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65" r:id="rId6"/>
    <p:sldId id="279" r:id="rId7"/>
    <p:sldId id="261" r:id="rId8"/>
    <p:sldId id="264" r:id="rId9"/>
    <p:sldId id="262" r:id="rId10"/>
    <p:sldId id="263" r:id="rId11"/>
  </p:sldIdLst>
  <p:sldSz cx="10691813" cy="7559675"/>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B23C7D-F886-4613-82AB-6AF8E4D9E8DF}" v="10" dt="2020-12-09T00:33:31.4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72" autoAdjust="0"/>
    <p:restoredTop sz="94660"/>
  </p:normalViewPr>
  <p:slideViewPr>
    <p:cSldViewPr snapToGrid="0">
      <p:cViewPr varScale="1">
        <p:scale>
          <a:sx n="59" d="100"/>
          <a:sy n="59" d="100"/>
        </p:scale>
        <p:origin x="91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 Marinelli" userId="e52ea9c5-0fb5-4c8e-ab87-0695da9ab6dd" providerId="ADAL" clId="{CE54DB74-373F-4D70-A28A-1D233D548085}"/>
    <pc:docChg chg="custSel modSld">
      <pc:chgData name="Andrea Marinelli" userId="e52ea9c5-0fb5-4c8e-ab87-0695da9ab6dd" providerId="ADAL" clId="{CE54DB74-373F-4D70-A28A-1D233D548085}" dt="2020-12-09T22:40:26.385" v="94" actId="20577"/>
      <pc:docMkLst>
        <pc:docMk/>
      </pc:docMkLst>
      <pc:sldChg chg="modSp">
        <pc:chgData name="Andrea Marinelli" userId="e52ea9c5-0fb5-4c8e-ab87-0695da9ab6dd" providerId="ADAL" clId="{CE54DB74-373F-4D70-A28A-1D233D548085}" dt="2020-12-09T22:40:26.385" v="94" actId="20577"/>
        <pc:sldMkLst>
          <pc:docMk/>
          <pc:sldMk cId="6863460" sldId="261"/>
        </pc:sldMkLst>
        <pc:spChg chg="mod">
          <ac:chgData name="Andrea Marinelli" userId="e52ea9c5-0fb5-4c8e-ab87-0695da9ab6dd" providerId="ADAL" clId="{CE54DB74-373F-4D70-A28A-1D233D548085}" dt="2020-12-09T22:40:26.385" v="94" actId="20577"/>
          <ac:spMkLst>
            <pc:docMk/>
            <pc:sldMk cId="6863460" sldId="261"/>
            <ac:spMk id="8" creationId="{5205E0D8-DA77-41B4-A41A-2D8CB19F3246}"/>
          </ac:spMkLst>
        </pc:spChg>
      </pc:sldChg>
    </pc:docChg>
  </pc:docChgLst>
  <pc:docChgLst>
    <pc:chgData name="Andrea Marinelli" userId="e52ea9c5-0fb5-4c8e-ab87-0695da9ab6dd" providerId="ADAL" clId="{1BB23C7D-F886-4613-82AB-6AF8E4D9E8DF}"/>
    <pc:docChg chg="custSel modSld">
      <pc:chgData name="Andrea Marinelli" userId="e52ea9c5-0fb5-4c8e-ab87-0695da9ab6dd" providerId="ADAL" clId="{1BB23C7D-F886-4613-82AB-6AF8E4D9E8DF}" dt="2020-12-09T01:13:24.075" v="741" actId="20577"/>
      <pc:docMkLst>
        <pc:docMk/>
      </pc:docMkLst>
      <pc:sldChg chg="modSp">
        <pc:chgData name="Andrea Marinelli" userId="e52ea9c5-0fb5-4c8e-ab87-0695da9ab6dd" providerId="ADAL" clId="{1BB23C7D-F886-4613-82AB-6AF8E4D9E8DF}" dt="2020-12-08T23:34:55.315" v="17" actId="20577"/>
        <pc:sldMkLst>
          <pc:docMk/>
          <pc:sldMk cId="3947835398" sldId="257"/>
        </pc:sldMkLst>
        <pc:spChg chg="mod">
          <ac:chgData name="Andrea Marinelli" userId="e52ea9c5-0fb5-4c8e-ab87-0695da9ab6dd" providerId="ADAL" clId="{1BB23C7D-F886-4613-82AB-6AF8E4D9E8DF}" dt="2020-12-08T23:34:55.315" v="17" actId="20577"/>
          <ac:spMkLst>
            <pc:docMk/>
            <pc:sldMk cId="3947835398" sldId="257"/>
            <ac:spMk id="5" creationId="{8C1BF767-69BB-4556-9D40-83E020974227}"/>
          </ac:spMkLst>
        </pc:spChg>
      </pc:sldChg>
      <pc:sldChg chg="delSp modSp">
        <pc:chgData name="Andrea Marinelli" userId="e52ea9c5-0fb5-4c8e-ab87-0695da9ab6dd" providerId="ADAL" clId="{1BB23C7D-F886-4613-82AB-6AF8E4D9E8DF}" dt="2020-12-09T00:29:52.364" v="81" actId="478"/>
        <pc:sldMkLst>
          <pc:docMk/>
          <pc:sldMk cId="6863460" sldId="261"/>
        </pc:sldMkLst>
        <pc:spChg chg="del">
          <ac:chgData name="Andrea Marinelli" userId="e52ea9c5-0fb5-4c8e-ab87-0695da9ab6dd" providerId="ADAL" clId="{1BB23C7D-F886-4613-82AB-6AF8E4D9E8DF}" dt="2020-12-09T00:29:49.837" v="80" actId="478"/>
          <ac:spMkLst>
            <pc:docMk/>
            <pc:sldMk cId="6863460" sldId="261"/>
            <ac:spMk id="4" creationId="{084E1925-98EE-4F06-B565-BAFB150F8293}"/>
          </ac:spMkLst>
        </pc:spChg>
        <pc:spChg chg="del">
          <ac:chgData name="Andrea Marinelli" userId="e52ea9c5-0fb5-4c8e-ab87-0695da9ab6dd" providerId="ADAL" clId="{1BB23C7D-F886-4613-82AB-6AF8E4D9E8DF}" dt="2020-12-09T00:29:52.364" v="81" actId="478"/>
          <ac:spMkLst>
            <pc:docMk/>
            <pc:sldMk cId="6863460" sldId="261"/>
            <ac:spMk id="5" creationId="{595A4611-8B69-4FC4-A9ED-DD019BBF3161}"/>
          </ac:spMkLst>
        </pc:spChg>
        <pc:spChg chg="mod">
          <ac:chgData name="Andrea Marinelli" userId="e52ea9c5-0fb5-4c8e-ab87-0695da9ab6dd" providerId="ADAL" clId="{1BB23C7D-F886-4613-82AB-6AF8E4D9E8DF}" dt="2020-12-08T23:36:44.356" v="79" actId="20577"/>
          <ac:spMkLst>
            <pc:docMk/>
            <pc:sldMk cId="6863460" sldId="261"/>
            <ac:spMk id="8" creationId="{5205E0D8-DA77-41B4-A41A-2D8CB19F3246}"/>
          </ac:spMkLst>
        </pc:spChg>
      </pc:sldChg>
      <pc:sldChg chg="modSp">
        <pc:chgData name="Andrea Marinelli" userId="e52ea9c5-0fb5-4c8e-ab87-0695da9ab6dd" providerId="ADAL" clId="{1BB23C7D-F886-4613-82AB-6AF8E4D9E8DF}" dt="2020-12-09T01:13:24.075" v="741" actId="20577"/>
        <pc:sldMkLst>
          <pc:docMk/>
          <pc:sldMk cId="2419378834" sldId="262"/>
        </pc:sldMkLst>
        <pc:graphicFrameChg chg="mod modGraphic">
          <ac:chgData name="Andrea Marinelli" userId="e52ea9c5-0fb5-4c8e-ab87-0695da9ab6dd" providerId="ADAL" clId="{1BB23C7D-F886-4613-82AB-6AF8E4D9E8DF}" dt="2020-12-09T01:13:24.075" v="741" actId="20577"/>
          <ac:graphicFrameMkLst>
            <pc:docMk/>
            <pc:sldMk cId="2419378834" sldId="262"/>
            <ac:graphicFrameMk id="2" creationId="{4601D9EC-E353-40CB-A54D-456AD2B53CAE}"/>
          </ac:graphicFrameMkLst>
        </pc:graphicFrameChg>
      </pc:sldChg>
      <pc:sldChg chg="delSp">
        <pc:chgData name="Andrea Marinelli" userId="e52ea9c5-0fb5-4c8e-ab87-0695da9ab6dd" providerId="ADAL" clId="{1BB23C7D-F886-4613-82AB-6AF8E4D9E8DF}" dt="2020-12-09T00:30:16.599" v="86" actId="478"/>
        <pc:sldMkLst>
          <pc:docMk/>
          <pc:sldMk cId="3521434316" sldId="263"/>
        </pc:sldMkLst>
        <pc:spChg chg="del">
          <ac:chgData name="Andrea Marinelli" userId="e52ea9c5-0fb5-4c8e-ab87-0695da9ab6dd" providerId="ADAL" clId="{1BB23C7D-F886-4613-82AB-6AF8E4D9E8DF}" dt="2020-12-09T00:30:13.972" v="85" actId="478"/>
          <ac:spMkLst>
            <pc:docMk/>
            <pc:sldMk cId="3521434316" sldId="263"/>
            <ac:spMk id="4" creationId="{084E1925-98EE-4F06-B565-BAFB150F8293}"/>
          </ac:spMkLst>
        </pc:spChg>
        <pc:spChg chg="del">
          <ac:chgData name="Andrea Marinelli" userId="e52ea9c5-0fb5-4c8e-ab87-0695da9ab6dd" providerId="ADAL" clId="{1BB23C7D-F886-4613-82AB-6AF8E4D9E8DF}" dt="2020-12-09T00:30:16.599" v="86" actId="478"/>
          <ac:spMkLst>
            <pc:docMk/>
            <pc:sldMk cId="3521434316" sldId="263"/>
            <ac:spMk id="5" creationId="{595A4611-8B69-4FC4-A9ED-DD019BBF3161}"/>
          </ac:spMkLst>
        </pc:spChg>
      </pc:sldChg>
      <pc:sldChg chg="delSp">
        <pc:chgData name="Andrea Marinelli" userId="e52ea9c5-0fb5-4c8e-ab87-0695da9ab6dd" providerId="ADAL" clId="{1BB23C7D-F886-4613-82AB-6AF8E4D9E8DF}" dt="2020-12-09T00:30:09.642" v="84" actId="478"/>
        <pc:sldMkLst>
          <pc:docMk/>
          <pc:sldMk cId="3307882029" sldId="264"/>
        </pc:sldMkLst>
        <pc:spChg chg="del">
          <ac:chgData name="Andrea Marinelli" userId="e52ea9c5-0fb5-4c8e-ab87-0695da9ab6dd" providerId="ADAL" clId="{1BB23C7D-F886-4613-82AB-6AF8E4D9E8DF}" dt="2020-12-09T00:30:09.642" v="84" actId="478"/>
          <ac:spMkLst>
            <pc:docMk/>
            <pc:sldMk cId="3307882029" sldId="264"/>
            <ac:spMk id="4" creationId="{084E1925-98EE-4F06-B565-BAFB150F8293}"/>
          </ac:spMkLst>
        </pc:spChg>
        <pc:spChg chg="del">
          <ac:chgData name="Andrea Marinelli" userId="e52ea9c5-0fb5-4c8e-ab87-0695da9ab6dd" providerId="ADAL" clId="{1BB23C7D-F886-4613-82AB-6AF8E4D9E8DF}" dt="2020-12-09T00:30:08.105" v="83" actId="478"/>
          <ac:spMkLst>
            <pc:docMk/>
            <pc:sldMk cId="3307882029" sldId="264"/>
            <ac:spMk id="5" creationId="{595A4611-8B69-4FC4-A9ED-DD019BBF3161}"/>
          </ac:spMkLst>
        </pc:spChg>
      </pc:sldChg>
      <pc:sldChg chg="delSp modSp">
        <pc:chgData name="Andrea Marinelli" userId="e52ea9c5-0fb5-4c8e-ab87-0695da9ab6dd" providerId="ADAL" clId="{1BB23C7D-F886-4613-82AB-6AF8E4D9E8DF}" dt="2020-12-09T00:30:03.404" v="82" actId="478"/>
        <pc:sldMkLst>
          <pc:docMk/>
          <pc:sldMk cId="1994361353" sldId="265"/>
        </pc:sldMkLst>
        <pc:spChg chg="del">
          <ac:chgData name="Andrea Marinelli" userId="e52ea9c5-0fb5-4c8e-ab87-0695da9ab6dd" providerId="ADAL" clId="{1BB23C7D-F886-4613-82AB-6AF8E4D9E8DF}" dt="2020-12-09T00:30:03.404" v="82" actId="478"/>
          <ac:spMkLst>
            <pc:docMk/>
            <pc:sldMk cId="1994361353" sldId="265"/>
            <ac:spMk id="4" creationId="{084E1925-98EE-4F06-B565-BAFB150F8293}"/>
          </ac:spMkLst>
        </pc:spChg>
        <pc:spChg chg="mod">
          <ac:chgData name="Andrea Marinelli" userId="e52ea9c5-0fb5-4c8e-ab87-0695da9ab6dd" providerId="ADAL" clId="{1BB23C7D-F886-4613-82AB-6AF8E4D9E8DF}" dt="2020-12-08T23:13:03.756" v="4" actId="403"/>
          <ac:spMkLst>
            <pc:docMk/>
            <pc:sldMk cId="1994361353" sldId="265"/>
            <ac:spMk id="8" creationId="{5205E0D8-DA77-41B4-A41A-2D8CB19F3246}"/>
          </ac:spMkLst>
        </pc:spChg>
      </pc:sldChg>
      <pc:sldChg chg="modSp">
        <pc:chgData name="Andrea Marinelli" userId="e52ea9c5-0fb5-4c8e-ab87-0695da9ab6dd" providerId="ADAL" clId="{1BB23C7D-F886-4613-82AB-6AF8E4D9E8DF}" dt="2020-12-08T23:35:56.804" v="24" actId="20577"/>
        <pc:sldMkLst>
          <pc:docMk/>
          <pc:sldMk cId="788632387" sldId="279"/>
        </pc:sldMkLst>
        <pc:graphicFrameChg chg="mod">
          <ac:chgData name="Andrea Marinelli" userId="e52ea9c5-0fb5-4c8e-ab87-0695da9ab6dd" providerId="ADAL" clId="{1BB23C7D-F886-4613-82AB-6AF8E4D9E8DF}" dt="2020-12-08T23:35:56.804" v="24" actId="20577"/>
          <ac:graphicFrameMkLst>
            <pc:docMk/>
            <pc:sldMk cId="788632387" sldId="279"/>
            <ac:graphicFrameMk id="17" creationId="{81D380E3-DADF-424A-9A8F-3B085121B6A5}"/>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B01ED7-C164-4B99-84FE-210BDA06ED46}" type="doc">
      <dgm:prSet loTypeId="urn:microsoft.com/office/officeart/2005/8/layout/hList1" loCatId="list" qsTypeId="urn:microsoft.com/office/officeart/2005/8/quickstyle/simple4" qsCatId="simple" csTypeId="urn:microsoft.com/office/officeart/2005/8/colors/accent1_2" csCatId="accent1" phldr="1"/>
      <dgm:spPr/>
      <dgm:t>
        <a:bodyPr/>
        <a:lstStyle/>
        <a:p>
          <a:endParaRPr lang="en-US"/>
        </a:p>
      </dgm:t>
    </dgm:pt>
    <dgm:pt modelId="{F2BA8C6C-9296-44D1-820F-F8599BFB206F}">
      <dgm:prSet custT="1"/>
      <dgm:spPr>
        <a:gradFill rotWithShape="0">
          <a:gsLst>
            <a:gs pos="100000">
              <a:schemeClr val="accent2">
                <a:lumMod val="90000"/>
                <a:lumOff val="10000"/>
              </a:schemeClr>
            </a:gs>
            <a:gs pos="10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gradFill>
        <a:ln>
          <a:solidFill>
            <a:schemeClr val="accent2">
              <a:lumMod val="90000"/>
              <a:lumOff val="10000"/>
            </a:schemeClr>
          </a:solidFill>
        </a:ln>
      </dgm:spPr>
      <dgm:t>
        <a:bodyPr/>
        <a:lstStyle/>
        <a:p>
          <a:pPr>
            <a:spcAft>
              <a:spcPts val="0"/>
            </a:spcAft>
          </a:pPr>
          <a:r>
            <a:rPr lang="en-GB" sz="2000" dirty="0"/>
            <a:t>AEMO is undertaking a transformational activity to reduce its operating expenses and improve our service to members, improve our operating practices, increase our use of digital technology and attract and retain the best talent we can to ensure enduring value to members and consumers</a:t>
          </a:r>
          <a:endParaRPr lang="en-US" sz="2000" dirty="0"/>
        </a:p>
      </dgm:t>
    </dgm:pt>
    <dgm:pt modelId="{16721B43-C2C4-4C55-A805-D0B9ED9ED620}" type="parTrans" cxnId="{B21E0A4A-D1E5-4C64-B045-2899BEE6255D}">
      <dgm:prSet/>
      <dgm:spPr/>
      <dgm:t>
        <a:bodyPr/>
        <a:lstStyle/>
        <a:p>
          <a:endParaRPr lang="en-US"/>
        </a:p>
      </dgm:t>
    </dgm:pt>
    <dgm:pt modelId="{F6826BE3-562A-4D05-8095-B833F9583196}" type="sibTrans" cxnId="{B21E0A4A-D1E5-4C64-B045-2899BEE6255D}">
      <dgm:prSet/>
      <dgm:spPr/>
      <dgm:t>
        <a:bodyPr/>
        <a:lstStyle/>
        <a:p>
          <a:endParaRPr lang="en-US"/>
        </a:p>
      </dgm:t>
    </dgm:pt>
    <dgm:pt modelId="{CAC09091-409E-4EC0-903B-FB7D2A37B893}">
      <dgm:prSet/>
      <dgm:spPr>
        <a:solidFill>
          <a:schemeClr val="tx1">
            <a:lumMod val="25000"/>
            <a:lumOff val="75000"/>
            <a:alpha val="90000"/>
          </a:schemeClr>
        </a:solidFill>
        <a:ln>
          <a:solidFill>
            <a:schemeClr val="tx1">
              <a:lumMod val="25000"/>
              <a:lumOff val="75000"/>
              <a:alpha val="90000"/>
            </a:schemeClr>
          </a:solidFill>
        </a:ln>
      </dgm:spPr>
      <dgm:t>
        <a:bodyPr/>
        <a:lstStyle/>
        <a:p>
          <a:r>
            <a:rPr lang="en-GB" dirty="0"/>
            <a:t>AEMO has already reduced this years’ budget following stakeholder feedback.</a:t>
          </a:r>
          <a:endParaRPr lang="en-AU" dirty="0"/>
        </a:p>
      </dgm:t>
    </dgm:pt>
    <dgm:pt modelId="{3F58C070-3969-4A74-B372-A07194738973}" type="parTrans" cxnId="{2468B74B-582C-424F-8AE0-252C6F90F66A}">
      <dgm:prSet/>
      <dgm:spPr/>
      <dgm:t>
        <a:bodyPr/>
        <a:lstStyle/>
        <a:p>
          <a:endParaRPr lang="en-AU"/>
        </a:p>
      </dgm:t>
    </dgm:pt>
    <dgm:pt modelId="{FDCB884C-7EB3-4CA1-99A1-D302D502D015}" type="sibTrans" cxnId="{2468B74B-582C-424F-8AE0-252C6F90F66A}">
      <dgm:prSet/>
      <dgm:spPr/>
      <dgm:t>
        <a:bodyPr/>
        <a:lstStyle/>
        <a:p>
          <a:endParaRPr lang="en-AU"/>
        </a:p>
      </dgm:t>
    </dgm:pt>
    <dgm:pt modelId="{75D2F4C2-3CAD-4631-A98D-9C5A7BFF1516}">
      <dgm:prSet/>
      <dgm:spPr>
        <a:solidFill>
          <a:schemeClr val="tx1">
            <a:lumMod val="25000"/>
            <a:lumOff val="75000"/>
            <a:alpha val="90000"/>
          </a:schemeClr>
        </a:solidFill>
        <a:ln>
          <a:solidFill>
            <a:schemeClr val="tx1">
              <a:lumMod val="25000"/>
              <a:lumOff val="75000"/>
              <a:alpha val="90000"/>
            </a:schemeClr>
          </a:solidFill>
        </a:ln>
      </dgm:spPr>
      <dgm:t>
        <a:bodyPr/>
        <a:lstStyle/>
        <a:p>
          <a:r>
            <a:rPr lang="en-GB" dirty="0"/>
            <a:t>AEMO has engaged Ernst and Young in a comprehensive efficiency, cost and operating review.</a:t>
          </a:r>
          <a:endParaRPr lang="en-AU" dirty="0"/>
        </a:p>
      </dgm:t>
    </dgm:pt>
    <dgm:pt modelId="{F8703523-2B7E-40C4-83CC-D0C03D3F0727}" type="parTrans" cxnId="{29BD43F7-48AF-4EB0-8D69-F5166DBF6838}">
      <dgm:prSet/>
      <dgm:spPr/>
      <dgm:t>
        <a:bodyPr/>
        <a:lstStyle/>
        <a:p>
          <a:endParaRPr lang="en-AU"/>
        </a:p>
      </dgm:t>
    </dgm:pt>
    <dgm:pt modelId="{C7B2BBA7-1697-4D06-B97A-13794612C25D}" type="sibTrans" cxnId="{29BD43F7-48AF-4EB0-8D69-F5166DBF6838}">
      <dgm:prSet/>
      <dgm:spPr/>
      <dgm:t>
        <a:bodyPr/>
        <a:lstStyle/>
        <a:p>
          <a:endParaRPr lang="en-AU"/>
        </a:p>
      </dgm:t>
    </dgm:pt>
    <dgm:pt modelId="{6B10EAF7-AA46-491E-B002-263CACC89810}">
      <dgm:prSet/>
      <dgm:spPr>
        <a:solidFill>
          <a:schemeClr val="tx1">
            <a:lumMod val="25000"/>
            <a:lumOff val="75000"/>
            <a:alpha val="90000"/>
          </a:schemeClr>
        </a:solidFill>
        <a:ln>
          <a:solidFill>
            <a:schemeClr val="tx1">
              <a:lumMod val="25000"/>
              <a:lumOff val="75000"/>
              <a:alpha val="90000"/>
            </a:schemeClr>
          </a:solidFill>
        </a:ln>
      </dgm:spPr>
      <dgm:t>
        <a:bodyPr/>
        <a:lstStyle/>
        <a:p>
          <a:r>
            <a:rPr lang="en-AU" dirty="0"/>
            <a:t>AEMO will be providing stakeholders the opportunity for earlier input into its annual budget processes.</a:t>
          </a:r>
        </a:p>
      </dgm:t>
    </dgm:pt>
    <dgm:pt modelId="{E0BA1BD0-528B-447A-9B04-CD83FB6731DD}" type="parTrans" cxnId="{75EA6A7E-0CF2-4D30-84AA-5223AEBE29F6}">
      <dgm:prSet/>
      <dgm:spPr/>
      <dgm:t>
        <a:bodyPr/>
        <a:lstStyle/>
        <a:p>
          <a:endParaRPr lang="en-AU"/>
        </a:p>
      </dgm:t>
    </dgm:pt>
    <dgm:pt modelId="{E5B3E184-3AB8-4919-BEEF-2AD4066BDBE9}" type="sibTrans" cxnId="{75EA6A7E-0CF2-4D30-84AA-5223AEBE29F6}">
      <dgm:prSet/>
      <dgm:spPr/>
      <dgm:t>
        <a:bodyPr/>
        <a:lstStyle/>
        <a:p>
          <a:endParaRPr lang="en-AU"/>
        </a:p>
      </dgm:t>
    </dgm:pt>
    <dgm:pt modelId="{2575A1BC-F551-4359-81EC-692929393981}">
      <dgm:prSet/>
      <dgm:spPr>
        <a:solidFill>
          <a:schemeClr val="tx1">
            <a:lumMod val="25000"/>
            <a:lumOff val="75000"/>
            <a:alpha val="90000"/>
          </a:schemeClr>
        </a:solidFill>
        <a:ln>
          <a:solidFill>
            <a:schemeClr val="tx1">
              <a:lumMod val="25000"/>
              <a:lumOff val="75000"/>
              <a:alpha val="90000"/>
            </a:schemeClr>
          </a:solidFill>
        </a:ln>
      </dgm:spPr>
      <dgm:t>
        <a:bodyPr/>
        <a:lstStyle/>
        <a:p>
          <a:r>
            <a:rPr lang="en-AU" dirty="0"/>
            <a:t>AEMO is reviewing AEMO’s business structure and financial model, including a review of the system operator scope, legal structure, funding and regulatory models.</a:t>
          </a:r>
        </a:p>
      </dgm:t>
    </dgm:pt>
    <dgm:pt modelId="{CC0914FB-9CEC-4378-934B-A889500F29F1}" type="parTrans" cxnId="{2D21A77E-07F7-400A-B0C7-4FB27317C4BA}">
      <dgm:prSet/>
      <dgm:spPr/>
      <dgm:t>
        <a:bodyPr/>
        <a:lstStyle/>
        <a:p>
          <a:endParaRPr lang="en-AU"/>
        </a:p>
      </dgm:t>
    </dgm:pt>
    <dgm:pt modelId="{494ED200-F0EE-42D0-8F46-ED08FA4E1D6B}" type="sibTrans" cxnId="{2D21A77E-07F7-400A-B0C7-4FB27317C4BA}">
      <dgm:prSet/>
      <dgm:spPr/>
      <dgm:t>
        <a:bodyPr/>
        <a:lstStyle/>
        <a:p>
          <a:endParaRPr lang="en-AU"/>
        </a:p>
      </dgm:t>
    </dgm:pt>
    <dgm:pt modelId="{5EC22A5D-330B-417C-B09C-679EC7BAA2F8}">
      <dgm:prSet/>
      <dgm:spPr>
        <a:solidFill>
          <a:schemeClr val="tx1">
            <a:lumMod val="25000"/>
            <a:lumOff val="75000"/>
            <a:alpha val="90000"/>
          </a:schemeClr>
        </a:solidFill>
        <a:ln>
          <a:solidFill>
            <a:schemeClr val="tx1">
              <a:lumMod val="25000"/>
              <a:lumOff val="75000"/>
              <a:alpha val="90000"/>
            </a:schemeClr>
          </a:solidFill>
        </a:ln>
      </dgm:spPr>
      <dgm:t>
        <a:bodyPr/>
        <a:lstStyle/>
        <a:p>
          <a:r>
            <a:rPr lang="en-AU" dirty="0"/>
            <a:t>AEMO is committed to uplift our engagement model to enable increased participation, collaboration, and co-operation with our stakeholders.</a:t>
          </a:r>
        </a:p>
      </dgm:t>
    </dgm:pt>
    <dgm:pt modelId="{3E64F01E-DB69-458E-80C6-57D5EABEDFAD}" type="parTrans" cxnId="{E11E8F38-332E-4504-A6A7-A83E5C446159}">
      <dgm:prSet/>
      <dgm:spPr/>
      <dgm:t>
        <a:bodyPr/>
        <a:lstStyle/>
        <a:p>
          <a:endParaRPr lang="en-AU"/>
        </a:p>
      </dgm:t>
    </dgm:pt>
    <dgm:pt modelId="{A6D9D75C-C804-4495-9BCB-65A51E87A04E}" type="sibTrans" cxnId="{E11E8F38-332E-4504-A6A7-A83E5C446159}">
      <dgm:prSet/>
      <dgm:spPr/>
      <dgm:t>
        <a:bodyPr/>
        <a:lstStyle/>
        <a:p>
          <a:endParaRPr lang="en-AU"/>
        </a:p>
      </dgm:t>
    </dgm:pt>
    <dgm:pt modelId="{FE64B2DD-19EA-4710-A755-D30B656E6A03}" type="pres">
      <dgm:prSet presAssocID="{5FB01ED7-C164-4B99-84FE-210BDA06ED46}" presName="Name0" presStyleCnt="0">
        <dgm:presLayoutVars>
          <dgm:dir/>
          <dgm:animLvl val="lvl"/>
          <dgm:resizeHandles val="exact"/>
        </dgm:presLayoutVars>
      </dgm:prSet>
      <dgm:spPr/>
    </dgm:pt>
    <dgm:pt modelId="{D265EDF8-D29E-4257-A6C6-CFA05CC9484D}" type="pres">
      <dgm:prSet presAssocID="{F2BA8C6C-9296-44D1-820F-F8599BFB206F}" presName="composite" presStyleCnt="0"/>
      <dgm:spPr/>
    </dgm:pt>
    <dgm:pt modelId="{1FBAB13B-444C-4C8D-8EBA-E39C1EAA46D0}" type="pres">
      <dgm:prSet presAssocID="{F2BA8C6C-9296-44D1-820F-F8599BFB206F}" presName="parTx" presStyleLbl="alignNode1" presStyleIdx="0" presStyleCnt="1" custScaleY="119619" custLinFactNeighborY="-43402">
        <dgm:presLayoutVars>
          <dgm:chMax val="0"/>
          <dgm:chPref val="0"/>
          <dgm:bulletEnabled val="1"/>
        </dgm:presLayoutVars>
      </dgm:prSet>
      <dgm:spPr/>
    </dgm:pt>
    <dgm:pt modelId="{45A89AD6-5201-4E99-8E89-2FEB9BCB8A00}" type="pres">
      <dgm:prSet presAssocID="{F2BA8C6C-9296-44D1-820F-F8599BFB206F}" presName="desTx" presStyleLbl="alignAccFollowNode1" presStyleIdx="0" presStyleCnt="1" custScaleY="89019" custLinFactNeighborX="7679" custLinFactNeighborY="3337">
        <dgm:presLayoutVars>
          <dgm:bulletEnabled val="1"/>
        </dgm:presLayoutVars>
      </dgm:prSet>
      <dgm:spPr/>
    </dgm:pt>
  </dgm:ptLst>
  <dgm:cxnLst>
    <dgm:cxn modelId="{67A85600-4C6F-4812-872A-398E2FDDADF5}" type="presOf" srcId="{75D2F4C2-3CAD-4631-A98D-9C5A7BFF1516}" destId="{45A89AD6-5201-4E99-8E89-2FEB9BCB8A00}" srcOrd="0" destOrd="1" presId="urn:microsoft.com/office/officeart/2005/8/layout/hList1"/>
    <dgm:cxn modelId="{E11E8F38-332E-4504-A6A7-A83E5C446159}" srcId="{F2BA8C6C-9296-44D1-820F-F8599BFB206F}" destId="{5EC22A5D-330B-417C-B09C-679EC7BAA2F8}" srcOrd="3" destOrd="0" parTransId="{3E64F01E-DB69-458E-80C6-57D5EABEDFAD}" sibTransId="{A6D9D75C-C804-4495-9BCB-65A51E87A04E}"/>
    <dgm:cxn modelId="{B21E0A4A-D1E5-4C64-B045-2899BEE6255D}" srcId="{5FB01ED7-C164-4B99-84FE-210BDA06ED46}" destId="{F2BA8C6C-9296-44D1-820F-F8599BFB206F}" srcOrd="0" destOrd="0" parTransId="{16721B43-C2C4-4C55-A805-D0B9ED9ED620}" sibTransId="{F6826BE3-562A-4D05-8095-B833F9583196}"/>
    <dgm:cxn modelId="{2468B74B-582C-424F-8AE0-252C6F90F66A}" srcId="{F2BA8C6C-9296-44D1-820F-F8599BFB206F}" destId="{CAC09091-409E-4EC0-903B-FB7D2A37B893}" srcOrd="0" destOrd="0" parTransId="{3F58C070-3969-4A74-B372-A07194738973}" sibTransId="{FDCB884C-7EB3-4CA1-99A1-D302D502D015}"/>
    <dgm:cxn modelId="{ECBF336C-ABFD-4EA3-B880-A87F223C3FF3}" type="presOf" srcId="{5EC22A5D-330B-417C-B09C-679EC7BAA2F8}" destId="{45A89AD6-5201-4E99-8E89-2FEB9BCB8A00}" srcOrd="0" destOrd="3" presId="urn:microsoft.com/office/officeart/2005/8/layout/hList1"/>
    <dgm:cxn modelId="{20729E4D-B5F7-48BD-96CA-8B2AD9BD9C9C}" type="presOf" srcId="{6B10EAF7-AA46-491E-B002-263CACC89810}" destId="{45A89AD6-5201-4E99-8E89-2FEB9BCB8A00}" srcOrd="0" destOrd="2" presId="urn:microsoft.com/office/officeart/2005/8/layout/hList1"/>
    <dgm:cxn modelId="{03E4B375-D541-4F78-95F5-68E34B3B763B}" type="presOf" srcId="{5FB01ED7-C164-4B99-84FE-210BDA06ED46}" destId="{FE64B2DD-19EA-4710-A755-D30B656E6A03}" srcOrd="0" destOrd="0" presId="urn:microsoft.com/office/officeart/2005/8/layout/hList1"/>
    <dgm:cxn modelId="{4328D05A-E516-41CC-9FDE-E7DB599D3675}" type="presOf" srcId="{CAC09091-409E-4EC0-903B-FB7D2A37B893}" destId="{45A89AD6-5201-4E99-8E89-2FEB9BCB8A00}" srcOrd="0" destOrd="0" presId="urn:microsoft.com/office/officeart/2005/8/layout/hList1"/>
    <dgm:cxn modelId="{75EA6A7E-0CF2-4D30-84AA-5223AEBE29F6}" srcId="{F2BA8C6C-9296-44D1-820F-F8599BFB206F}" destId="{6B10EAF7-AA46-491E-B002-263CACC89810}" srcOrd="2" destOrd="0" parTransId="{E0BA1BD0-528B-447A-9B04-CD83FB6731DD}" sibTransId="{E5B3E184-3AB8-4919-BEEF-2AD4066BDBE9}"/>
    <dgm:cxn modelId="{2D21A77E-07F7-400A-B0C7-4FB27317C4BA}" srcId="{F2BA8C6C-9296-44D1-820F-F8599BFB206F}" destId="{2575A1BC-F551-4359-81EC-692929393981}" srcOrd="4" destOrd="0" parTransId="{CC0914FB-9CEC-4378-934B-A889500F29F1}" sibTransId="{494ED200-F0EE-42D0-8F46-ED08FA4E1D6B}"/>
    <dgm:cxn modelId="{E49101D1-641D-4E08-A857-4D1785299561}" type="presOf" srcId="{2575A1BC-F551-4359-81EC-692929393981}" destId="{45A89AD6-5201-4E99-8E89-2FEB9BCB8A00}" srcOrd="0" destOrd="4" presId="urn:microsoft.com/office/officeart/2005/8/layout/hList1"/>
    <dgm:cxn modelId="{07C4F6F5-24F8-4455-873C-0D76CA3B2E02}" type="presOf" srcId="{F2BA8C6C-9296-44D1-820F-F8599BFB206F}" destId="{1FBAB13B-444C-4C8D-8EBA-E39C1EAA46D0}" srcOrd="0" destOrd="0" presId="urn:microsoft.com/office/officeart/2005/8/layout/hList1"/>
    <dgm:cxn modelId="{29BD43F7-48AF-4EB0-8D69-F5166DBF6838}" srcId="{F2BA8C6C-9296-44D1-820F-F8599BFB206F}" destId="{75D2F4C2-3CAD-4631-A98D-9C5A7BFF1516}" srcOrd="1" destOrd="0" parTransId="{F8703523-2B7E-40C4-83CC-D0C03D3F0727}" sibTransId="{C7B2BBA7-1697-4D06-B97A-13794612C25D}"/>
    <dgm:cxn modelId="{13498841-78F6-4D90-A897-00D01F224EC5}" type="presParOf" srcId="{FE64B2DD-19EA-4710-A755-D30B656E6A03}" destId="{D265EDF8-D29E-4257-A6C6-CFA05CC9484D}" srcOrd="0" destOrd="0" presId="urn:microsoft.com/office/officeart/2005/8/layout/hList1"/>
    <dgm:cxn modelId="{50E468FD-C31E-4C4B-BA3C-9AC19135A0D2}" type="presParOf" srcId="{D265EDF8-D29E-4257-A6C6-CFA05CC9484D}" destId="{1FBAB13B-444C-4C8D-8EBA-E39C1EAA46D0}" srcOrd="0" destOrd="0" presId="urn:microsoft.com/office/officeart/2005/8/layout/hList1"/>
    <dgm:cxn modelId="{5373D3B2-56CC-49AB-9CB5-A629BE59CCCF}" type="presParOf" srcId="{D265EDF8-D29E-4257-A6C6-CFA05CC9484D}" destId="{45A89AD6-5201-4E99-8E89-2FEB9BCB8A0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BAB13B-444C-4C8D-8EBA-E39C1EAA46D0}">
      <dsp:nvSpPr>
        <dsp:cNvPr id="0" name=""/>
        <dsp:cNvSpPr/>
      </dsp:nvSpPr>
      <dsp:spPr>
        <a:xfrm>
          <a:off x="0" y="0"/>
          <a:ext cx="10255424" cy="1731934"/>
        </a:xfrm>
        <a:prstGeom prst="rect">
          <a:avLst/>
        </a:prstGeom>
        <a:gradFill rotWithShape="0">
          <a:gsLst>
            <a:gs pos="100000">
              <a:schemeClr val="accent2">
                <a:lumMod val="90000"/>
                <a:lumOff val="10000"/>
              </a:schemeClr>
            </a:gs>
            <a:gs pos="10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2">
              <a:lumMod val="90000"/>
              <a:lumOff val="1000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ts val="0"/>
            </a:spcAft>
            <a:buNone/>
          </a:pPr>
          <a:r>
            <a:rPr lang="en-GB" sz="2000" kern="1200" dirty="0"/>
            <a:t>AEMO is undertaking a transformational activity to reduce its operating expenses and improve our service to members, improve our operating practices, increase our use of digital technology and attract and retain the best talent we can to ensure enduring value to members and consumers</a:t>
          </a:r>
          <a:endParaRPr lang="en-US" sz="2000" kern="1200" dirty="0"/>
        </a:p>
      </dsp:txBody>
      <dsp:txXfrm>
        <a:off x="0" y="0"/>
        <a:ext cx="10255424" cy="1731934"/>
      </dsp:txXfrm>
    </dsp:sp>
    <dsp:sp modelId="{45A89AD6-5201-4E99-8E89-2FEB9BCB8A00}">
      <dsp:nvSpPr>
        <dsp:cNvPr id="0" name=""/>
        <dsp:cNvSpPr/>
      </dsp:nvSpPr>
      <dsp:spPr>
        <a:xfrm>
          <a:off x="0" y="2012787"/>
          <a:ext cx="10255424" cy="2749135"/>
        </a:xfrm>
        <a:prstGeom prst="rect">
          <a:avLst/>
        </a:prstGeom>
        <a:solidFill>
          <a:schemeClr val="tx1">
            <a:lumMod val="25000"/>
            <a:lumOff val="75000"/>
            <a:alpha val="90000"/>
          </a:schemeClr>
        </a:solidFill>
        <a:ln w="6350" cap="flat" cmpd="sng" algn="ctr">
          <a:solidFill>
            <a:schemeClr val="tx1">
              <a:lumMod val="25000"/>
              <a:lumOff val="75000"/>
              <a:alpha val="9000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GB" sz="1800" kern="1200" dirty="0"/>
            <a:t>AEMO has already reduced this years’ budget following stakeholder feedback.</a:t>
          </a:r>
          <a:endParaRPr lang="en-AU" sz="1800" kern="1200" dirty="0"/>
        </a:p>
        <a:p>
          <a:pPr marL="171450" lvl="1" indent="-171450" algn="l" defTabSz="800100">
            <a:lnSpc>
              <a:spcPct val="90000"/>
            </a:lnSpc>
            <a:spcBef>
              <a:spcPct val="0"/>
            </a:spcBef>
            <a:spcAft>
              <a:spcPct val="15000"/>
            </a:spcAft>
            <a:buChar char="•"/>
          </a:pPr>
          <a:r>
            <a:rPr lang="en-GB" sz="1800" kern="1200" dirty="0"/>
            <a:t>AEMO has engaged Ernst and Young in a comprehensive efficiency, cost and operating review.</a:t>
          </a:r>
          <a:endParaRPr lang="en-AU" sz="1800" kern="1200" dirty="0"/>
        </a:p>
        <a:p>
          <a:pPr marL="171450" lvl="1" indent="-171450" algn="l" defTabSz="800100">
            <a:lnSpc>
              <a:spcPct val="90000"/>
            </a:lnSpc>
            <a:spcBef>
              <a:spcPct val="0"/>
            </a:spcBef>
            <a:spcAft>
              <a:spcPct val="15000"/>
            </a:spcAft>
            <a:buChar char="•"/>
          </a:pPr>
          <a:r>
            <a:rPr lang="en-AU" sz="1800" kern="1200" dirty="0"/>
            <a:t>AEMO will be providing stakeholders the opportunity for earlier input into its annual budget processes.</a:t>
          </a:r>
        </a:p>
        <a:p>
          <a:pPr marL="171450" lvl="1" indent="-171450" algn="l" defTabSz="800100">
            <a:lnSpc>
              <a:spcPct val="90000"/>
            </a:lnSpc>
            <a:spcBef>
              <a:spcPct val="0"/>
            </a:spcBef>
            <a:spcAft>
              <a:spcPct val="15000"/>
            </a:spcAft>
            <a:buChar char="•"/>
          </a:pPr>
          <a:r>
            <a:rPr lang="en-AU" sz="1800" kern="1200" dirty="0"/>
            <a:t>AEMO is committed to uplift our engagement model to enable increased participation, collaboration, and co-operation with our stakeholders.</a:t>
          </a:r>
        </a:p>
        <a:p>
          <a:pPr marL="171450" lvl="1" indent="-171450" algn="l" defTabSz="800100">
            <a:lnSpc>
              <a:spcPct val="90000"/>
            </a:lnSpc>
            <a:spcBef>
              <a:spcPct val="0"/>
            </a:spcBef>
            <a:spcAft>
              <a:spcPct val="15000"/>
            </a:spcAft>
            <a:buChar char="•"/>
          </a:pPr>
          <a:r>
            <a:rPr lang="en-AU" sz="1800" kern="1200" dirty="0"/>
            <a:t>AEMO is reviewing AEMO’s business structure and financial model, including a review of the system operator scope, legal structure, funding and regulatory models.</a:t>
          </a:r>
        </a:p>
      </dsp:txBody>
      <dsp:txXfrm>
        <a:off x="0" y="2012787"/>
        <a:ext cx="10255424" cy="2749135"/>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05A90067-2361-4840-83F8-CBD421F060F8}"/>
              </a:ext>
            </a:extLst>
          </p:cNvPr>
          <p:cNvGrpSpPr/>
          <p:nvPr userDrawn="1"/>
        </p:nvGrpSpPr>
        <p:grpSpPr>
          <a:xfrm>
            <a:off x="-2522553" y="5191458"/>
            <a:ext cx="13381761" cy="3156233"/>
            <a:chOff x="-2935513" y="4064389"/>
            <a:chExt cx="15659100" cy="3693368"/>
          </a:xfrm>
        </p:grpSpPr>
        <p:sp>
          <p:nvSpPr>
            <p:cNvPr id="14" name="Freeform 15">
              <a:extLst>
                <a:ext uri="{FF2B5EF4-FFF2-40B4-BE49-F238E27FC236}">
                  <a16:creationId xmlns:a16="http://schemas.microsoft.com/office/drawing/2014/main" id="{DEBCA1C5-5795-4F26-B880-05CD7CA9A5B0}"/>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22324"/>
                </a:solidFill>
                <a:effectLst/>
                <a:uLnTx/>
                <a:uFillTx/>
                <a:latin typeface="Futura Std Light"/>
                <a:ea typeface="+mn-ea"/>
                <a:cs typeface="+mn-cs"/>
                <a:sym typeface="Futura Std Light"/>
              </a:endParaRPr>
            </a:p>
          </p:txBody>
        </p:sp>
        <p:sp>
          <p:nvSpPr>
            <p:cNvPr id="15" name="Freeform 16">
              <a:extLst>
                <a:ext uri="{FF2B5EF4-FFF2-40B4-BE49-F238E27FC236}">
                  <a16:creationId xmlns:a16="http://schemas.microsoft.com/office/drawing/2014/main" id="{F253B752-9D1D-46A8-B0EA-628BFC103A70}"/>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grpSp>
      <p:sp>
        <p:nvSpPr>
          <p:cNvPr id="10" name="Freeform: Shape 9">
            <a:extLst>
              <a:ext uri="{FF2B5EF4-FFF2-40B4-BE49-F238E27FC236}">
                <a16:creationId xmlns:a16="http://schemas.microsoft.com/office/drawing/2014/main" id="{7B9E9ED6-D0E9-4818-A55E-FEFC2F0CD672}"/>
              </a:ext>
            </a:extLst>
          </p:cNvPr>
          <p:cNvSpPr/>
          <p:nvPr userDrawn="1"/>
        </p:nvSpPr>
        <p:spPr>
          <a:xfrm>
            <a:off x="0" y="0"/>
            <a:ext cx="10691813" cy="7559675"/>
          </a:xfrm>
          <a:custGeom>
            <a:avLst/>
            <a:gdLst>
              <a:gd name="connsiteX0" fmla="*/ 263525 w 12192000"/>
              <a:gd name="connsiteY0" fmla="*/ 260350 h 6858000"/>
              <a:gd name="connsiteX1" fmla="*/ 263525 w 12192000"/>
              <a:gd name="connsiteY1" fmla="*/ 6597650 h 6858000"/>
              <a:gd name="connsiteX2" fmla="*/ 11928475 w 12192000"/>
              <a:gd name="connsiteY2" fmla="*/ 6597650 h 6858000"/>
              <a:gd name="connsiteX3" fmla="*/ 11928475 w 12192000"/>
              <a:gd name="connsiteY3" fmla="*/ 26035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63525" y="260350"/>
                </a:moveTo>
                <a:lnTo>
                  <a:pt x="263525" y="6597650"/>
                </a:lnTo>
                <a:lnTo>
                  <a:pt x="11928475" y="6597650"/>
                </a:lnTo>
                <a:lnTo>
                  <a:pt x="11928475" y="260350"/>
                </a:lnTo>
                <a:close/>
                <a:moveTo>
                  <a:pt x="0" y="0"/>
                </a:moveTo>
                <a:lnTo>
                  <a:pt x="12192000" y="0"/>
                </a:lnTo>
                <a:lnTo>
                  <a:pt x="1219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1929" rtl="0" eaLnBrk="1" fontAlgn="auto" latinLnBrk="0" hangingPunct="1">
              <a:lnSpc>
                <a:spcPct val="100000"/>
              </a:lnSpc>
              <a:spcBef>
                <a:spcPts val="0"/>
              </a:spcBef>
              <a:spcAft>
                <a:spcPts val="0"/>
              </a:spcAft>
              <a:buClrTx/>
              <a:buSzTx/>
              <a:buFontTx/>
              <a:buNone/>
              <a:tabLst/>
              <a:defRPr/>
            </a:pPr>
            <a:endParaRPr kumimoji="0" lang="en-US" sz="1579" b="0" i="0" u="none" strike="noStrike" kern="1200" cap="none" spc="0" normalizeH="0" baseline="0" noProof="0">
              <a:ln>
                <a:noFill/>
              </a:ln>
              <a:solidFill>
                <a:prstClr val="white"/>
              </a:solidFill>
              <a:effectLst/>
              <a:uLnTx/>
              <a:uFillTx/>
              <a:latin typeface="Futura Std Light"/>
              <a:ea typeface="+mn-ea"/>
              <a:cs typeface="+mn-cs"/>
              <a:sym typeface="Futura Std Light"/>
            </a:endParaRPr>
          </a:p>
        </p:txBody>
      </p:sp>
      <p:sp>
        <p:nvSpPr>
          <p:cNvPr id="2" name="Title 1">
            <a:extLst>
              <a:ext uri="{FF2B5EF4-FFF2-40B4-BE49-F238E27FC236}">
                <a16:creationId xmlns:a16="http://schemas.microsoft.com/office/drawing/2014/main" id="{AD559B4D-39E2-4A2E-8A5C-95726E785FF9}"/>
              </a:ext>
            </a:extLst>
          </p:cNvPr>
          <p:cNvSpPr>
            <a:spLocks noGrp="1"/>
          </p:cNvSpPr>
          <p:nvPr>
            <p:ph type="ctrTitle"/>
          </p:nvPr>
        </p:nvSpPr>
        <p:spPr>
          <a:xfrm>
            <a:off x="735588" y="2591322"/>
            <a:ext cx="8018860" cy="2631887"/>
          </a:xfrm>
        </p:spPr>
        <p:txBody>
          <a:bodyPr anchor="b"/>
          <a:lstStyle>
            <a:lvl1pPr algn="l">
              <a:defRPr sz="5262"/>
            </a:lvl1pPr>
          </a:lstStyle>
          <a:p>
            <a:r>
              <a:rPr lang="en-US"/>
              <a:t>Click to edit Master title style</a:t>
            </a:r>
            <a:endParaRPr lang="en-AU" dirty="0"/>
          </a:p>
        </p:txBody>
      </p:sp>
      <p:sp>
        <p:nvSpPr>
          <p:cNvPr id="3" name="Subtitle 2">
            <a:extLst>
              <a:ext uri="{FF2B5EF4-FFF2-40B4-BE49-F238E27FC236}">
                <a16:creationId xmlns:a16="http://schemas.microsoft.com/office/drawing/2014/main" id="{4F9AB51E-A732-4105-AAF9-C4C491281C8E}"/>
              </a:ext>
            </a:extLst>
          </p:cNvPr>
          <p:cNvSpPr>
            <a:spLocks noGrp="1"/>
          </p:cNvSpPr>
          <p:nvPr>
            <p:ph type="subTitle" idx="1"/>
          </p:nvPr>
        </p:nvSpPr>
        <p:spPr>
          <a:xfrm>
            <a:off x="735588" y="5400902"/>
            <a:ext cx="8018860" cy="690490"/>
          </a:xfrm>
        </p:spPr>
        <p:txBody>
          <a:bodyPr>
            <a:normAutofit/>
          </a:bodyPr>
          <a:lstStyle>
            <a:lvl1pPr marL="0" indent="0" algn="l">
              <a:buNone/>
              <a:defRPr sz="2456">
                <a:solidFill>
                  <a:schemeClr val="bg1"/>
                </a:solidFill>
              </a:defRPr>
            </a:lvl1pPr>
            <a:lvl2pPr marL="400964" indent="0" algn="ctr">
              <a:buNone/>
              <a:defRPr sz="1754"/>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en-US"/>
              <a:t>Click to edit Master subtitle style</a:t>
            </a:r>
            <a:endParaRPr lang="en-AU" dirty="0"/>
          </a:p>
        </p:txBody>
      </p:sp>
      <p:sp>
        <p:nvSpPr>
          <p:cNvPr id="6" name="Slide Number Placeholder 5">
            <a:extLst>
              <a:ext uri="{FF2B5EF4-FFF2-40B4-BE49-F238E27FC236}">
                <a16:creationId xmlns:a16="http://schemas.microsoft.com/office/drawing/2014/main" id="{5B9216FF-48D2-43CC-A7A2-6B66955AF4F4}"/>
              </a:ext>
            </a:extLst>
          </p:cNvPr>
          <p:cNvSpPr>
            <a:spLocks noGrp="1"/>
          </p:cNvSpPr>
          <p:nvPr>
            <p:ph type="sldNum" sz="quarter" idx="12"/>
          </p:nvPr>
        </p:nvSpPr>
        <p:spPr>
          <a:xfrm>
            <a:off x="9941028" y="6868355"/>
            <a:ext cx="505220" cy="402483"/>
          </a:xfrm>
        </p:spPr>
        <p:txBody>
          <a:bodyPr/>
          <a:lstStyle>
            <a:lvl1pPr>
              <a:defRPr>
                <a:solidFill>
                  <a:schemeClr val="bg1"/>
                </a:solidFill>
              </a:defRPr>
            </a:lvl1pPr>
          </a:lstStyle>
          <a:p>
            <a:fld id="{4EC81F68-4976-451A-B2E9-79BCBD2F70CC}" type="slidenum">
              <a:rPr lang="en-AU" smtClean="0"/>
              <a:pPr/>
              <a:t>‹#›</a:t>
            </a:fld>
            <a:endParaRPr lang="en-AU"/>
          </a:p>
        </p:txBody>
      </p:sp>
      <p:sp>
        <p:nvSpPr>
          <p:cNvPr id="4" name="Date Placeholder 3">
            <a:extLst>
              <a:ext uri="{FF2B5EF4-FFF2-40B4-BE49-F238E27FC236}">
                <a16:creationId xmlns:a16="http://schemas.microsoft.com/office/drawing/2014/main" id="{FCDF4901-5DA8-4CDF-9DD6-0DFA0044C2F9}"/>
              </a:ext>
            </a:extLst>
          </p:cNvPr>
          <p:cNvSpPr>
            <a:spLocks noGrp="1"/>
          </p:cNvSpPr>
          <p:nvPr>
            <p:ph type="dt" sz="half" idx="10"/>
          </p:nvPr>
        </p:nvSpPr>
        <p:spPr>
          <a:xfrm>
            <a:off x="8312197" y="6868355"/>
            <a:ext cx="1522449" cy="402483"/>
          </a:xfrm>
        </p:spPr>
        <p:txBody>
          <a:bodyPr/>
          <a:lstStyle>
            <a:lvl1pPr>
              <a:defRPr>
                <a:solidFill>
                  <a:schemeClr val="bg1"/>
                </a:solidFill>
              </a:defRPr>
            </a:lvl1pPr>
          </a:lstStyle>
          <a:p>
            <a:fld id="{DB25E40E-9DF4-47B5-BAB8-388FDD99D59B}" type="datetimeFigureOut">
              <a:rPr lang="en-AU" smtClean="0"/>
              <a:pPr/>
              <a:t>10/12/2020</a:t>
            </a:fld>
            <a:endParaRPr lang="en-AU"/>
          </a:p>
        </p:txBody>
      </p:sp>
      <p:sp>
        <p:nvSpPr>
          <p:cNvPr id="5" name="Footer Placeholder 4">
            <a:extLst>
              <a:ext uri="{FF2B5EF4-FFF2-40B4-BE49-F238E27FC236}">
                <a16:creationId xmlns:a16="http://schemas.microsoft.com/office/drawing/2014/main" id="{4A27B57D-1C5A-4936-973A-C09D58DAEA00}"/>
              </a:ext>
            </a:extLst>
          </p:cNvPr>
          <p:cNvSpPr>
            <a:spLocks noGrp="1"/>
          </p:cNvSpPr>
          <p:nvPr>
            <p:ph type="ftr" sz="quarter" idx="11"/>
          </p:nvPr>
        </p:nvSpPr>
        <p:spPr>
          <a:xfrm>
            <a:off x="3525940" y="6868355"/>
            <a:ext cx="4679868" cy="402483"/>
          </a:xfrm>
        </p:spPr>
        <p:txBody>
          <a:bodyPr/>
          <a:lstStyle>
            <a:lvl1pPr>
              <a:defRPr>
                <a:solidFill>
                  <a:schemeClr val="bg1"/>
                </a:solidFill>
              </a:defRPr>
            </a:lvl1pPr>
          </a:lstStyle>
          <a:p>
            <a:endParaRPr lang="en-AU" dirty="0"/>
          </a:p>
        </p:txBody>
      </p:sp>
      <p:pic>
        <p:nvPicPr>
          <p:cNvPr id="11" name="Picture 10">
            <a:extLst>
              <a:ext uri="{FF2B5EF4-FFF2-40B4-BE49-F238E27FC236}">
                <a16:creationId xmlns:a16="http://schemas.microsoft.com/office/drawing/2014/main" id="{5DF909FA-3722-4F31-ACE2-78B291F153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82657" y="834013"/>
            <a:ext cx="3024336" cy="996252"/>
          </a:xfrm>
          <a:prstGeom prst="rect">
            <a:avLst/>
          </a:prstGeom>
        </p:spPr>
      </p:pic>
    </p:spTree>
    <p:extLst>
      <p:ext uri="{BB962C8B-B14F-4D97-AF65-F5344CB8AC3E}">
        <p14:creationId xmlns:p14="http://schemas.microsoft.com/office/powerpoint/2010/main" val="3191040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451173" cy="7559675"/>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33620" y="503978"/>
            <a:ext cx="2907626" cy="1460347"/>
          </a:xfrm>
        </p:spPr>
        <p:txBody>
          <a:bodyPr anchor="t" anchorCtr="0">
            <a:noAutofit/>
          </a:bodyPr>
          <a:lstStyle>
            <a:lvl1pPr>
              <a:defRPr sz="3859"/>
            </a:lvl1pPr>
          </a:lstStyle>
          <a:p>
            <a:r>
              <a:rPr lang="en-US"/>
              <a:t>Click to edit Master title style</a:t>
            </a:r>
            <a:endParaRPr lang="en-AU" dirty="0"/>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3684793" y="503978"/>
            <a:ext cx="6774452" cy="6202505"/>
          </a:xfrm>
        </p:spPr>
        <p:txBody>
          <a:bodyPr/>
          <a:lstStyle>
            <a:lvl1pPr marL="0" indent="0">
              <a:buNone/>
              <a:defRPr sz="2806"/>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en-US"/>
              <a:t>Click icon to add picture</a:t>
            </a:r>
            <a:endParaRPr lang="en-AU" dirty="0"/>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33620" y="3436577"/>
            <a:ext cx="2907626" cy="2035755"/>
          </a:xfrm>
        </p:spPr>
        <p:txBody>
          <a:bodyPr/>
          <a:lstStyle>
            <a:lvl1pPr marL="0" indent="0">
              <a:buNone/>
              <a:defRPr sz="2456">
                <a:solidFill>
                  <a:schemeClr val="bg1"/>
                </a:solidFill>
              </a:defRPr>
            </a:lvl1pPr>
            <a:lvl2pPr marL="400964" indent="0">
              <a:buNone/>
              <a:defRPr sz="1228"/>
            </a:lvl2pPr>
            <a:lvl3pPr marL="801929" indent="0">
              <a:buNone/>
              <a:defRPr sz="1052"/>
            </a:lvl3pPr>
            <a:lvl4pPr marL="1202893" indent="0">
              <a:buNone/>
              <a:defRPr sz="877"/>
            </a:lvl4pPr>
            <a:lvl5pPr marL="1603858" indent="0">
              <a:buNone/>
              <a:defRPr sz="877"/>
            </a:lvl5pPr>
            <a:lvl6pPr marL="2004822" indent="0">
              <a:buNone/>
              <a:defRPr sz="877"/>
            </a:lvl6pPr>
            <a:lvl7pPr marL="2405786" indent="0">
              <a:buNone/>
              <a:defRPr sz="877"/>
            </a:lvl7pPr>
            <a:lvl8pPr marL="2806751" indent="0">
              <a:buNone/>
              <a:defRPr sz="877"/>
            </a:lvl8pPr>
            <a:lvl9pPr marL="3207715"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9A2BE93A-F35B-437B-B683-A13F8549B11A}"/>
              </a:ext>
            </a:extLst>
          </p:cNvPr>
          <p:cNvSpPr>
            <a:spLocks noGrp="1"/>
          </p:cNvSpPr>
          <p:nvPr>
            <p:ph type="dt" sz="half" idx="10"/>
          </p:nvPr>
        </p:nvSpPr>
        <p:spPr/>
        <p:txBody>
          <a:bodyPr/>
          <a:lstStyle/>
          <a:p>
            <a:fld id="{DB25E40E-9DF4-47B5-BAB8-388FDD99D59B}" type="datetimeFigureOut">
              <a:rPr lang="en-AU" smtClean="0"/>
              <a:t>10/12/2020</a:t>
            </a:fld>
            <a:endParaRPr lang="en-AU"/>
          </a:p>
        </p:txBody>
      </p:sp>
      <p:sp>
        <p:nvSpPr>
          <p:cNvPr id="6" name="Footer Placeholder 5">
            <a:extLst>
              <a:ext uri="{FF2B5EF4-FFF2-40B4-BE49-F238E27FC236}">
                <a16:creationId xmlns:a16="http://schemas.microsoft.com/office/drawing/2014/main" id="{F94D30DB-3BC0-4933-B267-A5A1205AA3B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67EDBB3-96E6-4EEA-931F-DB7B9E145130}"/>
              </a:ext>
            </a:extLst>
          </p:cNvPr>
          <p:cNvSpPr>
            <a:spLocks noGrp="1"/>
          </p:cNvSpPr>
          <p:nvPr>
            <p:ph type="sldNum" sz="quarter" idx="12"/>
          </p:nvPr>
        </p:nvSpPr>
        <p:spPr/>
        <p:txBody>
          <a:bodyPr/>
          <a:lstStyle/>
          <a:p>
            <a:fld id="{4EC81F68-4976-451A-B2E9-79BCBD2F70CC}" type="slidenum">
              <a:rPr lang="en-AU" smtClean="0"/>
              <a:t>‹#›</a:t>
            </a:fld>
            <a:endParaRPr lang="en-AU"/>
          </a:p>
        </p:txBody>
      </p:sp>
      <p:pic>
        <p:nvPicPr>
          <p:cNvPr id="9" name="Picture 8">
            <a:extLst>
              <a:ext uri="{FF2B5EF4-FFF2-40B4-BE49-F238E27FC236}">
                <a16:creationId xmlns:a16="http://schemas.microsoft.com/office/drawing/2014/main" id="{4BA7C90F-9669-4678-B9A5-7D2A32BE2D2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6547" y="6854541"/>
            <a:ext cx="1522450" cy="501513"/>
          </a:xfrm>
          <a:prstGeom prst="rect">
            <a:avLst/>
          </a:prstGeom>
        </p:spPr>
      </p:pic>
    </p:spTree>
    <p:extLst>
      <p:ext uri="{BB962C8B-B14F-4D97-AF65-F5344CB8AC3E}">
        <p14:creationId xmlns:p14="http://schemas.microsoft.com/office/powerpoint/2010/main" val="438974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Final Slide">
    <p:bg>
      <p:bgPr>
        <a:solidFill>
          <a:schemeClr val="accent2"/>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B963A3D-4158-4862-80EF-B6397DC9CE90}"/>
              </a:ext>
            </a:extLst>
          </p:cNvPr>
          <p:cNvGrpSpPr/>
          <p:nvPr userDrawn="1"/>
        </p:nvGrpSpPr>
        <p:grpSpPr>
          <a:xfrm>
            <a:off x="-2080098" y="5309446"/>
            <a:ext cx="13381761" cy="3156233"/>
            <a:chOff x="-2935513" y="4064389"/>
            <a:chExt cx="15659100" cy="3693368"/>
          </a:xfrm>
        </p:grpSpPr>
        <p:sp>
          <p:nvSpPr>
            <p:cNvPr id="6" name="Freeform 15">
              <a:extLst>
                <a:ext uri="{FF2B5EF4-FFF2-40B4-BE49-F238E27FC236}">
                  <a16:creationId xmlns:a16="http://schemas.microsoft.com/office/drawing/2014/main" id="{847E1A0B-CD25-493E-BBD2-63F153442D8D}"/>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22324"/>
                </a:solidFill>
                <a:effectLst/>
                <a:uLnTx/>
                <a:uFillTx/>
                <a:latin typeface="Futura Std Light"/>
                <a:ea typeface="+mn-ea"/>
                <a:cs typeface="+mn-cs"/>
                <a:sym typeface="Futura Std Light"/>
              </a:endParaRPr>
            </a:p>
          </p:txBody>
        </p:sp>
        <p:sp>
          <p:nvSpPr>
            <p:cNvPr id="8" name="Freeform 16">
              <a:extLst>
                <a:ext uri="{FF2B5EF4-FFF2-40B4-BE49-F238E27FC236}">
                  <a16:creationId xmlns:a16="http://schemas.microsoft.com/office/drawing/2014/main" id="{5E2C415D-48A1-4209-A679-82D52AD61504}"/>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grpSp>
      <p:pic>
        <p:nvPicPr>
          <p:cNvPr id="11" name="Picture 10">
            <a:extLst>
              <a:ext uri="{FF2B5EF4-FFF2-40B4-BE49-F238E27FC236}">
                <a16:creationId xmlns:a16="http://schemas.microsoft.com/office/drawing/2014/main" id="{D2C647D8-C790-464F-B73C-E653BB9133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23138" y="3080572"/>
            <a:ext cx="4245537" cy="1398530"/>
          </a:xfrm>
          <a:prstGeom prst="rect">
            <a:avLst/>
          </a:prstGeom>
        </p:spPr>
      </p:pic>
    </p:spTree>
    <p:extLst>
      <p:ext uri="{BB962C8B-B14F-4D97-AF65-F5344CB8AC3E}">
        <p14:creationId xmlns:p14="http://schemas.microsoft.com/office/powerpoint/2010/main" val="535503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451173" cy="7559675"/>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33620" y="503978"/>
            <a:ext cx="2907626" cy="1460347"/>
          </a:xfrm>
        </p:spPr>
        <p:txBody>
          <a:bodyPr anchor="t" anchorCtr="0">
            <a:noAutofit/>
          </a:bodyPr>
          <a:lstStyle>
            <a:lvl1pPr>
              <a:defRPr sz="3859"/>
            </a:lvl1pPr>
          </a:lstStyle>
          <a:p>
            <a:r>
              <a:rPr lang="en-US"/>
              <a:t>Click to edit Master title style</a:t>
            </a:r>
            <a:endParaRPr lang="en-AU" dirty="0"/>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p:txBody>
          <a:bodyPr/>
          <a:lstStyle/>
          <a:p>
            <a:fld id="{DB25E40E-9DF4-47B5-BAB8-388FDD99D59B}" type="datetimeFigureOut">
              <a:rPr lang="en-AU" smtClean="0"/>
              <a:t>10/12/2020</a:t>
            </a:fld>
            <a:endParaRPr lang="en-AU"/>
          </a:p>
        </p:txBody>
      </p:sp>
      <p:sp>
        <p:nvSpPr>
          <p:cNvPr id="6" name="Footer Placeholder 5">
            <a:extLst>
              <a:ext uri="{FF2B5EF4-FFF2-40B4-BE49-F238E27FC236}">
                <a16:creationId xmlns:a16="http://schemas.microsoft.com/office/drawing/2014/main" id="{B935479A-D9D2-45B0-9A87-66C743FAB20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p>
            <a:fld id="{4EC81F68-4976-451A-B2E9-79BCBD2F70CC}" type="slidenum">
              <a:rPr lang="en-AU" smtClean="0"/>
              <a:t>‹#›</a:t>
            </a:fld>
            <a:endParaRPr lang="en-AU"/>
          </a:p>
        </p:txBody>
      </p:sp>
      <p:sp>
        <p:nvSpPr>
          <p:cNvPr id="9" name="Text Placeholder 8">
            <a:extLst>
              <a:ext uri="{FF2B5EF4-FFF2-40B4-BE49-F238E27FC236}">
                <a16:creationId xmlns:a16="http://schemas.microsoft.com/office/drawing/2014/main" id="{96966F1C-22DB-47A8-8E30-240A14932D3A}"/>
              </a:ext>
            </a:extLst>
          </p:cNvPr>
          <p:cNvSpPr>
            <a:spLocks noGrp="1"/>
          </p:cNvSpPr>
          <p:nvPr>
            <p:ph type="body" sz="quarter" idx="13"/>
          </p:nvPr>
        </p:nvSpPr>
        <p:spPr>
          <a:xfrm>
            <a:off x="3686400" y="503237"/>
            <a:ext cx="6775200" cy="6202800"/>
          </a:xfrm>
        </p:spPr>
        <p:txBody>
          <a:bodyPr/>
          <a:lstStyle>
            <a:lvl1pPr marL="360363" indent="-360363">
              <a:buFont typeface="+mj-lt"/>
              <a:buAutoNum type="arabicPeriod"/>
              <a:defRPr/>
            </a:lvl1pPr>
            <a:lvl2pPr marL="858165" indent="-457200">
              <a:buFont typeface="+mj-lt"/>
              <a:buAutoNum type="arabicPeriod"/>
              <a:defRPr/>
            </a:lvl2pPr>
            <a:lvl3pPr marL="1144829" indent="-342900">
              <a:buFont typeface="+mj-lt"/>
              <a:buAutoNum type="arabicPeriod"/>
              <a:defRPr/>
            </a:lvl3pPr>
            <a:lvl4pPr marL="1545793" indent="-342900">
              <a:buFont typeface="+mj-lt"/>
              <a:buAutoNum type="arabicPeriod"/>
              <a:defRPr/>
            </a:lvl4pPr>
            <a:lvl5pPr marL="1946758" indent="-342900">
              <a:buFont typeface="+mj-lt"/>
              <a:buAutoNum type="arabicPerio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pic>
        <p:nvPicPr>
          <p:cNvPr id="10" name="Picture 9">
            <a:extLst>
              <a:ext uri="{FF2B5EF4-FFF2-40B4-BE49-F238E27FC236}">
                <a16:creationId xmlns:a16="http://schemas.microsoft.com/office/drawing/2014/main" id="{35A87A14-C640-4048-95A7-4EF6E742A0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6547" y="6854541"/>
            <a:ext cx="1522450" cy="501513"/>
          </a:xfrm>
          <a:prstGeom prst="rect">
            <a:avLst/>
          </a:prstGeom>
        </p:spPr>
      </p:pic>
    </p:spTree>
    <p:extLst>
      <p:ext uri="{BB962C8B-B14F-4D97-AF65-F5344CB8AC3E}">
        <p14:creationId xmlns:p14="http://schemas.microsoft.com/office/powerpoint/2010/main" val="1613455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78D73-741E-4A3A-B8C4-124CE6BAC49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D4DF620-32AE-46C9-9F22-DDE369B504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E8A0033-3118-46E0-9F01-3652AE36EBE3}"/>
              </a:ext>
            </a:extLst>
          </p:cNvPr>
          <p:cNvSpPr>
            <a:spLocks noGrp="1"/>
          </p:cNvSpPr>
          <p:nvPr>
            <p:ph type="dt" sz="half" idx="10"/>
          </p:nvPr>
        </p:nvSpPr>
        <p:spPr/>
        <p:txBody>
          <a:bodyPr/>
          <a:lstStyle/>
          <a:p>
            <a:fld id="{DB25E40E-9DF4-47B5-BAB8-388FDD99D59B}" type="datetimeFigureOut">
              <a:rPr lang="en-AU" smtClean="0"/>
              <a:t>10/12/2020</a:t>
            </a:fld>
            <a:endParaRPr lang="en-AU"/>
          </a:p>
        </p:txBody>
      </p:sp>
      <p:sp>
        <p:nvSpPr>
          <p:cNvPr id="5" name="Footer Placeholder 4">
            <a:extLst>
              <a:ext uri="{FF2B5EF4-FFF2-40B4-BE49-F238E27FC236}">
                <a16:creationId xmlns:a16="http://schemas.microsoft.com/office/drawing/2014/main" id="{947995D5-0AEB-4D1D-8A60-9100F1F0453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05ED6E-F140-4083-9570-EFDF8AAE9C49}"/>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1046279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07475-FEE0-40F3-B487-DB82C280664C}"/>
              </a:ext>
            </a:extLst>
          </p:cNvPr>
          <p:cNvSpPr>
            <a:spLocks noGrp="1"/>
          </p:cNvSpPr>
          <p:nvPr>
            <p:ph type="title"/>
          </p:nvPr>
        </p:nvSpPr>
        <p:spPr>
          <a:xfrm>
            <a:off x="729493" y="1884670"/>
            <a:ext cx="9221689" cy="3144614"/>
          </a:xfrm>
        </p:spPr>
        <p:txBody>
          <a:bodyPr anchor="b"/>
          <a:lstStyle>
            <a:lvl1pPr>
              <a:defRPr sz="5262"/>
            </a:lvl1pPr>
          </a:lstStyle>
          <a:p>
            <a:r>
              <a:rPr lang="en-US"/>
              <a:t>Click to edit Master title style</a:t>
            </a:r>
            <a:endParaRPr lang="en-AU" dirty="0"/>
          </a:p>
        </p:txBody>
      </p:sp>
      <p:sp>
        <p:nvSpPr>
          <p:cNvPr id="3" name="Text Placeholder 2">
            <a:extLst>
              <a:ext uri="{FF2B5EF4-FFF2-40B4-BE49-F238E27FC236}">
                <a16:creationId xmlns:a16="http://schemas.microsoft.com/office/drawing/2014/main" id="{2A56FD0D-B4CE-41F4-9879-E575CB28F436}"/>
              </a:ext>
            </a:extLst>
          </p:cNvPr>
          <p:cNvSpPr>
            <a:spLocks noGrp="1"/>
          </p:cNvSpPr>
          <p:nvPr>
            <p:ph type="body" idx="1"/>
          </p:nvPr>
        </p:nvSpPr>
        <p:spPr>
          <a:xfrm>
            <a:off x="729493" y="5059034"/>
            <a:ext cx="9221689" cy="1653678"/>
          </a:xfrm>
        </p:spPr>
        <p:txBody>
          <a:bodyPr/>
          <a:lstStyle>
            <a:lvl1pPr marL="0" indent="0">
              <a:buNone/>
              <a:defRPr sz="2105">
                <a:solidFill>
                  <a:schemeClr val="bg1"/>
                </a:solidFill>
              </a:defRPr>
            </a:lvl1pPr>
            <a:lvl2pPr marL="400964" indent="0">
              <a:buNone/>
              <a:defRPr sz="1754">
                <a:solidFill>
                  <a:schemeClr val="tx1">
                    <a:tint val="75000"/>
                  </a:schemeClr>
                </a:solidFill>
              </a:defRPr>
            </a:lvl2pPr>
            <a:lvl3pPr marL="801929" indent="0">
              <a:buNone/>
              <a:defRPr sz="1579">
                <a:solidFill>
                  <a:schemeClr val="tx1">
                    <a:tint val="75000"/>
                  </a:schemeClr>
                </a:solidFill>
              </a:defRPr>
            </a:lvl3pPr>
            <a:lvl4pPr marL="1202893" indent="0">
              <a:buNone/>
              <a:defRPr sz="1403">
                <a:solidFill>
                  <a:schemeClr val="tx1">
                    <a:tint val="75000"/>
                  </a:schemeClr>
                </a:solidFill>
              </a:defRPr>
            </a:lvl4pPr>
            <a:lvl5pPr marL="1603858" indent="0">
              <a:buNone/>
              <a:defRPr sz="1403">
                <a:solidFill>
                  <a:schemeClr val="tx1">
                    <a:tint val="75000"/>
                  </a:schemeClr>
                </a:solidFill>
              </a:defRPr>
            </a:lvl5pPr>
            <a:lvl6pPr marL="2004822" indent="0">
              <a:buNone/>
              <a:defRPr sz="1403">
                <a:solidFill>
                  <a:schemeClr val="tx1">
                    <a:tint val="75000"/>
                  </a:schemeClr>
                </a:solidFill>
              </a:defRPr>
            </a:lvl6pPr>
            <a:lvl7pPr marL="2405786" indent="0">
              <a:buNone/>
              <a:defRPr sz="1403">
                <a:solidFill>
                  <a:schemeClr val="tx1">
                    <a:tint val="75000"/>
                  </a:schemeClr>
                </a:solidFill>
              </a:defRPr>
            </a:lvl7pPr>
            <a:lvl8pPr marL="2806751" indent="0">
              <a:buNone/>
              <a:defRPr sz="1403">
                <a:solidFill>
                  <a:schemeClr val="tx1">
                    <a:tint val="75000"/>
                  </a:schemeClr>
                </a:solidFill>
              </a:defRPr>
            </a:lvl8pPr>
            <a:lvl9pPr marL="3207715" indent="0">
              <a:buNone/>
              <a:defRPr sz="140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3BDB86D-BED8-4F4E-A228-4A9502398278}"/>
              </a:ext>
            </a:extLst>
          </p:cNvPr>
          <p:cNvSpPr>
            <a:spLocks noGrp="1"/>
          </p:cNvSpPr>
          <p:nvPr>
            <p:ph type="dt" sz="half" idx="10"/>
          </p:nvPr>
        </p:nvSpPr>
        <p:spPr/>
        <p:txBody>
          <a:bodyPr/>
          <a:lstStyle>
            <a:lvl1pPr>
              <a:defRPr>
                <a:solidFill>
                  <a:schemeClr val="bg1"/>
                </a:solidFill>
              </a:defRPr>
            </a:lvl1pPr>
          </a:lstStyle>
          <a:p>
            <a:fld id="{DB25E40E-9DF4-47B5-BAB8-388FDD99D59B}" type="datetimeFigureOut">
              <a:rPr lang="en-AU" smtClean="0"/>
              <a:pPr/>
              <a:t>10/12/2020</a:t>
            </a:fld>
            <a:endParaRPr lang="en-AU"/>
          </a:p>
        </p:txBody>
      </p:sp>
      <p:sp>
        <p:nvSpPr>
          <p:cNvPr id="5" name="Footer Placeholder 4">
            <a:extLst>
              <a:ext uri="{FF2B5EF4-FFF2-40B4-BE49-F238E27FC236}">
                <a16:creationId xmlns:a16="http://schemas.microsoft.com/office/drawing/2014/main" id="{8C4C2DBD-604C-465E-B9D8-B4B22647CF29}"/>
              </a:ext>
            </a:extLst>
          </p:cNvPr>
          <p:cNvSpPr>
            <a:spLocks noGrp="1"/>
          </p:cNvSpPr>
          <p:nvPr>
            <p:ph type="ftr" sz="quarter" idx="11"/>
          </p:nvPr>
        </p:nvSpPr>
        <p:spPr/>
        <p:txBody>
          <a:bodyPr/>
          <a:lstStyle>
            <a:lvl1pPr>
              <a:defRPr>
                <a:solidFill>
                  <a:schemeClr val="bg1"/>
                </a:solidFill>
              </a:defRPr>
            </a:lvl1pPr>
          </a:lstStyle>
          <a:p>
            <a:endParaRPr lang="en-AU"/>
          </a:p>
        </p:txBody>
      </p:sp>
      <p:sp>
        <p:nvSpPr>
          <p:cNvPr id="6" name="Slide Number Placeholder 5">
            <a:extLst>
              <a:ext uri="{FF2B5EF4-FFF2-40B4-BE49-F238E27FC236}">
                <a16:creationId xmlns:a16="http://schemas.microsoft.com/office/drawing/2014/main" id="{DFD5CE2D-E898-480E-8C7D-50D7E3781CA3}"/>
              </a:ext>
            </a:extLst>
          </p:cNvPr>
          <p:cNvSpPr>
            <a:spLocks noGrp="1"/>
          </p:cNvSpPr>
          <p:nvPr>
            <p:ph type="sldNum" sz="quarter" idx="12"/>
          </p:nvPr>
        </p:nvSpPr>
        <p:spPr/>
        <p:txBody>
          <a:bodyPr/>
          <a:lstStyle>
            <a:lvl1pPr>
              <a:defRPr>
                <a:solidFill>
                  <a:schemeClr val="bg1"/>
                </a:solidFill>
              </a:defRPr>
            </a:lvl1pPr>
          </a:lstStyle>
          <a:p>
            <a:fld id="{4EC81F68-4976-451A-B2E9-79BCBD2F70CC}" type="slidenum">
              <a:rPr lang="en-AU" smtClean="0"/>
              <a:pPr/>
              <a:t>‹#›</a:t>
            </a:fld>
            <a:endParaRPr lang="en-AU"/>
          </a:p>
        </p:txBody>
      </p:sp>
      <p:pic>
        <p:nvPicPr>
          <p:cNvPr id="7" name="Picture 6">
            <a:extLst>
              <a:ext uri="{FF2B5EF4-FFF2-40B4-BE49-F238E27FC236}">
                <a16:creationId xmlns:a16="http://schemas.microsoft.com/office/drawing/2014/main" id="{EE399150-2915-4920-A24D-8FAED5E18E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6547" y="6854541"/>
            <a:ext cx="1522450" cy="501513"/>
          </a:xfrm>
          <a:prstGeom prst="rect">
            <a:avLst/>
          </a:prstGeom>
        </p:spPr>
      </p:pic>
    </p:spTree>
    <p:extLst>
      <p:ext uri="{BB962C8B-B14F-4D97-AF65-F5344CB8AC3E}">
        <p14:creationId xmlns:p14="http://schemas.microsoft.com/office/powerpoint/2010/main" val="2570968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775BD-C264-4D14-9F9C-5E355E6152C5}"/>
              </a:ext>
            </a:extLst>
          </p:cNvPr>
          <p:cNvSpPr>
            <a:spLocks noGrp="1"/>
          </p:cNvSpPr>
          <p:nvPr>
            <p:ph type="title"/>
          </p:nvPr>
        </p:nvSpPr>
        <p:spPr/>
        <p:txBody>
          <a:body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C050E30A-9FDC-436A-82DC-AF6B205EB45E}"/>
              </a:ext>
            </a:extLst>
          </p:cNvPr>
          <p:cNvSpPr>
            <a:spLocks noGrp="1"/>
          </p:cNvSpPr>
          <p:nvPr>
            <p:ph sz="half" idx="1"/>
          </p:nvPr>
        </p:nvSpPr>
        <p:spPr>
          <a:xfrm>
            <a:off x="206547" y="2012414"/>
            <a:ext cx="5048093"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Content Placeholder 3">
            <a:extLst>
              <a:ext uri="{FF2B5EF4-FFF2-40B4-BE49-F238E27FC236}">
                <a16:creationId xmlns:a16="http://schemas.microsoft.com/office/drawing/2014/main" id="{66E30723-81C3-4A18-9021-A93A3C56F363}"/>
              </a:ext>
            </a:extLst>
          </p:cNvPr>
          <p:cNvSpPr>
            <a:spLocks noGrp="1"/>
          </p:cNvSpPr>
          <p:nvPr>
            <p:ph sz="half" idx="2"/>
          </p:nvPr>
        </p:nvSpPr>
        <p:spPr>
          <a:xfrm>
            <a:off x="5412730" y="2012414"/>
            <a:ext cx="5049240"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5" name="Date Placeholder 4">
            <a:extLst>
              <a:ext uri="{FF2B5EF4-FFF2-40B4-BE49-F238E27FC236}">
                <a16:creationId xmlns:a16="http://schemas.microsoft.com/office/drawing/2014/main" id="{CC43672F-28FD-447E-B5A2-6040CEC9D790}"/>
              </a:ext>
            </a:extLst>
          </p:cNvPr>
          <p:cNvSpPr>
            <a:spLocks noGrp="1"/>
          </p:cNvSpPr>
          <p:nvPr>
            <p:ph type="dt" sz="half" idx="10"/>
          </p:nvPr>
        </p:nvSpPr>
        <p:spPr/>
        <p:txBody>
          <a:bodyPr/>
          <a:lstStyle/>
          <a:p>
            <a:fld id="{DB25E40E-9DF4-47B5-BAB8-388FDD99D59B}" type="datetimeFigureOut">
              <a:rPr lang="en-AU" smtClean="0"/>
              <a:t>10/12/2020</a:t>
            </a:fld>
            <a:endParaRPr lang="en-AU"/>
          </a:p>
        </p:txBody>
      </p:sp>
      <p:sp>
        <p:nvSpPr>
          <p:cNvPr id="6" name="Footer Placeholder 5">
            <a:extLst>
              <a:ext uri="{FF2B5EF4-FFF2-40B4-BE49-F238E27FC236}">
                <a16:creationId xmlns:a16="http://schemas.microsoft.com/office/drawing/2014/main" id="{69EE0952-34FB-4217-8FBC-774BE000F6F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1122B44-2702-4DE0-8F4B-297ACA78CA11}"/>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554385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346C0-76B2-4261-BBDE-BA8E98953FAE}"/>
              </a:ext>
            </a:extLst>
          </p:cNvPr>
          <p:cNvSpPr>
            <a:spLocks noGrp="1"/>
          </p:cNvSpPr>
          <p:nvPr>
            <p:ph type="title"/>
          </p:nvPr>
        </p:nvSpPr>
        <p:spPr>
          <a:xfrm>
            <a:off x="205207" y="150797"/>
            <a:ext cx="7895736" cy="1309550"/>
          </a:xfrm>
        </p:spPr>
        <p:txBody>
          <a:bodyPr/>
          <a:lstStyle/>
          <a:p>
            <a:r>
              <a:rPr lang="en-US"/>
              <a:t>Click to edit Master title style</a:t>
            </a:r>
            <a:endParaRPr lang="en-AU" dirty="0"/>
          </a:p>
        </p:txBody>
      </p:sp>
      <p:sp>
        <p:nvSpPr>
          <p:cNvPr id="3" name="Text Placeholder 2">
            <a:extLst>
              <a:ext uri="{FF2B5EF4-FFF2-40B4-BE49-F238E27FC236}">
                <a16:creationId xmlns:a16="http://schemas.microsoft.com/office/drawing/2014/main" id="{526F9673-06A6-4883-87B9-AEFCC485B9D1}"/>
              </a:ext>
            </a:extLst>
          </p:cNvPr>
          <p:cNvSpPr>
            <a:spLocks noGrp="1"/>
          </p:cNvSpPr>
          <p:nvPr>
            <p:ph type="body" idx="1"/>
          </p:nvPr>
        </p:nvSpPr>
        <p:spPr>
          <a:xfrm>
            <a:off x="205208" y="1853171"/>
            <a:ext cx="5054385" cy="908210"/>
          </a:xfrm>
        </p:spPr>
        <p:txBody>
          <a:bodyPr anchor="b"/>
          <a:lstStyle>
            <a:lvl1pPr marL="0" indent="0">
              <a:buNone/>
              <a:defRPr sz="2105" b="1"/>
            </a:lvl1pPr>
            <a:lvl2pPr marL="400964" indent="0">
              <a:buNone/>
              <a:defRPr sz="1754" b="1"/>
            </a:lvl2pPr>
            <a:lvl3pPr marL="801929" indent="0">
              <a:buNone/>
              <a:defRPr sz="1579" b="1"/>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25ECD162-0697-49BE-8899-05FCFB71539C}"/>
              </a:ext>
            </a:extLst>
          </p:cNvPr>
          <p:cNvSpPr>
            <a:spLocks noGrp="1"/>
          </p:cNvSpPr>
          <p:nvPr>
            <p:ph sz="half" idx="2"/>
          </p:nvPr>
        </p:nvSpPr>
        <p:spPr>
          <a:xfrm>
            <a:off x="205208" y="2761381"/>
            <a:ext cx="5054385"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69E6007-785B-41D0-B932-2B4BFF073755}"/>
              </a:ext>
            </a:extLst>
          </p:cNvPr>
          <p:cNvSpPr>
            <a:spLocks noGrp="1"/>
          </p:cNvSpPr>
          <p:nvPr>
            <p:ph type="body" sz="quarter" idx="3"/>
          </p:nvPr>
        </p:nvSpPr>
        <p:spPr>
          <a:xfrm>
            <a:off x="5412730" y="1853171"/>
            <a:ext cx="5054407" cy="908210"/>
          </a:xfrm>
        </p:spPr>
        <p:txBody>
          <a:bodyPr anchor="b"/>
          <a:lstStyle>
            <a:lvl1pPr marL="0" indent="0">
              <a:buNone/>
              <a:defRPr sz="2105" b="1"/>
            </a:lvl1pPr>
            <a:lvl2pPr marL="400964" indent="0">
              <a:buNone/>
              <a:defRPr sz="1754" b="1"/>
            </a:lvl2pPr>
            <a:lvl3pPr marL="801929" indent="0">
              <a:buNone/>
              <a:defRPr sz="1579" b="1"/>
            </a:lvl3pPr>
            <a:lvl4pPr marL="1202893" indent="0">
              <a:buNone/>
              <a:defRPr sz="1403" b="1"/>
            </a:lvl4pPr>
            <a:lvl5pPr marL="1603858" indent="0">
              <a:buNone/>
              <a:defRPr sz="1403" b="1"/>
            </a:lvl5pPr>
            <a:lvl6pPr marL="2004822" indent="0">
              <a:buNone/>
              <a:defRPr sz="1403" b="1"/>
            </a:lvl6pPr>
            <a:lvl7pPr marL="2405786" indent="0">
              <a:buNone/>
              <a:defRPr sz="1403" b="1"/>
            </a:lvl7pPr>
            <a:lvl8pPr marL="2806751" indent="0">
              <a:buNone/>
              <a:defRPr sz="1403" b="1"/>
            </a:lvl8pPr>
            <a:lvl9pPr marL="3207715"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E35DF337-0335-4780-B1BA-0BBD0A42EA5C}"/>
              </a:ext>
            </a:extLst>
          </p:cNvPr>
          <p:cNvSpPr>
            <a:spLocks noGrp="1"/>
          </p:cNvSpPr>
          <p:nvPr>
            <p:ph sz="quarter" idx="4"/>
          </p:nvPr>
        </p:nvSpPr>
        <p:spPr>
          <a:xfrm>
            <a:off x="5412730" y="2761381"/>
            <a:ext cx="5054407"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30D2C4F8-CFFF-463C-BEA7-03012D7F8516}"/>
              </a:ext>
            </a:extLst>
          </p:cNvPr>
          <p:cNvSpPr>
            <a:spLocks noGrp="1"/>
          </p:cNvSpPr>
          <p:nvPr>
            <p:ph type="dt" sz="half" idx="10"/>
          </p:nvPr>
        </p:nvSpPr>
        <p:spPr/>
        <p:txBody>
          <a:bodyPr/>
          <a:lstStyle/>
          <a:p>
            <a:fld id="{DB25E40E-9DF4-47B5-BAB8-388FDD99D59B}" type="datetimeFigureOut">
              <a:rPr lang="en-AU" smtClean="0"/>
              <a:t>10/12/2020</a:t>
            </a:fld>
            <a:endParaRPr lang="en-AU"/>
          </a:p>
        </p:txBody>
      </p:sp>
      <p:sp>
        <p:nvSpPr>
          <p:cNvPr id="8" name="Footer Placeholder 7">
            <a:extLst>
              <a:ext uri="{FF2B5EF4-FFF2-40B4-BE49-F238E27FC236}">
                <a16:creationId xmlns:a16="http://schemas.microsoft.com/office/drawing/2014/main" id="{45F5B21B-D917-4C2D-A86B-12BB20BCDC13}"/>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ED006EB-F623-4403-A677-A9921610C0AE}"/>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3365575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57A25-6280-4D1F-8222-2DE5D168B254}"/>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AF5B11E6-D675-4EEF-978E-E387831969B1}"/>
              </a:ext>
            </a:extLst>
          </p:cNvPr>
          <p:cNvSpPr>
            <a:spLocks noGrp="1"/>
          </p:cNvSpPr>
          <p:nvPr>
            <p:ph type="dt" sz="half" idx="10"/>
          </p:nvPr>
        </p:nvSpPr>
        <p:spPr/>
        <p:txBody>
          <a:bodyPr/>
          <a:lstStyle/>
          <a:p>
            <a:fld id="{DB25E40E-9DF4-47B5-BAB8-388FDD99D59B}" type="datetimeFigureOut">
              <a:rPr lang="en-AU" smtClean="0"/>
              <a:t>10/12/2020</a:t>
            </a:fld>
            <a:endParaRPr lang="en-AU"/>
          </a:p>
        </p:txBody>
      </p:sp>
      <p:sp>
        <p:nvSpPr>
          <p:cNvPr id="4" name="Footer Placeholder 3">
            <a:extLst>
              <a:ext uri="{FF2B5EF4-FFF2-40B4-BE49-F238E27FC236}">
                <a16:creationId xmlns:a16="http://schemas.microsoft.com/office/drawing/2014/main" id="{495CDF87-D029-4429-9F21-882389F5C0E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170BC53C-4C4B-4FB5-B43A-F9255C94B3E5}"/>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1857413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ABD13F-814C-4D3A-8EB6-2F0288292708}"/>
              </a:ext>
            </a:extLst>
          </p:cNvPr>
          <p:cNvSpPr>
            <a:spLocks noGrp="1"/>
          </p:cNvSpPr>
          <p:nvPr>
            <p:ph type="dt" sz="half" idx="10"/>
          </p:nvPr>
        </p:nvSpPr>
        <p:spPr/>
        <p:txBody>
          <a:bodyPr/>
          <a:lstStyle/>
          <a:p>
            <a:fld id="{DB25E40E-9DF4-47B5-BAB8-388FDD99D59B}" type="datetimeFigureOut">
              <a:rPr lang="en-AU" smtClean="0"/>
              <a:t>10/12/2020</a:t>
            </a:fld>
            <a:endParaRPr lang="en-AU"/>
          </a:p>
        </p:txBody>
      </p:sp>
      <p:sp>
        <p:nvSpPr>
          <p:cNvPr id="3" name="Footer Placeholder 2">
            <a:extLst>
              <a:ext uri="{FF2B5EF4-FFF2-40B4-BE49-F238E27FC236}">
                <a16:creationId xmlns:a16="http://schemas.microsoft.com/office/drawing/2014/main" id="{A6DB036C-D370-4FDE-B942-8258769CEEC3}"/>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00CCFD27-C193-40B6-BAF5-5C073FCA20A5}"/>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78137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451173" cy="7559675"/>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33620" y="503978"/>
            <a:ext cx="2907626" cy="1460347"/>
          </a:xfrm>
        </p:spPr>
        <p:txBody>
          <a:bodyPr anchor="t" anchorCtr="0">
            <a:noAutofit/>
          </a:bodyPr>
          <a:lstStyle>
            <a:lvl1pPr>
              <a:defRPr sz="3859"/>
            </a:lvl1p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5AE116F7-0AE7-40B0-9C9D-0F9CBF82DF85}"/>
              </a:ext>
            </a:extLst>
          </p:cNvPr>
          <p:cNvSpPr>
            <a:spLocks noGrp="1"/>
          </p:cNvSpPr>
          <p:nvPr>
            <p:ph idx="1"/>
          </p:nvPr>
        </p:nvSpPr>
        <p:spPr>
          <a:xfrm>
            <a:off x="3684793" y="503978"/>
            <a:ext cx="6774452" cy="6202505"/>
          </a:xfrm>
        </p:spPr>
        <p:txBody>
          <a:bodyPr/>
          <a:lstStyle>
            <a:lvl1pPr>
              <a:defRPr sz="2806"/>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Text Placeholder 3">
            <a:extLst>
              <a:ext uri="{FF2B5EF4-FFF2-40B4-BE49-F238E27FC236}">
                <a16:creationId xmlns:a16="http://schemas.microsoft.com/office/drawing/2014/main" id="{4A46DFC6-B1F9-4548-AD13-D6EEFAE6DD0C}"/>
              </a:ext>
            </a:extLst>
          </p:cNvPr>
          <p:cNvSpPr>
            <a:spLocks noGrp="1"/>
          </p:cNvSpPr>
          <p:nvPr>
            <p:ph type="body" sz="half" idx="2"/>
          </p:nvPr>
        </p:nvSpPr>
        <p:spPr>
          <a:xfrm>
            <a:off x="233620" y="3436577"/>
            <a:ext cx="2907626" cy="2035755"/>
          </a:xfrm>
        </p:spPr>
        <p:txBody>
          <a:bodyPr>
            <a:normAutofit/>
          </a:bodyPr>
          <a:lstStyle>
            <a:lvl1pPr marL="0" indent="0">
              <a:buNone/>
              <a:defRPr sz="2456">
                <a:solidFill>
                  <a:schemeClr val="bg1"/>
                </a:solidFill>
              </a:defRPr>
            </a:lvl1pPr>
            <a:lvl2pPr marL="400964" indent="0">
              <a:buNone/>
              <a:defRPr sz="1228"/>
            </a:lvl2pPr>
            <a:lvl3pPr marL="801929" indent="0">
              <a:buNone/>
              <a:defRPr sz="1052"/>
            </a:lvl3pPr>
            <a:lvl4pPr marL="1202893" indent="0">
              <a:buNone/>
              <a:defRPr sz="877"/>
            </a:lvl4pPr>
            <a:lvl5pPr marL="1603858" indent="0">
              <a:buNone/>
              <a:defRPr sz="877"/>
            </a:lvl5pPr>
            <a:lvl6pPr marL="2004822" indent="0">
              <a:buNone/>
              <a:defRPr sz="877"/>
            </a:lvl6pPr>
            <a:lvl7pPr marL="2405786" indent="0">
              <a:buNone/>
              <a:defRPr sz="877"/>
            </a:lvl7pPr>
            <a:lvl8pPr marL="2806751" indent="0">
              <a:buNone/>
              <a:defRPr sz="877"/>
            </a:lvl8pPr>
            <a:lvl9pPr marL="3207715"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p:txBody>
          <a:bodyPr/>
          <a:lstStyle/>
          <a:p>
            <a:fld id="{DB25E40E-9DF4-47B5-BAB8-388FDD99D59B}" type="datetimeFigureOut">
              <a:rPr lang="en-AU" smtClean="0"/>
              <a:t>10/12/2020</a:t>
            </a:fld>
            <a:endParaRPr lang="en-AU"/>
          </a:p>
        </p:txBody>
      </p:sp>
      <p:sp>
        <p:nvSpPr>
          <p:cNvPr id="6" name="Footer Placeholder 5">
            <a:extLst>
              <a:ext uri="{FF2B5EF4-FFF2-40B4-BE49-F238E27FC236}">
                <a16:creationId xmlns:a16="http://schemas.microsoft.com/office/drawing/2014/main" id="{B935479A-D9D2-45B0-9A87-66C743FAB20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p>
            <a:fld id="{4EC81F68-4976-451A-B2E9-79BCBD2F70CC}" type="slidenum">
              <a:rPr lang="en-AU" smtClean="0"/>
              <a:t>‹#›</a:t>
            </a:fld>
            <a:endParaRPr lang="en-AU"/>
          </a:p>
        </p:txBody>
      </p:sp>
      <p:pic>
        <p:nvPicPr>
          <p:cNvPr id="9" name="Picture 8">
            <a:extLst>
              <a:ext uri="{FF2B5EF4-FFF2-40B4-BE49-F238E27FC236}">
                <a16:creationId xmlns:a16="http://schemas.microsoft.com/office/drawing/2014/main" id="{CD7A8669-24E6-424D-B888-CEC73E481E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6547" y="6854541"/>
            <a:ext cx="1522450" cy="501513"/>
          </a:xfrm>
          <a:prstGeom prst="rect">
            <a:avLst/>
          </a:prstGeom>
        </p:spPr>
      </p:pic>
    </p:spTree>
    <p:extLst>
      <p:ext uri="{BB962C8B-B14F-4D97-AF65-F5344CB8AC3E}">
        <p14:creationId xmlns:p14="http://schemas.microsoft.com/office/powerpoint/2010/main" val="4035369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AA570C-1BBC-4CDB-A506-E6982C6B7BDD}"/>
              </a:ext>
            </a:extLst>
          </p:cNvPr>
          <p:cNvSpPr/>
          <p:nvPr userDrawn="1"/>
        </p:nvSpPr>
        <p:spPr>
          <a:xfrm>
            <a:off x="0" y="0"/>
            <a:ext cx="10691813" cy="1461188"/>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184"/>
          </a:p>
        </p:txBody>
      </p:sp>
      <p:sp>
        <p:nvSpPr>
          <p:cNvPr id="2" name="Title Placeholder 1">
            <a:extLst>
              <a:ext uri="{FF2B5EF4-FFF2-40B4-BE49-F238E27FC236}">
                <a16:creationId xmlns:a16="http://schemas.microsoft.com/office/drawing/2014/main" id="{E813FF67-1633-4DD4-99C9-C98EEFE702B2}"/>
              </a:ext>
            </a:extLst>
          </p:cNvPr>
          <p:cNvSpPr>
            <a:spLocks noGrp="1"/>
          </p:cNvSpPr>
          <p:nvPr>
            <p:ph type="title"/>
          </p:nvPr>
        </p:nvSpPr>
        <p:spPr>
          <a:xfrm>
            <a:off x="206547" y="150494"/>
            <a:ext cx="7894138" cy="1310695"/>
          </a:xfrm>
          <a:prstGeom prst="rect">
            <a:avLst/>
          </a:prstGeom>
        </p:spPr>
        <p:txBody>
          <a:bodyPr vert="horz" lIns="91440" tIns="45720" rIns="91440" bIns="45720" rtlCol="0" anchor="b" anchorCtr="0">
            <a:normAutofit/>
          </a:bodyPr>
          <a:lstStyle/>
          <a:p>
            <a:r>
              <a:rPr lang="en-US"/>
              <a:t>Click to edit Master title style</a:t>
            </a:r>
            <a:endParaRPr lang="en-AU" dirty="0"/>
          </a:p>
        </p:txBody>
      </p:sp>
      <p:sp>
        <p:nvSpPr>
          <p:cNvPr id="3" name="Text Placeholder 2">
            <a:extLst>
              <a:ext uri="{FF2B5EF4-FFF2-40B4-BE49-F238E27FC236}">
                <a16:creationId xmlns:a16="http://schemas.microsoft.com/office/drawing/2014/main" id="{27D0BBB1-D145-40B9-81B9-93197AFAADDE}"/>
              </a:ext>
            </a:extLst>
          </p:cNvPr>
          <p:cNvSpPr>
            <a:spLocks noGrp="1"/>
          </p:cNvSpPr>
          <p:nvPr>
            <p:ph type="body" idx="1"/>
          </p:nvPr>
        </p:nvSpPr>
        <p:spPr>
          <a:xfrm>
            <a:off x="206546" y="2012414"/>
            <a:ext cx="10255425" cy="47965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Date Placeholder 3">
            <a:extLst>
              <a:ext uri="{FF2B5EF4-FFF2-40B4-BE49-F238E27FC236}">
                <a16:creationId xmlns:a16="http://schemas.microsoft.com/office/drawing/2014/main" id="{C4F2B31C-A208-4978-9A1D-EA4662D26BC7}"/>
              </a:ext>
            </a:extLst>
          </p:cNvPr>
          <p:cNvSpPr>
            <a:spLocks noGrp="1"/>
          </p:cNvSpPr>
          <p:nvPr>
            <p:ph type="dt" sz="half" idx="2"/>
          </p:nvPr>
        </p:nvSpPr>
        <p:spPr>
          <a:xfrm>
            <a:off x="8327920" y="7006699"/>
            <a:ext cx="1522449" cy="402483"/>
          </a:xfrm>
          <a:prstGeom prst="rect">
            <a:avLst/>
          </a:prstGeom>
        </p:spPr>
        <p:txBody>
          <a:bodyPr vert="horz" lIns="91440" tIns="45720" rIns="91440" bIns="45720" rtlCol="0" anchor="ctr"/>
          <a:lstStyle>
            <a:lvl1pPr algn="l">
              <a:defRPr sz="1052">
                <a:solidFill>
                  <a:schemeClr val="tx1">
                    <a:tint val="75000"/>
                  </a:schemeClr>
                </a:solidFill>
              </a:defRPr>
            </a:lvl1pPr>
          </a:lstStyle>
          <a:p>
            <a:fld id="{DB25E40E-9DF4-47B5-BAB8-388FDD99D59B}" type="datetimeFigureOut">
              <a:rPr lang="en-AU" smtClean="0"/>
              <a:t>10/12/2020</a:t>
            </a:fld>
            <a:endParaRPr lang="en-AU" dirty="0"/>
          </a:p>
        </p:txBody>
      </p:sp>
      <p:sp>
        <p:nvSpPr>
          <p:cNvPr id="5" name="Footer Placeholder 4">
            <a:extLst>
              <a:ext uri="{FF2B5EF4-FFF2-40B4-BE49-F238E27FC236}">
                <a16:creationId xmlns:a16="http://schemas.microsoft.com/office/drawing/2014/main" id="{7ACC266F-310A-4449-8A29-6F1ACA0C6CA5}"/>
              </a:ext>
            </a:extLst>
          </p:cNvPr>
          <p:cNvSpPr>
            <a:spLocks noGrp="1"/>
          </p:cNvSpPr>
          <p:nvPr>
            <p:ph type="ftr" sz="quarter" idx="3"/>
          </p:nvPr>
        </p:nvSpPr>
        <p:spPr>
          <a:xfrm>
            <a:off x="3541663" y="7006699"/>
            <a:ext cx="4679868" cy="402483"/>
          </a:xfrm>
          <a:prstGeom prst="rect">
            <a:avLst/>
          </a:prstGeom>
        </p:spPr>
        <p:txBody>
          <a:bodyPr vert="horz" lIns="91440" tIns="45720" rIns="91440" bIns="45720" rtlCol="0" anchor="ctr"/>
          <a:lstStyle>
            <a:lvl1pPr algn="r">
              <a:defRPr sz="1052">
                <a:solidFill>
                  <a:schemeClr val="tx1">
                    <a:tint val="75000"/>
                  </a:schemeClr>
                </a:solidFill>
              </a:defRPr>
            </a:lvl1pPr>
          </a:lstStyle>
          <a:p>
            <a:endParaRPr lang="en-AU" dirty="0"/>
          </a:p>
        </p:txBody>
      </p:sp>
      <p:sp>
        <p:nvSpPr>
          <p:cNvPr id="6" name="Slide Number Placeholder 5">
            <a:extLst>
              <a:ext uri="{FF2B5EF4-FFF2-40B4-BE49-F238E27FC236}">
                <a16:creationId xmlns:a16="http://schemas.microsoft.com/office/drawing/2014/main" id="{F32EF9F2-B7AF-45F0-96E3-4AB78790C458}"/>
              </a:ext>
            </a:extLst>
          </p:cNvPr>
          <p:cNvSpPr>
            <a:spLocks noGrp="1"/>
          </p:cNvSpPr>
          <p:nvPr>
            <p:ph type="sldNum" sz="quarter" idx="4"/>
          </p:nvPr>
        </p:nvSpPr>
        <p:spPr>
          <a:xfrm>
            <a:off x="9956751" y="7006699"/>
            <a:ext cx="505220" cy="402483"/>
          </a:xfrm>
          <a:prstGeom prst="rect">
            <a:avLst/>
          </a:prstGeom>
        </p:spPr>
        <p:txBody>
          <a:bodyPr vert="horz" lIns="91440" tIns="45720" rIns="91440" bIns="45720" rtlCol="0" anchor="ctr"/>
          <a:lstStyle>
            <a:lvl1pPr algn="r">
              <a:defRPr sz="1052">
                <a:solidFill>
                  <a:schemeClr val="tx1">
                    <a:tint val="75000"/>
                  </a:schemeClr>
                </a:solidFill>
              </a:defRPr>
            </a:lvl1pPr>
          </a:lstStyle>
          <a:p>
            <a:fld id="{4EC81F68-4976-451A-B2E9-79BCBD2F70CC}" type="slidenum">
              <a:rPr lang="en-AU" smtClean="0"/>
              <a:t>‹#›</a:t>
            </a:fld>
            <a:endParaRPr lang="en-AU" dirty="0"/>
          </a:p>
        </p:txBody>
      </p:sp>
      <p:pic>
        <p:nvPicPr>
          <p:cNvPr id="8" name="Picture 7">
            <a:extLst>
              <a:ext uri="{FF2B5EF4-FFF2-40B4-BE49-F238E27FC236}">
                <a16:creationId xmlns:a16="http://schemas.microsoft.com/office/drawing/2014/main" id="{97C1AA2C-3FFA-48E8-B036-2C5DC3A52F9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06547" y="6854541"/>
            <a:ext cx="1522450" cy="501513"/>
          </a:xfrm>
          <a:prstGeom prst="rect">
            <a:avLst/>
          </a:prstGeom>
        </p:spPr>
      </p:pic>
    </p:spTree>
    <p:extLst>
      <p:ext uri="{BB962C8B-B14F-4D97-AF65-F5344CB8AC3E}">
        <p14:creationId xmlns:p14="http://schemas.microsoft.com/office/powerpoint/2010/main" val="3437493204"/>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Lst>
  <p:txStyles>
    <p:titleStyle>
      <a:lvl1pPr algn="l" defTabSz="801929" rtl="0" eaLnBrk="1" latinLnBrk="0" hangingPunct="1">
        <a:lnSpc>
          <a:spcPct val="90000"/>
        </a:lnSpc>
        <a:spcBef>
          <a:spcPct val="0"/>
        </a:spcBef>
        <a:buNone/>
        <a:defRPr sz="3859" b="0" kern="1200">
          <a:solidFill>
            <a:schemeClr val="bg1"/>
          </a:solidFill>
          <a:latin typeface="+mj-lt"/>
          <a:ea typeface="+mj-ea"/>
          <a:cs typeface="+mj-cs"/>
        </a:defRPr>
      </a:lvl1pPr>
    </p:titleStyle>
    <p:bodyStyle>
      <a:lvl1pPr marL="200482" indent="-200482" algn="l" defTabSz="801929" rtl="0" eaLnBrk="1" latinLnBrk="0" hangingPunct="1">
        <a:lnSpc>
          <a:spcPct val="90000"/>
        </a:lnSpc>
        <a:spcBef>
          <a:spcPts val="877"/>
        </a:spcBef>
        <a:buFont typeface="Arial" panose="020B0604020202020204" pitchFamily="34" charset="0"/>
        <a:buChar char="•"/>
        <a:defRPr sz="2456" kern="1200">
          <a:solidFill>
            <a:schemeClr val="tx1"/>
          </a:solidFill>
          <a:latin typeface="+mn-lt"/>
          <a:ea typeface="+mn-ea"/>
          <a:cs typeface="+mn-cs"/>
        </a:defRPr>
      </a:lvl1pPr>
      <a:lvl2pPr marL="601447" indent="-200482" algn="l" defTabSz="801929" rtl="0" eaLnBrk="1" latinLnBrk="0" hangingPunct="1">
        <a:lnSpc>
          <a:spcPct val="90000"/>
        </a:lnSpc>
        <a:spcBef>
          <a:spcPts val="439"/>
        </a:spcBef>
        <a:buFont typeface="Arial" panose="020B0604020202020204" pitchFamily="34" charset="0"/>
        <a:buChar char="•"/>
        <a:defRPr sz="2105" kern="1200">
          <a:solidFill>
            <a:schemeClr val="tx1"/>
          </a:solidFill>
          <a:latin typeface="+mn-lt"/>
          <a:ea typeface="+mn-ea"/>
          <a:cs typeface="+mn-cs"/>
        </a:defRPr>
      </a:lvl2pPr>
      <a:lvl3pPr marL="1002411" indent="-200482" algn="l" defTabSz="801929" rtl="0" eaLnBrk="1" latinLnBrk="0" hangingPunct="1">
        <a:lnSpc>
          <a:spcPct val="90000"/>
        </a:lnSpc>
        <a:spcBef>
          <a:spcPts val="439"/>
        </a:spcBef>
        <a:buFont typeface="Arial" panose="020B0604020202020204" pitchFamily="34" charset="0"/>
        <a:buChar char="•"/>
        <a:defRPr sz="1754" kern="1200">
          <a:solidFill>
            <a:schemeClr val="tx1"/>
          </a:solidFill>
          <a:latin typeface="+mn-lt"/>
          <a:ea typeface="+mn-ea"/>
          <a:cs typeface="+mn-cs"/>
        </a:defRPr>
      </a:lvl3pPr>
      <a:lvl4pPr marL="1403375"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4pPr>
      <a:lvl5pPr marL="1804340"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l" defTabSz="801929" rtl="0" eaLnBrk="1" latinLnBrk="0" hangingPunct="1">
        <a:defRPr sz="1579" kern="1200">
          <a:solidFill>
            <a:schemeClr val="tx1"/>
          </a:solidFill>
          <a:latin typeface="+mn-lt"/>
          <a:ea typeface="+mn-ea"/>
          <a:cs typeface="+mn-cs"/>
        </a:defRPr>
      </a:lvl1pPr>
      <a:lvl2pPr marL="400964" algn="l" defTabSz="801929" rtl="0" eaLnBrk="1" latinLnBrk="0" hangingPunct="1">
        <a:defRPr sz="1579" kern="1200">
          <a:solidFill>
            <a:schemeClr val="tx1"/>
          </a:solidFill>
          <a:latin typeface="+mn-lt"/>
          <a:ea typeface="+mn-ea"/>
          <a:cs typeface="+mn-cs"/>
        </a:defRPr>
      </a:lvl2pPr>
      <a:lvl3pPr marL="801929" algn="l" defTabSz="801929" rtl="0" eaLnBrk="1" latinLnBrk="0" hangingPunct="1">
        <a:defRPr sz="1579" kern="1200">
          <a:solidFill>
            <a:schemeClr val="tx1"/>
          </a:solidFill>
          <a:latin typeface="+mn-lt"/>
          <a:ea typeface="+mn-ea"/>
          <a:cs typeface="+mn-cs"/>
        </a:defRPr>
      </a:lvl3pPr>
      <a:lvl4pPr marL="1202893" algn="l" defTabSz="801929" rtl="0" eaLnBrk="1" latinLnBrk="0" hangingPunct="1">
        <a:defRPr sz="1579" kern="1200">
          <a:solidFill>
            <a:schemeClr val="tx1"/>
          </a:solidFill>
          <a:latin typeface="+mn-lt"/>
          <a:ea typeface="+mn-ea"/>
          <a:cs typeface="+mn-cs"/>
        </a:defRPr>
      </a:lvl4pPr>
      <a:lvl5pPr marL="1603858" algn="l" defTabSz="801929" rtl="0" eaLnBrk="1" latinLnBrk="0" hangingPunct="1">
        <a:defRPr sz="1579" kern="1200">
          <a:solidFill>
            <a:schemeClr val="tx1"/>
          </a:solidFill>
          <a:latin typeface="+mn-lt"/>
          <a:ea typeface="+mn-ea"/>
          <a:cs typeface="+mn-cs"/>
        </a:defRPr>
      </a:lvl5pPr>
      <a:lvl6pPr marL="2004822" algn="l" defTabSz="801929" rtl="0" eaLnBrk="1" latinLnBrk="0" hangingPunct="1">
        <a:defRPr sz="1579"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001B86-1443-47EC-B6DC-846CE4E471CE}"/>
              </a:ext>
            </a:extLst>
          </p:cNvPr>
          <p:cNvSpPr>
            <a:spLocks noGrp="1"/>
          </p:cNvSpPr>
          <p:nvPr>
            <p:ph type="ctrTitle"/>
          </p:nvPr>
        </p:nvSpPr>
        <p:spPr/>
        <p:txBody>
          <a:bodyPr/>
          <a:lstStyle/>
          <a:p>
            <a:r>
              <a:rPr lang="en-AU" dirty="0"/>
              <a:t>Gas Fee Structures Review</a:t>
            </a:r>
          </a:p>
        </p:txBody>
      </p:sp>
      <p:sp>
        <p:nvSpPr>
          <p:cNvPr id="5" name="Subtitle 4">
            <a:extLst>
              <a:ext uri="{FF2B5EF4-FFF2-40B4-BE49-F238E27FC236}">
                <a16:creationId xmlns:a16="http://schemas.microsoft.com/office/drawing/2014/main" id="{8C1BF767-69BB-4556-9D40-83E020974227}"/>
              </a:ext>
            </a:extLst>
          </p:cNvPr>
          <p:cNvSpPr>
            <a:spLocks noGrp="1"/>
          </p:cNvSpPr>
          <p:nvPr>
            <p:ph type="subTitle" idx="1"/>
          </p:nvPr>
        </p:nvSpPr>
        <p:spPr/>
        <p:txBody>
          <a:bodyPr>
            <a:normAutofit fontScale="85000" lnSpcReduction="20000"/>
          </a:bodyPr>
          <a:lstStyle/>
          <a:p>
            <a:r>
              <a:rPr lang="en-AU" dirty="0"/>
              <a:t>Draft Report summary for the GWCF</a:t>
            </a:r>
          </a:p>
          <a:p>
            <a:r>
              <a:rPr lang="en-AU" dirty="0"/>
              <a:t>10 Dec 2020</a:t>
            </a:r>
          </a:p>
        </p:txBody>
      </p:sp>
    </p:spTree>
    <p:extLst>
      <p:ext uri="{BB962C8B-B14F-4D97-AF65-F5344CB8AC3E}">
        <p14:creationId xmlns:p14="http://schemas.microsoft.com/office/powerpoint/2010/main" val="3947835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F6A076F-0D8A-4375-BDAD-95F4872E4329}"/>
              </a:ext>
            </a:extLst>
          </p:cNvPr>
          <p:cNvSpPr>
            <a:spLocks noGrp="1"/>
          </p:cNvSpPr>
          <p:nvPr>
            <p:ph type="title"/>
          </p:nvPr>
        </p:nvSpPr>
        <p:spPr>
          <a:xfrm>
            <a:off x="352492" y="2908850"/>
            <a:ext cx="2907626" cy="1460347"/>
          </a:xfrm>
        </p:spPr>
        <p:txBody>
          <a:bodyPr/>
          <a:lstStyle/>
          <a:p>
            <a:r>
              <a:rPr lang="en-AU" sz="3200" dirty="0"/>
              <a:t>Introduction &amp; Context</a:t>
            </a:r>
          </a:p>
        </p:txBody>
      </p:sp>
      <p:sp>
        <p:nvSpPr>
          <p:cNvPr id="8" name="Content Placeholder 7">
            <a:extLst>
              <a:ext uri="{FF2B5EF4-FFF2-40B4-BE49-F238E27FC236}">
                <a16:creationId xmlns:a16="http://schemas.microsoft.com/office/drawing/2014/main" id="{5205E0D8-DA77-41B4-A41A-2D8CB19F3246}"/>
              </a:ext>
            </a:extLst>
          </p:cNvPr>
          <p:cNvSpPr>
            <a:spLocks noGrp="1"/>
          </p:cNvSpPr>
          <p:nvPr>
            <p:ph idx="1"/>
          </p:nvPr>
        </p:nvSpPr>
        <p:spPr>
          <a:xfrm>
            <a:off x="3684793" y="503978"/>
            <a:ext cx="6774452" cy="6502721"/>
          </a:xfrm>
        </p:spPr>
        <p:txBody>
          <a:bodyPr>
            <a:normAutofit/>
          </a:bodyPr>
          <a:lstStyle/>
          <a:p>
            <a:r>
              <a:rPr lang="en-AU" sz="2400" dirty="0"/>
              <a:t>AEMO is aware of the economic challenges confronting both consumers and market participants. </a:t>
            </a:r>
          </a:p>
          <a:p>
            <a:r>
              <a:rPr lang="en-AU" sz="2400" dirty="0"/>
              <a:t>AEMO’s Draft Report outlines its proposed position on how Gas market fees will be allocated. Submissions are due by 4 February 2021.</a:t>
            </a:r>
          </a:p>
          <a:p>
            <a:r>
              <a:rPr lang="en-AU" sz="2400" dirty="0"/>
              <a:t>We agree that costs and budgets to operate the market is a critical issue for all stakeholders and AEMO is undertaking other initiatives, in parallel to this consultation, to address these concerns.</a:t>
            </a:r>
          </a:p>
          <a:p>
            <a:pPr marL="0" lvl="1" indent="0">
              <a:spcBef>
                <a:spcPts val="877"/>
              </a:spcBef>
              <a:buNone/>
            </a:pPr>
            <a:endParaRPr lang="en-AU" sz="2400" dirty="0"/>
          </a:p>
        </p:txBody>
      </p:sp>
      <p:sp>
        <p:nvSpPr>
          <p:cNvPr id="6" name="Slide Number Placeholder 5">
            <a:extLst>
              <a:ext uri="{FF2B5EF4-FFF2-40B4-BE49-F238E27FC236}">
                <a16:creationId xmlns:a16="http://schemas.microsoft.com/office/drawing/2014/main" id="{FE1B9C27-437E-4C05-826E-FF7E2C0A8808}"/>
              </a:ext>
            </a:extLst>
          </p:cNvPr>
          <p:cNvSpPr>
            <a:spLocks noGrp="1"/>
          </p:cNvSpPr>
          <p:nvPr>
            <p:ph type="sldNum" sz="quarter" idx="12"/>
          </p:nvPr>
        </p:nvSpPr>
        <p:spPr/>
        <p:txBody>
          <a:bodyPr/>
          <a:lstStyle/>
          <a:p>
            <a:fld id="{4EC81F68-4976-451A-B2E9-79BCBD2F70CC}" type="slidenum">
              <a:rPr lang="en-AU" smtClean="0"/>
              <a:pPr/>
              <a:t>2</a:t>
            </a:fld>
            <a:endParaRPr lang="en-AU"/>
          </a:p>
        </p:txBody>
      </p:sp>
    </p:spTree>
    <p:extLst>
      <p:ext uri="{BB962C8B-B14F-4D97-AF65-F5344CB8AC3E}">
        <p14:creationId xmlns:p14="http://schemas.microsoft.com/office/powerpoint/2010/main" val="1994361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6A89204-61C4-47B2-A955-54DA35548485}"/>
              </a:ext>
            </a:extLst>
          </p:cNvPr>
          <p:cNvSpPr>
            <a:spLocks noGrp="1"/>
          </p:cNvSpPr>
          <p:nvPr>
            <p:ph type="title"/>
          </p:nvPr>
        </p:nvSpPr>
        <p:spPr>
          <a:xfrm>
            <a:off x="206546" y="212327"/>
            <a:ext cx="10559542" cy="1042731"/>
          </a:xfrm>
        </p:spPr>
        <p:txBody>
          <a:bodyPr anchor="b">
            <a:normAutofit/>
          </a:bodyPr>
          <a:lstStyle/>
          <a:p>
            <a:r>
              <a:rPr lang="en-US" dirty="0"/>
              <a:t>Initiatives to address costs and market fees</a:t>
            </a:r>
            <a:endParaRPr lang="en-AU" dirty="0"/>
          </a:p>
        </p:txBody>
      </p:sp>
      <p:graphicFrame>
        <p:nvGraphicFramePr>
          <p:cNvPr id="17" name="Text Placeholder 2">
            <a:extLst>
              <a:ext uri="{FF2B5EF4-FFF2-40B4-BE49-F238E27FC236}">
                <a16:creationId xmlns:a16="http://schemas.microsoft.com/office/drawing/2014/main" id="{81D380E3-DADF-424A-9A8F-3B085121B6A5}"/>
              </a:ext>
            </a:extLst>
          </p:cNvPr>
          <p:cNvGraphicFramePr>
            <a:graphicFrameLocks noGrp="1"/>
          </p:cNvGraphicFramePr>
          <p:nvPr>
            <p:ph idx="1"/>
            <p:extLst>
              <p:ext uri="{D42A27DB-BD31-4B8C-83A1-F6EECF244321}">
                <p14:modId xmlns:p14="http://schemas.microsoft.com/office/powerpoint/2010/main" val="1342929988"/>
              </p:ext>
            </p:extLst>
          </p:nvPr>
        </p:nvGraphicFramePr>
        <p:xfrm>
          <a:off x="218193" y="1920850"/>
          <a:ext cx="10255425" cy="48091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88632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F6A076F-0D8A-4375-BDAD-95F4872E4329}"/>
              </a:ext>
            </a:extLst>
          </p:cNvPr>
          <p:cNvSpPr>
            <a:spLocks noGrp="1"/>
          </p:cNvSpPr>
          <p:nvPr>
            <p:ph type="title"/>
          </p:nvPr>
        </p:nvSpPr>
        <p:spPr/>
        <p:txBody>
          <a:bodyPr/>
          <a:lstStyle/>
          <a:p>
            <a:r>
              <a:rPr lang="en-AU" dirty="0"/>
              <a:t>Review summary</a:t>
            </a:r>
          </a:p>
        </p:txBody>
      </p:sp>
      <p:sp>
        <p:nvSpPr>
          <p:cNvPr id="8" name="Content Placeholder 7">
            <a:extLst>
              <a:ext uri="{FF2B5EF4-FFF2-40B4-BE49-F238E27FC236}">
                <a16:creationId xmlns:a16="http://schemas.microsoft.com/office/drawing/2014/main" id="{5205E0D8-DA77-41B4-A41A-2D8CB19F3246}"/>
              </a:ext>
            </a:extLst>
          </p:cNvPr>
          <p:cNvSpPr>
            <a:spLocks noGrp="1"/>
          </p:cNvSpPr>
          <p:nvPr>
            <p:ph idx="1"/>
          </p:nvPr>
        </p:nvSpPr>
        <p:spPr>
          <a:xfrm>
            <a:off x="3684793" y="503978"/>
            <a:ext cx="6774452" cy="6502721"/>
          </a:xfrm>
        </p:spPr>
        <p:txBody>
          <a:bodyPr>
            <a:normAutofit fontScale="40000" lnSpcReduction="20000"/>
          </a:bodyPr>
          <a:lstStyle/>
          <a:p>
            <a:pPr marL="0" indent="0">
              <a:buNone/>
            </a:pPr>
            <a:r>
              <a:rPr lang="en-AU" sz="3200" b="1" dirty="0"/>
              <a:t>Scope</a:t>
            </a:r>
          </a:p>
          <a:p>
            <a:r>
              <a:rPr lang="en-AU" sz="3200" dirty="0"/>
              <a:t>Stakeholder views sought on  fee structures to apply from 1 July 2021 for participant fees and PCT fees:</a:t>
            </a:r>
          </a:p>
          <a:p>
            <a:pPr lvl="1"/>
            <a:r>
              <a:rPr lang="en-AU" sz="2850" dirty="0"/>
              <a:t>Participant fees:</a:t>
            </a:r>
          </a:p>
          <a:p>
            <a:pPr lvl="2"/>
            <a:r>
              <a:rPr lang="en-GB" sz="2499" dirty="0"/>
              <a:t>Declared Wholesale Gas Market (DWGM)</a:t>
            </a:r>
            <a:endParaRPr lang="en-AU" sz="3699" dirty="0"/>
          </a:p>
          <a:p>
            <a:pPr lvl="2"/>
            <a:r>
              <a:rPr lang="en-GB" sz="2499" dirty="0"/>
              <a:t>Short Term Trading Market (STTM)</a:t>
            </a:r>
            <a:endParaRPr lang="en-AU" sz="3699" dirty="0"/>
          </a:p>
          <a:p>
            <a:pPr lvl="2"/>
            <a:r>
              <a:rPr lang="en-GB" sz="2499" dirty="0"/>
              <a:t>Retail markets (</a:t>
            </a:r>
            <a:r>
              <a:rPr lang="en-GB" sz="2099" dirty="0"/>
              <a:t>Vic, NSW/ACT, Qld, SA)</a:t>
            </a:r>
            <a:endParaRPr lang="en-AU" sz="3299" dirty="0"/>
          </a:p>
          <a:p>
            <a:pPr lvl="2"/>
            <a:r>
              <a:rPr lang="en-GB" sz="2499" dirty="0"/>
              <a:t>Gas Bulletin Board (GBB)</a:t>
            </a:r>
            <a:endParaRPr lang="en-AU" sz="3699" dirty="0"/>
          </a:p>
          <a:p>
            <a:pPr lvl="2"/>
            <a:r>
              <a:rPr lang="en-GB" sz="2499" dirty="0"/>
              <a:t>Gas Statement of Opportunities (GSOO)</a:t>
            </a:r>
            <a:endParaRPr lang="en-AU" sz="3699" dirty="0"/>
          </a:p>
          <a:p>
            <a:pPr lvl="2"/>
            <a:r>
              <a:rPr lang="en-GB" sz="2499" dirty="0"/>
              <a:t>Energy Consumers Australia (ECA) Fees.</a:t>
            </a:r>
            <a:endParaRPr lang="en-AU" sz="3699" dirty="0"/>
          </a:p>
          <a:p>
            <a:pPr lvl="1"/>
            <a:r>
              <a:rPr lang="en-AU" sz="2850" dirty="0"/>
              <a:t>PCT fees:</a:t>
            </a:r>
          </a:p>
          <a:p>
            <a:pPr lvl="2"/>
            <a:r>
              <a:rPr lang="en-GB" sz="2499" dirty="0"/>
              <a:t>Capacity trading platform (CTP)</a:t>
            </a:r>
            <a:endParaRPr lang="en-AU" sz="3699" dirty="0"/>
          </a:p>
          <a:p>
            <a:pPr lvl="2"/>
            <a:r>
              <a:rPr lang="en-GB" sz="2499" dirty="0"/>
              <a:t>Day-ahead auction (DAA)</a:t>
            </a:r>
            <a:endParaRPr lang="en-AU" sz="3699" dirty="0"/>
          </a:p>
          <a:p>
            <a:pPr lvl="2"/>
            <a:r>
              <a:rPr lang="en-GB" sz="2499" dirty="0"/>
              <a:t>Operational Transportation Service (OTS) Code Panel.</a:t>
            </a:r>
          </a:p>
          <a:p>
            <a:pPr marL="0" indent="0">
              <a:buNone/>
            </a:pPr>
            <a:endParaRPr lang="en-GB" sz="3200" dirty="0"/>
          </a:p>
          <a:p>
            <a:pPr marL="0" indent="0">
              <a:buNone/>
            </a:pPr>
            <a:r>
              <a:rPr lang="en-GB" sz="3200" b="1" dirty="0"/>
              <a:t>Approach</a:t>
            </a:r>
          </a:p>
          <a:p>
            <a:pPr marL="0" lvl="1" indent="0">
              <a:spcBef>
                <a:spcPts val="877"/>
              </a:spcBef>
              <a:buNone/>
            </a:pPr>
            <a:r>
              <a:rPr lang="en-AU" sz="3200" dirty="0"/>
              <a:t>Consultation Paper (released Aug 2020)</a:t>
            </a:r>
          </a:p>
          <a:p>
            <a:pPr marL="200482" lvl="1">
              <a:spcBef>
                <a:spcPts val="877"/>
              </a:spcBef>
            </a:pPr>
            <a:r>
              <a:rPr lang="en-AU" sz="3200" dirty="0"/>
              <a:t>Identification of issues and alternative approaches</a:t>
            </a:r>
          </a:p>
          <a:p>
            <a:pPr marL="601446" lvl="2">
              <a:spcBef>
                <a:spcPts val="877"/>
              </a:spcBef>
            </a:pPr>
            <a:r>
              <a:rPr lang="en-AU" sz="2849" dirty="0"/>
              <a:t>To understand potential for fee structure improvements</a:t>
            </a:r>
          </a:p>
          <a:p>
            <a:pPr marL="200482" lvl="1">
              <a:spcBef>
                <a:spcPts val="877"/>
              </a:spcBef>
            </a:pPr>
            <a:r>
              <a:rPr lang="en-AU" sz="3200" dirty="0"/>
              <a:t>Consultation on issues established in Consultation Paper</a:t>
            </a:r>
          </a:p>
          <a:p>
            <a:pPr marL="601446" lvl="2">
              <a:spcBef>
                <a:spcPts val="877"/>
              </a:spcBef>
            </a:pPr>
            <a:r>
              <a:rPr lang="en-AU" sz="2849" dirty="0"/>
              <a:t>To gain insight into stakeholder positions</a:t>
            </a:r>
          </a:p>
          <a:p>
            <a:pPr marL="601446" lvl="2">
              <a:spcBef>
                <a:spcPts val="877"/>
              </a:spcBef>
            </a:pPr>
            <a:r>
              <a:rPr lang="en-AU" sz="2849" dirty="0"/>
              <a:t>Five submissions were made.</a:t>
            </a:r>
          </a:p>
          <a:p>
            <a:pPr marL="0" lvl="1" indent="0">
              <a:spcBef>
                <a:spcPts val="877"/>
              </a:spcBef>
              <a:buNone/>
            </a:pPr>
            <a:r>
              <a:rPr lang="en-AU" sz="3200" dirty="0"/>
              <a:t>Draft Report</a:t>
            </a:r>
          </a:p>
          <a:p>
            <a:pPr marL="200482" lvl="1">
              <a:spcBef>
                <a:spcPts val="877"/>
              </a:spcBef>
            </a:pPr>
            <a:r>
              <a:rPr lang="en-AU" sz="3200" dirty="0"/>
              <a:t>Incorporation of stakeholder feedback</a:t>
            </a:r>
          </a:p>
          <a:p>
            <a:pPr marL="601446" lvl="2">
              <a:spcBef>
                <a:spcPts val="877"/>
              </a:spcBef>
            </a:pPr>
            <a:r>
              <a:rPr lang="en-AU" sz="2849" dirty="0"/>
              <a:t>To ensure stakeholder views taken </a:t>
            </a:r>
            <a:r>
              <a:rPr lang="en-AU" sz="2849"/>
              <a:t>into account</a:t>
            </a:r>
            <a:endParaRPr lang="en-AU" sz="2849" dirty="0"/>
          </a:p>
          <a:p>
            <a:pPr marL="200482" lvl="1">
              <a:spcBef>
                <a:spcPts val="877"/>
              </a:spcBef>
            </a:pPr>
            <a:r>
              <a:rPr lang="en-AU" sz="3200" dirty="0"/>
              <a:t>Assessment against Fee Structure Principles</a:t>
            </a:r>
          </a:p>
          <a:p>
            <a:pPr marL="601446" lvl="2">
              <a:spcBef>
                <a:spcPts val="877"/>
              </a:spcBef>
            </a:pPr>
            <a:r>
              <a:rPr lang="en-AU" sz="2849" dirty="0"/>
              <a:t>To assess the extent to which options and the status quo have regard for Rule requirements</a:t>
            </a:r>
          </a:p>
          <a:p>
            <a:pPr marL="200482" lvl="1">
              <a:spcBef>
                <a:spcPts val="877"/>
              </a:spcBef>
            </a:pPr>
            <a:r>
              <a:rPr lang="en-AU" sz="3200" dirty="0"/>
              <a:t>Identification of proposed option for stakeholder consultation</a:t>
            </a:r>
          </a:p>
          <a:p>
            <a:pPr marL="601446" lvl="2">
              <a:spcBef>
                <a:spcPts val="877"/>
              </a:spcBef>
            </a:pPr>
            <a:r>
              <a:rPr lang="en-AU" sz="2849" dirty="0"/>
              <a:t>To detail any alternative option proposed and provide supporting rationale for comment by stakeholders.</a:t>
            </a:r>
          </a:p>
          <a:p>
            <a:pPr marL="200482" lvl="1">
              <a:spcBef>
                <a:spcPts val="877"/>
              </a:spcBef>
            </a:pPr>
            <a:endParaRPr lang="en-AU" sz="3200" dirty="0"/>
          </a:p>
        </p:txBody>
      </p:sp>
      <p:sp>
        <p:nvSpPr>
          <p:cNvPr id="9" name="Text Placeholder 8">
            <a:extLst>
              <a:ext uri="{FF2B5EF4-FFF2-40B4-BE49-F238E27FC236}">
                <a16:creationId xmlns:a16="http://schemas.microsoft.com/office/drawing/2014/main" id="{6A9BAB25-272E-4CCD-933C-1DFBB67C043A}"/>
              </a:ext>
            </a:extLst>
          </p:cNvPr>
          <p:cNvSpPr>
            <a:spLocks noGrp="1"/>
          </p:cNvSpPr>
          <p:nvPr>
            <p:ph type="body" sz="half" idx="2"/>
          </p:nvPr>
        </p:nvSpPr>
        <p:spPr/>
        <p:txBody>
          <a:bodyPr/>
          <a:lstStyle/>
          <a:p>
            <a:r>
              <a:rPr lang="en-AU" dirty="0"/>
              <a:t>Scope and approach</a:t>
            </a:r>
          </a:p>
        </p:txBody>
      </p:sp>
      <p:sp>
        <p:nvSpPr>
          <p:cNvPr id="6" name="Slide Number Placeholder 5">
            <a:extLst>
              <a:ext uri="{FF2B5EF4-FFF2-40B4-BE49-F238E27FC236}">
                <a16:creationId xmlns:a16="http://schemas.microsoft.com/office/drawing/2014/main" id="{FE1B9C27-437E-4C05-826E-FF7E2C0A8808}"/>
              </a:ext>
            </a:extLst>
          </p:cNvPr>
          <p:cNvSpPr>
            <a:spLocks noGrp="1"/>
          </p:cNvSpPr>
          <p:nvPr>
            <p:ph type="sldNum" sz="quarter" idx="12"/>
          </p:nvPr>
        </p:nvSpPr>
        <p:spPr/>
        <p:txBody>
          <a:bodyPr/>
          <a:lstStyle/>
          <a:p>
            <a:fld id="{4EC81F68-4976-451A-B2E9-79BCBD2F70CC}" type="slidenum">
              <a:rPr lang="en-AU" smtClean="0"/>
              <a:pPr/>
              <a:t>4</a:t>
            </a:fld>
            <a:endParaRPr lang="en-AU"/>
          </a:p>
        </p:txBody>
      </p:sp>
    </p:spTree>
    <p:extLst>
      <p:ext uri="{BB962C8B-B14F-4D97-AF65-F5344CB8AC3E}">
        <p14:creationId xmlns:p14="http://schemas.microsoft.com/office/powerpoint/2010/main" val="6863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F6A076F-0D8A-4375-BDAD-95F4872E4329}"/>
              </a:ext>
            </a:extLst>
          </p:cNvPr>
          <p:cNvSpPr>
            <a:spLocks noGrp="1"/>
          </p:cNvSpPr>
          <p:nvPr>
            <p:ph type="title"/>
          </p:nvPr>
        </p:nvSpPr>
        <p:spPr/>
        <p:txBody>
          <a:bodyPr/>
          <a:lstStyle/>
          <a:p>
            <a:r>
              <a:rPr lang="en-AU" dirty="0"/>
              <a:t>Review summary</a:t>
            </a:r>
          </a:p>
        </p:txBody>
      </p:sp>
      <p:sp>
        <p:nvSpPr>
          <p:cNvPr id="8" name="Content Placeholder 7">
            <a:extLst>
              <a:ext uri="{FF2B5EF4-FFF2-40B4-BE49-F238E27FC236}">
                <a16:creationId xmlns:a16="http://schemas.microsoft.com/office/drawing/2014/main" id="{5205E0D8-DA77-41B4-A41A-2D8CB19F3246}"/>
              </a:ext>
            </a:extLst>
          </p:cNvPr>
          <p:cNvSpPr>
            <a:spLocks noGrp="1"/>
          </p:cNvSpPr>
          <p:nvPr>
            <p:ph idx="1"/>
          </p:nvPr>
        </p:nvSpPr>
        <p:spPr>
          <a:xfrm>
            <a:off x="3684793" y="503979"/>
            <a:ext cx="6774452" cy="5668222"/>
          </a:xfrm>
        </p:spPr>
        <p:txBody>
          <a:bodyPr>
            <a:normAutofit fontScale="55000" lnSpcReduction="20000"/>
          </a:bodyPr>
          <a:lstStyle/>
          <a:p>
            <a:pPr marL="0" lvl="1" indent="0">
              <a:spcBef>
                <a:spcPts val="877"/>
              </a:spcBef>
              <a:buNone/>
            </a:pPr>
            <a:r>
              <a:rPr lang="en-AU" sz="3200" b="1" dirty="0"/>
              <a:t>Fee Structure Principles</a:t>
            </a:r>
          </a:p>
          <a:p>
            <a:pPr marL="0" lvl="1" indent="0">
              <a:spcBef>
                <a:spcPts val="877"/>
              </a:spcBef>
              <a:buNone/>
            </a:pPr>
            <a:r>
              <a:rPr lang="en-AU" sz="3200" u="sng" dirty="0"/>
              <a:t>National </a:t>
            </a:r>
            <a:r>
              <a:rPr lang="en-AU" sz="3200" u="sng"/>
              <a:t>Gas Objective (NGO)</a:t>
            </a:r>
            <a:endParaRPr lang="en-AU" sz="3200" u="sng" dirty="0"/>
          </a:p>
          <a:p>
            <a:pPr marL="601446" lvl="2">
              <a:spcBef>
                <a:spcPts val="877"/>
              </a:spcBef>
            </a:pPr>
            <a:r>
              <a:rPr lang="en-GB" sz="2849" dirty="0"/>
              <a:t>…“to promote efficient investment in, and efficient operation and use of, natural gas services for the long-term interests of consumers of natural gas with respect to price, quality, safety, reliability and security of supply of natural gas.”</a:t>
            </a:r>
            <a:endParaRPr lang="en-AU" sz="2849" dirty="0"/>
          </a:p>
          <a:p>
            <a:pPr marL="0" lvl="1" indent="0">
              <a:spcBef>
                <a:spcPts val="877"/>
              </a:spcBef>
              <a:buNone/>
            </a:pPr>
            <a:endParaRPr lang="en-AU" sz="3200" u="sng" dirty="0"/>
          </a:p>
          <a:p>
            <a:pPr marL="0" lvl="1" indent="0">
              <a:spcBef>
                <a:spcPts val="877"/>
              </a:spcBef>
              <a:buNone/>
            </a:pPr>
            <a:r>
              <a:rPr lang="en-AU" sz="3200" u="sng" dirty="0"/>
              <a:t>Simplicity</a:t>
            </a:r>
          </a:p>
          <a:p>
            <a:pPr marL="601446" lvl="2">
              <a:spcBef>
                <a:spcPts val="877"/>
              </a:spcBef>
            </a:pPr>
            <a:r>
              <a:rPr lang="en-GB" sz="2849" dirty="0"/>
              <a:t>The fee structure must be simple.</a:t>
            </a:r>
            <a:endParaRPr lang="en-AU" sz="2849" dirty="0"/>
          </a:p>
          <a:p>
            <a:pPr marL="0" lvl="1" indent="0">
              <a:spcBef>
                <a:spcPts val="877"/>
              </a:spcBef>
              <a:buNone/>
            </a:pPr>
            <a:endParaRPr lang="en-AU" sz="3200" u="sng" dirty="0"/>
          </a:p>
          <a:p>
            <a:pPr marL="0" lvl="1" indent="0">
              <a:spcBef>
                <a:spcPts val="877"/>
              </a:spcBef>
              <a:buNone/>
            </a:pPr>
            <a:r>
              <a:rPr lang="en-AU" sz="3200" u="sng" dirty="0"/>
              <a:t>Reflective of involvement</a:t>
            </a:r>
          </a:p>
          <a:p>
            <a:pPr marL="601446" lvl="2">
              <a:spcBef>
                <a:spcPts val="877"/>
              </a:spcBef>
            </a:pPr>
            <a:r>
              <a:rPr lang="en-GB" sz="2849" dirty="0"/>
              <a:t>The components of the fees charged to each Registered participant should be reflective of the extent to which the budgeted revenue requirements for AEMO involve that Registered participant</a:t>
            </a:r>
            <a:endParaRPr lang="en-AU" sz="2849" dirty="0"/>
          </a:p>
          <a:p>
            <a:pPr marL="0" lvl="1" indent="0">
              <a:spcBef>
                <a:spcPts val="877"/>
              </a:spcBef>
              <a:buNone/>
            </a:pPr>
            <a:endParaRPr lang="en-AU" sz="3200" u="sng" dirty="0"/>
          </a:p>
          <a:p>
            <a:pPr marL="0" lvl="1" indent="0">
              <a:spcBef>
                <a:spcPts val="877"/>
              </a:spcBef>
              <a:buNone/>
            </a:pPr>
            <a:r>
              <a:rPr lang="en-AU" sz="3200" u="sng" dirty="0"/>
              <a:t>Non-discriminatory</a:t>
            </a:r>
          </a:p>
          <a:p>
            <a:pPr marL="601446" lvl="2">
              <a:spcBef>
                <a:spcPts val="877"/>
              </a:spcBef>
            </a:pPr>
            <a:r>
              <a:rPr lang="en-GB" sz="2849" dirty="0"/>
              <a:t>Fee structure should not discriminate unreasonably against a category or categories of registered participants.</a:t>
            </a:r>
            <a:endParaRPr lang="en-AU" sz="2849" dirty="0"/>
          </a:p>
          <a:p>
            <a:pPr marL="0" lvl="1" indent="0">
              <a:spcBef>
                <a:spcPts val="877"/>
              </a:spcBef>
              <a:buNone/>
            </a:pPr>
            <a:endParaRPr lang="en-AU" sz="3200" u="sng" dirty="0"/>
          </a:p>
          <a:p>
            <a:pPr marL="0" lvl="1" indent="0">
              <a:spcBef>
                <a:spcPts val="877"/>
              </a:spcBef>
              <a:buNone/>
            </a:pPr>
            <a:r>
              <a:rPr lang="en-AU" sz="3200" u="sng" dirty="0"/>
              <a:t>Comparability</a:t>
            </a:r>
          </a:p>
          <a:p>
            <a:pPr marL="601446" lvl="2">
              <a:spcBef>
                <a:spcPts val="877"/>
              </a:spcBef>
            </a:pPr>
            <a:r>
              <a:rPr lang="en-GB" sz="2849" dirty="0"/>
              <a:t>AEMO must have regard to other fee structures that AEMO thinks appropriate for comparison purposes.</a:t>
            </a:r>
            <a:endParaRPr lang="en-AU" sz="2849" dirty="0"/>
          </a:p>
          <a:p>
            <a:pPr marL="200482" lvl="1">
              <a:spcBef>
                <a:spcPts val="877"/>
              </a:spcBef>
            </a:pPr>
            <a:endParaRPr lang="en-AU" sz="3200" dirty="0"/>
          </a:p>
          <a:p>
            <a:pPr marL="200482" lvl="1">
              <a:spcBef>
                <a:spcPts val="877"/>
              </a:spcBef>
            </a:pPr>
            <a:endParaRPr lang="en-AU" sz="3200" dirty="0"/>
          </a:p>
        </p:txBody>
      </p:sp>
      <p:sp>
        <p:nvSpPr>
          <p:cNvPr id="9" name="Text Placeholder 8">
            <a:extLst>
              <a:ext uri="{FF2B5EF4-FFF2-40B4-BE49-F238E27FC236}">
                <a16:creationId xmlns:a16="http://schemas.microsoft.com/office/drawing/2014/main" id="{6A9BAB25-272E-4CCD-933C-1DFBB67C043A}"/>
              </a:ext>
            </a:extLst>
          </p:cNvPr>
          <p:cNvSpPr>
            <a:spLocks noGrp="1"/>
          </p:cNvSpPr>
          <p:nvPr>
            <p:ph type="body" sz="half" idx="2"/>
          </p:nvPr>
        </p:nvSpPr>
        <p:spPr/>
        <p:txBody>
          <a:bodyPr/>
          <a:lstStyle/>
          <a:p>
            <a:r>
              <a:rPr lang="en-AU" dirty="0"/>
              <a:t>Fee Structure Principles</a:t>
            </a:r>
          </a:p>
        </p:txBody>
      </p:sp>
      <p:sp>
        <p:nvSpPr>
          <p:cNvPr id="6" name="Slide Number Placeholder 5">
            <a:extLst>
              <a:ext uri="{FF2B5EF4-FFF2-40B4-BE49-F238E27FC236}">
                <a16:creationId xmlns:a16="http://schemas.microsoft.com/office/drawing/2014/main" id="{FE1B9C27-437E-4C05-826E-FF7E2C0A8808}"/>
              </a:ext>
            </a:extLst>
          </p:cNvPr>
          <p:cNvSpPr>
            <a:spLocks noGrp="1"/>
          </p:cNvSpPr>
          <p:nvPr>
            <p:ph type="sldNum" sz="quarter" idx="12"/>
          </p:nvPr>
        </p:nvSpPr>
        <p:spPr/>
        <p:txBody>
          <a:bodyPr/>
          <a:lstStyle/>
          <a:p>
            <a:fld id="{4EC81F68-4976-451A-B2E9-79BCBD2F70CC}" type="slidenum">
              <a:rPr lang="en-AU" smtClean="0"/>
              <a:pPr/>
              <a:t>5</a:t>
            </a:fld>
            <a:endParaRPr lang="en-AU"/>
          </a:p>
        </p:txBody>
      </p:sp>
    </p:spTree>
    <p:extLst>
      <p:ext uri="{BB962C8B-B14F-4D97-AF65-F5344CB8AC3E}">
        <p14:creationId xmlns:p14="http://schemas.microsoft.com/office/powerpoint/2010/main" val="3307882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F6A076F-0D8A-4375-BDAD-95F4872E4329}"/>
              </a:ext>
            </a:extLst>
          </p:cNvPr>
          <p:cNvSpPr>
            <a:spLocks noGrp="1"/>
          </p:cNvSpPr>
          <p:nvPr>
            <p:ph type="title"/>
          </p:nvPr>
        </p:nvSpPr>
        <p:spPr/>
        <p:txBody>
          <a:bodyPr/>
          <a:lstStyle/>
          <a:p>
            <a:r>
              <a:rPr lang="en-AU" dirty="0"/>
              <a:t>Proposed changes</a:t>
            </a:r>
          </a:p>
        </p:txBody>
      </p:sp>
      <p:sp>
        <p:nvSpPr>
          <p:cNvPr id="9" name="Text Placeholder 8">
            <a:extLst>
              <a:ext uri="{FF2B5EF4-FFF2-40B4-BE49-F238E27FC236}">
                <a16:creationId xmlns:a16="http://schemas.microsoft.com/office/drawing/2014/main" id="{6A9BAB25-272E-4CCD-933C-1DFBB67C043A}"/>
              </a:ext>
            </a:extLst>
          </p:cNvPr>
          <p:cNvSpPr>
            <a:spLocks noGrp="1"/>
          </p:cNvSpPr>
          <p:nvPr>
            <p:ph type="body" sz="half" idx="2"/>
          </p:nvPr>
        </p:nvSpPr>
        <p:spPr/>
        <p:txBody>
          <a:bodyPr/>
          <a:lstStyle/>
          <a:p>
            <a:r>
              <a:rPr lang="en-AU" dirty="0"/>
              <a:t>The five changes to fee structures and the underlying rationale</a:t>
            </a:r>
          </a:p>
        </p:txBody>
      </p:sp>
      <p:sp>
        <p:nvSpPr>
          <p:cNvPr id="4" name="Date Placeholder 3">
            <a:extLst>
              <a:ext uri="{FF2B5EF4-FFF2-40B4-BE49-F238E27FC236}">
                <a16:creationId xmlns:a16="http://schemas.microsoft.com/office/drawing/2014/main" id="{084E1925-98EE-4F06-B565-BAFB150F8293}"/>
              </a:ext>
            </a:extLst>
          </p:cNvPr>
          <p:cNvSpPr>
            <a:spLocks noGrp="1"/>
          </p:cNvSpPr>
          <p:nvPr>
            <p:ph type="dt" sz="half" idx="10"/>
          </p:nvPr>
        </p:nvSpPr>
        <p:spPr/>
        <p:txBody>
          <a:bodyPr/>
          <a:lstStyle/>
          <a:p>
            <a:fld id="{681D5AC9-D7BA-485E-B465-DE82470048ED}" type="datetime1">
              <a:rPr lang="en-AU" smtClean="0"/>
              <a:pPr/>
              <a:t>10/12/2020</a:t>
            </a:fld>
            <a:endParaRPr lang="en-AU"/>
          </a:p>
        </p:txBody>
      </p:sp>
      <p:sp>
        <p:nvSpPr>
          <p:cNvPr id="5" name="Footer Placeholder 4">
            <a:extLst>
              <a:ext uri="{FF2B5EF4-FFF2-40B4-BE49-F238E27FC236}">
                <a16:creationId xmlns:a16="http://schemas.microsoft.com/office/drawing/2014/main" id="{595A4611-8B69-4FC4-A9ED-DD019BBF3161}"/>
              </a:ext>
            </a:extLst>
          </p:cNvPr>
          <p:cNvSpPr>
            <a:spLocks noGrp="1"/>
          </p:cNvSpPr>
          <p:nvPr>
            <p:ph type="ftr" sz="quarter" idx="11"/>
          </p:nvPr>
        </p:nvSpPr>
        <p:spPr/>
        <p:txBody>
          <a:bodyPr/>
          <a:lstStyle/>
          <a:p>
            <a:r>
              <a:rPr lang="en-AU"/>
              <a:t>Example footer text</a:t>
            </a:r>
          </a:p>
        </p:txBody>
      </p:sp>
      <p:sp>
        <p:nvSpPr>
          <p:cNvPr id="6" name="Slide Number Placeholder 5">
            <a:extLst>
              <a:ext uri="{FF2B5EF4-FFF2-40B4-BE49-F238E27FC236}">
                <a16:creationId xmlns:a16="http://schemas.microsoft.com/office/drawing/2014/main" id="{FE1B9C27-437E-4C05-826E-FF7E2C0A8808}"/>
              </a:ext>
            </a:extLst>
          </p:cNvPr>
          <p:cNvSpPr>
            <a:spLocks noGrp="1"/>
          </p:cNvSpPr>
          <p:nvPr>
            <p:ph type="sldNum" sz="quarter" idx="12"/>
          </p:nvPr>
        </p:nvSpPr>
        <p:spPr/>
        <p:txBody>
          <a:bodyPr/>
          <a:lstStyle/>
          <a:p>
            <a:fld id="{4EC81F68-4976-451A-B2E9-79BCBD2F70CC}" type="slidenum">
              <a:rPr lang="en-AU" smtClean="0"/>
              <a:pPr/>
              <a:t>6</a:t>
            </a:fld>
            <a:endParaRPr lang="en-AU"/>
          </a:p>
        </p:txBody>
      </p:sp>
      <p:graphicFrame>
        <p:nvGraphicFramePr>
          <p:cNvPr id="2" name="Table 2">
            <a:extLst>
              <a:ext uri="{FF2B5EF4-FFF2-40B4-BE49-F238E27FC236}">
                <a16:creationId xmlns:a16="http://schemas.microsoft.com/office/drawing/2014/main" id="{4601D9EC-E353-40CB-A54D-456AD2B53CAE}"/>
              </a:ext>
            </a:extLst>
          </p:cNvPr>
          <p:cNvGraphicFramePr>
            <a:graphicFrameLocks noGrp="1"/>
          </p:cNvGraphicFramePr>
          <p:nvPr>
            <p:extLst>
              <p:ext uri="{D42A27DB-BD31-4B8C-83A1-F6EECF244321}">
                <p14:modId xmlns:p14="http://schemas.microsoft.com/office/powerpoint/2010/main" val="443892516"/>
              </p:ext>
            </p:extLst>
          </p:nvPr>
        </p:nvGraphicFramePr>
        <p:xfrm>
          <a:off x="3465463" y="-1"/>
          <a:ext cx="7226350" cy="7559675"/>
        </p:xfrm>
        <a:graphic>
          <a:graphicData uri="http://schemas.openxmlformats.org/drawingml/2006/table">
            <a:tbl>
              <a:tblPr firstRow="1" bandRow="1">
                <a:tableStyleId>{5C22544A-7EE6-4342-B048-85BDC9FD1C3A}</a:tableStyleId>
              </a:tblPr>
              <a:tblGrid>
                <a:gridCol w="3613175">
                  <a:extLst>
                    <a:ext uri="{9D8B030D-6E8A-4147-A177-3AD203B41FA5}">
                      <a16:colId xmlns:a16="http://schemas.microsoft.com/office/drawing/2014/main" val="406290066"/>
                    </a:ext>
                  </a:extLst>
                </a:gridCol>
                <a:gridCol w="3613175">
                  <a:extLst>
                    <a:ext uri="{9D8B030D-6E8A-4147-A177-3AD203B41FA5}">
                      <a16:colId xmlns:a16="http://schemas.microsoft.com/office/drawing/2014/main" val="1019820488"/>
                    </a:ext>
                  </a:extLst>
                </a:gridCol>
              </a:tblGrid>
              <a:tr h="431476">
                <a:tc>
                  <a:txBody>
                    <a:bodyPr/>
                    <a:lstStyle/>
                    <a:p>
                      <a:r>
                        <a:rPr lang="en-AU" sz="1200" dirty="0"/>
                        <a:t>Proposed change</a:t>
                      </a:r>
                    </a:p>
                  </a:txBody>
                  <a:tcPr/>
                </a:tc>
                <a:tc>
                  <a:txBody>
                    <a:bodyPr/>
                    <a:lstStyle/>
                    <a:p>
                      <a:r>
                        <a:rPr lang="en-AU" sz="1200" dirty="0"/>
                        <a:t>Rationale summary</a:t>
                      </a:r>
                    </a:p>
                  </a:txBody>
                  <a:tcPr/>
                </a:tc>
                <a:extLst>
                  <a:ext uri="{0D108BD9-81ED-4DB2-BD59-A6C34878D82A}">
                    <a16:rowId xmlns:a16="http://schemas.microsoft.com/office/drawing/2014/main" val="2457435854"/>
                  </a:ext>
                </a:extLst>
              </a:tr>
              <a:tr h="1595865">
                <a:tc>
                  <a:txBody>
                    <a:bodyPr/>
                    <a:lstStyle/>
                    <a:p>
                      <a:pPr lvl="0"/>
                      <a:r>
                        <a:rPr lang="en-GB" sz="1200" b="1" kern="1200" dirty="0">
                          <a:solidFill>
                            <a:schemeClr val="dk1"/>
                          </a:solidFill>
                          <a:effectLst/>
                          <a:latin typeface="+mn-lt"/>
                          <a:ea typeface="+mn-ea"/>
                          <a:cs typeface="+mn-cs"/>
                        </a:rPr>
                        <a:t>1. Registration fees for DWGM and STTM</a:t>
                      </a:r>
                      <a:r>
                        <a:rPr lang="en-GB" sz="1200" kern="1200" dirty="0">
                          <a:solidFill>
                            <a:schemeClr val="dk1"/>
                          </a:solidFill>
                          <a:effectLst/>
                          <a:latin typeface="+mn-lt"/>
                          <a:ea typeface="+mn-ea"/>
                          <a:cs typeface="+mn-cs"/>
                        </a:rPr>
                        <a:t> </a:t>
                      </a:r>
                      <a:endParaRPr lang="en-AU" sz="1200" kern="1200" dirty="0">
                        <a:solidFill>
                          <a:schemeClr val="dk1"/>
                        </a:solidFill>
                        <a:effectLst/>
                        <a:latin typeface="+mn-lt"/>
                        <a:ea typeface="+mn-ea"/>
                        <a:cs typeface="+mn-cs"/>
                      </a:endParaRPr>
                    </a:p>
                    <a:p>
                      <a:r>
                        <a:rPr lang="en-GB" sz="1200" kern="1200" dirty="0">
                          <a:solidFill>
                            <a:schemeClr val="dk1"/>
                          </a:solidFill>
                          <a:effectLst/>
                          <a:latin typeface="+mn-lt"/>
                          <a:ea typeface="+mn-ea"/>
                          <a:cs typeface="+mn-cs"/>
                        </a:rPr>
                        <a:t>Introduce upfront registration fees into the DWGM and STTM gas wholesale markets.</a:t>
                      </a:r>
                      <a:endParaRPr lang="en-AU" sz="1200" kern="1200" dirty="0">
                        <a:solidFill>
                          <a:schemeClr val="dk1"/>
                        </a:solidFill>
                        <a:effectLst/>
                        <a:latin typeface="+mn-lt"/>
                        <a:ea typeface="+mn-ea"/>
                        <a:cs typeface="+mn-cs"/>
                      </a:endParaRPr>
                    </a:p>
                  </a:txBody>
                  <a:tcPr/>
                </a:tc>
                <a:tc>
                  <a:txBody>
                    <a:bodyPr/>
                    <a:lstStyle/>
                    <a:p>
                      <a:pPr marL="171450" indent="-171450">
                        <a:buFont typeface="Arial" panose="020B0604020202020204" pitchFamily="34" charset="0"/>
                        <a:buChar char="•"/>
                      </a:pPr>
                      <a:r>
                        <a:rPr lang="en-AU" sz="1200" dirty="0"/>
                        <a:t>To enhance regard for the reflective of involvement principle by ensuring that registration costs are recovered from those participants driving </a:t>
                      </a:r>
                      <a:r>
                        <a:rPr lang="en-AU" sz="1200"/>
                        <a:t>AEMO’s registration costs</a:t>
                      </a:r>
                      <a:r>
                        <a:rPr lang="en-AU" sz="1200" dirty="0"/>
                        <a:t>; </a:t>
                      </a:r>
                    </a:p>
                    <a:p>
                      <a:pPr marL="171450" indent="-171450">
                        <a:buFont typeface="Arial" panose="020B0604020202020204" pitchFamily="34" charset="0"/>
                        <a:buChar char="•"/>
                      </a:pPr>
                      <a:r>
                        <a:rPr lang="en-AU" sz="1200" dirty="0"/>
                        <a:t>To introduce a price signal for all registrations to mitigate the inefficiencies of progressing registrations which are later withdrawn.</a:t>
                      </a:r>
                    </a:p>
                  </a:txBody>
                  <a:tcPr/>
                </a:tc>
                <a:extLst>
                  <a:ext uri="{0D108BD9-81ED-4DB2-BD59-A6C34878D82A}">
                    <a16:rowId xmlns:a16="http://schemas.microsoft.com/office/drawing/2014/main" val="478668074"/>
                  </a:ext>
                </a:extLst>
              </a:tr>
              <a:tr h="1170301">
                <a:tc>
                  <a:txBody>
                    <a:bodyPr/>
                    <a:lstStyle/>
                    <a:p>
                      <a:pPr lvl="0"/>
                      <a:r>
                        <a:rPr lang="en-GB" sz="1200" b="1" kern="1200" dirty="0">
                          <a:solidFill>
                            <a:schemeClr val="dk1"/>
                          </a:solidFill>
                          <a:effectLst/>
                          <a:latin typeface="+mn-lt"/>
                          <a:ea typeface="+mn-ea"/>
                          <a:cs typeface="+mn-cs"/>
                        </a:rPr>
                        <a:t>2. Disaggregation of registration fees by participant category</a:t>
                      </a:r>
                      <a:r>
                        <a:rPr lang="en-GB" sz="1200" kern="1200" dirty="0">
                          <a:solidFill>
                            <a:schemeClr val="dk1"/>
                          </a:solidFill>
                          <a:effectLst/>
                          <a:latin typeface="+mn-lt"/>
                          <a:ea typeface="+mn-ea"/>
                          <a:cs typeface="+mn-cs"/>
                        </a:rPr>
                        <a:t> </a:t>
                      </a:r>
                      <a:r>
                        <a:rPr lang="en-GB" sz="1200" b="1" kern="1200" dirty="0">
                          <a:solidFill>
                            <a:schemeClr val="dk1"/>
                          </a:solidFill>
                          <a:effectLst/>
                          <a:latin typeface="+mn-lt"/>
                          <a:ea typeface="+mn-ea"/>
                          <a:cs typeface="+mn-cs"/>
                        </a:rPr>
                        <a:t>and market</a:t>
                      </a:r>
                      <a:endParaRPr lang="en-AU" sz="1200" b="1" kern="1200" dirty="0">
                        <a:solidFill>
                          <a:schemeClr val="dk1"/>
                        </a:solidFill>
                        <a:effectLst/>
                        <a:latin typeface="+mn-lt"/>
                        <a:ea typeface="+mn-ea"/>
                        <a:cs typeface="+mn-cs"/>
                      </a:endParaRPr>
                    </a:p>
                    <a:p>
                      <a:r>
                        <a:rPr lang="en-GB" sz="1200" kern="1200" dirty="0">
                          <a:solidFill>
                            <a:schemeClr val="dk1"/>
                          </a:solidFill>
                          <a:effectLst/>
                          <a:latin typeface="+mn-lt"/>
                          <a:ea typeface="+mn-ea"/>
                          <a:cs typeface="+mn-cs"/>
                        </a:rPr>
                        <a:t>Disaggregate registration fees by registrable capacity in each market to be more reflective of involvement (and by extension transparent) </a:t>
                      </a:r>
                      <a:endParaRPr lang="en-AU" sz="1200" dirty="0"/>
                    </a:p>
                  </a:txBody>
                  <a:tcPr/>
                </a:tc>
                <a:tc>
                  <a:txBody>
                    <a:bodyPr/>
                    <a:lstStyle/>
                    <a:p>
                      <a:pPr marL="171450" indent="-171450">
                        <a:buFont typeface="Arial" panose="020B0604020202020204" pitchFamily="34" charset="0"/>
                        <a:buChar char="•"/>
                      </a:pPr>
                      <a:r>
                        <a:rPr lang="en-AU" sz="1200" dirty="0"/>
                        <a:t>To be more reflective of involvement and by extension improving transparency</a:t>
                      </a:r>
                    </a:p>
                    <a:p>
                      <a:pPr marL="171450" indent="-171450">
                        <a:buFont typeface="Arial" panose="020B0604020202020204" pitchFamily="34" charset="0"/>
                        <a:buChar char="•"/>
                      </a:pPr>
                      <a:r>
                        <a:rPr lang="en-AU" sz="1200" dirty="0"/>
                        <a:t>To </a:t>
                      </a:r>
                      <a:r>
                        <a:rPr lang="en-GB" sz="1200" kern="1200" dirty="0">
                          <a:solidFill>
                            <a:schemeClr val="dk1"/>
                          </a:solidFill>
                          <a:effectLst/>
                          <a:latin typeface="+mn-lt"/>
                          <a:ea typeface="+mn-ea"/>
                          <a:cs typeface="+mn-cs"/>
                        </a:rPr>
                        <a:t>be comparable with the NEM.</a:t>
                      </a:r>
                      <a:endParaRPr lang="en-AU" sz="1200" dirty="0"/>
                    </a:p>
                  </a:txBody>
                  <a:tcPr/>
                </a:tc>
                <a:extLst>
                  <a:ext uri="{0D108BD9-81ED-4DB2-BD59-A6C34878D82A}">
                    <a16:rowId xmlns:a16="http://schemas.microsoft.com/office/drawing/2014/main" val="3165484231"/>
                  </a:ext>
                </a:extLst>
              </a:tr>
              <a:tr h="1595865">
                <a:tc>
                  <a:txBody>
                    <a:bodyPr/>
                    <a:lstStyle/>
                    <a:p>
                      <a:pPr lvl="0"/>
                      <a:r>
                        <a:rPr lang="en-GB" sz="1200" b="1" kern="1200" dirty="0">
                          <a:solidFill>
                            <a:schemeClr val="dk1"/>
                          </a:solidFill>
                          <a:effectLst/>
                          <a:latin typeface="+mn-lt"/>
                          <a:ea typeface="+mn-ea"/>
                          <a:cs typeface="+mn-cs"/>
                        </a:rPr>
                        <a:t>3. Disaggregation of PCT fees into component services</a:t>
                      </a:r>
                      <a:r>
                        <a:rPr lang="en-GB" sz="1200" kern="1200" dirty="0">
                          <a:solidFill>
                            <a:schemeClr val="dk1"/>
                          </a:solidFill>
                          <a:effectLst/>
                          <a:latin typeface="+mn-lt"/>
                          <a:ea typeface="+mn-ea"/>
                          <a:cs typeface="+mn-cs"/>
                        </a:rPr>
                        <a:t> </a:t>
                      </a:r>
                      <a:endParaRPr lang="en-AU" sz="1200" kern="1200" dirty="0">
                        <a:solidFill>
                          <a:schemeClr val="dk1"/>
                        </a:solidFill>
                        <a:effectLst/>
                        <a:latin typeface="+mn-lt"/>
                        <a:ea typeface="+mn-ea"/>
                        <a:cs typeface="+mn-cs"/>
                      </a:endParaRPr>
                    </a:p>
                    <a:p>
                      <a:r>
                        <a:rPr lang="en-GB" sz="1200" kern="1200" dirty="0">
                          <a:solidFill>
                            <a:schemeClr val="dk1"/>
                          </a:solidFill>
                          <a:effectLst/>
                          <a:latin typeface="+mn-lt"/>
                          <a:ea typeface="+mn-ea"/>
                          <a:cs typeface="+mn-cs"/>
                        </a:rPr>
                        <a:t>Disaggregate fees for transportation services traded on the CTP and DAA into compression service fees and transmission service fees.</a:t>
                      </a:r>
                      <a:endParaRPr lang="en-AU" sz="1200" kern="1200" dirty="0">
                        <a:solidFill>
                          <a:schemeClr val="dk1"/>
                        </a:solidFill>
                        <a:effectLst/>
                        <a:latin typeface="+mn-lt"/>
                        <a:ea typeface="+mn-ea"/>
                        <a:cs typeface="+mn-cs"/>
                      </a:endParaRPr>
                    </a:p>
                  </a:txBody>
                  <a:tcPr/>
                </a:tc>
                <a:tc>
                  <a:txBody>
                    <a:bodyPr/>
                    <a:lstStyle/>
                    <a:p>
                      <a:pPr marL="171450" indent="-171450">
                        <a:buFont typeface="Arial" panose="020B0604020202020204" pitchFamily="34" charset="0"/>
                        <a:buChar char="•"/>
                      </a:pPr>
                      <a:r>
                        <a:rPr lang="en-AU" sz="1200" dirty="0"/>
                        <a:t>To more efficiently apply fees for use of the CTP and DAA. </a:t>
                      </a:r>
                    </a:p>
                    <a:p>
                      <a:pPr marL="171450" indent="-171450">
                        <a:buFont typeface="Arial" panose="020B0604020202020204" pitchFamily="34" charset="0"/>
                        <a:buChar char="•"/>
                      </a:pPr>
                      <a:r>
                        <a:rPr lang="en-AU" sz="1200" dirty="0"/>
                        <a:t>To increase utilisation of the PCT, particularly compression services, this should:</a:t>
                      </a:r>
                    </a:p>
                    <a:p>
                      <a:pPr marL="572414" lvl="1" indent="-171450">
                        <a:buFont typeface="Arial" panose="020B0604020202020204" pitchFamily="34" charset="0"/>
                        <a:buChar char="•"/>
                      </a:pPr>
                      <a:r>
                        <a:rPr lang="en-AU" sz="1200" dirty="0"/>
                        <a:t>increase realisation of PCT efficiency objectives, and ultimately reduces the prices.</a:t>
                      </a:r>
                    </a:p>
                    <a:p>
                      <a:pPr marL="572414" lvl="1" indent="-171450">
                        <a:buFont typeface="Arial" panose="020B0604020202020204" pitchFamily="34" charset="0"/>
                        <a:buChar char="•"/>
                      </a:pPr>
                      <a:r>
                        <a:rPr lang="en-AU" sz="1200" dirty="0"/>
                        <a:t>Increase PCT fee revenue</a:t>
                      </a:r>
                    </a:p>
                  </a:txBody>
                  <a:tcPr/>
                </a:tc>
                <a:extLst>
                  <a:ext uri="{0D108BD9-81ED-4DB2-BD59-A6C34878D82A}">
                    <a16:rowId xmlns:a16="http://schemas.microsoft.com/office/drawing/2014/main" val="608969991"/>
                  </a:ext>
                </a:extLst>
              </a:tr>
              <a:tr h="1383084">
                <a:tc>
                  <a:txBody>
                    <a:bodyPr/>
                    <a:lstStyle/>
                    <a:p>
                      <a:pPr lvl="0"/>
                      <a:r>
                        <a:rPr lang="en-GB" sz="1200" b="1" kern="1200" dirty="0">
                          <a:solidFill>
                            <a:schemeClr val="dk1"/>
                          </a:solidFill>
                          <a:effectLst/>
                          <a:latin typeface="+mn-lt"/>
                          <a:ea typeface="+mn-ea"/>
                          <a:cs typeface="+mn-cs"/>
                        </a:rPr>
                        <a:t>4. Introduction of PCT ‘deficit safety net’</a:t>
                      </a:r>
                      <a:r>
                        <a:rPr lang="en-GB" sz="1200" kern="1200" dirty="0">
                          <a:solidFill>
                            <a:schemeClr val="dk1"/>
                          </a:solidFill>
                          <a:effectLst/>
                          <a:latin typeface="+mn-lt"/>
                          <a:ea typeface="+mn-ea"/>
                          <a:cs typeface="+mn-cs"/>
                        </a:rPr>
                        <a:t> </a:t>
                      </a:r>
                      <a:endParaRPr lang="en-AU" sz="1200" kern="1200" dirty="0">
                        <a:solidFill>
                          <a:schemeClr val="dk1"/>
                        </a:solidFill>
                        <a:effectLst/>
                        <a:latin typeface="+mn-lt"/>
                        <a:ea typeface="+mn-ea"/>
                        <a:cs typeface="+mn-cs"/>
                      </a:endParaRPr>
                    </a:p>
                    <a:p>
                      <a:r>
                        <a:rPr lang="en-GB" sz="1200" kern="1200" dirty="0">
                          <a:solidFill>
                            <a:schemeClr val="dk1"/>
                          </a:solidFill>
                          <a:effectLst/>
                          <a:latin typeface="+mn-lt"/>
                          <a:ea typeface="+mn-ea"/>
                          <a:cs typeface="+mn-cs"/>
                        </a:rPr>
                        <a:t>Retain the status quo for recovery of PCT fees, but introduce a ‘deficit safety net’ of $900,000, giving AEMO the right to recover any amount exceeding this threshold from the DWGM and STTM wholesale markets.</a:t>
                      </a:r>
                      <a:endParaRPr lang="en-AU" sz="1200" dirty="0"/>
                    </a:p>
                  </a:txBody>
                  <a:tcPr/>
                </a:tc>
                <a:tc>
                  <a:txBody>
                    <a:bodyPr/>
                    <a:lstStyle/>
                    <a:p>
                      <a:pPr marL="171450" indent="-171450">
                        <a:buFont typeface="Arial" panose="020B0604020202020204" pitchFamily="34" charset="0"/>
                        <a:buChar char="•"/>
                      </a:pPr>
                      <a:r>
                        <a:rPr lang="en-AU" sz="1200" dirty="0"/>
                        <a:t>To allow AEMO to recover these costs from other markets should it not recover its full costs through fees levied on trades in the PCT markets.</a:t>
                      </a:r>
                    </a:p>
                    <a:p>
                      <a:pPr marL="171450" indent="-171450">
                        <a:buFont typeface="Arial" panose="020B0604020202020204" pitchFamily="34" charset="0"/>
                        <a:buChar char="•"/>
                      </a:pPr>
                      <a:r>
                        <a:rPr lang="en-AU" sz="1200" dirty="0"/>
                        <a:t>Note that this is a safety net only and threshold would not be materially exceeded based on current performance.</a:t>
                      </a:r>
                    </a:p>
                  </a:txBody>
                  <a:tcPr/>
                </a:tc>
                <a:extLst>
                  <a:ext uri="{0D108BD9-81ED-4DB2-BD59-A6C34878D82A}">
                    <a16:rowId xmlns:a16="http://schemas.microsoft.com/office/drawing/2014/main" val="230323955"/>
                  </a:ext>
                </a:extLst>
              </a:tr>
              <a:tr h="1383084">
                <a:tc>
                  <a:txBody>
                    <a:bodyPr/>
                    <a:lstStyle/>
                    <a:p>
                      <a:pPr lvl="0"/>
                      <a:r>
                        <a:rPr lang="en-GB" sz="1200" b="1" kern="1200" dirty="0">
                          <a:solidFill>
                            <a:schemeClr val="dk1"/>
                          </a:solidFill>
                          <a:effectLst/>
                          <a:latin typeface="+mn-lt"/>
                          <a:ea typeface="+mn-ea"/>
                          <a:cs typeface="+mn-cs"/>
                        </a:rPr>
                        <a:t>5. GSOO fees – shared recovery</a:t>
                      </a:r>
                      <a:r>
                        <a:rPr lang="en-GB" sz="1200" kern="1200" dirty="0">
                          <a:solidFill>
                            <a:schemeClr val="dk1"/>
                          </a:solidFill>
                          <a:effectLst/>
                          <a:latin typeface="+mn-lt"/>
                          <a:ea typeface="+mn-ea"/>
                          <a:cs typeface="+mn-cs"/>
                        </a:rPr>
                        <a:t> </a:t>
                      </a:r>
                      <a:endParaRPr lang="en-AU" sz="1200" kern="1200" dirty="0">
                        <a:solidFill>
                          <a:schemeClr val="dk1"/>
                        </a:solidFill>
                        <a:effectLst/>
                        <a:latin typeface="+mn-lt"/>
                        <a:ea typeface="+mn-ea"/>
                        <a:cs typeface="+mn-cs"/>
                      </a:endParaRPr>
                    </a:p>
                    <a:p>
                      <a:r>
                        <a:rPr lang="en-GB" sz="1200" kern="1200" dirty="0">
                          <a:solidFill>
                            <a:schemeClr val="dk1"/>
                          </a:solidFill>
                          <a:effectLst/>
                          <a:latin typeface="+mn-lt"/>
                          <a:ea typeface="+mn-ea"/>
                          <a:cs typeface="+mn-cs"/>
                        </a:rPr>
                        <a:t>Recover GSOO fees on the basis of 50% from producers on a $/GJ produced basis; and 50% from retailers on a $ / supply point basis. </a:t>
                      </a:r>
                      <a:endParaRPr lang="en-AU" sz="1200" dirty="0"/>
                    </a:p>
                  </a:txBody>
                  <a:tcPr/>
                </a:tc>
                <a:tc>
                  <a:txBody>
                    <a:bodyPr/>
                    <a:lstStyle/>
                    <a:p>
                      <a:pPr marL="171450" indent="-171450">
                        <a:buFont typeface="Arial" panose="020B0604020202020204" pitchFamily="34" charset="0"/>
                        <a:buChar char="•"/>
                      </a:pPr>
                      <a:r>
                        <a:rPr lang="en-AU" sz="1200" dirty="0"/>
                        <a:t>To broaden the recovery base from just retailers</a:t>
                      </a:r>
                    </a:p>
                    <a:p>
                      <a:pPr marL="171450" indent="-171450">
                        <a:buFont typeface="Arial" panose="020B0604020202020204" pitchFamily="34" charset="0"/>
                        <a:buChar char="•"/>
                      </a:pPr>
                      <a:r>
                        <a:rPr lang="en-AU" sz="1200" dirty="0"/>
                        <a:t>Better reflecting the inputs into, and broader benefits of, the GSOO</a:t>
                      </a:r>
                    </a:p>
                    <a:p>
                      <a:pPr marL="171450" indent="-171450">
                        <a:buFont typeface="Arial" panose="020B0604020202020204" pitchFamily="34" charset="0"/>
                        <a:buChar char="•"/>
                      </a:pPr>
                      <a:r>
                        <a:rPr lang="en-AU" sz="1200" dirty="0"/>
                        <a:t>Recovery that wholly accounts for activity in the gas market, with a more proportionate potential for pass through to users</a:t>
                      </a:r>
                    </a:p>
                    <a:p>
                      <a:pPr marL="171450" indent="-171450">
                        <a:buFont typeface="Arial" panose="020B0604020202020204" pitchFamily="34" charset="0"/>
                        <a:buChar char="•"/>
                      </a:pPr>
                      <a:endParaRPr lang="en-AU" sz="1200" dirty="0"/>
                    </a:p>
                  </a:txBody>
                  <a:tcPr/>
                </a:tc>
                <a:extLst>
                  <a:ext uri="{0D108BD9-81ED-4DB2-BD59-A6C34878D82A}">
                    <a16:rowId xmlns:a16="http://schemas.microsoft.com/office/drawing/2014/main" val="4033864328"/>
                  </a:ext>
                </a:extLst>
              </a:tr>
            </a:tbl>
          </a:graphicData>
        </a:graphic>
      </p:graphicFrame>
    </p:spTree>
    <p:extLst>
      <p:ext uri="{BB962C8B-B14F-4D97-AF65-F5344CB8AC3E}">
        <p14:creationId xmlns:p14="http://schemas.microsoft.com/office/powerpoint/2010/main" val="2419378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F6A076F-0D8A-4375-BDAD-95F4872E4329}"/>
              </a:ext>
            </a:extLst>
          </p:cNvPr>
          <p:cNvSpPr>
            <a:spLocks noGrp="1"/>
          </p:cNvSpPr>
          <p:nvPr>
            <p:ph type="title"/>
          </p:nvPr>
        </p:nvSpPr>
        <p:spPr>
          <a:xfrm>
            <a:off x="233619" y="503978"/>
            <a:ext cx="3185856" cy="1460347"/>
          </a:xfrm>
        </p:spPr>
        <p:txBody>
          <a:bodyPr/>
          <a:lstStyle/>
          <a:p>
            <a:r>
              <a:rPr lang="en-AU" dirty="0"/>
              <a:t>Consultation process</a:t>
            </a:r>
          </a:p>
        </p:txBody>
      </p:sp>
      <p:sp>
        <p:nvSpPr>
          <p:cNvPr id="9" name="Text Placeholder 8">
            <a:extLst>
              <a:ext uri="{FF2B5EF4-FFF2-40B4-BE49-F238E27FC236}">
                <a16:creationId xmlns:a16="http://schemas.microsoft.com/office/drawing/2014/main" id="{6A9BAB25-272E-4CCD-933C-1DFBB67C043A}"/>
              </a:ext>
            </a:extLst>
          </p:cNvPr>
          <p:cNvSpPr>
            <a:spLocks noGrp="1"/>
          </p:cNvSpPr>
          <p:nvPr>
            <p:ph type="body" sz="half" idx="2"/>
          </p:nvPr>
        </p:nvSpPr>
        <p:spPr>
          <a:xfrm>
            <a:off x="233620" y="3436577"/>
            <a:ext cx="3062030" cy="2035755"/>
          </a:xfrm>
        </p:spPr>
        <p:txBody>
          <a:bodyPr/>
          <a:lstStyle/>
          <a:p>
            <a:r>
              <a:rPr lang="en-AU" dirty="0"/>
              <a:t>AEMO welcomes feedback on the positions in the Draft Report</a:t>
            </a:r>
            <a:endParaRPr lang="en-AU" b="1" dirty="0"/>
          </a:p>
        </p:txBody>
      </p:sp>
      <p:sp>
        <p:nvSpPr>
          <p:cNvPr id="6" name="Slide Number Placeholder 5">
            <a:extLst>
              <a:ext uri="{FF2B5EF4-FFF2-40B4-BE49-F238E27FC236}">
                <a16:creationId xmlns:a16="http://schemas.microsoft.com/office/drawing/2014/main" id="{FE1B9C27-437E-4C05-826E-FF7E2C0A8808}"/>
              </a:ext>
            </a:extLst>
          </p:cNvPr>
          <p:cNvSpPr>
            <a:spLocks noGrp="1"/>
          </p:cNvSpPr>
          <p:nvPr>
            <p:ph type="sldNum" sz="quarter" idx="12"/>
          </p:nvPr>
        </p:nvSpPr>
        <p:spPr/>
        <p:txBody>
          <a:bodyPr/>
          <a:lstStyle/>
          <a:p>
            <a:fld id="{4EC81F68-4976-451A-B2E9-79BCBD2F70CC}" type="slidenum">
              <a:rPr lang="en-AU" smtClean="0"/>
              <a:pPr/>
              <a:t>7</a:t>
            </a:fld>
            <a:endParaRPr lang="en-AU"/>
          </a:p>
        </p:txBody>
      </p:sp>
      <p:graphicFrame>
        <p:nvGraphicFramePr>
          <p:cNvPr id="3" name="Table 2">
            <a:extLst>
              <a:ext uri="{FF2B5EF4-FFF2-40B4-BE49-F238E27FC236}">
                <a16:creationId xmlns:a16="http://schemas.microsoft.com/office/drawing/2014/main" id="{7C0E3916-85FC-402B-B3E7-3AB8024A446B}"/>
              </a:ext>
            </a:extLst>
          </p:cNvPr>
          <p:cNvGraphicFramePr>
            <a:graphicFrameLocks noGrp="1"/>
          </p:cNvGraphicFramePr>
          <p:nvPr>
            <p:extLst>
              <p:ext uri="{D42A27DB-BD31-4B8C-83A1-F6EECF244321}">
                <p14:modId xmlns:p14="http://schemas.microsoft.com/office/powerpoint/2010/main" val="1042488435"/>
              </p:ext>
            </p:extLst>
          </p:nvPr>
        </p:nvGraphicFramePr>
        <p:xfrm>
          <a:off x="3685319" y="873858"/>
          <a:ext cx="6773400" cy="3001222"/>
        </p:xfrm>
        <a:graphic>
          <a:graphicData uri="http://schemas.openxmlformats.org/drawingml/2006/table">
            <a:tbl>
              <a:tblPr firstRow="1" firstCol="1" bandRow="1"/>
              <a:tblGrid>
                <a:gridCol w="4184517">
                  <a:extLst>
                    <a:ext uri="{9D8B030D-6E8A-4147-A177-3AD203B41FA5}">
                      <a16:colId xmlns:a16="http://schemas.microsoft.com/office/drawing/2014/main" val="3453055822"/>
                    </a:ext>
                  </a:extLst>
                </a:gridCol>
                <a:gridCol w="2588883">
                  <a:extLst>
                    <a:ext uri="{9D8B030D-6E8A-4147-A177-3AD203B41FA5}">
                      <a16:colId xmlns:a16="http://schemas.microsoft.com/office/drawing/2014/main" val="3766108125"/>
                    </a:ext>
                  </a:extLst>
                </a:gridCol>
              </a:tblGrid>
              <a:tr h="492532">
                <a:tc>
                  <a:txBody>
                    <a:bodyPr/>
                    <a:lstStyle/>
                    <a:p>
                      <a:pPr algn="just">
                        <a:spcBef>
                          <a:spcPts val="500"/>
                        </a:spcBef>
                        <a:spcAft>
                          <a:spcPts val="500"/>
                        </a:spcAft>
                      </a:pPr>
                      <a:r>
                        <a:rPr lang="en-AU" sz="1600" b="1" dirty="0">
                          <a:effectLst/>
                          <a:latin typeface="Century Gothic" panose="020B0502020202020204" pitchFamily="34" charset="0"/>
                          <a:ea typeface="Calibri" panose="020F0502020204030204" pitchFamily="34" charset="0"/>
                          <a:cs typeface="Times New Roman" panose="02020603050405020304" pitchFamily="18" charset="0"/>
                        </a:rPr>
                        <a:t>Milestone</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82859C"/>
                      </a:solidFill>
                      <a:prstDash val="solid"/>
                      <a:round/>
                      <a:headEnd type="none" w="med" len="med"/>
                      <a:tailEnd type="none" w="med" len="med"/>
                    </a:lnT>
                    <a:lnB w="12700" cap="flat" cmpd="sng" algn="ctr">
                      <a:solidFill>
                        <a:srgbClr val="82859C"/>
                      </a:solidFill>
                      <a:prstDash val="solid"/>
                      <a:round/>
                      <a:headEnd type="none" w="med" len="med"/>
                      <a:tailEnd type="none" w="med" len="med"/>
                    </a:lnB>
                  </a:tcPr>
                </a:tc>
                <a:tc>
                  <a:txBody>
                    <a:bodyPr/>
                    <a:lstStyle/>
                    <a:p>
                      <a:pPr algn="just">
                        <a:spcBef>
                          <a:spcPts val="500"/>
                        </a:spcBef>
                        <a:spcAft>
                          <a:spcPts val="500"/>
                        </a:spcAft>
                      </a:pPr>
                      <a:r>
                        <a:rPr lang="en-GB" sz="1600" b="1" dirty="0">
                          <a:effectLst/>
                          <a:latin typeface="Century Gothic" panose="020B0502020202020204" pitchFamily="34" charset="0"/>
                          <a:ea typeface="Calibri" panose="020F0502020204030204" pitchFamily="34" charset="0"/>
                          <a:cs typeface="Times New Roman" panose="02020603050405020304" pitchFamily="18" charset="0"/>
                        </a:rPr>
                        <a:t>Date</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82859C"/>
                      </a:solidFill>
                      <a:prstDash val="solid"/>
                      <a:round/>
                      <a:headEnd type="none" w="med" len="med"/>
                      <a:tailEnd type="none" w="med" len="med"/>
                    </a:lnT>
                    <a:lnB w="12700" cap="flat" cmpd="sng" algn="ctr">
                      <a:solidFill>
                        <a:srgbClr val="82859C"/>
                      </a:solidFill>
                      <a:prstDash val="solid"/>
                      <a:round/>
                      <a:headEnd type="none" w="med" len="med"/>
                      <a:tailEnd type="none" w="med" len="med"/>
                    </a:lnB>
                  </a:tcPr>
                </a:tc>
                <a:extLst>
                  <a:ext uri="{0D108BD9-81ED-4DB2-BD59-A6C34878D82A}">
                    <a16:rowId xmlns:a16="http://schemas.microsoft.com/office/drawing/2014/main" val="2782447555"/>
                  </a:ext>
                </a:extLst>
              </a:tr>
              <a:tr h="501738">
                <a:tc>
                  <a:txBody>
                    <a:bodyPr/>
                    <a:lstStyle/>
                    <a:p>
                      <a:pPr>
                        <a:spcBef>
                          <a:spcPts val="500"/>
                        </a:spcBef>
                        <a:spcAft>
                          <a:spcPts val="500"/>
                        </a:spcAft>
                      </a:pPr>
                      <a:r>
                        <a:rPr lang="en-GB" sz="1600" dirty="0">
                          <a:effectLst/>
                          <a:latin typeface="Century Gothic" panose="020B0502020202020204" pitchFamily="34" charset="0"/>
                          <a:ea typeface="Calibri" panose="020F0502020204030204" pitchFamily="34" charset="0"/>
                          <a:cs typeface="Times New Roman" panose="02020603050405020304" pitchFamily="18" charset="0"/>
                        </a:rPr>
                        <a:t>Draft Report &amp; Notice of second stage consultation published</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82859C"/>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r">
                        <a:spcBef>
                          <a:spcPts val="500"/>
                        </a:spcBef>
                        <a:spcAft>
                          <a:spcPts val="500"/>
                        </a:spcAft>
                      </a:pPr>
                      <a:r>
                        <a:rPr lang="en-GB" sz="1600" dirty="0">
                          <a:effectLst/>
                          <a:latin typeface="Segoe UI Semilight" panose="020B0402040204020203" pitchFamily="34" charset="0"/>
                          <a:ea typeface="Calibri" panose="020F0502020204030204" pitchFamily="34" charset="0"/>
                          <a:cs typeface="Times New Roman" panose="02020603050405020304" pitchFamily="18" charset="0"/>
                        </a:rPr>
                        <a:t>Monday, 16 Nov 2020</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82859C"/>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901843337"/>
                  </a:ext>
                </a:extLst>
              </a:tr>
              <a:tr h="501738">
                <a:tc>
                  <a:txBody>
                    <a:bodyPr/>
                    <a:lstStyle/>
                    <a:p>
                      <a:pPr>
                        <a:spcBef>
                          <a:spcPts val="500"/>
                        </a:spcBef>
                        <a:spcAft>
                          <a:spcPts val="500"/>
                        </a:spcAft>
                      </a:pPr>
                      <a:r>
                        <a:rPr lang="en-GB" sz="1600" dirty="0">
                          <a:effectLst/>
                          <a:latin typeface="Century Gothic" panose="020B0502020202020204" pitchFamily="34" charset="0"/>
                          <a:ea typeface="Calibri" panose="020F0502020204030204" pitchFamily="34" charset="0"/>
                          <a:cs typeface="Times New Roman" panose="02020603050405020304" pitchFamily="18" charset="0"/>
                        </a:rPr>
                        <a:t>Submissions on Draft Report due</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r">
                        <a:spcBef>
                          <a:spcPts val="500"/>
                        </a:spcBef>
                        <a:spcAft>
                          <a:spcPts val="500"/>
                        </a:spcAft>
                      </a:pPr>
                      <a:r>
                        <a:rPr lang="en-GB" sz="1600" dirty="0">
                          <a:effectLst/>
                          <a:latin typeface="Segoe UI Semilight" panose="020B0402040204020203" pitchFamily="34" charset="0"/>
                          <a:ea typeface="Calibri" panose="020F0502020204030204" pitchFamily="34" charset="0"/>
                          <a:cs typeface="Times New Roman" panose="02020603050405020304" pitchFamily="18" charset="0"/>
                        </a:rPr>
                        <a:t>Thursday, 4 Feb 2021</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078649098"/>
                  </a:ext>
                </a:extLst>
              </a:tr>
              <a:tr h="501738">
                <a:tc>
                  <a:txBody>
                    <a:bodyPr/>
                    <a:lstStyle/>
                    <a:p>
                      <a:pPr>
                        <a:spcBef>
                          <a:spcPts val="500"/>
                        </a:spcBef>
                        <a:spcAft>
                          <a:spcPts val="500"/>
                        </a:spcAft>
                      </a:pPr>
                      <a:r>
                        <a:rPr lang="en-GB" sz="1600">
                          <a:effectLst/>
                          <a:latin typeface="Century Gothic" panose="020B0502020202020204" pitchFamily="34" charset="0"/>
                          <a:ea typeface="Calibri" panose="020F0502020204030204" pitchFamily="34" charset="0"/>
                          <a:cs typeface="Times New Roman" panose="02020603050405020304" pitchFamily="18" charset="0"/>
                        </a:rPr>
                        <a:t>Final Report published </a:t>
                      </a:r>
                      <a:endParaRPr lang="en-AU" sz="120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r">
                        <a:spcBef>
                          <a:spcPts val="500"/>
                        </a:spcBef>
                        <a:spcAft>
                          <a:spcPts val="500"/>
                        </a:spcAft>
                      </a:pPr>
                      <a:r>
                        <a:rPr lang="en-GB" sz="1600" dirty="0">
                          <a:effectLst/>
                          <a:latin typeface="Segoe UI Semilight" panose="020B0402040204020203" pitchFamily="34" charset="0"/>
                          <a:ea typeface="Calibri" panose="020F0502020204030204" pitchFamily="34" charset="0"/>
                          <a:cs typeface="Times New Roman" panose="02020603050405020304" pitchFamily="18" charset="0"/>
                        </a:rPr>
                        <a:t>Thursday, 18 Mar 2021</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731037202"/>
                  </a:ext>
                </a:extLst>
              </a:tr>
              <a:tr h="501738">
                <a:tc>
                  <a:txBody>
                    <a:bodyPr/>
                    <a:lstStyle/>
                    <a:p>
                      <a:pPr>
                        <a:spcBef>
                          <a:spcPts val="500"/>
                        </a:spcBef>
                        <a:spcAft>
                          <a:spcPts val="500"/>
                        </a:spcAft>
                      </a:pPr>
                      <a:r>
                        <a:rPr lang="en-GB" sz="1600">
                          <a:effectLst/>
                          <a:latin typeface="Century Gothic" panose="020B0502020202020204" pitchFamily="34" charset="0"/>
                          <a:ea typeface="Calibri" panose="020F0502020204030204" pitchFamily="34" charset="0"/>
                          <a:cs typeface="Times New Roman" panose="02020603050405020304" pitchFamily="18" charset="0"/>
                        </a:rPr>
                        <a:t>Final Report required (no later than)</a:t>
                      </a:r>
                      <a:endParaRPr lang="en-AU" sz="120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r">
                        <a:spcBef>
                          <a:spcPts val="500"/>
                        </a:spcBef>
                        <a:spcAft>
                          <a:spcPts val="500"/>
                        </a:spcAft>
                      </a:pPr>
                      <a:r>
                        <a:rPr lang="en-GB" sz="1600" dirty="0">
                          <a:effectLst/>
                          <a:latin typeface="Segoe UI Semilight" panose="020B0402040204020203" pitchFamily="34" charset="0"/>
                          <a:ea typeface="Calibri" panose="020F0502020204030204" pitchFamily="34" charset="0"/>
                          <a:cs typeface="Times New Roman" panose="02020603050405020304" pitchFamily="18" charset="0"/>
                        </a:rPr>
                        <a:t>Wednesday, 31 Mar 2021</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055384530"/>
                  </a:ext>
                </a:extLst>
              </a:tr>
              <a:tr h="501738">
                <a:tc>
                  <a:txBody>
                    <a:bodyPr/>
                    <a:lstStyle/>
                    <a:p>
                      <a:pPr>
                        <a:spcBef>
                          <a:spcPts val="500"/>
                        </a:spcBef>
                        <a:spcAft>
                          <a:spcPts val="500"/>
                        </a:spcAft>
                      </a:pPr>
                      <a:r>
                        <a:rPr lang="en-GB" sz="1600" b="1" dirty="0">
                          <a:effectLst/>
                          <a:latin typeface="Century Gothic" panose="020B0502020202020204" pitchFamily="34" charset="0"/>
                          <a:ea typeface="Calibri" panose="020F0502020204030204" pitchFamily="34" charset="0"/>
                          <a:cs typeface="Times New Roman" panose="02020603050405020304" pitchFamily="18" charset="0"/>
                        </a:rPr>
                        <a:t>New fee structures take effect</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tc>
                  <a:txBody>
                    <a:bodyPr/>
                    <a:lstStyle/>
                    <a:p>
                      <a:pPr algn="r">
                        <a:spcBef>
                          <a:spcPts val="500"/>
                        </a:spcBef>
                        <a:spcAft>
                          <a:spcPts val="500"/>
                        </a:spcAft>
                      </a:pPr>
                      <a:r>
                        <a:rPr lang="en-GB" sz="1600" b="1" dirty="0">
                          <a:effectLst/>
                          <a:latin typeface="Segoe UI Semilight" panose="020B0402040204020203" pitchFamily="34" charset="0"/>
                          <a:ea typeface="Calibri" panose="020F0502020204030204" pitchFamily="34" charset="0"/>
                          <a:cs typeface="Times New Roman" panose="02020603050405020304" pitchFamily="18" charset="0"/>
                        </a:rPr>
                        <a:t>Thursday, 1 Jul 2021</a:t>
                      </a:r>
                      <a:endParaRPr lang="en-AU" sz="1200" dirty="0">
                        <a:effectLst/>
                        <a:latin typeface="Segoe UI Semilight" panose="020B0402040204020203"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868597815"/>
                  </a:ext>
                </a:extLst>
              </a:tr>
            </a:tbl>
          </a:graphicData>
        </a:graphic>
      </p:graphicFrame>
      <p:sp>
        <p:nvSpPr>
          <p:cNvPr id="10" name="Content Placeholder 7">
            <a:extLst>
              <a:ext uri="{FF2B5EF4-FFF2-40B4-BE49-F238E27FC236}">
                <a16:creationId xmlns:a16="http://schemas.microsoft.com/office/drawing/2014/main" id="{80BFC857-BEAA-45EF-B9E7-2449C1CD6C4D}"/>
              </a:ext>
            </a:extLst>
          </p:cNvPr>
          <p:cNvSpPr>
            <a:spLocks noGrp="1"/>
          </p:cNvSpPr>
          <p:nvPr>
            <p:ph idx="1"/>
          </p:nvPr>
        </p:nvSpPr>
        <p:spPr>
          <a:xfrm>
            <a:off x="3684793" y="4245429"/>
            <a:ext cx="6774452" cy="2761270"/>
          </a:xfrm>
        </p:spPr>
        <p:txBody>
          <a:bodyPr>
            <a:normAutofit fontScale="62500" lnSpcReduction="20000"/>
          </a:bodyPr>
          <a:lstStyle/>
          <a:p>
            <a:pPr marL="0" indent="0">
              <a:buNone/>
            </a:pPr>
            <a:r>
              <a:rPr lang="en-AU" sz="3200" b="1" dirty="0"/>
              <a:t>Inquiries</a:t>
            </a:r>
          </a:p>
          <a:p>
            <a:r>
              <a:rPr lang="en-AU" sz="3200" dirty="0"/>
              <a:t>Inquiries and/or meeting requests should be directed to:</a:t>
            </a:r>
          </a:p>
          <a:p>
            <a:pPr marL="400965" lvl="1" indent="0">
              <a:buNone/>
            </a:pPr>
            <a:r>
              <a:rPr lang="en-AU" sz="2850" dirty="0"/>
              <a:t>Mr Kevin Ly</a:t>
            </a:r>
          </a:p>
          <a:p>
            <a:pPr marL="400965" lvl="1" indent="0">
              <a:buNone/>
            </a:pPr>
            <a:r>
              <a:rPr lang="en-AU" sz="2850" dirty="0"/>
              <a:t>Group Manager Regulation</a:t>
            </a:r>
          </a:p>
          <a:p>
            <a:pPr marL="400965" lvl="1" indent="0">
              <a:buNone/>
            </a:pPr>
            <a:r>
              <a:rPr lang="en-AU" sz="2850" dirty="0"/>
              <a:t>Email: kevin.ly@aemo.com.au </a:t>
            </a:r>
          </a:p>
          <a:p>
            <a:pPr marL="0" indent="0">
              <a:buNone/>
            </a:pPr>
            <a:endParaRPr lang="en-AU" sz="3200" b="1" dirty="0"/>
          </a:p>
          <a:p>
            <a:pPr marL="0" indent="0">
              <a:buNone/>
            </a:pPr>
            <a:r>
              <a:rPr lang="en-AU" sz="3200" b="1" dirty="0"/>
              <a:t>Submissions</a:t>
            </a:r>
          </a:p>
          <a:p>
            <a:r>
              <a:rPr lang="en-AU" sz="3200" dirty="0"/>
              <a:t>Due </a:t>
            </a:r>
            <a:r>
              <a:rPr lang="en-AU" sz="3200" b="1" dirty="0"/>
              <a:t>5.00pm Thursday, 4 February 2021 </a:t>
            </a:r>
          </a:p>
          <a:p>
            <a:r>
              <a:rPr lang="en-AU" sz="3200" dirty="0"/>
              <a:t>To </a:t>
            </a:r>
            <a:r>
              <a:rPr lang="en-AU" sz="3200" b="1" dirty="0"/>
              <a:t>StakeholderRelations@aemo.com.au</a:t>
            </a:r>
          </a:p>
        </p:txBody>
      </p:sp>
      <p:sp>
        <p:nvSpPr>
          <p:cNvPr id="11" name="Content Placeholder 7">
            <a:extLst>
              <a:ext uri="{FF2B5EF4-FFF2-40B4-BE49-F238E27FC236}">
                <a16:creationId xmlns:a16="http://schemas.microsoft.com/office/drawing/2014/main" id="{9A93692F-48A9-4C3B-B397-20B5842259DC}"/>
              </a:ext>
            </a:extLst>
          </p:cNvPr>
          <p:cNvSpPr txBox="1">
            <a:spLocks/>
          </p:cNvSpPr>
          <p:nvPr/>
        </p:nvSpPr>
        <p:spPr>
          <a:xfrm>
            <a:off x="3683742" y="503978"/>
            <a:ext cx="6774452" cy="2761270"/>
          </a:xfrm>
          <a:prstGeom prst="rect">
            <a:avLst/>
          </a:prstGeom>
        </p:spPr>
        <p:txBody>
          <a:bodyPr vert="horz" lIns="91440" tIns="45720" rIns="91440" bIns="45720" rtlCol="0">
            <a:normAutofit/>
          </a:bodyPr>
          <a:lstStyle>
            <a:lvl1pPr marL="200482" indent="-200482" algn="l" defTabSz="801929" rtl="0" eaLnBrk="1" latinLnBrk="0" hangingPunct="1">
              <a:lnSpc>
                <a:spcPct val="90000"/>
              </a:lnSpc>
              <a:spcBef>
                <a:spcPts val="877"/>
              </a:spcBef>
              <a:buFont typeface="Arial" panose="020B0604020202020204" pitchFamily="34" charset="0"/>
              <a:buChar char="•"/>
              <a:defRPr sz="2806" kern="1200">
                <a:solidFill>
                  <a:schemeClr val="tx1"/>
                </a:solidFill>
                <a:latin typeface="+mn-lt"/>
                <a:ea typeface="+mn-ea"/>
                <a:cs typeface="+mn-cs"/>
              </a:defRPr>
            </a:lvl1pPr>
            <a:lvl2pPr marL="601447" indent="-200482" algn="l" defTabSz="801929" rtl="0" eaLnBrk="1" latinLnBrk="0" hangingPunct="1">
              <a:lnSpc>
                <a:spcPct val="90000"/>
              </a:lnSpc>
              <a:spcBef>
                <a:spcPts val="439"/>
              </a:spcBef>
              <a:buFont typeface="Arial" panose="020B0604020202020204" pitchFamily="34" charset="0"/>
              <a:buChar char="•"/>
              <a:defRPr sz="2456" kern="1200">
                <a:solidFill>
                  <a:schemeClr val="tx1"/>
                </a:solidFill>
                <a:latin typeface="+mn-lt"/>
                <a:ea typeface="+mn-ea"/>
                <a:cs typeface="+mn-cs"/>
              </a:defRPr>
            </a:lvl2pPr>
            <a:lvl3pPr marL="1002411" indent="-200482" algn="l" defTabSz="801929" rtl="0" eaLnBrk="1" latinLnBrk="0" hangingPunct="1">
              <a:lnSpc>
                <a:spcPct val="90000"/>
              </a:lnSpc>
              <a:spcBef>
                <a:spcPts val="439"/>
              </a:spcBef>
              <a:buFont typeface="Arial" panose="020B0604020202020204" pitchFamily="34" charset="0"/>
              <a:buChar char="•"/>
              <a:defRPr sz="2105" kern="1200">
                <a:solidFill>
                  <a:schemeClr val="tx1"/>
                </a:solidFill>
                <a:latin typeface="+mn-lt"/>
                <a:ea typeface="+mn-ea"/>
                <a:cs typeface="+mn-cs"/>
              </a:defRPr>
            </a:lvl3pPr>
            <a:lvl4pPr marL="1403375" indent="-200482" algn="l" defTabSz="801929" rtl="0" eaLnBrk="1" latinLnBrk="0" hangingPunct="1">
              <a:lnSpc>
                <a:spcPct val="90000"/>
              </a:lnSpc>
              <a:spcBef>
                <a:spcPts val="439"/>
              </a:spcBef>
              <a:buFont typeface="Arial" panose="020B0604020202020204" pitchFamily="34" charset="0"/>
              <a:buChar char="•"/>
              <a:defRPr sz="1754" kern="1200">
                <a:solidFill>
                  <a:schemeClr val="tx1"/>
                </a:solidFill>
                <a:latin typeface="+mn-lt"/>
                <a:ea typeface="+mn-ea"/>
                <a:cs typeface="+mn-cs"/>
              </a:defRPr>
            </a:lvl4pPr>
            <a:lvl5pPr marL="1804340" indent="-200482" algn="l" defTabSz="801929" rtl="0" eaLnBrk="1" latinLnBrk="0" hangingPunct="1">
              <a:lnSpc>
                <a:spcPct val="90000"/>
              </a:lnSpc>
              <a:spcBef>
                <a:spcPts val="439"/>
              </a:spcBef>
              <a:buFont typeface="Arial" panose="020B0604020202020204" pitchFamily="34" charset="0"/>
              <a:buChar char="•"/>
              <a:defRPr sz="1754" kern="1200">
                <a:solidFill>
                  <a:schemeClr val="tx1"/>
                </a:solidFill>
                <a:latin typeface="+mn-lt"/>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754"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754"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754"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754" kern="1200">
                <a:solidFill>
                  <a:schemeClr val="tx1"/>
                </a:solidFill>
                <a:latin typeface="+mn-lt"/>
                <a:ea typeface="+mn-ea"/>
                <a:cs typeface="+mn-cs"/>
              </a:defRPr>
            </a:lvl9pPr>
          </a:lstStyle>
          <a:p>
            <a:pPr marL="0" indent="0">
              <a:buFont typeface="Arial" panose="020B0604020202020204" pitchFamily="34" charset="0"/>
              <a:buNone/>
            </a:pPr>
            <a:r>
              <a:rPr lang="en-AU" sz="2000" b="1" dirty="0"/>
              <a:t>Key dates</a:t>
            </a:r>
            <a:endParaRPr lang="en-AU" sz="2000" dirty="0"/>
          </a:p>
        </p:txBody>
      </p:sp>
    </p:spTree>
    <p:extLst>
      <p:ext uri="{BB962C8B-B14F-4D97-AF65-F5344CB8AC3E}">
        <p14:creationId xmlns:p14="http://schemas.microsoft.com/office/powerpoint/2010/main" val="3521434316"/>
      </p:ext>
    </p:extLst>
  </p:cSld>
  <p:clrMapOvr>
    <a:masterClrMapping/>
  </p:clrMapOvr>
</p:sld>
</file>

<file path=ppt/theme/theme1.xml><?xml version="1.0" encoding="utf-8"?>
<a:theme xmlns:a="http://schemas.openxmlformats.org/drawingml/2006/main" name="Office Theme">
  <a:themeElements>
    <a:clrScheme name="AEMO PPT 2018">
      <a:dk1>
        <a:srgbClr val="222324"/>
      </a:dk1>
      <a:lt1>
        <a:srgbClr val="FFFFFF"/>
      </a:lt1>
      <a:dk2>
        <a:srgbClr val="000000"/>
      </a:dk2>
      <a:lt2>
        <a:srgbClr val="E0E8EA"/>
      </a:lt2>
      <a:accent1>
        <a:srgbClr val="C41230"/>
      </a:accent1>
      <a:accent2>
        <a:srgbClr val="360F3C"/>
      </a:accent2>
      <a:accent3>
        <a:srgbClr val="F37421"/>
      </a:accent3>
      <a:accent4>
        <a:srgbClr val="FFC222"/>
      </a:accent4>
      <a:accent5>
        <a:srgbClr val="82859C"/>
      </a:accent5>
      <a:accent6>
        <a:srgbClr val="B3E0EE"/>
      </a:accent6>
      <a:hlink>
        <a:srgbClr val="C41230"/>
      </a:hlink>
      <a:folHlink>
        <a:srgbClr val="C41230"/>
      </a:folHlink>
    </a:clrScheme>
    <a:fontScheme name="AEMO TW Segoe">
      <a:majorFont>
        <a:latin typeface="Century Gothic"/>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2018 A4 v3.potx" id="{A797FDB9-8A26-4056-9623-5571199557CE}" vid="{FFE1CF38-5BBD-4F94-BB00-831C360B7E3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B42205B36958246B8DBC012EC0E6FB5" ma:contentTypeVersion="11" ma:contentTypeDescription="Create a new document." ma:contentTypeScope="" ma:versionID="b9cffa71b3efa82b3dddde854b72008d">
  <xsd:schema xmlns:xsd="http://www.w3.org/2001/XMLSchema" xmlns:xs="http://www.w3.org/2001/XMLSchema" xmlns:p="http://schemas.microsoft.com/office/2006/metadata/properties" xmlns:ns2="8b7549af-34d3-4df3-a739-c4781e0e4149" xmlns:ns3="2f79bd22-bf19-4030-ae26-e3bff2cef81e" targetNamespace="http://schemas.microsoft.com/office/2006/metadata/properties" ma:root="true" ma:fieldsID="7254e61790088a85b97b039292ce09e8" ns2:_="" ns3:_="">
    <xsd:import namespace="8b7549af-34d3-4df3-a739-c4781e0e4149"/>
    <xsd:import namespace="2f79bd22-bf19-4030-ae26-e3bff2cef81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7549af-34d3-4df3-a739-c4781e0e41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79bd22-bf19-4030-ae26-e3bff2cef8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015D48-D138-4684-BC16-AE70A2EC0619}">
  <ds:schemaRefs>
    <ds:schemaRef ds:uri="http://schemas.microsoft.com/sharepoint/v3/contenttype/forms"/>
  </ds:schemaRefs>
</ds:datastoreItem>
</file>

<file path=customXml/itemProps2.xml><?xml version="1.0" encoding="utf-8"?>
<ds:datastoreItem xmlns:ds="http://schemas.openxmlformats.org/officeDocument/2006/customXml" ds:itemID="{44E094EA-ED21-40B6-9996-52788BD7177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A1CB89D-D288-419B-AC2C-CB7B5CC34C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7549af-34d3-4df3-a739-c4781e0e4149"/>
    <ds:schemaRef ds:uri="2f79bd22-bf19-4030-ae26-e3bff2cef8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presentation A4 full colour</Template>
  <TotalTime>2713</TotalTime>
  <Words>1065</Words>
  <Application>Microsoft Office PowerPoint</Application>
  <PresentationFormat>Custom</PresentationFormat>
  <Paragraphs>119</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Century Gothic</vt:lpstr>
      <vt:lpstr>Futura Std Light</vt:lpstr>
      <vt:lpstr>Segoe UI Semilight</vt:lpstr>
      <vt:lpstr>Office Theme</vt:lpstr>
      <vt:lpstr>Gas Fee Structures Review</vt:lpstr>
      <vt:lpstr>Introduction &amp; Context</vt:lpstr>
      <vt:lpstr>Initiatives to address costs and market fees</vt:lpstr>
      <vt:lpstr>Review summary</vt:lpstr>
      <vt:lpstr>Review summary</vt:lpstr>
      <vt:lpstr>Proposed changes</vt:lpstr>
      <vt:lpstr>Consultation process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Andrea Marinelli</dc:creator>
  <cp:lastModifiedBy>Andrea Marinelli</cp:lastModifiedBy>
  <cp:revision>3</cp:revision>
  <cp:lastPrinted>2020-12-08T23:09:41Z</cp:lastPrinted>
  <dcterms:created xsi:type="dcterms:W3CDTF">2020-11-30T23:30:38Z</dcterms:created>
  <dcterms:modified xsi:type="dcterms:W3CDTF">2020-12-09T22:40:35Z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0x010100AB42205B36958246B8DBC012EC0E6FB5</vt:lpwstr>
  </property>
</Properties>
</file>