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7" r:id="rId5"/>
    <p:sldId id="267" r:id="rId6"/>
    <p:sldId id="356" r:id="rId7"/>
    <p:sldId id="265" r:id="rId8"/>
    <p:sldId id="339" r:id="rId9"/>
    <p:sldId id="266" r:id="rId10"/>
    <p:sldId id="268" r:id="rId11"/>
    <p:sldId id="269" r:id="rId12"/>
    <p:sldId id="340" r:id="rId13"/>
    <p:sldId id="270" r:id="rId14"/>
    <p:sldId id="330" r:id="rId15"/>
    <p:sldId id="331" r:id="rId16"/>
    <p:sldId id="354" r:id="rId17"/>
    <p:sldId id="333" r:id="rId18"/>
    <p:sldId id="334" r:id="rId19"/>
    <p:sldId id="335" r:id="rId20"/>
    <p:sldId id="336" r:id="rId21"/>
    <p:sldId id="341" r:id="rId22"/>
    <p:sldId id="337" r:id="rId23"/>
    <p:sldId id="338" r:id="rId24"/>
    <p:sldId id="342" r:id="rId25"/>
    <p:sldId id="343" r:id="rId26"/>
    <p:sldId id="345" r:id="rId27"/>
    <p:sldId id="355" r:id="rId28"/>
    <p:sldId id="346" r:id="rId29"/>
    <p:sldId id="347" r:id="rId30"/>
    <p:sldId id="348" r:id="rId31"/>
    <p:sldId id="349" r:id="rId32"/>
    <p:sldId id="350" r:id="rId33"/>
    <p:sldId id="351" r:id="rId34"/>
    <p:sldId id="352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oger Shaw" initials="RS" lastIdx="1" clrIdx="0">
    <p:extLst>
      <p:ext uri="{19B8F6BF-5375-455C-9EA6-DF929625EA0E}">
        <p15:presenceInfo xmlns:p15="http://schemas.microsoft.com/office/powerpoint/2012/main" userId="S::Roger.Shaw@aemo.com.au::505340e8-5e5f-429a-bd75-05dd8671520c" providerId="AD"/>
      </p:ext>
    </p:extLst>
  </p:cmAuthor>
  <p:cmAuthor id="2" name="Yvonne Tan" initials="YT" lastIdx="2" clrIdx="1">
    <p:extLst>
      <p:ext uri="{19B8F6BF-5375-455C-9EA6-DF929625EA0E}">
        <p15:presenceInfo xmlns:p15="http://schemas.microsoft.com/office/powerpoint/2012/main" userId="S::Yvonne.Tan@aemo.com.au::b321bec6-9ee4-4679-adcd-9731171c8c9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947A416-8313-4450-9FC0-93FAF7C479E8}" v="40" dt="2020-12-08T03:52:22.88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85" d="100"/>
          <a:sy n="85" d="100"/>
        </p:scale>
        <p:origin x="108" y="5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ger Shaw" userId="505340e8-5e5f-429a-bd75-05dd8671520c" providerId="ADAL" clId="{81771A0E-69BB-4758-80C9-0746C268D397}"/>
    <pc:docChg chg="undo custSel addSld modSld">
      <pc:chgData name="Roger Shaw" userId="505340e8-5e5f-429a-bd75-05dd8671520c" providerId="ADAL" clId="{81771A0E-69BB-4758-80C9-0746C268D397}" dt="2020-12-08T04:00:37.243" v="2186" actId="6549"/>
      <pc:docMkLst>
        <pc:docMk/>
      </pc:docMkLst>
      <pc:sldChg chg="modSp">
        <pc:chgData name="Roger Shaw" userId="505340e8-5e5f-429a-bd75-05dd8671520c" providerId="ADAL" clId="{81771A0E-69BB-4758-80C9-0746C268D397}" dt="2020-12-07T23:28:08.919" v="1827" actId="6549"/>
        <pc:sldMkLst>
          <pc:docMk/>
          <pc:sldMk cId="1865525904" sldId="257"/>
        </pc:sldMkLst>
        <pc:spChg chg="mod">
          <ac:chgData name="Roger Shaw" userId="505340e8-5e5f-429a-bd75-05dd8671520c" providerId="ADAL" clId="{81771A0E-69BB-4758-80C9-0746C268D397}" dt="2020-12-07T23:28:08.919" v="1827" actId="6549"/>
          <ac:spMkLst>
            <pc:docMk/>
            <pc:sldMk cId="1865525904" sldId="257"/>
            <ac:spMk id="5" creationId="{8C1BF767-69BB-4556-9D40-83E020974227}"/>
          </ac:spMkLst>
        </pc:spChg>
      </pc:sldChg>
      <pc:sldChg chg="modSp">
        <pc:chgData name="Roger Shaw" userId="505340e8-5e5f-429a-bd75-05dd8671520c" providerId="ADAL" clId="{81771A0E-69BB-4758-80C9-0746C268D397}" dt="2020-12-07T22:11:11.649" v="1184" actId="27636"/>
        <pc:sldMkLst>
          <pc:docMk/>
          <pc:sldMk cId="1672321758" sldId="265"/>
        </pc:sldMkLst>
        <pc:spChg chg="mod">
          <ac:chgData name="Roger Shaw" userId="505340e8-5e5f-429a-bd75-05dd8671520c" providerId="ADAL" clId="{81771A0E-69BB-4758-80C9-0746C268D397}" dt="2020-12-07T22:11:11.649" v="1184" actId="27636"/>
          <ac:spMkLst>
            <pc:docMk/>
            <pc:sldMk cId="1672321758" sldId="265"/>
            <ac:spMk id="16" creationId="{E622A3F6-86AB-481C-95E1-4BDD277305E7}"/>
          </ac:spMkLst>
        </pc:spChg>
      </pc:sldChg>
      <pc:sldChg chg="modSp">
        <pc:chgData name="Roger Shaw" userId="505340e8-5e5f-429a-bd75-05dd8671520c" providerId="ADAL" clId="{81771A0E-69BB-4758-80C9-0746C268D397}" dt="2020-12-07T22:11:11.676" v="1185" actId="27636"/>
        <pc:sldMkLst>
          <pc:docMk/>
          <pc:sldMk cId="2750158673" sldId="266"/>
        </pc:sldMkLst>
        <pc:spChg chg="mod">
          <ac:chgData name="Roger Shaw" userId="505340e8-5e5f-429a-bd75-05dd8671520c" providerId="ADAL" clId="{81771A0E-69BB-4758-80C9-0746C268D397}" dt="2020-12-07T22:11:11.676" v="1185" actId="27636"/>
          <ac:spMkLst>
            <pc:docMk/>
            <pc:sldMk cId="2750158673" sldId="266"/>
            <ac:spMk id="6" creationId="{2EDF579E-CEC9-4266-891C-0CA1EE006EE0}"/>
          </ac:spMkLst>
        </pc:spChg>
      </pc:sldChg>
      <pc:sldChg chg="addSp delSp modSp">
        <pc:chgData name="Roger Shaw" userId="505340e8-5e5f-429a-bd75-05dd8671520c" providerId="ADAL" clId="{81771A0E-69BB-4758-80C9-0746C268D397}" dt="2020-12-08T03:58:53.377" v="2139" actId="478"/>
        <pc:sldMkLst>
          <pc:docMk/>
          <pc:sldMk cId="2622072915" sldId="267"/>
        </pc:sldMkLst>
        <pc:spChg chg="add del mod">
          <ac:chgData name="Roger Shaw" userId="505340e8-5e5f-429a-bd75-05dd8671520c" providerId="ADAL" clId="{81771A0E-69BB-4758-80C9-0746C268D397}" dt="2020-12-08T03:58:53.377" v="2139" actId="478"/>
          <ac:spMkLst>
            <pc:docMk/>
            <pc:sldMk cId="2622072915" sldId="267"/>
            <ac:spMk id="2" creationId="{45CD5082-C34A-462D-B60A-FA3422632482}"/>
          </ac:spMkLst>
        </pc:spChg>
      </pc:sldChg>
      <pc:sldChg chg="modSp">
        <pc:chgData name="Roger Shaw" userId="505340e8-5e5f-429a-bd75-05dd8671520c" providerId="ADAL" clId="{81771A0E-69BB-4758-80C9-0746C268D397}" dt="2020-12-07T22:11:11.695" v="1186" actId="27636"/>
        <pc:sldMkLst>
          <pc:docMk/>
          <pc:sldMk cId="808198598" sldId="268"/>
        </pc:sldMkLst>
        <pc:spChg chg="mod">
          <ac:chgData name="Roger Shaw" userId="505340e8-5e5f-429a-bd75-05dd8671520c" providerId="ADAL" clId="{81771A0E-69BB-4758-80C9-0746C268D397}" dt="2020-12-07T22:11:11.695" v="1186" actId="27636"/>
          <ac:spMkLst>
            <pc:docMk/>
            <pc:sldMk cId="808198598" sldId="268"/>
            <ac:spMk id="3" creationId="{5E106D21-5C63-49F3-8FF5-F176952A4FAA}"/>
          </ac:spMkLst>
        </pc:spChg>
      </pc:sldChg>
      <pc:sldChg chg="addSp modSp">
        <pc:chgData name="Roger Shaw" userId="505340e8-5e5f-429a-bd75-05dd8671520c" providerId="ADAL" clId="{81771A0E-69BB-4758-80C9-0746C268D397}" dt="2020-12-08T03:59:30.219" v="2153" actId="6549"/>
        <pc:sldMkLst>
          <pc:docMk/>
          <pc:sldMk cId="3563271808" sldId="269"/>
        </pc:sldMkLst>
        <pc:spChg chg="mod">
          <ac:chgData name="Roger Shaw" userId="505340e8-5e5f-429a-bd75-05dd8671520c" providerId="ADAL" clId="{81771A0E-69BB-4758-80C9-0746C268D397}" dt="2020-12-08T03:36:22.393" v="1830" actId="20577"/>
          <ac:spMkLst>
            <pc:docMk/>
            <pc:sldMk cId="3563271808" sldId="269"/>
            <ac:spMk id="3" creationId="{30DF8495-AA1F-4CFD-9399-FEDC032474F6}"/>
          </ac:spMkLst>
        </pc:spChg>
        <pc:spChg chg="add mod">
          <ac:chgData name="Roger Shaw" userId="505340e8-5e5f-429a-bd75-05dd8671520c" providerId="ADAL" clId="{81771A0E-69BB-4758-80C9-0746C268D397}" dt="2020-12-08T03:59:30.219" v="2153" actId="6549"/>
          <ac:spMkLst>
            <pc:docMk/>
            <pc:sldMk cId="3563271808" sldId="269"/>
            <ac:spMk id="4" creationId="{6EDFEBB3-AF49-40C3-BC62-78F9BAF6D39A}"/>
          </ac:spMkLst>
        </pc:spChg>
      </pc:sldChg>
      <pc:sldChg chg="modSp">
        <pc:chgData name="Roger Shaw" userId="505340e8-5e5f-429a-bd75-05dd8671520c" providerId="ADAL" clId="{81771A0E-69BB-4758-80C9-0746C268D397}" dt="2020-12-07T22:11:11.739" v="1188" actId="27636"/>
        <pc:sldMkLst>
          <pc:docMk/>
          <pc:sldMk cId="4115710490" sldId="270"/>
        </pc:sldMkLst>
        <pc:spChg chg="mod">
          <ac:chgData name="Roger Shaw" userId="505340e8-5e5f-429a-bd75-05dd8671520c" providerId="ADAL" clId="{81771A0E-69BB-4758-80C9-0746C268D397}" dt="2020-12-07T22:11:11.739" v="1188" actId="27636"/>
          <ac:spMkLst>
            <pc:docMk/>
            <pc:sldMk cId="4115710490" sldId="270"/>
            <ac:spMk id="3" creationId="{DE32CFA6-6DA5-41F0-97F9-C29591D6E853}"/>
          </ac:spMkLst>
        </pc:spChg>
      </pc:sldChg>
      <pc:sldChg chg="modSp">
        <pc:chgData name="Roger Shaw" userId="505340e8-5e5f-429a-bd75-05dd8671520c" providerId="ADAL" clId="{81771A0E-69BB-4758-80C9-0746C268D397}" dt="2020-12-07T22:11:11.776" v="1189" actId="27636"/>
        <pc:sldMkLst>
          <pc:docMk/>
          <pc:sldMk cId="2988978819" sldId="330"/>
        </pc:sldMkLst>
        <pc:spChg chg="mod">
          <ac:chgData name="Roger Shaw" userId="505340e8-5e5f-429a-bd75-05dd8671520c" providerId="ADAL" clId="{81771A0E-69BB-4758-80C9-0746C268D397}" dt="2020-12-07T22:11:11.776" v="1189" actId="27636"/>
          <ac:spMkLst>
            <pc:docMk/>
            <pc:sldMk cId="2988978819" sldId="330"/>
            <ac:spMk id="11" creationId="{3A5B1511-F17D-4A52-845E-429C4F58B5B4}"/>
          </ac:spMkLst>
        </pc:spChg>
      </pc:sldChg>
      <pc:sldChg chg="modSp">
        <pc:chgData name="Roger Shaw" userId="505340e8-5e5f-429a-bd75-05dd8671520c" providerId="ADAL" clId="{81771A0E-69BB-4758-80C9-0746C268D397}" dt="2020-12-07T22:11:11.814" v="1190" actId="27636"/>
        <pc:sldMkLst>
          <pc:docMk/>
          <pc:sldMk cId="2709387675" sldId="331"/>
        </pc:sldMkLst>
        <pc:spChg chg="mod">
          <ac:chgData name="Roger Shaw" userId="505340e8-5e5f-429a-bd75-05dd8671520c" providerId="ADAL" clId="{81771A0E-69BB-4758-80C9-0746C268D397}" dt="2020-12-07T22:11:11.814" v="1190" actId="27636"/>
          <ac:spMkLst>
            <pc:docMk/>
            <pc:sldMk cId="2709387675" sldId="331"/>
            <ac:spMk id="11" creationId="{3A5B1511-F17D-4A52-845E-429C4F58B5B4}"/>
          </ac:spMkLst>
        </pc:spChg>
      </pc:sldChg>
      <pc:sldChg chg="modSp">
        <pc:chgData name="Roger Shaw" userId="505340e8-5e5f-429a-bd75-05dd8671520c" providerId="ADAL" clId="{81771A0E-69BB-4758-80C9-0746C268D397}" dt="2020-12-07T22:11:11.949" v="1192" actId="27636"/>
        <pc:sldMkLst>
          <pc:docMk/>
          <pc:sldMk cId="698668696" sldId="335"/>
        </pc:sldMkLst>
        <pc:spChg chg="mod">
          <ac:chgData name="Roger Shaw" userId="505340e8-5e5f-429a-bd75-05dd8671520c" providerId="ADAL" clId="{81771A0E-69BB-4758-80C9-0746C268D397}" dt="2020-12-07T22:11:11.949" v="1192" actId="27636"/>
          <ac:spMkLst>
            <pc:docMk/>
            <pc:sldMk cId="698668696" sldId="335"/>
            <ac:spMk id="3" creationId="{CF4B2D0F-2299-4874-AC6B-9ADBF27D5A4C}"/>
          </ac:spMkLst>
        </pc:spChg>
      </pc:sldChg>
      <pc:sldChg chg="addSp modSp">
        <pc:chgData name="Roger Shaw" userId="505340e8-5e5f-429a-bd75-05dd8671520c" providerId="ADAL" clId="{81771A0E-69BB-4758-80C9-0746C268D397}" dt="2020-12-08T03:59:45.957" v="2161" actId="6549"/>
        <pc:sldMkLst>
          <pc:docMk/>
          <pc:sldMk cId="3051079081" sldId="336"/>
        </pc:sldMkLst>
        <pc:spChg chg="mod">
          <ac:chgData name="Roger Shaw" userId="505340e8-5e5f-429a-bd75-05dd8671520c" providerId="ADAL" clId="{81771A0E-69BB-4758-80C9-0746C268D397}" dt="2020-12-07T22:11:11.989" v="1193" actId="27636"/>
          <ac:spMkLst>
            <pc:docMk/>
            <pc:sldMk cId="3051079081" sldId="336"/>
            <ac:spMk id="3" creationId="{CF4B2D0F-2299-4874-AC6B-9ADBF27D5A4C}"/>
          </ac:spMkLst>
        </pc:spChg>
        <pc:spChg chg="add mod">
          <ac:chgData name="Roger Shaw" userId="505340e8-5e5f-429a-bd75-05dd8671520c" providerId="ADAL" clId="{81771A0E-69BB-4758-80C9-0746C268D397}" dt="2020-12-08T03:59:45.957" v="2161" actId="6549"/>
          <ac:spMkLst>
            <pc:docMk/>
            <pc:sldMk cId="3051079081" sldId="336"/>
            <ac:spMk id="4" creationId="{28BB322B-FAAA-44A8-8FFC-7E464932ACA6}"/>
          </ac:spMkLst>
        </pc:spChg>
      </pc:sldChg>
      <pc:sldChg chg="modSp">
        <pc:chgData name="Roger Shaw" userId="505340e8-5e5f-429a-bd75-05dd8671520c" providerId="ADAL" clId="{81771A0E-69BB-4758-80C9-0746C268D397}" dt="2020-12-07T22:11:12.033" v="1194" actId="27636"/>
        <pc:sldMkLst>
          <pc:docMk/>
          <pc:sldMk cId="768172980" sldId="337"/>
        </pc:sldMkLst>
        <pc:spChg chg="mod">
          <ac:chgData name="Roger Shaw" userId="505340e8-5e5f-429a-bd75-05dd8671520c" providerId="ADAL" clId="{81771A0E-69BB-4758-80C9-0746C268D397}" dt="2020-12-07T22:11:12.033" v="1194" actId="27636"/>
          <ac:spMkLst>
            <pc:docMk/>
            <pc:sldMk cId="768172980" sldId="337"/>
            <ac:spMk id="3" creationId="{094F3CC5-C6F2-467C-BE4C-8C123A052D5C}"/>
          </ac:spMkLst>
        </pc:spChg>
      </pc:sldChg>
      <pc:sldChg chg="addSp modSp">
        <pc:chgData name="Roger Shaw" userId="505340e8-5e5f-429a-bd75-05dd8671520c" providerId="ADAL" clId="{81771A0E-69BB-4758-80C9-0746C268D397}" dt="2020-12-08T04:00:00.035" v="2167" actId="6549"/>
        <pc:sldMkLst>
          <pc:docMk/>
          <pc:sldMk cId="3039130193" sldId="338"/>
        </pc:sldMkLst>
        <pc:spChg chg="mod">
          <ac:chgData name="Roger Shaw" userId="505340e8-5e5f-429a-bd75-05dd8671520c" providerId="ADAL" clId="{81771A0E-69BB-4758-80C9-0746C268D397}" dt="2020-12-07T22:11:12.074" v="1195" actId="27636"/>
          <ac:spMkLst>
            <pc:docMk/>
            <pc:sldMk cId="3039130193" sldId="338"/>
            <ac:spMk id="3" creationId="{094F3CC5-C6F2-467C-BE4C-8C123A052D5C}"/>
          </ac:spMkLst>
        </pc:spChg>
        <pc:spChg chg="add mod">
          <ac:chgData name="Roger Shaw" userId="505340e8-5e5f-429a-bd75-05dd8671520c" providerId="ADAL" clId="{81771A0E-69BB-4758-80C9-0746C268D397}" dt="2020-12-08T04:00:00.035" v="2167" actId="6549"/>
          <ac:spMkLst>
            <pc:docMk/>
            <pc:sldMk cId="3039130193" sldId="338"/>
            <ac:spMk id="4" creationId="{36F8C66E-0E10-45E3-B9CC-CE48C45B4D5B}"/>
          </ac:spMkLst>
        </pc:spChg>
      </pc:sldChg>
      <pc:sldChg chg="addSp modSp">
        <pc:chgData name="Roger Shaw" userId="505340e8-5e5f-429a-bd75-05dd8671520c" providerId="ADAL" clId="{81771A0E-69BB-4758-80C9-0746C268D397}" dt="2020-12-08T04:00:12.521" v="2173" actId="6549"/>
        <pc:sldMkLst>
          <pc:docMk/>
          <pc:sldMk cId="1960062599" sldId="343"/>
        </pc:sldMkLst>
        <pc:spChg chg="mod">
          <ac:chgData name="Roger Shaw" userId="505340e8-5e5f-429a-bd75-05dd8671520c" providerId="ADAL" clId="{81771A0E-69BB-4758-80C9-0746C268D397}" dt="2020-12-07T22:11:12.129" v="1196" actId="27636"/>
          <ac:spMkLst>
            <pc:docMk/>
            <pc:sldMk cId="1960062599" sldId="343"/>
            <ac:spMk id="3" creationId="{91127D97-8C05-4E99-BE59-9F1A61FAC6BD}"/>
          </ac:spMkLst>
        </pc:spChg>
        <pc:spChg chg="add mod">
          <ac:chgData name="Roger Shaw" userId="505340e8-5e5f-429a-bd75-05dd8671520c" providerId="ADAL" clId="{81771A0E-69BB-4758-80C9-0746C268D397}" dt="2020-12-08T04:00:12.521" v="2173" actId="6549"/>
          <ac:spMkLst>
            <pc:docMk/>
            <pc:sldMk cId="1960062599" sldId="343"/>
            <ac:spMk id="4" creationId="{D3AFFCF8-44F0-4A17-9E5F-A83A8064CF8E}"/>
          </ac:spMkLst>
        </pc:spChg>
      </pc:sldChg>
      <pc:sldChg chg="addSp modSp">
        <pc:chgData name="Roger Shaw" userId="505340e8-5e5f-429a-bd75-05dd8671520c" providerId="ADAL" clId="{81771A0E-69BB-4758-80C9-0746C268D397}" dt="2020-12-08T04:00:23.586" v="2179" actId="6549"/>
        <pc:sldMkLst>
          <pc:docMk/>
          <pc:sldMk cId="3540142312" sldId="345"/>
        </pc:sldMkLst>
        <pc:spChg chg="mod">
          <ac:chgData name="Roger Shaw" userId="505340e8-5e5f-429a-bd75-05dd8671520c" providerId="ADAL" clId="{81771A0E-69BB-4758-80C9-0746C268D397}" dt="2020-12-07T22:12:13.657" v="1280" actId="20577"/>
          <ac:spMkLst>
            <pc:docMk/>
            <pc:sldMk cId="3540142312" sldId="345"/>
            <ac:spMk id="3" creationId="{F3C027C3-6A54-4CBD-A3EF-1EF230318411}"/>
          </ac:spMkLst>
        </pc:spChg>
        <pc:spChg chg="add mod">
          <ac:chgData name="Roger Shaw" userId="505340e8-5e5f-429a-bd75-05dd8671520c" providerId="ADAL" clId="{81771A0E-69BB-4758-80C9-0746C268D397}" dt="2020-12-08T04:00:23.586" v="2179" actId="6549"/>
          <ac:spMkLst>
            <pc:docMk/>
            <pc:sldMk cId="3540142312" sldId="345"/>
            <ac:spMk id="4" creationId="{1BA46A20-1D35-4196-87B3-2F60F02A8838}"/>
          </ac:spMkLst>
        </pc:spChg>
      </pc:sldChg>
      <pc:sldChg chg="modSp">
        <pc:chgData name="Roger Shaw" userId="505340e8-5e5f-429a-bd75-05dd8671520c" providerId="ADAL" clId="{81771A0E-69BB-4758-80C9-0746C268D397}" dt="2020-12-07T22:11:12.195" v="1198" actId="27636"/>
        <pc:sldMkLst>
          <pc:docMk/>
          <pc:sldMk cId="1382279536" sldId="347"/>
        </pc:sldMkLst>
        <pc:spChg chg="mod">
          <ac:chgData name="Roger Shaw" userId="505340e8-5e5f-429a-bd75-05dd8671520c" providerId="ADAL" clId="{81771A0E-69BB-4758-80C9-0746C268D397}" dt="2020-12-07T22:11:12.195" v="1198" actId="27636"/>
          <ac:spMkLst>
            <pc:docMk/>
            <pc:sldMk cId="1382279536" sldId="347"/>
            <ac:spMk id="5" creationId="{2DB26A7E-EEBC-4FAD-B13C-2AFB96ED4E98}"/>
          </ac:spMkLst>
        </pc:spChg>
      </pc:sldChg>
      <pc:sldChg chg="modSp">
        <pc:chgData name="Roger Shaw" userId="505340e8-5e5f-429a-bd75-05dd8671520c" providerId="ADAL" clId="{81771A0E-69BB-4758-80C9-0746C268D397}" dt="2020-12-07T22:11:12.232" v="1199" actId="27636"/>
        <pc:sldMkLst>
          <pc:docMk/>
          <pc:sldMk cId="2354032694" sldId="348"/>
        </pc:sldMkLst>
        <pc:spChg chg="mod">
          <ac:chgData name="Roger Shaw" userId="505340e8-5e5f-429a-bd75-05dd8671520c" providerId="ADAL" clId="{81771A0E-69BB-4758-80C9-0746C268D397}" dt="2020-12-07T22:11:12.232" v="1199" actId="27636"/>
          <ac:spMkLst>
            <pc:docMk/>
            <pc:sldMk cId="2354032694" sldId="348"/>
            <ac:spMk id="3" creationId="{AE79AF47-0025-4558-B5CA-C9B4BFE16FEC}"/>
          </ac:spMkLst>
        </pc:spChg>
      </pc:sldChg>
      <pc:sldChg chg="modSp">
        <pc:chgData name="Roger Shaw" userId="505340e8-5e5f-429a-bd75-05dd8671520c" providerId="ADAL" clId="{81771A0E-69BB-4758-80C9-0746C268D397}" dt="2020-12-07T22:11:12.279" v="1200" actId="27636"/>
        <pc:sldMkLst>
          <pc:docMk/>
          <pc:sldMk cId="3690520927" sldId="349"/>
        </pc:sldMkLst>
        <pc:spChg chg="mod">
          <ac:chgData name="Roger Shaw" userId="505340e8-5e5f-429a-bd75-05dd8671520c" providerId="ADAL" clId="{81771A0E-69BB-4758-80C9-0746C268D397}" dt="2020-12-07T22:11:12.279" v="1200" actId="27636"/>
          <ac:spMkLst>
            <pc:docMk/>
            <pc:sldMk cId="3690520927" sldId="349"/>
            <ac:spMk id="3" creationId="{5D45630C-912D-4CC0-BEFB-1699BC376234}"/>
          </ac:spMkLst>
        </pc:spChg>
      </pc:sldChg>
      <pc:sldChg chg="modSp">
        <pc:chgData name="Roger Shaw" userId="505340e8-5e5f-429a-bd75-05dd8671520c" providerId="ADAL" clId="{81771A0E-69BB-4758-80C9-0746C268D397}" dt="2020-12-07T23:10:58.921" v="1820" actId="20577"/>
        <pc:sldMkLst>
          <pc:docMk/>
          <pc:sldMk cId="2719980628" sldId="351"/>
        </pc:sldMkLst>
        <pc:spChg chg="mod">
          <ac:chgData name="Roger Shaw" userId="505340e8-5e5f-429a-bd75-05dd8671520c" providerId="ADAL" clId="{81771A0E-69BB-4758-80C9-0746C268D397}" dt="2020-12-07T23:10:58.921" v="1820" actId="20577"/>
          <ac:spMkLst>
            <pc:docMk/>
            <pc:sldMk cId="2719980628" sldId="351"/>
            <ac:spMk id="3" creationId="{669CBA14-E43C-4088-8338-102DC974A454}"/>
          </ac:spMkLst>
        </pc:spChg>
      </pc:sldChg>
      <pc:sldChg chg="modSp">
        <pc:chgData name="Roger Shaw" userId="505340e8-5e5f-429a-bd75-05dd8671520c" providerId="ADAL" clId="{81771A0E-69BB-4758-80C9-0746C268D397}" dt="2020-12-07T22:11:11.894" v="1191" actId="27636"/>
        <pc:sldMkLst>
          <pc:docMk/>
          <pc:sldMk cId="3081991014" sldId="354"/>
        </pc:sldMkLst>
        <pc:spChg chg="mod">
          <ac:chgData name="Roger Shaw" userId="505340e8-5e5f-429a-bd75-05dd8671520c" providerId="ADAL" clId="{81771A0E-69BB-4758-80C9-0746C268D397}" dt="2020-12-07T22:11:11.894" v="1191" actId="27636"/>
          <ac:spMkLst>
            <pc:docMk/>
            <pc:sldMk cId="3081991014" sldId="354"/>
            <ac:spMk id="11" creationId="{3A5B1511-F17D-4A52-845E-429C4F58B5B4}"/>
          </ac:spMkLst>
        </pc:spChg>
      </pc:sldChg>
      <pc:sldChg chg="addSp modSp add">
        <pc:chgData name="Roger Shaw" userId="505340e8-5e5f-429a-bd75-05dd8671520c" providerId="ADAL" clId="{81771A0E-69BB-4758-80C9-0746C268D397}" dt="2020-12-08T04:00:37.243" v="2186" actId="6549"/>
        <pc:sldMkLst>
          <pc:docMk/>
          <pc:sldMk cId="2876432271" sldId="355"/>
        </pc:sldMkLst>
        <pc:spChg chg="mod">
          <ac:chgData name="Roger Shaw" userId="505340e8-5e5f-429a-bd75-05dd8671520c" providerId="ADAL" clId="{81771A0E-69BB-4758-80C9-0746C268D397}" dt="2020-12-07T22:12:56.652" v="1309" actId="20577"/>
          <ac:spMkLst>
            <pc:docMk/>
            <pc:sldMk cId="2876432271" sldId="355"/>
            <ac:spMk id="2" creationId="{1F0AEF75-6C41-45F0-AC3D-A2E7BE057E30}"/>
          </ac:spMkLst>
        </pc:spChg>
        <pc:spChg chg="mod">
          <ac:chgData name="Roger Shaw" userId="505340e8-5e5f-429a-bd75-05dd8671520c" providerId="ADAL" clId="{81771A0E-69BB-4758-80C9-0746C268D397}" dt="2020-12-08T03:57:15.917" v="2138" actId="313"/>
          <ac:spMkLst>
            <pc:docMk/>
            <pc:sldMk cId="2876432271" sldId="355"/>
            <ac:spMk id="3" creationId="{63365284-A36C-4664-889F-751560CA989A}"/>
          </ac:spMkLst>
        </pc:spChg>
        <pc:spChg chg="add mod">
          <ac:chgData name="Roger Shaw" userId="505340e8-5e5f-429a-bd75-05dd8671520c" providerId="ADAL" clId="{81771A0E-69BB-4758-80C9-0746C268D397}" dt="2020-12-08T04:00:37.243" v="2186" actId="6549"/>
          <ac:spMkLst>
            <pc:docMk/>
            <pc:sldMk cId="2876432271" sldId="355"/>
            <ac:spMk id="4" creationId="{C91AE0D4-CB01-4D23-A299-152D1F615159}"/>
          </ac:spMkLst>
        </pc:spChg>
        <pc:picChg chg="add mod">
          <ac:chgData name="Roger Shaw" userId="505340e8-5e5f-429a-bd75-05dd8671520c" providerId="ADAL" clId="{81771A0E-69BB-4758-80C9-0746C268D397}" dt="2020-12-08T03:52:38.520" v="2102" actId="1076"/>
          <ac:picMkLst>
            <pc:docMk/>
            <pc:sldMk cId="2876432271" sldId="355"/>
            <ac:picMk id="5" creationId="{9B184FEA-0436-4DBB-98D0-CB019028D275}"/>
          </ac:picMkLst>
        </pc:picChg>
      </pc:sldChg>
      <pc:sldChg chg="addSp delSp modSp add">
        <pc:chgData name="Roger Shaw" userId="505340e8-5e5f-429a-bd75-05dd8671520c" providerId="ADAL" clId="{81771A0E-69BB-4758-80C9-0746C268D397}" dt="2020-12-08T03:59:12.360" v="2145" actId="6549"/>
        <pc:sldMkLst>
          <pc:docMk/>
          <pc:sldMk cId="713306314" sldId="356"/>
        </pc:sldMkLst>
        <pc:spChg chg="del">
          <ac:chgData name="Roger Shaw" userId="505340e8-5e5f-429a-bd75-05dd8671520c" providerId="ADAL" clId="{81771A0E-69BB-4758-80C9-0746C268D397}" dt="2020-12-08T03:45:41.238" v="1854"/>
          <ac:spMkLst>
            <pc:docMk/>
            <pc:sldMk cId="713306314" sldId="356"/>
            <ac:spMk id="2" creationId="{F9FD67C0-B969-478F-9E9B-DBC8403E9C97}"/>
          </ac:spMkLst>
        </pc:spChg>
        <pc:spChg chg="del">
          <ac:chgData name="Roger Shaw" userId="505340e8-5e5f-429a-bd75-05dd8671520c" providerId="ADAL" clId="{81771A0E-69BB-4758-80C9-0746C268D397}" dt="2020-12-08T03:45:41.238" v="1854"/>
          <ac:spMkLst>
            <pc:docMk/>
            <pc:sldMk cId="713306314" sldId="356"/>
            <ac:spMk id="3" creationId="{66BC801B-22BB-4CE4-8EF7-CA3A4CD03915}"/>
          </ac:spMkLst>
        </pc:spChg>
        <pc:spChg chg="del">
          <ac:chgData name="Roger Shaw" userId="505340e8-5e5f-429a-bd75-05dd8671520c" providerId="ADAL" clId="{81771A0E-69BB-4758-80C9-0746C268D397}" dt="2020-12-08T03:45:41.238" v="1854"/>
          <ac:spMkLst>
            <pc:docMk/>
            <pc:sldMk cId="713306314" sldId="356"/>
            <ac:spMk id="4" creationId="{6056428E-A914-4D19-BDB3-2883BBF9BEA2}"/>
          </ac:spMkLst>
        </pc:spChg>
        <pc:spChg chg="add mod">
          <ac:chgData name="Roger Shaw" userId="505340e8-5e5f-429a-bd75-05dd8671520c" providerId="ADAL" clId="{81771A0E-69BB-4758-80C9-0746C268D397}" dt="2020-12-08T03:46:05.394" v="1902" actId="20577"/>
          <ac:spMkLst>
            <pc:docMk/>
            <pc:sldMk cId="713306314" sldId="356"/>
            <ac:spMk id="5" creationId="{ED570F53-A2EC-4A99-B4A3-65E91FDC8D3F}"/>
          </ac:spMkLst>
        </pc:spChg>
        <pc:spChg chg="add mod">
          <ac:chgData name="Roger Shaw" userId="505340e8-5e5f-429a-bd75-05dd8671520c" providerId="ADAL" clId="{81771A0E-69BB-4758-80C9-0746C268D397}" dt="2020-12-08T03:48:11.319" v="2094" actId="20577"/>
          <ac:spMkLst>
            <pc:docMk/>
            <pc:sldMk cId="713306314" sldId="356"/>
            <ac:spMk id="6" creationId="{10875C6B-5361-4D71-B365-F68EDCFC0655}"/>
          </ac:spMkLst>
        </pc:spChg>
        <pc:spChg chg="add mod">
          <ac:chgData name="Roger Shaw" userId="505340e8-5e5f-429a-bd75-05dd8671520c" providerId="ADAL" clId="{81771A0E-69BB-4758-80C9-0746C268D397}" dt="2020-12-08T03:59:12.360" v="2145" actId="6549"/>
          <ac:spMkLst>
            <pc:docMk/>
            <pc:sldMk cId="713306314" sldId="356"/>
            <ac:spMk id="7" creationId="{46C63180-543F-45EA-B47B-CEFAD30F43B5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1B46423-102B-4B40-A3BA-42064CA5F8E1}" type="doc">
      <dgm:prSet loTypeId="urn:microsoft.com/office/officeart/2005/8/layout/hierarchy3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AU"/>
        </a:p>
      </dgm:t>
    </dgm:pt>
    <dgm:pt modelId="{126F248E-ED79-43DF-B223-60AA8DD6BA73}">
      <dgm:prSet phldrT="[Text]"/>
      <dgm:spPr/>
      <dgm:t>
        <a:bodyPr/>
        <a:lstStyle/>
        <a:p>
          <a:r>
            <a:rPr lang="en-AU" dirty="0"/>
            <a:t>Capacity</a:t>
          </a:r>
        </a:p>
      </dgm:t>
    </dgm:pt>
    <dgm:pt modelId="{409369B0-510E-4191-81E3-DF2F2DC45E90}" type="parTrans" cxnId="{E2692C80-BC34-4272-BC49-993CD17F44C3}">
      <dgm:prSet/>
      <dgm:spPr/>
      <dgm:t>
        <a:bodyPr/>
        <a:lstStyle/>
        <a:p>
          <a:endParaRPr lang="en-AU"/>
        </a:p>
      </dgm:t>
    </dgm:pt>
    <dgm:pt modelId="{6E048FB3-8773-4EB7-A4CD-6B6D2479B330}" type="sibTrans" cxnId="{E2692C80-BC34-4272-BC49-993CD17F44C3}">
      <dgm:prSet/>
      <dgm:spPr/>
      <dgm:t>
        <a:bodyPr/>
        <a:lstStyle/>
        <a:p>
          <a:endParaRPr lang="en-AU"/>
        </a:p>
      </dgm:t>
    </dgm:pt>
    <dgm:pt modelId="{5C234547-5F0E-41AE-AE7C-7B44241C3072}">
      <dgm:prSet phldrT="[Text]" custT="1"/>
      <dgm:spPr/>
      <dgm:t>
        <a:bodyPr/>
        <a:lstStyle/>
        <a:p>
          <a:r>
            <a:rPr lang="en-AU" sz="1600" dirty="0"/>
            <a:t>System capability modelling</a:t>
          </a:r>
        </a:p>
      </dgm:t>
    </dgm:pt>
    <dgm:pt modelId="{0308C1D6-6B43-4956-8C9A-0B0FAA547071}" type="parTrans" cxnId="{C9EA6D89-9597-4314-93EF-4B8E97EBE1E3}">
      <dgm:prSet/>
      <dgm:spPr/>
      <dgm:t>
        <a:bodyPr/>
        <a:lstStyle/>
        <a:p>
          <a:endParaRPr lang="en-AU"/>
        </a:p>
      </dgm:t>
    </dgm:pt>
    <dgm:pt modelId="{4330D7A1-5D72-4EB5-8E0E-1D45EBF27A6B}" type="sibTrans" cxnId="{C9EA6D89-9597-4314-93EF-4B8E97EBE1E3}">
      <dgm:prSet/>
      <dgm:spPr/>
      <dgm:t>
        <a:bodyPr/>
        <a:lstStyle/>
        <a:p>
          <a:endParaRPr lang="en-AU"/>
        </a:p>
      </dgm:t>
    </dgm:pt>
    <dgm:pt modelId="{CC15DFC7-F360-4398-ADEA-A829EB0B8816}">
      <dgm:prSet phldrT="[Text]" custT="1"/>
      <dgm:spPr/>
      <dgm:t>
        <a:bodyPr/>
        <a:lstStyle/>
        <a:p>
          <a:r>
            <a:rPr lang="en-AU" sz="1600" dirty="0"/>
            <a:t>Zonal capacity</a:t>
          </a:r>
        </a:p>
      </dgm:t>
    </dgm:pt>
    <dgm:pt modelId="{FE892CBF-5F29-407C-9C72-C434FA1A07A0}" type="parTrans" cxnId="{AEDB7DC5-D597-4F87-BB2B-17AC7A4089A5}">
      <dgm:prSet/>
      <dgm:spPr/>
      <dgm:t>
        <a:bodyPr/>
        <a:lstStyle/>
        <a:p>
          <a:endParaRPr lang="en-AU"/>
        </a:p>
      </dgm:t>
    </dgm:pt>
    <dgm:pt modelId="{9D46AD6D-26A6-4CD6-B379-E81426460E40}" type="sibTrans" cxnId="{AEDB7DC5-D597-4F87-BB2B-17AC7A4089A5}">
      <dgm:prSet/>
      <dgm:spPr/>
      <dgm:t>
        <a:bodyPr/>
        <a:lstStyle/>
        <a:p>
          <a:endParaRPr lang="en-AU"/>
        </a:p>
      </dgm:t>
    </dgm:pt>
    <dgm:pt modelId="{72A9377E-CEA9-4F9F-B824-7E71EBCCA1C8}">
      <dgm:prSet phldrT="[Text]"/>
      <dgm:spPr/>
      <dgm:t>
        <a:bodyPr/>
        <a:lstStyle/>
        <a:p>
          <a:r>
            <a:rPr lang="en-AU" dirty="0"/>
            <a:t>Ancillary and Uplift</a:t>
          </a:r>
        </a:p>
      </dgm:t>
    </dgm:pt>
    <dgm:pt modelId="{422CD0A3-376F-480A-BCC5-5107579F909C}" type="parTrans" cxnId="{31C8A1C6-FE7C-41FF-B330-BFF23F58696B}">
      <dgm:prSet/>
      <dgm:spPr/>
      <dgm:t>
        <a:bodyPr/>
        <a:lstStyle/>
        <a:p>
          <a:endParaRPr lang="en-AU"/>
        </a:p>
      </dgm:t>
    </dgm:pt>
    <dgm:pt modelId="{5EB8F2EC-8528-44B2-A98D-224FD1F44553}" type="sibTrans" cxnId="{31C8A1C6-FE7C-41FF-B330-BFF23F58696B}">
      <dgm:prSet/>
      <dgm:spPr/>
      <dgm:t>
        <a:bodyPr/>
        <a:lstStyle/>
        <a:p>
          <a:endParaRPr lang="en-AU"/>
        </a:p>
      </dgm:t>
    </dgm:pt>
    <dgm:pt modelId="{2BD28ADF-4946-4FC0-8E3C-91981D56D985}">
      <dgm:prSet phldrT="[Text]"/>
      <dgm:spPr/>
      <dgm:t>
        <a:bodyPr/>
        <a:lstStyle/>
        <a:p>
          <a:r>
            <a:rPr lang="en-AU" dirty="0"/>
            <a:t>Ancillary payment changes</a:t>
          </a:r>
        </a:p>
      </dgm:t>
    </dgm:pt>
    <dgm:pt modelId="{E3CBD970-7DA6-4CCE-A9AD-4CF84D8B0CF3}" type="parTrans" cxnId="{CE1AD1FC-4CE5-40D2-8D79-4B36E464AECD}">
      <dgm:prSet/>
      <dgm:spPr/>
      <dgm:t>
        <a:bodyPr/>
        <a:lstStyle/>
        <a:p>
          <a:endParaRPr lang="en-AU"/>
        </a:p>
      </dgm:t>
    </dgm:pt>
    <dgm:pt modelId="{E0E28E41-FED9-4B8B-9273-F9FA7BB6207D}" type="sibTrans" cxnId="{CE1AD1FC-4CE5-40D2-8D79-4B36E464AECD}">
      <dgm:prSet/>
      <dgm:spPr/>
      <dgm:t>
        <a:bodyPr/>
        <a:lstStyle/>
        <a:p>
          <a:endParaRPr lang="en-AU"/>
        </a:p>
      </dgm:t>
    </dgm:pt>
    <dgm:pt modelId="{F462517F-ACD3-44A0-90A2-F0C6D12BBB9B}">
      <dgm:prSet phldrT="[Text]"/>
      <dgm:spPr/>
      <dgm:t>
        <a:bodyPr/>
        <a:lstStyle/>
        <a:p>
          <a:r>
            <a:rPr lang="en-AU" dirty="0"/>
            <a:t>Uplift payment changes</a:t>
          </a:r>
        </a:p>
      </dgm:t>
    </dgm:pt>
    <dgm:pt modelId="{E222B2A6-9FAD-4686-B827-4F02086B8AB1}" type="parTrans" cxnId="{19391DB7-8119-436D-8F3A-3A6CD1280B7C}">
      <dgm:prSet/>
      <dgm:spPr/>
      <dgm:t>
        <a:bodyPr/>
        <a:lstStyle/>
        <a:p>
          <a:endParaRPr lang="en-AU"/>
        </a:p>
      </dgm:t>
    </dgm:pt>
    <dgm:pt modelId="{7CA5E504-86D0-4BF8-B9E5-A554E4B05775}" type="sibTrans" cxnId="{19391DB7-8119-436D-8F3A-3A6CD1280B7C}">
      <dgm:prSet/>
      <dgm:spPr/>
      <dgm:t>
        <a:bodyPr/>
        <a:lstStyle/>
        <a:p>
          <a:endParaRPr lang="en-AU"/>
        </a:p>
      </dgm:t>
    </dgm:pt>
    <dgm:pt modelId="{692C6A55-47B5-4730-B9EF-7D1F9142C1B5}">
      <dgm:prSet phldrT="[Text]"/>
      <dgm:spPr/>
      <dgm:t>
        <a:bodyPr/>
        <a:lstStyle/>
        <a:p>
          <a:r>
            <a:rPr lang="en-AU" dirty="0"/>
            <a:t>Other changes</a:t>
          </a:r>
        </a:p>
      </dgm:t>
    </dgm:pt>
    <dgm:pt modelId="{69A684FA-7812-4674-B12C-FE1C346D2AFF}" type="parTrans" cxnId="{88E01054-1D03-49A5-9AA6-007998DF35BB}">
      <dgm:prSet/>
      <dgm:spPr/>
      <dgm:t>
        <a:bodyPr/>
        <a:lstStyle/>
        <a:p>
          <a:endParaRPr lang="en-AU"/>
        </a:p>
      </dgm:t>
    </dgm:pt>
    <dgm:pt modelId="{3B1E9076-AD8C-4D1D-B64D-6F9179B17EF2}" type="sibTrans" cxnId="{88E01054-1D03-49A5-9AA6-007998DF35BB}">
      <dgm:prSet/>
      <dgm:spPr/>
      <dgm:t>
        <a:bodyPr/>
        <a:lstStyle/>
        <a:p>
          <a:endParaRPr lang="en-AU"/>
        </a:p>
      </dgm:t>
    </dgm:pt>
    <dgm:pt modelId="{18A52B00-A59D-4939-BE27-5BEC99566F46}">
      <dgm:prSet phldrT="[Text]"/>
      <dgm:spPr/>
      <dgm:t>
        <a:bodyPr/>
        <a:lstStyle/>
        <a:p>
          <a:r>
            <a:rPr lang="en-AU" dirty="0"/>
            <a:t>Tie breaking using CC</a:t>
          </a:r>
        </a:p>
      </dgm:t>
    </dgm:pt>
    <dgm:pt modelId="{57EBF219-AF66-43AB-94DA-83631C609848}" type="parTrans" cxnId="{23410056-8933-4117-BD2E-2D5357423A73}">
      <dgm:prSet/>
      <dgm:spPr/>
      <dgm:t>
        <a:bodyPr/>
        <a:lstStyle/>
        <a:p>
          <a:endParaRPr lang="en-AU"/>
        </a:p>
      </dgm:t>
    </dgm:pt>
    <dgm:pt modelId="{5556C6A9-A259-4596-859B-432CECC7FD60}" type="sibTrans" cxnId="{23410056-8933-4117-BD2E-2D5357423A73}">
      <dgm:prSet/>
      <dgm:spPr/>
      <dgm:t>
        <a:bodyPr/>
        <a:lstStyle/>
        <a:p>
          <a:endParaRPr lang="en-AU"/>
        </a:p>
      </dgm:t>
    </dgm:pt>
    <dgm:pt modelId="{C27E2487-04B6-4AE6-8B9A-623AF948FE62}">
      <dgm:prSet phldrT="[Text]"/>
      <dgm:spPr/>
      <dgm:t>
        <a:bodyPr/>
        <a:lstStyle/>
        <a:p>
          <a:r>
            <a:rPr lang="en-AU" dirty="0"/>
            <a:t>Scaling of CC for maintenance</a:t>
          </a:r>
        </a:p>
      </dgm:t>
    </dgm:pt>
    <dgm:pt modelId="{D6EE82DF-D352-4B55-946B-3F61960AA35E}" type="parTrans" cxnId="{97AEF454-6CED-4964-9AE7-90248E035E06}">
      <dgm:prSet/>
      <dgm:spPr/>
      <dgm:t>
        <a:bodyPr/>
        <a:lstStyle/>
        <a:p>
          <a:endParaRPr lang="en-AU"/>
        </a:p>
      </dgm:t>
    </dgm:pt>
    <dgm:pt modelId="{2A8FC8DB-2057-4086-8E88-40961A0FA13E}" type="sibTrans" cxnId="{97AEF454-6CED-4964-9AE7-90248E035E06}">
      <dgm:prSet/>
      <dgm:spPr/>
      <dgm:t>
        <a:bodyPr/>
        <a:lstStyle/>
        <a:p>
          <a:endParaRPr lang="en-AU"/>
        </a:p>
      </dgm:t>
    </dgm:pt>
    <dgm:pt modelId="{91810B68-6462-4F5D-AFF5-BD528E9B2A0C}">
      <dgm:prSet phldrT="[Text]"/>
      <dgm:spPr/>
      <dgm:t>
        <a:bodyPr/>
        <a:lstStyle/>
        <a:p>
          <a:r>
            <a:rPr lang="en-AU" sz="1600" dirty="0"/>
            <a:t>Zone definition</a:t>
          </a:r>
        </a:p>
      </dgm:t>
    </dgm:pt>
    <dgm:pt modelId="{A88B86A2-2325-495F-B482-3F7342ED541D}" type="parTrans" cxnId="{B4464A04-98DF-442D-B7BA-30E60C2A62C7}">
      <dgm:prSet/>
      <dgm:spPr/>
      <dgm:t>
        <a:bodyPr/>
        <a:lstStyle/>
        <a:p>
          <a:endParaRPr lang="en-AU"/>
        </a:p>
      </dgm:t>
    </dgm:pt>
    <dgm:pt modelId="{439698BF-EC28-4406-A739-D83A7CC930A8}" type="sibTrans" cxnId="{B4464A04-98DF-442D-B7BA-30E60C2A62C7}">
      <dgm:prSet/>
      <dgm:spPr/>
      <dgm:t>
        <a:bodyPr/>
        <a:lstStyle/>
        <a:p>
          <a:endParaRPr lang="en-US"/>
        </a:p>
      </dgm:t>
    </dgm:pt>
    <dgm:pt modelId="{6E2E278B-1033-4CAB-8643-835A47A95A8B}">
      <dgm:prSet phldrT="[Text]"/>
      <dgm:spPr/>
      <dgm:t>
        <a:bodyPr/>
        <a:lstStyle/>
        <a:p>
          <a:r>
            <a:rPr lang="en-AU" dirty="0"/>
            <a:t>Auctions</a:t>
          </a:r>
        </a:p>
      </dgm:t>
    </dgm:pt>
    <dgm:pt modelId="{F07BDF57-0DD3-4D60-8A02-D947BC1F44AF}" type="parTrans" cxnId="{720B1636-F5C6-479A-A205-FC4B77CA65E6}">
      <dgm:prSet/>
      <dgm:spPr/>
      <dgm:t>
        <a:bodyPr/>
        <a:lstStyle/>
        <a:p>
          <a:endParaRPr lang="en-AU"/>
        </a:p>
      </dgm:t>
    </dgm:pt>
    <dgm:pt modelId="{9D5E9242-F59B-4BC4-B8B6-B79AB2607E94}" type="sibTrans" cxnId="{720B1636-F5C6-479A-A205-FC4B77CA65E6}">
      <dgm:prSet/>
      <dgm:spPr/>
      <dgm:t>
        <a:bodyPr/>
        <a:lstStyle/>
        <a:p>
          <a:endParaRPr lang="en-AU"/>
        </a:p>
      </dgm:t>
    </dgm:pt>
    <dgm:pt modelId="{38EAE8BD-D5BA-4C45-96D3-7278B714DFC2}">
      <dgm:prSet phldrT="[Text]"/>
      <dgm:spPr/>
      <dgm:t>
        <a:bodyPr/>
        <a:lstStyle/>
        <a:p>
          <a:r>
            <a:rPr lang="en-AU" dirty="0"/>
            <a:t>Products</a:t>
          </a:r>
        </a:p>
      </dgm:t>
    </dgm:pt>
    <dgm:pt modelId="{35863233-D6BA-41A1-944C-471011F564DD}" type="parTrans" cxnId="{A69D12BF-3EF5-461A-9ED4-28861E8A6950}">
      <dgm:prSet/>
      <dgm:spPr/>
      <dgm:t>
        <a:bodyPr/>
        <a:lstStyle/>
        <a:p>
          <a:endParaRPr lang="en-AU"/>
        </a:p>
      </dgm:t>
    </dgm:pt>
    <dgm:pt modelId="{C48A81EA-3E18-46E1-8222-7BBB5B44C812}" type="sibTrans" cxnId="{A69D12BF-3EF5-461A-9ED4-28861E8A6950}">
      <dgm:prSet/>
      <dgm:spPr/>
      <dgm:t>
        <a:bodyPr/>
        <a:lstStyle/>
        <a:p>
          <a:endParaRPr lang="en-AU"/>
        </a:p>
      </dgm:t>
    </dgm:pt>
    <dgm:pt modelId="{82966219-2D9F-4E39-8DA4-2703F08E1E4E}">
      <dgm:prSet/>
      <dgm:spPr/>
      <dgm:t>
        <a:bodyPr/>
        <a:lstStyle/>
        <a:p>
          <a:r>
            <a:rPr lang="en-AU" dirty="0"/>
            <a:t>Auctions</a:t>
          </a:r>
        </a:p>
      </dgm:t>
    </dgm:pt>
    <dgm:pt modelId="{72021D41-3683-4352-863B-6AAAFC4F32BC}" type="parTrans" cxnId="{BFF291C6-CA4C-4520-8A6E-B24699ADF032}">
      <dgm:prSet/>
      <dgm:spPr/>
      <dgm:t>
        <a:bodyPr/>
        <a:lstStyle/>
        <a:p>
          <a:endParaRPr lang="en-AU"/>
        </a:p>
      </dgm:t>
    </dgm:pt>
    <dgm:pt modelId="{CCB1F37A-34E8-44F0-8DE5-D743CA631FD0}" type="sibTrans" cxnId="{BFF291C6-CA4C-4520-8A6E-B24699ADF032}">
      <dgm:prSet/>
      <dgm:spPr/>
      <dgm:t>
        <a:bodyPr/>
        <a:lstStyle/>
        <a:p>
          <a:endParaRPr lang="en-AU"/>
        </a:p>
      </dgm:t>
    </dgm:pt>
    <dgm:pt modelId="{15B1D858-8DB1-40FF-BC15-39FDA1F2DC96}">
      <dgm:prSet/>
      <dgm:spPr/>
      <dgm:t>
        <a:bodyPr/>
        <a:lstStyle/>
        <a:p>
          <a:r>
            <a:rPr lang="en-AU" sz="1600" dirty="0"/>
            <a:t>DTS SP </a:t>
          </a:r>
          <a:r>
            <a:rPr lang="en-AU" dirty="0"/>
            <a:t>allocations</a:t>
          </a:r>
          <a:endParaRPr lang="en-AU" sz="1600" dirty="0"/>
        </a:p>
      </dgm:t>
    </dgm:pt>
    <dgm:pt modelId="{790BE1AF-D5C7-4D93-9605-A97EAD57A283}" type="parTrans" cxnId="{AF636AAB-727C-48F2-AADB-9D530716A85E}">
      <dgm:prSet/>
      <dgm:spPr/>
      <dgm:t>
        <a:bodyPr/>
        <a:lstStyle/>
        <a:p>
          <a:endParaRPr lang="en-AU"/>
        </a:p>
      </dgm:t>
    </dgm:pt>
    <dgm:pt modelId="{1EA1DB32-7403-4CFF-A24B-DDA9D6F457E4}" type="sibTrans" cxnId="{AF636AAB-727C-48F2-AADB-9D530716A85E}">
      <dgm:prSet/>
      <dgm:spPr/>
      <dgm:t>
        <a:bodyPr/>
        <a:lstStyle/>
        <a:p>
          <a:endParaRPr lang="en-AU"/>
        </a:p>
      </dgm:t>
    </dgm:pt>
    <dgm:pt modelId="{E356D8CA-D809-42C4-A815-77AA0AB5D151}">
      <dgm:prSet/>
      <dgm:spPr/>
      <dgm:t>
        <a:bodyPr/>
        <a:lstStyle/>
        <a:p>
          <a:r>
            <a:rPr lang="en-AU" sz="1600" dirty="0"/>
            <a:t>CC Transfers</a:t>
          </a:r>
        </a:p>
      </dgm:t>
    </dgm:pt>
    <dgm:pt modelId="{C27F8D62-43B9-433B-915C-AFCD6E6BF6AA}" type="parTrans" cxnId="{FE30AAC5-B3CE-4780-8DD3-66ACF2EF84D9}">
      <dgm:prSet/>
      <dgm:spPr/>
      <dgm:t>
        <a:bodyPr/>
        <a:lstStyle/>
        <a:p>
          <a:endParaRPr lang="en-AU"/>
        </a:p>
      </dgm:t>
    </dgm:pt>
    <dgm:pt modelId="{706B5718-75FA-4AFD-822E-5A461C3C05DA}" type="sibTrans" cxnId="{FE30AAC5-B3CE-4780-8DD3-66ACF2EF84D9}">
      <dgm:prSet/>
      <dgm:spPr/>
      <dgm:t>
        <a:bodyPr/>
        <a:lstStyle/>
        <a:p>
          <a:endParaRPr lang="en-AU"/>
        </a:p>
      </dgm:t>
    </dgm:pt>
    <dgm:pt modelId="{86BDEDAC-4A53-47DD-9727-FD4388F8C0B6}">
      <dgm:prSet custT="1"/>
      <dgm:spPr/>
      <dgm:t>
        <a:bodyPr/>
        <a:lstStyle/>
        <a:p>
          <a:r>
            <a:rPr lang="en-AU" sz="1600" dirty="0"/>
            <a:t>CC Listings</a:t>
          </a:r>
        </a:p>
      </dgm:t>
    </dgm:pt>
    <dgm:pt modelId="{C4A984C0-4F1E-48E1-9EEA-77C2D679339A}" type="parTrans" cxnId="{13734C7F-30AB-476B-99D3-3A939BA2C35D}">
      <dgm:prSet/>
      <dgm:spPr/>
      <dgm:t>
        <a:bodyPr/>
        <a:lstStyle/>
        <a:p>
          <a:endParaRPr lang="en-AU"/>
        </a:p>
      </dgm:t>
    </dgm:pt>
    <dgm:pt modelId="{6F5E189B-841E-4C68-B3A0-A793DC25E4CE}" type="sibTrans" cxnId="{13734C7F-30AB-476B-99D3-3A939BA2C35D}">
      <dgm:prSet/>
      <dgm:spPr/>
      <dgm:t>
        <a:bodyPr/>
        <a:lstStyle/>
        <a:p>
          <a:endParaRPr lang="en-AU"/>
        </a:p>
      </dgm:t>
    </dgm:pt>
    <dgm:pt modelId="{D292852F-586B-444D-B38B-EF0F65316928}">
      <dgm:prSet/>
      <dgm:spPr/>
      <dgm:t>
        <a:bodyPr/>
        <a:lstStyle/>
        <a:p>
          <a:r>
            <a:rPr lang="en-AU" dirty="0"/>
            <a:t>Other CC related</a:t>
          </a:r>
        </a:p>
      </dgm:t>
    </dgm:pt>
    <dgm:pt modelId="{9B45B664-944D-421C-8E72-19C89C78C44C}" type="parTrans" cxnId="{502AA1E9-EB84-4AD3-A199-8F8736EAA7F8}">
      <dgm:prSet/>
      <dgm:spPr/>
      <dgm:t>
        <a:bodyPr/>
        <a:lstStyle/>
        <a:p>
          <a:endParaRPr lang="en-AU"/>
        </a:p>
      </dgm:t>
    </dgm:pt>
    <dgm:pt modelId="{8ED0397C-94A9-465F-B75D-D7B3BC289C22}" type="sibTrans" cxnId="{502AA1E9-EB84-4AD3-A199-8F8736EAA7F8}">
      <dgm:prSet/>
      <dgm:spPr/>
      <dgm:t>
        <a:bodyPr/>
        <a:lstStyle/>
        <a:p>
          <a:endParaRPr lang="en-AU"/>
        </a:p>
      </dgm:t>
    </dgm:pt>
    <dgm:pt modelId="{FCA8788D-90B1-4674-8C7F-CA0F325C0B3A}">
      <dgm:prSet phldrT="[Text]"/>
      <dgm:spPr/>
      <dgm:t>
        <a:bodyPr/>
        <a:lstStyle/>
        <a:p>
          <a:r>
            <a:rPr lang="en-AU" dirty="0"/>
            <a:t>Procedure changes</a:t>
          </a:r>
        </a:p>
      </dgm:t>
    </dgm:pt>
    <dgm:pt modelId="{ECBB238E-BBC9-49E3-A155-1B922B672D36}" type="parTrans" cxnId="{62D65869-7AE5-4B7C-8CC3-F74A75501434}">
      <dgm:prSet/>
      <dgm:spPr/>
      <dgm:t>
        <a:bodyPr/>
        <a:lstStyle/>
        <a:p>
          <a:endParaRPr lang="en-AU"/>
        </a:p>
      </dgm:t>
    </dgm:pt>
    <dgm:pt modelId="{9684AE8E-B847-442C-BD19-A478E558CC84}" type="sibTrans" cxnId="{62D65869-7AE5-4B7C-8CC3-F74A75501434}">
      <dgm:prSet/>
      <dgm:spPr/>
      <dgm:t>
        <a:bodyPr/>
        <a:lstStyle/>
        <a:p>
          <a:endParaRPr lang="en-AU"/>
        </a:p>
      </dgm:t>
    </dgm:pt>
    <dgm:pt modelId="{50A727A8-56ED-4F8D-9567-96D000272926}">
      <dgm:prSet/>
      <dgm:spPr/>
      <dgm:t>
        <a:bodyPr/>
        <a:lstStyle/>
        <a:p>
          <a:r>
            <a:rPr lang="en-AU" dirty="0"/>
            <a:t>General</a:t>
          </a:r>
        </a:p>
      </dgm:t>
    </dgm:pt>
    <dgm:pt modelId="{8731F41B-FFE3-4982-B29A-11DAABEC192E}" type="parTrans" cxnId="{D92F1EDC-0400-40A6-8992-8A0D87EC6C34}">
      <dgm:prSet/>
      <dgm:spPr/>
      <dgm:t>
        <a:bodyPr/>
        <a:lstStyle/>
        <a:p>
          <a:endParaRPr lang="en-AU"/>
        </a:p>
      </dgm:t>
    </dgm:pt>
    <dgm:pt modelId="{ED8016FA-2D48-4D86-991D-823F53A3FDB3}" type="sibTrans" cxnId="{D92F1EDC-0400-40A6-8992-8A0D87EC6C34}">
      <dgm:prSet/>
      <dgm:spPr/>
      <dgm:t>
        <a:bodyPr/>
        <a:lstStyle/>
        <a:p>
          <a:endParaRPr lang="en-AU"/>
        </a:p>
      </dgm:t>
    </dgm:pt>
    <dgm:pt modelId="{DE73B505-08C2-4012-AC74-B0390388DA98}" type="pres">
      <dgm:prSet presAssocID="{51B46423-102B-4B40-A3BA-42064CA5F8E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0E1441E9-5DF9-435F-BB98-11AFAC61A9FA}" type="pres">
      <dgm:prSet presAssocID="{126F248E-ED79-43DF-B223-60AA8DD6BA73}" presName="root" presStyleCnt="0"/>
      <dgm:spPr/>
    </dgm:pt>
    <dgm:pt modelId="{49916529-0DC6-4044-A245-729AF0CAFF74}" type="pres">
      <dgm:prSet presAssocID="{126F248E-ED79-43DF-B223-60AA8DD6BA73}" presName="rootComposite" presStyleCnt="0"/>
      <dgm:spPr/>
    </dgm:pt>
    <dgm:pt modelId="{53C06F32-446F-4220-B008-23FAA0787562}" type="pres">
      <dgm:prSet presAssocID="{126F248E-ED79-43DF-B223-60AA8DD6BA73}" presName="rootText" presStyleLbl="node1" presStyleIdx="0" presStyleCnt="5"/>
      <dgm:spPr/>
    </dgm:pt>
    <dgm:pt modelId="{D5579691-ABB6-4D4C-ABF9-E983BF4BA844}" type="pres">
      <dgm:prSet presAssocID="{126F248E-ED79-43DF-B223-60AA8DD6BA73}" presName="rootConnector" presStyleLbl="node1" presStyleIdx="0" presStyleCnt="5"/>
      <dgm:spPr/>
    </dgm:pt>
    <dgm:pt modelId="{7F834CCC-0EA2-44EE-B0B5-3840586191BB}" type="pres">
      <dgm:prSet presAssocID="{126F248E-ED79-43DF-B223-60AA8DD6BA73}" presName="childShape" presStyleCnt="0"/>
      <dgm:spPr/>
    </dgm:pt>
    <dgm:pt modelId="{3C07CE4D-00CD-4E29-8702-0AC7AE7D2FEB}" type="pres">
      <dgm:prSet presAssocID="{0308C1D6-6B43-4956-8C9A-0B0FAA547071}" presName="Name13" presStyleLbl="parChTrans1D2" presStyleIdx="0" presStyleCnt="14"/>
      <dgm:spPr/>
    </dgm:pt>
    <dgm:pt modelId="{00672163-0173-4F10-85FA-BDBEC630A0DE}" type="pres">
      <dgm:prSet presAssocID="{5C234547-5F0E-41AE-AE7C-7B44241C3072}" presName="childText" presStyleLbl="bgAcc1" presStyleIdx="0" presStyleCnt="14">
        <dgm:presLayoutVars>
          <dgm:bulletEnabled val="1"/>
        </dgm:presLayoutVars>
      </dgm:prSet>
      <dgm:spPr/>
    </dgm:pt>
    <dgm:pt modelId="{A882EA08-C412-41DE-8EC3-C58E8381BEF2}" type="pres">
      <dgm:prSet presAssocID="{A88B86A2-2325-495F-B482-3F7342ED541D}" presName="Name13" presStyleLbl="parChTrans1D2" presStyleIdx="1" presStyleCnt="14"/>
      <dgm:spPr/>
    </dgm:pt>
    <dgm:pt modelId="{2D8FD795-1C45-4DBA-A16F-2A9349FAEF49}" type="pres">
      <dgm:prSet presAssocID="{91810B68-6462-4F5D-AFF5-BD528E9B2A0C}" presName="childText" presStyleLbl="bgAcc1" presStyleIdx="1" presStyleCnt="14">
        <dgm:presLayoutVars>
          <dgm:bulletEnabled val="1"/>
        </dgm:presLayoutVars>
      </dgm:prSet>
      <dgm:spPr/>
    </dgm:pt>
    <dgm:pt modelId="{7BC4427F-31E6-4E19-B913-5E1AA9297AAE}" type="pres">
      <dgm:prSet presAssocID="{FE892CBF-5F29-407C-9C72-C434FA1A07A0}" presName="Name13" presStyleLbl="parChTrans1D2" presStyleIdx="2" presStyleCnt="14"/>
      <dgm:spPr/>
    </dgm:pt>
    <dgm:pt modelId="{9D6B2866-7A74-4DA8-9D90-E76F67DD4BEE}" type="pres">
      <dgm:prSet presAssocID="{CC15DFC7-F360-4398-ADEA-A829EB0B8816}" presName="childText" presStyleLbl="bgAcc1" presStyleIdx="2" presStyleCnt="14">
        <dgm:presLayoutVars>
          <dgm:bulletEnabled val="1"/>
        </dgm:presLayoutVars>
      </dgm:prSet>
      <dgm:spPr/>
    </dgm:pt>
    <dgm:pt modelId="{55A3F7CC-D5BE-4D98-8AE6-AE951FB084DB}" type="pres">
      <dgm:prSet presAssocID="{6E2E278B-1033-4CAB-8643-835A47A95A8B}" presName="root" presStyleCnt="0"/>
      <dgm:spPr/>
    </dgm:pt>
    <dgm:pt modelId="{EEF67E79-F438-4953-92B0-91ED24A6EDA4}" type="pres">
      <dgm:prSet presAssocID="{6E2E278B-1033-4CAB-8643-835A47A95A8B}" presName="rootComposite" presStyleCnt="0"/>
      <dgm:spPr/>
    </dgm:pt>
    <dgm:pt modelId="{CD5F1E87-60E6-449F-A874-7BD563ED0DE6}" type="pres">
      <dgm:prSet presAssocID="{6E2E278B-1033-4CAB-8643-835A47A95A8B}" presName="rootText" presStyleLbl="node1" presStyleIdx="1" presStyleCnt="5"/>
      <dgm:spPr/>
    </dgm:pt>
    <dgm:pt modelId="{A0A1854D-91C0-4305-8184-89F241760DA3}" type="pres">
      <dgm:prSet presAssocID="{6E2E278B-1033-4CAB-8643-835A47A95A8B}" presName="rootConnector" presStyleLbl="node1" presStyleIdx="1" presStyleCnt="5"/>
      <dgm:spPr/>
    </dgm:pt>
    <dgm:pt modelId="{239A3CCD-06BF-4116-B7F0-E7E65D729F84}" type="pres">
      <dgm:prSet presAssocID="{6E2E278B-1033-4CAB-8643-835A47A95A8B}" presName="childShape" presStyleCnt="0"/>
      <dgm:spPr/>
    </dgm:pt>
    <dgm:pt modelId="{95152677-C199-4185-929A-69AAB2CC1652}" type="pres">
      <dgm:prSet presAssocID="{35863233-D6BA-41A1-944C-471011F564DD}" presName="Name13" presStyleLbl="parChTrans1D2" presStyleIdx="3" presStyleCnt="14"/>
      <dgm:spPr/>
    </dgm:pt>
    <dgm:pt modelId="{2879F8C1-F46C-4A7A-9EE3-B78EB16E2DF3}" type="pres">
      <dgm:prSet presAssocID="{38EAE8BD-D5BA-4C45-96D3-7278B714DFC2}" presName="childText" presStyleLbl="bgAcc1" presStyleIdx="3" presStyleCnt="14">
        <dgm:presLayoutVars>
          <dgm:bulletEnabled val="1"/>
        </dgm:presLayoutVars>
      </dgm:prSet>
      <dgm:spPr/>
    </dgm:pt>
    <dgm:pt modelId="{8B90F63C-EE18-4F2C-A334-94EFC5975096}" type="pres">
      <dgm:prSet presAssocID="{72021D41-3683-4352-863B-6AAAFC4F32BC}" presName="Name13" presStyleLbl="parChTrans1D2" presStyleIdx="4" presStyleCnt="14"/>
      <dgm:spPr/>
    </dgm:pt>
    <dgm:pt modelId="{D57DD752-F9BC-4D32-97A6-7E7BBC2FF824}" type="pres">
      <dgm:prSet presAssocID="{82966219-2D9F-4E39-8DA4-2703F08E1E4E}" presName="childText" presStyleLbl="bgAcc1" presStyleIdx="4" presStyleCnt="14">
        <dgm:presLayoutVars>
          <dgm:bulletEnabled val="1"/>
        </dgm:presLayoutVars>
      </dgm:prSet>
      <dgm:spPr/>
    </dgm:pt>
    <dgm:pt modelId="{E1BC93D4-2F0B-4E5E-9CD1-BDB5C7392DC4}" type="pres">
      <dgm:prSet presAssocID="{8731F41B-FFE3-4982-B29A-11DAABEC192E}" presName="Name13" presStyleLbl="parChTrans1D2" presStyleIdx="5" presStyleCnt="14"/>
      <dgm:spPr/>
    </dgm:pt>
    <dgm:pt modelId="{609A6146-C9DF-454B-84DA-736567729E81}" type="pres">
      <dgm:prSet presAssocID="{50A727A8-56ED-4F8D-9567-96D000272926}" presName="childText" presStyleLbl="bgAcc1" presStyleIdx="5" presStyleCnt="14">
        <dgm:presLayoutVars>
          <dgm:bulletEnabled val="1"/>
        </dgm:presLayoutVars>
      </dgm:prSet>
      <dgm:spPr/>
    </dgm:pt>
    <dgm:pt modelId="{F8B253D9-CB6A-4385-A9A2-B9F365520F0F}" type="pres">
      <dgm:prSet presAssocID="{D292852F-586B-444D-B38B-EF0F65316928}" presName="root" presStyleCnt="0"/>
      <dgm:spPr/>
    </dgm:pt>
    <dgm:pt modelId="{7BD54C75-7021-4D4D-8D32-820D4928CD61}" type="pres">
      <dgm:prSet presAssocID="{D292852F-586B-444D-B38B-EF0F65316928}" presName="rootComposite" presStyleCnt="0"/>
      <dgm:spPr/>
    </dgm:pt>
    <dgm:pt modelId="{9BDD9A98-BA0D-4E84-A8E8-1CBA4E0FE2BE}" type="pres">
      <dgm:prSet presAssocID="{D292852F-586B-444D-B38B-EF0F65316928}" presName="rootText" presStyleLbl="node1" presStyleIdx="2" presStyleCnt="5"/>
      <dgm:spPr/>
    </dgm:pt>
    <dgm:pt modelId="{B6077A73-1E18-4345-9C07-A24D7B4F7838}" type="pres">
      <dgm:prSet presAssocID="{D292852F-586B-444D-B38B-EF0F65316928}" presName="rootConnector" presStyleLbl="node1" presStyleIdx="2" presStyleCnt="5"/>
      <dgm:spPr/>
    </dgm:pt>
    <dgm:pt modelId="{753B8AF3-251D-4B8B-91E8-2E4ED97E1041}" type="pres">
      <dgm:prSet presAssocID="{D292852F-586B-444D-B38B-EF0F65316928}" presName="childShape" presStyleCnt="0"/>
      <dgm:spPr/>
    </dgm:pt>
    <dgm:pt modelId="{A14EBFF5-B0FB-469C-9591-B8DECB6AD159}" type="pres">
      <dgm:prSet presAssocID="{790BE1AF-D5C7-4D93-9605-A97EAD57A283}" presName="Name13" presStyleLbl="parChTrans1D2" presStyleIdx="6" presStyleCnt="14"/>
      <dgm:spPr/>
    </dgm:pt>
    <dgm:pt modelId="{D3A88295-8980-4509-9313-160A1C3B6945}" type="pres">
      <dgm:prSet presAssocID="{15B1D858-8DB1-40FF-BC15-39FDA1F2DC96}" presName="childText" presStyleLbl="bgAcc1" presStyleIdx="6" presStyleCnt="14">
        <dgm:presLayoutVars>
          <dgm:bulletEnabled val="1"/>
        </dgm:presLayoutVars>
      </dgm:prSet>
      <dgm:spPr/>
    </dgm:pt>
    <dgm:pt modelId="{DD873872-12E5-4A0E-AD24-F561AB31767D}" type="pres">
      <dgm:prSet presAssocID="{C27F8D62-43B9-433B-915C-AFCD6E6BF6AA}" presName="Name13" presStyleLbl="parChTrans1D2" presStyleIdx="7" presStyleCnt="14"/>
      <dgm:spPr/>
    </dgm:pt>
    <dgm:pt modelId="{91975EAD-CCEC-41C0-AE47-3A14F3CBCAD2}" type="pres">
      <dgm:prSet presAssocID="{E356D8CA-D809-42C4-A815-77AA0AB5D151}" presName="childText" presStyleLbl="bgAcc1" presStyleIdx="7" presStyleCnt="14">
        <dgm:presLayoutVars>
          <dgm:bulletEnabled val="1"/>
        </dgm:presLayoutVars>
      </dgm:prSet>
      <dgm:spPr/>
    </dgm:pt>
    <dgm:pt modelId="{EECF6907-D776-424B-AFDF-BD832D56E7CB}" type="pres">
      <dgm:prSet presAssocID="{C4A984C0-4F1E-48E1-9EEA-77C2D679339A}" presName="Name13" presStyleLbl="parChTrans1D2" presStyleIdx="8" presStyleCnt="14"/>
      <dgm:spPr/>
    </dgm:pt>
    <dgm:pt modelId="{019D0FBA-A4AD-485D-A8A6-C4923B7002A6}" type="pres">
      <dgm:prSet presAssocID="{86BDEDAC-4A53-47DD-9727-FD4388F8C0B6}" presName="childText" presStyleLbl="bgAcc1" presStyleIdx="8" presStyleCnt="14">
        <dgm:presLayoutVars>
          <dgm:bulletEnabled val="1"/>
        </dgm:presLayoutVars>
      </dgm:prSet>
      <dgm:spPr/>
    </dgm:pt>
    <dgm:pt modelId="{5B7AB9FE-92B7-4885-949D-4FFE18DBE94B}" type="pres">
      <dgm:prSet presAssocID="{72A9377E-CEA9-4F9F-B824-7E71EBCCA1C8}" presName="root" presStyleCnt="0"/>
      <dgm:spPr/>
    </dgm:pt>
    <dgm:pt modelId="{D8823F7E-86CD-4D3B-BABF-EC1C802355B3}" type="pres">
      <dgm:prSet presAssocID="{72A9377E-CEA9-4F9F-B824-7E71EBCCA1C8}" presName="rootComposite" presStyleCnt="0"/>
      <dgm:spPr/>
    </dgm:pt>
    <dgm:pt modelId="{D7409E40-062B-4610-ADD1-BA87B6B5A071}" type="pres">
      <dgm:prSet presAssocID="{72A9377E-CEA9-4F9F-B824-7E71EBCCA1C8}" presName="rootText" presStyleLbl="node1" presStyleIdx="3" presStyleCnt="5"/>
      <dgm:spPr/>
    </dgm:pt>
    <dgm:pt modelId="{240BF175-25A8-450D-83E6-57971C43C482}" type="pres">
      <dgm:prSet presAssocID="{72A9377E-CEA9-4F9F-B824-7E71EBCCA1C8}" presName="rootConnector" presStyleLbl="node1" presStyleIdx="3" presStyleCnt="5"/>
      <dgm:spPr/>
    </dgm:pt>
    <dgm:pt modelId="{FDFCFDBA-D699-431D-82A1-D6B9F44FFF98}" type="pres">
      <dgm:prSet presAssocID="{72A9377E-CEA9-4F9F-B824-7E71EBCCA1C8}" presName="childShape" presStyleCnt="0"/>
      <dgm:spPr/>
    </dgm:pt>
    <dgm:pt modelId="{54BEC826-1205-4055-929E-D29242867E28}" type="pres">
      <dgm:prSet presAssocID="{E3CBD970-7DA6-4CCE-A9AD-4CF84D8B0CF3}" presName="Name13" presStyleLbl="parChTrans1D2" presStyleIdx="9" presStyleCnt="14"/>
      <dgm:spPr/>
    </dgm:pt>
    <dgm:pt modelId="{68CFA55B-273B-490D-8524-4423081B292E}" type="pres">
      <dgm:prSet presAssocID="{2BD28ADF-4946-4FC0-8E3C-91981D56D985}" presName="childText" presStyleLbl="bgAcc1" presStyleIdx="9" presStyleCnt="14">
        <dgm:presLayoutVars>
          <dgm:bulletEnabled val="1"/>
        </dgm:presLayoutVars>
      </dgm:prSet>
      <dgm:spPr/>
    </dgm:pt>
    <dgm:pt modelId="{F2D111A0-65A7-4E02-992E-462FD6F81FDD}" type="pres">
      <dgm:prSet presAssocID="{E222B2A6-9FAD-4686-B827-4F02086B8AB1}" presName="Name13" presStyleLbl="parChTrans1D2" presStyleIdx="10" presStyleCnt="14"/>
      <dgm:spPr/>
    </dgm:pt>
    <dgm:pt modelId="{5CFE2733-5B58-49EE-8D16-603895F86CF8}" type="pres">
      <dgm:prSet presAssocID="{F462517F-ACD3-44A0-90A2-F0C6D12BBB9B}" presName="childText" presStyleLbl="bgAcc1" presStyleIdx="10" presStyleCnt="14">
        <dgm:presLayoutVars>
          <dgm:bulletEnabled val="1"/>
        </dgm:presLayoutVars>
      </dgm:prSet>
      <dgm:spPr/>
    </dgm:pt>
    <dgm:pt modelId="{6E1E312B-0386-4ABB-BA02-18C5870B40CB}" type="pres">
      <dgm:prSet presAssocID="{692C6A55-47B5-4730-B9EF-7D1F9142C1B5}" presName="root" presStyleCnt="0"/>
      <dgm:spPr/>
    </dgm:pt>
    <dgm:pt modelId="{67F93F74-4ADF-4D13-BD56-227B9F2E740D}" type="pres">
      <dgm:prSet presAssocID="{692C6A55-47B5-4730-B9EF-7D1F9142C1B5}" presName="rootComposite" presStyleCnt="0"/>
      <dgm:spPr/>
    </dgm:pt>
    <dgm:pt modelId="{A3AC7A9B-BAFB-4A1C-BF6F-105DD55AAFD4}" type="pres">
      <dgm:prSet presAssocID="{692C6A55-47B5-4730-B9EF-7D1F9142C1B5}" presName="rootText" presStyleLbl="node1" presStyleIdx="4" presStyleCnt="5"/>
      <dgm:spPr/>
    </dgm:pt>
    <dgm:pt modelId="{2CEACC01-27D0-4DC7-8AEE-6C470C87C7CD}" type="pres">
      <dgm:prSet presAssocID="{692C6A55-47B5-4730-B9EF-7D1F9142C1B5}" presName="rootConnector" presStyleLbl="node1" presStyleIdx="4" presStyleCnt="5"/>
      <dgm:spPr/>
    </dgm:pt>
    <dgm:pt modelId="{8D063EF7-4DA7-4553-BD45-4B536B2761A2}" type="pres">
      <dgm:prSet presAssocID="{692C6A55-47B5-4730-B9EF-7D1F9142C1B5}" presName="childShape" presStyleCnt="0"/>
      <dgm:spPr/>
    </dgm:pt>
    <dgm:pt modelId="{55F9AEE3-B455-4093-8BCC-B055B48734ED}" type="pres">
      <dgm:prSet presAssocID="{57EBF219-AF66-43AB-94DA-83631C609848}" presName="Name13" presStyleLbl="parChTrans1D2" presStyleIdx="11" presStyleCnt="14"/>
      <dgm:spPr/>
    </dgm:pt>
    <dgm:pt modelId="{D94583F8-1732-44AD-AF58-C00B3249AC63}" type="pres">
      <dgm:prSet presAssocID="{18A52B00-A59D-4939-BE27-5BEC99566F46}" presName="childText" presStyleLbl="bgAcc1" presStyleIdx="11" presStyleCnt="14">
        <dgm:presLayoutVars>
          <dgm:bulletEnabled val="1"/>
        </dgm:presLayoutVars>
      </dgm:prSet>
      <dgm:spPr/>
    </dgm:pt>
    <dgm:pt modelId="{09C397D3-B9ED-4993-842A-9BE38BE40216}" type="pres">
      <dgm:prSet presAssocID="{D6EE82DF-D352-4B55-946B-3F61960AA35E}" presName="Name13" presStyleLbl="parChTrans1D2" presStyleIdx="12" presStyleCnt="14"/>
      <dgm:spPr/>
    </dgm:pt>
    <dgm:pt modelId="{4E6F0792-3390-4240-8432-C8ACCC155F98}" type="pres">
      <dgm:prSet presAssocID="{C27E2487-04B6-4AE6-8B9A-623AF948FE62}" presName="childText" presStyleLbl="bgAcc1" presStyleIdx="12" presStyleCnt="14">
        <dgm:presLayoutVars>
          <dgm:bulletEnabled val="1"/>
        </dgm:presLayoutVars>
      </dgm:prSet>
      <dgm:spPr/>
    </dgm:pt>
    <dgm:pt modelId="{D596332B-C51D-4DCC-A28C-0404038123FB}" type="pres">
      <dgm:prSet presAssocID="{ECBB238E-BBC9-49E3-A155-1B922B672D36}" presName="Name13" presStyleLbl="parChTrans1D2" presStyleIdx="13" presStyleCnt="14"/>
      <dgm:spPr/>
    </dgm:pt>
    <dgm:pt modelId="{A21A395F-6EE1-41E2-86C7-04ECFC1408ED}" type="pres">
      <dgm:prSet presAssocID="{FCA8788D-90B1-4674-8C7F-CA0F325C0B3A}" presName="childText" presStyleLbl="bgAcc1" presStyleIdx="13" presStyleCnt="14">
        <dgm:presLayoutVars>
          <dgm:bulletEnabled val="1"/>
        </dgm:presLayoutVars>
      </dgm:prSet>
      <dgm:spPr/>
    </dgm:pt>
  </dgm:ptLst>
  <dgm:cxnLst>
    <dgm:cxn modelId="{B4464A04-98DF-442D-B7BA-30E60C2A62C7}" srcId="{126F248E-ED79-43DF-B223-60AA8DD6BA73}" destId="{91810B68-6462-4F5D-AFF5-BD528E9B2A0C}" srcOrd="1" destOrd="0" parTransId="{A88B86A2-2325-495F-B482-3F7342ED541D}" sibTransId="{439698BF-EC28-4406-A739-D83A7CC930A8}"/>
    <dgm:cxn modelId="{314BF205-EDEF-49BB-A47E-C34AD5E949B8}" type="presOf" srcId="{51B46423-102B-4B40-A3BA-42064CA5F8E1}" destId="{DE73B505-08C2-4012-AC74-B0390388DA98}" srcOrd="0" destOrd="0" presId="urn:microsoft.com/office/officeart/2005/8/layout/hierarchy3"/>
    <dgm:cxn modelId="{516B390B-1EE9-4818-9A3C-04AFE8D2262F}" type="presOf" srcId="{35863233-D6BA-41A1-944C-471011F564DD}" destId="{95152677-C199-4185-929A-69AAB2CC1652}" srcOrd="0" destOrd="0" presId="urn:microsoft.com/office/officeart/2005/8/layout/hierarchy3"/>
    <dgm:cxn modelId="{49D88913-C82D-495C-A5A5-C46E305D993F}" type="presOf" srcId="{E356D8CA-D809-42C4-A815-77AA0AB5D151}" destId="{91975EAD-CCEC-41C0-AE47-3A14F3CBCAD2}" srcOrd="0" destOrd="0" presId="urn:microsoft.com/office/officeart/2005/8/layout/hierarchy3"/>
    <dgm:cxn modelId="{07262915-3DB8-4361-8F1B-E45069F65C85}" type="presOf" srcId="{50A727A8-56ED-4F8D-9567-96D000272926}" destId="{609A6146-C9DF-454B-84DA-736567729E81}" srcOrd="0" destOrd="0" presId="urn:microsoft.com/office/officeart/2005/8/layout/hierarchy3"/>
    <dgm:cxn modelId="{9ADE7A1B-4CB4-4CCD-B528-FA67972BDEF8}" type="presOf" srcId="{18A52B00-A59D-4939-BE27-5BEC99566F46}" destId="{D94583F8-1732-44AD-AF58-C00B3249AC63}" srcOrd="0" destOrd="0" presId="urn:microsoft.com/office/officeart/2005/8/layout/hierarchy3"/>
    <dgm:cxn modelId="{B47CF122-417F-400C-8460-545B8EF7E171}" type="presOf" srcId="{2BD28ADF-4946-4FC0-8E3C-91981D56D985}" destId="{68CFA55B-273B-490D-8524-4423081B292E}" srcOrd="0" destOrd="0" presId="urn:microsoft.com/office/officeart/2005/8/layout/hierarchy3"/>
    <dgm:cxn modelId="{FE45102B-B46D-4FB1-9A2F-FC1B800FC614}" type="presOf" srcId="{91810B68-6462-4F5D-AFF5-BD528E9B2A0C}" destId="{2D8FD795-1C45-4DBA-A16F-2A9349FAEF49}" srcOrd="0" destOrd="0" presId="urn:microsoft.com/office/officeart/2005/8/layout/hierarchy3"/>
    <dgm:cxn modelId="{A1CCB82B-776D-439D-9BE3-B6F06FC7EDEA}" type="presOf" srcId="{D292852F-586B-444D-B38B-EF0F65316928}" destId="{B6077A73-1E18-4345-9C07-A24D7B4F7838}" srcOrd="1" destOrd="0" presId="urn:microsoft.com/office/officeart/2005/8/layout/hierarchy3"/>
    <dgm:cxn modelId="{D944BA2C-D0CB-40ED-838A-26FBEFC0DCF1}" type="presOf" srcId="{790BE1AF-D5C7-4D93-9605-A97EAD57A283}" destId="{A14EBFF5-B0FB-469C-9591-B8DECB6AD159}" srcOrd="0" destOrd="0" presId="urn:microsoft.com/office/officeart/2005/8/layout/hierarchy3"/>
    <dgm:cxn modelId="{4D6D6630-24DD-49B0-BE01-F456328235CD}" type="presOf" srcId="{126F248E-ED79-43DF-B223-60AA8DD6BA73}" destId="{D5579691-ABB6-4D4C-ABF9-E983BF4BA844}" srcOrd="1" destOrd="0" presId="urn:microsoft.com/office/officeart/2005/8/layout/hierarchy3"/>
    <dgm:cxn modelId="{71D0B532-B323-4CF8-BC14-1A4E0562D4BF}" type="presOf" srcId="{8731F41B-FFE3-4982-B29A-11DAABEC192E}" destId="{E1BC93D4-2F0B-4E5E-9CD1-BDB5C7392DC4}" srcOrd="0" destOrd="0" presId="urn:microsoft.com/office/officeart/2005/8/layout/hierarchy3"/>
    <dgm:cxn modelId="{2B102D35-BEF6-4C8A-97DB-CAC267EE3984}" type="presOf" srcId="{FE892CBF-5F29-407C-9C72-C434FA1A07A0}" destId="{7BC4427F-31E6-4E19-B913-5E1AA9297AAE}" srcOrd="0" destOrd="0" presId="urn:microsoft.com/office/officeart/2005/8/layout/hierarchy3"/>
    <dgm:cxn modelId="{720B1636-F5C6-479A-A205-FC4B77CA65E6}" srcId="{51B46423-102B-4B40-A3BA-42064CA5F8E1}" destId="{6E2E278B-1033-4CAB-8643-835A47A95A8B}" srcOrd="1" destOrd="0" parTransId="{F07BDF57-0DD3-4D60-8A02-D947BC1F44AF}" sibTransId="{9D5E9242-F59B-4BC4-B8B6-B79AB2607E94}"/>
    <dgm:cxn modelId="{59137C3A-8DFF-4226-86C1-E2B99F9F87EB}" type="presOf" srcId="{72A9377E-CEA9-4F9F-B824-7E71EBCCA1C8}" destId="{D7409E40-062B-4610-ADD1-BA87B6B5A071}" srcOrd="0" destOrd="0" presId="urn:microsoft.com/office/officeart/2005/8/layout/hierarchy3"/>
    <dgm:cxn modelId="{657C2F3B-CFAD-4A8A-92BC-4A529AB0E812}" type="presOf" srcId="{C27E2487-04B6-4AE6-8B9A-623AF948FE62}" destId="{4E6F0792-3390-4240-8432-C8ACCC155F98}" srcOrd="0" destOrd="0" presId="urn:microsoft.com/office/officeart/2005/8/layout/hierarchy3"/>
    <dgm:cxn modelId="{B5EEC35B-89EA-4444-9F5F-98796CD241EB}" type="presOf" srcId="{C4A984C0-4F1E-48E1-9EEA-77C2D679339A}" destId="{EECF6907-D776-424B-AFDF-BD832D56E7CB}" srcOrd="0" destOrd="0" presId="urn:microsoft.com/office/officeart/2005/8/layout/hierarchy3"/>
    <dgm:cxn modelId="{B9D3E65C-F097-42AB-8B14-C2D88B0F3D97}" type="presOf" srcId="{6E2E278B-1033-4CAB-8643-835A47A95A8B}" destId="{CD5F1E87-60E6-449F-A874-7BD563ED0DE6}" srcOrd="0" destOrd="0" presId="urn:microsoft.com/office/officeart/2005/8/layout/hierarchy3"/>
    <dgm:cxn modelId="{A0FF9143-C3C1-4A61-81FD-0BBC0EEA1F3A}" type="presOf" srcId="{692C6A55-47B5-4730-B9EF-7D1F9142C1B5}" destId="{A3AC7A9B-BAFB-4A1C-BF6F-105DD55AAFD4}" srcOrd="0" destOrd="0" presId="urn:microsoft.com/office/officeart/2005/8/layout/hierarchy3"/>
    <dgm:cxn modelId="{96784244-A678-4C72-A249-82A2C55F3BC3}" type="presOf" srcId="{A88B86A2-2325-495F-B482-3F7342ED541D}" destId="{A882EA08-C412-41DE-8EC3-C58E8381BEF2}" srcOrd="0" destOrd="0" presId="urn:microsoft.com/office/officeart/2005/8/layout/hierarchy3"/>
    <dgm:cxn modelId="{62D65869-7AE5-4B7C-8CC3-F74A75501434}" srcId="{692C6A55-47B5-4730-B9EF-7D1F9142C1B5}" destId="{FCA8788D-90B1-4674-8C7F-CA0F325C0B3A}" srcOrd="2" destOrd="0" parTransId="{ECBB238E-BBC9-49E3-A155-1B922B672D36}" sibTransId="{9684AE8E-B847-442C-BD19-A478E558CC84}"/>
    <dgm:cxn modelId="{B3C75C6B-F0D7-4A6B-BB8E-F7004D92EA8A}" type="presOf" srcId="{E3CBD970-7DA6-4CCE-A9AD-4CF84D8B0CF3}" destId="{54BEC826-1205-4055-929E-D29242867E28}" srcOrd="0" destOrd="0" presId="urn:microsoft.com/office/officeart/2005/8/layout/hierarchy3"/>
    <dgm:cxn modelId="{FDF45C4B-11AC-4C2C-94E6-0DC59ED553D1}" type="presOf" srcId="{C27F8D62-43B9-433B-915C-AFCD6E6BF6AA}" destId="{DD873872-12E5-4A0E-AD24-F561AB31767D}" srcOrd="0" destOrd="0" presId="urn:microsoft.com/office/officeart/2005/8/layout/hierarchy3"/>
    <dgm:cxn modelId="{2F0B994B-C689-4134-93A8-72F906307FB8}" type="presOf" srcId="{72021D41-3683-4352-863B-6AAAFC4F32BC}" destId="{8B90F63C-EE18-4F2C-A334-94EFC5975096}" srcOrd="0" destOrd="0" presId="urn:microsoft.com/office/officeart/2005/8/layout/hierarchy3"/>
    <dgm:cxn modelId="{88E01054-1D03-49A5-9AA6-007998DF35BB}" srcId="{51B46423-102B-4B40-A3BA-42064CA5F8E1}" destId="{692C6A55-47B5-4730-B9EF-7D1F9142C1B5}" srcOrd="4" destOrd="0" parTransId="{69A684FA-7812-4674-B12C-FE1C346D2AFF}" sibTransId="{3B1E9076-AD8C-4D1D-B64D-6F9179B17EF2}"/>
    <dgm:cxn modelId="{97AEF454-6CED-4964-9AE7-90248E035E06}" srcId="{692C6A55-47B5-4730-B9EF-7D1F9142C1B5}" destId="{C27E2487-04B6-4AE6-8B9A-623AF948FE62}" srcOrd="1" destOrd="0" parTransId="{D6EE82DF-D352-4B55-946B-3F61960AA35E}" sibTransId="{2A8FC8DB-2057-4086-8E88-40961A0FA13E}"/>
    <dgm:cxn modelId="{736DE355-A75A-4B73-B3FF-AF2887089DEE}" type="presOf" srcId="{5C234547-5F0E-41AE-AE7C-7B44241C3072}" destId="{00672163-0173-4F10-85FA-BDBEC630A0DE}" srcOrd="0" destOrd="0" presId="urn:microsoft.com/office/officeart/2005/8/layout/hierarchy3"/>
    <dgm:cxn modelId="{23410056-8933-4117-BD2E-2D5357423A73}" srcId="{692C6A55-47B5-4730-B9EF-7D1F9142C1B5}" destId="{18A52B00-A59D-4939-BE27-5BEC99566F46}" srcOrd="0" destOrd="0" parTransId="{57EBF219-AF66-43AB-94DA-83631C609848}" sibTransId="{5556C6A9-A259-4596-859B-432CECC7FD60}"/>
    <dgm:cxn modelId="{4C8B8557-521E-4572-A150-A41EAE18A7AE}" type="presOf" srcId="{126F248E-ED79-43DF-B223-60AA8DD6BA73}" destId="{53C06F32-446F-4220-B008-23FAA0787562}" srcOrd="0" destOrd="0" presId="urn:microsoft.com/office/officeart/2005/8/layout/hierarchy3"/>
    <dgm:cxn modelId="{13734C7F-30AB-476B-99D3-3A939BA2C35D}" srcId="{D292852F-586B-444D-B38B-EF0F65316928}" destId="{86BDEDAC-4A53-47DD-9727-FD4388F8C0B6}" srcOrd="2" destOrd="0" parTransId="{C4A984C0-4F1E-48E1-9EEA-77C2D679339A}" sibTransId="{6F5E189B-841E-4C68-B3A0-A793DC25E4CE}"/>
    <dgm:cxn modelId="{E2692C80-BC34-4272-BC49-993CD17F44C3}" srcId="{51B46423-102B-4B40-A3BA-42064CA5F8E1}" destId="{126F248E-ED79-43DF-B223-60AA8DD6BA73}" srcOrd="0" destOrd="0" parTransId="{409369B0-510E-4191-81E3-DF2F2DC45E90}" sibTransId="{6E048FB3-8773-4EB7-A4CD-6B6D2479B330}"/>
    <dgm:cxn modelId="{00451084-B1C9-4FDB-845D-E4BA8AFFA1B1}" type="presOf" srcId="{0308C1D6-6B43-4956-8C9A-0B0FAA547071}" destId="{3C07CE4D-00CD-4E29-8702-0AC7AE7D2FEB}" srcOrd="0" destOrd="0" presId="urn:microsoft.com/office/officeart/2005/8/layout/hierarchy3"/>
    <dgm:cxn modelId="{C9EA6D89-9597-4314-93EF-4B8E97EBE1E3}" srcId="{126F248E-ED79-43DF-B223-60AA8DD6BA73}" destId="{5C234547-5F0E-41AE-AE7C-7B44241C3072}" srcOrd="0" destOrd="0" parTransId="{0308C1D6-6B43-4956-8C9A-0B0FAA547071}" sibTransId="{4330D7A1-5D72-4EB5-8E0E-1D45EBF27A6B}"/>
    <dgm:cxn modelId="{A6FBCD9F-40CD-4AD9-B8AB-4BC69D463684}" type="presOf" srcId="{692C6A55-47B5-4730-B9EF-7D1F9142C1B5}" destId="{2CEACC01-27D0-4DC7-8AEE-6C470C87C7CD}" srcOrd="1" destOrd="0" presId="urn:microsoft.com/office/officeart/2005/8/layout/hierarchy3"/>
    <dgm:cxn modelId="{ACE5E5A2-9189-4F30-AEA0-A775F8846B75}" type="presOf" srcId="{F462517F-ACD3-44A0-90A2-F0C6D12BBB9B}" destId="{5CFE2733-5B58-49EE-8D16-603895F86CF8}" srcOrd="0" destOrd="0" presId="urn:microsoft.com/office/officeart/2005/8/layout/hierarchy3"/>
    <dgm:cxn modelId="{2B3D99AA-87A1-4370-A219-1B4C10819BC1}" type="presOf" srcId="{86BDEDAC-4A53-47DD-9727-FD4388F8C0B6}" destId="{019D0FBA-A4AD-485D-A8A6-C4923B7002A6}" srcOrd="0" destOrd="0" presId="urn:microsoft.com/office/officeart/2005/8/layout/hierarchy3"/>
    <dgm:cxn modelId="{AF636AAB-727C-48F2-AADB-9D530716A85E}" srcId="{D292852F-586B-444D-B38B-EF0F65316928}" destId="{15B1D858-8DB1-40FF-BC15-39FDA1F2DC96}" srcOrd="0" destOrd="0" parTransId="{790BE1AF-D5C7-4D93-9605-A97EAD57A283}" sibTransId="{1EA1DB32-7403-4CFF-A24B-DDA9D6F457E4}"/>
    <dgm:cxn modelId="{540F96AC-0B63-488E-8664-35038A27A6AD}" type="presOf" srcId="{E222B2A6-9FAD-4686-B827-4F02086B8AB1}" destId="{F2D111A0-65A7-4E02-992E-462FD6F81FDD}" srcOrd="0" destOrd="0" presId="urn:microsoft.com/office/officeart/2005/8/layout/hierarchy3"/>
    <dgm:cxn modelId="{19391DB7-8119-436D-8F3A-3A6CD1280B7C}" srcId="{72A9377E-CEA9-4F9F-B824-7E71EBCCA1C8}" destId="{F462517F-ACD3-44A0-90A2-F0C6D12BBB9B}" srcOrd="1" destOrd="0" parTransId="{E222B2A6-9FAD-4686-B827-4F02086B8AB1}" sibTransId="{7CA5E504-86D0-4BF8-B9E5-A554E4B05775}"/>
    <dgm:cxn modelId="{DD6468BB-FB6B-4587-BF0F-79F759E248EE}" type="presOf" srcId="{D292852F-586B-444D-B38B-EF0F65316928}" destId="{9BDD9A98-BA0D-4E84-A8E8-1CBA4E0FE2BE}" srcOrd="0" destOrd="0" presId="urn:microsoft.com/office/officeart/2005/8/layout/hierarchy3"/>
    <dgm:cxn modelId="{E7F174BB-D3C4-4211-881D-15EDDFC8A6E2}" type="presOf" srcId="{FCA8788D-90B1-4674-8C7F-CA0F325C0B3A}" destId="{A21A395F-6EE1-41E2-86C7-04ECFC1408ED}" srcOrd="0" destOrd="0" presId="urn:microsoft.com/office/officeart/2005/8/layout/hierarchy3"/>
    <dgm:cxn modelId="{E4FA29BC-2EC8-4B9A-9A10-AF4794E44082}" type="presOf" srcId="{38EAE8BD-D5BA-4C45-96D3-7278B714DFC2}" destId="{2879F8C1-F46C-4A7A-9EE3-B78EB16E2DF3}" srcOrd="0" destOrd="0" presId="urn:microsoft.com/office/officeart/2005/8/layout/hierarchy3"/>
    <dgm:cxn modelId="{A69D12BF-3EF5-461A-9ED4-28861E8A6950}" srcId="{6E2E278B-1033-4CAB-8643-835A47A95A8B}" destId="{38EAE8BD-D5BA-4C45-96D3-7278B714DFC2}" srcOrd="0" destOrd="0" parTransId="{35863233-D6BA-41A1-944C-471011F564DD}" sibTransId="{C48A81EA-3E18-46E1-8222-7BBB5B44C812}"/>
    <dgm:cxn modelId="{AEDB7DC5-D597-4F87-BB2B-17AC7A4089A5}" srcId="{126F248E-ED79-43DF-B223-60AA8DD6BA73}" destId="{CC15DFC7-F360-4398-ADEA-A829EB0B8816}" srcOrd="2" destOrd="0" parTransId="{FE892CBF-5F29-407C-9C72-C434FA1A07A0}" sibTransId="{9D46AD6D-26A6-4CD6-B379-E81426460E40}"/>
    <dgm:cxn modelId="{FE30AAC5-B3CE-4780-8DD3-66ACF2EF84D9}" srcId="{D292852F-586B-444D-B38B-EF0F65316928}" destId="{E356D8CA-D809-42C4-A815-77AA0AB5D151}" srcOrd="1" destOrd="0" parTransId="{C27F8D62-43B9-433B-915C-AFCD6E6BF6AA}" sibTransId="{706B5718-75FA-4AFD-822E-5A461C3C05DA}"/>
    <dgm:cxn modelId="{BFF291C6-CA4C-4520-8A6E-B24699ADF032}" srcId="{6E2E278B-1033-4CAB-8643-835A47A95A8B}" destId="{82966219-2D9F-4E39-8DA4-2703F08E1E4E}" srcOrd="1" destOrd="0" parTransId="{72021D41-3683-4352-863B-6AAAFC4F32BC}" sibTransId="{CCB1F37A-34E8-44F0-8DE5-D743CA631FD0}"/>
    <dgm:cxn modelId="{31C8A1C6-FE7C-41FF-B330-BFF23F58696B}" srcId="{51B46423-102B-4B40-A3BA-42064CA5F8E1}" destId="{72A9377E-CEA9-4F9F-B824-7E71EBCCA1C8}" srcOrd="3" destOrd="0" parTransId="{422CD0A3-376F-480A-BCC5-5107579F909C}" sibTransId="{5EB8F2EC-8528-44B2-A98D-224FD1F44553}"/>
    <dgm:cxn modelId="{12199BC9-C7BA-4254-8453-F1EF3546FA0A}" type="presOf" srcId="{82966219-2D9F-4E39-8DA4-2703F08E1E4E}" destId="{D57DD752-F9BC-4D32-97A6-7E7BBC2FF824}" srcOrd="0" destOrd="0" presId="urn:microsoft.com/office/officeart/2005/8/layout/hierarchy3"/>
    <dgm:cxn modelId="{FE8ED6CB-A600-4A28-9A3E-0253AF553076}" type="presOf" srcId="{6E2E278B-1033-4CAB-8643-835A47A95A8B}" destId="{A0A1854D-91C0-4305-8184-89F241760DA3}" srcOrd="1" destOrd="0" presId="urn:microsoft.com/office/officeart/2005/8/layout/hierarchy3"/>
    <dgm:cxn modelId="{D92F1EDC-0400-40A6-8992-8A0D87EC6C34}" srcId="{6E2E278B-1033-4CAB-8643-835A47A95A8B}" destId="{50A727A8-56ED-4F8D-9567-96D000272926}" srcOrd="2" destOrd="0" parTransId="{8731F41B-FFE3-4982-B29A-11DAABEC192E}" sibTransId="{ED8016FA-2D48-4D86-991D-823F53A3FDB3}"/>
    <dgm:cxn modelId="{FDB4F9E6-8160-4D1F-AC0F-9285D583B992}" type="presOf" srcId="{CC15DFC7-F360-4398-ADEA-A829EB0B8816}" destId="{9D6B2866-7A74-4DA8-9D90-E76F67DD4BEE}" srcOrd="0" destOrd="0" presId="urn:microsoft.com/office/officeart/2005/8/layout/hierarchy3"/>
    <dgm:cxn modelId="{502AA1E9-EB84-4AD3-A199-8F8736EAA7F8}" srcId="{51B46423-102B-4B40-A3BA-42064CA5F8E1}" destId="{D292852F-586B-444D-B38B-EF0F65316928}" srcOrd="2" destOrd="0" parTransId="{9B45B664-944D-421C-8E72-19C89C78C44C}" sibTransId="{8ED0397C-94A9-465F-B75D-D7B3BC289C22}"/>
    <dgm:cxn modelId="{790FB4ED-076F-4EF9-9C85-C741FAE9603C}" type="presOf" srcId="{D6EE82DF-D352-4B55-946B-3F61960AA35E}" destId="{09C397D3-B9ED-4993-842A-9BE38BE40216}" srcOrd="0" destOrd="0" presId="urn:microsoft.com/office/officeart/2005/8/layout/hierarchy3"/>
    <dgm:cxn modelId="{A9D4E1F2-E773-449E-9860-CA4F446D9CBA}" type="presOf" srcId="{15B1D858-8DB1-40FF-BC15-39FDA1F2DC96}" destId="{D3A88295-8980-4509-9313-160A1C3B6945}" srcOrd="0" destOrd="0" presId="urn:microsoft.com/office/officeart/2005/8/layout/hierarchy3"/>
    <dgm:cxn modelId="{0956DAF3-532E-4F5A-88ED-902212DFCFB5}" type="presOf" srcId="{57EBF219-AF66-43AB-94DA-83631C609848}" destId="{55F9AEE3-B455-4093-8BCC-B055B48734ED}" srcOrd="0" destOrd="0" presId="urn:microsoft.com/office/officeart/2005/8/layout/hierarchy3"/>
    <dgm:cxn modelId="{014477F9-49FB-428A-BBFA-3A2AF4945077}" type="presOf" srcId="{ECBB238E-BBC9-49E3-A155-1B922B672D36}" destId="{D596332B-C51D-4DCC-A28C-0404038123FB}" srcOrd="0" destOrd="0" presId="urn:microsoft.com/office/officeart/2005/8/layout/hierarchy3"/>
    <dgm:cxn modelId="{A37B4CFC-05E8-4BE6-A1CC-BA1566C19216}" type="presOf" srcId="{72A9377E-CEA9-4F9F-B824-7E71EBCCA1C8}" destId="{240BF175-25A8-450D-83E6-57971C43C482}" srcOrd="1" destOrd="0" presId="urn:microsoft.com/office/officeart/2005/8/layout/hierarchy3"/>
    <dgm:cxn modelId="{CE1AD1FC-4CE5-40D2-8D79-4B36E464AECD}" srcId="{72A9377E-CEA9-4F9F-B824-7E71EBCCA1C8}" destId="{2BD28ADF-4946-4FC0-8E3C-91981D56D985}" srcOrd="0" destOrd="0" parTransId="{E3CBD970-7DA6-4CCE-A9AD-4CF84D8B0CF3}" sibTransId="{E0E28E41-FED9-4B8B-9273-F9FA7BB6207D}"/>
    <dgm:cxn modelId="{CB79ABA0-CD75-492F-A8E0-8A2909111D84}" type="presParOf" srcId="{DE73B505-08C2-4012-AC74-B0390388DA98}" destId="{0E1441E9-5DF9-435F-BB98-11AFAC61A9FA}" srcOrd="0" destOrd="0" presId="urn:microsoft.com/office/officeart/2005/8/layout/hierarchy3"/>
    <dgm:cxn modelId="{14D6FB24-48B8-4EB8-973C-D33783EF69CD}" type="presParOf" srcId="{0E1441E9-5DF9-435F-BB98-11AFAC61A9FA}" destId="{49916529-0DC6-4044-A245-729AF0CAFF74}" srcOrd="0" destOrd="0" presId="urn:microsoft.com/office/officeart/2005/8/layout/hierarchy3"/>
    <dgm:cxn modelId="{62F2D722-9AC6-4B23-98B4-33E48FC67969}" type="presParOf" srcId="{49916529-0DC6-4044-A245-729AF0CAFF74}" destId="{53C06F32-446F-4220-B008-23FAA0787562}" srcOrd="0" destOrd="0" presId="urn:microsoft.com/office/officeart/2005/8/layout/hierarchy3"/>
    <dgm:cxn modelId="{947E68A7-C4E4-474D-AAF5-9CA0E718D244}" type="presParOf" srcId="{49916529-0DC6-4044-A245-729AF0CAFF74}" destId="{D5579691-ABB6-4D4C-ABF9-E983BF4BA844}" srcOrd="1" destOrd="0" presId="urn:microsoft.com/office/officeart/2005/8/layout/hierarchy3"/>
    <dgm:cxn modelId="{384B2C1C-F617-43B0-8206-607DA27C4DDE}" type="presParOf" srcId="{0E1441E9-5DF9-435F-BB98-11AFAC61A9FA}" destId="{7F834CCC-0EA2-44EE-B0B5-3840586191BB}" srcOrd="1" destOrd="0" presId="urn:microsoft.com/office/officeart/2005/8/layout/hierarchy3"/>
    <dgm:cxn modelId="{54703D01-3299-4C98-B2C7-07838924D8DB}" type="presParOf" srcId="{7F834CCC-0EA2-44EE-B0B5-3840586191BB}" destId="{3C07CE4D-00CD-4E29-8702-0AC7AE7D2FEB}" srcOrd="0" destOrd="0" presId="urn:microsoft.com/office/officeart/2005/8/layout/hierarchy3"/>
    <dgm:cxn modelId="{27E3AE3B-D93C-4BA0-ACB4-CE08762845F6}" type="presParOf" srcId="{7F834CCC-0EA2-44EE-B0B5-3840586191BB}" destId="{00672163-0173-4F10-85FA-BDBEC630A0DE}" srcOrd="1" destOrd="0" presId="urn:microsoft.com/office/officeart/2005/8/layout/hierarchy3"/>
    <dgm:cxn modelId="{18F64F37-6529-4CB7-A20B-3FBAE0E3F3A3}" type="presParOf" srcId="{7F834CCC-0EA2-44EE-B0B5-3840586191BB}" destId="{A882EA08-C412-41DE-8EC3-C58E8381BEF2}" srcOrd="2" destOrd="0" presId="urn:microsoft.com/office/officeart/2005/8/layout/hierarchy3"/>
    <dgm:cxn modelId="{ACD117F4-7273-48B3-BD42-23B4F5CDCFFA}" type="presParOf" srcId="{7F834CCC-0EA2-44EE-B0B5-3840586191BB}" destId="{2D8FD795-1C45-4DBA-A16F-2A9349FAEF49}" srcOrd="3" destOrd="0" presId="urn:microsoft.com/office/officeart/2005/8/layout/hierarchy3"/>
    <dgm:cxn modelId="{9C9B01D9-DC07-4E42-AD24-2B7E4C191A3C}" type="presParOf" srcId="{7F834CCC-0EA2-44EE-B0B5-3840586191BB}" destId="{7BC4427F-31E6-4E19-B913-5E1AA9297AAE}" srcOrd="4" destOrd="0" presId="urn:microsoft.com/office/officeart/2005/8/layout/hierarchy3"/>
    <dgm:cxn modelId="{6A807141-1CF3-4F9B-97AD-5D05B0FC810C}" type="presParOf" srcId="{7F834CCC-0EA2-44EE-B0B5-3840586191BB}" destId="{9D6B2866-7A74-4DA8-9D90-E76F67DD4BEE}" srcOrd="5" destOrd="0" presId="urn:microsoft.com/office/officeart/2005/8/layout/hierarchy3"/>
    <dgm:cxn modelId="{7094777C-47D1-415D-B4E9-A174712C38B2}" type="presParOf" srcId="{DE73B505-08C2-4012-AC74-B0390388DA98}" destId="{55A3F7CC-D5BE-4D98-8AE6-AE951FB084DB}" srcOrd="1" destOrd="0" presId="urn:microsoft.com/office/officeart/2005/8/layout/hierarchy3"/>
    <dgm:cxn modelId="{57204B93-2223-4212-B173-8B056D7FD33F}" type="presParOf" srcId="{55A3F7CC-D5BE-4D98-8AE6-AE951FB084DB}" destId="{EEF67E79-F438-4953-92B0-91ED24A6EDA4}" srcOrd="0" destOrd="0" presId="urn:microsoft.com/office/officeart/2005/8/layout/hierarchy3"/>
    <dgm:cxn modelId="{C9741EA9-3A38-4D39-A5C8-743D47042DBE}" type="presParOf" srcId="{EEF67E79-F438-4953-92B0-91ED24A6EDA4}" destId="{CD5F1E87-60E6-449F-A874-7BD563ED0DE6}" srcOrd="0" destOrd="0" presId="urn:microsoft.com/office/officeart/2005/8/layout/hierarchy3"/>
    <dgm:cxn modelId="{8CA4D355-C30F-4AB3-A763-5FE522F44078}" type="presParOf" srcId="{EEF67E79-F438-4953-92B0-91ED24A6EDA4}" destId="{A0A1854D-91C0-4305-8184-89F241760DA3}" srcOrd="1" destOrd="0" presId="urn:microsoft.com/office/officeart/2005/8/layout/hierarchy3"/>
    <dgm:cxn modelId="{A8F9E534-C390-4746-8F70-8688A76744FB}" type="presParOf" srcId="{55A3F7CC-D5BE-4D98-8AE6-AE951FB084DB}" destId="{239A3CCD-06BF-4116-B7F0-E7E65D729F84}" srcOrd="1" destOrd="0" presId="urn:microsoft.com/office/officeart/2005/8/layout/hierarchy3"/>
    <dgm:cxn modelId="{F6203C6D-3A3A-4858-ACEA-625450632392}" type="presParOf" srcId="{239A3CCD-06BF-4116-B7F0-E7E65D729F84}" destId="{95152677-C199-4185-929A-69AAB2CC1652}" srcOrd="0" destOrd="0" presId="urn:microsoft.com/office/officeart/2005/8/layout/hierarchy3"/>
    <dgm:cxn modelId="{87664128-B3EC-4B45-BEE0-59654ADEA730}" type="presParOf" srcId="{239A3CCD-06BF-4116-B7F0-E7E65D729F84}" destId="{2879F8C1-F46C-4A7A-9EE3-B78EB16E2DF3}" srcOrd="1" destOrd="0" presId="urn:microsoft.com/office/officeart/2005/8/layout/hierarchy3"/>
    <dgm:cxn modelId="{EDDDD65B-BED5-4078-A8C5-6C1930D64510}" type="presParOf" srcId="{239A3CCD-06BF-4116-B7F0-E7E65D729F84}" destId="{8B90F63C-EE18-4F2C-A334-94EFC5975096}" srcOrd="2" destOrd="0" presId="urn:microsoft.com/office/officeart/2005/8/layout/hierarchy3"/>
    <dgm:cxn modelId="{0D0806A5-9B96-4B3E-B14A-F49683E56022}" type="presParOf" srcId="{239A3CCD-06BF-4116-B7F0-E7E65D729F84}" destId="{D57DD752-F9BC-4D32-97A6-7E7BBC2FF824}" srcOrd="3" destOrd="0" presId="urn:microsoft.com/office/officeart/2005/8/layout/hierarchy3"/>
    <dgm:cxn modelId="{182D88D1-59A8-4ECF-BC21-6E450729502C}" type="presParOf" srcId="{239A3CCD-06BF-4116-B7F0-E7E65D729F84}" destId="{E1BC93D4-2F0B-4E5E-9CD1-BDB5C7392DC4}" srcOrd="4" destOrd="0" presId="urn:microsoft.com/office/officeart/2005/8/layout/hierarchy3"/>
    <dgm:cxn modelId="{EA587225-F11E-4E55-A34C-A1E81A37BBD0}" type="presParOf" srcId="{239A3CCD-06BF-4116-B7F0-E7E65D729F84}" destId="{609A6146-C9DF-454B-84DA-736567729E81}" srcOrd="5" destOrd="0" presId="urn:microsoft.com/office/officeart/2005/8/layout/hierarchy3"/>
    <dgm:cxn modelId="{C48714E2-6C4E-445A-BFB1-C5515504D470}" type="presParOf" srcId="{DE73B505-08C2-4012-AC74-B0390388DA98}" destId="{F8B253D9-CB6A-4385-A9A2-B9F365520F0F}" srcOrd="2" destOrd="0" presId="urn:microsoft.com/office/officeart/2005/8/layout/hierarchy3"/>
    <dgm:cxn modelId="{4FC1C683-F17C-49F8-9FDD-1D4AC6FE63EF}" type="presParOf" srcId="{F8B253D9-CB6A-4385-A9A2-B9F365520F0F}" destId="{7BD54C75-7021-4D4D-8D32-820D4928CD61}" srcOrd="0" destOrd="0" presId="urn:microsoft.com/office/officeart/2005/8/layout/hierarchy3"/>
    <dgm:cxn modelId="{039EDB93-CD45-4D1F-90A9-158AFD390999}" type="presParOf" srcId="{7BD54C75-7021-4D4D-8D32-820D4928CD61}" destId="{9BDD9A98-BA0D-4E84-A8E8-1CBA4E0FE2BE}" srcOrd="0" destOrd="0" presId="urn:microsoft.com/office/officeart/2005/8/layout/hierarchy3"/>
    <dgm:cxn modelId="{AA1DEEC7-D4F7-4837-B138-621A53FDE358}" type="presParOf" srcId="{7BD54C75-7021-4D4D-8D32-820D4928CD61}" destId="{B6077A73-1E18-4345-9C07-A24D7B4F7838}" srcOrd="1" destOrd="0" presId="urn:microsoft.com/office/officeart/2005/8/layout/hierarchy3"/>
    <dgm:cxn modelId="{053CF830-FB93-4D64-93AE-8C9EB6C47139}" type="presParOf" srcId="{F8B253D9-CB6A-4385-A9A2-B9F365520F0F}" destId="{753B8AF3-251D-4B8B-91E8-2E4ED97E1041}" srcOrd="1" destOrd="0" presId="urn:microsoft.com/office/officeart/2005/8/layout/hierarchy3"/>
    <dgm:cxn modelId="{4D50D63B-CD58-4331-B43B-4BDF73CF64BA}" type="presParOf" srcId="{753B8AF3-251D-4B8B-91E8-2E4ED97E1041}" destId="{A14EBFF5-B0FB-469C-9591-B8DECB6AD159}" srcOrd="0" destOrd="0" presId="urn:microsoft.com/office/officeart/2005/8/layout/hierarchy3"/>
    <dgm:cxn modelId="{62CEBA76-8ABF-4C98-9E9F-88F45BA33E7D}" type="presParOf" srcId="{753B8AF3-251D-4B8B-91E8-2E4ED97E1041}" destId="{D3A88295-8980-4509-9313-160A1C3B6945}" srcOrd="1" destOrd="0" presId="urn:microsoft.com/office/officeart/2005/8/layout/hierarchy3"/>
    <dgm:cxn modelId="{0E027C61-18E6-46ED-999A-65FA28F239B0}" type="presParOf" srcId="{753B8AF3-251D-4B8B-91E8-2E4ED97E1041}" destId="{DD873872-12E5-4A0E-AD24-F561AB31767D}" srcOrd="2" destOrd="0" presId="urn:microsoft.com/office/officeart/2005/8/layout/hierarchy3"/>
    <dgm:cxn modelId="{435F1F21-DFC0-4938-B209-F190F3435BE6}" type="presParOf" srcId="{753B8AF3-251D-4B8B-91E8-2E4ED97E1041}" destId="{91975EAD-CCEC-41C0-AE47-3A14F3CBCAD2}" srcOrd="3" destOrd="0" presId="urn:microsoft.com/office/officeart/2005/8/layout/hierarchy3"/>
    <dgm:cxn modelId="{8571ADD6-1213-48CD-B9DD-5D0571040D2E}" type="presParOf" srcId="{753B8AF3-251D-4B8B-91E8-2E4ED97E1041}" destId="{EECF6907-D776-424B-AFDF-BD832D56E7CB}" srcOrd="4" destOrd="0" presId="urn:microsoft.com/office/officeart/2005/8/layout/hierarchy3"/>
    <dgm:cxn modelId="{6311EA2C-5F23-4ADC-A310-376014CDC3F4}" type="presParOf" srcId="{753B8AF3-251D-4B8B-91E8-2E4ED97E1041}" destId="{019D0FBA-A4AD-485D-A8A6-C4923B7002A6}" srcOrd="5" destOrd="0" presId="urn:microsoft.com/office/officeart/2005/8/layout/hierarchy3"/>
    <dgm:cxn modelId="{B0DDA59C-6100-4D1A-BEAE-6212B9766680}" type="presParOf" srcId="{DE73B505-08C2-4012-AC74-B0390388DA98}" destId="{5B7AB9FE-92B7-4885-949D-4FFE18DBE94B}" srcOrd="3" destOrd="0" presId="urn:microsoft.com/office/officeart/2005/8/layout/hierarchy3"/>
    <dgm:cxn modelId="{F6044AB5-2C92-4CE0-9187-AEF1B8864383}" type="presParOf" srcId="{5B7AB9FE-92B7-4885-949D-4FFE18DBE94B}" destId="{D8823F7E-86CD-4D3B-BABF-EC1C802355B3}" srcOrd="0" destOrd="0" presId="urn:microsoft.com/office/officeart/2005/8/layout/hierarchy3"/>
    <dgm:cxn modelId="{85036D4A-9F80-4663-90C0-C762D4957570}" type="presParOf" srcId="{D8823F7E-86CD-4D3B-BABF-EC1C802355B3}" destId="{D7409E40-062B-4610-ADD1-BA87B6B5A071}" srcOrd="0" destOrd="0" presId="urn:microsoft.com/office/officeart/2005/8/layout/hierarchy3"/>
    <dgm:cxn modelId="{C8930DF5-8DAF-4235-8728-E1DCA0084D07}" type="presParOf" srcId="{D8823F7E-86CD-4D3B-BABF-EC1C802355B3}" destId="{240BF175-25A8-450D-83E6-57971C43C482}" srcOrd="1" destOrd="0" presId="urn:microsoft.com/office/officeart/2005/8/layout/hierarchy3"/>
    <dgm:cxn modelId="{E32ED8CF-04B0-4BF6-9098-EBAF2BB4E72D}" type="presParOf" srcId="{5B7AB9FE-92B7-4885-949D-4FFE18DBE94B}" destId="{FDFCFDBA-D699-431D-82A1-D6B9F44FFF98}" srcOrd="1" destOrd="0" presId="urn:microsoft.com/office/officeart/2005/8/layout/hierarchy3"/>
    <dgm:cxn modelId="{F26A9AC2-A141-4E51-AED7-69A4B51673BF}" type="presParOf" srcId="{FDFCFDBA-D699-431D-82A1-D6B9F44FFF98}" destId="{54BEC826-1205-4055-929E-D29242867E28}" srcOrd="0" destOrd="0" presId="urn:microsoft.com/office/officeart/2005/8/layout/hierarchy3"/>
    <dgm:cxn modelId="{A8759536-107D-47E7-B675-425311430314}" type="presParOf" srcId="{FDFCFDBA-D699-431D-82A1-D6B9F44FFF98}" destId="{68CFA55B-273B-490D-8524-4423081B292E}" srcOrd="1" destOrd="0" presId="urn:microsoft.com/office/officeart/2005/8/layout/hierarchy3"/>
    <dgm:cxn modelId="{877201E2-5C76-45F4-8DC0-E593301A6357}" type="presParOf" srcId="{FDFCFDBA-D699-431D-82A1-D6B9F44FFF98}" destId="{F2D111A0-65A7-4E02-992E-462FD6F81FDD}" srcOrd="2" destOrd="0" presId="urn:microsoft.com/office/officeart/2005/8/layout/hierarchy3"/>
    <dgm:cxn modelId="{311AC85F-3056-46E8-B4DB-025177EDB3B4}" type="presParOf" srcId="{FDFCFDBA-D699-431D-82A1-D6B9F44FFF98}" destId="{5CFE2733-5B58-49EE-8D16-603895F86CF8}" srcOrd="3" destOrd="0" presId="urn:microsoft.com/office/officeart/2005/8/layout/hierarchy3"/>
    <dgm:cxn modelId="{E2AFCE08-FC2A-4761-8AFA-27D3B99695B7}" type="presParOf" srcId="{DE73B505-08C2-4012-AC74-B0390388DA98}" destId="{6E1E312B-0386-4ABB-BA02-18C5870B40CB}" srcOrd="4" destOrd="0" presId="urn:microsoft.com/office/officeart/2005/8/layout/hierarchy3"/>
    <dgm:cxn modelId="{43F65CB8-EB0F-4487-A6FE-F8E58BBFFCA9}" type="presParOf" srcId="{6E1E312B-0386-4ABB-BA02-18C5870B40CB}" destId="{67F93F74-4ADF-4D13-BD56-227B9F2E740D}" srcOrd="0" destOrd="0" presId="urn:microsoft.com/office/officeart/2005/8/layout/hierarchy3"/>
    <dgm:cxn modelId="{7026FD69-9ADA-4F10-AE4F-59F46C682620}" type="presParOf" srcId="{67F93F74-4ADF-4D13-BD56-227B9F2E740D}" destId="{A3AC7A9B-BAFB-4A1C-BF6F-105DD55AAFD4}" srcOrd="0" destOrd="0" presId="urn:microsoft.com/office/officeart/2005/8/layout/hierarchy3"/>
    <dgm:cxn modelId="{740409E2-4228-462A-8D58-4CF2C4FE230A}" type="presParOf" srcId="{67F93F74-4ADF-4D13-BD56-227B9F2E740D}" destId="{2CEACC01-27D0-4DC7-8AEE-6C470C87C7CD}" srcOrd="1" destOrd="0" presId="urn:microsoft.com/office/officeart/2005/8/layout/hierarchy3"/>
    <dgm:cxn modelId="{C885186B-6079-4A1B-BC46-80D1A5BE3FB0}" type="presParOf" srcId="{6E1E312B-0386-4ABB-BA02-18C5870B40CB}" destId="{8D063EF7-4DA7-4553-BD45-4B536B2761A2}" srcOrd="1" destOrd="0" presId="urn:microsoft.com/office/officeart/2005/8/layout/hierarchy3"/>
    <dgm:cxn modelId="{B8F37409-4434-49D6-A1DB-ED70DF37E12E}" type="presParOf" srcId="{8D063EF7-4DA7-4553-BD45-4B536B2761A2}" destId="{55F9AEE3-B455-4093-8BCC-B055B48734ED}" srcOrd="0" destOrd="0" presId="urn:microsoft.com/office/officeart/2005/8/layout/hierarchy3"/>
    <dgm:cxn modelId="{ADC61FA3-39F7-4EBA-9429-09FD74E6C079}" type="presParOf" srcId="{8D063EF7-4DA7-4553-BD45-4B536B2761A2}" destId="{D94583F8-1732-44AD-AF58-C00B3249AC63}" srcOrd="1" destOrd="0" presId="urn:microsoft.com/office/officeart/2005/8/layout/hierarchy3"/>
    <dgm:cxn modelId="{A63A8A14-CAD1-40D8-A0F7-B4FE0082E4A7}" type="presParOf" srcId="{8D063EF7-4DA7-4553-BD45-4B536B2761A2}" destId="{09C397D3-B9ED-4993-842A-9BE38BE40216}" srcOrd="2" destOrd="0" presId="urn:microsoft.com/office/officeart/2005/8/layout/hierarchy3"/>
    <dgm:cxn modelId="{BD2C7253-0F90-4DFB-A14F-C19C6AA12ECF}" type="presParOf" srcId="{8D063EF7-4DA7-4553-BD45-4B536B2761A2}" destId="{4E6F0792-3390-4240-8432-C8ACCC155F98}" srcOrd="3" destOrd="0" presId="urn:microsoft.com/office/officeart/2005/8/layout/hierarchy3"/>
    <dgm:cxn modelId="{0FD9310A-EDE0-44AA-95BC-53DE2A36E167}" type="presParOf" srcId="{8D063EF7-4DA7-4553-BD45-4B536B2761A2}" destId="{D596332B-C51D-4DCC-A28C-0404038123FB}" srcOrd="4" destOrd="0" presId="urn:microsoft.com/office/officeart/2005/8/layout/hierarchy3"/>
    <dgm:cxn modelId="{32C9C651-2799-4C60-8541-E03EFFDA673B}" type="presParOf" srcId="{8D063EF7-4DA7-4553-BD45-4B536B2761A2}" destId="{A21A395F-6EE1-41E2-86C7-04ECFC1408ED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C06F32-446F-4220-B008-23FAA0787562}">
      <dsp:nvSpPr>
        <dsp:cNvPr id="0" name=""/>
        <dsp:cNvSpPr/>
      </dsp:nvSpPr>
      <dsp:spPr>
        <a:xfrm>
          <a:off x="4626" y="302239"/>
          <a:ext cx="1577624" cy="78881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2200" kern="1200" dirty="0"/>
            <a:t>Capacity</a:t>
          </a:r>
        </a:p>
      </dsp:txBody>
      <dsp:txXfrm>
        <a:off x="27730" y="325343"/>
        <a:ext cx="1531416" cy="742604"/>
      </dsp:txXfrm>
    </dsp:sp>
    <dsp:sp modelId="{3C07CE4D-00CD-4E29-8702-0AC7AE7D2FEB}">
      <dsp:nvSpPr>
        <dsp:cNvPr id="0" name=""/>
        <dsp:cNvSpPr/>
      </dsp:nvSpPr>
      <dsp:spPr>
        <a:xfrm>
          <a:off x="162388" y="1091051"/>
          <a:ext cx="157762" cy="5916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91609"/>
              </a:lnTo>
              <a:lnTo>
                <a:pt x="157762" y="591609"/>
              </a:lnTo>
            </a:path>
          </a:pathLst>
        </a:cu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672163-0173-4F10-85FA-BDBEC630A0DE}">
      <dsp:nvSpPr>
        <dsp:cNvPr id="0" name=""/>
        <dsp:cNvSpPr/>
      </dsp:nvSpPr>
      <dsp:spPr>
        <a:xfrm>
          <a:off x="320151" y="1288255"/>
          <a:ext cx="1262099" cy="78881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600" kern="1200" dirty="0"/>
            <a:t>System capability modelling</a:t>
          </a:r>
        </a:p>
      </dsp:txBody>
      <dsp:txXfrm>
        <a:off x="343255" y="1311359"/>
        <a:ext cx="1215891" cy="742604"/>
      </dsp:txXfrm>
    </dsp:sp>
    <dsp:sp modelId="{A882EA08-C412-41DE-8EC3-C58E8381BEF2}">
      <dsp:nvSpPr>
        <dsp:cNvPr id="0" name=""/>
        <dsp:cNvSpPr/>
      </dsp:nvSpPr>
      <dsp:spPr>
        <a:xfrm>
          <a:off x="162388" y="1091051"/>
          <a:ext cx="157762" cy="15776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77624"/>
              </a:lnTo>
              <a:lnTo>
                <a:pt x="157762" y="1577624"/>
              </a:lnTo>
            </a:path>
          </a:pathLst>
        </a:cu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8FD795-1C45-4DBA-A16F-2A9349FAEF49}">
      <dsp:nvSpPr>
        <dsp:cNvPr id="0" name=""/>
        <dsp:cNvSpPr/>
      </dsp:nvSpPr>
      <dsp:spPr>
        <a:xfrm>
          <a:off x="320151" y="2274270"/>
          <a:ext cx="1262099" cy="78881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500" kern="1200" dirty="0"/>
            <a:t>Zone definition</a:t>
          </a:r>
        </a:p>
      </dsp:txBody>
      <dsp:txXfrm>
        <a:off x="343255" y="2297374"/>
        <a:ext cx="1215891" cy="742604"/>
      </dsp:txXfrm>
    </dsp:sp>
    <dsp:sp modelId="{7BC4427F-31E6-4E19-B913-5E1AA9297AAE}">
      <dsp:nvSpPr>
        <dsp:cNvPr id="0" name=""/>
        <dsp:cNvSpPr/>
      </dsp:nvSpPr>
      <dsp:spPr>
        <a:xfrm>
          <a:off x="162388" y="1091051"/>
          <a:ext cx="157762" cy="2563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63640"/>
              </a:lnTo>
              <a:lnTo>
                <a:pt x="157762" y="2563640"/>
              </a:lnTo>
            </a:path>
          </a:pathLst>
        </a:cu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6B2866-7A74-4DA8-9D90-E76F67DD4BEE}">
      <dsp:nvSpPr>
        <dsp:cNvPr id="0" name=""/>
        <dsp:cNvSpPr/>
      </dsp:nvSpPr>
      <dsp:spPr>
        <a:xfrm>
          <a:off x="320151" y="3260286"/>
          <a:ext cx="1262099" cy="78881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600" kern="1200" dirty="0"/>
            <a:t>Zonal capacity</a:t>
          </a:r>
        </a:p>
      </dsp:txBody>
      <dsp:txXfrm>
        <a:off x="343255" y="3283390"/>
        <a:ext cx="1215891" cy="742604"/>
      </dsp:txXfrm>
    </dsp:sp>
    <dsp:sp modelId="{CD5F1E87-60E6-449F-A874-7BD563ED0DE6}">
      <dsp:nvSpPr>
        <dsp:cNvPr id="0" name=""/>
        <dsp:cNvSpPr/>
      </dsp:nvSpPr>
      <dsp:spPr>
        <a:xfrm>
          <a:off x="1976657" y="302239"/>
          <a:ext cx="1577624" cy="78881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2200" kern="1200" dirty="0"/>
            <a:t>Auctions</a:t>
          </a:r>
        </a:p>
      </dsp:txBody>
      <dsp:txXfrm>
        <a:off x="1999761" y="325343"/>
        <a:ext cx="1531416" cy="742604"/>
      </dsp:txXfrm>
    </dsp:sp>
    <dsp:sp modelId="{95152677-C199-4185-929A-69AAB2CC1652}">
      <dsp:nvSpPr>
        <dsp:cNvPr id="0" name=""/>
        <dsp:cNvSpPr/>
      </dsp:nvSpPr>
      <dsp:spPr>
        <a:xfrm>
          <a:off x="2134420" y="1091051"/>
          <a:ext cx="157762" cy="5916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91609"/>
              </a:lnTo>
              <a:lnTo>
                <a:pt x="157762" y="591609"/>
              </a:lnTo>
            </a:path>
          </a:pathLst>
        </a:cu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79F8C1-F46C-4A7A-9EE3-B78EB16E2DF3}">
      <dsp:nvSpPr>
        <dsp:cNvPr id="0" name=""/>
        <dsp:cNvSpPr/>
      </dsp:nvSpPr>
      <dsp:spPr>
        <a:xfrm>
          <a:off x="2292182" y="1288255"/>
          <a:ext cx="1262099" cy="78881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500" kern="1200" dirty="0"/>
            <a:t>Products</a:t>
          </a:r>
        </a:p>
      </dsp:txBody>
      <dsp:txXfrm>
        <a:off x="2315286" y="1311359"/>
        <a:ext cx="1215891" cy="742604"/>
      </dsp:txXfrm>
    </dsp:sp>
    <dsp:sp modelId="{8B90F63C-EE18-4F2C-A334-94EFC5975096}">
      <dsp:nvSpPr>
        <dsp:cNvPr id="0" name=""/>
        <dsp:cNvSpPr/>
      </dsp:nvSpPr>
      <dsp:spPr>
        <a:xfrm>
          <a:off x="2134420" y="1091051"/>
          <a:ext cx="157762" cy="15776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77624"/>
              </a:lnTo>
              <a:lnTo>
                <a:pt x="157762" y="1577624"/>
              </a:lnTo>
            </a:path>
          </a:pathLst>
        </a:cu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7DD752-F9BC-4D32-97A6-7E7BBC2FF824}">
      <dsp:nvSpPr>
        <dsp:cNvPr id="0" name=""/>
        <dsp:cNvSpPr/>
      </dsp:nvSpPr>
      <dsp:spPr>
        <a:xfrm>
          <a:off x="2292182" y="2274270"/>
          <a:ext cx="1262099" cy="78881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500" kern="1200" dirty="0"/>
            <a:t>Auctions</a:t>
          </a:r>
        </a:p>
      </dsp:txBody>
      <dsp:txXfrm>
        <a:off x="2315286" y="2297374"/>
        <a:ext cx="1215891" cy="742604"/>
      </dsp:txXfrm>
    </dsp:sp>
    <dsp:sp modelId="{E1BC93D4-2F0B-4E5E-9CD1-BDB5C7392DC4}">
      <dsp:nvSpPr>
        <dsp:cNvPr id="0" name=""/>
        <dsp:cNvSpPr/>
      </dsp:nvSpPr>
      <dsp:spPr>
        <a:xfrm>
          <a:off x="2134420" y="1091051"/>
          <a:ext cx="157762" cy="2563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63640"/>
              </a:lnTo>
              <a:lnTo>
                <a:pt x="157762" y="2563640"/>
              </a:lnTo>
            </a:path>
          </a:pathLst>
        </a:cu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9A6146-C9DF-454B-84DA-736567729E81}">
      <dsp:nvSpPr>
        <dsp:cNvPr id="0" name=""/>
        <dsp:cNvSpPr/>
      </dsp:nvSpPr>
      <dsp:spPr>
        <a:xfrm>
          <a:off x="2292182" y="3260286"/>
          <a:ext cx="1262099" cy="78881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500" kern="1200" dirty="0"/>
            <a:t>General</a:t>
          </a:r>
        </a:p>
      </dsp:txBody>
      <dsp:txXfrm>
        <a:off x="2315286" y="3283390"/>
        <a:ext cx="1215891" cy="742604"/>
      </dsp:txXfrm>
    </dsp:sp>
    <dsp:sp modelId="{9BDD9A98-BA0D-4E84-A8E8-1CBA4E0FE2BE}">
      <dsp:nvSpPr>
        <dsp:cNvPr id="0" name=""/>
        <dsp:cNvSpPr/>
      </dsp:nvSpPr>
      <dsp:spPr>
        <a:xfrm>
          <a:off x="3948688" y="302239"/>
          <a:ext cx="1577624" cy="78881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2200" kern="1200" dirty="0"/>
            <a:t>Other CC related</a:t>
          </a:r>
        </a:p>
      </dsp:txBody>
      <dsp:txXfrm>
        <a:off x="3971792" y="325343"/>
        <a:ext cx="1531416" cy="742604"/>
      </dsp:txXfrm>
    </dsp:sp>
    <dsp:sp modelId="{A14EBFF5-B0FB-469C-9591-B8DECB6AD159}">
      <dsp:nvSpPr>
        <dsp:cNvPr id="0" name=""/>
        <dsp:cNvSpPr/>
      </dsp:nvSpPr>
      <dsp:spPr>
        <a:xfrm>
          <a:off x="4106451" y="1091051"/>
          <a:ext cx="157762" cy="5916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91609"/>
              </a:lnTo>
              <a:lnTo>
                <a:pt x="157762" y="591609"/>
              </a:lnTo>
            </a:path>
          </a:pathLst>
        </a:cu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A88295-8980-4509-9313-160A1C3B6945}">
      <dsp:nvSpPr>
        <dsp:cNvPr id="0" name=""/>
        <dsp:cNvSpPr/>
      </dsp:nvSpPr>
      <dsp:spPr>
        <a:xfrm>
          <a:off x="4264213" y="1288255"/>
          <a:ext cx="1262099" cy="78881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500" kern="1200" dirty="0"/>
            <a:t>DTS SP allocations</a:t>
          </a:r>
        </a:p>
      </dsp:txBody>
      <dsp:txXfrm>
        <a:off x="4287317" y="1311359"/>
        <a:ext cx="1215891" cy="742604"/>
      </dsp:txXfrm>
    </dsp:sp>
    <dsp:sp modelId="{DD873872-12E5-4A0E-AD24-F561AB31767D}">
      <dsp:nvSpPr>
        <dsp:cNvPr id="0" name=""/>
        <dsp:cNvSpPr/>
      </dsp:nvSpPr>
      <dsp:spPr>
        <a:xfrm>
          <a:off x="4106451" y="1091051"/>
          <a:ext cx="157762" cy="15776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77624"/>
              </a:lnTo>
              <a:lnTo>
                <a:pt x="157762" y="1577624"/>
              </a:lnTo>
            </a:path>
          </a:pathLst>
        </a:cu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975EAD-CCEC-41C0-AE47-3A14F3CBCAD2}">
      <dsp:nvSpPr>
        <dsp:cNvPr id="0" name=""/>
        <dsp:cNvSpPr/>
      </dsp:nvSpPr>
      <dsp:spPr>
        <a:xfrm>
          <a:off x="4264213" y="2274270"/>
          <a:ext cx="1262099" cy="78881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500" kern="1200" dirty="0"/>
            <a:t>CC Transfers</a:t>
          </a:r>
        </a:p>
      </dsp:txBody>
      <dsp:txXfrm>
        <a:off x="4287317" y="2297374"/>
        <a:ext cx="1215891" cy="742604"/>
      </dsp:txXfrm>
    </dsp:sp>
    <dsp:sp modelId="{EECF6907-D776-424B-AFDF-BD832D56E7CB}">
      <dsp:nvSpPr>
        <dsp:cNvPr id="0" name=""/>
        <dsp:cNvSpPr/>
      </dsp:nvSpPr>
      <dsp:spPr>
        <a:xfrm>
          <a:off x="4106451" y="1091051"/>
          <a:ext cx="157762" cy="2563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63640"/>
              </a:lnTo>
              <a:lnTo>
                <a:pt x="157762" y="2563640"/>
              </a:lnTo>
            </a:path>
          </a:pathLst>
        </a:cu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19D0FBA-A4AD-485D-A8A6-C4923B7002A6}">
      <dsp:nvSpPr>
        <dsp:cNvPr id="0" name=""/>
        <dsp:cNvSpPr/>
      </dsp:nvSpPr>
      <dsp:spPr>
        <a:xfrm>
          <a:off x="4264213" y="3260286"/>
          <a:ext cx="1262099" cy="78881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600" kern="1200" dirty="0"/>
            <a:t>CC Listings</a:t>
          </a:r>
        </a:p>
      </dsp:txBody>
      <dsp:txXfrm>
        <a:off x="4287317" y="3283390"/>
        <a:ext cx="1215891" cy="742604"/>
      </dsp:txXfrm>
    </dsp:sp>
    <dsp:sp modelId="{D7409E40-062B-4610-ADD1-BA87B6B5A071}">
      <dsp:nvSpPr>
        <dsp:cNvPr id="0" name=""/>
        <dsp:cNvSpPr/>
      </dsp:nvSpPr>
      <dsp:spPr>
        <a:xfrm>
          <a:off x="5920719" y="302239"/>
          <a:ext cx="1577624" cy="78881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2200" kern="1200" dirty="0"/>
            <a:t>Ancillary and Uplift</a:t>
          </a:r>
        </a:p>
      </dsp:txBody>
      <dsp:txXfrm>
        <a:off x="5943823" y="325343"/>
        <a:ext cx="1531416" cy="742604"/>
      </dsp:txXfrm>
    </dsp:sp>
    <dsp:sp modelId="{54BEC826-1205-4055-929E-D29242867E28}">
      <dsp:nvSpPr>
        <dsp:cNvPr id="0" name=""/>
        <dsp:cNvSpPr/>
      </dsp:nvSpPr>
      <dsp:spPr>
        <a:xfrm>
          <a:off x="6078482" y="1091051"/>
          <a:ext cx="157762" cy="5916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91609"/>
              </a:lnTo>
              <a:lnTo>
                <a:pt x="157762" y="591609"/>
              </a:lnTo>
            </a:path>
          </a:pathLst>
        </a:cu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CFA55B-273B-490D-8524-4423081B292E}">
      <dsp:nvSpPr>
        <dsp:cNvPr id="0" name=""/>
        <dsp:cNvSpPr/>
      </dsp:nvSpPr>
      <dsp:spPr>
        <a:xfrm>
          <a:off x="6236244" y="1288255"/>
          <a:ext cx="1262099" cy="78881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500" kern="1200" dirty="0"/>
            <a:t>Ancillary payment changes</a:t>
          </a:r>
        </a:p>
      </dsp:txBody>
      <dsp:txXfrm>
        <a:off x="6259348" y="1311359"/>
        <a:ext cx="1215891" cy="742604"/>
      </dsp:txXfrm>
    </dsp:sp>
    <dsp:sp modelId="{F2D111A0-65A7-4E02-992E-462FD6F81FDD}">
      <dsp:nvSpPr>
        <dsp:cNvPr id="0" name=""/>
        <dsp:cNvSpPr/>
      </dsp:nvSpPr>
      <dsp:spPr>
        <a:xfrm>
          <a:off x="6078482" y="1091051"/>
          <a:ext cx="157762" cy="15776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77624"/>
              </a:lnTo>
              <a:lnTo>
                <a:pt x="157762" y="1577624"/>
              </a:lnTo>
            </a:path>
          </a:pathLst>
        </a:cu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FE2733-5B58-49EE-8D16-603895F86CF8}">
      <dsp:nvSpPr>
        <dsp:cNvPr id="0" name=""/>
        <dsp:cNvSpPr/>
      </dsp:nvSpPr>
      <dsp:spPr>
        <a:xfrm>
          <a:off x="6236244" y="2274270"/>
          <a:ext cx="1262099" cy="78881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500" kern="1200" dirty="0"/>
            <a:t>Uplift payment changes</a:t>
          </a:r>
        </a:p>
      </dsp:txBody>
      <dsp:txXfrm>
        <a:off x="6259348" y="2297374"/>
        <a:ext cx="1215891" cy="742604"/>
      </dsp:txXfrm>
    </dsp:sp>
    <dsp:sp modelId="{A3AC7A9B-BAFB-4A1C-BF6F-105DD55AAFD4}">
      <dsp:nvSpPr>
        <dsp:cNvPr id="0" name=""/>
        <dsp:cNvSpPr/>
      </dsp:nvSpPr>
      <dsp:spPr>
        <a:xfrm>
          <a:off x="7892750" y="302239"/>
          <a:ext cx="1577624" cy="78881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2200" kern="1200" dirty="0"/>
            <a:t>Other changes</a:t>
          </a:r>
        </a:p>
      </dsp:txBody>
      <dsp:txXfrm>
        <a:off x="7915854" y="325343"/>
        <a:ext cx="1531416" cy="742604"/>
      </dsp:txXfrm>
    </dsp:sp>
    <dsp:sp modelId="{55F9AEE3-B455-4093-8BCC-B055B48734ED}">
      <dsp:nvSpPr>
        <dsp:cNvPr id="0" name=""/>
        <dsp:cNvSpPr/>
      </dsp:nvSpPr>
      <dsp:spPr>
        <a:xfrm>
          <a:off x="8050513" y="1091051"/>
          <a:ext cx="157762" cy="5916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91609"/>
              </a:lnTo>
              <a:lnTo>
                <a:pt x="157762" y="591609"/>
              </a:lnTo>
            </a:path>
          </a:pathLst>
        </a:cu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4583F8-1732-44AD-AF58-C00B3249AC63}">
      <dsp:nvSpPr>
        <dsp:cNvPr id="0" name=""/>
        <dsp:cNvSpPr/>
      </dsp:nvSpPr>
      <dsp:spPr>
        <a:xfrm>
          <a:off x="8208275" y="1288255"/>
          <a:ext cx="1262099" cy="78881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500" kern="1200" dirty="0"/>
            <a:t>Tie breaking using CC</a:t>
          </a:r>
        </a:p>
      </dsp:txBody>
      <dsp:txXfrm>
        <a:off x="8231379" y="1311359"/>
        <a:ext cx="1215891" cy="742604"/>
      </dsp:txXfrm>
    </dsp:sp>
    <dsp:sp modelId="{09C397D3-B9ED-4993-842A-9BE38BE40216}">
      <dsp:nvSpPr>
        <dsp:cNvPr id="0" name=""/>
        <dsp:cNvSpPr/>
      </dsp:nvSpPr>
      <dsp:spPr>
        <a:xfrm>
          <a:off x="8050513" y="1091051"/>
          <a:ext cx="157762" cy="15776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77624"/>
              </a:lnTo>
              <a:lnTo>
                <a:pt x="157762" y="1577624"/>
              </a:lnTo>
            </a:path>
          </a:pathLst>
        </a:cu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E6F0792-3390-4240-8432-C8ACCC155F98}">
      <dsp:nvSpPr>
        <dsp:cNvPr id="0" name=""/>
        <dsp:cNvSpPr/>
      </dsp:nvSpPr>
      <dsp:spPr>
        <a:xfrm>
          <a:off x="8208275" y="2274270"/>
          <a:ext cx="1262099" cy="78881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500" kern="1200" dirty="0"/>
            <a:t>Scaling of CC for maintenance</a:t>
          </a:r>
        </a:p>
      </dsp:txBody>
      <dsp:txXfrm>
        <a:off x="8231379" y="2297374"/>
        <a:ext cx="1215891" cy="742604"/>
      </dsp:txXfrm>
    </dsp:sp>
    <dsp:sp modelId="{D596332B-C51D-4DCC-A28C-0404038123FB}">
      <dsp:nvSpPr>
        <dsp:cNvPr id="0" name=""/>
        <dsp:cNvSpPr/>
      </dsp:nvSpPr>
      <dsp:spPr>
        <a:xfrm>
          <a:off x="8050513" y="1091051"/>
          <a:ext cx="157762" cy="2563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63640"/>
              </a:lnTo>
              <a:lnTo>
                <a:pt x="157762" y="2563640"/>
              </a:lnTo>
            </a:path>
          </a:pathLst>
        </a:cu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1A395F-6EE1-41E2-86C7-04ECFC1408ED}">
      <dsp:nvSpPr>
        <dsp:cNvPr id="0" name=""/>
        <dsp:cNvSpPr/>
      </dsp:nvSpPr>
      <dsp:spPr>
        <a:xfrm>
          <a:off x="8208275" y="3260286"/>
          <a:ext cx="1262099" cy="78881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500" kern="1200" dirty="0"/>
            <a:t>Procedure changes</a:t>
          </a:r>
        </a:p>
      </dsp:txBody>
      <dsp:txXfrm>
        <a:off x="8231379" y="3283390"/>
        <a:ext cx="1215891" cy="7426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15">
            <a:extLst>
              <a:ext uri="{FF2B5EF4-FFF2-40B4-BE49-F238E27FC236}">
                <a16:creationId xmlns:a16="http://schemas.microsoft.com/office/drawing/2014/main" id="{332CD06C-42C1-4DF5-AEBC-2DBE2DAFBA10}"/>
              </a:ext>
            </a:extLst>
          </p:cNvPr>
          <p:cNvSpPr>
            <a:spLocks/>
          </p:cNvSpPr>
          <p:nvPr userDrawn="1"/>
        </p:nvSpPr>
        <p:spPr bwMode="auto">
          <a:xfrm flipH="1">
            <a:off x="-2935513" y="4166205"/>
            <a:ext cx="11139999" cy="3591552"/>
          </a:xfrm>
          <a:custGeom>
            <a:avLst/>
            <a:gdLst>
              <a:gd name="T0" fmla="*/ 6807 w 8055"/>
              <a:gd name="T1" fmla="*/ 1082 h 2594"/>
              <a:gd name="T2" fmla="*/ 3279 w 8055"/>
              <a:gd name="T3" fmla="*/ 786 h 2594"/>
              <a:gd name="T4" fmla="*/ 1046 w 8055"/>
              <a:gd name="T5" fmla="*/ 5 h 2594"/>
              <a:gd name="T6" fmla="*/ 1063 w 8055"/>
              <a:gd name="T7" fmla="*/ 6 h 2594"/>
              <a:gd name="T8" fmla="*/ 0 w 8055"/>
              <a:gd name="T9" fmla="*/ 292 h 2594"/>
              <a:gd name="T10" fmla="*/ 1311 w 8055"/>
              <a:gd name="T11" fmla="*/ 482 h 2594"/>
              <a:gd name="T12" fmla="*/ 3231 w 8055"/>
              <a:gd name="T13" fmla="*/ 1898 h 2594"/>
              <a:gd name="T14" fmla="*/ 5831 w 8055"/>
              <a:gd name="T15" fmla="*/ 1722 h 2594"/>
              <a:gd name="T16" fmla="*/ 8055 w 8055"/>
              <a:gd name="T17" fmla="*/ 1346 h 2594"/>
              <a:gd name="T18" fmla="*/ 8055 w 8055"/>
              <a:gd name="T19" fmla="*/ 1098 h 2594"/>
              <a:gd name="T20" fmla="*/ 6807 w 8055"/>
              <a:gd name="T21" fmla="*/ 1082 h 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055" h="2594">
                <a:moveTo>
                  <a:pt x="6807" y="1082"/>
                </a:moveTo>
                <a:cubicBezTo>
                  <a:pt x="5911" y="1330"/>
                  <a:pt x="4872" y="1860"/>
                  <a:pt x="3279" y="786"/>
                </a:cubicBezTo>
                <a:cubicBezTo>
                  <a:pt x="2364" y="169"/>
                  <a:pt x="1673" y="0"/>
                  <a:pt x="1046" y="5"/>
                </a:cubicBezTo>
                <a:cubicBezTo>
                  <a:pt x="1057" y="6"/>
                  <a:pt x="1063" y="6"/>
                  <a:pt x="1063" y="6"/>
                </a:cubicBezTo>
                <a:cubicBezTo>
                  <a:pt x="1063" y="6"/>
                  <a:pt x="530" y="57"/>
                  <a:pt x="0" y="292"/>
                </a:cubicBezTo>
                <a:cubicBezTo>
                  <a:pt x="399" y="260"/>
                  <a:pt x="917" y="274"/>
                  <a:pt x="1311" y="482"/>
                </a:cubicBezTo>
                <a:cubicBezTo>
                  <a:pt x="2055" y="874"/>
                  <a:pt x="2783" y="1610"/>
                  <a:pt x="3231" y="1898"/>
                </a:cubicBezTo>
                <a:cubicBezTo>
                  <a:pt x="3598" y="2134"/>
                  <a:pt x="4463" y="2594"/>
                  <a:pt x="5831" y="1722"/>
                </a:cubicBezTo>
                <a:cubicBezTo>
                  <a:pt x="7199" y="850"/>
                  <a:pt x="8055" y="1346"/>
                  <a:pt x="8055" y="1346"/>
                </a:cubicBezTo>
                <a:cubicBezTo>
                  <a:pt x="8055" y="1098"/>
                  <a:pt x="8055" y="1098"/>
                  <a:pt x="8055" y="1098"/>
                </a:cubicBezTo>
                <a:cubicBezTo>
                  <a:pt x="8055" y="1098"/>
                  <a:pt x="7703" y="834"/>
                  <a:pt x="6807" y="1082"/>
                </a:cubicBezTo>
                <a:close/>
              </a:path>
            </a:pathLst>
          </a:custGeom>
          <a:gradFill flip="none" rotWithShape="1">
            <a:gsLst>
              <a:gs pos="17000">
                <a:srgbClr val="360F3C">
                  <a:alpha val="70000"/>
                </a:srgbClr>
              </a:gs>
              <a:gs pos="57000">
                <a:srgbClr val="5C1C8C">
                  <a:alpha val="20000"/>
                </a:srgbClr>
              </a:gs>
              <a:gs pos="94000">
                <a:srgbClr val="C72032">
                  <a:alpha val="50000"/>
                </a:srgbClr>
              </a:gs>
            </a:gsLst>
            <a:lin ang="10800000" scaled="1"/>
            <a:tileRect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222324"/>
              </a:solidFill>
              <a:effectLst/>
              <a:uLnTx/>
              <a:uFillTx/>
              <a:latin typeface="Futura Std Light"/>
              <a:ea typeface="+mn-ea"/>
              <a:cs typeface="+mn-cs"/>
              <a:sym typeface="Futura Std Light"/>
            </a:endParaRPr>
          </a:p>
        </p:txBody>
      </p:sp>
      <p:sp>
        <p:nvSpPr>
          <p:cNvPr id="8" name="Freeform 16">
            <a:extLst>
              <a:ext uri="{FF2B5EF4-FFF2-40B4-BE49-F238E27FC236}">
                <a16:creationId xmlns:a16="http://schemas.microsoft.com/office/drawing/2014/main" id="{76E05CA3-D21A-42E0-A63A-D375E1C1E26E}"/>
              </a:ext>
            </a:extLst>
          </p:cNvPr>
          <p:cNvSpPr>
            <a:spLocks/>
          </p:cNvSpPr>
          <p:nvPr userDrawn="1"/>
        </p:nvSpPr>
        <p:spPr bwMode="auto">
          <a:xfrm flipH="1">
            <a:off x="6738333" y="4064389"/>
            <a:ext cx="5985254" cy="2631276"/>
          </a:xfrm>
          <a:custGeom>
            <a:avLst/>
            <a:gdLst>
              <a:gd name="T0" fmla="*/ 2196 w 4328"/>
              <a:gd name="T1" fmla="*/ 1896 h 1900"/>
              <a:gd name="T2" fmla="*/ 2448 w 4328"/>
              <a:gd name="T3" fmla="*/ 992 h 1900"/>
              <a:gd name="T4" fmla="*/ 4328 w 4328"/>
              <a:gd name="T5" fmla="*/ 80 h 1900"/>
              <a:gd name="T6" fmla="*/ 1632 w 4328"/>
              <a:gd name="T7" fmla="*/ 420 h 1900"/>
              <a:gd name="T8" fmla="*/ 248 w 4328"/>
              <a:gd name="T9" fmla="*/ 1900 h 1900"/>
              <a:gd name="T10" fmla="*/ 2196 w 4328"/>
              <a:gd name="T11" fmla="*/ 1896 h 1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28" h="1900">
                <a:moveTo>
                  <a:pt x="2196" y="1896"/>
                </a:moveTo>
                <a:cubicBezTo>
                  <a:pt x="2196" y="1896"/>
                  <a:pt x="2113" y="1475"/>
                  <a:pt x="2448" y="992"/>
                </a:cubicBezTo>
                <a:cubicBezTo>
                  <a:pt x="2992" y="208"/>
                  <a:pt x="4328" y="80"/>
                  <a:pt x="4328" y="80"/>
                </a:cubicBezTo>
                <a:cubicBezTo>
                  <a:pt x="4328" y="80"/>
                  <a:pt x="3161" y="0"/>
                  <a:pt x="1632" y="420"/>
                </a:cubicBezTo>
                <a:cubicBezTo>
                  <a:pt x="0" y="868"/>
                  <a:pt x="248" y="1900"/>
                  <a:pt x="248" y="1900"/>
                </a:cubicBezTo>
                <a:lnTo>
                  <a:pt x="2196" y="1896"/>
                </a:lnTo>
                <a:close/>
              </a:path>
            </a:pathLst>
          </a:custGeom>
          <a:gradFill flip="none" rotWithShape="1">
            <a:gsLst>
              <a:gs pos="37000">
                <a:srgbClr val="D93B50">
                  <a:alpha val="50000"/>
                </a:srgbClr>
              </a:gs>
              <a:gs pos="0">
                <a:srgbClr val="C72032">
                  <a:alpha val="80000"/>
                </a:srgbClr>
              </a:gs>
              <a:gs pos="95575">
                <a:srgbClr val="5C1C8C">
                  <a:alpha val="35000"/>
                </a:srgbClr>
              </a:gs>
            </a:gsLst>
            <a:lin ang="18900000" scaled="1"/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222324"/>
              </a:solidFill>
              <a:effectLst/>
              <a:uLnTx/>
              <a:uFillTx/>
              <a:latin typeface="Futura Std Light"/>
              <a:ea typeface="+mn-ea"/>
              <a:cs typeface="+mn-cs"/>
              <a:sym typeface="Futura Std Ligh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234F0ED-53FA-453F-AAA8-F2EA2B5748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0032" y="728148"/>
            <a:ext cx="3024336" cy="996252"/>
          </a:xfrm>
          <a:prstGeom prst="rect">
            <a:avLst/>
          </a:prstGeom>
        </p:spPr>
      </p:pic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7B9E9ED6-D0E9-4818-A55E-FEFC2F0CD67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263525 w 12192000"/>
              <a:gd name="connsiteY0" fmla="*/ 260350 h 6858000"/>
              <a:gd name="connsiteX1" fmla="*/ 263525 w 12192000"/>
              <a:gd name="connsiteY1" fmla="*/ 6597650 h 6858000"/>
              <a:gd name="connsiteX2" fmla="*/ 11928475 w 12192000"/>
              <a:gd name="connsiteY2" fmla="*/ 6597650 h 6858000"/>
              <a:gd name="connsiteX3" fmla="*/ 11928475 w 12192000"/>
              <a:gd name="connsiteY3" fmla="*/ 260350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263525" y="260350"/>
                </a:moveTo>
                <a:lnTo>
                  <a:pt x="263525" y="6597650"/>
                </a:lnTo>
                <a:lnTo>
                  <a:pt x="11928475" y="6597650"/>
                </a:lnTo>
                <a:lnTo>
                  <a:pt x="11928475" y="260350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utura Std Light"/>
              <a:ea typeface="+mn-ea"/>
              <a:cs typeface="+mn-cs"/>
              <a:sym typeface="Futura Std Ligh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559B4D-39E2-4A2E-8A5C-95726E785F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800" y="2350800"/>
            <a:ext cx="9144000" cy="23876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F9AB51E-A732-4105-AAF9-C4C491281C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800" y="4899600"/>
            <a:ext cx="9144000" cy="62640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9216FF-48D2-43CC-A7A2-6B66955AF4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35871" y="6230847"/>
            <a:ext cx="57610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EC81F68-4976-451A-B2E9-79BCBD2F70CC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DF4901-5DA8-4CDF-9DD6-0DFA0044C2F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478496" y="6230847"/>
            <a:ext cx="173606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B25E40E-9DF4-47B5-BAB8-388FDD99D59B}" type="datetimeFigureOut">
              <a:rPr lang="en-AU" smtClean="0"/>
              <a:pPr/>
              <a:t>08/12/2020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27B57D-1C5A-4936-973A-C09D58DAEA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20670" y="6230847"/>
            <a:ext cx="5336509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022149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6B70B14-71BF-4D10-B3DA-12193BF02EE1}"/>
              </a:ext>
            </a:extLst>
          </p:cNvPr>
          <p:cNvSpPr/>
          <p:nvPr userDrawn="1"/>
        </p:nvSpPr>
        <p:spPr>
          <a:xfrm>
            <a:off x="0" y="0"/>
            <a:ext cx="3935413" cy="6858000"/>
          </a:xfrm>
          <a:prstGeom prst="rect">
            <a:avLst/>
          </a:prstGeom>
          <a:gradFill>
            <a:gsLst>
              <a:gs pos="0">
                <a:srgbClr val="360F3C"/>
              </a:gs>
              <a:gs pos="99000">
                <a:srgbClr val="77173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3A023EC-89BA-427F-B659-C9BA6F7C97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400" y="457200"/>
            <a:ext cx="3315600" cy="1324800"/>
          </a:xfrm>
        </p:spPr>
        <p:txBody>
          <a:bodyPr anchor="t" anchorCtr="0"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E2789DB-5346-49A4-93BC-CE824ABD6F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01812" y="457200"/>
            <a:ext cx="7724987" cy="562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7ED3C4-6241-480A-9C80-94FA28B6BF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66400" y="3117600"/>
            <a:ext cx="3315600" cy="1846800"/>
          </a:xfrm>
        </p:spPr>
        <p:txBody>
          <a:bodyPr/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2BE93A-F35B-437B-B683-A13F8549B1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5E40E-9DF4-47B5-BAB8-388FDD99D59B}" type="datetimeFigureOut">
              <a:rPr lang="en-AU" smtClean="0"/>
              <a:t>08/12/2020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4D30DB-3BC0-4933-B267-A5A1205AA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7EDBB3-96E6-4EEA-931F-DB7B9E1451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81F68-4976-451A-B2E9-79BCBD2F70CC}" type="slidenum">
              <a:rPr lang="en-AU" smtClean="0"/>
              <a:t>‹#›</a:t>
            </a:fld>
            <a:endParaRPr lang="en-AU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B94471A-234C-42ED-A5ED-0798319382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27" y="6135398"/>
            <a:ext cx="1679681" cy="553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76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15">
            <a:extLst>
              <a:ext uri="{FF2B5EF4-FFF2-40B4-BE49-F238E27FC236}">
                <a16:creationId xmlns:a16="http://schemas.microsoft.com/office/drawing/2014/main" id="{A60732D9-43AE-45F7-B226-98D000B102F6}"/>
              </a:ext>
            </a:extLst>
          </p:cNvPr>
          <p:cNvSpPr>
            <a:spLocks/>
          </p:cNvSpPr>
          <p:nvPr userDrawn="1"/>
        </p:nvSpPr>
        <p:spPr bwMode="auto">
          <a:xfrm flipH="1">
            <a:off x="-2935513" y="4166205"/>
            <a:ext cx="11139999" cy="3591552"/>
          </a:xfrm>
          <a:custGeom>
            <a:avLst/>
            <a:gdLst>
              <a:gd name="T0" fmla="*/ 6807 w 8055"/>
              <a:gd name="T1" fmla="*/ 1082 h 2594"/>
              <a:gd name="T2" fmla="*/ 3279 w 8055"/>
              <a:gd name="T3" fmla="*/ 786 h 2594"/>
              <a:gd name="T4" fmla="*/ 1046 w 8055"/>
              <a:gd name="T5" fmla="*/ 5 h 2594"/>
              <a:gd name="T6" fmla="*/ 1063 w 8055"/>
              <a:gd name="T7" fmla="*/ 6 h 2594"/>
              <a:gd name="T8" fmla="*/ 0 w 8055"/>
              <a:gd name="T9" fmla="*/ 292 h 2594"/>
              <a:gd name="T10" fmla="*/ 1311 w 8055"/>
              <a:gd name="T11" fmla="*/ 482 h 2594"/>
              <a:gd name="T12" fmla="*/ 3231 w 8055"/>
              <a:gd name="T13" fmla="*/ 1898 h 2594"/>
              <a:gd name="T14" fmla="*/ 5831 w 8055"/>
              <a:gd name="T15" fmla="*/ 1722 h 2594"/>
              <a:gd name="T16" fmla="*/ 8055 w 8055"/>
              <a:gd name="T17" fmla="*/ 1346 h 2594"/>
              <a:gd name="T18" fmla="*/ 8055 w 8055"/>
              <a:gd name="T19" fmla="*/ 1098 h 2594"/>
              <a:gd name="T20" fmla="*/ 6807 w 8055"/>
              <a:gd name="T21" fmla="*/ 1082 h 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055" h="2594">
                <a:moveTo>
                  <a:pt x="6807" y="1082"/>
                </a:moveTo>
                <a:cubicBezTo>
                  <a:pt x="5911" y="1330"/>
                  <a:pt x="4872" y="1860"/>
                  <a:pt x="3279" y="786"/>
                </a:cubicBezTo>
                <a:cubicBezTo>
                  <a:pt x="2364" y="169"/>
                  <a:pt x="1673" y="0"/>
                  <a:pt x="1046" y="5"/>
                </a:cubicBezTo>
                <a:cubicBezTo>
                  <a:pt x="1057" y="6"/>
                  <a:pt x="1063" y="6"/>
                  <a:pt x="1063" y="6"/>
                </a:cubicBezTo>
                <a:cubicBezTo>
                  <a:pt x="1063" y="6"/>
                  <a:pt x="530" y="57"/>
                  <a:pt x="0" y="292"/>
                </a:cubicBezTo>
                <a:cubicBezTo>
                  <a:pt x="399" y="260"/>
                  <a:pt x="917" y="274"/>
                  <a:pt x="1311" y="482"/>
                </a:cubicBezTo>
                <a:cubicBezTo>
                  <a:pt x="2055" y="874"/>
                  <a:pt x="2783" y="1610"/>
                  <a:pt x="3231" y="1898"/>
                </a:cubicBezTo>
                <a:cubicBezTo>
                  <a:pt x="3598" y="2134"/>
                  <a:pt x="4463" y="2594"/>
                  <a:pt x="5831" y="1722"/>
                </a:cubicBezTo>
                <a:cubicBezTo>
                  <a:pt x="7199" y="850"/>
                  <a:pt x="8055" y="1346"/>
                  <a:pt x="8055" y="1346"/>
                </a:cubicBezTo>
                <a:cubicBezTo>
                  <a:pt x="8055" y="1098"/>
                  <a:pt x="8055" y="1098"/>
                  <a:pt x="8055" y="1098"/>
                </a:cubicBezTo>
                <a:cubicBezTo>
                  <a:pt x="8055" y="1098"/>
                  <a:pt x="7703" y="834"/>
                  <a:pt x="6807" y="1082"/>
                </a:cubicBezTo>
                <a:close/>
              </a:path>
            </a:pathLst>
          </a:custGeom>
          <a:gradFill flip="none" rotWithShape="1">
            <a:gsLst>
              <a:gs pos="17000">
                <a:srgbClr val="360F3C">
                  <a:alpha val="70000"/>
                </a:srgbClr>
              </a:gs>
              <a:gs pos="57000">
                <a:srgbClr val="5C1C8C">
                  <a:alpha val="20000"/>
                </a:srgbClr>
              </a:gs>
              <a:gs pos="94000">
                <a:srgbClr val="C72032">
                  <a:alpha val="50000"/>
                </a:srgbClr>
              </a:gs>
            </a:gsLst>
            <a:lin ang="10800000" scaled="1"/>
            <a:tileRect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222324"/>
              </a:solidFill>
              <a:effectLst/>
              <a:uLnTx/>
              <a:uFillTx/>
              <a:latin typeface="Futura Std Light"/>
              <a:ea typeface="+mn-ea"/>
              <a:cs typeface="+mn-cs"/>
              <a:sym typeface="Futura Std Light"/>
            </a:endParaRPr>
          </a:p>
        </p:txBody>
      </p:sp>
      <p:sp>
        <p:nvSpPr>
          <p:cNvPr id="10" name="Freeform 16">
            <a:extLst>
              <a:ext uri="{FF2B5EF4-FFF2-40B4-BE49-F238E27FC236}">
                <a16:creationId xmlns:a16="http://schemas.microsoft.com/office/drawing/2014/main" id="{20B52A3C-76FF-428B-9F8F-F455D362E761}"/>
              </a:ext>
            </a:extLst>
          </p:cNvPr>
          <p:cNvSpPr>
            <a:spLocks/>
          </p:cNvSpPr>
          <p:nvPr userDrawn="1"/>
        </p:nvSpPr>
        <p:spPr bwMode="auto">
          <a:xfrm flipH="1">
            <a:off x="6738333" y="4064389"/>
            <a:ext cx="5985254" cy="2631276"/>
          </a:xfrm>
          <a:custGeom>
            <a:avLst/>
            <a:gdLst>
              <a:gd name="T0" fmla="*/ 2196 w 4328"/>
              <a:gd name="T1" fmla="*/ 1896 h 1900"/>
              <a:gd name="T2" fmla="*/ 2448 w 4328"/>
              <a:gd name="T3" fmla="*/ 992 h 1900"/>
              <a:gd name="T4" fmla="*/ 4328 w 4328"/>
              <a:gd name="T5" fmla="*/ 80 h 1900"/>
              <a:gd name="T6" fmla="*/ 1632 w 4328"/>
              <a:gd name="T7" fmla="*/ 420 h 1900"/>
              <a:gd name="T8" fmla="*/ 248 w 4328"/>
              <a:gd name="T9" fmla="*/ 1900 h 1900"/>
              <a:gd name="T10" fmla="*/ 2196 w 4328"/>
              <a:gd name="T11" fmla="*/ 1896 h 1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28" h="1900">
                <a:moveTo>
                  <a:pt x="2196" y="1896"/>
                </a:moveTo>
                <a:cubicBezTo>
                  <a:pt x="2196" y="1896"/>
                  <a:pt x="2113" y="1475"/>
                  <a:pt x="2448" y="992"/>
                </a:cubicBezTo>
                <a:cubicBezTo>
                  <a:pt x="2992" y="208"/>
                  <a:pt x="4328" y="80"/>
                  <a:pt x="4328" y="80"/>
                </a:cubicBezTo>
                <a:cubicBezTo>
                  <a:pt x="4328" y="80"/>
                  <a:pt x="3161" y="0"/>
                  <a:pt x="1632" y="420"/>
                </a:cubicBezTo>
                <a:cubicBezTo>
                  <a:pt x="0" y="868"/>
                  <a:pt x="248" y="1900"/>
                  <a:pt x="248" y="1900"/>
                </a:cubicBezTo>
                <a:lnTo>
                  <a:pt x="2196" y="1896"/>
                </a:lnTo>
                <a:close/>
              </a:path>
            </a:pathLst>
          </a:custGeom>
          <a:gradFill flip="none" rotWithShape="1">
            <a:gsLst>
              <a:gs pos="37000">
                <a:srgbClr val="D93B50">
                  <a:alpha val="50000"/>
                </a:srgbClr>
              </a:gs>
              <a:gs pos="0">
                <a:srgbClr val="C72032">
                  <a:alpha val="80000"/>
                </a:srgbClr>
              </a:gs>
              <a:gs pos="95575">
                <a:srgbClr val="5C1C8C">
                  <a:alpha val="35000"/>
                </a:srgbClr>
              </a:gs>
            </a:gsLst>
            <a:lin ang="18900000" scaled="1"/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222324"/>
              </a:solidFill>
              <a:effectLst/>
              <a:uLnTx/>
              <a:uFillTx/>
              <a:latin typeface="Futura Std Light"/>
              <a:ea typeface="+mn-ea"/>
              <a:cs typeface="+mn-cs"/>
              <a:sym typeface="Futura Std Ligh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7659222-D08F-45A0-BBAE-5F79E3B459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3232" y="2729735"/>
            <a:ext cx="4245537" cy="1398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0787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7CABBF1-340C-406B-8C6D-79AE564C0DDF}"/>
              </a:ext>
            </a:extLst>
          </p:cNvPr>
          <p:cNvSpPr/>
          <p:nvPr userDrawn="1"/>
        </p:nvSpPr>
        <p:spPr>
          <a:xfrm>
            <a:off x="0" y="0"/>
            <a:ext cx="3935413" cy="6858000"/>
          </a:xfrm>
          <a:prstGeom prst="rect">
            <a:avLst/>
          </a:prstGeom>
          <a:gradFill>
            <a:gsLst>
              <a:gs pos="0">
                <a:srgbClr val="360F3C"/>
              </a:gs>
              <a:gs pos="99000">
                <a:srgbClr val="77173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B8A512-F5E2-4729-A3C7-D3CBFFA814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400" y="457200"/>
            <a:ext cx="3315600" cy="1324800"/>
          </a:xfrm>
        </p:spPr>
        <p:txBody>
          <a:bodyPr anchor="t" anchorCtr="0"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B08899-091A-4986-B914-D309D6491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5E40E-9DF4-47B5-BAB8-388FDD99D59B}" type="datetimeFigureOut">
              <a:rPr lang="en-AU" smtClean="0"/>
              <a:t>08/12/2020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35479A-D9D2-45B0-9A87-66C743FAB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E2F7D9-6D72-472F-9761-0399665077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81F68-4976-451A-B2E9-79BCBD2F70CC}" type="slidenum">
              <a:rPr lang="en-AU" smtClean="0"/>
              <a:t>‹#›</a:t>
            </a:fld>
            <a:endParaRPr lang="en-AU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F1E3B37-D501-42E3-9623-5B5A892FD8A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01200" y="457200"/>
            <a:ext cx="7725600" cy="5626800"/>
          </a:xfrm>
        </p:spPr>
        <p:txBody>
          <a:bodyPr/>
          <a:lstStyle>
            <a:lvl1pPr marL="450850" indent="-450850">
              <a:buFont typeface="+mj-lt"/>
              <a:buAutoNum type="arabicPeriod"/>
              <a:defRPr/>
            </a:lvl1pPr>
            <a:lvl2pPr marL="914400" indent="-457200">
              <a:buFont typeface="+mj-lt"/>
              <a:buAutoNum type="arabicPeriod"/>
              <a:defRPr/>
            </a:lvl2pPr>
            <a:lvl3pPr marL="1371600" indent="-457200">
              <a:buFont typeface="+mj-lt"/>
              <a:buAutoNum type="arabicPeriod"/>
              <a:defRPr/>
            </a:lvl3pPr>
            <a:lvl4pPr marL="1714500" indent="-342900">
              <a:buFont typeface="+mj-lt"/>
              <a:buAutoNum type="arabicPeriod"/>
              <a:defRPr/>
            </a:lvl4pPr>
            <a:lvl5pPr marL="2171700" indent="-342900">
              <a:buFont typeface="+mj-lt"/>
              <a:buAutoNum type="arabicPeriod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F9633F8-3251-4EEB-A1BB-AE6989B46D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27" y="6135398"/>
            <a:ext cx="1679681" cy="553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5049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078D73-741E-4A3A-B8C4-124CE6BAC4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4DF620-32AE-46C9-9F22-DDE369B504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8A0033-3118-46E0-9F01-3652AE36EB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5E40E-9DF4-47B5-BAB8-388FDD99D59B}" type="datetimeFigureOut">
              <a:rPr lang="en-AU" smtClean="0"/>
              <a:t>08/12/2020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7995D5-0AEB-4D1D-8A60-9100F1F04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05ED6E-F140-4083-9570-EFDF8AAE9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81F68-4976-451A-B2E9-79BCBD2F70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636779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107475-FEE0-40F3-B487-DB82C2806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56FD0D-B4CE-41F4-9879-E575CB28F4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BDB86D-BED8-4F4E-A228-4A9502398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B25E40E-9DF4-47B5-BAB8-388FDD99D59B}" type="datetimeFigureOut">
              <a:rPr lang="en-AU" smtClean="0"/>
              <a:pPr/>
              <a:t>08/12/2020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4C2DBD-604C-465E-B9D8-B4B22647CF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D5CE2D-E898-480E-8C7D-50D7E3781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EC81F68-4976-451A-B2E9-79BCBD2F70CC}" type="slidenum">
              <a:rPr lang="en-AU" smtClean="0"/>
              <a:pPr/>
              <a:t>‹#›</a:t>
            </a:fld>
            <a:endParaRPr lang="en-AU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0290B17-B974-464F-8842-968877D0874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27" y="6135398"/>
            <a:ext cx="1679681" cy="553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102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2775BD-C264-4D14-9F9C-5E355E6152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50E30A-9FDC-436A-82DC-AF6B205EB4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35528" y="1825625"/>
            <a:ext cx="57564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E30723-81C3-4A18-9021-A93A3C56F3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75770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43672F-28FD-447E-B5A2-6040CEC9D7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5E40E-9DF4-47B5-BAB8-388FDD99D59B}" type="datetimeFigureOut">
              <a:rPr lang="en-AU" smtClean="0"/>
              <a:t>08/12/2020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EE0952-34FB-4217-8FBC-774BE000F6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122B44-2702-4DE0-8F4B-297ACA78C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81F68-4976-451A-B2E9-79BCBD2F70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88840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C346C0-76B2-4261-BBDE-BA8E98953F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000" y="136800"/>
            <a:ext cx="9003600" cy="1188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6F9673-06A6-4883-87B9-AEFCC485B9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34000" y="1681163"/>
            <a:ext cx="576357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ECD162-0697-49BE-8899-05FCFB7153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34000" y="2505075"/>
            <a:ext cx="5763575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69E6007-785B-41D0-B932-2B4BFF0737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7636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5DF337-0335-4780-B1BA-0BBD0A42EA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76360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D2C4F8-CFFF-463C-BEA7-03012D7F85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5E40E-9DF4-47B5-BAB8-388FDD99D59B}" type="datetimeFigureOut">
              <a:rPr lang="en-AU" smtClean="0"/>
              <a:t>08/12/2020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F5B21B-D917-4C2D-A86B-12BB20BCD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D006EB-F623-4403-A677-A9921610C0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81F68-4976-451A-B2E9-79BCBD2F70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1948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E57A25-6280-4D1F-8222-2DE5D168B2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5B11E6-D675-4EEF-978E-E387831969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5E40E-9DF4-47B5-BAB8-388FDD99D59B}" type="datetimeFigureOut">
              <a:rPr lang="en-AU" smtClean="0"/>
              <a:t>08/12/2020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5CDF87-D029-4429-9F21-882389F5C0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70BC53C-4C4B-4FB5-B43A-F9255C94B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81F68-4976-451A-B2E9-79BCBD2F70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5359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6ABD13F-814C-4D3A-8EB6-2F02882927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5E40E-9DF4-47B5-BAB8-388FDD99D59B}" type="datetimeFigureOut">
              <a:rPr lang="en-AU" smtClean="0"/>
              <a:t>08/12/2020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6DB036C-D370-4FDE-B942-8258769CEE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CCFD27-C193-40B6-BAF5-5C073FCA20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81F68-4976-451A-B2E9-79BCBD2F70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12762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7CABBF1-340C-406B-8C6D-79AE564C0DDF}"/>
              </a:ext>
            </a:extLst>
          </p:cNvPr>
          <p:cNvSpPr/>
          <p:nvPr userDrawn="1"/>
        </p:nvSpPr>
        <p:spPr>
          <a:xfrm>
            <a:off x="0" y="0"/>
            <a:ext cx="3935413" cy="6858000"/>
          </a:xfrm>
          <a:prstGeom prst="rect">
            <a:avLst/>
          </a:prstGeom>
          <a:gradFill>
            <a:gsLst>
              <a:gs pos="0">
                <a:srgbClr val="360F3C"/>
              </a:gs>
              <a:gs pos="99000">
                <a:srgbClr val="77173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B8A512-F5E2-4729-A3C7-D3CBFFA814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400" y="457200"/>
            <a:ext cx="3315600" cy="1324800"/>
          </a:xfrm>
        </p:spPr>
        <p:txBody>
          <a:bodyPr anchor="t" anchorCtr="0"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E116F7-0AE7-40B0-9C9D-0F9CBF82DF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01812" y="457200"/>
            <a:ext cx="7724987" cy="562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46DFC6-B1F9-4548-AD13-D6EEFAE6DD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66400" y="3117600"/>
            <a:ext cx="3315600" cy="1846800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B08899-091A-4986-B914-D309D6491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5E40E-9DF4-47B5-BAB8-388FDD99D59B}" type="datetimeFigureOut">
              <a:rPr lang="en-AU" smtClean="0"/>
              <a:t>08/12/2020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35479A-D9D2-45B0-9A87-66C743FAB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E2F7D9-6D72-472F-9761-0399665077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81F68-4976-451A-B2E9-79BCBD2F70CC}" type="slidenum">
              <a:rPr lang="en-AU" smtClean="0"/>
              <a:t>‹#›</a:t>
            </a:fld>
            <a:endParaRPr lang="en-AU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CBDB7B8-31EA-4E99-B71D-922F603F3BF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27" y="6135398"/>
            <a:ext cx="1679681" cy="553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577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4AA570C-1BBC-4CDB-A506-E6982C6B7BDD}"/>
              </a:ext>
            </a:extLst>
          </p:cNvPr>
          <p:cNvSpPr/>
          <p:nvPr userDrawn="1"/>
        </p:nvSpPr>
        <p:spPr>
          <a:xfrm>
            <a:off x="0" y="0"/>
            <a:ext cx="12192000" cy="1325563"/>
          </a:xfrm>
          <a:prstGeom prst="rect">
            <a:avLst/>
          </a:prstGeom>
          <a:gradFill>
            <a:gsLst>
              <a:gs pos="0">
                <a:srgbClr val="360F3C"/>
              </a:gs>
              <a:gs pos="99000">
                <a:srgbClr val="77173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35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813FF67-1633-4DD4-99C9-C98EEFE70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528" y="136525"/>
            <a:ext cx="9001778" cy="118903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D0BBB1-D145-40B9-81B9-93197AFAA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35527" y="1825625"/>
            <a:ext cx="1169438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F2B31C-A208-4978-9A1D-EA4662D26B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496425" y="6356350"/>
            <a:ext cx="17360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25E40E-9DF4-47B5-BAB8-388FDD99D59B}" type="datetimeFigureOut">
              <a:rPr lang="en-AU" smtClean="0"/>
              <a:t>08/12/2020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CC266F-310A-4449-8A29-6F1ACA0C6C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599" y="6356350"/>
            <a:ext cx="53365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2EF9F2-B7AF-45F0-96E3-4AB78790C4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53800" y="6356350"/>
            <a:ext cx="5761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C81F68-4976-451A-B2E9-79BCBD2F70CC}" type="slidenum">
              <a:rPr lang="en-AU" smtClean="0"/>
              <a:t>‹#›</a:t>
            </a:fld>
            <a:endParaRPr lang="en-AU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7C1AA2C-3FFA-48E8-B036-2C5DC3A52F92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27" y="6135398"/>
            <a:ext cx="1679681" cy="553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517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slide" Target="slide30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9001B86-1443-47EC-B6DC-846CE4E471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800" y="2350799"/>
            <a:ext cx="9144000" cy="2102447"/>
          </a:xfrm>
        </p:spPr>
        <p:txBody>
          <a:bodyPr>
            <a:normAutofit/>
          </a:bodyPr>
          <a:lstStyle/>
          <a:p>
            <a:r>
              <a:rPr lang="en-AU" dirty="0"/>
              <a:t>GWCF report</a:t>
            </a:r>
            <a:br>
              <a:rPr lang="en-AU" dirty="0"/>
            </a:br>
            <a:r>
              <a:rPr lang="en-AU" sz="4400" dirty="0"/>
              <a:t>DWGM Enhancement WG</a:t>
            </a:r>
            <a:endParaRPr lang="en-AU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8C1BF767-69BB-4556-9D40-83E0209742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800" y="4750129"/>
            <a:ext cx="9144000" cy="775871"/>
          </a:xfrm>
        </p:spPr>
        <p:txBody>
          <a:bodyPr>
            <a:normAutofit/>
          </a:bodyPr>
          <a:lstStyle/>
          <a:p>
            <a:r>
              <a:rPr lang="en-AU" dirty="0"/>
              <a:t>10 Dec 2020</a:t>
            </a:r>
          </a:p>
        </p:txBody>
      </p:sp>
    </p:spTree>
    <p:extLst>
      <p:ext uri="{BB962C8B-B14F-4D97-AF65-F5344CB8AC3E}">
        <p14:creationId xmlns:p14="http://schemas.microsoft.com/office/powerpoint/2010/main" val="18655259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707F73-04D4-4175-B23F-9BC4EC553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Auction of CC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32CFA6-6DA5-41F0-97F9-C29591D6E8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5526" y="1825624"/>
            <a:ext cx="7039917" cy="4535419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AU" dirty="0"/>
              <a:t>Capacity will be auctioned:</a:t>
            </a:r>
          </a:p>
          <a:p>
            <a:r>
              <a:rPr lang="en-AU" dirty="0"/>
              <a:t>in blocks of one calendar month (</a:t>
            </a:r>
            <a:r>
              <a:rPr lang="en-AU" i="1" dirty="0"/>
              <a:t>auction product</a:t>
            </a:r>
            <a:r>
              <a:rPr lang="en-AU" dirty="0"/>
              <a:t>)</a:t>
            </a:r>
          </a:p>
          <a:p>
            <a:r>
              <a:rPr lang="en-AU" dirty="0"/>
              <a:t>for three years ahead (</a:t>
            </a:r>
            <a:r>
              <a:rPr lang="en-AU" i="1" dirty="0"/>
              <a:t>auction period</a:t>
            </a:r>
            <a:r>
              <a:rPr lang="en-AU" dirty="0"/>
              <a:t>)</a:t>
            </a:r>
          </a:p>
          <a:p>
            <a:r>
              <a:rPr lang="en-AU" dirty="0"/>
              <a:t>2 months before earliest month being auctioned</a:t>
            </a:r>
          </a:p>
          <a:p>
            <a:pPr lvl="1"/>
            <a:r>
              <a:rPr lang="en-AU" i="1" dirty="0"/>
              <a:t>Auction Notice </a:t>
            </a:r>
            <a:r>
              <a:rPr lang="en-AU" dirty="0"/>
              <a:t>issued 20 business days before auction</a:t>
            </a:r>
          </a:p>
          <a:p>
            <a:pPr lvl="2"/>
            <a:r>
              <a:rPr lang="en-AU" dirty="0"/>
              <a:t>Includes qty, known maintenance, enhancements etc</a:t>
            </a:r>
          </a:p>
          <a:p>
            <a:r>
              <a:rPr lang="en-AU" dirty="0"/>
              <a:t>at six monthly intervals</a:t>
            </a:r>
          </a:p>
          <a:p>
            <a:r>
              <a:rPr lang="en-AU" dirty="0"/>
              <a:t>according to % of current zonal capacity to be released in each tranche (</a:t>
            </a:r>
            <a:r>
              <a:rPr lang="en-AU" i="1" dirty="0"/>
              <a:t>capacity release schedule</a:t>
            </a:r>
            <a:r>
              <a:rPr lang="en-AU" dirty="0"/>
              <a:t>)</a:t>
            </a:r>
          </a:p>
          <a:p>
            <a:pPr>
              <a:tabLst>
                <a:tab pos="2508250" algn="l"/>
                <a:tab pos="2873375" algn="l"/>
              </a:tabLst>
            </a:pPr>
            <a:r>
              <a:rPr lang="en-AU" dirty="0"/>
              <a:t>Procedure will reflect as percentage of remaining capacity </a:t>
            </a:r>
          </a:p>
          <a:p>
            <a:pPr lvl="1">
              <a:tabLst>
                <a:tab pos="2508250" algn="l"/>
                <a:tab pos="2873375" algn="l"/>
              </a:tabLst>
            </a:pPr>
            <a:r>
              <a:rPr lang="en-AU" dirty="0"/>
              <a:t>Allows auction to reflect capacity changes and unsold capacity in previous auctions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63DC4EF2-56C2-4D46-A7A5-B71E93BF71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8996892"/>
              </p:ext>
            </p:extLst>
          </p:nvPr>
        </p:nvGraphicFramePr>
        <p:xfrm>
          <a:off x="7364896" y="2852477"/>
          <a:ext cx="4418730" cy="243201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827850">
                  <a:extLst>
                    <a:ext uri="{9D8B030D-6E8A-4147-A177-3AD203B41FA5}">
                      <a16:colId xmlns:a16="http://schemas.microsoft.com/office/drawing/2014/main" val="19884640"/>
                    </a:ext>
                  </a:extLst>
                </a:gridCol>
                <a:gridCol w="1196960">
                  <a:extLst>
                    <a:ext uri="{9D8B030D-6E8A-4147-A177-3AD203B41FA5}">
                      <a16:colId xmlns:a16="http://schemas.microsoft.com/office/drawing/2014/main" val="1025299590"/>
                    </a:ext>
                  </a:extLst>
                </a:gridCol>
                <a:gridCol w="1196960">
                  <a:extLst>
                    <a:ext uri="{9D8B030D-6E8A-4147-A177-3AD203B41FA5}">
                      <a16:colId xmlns:a16="http://schemas.microsoft.com/office/drawing/2014/main" val="3261753465"/>
                    </a:ext>
                  </a:extLst>
                </a:gridCol>
                <a:gridCol w="1196960">
                  <a:extLst>
                    <a:ext uri="{9D8B030D-6E8A-4147-A177-3AD203B41FA5}">
                      <a16:colId xmlns:a16="http://schemas.microsoft.com/office/drawing/2014/main" val="531873908"/>
                    </a:ext>
                  </a:extLst>
                </a:gridCol>
              </a:tblGrid>
              <a:tr h="536939">
                <a:tc>
                  <a:txBody>
                    <a:bodyPr/>
                    <a:lstStyle/>
                    <a:p>
                      <a:r>
                        <a:rPr lang="en-AU" sz="1400" dirty="0"/>
                        <a:t>Tranche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Months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Tranche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400" dirty="0" err="1"/>
                        <a:t>Cumul</a:t>
                      </a:r>
                      <a:r>
                        <a:rPr lang="en-AU" sz="1400" dirty="0"/>
                        <a:t>.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4167858"/>
                  </a:ext>
                </a:extLst>
              </a:tr>
              <a:tr h="315846">
                <a:tc>
                  <a:txBody>
                    <a:bodyPr/>
                    <a:lstStyle/>
                    <a:p>
                      <a:r>
                        <a:rPr lang="en-AU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1 -6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20%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100%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8457937"/>
                  </a:ext>
                </a:extLst>
              </a:tr>
              <a:tr h="315846">
                <a:tc>
                  <a:txBody>
                    <a:bodyPr/>
                    <a:lstStyle/>
                    <a:p>
                      <a:r>
                        <a:rPr lang="en-AU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7 -12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20%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80%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4196358"/>
                  </a:ext>
                </a:extLst>
              </a:tr>
              <a:tr h="315846">
                <a:tc>
                  <a:txBody>
                    <a:bodyPr/>
                    <a:lstStyle/>
                    <a:p>
                      <a:r>
                        <a:rPr lang="en-AU" sz="14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13 – 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15%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60%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4511226"/>
                  </a:ext>
                </a:extLst>
              </a:tr>
              <a:tr h="315846">
                <a:tc>
                  <a:txBody>
                    <a:bodyPr/>
                    <a:lstStyle/>
                    <a:p>
                      <a:r>
                        <a:rPr lang="en-AU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19 - 24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15%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45%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0542363"/>
                  </a:ext>
                </a:extLst>
              </a:tr>
              <a:tr h="315846">
                <a:tc>
                  <a:txBody>
                    <a:bodyPr/>
                    <a:lstStyle/>
                    <a:p>
                      <a:r>
                        <a:rPr lang="en-AU" sz="14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25 – 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15%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30%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7635551"/>
                  </a:ext>
                </a:extLst>
              </a:tr>
              <a:tr h="315846">
                <a:tc>
                  <a:txBody>
                    <a:bodyPr/>
                    <a:lstStyle/>
                    <a:p>
                      <a:r>
                        <a:rPr lang="en-AU" sz="14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31 - 36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15%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15%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3812374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2A181CC1-DCF5-4B1F-B131-F084F220559B}"/>
              </a:ext>
            </a:extLst>
          </p:cNvPr>
          <p:cNvSpPr txBox="1"/>
          <p:nvPr/>
        </p:nvSpPr>
        <p:spPr>
          <a:xfrm>
            <a:off x="7792278" y="2365513"/>
            <a:ext cx="3319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Capacity Release Schedule</a:t>
            </a:r>
          </a:p>
        </p:txBody>
      </p:sp>
    </p:spTree>
    <p:extLst>
      <p:ext uri="{BB962C8B-B14F-4D97-AF65-F5344CB8AC3E}">
        <p14:creationId xmlns:p14="http://schemas.microsoft.com/office/powerpoint/2010/main" val="41157104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27BE24-D7B9-4DED-8A40-2A6602751D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Progressive auction #1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E5D379B-7E29-4CCF-AA99-6D305B5E8D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978" y="1800000"/>
            <a:ext cx="9000000" cy="1292903"/>
          </a:xfrm>
          <a:prstGeom prst="rect">
            <a:avLst/>
          </a:prstGeom>
        </p:spPr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A5B1511-F17D-4A52-845E-429C4F58B5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0000" y="4500000"/>
            <a:ext cx="11694382" cy="1595024"/>
          </a:xfrm>
        </p:spPr>
        <p:txBody>
          <a:bodyPr>
            <a:normAutofit fontScale="77500" lnSpcReduction="20000"/>
          </a:bodyPr>
          <a:lstStyle/>
          <a:p>
            <a:r>
              <a:rPr lang="en-AU" dirty="0"/>
              <a:t>First auction in Nov 2022</a:t>
            </a:r>
          </a:p>
          <a:p>
            <a:r>
              <a:rPr lang="en-AU" dirty="0"/>
              <a:t>System capability modelling updated after post winter review</a:t>
            </a:r>
          </a:p>
          <a:p>
            <a:r>
              <a:rPr lang="en-AU" dirty="0"/>
              <a:t>Auction period Jan 23 – Dec 25</a:t>
            </a:r>
          </a:p>
          <a:p>
            <a:r>
              <a:rPr lang="en-AU" dirty="0"/>
              <a:t>Capacity release schedule as shown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889788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27BE24-D7B9-4DED-8A40-2A6602751D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Progressive auction #2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A5B1511-F17D-4A52-845E-429C4F58B5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0000" y="4500000"/>
            <a:ext cx="11694382" cy="1585085"/>
          </a:xfrm>
        </p:spPr>
        <p:txBody>
          <a:bodyPr>
            <a:normAutofit fontScale="77500" lnSpcReduction="20000"/>
          </a:bodyPr>
          <a:lstStyle/>
          <a:p>
            <a:r>
              <a:rPr lang="en-AU" dirty="0"/>
              <a:t>Second auction in May 2023</a:t>
            </a:r>
          </a:p>
          <a:p>
            <a:r>
              <a:rPr lang="en-AU" dirty="0"/>
              <a:t>System capability modelling Mar 2023 </a:t>
            </a:r>
          </a:p>
          <a:p>
            <a:r>
              <a:rPr lang="en-AU" dirty="0"/>
              <a:t>Auction period Jul 23 – Jun 26</a:t>
            </a:r>
          </a:p>
          <a:p>
            <a:r>
              <a:rPr lang="en-AU" dirty="0"/>
              <a:t>Capacity release schedule as shown</a:t>
            </a:r>
          </a:p>
          <a:p>
            <a:endParaRPr lang="en-AU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BAEF2AA-1C31-457B-AFB6-C93BCF7CA6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978" y="1800000"/>
            <a:ext cx="9000000" cy="2140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3876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27BE24-D7B9-4DED-8A40-2A6602751D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Progressive auction #3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A5B1511-F17D-4A52-845E-429C4F58B5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0000" y="4757351"/>
            <a:ext cx="11694382" cy="1544058"/>
          </a:xfrm>
        </p:spPr>
        <p:txBody>
          <a:bodyPr>
            <a:normAutofit fontScale="70000" lnSpcReduction="20000"/>
          </a:bodyPr>
          <a:lstStyle/>
          <a:p>
            <a:r>
              <a:rPr lang="en-AU" dirty="0"/>
              <a:t>Third auction in May 2023 for Auction period Jan 24 – Dec 26</a:t>
            </a:r>
          </a:p>
          <a:p>
            <a:r>
              <a:rPr lang="en-AU" dirty="0"/>
              <a:t>System capability modelling Oct 2023 – </a:t>
            </a:r>
            <a:r>
              <a:rPr lang="en-AU" b="1" dirty="0">
                <a:solidFill>
                  <a:schemeClr val="accent3"/>
                </a:solidFill>
              </a:rPr>
              <a:t>capacity increase from 150 to 200 TJ from Jan 2024</a:t>
            </a:r>
          </a:p>
          <a:p>
            <a:pPr lvl="1"/>
            <a:r>
              <a:rPr lang="en-AU" dirty="0"/>
              <a:t>Auction to cumulative percentage for each tranche less previously sold</a:t>
            </a:r>
          </a:p>
          <a:p>
            <a:pPr lvl="2"/>
            <a:r>
              <a:rPr lang="en-AU" dirty="0"/>
              <a:t>Tranche 1 (Jan 24 &gt; Jun 24) – sell 100% of 200 less previously sold 80% of 150 = 80TJ</a:t>
            </a:r>
          </a:p>
          <a:p>
            <a:pPr lvl="2"/>
            <a:r>
              <a:rPr lang="en-AU" dirty="0"/>
              <a:t>Tranche 2 (Jul 24 &gt; Dec 24) – sell 80% of 200 less previously sold 60% of 150 = 70TJ etc</a:t>
            </a:r>
          </a:p>
          <a:p>
            <a:pPr lvl="2"/>
            <a:endParaRPr lang="en-AU" dirty="0"/>
          </a:p>
          <a:p>
            <a:pPr lvl="2"/>
            <a:endParaRPr lang="en-AU" dirty="0"/>
          </a:p>
          <a:p>
            <a:endParaRPr lang="en-AU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7666CD5-91F6-41BB-9D9D-C9C6F3F6D6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999" y="1800000"/>
            <a:ext cx="9000000" cy="277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9910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C5E722-E975-4D68-8BE5-B248977E9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Progressive auctions 4 - 6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5865831-E9A9-4B38-BB86-F398F09B62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9999" y="1800000"/>
            <a:ext cx="9000000" cy="468410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38EB688-DCE3-4BEE-B307-83C5086803BB}"/>
              </a:ext>
            </a:extLst>
          </p:cNvPr>
          <p:cNvSpPr txBox="1"/>
          <p:nvPr/>
        </p:nvSpPr>
        <p:spPr>
          <a:xfrm>
            <a:off x="9959546" y="1902941"/>
            <a:ext cx="1705232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 dirty="0"/>
              <a:t>Jul 25 &gt; Dec 26 fully auctioned through tranches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 dirty="0"/>
              <a:t>Blue shading unsold with rolling auctions</a:t>
            </a:r>
          </a:p>
        </p:txBody>
      </p:sp>
    </p:spTree>
    <p:extLst>
      <p:ext uri="{BB962C8B-B14F-4D97-AF65-F5344CB8AC3E}">
        <p14:creationId xmlns:p14="http://schemas.microsoft.com/office/powerpoint/2010/main" val="37858526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C5E722-E975-4D68-8BE5-B248977E9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Transitional auctions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8EB688-DCE3-4BEE-B307-83C5086803BB}"/>
              </a:ext>
            </a:extLst>
          </p:cNvPr>
          <p:cNvSpPr txBox="1"/>
          <p:nvPr/>
        </p:nvSpPr>
        <p:spPr>
          <a:xfrm>
            <a:off x="9719999" y="1902941"/>
            <a:ext cx="203127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/>
              <a:t>Sold in two equal transitional auctions prior to Auction #1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/>
              <a:t>Allows price discovery before Auction #1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B8C66A9-7AF9-4FF3-AAD3-CBC001C496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00" y="1800000"/>
            <a:ext cx="9000000" cy="4684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1659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1C2F17-F4A6-489A-A9D8-F712C97D5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/>
              <a:t>Auction general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4B2D0F-2299-4874-AC6B-9ADBF27D5A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AU" dirty="0"/>
              <a:t>10 bid steps per zone (GJ and $</a:t>
            </a:r>
            <a:r>
              <a:rPr lang="en-AU" dirty="0" err="1"/>
              <a:t>N.nnnn</a:t>
            </a:r>
            <a:r>
              <a:rPr lang="en-AU" dirty="0"/>
              <a:t>)</a:t>
            </a:r>
          </a:p>
          <a:p>
            <a:r>
              <a:rPr lang="en-AU" dirty="0"/>
              <a:t>Linked bids will be possible:</a:t>
            </a:r>
          </a:p>
          <a:p>
            <a:pPr lvl="1"/>
            <a:r>
              <a:rPr lang="en-AU" dirty="0"/>
              <a:t>Where one CC without the another is not relevant to MP</a:t>
            </a:r>
          </a:p>
          <a:p>
            <a:pPr lvl="2"/>
            <a:r>
              <a:rPr lang="en-AU" dirty="0"/>
              <a:t>5,000 GJ of Gippsland Entry CC and Northern Exit CC for Jan 2023</a:t>
            </a:r>
          </a:p>
          <a:p>
            <a:pPr lvl="1"/>
            <a:r>
              <a:rPr lang="en-AU" dirty="0"/>
              <a:t>Over a period</a:t>
            </a:r>
          </a:p>
          <a:p>
            <a:pPr lvl="2"/>
            <a:r>
              <a:rPr lang="en-AU" dirty="0"/>
              <a:t>10,000 GJ of Culcairn Entry CC for Jan 2023 to Dec 2025</a:t>
            </a:r>
          </a:p>
          <a:p>
            <a:pPr lvl="1"/>
            <a:r>
              <a:rPr lang="en-AU" dirty="0"/>
              <a:t>Both multiple CC and periods possible</a:t>
            </a:r>
          </a:p>
          <a:p>
            <a:r>
              <a:rPr lang="en-AU" dirty="0"/>
              <a:t>Auction system open for bids until 5pm AEST on </a:t>
            </a:r>
            <a:r>
              <a:rPr lang="en-AU" u="sng" dirty="0"/>
              <a:t>day prior</a:t>
            </a:r>
            <a:r>
              <a:rPr lang="en-AU" dirty="0"/>
              <a:t> to processing</a:t>
            </a:r>
          </a:p>
          <a:p>
            <a:pPr lvl="1"/>
            <a:r>
              <a:rPr lang="en-AU" dirty="0"/>
              <a:t>Auction will run no later than 5pm AEST on </a:t>
            </a:r>
            <a:r>
              <a:rPr lang="en-AU" u="sng" dirty="0"/>
              <a:t>day of </a:t>
            </a:r>
            <a:r>
              <a:rPr lang="en-AU" dirty="0"/>
              <a:t>processing</a:t>
            </a:r>
          </a:p>
          <a:p>
            <a:pPr lvl="2"/>
            <a:r>
              <a:rPr lang="en-AU" dirty="0"/>
              <a:t>Allows for resolution of system issues</a:t>
            </a:r>
          </a:p>
          <a:p>
            <a:pPr lvl="1"/>
            <a:r>
              <a:rPr lang="en-AU" dirty="0"/>
              <a:t>Report will be published</a:t>
            </a:r>
          </a:p>
          <a:p>
            <a:pPr lvl="2"/>
            <a:r>
              <a:rPr lang="en-AU" dirty="0"/>
              <a:t>Private report to MP on their position</a:t>
            </a:r>
          </a:p>
          <a:p>
            <a:pPr lvl="2"/>
            <a:r>
              <a:rPr lang="en-AU" dirty="0"/>
              <a:t>Public report on clearing prices and price sensitivities</a:t>
            </a:r>
          </a:p>
          <a:p>
            <a:pPr lvl="3"/>
            <a:r>
              <a:rPr lang="en-AU" dirty="0"/>
              <a:t>WG still considering options to publish de-identified bid stacks</a:t>
            </a:r>
          </a:p>
          <a:p>
            <a:pPr lvl="1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986686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1C2F17-F4A6-489A-A9D8-F712C97D5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/>
              <a:t>Auction general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4B2D0F-2299-4874-AC6B-9ADBF27D5A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AU" dirty="0"/>
              <a:t>Auction tie breaking must be random selection</a:t>
            </a:r>
          </a:p>
          <a:p>
            <a:pPr lvl="1"/>
            <a:r>
              <a:rPr lang="en-AU" dirty="0"/>
              <a:t>If 2 bids at same price, and cannot both be met, either</a:t>
            </a:r>
          </a:p>
          <a:p>
            <a:pPr lvl="2"/>
            <a:r>
              <a:rPr lang="en-AU" dirty="0"/>
              <a:t>1 randomly selected for partial quantity OR</a:t>
            </a:r>
          </a:p>
          <a:p>
            <a:pPr lvl="2"/>
            <a:r>
              <a:rPr lang="en-AU" dirty="0"/>
              <a:t>1 randomly selected to full quantity and other for remaining balance</a:t>
            </a:r>
          </a:p>
          <a:p>
            <a:r>
              <a:rPr lang="en-AU" dirty="0"/>
              <a:t>Auction clearing price set for each zone at lowest successful bid price</a:t>
            </a:r>
          </a:p>
          <a:p>
            <a:pPr lvl="1"/>
            <a:r>
              <a:rPr lang="en-AU" dirty="0"/>
              <a:t>Zero dollars if auction capacity not cleared </a:t>
            </a:r>
          </a:p>
          <a:p>
            <a:r>
              <a:rPr lang="en-AU" dirty="0"/>
              <a:t>Auction fee is payable on successful bids</a:t>
            </a:r>
          </a:p>
          <a:p>
            <a:r>
              <a:rPr lang="en-AU" dirty="0"/>
              <a:t>Settlement via payment before CC are allocated to MP</a:t>
            </a:r>
          </a:p>
          <a:p>
            <a:pPr lvl="1"/>
            <a:r>
              <a:rPr lang="en-AU" dirty="0"/>
              <a:t>Not in DWGM prudential and settlement</a:t>
            </a:r>
          </a:p>
          <a:p>
            <a:pPr lvl="1"/>
            <a:r>
              <a:rPr lang="en-AU" dirty="0"/>
              <a:t>If CC not allocated due to non payment, included in next available auction</a:t>
            </a:r>
          </a:p>
          <a:p>
            <a:pPr lvl="2"/>
            <a:r>
              <a:rPr lang="en-AU" dirty="0"/>
              <a:t>Noting CC are not mandatory for bidding</a:t>
            </a:r>
          </a:p>
          <a:p>
            <a:pPr lvl="1"/>
            <a:r>
              <a:rPr lang="en-AU" dirty="0">
                <a:solidFill>
                  <a:schemeClr val="accent3"/>
                </a:solidFill>
              </a:rPr>
              <a:t>Payment for auctions via Austraclear 5 business days after auction</a:t>
            </a:r>
          </a:p>
        </p:txBody>
      </p:sp>
      <p:sp>
        <p:nvSpPr>
          <p:cNvPr id="4" name="Arrow: Pentagon 3">
            <a:extLst>
              <a:ext uri="{FF2B5EF4-FFF2-40B4-BE49-F238E27FC236}">
                <a16:creationId xmlns:a16="http://schemas.microsoft.com/office/drawing/2014/main" id="{28BB322B-FAAA-44A8-8FFC-7E464932ACA6}"/>
              </a:ext>
            </a:extLst>
          </p:cNvPr>
          <p:cNvSpPr/>
          <p:nvPr/>
        </p:nvSpPr>
        <p:spPr>
          <a:xfrm>
            <a:off x="10699420" y="5373136"/>
            <a:ext cx="1230489" cy="803827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>
                <a:hlinkClick r:id="rId2" action="ppaction://hlinksldjump"/>
              </a:rPr>
              <a:t>Next</a:t>
            </a:r>
          </a:p>
          <a:p>
            <a:pPr algn="ctr"/>
            <a:r>
              <a:rPr lang="en-AU" dirty="0">
                <a:hlinkClick r:id="rId2" action="ppaction://hlinksldjump"/>
              </a:rPr>
              <a:t>Update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510790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157C8B2-A0D2-4AF4-B3C5-96163472C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CC Related</a:t>
            </a:r>
          </a:p>
        </p:txBody>
      </p:sp>
    </p:spTree>
    <p:extLst>
      <p:ext uri="{BB962C8B-B14F-4D97-AF65-F5344CB8AC3E}">
        <p14:creationId xmlns:p14="http://schemas.microsoft.com/office/powerpoint/2010/main" val="16009518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D2AEA-9716-4AB1-A9E5-E269244289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DTS SP Allocation / CC Listing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4F3CC5-C6F2-467C-BE4C-8C123A052D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AU" b="1" dirty="0"/>
              <a:t>Allocation of CC by DTS SP</a:t>
            </a:r>
          </a:p>
          <a:p>
            <a:r>
              <a:rPr lang="en-AU" dirty="0"/>
              <a:t>If an expansion or extension of DTS is</a:t>
            </a:r>
          </a:p>
          <a:p>
            <a:pPr lvl="1"/>
            <a:r>
              <a:rPr lang="en-AU" dirty="0"/>
              <a:t>Not included in DTS SP capital base; AND</a:t>
            </a:r>
          </a:p>
          <a:p>
            <a:pPr lvl="1"/>
            <a:r>
              <a:rPr lang="en-AU" dirty="0"/>
              <a:t>AER has determined the portion of the additional capacity that is not approved CAPEX</a:t>
            </a:r>
          </a:p>
          <a:p>
            <a:r>
              <a:rPr lang="en-AU" dirty="0"/>
              <a:t>DTS SP may direct AEMO to allocate the capacity to an MP</a:t>
            </a:r>
          </a:p>
          <a:p>
            <a:pPr lvl="1"/>
            <a:r>
              <a:rPr lang="en-AU" dirty="0"/>
              <a:t>MP must request allocation</a:t>
            </a:r>
          </a:p>
          <a:p>
            <a:pPr lvl="2"/>
            <a:endParaRPr lang="en-AU" dirty="0"/>
          </a:p>
          <a:p>
            <a:pPr marL="0" indent="0">
              <a:buNone/>
            </a:pPr>
            <a:r>
              <a:rPr lang="en-AU" b="1" dirty="0"/>
              <a:t>CC listing service</a:t>
            </a:r>
          </a:p>
          <a:p>
            <a:r>
              <a:rPr lang="en-AU" dirty="0"/>
              <a:t>Market systems will allow listing of:</a:t>
            </a:r>
          </a:p>
          <a:p>
            <a:pPr lvl="1"/>
            <a:r>
              <a:rPr lang="en-AU" dirty="0"/>
              <a:t>Offer to treat to buy CC</a:t>
            </a:r>
          </a:p>
          <a:p>
            <a:pPr lvl="1"/>
            <a:r>
              <a:rPr lang="en-AU" dirty="0"/>
              <a:t>Offer to treat to sell CC</a:t>
            </a:r>
          </a:p>
          <a:p>
            <a:r>
              <a:rPr lang="en-AU" dirty="0"/>
              <a:t>No trading or settlement on market systems</a:t>
            </a:r>
          </a:p>
          <a:p>
            <a:pPr lvl="1"/>
            <a:r>
              <a:rPr lang="en-AU" dirty="0"/>
              <a:t>Any bilateral trades can be registered for transfer</a:t>
            </a:r>
          </a:p>
        </p:txBody>
      </p:sp>
    </p:spTree>
    <p:extLst>
      <p:ext uri="{BB962C8B-B14F-4D97-AF65-F5344CB8AC3E}">
        <p14:creationId xmlns:p14="http://schemas.microsoft.com/office/powerpoint/2010/main" val="7681729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7861441-EFFF-4FB0-BDAF-63D3C681D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528" y="136525"/>
            <a:ext cx="9001778" cy="1189039"/>
          </a:xfrm>
        </p:spPr>
        <p:txBody>
          <a:bodyPr anchor="b">
            <a:normAutofit/>
          </a:bodyPr>
          <a:lstStyle/>
          <a:p>
            <a:r>
              <a:rPr lang="en-AU" sz="3700" dirty="0"/>
              <a:t>DWGM Enhancement WG</a:t>
            </a:r>
            <a:br>
              <a:rPr lang="en-AU" sz="3700" dirty="0"/>
            </a:br>
            <a:r>
              <a:rPr lang="en-AU" sz="3700" dirty="0"/>
              <a:t>Scope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CBDBC134-9FBA-48B3-9FF0-9CEADF6E5395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655489487"/>
              </p:ext>
            </p:extLst>
          </p:nvPr>
        </p:nvGraphicFramePr>
        <p:xfrm>
          <a:off x="424371" y="1736173"/>
          <a:ext cx="9475002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220729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D2AEA-9716-4AB1-A9E5-E269244289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Transfer CC between MP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4F3CC5-C6F2-467C-BE4C-8C123A052D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AU" dirty="0"/>
              <a:t>MP may transfer CC between themselves to reflect bilateral trading</a:t>
            </a:r>
          </a:p>
          <a:p>
            <a:pPr lvl="1"/>
            <a:r>
              <a:rPr lang="en-AU" dirty="0"/>
              <a:t>No market settlement of this trade</a:t>
            </a:r>
          </a:p>
          <a:p>
            <a:r>
              <a:rPr lang="en-AU" dirty="0"/>
              <a:t>Covers whole auction product (block of one calendar month for a zone)</a:t>
            </a:r>
          </a:p>
          <a:p>
            <a:r>
              <a:rPr lang="en-AU" dirty="0"/>
              <a:t>New market system for buyer to lodge and seller to confirm proposed transfer </a:t>
            </a:r>
          </a:p>
          <a:p>
            <a:pPr lvl="1"/>
            <a:r>
              <a:rPr lang="en-AU" dirty="0"/>
              <a:t>Must be an active MP to access system</a:t>
            </a:r>
          </a:p>
          <a:p>
            <a:pPr lvl="1"/>
            <a:r>
              <a:rPr lang="en-AU" dirty="0"/>
              <a:t>Transfer pending from lodgement until confirmation</a:t>
            </a:r>
          </a:p>
          <a:p>
            <a:pPr lvl="1"/>
            <a:r>
              <a:rPr lang="en-AU" dirty="0"/>
              <a:t>Confirmation must be by 12 midnight AEST on day of lodgement</a:t>
            </a:r>
          </a:p>
          <a:p>
            <a:pPr lvl="2"/>
            <a:r>
              <a:rPr lang="en-AU" dirty="0"/>
              <a:t>Unconfirmed transfers cancelled</a:t>
            </a:r>
          </a:p>
          <a:p>
            <a:pPr lvl="1"/>
            <a:r>
              <a:rPr lang="en-AU" dirty="0"/>
              <a:t>Lodgement &amp; confirmation no later than 3 days before day of first gas day of auction product</a:t>
            </a:r>
          </a:p>
          <a:p>
            <a:pPr lvl="2"/>
            <a:r>
              <a:rPr lang="en-AU" dirty="0"/>
              <a:t>12 midnight AEST on 28 Sep for auction product for October</a:t>
            </a:r>
          </a:p>
          <a:p>
            <a:pPr lvl="2"/>
            <a:r>
              <a:rPr lang="en-AU" dirty="0"/>
              <a:t>Allows use of product for 2 day ahead provisional schedules</a:t>
            </a:r>
          </a:p>
          <a:p>
            <a:pPr lvl="1"/>
            <a:r>
              <a:rPr lang="en-AU" dirty="0"/>
              <a:t>AEMO &amp; WG considering balance of month transfer</a:t>
            </a:r>
          </a:p>
          <a:p>
            <a:pPr lvl="2"/>
            <a:r>
              <a:rPr lang="en-AU" dirty="0">
                <a:solidFill>
                  <a:schemeClr val="accent3"/>
                </a:solidFill>
              </a:rPr>
              <a:t>No compelling case for them, so not part of design at this stage</a:t>
            </a:r>
          </a:p>
        </p:txBody>
      </p:sp>
      <p:sp>
        <p:nvSpPr>
          <p:cNvPr id="4" name="Arrow: Pentagon 3">
            <a:extLst>
              <a:ext uri="{FF2B5EF4-FFF2-40B4-BE49-F238E27FC236}">
                <a16:creationId xmlns:a16="http://schemas.microsoft.com/office/drawing/2014/main" id="{36F8C66E-0E10-45E3-B9CC-CE48C45B4D5B}"/>
              </a:ext>
            </a:extLst>
          </p:cNvPr>
          <p:cNvSpPr/>
          <p:nvPr/>
        </p:nvSpPr>
        <p:spPr>
          <a:xfrm>
            <a:off x="10442222" y="5100262"/>
            <a:ext cx="1230489" cy="803827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>
                <a:hlinkClick r:id="rId2" action="ppaction://hlinksldjump"/>
              </a:rPr>
              <a:t>Next</a:t>
            </a:r>
          </a:p>
          <a:p>
            <a:pPr algn="ctr"/>
            <a:r>
              <a:rPr lang="en-AU" dirty="0">
                <a:hlinkClick r:id="rId2" action="ppaction://hlinksldjump"/>
              </a:rPr>
              <a:t>Update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391301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0F923EC-B6E1-4CD2-A185-45A6316617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Ancillary Payments &amp; Uplift Charges</a:t>
            </a:r>
          </a:p>
        </p:txBody>
      </p:sp>
    </p:spTree>
    <p:extLst>
      <p:ext uri="{BB962C8B-B14F-4D97-AF65-F5344CB8AC3E}">
        <p14:creationId xmlns:p14="http://schemas.microsoft.com/office/powerpoint/2010/main" val="14584910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554050-8EC8-42DE-B186-36602883EE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Ancillary payments (AP)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127D97-8C05-4E99-BE59-9F1A61FAC6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AU" dirty="0"/>
              <a:t>NGR removes requirement that AP not payable where supporting AMDQ</a:t>
            </a:r>
          </a:p>
          <a:p>
            <a:pPr lvl="1"/>
            <a:r>
              <a:rPr lang="en-AU" dirty="0"/>
              <a:t>Removes Injection hedge and Agency injection hedge nominations</a:t>
            </a:r>
          </a:p>
          <a:p>
            <a:r>
              <a:rPr lang="en-AU" dirty="0"/>
              <a:t>WG supported removing Negative AP when previously scheduled bids are de-scheduled</a:t>
            </a:r>
          </a:p>
          <a:p>
            <a:pPr lvl="1"/>
            <a:r>
              <a:rPr lang="en-AU" dirty="0"/>
              <a:t>Bid steps at bid step prices at or near marginal prices may be scheduled and then de-scheduled in subsequent schedules.  </a:t>
            </a:r>
          </a:p>
          <a:p>
            <a:pPr lvl="1"/>
            <a:r>
              <a:rPr lang="en-AU" dirty="0"/>
              <a:t>The PS and OS will match in these instances.</a:t>
            </a:r>
          </a:p>
          <a:p>
            <a:r>
              <a:rPr lang="en-AU" dirty="0"/>
              <a:t>Principles in AP Procedure and formulae updated accordingly</a:t>
            </a:r>
          </a:p>
          <a:p>
            <a:r>
              <a:rPr lang="en-AU" dirty="0">
                <a:solidFill>
                  <a:schemeClr val="accent3"/>
                </a:solidFill>
              </a:rPr>
              <a:t>AEMO identified that negative AP arise through MSIQ/MSWQ formulae, and will be replacing MSIQ/MSWQ with the Effective Pricing Schedule (EPS)</a:t>
            </a:r>
          </a:p>
          <a:p>
            <a:pPr lvl="1"/>
            <a:r>
              <a:rPr lang="en-AU" dirty="0">
                <a:solidFill>
                  <a:schemeClr val="accent3"/>
                </a:solidFill>
              </a:rPr>
              <a:t>Consistent with ancillary payment rule NGR 239(1) AP arise from OS and PS differences</a:t>
            </a:r>
          </a:p>
          <a:p>
            <a:pPr lvl="1"/>
            <a:r>
              <a:rPr lang="en-AU" dirty="0">
                <a:solidFill>
                  <a:schemeClr val="accent3"/>
                </a:solidFill>
              </a:rPr>
              <a:t>MSIQ/MSWQ uses EPS in many instances anyway</a:t>
            </a:r>
          </a:p>
          <a:p>
            <a:pPr lvl="1"/>
            <a:r>
              <a:rPr lang="en-AU" dirty="0">
                <a:solidFill>
                  <a:schemeClr val="accent3"/>
                </a:solidFill>
              </a:rPr>
              <a:t>Reduces complexity by removing a term from ancillary payment calculations</a:t>
            </a:r>
          </a:p>
          <a:p>
            <a:pPr lvl="2"/>
            <a:r>
              <a:rPr lang="en-AU" dirty="0">
                <a:solidFill>
                  <a:schemeClr val="accent3"/>
                </a:solidFill>
              </a:rPr>
              <a:t>Retaining MSIQ/MSWQ would mean significant additional complexity to exclude conditions that lead to negative AP</a:t>
            </a:r>
          </a:p>
          <a:p>
            <a:endParaRPr lang="en-AU" dirty="0"/>
          </a:p>
        </p:txBody>
      </p:sp>
      <p:sp>
        <p:nvSpPr>
          <p:cNvPr id="4" name="Arrow: Pentagon 3">
            <a:extLst>
              <a:ext uri="{FF2B5EF4-FFF2-40B4-BE49-F238E27FC236}">
                <a16:creationId xmlns:a16="http://schemas.microsoft.com/office/drawing/2014/main" id="{D3AFFCF8-44F0-4A17-9E5F-A83A8064CF8E}"/>
              </a:ext>
            </a:extLst>
          </p:cNvPr>
          <p:cNvSpPr/>
          <p:nvPr/>
        </p:nvSpPr>
        <p:spPr>
          <a:xfrm>
            <a:off x="10600266" y="4626129"/>
            <a:ext cx="1230489" cy="803827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>
                <a:hlinkClick r:id="rId2" action="ppaction://hlinksldjump"/>
              </a:rPr>
              <a:t>Next</a:t>
            </a:r>
          </a:p>
          <a:p>
            <a:pPr algn="ctr"/>
            <a:r>
              <a:rPr lang="en-AU" dirty="0">
                <a:hlinkClick r:id="rId2" action="ppaction://hlinksldjump"/>
              </a:rPr>
              <a:t>Update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600625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CAA480-E360-4457-9F55-8468FB8014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Uplift payments (UP)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C027C3-6A54-4CBD-A3EF-1EF2303184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AU" dirty="0"/>
              <a:t>Rules introduce Uplift Payment Categories</a:t>
            </a:r>
          </a:p>
          <a:p>
            <a:pPr lvl="1"/>
            <a:r>
              <a:rPr lang="en-AU" dirty="0"/>
              <a:t>Must together recover AP total</a:t>
            </a:r>
          </a:p>
          <a:p>
            <a:pPr lvl="1"/>
            <a:r>
              <a:rPr lang="en-AU" dirty="0"/>
              <a:t>Previously specified congestion uplift only</a:t>
            </a:r>
          </a:p>
          <a:p>
            <a:pPr lvl="2"/>
            <a:r>
              <a:rPr lang="en-AU" dirty="0"/>
              <a:t>Removal of AMDQ means no congestion uplift as AMIQ exceedance cannot be determined</a:t>
            </a:r>
          </a:p>
          <a:p>
            <a:r>
              <a:rPr lang="en-AU" dirty="0"/>
              <a:t>DTS Service Provider Uplift now only UP category mandated in rules</a:t>
            </a:r>
          </a:p>
          <a:p>
            <a:pPr lvl="1"/>
            <a:r>
              <a:rPr lang="en-AU" dirty="0"/>
              <a:t>Where DTS capacity falls below that specified in Service Envelope Agreement (SEA)</a:t>
            </a:r>
          </a:p>
          <a:p>
            <a:r>
              <a:rPr lang="en-AU" dirty="0"/>
              <a:t>WG has not identified any additional UP categories leaving unchanged</a:t>
            </a:r>
          </a:p>
          <a:p>
            <a:pPr lvl="1"/>
            <a:r>
              <a:rPr lang="en-AU" dirty="0">
                <a:solidFill>
                  <a:schemeClr val="accent3"/>
                </a:solidFill>
              </a:rPr>
              <a:t>DTS SP liability cap exceedance uplift categories for event cap and annual cap exceedance</a:t>
            </a:r>
          </a:p>
          <a:p>
            <a:pPr lvl="2"/>
            <a:r>
              <a:rPr lang="en-AU" dirty="0">
                <a:solidFill>
                  <a:schemeClr val="accent3"/>
                </a:solidFill>
              </a:rPr>
              <a:t>Payment to DTS SP shown for transparency</a:t>
            </a:r>
          </a:p>
          <a:p>
            <a:pPr lvl="1"/>
            <a:r>
              <a:rPr lang="en-AU" dirty="0"/>
              <a:t>Surprise UP</a:t>
            </a:r>
          </a:p>
          <a:p>
            <a:pPr lvl="1"/>
            <a:r>
              <a:rPr lang="en-AU" dirty="0"/>
              <a:t>Common UP (incl unrecovered AEMO override)</a:t>
            </a:r>
          </a:p>
          <a:p>
            <a:r>
              <a:rPr lang="en-AU" dirty="0">
                <a:solidFill>
                  <a:schemeClr val="accent3"/>
                </a:solidFill>
              </a:rPr>
              <a:t>DTS SP UP will only cover difference in AP resulting from constraint and AP that would have occurred if DTS operating at SEA capacity under same starting conditions</a:t>
            </a:r>
          </a:p>
          <a:p>
            <a:pPr lvl="1"/>
            <a:r>
              <a:rPr lang="en-AU" dirty="0">
                <a:solidFill>
                  <a:schemeClr val="accent3"/>
                </a:solidFill>
              </a:rPr>
              <a:t>AP that would have resulted while operating at SEA capacity recovered through other uplift</a:t>
            </a:r>
          </a:p>
          <a:p>
            <a:endParaRPr lang="en-AU" dirty="0"/>
          </a:p>
        </p:txBody>
      </p:sp>
      <p:sp>
        <p:nvSpPr>
          <p:cNvPr id="4" name="Arrow: Pentagon 3">
            <a:extLst>
              <a:ext uri="{FF2B5EF4-FFF2-40B4-BE49-F238E27FC236}">
                <a16:creationId xmlns:a16="http://schemas.microsoft.com/office/drawing/2014/main" id="{1BA46A20-1D35-4196-87B3-2F60F02A8838}"/>
              </a:ext>
            </a:extLst>
          </p:cNvPr>
          <p:cNvSpPr/>
          <p:nvPr/>
        </p:nvSpPr>
        <p:spPr>
          <a:xfrm>
            <a:off x="10699420" y="5574396"/>
            <a:ext cx="1230489" cy="803827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>
                <a:hlinkClick r:id="rId2" action="ppaction://hlinksldjump"/>
              </a:rPr>
              <a:t>Next</a:t>
            </a:r>
          </a:p>
          <a:p>
            <a:pPr algn="ctr"/>
            <a:r>
              <a:rPr lang="en-AU" dirty="0">
                <a:hlinkClick r:id="rId2" action="ppaction://hlinksldjump"/>
              </a:rPr>
              <a:t>Update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401423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0AEF75-6C41-45F0-AC3D-A2E7BE057E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>
                <a:solidFill>
                  <a:schemeClr val="accent3"/>
                </a:solidFill>
              </a:rPr>
              <a:t>Sequence of uplift payments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365284-A36C-4664-889F-751560CA98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5527" y="1825625"/>
            <a:ext cx="6143986" cy="4351338"/>
          </a:xfrm>
        </p:spPr>
        <p:txBody>
          <a:bodyPr>
            <a:normAutofit fontScale="55000" lnSpcReduction="20000"/>
          </a:bodyPr>
          <a:lstStyle/>
          <a:p>
            <a:r>
              <a:rPr lang="en-AU" dirty="0">
                <a:solidFill>
                  <a:schemeClr val="accent3"/>
                </a:solidFill>
              </a:rPr>
              <a:t>Total uplift payments are adjusted for successive positive and negative ancillary payments</a:t>
            </a:r>
          </a:p>
          <a:p>
            <a:pPr lvl="1"/>
            <a:r>
              <a:rPr lang="en-AU" dirty="0">
                <a:solidFill>
                  <a:schemeClr val="accent3"/>
                </a:solidFill>
              </a:rPr>
              <a:t>Know as “AP re-distribution” or “AP Flip Flop” algorithm</a:t>
            </a:r>
          </a:p>
          <a:p>
            <a:r>
              <a:rPr lang="en-AU" dirty="0">
                <a:solidFill>
                  <a:schemeClr val="accent3"/>
                </a:solidFill>
              </a:rPr>
              <a:t>DTS SP uplift</a:t>
            </a:r>
          </a:p>
          <a:p>
            <a:pPr lvl="1"/>
            <a:r>
              <a:rPr lang="en-AU" dirty="0">
                <a:solidFill>
                  <a:schemeClr val="accent3"/>
                </a:solidFill>
              </a:rPr>
              <a:t>Cause of AP where SEA capacity not available</a:t>
            </a:r>
          </a:p>
          <a:p>
            <a:pPr lvl="1"/>
            <a:r>
              <a:rPr lang="en-AU" dirty="0">
                <a:solidFill>
                  <a:schemeClr val="accent3"/>
                </a:solidFill>
              </a:rPr>
              <a:t>Cap DTS SP Uplift GJ at AP GJ</a:t>
            </a:r>
          </a:p>
          <a:p>
            <a:pPr lvl="1"/>
            <a:r>
              <a:rPr lang="en-AU" dirty="0">
                <a:solidFill>
                  <a:schemeClr val="accent3"/>
                </a:solidFill>
              </a:rPr>
              <a:t>Determined at AP $ per GJ (positive only)</a:t>
            </a:r>
          </a:p>
          <a:p>
            <a:pPr lvl="1"/>
            <a:r>
              <a:rPr lang="en-AU" dirty="0">
                <a:solidFill>
                  <a:schemeClr val="accent3"/>
                </a:solidFill>
              </a:rPr>
              <a:t>Payment by DTS SP</a:t>
            </a:r>
          </a:p>
          <a:p>
            <a:r>
              <a:rPr lang="en-AU" dirty="0">
                <a:solidFill>
                  <a:schemeClr val="accent3"/>
                </a:solidFill>
              </a:rPr>
              <a:t>Liability Caps</a:t>
            </a:r>
          </a:p>
          <a:p>
            <a:pPr lvl="1"/>
            <a:r>
              <a:rPr lang="en-AU" dirty="0">
                <a:solidFill>
                  <a:schemeClr val="accent3"/>
                </a:solidFill>
              </a:rPr>
              <a:t>Calculated as payment to DTS SP for exceedance</a:t>
            </a:r>
          </a:p>
          <a:p>
            <a:r>
              <a:rPr lang="en-AU" dirty="0">
                <a:solidFill>
                  <a:schemeClr val="accent3"/>
                </a:solidFill>
              </a:rPr>
              <a:t>Surprise uplift</a:t>
            </a:r>
          </a:p>
          <a:p>
            <a:pPr lvl="1"/>
            <a:r>
              <a:rPr lang="en-AU" dirty="0">
                <a:solidFill>
                  <a:schemeClr val="accent3"/>
                </a:solidFill>
              </a:rPr>
              <a:t>Cause of AP above AP at SEA capacity</a:t>
            </a:r>
          </a:p>
          <a:p>
            <a:pPr lvl="1"/>
            <a:r>
              <a:rPr lang="en-AU" dirty="0">
                <a:solidFill>
                  <a:schemeClr val="accent3"/>
                </a:solidFill>
              </a:rPr>
              <a:t>Cap Surprise uplift GJ at AP GJ less DTS SP GJ</a:t>
            </a:r>
          </a:p>
          <a:p>
            <a:pPr lvl="1"/>
            <a:r>
              <a:rPr lang="en-AU" dirty="0">
                <a:solidFill>
                  <a:schemeClr val="accent3"/>
                </a:solidFill>
              </a:rPr>
              <a:t>determined at AP $ per GJ (positive or negative)</a:t>
            </a:r>
          </a:p>
          <a:p>
            <a:r>
              <a:rPr lang="en-AU" dirty="0">
                <a:solidFill>
                  <a:schemeClr val="accent3"/>
                </a:solidFill>
              </a:rPr>
              <a:t>Common uplift</a:t>
            </a:r>
          </a:p>
          <a:p>
            <a:pPr lvl="1"/>
            <a:r>
              <a:rPr lang="en-AU" dirty="0">
                <a:solidFill>
                  <a:schemeClr val="accent3"/>
                </a:solidFill>
              </a:rPr>
              <a:t>AP less other UP categories</a:t>
            </a:r>
          </a:p>
          <a:p>
            <a:pPr lvl="1"/>
            <a:r>
              <a:rPr lang="en-AU" dirty="0">
                <a:solidFill>
                  <a:schemeClr val="accent3"/>
                </a:solidFill>
              </a:rPr>
              <a:t>Allocated based on MP withdrawals</a:t>
            </a:r>
          </a:p>
          <a:p>
            <a:endParaRPr lang="en-AU" dirty="0">
              <a:solidFill>
                <a:schemeClr val="accent3"/>
              </a:solidFill>
            </a:endParaRPr>
          </a:p>
        </p:txBody>
      </p:sp>
      <p:sp>
        <p:nvSpPr>
          <p:cNvPr id="4" name="Arrow: Pentagon 3">
            <a:extLst>
              <a:ext uri="{FF2B5EF4-FFF2-40B4-BE49-F238E27FC236}">
                <a16:creationId xmlns:a16="http://schemas.microsoft.com/office/drawing/2014/main" id="{C91AE0D4-CB01-4D23-A299-152D1F615159}"/>
              </a:ext>
            </a:extLst>
          </p:cNvPr>
          <p:cNvSpPr/>
          <p:nvPr/>
        </p:nvSpPr>
        <p:spPr>
          <a:xfrm>
            <a:off x="5876904" y="5292174"/>
            <a:ext cx="1230489" cy="803827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>
                <a:hlinkClick r:id="rId2" action="ppaction://hlinksldjump"/>
              </a:rPr>
              <a:t>Next</a:t>
            </a:r>
          </a:p>
          <a:p>
            <a:pPr algn="ctr"/>
            <a:r>
              <a:rPr lang="en-AU" dirty="0">
                <a:hlinkClick r:id="rId2" action="ppaction://hlinksldjump"/>
              </a:rPr>
              <a:t>Update</a:t>
            </a:r>
            <a:endParaRPr lang="en-AU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B184FEA-0436-4DBB-98D0-CB019028D2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7393" y="1744662"/>
            <a:ext cx="3459006" cy="4351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4322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3C46A25-F23A-4AF0-835D-6868152F9C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Other changes</a:t>
            </a:r>
          </a:p>
        </p:txBody>
      </p:sp>
    </p:spTree>
    <p:extLst>
      <p:ext uri="{BB962C8B-B14F-4D97-AF65-F5344CB8AC3E}">
        <p14:creationId xmlns:p14="http://schemas.microsoft.com/office/powerpoint/2010/main" val="40215563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284603D-2F7B-493F-80B3-4ABE38B03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Use of CC for tie breaking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DB26A7E-EEBC-4FAD-B13C-2AFB96ED4E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AU" dirty="0"/>
              <a:t>New NGR require that the Gas Scheduling Procedures must include details of the process to use CC for tie breaking</a:t>
            </a:r>
          </a:p>
          <a:p>
            <a:r>
              <a:rPr lang="en-AU" dirty="0"/>
              <a:t>Currently MP must enter the percentage of AMDQ that is to be applied to each system injection point</a:t>
            </a:r>
          </a:p>
          <a:p>
            <a:r>
              <a:rPr lang="en-AU" dirty="0"/>
              <a:t>The WG supported AEMO’s proposal that this would be automated</a:t>
            </a:r>
          </a:p>
          <a:p>
            <a:pPr lvl="1"/>
            <a:r>
              <a:rPr lang="en-AU" dirty="0"/>
              <a:t>An MP’s holding of CC in a zone will be allocated to</a:t>
            </a:r>
          </a:p>
          <a:p>
            <a:pPr lvl="2"/>
            <a:r>
              <a:rPr lang="en-AU" dirty="0"/>
              <a:t>Bid steps of any bids at all system point in a zone in price order</a:t>
            </a:r>
          </a:p>
          <a:p>
            <a:pPr lvl="3"/>
            <a:r>
              <a:rPr lang="en-AU" dirty="0"/>
              <a:t>Ascending for injection, descending for withdrawal</a:t>
            </a:r>
          </a:p>
          <a:p>
            <a:pPr lvl="2"/>
            <a:r>
              <a:rPr lang="en-AU" dirty="0"/>
              <a:t>To the extent of CC holdings for the gas day of the schedule</a:t>
            </a:r>
          </a:p>
          <a:p>
            <a:pPr lvl="3"/>
            <a:r>
              <a:rPr lang="en-AU" dirty="0"/>
              <a:t>Avail CC pro rated by bid step qty where price is tied and insufficient CC remain</a:t>
            </a:r>
          </a:p>
          <a:p>
            <a:pPr lvl="2"/>
            <a:r>
              <a:rPr lang="en-AU" dirty="0"/>
              <a:t>The scheduling process will give priority to those bid steps allocated CC</a:t>
            </a:r>
          </a:p>
          <a:p>
            <a:pPr lvl="1"/>
            <a:r>
              <a:rPr lang="en-AU" dirty="0"/>
              <a:t>MP will need to prioritise allocation of CC between system points through bid step prices</a:t>
            </a:r>
          </a:p>
          <a:p>
            <a:pPr lvl="2"/>
            <a:r>
              <a:rPr lang="en-AU" dirty="0"/>
              <a:t>$0.0000 allocated CC before $0.0001</a:t>
            </a:r>
          </a:p>
          <a:p>
            <a:r>
              <a:rPr lang="en-AU" dirty="0"/>
              <a:t>Where multiple tied bid steps are fully supported by CC but cannot be fully scheduled</a:t>
            </a:r>
          </a:p>
          <a:p>
            <a:pPr lvl="1"/>
            <a:r>
              <a:rPr lang="en-AU" dirty="0"/>
              <a:t>tied bids will be pro-rated according to tied bid step quantities</a:t>
            </a:r>
          </a:p>
          <a:p>
            <a:pPr lvl="1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822795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87FF82-17C7-425A-9CE7-0F849C715C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Scaling CC holdings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79AF47-0025-4558-B5CA-C9B4BFE16F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AU" dirty="0"/>
              <a:t>System capability modelling is </a:t>
            </a:r>
            <a:r>
              <a:rPr lang="en-AU" u="sng" dirty="0"/>
              <a:t>excluding</a:t>
            </a:r>
            <a:r>
              <a:rPr lang="en-AU" dirty="0"/>
              <a:t> reduction of capacity due to maintenance</a:t>
            </a:r>
          </a:p>
          <a:p>
            <a:pPr lvl="1"/>
            <a:r>
              <a:rPr lang="en-AU" dirty="0"/>
              <a:t>Changing priorities mean maintenance may only be finalised at short notice</a:t>
            </a:r>
          </a:p>
          <a:p>
            <a:pPr lvl="1"/>
            <a:r>
              <a:rPr lang="en-AU" dirty="0"/>
              <a:t>Unplanned outages may also reduce capacity</a:t>
            </a:r>
          </a:p>
          <a:p>
            <a:r>
              <a:rPr lang="en-AU" dirty="0"/>
              <a:t>Where maintenance reduces capacity, bid steps that exceed the available capacity and have CC will be scheduled to a greater extent than the proportion of CC holdings would indicate</a:t>
            </a:r>
          </a:p>
          <a:p>
            <a:pPr lvl="1"/>
            <a:r>
              <a:rPr lang="en-AU" dirty="0"/>
              <a:t>Such bids may not be made in good faith</a:t>
            </a:r>
          </a:p>
          <a:p>
            <a:r>
              <a:rPr lang="en-AU" dirty="0"/>
              <a:t>The WG is currently considering options to equally scale CC holdings so that the total adjusted CC reflect the capacity that available in the schedule</a:t>
            </a:r>
          </a:p>
          <a:p>
            <a:pPr lvl="1"/>
            <a:r>
              <a:rPr lang="en-AU" dirty="0"/>
              <a:t>Maintains the proportionality of CC purchases</a:t>
            </a:r>
          </a:p>
          <a:p>
            <a:pPr lvl="1"/>
            <a:endParaRPr lang="en-AU" dirty="0"/>
          </a:p>
          <a:p>
            <a:pPr lvl="1"/>
            <a:endParaRPr lang="en-AU" dirty="0"/>
          </a:p>
          <a:p>
            <a:pPr lvl="1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5403269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0A8894-4E2F-4A5E-A5AA-6D5443857A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Procedure changes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45630C-912D-4CC0-BEFB-1699BC3762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AU" b="1" dirty="0"/>
              <a:t>New procedures</a:t>
            </a:r>
          </a:p>
          <a:p>
            <a:pPr lvl="1"/>
            <a:r>
              <a:rPr lang="en-AU" dirty="0"/>
              <a:t>Capacity Certificates Auction Procedures</a:t>
            </a:r>
          </a:p>
          <a:p>
            <a:pPr lvl="1"/>
            <a:r>
              <a:rPr lang="en-AU" dirty="0"/>
              <a:t>Capacity Certificates Transfer Procedures</a:t>
            </a:r>
          </a:p>
          <a:p>
            <a:pPr marL="0" indent="0">
              <a:buNone/>
            </a:pPr>
            <a:r>
              <a:rPr lang="en-AU" b="1" dirty="0"/>
              <a:t>Procedures requiring review / changes</a:t>
            </a:r>
          </a:p>
          <a:p>
            <a:pPr lvl="1"/>
            <a:r>
              <a:rPr lang="en-AU" dirty="0"/>
              <a:t>Electronic Communication Procedures</a:t>
            </a:r>
          </a:p>
          <a:p>
            <a:pPr lvl="1"/>
            <a:r>
              <a:rPr lang="en-AU" dirty="0"/>
              <a:t>Gas Scheduling Procedures</a:t>
            </a:r>
          </a:p>
          <a:p>
            <a:pPr lvl="1"/>
            <a:r>
              <a:rPr lang="en-AU" dirty="0"/>
              <a:t>Ancillary Payment Procedures (and Ancillary Payment Functional Design)</a:t>
            </a:r>
          </a:p>
          <a:p>
            <a:pPr lvl="1"/>
            <a:r>
              <a:rPr lang="en-AU" dirty="0"/>
              <a:t>Uplift Payment Procedures (and Uplift Payment Functional Design)</a:t>
            </a:r>
          </a:p>
          <a:p>
            <a:pPr lvl="1"/>
            <a:r>
              <a:rPr lang="en-AU" dirty="0"/>
              <a:t>Accreditation Procedures</a:t>
            </a:r>
          </a:p>
          <a:p>
            <a:pPr lvl="1"/>
            <a:r>
              <a:rPr lang="en-AU" dirty="0"/>
              <a:t>Connection Approval Procedures</a:t>
            </a:r>
          </a:p>
          <a:p>
            <a:pPr lvl="1"/>
            <a:r>
              <a:rPr lang="en-AU" dirty="0"/>
              <a:t>Maintenance Planning Procedure</a:t>
            </a:r>
          </a:p>
          <a:p>
            <a:pPr marL="0" indent="0">
              <a:buNone/>
            </a:pPr>
            <a:r>
              <a:rPr lang="en-AU" b="1" dirty="0"/>
              <a:t>Retired Procedures</a:t>
            </a:r>
          </a:p>
          <a:p>
            <a:pPr lvl="1"/>
            <a:r>
              <a:rPr lang="en-AU" dirty="0"/>
              <a:t>AMDQ Procedures</a:t>
            </a:r>
          </a:p>
          <a:p>
            <a:pPr lvl="1"/>
            <a:r>
              <a:rPr lang="en-AU" dirty="0"/>
              <a:t>Injection Tie Breaking right functional design</a:t>
            </a:r>
          </a:p>
          <a:p>
            <a:pPr lvl="1"/>
            <a:endParaRPr lang="en-AU" dirty="0"/>
          </a:p>
          <a:p>
            <a:pPr lvl="1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905209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45097D1-FF88-4F70-BC39-5153078E00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What next</a:t>
            </a:r>
          </a:p>
        </p:txBody>
      </p:sp>
    </p:spTree>
    <p:extLst>
      <p:ext uri="{BB962C8B-B14F-4D97-AF65-F5344CB8AC3E}">
        <p14:creationId xmlns:p14="http://schemas.microsoft.com/office/powerpoint/2010/main" val="19731054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D570F53-A2EC-4A99-B4A3-65E91FDC8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/>
              <a:t>Changes to Market Design</a:t>
            </a:r>
            <a:br>
              <a:rPr lang="en-AU" dirty="0"/>
            </a:br>
            <a:r>
              <a:rPr lang="en-AU" dirty="0"/>
              <a:t>GWCF Sep 2020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0875C6B-5361-4D71-B365-F68EDCFC06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To avoid repetition, will only go over changes since last GWCF</a:t>
            </a:r>
          </a:p>
          <a:p>
            <a:r>
              <a:rPr lang="en-AU" dirty="0"/>
              <a:t>Changes to the Market Design Presentation</a:t>
            </a:r>
          </a:p>
          <a:p>
            <a:pPr lvl="1"/>
            <a:r>
              <a:rPr lang="en-AU" dirty="0">
                <a:solidFill>
                  <a:schemeClr val="accent3"/>
                </a:solidFill>
              </a:rPr>
              <a:t>Changes in orange text</a:t>
            </a:r>
            <a:endParaRPr lang="en-AU" dirty="0"/>
          </a:p>
          <a:p>
            <a:pPr lvl="1"/>
            <a:endParaRPr lang="en-AU" dirty="0"/>
          </a:p>
          <a:p>
            <a:r>
              <a:rPr lang="en-AU" dirty="0"/>
              <a:t>The link block arrow jumps to the next change</a:t>
            </a:r>
          </a:p>
          <a:p>
            <a:endParaRPr lang="en-AU" dirty="0"/>
          </a:p>
        </p:txBody>
      </p:sp>
      <p:sp>
        <p:nvSpPr>
          <p:cNvPr id="7" name="Arrow: Pentagon 6">
            <a:extLst>
              <a:ext uri="{FF2B5EF4-FFF2-40B4-BE49-F238E27FC236}">
                <a16:creationId xmlns:a16="http://schemas.microsoft.com/office/drawing/2014/main" id="{46C63180-543F-45EA-B47B-CEFAD30F43B5}"/>
              </a:ext>
            </a:extLst>
          </p:cNvPr>
          <p:cNvSpPr/>
          <p:nvPr/>
        </p:nvSpPr>
        <p:spPr>
          <a:xfrm>
            <a:off x="620889" y="4659996"/>
            <a:ext cx="1230489" cy="803827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>
                <a:hlinkClick r:id="rId2" action="ppaction://hlinksldjump"/>
              </a:rPr>
              <a:t>Next Update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1330631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8B289-8987-4415-8494-29293AE0F4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Next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9CBA14-E43C-4088-8338-102DC974A4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AU" dirty="0"/>
              <a:t>Finalise outstanding market design issues Q3/Q4 2020</a:t>
            </a:r>
          </a:p>
          <a:p>
            <a:pPr lvl="1"/>
            <a:r>
              <a:rPr lang="en-AU" dirty="0"/>
              <a:t>Market design to GWCF in Dec 2020 with GWCF WG report</a:t>
            </a:r>
          </a:p>
          <a:p>
            <a:r>
              <a:rPr lang="en-AU" dirty="0"/>
              <a:t>AEMO drafts new and changed procedures Q4 2020</a:t>
            </a:r>
          </a:p>
          <a:p>
            <a:pPr lvl="1"/>
            <a:r>
              <a:rPr lang="en-AU" dirty="0"/>
              <a:t>Exposure drafts to DWGM Enhancements WG </a:t>
            </a:r>
            <a:r>
              <a:rPr lang="en-AU" dirty="0">
                <a:solidFill>
                  <a:schemeClr val="accent3"/>
                </a:solidFill>
              </a:rPr>
              <a:t>by 18 Dec 2020</a:t>
            </a:r>
            <a:endParaRPr lang="en-AU" dirty="0"/>
          </a:p>
          <a:p>
            <a:r>
              <a:rPr lang="en-AU" dirty="0"/>
              <a:t>Formal consultation on new and changed procedures Q1 2020</a:t>
            </a:r>
          </a:p>
          <a:p>
            <a:pPr lvl="1"/>
            <a:r>
              <a:rPr lang="en-AU" dirty="0">
                <a:solidFill>
                  <a:schemeClr val="accent3"/>
                </a:solidFill>
              </a:rPr>
              <a:t>Late Jan to April (PPC and IIR)</a:t>
            </a:r>
          </a:p>
          <a:p>
            <a:r>
              <a:rPr lang="en-AU" dirty="0"/>
              <a:t>Consultation with GWCF on high level implementation approach</a:t>
            </a:r>
          </a:p>
          <a:p>
            <a:pPr lvl="1"/>
            <a:r>
              <a:rPr lang="en-AU" dirty="0"/>
              <a:t>Q2 2021</a:t>
            </a:r>
          </a:p>
          <a:p>
            <a:pPr lvl="1"/>
            <a:r>
              <a:rPr lang="en-AU" dirty="0"/>
              <a:t>Input to AEMO project planning</a:t>
            </a:r>
          </a:p>
          <a:p>
            <a:r>
              <a:rPr lang="en-AU" dirty="0"/>
              <a:t>Covering</a:t>
            </a:r>
          </a:p>
          <a:p>
            <a:pPr lvl="1"/>
            <a:r>
              <a:rPr lang="en-AU" dirty="0"/>
              <a:t>System Capability Modelling</a:t>
            </a:r>
          </a:p>
          <a:p>
            <a:pPr lvl="1"/>
            <a:r>
              <a:rPr lang="en-AU" dirty="0"/>
              <a:t>Zone definition and consultation</a:t>
            </a:r>
          </a:p>
          <a:p>
            <a:pPr lvl="1"/>
            <a:r>
              <a:rPr lang="en-AU" dirty="0"/>
              <a:t>Training</a:t>
            </a:r>
          </a:p>
          <a:p>
            <a:pPr lvl="1"/>
            <a:r>
              <a:rPr lang="en-AU" dirty="0"/>
              <a:t>Readiness monitoring &amp; reporting</a:t>
            </a:r>
          </a:p>
          <a:p>
            <a:pPr lvl="1"/>
            <a:r>
              <a:rPr lang="en-AU" dirty="0"/>
              <a:t>Market Trial</a:t>
            </a:r>
          </a:p>
          <a:p>
            <a:pPr lvl="1"/>
            <a:r>
              <a:rPr lang="en-AU" dirty="0"/>
              <a:t>Cut over approach</a:t>
            </a:r>
          </a:p>
          <a:p>
            <a:pPr lvl="1"/>
            <a:endParaRPr lang="en-AU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199806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266C8-6229-4DFB-A436-FAF9BC9FEB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A3D3C8-81A6-447A-B2B3-6B49AC3E25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5948174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7861441-EFFF-4FB0-BDAF-63D3C681DC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b">
            <a:normAutofit/>
          </a:bodyPr>
          <a:lstStyle/>
          <a:p>
            <a:r>
              <a:rPr lang="en-AU" sz="3700" dirty="0"/>
              <a:t>Capacity certificates (CC) recap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E622A3F6-86AB-481C-95E1-4BDD277305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All AMDQ replaced by CC and retired 31 Dec 2022</a:t>
            </a:r>
          </a:p>
          <a:p>
            <a:r>
              <a:rPr lang="en-US" dirty="0"/>
              <a:t>Scheduling will be to actual system capacity</a:t>
            </a:r>
          </a:p>
          <a:p>
            <a:pPr lvl="1"/>
            <a:r>
              <a:rPr lang="en-US" dirty="0"/>
              <a:t>CC for tie breaking only</a:t>
            </a:r>
          </a:p>
          <a:p>
            <a:pPr lvl="1"/>
            <a:r>
              <a:rPr lang="en-US" dirty="0"/>
              <a:t>Do not need to hold CC to be scheduled</a:t>
            </a:r>
          </a:p>
          <a:p>
            <a:r>
              <a:rPr lang="en-US" dirty="0"/>
              <a:t>CC will be:</a:t>
            </a:r>
          </a:p>
          <a:p>
            <a:pPr lvl="1"/>
            <a:r>
              <a:rPr lang="en-US" dirty="0"/>
              <a:t>Issued for a calendar month</a:t>
            </a:r>
          </a:p>
          <a:p>
            <a:pPr lvl="1"/>
            <a:r>
              <a:rPr lang="en-US" dirty="0"/>
              <a:t>Auctioned in multiple tranches twice a year over 3 years (</a:t>
            </a:r>
            <a:r>
              <a:rPr lang="en-US" dirty="0" err="1"/>
              <a:t>ie</a:t>
            </a:r>
            <a:r>
              <a:rPr lang="en-US" dirty="0"/>
              <a:t> 6 tranches)</a:t>
            </a:r>
          </a:p>
          <a:p>
            <a:pPr lvl="2"/>
            <a:r>
              <a:rPr lang="en-US" dirty="0"/>
              <a:t>In some circumstances allocated by DTS SP</a:t>
            </a:r>
          </a:p>
          <a:p>
            <a:pPr lvl="2"/>
            <a:r>
              <a:rPr lang="en-US" dirty="0"/>
              <a:t>Transitional auctions prior to first scheduled auction allowed</a:t>
            </a:r>
          </a:p>
          <a:p>
            <a:pPr lvl="2"/>
            <a:r>
              <a:rPr lang="en-US" dirty="0"/>
              <a:t>Payment before CC issued to auction winners</a:t>
            </a:r>
          </a:p>
          <a:p>
            <a:pPr lvl="1"/>
            <a:r>
              <a:rPr lang="en-US" dirty="0"/>
              <a:t>Based on system capability modelling that is refined over time</a:t>
            </a:r>
          </a:p>
          <a:p>
            <a:r>
              <a:rPr lang="en-US" dirty="0"/>
              <a:t>CC may be transferred from one MP to another MP using market systems</a:t>
            </a:r>
          </a:p>
          <a:p>
            <a:pPr lvl="1"/>
            <a:r>
              <a:rPr lang="en-US" dirty="0"/>
              <a:t>Listing service for buyers and sellers of CC</a:t>
            </a:r>
          </a:p>
        </p:txBody>
      </p:sp>
    </p:spTree>
    <p:extLst>
      <p:ext uri="{BB962C8B-B14F-4D97-AF65-F5344CB8AC3E}">
        <p14:creationId xmlns:p14="http://schemas.microsoft.com/office/powerpoint/2010/main" val="16723217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7E7F144-8755-4448-B09B-EBA9128DD8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Capacity</a:t>
            </a:r>
          </a:p>
        </p:txBody>
      </p:sp>
    </p:spTree>
    <p:extLst>
      <p:ext uri="{BB962C8B-B14F-4D97-AF65-F5344CB8AC3E}">
        <p14:creationId xmlns:p14="http://schemas.microsoft.com/office/powerpoint/2010/main" val="39186430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358ECCA-493D-4E01-BBC2-8756451998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923" y="86517"/>
            <a:ext cx="9001778" cy="1189039"/>
          </a:xfrm>
        </p:spPr>
        <p:txBody>
          <a:bodyPr>
            <a:normAutofit/>
          </a:bodyPr>
          <a:lstStyle/>
          <a:p>
            <a:r>
              <a:rPr lang="en-AU" dirty="0"/>
              <a:t>System capability modelling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EDF579E-CEC9-4266-891C-0CA1EE006E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AU" dirty="0"/>
              <a:t>On similar 1:20 peak day forecast basis as VGPR, and using same data</a:t>
            </a:r>
          </a:p>
          <a:p>
            <a:pPr lvl="1"/>
            <a:r>
              <a:rPr lang="en-AU" dirty="0"/>
              <a:t>Only one year of monthly data, but that will be extrapolated to 3 year outlook</a:t>
            </a:r>
          </a:p>
          <a:p>
            <a:pPr lvl="1"/>
            <a:r>
              <a:rPr lang="en-AU" dirty="0"/>
              <a:t>Completed by March each year, and updated post winter if relevant</a:t>
            </a:r>
          </a:p>
          <a:p>
            <a:r>
              <a:rPr lang="en-AU" dirty="0"/>
              <a:t>Only includes committed projects for DTS or connected facilities</a:t>
            </a:r>
          </a:p>
          <a:p>
            <a:pPr lvl="1"/>
            <a:r>
              <a:rPr lang="en-AU" dirty="0"/>
              <a:t>As per VGPR requirements to provide information</a:t>
            </a:r>
          </a:p>
          <a:p>
            <a:pPr lvl="1"/>
            <a:r>
              <a:rPr lang="en-AU" dirty="0"/>
              <a:t>Details of upcoming projects included in VGPR and auction notices</a:t>
            </a:r>
          </a:p>
          <a:p>
            <a:pPr lvl="1"/>
            <a:r>
              <a:rPr lang="en-AU" dirty="0"/>
              <a:t>Take a conservative view of completion for projects that increase capacity</a:t>
            </a:r>
          </a:p>
          <a:p>
            <a:r>
              <a:rPr lang="en-AU" dirty="0"/>
              <a:t>Excludes any planned maintenance</a:t>
            </a:r>
          </a:p>
          <a:p>
            <a:pPr lvl="1"/>
            <a:r>
              <a:rPr lang="en-AU" dirty="0"/>
              <a:t>Execution of maintenance could be affected by many factors</a:t>
            </a:r>
          </a:p>
          <a:p>
            <a:r>
              <a:rPr lang="en-AU" dirty="0"/>
              <a:t>Basis for determination of the quantity of monthly auction products</a:t>
            </a:r>
          </a:p>
          <a:p>
            <a:pPr lvl="1"/>
            <a:r>
              <a:rPr lang="en-AU" dirty="0"/>
              <a:t>Published after completion of modelling</a:t>
            </a:r>
          </a:p>
          <a:p>
            <a:pPr lvl="1"/>
            <a:r>
              <a:rPr lang="en-AU" dirty="0"/>
              <a:t>Showing quantities to be allocated by auction and by DTS SP</a:t>
            </a:r>
          </a:p>
          <a:p>
            <a:pPr lvl="1"/>
            <a:r>
              <a:rPr lang="en-AU" dirty="0"/>
              <a:t>Qty can be adjusted if capacity changes before fully auctioned</a:t>
            </a:r>
          </a:p>
          <a:p>
            <a:pPr lvl="1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501586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BBC3D7-8F95-4866-9077-AA5F5ED420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Capacity Certificate Zones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106D21-5C63-49F3-8FF5-F176952A4F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AU" dirty="0"/>
              <a:t>CC will be for entry or exit in a zone</a:t>
            </a:r>
          </a:p>
          <a:p>
            <a:pPr lvl="1"/>
            <a:r>
              <a:rPr lang="en-AU" dirty="0"/>
              <a:t>Entry Zone for system injection points</a:t>
            </a:r>
          </a:p>
          <a:p>
            <a:pPr lvl="1"/>
            <a:r>
              <a:rPr lang="en-AU" dirty="0"/>
              <a:t>Exit Zone for system withdrawal points</a:t>
            </a:r>
          </a:p>
          <a:p>
            <a:r>
              <a:rPr lang="en-AU" dirty="0"/>
              <a:t>Zone will be as large as possible to maximise flexibility of use</a:t>
            </a:r>
          </a:p>
          <a:p>
            <a:r>
              <a:rPr lang="en-AU" dirty="0"/>
              <a:t>AEMO proposes zones and consults with MP</a:t>
            </a:r>
          </a:p>
          <a:p>
            <a:pPr lvl="1"/>
            <a:r>
              <a:rPr lang="en-AU" dirty="0"/>
              <a:t>Min 4 weeks for consultation</a:t>
            </a:r>
          </a:p>
          <a:p>
            <a:pPr lvl="1"/>
            <a:r>
              <a:rPr lang="en-AU" dirty="0"/>
              <a:t>Consultation supported by modelling</a:t>
            </a:r>
          </a:p>
          <a:p>
            <a:pPr lvl="2"/>
            <a:r>
              <a:rPr lang="en-AU" dirty="0"/>
              <a:t>Including future enhancements where known</a:t>
            </a:r>
          </a:p>
          <a:p>
            <a:r>
              <a:rPr lang="en-AU" dirty="0"/>
              <a:t>New connections may require changes to zones</a:t>
            </a:r>
          </a:p>
          <a:p>
            <a:pPr lvl="1"/>
            <a:r>
              <a:rPr lang="en-AU" dirty="0"/>
              <a:t>Consultation will include proposals to re-allocate CC in current zone</a:t>
            </a:r>
          </a:p>
        </p:txBody>
      </p:sp>
    </p:spTree>
    <p:extLst>
      <p:ext uri="{BB962C8B-B14F-4D97-AF65-F5344CB8AC3E}">
        <p14:creationId xmlns:p14="http://schemas.microsoft.com/office/powerpoint/2010/main" val="8081985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DDF7D4-6920-41DC-A201-D12F1BB573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Zonal capacity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DF8495-AA1F-4CFD-9399-FEDC032474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AU" dirty="0"/>
              <a:t>Zonal capacity is determined from:</a:t>
            </a:r>
          </a:p>
          <a:p>
            <a:pPr lvl="1"/>
            <a:r>
              <a:rPr lang="en-AU" dirty="0"/>
              <a:t>system capability modelling (pipeline capacity)</a:t>
            </a:r>
          </a:p>
          <a:p>
            <a:pPr lvl="1"/>
            <a:r>
              <a:rPr lang="en-AU" dirty="0"/>
              <a:t>information provided by connected facilities (system point capacity)</a:t>
            </a:r>
          </a:p>
          <a:p>
            <a:r>
              <a:rPr lang="en-AU" dirty="0"/>
              <a:t>In general, the zonal capacity is the minimum of pipeline capacity and total system point capacity</a:t>
            </a:r>
          </a:p>
          <a:p>
            <a:pPr lvl="1"/>
            <a:r>
              <a:rPr lang="en-AU" dirty="0"/>
              <a:t>Min (</a:t>
            </a:r>
            <a:r>
              <a:rPr lang="en-AU" dirty="0">
                <a:solidFill>
                  <a:schemeClr val="accent1"/>
                </a:solidFill>
              </a:rPr>
              <a:t>{Total pipeline capacity in zone}</a:t>
            </a:r>
            <a:r>
              <a:rPr lang="en-AU" dirty="0"/>
              <a:t>, </a:t>
            </a:r>
            <a:r>
              <a:rPr lang="en-AU" dirty="0">
                <a:solidFill>
                  <a:schemeClr val="accent2">
                    <a:lumMod val="75000"/>
                    <a:lumOff val="25000"/>
                  </a:schemeClr>
                </a:solidFill>
              </a:rPr>
              <a:t>{Total system point capacity in zone}</a:t>
            </a:r>
            <a:r>
              <a:rPr lang="en-AU" dirty="0"/>
              <a:t>)</a:t>
            </a:r>
          </a:p>
          <a:p>
            <a:pPr lvl="1"/>
            <a:r>
              <a:rPr lang="en-AU" dirty="0"/>
              <a:t>Ignoring “back off effect” of multiple pipelines</a:t>
            </a:r>
          </a:p>
          <a:p>
            <a:pPr lvl="2"/>
            <a:r>
              <a:rPr lang="en-AU" dirty="0"/>
              <a:t>Flows on one pipeline may reduce capacity on another</a:t>
            </a:r>
          </a:p>
          <a:p>
            <a:pPr lvl="2"/>
            <a:r>
              <a:rPr lang="en-AU" dirty="0"/>
              <a:t>MP bidding behaviour will preference system points (</a:t>
            </a:r>
            <a:r>
              <a:rPr lang="en-AU" dirty="0" err="1"/>
              <a:t>ie</a:t>
            </a:r>
            <a:r>
              <a:rPr lang="en-AU" dirty="0"/>
              <a:t> price based)</a:t>
            </a:r>
          </a:p>
          <a:p>
            <a:pPr lvl="3"/>
            <a:r>
              <a:rPr lang="en-AU" dirty="0"/>
              <a:t>operational schedule constraints will manage back off effects</a:t>
            </a:r>
          </a:p>
          <a:p>
            <a:pPr lvl="1"/>
            <a:r>
              <a:rPr lang="en-AU" dirty="0">
                <a:solidFill>
                  <a:schemeClr val="accent3"/>
                </a:solidFill>
              </a:rPr>
              <a:t>Awaiting feedback from Nov WG on some more detailed options dealing with</a:t>
            </a:r>
          </a:p>
          <a:p>
            <a:pPr lvl="2"/>
            <a:r>
              <a:rPr lang="en-AU" dirty="0">
                <a:solidFill>
                  <a:schemeClr val="accent3"/>
                </a:solidFill>
              </a:rPr>
              <a:t>Exit capacity on SWP depending on GPG demand assumptions</a:t>
            </a:r>
          </a:p>
          <a:p>
            <a:pPr lvl="2"/>
            <a:r>
              <a:rPr lang="en-AU" dirty="0">
                <a:solidFill>
                  <a:schemeClr val="accent3"/>
                </a:solidFill>
              </a:rPr>
              <a:t>Entry capacity to be based on assumptions of likely flows from hub or maximum flows </a:t>
            </a:r>
          </a:p>
          <a:p>
            <a:pPr lvl="2"/>
            <a:endParaRPr lang="en-AU" dirty="0">
              <a:solidFill>
                <a:schemeClr val="accent3"/>
              </a:solidFill>
            </a:endParaRPr>
          </a:p>
          <a:p>
            <a:endParaRPr lang="en-AU" dirty="0"/>
          </a:p>
        </p:txBody>
      </p:sp>
      <p:sp>
        <p:nvSpPr>
          <p:cNvPr id="4" name="Arrow: Pentagon 3">
            <a:extLst>
              <a:ext uri="{FF2B5EF4-FFF2-40B4-BE49-F238E27FC236}">
                <a16:creationId xmlns:a16="http://schemas.microsoft.com/office/drawing/2014/main" id="{6EDFEBB3-AF49-40C3-BC62-78F9BAF6D39A}"/>
              </a:ext>
            </a:extLst>
          </p:cNvPr>
          <p:cNvSpPr/>
          <p:nvPr/>
        </p:nvSpPr>
        <p:spPr>
          <a:xfrm>
            <a:off x="10725984" y="5111551"/>
            <a:ext cx="1230489" cy="803827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>
                <a:hlinkClick r:id="rId2" action="ppaction://hlinksldjump"/>
              </a:rPr>
              <a:t>Next Update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632718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42CF0A8-06EF-4E40-B641-ED6C236337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Auction</a:t>
            </a:r>
          </a:p>
        </p:txBody>
      </p:sp>
    </p:spTree>
    <p:extLst>
      <p:ext uri="{BB962C8B-B14F-4D97-AF65-F5344CB8AC3E}">
        <p14:creationId xmlns:p14="http://schemas.microsoft.com/office/powerpoint/2010/main" val="2714353434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AEMO PPT 2018">
      <a:dk1>
        <a:srgbClr val="222324"/>
      </a:dk1>
      <a:lt1>
        <a:srgbClr val="FFFFFF"/>
      </a:lt1>
      <a:dk2>
        <a:srgbClr val="000000"/>
      </a:dk2>
      <a:lt2>
        <a:srgbClr val="E0E8EA"/>
      </a:lt2>
      <a:accent1>
        <a:srgbClr val="C41230"/>
      </a:accent1>
      <a:accent2>
        <a:srgbClr val="360F3C"/>
      </a:accent2>
      <a:accent3>
        <a:srgbClr val="F37421"/>
      </a:accent3>
      <a:accent4>
        <a:srgbClr val="FFC222"/>
      </a:accent4>
      <a:accent5>
        <a:srgbClr val="82859C"/>
      </a:accent5>
      <a:accent6>
        <a:srgbClr val="B3E0EE"/>
      </a:accent6>
      <a:hlink>
        <a:srgbClr val="C41230"/>
      </a:hlink>
      <a:folHlink>
        <a:srgbClr val="C41230"/>
      </a:folHlink>
    </a:clrScheme>
    <a:fontScheme name="AEMO TW Segoe">
      <a:majorFont>
        <a:latin typeface="Century Gothic"/>
        <a:ea typeface=""/>
        <a:cs typeface=""/>
      </a:majorFont>
      <a:minorFont>
        <a:latin typeface="Segoe UI Semi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 2018 16-9 v3.potx" id="{9047AFF0-4AFD-4E34-9AF9-A4765443E2DE}" vid="{526E9861-4B55-47C5-AAEA-312A9FBB788B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E036ACBE28CFD43982EB2607B789EB7" ma:contentTypeVersion="4" ma:contentTypeDescription="Create a new document." ma:contentTypeScope="" ma:versionID="e7410d70168a289dcd17bb971c6d574d">
  <xsd:schema xmlns:xsd="http://www.w3.org/2001/XMLSchema" xmlns:xs="http://www.w3.org/2001/XMLSchema" xmlns:p="http://schemas.microsoft.com/office/2006/metadata/properties" xmlns:ns2="30d9f3aa-8f73-4fc1-9941-788648c2898b" targetNamespace="http://schemas.microsoft.com/office/2006/metadata/properties" ma:root="true" ma:fieldsID="b5773886a4d06d4509b37fd00c084e32" ns2:_="">
    <xsd:import namespace="30d9f3aa-8f73-4fc1-9941-788648c2898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d9f3aa-8f73-4fc1-9941-788648c2898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48F91E9-5391-451E-AF5C-9ACF0086C04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29F41A6-84B8-4A11-8B1B-B015A8E630CA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30d9f3aa-8f73-4fc1-9941-788648c2898b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265B4261-A973-46F4-9741-0F6696A71C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0d9f3aa-8f73-4fc1-9941-788648c2898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8978</TotalTime>
  <Words>2221</Words>
  <Application>Microsoft Office PowerPoint</Application>
  <PresentationFormat>Widescreen</PresentationFormat>
  <Paragraphs>319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6" baseType="lpstr">
      <vt:lpstr>Arial</vt:lpstr>
      <vt:lpstr>Century Gothic</vt:lpstr>
      <vt:lpstr>Futura Std Light</vt:lpstr>
      <vt:lpstr>Segoe UI Semilight</vt:lpstr>
      <vt:lpstr>1_Office Theme</vt:lpstr>
      <vt:lpstr>GWCF report DWGM Enhancement WG</vt:lpstr>
      <vt:lpstr>DWGM Enhancement WG Scope</vt:lpstr>
      <vt:lpstr>Changes to Market Design GWCF Sep 2020</vt:lpstr>
      <vt:lpstr>Capacity certificates (CC) recap</vt:lpstr>
      <vt:lpstr>Capacity</vt:lpstr>
      <vt:lpstr>System capability modelling</vt:lpstr>
      <vt:lpstr>Capacity Certificate Zones</vt:lpstr>
      <vt:lpstr>Zonal capacity</vt:lpstr>
      <vt:lpstr>Auction</vt:lpstr>
      <vt:lpstr>Auction of CC</vt:lpstr>
      <vt:lpstr>Progressive auction #1</vt:lpstr>
      <vt:lpstr>Progressive auction #2</vt:lpstr>
      <vt:lpstr>Progressive auction #3</vt:lpstr>
      <vt:lpstr>Progressive auctions 4 - 6</vt:lpstr>
      <vt:lpstr>Transitional auctions</vt:lpstr>
      <vt:lpstr>Auction general</vt:lpstr>
      <vt:lpstr>Auction general</vt:lpstr>
      <vt:lpstr>CC Related</vt:lpstr>
      <vt:lpstr>DTS SP Allocation / CC Listing</vt:lpstr>
      <vt:lpstr>Transfer CC between MP</vt:lpstr>
      <vt:lpstr>Ancillary Payments &amp; Uplift Charges</vt:lpstr>
      <vt:lpstr>Ancillary payments (AP)</vt:lpstr>
      <vt:lpstr>Uplift payments (UP)</vt:lpstr>
      <vt:lpstr>Sequence of uplift payments</vt:lpstr>
      <vt:lpstr>Other changes</vt:lpstr>
      <vt:lpstr>Use of CC for tie breaking</vt:lpstr>
      <vt:lpstr>Scaling CC holdings</vt:lpstr>
      <vt:lpstr>Procedure changes</vt:lpstr>
      <vt:lpstr>What next</vt:lpstr>
      <vt:lpstr>Next Steps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GWCF report DWGM Enhancement WG</dc:title>
  <dc:creator>Roger Shaw</dc:creator>
  <cp:lastModifiedBy>Roger Shaw</cp:lastModifiedBy>
  <cp:revision>1</cp:revision>
  <dcterms:created xsi:type="dcterms:W3CDTF">2020-09-04T03:12:32Z</dcterms:created>
  <dcterms:modified xsi:type="dcterms:W3CDTF">2020-12-08T04:00:39Z</dcterms:modified>
</cp:coreProperties>
</file>