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5"/>
  </p:sldMasterIdLst>
  <p:notesMasterIdLst>
    <p:notesMasterId r:id="rId14"/>
  </p:notesMasterIdLst>
  <p:sldIdLst>
    <p:sldId id="257" r:id="rId6"/>
    <p:sldId id="354" r:id="rId7"/>
    <p:sldId id="355" r:id="rId8"/>
    <p:sldId id="357" r:id="rId9"/>
    <p:sldId id="360" r:id="rId10"/>
    <p:sldId id="361" r:id="rId11"/>
    <p:sldId id="362" r:id="rId12"/>
    <p:sldId id="363" r:id="rId13"/>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ole Dodd" initials="ND" lastIdx="12" clrIdx="0">
    <p:extLst>
      <p:ext uri="{19B8F6BF-5375-455C-9EA6-DF929625EA0E}">
        <p15:presenceInfo xmlns:p15="http://schemas.microsoft.com/office/powerpoint/2012/main" userId="S-1-5-21-256186967-1468483519-2110688028-16297" providerId="AD"/>
      </p:ext>
    </p:extLst>
  </p:cmAuthor>
  <p:cmAuthor id="2" name="Trent Morrow" initials="TM" lastIdx="6" clrIdx="1">
    <p:extLst>
      <p:ext uri="{19B8F6BF-5375-455C-9EA6-DF929625EA0E}">
        <p15:presenceInfo xmlns:p15="http://schemas.microsoft.com/office/powerpoint/2012/main" userId="S-1-5-21-256186967-1468483519-2110688028-20405" providerId="AD"/>
      </p:ext>
    </p:extLst>
  </p:cmAuthor>
  <p:cmAuthor id="3" name="Nicholas Pope" initials="NP" lastIdx="1" clrIdx="2">
    <p:extLst>
      <p:ext uri="{19B8F6BF-5375-455C-9EA6-DF929625EA0E}">
        <p15:presenceInfo xmlns:p15="http://schemas.microsoft.com/office/powerpoint/2012/main" userId="S-1-5-21-256186967-1468483519-2110688028-1442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478" y="4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201F7AD1-BABD-4EEC-88FF-055095BCCAAD}" type="datetimeFigureOut">
              <a:rPr lang="en-AU" smtClean="0"/>
              <a:t>08/06/2018</a:t>
            </a:fld>
            <a:endParaRPr lang="en-AU"/>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15C109A6-2741-4A83-8BAA-E7D3DDEA1AF4}" type="slidenum">
              <a:rPr lang="en-AU" smtClean="0"/>
              <a:t>‹#›</a:t>
            </a:fld>
            <a:endParaRPr lang="en-AU"/>
          </a:p>
        </p:txBody>
      </p:sp>
    </p:spTree>
    <p:extLst>
      <p:ext uri="{BB962C8B-B14F-4D97-AF65-F5344CB8AC3E}">
        <p14:creationId xmlns:p14="http://schemas.microsoft.com/office/powerpoint/2010/main" val="2329904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B62EB47-A8AA-4D59-AF9E-E6A2AB659A4C}" type="slidenum">
              <a:rPr lang="en-AU" smtClean="0"/>
              <a:t>5</a:t>
            </a:fld>
            <a:endParaRPr lang="en-AU"/>
          </a:p>
        </p:txBody>
      </p:sp>
    </p:spTree>
    <p:extLst>
      <p:ext uri="{BB962C8B-B14F-4D97-AF65-F5344CB8AC3E}">
        <p14:creationId xmlns:p14="http://schemas.microsoft.com/office/powerpoint/2010/main" val="941667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B62EB47-A8AA-4D59-AF9E-E6A2AB659A4C}" type="slidenum">
              <a:rPr lang="en-AU" smtClean="0"/>
              <a:t>6</a:t>
            </a:fld>
            <a:endParaRPr lang="en-AU"/>
          </a:p>
        </p:txBody>
      </p:sp>
    </p:spTree>
    <p:extLst>
      <p:ext uri="{BB962C8B-B14F-4D97-AF65-F5344CB8AC3E}">
        <p14:creationId xmlns:p14="http://schemas.microsoft.com/office/powerpoint/2010/main" val="1416719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B62EB47-A8AA-4D59-AF9E-E6A2AB659A4C}" type="slidenum">
              <a:rPr lang="en-AU" smtClean="0"/>
              <a:t>7</a:t>
            </a:fld>
            <a:endParaRPr lang="en-AU"/>
          </a:p>
        </p:txBody>
      </p:sp>
    </p:spTree>
    <p:extLst>
      <p:ext uri="{BB962C8B-B14F-4D97-AF65-F5344CB8AC3E}">
        <p14:creationId xmlns:p14="http://schemas.microsoft.com/office/powerpoint/2010/main" val="2644968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B62EB47-A8AA-4D59-AF9E-E6A2AB659A4C}" type="slidenum">
              <a:rPr lang="en-AU" smtClean="0"/>
              <a:t>8</a:t>
            </a:fld>
            <a:endParaRPr lang="en-AU"/>
          </a:p>
        </p:txBody>
      </p:sp>
    </p:spTree>
    <p:extLst>
      <p:ext uri="{BB962C8B-B14F-4D97-AF65-F5344CB8AC3E}">
        <p14:creationId xmlns:p14="http://schemas.microsoft.com/office/powerpoint/2010/main" val="32306912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7" name="Freeform 15">
            <a:extLst>
              <a:ext uri="{FF2B5EF4-FFF2-40B4-BE49-F238E27FC236}">
                <a16:creationId xmlns:a16="http://schemas.microsoft.com/office/drawing/2014/main" id="{332CD06C-42C1-4DF5-AEBC-2DBE2DAFBA10}"/>
              </a:ext>
            </a:extLst>
          </p:cNvPr>
          <p:cNvSpPr>
            <a:spLocks/>
          </p:cNvSpPr>
          <p:nvPr userDrawn="1"/>
        </p:nvSpPr>
        <p:spPr bwMode="auto">
          <a:xfrm flipH="1">
            <a:off x="-2935513" y="4166205"/>
            <a:ext cx="11139999" cy="3591552"/>
          </a:xfrm>
          <a:custGeom>
            <a:avLst/>
            <a:gdLst>
              <a:gd name="T0" fmla="*/ 6807 w 8055"/>
              <a:gd name="T1" fmla="*/ 1082 h 2594"/>
              <a:gd name="T2" fmla="*/ 3279 w 8055"/>
              <a:gd name="T3" fmla="*/ 786 h 2594"/>
              <a:gd name="T4" fmla="*/ 1046 w 8055"/>
              <a:gd name="T5" fmla="*/ 5 h 2594"/>
              <a:gd name="T6" fmla="*/ 1063 w 8055"/>
              <a:gd name="T7" fmla="*/ 6 h 2594"/>
              <a:gd name="T8" fmla="*/ 0 w 8055"/>
              <a:gd name="T9" fmla="*/ 292 h 2594"/>
              <a:gd name="T10" fmla="*/ 1311 w 8055"/>
              <a:gd name="T11" fmla="*/ 482 h 2594"/>
              <a:gd name="T12" fmla="*/ 3231 w 8055"/>
              <a:gd name="T13" fmla="*/ 1898 h 2594"/>
              <a:gd name="T14" fmla="*/ 5831 w 8055"/>
              <a:gd name="T15" fmla="*/ 1722 h 2594"/>
              <a:gd name="T16" fmla="*/ 8055 w 8055"/>
              <a:gd name="T17" fmla="*/ 1346 h 2594"/>
              <a:gd name="T18" fmla="*/ 8055 w 8055"/>
              <a:gd name="T19" fmla="*/ 1098 h 2594"/>
              <a:gd name="T20" fmla="*/ 6807 w 8055"/>
              <a:gd name="T21" fmla="*/ 1082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5" h="2594">
                <a:moveTo>
                  <a:pt x="6807" y="1082"/>
                </a:moveTo>
                <a:cubicBezTo>
                  <a:pt x="5911" y="1330"/>
                  <a:pt x="4872" y="1860"/>
                  <a:pt x="3279" y="786"/>
                </a:cubicBezTo>
                <a:cubicBezTo>
                  <a:pt x="2364" y="169"/>
                  <a:pt x="1673" y="0"/>
                  <a:pt x="1046" y="5"/>
                </a:cubicBezTo>
                <a:cubicBezTo>
                  <a:pt x="1057" y="6"/>
                  <a:pt x="1063" y="6"/>
                  <a:pt x="1063" y="6"/>
                </a:cubicBezTo>
                <a:cubicBezTo>
                  <a:pt x="1063" y="6"/>
                  <a:pt x="530" y="57"/>
                  <a:pt x="0" y="292"/>
                </a:cubicBezTo>
                <a:cubicBezTo>
                  <a:pt x="399" y="260"/>
                  <a:pt x="917" y="274"/>
                  <a:pt x="1311" y="482"/>
                </a:cubicBezTo>
                <a:cubicBezTo>
                  <a:pt x="2055" y="874"/>
                  <a:pt x="2783" y="1610"/>
                  <a:pt x="3231" y="1898"/>
                </a:cubicBezTo>
                <a:cubicBezTo>
                  <a:pt x="3598" y="2134"/>
                  <a:pt x="4463" y="2594"/>
                  <a:pt x="5831" y="1722"/>
                </a:cubicBezTo>
                <a:cubicBezTo>
                  <a:pt x="7199" y="850"/>
                  <a:pt x="8055" y="1346"/>
                  <a:pt x="8055" y="1346"/>
                </a:cubicBezTo>
                <a:cubicBezTo>
                  <a:pt x="8055" y="1098"/>
                  <a:pt x="8055" y="1098"/>
                  <a:pt x="8055" y="1098"/>
                </a:cubicBezTo>
                <a:cubicBezTo>
                  <a:pt x="8055" y="1098"/>
                  <a:pt x="7703" y="834"/>
                  <a:pt x="6807" y="1082"/>
                </a:cubicBezTo>
                <a:close/>
              </a:path>
            </a:pathLst>
          </a:custGeom>
          <a:gradFill flip="none" rotWithShape="1">
            <a:gsLst>
              <a:gs pos="17000">
                <a:srgbClr val="360F3C">
                  <a:alpha val="70000"/>
                </a:srgbClr>
              </a:gs>
              <a:gs pos="57000">
                <a:srgbClr val="5C1C8C">
                  <a:alpha val="20000"/>
                </a:srgbClr>
              </a:gs>
              <a:gs pos="94000">
                <a:srgbClr val="C72032">
                  <a:alpha val="50000"/>
                </a:srgbClr>
              </a:gs>
            </a:gsLst>
            <a:lin ang="10800000" scaled="1"/>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Arial" panose="020B0604020202020204" pitchFamily="34" charset="0"/>
              <a:ea typeface="+mn-ea"/>
              <a:cs typeface="Arial" panose="020B0604020202020204" pitchFamily="34" charset="0"/>
              <a:sym typeface="Futura Std Light"/>
            </a:endParaRPr>
          </a:p>
        </p:txBody>
      </p:sp>
      <p:sp>
        <p:nvSpPr>
          <p:cNvPr id="8" name="Freeform 16">
            <a:extLst>
              <a:ext uri="{FF2B5EF4-FFF2-40B4-BE49-F238E27FC236}">
                <a16:creationId xmlns:a16="http://schemas.microsoft.com/office/drawing/2014/main" id="{76E05CA3-D21A-42E0-A63A-D375E1C1E26E}"/>
              </a:ext>
            </a:extLst>
          </p:cNvPr>
          <p:cNvSpPr>
            <a:spLocks/>
          </p:cNvSpPr>
          <p:nvPr userDrawn="1"/>
        </p:nvSpPr>
        <p:spPr bwMode="auto">
          <a:xfrm flipH="1">
            <a:off x="6738333" y="4064389"/>
            <a:ext cx="5985254" cy="2631276"/>
          </a:xfrm>
          <a:custGeom>
            <a:avLst/>
            <a:gdLst>
              <a:gd name="T0" fmla="*/ 2196 w 4328"/>
              <a:gd name="T1" fmla="*/ 1896 h 1900"/>
              <a:gd name="T2" fmla="*/ 2448 w 4328"/>
              <a:gd name="T3" fmla="*/ 992 h 1900"/>
              <a:gd name="T4" fmla="*/ 4328 w 4328"/>
              <a:gd name="T5" fmla="*/ 80 h 1900"/>
              <a:gd name="T6" fmla="*/ 1632 w 4328"/>
              <a:gd name="T7" fmla="*/ 420 h 1900"/>
              <a:gd name="T8" fmla="*/ 248 w 4328"/>
              <a:gd name="T9" fmla="*/ 1900 h 1900"/>
              <a:gd name="T10" fmla="*/ 2196 w 4328"/>
              <a:gd name="T11" fmla="*/ 1896 h 1900"/>
            </a:gdLst>
            <a:ahLst/>
            <a:cxnLst>
              <a:cxn ang="0">
                <a:pos x="T0" y="T1"/>
              </a:cxn>
              <a:cxn ang="0">
                <a:pos x="T2" y="T3"/>
              </a:cxn>
              <a:cxn ang="0">
                <a:pos x="T4" y="T5"/>
              </a:cxn>
              <a:cxn ang="0">
                <a:pos x="T6" y="T7"/>
              </a:cxn>
              <a:cxn ang="0">
                <a:pos x="T8" y="T9"/>
              </a:cxn>
              <a:cxn ang="0">
                <a:pos x="T10" y="T11"/>
              </a:cxn>
            </a:cxnLst>
            <a:rect l="0" t="0" r="r" b="b"/>
            <a:pathLst>
              <a:path w="4328" h="1900">
                <a:moveTo>
                  <a:pt x="2196" y="1896"/>
                </a:moveTo>
                <a:cubicBezTo>
                  <a:pt x="2196" y="1896"/>
                  <a:pt x="2113" y="1475"/>
                  <a:pt x="2448" y="992"/>
                </a:cubicBezTo>
                <a:cubicBezTo>
                  <a:pt x="2992" y="208"/>
                  <a:pt x="4328" y="80"/>
                  <a:pt x="4328" y="80"/>
                </a:cubicBezTo>
                <a:cubicBezTo>
                  <a:pt x="4328" y="80"/>
                  <a:pt x="3161" y="0"/>
                  <a:pt x="1632" y="420"/>
                </a:cubicBezTo>
                <a:cubicBezTo>
                  <a:pt x="0" y="868"/>
                  <a:pt x="248" y="1900"/>
                  <a:pt x="248" y="1900"/>
                </a:cubicBezTo>
                <a:lnTo>
                  <a:pt x="2196" y="1896"/>
                </a:lnTo>
                <a:close/>
              </a:path>
            </a:pathLst>
          </a:custGeom>
          <a:gradFill flip="none" rotWithShape="1">
            <a:gsLst>
              <a:gs pos="37000">
                <a:srgbClr val="D93B50">
                  <a:alpha val="50000"/>
                </a:srgbClr>
              </a:gs>
              <a:gs pos="0">
                <a:srgbClr val="C72032">
                  <a:alpha val="80000"/>
                </a:srgbClr>
              </a:gs>
              <a:gs pos="95575">
                <a:srgbClr val="5C1C8C">
                  <a:alpha val="35000"/>
                </a:srgbClr>
              </a:gs>
            </a:gsLst>
            <a:lin ang="18900000" scaled="1"/>
            <a:tileRect/>
          </a:gra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Arial" panose="020B0604020202020204" pitchFamily="34" charset="0"/>
              <a:ea typeface="+mn-ea"/>
              <a:cs typeface="Arial" panose="020B0604020202020204" pitchFamily="34" charset="0"/>
              <a:sym typeface="Futura Std Light"/>
            </a:endParaRPr>
          </a:p>
        </p:txBody>
      </p:sp>
      <p:pic>
        <p:nvPicPr>
          <p:cNvPr id="9" name="Picture 8">
            <a:extLst>
              <a:ext uri="{FF2B5EF4-FFF2-40B4-BE49-F238E27FC236}">
                <a16:creationId xmlns:a16="http://schemas.microsoft.com/office/drawing/2014/main" id="{9234F0ED-53FA-453F-AAA8-F2EA2B5748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70032" y="728148"/>
            <a:ext cx="3024336" cy="996252"/>
          </a:xfrm>
          <a:prstGeom prst="rect">
            <a:avLst/>
          </a:prstGeom>
        </p:spPr>
      </p:pic>
      <p:sp>
        <p:nvSpPr>
          <p:cNvPr id="10" name="Freeform: Shape 9">
            <a:extLst>
              <a:ext uri="{FF2B5EF4-FFF2-40B4-BE49-F238E27FC236}">
                <a16:creationId xmlns:a16="http://schemas.microsoft.com/office/drawing/2014/main" id="{7B9E9ED6-D0E9-4818-A55E-FEFC2F0CD672}"/>
              </a:ext>
            </a:extLst>
          </p:cNvPr>
          <p:cNvSpPr/>
          <p:nvPr userDrawn="1"/>
        </p:nvSpPr>
        <p:spPr>
          <a:xfrm>
            <a:off x="0" y="0"/>
            <a:ext cx="12192000" cy="6858000"/>
          </a:xfrm>
          <a:custGeom>
            <a:avLst/>
            <a:gdLst>
              <a:gd name="connsiteX0" fmla="*/ 263525 w 12192000"/>
              <a:gd name="connsiteY0" fmla="*/ 260350 h 6858000"/>
              <a:gd name="connsiteX1" fmla="*/ 263525 w 12192000"/>
              <a:gd name="connsiteY1" fmla="*/ 6597650 h 6858000"/>
              <a:gd name="connsiteX2" fmla="*/ 11928475 w 12192000"/>
              <a:gd name="connsiteY2" fmla="*/ 6597650 h 6858000"/>
              <a:gd name="connsiteX3" fmla="*/ 11928475 w 12192000"/>
              <a:gd name="connsiteY3" fmla="*/ 26035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63525" y="260350"/>
                </a:moveTo>
                <a:lnTo>
                  <a:pt x="263525" y="6597650"/>
                </a:lnTo>
                <a:lnTo>
                  <a:pt x="11928475" y="6597650"/>
                </a:lnTo>
                <a:lnTo>
                  <a:pt x="11928475" y="260350"/>
                </a:lnTo>
                <a:close/>
                <a:moveTo>
                  <a:pt x="0" y="0"/>
                </a:moveTo>
                <a:lnTo>
                  <a:pt x="12192000" y="0"/>
                </a:lnTo>
                <a:lnTo>
                  <a:pt x="1219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Futura Std Light"/>
            </a:endParaRPr>
          </a:p>
        </p:txBody>
      </p:sp>
      <p:sp>
        <p:nvSpPr>
          <p:cNvPr id="2" name="Title 1">
            <a:extLst>
              <a:ext uri="{FF2B5EF4-FFF2-40B4-BE49-F238E27FC236}">
                <a16:creationId xmlns:a16="http://schemas.microsoft.com/office/drawing/2014/main" id="{AD559B4D-39E2-4A2E-8A5C-95726E785FF9}"/>
              </a:ext>
            </a:extLst>
          </p:cNvPr>
          <p:cNvSpPr>
            <a:spLocks noGrp="1"/>
          </p:cNvSpPr>
          <p:nvPr>
            <p:ph type="ctrTitle"/>
          </p:nvPr>
        </p:nvSpPr>
        <p:spPr>
          <a:xfrm>
            <a:off x="838800" y="2350800"/>
            <a:ext cx="9144000" cy="2387600"/>
          </a:xfrm>
        </p:spPr>
        <p:txBody>
          <a:bodyPr anchor="b"/>
          <a:lstStyle>
            <a:lvl1pPr algn="l">
              <a:defRPr sz="60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Subtitle 2">
            <a:extLst>
              <a:ext uri="{FF2B5EF4-FFF2-40B4-BE49-F238E27FC236}">
                <a16:creationId xmlns:a16="http://schemas.microsoft.com/office/drawing/2014/main" id="{4F9AB51E-A732-4105-AAF9-C4C491281C8E}"/>
              </a:ext>
            </a:extLst>
          </p:cNvPr>
          <p:cNvSpPr>
            <a:spLocks noGrp="1"/>
          </p:cNvSpPr>
          <p:nvPr>
            <p:ph type="subTitle" idx="1"/>
          </p:nvPr>
        </p:nvSpPr>
        <p:spPr>
          <a:xfrm>
            <a:off x="838800" y="4899600"/>
            <a:ext cx="9144000" cy="626400"/>
          </a:xfrm>
        </p:spPr>
        <p:txBody>
          <a:bodyPr>
            <a:normAutofit/>
          </a:bodyPr>
          <a:lstStyle>
            <a:lvl1pPr marL="0" indent="0" algn="l">
              <a:buNone/>
              <a:defRPr sz="28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Tree>
    <p:extLst>
      <p:ext uri="{BB962C8B-B14F-4D97-AF65-F5344CB8AC3E}">
        <p14:creationId xmlns:p14="http://schemas.microsoft.com/office/powerpoint/2010/main" val="3191040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5AE116F7-0AE7-40B0-9C9D-0F9CBF82DF85}"/>
              </a:ext>
            </a:extLst>
          </p:cNvPr>
          <p:cNvSpPr>
            <a:spLocks noGrp="1"/>
          </p:cNvSpPr>
          <p:nvPr>
            <p:ph idx="1"/>
          </p:nvPr>
        </p:nvSpPr>
        <p:spPr>
          <a:xfrm>
            <a:off x="4201812" y="457200"/>
            <a:ext cx="7724987" cy="5626800"/>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4A46DFC6-B1F9-4548-AD13-D6EEFAE6DD0C}"/>
              </a:ext>
            </a:extLst>
          </p:cNvPr>
          <p:cNvSpPr>
            <a:spLocks noGrp="1"/>
          </p:cNvSpPr>
          <p:nvPr>
            <p:ph type="body" sz="half" idx="2"/>
          </p:nvPr>
        </p:nvSpPr>
        <p:spPr>
          <a:xfrm>
            <a:off x="266400" y="3117600"/>
            <a:ext cx="3315600" cy="1846800"/>
          </a:xfrm>
        </p:spPr>
        <p:txBody>
          <a:bodyPr>
            <a:normAutofit/>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035369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B70B14-71BF-4D10-B3DA-12193BF02EE1}"/>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3A023EC-89BA-427F-B659-C9BA6F7C97BD}"/>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E2789DB-5346-49A4-93BC-CE824ABD6F0D}"/>
              </a:ext>
            </a:extLst>
          </p:cNvPr>
          <p:cNvSpPr>
            <a:spLocks noGrp="1"/>
          </p:cNvSpPr>
          <p:nvPr>
            <p:ph type="pic" idx="1"/>
          </p:nvPr>
        </p:nvSpPr>
        <p:spPr>
          <a:xfrm>
            <a:off x="4201812" y="457200"/>
            <a:ext cx="7724987" cy="562680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227ED3C4-6241-480A-9C80-94FA28B6BFD3}"/>
              </a:ext>
            </a:extLst>
          </p:cNvPr>
          <p:cNvSpPr>
            <a:spLocks noGrp="1"/>
          </p:cNvSpPr>
          <p:nvPr>
            <p:ph type="body" sz="half" idx="2"/>
          </p:nvPr>
        </p:nvSpPr>
        <p:spPr>
          <a:xfrm>
            <a:off x="266400" y="3117600"/>
            <a:ext cx="3315600" cy="1846800"/>
          </a:xfrm>
        </p:spPr>
        <p:txBody>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Slide Number Placeholder 5">
            <a:extLst>
              <a:ext uri="{FF2B5EF4-FFF2-40B4-BE49-F238E27FC236}">
                <a16:creationId xmlns:a16="http://schemas.microsoft.com/office/drawing/2014/main" id="{D7419A7C-D9E9-402F-A86D-28137C721FFE}"/>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438974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B70B14-71BF-4D10-B3DA-12193BF02EE1}"/>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93A023EC-89BA-427F-B659-C9BA6F7C97BD}"/>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E2789DB-5346-49A4-93BC-CE824ABD6F0D}"/>
              </a:ext>
            </a:extLst>
          </p:cNvPr>
          <p:cNvSpPr>
            <a:spLocks noGrp="1"/>
          </p:cNvSpPr>
          <p:nvPr>
            <p:ph type="pic" idx="1"/>
          </p:nvPr>
        </p:nvSpPr>
        <p:spPr>
          <a:xfrm>
            <a:off x="4201812" y="457200"/>
            <a:ext cx="7724987" cy="562680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227ED3C4-6241-480A-9C80-94FA28B6BFD3}"/>
              </a:ext>
            </a:extLst>
          </p:cNvPr>
          <p:cNvSpPr>
            <a:spLocks noGrp="1"/>
          </p:cNvSpPr>
          <p:nvPr>
            <p:ph type="body" sz="half" idx="2"/>
          </p:nvPr>
        </p:nvSpPr>
        <p:spPr>
          <a:xfrm>
            <a:off x="266400" y="3117600"/>
            <a:ext cx="3315600" cy="1846800"/>
          </a:xfrm>
        </p:spPr>
        <p:txBody>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A2BE93A-F35B-437B-B683-A13F8549B11A}"/>
              </a:ext>
            </a:extLst>
          </p:cNvPr>
          <p:cNvSpPr>
            <a:spLocks noGrp="1"/>
          </p:cNvSpPr>
          <p:nvPr>
            <p:ph type="dt" sz="half" idx="10"/>
          </p:nvPr>
        </p:nvSpPr>
        <p:spPr>
          <a:xfrm>
            <a:off x="9496425" y="6356350"/>
            <a:ext cx="1736066" cy="365125"/>
          </a:xfrm>
          <a:prstGeom prst="rect">
            <a:avLst/>
          </a:prstGeom>
        </p:spPr>
        <p:txBody>
          <a:bodyPr/>
          <a:lstStyle/>
          <a:p>
            <a:fld id="{DB25E40E-9DF4-47B5-BAB8-388FDD99D59B}" type="datetimeFigureOut">
              <a:rPr lang="en-AU" smtClean="0"/>
              <a:t>08/06/2018</a:t>
            </a:fld>
            <a:endParaRPr lang="en-AU"/>
          </a:p>
        </p:txBody>
      </p:sp>
      <p:sp>
        <p:nvSpPr>
          <p:cNvPr id="7" name="Slide Number Placeholder 6">
            <a:extLst>
              <a:ext uri="{FF2B5EF4-FFF2-40B4-BE49-F238E27FC236}">
                <a16:creationId xmlns:a16="http://schemas.microsoft.com/office/drawing/2014/main" id="{167EDBB3-96E6-4EEA-931F-DB7B9E145130}"/>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4389742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775BD-C264-4D14-9F9C-5E355E6152C5}"/>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C050E30A-9FDC-436A-82DC-AF6B205EB45E}"/>
              </a:ext>
            </a:extLst>
          </p:cNvPr>
          <p:cNvSpPr>
            <a:spLocks noGrp="1"/>
          </p:cNvSpPr>
          <p:nvPr>
            <p:ph sz="half" idx="1"/>
          </p:nvPr>
        </p:nvSpPr>
        <p:spPr>
          <a:xfrm>
            <a:off x="235528" y="1825625"/>
            <a:ext cx="57564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66E30723-81C3-4A18-9021-A93A3C56F363}"/>
              </a:ext>
            </a:extLst>
          </p:cNvPr>
          <p:cNvSpPr>
            <a:spLocks noGrp="1"/>
          </p:cNvSpPr>
          <p:nvPr>
            <p:ph sz="half" idx="2"/>
          </p:nvPr>
        </p:nvSpPr>
        <p:spPr>
          <a:xfrm>
            <a:off x="6172200" y="1825625"/>
            <a:ext cx="5757708"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CC43672F-28FD-447E-B5A2-6040CEC9D790}"/>
              </a:ext>
            </a:extLst>
          </p:cNvPr>
          <p:cNvSpPr>
            <a:spLocks noGrp="1"/>
          </p:cNvSpPr>
          <p:nvPr>
            <p:ph type="dt" sz="half" idx="10"/>
          </p:nvPr>
        </p:nvSpPr>
        <p:spPr>
          <a:xfrm>
            <a:off x="9496425" y="6356350"/>
            <a:ext cx="1736066" cy="365125"/>
          </a:xfrm>
          <a:prstGeom prst="rect">
            <a:avLst/>
          </a:prstGeom>
        </p:spPr>
        <p:txBody>
          <a:bodyPr/>
          <a:lstStyle/>
          <a:p>
            <a:fld id="{DB25E40E-9DF4-47B5-BAB8-388FDD99D59B}" type="datetimeFigureOut">
              <a:rPr lang="en-AU" smtClean="0"/>
              <a:t>08/06/2018</a:t>
            </a:fld>
            <a:endParaRPr lang="en-AU"/>
          </a:p>
        </p:txBody>
      </p:sp>
      <p:sp>
        <p:nvSpPr>
          <p:cNvPr id="6" name="Footer Placeholder 5">
            <a:extLst>
              <a:ext uri="{FF2B5EF4-FFF2-40B4-BE49-F238E27FC236}">
                <a16:creationId xmlns:a16="http://schemas.microsoft.com/office/drawing/2014/main" id="{69EE0952-34FB-4217-8FBC-774BE000F6FC}"/>
              </a:ext>
            </a:extLst>
          </p:cNvPr>
          <p:cNvSpPr>
            <a:spLocks noGrp="1"/>
          </p:cNvSpPr>
          <p:nvPr>
            <p:ph type="ftr" sz="quarter" idx="11"/>
          </p:nvPr>
        </p:nvSpPr>
        <p:spPr>
          <a:xfrm>
            <a:off x="4038599" y="6356350"/>
            <a:ext cx="5336509"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1122B44-2702-4DE0-8F4B-297ACA78CA11}"/>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25543854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346C0-76B2-4261-BBDE-BA8E98953FAE}"/>
              </a:ext>
            </a:extLst>
          </p:cNvPr>
          <p:cNvSpPr>
            <a:spLocks noGrp="1"/>
          </p:cNvSpPr>
          <p:nvPr>
            <p:ph type="title"/>
          </p:nvPr>
        </p:nvSpPr>
        <p:spPr>
          <a:xfrm>
            <a:off x="234000" y="136800"/>
            <a:ext cx="9003600" cy="1188000"/>
          </a:xfr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526F9673-06A6-4883-87B9-AEFCC485B9D1}"/>
              </a:ext>
            </a:extLst>
          </p:cNvPr>
          <p:cNvSpPr>
            <a:spLocks noGrp="1"/>
          </p:cNvSpPr>
          <p:nvPr>
            <p:ph type="body" idx="1"/>
          </p:nvPr>
        </p:nvSpPr>
        <p:spPr>
          <a:xfrm>
            <a:off x="234000" y="1681163"/>
            <a:ext cx="5763575"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ECD162-0697-49BE-8899-05FCFB71539C}"/>
              </a:ext>
            </a:extLst>
          </p:cNvPr>
          <p:cNvSpPr>
            <a:spLocks noGrp="1"/>
          </p:cNvSpPr>
          <p:nvPr>
            <p:ph sz="half" idx="2"/>
          </p:nvPr>
        </p:nvSpPr>
        <p:spPr>
          <a:xfrm>
            <a:off x="234000" y="2505075"/>
            <a:ext cx="5763575"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69E6007-785B-41D0-B932-2B4BFF073755}"/>
              </a:ext>
            </a:extLst>
          </p:cNvPr>
          <p:cNvSpPr>
            <a:spLocks noGrp="1"/>
          </p:cNvSpPr>
          <p:nvPr>
            <p:ph type="body" sz="quarter" idx="3"/>
          </p:nvPr>
        </p:nvSpPr>
        <p:spPr>
          <a:xfrm>
            <a:off x="6172200" y="1681163"/>
            <a:ext cx="5763600"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35DF337-0335-4780-B1BA-0BBD0A42EA5C}"/>
              </a:ext>
            </a:extLst>
          </p:cNvPr>
          <p:cNvSpPr>
            <a:spLocks noGrp="1"/>
          </p:cNvSpPr>
          <p:nvPr>
            <p:ph sz="quarter" idx="4"/>
          </p:nvPr>
        </p:nvSpPr>
        <p:spPr>
          <a:xfrm>
            <a:off x="6172200" y="2505075"/>
            <a:ext cx="5763600"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30D2C4F8-CFFF-463C-BEA7-03012D7F8516}"/>
              </a:ext>
            </a:extLst>
          </p:cNvPr>
          <p:cNvSpPr>
            <a:spLocks noGrp="1"/>
          </p:cNvSpPr>
          <p:nvPr>
            <p:ph type="dt" sz="half" idx="10"/>
          </p:nvPr>
        </p:nvSpPr>
        <p:spPr>
          <a:xfrm>
            <a:off x="9496425" y="6356350"/>
            <a:ext cx="1736066" cy="365125"/>
          </a:xfrm>
          <a:prstGeom prst="rect">
            <a:avLst/>
          </a:prstGeom>
        </p:spPr>
        <p:txBody>
          <a:bodyPr/>
          <a:lstStyle/>
          <a:p>
            <a:fld id="{DB25E40E-9DF4-47B5-BAB8-388FDD99D59B}" type="datetimeFigureOut">
              <a:rPr lang="en-AU" smtClean="0"/>
              <a:t>08/06/2018</a:t>
            </a:fld>
            <a:endParaRPr lang="en-AU"/>
          </a:p>
        </p:txBody>
      </p:sp>
      <p:sp>
        <p:nvSpPr>
          <p:cNvPr id="8" name="Footer Placeholder 7">
            <a:extLst>
              <a:ext uri="{FF2B5EF4-FFF2-40B4-BE49-F238E27FC236}">
                <a16:creationId xmlns:a16="http://schemas.microsoft.com/office/drawing/2014/main" id="{45F5B21B-D917-4C2D-A86B-12BB20BCDC13}"/>
              </a:ext>
            </a:extLst>
          </p:cNvPr>
          <p:cNvSpPr>
            <a:spLocks noGrp="1"/>
          </p:cNvSpPr>
          <p:nvPr>
            <p:ph type="ftr" sz="quarter" idx="11"/>
          </p:nvPr>
        </p:nvSpPr>
        <p:spPr>
          <a:xfrm>
            <a:off x="4038599" y="6356350"/>
            <a:ext cx="5336509"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3ED006EB-F623-4403-A677-A9921610C0AE}"/>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33655750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57A25-6280-4D1F-8222-2DE5D168B254}"/>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Date Placeholder 2">
            <a:extLst>
              <a:ext uri="{FF2B5EF4-FFF2-40B4-BE49-F238E27FC236}">
                <a16:creationId xmlns:a16="http://schemas.microsoft.com/office/drawing/2014/main" id="{AF5B11E6-D675-4EEF-978E-E387831969B1}"/>
              </a:ext>
            </a:extLst>
          </p:cNvPr>
          <p:cNvSpPr>
            <a:spLocks noGrp="1"/>
          </p:cNvSpPr>
          <p:nvPr>
            <p:ph type="dt" sz="half" idx="10"/>
          </p:nvPr>
        </p:nvSpPr>
        <p:spPr>
          <a:xfrm>
            <a:off x="9496425" y="6356350"/>
            <a:ext cx="1736066" cy="365125"/>
          </a:xfrm>
          <a:prstGeom prst="rect">
            <a:avLst/>
          </a:prstGeom>
        </p:spPr>
        <p:txBody>
          <a:bodyPr/>
          <a:lstStyle/>
          <a:p>
            <a:fld id="{DB25E40E-9DF4-47B5-BAB8-388FDD99D59B}" type="datetimeFigureOut">
              <a:rPr lang="en-AU" smtClean="0"/>
              <a:t>08/06/2018</a:t>
            </a:fld>
            <a:endParaRPr lang="en-AU"/>
          </a:p>
        </p:txBody>
      </p:sp>
      <p:sp>
        <p:nvSpPr>
          <p:cNvPr id="4" name="Footer Placeholder 3">
            <a:extLst>
              <a:ext uri="{FF2B5EF4-FFF2-40B4-BE49-F238E27FC236}">
                <a16:creationId xmlns:a16="http://schemas.microsoft.com/office/drawing/2014/main" id="{495CDF87-D029-4429-9F21-882389F5C0E6}"/>
              </a:ext>
            </a:extLst>
          </p:cNvPr>
          <p:cNvSpPr>
            <a:spLocks noGrp="1"/>
          </p:cNvSpPr>
          <p:nvPr>
            <p:ph type="ftr" sz="quarter" idx="11"/>
          </p:nvPr>
        </p:nvSpPr>
        <p:spPr>
          <a:xfrm>
            <a:off x="4038599" y="6356350"/>
            <a:ext cx="5336509"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170BC53C-4C4B-4FB5-B43A-F9255C94B3E5}"/>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18574130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ABD13F-814C-4D3A-8EB6-2F0288292708}"/>
              </a:ext>
            </a:extLst>
          </p:cNvPr>
          <p:cNvSpPr>
            <a:spLocks noGrp="1"/>
          </p:cNvSpPr>
          <p:nvPr>
            <p:ph type="dt" sz="half" idx="10"/>
          </p:nvPr>
        </p:nvSpPr>
        <p:spPr>
          <a:xfrm>
            <a:off x="9496425" y="6356350"/>
            <a:ext cx="1736066" cy="365125"/>
          </a:xfrm>
          <a:prstGeom prst="rect">
            <a:avLst/>
          </a:prstGeom>
        </p:spPr>
        <p:txBody>
          <a:bodyPr/>
          <a:lstStyle/>
          <a:p>
            <a:fld id="{DB25E40E-9DF4-47B5-BAB8-388FDD99D59B}" type="datetimeFigureOut">
              <a:rPr lang="en-AU" smtClean="0"/>
              <a:t>08/06/2018</a:t>
            </a:fld>
            <a:endParaRPr lang="en-AU"/>
          </a:p>
        </p:txBody>
      </p:sp>
      <p:sp>
        <p:nvSpPr>
          <p:cNvPr id="3" name="Footer Placeholder 2">
            <a:extLst>
              <a:ext uri="{FF2B5EF4-FFF2-40B4-BE49-F238E27FC236}">
                <a16:creationId xmlns:a16="http://schemas.microsoft.com/office/drawing/2014/main" id="{A6DB036C-D370-4FDE-B942-8258769CEEC3}"/>
              </a:ext>
            </a:extLst>
          </p:cNvPr>
          <p:cNvSpPr>
            <a:spLocks noGrp="1"/>
          </p:cNvSpPr>
          <p:nvPr>
            <p:ph type="ftr" sz="quarter" idx="11"/>
          </p:nvPr>
        </p:nvSpPr>
        <p:spPr>
          <a:xfrm>
            <a:off x="4038599" y="6356350"/>
            <a:ext cx="5336509"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00CCFD27-C193-40B6-BAF5-5C073FCA20A5}"/>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2781370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5AE116F7-0AE7-40B0-9C9D-0F9CBF82DF85}"/>
              </a:ext>
            </a:extLst>
          </p:cNvPr>
          <p:cNvSpPr>
            <a:spLocks noGrp="1"/>
          </p:cNvSpPr>
          <p:nvPr>
            <p:ph idx="1"/>
          </p:nvPr>
        </p:nvSpPr>
        <p:spPr>
          <a:xfrm>
            <a:off x="4201812" y="457200"/>
            <a:ext cx="7724987" cy="5626800"/>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4A46DFC6-B1F9-4548-AD13-D6EEFAE6DD0C}"/>
              </a:ext>
            </a:extLst>
          </p:cNvPr>
          <p:cNvSpPr>
            <a:spLocks noGrp="1"/>
          </p:cNvSpPr>
          <p:nvPr>
            <p:ph type="body" sz="half" idx="2"/>
          </p:nvPr>
        </p:nvSpPr>
        <p:spPr>
          <a:xfrm>
            <a:off x="266400" y="3117600"/>
            <a:ext cx="3315600" cy="1846800"/>
          </a:xfrm>
        </p:spPr>
        <p:txBody>
          <a:bodyPr>
            <a:normAutofit/>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EB08899-091A-4986-B914-D309D6491E2A}"/>
              </a:ext>
            </a:extLst>
          </p:cNvPr>
          <p:cNvSpPr>
            <a:spLocks noGrp="1"/>
          </p:cNvSpPr>
          <p:nvPr>
            <p:ph type="dt" sz="half" idx="10"/>
          </p:nvPr>
        </p:nvSpPr>
        <p:spPr>
          <a:xfrm>
            <a:off x="9496425" y="6356350"/>
            <a:ext cx="1736066" cy="365125"/>
          </a:xfrm>
          <a:prstGeom prst="rect">
            <a:avLst/>
          </a:prstGeom>
        </p:spPr>
        <p:txBody>
          <a:bodyPr/>
          <a:lstStyle>
            <a:lvl1pPr>
              <a:defRPr>
                <a:latin typeface="Arial" panose="020B0604020202020204" pitchFamily="34" charset="0"/>
                <a:cs typeface="Arial" panose="020B0604020202020204" pitchFamily="34" charset="0"/>
              </a:defRPr>
            </a:lvl1pPr>
          </a:lstStyle>
          <a:p>
            <a:fld id="{DB25E40E-9DF4-47B5-BAB8-388FDD99D59B}" type="datetimeFigureOut">
              <a:rPr lang="en-AU" smtClean="0"/>
              <a:pPr/>
              <a:t>08/06/2018</a:t>
            </a:fld>
            <a:endParaRPr lang="en-AU"/>
          </a:p>
        </p:txBody>
      </p:sp>
      <p:sp>
        <p:nvSpPr>
          <p:cNvPr id="7" name="Slide Number Placeholder 6">
            <a:extLst>
              <a:ext uri="{FF2B5EF4-FFF2-40B4-BE49-F238E27FC236}">
                <a16:creationId xmlns:a16="http://schemas.microsoft.com/office/drawing/2014/main" id="{F7E2F7D9-6D72-472F-9761-0399665077CA}"/>
              </a:ext>
            </a:extLst>
          </p:cNvPr>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EC81F68-4976-451A-B2E9-79BCBD2F70CC}" type="slidenum">
              <a:rPr lang="en-AU" smtClean="0"/>
              <a:pPr/>
              <a:t>‹#›</a:t>
            </a:fld>
            <a:endParaRPr lang="en-AU"/>
          </a:p>
        </p:txBody>
      </p:sp>
    </p:spTree>
    <p:extLst>
      <p:ext uri="{BB962C8B-B14F-4D97-AF65-F5344CB8AC3E}">
        <p14:creationId xmlns:p14="http://schemas.microsoft.com/office/powerpoint/2010/main" val="4035369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B70B14-71BF-4D10-B3DA-12193BF02EE1}"/>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3A023EC-89BA-427F-B659-C9BA6F7C97BD}"/>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E2789DB-5346-49A4-93BC-CE824ABD6F0D}"/>
              </a:ext>
            </a:extLst>
          </p:cNvPr>
          <p:cNvSpPr>
            <a:spLocks noGrp="1"/>
          </p:cNvSpPr>
          <p:nvPr>
            <p:ph type="pic" idx="1"/>
          </p:nvPr>
        </p:nvSpPr>
        <p:spPr>
          <a:xfrm>
            <a:off x="4201812" y="457200"/>
            <a:ext cx="7724987" cy="562680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227ED3C4-6241-480A-9C80-94FA28B6BFD3}"/>
              </a:ext>
            </a:extLst>
          </p:cNvPr>
          <p:cNvSpPr>
            <a:spLocks noGrp="1"/>
          </p:cNvSpPr>
          <p:nvPr>
            <p:ph type="body" sz="half" idx="2"/>
          </p:nvPr>
        </p:nvSpPr>
        <p:spPr>
          <a:xfrm>
            <a:off x="266400" y="3117600"/>
            <a:ext cx="3315600" cy="1846800"/>
          </a:xfrm>
        </p:spPr>
        <p:txBody>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A2BE93A-F35B-437B-B683-A13F8549B11A}"/>
              </a:ext>
            </a:extLst>
          </p:cNvPr>
          <p:cNvSpPr>
            <a:spLocks noGrp="1"/>
          </p:cNvSpPr>
          <p:nvPr>
            <p:ph type="dt" sz="half" idx="10"/>
          </p:nvPr>
        </p:nvSpPr>
        <p:spPr>
          <a:xfrm>
            <a:off x="9496425" y="6356350"/>
            <a:ext cx="1736066" cy="365125"/>
          </a:xfrm>
          <a:prstGeom prst="rect">
            <a:avLst/>
          </a:prstGeom>
        </p:spPr>
        <p:txBody>
          <a:bodyPr/>
          <a:lstStyle>
            <a:lvl1pPr>
              <a:defRPr>
                <a:latin typeface="Arial" panose="020B0604020202020204" pitchFamily="34" charset="0"/>
                <a:cs typeface="Arial" panose="020B0604020202020204" pitchFamily="34" charset="0"/>
              </a:defRPr>
            </a:lvl1pPr>
          </a:lstStyle>
          <a:p>
            <a:fld id="{DB25E40E-9DF4-47B5-BAB8-388FDD99D59B}" type="datetimeFigureOut">
              <a:rPr lang="en-AU" smtClean="0"/>
              <a:pPr/>
              <a:t>08/06/2018</a:t>
            </a:fld>
            <a:endParaRPr lang="en-AU"/>
          </a:p>
        </p:txBody>
      </p:sp>
      <p:sp>
        <p:nvSpPr>
          <p:cNvPr id="7" name="Slide Number Placeholder 6">
            <a:extLst>
              <a:ext uri="{FF2B5EF4-FFF2-40B4-BE49-F238E27FC236}">
                <a16:creationId xmlns:a16="http://schemas.microsoft.com/office/drawing/2014/main" id="{167EDBB3-96E6-4EEA-931F-DB7B9E145130}"/>
              </a:ext>
            </a:extLst>
          </p:cNvPr>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EC81F68-4976-451A-B2E9-79BCBD2F70CC}" type="slidenum">
              <a:rPr lang="en-AU" smtClean="0"/>
              <a:pPr/>
              <a:t>‹#›</a:t>
            </a:fld>
            <a:endParaRPr lang="en-AU"/>
          </a:p>
        </p:txBody>
      </p:sp>
    </p:spTree>
    <p:extLst>
      <p:ext uri="{BB962C8B-B14F-4D97-AF65-F5344CB8AC3E}">
        <p14:creationId xmlns:p14="http://schemas.microsoft.com/office/powerpoint/2010/main" val="4389742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B70B14-71BF-4D10-B3DA-12193BF02EE1}"/>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3A023EC-89BA-427F-B659-C9BA6F7C97BD}"/>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E2789DB-5346-49A4-93BC-CE824ABD6F0D}"/>
              </a:ext>
            </a:extLst>
          </p:cNvPr>
          <p:cNvSpPr>
            <a:spLocks noGrp="1"/>
          </p:cNvSpPr>
          <p:nvPr>
            <p:ph type="pic" idx="1"/>
          </p:nvPr>
        </p:nvSpPr>
        <p:spPr>
          <a:xfrm>
            <a:off x="4201812" y="457200"/>
            <a:ext cx="7724987" cy="562680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227ED3C4-6241-480A-9C80-94FA28B6BFD3}"/>
              </a:ext>
            </a:extLst>
          </p:cNvPr>
          <p:cNvSpPr>
            <a:spLocks noGrp="1"/>
          </p:cNvSpPr>
          <p:nvPr>
            <p:ph type="body" sz="half" idx="2"/>
          </p:nvPr>
        </p:nvSpPr>
        <p:spPr>
          <a:xfrm>
            <a:off x="266400" y="3117600"/>
            <a:ext cx="3315600" cy="1846800"/>
          </a:xfrm>
        </p:spPr>
        <p:txBody>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Slide Number Placeholder 5">
            <a:extLst>
              <a:ext uri="{FF2B5EF4-FFF2-40B4-BE49-F238E27FC236}">
                <a16:creationId xmlns:a16="http://schemas.microsoft.com/office/drawing/2014/main" id="{33275DE8-0485-4C08-AD6F-60FBF7AF23AB}"/>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438974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9" name="Text Placeholder 8">
            <a:extLst>
              <a:ext uri="{FF2B5EF4-FFF2-40B4-BE49-F238E27FC236}">
                <a16:creationId xmlns:a16="http://schemas.microsoft.com/office/drawing/2014/main" id="{1F1E3B37-D501-42E3-9623-5B5A892FD8A7}"/>
              </a:ext>
            </a:extLst>
          </p:cNvPr>
          <p:cNvSpPr>
            <a:spLocks noGrp="1"/>
          </p:cNvSpPr>
          <p:nvPr>
            <p:ph type="body" sz="quarter" idx="13"/>
          </p:nvPr>
        </p:nvSpPr>
        <p:spPr>
          <a:xfrm>
            <a:off x="4201200" y="457200"/>
            <a:ext cx="7725600" cy="5626800"/>
          </a:xfrm>
        </p:spPr>
        <p:txBody>
          <a:bodyPr/>
          <a:lstStyle>
            <a:lvl1pPr marL="450850" indent="-450850">
              <a:buFont typeface="+mj-lt"/>
              <a:buAutoNum type="arabicPeriod"/>
              <a:defRPr>
                <a:latin typeface="Arial" panose="020B0604020202020204" pitchFamily="34" charset="0"/>
                <a:cs typeface="Arial" panose="020B0604020202020204" pitchFamily="34" charset="0"/>
              </a:defRPr>
            </a:lvl1pPr>
            <a:lvl2pPr marL="914400" indent="-457200">
              <a:buFont typeface="+mj-lt"/>
              <a:buAutoNum type="arabicPeriod"/>
              <a:defRPr>
                <a:latin typeface="Arial" panose="020B0604020202020204" pitchFamily="34" charset="0"/>
                <a:cs typeface="Arial" panose="020B0604020202020204" pitchFamily="34" charset="0"/>
              </a:defRPr>
            </a:lvl2pPr>
            <a:lvl3pPr marL="1371600" indent="-457200">
              <a:buFont typeface="+mj-lt"/>
              <a:buAutoNum type="arabicPeriod"/>
              <a:defRPr>
                <a:latin typeface="Arial" panose="020B0604020202020204" pitchFamily="34" charset="0"/>
                <a:cs typeface="Arial" panose="020B0604020202020204" pitchFamily="34" charset="0"/>
              </a:defRPr>
            </a:lvl3pPr>
            <a:lvl4pPr marL="1714500" indent="-342900">
              <a:buFont typeface="+mj-lt"/>
              <a:buAutoNum type="arabicPeriod"/>
              <a:defRPr>
                <a:latin typeface="Arial" panose="020B0604020202020204" pitchFamily="34" charset="0"/>
                <a:cs typeface="Arial" panose="020B0604020202020204" pitchFamily="34" charset="0"/>
              </a:defRPr>
            </a:lvl4pPr>
            <a:lvl5pPr marL="2171700" indent="-342900">
              <a:buFont typeface="+mj-lt"/>
              <a:buAutoNum type="arabicPeriod"/>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613455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inal Slide">
    <p:bg>
      <p:bgPr>
        <a:solidFill>
          <a:schemeClr val="accent2"/>
        </a:solidFill>
        <a:effectLst/>
      </p:bgPr>
    </p:bg>
    <p:spTree>
      <p:nvGrpSpPr>
        <p:cNvPr id="1" name=""/>
        <p:cNvGrpSpPr/>
        <p:nvPr/>
      </p:nvGrpSpPr>
      <p:grpSpPr>
        <a:xfrm>
          <a:off x="0" y="0"/>
          <a:ext cx="0" cy="0"/>
          <a:chOff x="0" y="0"/>
          <a:chExt cx="0" cy="0"/>
        </a:xfrm>
      </p:grpSpPr>
      <p:sp>
        <p:nvSpPr>
          <p:cNvPr id="9" name="Freeform 15">
            <a:extLst>
              <a:ext uri="{FF2B5EF4-FFF2-40B4-BE49-F238E27FC236}">
                <a16:creationId xmlns:a16="http://schemas.microsoft.com/office/drawing/2014/main" id="{A60732D9-43AE-45F7-B226-98D000B102F6}"/>
              </a:ext>
            </a:extLst>
          </p:cNvPr>
          <p:cNvSpPr>
            <a:spLocks/>
          </p:cNvSpPr>
          <p:nvPr userDrawn="1"/>
        </p:nvSpPr>
        <p:spPr bwMode="auto">
          <a:xfrm flipH="1">
            <a:off x="-2935513" y="4166205"/>
            <a:ext cx="11139999" cy="3591552"/>
          </a:xfrm>
          <a:custGeom>
            <a:avLst/>
            <a:gdLst>
              <a:gd name="T0" fmla="*/ 6807 w 8055"/>
              <a:gd name="T1" fmla="*/ 1082 h 2594"/>
              <a:gd name="T2" fmla="*/ 3279 w 8055"/>
              <a:gd name="T3" fmla="*/ 786 h 2594"/>
              <a:gd name="T4" fmla="*/ 1046 w 8055"/>
              <a:gd name="T5" fmla="*/ 5 h 2594"/>
              <a:gd name="T6" fmla="*/ 1063 w 8055"/>
              <a:gd name="T7" fmla="*/ 6 h 2594"/>
              <a:gd name="T8" fmla="*/ 0 w 8055"/>
              <a:gd name="T9" fmla="*/ 292 h 2594"/>
              <a:gd name="T10" fmla="*/ 1311 w 8055"/>
              <a:gd name="T11" fmla="*/ 482 h 2594"/>
              <a:gd name="T12" fmla="*/ 3231 w 8055"/>
              <a:gd name="T13" fmla="*/ 1898 h 2594"/>
              <a:gd name="T14" fmla="*/ 5831 w 8055"/>
              <a:gd name="T15" fmla="*/ 1722 h 2594"/>
              <a:gd name="T16" fmla="*/ 8055 w 8055"/>
              <a:gd name="T17" fmla="*/ 1346 h 2594"/>
              <a:gd name="T18" fmla="*/ 8055 w 8055"/>
              <a:gd name="T19" fmla="*/ 1098 h 2594"/>
              <a:gd name="T20" fmla="*/ 6807 w 8055"/>
              <a:gd name="T21" fmla="*/ 1082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5" h="2594">
                <a:moveTo>
                  <a:pt x="6807" y="1082"/>
                </a:moveTo>
                <a:cubicBezTo>
                  <a:pt x="5911" y="1330"/>
                  <a:pt x="4872" y="1860"/>
                  <a:pt x="3279" y="786"/>
                </a:cubicBezTo>
                <a:cubicBezTo>
                  <a:pt x="2364" y="169"/>
                  <a:pt x="1673" y="0"/>
                  <a:pt x="1046" y="5"/>
                </a:cubicBezTo>
                <a:cubicBezTo>
                  <a:pt x="1057" y="6"/>
                  <a:pt x="1063" y="6"/>
                  <a:pt x="1063" y="6"/>
                </a:cubicBezTo>
                <a:cubicBezTo>
                  <a:pt x="1063" y="6"/>
                  <a:pt x="530" y="57"/>
                  <a:pt x="0" y="292"/>
                </a:cubicBezTo>
                <a:cubicBezTo>
                  <a:pt x="399" y="260"/>
                  <a:pt x="917" y="274"/>
                  <a:pt x="1311" y="482"/>
                </a:cubicBezTo>
                <a:cubicBezTo>
                  <a:pt x="2055" y="874"/>
                  <a:pt x="2783" y="1610"/>
                  <a:pt x="3231" y="1898"/>
                </a:cubicBezTo>
                <a:cubicBezTo>
                  <a:pt x="3598" y="2134"/>
                  <a:pt x="4463" y="2594"/>
                  <a:pt x="5831" y="1722"/>
                </a:cubicBezTo>
                <a:cubicBezTo>
                  <a:pt x="7199" y="850"/>
                  <a:pt x="8055" y="1346"/>
                  <a:pt x="8055" y="1346"/>
                </a:cubicBezTo>
                <a:cubicBezTo>
                  <a:pt x="8055" y="1098"/>
                  <a:pt x="8055" y="1098"/>
                  <a:pt x="8055" y="1098"/>
                </a:cubicBezTo>
                <a:cubicBezTo>
                  <a:pt x="8055" y="1098"/>
                  <a:pt x="7703" y="834"/>
                  <a:pt x="6807" y="1082"/>
                </a:cubicBezTo>
                <a:close/>
              </a:path>
            </a:pathLst>
          </a:custGeom>
          <a:gradFill flip="none" rotWithShape="1">
            <a:gsLst>
              <a:gs pos="17000">
                <a:srgbClr val="360F3C">
                  <a:alpha val="70000"/>
                </a:srgbClr>
              </a:gs>
              <a:gs pos="57000">
                <a:srgbClr val="5C1C8C">
                  <a:alpha val="20000"/>
                </a:srgbClr>
              </a:gs>
              <a:gs pos="94000">
                <a:srgbClr val="C72032">
                  <a:alpha val="50000"/>
                </a:srgbClr>
              </a:gs>
            </a:gsLst>
            <a:lin ang="10800000" scaled="1"/>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Futura Std Light"/>
              <a:ea typeface="+mn-ea"/>
              <a:cs typeface="+mn-cs"/>
              <a:sym typeface="Futura Std Light"/>
            </a:endParaRPr>
          </a:p>
        </p:txBody>
      </p:sp>
      <p:sp>
        <p:nvSpPr>
          <p:cNvPr id="10" name="Freeform 16">
            <a:extLst>
              <a:ext uri="{FF2B5EF4-FFF2-40B4-BE49-F238E27FC236}">
                <a16:creationId xmlns:a16="http://schemas.microsoft.com/office/drawing/2014/main" id="{20B52A3C-76FF-428B-9F8F-F455D362E761}"/>
              </a:ext>
            </a:extLst>
          </p:cNvPr>
          <p:cNvSpPr>
            <a:spLocks/>
          </p:cNvSpPr>
          <p:nvPr userDrawn="1"/>
        </p:nvSpPr>
        <p:spPr bwMode="auto">
          <a:xfrm flipH="1">
            <a:off x="6738333" y="4064389"/>
            <a:ext cx="5985254" cy="2631276"/>
          </a:xfrm>
          <a:custGeom>
            <a:avLst/>
            <a:gdLst>
              <a:gd name="T0" fmla="*/ 2196 w 4328"/>
              <a:gd name="T1" fmla="*/ 1896 h 1900"/>
              <a:gd name="T2" fmla="*/ 2448 w 4328"/>
              <a:gd name="T3" fmla="*/ 992 h 1900"/>
              <a:gd name="T4" fmla="*/ 4328 w 4328"/>
              <a:gd name="T5" fmla="*/ 80 h 1900"/>
              <a:gd name="T6" fmla="*/ 1632 w 4328"/>
              <a:gd name="T7" fmla="*/ 420 h 1900"/>
              <a:gd name="T8" fmla="*/ 248 w 4328"/>
              <a:gd name="T9" fmla="*/ 1900 h 1900"/>
              <a:gd name="T10" fmla="*/ 2196 w 4328"/>
              <a:gd name="T11" fmla="*/ 1896 h 1900"/>
            </a:gdLst>
            <a:ahLst/>
            <a:cxnLst>
              <a:cxn ang="0">
                <a:pos x="T0" y="T1"/>
              </a:cxn>
              <a:cxn ang="0">
                <a:pos x="T2" y="T3"/>
              </a:cxn>
              <a:cxn ang="0">
                <a:pos x="T4" y="T5"/>
              </a:cxn>
              <a:cxn ang="0">
                <a:pos x="T6" y="T7"/>
              </a:cxn>
              <a:cxn ang="0">
                <a:pos x="T8" y="T9"/>
              </a:cxn>
              <a:cxn ang="0">
                <a:pos x="T10" y="T11"/>
              </a:cxn>
            </a:cxnLst>
            <a:rect l="0" t="0" r="r" b="b"/>
            <a:pathLst>
              <a:path w="4328" h="1900">
                <a:moveTo>
                  <a:pt x="2196" y="1896"/>
                </a:moveTo>
                <a:cubicBezTo>
                  <a:pt x="2196" y="1896"/>
                  <a:pt x="2113" y="1475"/>
                  <a:pt x="2448" y="992"/>
                </a:cubicBezTo>
                <a:cubicBezTo>
                  <a:pt x="2992" y="208"/>
                  <a:pt x="4328" y="80"/>
                  <a:pt x="4328" y="80"/>
                </a:cubicBezTo>
                <a:cubicBezTo>
                  <a:pt x="4328" y="80"/>
                  <a:pt x="3161" y="0"/>
                  <a:pt x="1632" y="420"/>
                </a:cubicBezTo>
                <a:cubicBezTo>
                  <a:pt x="0" y="868"/>
                  <a:pt x="248" y="1900"/>
                  <a:pt x="248" y="1900"/>
                </a:cubicBezTo>
                <a:lnTo>
                  <a:pt x="2196" y="1896"/>
                </a:lnTo>
                <a:close/>
              </a:path>
            </a:pathLst>
          </a:custGeom>
          <a:gradFill flip="none" rotWithShape="1">
            <a:gsLst>
              <a:gs pos="37000">
                <a:srgbClr val="D93B50">
                  <a:alpha val="50000"/>
                </a:srgbClr>
              </a:gs>
              <a:gs pos="0">
                <a:srgbClr val="C72032">
                  <a:alpha val="80000"/>
                </a:srgbClr>
              </a:gs>
              <a:gs pos="95575">
                <a:srgbClr val="5C1C8C">
                  <a:alpha val="35000"/>
                </a:srgbClr>
              </a:gs>
            </a:gsLst>
            <a:lin ang="18900000" scaled="1"/>
            <a:tileRect/>
          </a:gra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Futura Std Light"/>
              <a:ea typeface="+mn-ea"/>
              <a:cs typeface="+mn-cs"/>
              <a:sym typeface="Futura Std Light"/>
            </a:endParaRPr>
          </a:p>
        </p:txBody>
      </p:sp>
      <p:pic>
        <p:nvPicPr>
          <p:cNvPr id="7" name="Picture 6">
            <a:extLst>
              <a:ext uri="{FF2B5EF4-FFF2-40B4-BE49-F238E27FC236}">
                <a16:creationId xmlns:a16="http://schemas.microsoft.com/office/drawing/2014/main" id="{D7659222-D08F-45A0-BBAE-5F79E3B459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73232" y="2729735"/>
            <a:ext cx="4245537" cy="1398530"/>
          </a:xfrm>
          <a:prstGeom prst="rect">
            <a:avLst/>
          </a:prstGeom>
        </p:spPr>
      </p:pic>
    </p:spTree>
    <p:extLst>
      <p:ext uri="{BB962C8B-B14F-4D97-AF65-F5344CB8AC3E}">
        <p14:creationId xmlns:p14="http://schemas.microsoft.com/office/powerpoint/2010/main" val="1029808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78D73-741E-4A3A-B8C4-124CE6BAC49F}"/>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D4DF620-32AE-46C9-9F22-DDE369B504A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Slide Number Placeholder 5">
            <a:extLst>
              <a:ext uri="{FF2B5EF4-FFF2-40B4-BE49-F238E27FC236}">
                <a16:creationId xmlns:a16="http://schemas.microsoft.com/office/drawing/2014/main" id="{1B05ED6E-F140-4083-9570-EFDF8AAE9C49}"/>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1046279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07475-FEE0-40F3-B487-DB82C280664C}"/>
              </a:ext>
            </a:extLst>
          </p:cNvPr>
          <p:cNvSpPr>
            <a:spLocks noGrp="1"/>
          </p:cNvSpPr>
          <p:nvPr>
            <p:ph type="title"/>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A56FD0D-B4CE-41F4-9879-E575CB28F436}"/>
              </a:ext>
            </a:extLst>
          </p:cNvPr>
          <p:cNvSpPr>
            <a:spLocks noGrp="1"/>
          </p:cNvSpPr>
          <p:nvPr>
            <p:ph type="body" idx="1"/>
          </p:nvPr>
        </p:nvSpPr>
        <p:spPr>
          <a:xfrm>
            <a:off x="831850" y="4589463"/>
            <a:ext cx="10515600" cy="1500187"/>
          </a:xfrm>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2570968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775BD-C264-4D14-9F9C-5E355E6152C5}"/>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C050E30A-9FDC-436A-82DC-AF6B205EB45E}"/>
              </a:ext>
            </a:extLst>
          </p:cNvPr>
          <p:cNvSpPr>
            <a:spLocks noGrp="1"/>
          </p:cNvSpPr>
          <p:nvPr>
            <p:ph sz="half" idx="1"/>
          </p:nvPr>
        </p:nvSpPr>
        <p:spPr>
          <a:xfrm>
            <a:off x="235528" y="1825625"/>
            <a:ext cx="57564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66E30723-81C3-4A18-9021-A93A3C56F363}"/>
              </a:ext>
            </a:extLst>
          </p:cNvPr>
          <p:cNvSpPr>
            <a:spLocks noGrp="1"/>
          </p:cNvSpPr>
          <p:nvPr>
            <p:ph sz="half" idx="2"/>
          </p:nvPr>
        </p:nvSpPr>
        <p:spPr>
          <a:xfrm>
            <a:off x="6172200" y="1825625"/>
            <a:ext cx="5757708"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554385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346C0-76B2-4261-BBDE-BA8E98953FAE}"/>
              </a:ext>
            </a:extLst>
          </p:cNvPr>
          <p:cNvSpPr>
            <a:spLocks noGrp="1"/>
          </p:cNvSpPr>
          <p:nvPr>
            <p:ph type="title"/>
          </p:nvPr>
        </p:nvSpPr>
        <p:spPr>
          <a:xfrm>
            <a:off x="234000" y="136800"/>
            <a:ext cx="9003600" cy="1188000"/>
          </a:xfr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526F9673-06A6-4883-87B9-AEFCC485B9D1}"/>
              </a:ext>
            </a:extLst>
          </p:cNvPr>
          <p:cNvSpPr>
            <a:spLocks noGrp="1"/>
          </p:cNvSpPr>
          <p:nvPr>
            <p:ph type="body" idx="1"/>
          </p:nvPr>
        </p:nvSpPr>
        <p:spPr>
          <a:xfrm>
            <a:off x="234000" y="1681163"/>
            <a:ext cx="5763575"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ECD162-0697-49BE-8899-05FCFB71539C}"/>
              </a:ext>
            </a:extLst>
          </p:cNvPr>
          <p:cNvSpPr>
            <a:spLocks noGrp="1"/>
          </p:cNvSpPr>
          <p:nvPr>
            <p:ph sz="half" idx="2"/>
          </p:nvPr>
        </p:nvSpPr>
        <p:spPr>
          <a:xfrm>
            <a:off x="234000" y="2505075"/>
            <a:ext cx="5763575"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69E6007-785B-41D0-B932-2B4BFF073755}"/>
              </a:ext>
            </a:extLst>
          </p:cNvPr>
          <p:cNvSpPr>
            <a:spLocks noGrp="1"/>
          </p:cNvSpPr>
          <p:nvPr>
            <p:ph type="body" sz="quarter" idx="3"/>
          </p:nvPr>
        </p:nvSpPr>
        <p:spPr>
          <a:xfrm>
            <a:off x="6172200" y="1681163"/>
            <a:ext cx="5763600"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35DF337-0335-4780-B1BA-0BBD0A42EA5C}"/>
              </a:ext>
            </a:extLst>
          </p:cNvPr>
          <p:cNvSpPr>
            <a:spLocks noGrp="1"/>
          </p:cNvSpPr>
          <p:nvPr>
            <p:ph sz="quarter" idx="4"/>
          </p:nvPr>
        </p:nvSpPr>
        <p:spPr>
          <a:xfrm>
            <a:off x="6172200" y="2505075"/>
            <a:ext cx="5763600"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365575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57A25-6280-4D1F-8222-2DE5D168B254}"/>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5" name="Slide Number Placeholder 4">
            <a:extLst>
              <a:ext uri="{FF2B5EF4-FFF2-40B4-BE49-F238E27FC236}">
                <a16:creationId xmlns:a16="http://schemas.microsoft.com/office/drawing/2014/main" id="{074F9235-F18B-44D5-89A9-9D641E45D8EB}"/>
              </a:ext>
            </a:extLst>
          </p:cNvPr>
          <p:cNvSpPr>
            <a:spLocks noGrp="1"/>
          </p:cNvSpPr>
          <p:nvPr>
            <p:ph type="sldNum" sz="quarter" idx="12"/>
          </p:nvPr>
        </p:nvSpPr>
        <p:spPr/>
        <p:txBody>
          <a:bodyPr/>
          <a:lstStyle/>
          <a:p>
            <a:fld id="{4EC81F68-4976-451A-B2E9-79BCBD2F70CC}" type="slidenum">
              <a:rPr lang="en-AU" smtClean="0"/>
              <a:pPr/>
              <a:t>‹#›</a:t>
            </a:fld>
            <a:endParaRPr lang="en-AU"/>
          </a:p>
        </p:txBody>
      </p:sp>
    </p:spTree>
    <p:extLst>
      <p:ext uri="{BB962C8B-B14F-4D97-AF65-F5344CB8AC3E}">
        <p14:creationId xmlns:p14="http://schemas.microsoft.com/office/powerpoint/2010/main" val="1857413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42D91E95-53CC-4E3F-8328-6FD360EDA5DE}"/>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278137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5AE116F7-0AE7-40B0-9C9D-0F9CBF82DF85}"/>
              </a:ext>
            </a:extLst>
          </p:cNvPr>
          <p:cNvSpPr>
            <a:spLocks noGrp="1"/>
          </p:cNvSpPr>
          <p:nvPr>
            <p:ph idx="1"/>
          </p:nvPr>
        </p:nvSpPr>
        <p:spPr>
          <a:xfrm>
            <a:off x="4201812" y="457200"/>
            <a:ext cx="7724987" cy="5626800"/>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4A46DFC6-B1F9-4548-AD13-D6EEFAE6DD0C}"/>
              </a:ext>
            </a:extLst>
          </p:cNvPr>
          <p:cNvSpPr>
            <a:spLocks noGrp="1"/>
          </p:cNvSpPr>
          <p:nvPr>
            <p:ph type="body" sz="half" idx="2"/>
          </p:nvPr>
        </p:nvSpPr>
        <p:spPr>
          <a:xfrm>
            <a:off x="266400" y="3117600"/>
            <a:ext cx="3315600" cy="1846800"/>
          </a:xfrm>
        </p:spPr>
        <p:txBody>
          <a:bodyPr>
            <a:normAutofit/>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EB08899-091A-4986-B914-D309D6491E2A}"/>
              </a:ext>
            </a:extLst>
          </p:cNvPr>
          <p:cNvSpPr>
            <a:spLocks noGrp="1"/>
          </p:cNvSpPr>
          <p:nvPr>
            <p:ph type="dt" sz="half" idx="10"/>
          </p:nvPr>
        </p:nvSpPr>
        <p:spPr>
          <a:xfrm>
            <a:off x="9496425" y="6356350"/>
            <a:ext cx="1736066" cy="365125"/>
          </a:xfrm>
          <a:prstGeom prst="rect">
            <a:avLst/>
          </a:prstGeom>
        </p:spPr>
        <p:txBody>
          <a:bodyPr/>
          <a:lstStyle>
            <a:lvl1pPr>
              <a:defRPr>
                <a:latin typeface="Arial" panose="020B0604020202020204" pitchFamily="34" charset="0"/>
                <a:cs typeface="Arial" panose="020B0604020202020204" pitchFamily="34" charset="0"/>
              </a:defRPr>
            </a:lvl1pPr>
          </a:lstStyle>
          <a:p>
            <a:fld id="{DB25E40E-9DF4-47B5-BAB8-388FDD99D59B}" type="datetimeFigureOut">
              <a:rPr lang="en-AU" smtClean="0"/>
              <a:pPr/>
              <a:t>08/06/2018</a:t>
            </a:fld>
            <a:endParaRPr lang="en-AU"/>
          </a:p>
        </p:txBody>
      </p:sp>
      <p:sp>
        <p:nvSpPr>
          <p:cNvPr id="7" name="Slide Number Placeholder 6">
            <a:extLst>
              <a:ext uri="{FF2B5EF4-FFF2-40B4-BE49-F238E27FC236}">
                <a16:creationId xmlns:a16="http://schemas.microsoft.com/office/drawing/2014/main" id="{F7E2F7D9-6D72-472F-9761-0399665077CA}"/>
              </a:ext>
            </a:extLst>
          </p:cNvPr>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EC81F68-4976-451A-B2E9-79BCBD2F70CC}" type="slidenum">
              <a:rPr lang="en-AU" smtClean="0"/>
              <a:pPr/>
              <a:t>‹#›</a:t>
            </a:fld>
            <a:endParaRPr lang="en-AU"/>
          </a:p>
        </p:txBody>
      </p:sp>
      <p:sp>
        <p:nvSpPr>
          <p:cNvPr id="6" name="Footer Placeholder 5">
            <a:extLst>
              <a:ext uri="{FF2B5EF4-FFF2-40B4-BE49-F238E27FC236}">
                <a16:creationId xmlns:a16="http://schemas.microsoft.com/office/drawing/2014/main" id="{312FE6F9-374F-430B-BB69-B60F5C54F7F9}"/>
              </a:ext>
            </a:extLst>
          </p:cNvPr>
          <p:cNvSpPr>
            <a:spLocks noGrp="1"/>
          </p:cNvSpPr>
          <p:nvPr>
            <p:ph type="ftr" sz="quarter" idx="13"/>
          </p:nvPr>
        </p:nvSpPr>
        <p:spPr>
          <a:xfrm>
            <a:off x="4038599" y="6356350"/>
            <a:ext cx="5336509" cy="365125"/>
          </a:xfrm>
          <a:prstGeom prst="rect">
            <a:avLst/>
          </a:prstGeom>
        </p:spPr>
        <p:txBody>
          <a:bodyPr/>
          <a:lstStyle/>
          <a:p>
            <a:endParaRPr lang="en-AU"/>
          </a:p>
        </p:txBody>
      </p:sp>
    </p:spTree>
    <p:extLst>
      <p:ext uri="{BB962C8B-B14F-4D97-AF65-F5344CB8AC3E}">
        <p14:creationId xmlns:p14="http://schemas.microsoft.com/office/powerpoint/2010/main" val="4035369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AA570C-1BBC-4CDB-A506-E6982C6B7BDD}"/>
              </a:ext>
            </a:extLst>
          </p:cNvPr>
          <p:cNvSpPr/>
          <p:nvPr userDrawn="1"/>
        </p:nvSpPr>
        <p:spPr>
          <a:xfrm>
            <a:off x="0" y="0"/>
            <a:ext cx="12192000" cy="1325563"/>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latin typeface="Arial" panose="020B0604020202020204" pitchFamily="34" charset="0"/>
              <a:cs typeface="Arial" panose="020B0604020202020204" pitchFamily="34" charset="0"/>
            </a:endParaRPr>
          </a:p>
        </p:txBody>
      </p:sp>
      <p:sp>
        <p:nvSpPr>
          <p:cNvPr id="2" name="Title Placeholder 1">
            <a:extLst>
              <a:ext uri="{FF2B5EF4-FFF2-40B4-BE49-F238E27FC236}">
                <a16:creationId xmlns:a16="http://schemas.microsoft.com/office/drawing/2014/main" id="{E813FF67-1633-4DD4-99C9-C98EEFE702B2}"/>
              </a:ext>
            </a:extLst>
          </p:cNvPr>
          <p:cNvSpPr>
            <a:spLocks noGrp="1"/>
          </p:cNvSpPr>
          <p:nvPr>
            <p:ph type="title"/>
          </p:nvPr>
        </p:nvSpPr>
        <p:spPr>
          <a:xfrm>
            <a:off x="235528" y="136525"/>
            <a:ext cx="9001778" cy="1189039"/>
          </a:xfrm>
          <a:prstGeom prst="rect">
            <a:avLst/>
          </a:prstGeom>
        </p:spPr>
        <p:txBody>
          <a:bodyPr vert="horz" lIns="91440" tIns="45720" rIns="91440" bIns="45720" rtlCol="0" anchor="b" anchorCtr="0">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7D0BBB1-D145-40B9-81B9-93197AFAADDE}"/>
              </a:ext>
            </a:extLst>
          </p:cNvPr>
          <p:cNvSpPr>
            <a:spLocks noGrp="1"/>
          </p:cNvSpPr>
          <p:nvPr>
            <p:ph type="body" idx="1"/>
          </p:nvPr>
        </p:nvSpPr>
        <p:spPr>
          <a:xfrm>
            <a:off x="235527" y="1825625"/>
            <a:ext cx="11694382"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Slide Number Placeholder 5">
            <a:extLst>
              <a:ext uri="{FF2B5EF4-FFF2-40B4-BE49-F238E27FC236}">
                <a16:creationId xmlns:a16="http://schemas.microsoft.com/office/drawing/2014/main" id="{F32EF9F2-B7AF-45F0-96E3-4AB78790C458}"/>
              </a:ext>
            </a:extLst>
          </p:cNvPr>
          <p:cNvSpPr>
            <a:spLocks noGrp="1"/>
          </p:cNvSpPr>
          <p:nvPr>
            <p:ph type="sldNum" sz="quarter" idx="4"/>
          </p:nvPr>
        </p:nvSpPr>
        <p:spPr>
          <a:xfrm>
            <a:off x="11353800" y="6356350"/>
            <a:ext cx="576108"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4EC81F68-4976-451A-B2E9-79BCBD2F70CC}" type="slidenum">
              <a:rPr lang="en-AU" smtClean="0"/>
              <a:pPr/>
              <a:t>‹#›</a:t>
            </a:fld>
            <a:endParaRPr lang="en-AU"/>
          </a:p>
        </p:txBody>
      </p:sp>
    </p:spTree>
    <p:extLst>
      <p:ext uri="{BB962C8B-B14F-4D97-AF65-F5344CB8AC3E}">
        <p14:creationId xmlns:p14="http://schemas.microsoft.com/office/powerpoint/2010/main" val="3437493204"/>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Lst>
  <p:txStyles>
    <p:titleStyle>
      <a:lvl1pPr algn="l" defTabSz="914400" rtl="0" eaLnBrk="1" latinLnBrk="0" hangingPunct="1">
        <a:lnSpc>
          <a:spcPct val="90000"/>
        </a:lnSpc>
        <a:spcBef>
          <a:spcPct val="0"/>
        </a:spcBef>
        <a:buNone/>
        <a:defRPr sz="4400" b="0"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hyperlink" Target="http://www.gasbb.com.au/Bulletin%20Board%20Information/2018%20Rule%20Change%20Information.aspx"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001B86-1443-47EC-B6DC-846CE4E471CE}"/>
              </a:ext>
            </a:extLst>
          </p:cNvPr>
          <p:cNvSpPr>
            <a:spLocks noGrp="1"/>
          </p:cNvSpPr>
          <p:nvPr>
            <p:ph type="ctrTitle"/>
          </p:nvPr>
        </p:nvSpPr>
        <p:spPr/>
        <p:txBody>
          <a:bodyPr>
            <a:normAutofit/>
          </a:bodyPr>
          <a:lstStyle/>
          <a:p>
            <a:r>
              <a:rPr lang="en-AU" dirty="0"/>
              <a:t>Gas Bulletin Board:</a:t>
            </a:r>
            <a:r>
              <a:rPr lang="en-AU" sz="4000" dirty="0"/>
              <a:t> </a:t>
            </a:r>
            <a:br>
              <a:rPr lang="en-AU" sz="4000" dirty="0"/>
            </a:br>
            <a:r>
              <a:rPr lang="en-AU" sz="4000" dirty="0"/>
              <a:t>2018 Rule change</a:t>
            </a:r>
            <a:endParaRPr lang="en-AU" sz="4000" dirty="0">
              <a:solidFill>
                <a:schemeClr val="tx1"/>
              </a:solidFill>
            </a:endParaRPr>
          </a:p>
        </p:txBody>
      </p:sp>
      <p:sp>
        <p:nvSpPr>
          <p:cNvPr id="5" name="Subtitle 4">
            <a:extLst>
              <a:ext uri="{FF2B5EF4-FFF2-40B4-BE49-F238E27FC236}">
                <a16:creationId xmlns:a16="http://schemas.microsoft.com/office/drawing/2014/main" id="{8C1BF767-69BB-4556-9D40-83E020974227}"/>
              </a:ext>
            </a:extLst>
          </p:cNvPr>
          <p:cNvSpPr>
            <a:spLocks noGrp="1"/>
          </p:cNvSpPr>
          <p:nvPr>
            <p:ph type="subTitle" idx="1"/>
          </p:nvPr>
        </p:nvSpPr>
        <p:spPr/>
        <p:txBody>
          <a:bodyPr/>
          <a:lstStyle/>
          <a:p>
            <a:r>
              <a:rPr lang="en-AU">
                <a:latin typeface="Arial" panose="020B0604020202020204" pitchFamily="34" charset="0"/>
                <a:cs typeface="Arial" panose="020B0604020202020204" pitchFamily="34" charset="0"/>
              </a:rPr>
              <a:t>Gas Wholesale Consultative Forum – 12 June 2018</a:t>
            </a:r>
          </a:p>
        </p:txBody>
      </p:sp>
    </p:spTree>
    <p:extLst>
      <p:ext uri="{BB962C8B-B14F-4D97-AF65-F5344CB8AC3E}">
        <p14:creationId xmlns:p14="http://schemas.microsoft.com/office/powerpoint/2010/main" val="1865525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931AF-E38F-4CBB-99D0-77B07A6DF2DA}"/>
              </a:ext>
            </a:extLst>
          </p:cNvPr>
          <p:cNvSpPr>
            <a:spLocks noGrp="1"/>
          </p:cNvSpPr>
          <p:nvPr>
            <p:ph type="title"/>
          </p:nvPr>
        </p:nvSpPr>
        <p:spPr/>
        <p:txBody>
          <a:bodyPr/>
          <a:lstStyle/>
          <a:p>
            <a:r>
              <a:rPr lang="en-AU" dirty="0"/>
              <a:t>Overview</a:t>
            </a:r>
          </a:p>
        </p:txBody>
      </p:sp>
      <p:sp>
        <p:nvSpPr>
          <p:cNvPr id="7" name="Content Placeholder 6">
            <a:extLst>
              <a:ext uri="{FF2B5EF4-FFF2-40B4-BE49-F238E27FC236}">
                <a16:creationId xmlns:a16="http://schemas.microsoft.com/office/drawing/2014/main" id="{AC6135E2-BB95-4227-B6BA-F528455E4898}"/>
              </a:ext>
            </a:extLst>
          </p:cNvPr>
          <p:cNvSpPr>
            <a:spLocks noGrp="1"/>
          </p:cNvSpPr>
          <p:nvPr>
            <p:ph idx="1"/>
          </p:nvPr>
        </p:nvSpPr>
        <p:spPr>
          <a:xfrm>
            <a:off x="157018" y="1600199"/>
            <a:ext cx="12034981" cy="5121275"/>
          </a:xfrm>
        </p:spPr>
        <p:txBody>
          <a:bodyPr>
            <a:normAutofit fontScale="92500" lnSpcReduction="20000"/>
          </a:bodyPr>
          <a:lstStyle/>
          <a:p>
            <a:pPr>
              <a:lnSpc>
                <a:spcPct val="120000"/>
              </a:lnSpc>
              <a:spcBef>
                <a:spcPts val="600"/>
              </a:spcBef>
              <a:spcAft>
                <a:spcPts val="600"/>
              </a:spcAft>
            </a:pPr>
            <a:r>
              <a:rPr lang="en-AU" dirty="0"/>
              <a:t>In a rule determination made in late 2017, the AEMC made a range of changes to the Gas Bulletin Board (GBB), including:</a:t>
            </a:r>
          </a:p>
          <a:p>
            <a:pPr lvl="1">
              <a:lnSpc>
                <a:spcPct val="120000"/>
              </a:lnSpc>
              <a:spcBef>
                <a:spcPts val="600"/>
              </a:spcBef>
              <a:spcAft>
                <a:spcPts val="600"/>
              </a:spcAft>
            </a:pPr>
            <a:r>
              <a:rPr lang="en-AU" sz="2087" dirty="0"/>
              <a:t>Changes to the cost recovery provisions</a:t>
            </a:r>
          </a:p>
          <a:p>
            <a:pPr lvl="1">
              <a:lnSpc>
                <a:spcPct val="120000"/>
              </a:lnSpc>
              <a:spcBef>
                <a:spcPts val="600"/>
              </a:spcBef>
              <a:spcAft>
                <a:spcPts val="600"/>
              </a:spcAft>
            </a:pPr>
            <a:r>
              <a:rPr lang="en-AU" sz="2087" dirty="0"/>
              <a:t>Expand the scope of the GBB to include all material gas transmission, production and storage facilities that are directly or indirectly connected to the each coast gas transmission network. This will include the Northern Territory once the NGP is commissioned.</a:t>
            </a:r>
          </a:p>
          <a:p>
            <a:pPr lvl="1">
              <a:lnSpc>
                <a:spcPct val="120000"/>
              </a:lnSpc>
              <a:spcBef>
                <a:spcPts val="600"/>
              </a:spcBef>
              <a:spcAft>
                <a:spcPts val="600"/>
              </a:spcAft>
            </a:pPr>
            <a:r>
              <a:rPr lang="en-AU" sz="2087" dirty="0"/>
              <a:t>Clarification of registration requirements</a:t>
            </a:r>
          </a:p>
          <a:p>
            <a:pPr lvl="1">
              <a:lnSpc>
                <a:spcPct val="120000"/>
              </a:lnSpc>
              <a:spcBef>
                <a:spcPts val="600"/>
              </a:spcBef>
              <a:spcAft>
                <a:spcPts val="600"/>
              </a:spcAft>
            </a:pPr>
            <a:r>
              <a:rPr lang="en-AU" sz="2087" dirty="0"/>
              <a:t>Various changes to reporting requirements</a:t>
            </a:r>
          </a:p>
          <a:p>
            <a:pPr lvl="1">
              <a:lnSpc>
                <a:spcPct val="120000"/>
              </a:lnSpc>
              <a:spcBef>
                <a:spcPts val="600"/>
              </a:spcBef>
              <a:spcAft>
                <a:spcPts val="600"/>
              </a:spcAft>
            </a:pPr>
            <a:r>
              <a:rPr lang="en-AU" sz="2087" dirty="0"/>
              <a:t>Introduction of a new information standard</a:t>
            </a:r>
            <a:endParaRPr lang="en-AU" dirty="0"/>
          </a:p>
          <a:p>
            <a:pPr>
              <a:lnSpc>
                <a:spcPct val="120000"/>
              </a:lnSpc>
              <a:spcBef>
                <a:spcPts val="600"/>
              </a:spcBef>
              <a:spcAft>
                <a:spcPts val="600"/>
              </a:spcAft>
            </a:pPr>
            <a:r>
              <a:rPr lang="en-AU" dirty="0"/>
              <a:t>As part of the implementation of the above rule change, AEMO and participants who provide AEMO data for the GBB will need to make changes to their systems.</a:t>
            </a:r>
            <a:endParaRPr lang="en-AU" sz="2087" dirty="0"/>
          </a:p>
        </p:txBody>
      </p:sp>
      <p:sp>
        <p:nvSpPr>
          <p:cNvPr id="4" name="Date Placeholder 3">
            <a:extLst>
              <a:ext uri="{FF2B5EF4-FFF2-40B4-BE49-F238E27FC236}">
                <a16:creationId xmlns:a16="http://schemas.microsoft.com/office/drawing/2014/main" id="{C3D98F52-F508-4786-84A3-4E4B712DFCF3}"/>
              </a:ext>
            </a:extLst>
          </p:cNvPr>
          <p:cNvSpPr>
            <a:spLocks noGrp="1"/>
          </p:cNvSpPr>
          <p:nvPr>
            <p:ph type="dt" sz="half" idx="10"/>
          </p:nvPr>
        </p:nvSpPr>
        <p:spPr/>
        <p:txBody>
          <a:bodyPr/>
          <a:lstStyle/>
          <a:p>
            <a:fld id="{A1BCD5CE-50B2-4AD0-AF69-20801E4E8051}" type="datetime1">
              <a:rPr lang="en-AU" smtClean="0"/>
              <a:pPr/>
              <a:t>08/06/2018</a:t>
            </a:fld>
            <a:endParaRPr lang="en-AU" dirty="0"/>
          </a:p>
        </p:txBody>
      </p:sp>
      <p:sp>
        <p:nvSpPr>
          <p:cNvPr id="6" name="Slide Number Placeholder 5">
            <a:extLst>
              <a:ext uri="{FF2B5EF4-FFF2-40B4-BE49-F238E27FC236}">
                <a16:creationId xmlns:a16="http://schemas.microsoft.com/office/drawing/2014/main" id="{C03465CF-94CC-48DA-A9F9-C442C67EE642}"/>
              </a:ext>
            </a:extLst>
          </p:cNvPr>
          <p:cNvSpPr>
            <a:spLocks noGrp="1"/>
          </p:cNvSpPr>
          <p:nvPr>
            <p:ph type="sldNum" sz="quarter" idx="12"/>
          </p:nvPr>
        </p:nvSpPr>
        <p:spPr/>
        <p:txBody>
          <a:bodyPr/>
          <a:lstStyle/>
          <a:p>
            <a:fld id="{4EC81F68-4976-451A-B2E9-79BCBD2F70CC}" type="slidenum">
              <a:rPr lang="en-AU" smtClean="0"/>
              <a:pPr/>
              <a:t>2</a:t>
            </a:fld>
            <a:endParaRPr lang="en-AU" dirty="0"/>
          </a:p>
        </p:txBody>
      </p:sp>
    </p:spTree>
    <p:extLst>
      <p:ext uri="{BB962C8B-B14F-4D97-AF65-F5344CB8AC3E}">
        <p14:creationId xmlns:p14="http://schemas.microsoft.com/office/powerpoint/2010/main" val="1082065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931AF-E38F-4CBB-99D0-77B07A6DF2DA}"/>
              </a:ext>
            </a:extLst>
          </p:cNvPr>
          <p:cNvSpPr>
            <a:spLocks noGrp="1"/>
          </p:cNvSpPr>
          <p:nvPr>
            <p:ph type="title"/>
          </p:nvPr>
        </p:nvSpPr>
        <p:spPr/>
        <p:txBody>
          <a:bodyPr/>
          <a:lstStyle/>
          <a:p>
            <a:r>
              <a:rPr lang="en-AU" dirty="0"/>
              <a:t>Implementation Project</a:t>
            </a:r>
          </a:p>
        </p:txBody>
      </p:sp>
      <p:sp>
        <p:nvSpPr>
          <p:cNvPr id="7" name="Content Placeholder 6">
            <a:extLst>
              <a:ext uri="{FF2B5EF4-FFF2-40B4-BE49-F238E27FC236}">
                <a16:creationId xmlns:a16="http://schemas.microsoft.com/office/drawing/2014/main" id="{AC6135E2-BB95-4227-B6BA-F528455E4898}"/>
              </a:ext>
            </a:extLst>
          </p:cNvPr>
          <p:cNvSpPr>
            <a:spLocks noGrp="1"/>
          </p:cNvSpPr>
          <p:nvPr>
            <p:ph idx="1"/>
          </p:nvPr>
        </p:nvSpPr>
        <p:spPr>
          <a:xfrm>
            <a:off x="157018" y="1825625"/>
            <a:ext cx="12034981" cy="4895850"/>
          </a:xfrm>
        </p:spPr>
        <p:txBody>
          <a:bodyPr>
            <a:normAutofit/>
          </a:bodyPr>
          <a:lstStyle/>
          <a:p>
            <a:pPr>
              <a:lnSpc>
                <a:spcPct val="120000"/>
              </a:lnSpc>
              <a:spcBef>
                <a:spcPts val="600"/>
              </a:spcBef>
              <a:spcAft>
                <a:spcPts val="600"/>
              </a:spcAft>
            </a:pPr>
            <a:r>
              <a:rPr lang="en-AU" dirty="0"/>
              <a:t>Rule change takes effect from 30 September 2018.</a:t>
            </a:r>
          </a:p>
          <a:p>
            <a:pPr>
              <a:lnSpc>
                <a:spcPct val="120000"/>
              </a:lnSpc>
              <a:spcBef>
                <a:spcPts val="600"/>
              </a:spcBef>
              <a:spcAft>
                <a:spcPts val="600"/>
              </a:spcAft>
            </a:pPr>
            <a:r>
              <a:rPr lang="en-AU" dirty="0"/>
              <a:t>AEMO has made the new Procedures and technical guides that participants will need in order to develop systems to meet their reporting obligations. These are available on the GBB </a:t>
            </a:r>
            <a:r>
              <a:rPr lang="en-AU" dirty="0">
                <a:hlinkClick r:id="rId2"/>
              </a:rPr>
              <a:t>website</a:t>
            </a:r>
            <a:r>
              <a:rPr lang="en-AU" dirty="0"/>
              <a:t>.</a:t>
            </a:r>
            <a:endParaRPr lang="en-AU" dirty="0">
              <a:solidFill>
                <a:schemeClr val="accent3"/>
              </a:solidFill>
            </a:endParaRPr>
          </a:p>
          <a:p>
            <a:pPr>
              <a:lnSpc>
                <a:spcPct val="120000"/>
              </a:lnSpc>
              <a:spcBef>
                <a:spcPts val="600"/>
              </a:spcBef>
              <a:spcAft>
                <a:spcPts val="600"/>
              </a:spcAft>
            </a:pPr>
            <a:r>
              <a:rPr lang="en-AU" dirty="0"/>
              <a:t>Existing participants will not need to re-register. New participants are able to register at any point in time. AEMO encourages such participants to contact us and discuss registration well ahead of go-live.</a:t>
            </a:r>
          </a:p>
          <a:p>
            <a:pPr>
              <a:lnSpc>
                <a:spcPct val="120000"/>
              </a:lnSpc>
              <a:spcBef>
                <a:spcPts val="600"/>
              </a:spcBef>
              <a:spcAft>
                <a:spcPts val="600"/>
              </a:spcAft>
            </a:pPr>
            <a:r>
              <a:rPr lang="en-AU" dirty="0"/>
              <a:t>Industry testing (for registered participants) will commence in mid-July.</a:t>
            </a:r>
          </a:p>
        </p:txBody>
      </p:sp>
      <p:sp>
        <p:nvSpPr>
          <p:cNvPr id="4" name="Date Placeholder 3">
            <a:extLst>
              <a:ext uri="{FF2B5EF4-FFF2-40B4-BE49-F238E27FC236}">
                <a16:creationId xmlns:a16="http://schemas.microsoft.com/office/drawing/2014/main" id="{C3D98F52-F508-4786-84A3-4E4B712DFCF3}"/>
              </a:ext>
            </a:extLst>
          </p:cNvPr>
          <p:cNvSpPr>
            <a:spLocks noGrp="1"/>
          </p:cNvSpPr>
          <p:nvPr>
            <p:ph type="dt" sz="half" idx="10"/>
          </p:nvPr>
        </p:nvSpPr>
        <p:spPr/>
        <p:txBody>
          <a:bodyPr/>
          <a:lstStyle/>
          <a:p>
            <a:fld id="{A1BCD5CE-50B2-4AD0-AF69-20801E4E8051}" type="datetime1">
              <a:rPr lang="en-AU" smtClean="0"/>
              <a:pPr/>
              <a:t>08/06/2018</a:t>
            </a:fld>
            <a:endParaRPr lang="en-AU" dirty="0"/>
          </a:p>
        </p:txBody>
      </p:sp>
      <p:sp>
        <p:nvSpPr>
          <p:cNvPr id="6" name="Slide Number Placeholder 5">
            <a:extLst>
              <a:ext uri="{FF2B5EF4-FFF2-40B4-BE49-F238E27FC236}">
                <a16:creationId xmlns:a16="http://schemas.microsoft.com/office/drawing/2014/main" id="{C03465CF-94CC-48DA-A9F9-C442C67EE642}"/>
              </a:ext>
            </a:extLst>
          </p:cNvPr>
          <p:cNvSpPr>
            <a:spLocks noGrp="1"/>
          </p:cNvSpPr>
          <p:nvPr>
            <p:ph type="sldNum" sz="quarter" idx="12"/>
          </p:nvPr>
        </p:nvSpPr>
        <p:spPr/>
        <p:txBody>
          <a:bodyPr/>
          <a:lstStyle/>
          <a:p>
            <a:fld id="{4EC81F68-4976-451A-B2E9-79BCBD2F70CC}" type="slidenum">
              <a:rPr lang="en-AU" smtClean="0"/>
              <a:pPr/>
              <a:t>3</a:t>
            </a:fld>
            <a:endParaRPr lang="en-AU" dirty="0"/>
          </a:p>
        </p:txBody>
      </p:sp>
    </p:spTree>
    <p:extLst>
      <p:ext uri="{BB962C8B-B14F-4D97-AF65-F5344CB8AC3E}">
        <p14:creationId xmlns:p14="http://schemas.microsoft.com/office/powerpoint/2010/main" val="252793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931AF-E38F-4CBB-99D0-77B07A6DF2DA}"/>
              </a:ext>
            </a:extLst>
          </p:cNvPr>
          <p:cNvSpPr>
            <a:spLocks noGrp="1"/>
          </p:cNvSpPr>
          <p:nvPr>
            <p:ph type="title"/>
          </p:nvPr>
        </p:nvSpPr>
        <p:spPr/>
        <p:txBody>
          <a:bodyPr>
            <a:normAutofit/>
          </a:bodyPr>
          <a:lstStyle/>
          <a:p>
            <a:r>
              <a:rPr lang="en-AU" dirty="0"/>
              <a:t>Project Status – Current Activities</a:t>
            </a:r>
          </a:p>
        </p:txBody>
      </p:sp>
      <p:sp>
        <p:nvSpPr>
          <p:cNvPr id="7" name="Content Placeholder 6">
            <a:extLst>
              <a:ext uri="{FF2B5EF4-FFF2-40B4-BE49-F238E27FC236}">
                <a16:creationId xmlns:a16="http://schemas.microsoft.com/office/drawing/2014/main" id="{AC6135E2-BB95-4227-B6BA-F528455E4898}"/>
              </a:ext>
            </a:extLst>
          </p:cNvPr>
          <p:cNvSpPr>
            <a:spLocks noGrp="1"/>
          </p:cNvSpPr>
          <p:nvPr>
            <p:ph idx="1"/>
          </p:nvPr>
        </p:nvSpPr>
        <p:spPr>
          <a:xfrm>
            <a:off x="157018" y="1825624"/>
            <a:ext cx="11932405" cy="4759813"/>
          </a:xfrm>
        </p:spPr>
        <p:txBody>
          <a:bodyPr>
            <a:normAutofit/>
          </a:bodyPr>
          <a:lstStyle/>
          <a:p>
            <a:pPr>
              <a:spcBef>
                <a:spcPts val="600"/>
              </a:spcBef>
              <a:spcAft>
                <a:spcPts val="600"/>
              </a:spcAft>
            </a:pPr>
            <a:endParaRPr lang="en-AU" dirty="0"/>
          </a:p>
          <a:p>
            <a:pPr>
              <a:spcBef>
                <a:spcPts val="600"/>
              </a:spcBef>
              <a:spcAft>
                <a:spcPts val="600"/>
              </a:spcAft>
            </a:pPr>
            <a:r>
              <a:rPr lang="en-AU" dirty="0"/>
              <a:t>Development of new website progressing. Will be seeking further feedback from participants in the GBB design workshop group on the GUI.</a:t>
            </a:r>
          </a:p>
          <a:p>
            <a:pPr>
              <a:spcBef>
                <a:spcPts val="600"/>
              </a:spcBef>
              <a:spcAft>
                <a:spcPts val="600"/>
              </a:spcAft>
            </a:pPr>
            <a:r>
              <a:rPr lang="en-AU" dirty="0"/>
              <a:t>Commencing the build for the test environment. Three planned releases for industry testing.</a:t>
            </a:r>
          </a:p>
          <a:p>
            <a:pPr>
              <a:spcBef>
                <a:spcPts val="600"/>
              </a:spcBef>
              <a:spcAft>
                <a:spcPts val="600"/>
              </a:spcAft>
            </a:pPr>
            <a:r>
              <a:rPr lang="en-AU" dirty="0"/>
              <a:t>Registrations for new participants and facilities have begun.</a:t>
            </a:r>
          </a:p>
          <a:p>
            <a:pPr marL="0" indent="0">
              <a:spcBef>
                <a:spcPts val="600"/>
              </a:spcBef>
              <a:spcAft>
                <a:spcPts val="600"/>
              </a:spcAft>
              <a:buNone/>
            </a:pPr>
            <a:endParaRPr lang="en-AU" dirty="0"/>
          </a:p>
          <a:p>
            <a:pPr marL="0" indent="0">
              <a:spcBef>
                <a:spcPts val="600"/>
              </a:spcBef>
              <a:spcAft>
                <a:spcPts val="600"/>
              </a:spcAft>
              <a:buNone/>
            </a:pPr>
            <a:endParaRPr lang="en-AU" dirty="0"/>
          </a:p>
        </p:txBody>
      </p:sp>
      <p:sp>
        <p:nvSpPr>
          <p:cNvPr id="4" name="Date Placeholder 3">
            <a:extLst>
              <a:ext uri="{FF2B5EF4-FFF2-40B4-BE49-F238E27FC236}">
                <a16:creationId xmlns:a16="http://schemas.microsoft.com/office/drawing/2014/main" id="{C3D98F52-F508-4786-84A3-4E4B712DFCF3}"/>
              </a:ext>
            </a:extLst>
          </p:cNvPr>
          <p:cNvSpPr>
            <a:spLocks noGrp="1"/>
          </p:cNvSpPr>
          <p:nvPr>
            <p:ph type="dt" sz="half" idx="10"/>
          </p:nvPr>
        </p:nvSpPr>
        <p:spPr/>
        <p:txBody>
          <a:bodyPr/>
          <a:lstStyle/>
          <a:p>
            <a:fld id="{A1BCD5CE-50B2-4AD0-AF69-20801E4E8051}" type="datetime1">
              <a:rPr lang="en-AU" smtClean="0"/>
              <a:pPr/>
              <a:t>08/06/2018</a:t>
            </a:fld>
            <a:endParaRPr lang="en-AU" dirty="0"/>
          </a:p>
        </p:txBody>
      </p:sp>
      <p:sp>
        <p:nvSpPr>
          <p:cNvPr id="6" name="Slide Number Placeholder 5">
            <a:extLst>
              <a:ext uri="{FF2B5EF4-FFF2-40B4-BE49-F238E27FC236}">
                <a16:creationId xmlns:a16="http://schemas.microsoft.com/office/drawing/2014/main" id="{C03465CF-94CC-48DA-A9F9-C442C67EE642}"/>
              </a:ext>
            </a:extLst>
          </p:cNvPr>
          <p:cNvSpPr>
            <a:spLocks noGrp="1"/>
          </p:cNvSpPr>
          <p:nvPr>
            <p:ph type="sldNum" sz="quarter" idx="12"/>
          </p:nvPr>
        </p:nvSpPr>
        <p:spPr/>
        <p:txBody>
          <a:bodyPr/>
          <a:lstStyle/>
          <a:p>
            <a:fld id="{4EC81F68-4976-451A-B2E9-79BCBD2F70CC}" type="slidenum">
              <a:rPr lang="en-AU" smtClean="0"/>
              <a:pPr/>
              <a:t>4</a:t>
            </a:fld>
            <a:endParaRPr lang="en-AU" dirty="0"/>
          </a:p>
        </p:txBody>
      </p:sp>
    </p:spTree>
    <p:extLst>
      <p:ext uri="{BB962C8B-B14F-4D97-AF65-F5344CB8AC3E}">
        <p14:creationId xmlns:p14="http://schemas.microsoft.com/office/powerpoint/2010/main" val="4172702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UI Design - National View </a:t>
            </a:r>
          </a:p>
        </p:txBody>
      </p:sp>
      <p:pic>
        <p:nvPicPr>
          <p:cNvPr id="3" name="Picture 2">
            <a:extLst>
              <a:ext uri="{FF2B5EF4-FFF2-40B4-BE49-F238E27FC236}">
                <a16:creationId xmlns:a16="http://schemas.microsoft.com/office/drawing/2014/main" id="{D8A1DD2C-AF2E-4CA1-8CDB-ACB457F3C943}"/>
              </a:ext>
            </a:extLst>
          </p:cNvPr>
          <p:cNvPicPr>
            <a:picLocks noChangeAspect="1"/>
          </p:cNvPicPr>
          <p:nvPr/>
        </p:nvPicPr>
        <p:blipFill>
          <a:blip r:embed="rId3"/>
          <a:stretch>
            <a:fillRect/>
          </a:stretch>
        </p:blipFill>
        <p:spPr>
          <a:xfrm>
            <a:off x="145471" y="1430891"/>
            <a:ext cx="7867977" cy="5240072"/>
          </a:xfrm>
          <a:prstGeom prst="rect">
            <a:avLst/>
          </a:prstGeom>
        </p:spPr>
      </p:pic>
      <p:sp>
        <p:nvSpPr>
          <p:cNvPr id="4" name="TextBox 3">
            <a:extLst>
              <a:ext uri="{FF2B5EF4-FFF2-40B4-BE49-F238E27FC236}">
                <a16:creationId xmlns:a16="http://schemas.microsoft.com/office/drawing/2014/main" id="{1BB55D4C-6DC8-4476-A6A7-B19C209587C1}"/>
              </a:ext>
            </a:extLst>
          </p:cNvPr>
          <p:cNvSpPr txBox="1"/>
          <p:nvPr/>
        </p:nvSpPr>
        <p:spPr>
          <a:xfrm>
            <a:off x="8250382" y="1548245"/>
            <a:ext cx="3941618" cy="4893647"/>
          </a:xfrm>
          <a:prstGeom prst="rect">
            <a:avLst/>
          </a:prstGeom>
          <a:noFill/>
        </p:spPr>
        <p:txBody>
          <a:bodyPr wrap="square" rtlCol="0">
            <a:spAutoFit/>
          </a:bodyPr>
          <a:lstStyle/>
          <a:p>
            <a:pPr marL="285750" indent="-285750">
              <a:buFont typeface="Arial" panose="020B0604020202020204" pitchFamily="34" charset="0"/>
              <a:buChar char="•"/>
            </a:pPr>
            <a:r>
              <a:rPr lang="en-AU" sz="2400" dirty="0"/>
              <a:t>At this level view major pipeline and production facilities</a:t>
            </a:r>
          </a:p>
          <a:p>
            <a:pPr marL="285750" indent="-285750">
              <a:buFont typeface="Arial" panose="020B0604020202020204" pitchFamily="34" charset="0"/>
              <a:buChar char="•"/>
            </a:pPr>
            <a:r>
              <a:rPr lang="en-AU" sz="2400" dirty="0"/>
              <a:t>Can see total supply and demand, broken down by state</a:t>
            </a:r>
          </a:p>
          <a:p>
            <a:pPr marL="285750" indent="-285750">
              <a:buFont typeface="Arial" panose="020B0604020202020204" pitchFamily="34" charset="0"/>
              <a:buChar char="•"/>
            </a:pPr>
            <a:r>
              <a:rPr lang="en-AU" sz="2400" dirty="0"/>
              <a:t>Hover over a pipeline to see its name</a:t>
            </a:r>
          </a:p>
          <a:p>
            <a:pPr marL="285750" indent="-285750">
              <a:buFont typeface="Arial" panose="020B0604020202020204" pitchFamily="34" charset="0"/>
              <a:buChar char="•"/>
            </a:pPr>
            <a:r>
              <a:rPr lang="en-AU" sz="2400" dirty="0"/>
              <a:t>Clicking on a state will bring up a more detailed view of that state</a:t>
            </a:r>
          </a:p>
          <a:p>
            <a:pPr marL="285750" indent="-285750">
              <a:buFont typeface="Arial" panose="020B0604020202020204" pitchFamily="34" charset="0"/>
              <a:buChar char="•"/>
            </a:pPr>
            <a:r>
              <a:rPr lang="en-AU" sz="2400" dirty="0"/>
              <a:t>Static arrows showing direction of gas flow</a:t>
            </a:r>
          </a:p>
        </p:txBody>
      </p:sp>
    </p:spTree>
    <p:extLst>
      <p:ext uri="{BB962C8B-B14F-4D97-AF65-F5344CB8AC3E}">
        <p14:creationId xmlns:p14="http://schemas.microsoft.com/office/powerpoint/2010/main" val="1735261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UI Design - DTS</a:t>
            </a:r>
          </a:p>
        </p:txBody>
      </p:sp>
      <p:pic>
        <p:nvPicPr>
          <p:cNvPr id="4" name="Picture 3">
            <a:extLst>
              <a:ext uri="{FF2B5EF4-FFF2-40B4-BE49-F238E27FC236}">
                <a16:creationId xmlns:a16="http://schemas.microsoft.com/office/drawing/2014/main" id="{F2FE596C-CD28-4F60-87A4-F81AB38658D3}"/>
              </a:ext>
            </a:extLst>
          </p:cNvPr>
          <p:cNvPicPr>
            <a:picLocks noChangeAspect="1"/>
          </p:cNvPicPr>
          <p:nvPr/>
        </p:nvPicPr>
        <p:blipFill>
          <a:blip r:embed="rId3"/>
          <a:stretch>
            <a:fillRect/>
          </a:stretch>
        </p:blipFill>
        <p:spPr>
          <a:xfrm>
            <a:off x="103908" y="1522363"/>
            <a:ext cx="8562109" cy="4875646"/>
          </a:xfrm>
          <a:prstGeom prst="rect">
            <a:avLst/>
          </a:prstGeom>
        </p:spPr>
      </p:pic>
      <p:sp>
        <p:nvSpPr>
          <p:cNvPr id="6" name="TextBox 5">
            <a:extLst>
              <a:ext uri="{FF2B5EF4-FFF2-40B4-BE49-F238E27FC236}">
                <a16:creationId xmlns:a16="http://schemas.microsoft.com/office/drawing/2014/main" id="{8C514F9E-BB1A-4172-AA95-6989A53F1665}"/>
              </a:ext>
            </a:extLst>
          </p:cNvPr>
          <p:cNvSpPr txBox="1"/>
          <p:nvPr/>
        </p:nvSpPr>
        <p:spPr>
          <a:xfrm>
            <a:off x="8759536" y="1522363"/>
            <a:ext cx="3325091" cy="2308324"/>
          </a:xfrm>
          <a:prstGeom prst="rect">
            <a:avLst/>
          </a:prstGeom>
          <a:noFill/>
        </p:spPr>
        <p:txBody>
          <a:bodyPr wrap="square" rtlCol="0">
            <a:spAutoFit/>
          </a:bodyPr>
          <a:lstStyle/>
          <a:p>
            <a:pPr marL="285750" indent="-285750">
              <a:buFont typeface="Arial" panose="020B0604020202020204" pitchFamily="34" charset="0"/>
              <a:buChar char="•"/>
            </a:pPr>
            <a:r>
              <a:rPr lang="en-AU" dirty="0"/>
              <a:t>Ability to view data for any facility/connection point by clicking on it</a:t>
            </a:r>
          </a:p>
          <a:p>
            <a:pPr marL="285750" indent="-285750">
              <a:buFont typeface="Arial" panose="020B0604020202020204" pitchFamily="34" charset="0"/>
              <a:buChar char="•"/>
            </a:pPr>
            <a:r>
              <a:rPr lang="en-AU" dirty="0"/>
              <a:t>Can select an area to further focus in on it</a:t>
            </a:r>
          </a:p>
          <a:p>
            <a:pPr marL="285750" indent="-285750">
              <a:buFont typeface="Arial" panose="020B0604020202020204" pitchFamily="34" charset="0"/>
              <a:buChar char="•"/>
            </a:pPr>
            <a:r>
              <a:rPr lang="en-AU" dirty="0"/>
              <a:t>Connection points can be toggled on/off</a:t>
            </a:r>
          </a:p>
          <a:p>
            <a:pPr marL="285750" indent="-285750">
              <a:buFont typeface="Arial" panose="020B0604020202020204" pitchFamily="34" charset="0"/>
              <a:buChar char="•"/>
            </a:pPr>
            <a:endParaRPr lang="en-AU" dirty="0"/>
          </a:p>
        </p:txBody>
      </p:sp>
    </p:spTree>
    <p:extLst>
      <p:ext uri="{BB962C8B-B14F-4D97-AF65-F5344CB8AC3E}">
        <p14:creationId xmlns:p14="http://schemas.microsoft.com/office/powerpoint/2010/main" val="2734382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DTS Detailed View</a:t>
            </a:r>
          </a:p>
        </p:txBody>
      </p:sp>
      <p:pic>
        <p:nvPicPr>
          <p:cNvPr id="3" name="Picture 2">
            <a:extLst>
              <a:ext uri="{FF2B5EF4-FFF2-40B4-BE49-F238E27FC236}">
                <a16:creationId xmlns:a16="http://schemas.microsoft.com/office/drawing/2014/main" id="{765018EE-4783-465B-B2AE-3117047BE563}"/>
              </a:ext>
            </a:extLst>
          </p:cNvPr>
          <p:cNvPicPr>
            <a:picLocks noChangeAspect="1"/>
          </p:cNvPicPr>
          <p:nvPr/>
        </p:nvPicPr>
        <p:blipFill>
          <a:blip r:embed="rId3"/>
          <a:stretch>
            <a:fillRect/>
          </a:stretch>
        </p:blipFill>
        <p:spPr>
          <a:xfrm>
            <a:off x="0" y="1776844"/>
            <a:ext cx="8900917" cy="4484431"/>
          </a:xfrm>
          <a:prstGeom prst="rect">
            <a:avLst/>
          </a:prstGeom>
        </p:spPr>
      </p:pic>
      <p:sp>
        <p:nvSpPr>
          <p:cNvPr id="4" name="TextBox 3">
            <a:extLst>
              <a:ext uri="{FF2B5EF4-FFF2-40B4-BE49-F238E27FC236}">
                <a16:creationId xmlns:a16="http://schemas.microsoft.com/office/drawing/2014/main" id="{A577A47F-69CA-4659-AEE2-A97C3ABF1270}"/>
              </a:ext>
            </a:extLst>
          </p:cNvPr>
          <p:cNvSpPr txBox="1"/>
          <p:nvPr/>
        </p:nvSpPr>
        <p:spPr>
          <a:xfrm>
            <a:off x="9050482" y="1631373"/>
            <a:ext cx="3023754" cy="2031325"/>
          </a:xfrm>
          <a:prstGeom prst="rect">
            <a:avLst/>
          </a:prstGeom>
          <a:noFill/>
        </p:spPr>
        <p:txBody>
          <a:bodyPr wrap="square" rtlCol="0">
            <a:spAutoFit/>
          </a:bodyPr>
          <a:lstStyle/>
          <a:p>
            <a:pPr marL="285750" indent="-285750">
              <a:buFont typeface="Arial" panose="020B0604020202020204" pitchFamily="34" charset="0"/>
              <a:buChar char="•"/>
            </a:pPr>
            <a:r>
              <a:rPr lang="en-AU" dirty="0"/>
              <a:t>Ability to zoom in for more detail</a:t>
            </a:r>
          </a:p>
          <a:p>
            <a:pPr marL="285750" indent="-285750">
              <a:buFont typeface="Arial" panose="020B0604020202020204" pitchFamily="34" charset="0"/>
              <a:buChar char="•"/>
            </a:pPr>
            <a:r>
              <a:rPr lang="en-AU" dirty="0"/>
              <a:t>Can toggle layers on and off in the legend</a:t>
            </a:r>
          </a:p>
          <a:p>
            <a:pPr marL="285750" indent="-285750">
              <a:buFont typeface="Arial" panose="020B0604020202020204" pitchFamily="34" charset="0"/>
              <a:buChar char="•"/>
            </a:pPr>
            <a:r>
              <a:rPr lang="en-AU" dirty="0"/>
              <a:t>Map interactivity allows user to select a point for more specific data</a:t>
            </a:r>
          </a:p>
        </p:txBody>
      </p:sp>
    </p:spTree>
    <p:extLst>
      <p:ext uri="{BB962C8B-B14F-4D97-AF65-F5344CB8AC3E}">
        <p14:creationId xmlns:p14="http://schemas.microsoft.com/office/powerpoint/2010/main" val="3852157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State View - Queensland</a:t>
            </a:r>
          </a:p>
        </p:txBody>
      </p:sp>
      <p:pic>
        <p:nvPicPr>
          <p:cNvPr id="3" name="Picture 2">
            <a:extLst>
              <a:ext uri="{FF2B5EF4-FFF2-40B4-BE49-F238E27FC236}">
                <a16:creationId xmlns:a16="http://schemas.microsoft.com/office/drawing/2014/main" id="{78117E28-89E0-4D88-BD60-B94BBD365A4C}"/>
              </a:ext>
            </a:extLst>
          </p:cNvPr>
          <p:cNvPicPr>
            <a:picLocks noChangeAspect="1"/>
          </p:cNvPicPr>
          <p:nvPr/>
        </p:nvPicPr>
        <p:blipFill>
          <a:blip r:embed="rId3"/>
          <a:stretch>
            <a:fillRect/>
          </a:stretch>
        </p:blipFill>
        <p:spPr>
          <a:xfrm>
            <a:off x="235528" y="1631373"/>
            <a:ext cx="8832202" cy="4220787"/>
          </a:xfrm>
          <a:prstGeom prst="rect">
            <a:avLst/>
          </a:prstGeom>
        </p:spPr>
      </p:pic>
      <p:sp>
        <p:nvSpPr>
          <p:cNvPr id="4" name="TextBox 3">
            <a:extLst>
              <a:ext uri="{FF2B5EF4-FFF2-40B4-BE49-F238E27FC236}">
                <a16:creationId xmlns:a16="http://schemas.microsoft.com/office/drawing/2014/main" id="{0B809BC2-DE7A-44D9-9266-B084FDD35747}"/>
              </a:ext>
            </a:extLst>
          </p:cNvPr>
          <p:cNvSpPr txBox="1"/>
          <p:nvPr/>
        </p:nvSpPr>
        <p:spPr>
          <a:xfrm>
            <a:off x="9050482" y="1631373"/>
            <a:ext cx="3023754" cy="1200329"/>
          </a:xfrm>
          <a:prstGeom prst="rect">
            <a:avLst/>
          </a:prstGeom>
          <a:noFill/>
        </p:spPr>
        <p:txBody>
          <a:bodyPr wrap="square" rtlCol="0">
            <a:spAutoFit/>
          </a:bodyPr>
          <a:lstStyle/>
          <a:p>
            <a:pPr marL="285750" indent="-285750">
              <a:buFont typeface="Arial" panose="020B0604020202020204" pitchFamily="34" charset="0"/>
              <a:buChar char="•"/>
            </a:pPr>
            <a:r>
              <a:rPr lang="en-AU" dirty="0"/>
              <a:t>Possibly too complex for State view? Still considering options for various levels of detail.</a:t>
            </a:r>
          </a:p>
        </p:txBody>
      </p:sp>
    </p:spTree>
    <p:extLst>
      <p:ext uri="{BB962C8B-B14F-4D97-AF65-F5344CB8AC3E}">
        <p14:creationId xmlns:p14="http://schemas.microsoft.com/office/powerpoint/2010/main" val="1183396126"/>
      </p:ext>
    </p:extLst>
  </p:cSld>
  <p:clrMapOvr>
    <a:masterClrMapping/>
  </p:clrMapOvr>
</p:sld>
</file>

<file path=ppt/theme/theme1.xml><?xml version="1.0" encoding="utf-8"?>
<a:theme xmlns:a="http://schemas.openxmlformats.org/drawingml/2006/main" name="Office Theme">
  <a:themeElements>
    <a:clrScheme name="AEMO PPT 2018">
      <a:dk1>
        <a:srgbClr val="222324"/>
      </a:dk1>
      <a:lt1>
        <a:srgbClr val="FFFFFF"/>
      </a:lt1>
      <a:dk2>
        <a:srgbClr val="000000"/>
      </a:dk2>
      <a:lt2>
        <a:srgbClr val="E0E8EA"/>
      </a:lt2>
      <a:accent1>
        <a:srgbClr val="C41230"/>
      </a:accent1>
      <a:accent2>
        <a:srgbClr val="360F3C"/>
      </a:accent2>
      <a:accent3>
        <a:srgbClr val="F37421"/>
      </a:accent3>
      <a:accent4>
        <a:srgbClr val="FFC222"/>
      </a:accent4>
      <a:accent5>
        <a:srgbClr val="82859C"/>
      </a:accent5>
      <a:accent6>
        <a:srgbClr val="B3E0EE"/>
      </a:accent6>
      <a:hlink>
        <a:srgbClr val="C41230"/>
      </a:hlink>
      <a:folHlink>
        <a:srgbClr val="C41230"/>
      </a:folHlink>
    </a:clrScheme>
    <a:fontScheme name="Tw Cen MT">
      <a:maj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2018 16-9 v2.potx" id="{8BBE3452-16E1-4B69-A3C1-3024FB565F0A}" vid="{E508FD7E-E6F3-4F29-8CD8-628E5AED39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AEMODocument" ma:contentTypeID="0x0101009BE89D58CAF0934CA32A20BCFFD353DC00F023D8F22582E34F9BFBF48C269F0CA7" ma:contentTypeVersion="0" ma:contentTypeDescription="" ma:contentTypeScope="" ma:versionID="0938f85fd3925f338b1a2150b33be30e">
  <xsd:schema xmlns:xsd="http://www.w3.org/2001/XMLSchema" xmlns:xs="http://www.w3.org/2001/XMLSchema" xmlns:p="http://schemas.microsoft.com/office/2006/metadata/properties" xmlns:ns2="a14523ce-dede-483e-883a-2d83261080bd" targetNamespace="http://schemas.microsoft.com/office/2006/metadata/properties" ma:root="true" ma:fieldsID="7d74405751bc119387ad193d718cb389" ns2:_="">
    <xsd:import namespace="a14523ce-dede-483e-883a-2d83261080bd"/>
    <xsd:element name="properties">
      <xsd:complexType>
        <xsd:sequence>
          <xsd:element name="documentManagement">
            <xsd:complexType>
              <xsd:all>
                <xsd:element ref="ns2:_dlc_DocId" minOccurs="0"/>
                <xsd:element ref="ns2:_dlc_DocIdUrl" minOccurs="0"/>
                <xsd:element ref="ns2:_dlc_DocIdPersistId" minOccurs="0"/>
                <xsd:element ref="ns2:TaxCatchAll" minOccurs="0"/>
                <xsd:element ref="ns2:TaxCatchAllLabel" minOccurs="0"/>
                <xsd:element ref="ns2:AEMOCustodian" minOccurs="0"/>
                <xsd:element ref="ns2:AEMODescription" minOccurs="0"/>
                <xsd:element ref="ns2:AEMODocumentTypeTaxHTField0" minOccurs="0"/>
                <xsd:element ref="ns2:AEMOKeywordsTaxHTField0" minOccurs="0"/>
                <xsd:element ref="ns2:ArchiveDocu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4523ce-dede-483e-883a-2d83261080b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1" nillable="true" ma:displayName="Taxonomy Catch All Column" ma:hidden="true" ma:list="{93fb317b-587c-4d3f-8b3e-5de22a86522e}" ma:internalName="TaxCatchAll" ma:showField="CatchAllData" ma:web="dba14153-4303-4379-8f24-de02eb1e2c4a">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93fb317b-587c-4d3f-8b3e-5de22a86522e}" ma:internalName="TaxCatchAllLabel" ma:readOnly="true" ma:showField="CatchAllDataLabel" ma:web="dba14153-4303-4379-8f24-de02eb1e2c4a">
      <xsd:complexType>
        <xsd:complexContent>
          <xsd:extension base="dms:MultiChoiceLookup">
            <xsd:sequence>
              <xsd:element name="Value" type="dms:Lookup" maxOccurs="unbounded" minOccurs="0" nillable="true"/>
            </xsd:sequence>
          </xsd:extension>
        </xsd:complexContent>
      </xsd:complexType>
    </xsd:element>
    <xsd:element name="AEMOCustodian" ma:index="13" nillable="true" ma:displayName="AEMOCustodian" ma:list="UserInfo" ma:SharePointGroup="0" ma:internalName="AEMOCustodian"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EMODescription" ma:index="14" nillable="true" ma:displayName="AEMODescription" ma:internalName="AEMODescription">
      <xsd:simpleType>
        <xsd:restriction base="dms:Note"/>
      </xsd:simpleType>
    </xsd:element>
    <xsd:element name="AEMODocumentTypeTaxHTField0" ma:index="15" nillable="true" ma:taxonomy="true" ma:internalName="AEMODocumentTypeTaxHTField0" ma:taxonomyFieldName="AEMODocumentType" ma:displayName="AEMODocumentType" ma:default="1;#Operational Record|859762f2-4462-42eb-9744-c955c7e2c540" ma:fieldId="{da861434-c661-4929-8c0f-a462c80621ee}" ma:sspId="409ac0fb-07cb-4169-8a26-def2760b5502" ma:termSetId="7d85e329-3a18-4351-8865-4c9585fd1cc0" ma:anchorId="00000000-0000-0000-0000-000000000000" ma:open="false" ma:isKeyword="false">
      <xsd:complexType>
        <xsd:sequence>
          <xsd:element ref="pc:Terms" minOccurs="0" maxOccurs="1"/>
        </xsd:sequence>
      </xsd:complexType>
    </xsd:element>
    <xsd:element name="AEMOKeywordsTaxHTField0" ma:index="17" nillable="true" ma:taxonomy="true" ma:internalName="AEMOKeywordsTaxHTField0" ma:taxonomyFieldName="AEMOKeywords" ma:displayName="AEMOKeywords" ma:default="" ma:fieldId="{443585ba-fce9-427e-bd78-308c17c973aa}" ma:taxonomyMulti="true" ma:sspId="409ac0fb-07cb-4169-8a26-def2760b5502" ma:termSetId="70885f33-8be5-4917-bc67-8833a068ef45" ma:anchorId="00000000-0000-0000-0000-000000000000" ma:open="true" ma:isKeyword="false">
      <xsd:complexType>
        <xsd:sequence>
          <xsd:element ref="pc:Terms" minOccurs="0" maxOccurs="1"/>
        </xsd:sequence>
      </xsd:complexType>
    </xsd:element>
    <xsd:element name="ArchiveDocument" ma:index="19" nillable="true" ma:displayName="ArchiveDocument" ma:default="0" ma:description="Checking this box will send the document to the AEMO Archive and leave a link in its place." ma:internalName="ArchiveDocument">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EMOCustodian xmlns="a14523ce-dede-483e-883a-2d83261080bd">
      <UserInfo>
        <DisplayName/>
        <AccountId xsi:nil="true"/>
        <AccountType/>
      </UserInfo>
    </AEMOCustodian>
    <ArchiveDocument xmlns="a14523ce-dede-483e-883a-2d83261080bd">false</ArchiveDocument>
    <AEMODocumentTypeTaxHTField0 xmlns="a14523ce-dede-483e-883a-2d83261080bd">
      <Terms xmlns="http://schemas.microsoft.com/office/infopath/2007/PartnerControls">
        <TermInfo xmlns="http://schemas.microsoft.com/office/infopath/2007/PartnerControls">
          <TermName xmlns="http://schemas.microsoft.com/office/infopath/2007/PartnerControls">Operational Record</TermName>
          <TermId xmlns="http://schemas.microsoft.com/office/infopath/2007/PartnerControls">859762f2-4462-42eb-9744-c955c7e2c540</TermId>
        </TermInfo>
      </Terms>
    </AEMODocumentTypeTaxHTField0>
    <AEMOKeywordsTaxHTField0 xmlns="a14523ce-dede-483e-883a-2d83261080bd">
      <Terms xmlns="http://schemas.microsoft.com/office/infopath/2007/PartnerControls"/>
    </AEMOKeywordsTaxHTField0>
    <TaxCatchAll xmlns="a14523ce-dede-483e-883a-2d83261080bd">
      <Value>1</Value>
    </TaxCatchAll>
    <AEMODescription xmlns="a14523ce-dede-483e-883a-2d83261080bd" xsi:nil="true"/>
    <_dlc_DocId xmlns="a14523ce-dede-483e-883a-2d83261080bd">PROJECT-1232056618-332</_dlc_DocId>
    <_dlc_DocIdUrl xmlns="a14523ce-dede-483e-883a-2d83261080bd">
      <Url>http://sharedocs/projects/pct/_layouts/15/DocIdRedir.aspx?ID=PROJECT-1232056618-332</Url>
      <Description>PROJECT-1232056618-332</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A1CD206-3237-4A40-A83C-EF6C8B3DA6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4523ce-dede-483e-883a-2d83261080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9D0B057-6058-40F9-8277-88E74636FA41}">
  <ds:schemaRefs>
    <ds:schemaRef ds:uri="http://purl.org/dc/dcmitype/"/>
    <ds:schemaRef ds:uri="http://purl.org/dc/terms/"/>
    <ds:schemaRef ds:uri="a14523ce-dede-483e-883a-2d83261080bd"/>
    <ds:schemaRef ds:uri="http://schemas.microsoft.com/office/infopath/2007/PartnerControl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D7D4967A-51F6-495F-923B-2CF865BA3EBD}">
  <ds:schemaRefs>
    <ds:schemaRef ds:uri="http://schemas.microsoft.com/sharepoint/v3/contenttype/forms"/>
  </ds:schemaRefs>
</ds:datastoreItem>
</file>

<file path=customXml/itemProps4.xml><?xml version="1.0" encoding="utf-8"?>
<ds:datastoreItem xmlns:ds="http://schemas.openxmlformats.org/officeDocument/2006/customXml" ds:itemID="{62F977AC-4E01-4FA1-A43E-445D9E6165A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4404</TotalTime>
  <Words>426</Words>
  <Application>Microsoft Office PowerPoint</Application>
  <PresentationFormat>Widescreen</PresentationFormat>
  <Paragraphs>46</Paragraphs>
  <Slides>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Futura Std Light</vt:lpstr>
      <vt:lpstr>Tw Cen MT</vt:lpstr>
      <vt:lpstr>Office Theme</vt:lpstr>
      <vt:lpstr>Gas Bulletin Board:  2018 Rule change</vt:lpstr>
      <vt:lpstr>Overview</vt:lpstr>
      <vt:lpstr>Implementation Project</vt:lpstr>
      <vt:lpstr>Project Status – Current Activities</vt:lpstr>
      <vt:lpstr>UI Design - National View </vt:lpstr>
      <vt:lpstr>UI Design - DTS</vt:lpstr>
      <vt:lpstr>DTS Detailed View</vt:lpstr>
      <vt:lpstr>State View - Queensland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Capacity Trading and Auction Procedures</dc:title>
  <dc:creator>Nicole Dodd</dc:creator>
  <cp:lastModifiedBy>Hayley George</cp:lastModifiedBy>
  <cp:revision>19</cp:revision>
  <dcterms:modified xsi:type="dcterms:W3CDTF">2018-06-08T01:59:00Z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0x0101009BE89D58CAF0934CA32A20BCFFD353DC00F023D8F22582E34F9BFBF48C269F0CA7</vt:lpwstr>
  </property>
  <property fmtid="{D5CDD505-2E9C-101B-9397-08002B2CF9AE}" pid="3" name="AEMODocumentType">
    <vt:lpwstr>1;#Operational Record|859762f2-4462-42eb-9744-c955c7e2c540</vt:lpwstr>
  </property>
  <property fmtid="{D5CDD505-2E9C-101B-9397-08002B2CF9AE}" pid="4" name="AEMOKeywords">
    <vt:lpwstr/>
  </property>
  <property fmtid="{D5CDD505-2E9C-101B-9397-08002B2CF9AE}" pid="5" name="_dlc_DocIdItemGuid">
    <vt:lpwstr>e8f36fe3-e76f-4ba8-908d-50eb1255ce63</vt:lpwstr>
  </property>
</Properties>
</file>