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60" r:id="rId5"/>
    <p:sldMasterId id="2147483690" r:id="rId6"/>
  </p:sldMasterIdLst>
  <p:notesMasterIdLst>
    <p:notesMasterId r:id="rId41"/>
  </p:notesMasterIdLst>
  <p:sldIdLst>
    <p:sldId id="256" r:id="rId7"/>
    <p:sldId id="1459" r:id="rId8"/>
    <p:sldId id="257" r:id="rId9"/>
    <p:sldId id="259" r:id="rId10"/>
    <p:sldId id="823" r:id="rId11"/>
    <p:sldId id="1186" r:id="rId12"/>
    <p:sldId id="859" r:id="rId13"/>
    <p:sldId id="1474" r:id="rId14"/>
    <p:sldId id="3598" r:id="rId15"/>
    <p:sldId id="1473" r:id="rId16"/>
    <p:sldId id="3620" r:id="rId17"/>
    <p:sldId id="3628" r:id="rId18"/>
    <p:sldId id="3619" r:id="rId19"/>
    <p:sldId id="264" r:id="rId20"/>
    <p:sldId id="3621" r:id="rId21"/>
    <p:sldId id="3622" r:id="rId22"/>
    <p:sldId id="3629" r:id="rId23"/>
    <p:sldId id="1465" r:id="rId24"/>
    <p:sldId id="1471" r:id="rId25"/>
    <p:sldId id="3627" r:id="rId26"/>
    <p:sldId id="3625" r:id="rId27"/>
    <p:sldId id="3623" r:id="rId28"/>
    <p:sldId id="3624" r:id="rId29"/>
    <p:sldId id="1454" r:id="rId30"/>
    <p:sldId id="3610" r:id="rId31"/>
    <p:sldId id="3615" r:id="rId32"/>
    <p:sldId id="3630" r:id="rId33"/>
    <p:sldId id="3616" r:id="rId34"/>
    <p:sldId id="3611" r:id="rId35"/>
    <p:sldId id="1457" r:id="rId36"/>
    <p:sldId id="3617" r:id="rId37"/>
    <p:sldId id="1173" r:id="rId38"/>
    <p:sldId id="1022" r:id="rId39"/>
    <p:sldId id="777" r:id="rId40"/>
  </p:sldIdLst>
  <p:sldSz cx="9144000" cy="6858000" type="screen4x3"/>
  <p:notesSz cx="6797675"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nica Morona" initials="MM" lastIdx="6" clrIdx="0">
    <p:extLst>
      <p:ext uri="{19B8F6BF-5375-455C-9EA6-DF929625EA0E}">
        <p15:presenceInfo xmlns:p15="http://schemas.microsoft.com/office/powerpoint/2012/main" userId="S::Monica.Morona@aemo.com.au::324e14b8-f8c8-4cb4-88d7-abe59cadc0d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E8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AB6062-7708-495C-B88D-6FDCCBFD9184}" v="2" dt="2020-12-14T03:15:46.316"/>
    <p1510:client id="{B70A01F6-AA19-47C9-936E-301E92E7EE0C}" v="1" dt="2020-12-14T03:14:46.8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commentAuthors" Target="commentAuthors.xml"/><Relationship Id="rId47"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https://aemocloud.sharepoint.com/sites/5MS/Shared%20Documents/General/10%20Readiness/03%20Readiness%20Reporting/05%20Round%205%20-%20Nov%2020/Analysis%20-%20Round%205%20DRAFT%20v2.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71056559106583"/>
          <c:y val="0.10974645487798768"/>
          <c:w val="0.49570349199224639"/>
          <c:h val="0.72527584306258452"/>
        </c:manualLayout>
      </c:layout>
      <c:barChart>
        <c:barDir val="col"/>
        <c:grouping val="stacked"/>
        <c:varyColors val="0"/>
        <c:ser>
          <c:idx val="0"/>
          <c:order val="0"/>
          <c:tx>
            <c:strRef>
              <c:f>'C'!$B$4</c:f>
              <c:strCache>
                <c:ptCount val="1"/>
                <c:pt idx="0">
                  <c:v>Generator</c:v>
                </c:pt>
              </c:strCache>
            </c:strRef>
          </c:tx>
          <c:spPr>
            <a:solidFill>
              <a:schemeClr val="accent1"/>
            </a:solidFill>
            <a:ln>
              <a:noFill/>
            </a:ln>
            <a:effectLst/>
          </c:spPr>
          <c:invertIfNegative val="0"/>
          <c:cat>
            <c:strRef>
              <c:f>'C'!$C$3:$G$3</c:f>
              <c:strCache>
                <c:ptCount val="5"/>
                <c:pt idx="0">
                  <c:v>Round 1</c:v>
                </c:pt>
                <c:pt idx="1">
                  <c:v>Round 2</c:v>
                </c:pt>
                <c:pt idx="2">
                  <c:v>Round 3</c:v>
                </c:pt>
                <c:pt idx="3">
                  <c:v>Round 4</c:v>
                </c:pt>
                <c:pt idx="4">
                  <c:v>Round 5</c:v>
                </c:pt>
              </c:strCache>
            </c:strRef>
          </c:cat>
          <c:val>
            <c:numRef>
              <c:f>'C'!$C$4:$G$4</c:f>
              <c:numCache>
                <c:formatCode>General</c:formatCode>
                <c:ptCount val="5"/>
                <c:pt idx="0">
                  <c:v>8</c:v>
                </c:pt>
                <c:pt idx="1">
                  <c:v>12</c:v>
                </c:pt>
                <c:pt idx="2">
                  <c:v>14</c:v>
                </c:pt>
                <c:pt idx="3">
                  <c:v>17</c:v>
                </c:pt>
                <c:pt idx="4">
                  <c:v>18</c:v>
                </c:pt>
              </c:numCache>
            </c:numRef>
          </c:val>
          <c:extLst>
            <c:ext xmlns:c16="http://schemas.microsoft.com/office/drawing/2014/chart" uri="{C3380CC4-5D6E-409C-BE32-E72D297353CC}">
              <c16:uniqueId val="{00000000-FB80-41B7-BA54-9D2F0E5FD998}"/>
            </c:ext>
          </c:extLst>
        </c:ser>
        <c:ser>
          <c:idx val="1"/>
          <c:order val="1"/>
          <c:tx>
            <c:strRef>
              <c:f>'C'!$B$5</c:f>
              <c:strCache>
                <c:ptCount val="1"/>
                <c:pt idx="0">
                  <c:v>Retailer</c:v>
                </c:pt>
              </c:strCache>
            </c:strRef>
          </c:tx>
          <c:spPr>
            <a:solidFill>
              <a:schemeClr val="accent2"/>
            </a:solidFill>
            <a:ln>
              <a:noFill/>
            </a:ln>
            <a:effectLst/>
          </c:spPr>
          <c:invertIfNegative val="0"/>
          <c:cat>
            <c:strRef>
              <c:f>'C'!$C$3:$G$3</c:f>
              <c:strCache>
                <c:ptCount val="5"/>
                <c:pt idx="0">
                  <c:v>Round 1</c:v>
                </c:pt>
                <c:pt idx="1">
                  <c:v>Round 2</c:v>
                </c:pt>
                <c:pt idx="2">
                  <c:v>Round 3</c:v>
                </c:pt>
                <c:pt idx="3">
                  <c:v>Round 4</c:v>
                </c:pt>
                <c:pt idx="4">
                  <c:v>Round 5</c:v>
                </c:pt>
              </c:strCache>
            </c:strRef>
          </c:cat>
          <c:val>
            <c:numRef>
              <c:f>'C'!$C$5:$G$5</c:f>
              <c:numCache>
                <c:formatCode>General</c:formatCode>
                <c:ptCount val="5"/>
                <c:pt idx="0">
                  <c:v>10</c:v>
                </c:pt>
                <c:pt idx="1">
                  <c:v>15</c:v>
                </c:pt>
                <c:pt idx="2">
                  <c:v>16</c:v>
                </c:pt>
                <c:pt idx="3">
                  <c:v>19</c:v>
                </c:pt>
                <c:pt idx="4">
                  <c:v>19</c:v>
                </c:pt>
              </c:numCache>
            </c:numRef>
          </c:val>
          <c:extLst>
            <c:ext xmlns:c16="http://schemas.microsoft.com/office/drawing/2014/chart" uri="{C3380CC4-5D6E-409C-BE32-E72D297353CC}">
              <c16:uniqueId val="{00000001-FB80-41B7-BA54-9D2F0E5FD998}"/>
            </c:ext>
          </c:extLst>
        </c:ser>
        <c:ser>
          <c:idx val="2"/>
          <c:order val="2"/>
          <c:tx>
            <c:strRef>
              <c:f>'C'!$B$6</c:f>
              <c:strCache>
                <c:ptCount val="1"/>
                <c:pt idx="0">
                  <c:v>MP</c:v>
                </c:pt>
              </c:strCache>
            </c:strRef>
          </c:tx>
          <c:spPr>
            <a:solidFill>
              <a:schemeClr val="accent3"/>
            </a:solidFill>
            <a:ln>
              <a:noFill/>
            </a:ln>
            <a:effectLst/>
          </c:spPr>
          <c:invertIfNegative val="0"/>
          <c:cat>
            <c:strRef>
              <c:f>'C'!$C$3:$G$3</c:f>
              <c:strCache>
                <c:ptCount val="5"/>
                <c:pt idx="0">
                  <c:v>Round 1</c:v>
                </c:pt>
                <c:pt idx="1">
                  <c:v>Round 2</c:v>
                </c:pt>
                <c:pt idx="2">
                  <c:v>Round 3</c:v>
                </c:pt>
                <c:pt idx="3">
                  <c:v>Round 4</c:v>
                </c:pt>
                <c:pt idx="4">
                  <c:v>Round 5</c:v>
                </c:pt>
              </c:strCache>
            </c:strRef>
          </c:cat>
          <c:val>
            <c:numRef>
              <c:f>'C'!$C$6:$G$6</c:f>
              <c:numCache>
                <c:formatCode>General</c:formatCode>
                <c:ptCount val="5"/>
                <c:pt idx="0">
                  <c:v>13</c:v>
                </c:pt>
                <c:pt idx="1">
                  <c:v>18</c:v>
                </c:pt>
                <c:pt idx="2">
                  <c:v>17</c:v>
                </c:pt>
                <c:pt idx="3">
                  <c:v>17</c:v>
                </c:pt>
                <c:pt idx="4">
                  <c:v>18</c:v>
                </c:pt>
              </c:numCache>
            </c:numRef>
          </c:val>
          <c:extLst>
            <c:ext xmlns:c16="http://schemas.microsoft.com/office/drawing/2014/chart" uri="{C3380CC4-5D6E-409C-BE32-E72D297353CC}">
              <c16:uniqueId val="{00000002-FB80-41B7-BA54-9D2F0E5FD998}"/>
            </c:ext>
          </c:extLst>
        </c:ser>
        <c:ser>
          <c:idx val="3"/>
          <c:order val="3"/>
          <c:tx>
            <c:strRef>
              <c:f>'C'!$B$7</c:f>
              <c:strCache>
                <c:ptCount val="1"/>
                <c:pt idx="0">
                  <c:v>MDP</c:v>
                </c:pt>
              </c:strCache>
            </c:strRef>
          </c:tx>
          <c:spPr>
            <a:solidFill>
              <a:schemeClr val="accent4"/>
            </a:solidFill>
            <a:ln>
              <a:noFill/>
            </a:ln>
            <a:effectLst/>
          </c:spPr>
          <c:invertIfNegative val="0"/>
          <c:cat>
            <c:strRef>
              <c:f>'C'!$C$3:$G$3</c:f>
              <c:strCache>
                <c:ptCount val="5"/>
                <c:pt idx="0">
                  <c:v>Round 1</c:v>
                </c:pt>
                <c:pt idx="1">
                  <c:v>Round 2</c:v>
                </c:pt>
                <c:pt idx="2">
                  <c:v>Round 3</c:v>
                </c:pt>
                <c:pt idx="3">
                  <c:v>Round 4</c:v>
                </c:pt>
                <c:pt idx="4">
                  <c:v>Round 5</c:v>
                </c:pt>
              </c:strCache>
            </c:strRef>
          </c:cat>
          <c:val>
            <c:numRef>
              <c:f>'C'!$C$7:$G$7</c:f>
              <c:numCache>
                <c:formatCode>General</c:formatCode>
                <c:ptCount val="5"/>
                <c:pt idx="0">
                  <c:v>12</c:v>
                </c:pt>
                <c:pt idx="1">
                  <c:v>17</c:v>
                </c:pt>
                <c:pt idx="2">
                  <c:v>14</c:v>
                </c:pt>
                <c:pt idx="3">
                  <c:v>16</c:v>
                </c:pt>
                <c:pt idx="4">
                  <c:v>17</c:v>
                </c:pt>
              </c:numCache>
            </c:numRef>
          </c:val>
          <c:extLst>
            <c:ext xmlns:c16="http://schemas.microsoft.com/office/drawing/2014/chart" uri="{C3380CC4-5D6E-409C-BE32-E72D297353CC}">
              <c16:uniqueId val="{00000003-FB80-41B7-BA54-9D2F0E5FD998}"/>
            </c:ext>
          </c:extLst>
        </c:ser>
        <c:ser>
          <c:idx val="4"/>
          <c:order val="4"/>
          <c:tx>
            <c:strRef>
              <c:f>'C'!$B$8</c:f>
              <c:strCache>
                <c:ptCount val="1"/>
                <c:pt idx="0">
                  <c:v>MC</c:v>
                </c:pt>
              </c:strCache>
            </c:strRef>
          </c:tx>
          <c:spPr>
            <a:solidFill>
              <a:schemeClr val="accent5"/>
            </a:solidFill>
            <a:ln>
              <a:noFill/>
            </a:ln>
            <a:effectLst/>
          </c:spPr>
          <c:invertIfNegative val="0"/>
          <c:cat>
            <c:strRef>
              <c:f>'C'!$C$3:$G$3</c:f>
              <c:strCache>
                <c:ptCount val="5"/>
                <c:pt idx="0">
                  <c:v>Round 1</c:v>
                </c:pt>
                <c:pt idx="1">
                  <c:v>Round 2</c:v>
                </c:pt>
                <c:pt idx="2">
                  <c:v>Round 3</c:v>
                </c:pt>
                <c:pt idx="3">
                  <c:v>Round 4</c:v>
                </c:pt>
                <c:pt idx="4">
                  <c:v>Round 5</c:v>
                </c:pt>
              </c:strCache>
            </c:strRef>
          </c:cat>
          <c:val>
            <c:numRef>
              <c:f>'C'!$C$8:$G$8</c:f>
              <c:numCache>
                <c:formatCode>General</c:formatCode>
                <c:ptCount val="5"/>
                <c:pt idx="0">
                  <c:v>0</c:v>
                </c:pt>
                <c:pt idx="1">
                  <c:v>17</c:v>
                </c:pt>
                <c:pt idx="2">
                  <c:v>14</c:v>
                </c:pt>
                <c:pt idx="3">
                  <c:v>19</c:v>
                </c:pt>
                <c:pt idx="4">
                  <c:v>18</c:v>
                </c:pt>
              </c:numCache>
            </c:numRef>
          </c:val>
          <c:extLst>
            <c:ext xmlns:c16="http://schemas.microsoft.com/office/drawing/2014/chart" uri="{C3380CC4-5D6E-409C-BE32-E72D297353CC}">
              <c16:uniqueId val="{00000004-FB80-41B7-BA54-9D2F0E5FD998}"/>
            </c:ext>
          </c:extLst>
        </c:ser>
        <c:ser>
          <c:idx val="5"/>
          <c:order val="5"/>
          <c:tx>
            <c:strRef>
              <c:f>'C'!$B$9</c:f>
              <c:strCache>
                <c:ptCount val="1"/>
                <c:pt idx="0">
                  <c:v>DNSP</c:v>
                </c:pt>
              </c:strCache>
            </c:strRef>
          </c:tx>
          <c:spPr>
            <a:solidFill>
              <a:schemeClr val="accent6"/>
            </a:solidFill>
            <a:ln>
              <a:noFill/>
            </a:ln>
            <a:effectLst/>
          </c:spPr>
          <c:invertIfNegative val="0"/>
          <c:cat>
            <c:strRef>
              <c:f>'C'!$C$3:$G$3</c:f>
              <c:strCache>
                <c:ptCount val="5"/>
                <c:pt idx="0">
                  <c:v>Round 1</c:v>
                </c:pt>
                <c:pt idx="1">
                  <c:v>Round 2</c:v>
                </c:pt>
                <c:pt idx="2">
                  <c:v>Round 3</c:v>
                </c:pt>
                <c:pt idx="3">
                  <c:v>Round 4</c:v>
                </c:pt>
                <c:pt idx="4">
                  <c:v>Round 5</c:v>
                </c:pt>
              </c:strCache>
            </c:strRef>
          </c:cat>
          <c:val>
            <c:numRef>
              <c:f>'C'!$C$9:$G$9</c:f>
              <c:numCache>
                <c:formatCode>General</c:formatCode>
                <c:ptCount val="5"/>
                <c:pt idx="0">
                  <c:v>9</c:v>
                </c:pt>
                <c:pt idx="1">
                  <c:v>10</c:v>
                </c:pt>
                <c:pt idx="2">
                  <c:v>10</c:v>
                </c:pt>
                <c:pt idx="3">
                  <c:v>10</c:v>
                </c:pt>
                <c:pt idx="4">
                  <c:v>10</c:v>
                </c:pt>
              </c:numCache>
            </c:numRef>
          </c:val>
          <c:extLst>
            <c:ext xmlns:c16="http://schemas.microsoft.com/office/drawing/2014/chart" uri="{C3380CC4-5D6E-409C-BE32-E72D297353CC}">
              <c16:uniqueId val="{00000005-FB80-41B7-BA54-9D2F0E5FD998}"/>
            </c:ext>
          </c:extLst>
        </c:ser>
        <c:ser>
          <c:idx val="6"/>
          <c:order val="6"/>
          <c:tx>
            <c:strRef>
              <c:f>'C'!$B$10</c:f>
              <c:strCache>
                <c:ptCount val="1"/>
                <c:pt idx="0">
                  <c:v>TNSP</c:v>
                </c:pt>
              </c:strCache>
            </c:strRef>
          </c:tx>
          <c:spPr>
            <a:solidFill>
              <a:schemeClr val="accent1">
                <a:lumMod val="60000"/>
              </a:schemeClr>
            </a:solidFill>
            <a:ln>
              <a:noFill/>
            </a:ln>
            <a:effectLst/>
          </c:spPr>
          <c:invertIfNegative val="0"/>
          <c:cat>
            <c:strRef>
              <c:f>'C'!$C$3:$G$3</c:f>
              <c:strCache>
                <c:ptCount val="5"/>
                <c:pt idx="0">
                  <c:v>Round 1</c:v>
                </c:pt>
                <c:pt idx="1">
                  <c:v>Round 2</c:v>
                </c:pt>
                <c:pt idx="2">
                  <c:v>Round 3</c:v>
                </c:pt>
                <c:pt idx="3">
                  <c:v>Round 4</c:v>
                </c:pt>
                <c:pt idx="4">
                  <c:v>Round 5</c:v>
                </c:pt>
              </c:strCache>
            </c:strRef>
          </c:cat>
          <c:val>
            <c:numRef>
              <c:f>'C'!$C$10:$G$10</c:f>
              <c:numCache>
                <c:formatCode>General</c:formatCode>
                <c:ptCount val="5"/>
                <c:pt idx="0">
                  <c:v>3</c:v>
                </c:pt>
                <c:pt idx="1">
                  <c:v>7</c:v>
                </c:pt>
                <c:pt idx="2">
                  <c:v>7</c:v>
                </c:pt>
                <c:pt idx="3">
                  <c:v>7</c:v>
                </c:pt>
                <c:pt idx="4">
                  <c:v>7</c:v>
                </c:pt>
              </c:numCache>
            </c:numRef>
          </c:val>
          <c:extLst>
            <c:ext xmlns:c16="http://schemas.microsoft.com/office/drawing/2014/chart" uri="{C3380CC4-5D6E-409C-BE32-E72D297353CC}">
              <c16:uniqueId val="{00000006-FB80-41B7-BA54-9D2F0E5FD998}"/>
            </c:ext>
          </c:extLst>
        </c:ser>
        <c:dLbls>
          <c:showLegendKey val="0"/>
          <c:showVal val="0"/>
          <c:showCatName val="0"/>
          <c:showSerName val="0"/>
          <c:showPercent val="0"/>
          <c:showBubbleSize val="0"/>
        </c:dLbls>
        <c:gapWidth val="150"/>
        <c:overlap val="100"/>
        <c:axId val="799912448"/>
        <c:axId val="799912776"/>
      </c:barChart>
      <c:lineChart>
        <c:grouping val="standard"/>
        <c:varyColors val="0"/>
        <c:ser>
          <c:idx val="7"/>
          <c:order val="7"/>
          <c:tx>
            <c:strRef>
              <c:f>'C'!$B$11</c:f>
              <c:strCache>
                <c:ptCount val="1"/>
                <c:pt idx="0">
                  <c:v>Organisations</c:v>
                </c:pt>
              </c:strCache>
            </c:strRef>
          </c:tx>
          <c:spPr>
            <a:ln w="22225" cap="rnd">
              <a:solidFill>
                <a:sysClr val="windowText" lastClr="000000"/>
              </a:solidFill>
              <a:prstDash val="sysDot"/>
              <a:round/>
            </a:ln>
            <a:effectLst/>
          </c:spPr>
          <c:marker>
            <c:symbol val="diamond"/>
            <c:size val="5"/>
            <c:spPr>
              <a:solidFill>
                <a:schemeClr val="tx1"/>
              </a:solidFill>
              <a:ln w="9525">
                <a:solidFill>
                  <a:sysClr val="windowText" lastClr="000000"/>
                </a:solidFill>
              </a:ln>
              <a:effectLst/>
            </c:spPr>
          </c:marker>
          <c:dPt>
            <c:idx val="1"/>
            <c:marker>
              <c:symbol val="diamond"/>
              <c:size val="5"/>
              <c:spPr>
                <a:solidFill>
                  <a:schemeClr val="tx1"/>
                </a:solidFill>
                <a:ln w="9525">
                  <a:solidFill>
                    <a:sysClr val="windowText" lastClr="000000"/>
                  </a:solidFill>
                </a:ln>
                <a:effectLst/>
              </c:spPr>
            </c:marker>
            <c:bubble3D val="0"/>
            <c:spPr>
              <a:ln w="22225" cap="rnd">
                <a:solidFill>
                  <a:sysClr val="windowText" lastClr="000000"/>
                </a:solidFill>
                <a:prstDash val="sysDot"/>
                <a:round/>
              </a:ln>
              <a:effectLst/>
            </c:spPr>
            <c:extLst>
              <c:ext xmlns:c16="http://schemas.microsoft.com/office/drawing/2014/chart" uri="{C3380CC4-5D6E-409C-BE32-E72D297353CC}">
                <c16:uniqueId val="{00000008-FB80-41B7-BA54-9D2F0E5FD998}"/>
              </c:ext>
            </c:extLst>
          </c:dPt>
          <c:dLbls>
            <c:dLbl>
              <c:idx val="1"/>
              <c:layout>
                <c:manualLayout>
                  <c:x val="3.3914726094524347E-3"/>
                  <c:y val="3.90697703035905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B80-41B7-BA54-9D2F0E5FD998}"/>
                </c:ext>
              </c:extLst>
            </c:dLbl>
            <c:dLbl>
              <c:idx val="2"/>
              <c:layout>
                <c:manualLayout>
                  <c:x val="-1.0174417828357367E-2"/>
                  <c:y val="3.90697703035905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B80-41B7-BA54-9D2F0E5FD99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'C'!$C$3:$G$3</c:f>
              <c:strCache>
                <c:ptCount val="5"/>
                <c:pt idx="0">
                  <c:v>Round 1</c:v>
                </c:pt>
                <c:pt idx="1">
                  <c:v>Round 2</c:v>
                </c:pt>
                <c:pt idx="2">
                  <c:v>Round 3</c:v>
                </c:pt>
                <c:pt idx="3">
                  <c:v>Round 4</c:v>
                </c:pt>
                <c:pt idx="4">
                  <c:v>Round 5</c:v>
                </c:pt>
              </c:strCache>
            </c:strRef>
          </c:cat>
          <c:val>
            <c:numRef>
              <c:f>'C'!$C$11:$G$11</c:f>
              <c:numCache>
                <c:formatCode>General</c:formatCode>
                <c:ptCount val="5"/>
                <c:pt idx="0">
                  <c:v>26</c:v>
                </c:pt>
                <c:pt idx="1">
                  <c:v>40</c:v>
                </c:pt>
                <c:pt idx="2">
                  <c:v>42</c:v>
                </c:pt>
                <c:pt idx="3">
                  <c:v>44</c:v>
                </c:pt>
                <c:pt idx="4">
                  <c:v>46</c:v>
                </c:pt>
              </c:numCache>
            </c:numRef>
          </c:val>
          <c:smooth val="0"/>
          <c:extLst>
            <c:ext xmlns:c16="http://schemas.microsoft.com/office/drawing/2014/chart" uri="{C3380CC4-5D6E-409C-BE32-E72D297353CC}">
              <c16:uniqueId val="{0000000A-FB80-41B7-BA54-9D2F0E5FD998}"/>
            </c:ext>
          </c:extLst>
        </c:ser>
        <c:dLbls>
          <c:showLegendKey val="0"/>
          <c:showVal val="0"/>
          <c:showCatName val="0"/>
          <c:showSerName val="0"/>
          <c:showPercent val="0"/>
          <c:showBubbleSize val="0"/>
        </c:dLbls>
        <c:marker val="1"/>
        <c:smooth val="0"/>
        <c:axId val="1238685304"/>
        <c:axId val="1238690552"/>
      </c:lineChart>
      <c:catAx>
        <c:axId val="799912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799912776"/>
        <c:crosses val="autoZero"/>
        <c:auto val="1"/>
        <c:lblAlgn val="ctr"/>
        <c:lblOffset val="100"/>
        <c:noMultiLvlLbl val="0"/>
      </c:catAx>
      <c:valAx>
        <c:axId val="799912776"/>
        <c:scaling>
          <c:orientation val="minMax"/>
          <c:max val="120"/>
          <c:min val="0"/>
        </c:scaling>
        <c:delete val="0"/>
        <c:axPos val="l"/>
        <c:title>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en-AU" sz="800"/>
                  <a:t>Total participant types</a:t>
                </a:r>
              </a:p>
            </c:rich>
          </c:tx>
          <c:layout>
            <c:manualLayout>
              <c:xMode val="edge"/>
              <c:yMode val="edge"/>
              <c:x val="1.0480267196483145E-2"/>
              <c:y val="0.19601242671744251"/>
            </c:manualLayout>
          </c:layout>
          <c:overlay val="0"/>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99912448"/>
        <c:crosses val="autoZero"/>
        <c:crossBetween val="between"/>
        <c:majorUnit val="20"/>
        <c:minorUnit val="2"/>
      </c:valAx>
      <c:valAx>
        <c:axId val="1238690552"/>
        <c:scaling>
          <c:orientation val="minMax"/>
          <c:max val="50"/>
          <c:min val="0"/>
        </c:scaling>
        <c:delete val="0"/>
        <c:axPos val="r"/>
        <c:title>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en-AU" sz="800"/>
                  <a:t>Total respondents</a:t>
                </a:r>
              </a:p>
            </c:rich>
          </c:tx>
          <c:layout>
            <c:manualLayout>
              <c:xMode val="edge"/>
              <c:yMode val="edge"/>
              <c:x val="0.68291096838832688"/>
              <c:y val="0.19611569659249761"/>
            </c:manualLayout>
          </c:layout>
          <c:overlay val="0"/>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38685304"/>
        <c:crosses val="max"/>
        <c:crossBetween val="between"/>
        <c:majorUnit val="10"/>
        <c:minorUnit val="5"/>
      </c:valAx>
      <c:catAx>
        <c:axId val="1238685304"/>
        <c:scaling>
          <c:orientation val="minMax"/>
        </c:scaling>
        <c:delete val="1"/>
        <c:axPos val="b"/>
        <c:numFmt formatCode="General" sourceLinked="1"/>
        <c:majorTickMark val="out"/>
        <c:minorTickMark val="none"/>
        <c:tickLblPos val="nextTo"/>
        <c:crossAx val="1238690552"/>
        <c:crosses val="autoZero"/>
        <c:auto val="1"/>
        <c:lblAlgn val="ctr"/>
        <c:lblOffset val="100"/>
        <c:noMultiLvlLbl val="0"/>
      </c:catAx>
      <c:spPr>
        <a:noFill/>
        <a:ln>
          <a:noFill/>
        </a:ln>
        <a:effectLst/>
      </c:spPr>
    </c:plotArea>
    <c:legend>
      <c:legendPos val="b"/>
      <c:layout>
        <c:manualLayout>
          <c:xMode val="edge"/>
          <c:yMode val="edge"/>
          <c:x val="0.73086362306093478"/>
          <c:y val="4.8720277278842941E-2"/>
          <c:w val="0.2622985739337122"/>
          <c:h val="0.8797770754013009"/>
        </c:manualLayout>
      </c:layout>
      <c:overlay val="0"/>
      <c:spPr>
        <a:noFill/>
        <a:ln w="9525">
          <a:solidFill>
            <a:sysClr val="windowText" lastClr="000000"/>
          </a:solidFill>
          <a:prstDash val="dash"/>
        </a:ln>
        <a:effectLst/>
      </c:spPr>
      <c:txPr>
        <a:bodyPr rot="0" spcFirstLastPara="1" vertOverflow="ellipsis" vert="horz" wrap="square" anchor="ctr" anchorCtr="1"/>
        <a:lstStyle/>
        <a:p>
          <a:pPr>
            <a:defRPr sz="7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19050" cap="flat" cmpd="sng" algn="ctr">
      <a:solidFill>
        <a:schemeClr val="tx1">
          <a:lumMod val="75000"/>
          <a:lumOff val="2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image" Target="../media/image57.emf"/><Relationship Id="rId4" Type="http://schemas.openxmlformats.org/officeDocument/2006/relationships/image" Target="../media/image6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5348"/>
          </a:xfrm>
          <a:prstGeom prst="rect">
            <a:avLst/>
          </a:prstGeom>
        </p:spPr>
        <p:txBody>
          <a:bodyPr vert="horz" lIns="91440" tIns="45720" rIns="91440" bIns="45720" rtlCol="0"/>
          <a:lstStyle>
            <a:lvl1pPr algn="r">
              <a:defRPr sz="1200"/>
            </a:lvl1pPr>
          </a:lstStyle>
          <a:p>
            <a:fld id="{57950368-C231-424B-8EDC-C5EA884CC8D2}" type="datetimeFigureOut">
              <a:rPr lang="en-AU" smtClean="0"/>
              <a:t>15/12/2020</a:t>
            </a:fld>
            <a:endParaRPr lang="en-AU"/>
          </a:p>
        </p:txBody>
      </p:sp>
      <p:sp>
        <p:nvSpPr>
          <p:cNvPr id="4" name="Slide Image Placeholder 3"/>
          <p:cNvSpPr>
            <a:spLocks noGrp="1" noRot="1" noChangeAspect="1"/>
          </p:cNvSpPr>
          <p:nvPr>
            <p:ph type="sldImg" idx="2"/>
          </p:nvPr>
        </p:nvSpPr>
        <p:spPr>
          <a:xfrm>
            <a:off x="1177925" y="1233488"/>
            <a:ext cx="4441825" cy="3332162"/>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51219"/>
            <a:ext cx="5438140" cy="388736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377317"/>
            <a:ext cx="2945659" cy="49534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377317"/>
            <a:ext cx="2945659" cy="495347"/>
          </a:xfrm>
          <a:prstGeom prst="rect">
            <a:avLst/>
          </a:prstGeom>
        </p:spPr>
        <p:txBody>
          <a:bodyPr vert="horz" lIns="91440" tIns="45720" rIns="91440" bIns="45720" rtlCol="0" anchor="b"/>
          <a:lstStyle>
            <a:lvl1pPr algn="r">
              <a:defRPr sz="1200"/>
            </a:lvl1pPr>
          </a:lstStyle>
          <a:p>
            <a:fld id="{439DE090-26EF-450E-97B6-379DF324908B}" type="slidenum">
              <a:rPr lang="en-AU" smtClean="0"/>
              <a:t>‹#›</a:t>
            </a:fld>
            <a:endParaRPr lang="en-AU"/>
          </a:p>
        </p:txBody>
      </p:sp>
    </p:spTree>
    <p:extLst>
      <p:ext uri="{BB962C8B-B14F-4D97-AF65-F5344CB8AC3E}">
        <p14:creationId xmlns:p14="http://schemas.microsoft.com/office/powerpoint/2010/main" val="3741156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39DE090-26EF-450E-97B6-379DF324908B}" type="slidenum">
              <a:rPr lang="en-AU" smtClean="0"/>
              <a:t>3</a:t>
            </a:fld>
            <a:endParaRPr lang="en-AU"/>
          </a:p>
        </p:txBody>
      </p:sp>
    </p:spTree>
    <p:extLst>
      <p:ext uri="{BB962C8B-B14F-4D97-AF65-F5344CB8AC3E}">
        <p14:creationId xmlns:p14="http://schemas.microsoft.com/office/powerpoint/2010/main" val="1963578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39DE090-26EF-450E-97B6-379DF324908B}" type="slidenum">
              <a:rPr lang="en-AU" smtClean="0"/>
              <a:t>4</a:t>
            </a:fld>
            <a:endParaRPr lang="en-AU"/>
          </a:p>
        </p:txBody>
      </p:sp>
    </p:spTree>
    <p:extLst>
      <p:ext uri="{BB962C8B-B14F-4D97-AF65-F5344CB8AC3E}">
        <p14:creationId xmlns:p14="http://schemas.microsoft.com/office/powerpoint/2010/main" val="3762462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AU"/>
          </a:p>
        </p:txBody>
      </p:sp>
      <p:sp>
        <p:nvSpPr>
          <p:cNvPr id="4" name="Slide Number Placeholder 3"/>
          <p:cNvSpPr>
            <a:spLocks noGrp="1"/>
          </p:cNvSpPr>
          <p:nvPr>
            <p:ph type="sldNum" sz="quarter" idx="5"/>
          </p:nvPr>
        </p:nvSpPr>
        <p:spPr/>
        <p:txBody>
          <a:bodyPr/>
          <a:lstStyle/>
          <a:p>
            <a:fld id="{439DE090-26EF-450E-97B6-379DF324908B}" type="slidenum">
              <a:rPr lang="en-AU" smtClean="0"/>
              <a:t>8</a:t>
            </a:fld>
            <a:endParaRPr lang="en-AU"/>
          </a:p>
        </p:txBody>
      </p:sp>
    </p:spTree>
    <p:extLst>
      <p:ext uri="{BB962C8B-B14F-4D97-AF65-F5344CB8AC3E}">
        <p14:creationId xmlns:p14="http://schemas.microsoft.com/office/powerpoint/2010/main" val="464027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39DE090-26EF-450E-97B6-379DF324908B}" type="slidenum">
              <a:rPr lang="en-AU" smtClean="0"/>
              <a:t>9</a:t>
            </a:fld>
            <a:endParaRPr lang="en-AU"/>
          </a:p>
        </p:txBody>
      </p:sp>
    </p:spTree>
    <p:extLst>
      <p:ext uri="{BB962C8B-B14F-4D97-AF65-F5344CB8AC3E}">
        <p14:creationId xmlns:p14="http://schemas.microsoft.com/office/powerpoint/2010/main" val="2006882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39DE090-26EF-450E-97B6-379DF324908B}" type="slidenum">
              <a:rPr lang="en-AU" smtClean="0"/>
              <a:t>21</a:t>
            </a:fld>
            <a:endParaRPr lang="en-AU"/>
          </a:p>
        </p:txBody>
      </p:sp>
    </p:spTree>
    <p:extLst>
      <p:ext uri="{BB962C8B-B14F-4D97-AF65-F5344CB8AC3E}">
        <p14:creationId xmlns:p14="http://schemas.microsoft.com/office/powerpoint/2010/main" val="1136834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A237AF0D-BB21-49A3-BE26-E6FB4B125E32}" type="slidenum">
              <a:rPr lang="en-AU" smtClean="0"/>
              <a:t>32</a:t>
            </a:fld>
            <a:endParaRPr lang="en-AU"/>
          </a:p>
        </p:txBody>
      </p:sp>
    </p:spTree>
    <p:extLst>
      <p:ext uri="{BB962C8B-B14F-4D97-AF65-F5344CB8AC3E}">
        <p14:creationId xmlns:p14="http://schemas.microsoft.com/office/powerpoint/2010/main" val="19875874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3.xml"/><Relationship Id="rId4" Type="http://schemas.openxmlformats.org/officeDocument/2006/relationships/image" Target="../media/image23.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3.xml"/><Relationship Id="rId5" Type="http://schemas.openxmlformats.org/officeDocument/2006/relationships/image" Target="../media/image25.png"/><Relationship Id="rId4" Type="http://schemas.openxmlformats.org/officeDocument/2006/relationships/image" Target="../media/image24.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3.xml"/><Relationship Id="rId4" Type="http://schemas.openxmlformats.org/officeDocument/2006/relationships/image" Target="../media/image30.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2"/>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55AF0A9-B75F-4CE4-B6F5-9C9C91644E71}"/>
              </a:ext>
            </a:extLst>
          </p:cNvPr>
          <p:cNvGrpSpPr/>
          <p:nvPr userDrawn="1"/>
        </p:nvGrpSpPr>
        <p:grpSpPr>
          <a:xfrm>
            <a:off x="-3171489" y="4738399"/>
            <a:ext cx="12801436" cy="3019357"/>
            <a:chOff x="-2935513" y="4064389"/>
            <a:chExt cx="15659100" cy="3693368"/>
          </a:xfrm>
        </p:grpSpPr>
        <p:sp>
          <p:nvSpPr>
            <p:cNvPr id="14" name="Freeform 15">
              <a:extLst>
                <a:ext uri="{FF2B5EF4-FFF2-40B4-BE49-F238E27FC236}">
                  <a16:creationId xmlns:a16="http://schemas.microsoft.com/office/drawing/2014/main" id="{C472C06F-2F73-4B39-8BAB-A874F77BACE5}"/>
                </a:ext>
              </a:extLst>
            </p:cNvPr>
            <p:cNvSpPr>
              <a:spLocks/>
            </p:cNvSpPr>
            <p:nvPr userDrawn="1"/>
          </p:nvSpPr>
          <p:spPr bwMode="auto">
            <a:xfrm flipH="1">
              <a:off x="-2935513" y="4166205"/>
              <a:ext cx="11139999" cy="3591552"/>
            </a:xfrm>
            <a:custGeom>
              <a:avLst/>
              <a:gdLst>
                <a:gd name="T0" fmla="*/ 6807 w 8055"/>
                <a:gd name="T1" fmla="*/ 1082 h 2594"/>
                <a:gd name="T2" fmla="*/ 3279 w 8055"/>
                <a:gd name="T3" fmla="*/ 786 h 2594"/>
                <a:gd name="T4" fmla="*/ 1046 w 8055"/>
                <a:gd name="T5" fmla="*/ 5 h 2594"/>
                <a:gd name="T6" fmla="*/ 1063 w 8055"/>
                <a:gd name="T7" fmla="*/ 6 h 2594"/>
                <a:gd name="T8" fmla="*/ 0 w 8055"/>
                <a:gd name="T9" fmla="*/ 292 h 2594"/>
                <a:gd name="T10" fmla="*/ 1311 w 8055"/>
                <a:gd name="T11" fmla="*/ 482 h 2594"/>
                <a:gd name="T12" fmla="*/ 3231 w 8055"/>
                <a:gd name="T13" fmla="*/ 1898 h 2594"/>
                <a:gd name="T14" fmla="*/ 5831 w 8055"/>
                <a:gd name="T15" fmla="*/ 1722 h 2594"/>
                <a:gd name="T16" fmla="*/ 8055 w 8055"/>
                <a:gd name="T17" fmla="*/ 1346 h 2594"/>
                <a:gd name="T18" fmla="*/ 8055 w 8055"/>
                <a:gd name="T19" fmla="*/ 1098 h 2594"/>
                <a:gd name="T20" fmla="*/ 6807 w 8055"/>
                <a:gd name="T21" fmla="*/ 1082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55" h="2594">
                  <a:moveTo>
                    <a:pt x="6807" y="1082"/>
                  </a:moveTo>
                  <a:cubicBezTo>
                    <a:pt x="5911" y="1330"/>
                    <a:pt x="4872" y="1860"/>
                    <a:pt x="3279" y="786"/>
                  </a:cubicBezTo>
                  <a:cubicBezTo>
                    <a:pt x="2364" y="169"/>
                    <a:pt x="1673" y="0"/>
                    <a:pt x="1046" y="5"/>
                  </a:cubicBezTo>
                  <a:cubicBezTo>
                    <a:pt x="1057" y="6"/>
                    <a:pt x="1063" y="6"/>
                    <a:pt x="1063" y="6"/>
                  </a:cubicBezTo>
                  <a:cubicBezTo>
                    <a:pt x="1063" y="6"/>
                    <a:pt x="530" y="57"/>
                    <a:pt x="0" y="292"/>
                  </a:cubicBezTo>
                  <a:cubicBezTo>
                    <a:pt x="399" y="260"/>
                    <a:pt x="917" y="274"/>
                    <a:pt x="1311" y="482"/>
                  </a:cubicBezTo>
                  <a:cubicBezTo>
                    <a:pt x="2055" y="874"/>
                    <a:pt x="2783" y="1610"/>
                    <a:pt x="3231" y="1898"/>
                  </a:cubicBezTo>
                  <a:cubicBezTo>
                    <a:pt x="3598" y="2134"/>
                    <a:pt x="4463" y="2594"/>
                    <a:pt x="5831" y="1722"/>
                  </a:cubicBezTo>
                  <a:cubicBezTo>
                    <a:pt x="7199" y="850"/>
                    <a:pt x="8055" y="1346"/>
                    <a:pt x="8055" y="1346"/>
                  </a:cubicBezTo>
                  <a:cubicBezTo>
                    <a:pt x="8055" y="1098"/>
                    <a:pt x="8055" y="1098"/>
                    <a:pt x="8055" y="1098"/>
                  </a:cubicBezTo>
                  <a:cubicBezTo>
                    <a:pt x="8055" y="1098"/>
                    <a:pt x="7703" y="834"/>
                    <a:pt x="6807" y="1082"/>
                  </a:cubicBezTo>
                  <a:close/>
                </a:path>
              </a:pathLst>
            </a:custGeom>
            <a:gradFill flip="none" rotWithShape="1">
              <a:gsLst>
                <a:gs pos="17000">
                  <a:srgbClr val="360F3C">
                    <a:alpha val="70000"/>
                  </a:srgbClr>
                </a:gs>
                <a:gs pos="57000">
                  <a:srgbClr val="5C1C8C">
                    <a:alpha val="20000"/>
                  </a:srgbClr>
                </a:gs>
                <a:gs pos="94000">
                  <a:srgbClr val="C72032">
                    <a:alpha val="50000"/>
                  </a:srgbClr>
                </a:gs>
              </a:gsLst>
              <a:lin ang="10800000" scaled="1"/>
              <a:tileRect/>
            </a:gra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sp>
          <p:nvSpPr>
            <p:cNvPr id="15" name="Freeform 16">
              <a:extLst>
                <a:ext uri="{FF2B5EF4-FFF2-40B4-BE49-F238E27FC236}">
                  <a16:creationId xmlns:a16="http://schemas.microsoft.com/office/drawing/2014/main" id="{2BDC0F06-172D-4ABF-B968-903A61518BDF}"/>
                </a:ext>
              </a:extLst>
            </p:cNvPr>
            <p:cNvSpPr>
              <a:spLocks/>
            </p:cNvSpPr>
            <p:nvPr userDrawn="1"/>
          </p:nvSpPr>
          <p:spPr bwMode="auto">
            <a:xfrm flipH="1">
              <a:off x="6738333" y="4064389"/>
              <a:ext cx="5985254" cy="2631276"/>
            </a:xfrm>
            <a:custGeom>
              <a:avLst/>
              <a:gdLst>
                <a:gd name="T0" fmla="*/ 2196 w 4328"/>
                <a:gd name="T1" fmla="*/ 1896 h 1900"/>
                <a:gd name="T2" fmla="*/ 2448 w 4328"/>
                <a:gd name="T3" fmla="*/ 992 h 1900"/>
                <a:gd name="T4" fmla="*/ 4328 w 4328"/>
                <a:gd name="T5" fmla="*/ 80 h 1900"/>
                <a:gd name="T6" fmla="*/ 1632 w 4328"/>
                <a:gd name="T7" fmla="*/ 420 h 1900"/>
                <a:gd name="T8" fmla="*/ 248 w 4328"/>
                <a:gd name="T9" fmla="*/ 1900 h 1900"/>
                <a:gd name="T10" fmla="*/ 2196 w 4328"/>
                <a:gd name="T11" fmla="*/ 1896 h 1900"/>
              </a:gdLst>
              <a:ahLst/>
              <a:cxnLst>
                <a:cxn ang="0">
                  <a:pos x="T0" y="T1"/>
                </a:cxn>
                <a:cxn ang="0">
                  <a:pos x="T2" y="T3"/>
                </a:cxn>
                <a:cxn ang="0">
                  <a:pos x="T4" y="T5"/>
                </a:cxn>
                <a:cxn ang="0">
                  <a:pos x="T6" y="T7"/>
                </a:cxn>
                <a:cxn ang="0">
                  <a:pos x="T8" y="T9"/>
                </a:cxn>
                <a:cxn ang="0">
                  <a:pos x="T10" y="T11"/>
                </a:cxn>
              </a:cxnLst>
              <a:rect l="0" t="0" r="r" b="b"/>
              <a:pathLst>
                <a:path w="4328" h="1900">
                  <a:moveTo>
                    <a:pt x="2196" y="1896"/>
                  </a:moveTo>
                  <a:cubicBezTo>
                    <a:pt x="2196" y="1896"/>
                    <a:pt x="2113" y="1475"/>
                    <a:pt x="2448" y="992"/>
                  </a:cubicBezTo>
                  <a:cubicBezTo>
                    <a:pt x="2992" y="208"/>
                    <a:pt x="4328" y="80"/>
                    <a:pt x="4328" y="80"/>
                  </a:cubicBezTo>
                  <a:cubicBezTo>
                    <a:pt x="4328" y="80"/>
                    <a:pt x="3161" y="0"/>
                    <a:pt x="1632" y="420"/>
                  </a:cubicBezTo>
                  <a:cubicBezTo>
                    <a:pt x="0" y="868"/>
                    <a:pt x="248" y="1900"/>
                    <a:pt x="248" y="1900"/>
                  </a:cubicBezTo>
                  <a:lnTo>
                    <a:pt x="2196" y="1896"/>
                  </a:lnTo>
                  <a:close/>
                </a:path>
              </a:pathLst>
            </a:custGeom>
            <a:gradFill flip="none" rotWithShape="1">
              <a:gsLst>
                <a:gs pos="37000">
                  <a:srgbClr val="D93B50">
                    <a:alpha val="50000"/>
                  </a:srgbClr>
                </a:gs>
                <a:gs pos="0">
                  <a:srgbClr val="C72032">
                    <a:alpha val="80000"/>
                  </a:srgbClr>
                </a:gs>
                <a:gs pos="95575">
                  <a:srgbClr val="5C1C8C">
                    <a:alpha val="35000"/>
                  </a:srgbClr>
                </a:gs>
              </a:gsLst>
              <a:lin ang="18900000" scaled="1"/>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grpSp>
      <p:sp>
        <p:nvSpPr>
          <p:cNvPr id="10" name="Freeform: Shape 9">
            <a:extLst>
              <a:ext uri="{FF2B5EF4-FFF2-40B4-BE49-F238E27FC236}">
                <a16:creationId xmlns:a16="http://schemas.microsoft.com/office/drawing/2014/main" id="{7B9E9ED6-D0E9-4818-A55E-FEFC2F0CD672}"/>
              </a:ext>
            </a:extLst>
          </p:cNvPr>
          <p:cNvSpPr/>
          <p:nvPr userDrawn="1"/>
        </p:nvSpPr>
        <p:spPr>
          <a:xfrm>
            <a:off x="0" y="0"/>
            <a:ext cx="9144000" cy="6858000"/>
          </a:xfrm>
          <a:custGeom>
            <a:avLst/>
            <a:gdLst>
              <a:gd name="connsiteX0" fmla="*/ 263525 w 12192000"/>
              <a:gd name="connsiteY0" fmla="*/ 260350 h 6858000"/>
              <a:gd name="connsiteX1" fmla="*/ 263525 w 12192000"/>
              <a:gd name="connsiteY1" fmla="*/ 6597650 h 6858000"/>
              <a:gd name="connsiteX2" fmla="*/ 11928475 w 12192000"/>
              <a:gd name="connsiteY2" fmla="*/ 6597650 h 6858000"/>
              <a:gd name="connsiteX3" fmla="*/ 11928475 w 12192000"/>
              <a:gd name="connsiteY3" fmla="*/ 26035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63525" y="260350"/>
                </a:moveTo>
                <a:lnTo>
                  <a:pt x="263525" y="6597650"/>
                </a:lnTo>
                <a:lnTo>
                  <a:pt x="11928475" y="6597650"/>
                </a:lnTo>
                <a:lnTo>
                  <a:pt x="11928475" y="260350"/>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Futura Std Light"/>
              <a:ea typeface="+mn-ea"/>
              <a:cs typeface="+mn-cs"/>
              <a:sym typeface="Futura Std Light"/>
            </a:endParaRPr>
          </a:p>
        </p:txBody>
      </p:sp>
      <p:sp>
        <p:nvSpPr>
          <p:cNvPr id="2" name="Title 1">
            <a:extLst>
              <a:ext uri="{FF2B5EF4-FFF2-40B4-BE49-F238E27FC236}">
                <a16:creationId xmlns:a16="http://schemas.microsoft.com/office/drawing/2014/main" id="{AD559B4D-39E2-4A2E-8A5C-95726E785FF9}"/>
              </a:ext>
            </a:extLst>
          </p:cNvPr>
          <p:cNvSpPr>
            <a:spLocks noGrp="1"/>
          </p:cNvSpPr>
          <p:nvPr>
            <p:ph type="ctrTitle"/>
          </p:nvPr>
        </p:nvSpPr>
        <p:spPr>
          <a:xfrm>
            <a:off x="629100" y="2350800"/>
            <a:ext cx="6858000" cy="2387600"/>
          </a:xfrm>
        </p:spPr>
        <p:txBody>
          <a:bodyPr anchor="b"/>
          <a:lstStyle>
            <a:lvl1pPr algn="l">
              <a:defRPr sz="4500"/>
            </a:lvl1pPr>
          </a:lstStyle>
          <a:p>
            <a:r>
              <a:rPr lang="en-US"/>
              <a:t>Click to edit Master title style</a:t>
            </a:r>
            <a:endParaRPr lang="en-AU"/>
          </a:p>
        </p:txBody>
      </p:sp>
      <p:sp>
        <p:nvSpPr>
          <p:cNvPr id="3" name="Subtitle 2">
            <a:extLst>
              <a:ext uri="{FF2B5EF4-FFF2-40B4-BE49-F238E27FC236}">
                <a16:creationId xmlns:a16="http://schemas.microsoft.com/office/drawing/2014/main" id="{4F9AB51E-A732-4105-AAF9-C4C491281C8E}"/>
              </a:ext>
            </a:extLst>
          </p:cNvPr>
          <p:cNvSpPr>
            <a:spLocks noGrp="1"/>
          </p:cNvSpPr>
          <p:nvPr>
            <p:ph type="subTitle" idx="1"/>
          </p:nvPr>
        </p:nvSpPr>
        <p:spPr>
          <a:xfrm>
            <a:off x="629100" y="4899600"/>
            <a:ext cx="6858000" cy="626400"/>
          </a:xfrm>
        </p:spPr>
        <p:txBody>
          <a:bodyPr>
            <a:normAutofit/>
          </a:bodyPr>
          <a:lstStyle>
            <a:lvl1pPr marL="0" indent="0" algn="l">
              <a:buNone/>
              <a:defRPr sz="21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AU"/>
          </a:p>
        </p:txBody>
      </p:sp>
      <p:sp>
        <p:nvSpPr>
          <p:cNvPr id="6" name="Slide Number Placeholder 5">
            <a:extLst>
              <a:ext uri="{FF2B5EF4-FFF2-40B4-BE49-F238E27FC236}">
                <a16:creationId xmlns:a16="http://schemas.microsoft.com/office/drawing/2014/main" id="{5B9216FF-48D2-43CC-A7A2-6B66955AF4F4}"/>
              </a:ext>
            </a:extLst>
          </p:cNvPr>
          <p:cNvSpPr>
            <a:spLocks noGrp="1"/>
          </p:cNvSpPr>
          <p:nvPr>
            <p:ph type="sldNum" sz="quarter" idx="12"/>
          </p:nvPr>
        </p:nvSpPr>
        <p:spPr>
          <a:xfrm>
            <a:off x="8501903" y="6230848"/>
            <a:ext cx="432081" cy="365125"/>
          </a:xfrm>
        </p:spPr>
        <p:txBody>
          <a:bodyPr/>
          <a:lstStyle>
            <a:lvl1pPr>
              <a:defRPr>
                <a:solidFill>
                  <a:schemeClr val="bg1"/>
                </a:solidFill>
              </a:defRPr>
            </a:lvl1pPr>
          </a:lstStyle>
          <a:p>
            <a:fld id="{4EC81F68-4976-451A-B2E9-79BCBD2F70CC}" type="slidenum">
              <a:rPr lang="en-AU" smtClean="0"/>
              <a:pPr/>
              <a:t>‹#›</a:t>
            </a:fld>
            <a:endParaRPr lang="en-AU"/>
          </a:p>
        </p:txBody>
      </p:sp>
      <p:sp>
        <p:nvSpPr>
          <p:cNvPr id="4" name="Date Placeholder 3">
            <a:extLst>
              <a:ext uri="{FF2B5EF4-FFF2-40B4-BE49-F238E27FC236}">
                <a16:creationId xmlns:a16="http://schemas.microsoft.com/office/drawing/2014/main" id="{FCDF4901-5DA8-4CDF-9DD6-0DFA0044C2F9}"/>
              </a:ext>
            </a:extLst>
          </p:cNvPr>
          <p:cNvSpPr>
            <a:spLocks noGrp="1"/>
          </p:cNvSpPr>
          <p:nvPr>
            <p:ph type="dt" sz="half" idx="10"/>
          </p:nvPr>
        </p:nvSpPr>
        <p:spPr>
          <a:xfrm>
            <a:off x="7108872" y="6230848"/>
            <a:ext cx="1302050" cy="365125"/>
          </a:xfrm>
        </p:spPr>
        <p:txBody>
          <a:bodyPr/>
          <a:lstStyle>
            <a:lvl1pPr>
              <a:defRPr>
                <a:solidFill>
                  <a:schemeClr val="bg1"/>
                </a:solidFill>
              </a:defRPr>
            </a:lvl1pPr>
          </a:lstStyle>
          <a:p>
            <a:fld id="{781EF548-1C6A-4B76-8E02-295F288DD2AA}" type="datetime1">
              <a:rPr lang="en-AU" smtClean="0"/>
              <a:t>15/12/2020</a:t>
            </a:fld>
            <a:endParaRPr lang="en-AU"/>
          </a:p>
        </p:txBody>
      </p:sp>
      <p:sp>
        <p:nvSpPr>
          <p:cNvPr id="5" name="Footer Placeholder 4">
            <a:extLst>
              <a:ext uri="{FF2B5EF4-FFF2-40B4-BE49-F238E27FC236}">
                <a16:creationId xmlns:a16="http://schemas.microsoft.com/office/drawing/2014/main" id="{4A27B57D-1C5A-4936-973A-C09D58DAEA00}"/>
              </a:ext>
            </a:extLst>
          </p:cNvPr>
          <p:cNvSpPr>
            <a:spLocks noGrp="1"/>
          </p:cNvSpPr>
          <p:nvPr>
            <p:ph type="ftr" sz="quarter" idx="11"/>
          </p:nvPr>
        </p:nvSpPr>
        <p:spPr>
          <a:xfrm>
            <a:off x="3015503" y="6230848"/>
            <a:ext cx="4002382" cy="365125"/>
          </a:xfrm>
        </p:spPr>
        <p:txBody>
          <a:bodyPr/>
          <a:lstStyle>
            <a:lvl1pPr>
              <a:defRPr>
                <a:solidFill>
                  <a:schemeClr val="bg1"/>
                </a:solidFill>
              </a:defRPr>
            </a:lvl1pPr>
          </a:lstStyle>
          <a:p>
            <a:r>
              <a:rPr lang="en-AU"/>
              <a:t>Example footer text</a:t>
            </a:r>
          </a:p>
        </p:txBody>
      </p:sp>
      <p:pic>
        <p:nvPicPr>
          <p:cNvPr id="12" name="Picture 11">
            <a:extLst>
              <a:ext uri="{FF2B5EF4-FFF2-40B4-BE49-F238E27FC236}">
                <a16:creationId xmlns:a16="http://schemas.microsoft.com/office/drawing/2014/main" id="{04319888-40C2-4948-8D49-4AD6114010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6440" y="728074"/>
            <a:ext cx="3024336" cy="996252"/>
          </a:xfrm>
          <a:prstGeom prst="rect">
            <a:avLst/>
          </a:prstGeom>
        </p:spPr>
      </p:pic>
    </p:spTree>
    <p:extLst>
      <p:ext uri="{BB962C8B-B14F-4D97-AF65-F5344CB8AC3E}">
        <p14:creationId xmlns:p14="http://schemas.microsoft.com/office/powerpoint/2010/main" val="3191040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6B70B14-71BF-4D10-B3DA-12193BF02EE1}"/>
              </a:ext>
            </a:extLst>
          </p:cNvPr>
          <p:cNvSpPr/>
          <p:nvPr userDrawn="1"/>
        </p:nvSpPr>
        <p:spPr>
          <a:xfrm>
            <a:off x="0" y="0"/>
            <a:ext cx="2951560" cy="6858000"/>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2" name="Title 1">
            <a:extLst>
              <a:ext uri="{FF2B5EF4-FFF2-40B4-BE49-F238E27FC236}">
                <a16:creationId xmlns:a16="http://schemas.microsoft.com/office/drawing/2014/main" id="{93A023EC-89BA-427F-B659-C9BA6F7C97BD}"/>
              </a:ext>
            </a:extLst>
          </p:cNvPr>
          <p:cNvSpPr>
            <a:spLocks noGrp="1"/>
          </p:cNvSpPr>
          <p:nvPr>
            <p:ph type="title"/>
          </p:nvPr>
        </p:nvSpPr>
        <p:spPr>
          <a:xfrm>
            <a:off x="199800" y="457200"/>
            <a:ext cx="2486700" cy="1324800"/>
          </a:xfrm>
        </p:spPr>
        <p:txBody>
          <a:bodyPr anchor="t" anchorCtr="0">
            <a:noAutofit/>
          </a:bodyPr>
          <a:lstStyle>
            <a:lvl1pPr>
              <a:defRPr sz="33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6E2789DB-5346-49A4-93BC-CE824ABD6F0D}"/>
              </a:ext>
            </a:extLst>
          </p:cNvPr>
          <p:cNvSpPr>
            <a:spLocks noGrp="1"/>
          </p:cNvSpPr>
          <p:nvPr>
            <p:ph type="pic" idx="1"/>
          </p:nvPr>
        </p:nvSpPr>
        <p:spPr>
          <a:xfrm>
            <a:off x="3151360" y="457200"/>
            <a:ext cx="5793740" cy="562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AU"/>
          </a:p>
        </p:txBody>
      </p:sp>
      <p:sp>
        <p:nvSpPr>
          <p:cNvPr id="4" name="Text Placeholder 3">
            <a:extLst>
              <a:ext uri="{FF2B5EF4-FFF2-40B4-BE49-F238E27FC236}">
                <a16:creationId xmlns:a16="http://schemas.microsoft.com/office/drawing/2014/main" id="{227ED3C4-6241-480A-9C80-94FA28B6BFD3}"/>
              </a:ext>
            </a:extLst>
          </p:cNvPr>
          <p:cNvSpPr>
            <a:spLocks noGrp="1"/>
          </p:cNvSpPr>
          <p:nvPr>
            <p:ph type="body" sz="half" idx="2"/>
          </p:nvPr>
        </p:nvSpPr>
        <p:spPr>
          <a:xfrm>
            <a:off x="199800" y="3117600"/>
            <a:ext cx="2486700" cy="1846800"/>
          </a:xfrm>
        </p:spPr>
        <p:txBody>
          <a:bodyPr/>
          <a:lstStyle>
            <a:lvl1pPr marL="0" indent="0">
              <a:buNone/>
              <a:defRPr sz="21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A2BE93A-F35B-437B-B683-A13F8549B11A}"/>
              </a:ext>
            </a:extLst>
          </p:cNvPr>
          <p:cNvSpPr>
            <a:spLocks noGrp="1"/>
          </p:cNvSpPr>
          <p:nvPr>
            <p:ph type="dt" sz="half" idx="10"/>
          </p:nvPr>
        </p:nvSpPr>
        <p:spPr/>
        <p:txBody>
          <a:bodyPr/>
          <a:lstStyle/>
          <a:p>
            <a:fld id="{3A3ED2EB-1CDC-4532-8C0E-A288DA8860D2}" type="datetime1">
              <a:rPr lang="en-AU" smtClean="0"/>
              <a:t>15/12/2020</a:t>
            </a:fld>
            <a:endParaRPr lang="en-AU"/>
          </a:p>
        </p:txBody>
      </p:sp>
      <p:sp>
        <p:nvSpPr>
          <p:cNvPr id="6" name="Footer Placeholder 5">
            <a:extLst>
              <a:ext uri="{FF2B5EF4-FFF2-40B4-BE49-F238E27FC236}">
                <a16:creationId xmlns:a16="http://schemas.microsoft.com/office/drawing/2014/main" id="{F94D30DB-3BC0-4933-B267-A5A1205AA3B8}"/>
              </a:ext>
            </a:extLst>
          </p:cNvPr>
          <p:cNvSpPr>
            <a:spLocks noGrp="1"/>
          </p:cNvSpPr>
          <p:nvPr>
            <p:ph type="ftr" sz="quarter" idx="11"/>
          </p:nvPr>
        </p:nvSpPr>
        <p:spPr/>
        <p:txBody>
          <a:bodyPr/>
          <a:lstStyle/>
          <a:p>
            <a:r>
              <a:rPr lang="en-AU"/>
              <a:t>Example footer text</a:t>
            </a:r>
          </a:p>
        </p:txBody>
      </p:sp>
      <p:sp>
        <p:nvSpPr>
          <p:cNvPr id="7" name="Slide Number Placeholder 6">
            <a:extLst>
              <a:ext uri="{FF2B5EF4-FFF2-40B4-BE49-F238E27FC236}">
                <a16:creationId xmlns:a16="http://schemas.microsoft.com/office/drawing/2014/main" id="{167EDBB3-96E6-4EEA-931F-DB7B9E145130}"/>
              </a:ext>
            </a:extLst>
          </p:cNvPr>
          <p:cNvSpPr>
            <a:spLocks noGrp="1"/>
          </p:cNvSpPr>
          <p:nvPr>
            <p:ph type="sldNum" sz="quarter" idx="12"/>
          </p:nvPr>
        </p:nvSpPr>
        <p:spPr/>
        <p:txBody>
          <a:bodyPr/>
          <a:lstStyle/>
          <a:p>
            <a:fld id="{4EC81F68-4976-451A-B2E9-79BCBD2F70CC}" type="slidenum">
              <a:rPr lang="en-AU" smtClean="0"/>
              <a:t>‹#›</a:t>
            </a:fld>
            <a:endParaRPr lang="en-AU"/>
          </a:p>
        </p:txBody>
      </p:sp>
      <p:pic>
        <p:nvPicPr>
          <p:cNvPr id="9" name="Picture 8">
            <a:extLst>
              <a:ext uri="{FF2B5EF4-FFF2-40B4-BE49-F238E27FC236}">
                <a16:creationId xmlns:a16="http://schemas.microsoft.com/office/drawing/2014/main" id="{097EC157-C339-420E-8E85-22C8809233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617" y="6250625"/>
            <a:ext cx="1302050" cy="428911"/>
          </a:xfrm>
          <a:prstGeom prst="rect">
            <a:avLst/>
          </a:prstGeom>
        </p:spPr>
      </p:pic>
    </p:spTree>
    <p:extLst>
      <p:ext uri="{BB962C8B-B14F-4D97-AF65-F5344CB8AC3E}">
        <p14:creationId xmlns:p14="http://schemas.microsoft.com/office/powerpoint/2010/main" val="438974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Final Slide">
    <p:bg>
      <p:bgPr>
        <a:solidFill>
          <a:schemeClr val="accent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963E6EB-8CED-4108-B6F2-E6D13942F327}"/>
              </a:ext>
            </a:extLst>
          </p:cNvPr>
          <p:cNvGrpSpPr/>
          <p:nvPr userDrawn="1"/>
        </p:nvGrpSpPr>
        <p:grpSpPr>
          <a:xfrm>
            <a:off x="-3171489" y="4738399"/>
            <a:ext cx="12801436" cy="3019357"/>
            <a:chOff x="-2935513" y="4064389"/>
            <a:chExt cx="15659100" cy="3693368"/>
          </a:xfrm>
        </p:grpSpPr>
        <p:sp>
          <p:nvSpPr>
            <p:cNvPr id="6" name="Freeform 15">
              <a:extLst>
                <a:ext uri="{FF2B5EF4-FFF2-40B4-BE49-F238E27FC236}">
                  <a16:creationId xmlns:a16="http://schemas.microsoft.com/office/drawing/2014/main" id="{666E238F-C6F1-48EE-9384-92F4A10A7D10}"/>
                </a:ext>
              </a:extLst>
            </p:cNvPr>
            <p:cNvSpPr>
              <a:spLocks/>
            </p:cNvSpPr>
            <p:nvPr userDrawn="1"/>
          </p:nvSpPr>
          <p:spPr bwMode="auto">
            <a:xfrm flipH="1">
              <a:off x="-2935513" y="4166205"/>
              <a:ext cx="11139999" cy="3591552"/>
            </a:xfrm>
            <a:custGeom>
              <a:avLst/>
              <a:gdLst>
                <a:gd name="T0" fmla="*/ 6807 w 8055"/>
                <a:gd name="T1" fmla="*/ 1082 h 2594"/>
                <a:gd name="T2" fmla="*/ 3279 w 8055"/>
                <a:gd name="T3" fmla="*/ 786 h 2594"/>
                <a:gd name="T4" fmla="*/ 1046 w 8055"/>
                <a:gd name="T5" fmla="*/ 5 h 2594"/>
                <a:gd name="T6" fmla="*/ 1063 w 8055"/>
                <a:gd name="T7" fmla="*/ 6 h 2594"/>
                <a:gd name="T8" fmla="*/ 0 w 8055"/>
                <a:gd name="T9" fmla="*/ 292 h 2594"/>
                <a:gd name="T10" fmla="*/ 1311 w 8055"/>
                <a:gd name="T11" fmla="*/ 482 h 2594"/>
                <a:gd name="T12" fmla="*/ 3231 w 8055"/>
                <a:gd name="T13" fmla="*/ 1898 h 2594"/>
                <a:gd name="T14" fmla="*/ 5831 w 8055"/>
                <a:gd name="T15" fmla="*/ 1722 h 2594"/>
                <a:gd name="T16" fmla="*/ 8055 w 8055"/>
                <a:gd name="T17" fmla="*/ 1346 h 2594"/>
                <a:gd name="T18" fmla="*/ 8055 w 8055"/>
                <a:gd name="T19" fmla="*/ 1098 h 2594"/>
                <a:gd name="T20" fmla="*/ 6807 w 8055"/>
                <a:gd name="T21" fmla="*/ 1082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55" h="2594">
                  <a:moveTo>
                    <a:pt x="6807" y="1082"/>
                  </a:moveTo>
                  <a:cubicBezTo>
                    <a:pt x="5911" y="1330"/>
                    <a:pt x="4872" y="1860"/>
                    <a:pt x="3279" y="786"/>
                  </a:cubicBezTo>
                  <a:cubicBezTo>
                    <a:pt x="2364" y="169"/>
                    <a:pt x="1673" y="0"/>
                    <a:pt x="1046" y="5"/>
                  </a:cubicBezTo>
                  <a:cubicBezTo>
                    <a:pt x="1057" y="6"/>
                    <a:pt x="1063" y="6"/>
                    <a:pt x="1063" y="6"/>
                  </a:cubicBezTo>
                  <a:cubicBezTo>
                    <a:pt x="1063" y="6"/>
                    <a:pt x="530" y="57"/>
                    <a:pt x="0" y="292"/>
                  </a:cubicBezTo>
                  <a:cubicBezTo>
                    <a:pt x="399" y="260"/>
                    <a:pt x="917" y="274"/>
                    <a:pt x="1311" y="482"/>
                  </a:cubicBezTo>
                  <a:cubicBezTo>
                    <a:pt x="2055" y="874"/>
                    <a:pt x="2783" y="1610"/>
                    <a:pt x="3231" y="1898"/>
                  </a:cubicBezTo>
                  <a:cubicBezTo>
                    <a:pt x="3598" y="2134"/>
                    <a:pt x="4463" y="2594"/>
                    <a:pt x="5831" y="1722"/>
                  </a:cubicBezTo>
                  <a:cubicBezTo>
                    <a:pt x="7199" y="850"/>
                    <a:pt x="8055" y="1346"/>
                    <a:pt x="8055" y="1346"/>
                  </a:cubicBezTo>
                  <a:cubicBezTo>
                    <a:pt x="8055" y="1098"/>
                    <a:pt x="8055" y="1098"/>
                    <a:pt x="8055" y="1098"/>
                  </a:cubicBezTo>
                  <a:cubicBezTo>
                    <a:pt x="8055" y="1098"/>
                    <a:pt x="7703" y="834"/>
                    <a:pt x="6807" y="1082"/>
                  </a:cubicBezTo>
                  <a:close/>
                </a:path>
              </a:pathLst>
            </a:custGeom>
            <a:gradFill flip="none" rotWithShape="1">
              <a:gsLst>
                <a:gs pos="17000">
                  <a:srgbClr val="360F3C">
                    <a:alpha val="70000"/>
                  </a:srgbClr>
                </a:gs>
                <a:gs pos="57000">
                  <a:srgbClr val="5C1C8C">
                    <a:alpha val="20000"/>
                  </a:srgbClr>
                </a:gs>
                <a:gs pos="94000">
                  <a:srgbClr val="C72032">
                    <a:alpha val="50000"/>
                  </a:srgbClr>
                </a:gs>
              </a:gsLst>
              <a:lin ang="10800000" scaled="1"/>
              <a:tileRect/>
            </a:gra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sp>
          <p:nvSpPr>
            <p:cNvPr id="8" name="Freeform 16">
              <a:extLst>
                <a:ext uri="{FF2B5EF4-FFF2-40B4-BE49-F238E27FC236}">
                  <a16:creationId xmlns:a16="http://schemas.microsoft.com/office/drawing/2014/main" id="{CB2B2F3D-67A7-4D54-903D-159DD3309EF1}"/>
                </a:ext>
              </a:extLst>
            </p:cNvPr>
            <p:cNvSpPr>
              <a:spLocks/>
            </p:cNvSpPr>
            <p:nvPr userDrawn="1"/>
          </p:nvSpPr>
          <p:spPr bwMode="auto">
            <a:xfrm flipH="1">
              <a:off x="6738333" y="4064389"/>
              <a:ext cx="5985254" cy="2631276"/>
            </a:xfrm>
            <a:custGeom>
              <a:avLst/>
              <a:gdLst>
                <a:gd name="T0" fmla="*/ 2196 w 4328"/>
                <a:gd name="T1" fmla="*/ 1896 h 1900"/>
                <a:gd name="T2" fmla="*/ 2448 w 4328"/>
                <a:gd name="T3" fmla="*/ 992 h 1900"/>
                <a:gd name="T4" fmla="*/ 4328 w 4328"/>
                <a:gd name="T5" fmla="*/ 80 h 1900"/>
                <a:gd name="T6" fmla="*/ 1632 w 4328"/>
                <a:gd name="T7" fmla="*/ 420 h 1900"/>
                <a:gd name="T8" fmla="*/ 248 w 4328"/>
                <a:gd name="T9" fmla="*/ 1900 h 1900"/>
                <a:gd name="T10" fmla="*/ 2196 w 4328"/>
                <a:gd name="T11" fmla="*/ 1896 h 1900"/>
              </a:gdLst>
              <a:ahLst/>
              <a:cxnLst>
                <a:cxn ang="0">
                  <a:pos x="T0" y="T1"/>
                </a:cxn>
                <a:cxn ang="0">
                  <a:pos x="T2" y="T3"/>
                </a:cxn>
                <a:cxn ang="0">
                  <a:pos x="T4" y="T5"/>
                </a:cxn>
                <a:cxn ang="0">
                  <a:pos x="T6" y="T7"/>
                </a:cxn>
                <a:cxn ang="0">
                  <a:pos x="T8" y="T9"/>
                </a:cxn>
                <a:cxn ang="0">
                  <a:pos x="T10" y="T11"/>
                </a:cxn>
              </a:cxnLst>
              <a:rect l="0" t="0" r="r" b="b"/>
              <a:pathLst>
                <a:path w="4328" h="1900">
                  <a:moveTo>
                    <a:pt x="2196" y="1896"/>
                  </a:moveTo>
                  <a:cubicBezTo>
                    <a:pt x="2196" y="1896"/>
                    <a:pt x="2113" y="1475"/>
                    <a:pt x="2448" y="992"/>
                  </a:cubicBezTo>
                  <a:cubicBezTo>
                    <a:pt x="2992" y="208"/>
                    <a:pt x="4328" y="80"/>
                    <a:pt x="4328" y="80"/>
                  </a:cubicBezTo>
                  <a:cubicBezTo>
                    <a:pt x="4328" y="80"/>
                    <a:pt x="3161" y="0"/>
                    <a:pt x="1632" y="420"/>
                  </a:cubicBezTo>
                  <a:cubicBezTo>
                    <a:pt x="0" y="868"/>
                    <a:pt x="248" y="1900"/>
                    <a:pt x="248" y="1900"/>
                  </a:cubicBezTo>
                  <a:lnTo>
                    <a:pt x="2196" y="1896"/>
                  </a:lnTo>
                  <a:close/>
                </a:path>
              </a:pathLst>
            </a:custGeom>
            <a:gradFill flip="none" rotWithShape="1">
              <a:gsLst>
                <a:gs pos="37000">
                  <a:srgbClr val="D93B50">
                    <a:alpha val="50000"/>
                  </a:srgbClr>
                </a:gs>
                <a:gs pos="0">
                  <a:srgbClr val="C72032">
                    <a:alpha val="80000"/>
                  </a:srgbClr>
                </a:gs>
                <a:gs pos="95575">
                  <a:srgbClr val="5C1C8C">
                    <a:alpha val="35000"/>
                  </a:srgbClr>
                </a:gs>
              </a:gsLst>
              <a:lin ang="18900000" scaled="1"/>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grpSp>
      <p:pic>
        <p:nvPicPr>
          <p:cNvPr id="11" name="Picture 10">
            <a:extLst>
              <a:ext uri="{FF2B5EF4-FFF2-40B4-BE49-F238E27FC236}">
                <a16:creationId xmlns:a16="http://schemas.microsoft.com/office/drawing/2014/main" id="{911649FD-DC19-4DB8-B570-D760644130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6416" y="2824337"/>
            <a:ext cx="3671168" cy="1209326"/>
          </a:xfrm>
          <a:prstGeom prst="rect">
            <a:avLst/>
          </a:prstGeom>
        </p:spPr>
      </p:pic>
    </p:spTree>
    <p:extLst>
      <p:ext uri="{BB962C8B-B14F-4D97-AF65-F5344CB8AC3E}">
        <p14:creationId xmlns:p14="http://schemas.microsoft.com/office/powerpoint/2010/main" val="1029808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 without missionZero">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60000" y="1620000"/>
            <a:ext cx="5580000" cy="1170156"/>
          </a:xfrm>
        </p:spPr>
        <p:txBody>
          <a:bodyPr/>
          <a:lstStyle>
            <a:lvl1pPr>
              <a:defRPr>
                <a:solidFill>
                  <a:schemeClr val="accent1"/>
                </a:solidFill>
              </a:defRPr>
            </a:lvl1pPr>
          </a:lstStyle>
          <a:p>
            <a:r>
              <a:rPr lang="en-US"/>
              <a:t>Click to edit Master title style</a:t>
            </a:r>
            <a:endParaRPr lang="en-AU"/>
          </a:p>
        </p:txBody>
      </p:sp>
      <p:sp>
        <p:nvSpPr>
          <p:cNvPr id="3" name="Subtitle 2"/>
          <p:cNvSpPr>
            <a:spLocks noGrp="1"/>
          </p:cNvSpPr>
          <p:nvPr>
            <p:ph type="subTitle" idx="1"/>
          </p:nvPr>
        </p:nvSpPr>
        <p:spPr>
          <a:xfrm>
            <a:off x="360000" y="2880000"/>
            <a:ext cx="6390000" cy="450060"/>
          </a:xfrm>
        </p:spPr>
        <p:txBody>
          <a:bodyPr/>
          <a:lstStyle>
            <a:lvl1pPr marL="0" indent="0" algn="l">
              <a:buNone/>
              <a:defRPr b="1">
                <a:solidFill>
                  <a:schemeClr val="tx1">
                    <a:lumMod val="75000"/>
                    <a:lumOff val="25000"/>
                  </a:schemeClr>
                </a:solidFill>
              </a:defRPr>
            </a:lvl1pPr>
            <a:lvl2pPr marL="441683" indent="0" algn="ctr">
              <a:buNone/>
              <a:defRPr>
                <a:solidFill>
                  <a:schemeClr val="tx1">
                    <a:tint val="75000"/>
                  </a:schemeClr>
                </a:solidFill>
              </a:defRPr>
            </a:lvl2pPr>
            <a:lvl3pPr marL="883365" indent="0" algn="ctr">
              <a:buNone/>
              <a:defRPr>
                <a:solidFill>
                  <a:schemeClr val="tx1">
                    <a:tint val="75000"/>
                  </a:schemeClr>
                </a:solidFill>
              </a:defRPr>
            </a:lvl3pPr>
            <a:lvl4pPr marL="1325045" indent="0" algn="ctr">
              <a:buNone/>
              <a:defRPr>
                <a:solidFill>
                  <a:schemeClr val="tx1">
                    <a:tint val="75000"/>
                  </a:schemeClr>
                </a:solidFill>
              </a:defRPr>
            </a:lvl4pPr>
            <a:lvl5pPr marL="1766727" indent="0" algn="ctr">
              <a:buNone/>
              <a:defRPr>
                <a:solidFill>
                  <a:schemeClr val="tx1">
                    <a:tint val="75000"/>
                  </a:schemeClr>
                </a:solidFill>
              </a:defRPr>
            </a:lvl5pPr>
            <a:lvl6pPr marL="2208407" indent="0" algn="ctr">
              <a:buNone/>
              <a:defRPr>
                <a:solidFill>
                  <a:schemeClr val="tx1">
                    <a:tint val="75000"/>
                  </a:schemeClr>
                </a:solidFill>
              </a:defRPr>
            </a:lvl6pPr>
            <a:lvl7pPr marL="2650088" indent="0" algn="ctr">
              <a:buNone/>
              <a:defRPr>
                <a:solidFill>
                  <a:schemeClr val="tx1">
                    <a:tint val="75000"/>
                  </a:schemeClr>
                </a:solidFill>
              </a:defRPr>
            </a:lvl7pPr>
            <a:lvl8pPr marL="3091769" indent="0" algn="ctr">
              <a:buNone/>
              <a:defRPr>
                <a:solidFill>
                  <a:schemeClr val="tx1">
                    <a:tint val="75000"/>
                  </a:schemeClr>
                </a:solidFill>
              </a:defRPr>
            </a:lvl8pPr>
            <a:lvl9pPr marL="3533451"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a:xfrm>
            <a:off x="359532" y="4050000"/>
            <a:ext cx="2160000" cy="270000"/>
          </a:xfrm>
        </p:spPr>
        <p:txBody>
          <a:bodyPr/>
          <a:lstStyle>
            <a:lvl1pPr>
              <a:defRPr b="1">
                <a:solidFill>
                  <a:schemeClr val="tx1">
                    <a:lumMod val="75000"/>
                    <a:lumOff val="25000"/>
                  </a:schemeClr>
                </a:solidFill>
              </a:defRPr>
            </a:lvl1pPr>
          </a:lstStyle>
          <a:p>
            <a:fld id="{F426D7E4-A84F-4139-8265-F0E12D72017C}" type="datetime1">
              <a:rPr lang="en-AU" smtClean="0">
                <a:solidFill>
                  <a:prstClr val="black">
                    <a:lumMod val="75000"/>
                    <a:lumOff val="25000"/>
                  </a:prstClr>
                </a:solidFill>
              </a:rPr>
              <a:t>15/12/2020</a:t>
            </a:fld>
            <a:endParaRPr lang="en-AU">
              <a:solidFill>
                <a:prstClr val="black">
                  <a:lumMod val="75000"/>
                  <a:lumOff val="25000"/>
                </a:prstClr>
              </a:solidFill>
            </a:endParaRPr>
          </a:p>
        </p:txBody>
      </p:sp>
      <p:sp>
        <p:nvSpPr>
          <p:cNvPr id="5" name="Footer Placeholder 4"/>
          <p:cNvSpPr>
            <a:spLocks noGrp="1"/>
          </p:cNvSpPr>
          <p:nvPr>
            <p:ph type="ftr" sz="quarter" idx="11"/>
          </p:nvPr>
        </p:nvSpPr>
        <p:spPr>
          <a:xfrm>
            <a:off x="360000" y="3780000"/>
            <a:ext cx="6300000" cy="270000"/>
          </a:xfrm>
        </p:spPr>
        <p:txBody>
          <a:bodyPr/>
          <a:lstStyle>
            <a:lvl1pPr algn="l">
              <a:defRPr b="1">
                <a:solidFill>
                  <a:schemeClr val="tx1">
                    <a:lumMod val="75000"/>
                    <a:lumOff val="25000"/>
                  </a:schemeClr>
                </a:solidFill>
              </a:defRPr>
            </a:lvl1pPr>
          </a:lstStyle>
          <a:p>
            <a:endParaRPr lang="en-AU">
              <a:solidFill>
                <a:prstClr val="black">
                  <a:lumMod val="75000"/>
                  <a:lumOff val="25000"/>
                </a:prstClr>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2240" y="3933057"/>
            <a:ext cx="1584175" cy="245468"/>
          </a:xfrm>
          <a:prstGeom prst="rect">
            <a:avLst/>
          </a:prstGeom>
        </p:spPr>
      </p:pic>
    </p:spTree>
    <p:extLst>
      <p:ext uri="{BB962C8B-B14F-4D97-AF65-F5344CB8AC3E}">
        <p14:creationId xmlns:p14="http://schemas.microsoft.com/office/powerpoint/2010/main" val="31340784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 with missionZero">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60000" y="1620000"/>
            <a:ext cx="5580000" cy="1170156"/>
          </a:xfrm>
        </p:spPr>
        <p:txBody>
          <a:bodyPr/>
          <a:lstStyle>
            <a:lvl1pPr>
              <a:defRPr>
                <a:solidFill>
                  <a:schemeClr val="accent1"/>
                </a:solidFill>
              </a:defRPr>
            </a:lvl1pPr>
          </a:lstStyle>
          <a:p>
            <a:r>
              <a:rPr lang="en-US"/>
              <a:t>Click to edit Master title style</a:t>
            </a:r>
            <a:endParaRPr lang="en-AU"/>
          </a:p>
        </p:txBody>
      </p:sp>
      <p:sp>
        <p:nvSpPr>
          <p:cNvPr id="3" name="Subtitle 2"/>
          <p:cNvSpPr>
            <a:spLocks noGrp="1"/>
          </p:cNvSpPr>
          <p:nvPr>
            <p:ph type="subTitle" idx="1"/>
          </p:nvPr>
        </p:nvSpPr>
        <p:spPr>
          <a:xfrm>
            <a:off x="360000" y="2880000"/>
            <a:ext cx="6390000" cy="450060"/>
          </a:xfrm>
        </p:spPr>
        <p:txBody>
          <a:bodyPr/>
          <a:lstStyle>
            <a:lvl1pPr marL="0" indent="0" algn="l">
              <a:buNone/>
              <a:defRPr b="1">
                <a:solidFill>
                  <a:schemeClr val="tx1">
                    <a:lumMod val="75000"/>
                    <a:lumOff val="25000"/>
                  </a:schemeClr>
                </a:solidFill>
              </a:defRPr>
            </a:lvl1pPr>
            <a:lvl2pPr marL="441683" indent="0" algn="ctr">
              <a:buNone/>
              <a:defRPr>
                <a:solidFill>
                  <a:schemeClr val="tx1">
                    <a:tint val="75000"/>
                  </a:schemeClr>
                </a:solidFill>
              </a:defRPr>
            </a:lvl2pPr>
            <a:lvl3pPr marL="883365" indent="0" algn="ctr">
              <a:buNone/>
              <a:defRPr>
                <a:solidFill>
                  <a:schemeClr val="tx1">
                    <a:tint val="75000"/>
                  </a:schemeClr>
                </a:solidFill>
              </a:defRPr>
            </a:lvl3pPr>
            <a:lvl4pPr marL="1325045" indent="0" algn="ctr">
              <a:buNone/>
              <a:defRPr>
                <a:solidFill>
                  <a:schemeClr val="tx1">
                    <a:tint val="75000"/>
                  </a:schemeClr>
                </a:solidFill>
              </a:defRPr>
            </a:lvl4pPr>
            <a:lvl5pPr marL="1766727" indent="0" algn="ctr">
              <a:buNone/>
              <a:defRPr>
                <a:solidFill>
                  <a:schemeClr val="tx1">
                    <a:tint val="75000"/>
                  </a:schemeClr>
                </a:solidFill>
              </a:defRPr>
            </a:lvl5pPr>
            <a:lvl6pPr marL="2208407" indent="0" algn="ctr">
              <a:buNone/>
              <a:defRPr>
                <a:solidFill>
                  <a:schemeClr val="tx1">
                    <a:tint val="75000"/>
                  </a:schemeClr>
                </a:solidFill>
              </a:defRPr>
            </a:lvl6pPr>
            <a:lvl7pPr marL="2650088" indent="0" algn="ctr">
              <a:buNone/>
              <a:defRPr>
                <a:solidFill>
                  <a:schemeClr val="tx1">
                    <a:tint val="75000"/>
                  </a:schemeClr>
                </a:solidFill>
              </a:defRPr>
            </a:lvl7pPr>
            <a:lvl8pPr marL="3091769" indent="0" algn="ctr">
              <a:buNone/>
              <a:defRPr>
                <a:solidFill>
                  <a:schemeClr val="tx1">
                    <a:tint val="75000"/>
                  </a:schemeClr>
                </a:solidFill>
              </a:defRPr>
            </a:lvl8pPr>
            <a:lvl9pPr marL="3533451"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a:xfrm>
            <a:off x="359532" y="4050000"/>
            <a:ext cx="2160000" cy="270000"/>
          </a:xfrm>
        </p:spPr>
        <p:txBody>
          <a:bodyPr/>
          <a:lstStyle>
            <a:lvl1pPr>
              <a:defRPr b="1">
                <a:solidFill>
                  <a:schemeClr val="tx1">
                    <a:lumMod val="75000"/>
                    <a:lumOff val="25000"/>
                  </a:schemeClr>
                </a:solidFill>
              </a:defRPr>
            </a:lvl1pPr>
          </a:lstStyle>
          <a:p>
            <a:fld id="{A91F9457-B173-4560-82D4-9EE000E0FBF0}" type="datetime1">
              <a:rPr lang="en-AU" smtClean="0">
                <a:solidFill>
                  <a:prstClr val="black">
                    <a:lumMod val="75000"/>
                    <a:lumOff val="25000"/>
                  </a:prstClr>
                </a:solidFill>
              </a:rPr>
              <a:t>15/12/2020</a:t>
            </a:fld>
            <a:endParaRPr lang="en-AU">
              <a:solidFill>
                <a:prstClr val="black">
                  <a:lumMod val="75000"/>
                  <a:lumOff val="25000"/>
                </a:prstClr>
              </a:solidFill>
            </a:endParaRPr>
          </a:p>
        </p:txBody>
      </p:sp>
      <p:sp>
        <p:nvSpPr>
          <p:cNvPr id="5" name="Footer Placeholder 4"/>
          <p:cNvSpPr>
            <a:spLocks noGrp="1"/>
          </p:cNvSpPr>
          <p:nvPr>
            <p:ph type="ftr" sz="quarter" idx="11"/>
          </p:nvPr>
        </p:nvSpPr>
        <p:spPr>
          <a:xfrm>
            <a:off x="360000" y="3780000"/>
            <a:ext cx="6300000" cy="270000"/>
          </a:xfrm>
        </p:spPr>
        <p:txBody>
          <a:bodyPr/>
          <a:lstStyle>
            <a:lvl1pPr algn="l">
              <a:defRPr b="1">
                <a:solidFill>
                  <a:schemeClr val="tx1">
                    <a:lumMod val="75000"/>
                    <a:lumOff val="25000"/>
                  </a:schemeClr>
                </a:solidFill>
              </a:defRPr>
            </a:lvl1pPr>
          </a:lstStyle>
          <a:p>
            <a:endParaRPr lang="en-AU">
              <a:solidFill>
                <a:prstClr val="black">
                  <a:lumMod val="75000"/>
                  <a:lumOff val="25000"/>
                </a:prstClr>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2240" y="3933057"/>
            <a:ext cx="1584175" cy="245468"/>
          </a:xfrm>
          <a:prstGeom prst="rect">
            <a:avLst/>
          </a:prstGeom>
        </p:spPr>
      </p:pic>
    </p:spTree>
    <p:extLst>
      <p:ext uri="{BB962C8B-B14F-4D97-AF65-F5344CB8AC3E}">
        <p14:creationId xmlns:p14="http://schemas.microsoft.com/office/powerpoint/2010/main" val="32743460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3" name="Content Placeholder 2"/>
          <p:cNvSpPr>
            <a:spLocks noGrp="1"/>
          </p:cNvSpPr>
          <p:nvPr>
            <p:ph idx="1"/>
          </p:nvPr>
        </p:nvSpPr>
        <p:spPr>
          <a:xfrm>
            <a:off x="540000" y="1619999"/>
            <a:ext cx="8064000" cy="4500000"/>
          </a:xfrm>
        </p:spPr>
        <p:txBody>
          <a:bodyPr/>
          <a:lstStyle>
            <a:lvl1pPr marL="174833" indent="-174833">
              <a:buFont typeface="Wingdings 3" pitchFamily="18" charset="2"/>
              <a:buChar char=""/>
              <a:defRPr>
                <a:solidFill>
                  <a:schemeClr val="tx1"/>
                </a:solidFill>
              </a:defRPr>
            </a:lvl1pPr>
            <a:lvl2pPr marL="349664" indent="-174833">
              <a:buFont typeface="Arial"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94207ABF-F44D-4447-9809-8E360CA202E1}" type="datetime1">
              <a:rPr lang="en-AU" smtClean="0">
                <a:solidFill>
                  <a:prstClr val="black">
                    <a:lumMod val="65000"/>
                    <a:lumOff val="35000"/>
                  </a:prstClr>
                </a:solidFill>
              </a:rPr>
              <a:t>15/12/2020</a:t>
            </a:fld>
            <a:endParaRPr lang="en-AU">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AU">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C44C8FD8-8A11-4AD6-A2D0-791D94CF909B}" type="slidenum">
              <a:rPr lang="en-AU" smtClean="0">
                <a:solidFill>
                  <a:prstClr val="black">
                    <a:lumMod val="65000"/>
                    <a:lumOff val="35000"/>
                  </a:prstClr>
                </a:solidFill>
              </a:rPr>
              <a:pPr/>
              <a:t>‹#›</a:t>
            </a:fld>
            <a:endParaRPr lang="en-AU">
              <a:solidFill>
                <a:prstClr val="black">
                  <a:lumMod val="65000"/>
                  <a:lumOff val="35000"/>
                </a:prstClr>
              </a:solidFill>
            </a:endParaRPr>
          </a:p>
        </p:txBody>
      </p:sp>
    </p:spTree>
    <p:extLst>
      <p:ext uri="{BB962C8B-B14F-4D97-AF65-F5344CB8AC3E}">
        <p14:creationId xmlns:p14="http://schemas.microsoft.com/office/powerpoint/2010/main" val="35848210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wo Row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3" name="Content Placeholder 2"/>
          <p:cNvSpPr>
            <a:spLocks noGrp="1"/>
          </p:cNvSpPr>
          <p:nvPr>
            <p:ph idx="1"/>
          </p:nvPr>
        </p:nvSpPr>
        <p:spPr>
          <a:xfrm>
            <a:off x="540000" y="1619998"/>
            <a:ext cx="8064000" cy="2196000"/>
          </a:xfrm>
        </p:spPr>
        <p:txBody>
          <a:bodyPr/>
          <a:lstStyle>
            <a:lvl1pPr marL="174833" indent="-174833">
              <a:buFont typeface="Wingdings 3" pitchFamily="18" charset="2"/>
              <a:buChar char=""/>
              <a:defRPr>
                <a:solidFill>
                  <a:schemeClr val="tx1"/>
                </a:solidFill>
              </a:defRPr>
            </a:lvl1pPr>
            <a:lvl2pPr marL="349664" indent="-174833">
              <a:buFont typeface="Arial"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188E93CA-DE15-4A24-9FAF-DF703F5D3DE8}" type="datetime1">
              <a:rPr lang="en-AU" smtClean="0">
                <a:solidFill>
                  <a:prstClr val="black">
                    <a:lumMod val="65000"/>
                    <a:lumOff val="35000"/>
                  </a:prstClr>
                </a:solidFill>
              </a:rPr>
              <a:t>15/12/2020</a:t>
            </a:fld>
            <a:endParaRPr lang="en-AU">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AU">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C44C8FD8-8A11-4AD6-A2D0-791D94CF909B}" type="slidenum">
              <a:rPr lang="en-AU" smtClean="0">
                <a:solidFill>
                  <a:prstClr val="black">
                    <a:lumMod val="65000"/>
                    <a:lumOff val="35000"/>
                  </a:prstClr>
                </a:solidFill>
              </a:rPr>
              <a:pPr/>
              <a:t>‹#›</a:t>
            </a:fld>
            <a:endParaRPr lang="en-AU">
              <a:solidFill>
                <a:prstClr val="black">
                  <a:lumMod val="65000"/>
                  <a:lumOff val="35000"/>
                </a:prstClr>
              </a:solidFill>
            </a:endParaRPr>
          </a:p>
        </p:txBody>
      </p:sp>
      <p:sp>
        <p:nvSpPr>
          <p:cNvPr id="8" name="Content Placeholder 7"/>
          <p:cNvSpPr>
            <a:spLocks noGrp="1"/>
          </p:cNvSpPr>
          <p:nvPr>
            <p:ph sz="quarter" idx="13"/>
          </p:nvPr>
        </p:nvSpPr>
        <p:spPr>
          <a:xfrm>
            <a:off x="539750" y="3933056"/>
            <a:ext cx="8064500" cy="2196000"/>
          </a:xfrm>
        </p:spPr>
        <p:txBody>
          <a:bodyPr/>
          <a:lstStyle>
            <a:lvl1pPr marL="174833" indent="-174833">
              <a:buFont typeface="Wingdings 3" pitchFamily="18" charset="2"/>
              <a:buChar char=""/>
              <a:defRPr>
                <a:solidFill>
                  <a:schemeClr val="tx1"/>
                </a:solidFill>
              </a:defRPr>
            </a:lvl1pPr>
            <a:lvl2pPr marL="349664" indent="-174833">
              <a:buFont typeface="Arial" pitchFamily="34" charset="0"/>
              <a:buChar char="›"/>
              <a:defRPr/>
            </a:lvl2pPr>
            <a:lvl3pPr marL="524497" indent="-174833">
              <a:buFont typeface="Arial" pitchFamily="34" charset="0"/>
              <a:buChar cha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6174037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 without missionZero">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000" y="1620000"/>
            <a:ext cx="5580000" cy="1170000"/>
          </a:xfrm>
        </p:spPr>
        <p:txBody>
          <a:bodyPr anchor="b" anchorCtr="0">
            <a:noAutofit/>
          </a:bodyPr>
          <a:lstStyle>
            <a:lvl1pPr algn="l">
              <a:defRPr sz="2308" b="1" cap="none" baseline="0">
                <a:solidFill>
                  <a:schemeClr val="accent1"/>
                </a:solidFill>
              </a:defRPr>
            </a:lvl1pPr>
          </a:lstStyle>
          <a:p>
            <a:r>
              <a:rPr lang="en-US"/>
              <a:t>Click to edit Master title style</a:t>
            </a:r>
            <a:endParaRPr lang="en-AU"/>
          </a:p>
        </p:txBody>
      </p:sp>
      <p:sp>
        <p:nvSpPr>
          <p:cNvPr id="3" name="Text Placeholder 2"/>
          <p:cNvSpPr>
            <a:spLocks noGrp="1"/>
          </p:cNvSpPr>
          <p:nvPr>
            <p:ph type="body" idx="1"/>
          </p:nvPr>
        </p:nvSpPr>
        <p:spPr>
          <a:xfrm>
            <a:off x="360000" y="2880000"/>
            <a:ext cx="6552312" cy="450000"/>
          </a:xfrm>
        </p:spPr>
        <p:txBody>
          <a:bodyPr anchor="t" anchorCtr="0">
            <a:noAutofit/>
          </a:bodyPr>
          <a:lstStyle>
            <a:lvl1pPr marL="0" indent="0">
              <a:buNone/>
              <a:defRPr lang="en-US" sz="1754" b="1" kern="1200" dirty="0" smtClean="0">
                <a:solidFill>
                  <a:schemeClr val="tx1"/>
                </a:solidFill>
                <a:latin typeface="+mn-lt"/>
                <a:ea typeface="+mn-ea"/>
                <a:cs typeface="+mn-cs"/>
              </a:defRPr>
            </a:lvl1pPr>
            <a:lvl2pPr marL="441683" indent="0">
              <a:buNone/>
              <a:defRPr sz="1754">
                <a:solidFill>
                  <a:schemeClr val="tx1">
                    <a:tint val="75000"/>
                  </a:schemeClr>
                </a:solidFill>
              </a:defRPr>
            </a:lvl2pPr>
            <a:lvl3pPr marL="883365" indent="0">
              <a:buNone/>
              <a:defRPr sz="1477">
                <a:solidFill>
                  <a:schemeClr val="tx1">
                    <a:tint val="75000"/>
                  </a:schemeClr>
                </a:solidFill>
              </a:defRPr>
            </a:lvl3pPr>
            <a:lvl4pPr marL="1325045" indent="0">
              <a:buNone/>
              <a:defRPr sz="1385">
                <a:solidFill>
                  <a:schemeClr val="tx1">
                    <a:tint val="75000"/>
                  </a:schemeClr>
                </a:solidFill>
              </a:defRPr>
            </a:lvl4pPr>
            <a:lvl5pPr marL="1766727" indent="0">
              <a:buNone/>
              <a:defRPr sz="1385">
                <a:solidFill>
                  <a:schemeClr val="tx1">
                    <a:tint val="75000"/>
                  </a:schemeClr>
                </a:solidFill>
              </a:defRPr>
            </a:lvl5pPr>
            <a:lvl6pPr marL="2208407" indent="0">
              <a:buNone/>
              <a:defRPr sz="1385">
                <a:solidFill>
                  <a:schemeClr val="tx1">
                    <a:tint val="75000"/>
                  </a:schemeClr>
                </a:solidFill>
              </a:defRPr>
            </a:lvl6pPr>
            <a:lvl7pPr marL="2650088" indent="0">
              <a:buNone/>
              <a:defRPr sz="1385">
                <a:solidFill>
                  <a:schemeClr val="tx1">
                    <a:tint val="75000"/>
                  </a:schemeClr>
                </a:solidFill>
              </a:defRPr>
            </a:lvl7pPr>
            <a:lvl8pPr marL="3091769" indent="0">
              <a:buNone/>
              <a:defRPr sz="1385">
                <a:solidFill>
                  <a:schemeClr val="tx1">
                    <a:tint val="75000"/>
                  </a:schemeClr>
                </a:solidFill>
              </a:defRPr>
            </a:lvl8pPr>
            <a:lvl9pPr marL="3533451" indent="0">
              <a:buNone/>
              <a:defRPr sz="138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60000" y="4050000"/>
            <a:ext cx="2160000" cy="270000"/>
          </a:xfrm>
        </p:spPr>
        <p:txBody>
          <a:bodyPr/>
          <a:lstStyle>
            <a:lvl1pPr>
              <a:defRPr b="1"/>
            </a:lvl1pPr>
          </a:lstStyle>
          <a:p>
            <a:fld id="{51ACD50E-6F5E-422A-AC69-E286C2E335F5}" type="datetime1">
              <a:rPr lang="en-AU" smtClean="0">
                <a:solidFill>
                  <a:prstClr val="black">
                    <a:lumMod val="65000"/>
                    <a:lumOff val="35000"/>
                  </a:prstClr>
                </a:solidFill>
              </a:rPr>
              <a:t>15/12/2020</a:t>
            </a:fld>
            <a:endParaRPr lang="en-AU">
              <a:solidFill>
                <a:prstClr val="black">
                  <a:lumMod val="65000"/>
                  <a:lumOff val="35000"/>
                </a:prstClr>
              </a:solidFill>
            </a:endParaRPr>
          </a:p>
        </p:txBody>
      </p:sp>
      <p:sp>
        <p:nvSpPr>
          <p:cNvPr id="5" name="Footer Placeholder 4"/>
          <p:cNvSpPr>
            <a:spLocks noGrp="1"/>
          </p:cNvSpPr>
          <p:nvPr>
            <p:ph type="ftr" sz="quarter" idx="11"/>
          </p:nvPr>
        </p:nvSpPr>
        <p:spPr>
          <a:xfrm>
            <a:off x="360000" y="3780000"/>
            <a:ext cx="6300000" cy="270000"/>
          </a:xfrm>
        </p:spPr>
        <p:txBody>
          <a:bodyPr/>
          <a:lstStyle>
            <a:lvl1pPr>
              <a:defRPr b="1"/>
            </a:lvl1pPr>
          </a:lstStyle>
          <a:p>
            <a:endParaRPr lang="en-AU">
              <a:solidFill>
                <a:prstClr val="black">
                  <a:lumMod val="65000"/>
                  <a:lumOff val="35000"/>
                </a:prstClr>
              </a:solidFill>
            </a:endParaRPr>
          </a:p>
        </p:txBody>
      </p:sp>
    </p:spTree>
    <p:extLst>
      <p:ext uri="{BB962C8B-B14F-4D97-AF65-F5344CB8AC3E}">
        <p14:creationId xmlns:p14="http://schemas.microsoft.com/office/powerpoint/2010/main" val="2161236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 with missionZero">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000" y="1620000"/>
            <a:ext cx="5580000" cy="1170000"/>
          </a:xfrm>
        </p:spPr>
        <p:txBody>
          <a:bodyPr anchor="b" anchorCtr="0">
            <a:noAutofit/>
          </a:bodyPr>
          <a:lstStyle>
            <a:lvl1pPr algn="l">
              <a:defRPr sz="2308" b="1" cap="none" baseline="0">
                <a:solidFill>
                  <a:schemeClr val="accent1"/>
                </a:solidFill>
              </a:defRPr>
            </a:lvl1pPr>
          </a:lstStyle>
          <a:p>
            <a:r>
              <a:rPr lang="en-US"/>
              <a:t>Click to edit Master title style</a:t>
            </a:r>
            <a:endParaRPr lang="en-AU"/>
          </a:p>
        </p:txBody>
      </p:sp>
      <p:sp>
        <p:nvSpPr>
          <p:cNvPr id="3" name="Text Placeholder 2"/>
          <p:cNvSpPr>
            <a:spLocks noGrp="1"/>
          </p:cNvSpPr>
          <p:nvPr>
            <p:ph type="body" idx="1"/>
          </p:nvPr>
        </p:nvSpPr>
        <p:spPr>
          <a:xfrm>
            <a:off x="360000" y="2880000"/>
            <a:ext cx="6552312" cy="450000"/>
          </a:xfrm>
        </p:spPr>
        <p:txBody>
          <a:bodyPr anchor="t" anchorCtr="0">
            <a:noAutofit/>
          </a:bodyPr>
          <a:lstStyle>
            <a:lvl1pPr marL="0" indent="0">
              <a:buNone/>
              <a:defRPr lang="en-US" sz="1754" b="1" kern="1200" dirty="0" smtClean="0">
                <a:solidFill>
                  <a:schemeClr val="tx1"/>
                </a:solidFill>
                <a:latin typeface="+mn-lt"/>
                <a:ea typeface="+mn-ea"/>
                <a:cs typeface="+mn-cs"/>
              </a:defRPr>
            </a:lvl1pPr>
            <a:lvl2pPr marL="441683" indent="0">
              <a:buNone/>
              <a:defRPr sz="1754">
                <a:solidFill>
                  <a:schemeClr val="tx1">
                    <a:tint val="75000"/>
                  </a:schemeClr>
                </a:solidFill>
              </a:defRPr>
            </a:lvl2pPr>
            <a:lvl3pPr marL="883365" indent="0">
              <a:buNone/>
              <a:defRPr sz="1477">
                <a:solidFill>
                  <a:schemeClr val="tx1">
                    <a:tint val="75000"/>
                  </a:schemeClr>
                </a:solidFill>
              </a:defRPr>
            </a:lvl3pPr>
            <a:lvl4pPr marL="1325045" indent="0">
              <a:buNone/>
              <a:defRPr sz="1385">
                <a:solidFill>
                  <a:schemeClr val="tx1">
                    <a:tint val="75000"/>
                  </a:schemeClr>
                </a:solidFill>
              </a:defRPr>
            </a:lvl4pPr>
            <a:lvl5pPr marL="1766727" indent="0">
              <a:buNone/>
              <a:defRPr sz="1385">
                <a:solidFill>
                  <a:schemeClr val="tx1">
                    <a:tint val="75000"/>
                  </a:schemeClr>
                </a:solidFill>
              </a:defRPr>
            </a:lvl5pPr>
            <a:lvl6pPr marL="2208407" indent="0">
              <a:buNone/>
              <a:defRPr sz="1385">
                <a:solidFill>
                  <a:schemeClr val="tx1">
                    <a:tint val="75000"/>
                  </a:schemeClr>
                </a:solidFill>
              </a:defRPr>
            </a:lvl6pPr>
            <a:lvl7pPr marL="2650088" indent="0">
              <a:buNone/>
              <a:defRPr sz="1385">
                <a:solidFill>
                  <a:schemeClr val="tx1">
                    <a:tint val="75000"/>
                  </a:schemeClr>
                </a:solidFill>
              </a:defRPr>
            </a:lvl7pPr>
            <a:lvl8pPr marL="3091769" indent="0">
              <a:buNone/>
              <a:defRPr sz="1385">
                <a:solidFill>
                  <a:schemeClr val="tx1">
                    <a:tint val="75000"/>
                  </a:schemeClr>
                </a:solidFill>
              </a:defRPr>
            </a:lvl8pPr>
            <a:lvl9pPr marL="3533451" indent="0">
              <a:buNone/>
              <a:defRPr sz="138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60000" y="4050000"/>
            <a:ext cx="2160000" cy="270000"/>
          </a:xfrm>
        </p:spPr>
        <p:txBody>
          <a:bodyPr/>
          <a:lstStyle>
            <a:lvl1pPr>
              <a:defRPr b="1"/>
            </a:lvl1pPr>
          </a:lstStyle>
          <a:p>
            <a:fld id="{91BD1E06-5F0B-4236-A754-B6F9C46408ED}" type="datetime1">
              <a:rPr lang="en-AU" smtClean="0">
                <a:solidFill>
                  <a:prstClr val="black">
                    <a:lumMod val="65000"/>
                    <a:lumOff val="35000"/>
                  </a:prstClr>
                </a:solidFill>
              </a:rPr>
              <a:t>15/12/2020</a:t>
            </a:fld>
            <a:endParaRPr lang="en-AU">
              <a:solidFill>
                <a:prstClr val="black">
                  <a:lumMod val="65000"/>
                  <a:lumOff val="35000"/>
                </a:prstClr>
              </a:solidFill>
            </a:endParaRPr>
          </a:p>
        </p:txBody>
      </p:sp>
      <p:sp>
        <p:nvSpPr>
          <p:cNvPr id="5" name="Footer Placeholder 4"/>
          <p:cNvSpPr>
            <a:spLocks noGrp="1"/>
          </p:cNvSpPr>
          <p:nvPr>
            <p:ph type="ftr" sz="quarter" idx="11"/>
          </p:nvPr>
        </p:nvSpPr>
        <p:spPr>
          <a:xfrm>
            <a:off x="360000" y="3780000"/>
            <a:ext cx="6300000" cy="270000"/>
          </a:xfrm>
        </p:spPr>
        <p:txBody>
          <a:bodyPr/>
          <a:lstStyle>
            <a:lvl1pPr>
              <a:defRPr b="1"/>
            </a:lvl1pPr>
          </a:lstStyle>
          <a:p>
            <a:endParaRPr lang="en-AU">
              <a:solidFill>
                <a:prstClr val="black">
                  <a:lumMod val="65000"/>
                  <a:lumOff val="35000"/>
                </a:prstClr>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2240" y="3933057"/>
            <a:ext cx="1584175" cy="245468"/>
          </a:xfrm>
          <a:prstGeom prst="rect">
            <a:avLst/>
          </a:prstGeom>
        </p:spPr>
      </p:pic>
    </p:spTree>
    <p:extLst>
      <p:ext uri="{BB962C8B-B14F-4D97-AF65-F5344CB8AC3E}">
        <p14:creationId xmlns:p14="http://schemas.microsoft.com/office/powerpoint/2010/main" val="17508560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3" name="Content Placeholder 2"/>
          <p:cNvSpPr>
            <a:spLocks noGrp="1"/>
          </p:cNvSpPr>
          <p:nvPr>
            <p:ph sz="half" idx="1"/>
          </p:nvPr>
        </p:nvSpPr>
        <p:spPr>
          <a:xfrm>
            <a:off x="540000" y="1620000"/>
            <a:ext cx="3960000" cy="4500000"/>
          </a:xfrm>
        </p:spPr>
        <p:txBody>
          <a:bodyPr/>
          <a:lstStyle>
            <a:lvl1pPr marL="174833" indent="-174833">
              <a:buFont typeface="Wingdings 3" pitchFamily="18" charset="2"/>
              <a:buChar char=""/>
              <a:defRPr sz="1754">
                <a:solidFill>
                  <a:schemeClr val="tx1"/>
                </a:solidFill>
              </a:defRPr>
            </a:lvl1pPr>
            <a:lvl2pPr marL="349664" indent="-174833">
              <a:buFont typeface="Arial" pitchFamily="34" charset="0"/>
              <a:buChar char="›"/>
              <a:defRPr sz="1754"/>
            </a:lvl2pPr>
            <a:lvl3pPr>
              <a:defRPr sz="1754"/>
            </a:lvl3pPr>
            <a:lvl4pPr>
              <a:defRPr sz="1754"/>
            </a:lvl4pPr>
            <a:lvl5pPr>
              <a:defRPr sz="1754"/>
            </a:lvl5pPr>
            <a:lvl6pPr>
              <a:defRPr sz="1754"/>
            </a:lvl6pPr>
            <a:lvl7pPr>
              <a:defRPr sz="1754"/>
            </a:lvl7pPr>
            <a:lvl8pPr>
              <a:defRPr sz="1754"/>
            </a:lvl8pPr>
            <a:lvl9pPr>
              <a:defRPr sz="175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20000"/>
            <a:ext cx="3960000" cy="4500000"/>
          </a:xfrm>
        </p:spPr>
        <p:txBody>
          <a:bodyPr/>
          <a:lstStyle>
            <a:lvl1pPr marL="174833" indent="-174833">
              <a:buFont typeface="Wingdings 3" pitchFamily="18" charset="2"/>
              <a:buChar char=""/>
              <a:defRPr sz="1754">
                <a:solidFill>
                  <a:schemeClr val="tx1"/>
                </a:solidFill>
              </a:defRPr>
            </a:lvl1pPr>
            <a:lvl2pPr marL="349664" indent="-174833">
              <a:buFont typeface="Arial" pitchFamily="34" charset="0"/>
              <a:buChar char="›"/>
              <a:defRPr sz="1754"/>
            </a:lvl2pPr>
            <a:lvl3pPr>
              <a:defRPr sz="1754"/>
            </a:lvl3pPr>
            <a:lvl4pPr>
              <a:defRPr sz="1754"/>
            </a:lvl4pPr>
            <a:lvl5pPr>
              <a:defRPr sz="1754"/>
            </a:lvl5pPr>
            <a:lvl6pPr>
              <a:defRPr sz="1754"/>
            </a:lvl6pPr>
            <a:lvl7pPr>
              <a:defRPr sz="1754"/>
            </a:lvl7pPr>
            <a:lvl8pPr>
              <a:defRPr sz="1754"/>
            </a:lvl8pPr>
            <a:lvl9pPr>
              <a:defRPr sz="175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7E7688F9-3B61-45F9-B7F0-D8F006C86163}" type="datetime1">
              <a:rPr lang="en-AU" smtClean="0">
                <a:solidFill>
                  <a:prstClr val="black">
                    <a:lumMod val="65000"/>
                    <a:lumOff val="35000"/>
                  </a:prstClr>
                </a:solidFill>
              </a:rPr>
              <a:t>15/12/2020</a:t>
            </a:fld>
            <a:endParaRPr lang="en-AU">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AU">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C44C8FD8-8A11-4AD6-A2D0-791D94CF909B}" type="slidenum">
              <a:rPr lang="en-AU" smtClean="0">
                <a:solidFill>
                  <a:prstClr val="black">
                    <a:lumMod val="65000"/>
                    <a:lumOff val="35000"/>
                  </a:prstClr>
                </a:solidFill>
              </a:rPr>
              <a:pPr/>
              <a:t>‹#›</a:t>
            </a:fld>
            <a:endParaRPr lang="en-AU">
              <a:solidFill>
                <a:prstClr val="black">
                  <a:lumMod val="65000"/>
                  <a:lumOff val="35000"/>
                </a:prstClr>
              </a:solidFill>
            </a:endParaRPr>
          </a:p>
        </p:txBody>
      </p:sp>
    </p:spTree>
    <p:extLst>
      <p:ext uri="{BB962C8B-B14F-4D97-AF65-F5344CB8AC3E}">
        <p14:creationId xmlns:p14="http://schemas.microsoft.com/office/powerpoint/2010/main" val="31892599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Content with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3" name="Content Placeholder 2"/>
          <p:cNvSpPr>
            <a:spLocks noGrp="1"/>
          </p:cNvSpPr>
          <p:nvPr>
            <p:ph sz="half" idx="1"/>
          </p:nvPr>
        </p:nvSpPr>
        <p:spPr>
          <a:xfrm>
            <a:off x="648144" y="1620000"/>
            <a:ext cx="5220000" cy="4500000"/>
          </a:xfrm>
        </p:spPr>
        <p:txBody>
          <a:bodyPr/>
          <a:lstStyle>
            <a:lvl1pPr marL="174833" indent="-174833">
              <a:buFont typeface="Wingdings 3" pitchFamily="18" charset="2"/>
              <a:buChar char=""/>
              <a:defRPr sz="1754">
                <a:solidFill>
                  <a:schemeClr val="tx1"/>
                </a:solidFill>
              </a:defRPr>
            </a:lvl1pPr>
            <a:lvl2pPr marL="450884" indent="-276050">
              <a:buFont typeface="Arial" pitchFamily="34" charset="0"/>
              <a:buChar char="›"/>
              <a:defRPr sz="1754"/>
            </a:lvl2pPr>
            <a:lvl3pPr marL="524497" indent="-174833">
              <a:buFont typeface="Arial" pitchFamily="34" charset="0"/>
              <a:buChar char="•"/>
              <a:defRPr sz="1754"/>
            </a:lvl3pPr>
            <a:lvl4pPr>
              <a:defRPr sz="1754"/>
            </a:lvl4pPr>
            <a:lvl5pPr>
              <a:defRPr sz="1754"/>
            </a:lvl5pPr>
            <a:lvl6pPr>
              <a:defRPr sz="1754"/>
            </a:lvl6pPr>
            <a:lvl7pPr>
              <a:defRPr sz="1754"/>
            </a:lvl7pPr>
            <a:lvl8pPr>
              <a:defRPr sz="1754"/>
            </a:lvl8pPr>
            <a:lvl9pPr>
              <a:defRPr sz="175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5940000" y="1620000"/>
            <a:ext cx="2628000" cy="4500000"/>
          </a:xfrm>
        </p:spPr>
        <p:txBody>
          <a:bodyPr/>
          <a:lstStyle>
            <a:lvl1pPr marL="174833" indent="-174833">
              <a:buFont typeface="Wingdings 3" pitchFamily="18" charset="2"/>
              <a:buChar char=""/>
              <a:defRPr sz="1477">
                <a:solidFill>
                  <a:schemeClr val="tx1"/>
                </a:solidFill>
              </a:defRPr>
            </a:lvl1pPr>
            <a:lvl2pPr marL="349664" indent="-174833">
              <a:buFont typeface="Arial" pitchFamily="34" charset="0"/>
              <a:buChar char="›"/>
              <a:defRPr sz="1477">
                <a:solidFill>
                  <a:schemeClr val="tx1">
                    <a:lumMod val="65000"/>
                    <a:lumOff val="35000"/>
                  </a:schemeClr>
                </a:solidFill>
              </a:defRPr>
            </a:lvl2pPr>
            <a:lvl3pPr>
              <a:defRPr sz="1477"/>
            </a:lvl3pPr>
            <a:lvl4pPr>
              <a:defRPr sz="1477"/>
            </a:lvl4pPr>
            <a:lvl5pPr>
              <a:defRPr sz="1477"/>
            </a:lvl5pPr>
            <a:lvl6pPr>
              <a:defRPr sz="1754"/>
            </a:lvl6pPr>
            <a:lvl7pPr>
              <a:defRPr sz="1754"/>
            </a:lvl7pPr>
            <a:lvl8pPr>
              <a:defRPr sz="1754"/>
            </a:lvl8pPr>
            <a:lvl9pPr>
              <a:defRPr sz="175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A880B274-641C-40FB-A2AB-524B5D9D4356}" type="datetime1">
              <a:rPr lang="en-AU" smtClean="0">
                <a:solidFill>
                  <a:prstClr val="black">
                    <a:lumMod val="65000"/>
                    <a:lumOff val="35000"/>
                  </a:prstClr>
                </a:solidFill>
              </a:rPr>
              <a:t>15/12/2020</a:t>
            </a:fld>
            <a:endParaRPr lang="en-AU">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AU">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C44C8FD8-8A11-4AD6-A2D0-791D94CF909B}" type="slidenum">
              <a:rPr lang="en-AU" smtClean="0">
                <a:solidFill>
                  <a:prstClr val="black">
                    <a:lumMod val="65000"/>
                    <a:lumOff val="35000"/>
                  </a:prstClr>
                </a:solidFill>
              </a:rPr>
              <a:pPr/>
              <a:t>‹#›</a:t>
            </a:fld>
            <a:endParaRPr lang="en-AU">
              <a:solidFill>
                <a:prstClr val="black">
                  <a:lumMod val="65000"/>
                  <a:lumOff val="35000"/>
                </a:prstClr>
              </a:solidFill>
            </a:endParaRPr>
          </a:p>
        </p:txBody>
      </p:sp>
    </p:spTree>
    <p:extLst>
      <p:ext uri="{BB962C8B-B14F-4D97-AF65-F5344CB8AC3E}">
        <p14:creationId xmlns:p14="http://schemas.microsoft.com/office/powerpoint/2010/main" val="724969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CABBF1-340C-406B-8C6D-79AE564C0DDF}"/>
              </a:ext>
            </a:extLst>
          </p:cNvPr>
          <p:cNvSpPr/>
          <p:nvPr userDrawn="1"/>
        </p:nvSpPr>
        <p:spPr>
          <a:xfrm>
            <a:off x="0" y="0"/>
            <a:ext cx="2951560" cy="6858000"/>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2" name="Title 1">
            <a:extLst>
              <a:ext uri="{FF2B5EF4-FFF2-40B4-BE49-F238E27FC236}">
                <a16:creationId xmlns:a16="http://schemas.microsoft.com/office/drawing/2014/main" id="{94B8A512-F5E2-4729-A3C7-D3CBFFA81415}"/>
              </a:ext>
            </a:extLst>
          </p:cNvPr>
          <p:cNvSpPr>
            <a:spLocks noGrp="1"/>
          </p:cNvSpPr>
          <p:nvPr>
            <p:ph type="title"/>
          </p:nvPr>
        </p:nvSpPr>
        <p:spPr>
          <a:xfrm>
            <a:off x="199800" y="457200"/>
            <a:ext cx="2486700" cy="1324800"/>
          </a:xfrm>
        </p:spPr>
        <p:txBody>
          <a:bodyPr anchor="t" anchorCtr="0">
            <a:noAutofit/>
          </a:bodyPr>
          <a:lstStyle>
            <a:lvl1pPr>
              <a:defRPr sz="3300"/>
            </a:lvl1pPr>
          </a:lstStyle>
          <a:p>
            <a:r>
              <a:rPr lang="en-US"/>
              <a:t>Click to edit Master title style</a:t>
            </a:r>
            <a:endParaRPr lang="en-AU"/>
          </a:p>
        </p:txBody>
      </p:sp>
      <p:sp>
        <p:nvSpPr>
          <p:cNvPr id="5" name="Date Placeholder 4">
            <a:extLst>
              <a:ext uri="{FF2B5EF4-FFF2-40B4-BE49-F238E27FC236}">
                <a16:creationId xmlns:a16="http://schemas.microsoft.com/office/drawing/2014/main" id="{AEB08899-091A-4986-B914-D309D6491E2A}"/>
              </a:ext>
            </a:extLst>
          </p:cNvPr>
          <p:cNvSpPr>
            <a:spLocks noGrp="1"/>
          </p:cNvSpPr>
          <p:nvPr>
            <p:ph type="dt" sz="half" idx="10"/>
          </p:nvPr>
        </p:nvSpPr>
        <p:spPr/>
        <p:txBody>
          <a:bodyPr/>
          <a:lstStyle/>
          <a:p>
            <a:fld id="{1322B86D-0585-438C-8D4F-75A3FFA0497C}" type="datetime1">
              <a:rPr lang="en-AU" smtClean="0"/>
              <a:t>15/12/2020</a:t>
            </a:fld>
            <a:endParaRPr lang="en-AU"/>
          </a:p>
        </p:txBody>
      </p:sp>
      <p:sp>
        <p:nvSpPr>
          <p:cNvPr id="6" name="Footer Placeholder 5">
            <a:extLst>
              <a:ext uri="{FF2B5EF4-FFF2-40B4-BE49-F238E27FC236}">
                <a16:creationId xmlns:a16="http://schemas.microsoft.com/office/drawing/2014/main" id="{B935479A-D9D2-45B0-9A87-66C743FAB20E}"/>
              </a:ext>
            </a:extLst>
          </p:cNvPr>
          <p:cNvSpPr>
            <a:spLocks noGrp="1"/>
          </p:cNvSpPr>
          <p:nvPr>
            <p:ph type="ftr" sz="quarter" idx="11"/>
          </p:nvPr>
        </p:nvSpPr>
        <p:spPr/>
        <p:txBody>
          <a:bodyPr/>
          <a:lstStyle/>
          <a:p>
            <a:r>
              <a:rPr lang="en-AU"/>
              <a:t>Example footer text</a:t>
            </a:r>
          </a:p>
        </p:txBody>
      </p:sp>
      <p:sp>
        <p:nvSpPr>
          <p:cNvPr id="7" name="Slide Number Placeholder 6">
            <a:extLst>
              <a:ext uri="{FF2B5EF4-FFF2-40B4-BE49-F238E27FC236}">
                <a16:creationId xmlns:a16="http://schemas.microsoft.com/office/drawing/2014/main" id="{F7E2F7D9-6D72-472F-9761-0399665077CA}"/>
              </a:ext>
            </a:extLst>
          </p:cNvPr>
          <p:cNvSpPr>
            <a:spLocks noGrp="1"/>
          </p:cNvSpPr>
          <p:nvPr>
            <p:ph type="sldNum" sz="quarter" idx="12"/>
          </p:nvPr>
        </p:nvSpPr>
        <p:spPr/>
        <p:txBody>
          <a:bodyPr/>
          <a:lstStyle/>
          <a:p>
            <a:fld id="{4EC81F68-4976-451A-B2E9-79BCBD2F70CC}" type="slidenum">
              <a:rPr lang="en-AU" smtClean="0"/>
              <a:t>‹#›</a:t>
            </a:fld>
            <a:endParaRPr lang="en-AU"/>
          </a:p>
        </p:txBody>
      </p:sp>
      <p:sp>
        <p:nvSpPr>
          <p:cNvPr id="9" name="Text Placeholder 8">
            <a:extLst>
              <a:ext uri="{FF2B5EF4-FFF2-40B4-BE49-F238E27FC236}">
                <a16:creationId xmlns:a16="http://schemas.microsoft.com/office/drawing/2014/main" id="{8E5A8E53-6B2A-4241-96AC-8D49FD25DC61}"/>
              </a:ext>
            </a:extLst>
          </p:cNvPr>
          <p:cNvSpPr>
            <a:spLocks noGrp="1"/>
          </p:cNvSpPr>
          <p:nvPr>
            <p:ph type="body" sz="quarter" idx="13"/>
          </p:nvPr>
        </p:nvSpPr>
        <p:spPr>
          <a:xfrm>
            <a:off x="3150000" y="457199"/>
            <a:ext cx="5792400" cy="5626800"/>
          </a:xfrm>
        </p:spPr>
        <p:txBody>
          <a:bodyPr/>
          <a:lstStyle>
            <a:lvl1pPr marL="361950" indent="-361950">
              <a:buFont typeface="+mj-lt"/>
              <a:buAutoNum type="arabicPeriod"/>
              <a:defRPr/>
            </a:lvl1pPr>
            <a:lvl2pPr marL="685800" indent="-342900">
              <a:buFont typeface="+mj-lt"/>
              <a:buAutoNum type="arabicPeriod"/>
              <a:defRPr/>
            </a:lvl2pPr>
            <a:lvl3pPr marL="1028700" indent="-342900">
              <a:buFont typeface="+mj-lt"/>
              <a:buAutoNum type="arabicPeriod"/>
              <a:defRPr/>
            </a:lvl3pPr>
            <a:lvl4pPr marL="1371600" indent="-342900">
              <a:buFont typeface="+mj-lt"/>
              <a:buAutoNum type="arabicPeriod"/>
              <a:defRPr/>
            </a:lvl4pPr>
            <a:lvl5pPr marL="1714500" indent="-342900">
              <a:buFont typeface="+mj-lt"/>
              <a:buAutoNum type="arabicPerio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10" name="Picture 9">
            <a:extLst>
              <a:ext uri="{FF2B5EF4-FFF2-40B4-BE49-F238E27FC236}">
                <a16:creationId xmlns:a16="http://schemas.microsoft.com/office/drawing/2014/main" id="{AF2188CD-9EED-4AB1-AD8C-73C0F80DE0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617" y="6250625"/>
            <a:ext cx="1302050" cy="428911"/>
          </a:xfrm>
          <a:prstGeom prst="rect">
            <a:avLst/>
          </a:prstGeom>
        </p:spPr>
      </p:pic>
    </p:spTree>
    <p:extLst>
      <p:ext uri="{BB962C8B-B14F-4D97-AF65-F5344CB8AC3E}">
        <p14:creationId xmlns:p14="http://schemas.microsoft.com/office/powerpoint/2010/main" val="16134550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3" name="Text Placeholder 2"/>
          <p:cNvSpPr>
            <a:spLocks noGrp="1"/>
          </p:cNvSpPr>
          <p:nvPr>
            <p:ph type="body" idx="1"/>
          </p:nvPr>
        </p:nvSpPr>
        <p:spPr>
          <a:xfrm>
            <a:off x="540000" y="1535113"/>
            <a:ext cx="3960000" cy="639762"/>
          </a:xfrm>
        </p:spPr>
        <p:txBody>
          <a:bodyPr anchor="t" anchorCtr="0"/>
          <a:lstStyle>
            <a:lvl1pPr marL="0" indent="0">
              <a:buNone/>
              <a:defRPr sz="1939" b="1">
                <a:solidFill>
                  <a:schemeClr val="accent1"/>
                </a:solidFill>
              </a:defRPr>
            </a:lvl1pPr>
            <a:lvl2pPr marL="441683" indent="0">
              <a:buNone/>
              <a:defRPr sz="1939" b="1"/>
            </a:lvl2pPr>
            <a:lvl3pPr marL="883365" indent="0">
              <a:buNone/>
              <a:defRPr sz="1754" b="1"/>
            </a:lvl3pPr>
            <a:lvl4pPr marL="1325045" indent="0">
              <a:buNone/>
              <a:defRPr sz="1477" b="1"/>
            </a:lvl4pPr>
            <a:lvl5pPr marL="1766727" indent="0">
              <a:buNone/>
              <a:defRPr sz="1477" b="1"/>
            </a:lvl5pPr>
            <a:lvl6pPr marL="2208407" indent="0">
              <a:buNone/>
              <a:defRPr sz="1477" b="1"/>
            </a:lvl6pPr>
            <a:lvl7pPr marL="2650088" indent="0">
              <a:buNone/>
              <a:defRPr sz="1477" b="1"/>
            </a:lvl7pPr>
            <a:lvl8pPr marL="3091769" indent="0">
              <a:buNone/>
              <a:defRPr sz="1477" b="1"/>
            </a:lvl8pPr>
            <a:lvl9pPr marL="3533451" indent="0">
              <a:buNone/>
              <a:defRPr sz="1477" b="1"/>
            </a:lvl9pPr>
          </a:lstStyle>
          <a:p>
            <a:pPr lvl="0"/>
            <a:r>
              <a:rPr lang="en-US"/>
              <a:t>Click to edit Master text styles</a:t>
            </a:r>
          </a:p>
        </p:txBody>
      </p:sp>
      <p:sp>
        <p:nvSpPr>
          <p:cNvPr id="4" name="Content Placeholder 3"/>
          <p:cNvSpPr>
            <a:spLocks noGrp="1"/>
          </p:cNvSpPr>
          <p:nvPr>
            <p:ph sz="half" idx="2"/>
          </p:nvPr>
        </p:nvSpPr>
        <p:spPr>
          <a:xfrm>
            <a:off x="540000" y="2174886"/>
            <a:ext cx="3960000" cy="3954425"/>
          </a:xfrm>
        </p:spPr>
        <p:txBody>
          <a:bodyPr/>
          <a:lstStyle>
            <a:lvl1pPr marL="174833" indent="-174833">
              <a:buFont typeface="Wingdings 3" pitchFamily="18" charset="2"/>
              <a:buChar char=""/>
              <a:defRPr sz="1754">
                <a:solidFill>
                  <a:schemeClr val="tx1"/>
                </a:solidFill>
              </a:defRPr>
            </a:lvl1pPr>
            <a:lvl2pPr marL="349664" indent="-174833">
              <a:buFont typeface="Arial" pitchFamily="34" charset="0"/>
              <a:buChar char="›"/>
              <a:defRPr sz="1754"/>
            </a:lvl2pPr>
            <a:lvl3pPr>
              <a:defRPr sz="1754"/>
            </a:lvl3pPr>
            <a:lvl4pPr>
              <a:defRPr sz="1754"/>
            </a:lvl4pPr>
            <a:lvl5pPr>
              <a:defRPr sz="1754"/>
            </a:lvl5pPr>
            <a:lvl6pPr>
              <a:defRPr sz="1477"/>
            </a:lvl6pPr>
            <a:lvl7pPr>
              <a:defRPr sz="1477"/>
            </a:lvl7pPr>
            <a:lvl8pPr>
              <a:defRPr sz="1477"/>
            </a:lvl8pPr>
            <a:lvl9pPr>
              <a:defRPr sz="147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3960000" cy="639762"/>
          </a:xfrm>
        </p:spPr>
        <p:txBody>
          <a:bodyPr anchor="t" anchorCtr="0"/>
          <a:lstStyle>
            <a:lvl1pPr marL="0" indent="0">
              <a:buNone/>
              <a:defRPr sz="1939" b="1">
                <a:solidFill>
                  <a:schemeClr val="accent1"/>
                </a:solidFill>
              </a:defRPr>
            </a:lvl1pPr>
            <a:lvl2pPr marL="441683" indent="0">
              <a:buNone/>
              <a:defRPr sz="1939" b="1"/>
            </a:lvl2pPr>
            <a:lvl3pPr marL="883365" indent="0">
              <a:buNone/>
              <a:defRPr sz="1754" b="1"/>
            </a:lvl3pPr>
            <a:lvl4pPr marL="1325045" indent="0">
              <a:buNone/>
              <a:defRPr sz="1477" b="1"/>
            </a:lvl4pPr>
            <a:lvl5pPr marL="1766727" indent="0">
              <a:buNone/>
              <a:defRPr sz="1477" b="1"/>
            </a:lvl5pPr>
            <a:lvl6pPr marL="2208407" indent="0">
              <a:buNone/>
              <a:defRPr sz="1477" b="1"/>
            </a:lvl6pPr>
            <a:lvl7pPr marL="2650088" indent="0">
              <a:buNone/>
              <a:defRPr sz="1477" b="1"/>
            </a:lvl7pPr>
            <a:lvl8pPr marL="3091769" indent="0">
              <a:buNone/>
              <a:defRPr sz="1477" b="1"/>
            </a:lvl8pPr>
            <a:lvl9pPr marL="3533451" indent="0">
              <a:buNone/>
              <a:defRPr sz="1477" b="1"/>
            </a:lvl9pPr>
          </a:lstStyle>
          <a:p>
            <a:pPr lvl="0"/>
            <a:r>
              <a:rPr lang="en-US"/>
              <a:t>Click to edit Master text styles</a:t>
            </a:r>
          </a:p>
        </p:txBody>
      </p:sp>
      <p:sp>
        <p:nvSpPr>
          <p:cNvPr id="6" name="Content Placeholder 5"/>
          <p:cNvSpPr>
            <a:spLocks noGrp="1"/>
          </p:cNvSpPr>
          <p:nvPr>
            <p:ph sz="quarter" idx="4"/>
          </p:nvPr>
        </p:nvSpPr>
        <p:spPr>
          <a:xfrm>
            <a:off x="4645025" y="2174886"/>
            <a:ext cx="3960000" cy="3954425"/>
          </a:xfrm>
        </p:spPr>
        <p:txBody>
          <a:bodyPr/>
          <a:lstStyle>
            <a:lvl1pPr marL="174833" indent="-174833">
              <a:buFont typeface="Wingdings 3" pitchFamily="18" charset="2"/>
              <a:buChar char="}"/>
              <a:defRPr sz="1754">
                <a:solidFill>
                  <a:schemeClr val="tx1"/>
                </a:solidFill>
              </a:defRPr>
            </a:lvl1pPr>
            <a:lvl2pPr marL="349664" indent="-174833">
              <a:buFont typeface="Arial" pitchFamily="34" charset="0"/>
              <a:buChar char="›"/>
              <a:defRPr sz="1754"/>
            </a:lvl2pPr>
            <a:lvl3pPr>
              <a:defRPr sz="1754"/>
            </a:lvl3pPr>
            <a:lvl4pPr>
              <a:defRPr sz="1754"/>
            </a:lvl4pPr>
            <a:lvl5pPr>
              <a:defRPr sz="1754"/>
            </a:lvl5pPr>
            <a:lvl6pPr>
              <a:defRPr sz="1477"/>
            </a:lvl6pPr>
            <a:lvl7pPr>
              <a:defRPr sz="1477"/>
            </a:lvl7pPr>
            <a:lvl8pPr>
              <a:defRPr sz="1477"/>
            </a:lvl8pPr>
            <a:lvl9pPr>
              <a:defRPr sz="147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78707835-024D-47BE-BAC1-57CF05133F8B}" type="datetime1">
              <a:rPr lang="en-AU" smtClean="0">
                <a:solidFill>
                  <a:prstClr val="black">
                    <a:lumMod val="65000"/>
                    <a:lumOff val="35000"/>
                  </a:prstClr>
                </a:solidFill>
              </a:rPr>
              <a:t>15/12/2020</a:t>
            </a:fld>
            <a:endParaRPr lang="en-AU">
              <a:solidFill>
                <a:prstClr val="black">
                  <a:lumMod val="65000"/>
                  <a:lumOff val="35000"/>
                </a:prstClr>
              </a:solidFill>
            </a:endParaRPr>
          </a:p>
        </p:txBody>
      </p:sp>
      <p:sp>
        <p:nvSpPr>
          <p:cNvPr id="8" name="Footer Placeholder 7"/>
          <p:cNvSpPr>
            <a:spLocks noGrp="1"/>
          </p:cNvSpPr>
          <p:nvPr>
            <p:ph type="ftr" sz="quarter" idx="11"/>
          </p:nvPr>
        </p:nvSpPr>
        <p:spPr/>
        <p:txBody>
          <a:bodyPr/>
          <a:lstStyle/>
          <a:p>
            <a:endParaRPr lang="en-AU">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C44C8FD8-8A11-4AD6-A2D0-791D94CF909B}" type="slidenum">
              <a:rPr lang="en-AU" smtClean="0">
                <a:solidFill>
                  <a:prstClr val="black">
                    <a:lumMod val="65000"/>
                    <a:lumOff val="35000"/>
                  </a:prstClr>
                </a:solidFill>
              </a:rPr>
              <a:pPr/>
              <a:t>‹#›</a:t>
            </a:fld>
            <a:endParaRPr lang="en-AU">
              <a:solidFill>
                <a:prstClr val="black">
                  <a:lumMod val="65000"/>
                  <a:lumOff val="35000"/>
                </a:prstClr>
              </a:solidFill>
            </a:endParaRPr>
          </a:p>
        </p:txBody>
      </p:sp>
    </p:spTree>
    <p:extLst>
      <p:ext uri="{BB962C8B-B14F-4D97-AF65-F5344CB8AC3E}">
        <p14:creationId xmlns:p14="http://schemas.microsoft.com/office/powerpoint/2010/main" val="8310189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3" name="Date Placeholder 2"/>
          <p:cNvSpPr>
            <a:spLocks noGrp="1"/>
          </p:cNvSpPr>
          <p:nvPr>
            <p:ph type="dt" sz="half" idx="10"/>
          </p:nvPr>
        </p:nvSpPr>
        <p:spPr/>
        <p:txBody>
          <a:bodyPr/>
          <a:lstStyle/>
          <a:p>
            <a:fld id="{A7B65679-ACA8-457F-A172-097057B9D36F}" type="datetime1">
              <a:rPr lang="en-AU" smtClean="0">
                <a:solidFill>
                  <a:prstClr val="black">
                    <a:lumMod val="65000"/>
                    <a:lumOff val="35000"/>
                  </a:prstClr>
                </a:solidFill>
              </a:rPr>
              <a:t>15/12/2020</a:t>
            </a:fld>
            <a:endParaRPr lang="en-AU">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en-AU">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C44C8FD8-8A11-4AD6-A2D0-791D94CF909B}" type="slidenum">
              <a:rPr lang="en-AU" smtClean="0">
                <a:solidFill>
                  <a:prstClr val="black">
                    <a:lumMod val="65000"/>
                    <a:lumOff val="35000"/>
                  </a:prstClr>
                </a:solidFill>
              </a:rPr>
              <a:pPr/>
              <a:t>‹#›</a:t>
            </a:fld>
            <a:endParaRPr lang="en-AU">
              <a:solidFill>
                <a:prstClr val="black">
                  <a:lumMod val="65000"/>
                  <a:lumOff val="35000"/>
                </a:prstClr>
              </a:solidFill>
            </a:endParaRPr>
          </a:p>
        </p:txBody>
      </p:sp>
    </p:spTree>
    <p:extLst>
      <p:ext uri="{BB962C8B-B14F-4D97-AF65-F5344CB8AC3E}">
        <p14:creationId xmlns:p14="http://schemas.microsoft.com/office/powerpoint/2010/main" val="7054450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8F4E33-ABF1-448E-B62C-61B412FD7DFD}" type="datetime1">
              <a:rPr lang="en-AU" smtClean="0">
                <a:solidFill>
                  <a:prstClr val="black">
                    <a:lumMod val="65000"/>
                    <a:lumOff val="35000"/>
                  </a:prstClr>
                </a:solidFill>
              </a:rPr>
              <a:t>15/12/2020</a:t>
            </a:fld>
            <a:endParaRPr lang="en-AU">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en-AU">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C44C8FD8-8A11-4AD6-A2D0-791D94CF909B}" type="slidenum">
              <a:rPr lang="en-AU" smtClean="0">
                <a:solidFill>
                  <a:prstClr val="black">
                    <a:lumMod val="65000"/>
                    <a:lumOff val="35000"/>
                  </a:prstClr>
                </a:solidFill>
              </a:rPr>
              <a:pPr/>
              <a:t>‹#›</a:t>
            </a:fld>
            <a:endParaRPr lang="en-AU">
              <a:solidFill>
                <a:prstClr val="black">
                  <a:lumMod val="65000"/>
                  <a:lumOff val="35000"/>
                </a:prstClr>
              </a:solidFill>
            </a:endParaRPr>
          </a:p>
        </p:txBody>
      </p:sp>
    </p:spTree>
    <p:extLst>
      <p:ext uri="{BB962C8B-B14F-4D97-AF65-F5344CB8AC3E}">
        <p14:creationId xmlns:p14="http://schemas.microsoft.com/office/powerpoint/2010/main" val="15226328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ght mixe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3" name="Content Placeholder 2"/>
          <p:cNvSpPr>
            <a:spLocks noGrp="1"/>
          </p:cNvSpPr>
          <p:nvPr>
            <p:ph idx="1"/>
          </p:nvPr>
        </p:nvSpPr>
        <p:spPr>
          <a:xfrm>
            <a:off x="540000" y="1619999"/>
            <a:ext cx="8064000" cy="4500000"/>
          </a:xfrm>
        </p:spPr>
        <p:txBody>
          <a:bodyPr/>
          <a:lstStyle>
            <a:lvl1pPr marL="0" indent="0">
              <a:buNone/>
              <a:defRPr>
                <a:solidFill>
                  <a:schemeClr val="tx1"/>
                </a:solidFill>
              </a:defRPr>
            </a:lvl1pPr>
            <a:lvl2pPr marL="174833" indent="-174833">
              <a:spcAft>
                <a:spcPts val="387"/>
              </a:spcAft>
              <a:buFont typeface="Arial" pitchFamily="34" charset="0"/>
              <a:buChar char="›"/>
              <a:defRPr sz="1477"/>
            </a:lvl2pPr>
            <a:lvl3pPr marL="349664" indent="-174833">
              <a:spcAft>
                <a:spcPts val="387"/>
              </a:spcAft>
              <a:defRPr sz="1477"/>
            </a:lvl3pPr>
            <a:lvl4pPr marL="524497" indent="-174833">
              <a:spcAft>
                <a:spcPts val="387"/>
              </a:spcAft>
              <a:defRPr sz="1477"/>
            </a:lvl4pPr>
            <a:lvl5pPr marL="690127" indent="-165629">
              <a:spcAft>
                <a:spcPts val="387"/>
              </a:spcAft>
              <a:defRPr sz="147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79305E33-5314-4F01-B6E6-41E26BEACDF7}" type="datetime1">
              <a:rPr lang="en-AU" smtClean="0">
                <a:solidFill>
                  <a:prstClr val="black">
                    <a:lumMod val="65000"/>
                    <a:lumOff val="35000"/>
                  </a:prstClr>
                </a:solidFill>
              </a:rPr>
              <a:t>15/12/2020</a:t>
            </a:fld>
            <a:endParaRPr lang="en-AU">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AU">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C44C8FD8-8A11-4AD6-A2D0-791D94CF909B}" type="slidenum">
              <a:rPr lang="en-AU" smtClean="0">
                <a:solidFill>
                  <a:prstClr val="black">
                    <a:lumMod val="65000"/>
                    <a:lumOff val="35000"/>
                  </a:prstClr>
                </a:solidFill>
              </a:rPr>
              <a:pPr/>
              <a:t>‹#›</a:t>
            </a:fld>
            <a:endParaRPr lang="en-AU">
              <a:solidFill>
                <a:prstClr val="black">
                  <a:lumMod val="65000"/>
                  <a:lumOff val="35000"/>
                </a:prstClr>
              </a:solidFill>
            </a:endParaRPr>
          </a:p>
        </p:txBody>
      </p:sp>
    </p:spTree>
    <p:extLst>
      <p:ext uri="{BB962C8B-B14F-4D97-AF65-F5344CB8AC3E}">
        <p14:creationId xmlns:p14="http://schemas.microsoft.com/office/powerpoint/2010/main" val="6005071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Ultra tigh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3" name="Content Placeholder 2"/>
          <p:cNvSpPr>
            <a:spLocks noGrp="1"/>
          </p:cNvSpPr>
          <p:nvPr>
            <p:ph idx="1"/>
          </p:nvPr>
        </p:nvSpPr>
        <p:spPr>
          <a:xfrm>
            <a:off x="540000" y="1619999"/>
            <a:ext cx="8064000" cy="4500000"/>
          </a:xfrm>
        </p:spPr>
        <p:txBody>
          <a:bodyPr/>
          <a:lstStyle>
            <a:lvl1pPr marL="0" indent="0">
              <a:buNone/>
              <a:defRPr sz="1200" b="1">
                <a:solidFill>
                  <a:schemeClr val="tx1"/>
                </a:solidFill>
              </a:defRPr>
            </a:lvl1pPr>
            <a:lvl2pPr marL="174833" indent="-174833">
              <a:spcAft>
                <a:spcPts val="387"/>
              </a:spcAft>
              <a:buFont typeface="Arial" pitchFamily="34" charset="0"/>
              <a:buChar char="›"/>
              <a:defRPr sz="1015"/>
            </a:lvl2pPr>
            <a:lvl3pPr marL="349664" indent="-174833">
              <a:spcAft>
                <a:spcPts val="387"/>
              </a:spcAft>
              <a:defRPr sz="1015"/>
            </a:lvl3pPr>
            <a:lvl4pPr marL="524497" indent="-174833">
              <a:spcAft>
                <a:spcPts val="387"/>
              </a:spcAft>
              <a:defRPr sz="1015"/>
            </a:lvl4pPr>
            <a:lvl5pPr marL="690127" indent="-165629">
              <a:spcAft>
                <a:spcPts val="387"/>
              </a:spcAft>
              <a:defRPr sz="101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1A4C76E4-9122-42DA-BBEC-42F17EDCC6B0}" type="datetime1">
              <a:rPr lang="en-AU" smtClean="0">
                <a:solidFill>
                  <a:prstClr val="black">
                    <a:lumMod val="65000"/>
                    <a:lumOff val="35000"/>
                  </a:prstClr>
                </a:solidFill>
              </a:rPr>
              <a:t>15/12/2020</a:t>
            </a:fld>
            <a:endParaRPr lang="en-AU">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AU">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C44C8FD8-8A11-4AD6-A2D0-791D94CF909B}" type="slidenum">
              <a:rPr lang="en-AU" smtClean="0">
                <a:solidFill>
                  <a:prstClr val="black">
                    <a:lumMod val="65000"/>
                    <a:lumOff val="35000"/>
                  </a:prstClr>
                </a:solidFill>
              </a:rPr>
              <a:pPr/>
              <a:t>‹#›</a:t>
            </a:fld>
            <a:endParaRPr lang="en-AU">
              <a:solidFill>
                <a:prstClr val="black">
                  <a:lumMod val="65000"/>
                  <a:lumOff val="35000"/>
                </a:prstClr>
              </a:solidFill>
            </a:endParaRPr>
          </a:p>
        </p:txBody>
      </p:sp>
    </p:spTree>
    <p:extLst>
      <p:ext uri="{BB962C8B-B14F-4D97-AF65-F5344CB8AC3E}">
        <p14:creationId xmlns:p14="http://schemas.microsoft.com/office/powerpoint/2010/main" val="38994426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9" name="Textplatzhalter 2"/>
          <p:cNvSpPr>
            <a:spLocks noGrp="1"/>
          </p:cNvSpPr>
          <p:nvPr>
            <p:ph type="body" idx="13"/>
          </p:nvPr>
        </p:nvSpPr>
        <p:spPr>
          <a:xfrm>
            <a:off x="521550" y="897786"/>
            <a:ext cx="6804756" cy="562987"/>
          </a:xfrm>
          <a:prstGeom prst="rect">
            <a:avLst/>
          </a:prstGeom>
          <a:noFill/>
        </p:spPr>
        <p:txBody>
          <a:bodyPr wrap="square" lIns="0" tIns="72000" rIns="0" bIns="36000">
            <a:noAutofit/>
          </a:bodyPr>
          <a:lstStyle>
            <a:lvl1pPr marL="0" indent="0">
              <a:buNone/>
              <a:defRPr lang="de-DE" sz="1400" b="1"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176213" lvl="0" indent="-176213" algn="l" rtl="0" eaLnBrk="1" fontAlgn="base" hangingPunct="1">
              <a:spcBef>
                <a:spcPts val="800"/>
              </a:spcBef>
              <a:spcAft>
                <a:spcPct val="0"/>
              </a:spcAft>
              <a:buClr>
                <a:schemeClr val="tx1"/>
              </a:buClr>
              <a:buFontTx/>
              <a:buNone/>
            </a:pPr>
            <a:r>
              <a:rPr lang="en-US" noProof="0"/>
              <a:t>Click to edit Master text styles</a:t>
            </a:r>
          </a:p>
        </p:txBody>
      </p:sp>
      <p:sp>
        <p:nvSpPr>
          <p:cNvPr id="4" name="Titel 3"/>
          <p:cNvSpPr>
            <a:spLocks noGrp="1"/>
          </p:cNvSpPr>
          <p:nvPr>
            <p:ph type="title"/>
          </p:nvPr>
        </p:nvSpPr>
        <p:spPr>
          <a:xfrm>
            <a:off x="468314" y="-38099"/>
            <a:ext cx="8203443" cy="836711"/>
          </a:xfrm>
        </p:spPr>
        <p:txBody>
          <a:bodyPr/>
          <a:lstStyle>
            <a:lvl1pPr>
              <a:defRPr sz="2000"/>
            </a:lvl1pPr>
          </a:lstStyle>
          <a:p>
            <a:r>
              <a:rPr lang="en-US"/>
              <a:t>Click to edit Master title style</a:t>
            </a:r>
            <a:endParaRPr lang="de-DE"/>
          </a:p>
        </p:txBody>
      </p:sp>
      <p:sp>
        <p:nvSpPr>
          <p:cNvPr id="7" name="TextBox 6"/>
          <p:cNvSpPr txBox="1"/>
          <p:nvPr userDrawn="1"/>
        </p:nvSpPr>
        <p:spPr>
          <a:xfrm>
            <a:off x="8401587" y="6602696"/>
            <a:ext cx="536400" cy="244800"/>
          </a:xfrm>
          <a:prstGeom prst="rect">
            <a:avLst/>
          </a:prstGeom>
          <a:noFill/>
        </p:spPr>
        <p:txBody>
          <a:bodyPr wrap="square" lIns="0" tIns="0" rIns="0" bIns="0" rtlCol="0" anchor="ctr" anchorCtr="0">
            <a:noAutofit/>
          </a:bodyPr>
          <a:lstStyle/>
          <a:p>
            <a:pPr algn="r"/>
            <a:fld id="{597A8DCA-8F96-49CD-B4D5-7AC92F955860}" type="slidenum">
              <a:rPr lang="en-CA" sz="900">
                <a:solidFill>
                  <a:srgbClr val="7F7F7F"/>
                </a:solidFill>
                <a:cs typeface="Arial" pitchFamily="34" charset="0"/>
              </a:rPr>
              <a:pPr algn="r"/>
              <a:t>‹#›</a:t>
            </a:fld>
            <a:endParaRPr lang="en-CA" sz="900">
              <a:solidFill>
                <a:srgbClr val="7F7F7F"/>
              </a:solidFill>
              <a:cs typeface="Arial" pitchFamily="34" charset="0"/>
            </a:endParaRPr>
          </a:p>
        </p:txBody>
      </p:sp>
      <p:cxnSp>
        <p:nvCxnSpPr>
          <p:cNvPr id="3" name="Straight Connector 2"/>
          <p:cNvCxnSpPr/>
          <p:nvPr userDrawn="1"/>
        </p:nvCxnSpPr>
        <p:spPr>
          <a:xfrm>
            <a:off x="521550" y="798612"/>
            <a:ext cx="669674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90632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01930" y="1189177"/>
            <a:ext cx="8740142" cy="1783501"/>
          </a:xfrm>
        </p:spPr>
        <p:txBody>
          <a:bodyPr>
            <a:spAutoFit/>
          </a:bodyPr>
          <a:lstStyle>
            <a:lvl1pPr>
              <a:defRPr sz="2941">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7223435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Scenario Details Page 2">
    <p:spTree>
      <p:nvGrpSpPr>
        <p:cNvPr id="1" name=""/>
        <p:cNvGrpSpPr/>
        <p:nvPr/>
      </p:nvGrpSpPr>
      <p:grpSpPr>
        <a:xfrm>
          <a:off x="0" y="0"/>
          <a:ext cx="0" cy="0"/>
          <a:chOff x="0" y="0"/>
          <a:chExt cx="0" cy="0"/>
        </a:xfrm>
      </p:grpSpPr>
      <p:sp>
        <p:nvSpPr>
          <p:cNvPr id="23" name="Rectangle 22"/>
          <p:cNvSpPr/>
          <p:nvPr userDrawn="1"/>
        </p:nvSpPr>
        <p:spPr bwMode="auto">
          <a:xfrm>
            <a:off x="3134984" y="0"/>
            <a:ext cx="2796519" cy="6858000"/>
          </a:xfrm>
          <a:prstGeom prst="rect">
            <a:avLst/>
          </a:prstGeom>
          <a:solidFill>
            <a:schemeClr val="tx1">
              <a:lumMod val="50000"/>
              <a:lumOff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34290" tIns="205740" rIns="34290" bIns="34290" numCol="1" rtlCol="0" anchor="t" anchorCtr="0" compatLnSpc="1">
            <a:prstTxWarp prst="textNoShape">
              <a:avLst/>
            </a:prstTxWarp>
          </a:bodyPr>
          <a:lstStyle/>
          <a:p>
            <a:pPr marL="342867" lvl="1" defTabSz="685588" fontAlgn="base">
              <a:lnSpc>
                <a:spcPct val="90000"/>
              </a:lnSpc>
              <a:spcBef>
                <a:spcPct val="0"/>
              </a:spcBef>
              <a:spcAft>
                <a:spcPct val="0"/>
              </a:spcAft>
              <a:defRPr/>
            </a:pPr>
            <a:r>
              <a:rPr lang="en-US" sz="1500">
                <a:gradFill>
                  <a:gsLst>
                    <a:gs pos="0">
                      <a:srgbClr val="FFFFFF"/>
                    </a:gs>
                    <a:gs pos="100000">
                      <a:srgbClr val="FFFFFF"/>
                    </a:gs>
                  </a:gsLst>
                  <a:lin ang="5400000" scaled="0"/>
                </a:gradFill>
                <a:latin typeface="Segoe UI Light"/>
                <a:ea typeface="Segoe UI" pitchFamily="34" charset="0"/>
                <a:cs typeface="Segoe UI" pitchFamily="34" charset="0"/>
              </a:rPr>
              <a:t>Enablers</a:t>
            </a:r>
          </a:p>
        </p:txBody>
      </p:sp>
      <p:sp>
        <p:nvSpPr>
          <p:cNvPr id="7" name="Rectangle 6"/>
          <p:cNvSpPr/>
          <p:nvPr userDrawn="1"/>
        </p:nvSpPr>
        <p:spPr bwMode="white">
          <a:xfrm>
            <a:off x="5931568" y="0"/>
            <a:ext cx="3212432" cy="6858000"/>
          </a:xfrm>
          <a:prstGeom prst="rect">
            <a:avLst/>
          </a:prstGeom>
          <a:solidFill>
            <a:schemeClr val="tx1">
              <a:lumMod val="65000"/>
              <a:lumOff val="3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41" tIns="34241" rIns="34241" bIns="34241" numCol="1" spcCol="0" rtlCol="0" fromWordArt="0" anchor="ctr" anchorCtr="0" forceAA="0" compatLnSpc="1">
            <a:prstTxWarp prst="textNoShape">
              <a:avLst/>
            </a:prstTxWarp>
            <a:noAutofit/>
          </a:bodyPr>
          <a:lstStyle/>
          <a:p>
            <a:pPr algn="ctr" defTabSz="684583" fontAlgn="base">
              <a:spcBef>
                <a:spcPct val="0"/>
              </a:spcBef>
              <a:spcAft>
                <a:spcPct val="0"/>
              </a:spcAft>
              <a:defRPr/>
            </a:pPr>
            <a:endParaRPr lang="en-US" sz="1725">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1" name="Rectangle 10"/>
          <p:cNvSpPr/>
          <p:nvPr userDrawn="1"/>
        </p:nvSpPr>
        <p:spPr bwMode="auto">
          <a:xfrm>
            <a:off x="5931569" y="177800"/>
            <a:ext cx="2463402" cy="436128"/>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480060" tIns="0" rIns="0" bIns="0" numCol="1" rtlCol="0" anchor="ctr" anchorCtr="0" compatLnSpc="1">
            <a:prstTxWarp prst="textNoShape">
              <a:avLst/>
            </a:prstTxWarp>
          </a:bodyPr>
          <a:lstStyle/>
          <a:p>
            <a:pPr defTabSz="685588" fontAlgn="base">
              <a:lnSpc>
                <a:spcPct val="90000"/>
              </a:lnSpc>
              <a:spcBef>
                <a:spcPct val="0"/>
              </a:spcBef>
              <a:spcAft>
                <a:spcPct val="0"/>
              </a:spcAft>
              <a:defRPr/>
            </a:pPr>
            <a:r>
              <a:rPr lang="en-US" sz="1500">
                <a:gradFill>
                  <a:gsLst>
                    <a:gs pos="0">
                      <a:srgbClr val="FFFFFF"/>
                    </a:gs>
                    <a:gs pos="100000">
                      <a:srgbClr val="FFFFFF"/>
                    </a:gs>
                  </a:gsLst>
                  <a:lin ang="5400000" scaled="0"/>
                </a:gradFill>
                <a:latin typeface="Segoe UI Light"/>
                <a:ea typeface="Segoe UI" pitchFamily="34" charset="0"/>
                <a:cs typeface="Segoe UI" pitchFamily="34" charset="0"/>
              </a:rPr>
              <a:t>High Impact Roles</a:t>
            </a:r>
          </a:p>
        </p:txBody>
      </p:sp>
      <p:sp>
        <p:nvSpPr>
          <p:cNvPr id="27" name="Rectangle 26"/>
          <p:cNvSpPr/>
          <p:nvPr userDrawn="1"/>
        </p:nvSpPr>
        <p:spPr bwMode="auto">
          <a:xfrm>
            <a:off x="174814" y="943278"/>
            <a:ext cx="2825496" cy="436128"/>
          </a:xfrm>
          <a:prstGeom prst="rect">
            <a:avLst/>
          </a:prstGeom>
          <a:solidFill>
            <a:schemeClr val="bg1">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377190" tIns="0" rIns="0" bIns="0" numCol="1" rtlCol="0" anchor="ctr" anchorCtr="0" compatLnSpc="1">
            <a:prstTxWarp prst="textNoShape">
              <a:avLst/>
            </a:prstTxWarp>
          </a:bodyPr>
          <a:lstStyle/>
          <a:p>
            <a:pPr defTabSz="685588" fontAlgn="base">
              <a:lnSpc>
                <a:spcPct val="90000"/>
              </a:lnSpc>
              <a:spcBef>
                <a:spcPct val="0"/>
              </a:spcBef>
              <a:spcAft>
                <a:spcPct val="0"/>
              </a:spcAft>
              <a:defRPr/>
            </a:pPr>
            <a:r>
              <a:rPr lang="en-US" sz="1500">
                <a:gradFill>
                  <a:gsLst>
                    <a:gs pos="0">
                      <a:srgbClr val="FFFFFF"/>
                    </a:gs>
                    <a:gs pos="100000">
                      <a:srgbClr val="FFFFFF"/>
                    </a:gs>
                  </a:gsLst>
                  <a:lin ang="5400000" scaled="0"/>
                </a:gradFill>
                <a:latin typeface="Segoe UI Light"/>
                <a:ea typeface="Segoe UI" pitchFamily="34" charset="0"/>
                <a:cs typeface="Segoe UI" pitchFamily="34" charset="0"/>
              </a:rPr>
              <a:t>Business Benefits</a:t>
            </a:r>
          </a:p>
        </p:txBody>
      </p:sp>
      <p:sp>
        <p:nvSpPr>
          <p:cNvPr id="28" name="Content Placeholder 47"/>
          <p:cNvSpPr>
            <a:spLocks noGrp="1"/>
          </p:cNvSpPr>
          <p:nvPr>
            <p:ph sz="quarter" idx="23" hasCustomPrompt="1"/>
          </p:nvPr>
        </p:nvSpPr>
        <p:spPr>
          <a:xfrm>
            <a:off x="176869" y="1393877"/>
            <a:ext cx="2826833" cy="823046"/>
          </a:xfrm>
        </p:spPr>
        <p:txBody>
          <a:bodyPr lIns="45720" tIns="45720" rIns="45720"/>
          <a:lstStyle>
            <a:lvl1pPr marL="128591" indent="-128591">
              <a:lnSpc>
                <a:spcPct val="100000"/>
              </a:lnSpc>
              <a:spcBef>
                <a:spcPts val="150"/>
              </a:spcBef>
              <a:buFont typeface="Wingdings" panose="05000000000000000000" pitchFamily="2" charset="2"/>
              <a:buChar char="§"/>
              <a:defRPr lang="en-US" sz="900" kern="1200" spc="0" baseline="0" dirty="0" smtClean="0">
                <a:solidFill>
                  <a:schemeClr val="bg2">
                    <a:lumMod val="75000"/>
                  </a:schemeClr>
                </a:solidFill>
                <a:latin typeface="+mj-lt"/>
                <a:ea typeface="+mn-ea"/>
                <a:cs typeface="+mn-cs"/>
              </a:defRPr>
            </a:lvl1pPr>
            <a:lvl2pPr marL="128591" indent="-128591">
              <a:buFont typeface="Wingdings" panose="05000000000000000000" pitchFamily="2" charset="2"/>
              <a:buChar char="§"/>
              <a:defRPr lang="en-US" sz="825" kern="1200" spc="-53" baseline="0" dirty="0" smtClean="0">
                <a:solidFill>
                  <a:schemeClr val="accent6">
                    <a:lumMod val="50000"/>
                  </a:schemeClr>
                </a:solidFill>
                <a:latin typeface="+mj-lt"/>
                <a:ea typeface="+mn-ea"/>
                <a:cs typeface="+mn-cs"/>
              </a:defRPr>
            </a:lvl2pPr>
            <a:lvl3pPr marL="214317" indent="-128591">
              <a:buFont typeface="Wingdings" panose="05000000000000000000" pitchFamily="2" charset="2"/>
              <a:buChar char="§"/>
              <a:defRPr sz="825"/>
            </a:lvl3pPr>
            <a:lvl4pPr marL="261943" indent="-128591">
              <a:buFont typeface="Wingdings" panose="05000000000000000000" pitchFamily="2" charset="2"/>
              <a:buChar char="§"/>
              <a:defRPr sz="788"/>
            </a:lvl4pPr>
            <a:lvl5pPr marL="261943" indent="-128591">
              <a:buFont typeface="Wingdings" panose="05000000000000000000" pitchFamily="2" charset="2"/>
              <a:buChar char="§"/>
              <a:defRPr sz="788"/>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pic>
        <p:nvPicPr>
          <p:cNvPr id="55" name="Picture 3" descr="\\MAGNUM\Projects\Microsoft\Cloud Power FY12\Design\Icons\PNGs\Scalable_Elastic_4.png"/>
          <p:cNvPicPr>
            <a:picLocks noChangeAspect="1" noChangeArrowheads="1"/>
          </p:cNvPicPr>
          <p:nvPr userDrawn="1"/>
        </p:nvPicPr>
        <p:blipFill>
          <a:blip r:embed="rId2" cstate="screen">
            <a:lum bright="100000"/>
            <a:extLst>
              <a:ext uri="{28A0092B-C50C-407E-A947-70E740481C1C}">
                <a14:useLocalDpi xmlns:a14="http://schemas.microsoft.com/office/drawing/2010/main"/>
              </a:ext>
            </a:extLst>
          </a:blip>
          <a:srcRect/>
          <a:stretch>
            <a:fillRect/>
          </a:stretch>
        </p:blipFill>
        <p:spPr bwMode="auto">
          <a:xfrm>
            <a:off x="196539" y="928347"/>
            <a:ext cx="343721" cy="458295"/>
          </a:xfrm>
          <a:prstGeom prst="rect">
            <a:avLst/>
          </a:prstGeom>
          <a:noFill/>
        </p:spPr>
      </p:pic>
      <p:sp>
        <p:nvSpPr>
          <p:cNvPr id="81" name="Rectangle 80"/>
          <p:cNvSpPr/>
          <p:nvPr userDrawn="1"/>
        </p:nvSpPr>
        <p:spPr bwMode="auto">
          <a:xfrm>
            <a:off x="174814" y="4084720"/>
            <a:ext cx="2825496" cy="436128"/>
          </a:xfrm>
          <a:prstGeom prst="rect">
            <a:avLst/>
          </a:prstGeom>
          <a:solidFill>
            <a:schemeClr val="bg1">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377190" tIns="0" rIns="0" bIns="0" numCol="1" rtlCol="0" anchor="ctr" anchorCtr="0" compatLnSpc="1">
            <a:prstTxWarp prst="textNoShape">
              <a:avLst/>
            </a:prstTxWarp>
          </a:bodyPr>
          <a:lstStyle/>
          <a:p>
            <a:pPr defTabSz="685588" fontAlgn="base">
              <a:lnSpc>
                <a:spcPct val="90000"/>
              </a:lnSpc>
              <a:spcBef>
                <a:spcPct val="0"/>
              </a:spcBef>
              <a:spcAft>
                <a:spcPct val="0"/>
              </a:spcAft>
              <a:defRPr/>
            </a:pPr>
            <a:r>
              <a:rPr lang="en-US" sz="1500">
                <a:gradFill>
                  <a:gsLst>
                    <a:gs pos="0">
                      <a:srgbClr val="FFFFFF"/>
                    </a:gs>
                    <a:gs pos="100000">
                      <a:srgbClr val="FFFFFF"/>
                    </a:gs>
                  </a:gsLst>
                  <a:lin ang="5400000" scaled="0"/>
                </a:gradFill>
                <a:latin typeface="Segoe UI Light"/>
                <a:ea typeface="Segoe UI" pitchFamily="34" charset="0"/>
                <a:cs typeface="Segoe UI" pitchFamily="34" charset="0"/>
              </a:rPr>
              <a:t>Metrics &amp; Measures</a:t>
            </a:r>
          </a:p>
        </p:txBody>
      </p:sp>
      <p:grpSp>
        <p:nvGrpSpPr>
          <p:cNvPr id="6" name="Group 5"/>
          <p:cNvGrpSpPr/>
          <p:nvPr userDrawn="1"/>
        </p:nvGrpSpPr>
        <p:grpSpPr>
          <a:xfrm>
            <a:off x="5989855" y="203128"/>
            <a:ext cx="418469" cy="382827"/>
            <a:chOff x="7999173" y="25327"/>
            <a:chExt cx="557958" cy="382827"/>
          </a:xfrm>
        </p:grpSpPr>
        <p:pic>
          <p:nvPicPr>
            <p:cNvPr id="87" name="Picture 4" descr="\\MAGNUM\Projects\Microsoft\Cloud Power FY12\Design\Icons\PNGs\IT_guy.png"/>
            <p:cNvPicPr>
              <a:picLocks noChangeAspect="1" noChangeArrowheads="1"/>
            </p:cNvPicPr>
            <p:nvPr userDrawn="1"/>
          </p:nvPicPr>
          <p:blipFill>
            <a:blip r:embed="rId3" cstate="screen">
              <a:biLevel thresh="50000"/>
              <a:extLst>
                <a:ext uri="{28A0092B-C50C-407E-A947-70E740481C1C}">
                  <a14:useLocalDpi xmlns:a14="http://schemas.microsoft.com/office/drawing/2010/main"/>
                </a:ext>
              </a:extLst>
            </a:blip>
            <a:srcRect/>
            <a:stretch>
              <a:fillRect/>
            </a:stretch>
          </p:blipFill>
          <p:spPr bwMode="auto">
            <a:xfrm>
              <a:off x="7999173" y="25327"/>
              <a:ext cx="357427" cy="357427"/>
            </a:xfrm>
            <a:prstGeom prst="rect">
              <a:avLst/>
            </a:prstGeom>
            <a:noFill/>
          </p:spPr>
        </p:pic>
        <p:pic>
          <p:nvPicPr>
            <p:cNvPr id="88" name="Picture 4" descr="\\MAGNUM\Projects\Microsoft\Cloud Power FY12\Design\Icons\PNGs\IT_guy.png"/>
            <p:cNvPicPr>
              <a:picLocks noChangeAspect="1" noChangeArrowheads="1"/>
            </p:cNvPicPr>
            <p:nvPr userDrawn="1"/>
          </p:nvPicPr>
          <p:blipFill>
            <a:blip r:embed="rId3" cstate="screen">
              <a:biLevel thresh="50000"/>
              <a:extLst>
                <a:ext uri="{28A0092B-C50C-407E-A947-70E740481C1C}">
                  <a14:useLocalDpi xmlns:a14="http://schemas.microsoft.com/office/drawing/2010/main"/>
                </a:ext>
              </a:extLst>
            </a:blip>
            <a:srcRect/>
            <a:stretch>
              <a:fillRect/>
            </a:stretch>
          </p:blipFill>
          <p:spPr bwMode="auto">
            <a:xfrm>
              <a:off x="8096589" y="50727"/>
              <a:ext cx="357427" cy="357427"/>
            </a:xfrm>
            <a:prstGeom prst="rect">
              <a:avLst/>
            </a:prstGeom>
            <a:noFill/>
          </p:spPr>
        </p:pic>
        <p:pic>
          <p:nvPicPr>
            <p:cNvPr id="89" name="Picture 4" descr="\\MAGNUM\Projects\Microsoft\Cloud Power FY12\Design\Icons\PNGs\IT_guy.png"/>
            <p:cNvPicPr>
              <a:picLocks noChangeAspect="1" noChangeArrowheads="1"/>
            </p:cNvPicPr>
            <p:nvPr userDrawn="1"/>
          </p:nvPicPr>
          <p:blipFill>
            <a:blip r:embed="rId3" cstate="screen">
              <a:biLevel thresh="50000"/>
              <a:extLst>
                <a:ext uri="{28A0092B-C50C-407E-A947-70E740481C1C}">
                  <a14:useLocalDpi xmlns:a14="http://schemas.microsoft.com/office/drawing/2010/main"/>
                </a:ext>
              </a:extLst>
            </a:blip>
            <a:srcRect/>
            <a:stretch>
              <a:fillRect/>
            </a:stretch>
          </p:blipFill>
          <p:spPr bwMode="auto">
            <a:xfrm>
              <a:off x="8199704" y="25327"/>
              <a:ext cx="357427" cy="357427"/>
            </a:xfrm>
            <a:prstGeom prst="rect">
              <a:avLst/>
            </a:prstGeom>
            <a:noFill/>
          </p:spPr>
        </p:pic>
      </p:grpSp>
      <p:sp>
        <p:nvSpPr>
          <p:cNvPr id="91" name="Freeform 90"/>
          <p:cNvSpPr/>
          <p:nvPr userDrawn="1"/>
        </p:nvSpPr>
        <p:spPr>
          <a:xfrm rot="12635514">
            <a:off x="246305" y="4189298"/>
            <a:ext cx="268137" cy="299945"/>
          </a:xfrm>
          <a:custGeom>
            <a:avLst/>
            <a:gdLst>
              <a:gd name="connsiteX0" fmla="*/ 664814 w 1528805"/>
              <a:gd name="connsiteY0" fmla="*/ 385562 h 1282626"/>
              <a:gd name="connsiteX1" fmla="*/ 664814 w 1528805"/>
              <a:gd name="connsiteY1" fmla="*/ 379615 h 1282626"/>
              <a:gd name="connsiteX2" fmla="*/ 674861 w 1528805"/>
              <a:gd name="connsiteY2" fmla="*/ 379615 h 1282626"/>
              <a:gd name="connsiteX3" fmla="*/ 669228 w 1528805"/>
              <a:gd name="connsiteY3" fmla="*/ 381531 h 1282626"/>
              <a:gd name="connsiteX4" fmla="*/ 780408 w 1528805"/>
              <a:gd name="connsiteY4" fmla="*/ 381805 h 1282626"/>
              <a:gd name="connsiteX5" fmla="*/ 780408 w 1528805"/>
              <a:gd name="connsiteY5" fmla="*/ 379615 h 1282626"/>
              <a:gd name="connsiteX6" fmla="*/ 775985 w 1528805"/>
              <a:gd name="connsiteY6" fmla="*/ 379615 h 1282626"/>
              <a:gd name="connsiteX7" fmla="*/ 1389946 w 1528805"/>
              <a:gd name="connsiteY7" fmla="*/ 93668 h 1282626"/>
              <a:gd name="connsiteX8" fmla="*/ 1322166 w 1528805"/>
              <a:gd name="connsiteY8" fmla="*/ 74994 h 1282626"/>
              <a:gd name="connsiteX9" fmla="*/ 1338474 w 1528805"/>
              <a:gd name="connsiteY9" fmla="*/ 6605 h 1282626"/>
              <a:gd name="connsiteX10" fmla="*/ 1406254 w 1528805"/>
              <a:gd name="connsiteY10" fmla="*/ 25280 h 1282626"/>
              <a:gd name="connsiteX11" fmla="*/ 1389946 w 1528805"/>
              <a:gd name="connsiteY11" fmla="*/ 93668 h 1282626"/>
              <a:gd name="connsiteX12" fmla="*/ 75038 w 1528805"/>
              <a:gd name="connsiteY12" fmla="*/ 871052 h 1282626"/>
              <a:gd name="connsiteX13" fmla="*/ 7258 w 1528805"/>
              <a:gd name="connsiteY13" fmla="*/ 852377 h 1282626"/>
              <a:gd name="connsiteX14" fmla="*/ 23566 w 1528805"/>
              <a:gd name="connsiteY14" fmla="*/ 783989 h 1282626"/>
              <a:gd name="connsiteX15" fmla="*/ 91345 w 1528805"/>
              <a:gd name="connsiteY15" fmla="*/ 802664 h 1282626"/>
              <a:gd name="connsiteX16" fmla="*/ 75038 w 1528805"/>
              <a:gd name="connsiteY16" fmla="*/ 871052 h 1282626"/>
              <a:gd name="connsiteX17" fmla="*/ 1505239 w 1528805"/>
              <a:gd name="connsiteY17" fmla="*/ 486273 h 1282626"/>
              <a:gd name="connsiteX18" fmla="*/ 1437459 w 1528805"/>
              <a:gd name="connsiteY18" fmla="*/ 467598 h 1282626"/>
              <a:gd name="connsiteX19" fmla="*/ 1453767 w 1528805"/>
              <a:gd name="connsiteY19" fmla="*/ 399210 h 1282626"/>
              <a:gd name="connsiteX20" fmla="*/ 1521547 w 1528805"/>
              <a:gd name="connsiteY20" fmla="*/ 417885 h 1282626"/>
              <a:gd name="connsiteX21" fmla="*/ 1505239 w 1528805"/>
              <a:gd name="connsiteY21" fmla="*/ 486273 h 1282626"/>
              <a:gd name="connsiteX22" fmla="*/ 363455 w 1528805"/>
              <a:gd name="connsiteY22" fmla="*/ 1161305 h 1282626"/>
              <a:gd name="connsiteX23" fmla="*/ 295675 w 1528805"/>
              <a:gd name="connsiteY23" fmla="*/ 1142630 h 1282626"/>
              <a:gd name="connsiteX24" fmla="*/ 311983 w 1528805"/>
              <a:gd name="connsiteY24" fmla="*/ 1074242 h 1282626"/>
              <a:gd name="connsiteX25" fmla="*/ 379763 w 1528805"/>
              <a:gd name="connsiteY25" fmla="*/ 1092917 h 1282626"/>
              <a:gd name="connsiteX26" fmla="*/ 363455 w 1528805"/>
              <a:gd name="connsiteY26" fmla="*/ 1161305 h 1282626"/>
              <a:gd name="connsiteX27" fmla="*/ 722611 w 1528805"/>
              <a:gd name="connsiteY27" fmla="*/ 1057502 h 1282626"/>
              <a:gd name="connsiteX28" fmla="*/ 715534 w 1528805"/>
              <a:gd name="connsiteY28" fmla="*/ 1050425 h 1282626"/>
              <a:gd name="connsiteX29" fmla="*/ 730005 w 1528805"/>
              <a:gd name="connsiteY29" fmla="*/ 1050108 h 1282626"/>
              <a:gd name="connsiteX30" fmla="*/ 1017254 w 1528805"/>
              <a:gd name="connsiteY30" fmla="*/ 970201 h 1282626"/>
              <a:gd name="connsiteX31" fmla="*/ 785931 w 1528805"/>
              <a:gd name="connsiteY31" fmla="*/ 1048882 h 1282626"/>
              <a:gd name="connsiteX32" fmla="*/ 730005 w 1528805"/>
              <a:gd name="connsiteY32" fmla="*/ 1050108 h 1282626"/>
              <a:gd name="connsiteX33" fmla="*/ 838205 w 1528805"/>
              <a:gd name="connsiteY33" fmla="*/ 941908 h 1282626"/>
              <a:gd name="connsiteX34" fmla="*/ 780408 w 1528805"/>
              <a:gd name="connsiteY34" fmla="*/ 941908 h 1282626"/>
              <a:gd name="connsiteX35" fmla="*/ 780408 w 1528805"/>
              <a:gd name="connsiteY35" fmla="*/ 589768 h 1282626"/>
              <a:gd name="connsiteX36" fmla="*/ 747076 w 1528805"/>
              <a:gd name="connsiteY36" fmla="*/ 601106 h 1282626"/>
              <a:gd name="connsiteX37" fmla="*/ 702653 w 1528805"/>
              <a:gd name="connsiteY37" fmla="*/ 597745 h 1282626"/>
              <a:gd name="connsiteX38" fmla="*/ 664814 w 1528805"/>
              <a:gd name="connsiteY38" fmla="*/ 579013 h 1282626"/>
              <a:gd name="connsiteX39" fmla="*/ 664814 w 1528805"/>
              <a:gd name="connsiteY39" fmla="*/ 941908 h 1282626"/>
              <a:gd name="connsiteX40" fmla="*/ 607017 w 1528805"/>
              <a:gd name="connsiteY40" fmla="*/ 941908 h 1282626"/>
              <a:gd name="connsiteX41" fmla="*/ 715534 w 1528805"/>
              <a:gd name="connsiteY41" fmla="*/ 1050425 h 1282626"/>
              <a:gd name="connsiteX42" fmla="*/ 666236 w 1528805"/>
              <a:gd name="connsiteY42" fmla="*/ 1051507 h 1282626"/>
              <a:gd name="connsiteX43" fmla="*/ 164567 w 1528805"/>
              <a:gd name="connsiteY43" fmla="*/ 735263 h 1282626"/>
              <a:gd name="connsiteX44" fmla="*/ 642077 w 1528805"/>
              <a:gd name="connsiteY44" fmla="*/ 452955 h 1282626"/>
              <a:gd name="connsiteX45" fmla="*/ 637768 w 1528805"/>
              <a:gd name="connsiteY45" fmla="*/ 462416 h 1282626"/>
              <a:gd name="connsiteX46" fmla="*/ 648525 w 1528805"/>
              <a:gd name="connsiteY46" fmla="*/ 532002 h 1282626"/>
              <a:gd name="connsiteX47" fmla="*/ 772443 w 1528805"/>
              <a:gd name="connsiteY47" fmla="*/ 566144 h 1282626"/>
              <a:gd name="connsiteX48" fmla="*/ 802258 w 1528805"/>
              <a:gd name="connsiteY48" fmla="*/ 441114 h 1282626"/>
              <a:gd name="connsiteX49" fmla="*/ 746473 w 1528805"/>
              <a:gd name="connsiteY49" fmla="*/ 398148 h 1282626"/>
              <a:gd name="connsiteX50" fmla="*/ 736107 w 1528805"/>
              <a:gd name="connsiteY50" fmla="*/ 397364 h 1282626"/>
              <a:gd name="connsiteX51" fmla="*/ 1222404 w 1528805"/>
              <a:gd name="connsiteY51" fmla="*/ 109861 h 1282626"/>
              <a:gd name="connsiteX52" fmla="*/ 1017254 w 1528805"/>
              <a:gd name="connsiteY52" fmla="*/ 970201 h 1282626"/>
              <a:gd name="connsiteX53" fmla="*/ 714973 w 1528805"/>
              <a:gd name="connsiteY53" fmla="*/ 1276021 h 1282626"/>
              <a:gd name="connsiteX54" fmla="*/ 647193 w 1528805"/>
              <a:gd name="connsiteY54" fmla="*/ 1257347 h 1282626"/>
              <a:gd name="connsiteX55" fmla="*/ 663501 w 1528805"/>
              <a:gd name="connsiteY55" fmla="*/ 1188959 h 1282626"/>
              <a:gd name="connsiteX56" fmla="*/ 731280 w 1528805"/>
              <a:gd name="connsiteY56" fmla="*/ 1207633 h 1282626"/>
              <a:gd name="connsiteX57" fmla="*/ 714973 w 1528805"/>
              <a:gd name="connsiteY57" fmla="*/ 1276021 h 1282626"/>
              <a:gd name="connsiteX58" fmla="*/ 1399220 w 1528805"/>
              <a:gd name="connsiteY58" fmla="*/ 871489 h 1282626"/>
              <a:gd name="connsiteX59" fmla="*/ 1331440 w 1528805"/>
              <a:gd name="connsiteY59" fmla="*/ 852814 h 1282626"/>
              <a:gd name="connsiteX60" fmla="*/ 1347748 w 1528805"/>
              <a:gd name="connsiteY60" fmla="*/ 784426 h 1282626"/>
              <a:gd name="connsiteX61" fmla="*/ 1415528 w 1528805"/>
              <a:gd name="connsiteY61" fmla="*/ 803101 h 1282626"/>
              <a:gd name="connsiteX62" fmla="*/ 1399220 w 1528805"/>
              <a:gd name="connsiteY62" fmla="*/ 871489 h 1282626"/>
              <a:gd name="connsiteX63" fmla="*/ 1125898 w 1528805"/>
              <a:gd name="connsiteY63" fmla="*/ 1171310 h 1282626"/>
              <a:gd name="connsiteX64" fmla="*/ 1058118 w 1528805"/>
              <a:gd name="connsiteY64" fmla="*/ 1152635 h 1282626"/>
              <a:gd name="connsiteX65" fmla="*/ 1074426 w 1528805"/>
              <a:gd name="connsiteY65" fmla="*/ 1084247 h 1282626"/>
              <a:gd name="connsiteX66" fmla="*/ 1142206 w 1528805"/>
              <a:gd name="connsiteY66" fmla="*/ 1102922 h 1282626"/>
              <a:gd name="connsiteX67" fmla="*/ 1125898 w 1528805"/>
              <a:gd name="connsiteY67" fmla="*/ 1171310 h 1282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528805" h="1282626">
                <a:moveTo>
                  <a:pt x="664814" y="385562"/>
                </a:moveTo>
                <a:lnTo>
                  <a:pt x="664814" y="379615"/>
                </a:lnTo>
                <a:lnTo>
                  <a:pt x="674861" y="379615"/>
                </a:lnTo>
                <a:lnTo>
                  <a:pt x="669228" y="381531"/>
                </a:lnTo>
                <a:close/>
                <a:moveTo>
                  <a:pt x="780408" y="381805"/>
                </a:moveTo>
                <a:lnTo>
                  <a:pt x="780408" y="379615"/>
                </a:lnTo>
                <a:lnTo>
                  <a:pt x="775985" y="379615"/>
                </a:lnTo>
                <a:close/>
                <a:moveTo>
                  <a:pt x="1389946" y="93668"/>
                </a:moveTo>
                <a:cubicBezTo>
                  <a:pt x="1366725" y="107396"/>
                  <a:pt x="1336379" y="99035"/>
                  <a:pt x="1322166" y="74994"/>
                </a:cubicBezTo>
                <a:cubicBezTo>
                  <a:pt x="1307952" y="50952"/>
                  <a:pt x="1315253" y="20334"/>
                  <a:pt x="1338474" y="6605"/>
                </a:cubicBezTo>
                <a:cubicBezTo>
                  <a:pt x="1361694" y="-7123"/>
                  <a:pt x="1392040" y="1239"/>
                  <a:pt x="1406254" y="25280"/>
                </a:cubicBezTo>
                <a:cubicBezTo>
                  <a:pt x="1420467" y="49322"/>
                  <a:pt x="1413166" y="79940"/>
                  <a:pt x="1389946" y="93668"/>
                </a:cubicBezTo>
                <a:close/>
                <a:moveTo>
                  <a:pt x="75038" y="871052"/>
                </a:moveTo>
                <a:cubicBezTo>
                  <a:pt x="51817" y="884780"/>
                  <a:pt x="21471" y="876419"/>
                  <a:pt x="7258" y="852377"/>
                </a:cubicBezTo>
                <a:cubicBezTo>
                  <a:pt x="-6956" y="828335"/>
                  <a:pt x="345" y="797717"/>
                  <a:pt x="23566" y="783989"/>
                </a:cubicBezTo>
                <a:cubicBezTo>
                  <a:pt x="46786" y="770261"/>
                  <a:pt x="77132" y="778622"/>
                  <a:pt x="91345" y="802664"/>
                </a:cubicBezTo>
                <a:cubicBezTo>
                  <a:pt x="105559" y="826705"/>
                  <a:pt x="98258" y="857324"/>
                  <a:pt x="75038" y="871052"/>
                </a:cubicBezTo>
                <a:close/>
                <a:moveTo>
                  <a:pt x="1505239" y="486273"/>
                </a:moveTo>
                <a:cubicBezTo>
                  <a:pt x="1482019" y="500001"/>
                  <a:pt x="1451673" y="491640"/>
                  <a:pt x="1437459" y="467598"/>
                </a:cubicBezTo>
                <a:cubicBezTo>
                  <a:pt x="1423246" y="443557"/>
                  <a:pt x="1430547" y="412939"/>
                  <a:pt x="1453767" y="399210"/>
                </a:cubicBezTo>
                <a:cubicBezTo>
                  <a:pt x="1476988" y="385482"/>
                  <a:pt x="1507334" y="393843"/>
                  <a:pt x="1521547" y="417885"/>
                </a:cubicBezTo>
                <a:cubicBezTo>
                  <a:pt x="1535761" y="441927"/>
                  <a:pt x="1528460" y="472545"/>
                  <a:pt x="1505239" y="486273"/>
                </a:cubicBezTo>
                <a:close/>
                <a:moveTo>
                  <a:pt x="363455" y="1161305"/>
                </a:moveTo>
                <a:cubicBezTo>
                  <a:pt x="340234" y="1175033"/>
                  <a:pt x="309888" y="1166672"/>
                  <a:pt x="295675" y="1142630"/>
                </a:cubicBezTo>
                <a:cubicBezTo>
                  <a:pt x="281461" y="1118588"/>
                  <a:pt x="288762" y="1087970"/>
                  <a:pt x="311983" y="1074242"/>
                </a:cubicBezTo>
                <a:cubicBezTo>
                  <a:pt x="335203" y="1060514"/>
                  <a:pt x="365549" y="1068875"/>
                  <a:pt x="379763" y="1092917"/>
                </a:cubicBezTo>
                <a:cubicBezTo>
                  <a:pt x="393976" y="1116958"/>
                  <a:pt x="386675" y="1147577"/>
                  <a:pt x="363455" y="1161305"/>
                </a:cubicBezTo>
                <a:close/>
                <a:moveTo>
                  <a:pt x="722611" y="1057502"/>
                </a:moveTo>
                <a:lnTo>
                  <a:pt x="715534" y="1050425"/>
                </a:lnTo>
                <a:lnTo>
                  <a:pt x="730005" y="1050108"/>
                </a:lnTo>
                <a:close/>
                <a:moveTo>
                  <a:pt x="1017254" y="970201"/>
                </a:moveTo>
                <a:cubicBezTo>
                  <a:pt x="944225" y="1013376"/>
                  <a:pt x="865594" y="1039182"/>
                  <a:pt x="785931" y="1048882"/>
                </a:cubicBezTo>
                <a:lnTo>
                  <a:pt x="730005" y="1050108"/>
                </a:lnTo>
                <a:lnTo>
                  <a:pt x="838205" y="941908"/>
                </a:lnTo>
                <a:lnTo>
                  <a:pt x="780408" y="941908"/>
                </a:lnTo>
                <a:lnTo>
                  <a:pt x="780408" y="589768"/>
                </a:lnTo>
                <a:lnTo>
                  <a:pt x="747076" y="601106"/>
                </a:lnTo>
                <a:cubicBezTo>
                  <a:pt x="732176" y="602920"/>
                  <a:pt x="717083" y="601721"/>
                  <a:pt x="702653" y="597745"/>
                </a:cubicBezTo>
                <a:lnTo>
                  <a:pt x="664814" y="579013"/>
                </a:lnTo>
                <a:lnTo>
                  <a:pt x="664814" y="941908"/>
                </a:lnTo>
                <a:lnTo>
                  <a:pt x="607017" y="941908"/>
                </a:lnTo>
                <a:lnTo>
                  <a:pt x="715534" y="1050425"/>
                </a:lnTo>
                <a:lnTo>
                  <a:pt x="666236" y="1051507"/>
                </a:lnTo>
                <a:cubicBezTo>
                  <a:pt x="467359" y="1036271"/>
                  <a:pt x="276325" y="924295"/>
                  <a:pt x="164567" y="735263"/>
                </a:cubicBezTo>
                <a:lnTo>
                  <a:pt x="642077" y="452955"/>
                </a:lnTo>
                <a:lnTo>
                  <a:pt x="637768" y="462416"/>
                </a:lnTo>
                <a:cubicBezTo>
                  <a:pt x="632373" y="485042"/>
                  <a:pt x="635532" y="510025"/>
                  <a:pt x="648525" y="532002"/>
                </a:cubicBezTo>
                <a:cubicBezTo>
                  <a:pt x="674511" y="575956"/>
                  <a:pt x="729992" y="591242"/>
                  <a:pt x="772443" y="566144"/>
                </a:cubicBezTo>
                <a:cubicBezTo>
                  <a:pt x="814895" y="541047"/>
                  <a:pt x="828244" y="485068"/>
                  <a:pt x="802258" y="441114"/>
                </a:cubicBezTo>
                <a:cubicBezTo>
                  <a:pt x="789265" y="419137"/>
                  <a:pt x="768898" y="404327"/>
                  <a:pt x="746473" y="398148"/>
                </a:cubicBezTo>
                <a:lnTo>
                  <a:pt x="736107" y="397364"/>
                </a:lnTo>
                <a:lnTo>
                  <a:pt x="1222404" y="109861"/>
                </a:lnTo>
                <a:cubicBezTo>
                  <a:pt x="1401216" y="412313"/>
                  <a:pt x="1309368" y="797501"/>
                  <a:pt x="1017254" y="970201"/>
                </a:cubicBezTo>
                <a:close/>
                <a:moveTo>
                  <a:pt x="714973" y="1276021"/>
                </a:moveTo>
                <a:cubicBezTo>
                  <a:pt x="691752" y="1289749"/>
                  <a:pt x="661406" y="1281388"/>
                  <a:pt x="647193" y="1257347"/>
                </a:cubicBezTo>
                <a:cubicBezTo>
                  <a:pt x="632979" y="1233305"/>
                  <a:pt x="640280" y="1202687"/>
                  <a:pt x="663501" y="1188959"/>
                </a:cubicBezTo>
                <a:cubicBezTo>
                  <a:pt x="686721" y="1175231"/>
                  <a:pt x="717067" y="1183592"/>
                  <a:pt x="731280" y="1207633"/>
                </a:cubicBezTo>
                <a:cubicBezTo>
                  <a:pt x="745494" y="1231675"/>
                  <a:pt x="738193" y="1262293"/>
                  <a:pt x="714973" y="1276021"/>
                </a:cubicBezTo>
                <a:close/>
                <a:moveTo>
                  <a:pt x="1399220" y="871489"/>
                </a:moveTo>
                <a:cubicBezTo>
                  <a:pt x="1376000" y="885217"/>
                  <a:pt x="1345654" y="876856"/>
                  <a:pt x="1331440" y="852814"/>
                </a:cubicBezTo>
                <a:cubicBezTo>
                  <a:pt x="1317226" y="828773"/>
                  <a:pt x="1324527" y="798155"/>
                  <a:pt x="1347748" y="784426"/>
                </a:cubicBezTo>
                <a:cubicBezTo>
                  <a:pt x="1370968" y="770698"/>
                  <a:pt x="1401314" y="779059"/>
                  <a:pt x="1415528" y="803101"/>
                </a:cubicBezTo>
                <a:cubicBezTo>
                  <a:pt x="1429741" y="827143"/>
                  <a:pt x="1422440" y="857761"/>
                  <a:pt x="1399220" y="871489"/>
                </a:cubicBezTo>
                <a:close/>
                <a:moveTo>
                  <a:pt x="1125898" y="1171310"/>
                </a:moveTo>
                <a:cubicBezTo>
                  <a:pt x="1102678" y="1185038"/>
                  <a:pt x="1072332" y="1176677"/>
                  <a:pt x="1058118" y="1152635"/>
                </a:cubicBezTo>
                <a:cubicBezTo>
                  <a:pt x="1043905" y="1128594"/>
                  <a:pt x="1051205" y="1097975"/>
                  <a:pt x="1074426" y="1084247"/>
                </a:cubicBezTo>
                <a:cubicBezTo>
                  <a:pt x="1097646" y="1070519"/>
                  <a:pt x="1127992" y="1078880"/>
                  <a:pt x="1142206" y="1102922"/>
                </a:cubicBezTo>
                <a:cubicBezTo>
                  <a:pt x="1156420" y="1126964"/>
                  <a:pt x="1149119" y="1157582"/>
                  <a:pt x="1125898" y="1171310"/>
                </a:cubicBezTo>
                <a:close/>
              </a:path>
            </a:pathLst>
          </a:custGeom>
          <a:solidFill>
            <a:srgbClr val="FFFFFF"/>
          </a:solidFill>
          <a:ln w="3175" cap="flat" cmpd="sng" algn="ctr">
            <a:noFill/>
            <a:prstDash val="solid"/>
          </a:ln>
          <a:effectLst/>
        </p:spPr>
        <p:txBody>
          <a:bodyPr wrap="square" rtlCol="0" anchor="ctr">
            <a:noAutofit/>
          </a:bodyPr>
          <a:lstStyle/>
          <a:p>
            <a:pPr algn="ctr" defTabSz="685786">
              <a:defRPr/>
            </a:pPr>
            <a:endParaRPr lang="en-US" sz="900" kern="0">
              <a:solidFill>
                <a:srgbClr val="FFFFFF"/>
              </a:solidFill>
              <a:latin typeface="Segoe UI"/>
            </a:endParaRPr>
          </a:p>
        </p:txBody>
      </p:sp>
      <p:grpSp>
        <p:nvGrpSpPr>
          <p:cNvPr id="92" name="Group 91"/>
          <p:cNvGrpSpPr/>
          <p:nvPr userDrawn="1"/>
        </p:nvGrpSpPr>
        <p:grpSpPr bwMode="black">
          <a:xfrm>
            <a:off x="255722" y="2952189"/>
            <a:ext cx="222348" cy="318648"/>
            <a:chOff x="1435100" y="3879850"/>
            <a:chExt cx="739775" cy="795338"/>
          </a:xfrm>
          <a:solidFill>
            <a:schemeClr val="tx1"/>
          </a:solidFill>
        </p:grpSpPr>
        <p:sp>
          <p:nvSpPr>
            <p:cNvPr id="93" name="Freeform 6"/>
            <p:cNvSpPr>
              <a:spLocks/>
            </p:cNvSpPr>
            <p:nvPr/>
          </p:nvSpPr>
          <p:spPr bwMode="black">
            <a:xfrm>
              <a:off x="1435100" y="4191000"/>
              <a:ext cx="106363" cy="106363"/>
            </a:xfrm>
            <a:custGeom>
              <a:avLst/>
              <a:gdLst>
                <a:gd name="T0" fmla="*/ 15 w 67"/>
                <a:gd name="T1" fmla="*/ 67 h 67"/>
                <a:gd name="T2" fmla="*/ 15 w 67"/>
                <a:gd name="T3" fmla="*/ 66 h 67"/>
                <a:gd name="T4" fmla="*/ 33 w 67"/>
                <a:gd name="T5" fmla="*/ 48 h 67"/>
                <a:gd name="T6" fmla="*/ 52 w 67"/>
                <a:gd name="T7" fmla="*/ 67 h 67"/>
                <a:gd name="T8" fmla="*/ 67 w 67"/>
                <a:gd name="T9" fmla="*/ 52 h 67"/>
                <a:gd name="T10" fmla="*/ 66 w 67"/>
                <a:gd name="T11" fmla="*/ 51 h 67"/>
                <a:gd name="T12" fmla="*/ 48 w 67"/>
                <a:gd name="T13" fmla="*/ 33 h 67"/>
                <a:gd name="T14" fmla="*/ 67 w 67"/>
                <a:gd name="T15" fmla="*/ 15 h 67"/>
                <a:gd name="T16" fmla="*/ 52 w 67"/>
                <a:gd name="T17" fmla="*/ 0 h 67"/>
                <a:gd name="T18" fmla="*/ 33 w 67"/>
                <a:gd name="T19" fmla="*/ 19 h 67"/>
                <a:gd name="T20" fmla="*/ 15 w 67"/>
                <a:gd name="T21" fmla="*/ 0 h 67"/>
                <a:gd name="T22" fmla="*/ 0 w 67"/>
                <a:gd name="T23" fmla="*/ 15 h 67"/>
                <a:gd name="T24" fmla="*/ 19 w 67"/>
                <a:gd name="T25" fmla="*/ 33 h 67"/>
                <a:gd name="T26" fmla="*/ 0 w 67"/>
                <a:gd name="T27" fmla="*/ 52 h 67"/>
                <a:gd name="T28" fmla="*/ 15 w 67"/>
                <a:gd name="T2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67">
                  <a:moveTo>
                    <a:pt x="15" y="67"/>
                  </a:moveTo>
                  <a:lnTo>
                    <a:pt x="15" y="66"/>
                  </a:lnTo>
                  <a:lnTo>
                    <a:pt x="33" y="48"/>
                  </a:lnTo>
                  <a:lnTo>
                    <a:pt x="52" y="67"/>
                  </a:lnTo>
                  <a:lnTo>
                    <a:pt x="67" y="52"/>
                  </a:lnTo>
                  <a:lnTo>
                    <a:pt x="66" y="51"/>
                  </a:lnTo>
                  <a:lnTo>
                    <a:pt x="48" y="33"/>
                  </a:lnTo>
                  <a:lnTo>
                    <a:pt x="67" y="15"/>
                  </a:lnTo>
                  <a:lnTo>
                    <a:pt x="52" y="0"/>
                  </a:lnTo>
                  <a:lnTo>
                    <a:pt x="33" y="19"/>
                  </a:lnTo>
                  <a:lnTo>
                    <a:pt x="15" y="0"/>
                  </a:lnTo>
                  <a:lnTo>
                    <a:pt x="0" y="15"/>
                  </a:lnTo>
                  <a:lnTo>
                    <a:pt x="19" y="33"/>
                  </a:lnTo>
                  <a:lnTo>
                    <a:pt x="0" y="52"/>
                  </a:lnTo>
                  <a:lnTo>
                    <a:pt x="15" y="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14">
                <a:defRPr/>
              </a:pPr>
              <a:endParaRPr lang="en-US" sz="1200">
                <a:solidFill>
                  <a:srgbClr val="000000"/>
                </a:solidFill>
                <a:latin typeface="Segoe UI"/>
              </a:endParaRPr>
            </a:p>
          </p:txBody>
        </p:sp>
        <p:sp>
          <p:nvSpPr>
            <p:cNvPr id="94" name="Freeform 7"/>
            <p:cNvSpPr>
              <a:spLocks/>
            </p:cNvSpPr>
            <p:nvPr/>
          </p:nvSpPr>
          <p:spPr bwMode="black">
            <a:xfrm>
              <a:off x="1620838" y="4208463"/>
              <a:ext cx="106363" cy="104775"/>
            </a:xfrm>
            <a:custGeom>
              <a:avLst/>
              <a:gdLst>
                <a:gd name="T0" fmla="*/ 66 w 67"/>
                <a:gd name="T1" fmla="*/ 51 h 66"/>
                <a:gd name="T2" fmla="*/ 48 w 67"/>
                <a:gd name="T3" fmla="*/ 33 h 66"/>
                <a:gd name="T4" fmla="*/ 67 w 67"/>
                <a:gd name="T5" fmla="*/ 14 h 66"/>
                <a:gd name="T6" fmla="*/ 52 w 67"/>
                <a:gd name="T7" fmla="*/ 0 h 66"/>
                <a:gd name="T8" fmla="*/ 33 w 67"/>
                <a:gd name="T9" fmla="*/ 18 h 66"/>
                <a:gd name="T10" fmla="*/ 15 w 67"/>
                <a:gd name="T11" fmla="*/ 0 h 66"/>
                <a:gd name="T12" fmla="*/ 0 w 67"/>
                <a:gd name="T13" fmla="*/ 14 h 66"/>
                <a:gd name="T14" fmla="*/ 19 w 67"/>
                <a:gd name="T15" fmla="*/ 33 h 66"/>
                <a:gd name="T16" fmla="*/ 0 w 67"/>
                <a:gd name="T17" fmla="*/ 51 h 66"/>
                <a:gd name="T18" fmla="*/ 15 w 67"/>
                <a:gd name="T19" fmla="*/ 66 h 66"/>
                <a:gd name="T20" fmla="*/ 15 w 67"/>
                <a:gd name="T21" fmla="*/ 66 h 66"/>
                <a:gd name="T22" fmla="*/ 33 w 67"/>
                <a:gd name="T23" fmla="*/ 48 h 66"/>
                <a:gd name="T24" fmla="*/ 52 w 67"/>
                <a:gd name="T25" fmla="*/ 66 h 66"/>
                <a:gd name="T26" fmla="*/ 67 w 67"/>
                <a:gd name="T27" fmla="*/ 51 h 66"/>
                <a:gd name="T28" fmla="*/ 66 w 67"/>
                <a:gd name="T29" fmla="*/ 5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66">
                  <a:moveTo>
                    <a:pt x="66" y="51"/>
                  </a:moveTo>
                  <a:lnTo>
                    <a:pt x="48" y="33"/>
                  </a:lnTo>
                  <a:lnTo>
                    <a:pt x="67" y="14"/>
                  </a:lnTo>
                  <a:lnTo>
                    <a:pt x="52" y="0"/>
                  </a:lnTo>
                  <a:lnTo>
                    <a:pt x="33" y="18"/>
                  </a:lnTo>
                  <a:lnTo>
                    <a:pt x="15" y="0"/>
                  </a:lnTo>
                  <a:lnTo>
                    <a:pt x="0" y="14"/>
                  </a:lnTo>
                  <a:lnTo>
                    <a:pt x="19" y="33"/>
                  </a:lnTo>
                  <a:lnTo>
                    <a:pt x="0" y="51"/>
                  </a:lnTo>
                  <a:lnTo>
                    <a:pt x="15" y="66"/>
                  </a:lnTo>
                  <a:lnTo>
                    <a:pt x="15" y="66"/>
                  </a:lnTo>
                  <a:lnTo>
                    <a:pt x="33" y="48"/>
                  </a:lnTo>
                  <a:lnTo>
                    <a:pt x="52" y="66"/>
                  </a:lnTo>
                  <a:lnTo>
                    <a:pt x="67" y="51"/>
                  </a:lnTo>
                  <a:lnTo>
                    <a:pt x="66" y="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14">
                <a:defRPr/>
              </a:pPr>
              <a:endParaRPr lang="en-US" sz="1200">
                <a:solidFill>
                  <a:srgbClr val="000000"/>
                </a:solidFill>
                <a:latin typeface="Segoe UI"/>
              </a:endParaRPr>
            </a:p>
          </p:txBody>
        </p:sp>
        <p:sp>
          <p:nvSpPr>
            <p:cNvPr id="95" name="Freeform 8"/>
            <p:cNvSpPr>
              <a:spLocks/>
            </p:cNvSpPr>
            <p:nvPr/>
          </p:nvSpPr>
          <p:spPr bwMode="black">
            <a:xfrm>
              <a:off x="1876425" y="4184650"/>
              <a:ext cx="104775" cy="104775"/>
            </a:xfrm>
            <a:custGeom>
              <a:avLst/>
              <a:gdLst>
                <a:gd name="T0" fmla="*/ 14 w 66"/>
                <a:gd name="T1" fmla="*/ 66 h 66"/>
                <a:gd name="T2" fmla="*/ 15 w 66"/>
                <a:gd name="T3" fmla="*/ 66 h 66"/>
                <a:gd name="T4" fmla="*/ 33 w 66"/>
                <a:gd name="T5" fmla="*/ 48 h 66"/>
                <a:gd name="T6" fmla="*/ 52 w 66"/>
                <a:gd name="T7" fmla="*/ 66 h 66"/>
                <a:gd name="T8" fmla="*/ 66 w 66"/>
                <a:gd name="T9" fmla="*/ 51 h 66"/>
                <a:gd name="T10" fmla="*/ 66 w 66"/>
                <a:gd name="T11" fmla="*/ 51 h 66"/>
                <a:gd name="T12" fmla="*/ 48 w 66"/>
                <a:gd name="T13" fmla="*/ 33 h 66"/>
                <a:gd name="T14" fmla="*/ 66 w 66"/>
                <a:gd name="T15" fmla="*/ 14 h 66"/>
                <a:gd name="T16" fmla="*/ 52 w 66"/>
                <a:gd name="T17" fmla="*/ 0 h 66"/>
                <a:gd name="T18" fmla="*/ 33 w 66"/>
                <a:gd name="T19" fmla="*/ 18 h 66"/>
                <a:gd name="T20" fmla="*/ 14 w 66"/>
                <a:gd name="T21" fmla="*/ 0 h 66"/>
                <a:gd name="T22" fmla="*/ 0 w 66"/>
                <a:gd name="T23" fmla="*/ 14 h 66"/>
                <a:gd name="T24" fmla="*/ 18 w 66"/>
                <a:gd name="T25" fmla="*/ 33 h 66"/>
                <a:gd name="T26" fmla="*/ 0 w 66"/>
                <a:gd name="T27" fmla="*/ 51 h 66"/>
                <a:gd name="T28" fmla="*/ 14 w 66"/>
                <a:gd name="T29"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 h="66">
                  <a:moveTo>
                    <a:pt x="14" y="66"/>
                  </a:moveTo>
                  <a:lnTo>
                    <a:pt x="15" y="66"/>
                  </a:lnTo>
                  <a:lnTo>
                    <a:pt x="33" y="48"/>
                  </a:lnTo>
                  <a:lnTo>
                    <a:pt x="52" y="66"/>
                  </a:lnTo>
                  <a:lnTo>
                    <a:pt x="66" y="51"/>
                  </a:lnTo>
                  <a:lnTo>
                    <a:pt x="66" y="51"/>
                  </a:lnTo>
                  <a:lnTo>
                    <a:pt x="48" y="33"/>
                  </a:lnTo>
                  <a:lnTo>
                    <a:pt x="66" y="14"/>
                  </a:lnTo>
                  <a:lnTo>
                    <a:pt x="52" y="0"/>
                  </a:lnTo>
                  <a:lnTo>
                    <a:pt x="33" y="18"/>
                  </a:lnTo>
                  <a:lnTo>
                    <a:pt x="14" y="0"/>
                  </a:lnTo>
                  <a:lnTo>
                    <a:pt x="0" y="14"/>
                  </a:lnTo>
                  <a:lnTo>
                    <a:pt x="18" y="33"/>
                  </a:lnTo>
                  <a:lnTo>
                    <a:pt x="0" y="51"/>
                  </a:lnTo>
                  <a:lnTo>
                    <a:pt x="14"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14">
                <a:defRPr/>
              </a:pPr>
              <a:endParaRPr lang="en-US" sz="1200">
                <a:solidFill>
                  <a:srgbClr val="000000"/>
                </a:solidFill>
                <a:latin typeface="Segoe UI"/>
              </a:endParaRPr>
            </a:p>
          </p:txBody>
        </p:sp>
        <p:sp>
          <p:nvSpPr>
            <p:cNvPr id="96" name="Freeform 9"/>
            <p:cNvSpPr>
              <a:spLocks/>
            </p:cNvSpPr>
            <p:nvPr/>
          </p:nvSpPr>
          <p:spPr bwMode="black">
            <a:xfrm>
              <a:off x="1498600" y="3879850"/>
              <a:ext cx="336550" cy="795338"/>
            </a:xfrm>
            <a:custGeom>
              <a:avLst/>
              <a:gdLst>
                <a:gd name="T0" fmla="*/ 938 w 1156"/>
                <a:gd name="T1" fmla="*/ 2724 h 2724"/>
                <a:gd name="T2" fmla="*/ 1139 w 1156"/>
                <a:gd name="T3" fmla="*/ 2523 h 2724"/>
                <a:gd name="T4" fmla="*/ 1036 w 1156"/>
                <a:gd name="T5" fmla="*/ 2347 h 2724"/>
                <a:gd name="T6" fmla="*/ 1156 w 1156"/>
                <a:gd name="T7" fmla="*/ 1686 h 2724"/>
                <a:gd name="T8" fmla="*/ 953 w 1156"/>
                <a:gd name="T9" fmla="*/ 884 h 2724"/>
                <a:gd name="T10" fmla="*/ 188 w 1156"/>
                <a:gd name="T11" fmla="*/ 128 h 2724"/>
                <a:gd name="T12" fmla="*/ 327 w 1156"/>
                <a:gd name="T13" fmla="*/ 90 h 2724"/>
                <a:gd name="T14" fmla="*/ 302 w 1156"/>
                <a:gd name="T15" fmla="*/ 0 h 2724"/>
                <a:gd name="T16" fmla="*/ 0 w 1156"/>
                <a:gd name="T17" fmla="*/ 82 h 2724"/>
                <a:gd name="T18" fmla="*/ 83 w 1156"/>
                <a:gd name="T19" fmla="*/ 385 h 2724"/>
                <a:gd name="T20" fmla="*/ 173 w 1156"/>
                <a:gd name="T21" fmla="*/ 360 h 2724"/>
                <a:gd name="T22" fmla="*/ 135 w 1156"/>
                <a:gd name="T23" fmla="*/ 223 h 2724"/>
                <a:gd name="T24" fmla="*/ 858 w 1156"/>
                <a:gd name="T25" fmla="*/ 937 h 2724"/>
                <a:gd name="T26" fmla="*/ 1047 w 1156"/>
                <a:gd name="T27" fmla="*/ 1686 h 2724"/>
                <a:gd name="T28" fmla="*/ 979 w 1156"/>
                <a:gd name="T29" fmla="*/ 2171 h 2724"/>
                <a:gd name="T30" fmla="*/ 933 w 1156"/>
                <a:gd name="T31" fmla="*/ 2312 h 2724"/>
                <a:gd name="T32" fmla="*/ 929 w 1156"/>
                <a:gd name="T33" fmla="*/ 2321 h 2724"/>
                <a:gd name="T34" fmla="*/ 736 w 1156"/>
                <a:gd name="T35" fmla="*/ 2523 h 2724"/>
                <a:gd name="T36" fmla="*/ 938 w 1156"/>
                <a:gd name="T37" fmla="*/ 2724 h 2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56" h="2724">
                  <a:moveTo>
                    <a:pt x="938" y="2724"/>
                  </a:moveTo>
                  <a:cubicBezTo>
                    <a:pt x="1049" y="2724"/>
                    <a:pt x="1139" y="2634"/>
                    <a:pt x="1139" y="2523"/>
                  </a:cubicBezTo>
                  <a:cubicBezTo>
                    <a:pt x="1139" y="2447"/>
                    <a:pt x="1098" y="2382"/>
                    <a:pt x="1036" y="2347"/>
                  </a:cubicBezTo>
                  <a:cubicBezTo>
                    <a:pt x="1078" y="2239"/>
                    <a:pt x="1156" y="1994"/>
                    <a:pt x="1156" y="1686"/>
                  </a:cubicBezTo>
                  <a:cubicBezTo>
                    <a:pt x="1156" y="1444"/>
                    <a:pt x="1108" y="1164"/>
                    <a:pt x="953" y="884"/>
                  </a:cubicBezTo>
                  <a:cubicBezTo>
                    <a:pt x="807" y="619"/>
                    <a:pt x="566" y="356"/>
                    <a:pt x="188" y="128"/>
                  </a:cubicBezTo>
                  <a:cubicBezTo>
                    <a:pt x="327" y="90"/>
                    <a:pt x="327" y="90"/>
                    <a:pt x="327" y="90"/>
                  </a:cubicBezTo>
                  <a:cubicBezTo>
                    <a:pt x="302" y="0"/>
                    <a:pt x="302" y="0"/>
                    <a:pt x="302" y="0"/>
                  </a:cubicBezTo>
                  <a:cubicBezTo>
                    <a:pt x="0" y="82"/>
                    <a:pt x="0" y="82"/>
                    <a:pt x="0" y="82"/>
                  </a:cubicBezTo>
                  <a:cubicBezTo>
                    <a:pt x="83" y="385"/>
                    <a:pt x="83" y="385"/>
                    <a:pt x="83" y="385"/>
                  </a:cubicBezTo>
                  <a:cubicBezTo>
                    <a:pt x="173" y="360"/>
                    <a:pt x="173" y="360"/>
                    <a:pt x="173" y="360"/>
                  </a:cubicBezTo>
                  <a:cubicBezTo>
                    <a:pt x="135" y="223"/>
                    <a:pt x="135" y="223"/>
                    <a:pt x="135" y="223"/>
                  </a:cubicBezTo>
                  <a:cubicBezTo>
                    <a:pt x="497" y="443"/>
                    <a:pt x="721" y="690"/>
                    <a:pt x="858" y="937"/>
                  </a:cubicBezTo>
                  <a:cubicBezTo>
                    <a:pt x="1002" y="1198"/>
                    <a:pt x="1047" y="1459"/>
                    <a:pt x="1047" y="1686"/>
                  </a:cubicBezTo>
                  <a:cubicBezTo>
                    <a:pt x="1047" y="1881"/>
                    <a:pt x="1013" y="2051"/>
                    <a:pt x="979" y="2171"/>
                  </a:cubicBezTo>
                  <a:cubicBezTo>
                    <a:pt x="963" y="2231"/>
                    <a:pt x="946" y="2279"/>
                    <a:pt x="933" y="2312"/>
                  </a:cubicBezTo>
                  <a:cubicBezTo>
                    <a:pt x="932" y="2315"/>
                    <a:pt x="931" y="2318"/>
                    <a:pt x="929" y="2321"/>
                  </a:cubicBezTo>
                  <a:cubicBezTo>
                    <a:pt x="822" y="2326"/>
                    <a:pt x="736" y="2414"/>
                    <a:pt x="736" y="2523"/>
                  </a:cubicBezTo>
                  <a:cubicBezTo>
                    <a:pt x="736" y="2634"/>
                    <a:pt x="826" y="2724"/>
                    <a:pt x="938" y="272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14">
                <a:defRPr/>
              </a:pPr>
              <a:endParaRPr lang="en-US" sz="1200">
                <a:solidFill>
                  <a:srgbClr val="000000"/>
                </a:solidFill>
                <a:latin typeface="Segoe UI"/>
              </a:endParaRPr>
            </a:p>
          </p:txBody>
        </p:sp>
        <p:sp>
          <p:nvSpPr>
            <p:cNvPr id="97" name="Oval 10"/>
            <p:cNvSpPr>
              <a:spLocks noChangeArrowheads="1"/>
            </p:cNvSpPr>
            <p:nvPr/>
          </p:nvSpPr>
          <p:spPr bwMode="black">
            <a:xfrm>
              <a:off x="1744663" y="4589463"/>
              <a:ext cx="53975" cy="539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14">
                <a:defRPr/>
              </a:pPr>
              <a:endParaRPr lang="en-US" sz="1200">
                <a:solidFill>
                  <a:srgbClr val="000000"/>
                </a:solidFill>
                <a:latin typeface="Segoe UI"/>
              </a:endParaRPr>
            </a:p>
          </p:txBody>
        </p:sp>
        <p:sp>
          <p:nvSpPr>
            <p:cNvPr id="98" name="Freeform 11"/>
            <p:cNvSpPr>
              <a:spLocks/>
            </p:cNvSpPr>
            <p:nvPr/>
          </p:nvSpPr>
          <p:spPr bwMode="black">
            <a:xfrm>
              <a:off x="1860550" y="4225925"/>
              <a:ext cx="314325" cy="350838"/>
            </a:xfrm>
            <a:custGeom>
              <a:avLst/>
              <a:gdLst>
                <a:gd name="T0" fmla="*/ 695 w 1079"/>
                <a:gd name="T1" fmla="*/ 124 h 1206"/>
                <a:gd name="T2" fmla="*/ 834 w 1079"/>
                <a:gd name="T3" fmla="*/ 90 h 1206"/>
                <a:gd name="T4" fmla="*/ 812 w 1079"/>
                <a:gd name="T5" fmla="*/ 0 h 1206"/>
                <a:gd name="T6" fmla="*/ 507 w 1079"/>
                <a:gd name="T7" fmla="*/ 73 h 1206"/>
                <a:gd name="T8" fmla="*/ 580 w 1079"/>
                <a:gd name="T9" fmla="*/ 378 h 1206"/>
                <a:gd name="T10" fmla="*/ 671 w 1079"/>
                <a:gd name="T11" fmla="*/ 356 h 1206"/>
                <a:gd name="T12" fmla="*/ 638 w 1079"/>
                <a:gd name="T13" fmla="*/ 217 h 1206"/>
                <a:gd name="T14" fmla="*/ 924 w 1079"/>
                <a:gd name="T15" fmla="*/ 392 h 1206"/>
                <a:gd name="T16" fmla="*/ 528 w 1079"/>
                <a:gd name="T17" fmla="*/ 753 h 1206"/>
                <a:gd name="T18" fmla="*/ 362 w 1079"/>
                <a:gd name="T19" fmla="*/ 844 h 1206"/>
                <a:gd name="T20" fmla="*/ 337 w 1079"/>
                <a:gd name="T21" fmla="*/ 856 h 1206"/>
                <a:gd name="T22" fmla="*/ 201 w 1079"/>
                <a:gd name="T23" fmla="*/ 803 h 1206"/>
                <a:gd name="T24" fmla="*/ 0 w 1079"/>
                <a:gd name="T25" fmla="*/ 1005 h 1206"/>
                <a:gd name="T26" fmla="*/ 201 w 1079"/>
                <a:gd name="T27" fmla="*/ 1206 h 1206"/>
                <a:gd name="T28" fmla="*/ 403 w 1079"/>
                <a:gd name="T29" fmla="*/ 1005 h 1206"/>
                <a:gd name="T30" fmla="*/ 395 w 1079"/>
                <a:gd name="T31" fmla="*/ 949 h 1206"/>
                <a:gd name="T32" fmla="*/ 1047 w 1079"/>
                <a:gd name="T33" fmla="*/ 406 h 1206"/>
                <a:gd name="T34" fmla="*/ 1079 w 1079"/>
                <a:gd name="T35" fmla="*/ 359 h 1206"/>
                <a:gd name="T36" fmla="*/ 695 w 1079"/>
                <a:gd name="T37" fmla="*/ 124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79" h="1206">
                  <a:moveTo>
                    <a:pt x="695" y="124"/>
                  </a:moveTo>
                  <a:cubicBezTo>
                    <a:pt x="834" y="90"/>
                    <a:pt x="834" y="90"/>
                    <a:pt x="834" y="90"/>
                  </a:cubicBezTo>
                  <a:cubicBezTo>
                    <a:pt x="812" y="0"/>
                    <a:pt x="812" y="0"/>
                    <a:pt x="812" y="0"/>
                  </a:cubicBezTo>
                  <a:cubicBezTo>
                    <a:pt x="507" y="73"/>
                    <a:pt x="507" y="73"/>
                    <a:pt x="507" y="73"/>
                  </a:cubicBezTo>
                  <a:cubicBezTo>
                    <a:pt x="580" y="378"/>
                    <a:pt x="580" y="378"/>
                    <a:pt x="580" y="378"/>
                  </a:cubicBezTo>
                  <a:cubicBezTo>
                    <a:pt x="671" y="356"/>
                    <a:pt x="671" y="356"/>
                    <a:pt x="671" y="356"/>
                  </a:cubicBezTo>
                  <a:cubicBezTo>
                    <a:pt x="638" y="217"/>
                    <a:pt x="638" y="217"/>
                    <a:pt x="638" y="217"/>
                  </a:cubicBezTo>
                  <a:cubicBezTo>
                    <a:pt x="924" y="392"/>
                    <a:pt x="924" y="392"/>
                    <a:pt x="924" y="392"/>
                  </a:cubicBezTo>
                  <a:cubicBezTo>
                    <a:pt x="800" y="559"/>
                    <a:pt x="651" y="677"/>
                    <a:pt x="528" y="753"/>
                  </a:cubicBezTo>
                  <a:cubicBezTo>
                    <a:pt x="462" y="795"/>
                    <a:pt x="403" y="825"/>
                    <a:pt x="362" y="844"/>
                  </a:cubicBezTo>
                  <a:cubicBezTo>
                    <a:pt x="353" y="849"/>
                    <a:pt x="344" y="853"/>
                    <a:pt x="337" y="856"/>
                  </a:cubicBezTo>
                  <a:cubicBezTo>
                    <a:pt x="301" y="823"/>
                    <a:pt x="253" y="803"/>
                    <a:pt x="201" y="803"/>
                  </a:cubicBezTo>
                  <a:cubicBezTo>
                    <a:pt x="90" y="803"/>
                    <a:pt x="0" y="894"/>
                    <a:pt x="0" y="1005"/>
                  </a:cubicBezTo>
                  <a:cubicBezTo>
                    <a:pt x="0" y="1116"/>
                    <a:pt x="90" y="1206"/>
                    <a:pt x="201" y="1206"/>
                  </a:cubicBezTo>
                  <a:cubicBezTo>
                    <a:pt x="312" y="1206"/>
                    <a:pt x="403" y="1116"/>
                    <a:pt x="403" y="1005"/>
                  </a:cubicBezTo>
                  <a:cubicBezTo>
                    <a:pt x="403" y="986"/>
                    <a:pt x="400" y="967"/>
                    <a:pt x="395" y="949"/>
                  </a:cubicBezTo>
                  <a:cubicBezTo>
                    <a:pt x="524" y="891"/>
                    <a:pt x="829" y="729"/>
                    <a:pt x="1047" y="406"/>
                  </a:cubicBezTo>
                  <a:cubicBezTo>
                    <a:pt x="1079" y="359"/>
                    <a:pt x="1079" y="359"/>
                    <a:pt x="1079" y="359"/>
                  </a:cubicBezTo>
                  <a:lnTo>
                    <a:pt x="695" y="1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14">
                <a:defRPr/>
              </a:pPr>
              <a:endParaRPr lang="en-US" sz="1200">
                <a:solidFill>
                  <a:srgbClr val="000000"/>
                </a:solidFill>
                <a:latin typeface="Segoe UI"/>
              </a:endParaRPr>
            </a:p>
          </p:txBody>
        </p:sp>
        <p:sp>
          <p:nvSpPr>
            <p:cNvPr id="99" name="Oval 12"/>
            <p:cNvSpPr>
              <a:spLocks noChangeArrowheads="1"/>
            </p:cNvSpPr>
            <p:nvPr/>
          </p:nvSpPr>
          <p:spPr bwMode="black">
            <a:xfrm>
              <a:off x="1892300" y="4491038"/>
              <a:ext cx="53975" cy="539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14">
                <a:defRPr/>
              </a:pPr>
              <a:endParaRPr lang="en-US" sz="1200">
                <a:solidFill>
                  <a:srgbClr val="000000"/>
                </a:solidFill>
                <a:latin typeface="Segoe UI"/>
              </a:endParaRPr>
            </a:p>
          </p:txBody>
        </p:sp>
        <p:sp>
          <p:nvSpPr>
            <p:cNvPr id="100" name="Freeform 13"/>
            <p:cNvSpPr>
              <a:spLocks/>
            </p:cNvSpPr>
            <p:nvPr/>
          </p:nvSpPr>
          <p:spPr bwMode="black">
            <a:xfrm>
              <a:off x="1447800" y="4306888"/>
              <a:ext cx="215900" cy="322263"/>
            </a:xfrm>
            <a:custGeom>
              <a:avLst/>
              <a:gdLst>
                <a:gd name="T0" fmla="*/ 537 w 738"/>
                <a:gd name="T1" fmla="*/ 706 h 1109"/>
                <a:gd name="T2" fmla="*/ 506 w 738"/>
                <a:gd name="T3" fmla="*/ 708 h 1109"/>
                <a:gd name="T4" fmla="*/ 273 w 738"/>
                <a:gd name="T5" fmla="*/ 155 h 1109"/>
                <a:gd name="T6" fmla="*/ 408 w 738"/>
                <a:gd name="T7" fmla="*/ 101 h 1109"/>
                <a:gd name="T8" fmla="*/ 368 w 738"/>
                <a:gd name="T9" fmla="*/ 0 h 1109"/>
                <a:gd name="T10" fmla="*/ 0 w 738"/>
                <a:gd name="T11" fmla="*/ 147 h 1109"/>
                <a:gd name="T12" fmla="*/ 41 w 738"/>
                <a:gd name="T13" fmla="*/ 248 h 1109"/>
                <a:gd name="T14" fmla="*/ 172 w 738"/>
                <a:gd name="T15" fmla="*/ 195 h 1109"/>
                <a:gd name="T16" fmla="*/ 407 w 738"/>
                <a:gd name="T17" fmla="*/ 753 h 1109"/>
                <a:gd name="T18" fmla="*/ 335 w 738"/>
                <a:gd name="T19" fmla="*/ 908 h 1109"/>
                <a:gd name="T20" fmla="*/ 537 w 738"/>
                <a:gd name="T21" fmla="*/ 1109 h 1109"/>
                <a:gd name="T22" fmla="*/ 738 w 738"/>
                <a:gd name="T23" fmla="*/ 908 h 1109"/>
                <a:gd name="T24" fmla="*/ 537 w 738"/>
                <a:gd name="T25" fmla="*/ 706 h 1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38" h="1109">
                  <a:moveTo>
                    <a:pt x="537" y="706"/>
                  </a:moveTo>
                  <a:cubicBezTo>
                    <a:pt x="526" y="706"/>
                    <a:pt x="516" y="707"/>
                    <a:pt x="506" y="708"/>
                  </a:cubicBezTo>
                  <a:cubicBezTo>
                    <a:pt x="273" y="155"/>
                    <a:pt x="273" y="155"/>
                    <a:pt x="273" y="155"/>
                  </a:cubicBezTo>
                  <a:cubicBezTo>
                    <a:pt x="408" y="101"/>
                    <a:pt x="408" y="101"/>
                    <a:pt x="408" y="101"/>
                  </a:cubicBezTo>
                  <a:cubicBezTo>
                    <a:pt x="368" y="0"/>
                    <a:pt x="368" y="0"/>
                    <a:pt x="368" y="0"/>
                  </a:cubicBezTo>
                  <a:cubicBezTo>
                    <a:pt x="0" y="147"/>
                    <a:pt x="0" y="147"/>
                    <a:pt x="0" y="147"/>
                  </a:cubicBezTo>
                  <a:cubicBezTo>
                    <a:pt x="41" y="248"/>
                    <a:pt x="41" y="248"/>
                    <a:pt x="41" y="248"/>
                  </a:cubicBezTo>
                  <a:cubicBezTo>
                    <a:pt x="172" y="195"/>
                    <a:pt x="172" y="195"/>
                    <a:pt x="172" y="195"/>
                  </a:cubicBezTo>
                  <a:cubicBezTo>
                    <a:pt x="407" y="753"/>
                    <a:pt x="407" y="753"/>
                    <a:pt x="407" y="753"/>
                  </a:cubicBezTo>
                  <a:cubicBezTo>
                    <a:pt x="363" y="790"/>
                    <a:pt x="335" y="846"/>
                    <a:pt x="335" y="908"/>
                  </a:cubicBezTo>
                  <a:cubicBezTo>
                    <a:pt x="335" y="1019"/>
                    <a:pt x="425" y="1109"/>
                    <a:pt x="537" y="1109"/>
                  </a:cubicBezTo>
                  <a:cubicBezTo>
                    <a:pt x="648" y="1109"/>
                    <a:pt x="738" y="1019"/>
                    <a:pt x="738" y="908"/>
                  </a:cubicBezTo>
                  <a:cubicBezTo>
                    <a:pt x="738" y="796"/>
                    <a:pt x="648" y="706"/>
                    <a:pt x="537" y="70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14">
                <a:defRPr/>
              </a:pPr>
              <a:endParaRPr lang="en-US" sz="1200">
                <a:solidFill>
                  <a:srgbClr val="000000"/>
                </a:solidFill>
                <a:latin typeface="Segoe UI"/>
              </a:endParaRPr>
            </a:p>
          </p:txBody>
        </p:sp>
        <p:sp>
          <p:nvSpPr>
            <p:cNvPr id="101" name="Oval 14"/>
            <p:cNvSpPr>
              <a:spLocks noChangeArrowheads="1"/>
            </p:cNvSpPr>
            <p:nvPr/>
          </p:nvSpPr>
          <p:spPr bwMode="black">
            <a:xfrm>
              <a:off x="1577975" y="4543425"/>
              <a:ext cx="53975" cy="539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14">
                <a:defRPr/>
              </a:pPr>
              <a:endParaRPr lang="en-US" sz="1200">
                <a:solidFill>
                  <a:srgbClr val="000000"/>
                </a:solidFill>
                <a:latin typeface="Segoe UI"/>
              </a:endParaRPr>
            </a:p>
          </p:txBody>
        </p:sp>
      </p:grpSp>
      <p:sp>
        <p:nvSpPr>
          <p:cNvPr id="37" name="Content Placeholder 47"/>
          <p:cNvSpPr>
            <a:spLocks noGrp="1"/>
          </p:cNvSpPr>
          <p:nvPr>
            <p:ph sz="quarter" idx="25" hasCustomPrompt="1"/>
          </p:nvPr>
        </p:nvSpPr>
        <p:spPr>
          <a:xfrm>
            <a:off x="176869" y="4532252"/>
            <a:ext cx="2826833" cy="823046"/>
          </a:xfrm>
        </p:spPr>
        <p:txBody>
          <a:bodyPr lIns="45720" tIns="45720" rIns="45720"/>
          <a:lstStyle>
            <a:lvl1pPr marL="128591" indent="-128591">
              <a:lnSpc>
                <a:spcPct val="100000"/>
              </a:lnSpc>
              <a:spcBef>
                <a:spcPts val="150"/>
              </a:spcBef>
              <a:buFont typeface="Wingdings" panose="05000000000000000000" pitchFamily="2" charset="2"/>
              <a:buChar char="§"/>
              <a:defRPr lang="en-US" sz="900" kern="1200" spc="0" baseline="0" dirty="0" smtClean="0">
                <a:solidFill>
                  <a:schemeClr val="bg2">
                    <a:lumMod val="75000"/>
                  </a:schemeClr>
                </a:solidFill>
                <a:latin typeface="+mj-lt"/>
                <a:ea typeface="+mn-ea"/>
                <a:cs typeface="+mn-cs"/>
              </a:defRPr>
            </a:lvl1pPr>
            <a:lvl2pPr marL="128591" indent="-128591">
              <a:buFont typeface="Wingdings" panose="05000000000000000000" pitchFamily="2" charset="2"/>
              <a:buChar char="§"/>
              <a:defRPr lang="en-US" sz="825" kern="1200" spc="-53" baseline="0" dirty="0" smtClean="0">
                <a:solidFill>
                  <a:schemeClr val="accent6">
                    <a:lumMod val="50000"/>
                  </a:schemeClr>
                </a:solidFill>
                <a:latin typeface="+mj-lt"/>
                <a:ea typeface="+mn-ea"/>
                <a:cs typeface="+mn-cs"/>
              </a:defRPr>
            </a:lvl2pPr>
            <a:lvl3pPr marL="214317" indent="-128591">
              <a:buFont typeface="Wingdings" panose="05000000000000000000" pitchFamily="2" charset="2"/>
              <a:buChar char="§"/>
              <a:defRPr sz="825"/>
            </a:lvl3pPr>
            <a:lvl4pPr marL="261943" indent="-128591">
              <a:buFont typeface="Wingdings" panose="05000000000000000000" pitchFamily="2" charset="2"/>
              <a:buChar char="§"/>
              <a:defRPr sz="788"/>
            </a:lvl4pPr>
            <a:lvl5pPr marL="261943" indent="-128591">
              <a:buFont typeface="Wingdings" panose="05000000000000000000" pitchFamily="2" charset="2"/>
              <a:buChar char="§"/>
              <a:defRPr sz="788"/>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grpSp>
        <p:nvGrpSpPr>
          <p:cNvPr id="12" name="Group 11"/>
          <p:cNvGrpSpPr/>
          <p:nvPr userDrawn="1"/>
        </p:nvGrpSpPr>
        <p:grpSpPr>
          <a:xfrm>
            <a:off x="7575884" y="3962761"/>
            <a:ext cx="1402682" cy="355224"/>
            <a:chOff x="7908758" y="5507034"/>
            <a:chExt cx="1870242" cy="355224"/>
          </a:xfrm>
        </p:grpSpPr>
        <p:sp>
          <p:nvSpPr>
            <p:cNvPr id="45" name="Rectangle 44"/>
            <p:cNvSpPr/>
            <p:nvPr userDrawn="1"/>
          </p:nvSpPr>
          <p:spPr bwMode="auto">
            <a:xfrm>
              <a:off x="7908758" y="5507034"/>
              <a:ext cx="1870242" cy="355224"/>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457200" tIns="0" rIns="0" bIns="0" numCol="1" rtlCol="0" anchor="ctr" anchorCtr="0" compatLnSpc="1">
              <a:prstTxWarp prst="textNoShape">
                <a:avLst/>
              </a:prstTxWarp>
            </a:bodyPr>
            <a:lstStyle/>
            <a:p>
              <a:pPr defTabSz="685588" fontAlgn="base">
                <a:lnSpc>
                  <a:spcPct val="90000"/>
                </a:lnSpc>
                <a:spcBef>
                  <a:spcPct val="0"/>
                </a:spcBef>
                <a:spcAft>
                  <a:spcPct val="0"/>
                </a:spcAft>
                <a:defRPr/>
              </a:pPr>
              <a:r>
                <a:rPr lang="en-US" sz="1200">
                  <a:gradFill>
                    <a:gsLst>
                      <a:gs pos="0">
                        <a:srgbClr val="FFFFFF"/>
                      </a:gs>
                      <a:gs pos="100000">
                        <a:srgbClr val="FFFFFF"/>
                      </a:gs>
                    </a:gsLst>
                    <a:lin ang="5400000" scaled="0"/>
                  </a:gradFill>
                  <a:latin typeface="Segoe UI Light"/>
                  <a:ea typeface="Segoe UI" pitchFamily="34" charset="0"/>
                  <a:cs typeface="Segoe UI" pitchFamily="34" charset="0"/>
                </a:rPr>
                <a:t>Knowledge</a:t>
              </a:r>
            </a:p>
          </p:txBody>
        </p:sp>
        <p:pic>
          <p:nvPicPr>
            <p:cNvPr id="46" name="Picture 30" descr="service-based.png"/>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8008558" y="5547486"/>
              <a:ext cx="264616" cy="274320"/>
            </a:xfrm>
            <a:prstGeom prst="rect">
              <a:avLst/>
            </a:prstGeom>
            <a:noFill/>
            <a:ln>
              <a:noFill/>
            </a:ln>
          </p:spPr>
        </p:pic>
      </p:grpSp>
      <p:grpSp>
        <p:nvGrpSpPr>
          <p:cNvPr id="13" name="Group 12"/>
          <p:cNvGrpSpPr/>
          <p:nvPr userDrawn="1"/>
        </p:nvGrpSpPr>
        <p:grpSpPr>
          <a:xfrm>
            <a:off x="5960143" y="3962761"/>
            <a:ext cx="1402682" cy="355224"/>
            <a:chOff x="7908758" y="3784961"/>
            <a:chExt cx="1870242" cy="355224"/>
          </a:xfrm>
        </p:grpSpPr>
        <p:sp>
          <p:nvSpPr>
            <p:cNvPr id="24" name="Rectangle 23"/>
            <p:cNvSpPr/>
            <p:nvPr userDrawn="1"/>
          </p:nvSpPr>
          <p:spPr bwMode="auto">
            <a:xfrm>
              <a:off x="7908758" y="3784961"/>
              <a:ext cx="1870242" cy="355224"/>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457200" tIns="0" rIns="0" bIns="0" numCol="1" rtlCol="0" anchor="ctr" anchorCtr="0" compatLnSpc="1">
              <a:prstTxWarp prst="textNoShape">
                <a:avLst/>
              </a:prstTxWarp>
            </a:bodyPr>
            <a:lstStyle/>
            <a:p>
              <a:pPr defTabSz="685588" fontAlgn="base">
                <a:lnSpc>
                  <a:spcPct val="90000"/>
                </a:lnSpc>
                <a:spcBef>
                  <a:spcPct val="0"/>
                </a:spcBef>
                <a:spcAft>
                  <a:spcPct val="0"/>
                </a:spcAft>
                <a:defRPr/>
              </a:pPr>
              <a:r>
                <a:rPr lang="en-US" sz="1200">
                  <a:gradFill>
                    <a:gsLst>
                      <a:gs pos="0">
                        <a:srgbClr val="FFFFFF"/>
                      </a:gs>
                      <a:gs pos="100000">
                        <a:srgbClr val="FFFFFF"/>
                      </a:gs>
                    </a:gsLst>
                    <a:lin ang="5400000" scaled="0"/>
                  </a:gradFill>
                  <a:latin typeface="Segoe UI Light"/>
                  <a:ea typeface="Segoe UI" pitchFamily="34" charset="0"/>
                  <a:cs typeface="Segoe UI" pitchFamily="34" charset="0"/>
                </a:rPr>
                <a:t>Skills</a:t>
              </a:r>
            </a:p>
          </p:txBody>
        </p:sp>
        <p:sp>
          <p:nvSpPr>
            <p:cNvPr id="47" name="Freeform 43"/>
            <p:cNvSpPr>
              <a:spLocks noChangeAspect="1" noEditPoints="1"/>
            </p:cNvSpPr>
            <p:nvPr userDrawn="1"/>
          </p:nvSpPr>
          <p:spPr bwMode="black">
            <a:xfrm>
              <a:off x="8032537" y="3838645"/>
              <a:ext cx="265176" cy="247856"/>
            </a:xfrm>
            <a:custGeom>
              <a:avLst/>
              <a:gdLst>
                <a:gd name="T0" fmla="*/ 106 w 800"/>
                <a:gd name="T1" fmla="*/ 178 h 748"/>
                <a:gd name="T2" fmla="*/ 204 w 800"/>
                <a:gd name="T3" fmla="*/ 88 h 748"/>
                <a:gd name="T4" fmla="*/ 495 w 800"/>
                <a:gd name="T5" fmla="*/ 588 h 748"/>
                <a:gd name="T6" fmla="*/ 398 w 800"/>
                <a:gd name="T7" fmla="*/ 677 h 748"/>
                <a:gd name="T8" fmla="*/ 148 w 800"/>
                <a:gd name="T9" fmla="*/ 300 h 748"/>
                <a:gd name="T10" fmla="*/ 84 w 800"/>
                <a:gd name="T11" fmla="*/ 138 h 748"/>
                <a:gd name="T12" fmla="*/ 49 w 800"/>
                <a:gd name="T13" fmla="*/ 220 h 748"/>
                <a:gd name="T14" fmla="*/ 0 w 800"/>
                <a:gd name="T15" fmla="*/ 499 h 748"/>
                <a:gd name="T16" fmla="*/ 148 w 800"/>
                <a:gd name="T17" fmla="*/ 300 h 748"/>
                <a:gd name="T18" fmla="*/ 263 w 800"/>
                <a:gd name="T19" fmla="*/ 719 h 748"/>
                <a:gd name="T20" fmla="*/ 257 w 800"/>
                <a:gd name="T21" fmla="*/ 657 h 748"/>
                <a:gd name="T22" fmla="*/ 169 w 800"/>
                <a:gd name="T23" fmla="*/ 732 h 748"/>
                <a:gd name="T24" fmla="*/ 229 w 800"/>
                <a:gd name="T25" fmla="*/ 661 h 748"/>
                <a:gd name="T26" fmla="*/ 169 w 800"/>
                <a:gd name="T27" fmla="*/ 732 h 748"/>
                <a:gd name="T28" fmla="*/ 144 w 800"/>
                <a:gd name="T29" fmla="*/ 735 h 748"/>
                <a:gd name="T30" fmla="*/ 138 w 800"/>
                <a:gd name="T31" fmla="*/ 674 h 748"/>
                <a:gd name="T32" fmla="*/ 51 w 800"/>
                <a:gd name="T33" fmla="*/ 748 h 748"/>
                <a:gd name="T34" fmla="*/ 111 w 800"/>
                <a:gd name="T35" fmla="*/ 678 h 748"/>
                <a:gd name="T36" fmla="*/ 51 w 800"/>
                <a:gd name="T37" fmla="*/ 748 h 748"/>
                <a:gd name="T38" fmla="*/ 28 w 800"/>
                <a:gd name="T39" fmla="*/ 716 h 748"/>
                <a:gd name="T40" fmla="*/ 47 w 800"/>
                <a:gd name="T41" fmla="*/ 741 h 748"/>
                <a:gd name="T42" fmla="*/ 351 w 800"/>
                <a:gd name="T43" fmla="*/ 696 h 748"/>
                <a:gd name="T44" fmla="*/ 328 w 800"/>
                <a:gd name="T45" fmla="*/ 659 h 748"/>
                <a:gd name="T46" fmla="*/ 277 w 800"/>
                <a:gd name="T47" fmla="*/ 706 h 748"/>
                <a:gd name="T48" fmla="*/ 457 w 800"/>
                <a:gd name="T49" fmla="*/ 471 h 748"/>
                <a:gd name="T50" fmla="*/ 505 w 800"/>
                <a:gd name="T51" fmla="*/ 567 h 748"/>
                <a:gd name="T52" fmla="*/ 509 w 800"/>
                <a:gd name="T53" fmla="*/ 568 h 748"/>
                <a:gd name="T54" fmla="*/ 516 w 800"/>
                <a:gd name="T55" fmla="*/ 556 h 748"/>
                <a:gd name="T56" fmla="*/ 667 w 800"/>
                <a:gd name="T57" fmla="*/ 326 h 748"/>
                <a:gd name="T58" fmla="*/ 794 w 800"/>
                <a:gd name="T59" fmla="*/ 166 h 748"/>
                <a:gd name="T60" fmla="*/ 715 w 800"/>
                <a:gd name="T61" fmla="*/ 260 h 748"/>
                <a:gd name="T62" fmla="*/ 775 w 800"/>
                <a:gd name="T63" fmla="*/ 124 h 748"/>
                <a:gd name="T64" fmla="*/ 682 w 800"/>
                <a:gd name="T65" fmla="*/ 241 h 748"/>
                <a:gd name="T66" fmla="*/ 742 w 800"/>
                <a:gd name="T67" fmla="*/ 104 h 748"/>
                <a:gd name="T68" fmla="*/ 650 w 800"/>
                <a:gd name="T69" fmla="*/ 221 h 748"/>
                <a:gd name="T70" fmla="*/ 709 w 800"/>
                <a:gd name="T71" fmla="*/ 85 h 748"/>
                <a:gd name="T72" fmla="*/ 589 w 800"/>
                <a:gd name="T73" fmla="*/ 248 h 748"/>
                <a:gd name="T74" fmla="*/ 615 w 800"/>
                <a:gd name="T75" fmla="*/ 294 h 748"/>
                <a:gd name="T76" fmla="*/ 520 w 800"/>
                <a:gd name="T77" fmla="*/ 247 h 748"/>
                <a:gd name="T78" fmla="*/ 490 w 800"/>
                <a:gd name="T79" fmla="*/ 1 h 748"/>
                <a:gd name="T80" fmla="*/ 460 w 800"/>
                <a:gd name="T81" fmla="*/ 249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00" h="748">
                  <a:moveTo>
                    <a:pt x="350" y="661"/>
                  </a:moveTo>
                  <a:cubicBezTo>
                    <a:pt x="106" y="178"/>
                    <a:pt x="106" y="178"/>
                    <a:pt x="106" y="178"/>
                  </a:cubicBezTo>
                  <a:cubicBezTo>
                    <a:pt x="98" y="160"/>
                    <a:pt x="105" y="138"/>
                    <a:pt x="122" y="130"/>
                  </a:cubicBezTo>
                  <a:cubicBezTo>
                    <a:pt x="204" y="88"/>
                    <a:pt x="204" y="88"/>
                    <a:pt x="204" y="88"/>
                  </a:cubicBezTo>
                  <a:cubicBezTo>
                    <a:pt x="222" y="80"/>
                    <a:pt x="244" y="87"/>
                    <a:pt x="252" y="104"/>
                  </a:cubicBezTo>
                  <a:cubicBezTo>
                    <a:pt x="495" y="588"/>
                    <a:pt x="495" y="588"/>
                    <a:pt x="495" y="588"/>
                  </a:cubicBezTo>
                  <a:cubicBezTo>
                    <a:pt x="504" y="605"/>
                    <a:pt x="497" y="627"/>
                    <a:pt x="479" y="636"/>
                  </a:cubicBezTo>
                  <a:cubicBezTo>
                    <a:pt x="398" y="677"/>
                    <a:pt x="398" y="677"/>
                    <a:pt x="398" y="677"/>
                  </a:cubicBezTo>
                  <a:cubicBezTo>
                    <a:pt x="380" y="686"/>
                    <a:pt x="358" y="679"/>
                    <a:pt x="350" y="661"/>
                  </a:cubicBezTo>
                  <a:close/>
                  <a:moveTo>
                    <a:pt x="148" y="300"/>
                  </a:moveTo>
                  <a:cubicBezTo>
                    <a:pt x="83" y="171"/>
                    <a:pt x="83" y="171"/>
                    <a:pt x="83" y="171"/>
                  </a:cubicBezTo>
                  <a:cubicBezTo>
                    <a:pt x="78" y="161"/>
                    <a:pt x="79" y="148"/>
                    <a:pt x="84" y="138"/>
                  </a:cubicBezTo>
                  <a:cubicBezTo>
                    <a:pt x="67" y="134"/>
                    <a:pt x="67" y="134"/>
                    <a:pt x="67" y="134"/>
                  </a:cubicBezTo>
                  <a:cubicBezTo>
                    <a:pt x="49" y="220"/>
                    <a:pt x="49" y="220"/>
                    <a:pt x="49" y="220"/>
                  </a:cubicBezTo>
                  <a:cubicBezTo>
                    <a:pt x="63" y="223"/>
                    <a:pt x="63" y="223"/>
                    <a:pt x="63" y="223"/>
                  </a:cubicBezTo>
                  <a:cubicBezTo>
                    <a:pt x="49" y="325"/>
                    <a:pt x="0" y="388"/>
                    <a:pt x="0" y="499"/>
                  </a:cubicBezTo>
                  <a:cubicBezTo>
                    <a:pt x="18" y="529"/>
                    <a:pt x="26" y="622"/>
                    <a:pt x="14" y="672"/>
                  </a:cubicBezTo>
                  <a:cubicBezTo>
                    <a:pt x="85" y="555"/>
                    <a:pt x="129" y="431"/>
                    <a:pt x="148" y="300"/>
                  </a:cubicBezTo>
                  <a:close/>
                  <a:moveTo>
                    <a:pt x="230" y="723"/>
                  </a:moveTo>
                  <a:cubicBezTo>
                    <a:pt x="263" y="719"/>
                    <a:pt x="263" y="719"/>
                    <a:pt x="263" y="719"/>
                  </a:cubicBezTo>
                  <a:cubicBezTo>
                    <a:pt x="290" y="653"/>
                    <a:pt x="290" y="653"/>
                    <a:pt x="290" y="653"/>
                  </a:cubicBezTo>
                  <a:cubicBezTo>
                    <a:pt x="257" y="657"/>
                    <a:pt x="257" y="657"/>
                    <a:pt x="257" y="657"/>
                  </a:cubicBezTo>
                  <a:cubicBezTo>
                    <a:pt x="230" y="723"/>
                    <a:pt x="230" y="723"/>
                    <a:pt x="230" y="723"/>
                  </a:cubicBezTo>
                  <a:close/>
                  <a:moveTo>
                    <a:pt x="169" y="732"/>
                  </a:moveTo>
                  <a:cubicBezTo>
                    <a:pt x="202" y="727"/>
                    <a:pt x="202" y="727"/>
                    <a:pt x="202" y="727"/>
                  </a:cubicBezTo>
                  <a:cubicBezTo>
                    <a:pt x="229" y="661"/>
                    <a:pt x="229" y="661"/>
                    <a:pt x="229" y="661"/>
                  </a:cubicBezTo>
                  <a:cubicBezTo>
                    <a:pt x="196" y="666"/>
                    <a:pt x="196" y="666"/>
                    <a:pt x="196" y="666"/>
                  </a:cubicBezTo>
                  <a:cubicBezTo>
                    <a:pt x="169" y="732"/>
                    <a:pt x="169" y="732"/>
                    <a:pt x="169" y="732"/>
                  </a:cubicBezTo>
                  <a:close/>
                  <a:moveTo>
                    <a:pt x="111" y="740"/>
                  </a:moveTo>
                  <a:cubicBezTo>
                    <a:pt x="144" y="735"/>
                    <a:pt x="144" y="735"/>
                    <a:pt x="144" y="735"/>
                  </a:cubicBezTo>
                  <a:cubicBezTo>
                    <a:pt x="171" y="669"/>
                    <a:pt x="171" y="669"/>
                    <a:pt x="171" y="669"/>
                  </a:cubicBezTo>
                  <a:cubicBezTo>
                    <a:pt x="138" y="674"/>
                    <a:pt x="138" y="674"/>
                    <a:pt x="138" y="674"/>
                  </a:cubicBezTo>
                  <a:cubicBezTo>
                    <a:pt x="111" y="740"/>
                    <a:pt x="111" y="740"/>
                    <a:pt x="111" y="740"/>
                  </a:cubicBezTo>
                  <a:close/>
                  <a:moveTo>
                    <a:pt x="51" y="748"/>
                  </a:moveTo>
                  <a:cubicBezTo>
                    <a:pt x="84" y="744"/>
                    <a:pt x="84" y="744"/>
                    <a:pt x="84" y="744"/>
                  </a:cubicBezTo>
                  <a:cubicBezTo>
                    <a:pt x="111" y="678"/>
                    <a:pt x="111" y="678"/>
                    <a:pt x="111" y="678"/>
                  </a:cubicBezTo>
                  <a:cubicBezTo>
                    <a:pt x="78" y="682"/>
                    <a:pt x="78" y="682"/>
                    <a:pt x="78" y="682"/>
                  </a:cubicBezTo>
                  <a:cubicBezTo>
                    <a:pt x="51" y="748"/>
                    <a:pt x="51" y="748"/>
                    <a:pt x="51" y="748"/>
                  </a:cubicBezTo>
                  <a:close/>
                  <a:moveTo>
                    <a:pt x="47" y="741"/>
                  </a:moveTo>
                  <a:cubicBezTo>
                    <a:pt x="28" y="716"/>
                    <a:pt x="28" y="716"/>
                    <a:pt x="28" y="716"/>
                  </a:cubicBezTo>
                  <a:cubicBezTo>
                    <a:pt x="60" y="711"/>
                    <a:pt x="60" y="711"/>
                    <a:pt x="60" y="711"/>
                  </a:cubicBezTo>
                  <a:cubicBezTo>
                    <a:pt x="47" y="741"/>
                    <a:pt x="47" y="741"/>
                    <a:pt x="47" y="741"/>
                  </a:cubicBezTo>
                  <a:close/>
                  <a:moveTo>
                    <a:pt x="277" y="706"/>
                  </a:moveTo>
                  <a:cubicBezTo>
                    <a:pt x="351" y="696"/>
                    <a:pt x="351" y="696"/>
                    <a:pt x="351" y="696"/>
                  </a:cubicBezTo>
                  <a:cubicBezTo>
                    <a:pt x="347" y="693"/>
                    <a:pt x="343" y="689"/>
                    <a:pt x="341" y="684"/>
                  </a:cubicBezTo>
                  <a:cubicBezTo>
                    <a:pt x="328" y="659"/>
                    <a:pt x="328" y="659"/>
                    <a:pt x="328" y="659"/>
                  </a:cubicBezTo>
                  <a:cubicBezTo>
                    <a:pt x="295" y="664"/>
                    <a:pt x="295" y="664"/>
                    <a:pt x="295" y="664"/>
                  </a:cubicBezTo>
                  <a:cubicBezTo>
                    <a:pt x="277" y="706"/>
                    <a:pt x="277" y="706"/>
                    <a:pt x="277" y="706"/>
                  </a:cubicBezTo>
                  <a:close/>
                  <a:moveTo>
                    <a:pt x="460" y="249"/>
                  </a:moveTo>
                  <a:cubicBezTo>
                    <a:pt x="457" y="471"/>
                    <a:pt x="457" y="471"/>
                    <a:pt x="457" y="471"/>
                  </a:cubicBezTo>
                  <a:cubicBezTo>
                    <a:pt x="481" y="518"/>
                    <a:pt x="481" y="518"/>
                    <a:pt x="481" y="518"/>
                  </a:cubicBezTo>
                  <a:cubicBezTo>
                    <a:pt x="505" y="567"/>
                    <a:pt x="505" y="567"/>
                    <a:pt x="505" y="567"/>
                  </a:cubicBezTo>
                  <a:cubicBezTo>
                    <a:pt x="507" y="571"/>
                    <a:pt x="507" y="571"/>
                    <a:pt x="507" y="571"/>
                  </a:cubicBezTo>
                  <a:cubicBezTo>
                    <a:pt x="509" y="568"/>
                    <a:pt x="509" y="568"/>
                    <a:pt x="509" y="568"/>
                  </a:cubicBezTo>
                  <a:cubicBezTo>
                    <a:pt x="516" y="568"/>
                    <a:pt x="516" y="568"/>
                    <a:pt x="516" y="568"/>
                  </a:cubicBezTo>
                  <a:cubicBezTo>
                    <a:pt x="516" y="556"/>
                    <a:pt x="516" y="556"/>
                    <a:pt x="516" y="556"/>
                  </a:cubicBezTo>
                  <a:cubicBezTo>
                    <a:pt x="658" y="320"/>
                    <a:pt x="658" y="320"/>
                    <a:pt x="658" y="320"/>
                  </a:cubicBezTo>
                  <a:cubicBezTo>
                    <a:pt x="667" y="326"/>
                    <a:pt x="667" y="326"/>
                    <a:pt x="667" y="326"/>
                  </a:cubicBezTo>
                  <a:cubicBezTo>
                    <a:pt x="680" y="333"/>
                    <a:pt x="696" y="329"/>
                    <a:pt x="703" y="317"/>
                  </a:cubicBezTo>
                  <a:cubicBezTo>
                    <a:pt x="794" y="166"/>
                    <a:pt x="794" y="166"/>
                    <a:pt x="794" y="166"/>
                  </a:cubicBezTo>
                  <a:cubicBezTo>
                    <a:pt x="800" y="156"/>
                    <a:pt x="798" y="143"/>
                    <a:pt x="790" y="134"/>
                  </a:cubicBezTo>
                  <a:cubicBezTo>
                    <a:pt x="715" y="260"/>
                    <a:pt x="715" y="260"/>
                    <a:pt x="715" y="260"/>
                  </a:cubicBezTo>
                  <a:cubicBezTo>
                    <a:pt x="699" y="250"/>
                    <a:pt x="699" y="250"/>
                    <a:pt x="699" y="250"/>
                  </a:cubicBezTo>
                  <a:cubicBezTo>
                    <a:pt x="775" y="124"/>
                    <a:pt x="775" y="124"/>
                    <a:pt x="775" y="124"/>
                  </a:cubicBezTo>
                  <a:cubicBezTo>
                    <a:pt x="758" y="114"/>
                    <a:pt x="758" y="114"/>
                    <a:pt x="758" y="114"/>
                  </a:cubicBezTo>
                  <a:cubicBezTo>
                    <a:pt x="682" y="241"/>
                    <a:pt x="682" y="241"/>
                    <a:pt x="682" y="241"/>
                  </a:cubicBezTo>
                  <a:cubicBezTo>
                    <a:pt x="666" y="231"/>
                    <a:pt x="666" y="231"/>
                    <a:pt x="666" y="231"/>
                  </a:cubicBezTo>
                  <a:cubicBezTo>
                    <a:pt x="742" y="104"/>
                    <a:pt x="742" y="104"/>
                    <a:pt x="742" y="104"/>
                  </a:cubicBezTo>
                  <a:cubicBezTo>
                    <a:pt x="725" y="94"/>
                    <a:pt x="725" y="94"/>
                    <a:pt x="725" y="94"/>
                  </a:cubicBezTo>
                  <a:cubicBezTo>
                    <a:pt x="650" y="221"/>
                    <a:pt x="650" y="221"/>
                    <a:pt x="650" y="221"/>
                  </a:cubicBezTo>
                  <a:cubicBezTo>
                    <a:pt x="633" y="211"/>
                    <a:pt x="633" y="211"/>
                    <a:pt x="633" y="211"/>
                  </a:cubicBezTo>
                  <a:cubicBezTo>
                    <a:pt x="709" y="85"/>
                    <a:pt x="709" y="85"/>
                    <a:pt x="709" y="85"/>
                  </a:cubicBezTo>
                  <a:cubicBezTo>
                    <a:pt x="697" y="82"/>
                    <a:pt x="685" y="87"/>
                    <a:pt x="679" y="97"/>
                  </a:cubicBezTo>
                  <a:cubicBezTo>
                    <a:pt x="589" y="248"/>
                    <a:pt x="589" y="248"/>
                    <a:pt x="589" y="248"/>
                  </a:cubicBezTo>
                  <a:cubicBezTo>
                    <a:pt x="581" y="261"/>
                    <a:pt x="585" y="277"/>
                    <a:pt x="598" y="284"/>
                  </a:cubicBezTo>
                  <a:cubicBezTo>
                    <a:pt x="615" y="294"/>
                    <a:pt x="615" y="294"/>
                    <a:pt x="615" y="294"/>
                  </a:cubicBezTo>
                  <a:cubicBezTo>
                    <a:pt x="518" y="456"/>
                    <a:pt x="518" y="456"/>
                    <a:pt x="518" y="456"/>
                  </a:cubicBezTo>
                  <a:cubicBezTo>
                    <a:pt x="520" y="247"/>
                    <a:pt x="520" y="247"/>
                    <a:pt x="520" y="247"/>
                  </a:cubicBezTo>
                  <a:cubicBezTo>
                    <a:pt x="556" y="229"/>
                    <a:pt x="582" y="183"/>
                    <a:pt x="583" y="129"/>
                  </a:cubicBezTo>
                  <a:cubicBezTo>
                    <a:pt x="584" y="59"/>
                    <a:pt x="542" y="2"/>
                    <a:pt x="490" y="1"/>
                  </a:cubicBezTo>
                  <a:cubicBezTo>
                    <a:pt x="437" y="0"/>
                    <a:pt x="394" y="57"/>
                    <a:pt x="393" y="127"/>
                  </a:cubicBezTo>
                  <a:cubicBezTo>
                    <a:pt x="392" y="184"/>
                    <a:pt x="420" y="233"/>
                    <a:pt x="460" y="249"/>
                  </a:cubicBez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pPr defTabSz="685814">
                <a:defRPr/>
              </a:pPr>
              <a:endParaRPr lang="en-US" sz="1200">
                <a:solidFill>
                  <a:srgbClr val="000000"/>
                </a:solidFill>
                <a:latin typeface="Segoe UI"/>
              </a:endParaRPr>
            </a:p>
          </p:txBody>
        </p:sp>
      </p:grpSp>
      <p:sp>
        <p:nvSpPr>
          <p:cNvPr id="10" name="Text Placeholder 9"/>
          <p:cNvSpPr>
            <a:spLocks noGrp="1"/>
          </p:cNvSpPr>
          <p:nvPr>
            <p:ph type="body" sz="quarter" idx="32"/>
          </p:nvPr>
        </p:nvSpPr>
        <p:spPr>
          <a:xfrm>
            <a:off x="6033930" y="4385027"/>
            <a:ext cx="1414622" cy="305918"/>
          </a:xfrm>
        </p:spPr>
        <p:txBody>
          <a:bodyPr/>
          <a:lstStyle>
            <a:lvl1pPr marL="133353" indent="-133353">
              <a:lnSpc>
                <a:spcPct val="100000"/>
              </a:lnSpc>
              <a:spcBef>
                <a:spcPts val="150"/>
              </a:spcBef>
              <a:buFont typeface="Wingdings" panose="05000000000000000000" pitchFamily="2" charset="2"/>
              <a:buChar char="ü"/>
              <a:defRPr sz="788" spc="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p:txBody>
      </p:sp>
      <p:sp>
        <p:nvSpPr>
          <p:cNvPr id="54" name="Text Placeholder 9"/>
          <p:cNvSpPr>
            <a:spLocks noGrp="1"/>
          </p:cNvSpPr>
          <p:nvPr>
            <p:ph type="body" sz="quarter" idx="33"/>
          </p:nvPr>
        </p:nvSpPr>
        <p:spPr>
          <a:xfrm>
            <a:off x="7650736" y="4385027"/>
            <a:ext cx="1414622" cy="305918"/>
          </a:xfrm>
        </p:spPr>
        <p:txBody>
          <a:bodyPr/>
          <a:lstStyle>
            <a:lvl1pPr marL="133353" indent="-133353">
              <a:lnSpc>
                <a:spcPct val="100000"/>
              </a:lnSpc>
              <a:spcBef>
                <a:spcPts val="150"/>
              </a:spcBef>
              <a:buFont typeface="Wingdings" panose="05000000000000000000" pitchFamily="2" charset="2"/>
              <a:buChar char="ü"/>
              <a:defRPr sz="788" spc="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p:txBody>
      </p:sp>
      <p:sp>
        <p:nvSpPr>
          <p:cNvPr id="64" name="Rectangle 63"/>
          <p:cNvSpPr/>
          <p:nvPr userDrawn="1"/>
        </p:nvSpPr>
        <p:spPr bwMode="auto">
          <a:xfrm>
            <a:off x="3379810" y="804215"/>
            <a:ext cx="2281055" cy="34336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342900" tIns="0" rIns="0" bIns="0" numCol="1" rtlCol="0" anchor="ctr" anchorCtr="0" compatLnSpc="1">
            <a:prstTxWarp prst="textNoShape">
              <a:avLst/>
            </a:prstTxWarp>
          </a:bodyPr>
          <a:lstStyle/>
          <a:p>
            <a:pPr defTabSz="685588" fontAlgn="base">
              <a:lnSpc>
                <a:spcPct val="90000"/>
              </a:lnSpc>
              <a:spcBef>
                <a:spcPct val="0"/>
              </a:spcBef>
              <a:spcAft>
                <a:spcPct val="0"/>
              </a:spcAft>
              <a:defRPr/>
            </a:pPr>
            <a:r>
              <a:rPr lang="en-US" sz="900">
                <a:gradFill>
                  <a:gsLst>
                    <a:gs pos="0">
                      <a:srgbClr val="FFFFFF"/>
                    </a:gs>
                    <a:gs pos="100000">
                      <a:srgbClr val="FFFFFF"/>
                    </a:gs>
                  </a:gsLst>
                  <a:lin ang="5400000" scaled="0"/>
                </a:gradFill>
                <a:latin typeface="Segoe UI Light"/>
                <a:ea typeface="Segoe UI" pitchFamily="34" charset="0"/>
                <a:cs typeface="Segoe UI" pitchFamily="34" charset="0"/>
              </a:rPr>
              <a:t>Core Applications &amp; Services</a:t>
            </a:r>
          </a:p>
        </p:txBody>
      </p:sp>
      <p:sp>
        <p:nvSpPr>
          <p:cNvPr id="128" name="Text Placeholder 9"/>
          <p:cNvSpPr>
            <a:spLocks noGrp="1"/>
          </p:cNvSpPr>
          <p:nvPr userDrawn="1">
            <p:ph type="body" sz="quarter" idx="35"/>
          </p:nvPr>
        </p:nvSpPr>
        <p:spPr>
          <a:xfrm>
            <a:off x="3723680" y="2530082"/>
            <a:ext cx="1960189" cy="300082"/>
          </a:xfrm>
        </p:spPr>
        <p:txBody>
          <a:bodyPr/>
          <a:lstStyle>
            <a:lvl1pPr marL="133353" indent="-133353">
              <a:lnSpc>
                <a:spcPct val="100000"/>
              </a:lnSpc>
              <a:spcBef>
                <a:spcPts val="150"/>
              </a:spcBef>
              <a:buFont typeface="Wingdings" panose="05000000000000000000" pitchFamily="2" charset="2"/>
              <a:buChar char="ü"/>
              <a:defRPr sz="750" spc="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p:txBody>
      </p:sp>
      <p:sp>
        <p:nvSpPr>
          <p:cNvPr id="129" name="Text Placeholder 9"/>
          <p:cNvSpPr>
            <a:spLocks noGrp="1"/>
          </p:cNvSpPr>
          <p:nvPr userDrawn="1">
            <p:ph type="body" sz="quarter" idx="36"/>
          </p:nvPr>
        </p:nvSpPr>
        <p:spPr>
          <a:xfrm>
            <a:off x="3723681" y="1154263"/>
            <a:ext cx="1960189" cy="300082"/>
          </a:xfrm>
        </p:spPr>
        <p:txBody>
          <a:bodyPr/>
          <a:lstStyle>
            <a:lvl1pPr marL="133353" indent="-133353">
              <a:lnSpc>
                <a:spcPct val="100000"/>
              </a:lnSpc>
              <a:spcBef>
                <a:spcPts val="150"/>
              </a:spcBef>
              <a:buFont typeface="Wingdings" panose="05000000000000000000" pitchFamily="2" charset="2"/>
              <a:buChar char="ü"/>
              <a:defRPr sz="750" spc="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p:txBody>
      </p:sp>
      <p:pic>
        <p:nvPicPr>
          <p:cNvPr id="84" name="Picture 83"/>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908646" y="6214576"/>
            <a:ext cx="1077191" cy="497210"/>
          </a:xfrm>
          <a:prstGeom prst="rect">
            <a:avLst/>
          </a:prstGeom>
        </p:spPr>
      </p:pic>
      <p:sp>
        <p:nvSpPr>
          <p:cNvPr id="51" name="Rectangle 50"/>
          <p:cNvSpPr/>
          <p:nvPr userDrawn="1"/>
        </p:nvSpPr>
        <p:spPr bwMode="auto">
          <a:xfrm>
            <a:off x="3379810" y="2160876"/>
            <a:ext cx="2281055" cy="34336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342900" tIns="0" rIns="0" bIns="0" numCol="1" rtlCol="0" anchor="ctr" anchorCtr="0" compatLnSpc="1">
            <a:prstTxWarp prst="textNoShape">
              <a:avLst/>
            </a:prstTxWarp>
          </a:bodyPr>
          <a:lstStyle/>
          <a:p>
            <a:pPr defTabSz="685588" fontAlgn="base">
              <a:lnSpc>
                <a:spcPct val="90000"/>
              </a:lnSpc>
              <a:spcBef>
                <a:spcPct val="0"/>
              </a:spcBef>
              <a:spcAft>
                <a:spcPct val="0"/>
              </a:spcAft>
              <a:defRPr/>
            </a:pPr>
            <a:r>
              <a:rPr lang="en-US" sz="900">
                <a:gradFill>
                  <a:gsLst>
                    <a:gs pos="0">
                      <a:srgbClr val="FFFFFF"/>
                    </a:gs>
                    <a:gs pos="100000">
                      <a:srgbClr val="FFFFFF"/>
                    </a:gs>
                  </a:gsLst>
                  <a:lin ang="5400000" scaled="0"/>
                </a:gradFill>
                <a:latin typeface="Segoe UI Light"/>
                <a:ea typeface="Segoe UI" pitchFamily="34" charset="0"/>
                <a:cs typeface="Segoe UI" pitchFamily="34" charset="0"/>
              </a:rPr>
              <a:t>Secondary Applications &amp; Services</a:t>
            </a:r>
          </a:p>
        </p:txBody>
      </p:sp>
      <p:sp>
        <p:nvSpPr>
          <p:cNvPr id="53" name="Text Placeholder 9"/>
          <p:cNvSpPr>
            <a:spLocks noGrp="1"/>
          </p:cNvSpPr>
          <p:nvPr>
            <p:ph type="body" sz="quarter" idx="37"/>
          </p:nvPr>
        </p:nvSpPr>
        <p:spPr>
          <a:xfrm>
            <a:off x="3718713" y="4046472"/>
            <a:ext cx="1960189" cy="300082"/>
          </a:xfrm>
        </p:spPr>
        <p:txBody>
          <a:bodyPr/>
          <a:lstStyle>
            <a:lvl1pPr marL="133353" indent="-133353">
              <a:lnSpc>
                <a:spcPct val="100000"/>
              </a:lnSpc>
              <a:spcBef>
                <a:spcPts val="150"/>
              </a:spcBef>
              <a:buFont typeface="Wingdings" panose="05000000000000000000" pitchFamily="2" charset="2"/>
              <a:buChar char="ü"/>
              <a:defRPr sz="750" spc="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p:txBody>
      </p:sp>
      <p:sp>
        <p:nvSpPr>
          <p:cNvPr id="57" name="Freeform 86"/>
          <p:cNvSpPr>
            <a:spLocks noChangeAspect="1"/>
          </p:cNvSpPr>
          <p:nvPr userDrawn="1"/>
        </p:nvSpPr>
        <p:spPr bwMode="black">
          <a:xfrm>
            <a:off x="3479556" y="849641"/>
            <a:ext cx="164348" cy="207238"/>
          </a:xfrm>
          <a:custGeom>
            <a:avLst/>
            <a:gdLst>
              <a:gd name="T0" fmla="*/ 89 w 129"/>
              <a:gd name="T1" fmla="*/ 76 h 122"/>
              <a:gd name="T2" fmla="*/ 129 w 129"/>
              <a:gd name="T3" fmla="*/ 48 h 122"/>
              <a:gd name="T4" fmla="*/ 81 w 129"/>
              <a:gd name="T5" fmla="*/ 48 h 122"/>
              <a:gd name="T6" fmla="*/ 64 w 129"/>
              <a:gd name="T7" fmla="*/ 0 h 122"/>
              <a:gd name="T8" fmla="*/ 49 w 129"/>
              <a:gd name="T9" fmla="*/ 48 h 122"/>
              <a:gd name="T10" fmla="*/ 0 w 129"/>
              <a:gd name="T11" fmla="*/ 48 h 122"/>
              <a:gd name="T12" fmla="*/ 39 w 129"/>
              <a:gd name="T13" fmla="*/ 76 h 122"/>
              <a:gd name="T14" fmla="*/ 25 w 129"/>
              <a:gd name="T15" fmla="*/ 122 h 122"/>
              <a:gd name="T16" fmla="*/ 64 w 129"/>
              <a:gd name="T17" fmla="*/ 94 h 122"/>
              <a:gd name="T18" fmla="*/ 104 w 129"/>
              <a:gd name="T19" fmla="*/ 122 h 122"/>
              <a:gd name="T20" fmla="*/ 89 w 129"/>
              <a:gd name="T21" fmla="*/ 76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 h="122">
                <a:moveTo>
                  <a:pt x="89" y="76"/>
                </a:moveTo>
                <a:lnTo>
                  <a:pt x="129" y="48"/>
                </a:lnTo>
                <a:lnTo>
                  <a:pt x="81" y="48"/>
                </a:lnTo>
                <a:lnTo>
                  <a:pt x="64" y="0"/>
                </a:lnTo>
                <a:lnTo>
                  <a:pt x="49" y="48"/>
                </a:lnTo>
                <a:lnTo>
                  <a:pt x="0" y="48"/>
                </a:lnTo>
                <a:lnTo>
                  <a:pt x="39" y="76"/>
                </a:lnTo>
                <a:lnTo>
                  <a:pt x="25" y="122"/>
                </a:lnTo>
                <a:lnTo>
                  <a:pt x="64" y="94"/>
                </a:lnTo>
                <a:lnTo>
                  <a:pt x="104" y="122"/>
                </a:lnTo>
                <a:lnTo>
                  <a:pt x="89" y="76"/>
                </a:lnTo>
                <a:close/>
              </a:path>
            </a:pathLst>
          </a:custGeom>
          <a:solidFill>
            <a:schemeClr val="bg1"/>
          </a:solidFill>
          <a:ln>
            <a:noFill/>
          </a:ln>
        </p:spPr>
        <p:txBody>
          <a:bodyPr vert="horz" wrap="square" lIns="69959" tIns="34979" rIns="69959" bIns="34979" numCol="1" anchor="t" anchorCtr="0" compatLnSpc="1">
            <a:prstTxWarp prst="textNoShape">
              <a:avLst/>
            </a:prstTxWarp>
          </a:bodyPr>
          <a:lstStyle/>
          <a:p>
            <a:endParaRPr lang="en-US" sz="1350">
              <a:solidFill>
                <a:srgbClr val="000000"/>
              </a:solidFill>
            </a:endParaRPr>
          </a:p>
        </p:txBody>
      </p:sp>
      <p:sp>
        <p:nvSpPr>
          <p:cNvPr id="58" name="Freeform 86"/>
          <p:cNvSpPr>
            <a:spLocks noChangeAspect="1"/>
          </p:cNvSpPr>
          <p:nvPr userDrawn="1"/>
        </p:nvSpPr>
        <p:spPr bwMode="black">
          <a:xfrm>
            <a:off x="3473021" y="2228937"/>
            <a:ext cx="164348" cy="207238"/>
          </a:xfrm>
          <a:custGeom>
            <a:avLst/>
            <a:gdLst>
              <a:gd name="T0" fmla="*/ 89 w 129"/>
              <a:gd name="T1" fmla="*/ 76 h 122"/>
              <a:gd name="T2" fmla="*/ 129 w 129"/>
              <a:gd name="T3" fmla="*/ 48 h 122"/>
              <a:gd name="T4" fmla="*/ 81 w 129"/>
              <a:gd name="T5" fmla="*/ 48 h 122"/>
              <a:gd name="T6" fmla="*/ 64 w 129"/>
              <a:gd name="T7" fmla="*/ 0 h 122"/>
              <a:gd name="T8" fmla="*/ 49 w 129"/>
              <a:gd name="T9" fmla="*/ 48 h 122"/>
              <a:gd name="T10" fmla="*/ 0 w 129"/>
              <a:gd name="T11" fmla="*/ 48 h 122"/>
              <a:gd name="T12" fmla="*/ 39 w 129"/>
              <a:gd name="T13" fmla="*/ 76 h 122"/>
              <a:gd name="T14" fmla="*/ 25 w 129"/>
              <a:gd name="T15" fmla="*/ 122 h 122"/>
              <a:gd name="T16" fmla="*/ 64 w 129"/>
              <a:gd name="T17" fmla="*/ 94 h 122"/>
              <a:gd name="T18" fmla="*/ 104 w 129"/>
              <a:gd name="T19" fmla="*/ 122 h 122"/>
              <a:gd name="T20" fmla="*/ 89 w 129"/>
              <a:gd name="T21" fmla="*/ 76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 h="122">
                <a:moveTo>
                  <a:pt x="89" y="76"/>
                </a:moveTo>
                <a:lnTo>
                  <a:pt x="129" y="48"/>
                </a:lnTo>
                <a:lnTo>
                  <a:pt x="81" y="48"/>
                </a:lnTo>
                <a:lnTo>
                  <a:pt x="64" y="0"/>
                </a:lnTo>
                <a:lnTo>
                  <a:pt x="49" y="48"/>
                </a:lnTo>
                <a:lnTo>
                  <a:pt x="0" y="48"/>
                </a:lnTo>
                <a:lnTo>
                  <a:pt x="39" y="76"/>
                </a:lnTo>
                <a:lnTo>
                  <a:pt x="25" y="122"/>
                </a:lnTo>
                <a:lnTo>
                  <a:pt x="64" y="94"/>
                </a:lnTo>
                <a:lnTo>
                  <a:pt x="104" y="122"/>
                </a:lnTo>
                <a:lnTo>
                  <a:pt x="89" y="76"/>
                </a:lnTo>
                <a:close/>
              </a:path>
            </a:pathLst>
          </a:custGeom>
          <a:noFill/>
          <a:ln>
            <a:solidFill>
              <a:schemeClr val="bg1"/>
            </a:solidFill>
          </a:ln>
        </p:spPr>
        <p:txBody>
          <a:bodyPr vert="horz" wrap="square" lIns="69959" tIns="34979" rIns="69959" bIns="34979" numCol="1" anchor="t" anchorCtr="0" compatLnSpc="1">
            <a:prstTxWarp prst="textNoShape">
              <a:avLst/>
            </a:prstTxWarp>
          </a:bodyPr>
          <a:lstStyle/>
          <a:p>
            <a:endParaRPr lang="en-US" sz="1350">
              <a:solidFill>
                <a:srgbClr val="000000"/>
              </a:solidFill>
            </a:endParaRPr>
          </a:p>
        </p:txBody>
      </p:sp>
      <p:grpSp>
        <p:nvGrpSpPr>
          <p:cNvPr id="5" name="Group 4"/>
          <p:cNvGrpSpPr/>
          <p:nvPr userDrawn="1"/>
        </p:nvGrpSpPr>
        <p:grpSpPr>
          <a:xfrm>
            <a:off x="3422019" y="3612512"/>
            <a:ext cx="2038771" cy="355224"/>
            <a:chOff x="4562691" y="3612512"/>
            <a:chExt cx="2718361" cy="355224"/>
          </a:xfrm>
        </p:grpSpPr>
        <p:sp>
          <p:nvSpPr>
            <p:cNvPr id="121" name="Rectangle 120"/>
            <p:cNvSpPr/>
            <p:nvPr userDrawn="1"/>
          </p:nvSpPr>
          <p:spPr bwMode="auto">
            <a:xfrm>
              <a:off x="4562691" y="3612512"/>
              <a:ext cx="2718361" cy="355224"/>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457200" tIns="0" rIns="0" bIns="0" numCol="1" rtlCol="0" anchor="ctr" anchorCtr="0" compatLnSpc="1">
              <a:prstTxWarp prst="textNoShape">
                <a:avLst/>
              </a:prstTxWarp>
            </a:bodyPr>
            <a:lstStyle/>
            <a:p>
              <a:pPr defTabSz="685588" fontAlgn="base">
                <a:lnSpc>
                  <a:spcPct val="90000"/>
                </a:lnSpc>
                <a:spcBef>
                  <a:spcPct val="0"/>
                </a:spcBef>
                <a:spcAft>
                  <a:spcPct val="0"/>
                </a:spcAft>
                <a:defRPr/>
              </a:pPr>
              <a:r>
                <a:rPr lang="en-US" sz="900">
                  <a:gradFill>
                    <a:gsLst>
                      <a:gs pos="0">
                        <a:srgbClr val="FFFFFF"/>
                      </a:gs>
                      <a:gs pos="100000">
                        <a:srgbClr val="FFFFFF"/>
                      </a:gs>
                    </a:gsLst>
                    <a:lin ang="5400000" scaled="0"/>
                  </a:gradFill>
                  <a:latin typeface="Segoe UI Light"/>
                  <a:ea typeface="Segoe UI" pitchFamily="34" charset="0"/>
                  <a:cs typeface="Segoe UI" pitchFamily="34" charset="0"/>
                </a:rPr>
                <a:t>Core Infrastructure</a:t>
              </a:r>
            </a:p>
          </p:txBody>
        </p:sp>
        <p:sp>
          <p:nvSpPr>
            <p:cNvPr id="59" name="Freeform 5"/>
            <p:cNvSpPr>
              <a:spLocks noChangeAspect="1"/>
            </p:cNvSpPr>
            <p:nvPr userDrawn="1"/>
          </p:nvSpPr>
          <p:spPr bwMode="black">
            <a:xfrm>
              <a:off x="4614873" y="3713001"/>
              <a:ext cx="260814" cy="154246"/>
            </a:xfrm>
            <a:custGeom>
              <a:avLst/>
              <a:gdLst>
                <a:gd name="T0" fmla="*/ 1942 w 2359"/>
                <a:gd name="T1" fmla="*/ 1394 h 1394"/>
                <a:gd name="T2" fmla="*/ 416 w 2359"/>
                <a:gd name="T3" fmla="*/ 1394 h 1394"/>
                <a:gd name="T4" fmla="*/ 0 w 2359"/>
                <a:gd name="T5" fmla="*/ 971 h 1394"/>
                <a:gd name="T6" fmla="*/ 416 w 2359"/>
                <a:gd name="T7" fmla="*/ 552 h 1394"/>
                <a:gd name="T8" fmla="*/ 517 w 2359"/>
                <a:gd name="T9" fmla="*/ 565 h 1394"/>
                <a:gd name="T10" fmla="*/ 925 w 2359"/>
                <a:gd name="T11" fmla="*/ 221 h 1394"/>
                <a:gd name="T12" fmla="*/ 1175 w 2359"/>
                <a:gd name="T13" fmla="*/ 305 h 1394"/>
                <a:gd name="T14" fmla="*/ 1578 w 2359"/>
                <a:gd name="T15" fmla="*/ 0 h 1394"/>
                <a:gd name="T16" fmla="*/ 1982 w 2359"/>
                <a:gd name="T17" fmla="*/ 424 h 1394"/>
                <a:gd name="T18" fmla="*/ 1968 w 2359"/>
                <a:gd name="T19" fmla="*/ 552 h 1394"/>
                <a:gd name="T20" fmla="*/ 2359 w 2359"/>
                <a:gd name="T21" fmla="*/ 971 h 1394"/>
                <a:gd name="T22" fmla="*/ 1942 w 2359"/>
                <a:gd name="T23" fmla="*/ 1394 h 1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59" h="1394">
                  <a:moveTo>
                    <a:pt x="1942" y="1394"/>
                  </a:moveTo>
                  <a:cubicBezTo>
                    <a:pt x="416" y="1394"/>
                    <a:pt x="416" y="1394"/>
                    <a:pt x="416" y="1394"/>
                  </a:cubicBezTo>
                  <a:cubicBezTo>
                    <a:pt x="193" y="1394"/>
                    <a:pt x="0" y="1200"/>
                    <a:pt x="0" y="971"/>
                  </a:cubicBezTo>
                  <a:cubicBezTo>
                    <a:pt x="0" y="741"/>
                    <a:pt x="193" y="552"/>
                    <a:pt x="416" y="552"/>
                  </a:cubicBezTo>
                  <a:cubicBezTo>
                    <a:pt x="451" y="552"/>
                    <a:pt x="487" y="556"/>
                    <a:pt x="517" y="565"/>
                  </a:cubicBezTo>
                  <a:cubicBezTo>
                    <a:pt x="552" y="362"/>
                    <a:pt x="719" y="221"/>
                    <a:pt x="925" y="221"/>
                  </a:cubicBezTo>
                  <a:cubicBezTo>
                    <a:pt x="1021" y="221"/>
                    <a:pt x="1105" y="247"/>
                    <a:pt x="1175" y="305"/>
                  </a:cubicBezTo>
                  <a:cubicBezTo>
                    <a:pt x="1227" y="128"/>
                    <a:pt x="1394" y="0"/>
                    <a:pt x="1578" y="0"/>
                  </a:cubicBezTo>
                  <a:cubicBezTo>
                    <a:pt x="1802" y="0"/>
                    <a:pt x="1982" y="190"/>
                    <a:pt x="1982" y="424"/>
                  </a:cubicBezTo>
                  <a:cubicBezTo>
                    <a:pt x="1982" y="468"/>
                    <a:pt x="1977" y="512"/>
                    <a:pt x="1968" y="552"/>
                  </a:cubicBezTo>
                  <a:cubicBezTo>
                    <a:pt x="2188" y="565"/>
                    <a:pt x="2359" y="750"/>
                    <a:pt x="2359" y="971"/>
                  </a:cubicBezTo>
                  <a:cubicBezTo>
                    <a:pt x="2359" y="1205"/>
                    <a:pt x="2170" y="1394"/>
                    <a:pt x="1942" y="139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grpSp>
      <p:sp>
        <p:nvSpPr>
          <p:cNvPr id="4" name="Content Placeholder 3"/>
          <p:cNvSpPr>
            <a:spLocks noGrp="1"/>
          </p:cNvSpPr>
          <p:nvPr>
            <p:ph sz="quarter" idx="38"/>
          </p:nvPr>
        </p:nvSpPr>
        <p:spPr>
          <a:xfrm>
            <a:off x="175023" y="177801"/>
            <a:ext cx="2825353" cy="392415"/>
          </a:xfrm>
        </p:spPr>
        <p:txBody>
          <a:bodyPr/>
          <a:lstStyle>
            <a:lvl1pPr marL="0" indent="0">
              <a:buNone/>
              <a:defRPr sz="1500"/>
            </a:lvl1pPr>
            <a:lvl2pPr marL="252113" indent="0">
              <a:buNone/>
              <a:defRPr sz="1050"/>
            </a:lvl2pPr>
            <a:lvl3pPr marL="420189" indent="0">
              <a:buNone/>
              <a:defRPr sz="1050"/>
            </a:lvl3pPr>
            <a:lvl4pPr marL="588265" indent="0">
              <a:buNone/>
              <a:defRPr sz="900"/>
            </a:lvl4pPr>
            <a:lvl5pPr marL="756341" indent="0">
              <a:buNone/>
              <a:defRPr sz="900"/>
            </a:lvl5pPr>
          </a:lstStyle>
          <a:p>
            <a:pPr lvl="0"/>
            <a:r>
              <a:rPr lang="en-US"/>
              <a:t>Edit Master text styles</a:t>
            </a:r>
          </a:p>
        </p:txBody>
      </p:sp>
      <p:sp>
        <p:nvSpPr>
          <p:cNvPr id="56" name="Rectangle 55"/>
          <p:cNvSpPr/>
          <p:nvPr userDrawn="1"/>
        </p:nvSpPr>
        <p:spPr bwMode="auto">
          <a:xfrm>
            <a:off x="3403223" y="4644770"/>
            <a:ext cx="2038771" cy="355224"/>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342900" tIns="0" rIns="0" bIns="0" numCol="1" rtlCol="0" anchor="ctr" anchorCtr="0" compatLnSpc="1">
            <a:prstTxWarp prst="textNoShape">
              <a:avLst/>
            </a:prstTxWarp>
          </a:bodyPr>
          <a:lstStyle/>
          <a:p>
            <a:pPr defTabSz="685588" fontAlgn="base">
              <a:lnSpc>
                <a:spcPct val="90000"/>
              </a:lnSpc>
              <a:spcBef>
                <a:spcPct val="0"/>
              </a:spcBef>
              <a:spcAft>
                <a:spcPct val="0"/>
              </a:spcAft>
              <a:defRPr/>
            </a:pPr>
            <a:r>
              <a:rPr lang="en-US" sz="900">
                <a:gradFill>
                  <a:gsLst>
                    <a:gs pos="0">
                      <a:srgbClr val="FFFFFF"/>
                    </a:gs>
                    <a:gs pos="100000">
                      <a:srgbClr val="FFFFFF"/>
                    </a:gs>
                  </a:gsLst>
                  <a:lin ang="5400000" scaled="0"/>
                </a:gradFill>
                <a:latin typeface="Segoe UI Light"/>
                <a:ea typeface="Segoe UI" pitchFamily="34" charset="0"/>
                <a:cs typeface="Segoe UI" pitchFamily="34" charset="0"/>
              </a:rPr>
              <a:t>Policies, Guidelines and Templates</a:t>
            </a:r>
          </a:p>
        </p:txBody>
      </p:sp>
      <p:sp>
        <p:nvSpPr>
          <p:cNvPr id="60" name="Text Placeholder 9"/>
          <p:cNvSpPr>
            <a:spLocks noGrp="1"/>
          </p:cNvSpPr>
          <p:nvPr>
            <p:ph type="body" sz="quarter" idx="39"/>
          </p:nvPr>
        </p:nvSpPr>
        <p:spPr>
          <a:xfrm>
            <a:off x="3699917" y="5078730"/>
            <a:ext cx="1960189" cy="300082"/>
          </a:xfrm>
        </p:spPr>
        <p:txBody>
          <a:bodyPr/>
          <a:lstStyle>
            <a:lvl1pPr marL="133353" indent="-133353">
              <a:lnSpc>
                <a:spcPct val="100000"/>
              </a:lnSpc>
              <a:spcBef>
                <a:spcPts val="150"/>
              </a:spcBef>
              <a:buFont typeface="Wingdings" panose="05000000000000000000" pitchFamily="2" charset="2"/>
              <a:buChar char="ü"/>
              <a:defRPr sz="750" spc="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p:txBody>
      </p:sp>
      <p:sp>
        <p:nvSpPr>
          <p:cNvPr id="2" name="Vertical Scroll 1"/>
          <p:cNvSpPr/>
          <p:nvPr userDrawn="1"/>
        </p:nvSpPr>
        <p:spPr bwMode="auto">
          <a:xfrm>
            <a:off x="3479556" y="4727047"/>
            <a:ext cx="165538" cy="190670"/>
          </a:xfrm>
          <a:prstGeom prst="verticalScroll">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defTabSz="685574" fontAlgn="base">
              <a:spcBef>
                <a:spcPct val="0"/>
              </a:spcBef>
              <a:spcAft>
                <a:spcPct val="0"/>
              </a:spcAft>
            </a:pPr>
            <a:endParaRPr lang="en-AU" sz="1650">
              <a:gradFill>
                <a:gsLst>
                  <a:gs pos="0">
                    <a:srgbClr val="FFFFFF"/>
                  </a:gs>
                  <a:gs pos="100000">
                    <a:srgbClr val="FFFFFF"/>
                  </a:gs>
                </a:gsLst>
                <a:lin ang="5400000" scaled="0"/>
              </a:gradFill>
              <a:ea typeface="Segoe UI" pitchFamily="34" charset="0"/>
              <a:cs typeface="Segoe UI" pitchFamily="34" charset="0"/>
            </a:endParaRPr>
          </a:p>
        </p:txBody>
      </p:sp>
      <p:sp>
        <p:nvSpPr>
          <p:cNvPr id="62" name="Text Placeholder 7"/>
          <p:cNvSpPr>
            <a:spLocks noGrp="1"/>
          </p:cNvSpPr>
          <p:nvPr>
            <p:ph type="body" sz="quarter" idx="29"/>
          </p:nvPr>
        </p:nvSpPr>
        <p:spPr>
          <a:xfrm>
            <a:off x="6051500" y="584694"/>
            <a:ext cx="2987649" cy="288541"/>
          </a:xfrm>
        </p:spPr>
        <p:txBody>
          <a:bodyPr anchor="t"/>
          <a:lstStyle>
            <a:lvl1pPr marL="0" indent="0">
              <a:buNone/>
              <a:defRPr>
                <a:solidFill>
                  <a:schemeClr val="bg1"/>
                </a:solidFill>
              </a:defRPr>
            </a:lvl1pPr>
          </a:lstStyle>
          <a:p>
            <a:endParaRPr lang="en-US" sz="750"/>
          </a:p>
        </p:txBody>
      </p:sp>
    </p:spTree>
    <p:extLst>
      <p:ext uri="{BB962C8B-B14F-4D97-AF65-F5344CB8AC3E}">
        <p14:creationId xmlns:p14="http://schemas.microsoft.com/office/powerpoint/2010/main" val="3214303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Blank slide1">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457200" y="173807"/>
            <a:ext cx="8229600" cy="424691"/>
          </a:xfrm>
          <a:prstGeom prst="rect">
            <a:avLst/>
          </a:prstGeom>
          <a:noFill/>
          <a:ln w="9525">
            <a:noFill/>
            <a:miter lim="800000"/>
            <a:headEnd/>
            <a:tailEnd/>
          </a:ln>
        </p:spPr>
        <p:txBody>
          <a:bodyPr vert="horz" wrap="square" lIns="91400" tIns="45700" rIns="91400" bIns="45700" numCol="1" rtlCol="0" anchor="ctr" anchorCtr="0" compatLnSpc="1">
            <a:prstTxWarp prst="textNoShape">
              <a:avLst/>
            </a:prstTxWarp>
            <a:spAutoFit/>
          </a:bodyPr>
          <a:lstStyle>
            <a:lvl1pPr>
              <a:defRPr lang="en-US" sz="2400" b="1" kern="1200" dirty="0">
                <a:solidFill>
                  <a:schemeClr val="tx1"/>
                </a:solidFill>
                <a:latin typeface="+mj-lt"/>
                <a:ea typeface="+mn-ea"/>
                <a:cs typeface="Times New Roman" pitchFamily="18" charset="0"/>
              </a:defRPr>
            </a:lvl1pPr>
          </a:lstStyle>
          <a:p>
            <a:pPr marL="0" lvl="0" eaLnBrk="0" hangingPunct="0">
              <a:spcBef>
                <a:spcPct val="20000"/>
              </a:spcBef>
            </a:pPr>
            <a:r>
              <a:rPr lang="en-US"/>
              <a:t>Click to edit Master title style</a:t>
            </a:r>
          </a:p>
        </p:txBody>
      </p:sp>
    </p:spTree>
    <p:extLst>
      <p:ext uri="{BB962C8B-B14F-4D97-AF65-F5344CB8AC3E}">
        <p14:creationId xmlns:p14="http://schemas.microsoft.com/office/powerpoint/2010/main" val="40460837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EMC Title Slide v01">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B6882CA-16B8-1844-AB10-4CD588723123}"/>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600000"/>
            <a:ext cx="5040000" cy="1320000"/>
          </a:xfrm>
        </p:spPr>
        <p:txBody>
          <a:bodyPr anchor="t" anchorCtr="0"/>
          <a:lstStyle>
            <a:lvl1pPr algn="l">
              <a:lnSpc>
                <a:spcPts val="4000"/>
              </a:lnSpc>
              <a:defRPr sz="4000" cap="all" baseline="0">
                <a:solidFill>
                  <a:schemeClr val="tx1"/>
                </a:solidFill>
              </a:defRPr>
            </a:lvl1pPr>
          </a:lstStyle>
          <a:p>
            <a:r>
              <a:rPr lang="en-US"/>
              <a:t>ONE OR TWO LINE TITLE GOES HERE</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2032072"/>
            <a:ext cx="5040000" cy="36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ONE LINE SUBTITLE GOES HERE</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2619336"/>
            <a:ext cx="486000"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32D8A70E-922F-B747-81C7-BE2E6EEAD57E}"/>
              </a:ext>
            </a:extLst>
          </p:cNvPr>
          <p:cNvSpPr>
            <a:spLocks noGrp="1"/>
          </p:cNvSpPr>
          <p:nvPr>
            <p:ph type="body" sz="quarter" idx="10" hasCustomPrompt="1"/>
          </p:nvPr>
        </p:nvSpPr>
        <p:spPr>
          <a:xfrm>
            <a:off x="306000" y="2763945"/>
            <a:ext cx="3600000" cy="528000"/>
          </a:xfrm>
        </p:spPr>
        <p:txBody>
          <a:bodyPr/>
          <a:lstStyle>
            <a:lvl1pPr marL="0" indent="0">
              <a:lnSpc>
                <a:spcPts val="1500"/>
              </a:lnSpc>
              <a:spcAft>
                <a:spcPts val="0"/>
              </a:spcAft>
              <a:buNone/>
              <a:defRPr sz="1300" cap="all" baseline="0">
                <a:solidFill>
                  <a:schemeClr val="tx1"/>
                </a:solidFill>
              </a:defRPr>
            </a:lvl1pPr>
            <a:lvl2pPr marL="360000" indent="0">
              <a:buNone/>
              <a:defRPr cap="all" baseline="0">
                <a:solidFill>
                  <a:schemeClr val="tx1"/>
                </a:solidFill>
              </a:defRPr>
            </a:lvl2pPr>
            <a:lvl3pPr marL="720000" indent="0">
              <a:buNone/>
              <a:defRPr cap="all" baseline="0">
                <a:solidFill>
                  <a:schemeClr val="tx1"/>
                </a:solidFill>
              </a:defRPr>
            </a:lvl3pPr>
            <a:lvl4pPr marL="1080000" indent="0">
              <a:buNone/>
              <a:defRPr cap="all" baseline="0">
                <a:solidFill>
                  <a:schemeClr val="tx1"/>
                </a:solidFill>
              </a:defRPr>
            </a:lvl4pPr>
            <a:lvl5pPr marL="1440000" indent="0">
              <a:buNone/>
              <a:defRPr cap="all" baseline="0">
                <a:solidFill>
                  <a:schemeClr val="tx1"/>
                </a:solidFill>
              </a:defRPr>
            </a:lvl5pPr>
          </a:lstStyle>
          <a:p>
            <a:pPr lvl="0"/>
            <a:r>
              <a:rPr lang="en-US"/>
              <a:t>NAME</a:t>
            </a:r>
          </a:p>
          <a:p>
            <a:pPr lvl="0"/>
            <a:r>
              <a:rPr lang="en-US"/>
              <a:t>DATE</a:t>
            </a:r>
          </a:p>
        </p:txBody>
      </p:sp>
      <p:pic>
        <p:nvPicPr>
          <p:cNvPr id="8" name="Picture 7">
            <a:extLst>
              <a:ext uri="{FF2B5EF4-FFF2-40B4-BE49-F238E27FC236}">
                <a16:creationId xmlns:a16="http://schemas.microsoft.com/office/drawing/2014/main" id="{566833E7-48A8-FD44-9BF0-C94FBC2239EA}"/>
              </a:ext>
            </a:extLst>
          </p:cNvPr>
          <p:cNvPicPr>
            <a:picLocks noChangeAspect="1"/>
          </p:cNvPicPr>
          <p:nvPr userDrawn="1"/>
        </p:nvPicPr>
        <p:blipFill>
          <a:blip r:embed="rId3"/>
          <a:stretch>
            <a:fillRect/>
          </a:stretch>
        </p:blipFill>
        <p:spPr>
          <a:xfrm>
            <a:off x="7830000" y="6168000"/>
            <a:ext cx="1080000" cy="340920"/>
          </a:xfrm>
          <a:prstGeom prst="rect">
            <a:avLst/>
          </a:prstGeom>
        </p:spPr>
      </p:pic>
    </p:spTree>
    <p:extLst>
      <p:ext uri="{BB962C8B-B14F-4D97-AF65-F5344CB8AC3E}">
        <p14:creationId xmlns:p14="http://schemas.microsoft.com/office/powerpoint/2010/main" val="14428897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78D73-741E-4A3A-B8C4-124CE6BAC49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D4DF620-32AE-46C9-9F22-DDE369B504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E8A0033-3118-46E0-9F01-3652AE36EBE3}"/>
              </a:ext>
            </a:extLst>
          </p:cNvPr>
          <p:cNvSpPr>
            <a:spLocks noGrp="1"/>
          </p:cNvSpPr>
          <p:nvPr>
            <p:ph type="dt" sz="half" idx="10"/>
          </p:nvPr>
        </p:nvSpPr>
        <p:spPr/>
        <p:txBody>
          <a:bodyPr/>
          <a:lstStyle/>
          <a:p>
            <a:fld id="{A7755209-ADD1-469A-A4F2-5D2ACB2109E9}" type="datetime1">
              <a:rPr lang="en-AU" smtClean="0"/>
              <a:t>15/12/2020</a:t>
            </a:fld>
            <a:endParaRPr lang="en-AU"/>
          </a:p>
        </p:txBody>
      </p:sp>
      <p:sp>
        <p:nvSpPr>
          <p:cNvPr id="5" name="Footer Placeholder 4">
            <a:extLst>
              <a:ext uri="{FF2B5EF4-FFF2-40B4-BE49-F238E27FC236}">
                <a16:creationId xmlns:a16="http://schemas.microsoft.com/office/drawing/2014/main" id="{947995D5-0AEB-4D1D-8A60-9100F1F04538}"/>
              </a:ext>
            </a:extLst>
          </p:cNvPr>
          <p:cNvSpPr>
            <a:spLocks noGrp="1"/>
          </p:cNvSpPr>
          <p:nvPr>
            <p:ph type="ftr" sz="quarter" idx="11"/>
          </p:nvPr>
        </p:nvSpPr>
        <p:spPr/>
        <p:txBody>
          <a:bodyPr/>
          <a:lstStyle/>
          <a:p>
            <a:r>
              <a:rPr lang="en-AU"/>
              <a:t>Example footer text</a:t>
            </a:r>
          </a:p>
        </p:txBody>
      </p:sp>
      <p:sp>
        <p:nvSpPr>
          <p:cNvPr id="6" name="Slide Number Placeholder 5">
            <a:extLst>
              <a:ext uri="{FF2B5EF4-FFF2-40B4-BE49-F238E27FC236}">
                <a16:creationId xmlns:a16="http://schemas.microsoft.com/office/drawing/2014/main" id="{1B05ED6E-F140-4083-9570-EFDF8AAE9C49}"/>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10462795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EMC Title Slide v0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A24CD5-D651-DC40-873A-5341FDBC1928}"/>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600000"/>
            <a:ext cx="5040000" cy="1320000"/>
          </a:xfrm>
        </p:spPr>
        <p:txBody>
          <a:bodyPr anchor="t" anchorCtr="0"/>
          <a:lstStyle>
            <a:lvl1pPr algn="l">
              <a:lnSpc>
                <a:spcPts val="4000"/>
              </a:lnSpc>
              <a:defRPr sz="4000" cap="all" baseline="0">
                <a:solidFill>
                  <a:schemeClr val="tx1"/>
                </a:solidFill>
              </a:defRPr>
            </a:lvl1pPr>
          </a:lstStyle>
          <a:p>
            <a:r>
              <a:rPr lang="en-US"/>
              <a:t>ONE OR TWO LINE TITLE GOES HERE</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2032072"/>
            <a:ext cx="5040000" cy="36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ONE LINE SUBTITLE GOES HERE</a:t>
            </a:r>
          </a:p>
        </p:txBody>
      </p:sp>
      <p:pic>
        <p:nvPicPr>
          <p:cNvPr id="10" name="Picture 9">
            <a:extLst>
              <a:ext uri="{FF2B5EF4-FFF2-40B4-BE49-F238E27FC236}">
                <a16:creationId xmlns:a16="http://schemas.microsoft.com/office/drawing/2014/main" id="{CDF6C559-0A2C-D44D-89DE-CF1E8FD11297}"/>
              </a:ext>
            </a:extLst>
          </p:cNvPr>
          <p:cNvPicPr>
            <a:picLocks noChangeAspect="1"/>
          </p:cNvPicPr>
          <p:nvPr userDrawn="1"/>
        </p:nvPicPr>
        <p:blipFill>
          <a:blip r:embed="rId3"/>
          <a:stretch>
            <a:fillRect/>
          </a:stretch>
        </p:blipFill>
        <p:spPr>
          <a:xfrm>
            <a:off x="7830000" y="6168000"/>
            <a:ext cx="1080000" cy="340920"/>
          </a:xfrm>
          <a:prstGeom prst="rect">
            <a:avLst/>
          </a:prstGeom>
        </p:spPr>
      </p:pic>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2619336"/>
            <a:ext cx="486000"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32D8A70E-922F-B747-81C7-BE2E6EEAD57E}"/>
              </a:ext>
            </a:extLst>
          </p:cNvPr>
          <p:cNvSpPr>
            <a:spLocks noGrp="1"/>
          </p:cNvSpPr>
          <p:nvPr>
            <p:ph type="body" sz="quarter" idx="10" hasCustomPrompt="1"/>
          </p:nvPr>
        </p:nvSpPr>
        <p:spPr>
          <a:xfrm>
            <a:off x="306000" y="2763945"/>
            <a:ext cx="3600000" cy="528000"/>
          </a:xfrm>
        </p:spPr>
        <p:txBody>
          <a:bodyPr/>
          <a:lstStyle>
            <a:lvl1pPr marL="0" indent="0">
              <a:lnSpc>
                <a:spcPts val="1500"/>
              </a:lnSpc>
              <a:spcAft>
                <a:spcPts val="0"/>
              </a:spcAft>
              <a:buNone/>
              <a:defRPr sz="1300" cap="all" baseline="0">
                <a:solidFill>
                  <a:schemeClr val="tx1"/>
                </a:solidFill>
              </a:defRPr>
            </a:lvl1pPr>
            <a:lvl2pPr marL="360000" indent="0">
              <a:buNone/>
              <a:defRPr cap="all" baseline="0">
                <a:solidFill>
                  <a:schemeClr val="tx1"/>
                </a:solidFill>
              </a:defRPr>
            </a:lvl2pPr>
            <a:lvl3pPr marL="720000" indent="0">
              <a:buNone/>
              <a:defRPr cap="all" baseline="0">
                <a:solidFill>
                  <a:schemeClr val="tx1"/>
                </a:solidFill>
              </a:defRPr>
            </a:lvl3pPr>
            <a:lvl4pPr marL="1080000" indent="0">
              <a:buNone/>
              <a:defRPr cap="all" baseline="0">
                <a:solidFill>
                  <a:schemeClr val="tx1"/>
                </a:solidFill>
              </a:defRPr>
            </a:lvl4pPr>
            <a:lvl5pPr marL="1440000" indent="0">
              <a:buNone/>
              <a:defRPr cap="all" baseline="0">
                <a:solidFill>
                  <a:schemeClr val="tx1"/>
                </a:solidFill>
              </a:defRPr>
            </a:lvl5pPr>
          </a:lstStyle>
          <a:p>
            <a:pPr lvl="0"/>
            <a:r>
              <a:rPr lang="en-US"/>
              <a:t>NAME</a:t>
            </a:r>
          </a:p>
          <a:p>
            <a:pPr lvl="0"/>
            <a:r>
              <a:rPr lang="en-US"/>
              <a:t>DATE</a:t>
            </a:r>
          </a:p>
        </p:txBody>
      </p:sp>
    </p:spTree>
    <p:extLst>
      <p:ext uri="{BB962C8B-B14F-4D97-AF65-F5344CB8AC3E}">
        <p14:creationId xmlns:p14="http://schemas.microsoft.com/office/powerpoint/2010/main" val="6796891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EMC Title Slide v0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D107040-69F2-B14E-873F-FCC9C48053F9}"/>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600000"/>
            <a:ext cx="5040000" cy="1320000"/>
          </a:xfrm>
        </p:spPr>
        <p:txBody>
          <a:bodyPr anchor="t" anchorCtr="0"/>
          <a:lstStyle>
            <a:lvl1pPr algn="l">
              <a:lnSpc>
                <a:spcPts val="4000"/>
              </a:lnSpc>
              <a:defRPr sz="4000" cap="all" baseline="0">
                <a:solidFill>
                  <a:schemeClr val="tx1"/>
                </a:solidFill>
              </a:defRPr>
            </a:lvl1pPr>
          </a:lstStyle>
          <a:p>
            <a:r>
              <a:rPr lang="en-US"/>
              <a:t>ONE OR TWO LINE TITLE GOES HERE</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2032072"/>
            <a:ext cx="5040000" cy="36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ONE LINE SUBTITLE GOES HERE</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2619336"/>
            <a:ext cx="486000"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32D8A70E-922F-B747-81C7-BE2E6EEAD57E}"/>
              </a:ext>
            </a:extLst>
          </p:cNvPr>
          <p:cNvSpPr>
            <a:spLocks noGrp="1"/>
          </p:cNvSpPr>
          <p:nvPr>
            <p:ph type="body" sz="quarter" idx="10" hasCustomPrompt="1"/>
          </p:nvPr>
        </p:nvSpPr>
        <p:spPr>
          <a:xfrm>
            <a:off x="306000" y="2763945"/>
            <a:ext cx="3600000" cy="528000"/>
          </a:xfrm>
        </p:spPr>
        <p:txBody>
          <a:bodyPr/>
          <a:lstStyle>
            <a:lvl1pPr marL="0" indent="0">
              <a:lnSpc>
                <a:spcPts val="1500"/>
              </a:lnSpc>
              <a:spcAft>
                <a:spcPts val="0"/>
              </a:spcAft>
              <a:buNone/>
              <a:defRPr sz="1300" cap="all" baseline="0">
                <a:solidFill>
                  <a:schemeClr val="tx1"/>
                </a:solidFill>
              </a:defRPr>
            </a:lvl1pPr>
            <a:lvl2pPr marL="360000" indent="0">
              <a:buNone/>
              <a:defRPr cap="all" baseline="0">
                <a:solidFill>
                  <a:schemeClr val="tx1"/>
                </a:solidFill>
              </a:defRPr>
            </a:lvl2pPr>
            <a:lvl3pPr marL="720000" indent="0">
              <a:buNone/>
              <a:defRPr cap="all" baseline="0">
                <a:solidFill>
                  <a:schemeClr val="tx1"/>
                </a:solidFill>
              </a:defRPr>
            </a:lvl3pPr>
            <a:lvl4pPr marL="1080000" indent="0">
              <a:buNone/>
              <a:defRPr cap="all" baseline="0">
                <a:solidFill>
                  <a:schemeClr val="tx1"/>
                </a:solidFill>
              </a:defRPr>
            </a:lvl4pPr>
            <a:lvl5pPr marL="1440000" indent="0">
              <a:buNone/>
              <a:defRPr cap="all" baseline="0">
                <a:solidFill>
                  <a:schemeClr val="tx1"/>
                </a:solidFill>
              </a:defRPr>
            </a:lvl5pPr>
          </a:lstStyle>
          <a:p>
            <a:pPr lvl="0"/>
            <a:r>
              <a:rPr lang="en-US"/>
              <a:t>NAME</a:t>
            </a:r>
          </a:p>
          <a:p>
            <a:pPr lvl="0"/>
            <a:r>
              <a:rPr lang="en-US"/>
              <a:t>DATE</a:t>
            </a:r>
          </a:p>
        </p:txBody>
      </p:sp>
      <p:pic>
        <p:nvPicPr>
          <p:cNvPr id="12" name="Picture 11">
            <a:extLst>
              <a:ext uri="{FF2B5EF4-FFF2-40B4-BE49-F238E27FC236}">
                <a16:creationId xmlns:a16="http://schemas.microsoft.com/office/drawing/2014/main" id="{C7C1BCC5-E97F-6A44-BE6D-C68FB7BF971F}"/>
              </a:ext>
            </a:extLst>
          </p:cNvPr>
          <p:cNvPicPr>
            <a:picLocks noChangeAspect="1"/>
          </p:cNvPicPr>
          <p:nvPr userDrawn="1"/>
        </p:nvPicPr>
        <p:blipFill>
          <a:blip r:embed="rId3"/>
          <a:stretch>
            <a:fillRect/>
          </a:stretch>
        </p:blipFill>
        <p:spPr>
          <a:xfrm>
            <a:off x="7830000" y="6168000"/>
            <a:ext cx="1080000" cy="340920"/>
          </a:xfrm>
          <a:prstGeom prst="rect">
            <a:avLst/>
          </a:prstGeom>
        </p:spPr>
      </p:pic>
    </p:spTree>
    <p:extLst>
      <p:ext uri="{BB962C8B-B14F-4D97-AF65-F5344CB8AC3E}">
        <p14:creationId xmlns:p14="http://schemas.microsoft.com/office/powerpoint/2010/main" val="5335536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EMC Divider Slide v01">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74554D6-74C7-7F48-9311-A0F9600B0CC6}"/>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600000"/>
            <a:ext cx="5040000" cy="600000"/>
          </a:xfrm>
        </p:spPr>
        <p:txBody>
          <a:bodyPr anchor="t" anchorCtr="0"/>
          <a:lstStyle>
            <a:lvl1pPr algn="l">
              <a:lnSpc>
                <a:spcPts val="4000"/>
              </a:lnSpc>
              <a:defRPr sz="4000"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1320000"/>
            <a:ext cx="5040000" cy="36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2208000"/>
            <a:ext cx="486000"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Slide Number Placeholder 21">
            <a:extLst>
              <a:ext uri="{FF2B5EF4-FFF2-40B4-BE49-F238E27FC236}">
                <a16:creationId xmlns:a16="http://schemas.microsoft.com/office/drawing/2014/main" id="{85E3EA8C-D7FA-E541-8B18-79F24430CD8E}"/>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23" name="Straight Connector 22">
            <a:extLst>
              <a:ext uri="{FF2B5EF4-FFF2-40B4-BE49-F238E27FC236}">
                <a16:creationId xmlns:a16="http://schemas.microsoft.com/office/drawing/2014/main" id="{6D058CBC-B9C7-5E49-980D-70BA234DF55E}"/>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4062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EMC Divider Slide v0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959F6E-7BC2-5843-AB30-D7BB06590084}"/>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600000"/>
            <a:ext cx="5040000" cy="600000"/>
          </a:xfrm>
        </p:spPr>
        <p:txBody>
          <a:bodyPr anchor="t" anchorCtr="0"/>
          <a:lstStyle>
            <a:lvl1pPr algn="l">
              <a:lnSpc>
                <a:spcPts val="4000"/>
              </a:lnSpc>
              <a:defRPr sz="4000"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1320000"/>
            <a:ext cx="5040000" cy="36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2208000"/>
            <a:ext cx="486000"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7535FA84-0AE2-114D-AB60-A25BA0A9933A}"/>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3" name="Straight Connector 12">
            <a:extLst>
              <a:ext uri="{FF2B5EF4-FFF2-40B4-BE49-F238E27FC236}">
                <a16:creationId xmlns:a16="http://schemas.microsoft.com/office/drawing/2014/main" id="{872FEDDB-E6D9-D846-99F7-B2F1E45C8E59}"/>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92731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EMC Divider Slide v0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C7E76A-3109-DA49-95C0-6BB58D4B062A}"/>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600000"/>
            <a:ext cx="5040000" cy="600000"/>
          </a:xfrm>
        </p:spPr>
        <p:txBody>
          <a:bodyPr anchor="t" anchorCtr="0"/>
          <a:lstStyle>
            <a:lvl1pPr algn="l">
              <a:lnSpc>
                <a:spcPts val="4000"/>
              </a:lnSpc>
              <a:defRPr sz="4000"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1320000"/>
            <a:ext cx="5040000" cy="36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2208000"/>
            <a:ext cx="486000"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9EA24F53-9E5A-6F42-8274-94924D121078}"/>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0" name="Straight Connector 9">
            <a:extLst>
              <a:ext uri="{FF2B5EF4-FFF2-40B4-BE49-F238E27FC236}">
                <a16:creationId xmlns:a16="http://schemas.microsoft.com/office/drawing/2014/main" id="{3F9D1629-74F5-0B44-8787-ABA9EB2C83BB}"/>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63947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EMC Divider Slide v0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7C5571-7D59-C940-AA36-5B1AC0C4BEA2}"/>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600000"/>
            <a:ext cx="5040000" cy="600000"/>
          </a:xfrm>
        </p:spPr>
        <p:txBody>
          <a:bodyPr anchor="t" anchorCtr="0"/>
          <a:lstStyle>
            <a:lvl1pPr algn="l">
              <a:lnSpc>
                <a:spcPts val="4000"/>
              </a:lnSpc>
              <a:defRPr sz="4000"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1320000"/>
            <a:ext cx="5040000" cy="36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2208000"/>
            <a:ext cx="486000"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4F20A432-27E5-7049-A574-AA536ED1C685}"/>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0" name="Straight Connector 9">
            <a:extLst>
              <a:ext uri="{FF2B5EF4-FFF2-40B4-BE49-F238E27FC236}">
                <a16:creationId xmlns:a16="http://schemas.microsoft.com/office/drawing/2014/main" id="{C716B783-64A2-CE46-B486-A5B5F09FA9E6}"/>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77168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EMC Divider Slide v05">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FFC0BE-1B9D-484C-8D4F-CD97B5154516}"/>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600000"/>
            <a:ext cx="5040000" cy="600000"/>
          </a:xfrm>
        </p:spPr>
        <p:txBody>
          <a:bodyPr anchor="t" anchorCtr="0"/>
          <a:lstStyle>
            <a:lvl1pPr algn="l">
              <a:lnSpc>
                <a:spcPts val="4000"/>
              </a:lnSpc>
              <a:defRPr sz="4000"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1320000"/>
            <a:ext cx="5040000" cy="36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2208000"/>
            <a:ext cx="486000"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6C72046A-AE55-4C48-AB00-6B80128964A1}"/>
              </a:ext>
            </a:extLst>
          </p:cNvPr>
          <p:cNvSpPr>
            <a:spLocks noGrp="1"/>
          </p:cNvSpPr>
          <p:nvPr>
            <p:ph type="sldNum" sz="quarter" idx="10"/>
          </p:nvPr>
        </p:nvSpPr>
        <p:spPr/>
        <p:txBody>
          <a:bodyPr/>
          <a:lstStyle/>
          <a:p>
            <a:fld id="{73A9E820-FCDC-9D4F-B422-DEB35CEB4BD2}" type="slidenum">
              <a:rPr lang="en-US" smtClean="0"/>
              <a:pPr/>
              <a:t>‹#›</a:t>
            </a:fld>
            <a:endParaRPr lang="en-US"/>
          </a:p>
        </p:txBody>
      </p:sp>
      <p:cxnSp>
        <p:nvCxnSpPr>
          <p:cNvPr id="10" name="Straight Connector 9">
            <a:extLst>
              <a:ext uri="{FF2B5EF4-FFF2-40B4-BE49-F238E27FC236}">
                <a16:creationId xmlns:a16="http://schemas.microsoft.com/office/drawing/2014/main" id="{43AEF03E-415A-7648-87B5-2B8AE1CB3DB0}"/>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8050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EMC Divider Slide v06">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FDBF443-D40F-6046-B171-7C79EBDA0882}"/>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600000"/>
            <a:ext cx="5040000" cy="600000"/>
          </a:xfrm>
        </p:spPr>
        <p:txBody>
          <a:bodyPr anchor="t" anchorCtr="0"/>
          <a:lstStyle>
            <a:lvl1pPr algn="l">
              <a:lnSpc>
                <a:spcPts val="4000"/>
              </a:lnSpc>
              <a:defRPr sz="4000"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1320000"/>
            <a:ext cx="5040000" cy="36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2208000"/>
            <a:ext cx="486000"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114942AD-F020-A842-B53C-3B7F33AC310F}"/>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4" name="Straight Connector 13">
            <a:extLst>
              <a:ext uri="{FF2B5EF4-FFF2-40B4-BE49-F238E27FC236}">
                <a16:creationId xmlns:a16="http://schemas.microsoft.com/office/drawing/2014/main" id="{72E6AA40-47B5-494F-82F1-2BB402CD24C8}"/>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39983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EMC Divider Slide v07">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84E8C5-16B0-FD4D-8BBE-10B4D517272C}"/>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06000" y="600000"/>
            <a:ext cx="5040000" cy="600000"/>
          </a:xfrm>
        </p:spPr>
        <p:txBody>
          <a:bodyPr anchor="t" anchorCtr="0"/>
          <a:lstStyle>
            <a:lvl1pPr algn="l">
              <a:lnSpc>
                <a:spcPts val="4000"/>
              </a:lnSpc>
              <a:defRPr sz="4000"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06000" y="1320000"/>
            <a:ext cx="5040000" cy="360000"/>
          </a:xfrm>
        </p:spPr>
        <p:txBody>
          <a:bodyPr/>
          <a:lstStyle>
            <a:lvl1pPr marL="0" indent="0" algn="l">
              <a:lnSpc>
                <a:spcPts val="1800"/>
              </a:lnSpc>
              <a:spcAft>
                <a:spcPts val="0"/>
              </a:spcAft>
              <a:buNone/>
              <a:defRPr sz="18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06000" y="2208000"/>
            <a:ext cx="486000"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114942AD-F020-A842-B53C-3B7F33AC310F}"/>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4" name="Straight Connector 13">
            <a:extLst>
              <a:ext uri="{FF2B5EF4-FFF2-40B4-BE49-F238E27FC236}">
                <a16:creationId xmlns:a16="http://schemas.microsoft.com/office/drawing/2014/main" id="{72E6AA40-47B5-494F-82F1-2BB402CD24C8}"/>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52815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EMC 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3777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07475-FEE0-40F3-B487-DB82C280664C}"/>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2A56FD0D-B4CE-41F4-9879-E575CB28F436}"/>
              </a:ext>
            </a:extLst>
          </p:cNvPr>
          <p:cNvSpPr>
            <a:spLocks noGrp="1"/>
          </p:cNvSpPr>
          <p:nvPr>
            <p:ph type="body" idx="1"/>
          </p:nvPr>
        </p:nvSpPr>
        <p:spPr>
          <a:xfrm>
            <a:off x="623888" y="4589464"/>
            <a:ext cx="7886700" cy="1500187"/>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BDB86D-BED8-4F4E-A228-4A9502398278}"/>
              </a:ext>
            </a:extLst>
          </p:cNvPr>
          <p:cNvSpPr>
            <a:spLocks noGrp="1"/>
          </p:cNvSpPr>
          <p:nvPr>
            <p:ph type="dt" sz="half" idx="10"/>
          </p:nvPr>
        </p:nvSpPr>
        <p:spPr/>
        <p:txBody>
          <a:bodyPr/>
          <a:lstStyle>
            <a:lvl1pPr>
              <a:defRPr>
                <a:solidFill>
                  <a:schemeClr val="bg1"/>
                </a:solidFill>
              </a:defRPr>
            </a:lvl1pPr>
          </a:lstStyle>
          <a:p>
            <a:fld id="{422D03C1-86EC-4B2D-A650-A7ADA918C9CC}" type="datetime1">
              <a:rPr lang="en-AU" smtClean="0"/>
              <a:t>15/12/2020</a:t>
            </a:fld>
            <a:endParaRPr lang="en-AU"/>
          </a:p>
        </p:txBody>
      </p:sp>
      <p:sp>
        <p:nvSpPr>
          <p:cNvPr id="5" name="Footer Placeholder 4">
            <a:extLst>
              <a:ext uri="{FF2B5EF4-FFF2-40B4-BE49-F238E27FC236}">
                <a16:creationId xmlns:a16="http://schemas.microsoft.com/office/drawing/2014/main" id="{8C4C2DBD-604C-465E-B9D8-B4B22647CF29}"/>
              </a:ext>
            </a:extLst>
          </p:cNvPr>
          <p:cNvSpPr>
            <a:spLocks noGrp="1"/>
          </p:cNvSpPr>
          <p:nvPr>
            <p:ph type="ftr" sz="quarter" idx="11"/>
          </p:nvPr>
        </p:nvSpPr>
        <p:spPr/>
        <p:txBody>
          <a:bodyPr/>
          <a:lstStyle>
            <a:lvl1pPr>
              <a:defRPr>
                <a:solidFill>
                  <a:schemeClr val="bg1"/>
                </a:solidFill>
              </a:defRPr>
            </a:lvl1pPr>
          </a:lstStyle>
          <a:p>
            <a:r>
              <a:rPr lang="en-AU"/>
              <a:t>Example footer text</a:t>
            </a:r>
          </a:p>
        </p:txBody>
      </p:sp>
      <p:sp>
        <p:nvSpPr>
          <p:cNvPr id="6" name="Slide Number Placeholder 5">
            <a:extLst>
              <a:ext uri="{FF2B5EF4-FFF2-40B4-BE49-F238E27FC236}">
                <a16:creationId xmlns:a16="http://schemas.microsoft.com/office/drawing/2014/main" id="{DFD5CE2D-E898-480E-8C7D-50D7E3781CA3}"/>
              </a:ext>
            </a:extLst>
          </p:cNvPr>
          <p:cNvSpPr>
            <a:spLocks noGrp="1"/>
          </p:cNvSpPr>
          <p:nvPr>
            <p:ph type="sldNum" sz="quarter" idx="12"/>
          </p:nvPr>
        </p:nvSpPr>
        <p:spPr/>
        <p:txBody>
          <a:bodyPr/>
          <a:lstStyle>
            <a:lvl1pPr>
              <a:defRPr>
                <a:solidFill>
                  <a:schemeClr val="bg1"/>
                </a:solidFill>
              </a:defRPr>
            </a:lvl1pPr>
          </a:lstStyle>
          <a:p>
            <a:fld id="{4EC81F68-4976-451A-B2E9-79BCBD2F70CC}" type="slidenum">
              <a:rPr lang="en-AU" smtClean="0"/>
              <a:pPr/>
              <a:t>‹#›</a:t>
            </a:fld>
            <a:endParaRPr lang="en-AU"/>
          </a:p>
        </p:txBody>
      </p:sp>
      <p:pic>
        <p:nvPicPr>
          <p:cNvPr id="7" name="Picture 6">
            <a:extLst>
              <a:ext uri="{FF2B5EF4-FFF2-40B4-BE49-F238E27FC236}">
                <a16:creationId xmlns:a16="http://schemas.microsoft.com/office/drawing/2014/main" id="{85656308-505F-4C9D-B9BF-1868F7BF86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617" y="6250625"/>
            <a:ext cx="1302050" cy="428911"/>
          </a:xfrm>
          <a:prstGeom prst="rect">
            <a:avLst/>
          </a:prstGeom>
        </p:spPr>
      </p:pic>
    </p:spTree>
    <p:extLst>
      <p:ext uri="{BB962C8B-B14F-4D97-AF65-F5344CB8AC3E}">
        <p14:creationId xmlns:p14="http://schemas.microsoft.com/office/powerpoint/2010/main" val="25709681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AEMC Title &amp; Content (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9954BB-84B7-2B41-9CCA-39C0462F4B15}"/>
              </a:ext>
            </a:extLst>
          </p:cNvPr>
          <p:cNvSpPr>
            <a:spLocks noGrp="1"/>
          </p:cNvSpPr>
          <p:nvPr>
            <p:ph idx="1" hasCustomPrompt="1"/>
          </p:nvPr>
        </p:nvSpPr>
        <p:spPr>
          <a:xfrm>
            <a:off x="305999" y="1680000"/>
            <a:ext cx="8100000" cy="3840000"/>
          </a:xfrm>
        </p:spPr>
        <p:txBody>
          <a:bodyPr/>
          <a:lstStyle>
            <a:lvl1pPr marL="0" indent="0">
              <a:lnSpc>
                <a:spcPts val="4400"/>
              </a:lnSpc>
              <a:spcAft>
                <a:spcPts val="750"/>
              </a:spcAft>
              <a:buNone/>
              <a:defRPr sz="4200">
                <a:solidFill>
                  <a:schemeClr val="bg1"/>
                </a:solidFill>
              </a:defRPr>
            </a:lvl1pPr>
            <a:lvl2pPr marL="360000" indent="0">
              <a:buNone/>
              <a:defRPr>
                <a:solidFill>
                  <a:srgbClr val="FF0000"/>
                </a:solidFill>
              </a:defRPr>
            </a:lvl2pPr>
            <a:lvl3pPr marL="720000" indent="0">
              <a:buNone/>
              <a:defRPr>
                <a:solidFill>
                  <a:srgbClr val="FF0000"/>
                </a:solidFill>
              </a:defRPr>
            </a:lvl3pPr>
            <a:lvl4pPr marL="1080000" indent="0">
              <a:buNone/>
              <a:defRPr>
                <a:solidFill>
                  <a:srgbClr val="FF0000"/>
                </a:solidFill>
              </a:defRPr>
            </a:lvl4pPr>
            <a:lvl5pPr marL="1440000" indent="0">
              <a:buNone/>
              <a:defRPr>
                <a:solidFill>
                  <a:srgbClr val="FF0000"/>
                </a:solidFill>
              </a:defRPr>
            </a:lvl5pPr>
          </a:lstStyle>
          <a:p>
            <a:pPr lvl="0"/>
            <a:r>
              <a:rPr lang="en-US"/>
              <a:t>“</a:t>
            </a:r>
            <a:r>
              <a:rPr lang="en-US" err="1"/>
              <a:t>Uptaque</a:t>
            </a:r>
            <a:r>
              <a:rPr lang="en-US"/>
              <a:t> </a:t>
            </a:r>
            <a:r>
              <a:rPr lang="en-US" err="1"/>
              <a:t>saection</a:t>
            </a:r>
            <a:r>
              <a:rPr lang="en-US"/>
              <a:t> </a:t>
            </a:r>
            <a:r>
              <a:rPr lang="en-US" err="1"/>
              <a:t>consequiam</a:t>
            </a:r>
            <a:r>
              <a:rPr lang="en-US"/>
              <a:t> </a:t>
            </a: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r>
              <a:rPr lang="en-US"/>
              <a:t> </a:t>
            </a:r>
            <a:r>
              <a:rPr lang="en-US" err="1"/>
              <a:t>quia</a:t>
            </a:r>
            <a:r>
              <a:rPr lang="en-US"/>
              <a:t> </a:t>
            </a:r>
            <a:r>
              <a:rPr lang="en-US" err="1"/>
              <a:t>num</a:t>
            </a:r>
            <a:r>
              <a:rPr lang="en-US"/>
              <a:t> re </a:t>
            </a:r>
            <a:r>
              <a:rPr lang="en-US" err="1"/>
              <a:t>consequam</a:t>
            </a:r>
            <a:r>
              <a:rPr lang="en-US"/>
              <a:t> </a:t>
            </a:r>
            <a:r>
              <a:rPr lang="en-US" err="1"/>
              <a:t>eicaeperro</a:t>
            </a:r>
            <a:r>
              <a:rPr lang="en-US"/>
              <a:t> </a:t>
            </a:r>
            <a:r>
              <a:rPr lang="en-US" err="1"/>
              <a:t>oditinnus</a:t>
            </a:r>
            <a:r>
              <a:rPr lang="en-US"/>
              <a:t> sit que </a:t>
            </a:r>
            <a:r>
              <a:rPr lang="en-US" err="1"/>
              <a:t>dolutemolum</a:t>
            </a:r>
            <a:r>
              <a:rPr lang="en-US"/>
              <a:t> re”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C51F12A-1030-1E41-8594-B0FF3B822E72}"/>
              </a:ext>
            </a:extLst>
          </p:cNvPr>
          <p:cNvCxnSpPr/>
          <p:nvPr userDrawn="1"/>
        </p:nvCxnSpPr>
        <p:spPr>
          <a:xfrm>
            <a:off x="306000" y="5760000"/>
            <a:ext cx="486000"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68460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AEMC Title and Content (Lar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9954BB-84B7-2B41-9CCA-39C0462F4B15}"/>
              </a:ext>
            </a:extLst>
          </p:cNvPr>
          <p:cNvSpPr>
            <a:spLocks noGrp="1"/>
          </p:cNvSpPr>
          <p:nvPr>
            <p:ph idx="1" hasCustomPrompt="1"/>
          </p:nvPr>
        </p:nvSpPr>
        <p:spPr>
          <a:xfrm>
            <a:off x="305999" y="1680000"/>
            <a:ext cx="8100000" cy="3360000"/>
          </a:xfrm>
        </p:spPr>
        <p:txBody>
          <a:bodyPr/>
          <a:lstStyle>
            <a:lvl1pPr marL="0" indent="0">
              <a:lnSpc>
                <a:spcPts val="3200"/>
              </a:lnSpc>
              <a:spcAft>
                <a:spcPts val="750"/>
              </a:spcAft>
              <a:buNone/>
              <a:defRPr sz="3000">
                <a:solidFill>
                  <a:schemeClr val="bg1"/>
                </a:solidFill>
              </a:defRPr>
            </a:lvl1pPr>
            <a:lvl2pPr marL="360000" indent="0">
              <a:buNone/>
              <a:defRPr>
                <a:solidFill>
                  <a:srgbClr val="FF0000"/>
                </a:solidFill>
              </a:defRPr>
            </a:lvl2pPr>
            <a:lvl3pPr marL="720000" indent="0">
              <a:buNone/>
              <a:defRPr>
                <a:solidFill>
                  <a:srgbClr val="FF0000"/>
                </a:solidFill>
              </a:defRPr>
            </a:lvl3pPr>
            <a:lvl4pPr marL="1080000" indent="0">
              <a:buNone/>
              <a:defRPr>
                <a:solidFill>
                  <a:srgbClr val="FF0000"/>
                </a:solidFill>
              </a:defRPr>
            </a:lvl4pPr>
            <a:lvl5pPr marL="1440000" indent="0">
              <a:buNone/>
              <a:defRPr>
                <a:solidFill>
                  <a:srgbClr val="FF0000"/>
                </a:solidFill>
              </a:defRPr>
            </a:lvl5pPr>
          </a:lstStyle>
          <a:p>
            <a:pPr lvl="0"/>
            <a:r>
              <a:rPr lang="en-US" err="1"/>
              <a:t>Uptaque</a:t>
            </a:r>
            <a:r>
              <a:rPr lang="en-US"/>
              <a:t> </a:t>
            </a:r>
            <a:r>
              <a:rPr lang="en-US" err="1"/>
              <a:t>saection</a:t>
            </a:r>
            <a:r>
              <a:rPr lang="en-US"/>
              <a:t> </a:t>
            </a:r>
            <a:r>
              <a:rPr lang="en-US" err="1"/>
              <a:t>consequiam</a:t>
            </a:r>
            <a:r>
              <a:rPr lang="en-US"/>
              <a:t> </a:t>
            </a: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r>
              <a:rPr lang="en-US"/>
              <a:t> </a:t>
            </a:r>
            <a:r>
              <a:rPr lang="en-US" err="1"/>
              <a:t>quia</a:t>
            </a:r>
            <a:r>
              <a:rPr lang="en-US"/>
              <a:t> </a:t>
            </a:r>
            <a:r>
              <a:rPr lang="en-US" err="1"/>
              <a:t>num</a:t>
            </a:r>
            <a:r>
              <a:rPr lang="en-US"/>
              <a:t> re </a:t>
            </a:r>
            <a:r>
              <a:rPr lang="en-US" err="1"/>
              <a:t>consequam</a:t>
            </a:r>
            <a:r>
              <a:rPr lang="en-US"/>
              <a:t> </a:t>
            </a:r>
            <a:r>
              <a:rPr lang="en-US" err="1"/>
              <a:t>eicaeperro</a:t>
            </a:r>
            <a:r>
              <a:rPr lang="en-US"/>
              <a:t> </a:t>
            </a:r>
            <a:r>
              <a:rPr lang="en-US" err="1"/>
              <a:t>oditin</a:t>
            </a:r>
            <a:r>
              <a:rPr lang="en-US"/>
              <a:t> nus, sit que </a:t>
            </a:r>
            <a:r>
              <a:rPr lang="en-US" err="1"/>
              <a:t>dolutemolum</a:t>
            </a:r>
            <a:r>
              <a:rPr lang="en-US"/>
              <a:t> re, </a:t>
            </a:r>
            <a:r>
              <a:rPr lang="en-US" err="1"/>
              <a:t>volut</a:t>
            </a:r>
            <a:r>
              <a:rPr lang="en-US"/>
              <a:t> maxim </a:t>
            </a:r>
            <a:r>
              <a:rPr lang="en-US" err="1"/>
              <a:t>harchil</a:t>
            </a:r>
            <a:r>
              <a:rPr lang="en-US"/>
              <a:t> </a:t>
            </a:r>
            <a:r>
              <a:rPr lang="en-US" err="1"/>
              <a:t>laudit</a:t>
            </a:r>
            <a:r>
              <a:rPr lang="en-US"/>
              <a:t> </a:t>
            </a:r>
            <a:r>
              <a:rPr lang="en-US" err="1"/>
              <a:t>pratem</a:t>
            </a:r>
            <a:r>
              <a:rPr lang="en-US"/>
              <a:t> </a:t>
            </a:r>
            <a:r>
              <a:rPr lang="en-US" err="1"/>
              <a:t>nient</a:t>
            </a:r>
            <a:r>
              <a:rPr lang="en-US"/>
              <a:t>, </a:t>
            </a:r>
            <a:r>
              <a:rPr lang="en-US" err="1"/>
              <a:t>ebistia</a:t>
            </a:r>
            <a:r>
              <a:rPr lang="en-US"/>
              <a:t> </a:t>
            </a:r>
            <a:r>
              <a:rPr lang="en-US" err="1"/>
              <a:t>cuptibus</a:t>
            </a:r>
            <a:r>
              <a:rPr lang="en-US"/>
              <a:t> </a:t>
            </a:r>
            <a:r>
              <a:rPr lang="en-US" err="1"/>
              <a:t>maximpo</a:t>
            </a:r>
            <a:r>
              <a:rPr lang="en-US"/>
              <a:t> </a:t>
            </a:r>
            <a:r>
              <a:rPr lang="en-US" err="1"/>
              <a:t>restiant</a:t>
            </a:r>
            <a:r>
              <a:rPr lang="en-US"/>
              <a:t> </a:t>
            </a:r>
            <a:r>
              <a:rPr lang="en-US" err="1"/>
              <a:t>accus</a:t>
            </a:r>
            <a:r>
              <a:rPr lang="en-US"/>
              <a:t> </a:t>
            </a:r>
            <a:r>
              <a:rPr lang="en-US" err="1"/>
              <a:t>maio</a:t>
            </a:r>
            <a:r>
              <a:rPr lang="en-US"/>
              <a:t> tat </a:t>
            </a:r>
            <a:r>
              <a:rPr lang="en-US" err="1"/>
              <a:t>verumquod</a:t>
            </a:r>
            <a:r>
              <a:rPr lang="en-US"/>
              <a:t> </a:t>
            </a:r>
            <a:r>
              <a:rPr lang="en-US" err="1"/>
              <a:t>molorep</a:t>
            </a:r>
            <a:r>
              <a:rPr lang="en-US"/>
              <a:t> </a:t>
            </a:r>
            <a:r>
              <a:rPr lang="en-US" err="1"/>
              <a:t>erent</a:t>
            </a:r>
            <a:r>
              <a:rPr lang="en-US"/>
              <a:t>.</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C51F12A-1030-1E41-8594-B0FF3B822E72}"/>
              </a:ext>
            </a:extLst>
          </p:cNvPr>
          <p:cNvCxnSpPr/>
          <p:nvPr userDrawn="1"/>
        </p:nvCxnSpPr>
        <p:spPr>
          <a:xfrm>
            <a:off x="306000" y="5208000"/>
            <a:ext cx="486000"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47257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EMC 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a:xfrm>
            <a:off x="306000" y="408000"/>
            <a:ext cx="8460000" cy="360000"/>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5ECB3D0-CB26-F049-981F-FC52D3114309}"/>
              </a:ext>
            </a:extLst>
          </p:cNvPr>
          <p:cNvSpPr>
            <a:spLocks noGrp="1"/>
          </p:cNvSpPr>
          <p:nvPr>
            <p:ph type="body" sz="quarter" idx="13"/>
          </p:nvPr>
        </p:nvSpPr>
        <p:spPr>
          <a:xfrm>
            <a:off x="306387" y="1680000"/>
            <a:ext cx="5760000" cy="408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71940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EMC Title &amp; Content (2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5ECB3D0-CB26-F049-981F-FC52D3114309}"/>
              </a:ext>
            </a:extLst>
          </p:cNvPr>
          <p:cNvSpPr>
            <a:spLocks noGrp="1"/>
          </p:cNvSpPr>
          <p:nvPr>
            <p:ph type="body" sz="quarter" idx="13" hasCustomPrompt="1"/>
          </p:nvPr>
        </p:nvSpPr>
        <p:spPr>
          <a:xfrm>
            <a:off x="306387" y="1680000"/>
            <a:ext cx="8460000" cy="4440000"/>
          </a:xfrm>
        </p:spPr>
        <p:txBody>
          <a:bodyPr numCol="2" spcCol="540000"/>
          <a:lstStyle>
            <a:lvl1pPr marL="0" indent="0">
              <a:lnSpc>
                <a:spcPts val="1600"/>
              </a:lnSpc>
              <a:buNone/>
              <a:defRPr sz="1400">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US"/>
              <a:t>Text heavy page to go here text to 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r>
              <a:rPr lang="en-US"/>
              <a:t> as de ne et </a:t>
            </a:r>
            <a:r>
              <a:rPr lang="en-US" err="1"/>
              <a:t>aspit</a:t>
            </a:r>
            <a:r>
              <a:rPr lang="en-US"/>
              <a:t> alia </a:t>
            </a:r>
            <a:r>
              <a:rPr lang="en-US" err="1"/>
              <a:t>vendist</a:t>
            </a:r>
            <a:r>
              <a:rPr lang="en-US"/>
              <a:t> </a:t>
            </a:r>
            <a:r>
              <a:rPr lang="en-US" err="1"/>
              <a:t>iorepro</a:t>
            </a:r>
            <a:r>
              <a:rPr lang="en-US"/>
              <a:t> </a:t>
            </a:r>
            <a:r>
              <a:rPr lang="en-US" err="1"/>
              <a:t>eos</a:t>
            </a:r>
            <a:r>
              <a:rPr lang="en-US"/>
              <a:t> </a:t>
            </a:r>
            <a:r>
              <a:rPr lang="en-US" err="1"/>
              <a:t>autaqui</a:t>
            </a:r>
            <a:r>
              <a:rPr lang="en-US"/>
              <a:t> </a:t>
            </a:r>
            <a:r>
              <a:rPr lang="en-US" err="1"/>
              <a:t>repres</a:t>
            </a:r>
            <a:r>
              <a:rPr lang="en-US"/>
              <a:t> </a:t>
            </a:r>
            <a:r>
              <a:rPr lang="en-US" err="1"/>
              <a:t>diae</a:t>
            </a:r>
            <a:r>
              <a:rPr lang="en-US"/>
              <a:t> re et od </a:t>
            </a:r>
            <a:r>
              <a:rPr lang="en-US" err="1"/>
              <a:t>quam</a:t>
            </a:r>
            <a:r>
              <a:rPr lang="en-US"/>
              <a:t> </a:t>
            </a:r>
            <a:r>
              <a:rPr lang="en-US" err="1"/>
              <a:t>acessunt</a:t>
            </a:r>
            <a:endParaRPr lang="en-US"/>
          </a:p>
          <a:p>
            <a:pPr lvl="0"/>
            <a:r>
              <a:rPr lang="en-US" err="1"/>
              <a:t>Nem</a:t>
            </a:r>
            <a:r>
              <a:rPr lang="en-US"/>
              <a:t> </a:t>
            </a:r>
            <a:r>
              <a:rPr lang="en-US" err="1"/>
              <a:t>doloribus</a:t>
            </a:r>
            <a:r>
              <a:rPr lang="en-US"/>
              <a:t>, </a:t>
            </a:r>
            <a:r>
              <a:rPr lang="en-US" err="1"/>
              <a:t>similloribus</a:t>
            </a:r>
            <a:r>
              <a:rPr lang="en-US"/>
              <a:t> </a:t>
            </a:r>
            <a:r>
              <a:rPr lang="en-US" err="1"/>
              <a:t>atem</a:t>
            </a:r>
            <a:r>
              <a:rPr lang="en-US"/>
              <a:t> </a:t>
            </a:r>
            <a:r>
              <a:rPr lang="en-US" err="1"/>
              <a:t>earit</a:t>
            </a:r>
            <a:r>
              <a:rPr lang="en-US"/>
              <a:t> </a:t>
            </a:r>
            <a:r>
              <a:rPr lang="en-US" err="1"/>
              <a:t>etur</a:t>
            </a:r>
            <a:r>
              <a:rPr lang="en-US"/>
              <a:t> </a:t>
            </a:r>
            <a:r>
              <a:rPr lang="en-US" err="1"/>
              <a:t>sinctur</a:t>
            </a:r>
            <a:r>
              <a:rPr lang="en-US"/>
              <a:t>, </a:t>
            </a:r>
            <a:r>
              <a:rPr lang="en-US" err="1"/>
              <a:t>conem</a:t>
            </a:r>
            <a:r>
              <a:rPr lang="en-US"/>
              <a:t> cum </a:t>
            </a:r>
            <a:r>
              <a:rPr lang="en-US" err="1"/>
              <a:t>dolesti</a:t>
            </a:r>
            <a:r>
              <a:rPr lang="en-US"/>
              <a:t> </a:t>
            </a:r>
            <a:r>
              <a:rPr lang="en-US" err="1"/>
              <a:t>osanditi</a:t>
            </a:r>
            <a:r>
              <a:rPr lang="en-US"/>
              <a:t> </a:t>
            </a:r>
            <a:r>
              <a:rPr lang="en-US" err="1"/>
              <a:t>blabo</a:t>
            </a:r>
            <a:r>
              <a:rPr lang="en-US"/>
              <a:t>. </a:t>
            </a:r>
            <a:r>
              <a:rPr lang="en-US" err="1"/>
              <a:t>Sed</a:t>
            </a:r>
            <a:r>
              <a:rPr lang="en-US"/>
              <a:t> </a:t>
            </a:r>
            <a:r>
              <a:rPr lang="en-US" err="1"/>
              <a:t>molorem</a:t>
            </a:r>
            <a:r>
              <a:rPr lang="en-US"/>
              <a:t> </a:t>
            </a:r>
            <a:r>
              <a:rPr lang="en-US" err="1"/>
              <a:t>es</a:t>
            </a:r>
            <a:r>
              <a:rPr lang="en-US"/>
              <a:t> </a:t>
            </a:r>
            <a:r>
              <a:rPr lang="en-US" err="1"/>
              <a:t>moloreriorro</a:t>
            </a:r>
            <a:r>
              <a:rPr lang="en-US"/>
              <a:t> </a:t>
            </a:r>
            <a:r>
              <a:rPr lang="en-US" err="1"/>
              <a:t>volore</a:t>
            </a:r>
            <a:r>
              <a:rPr lang="en-US"/>
              <a:t> vid expel </a:t>
            </a:r>
            <a:r>
              <a:rPr lang="en-US" err="1"/>
              <a:t>mo</a:t>
            </a:r>
            <a:r>
              <a:rPr lang="en-US"/>
              <a:t> </a:t>
            </a:r>
            <a:r>
              <a:rPr lang="en-US" err="1"/>
              <a:t>tem</a:t>
            </a:r>
            <a:r>
              <a:rPr lang="en-US"/>
              <a:t> et </a:t>
            </a:r>
            <a:r>
              <a:rPr lang="en-US" err="1"/>
              <a:t>volest</a:t>
            </a:r>
            <a:r>
              <a:rPr lang="en-US"/>
              <a:t> </a:t>
            </a:r>
            <a:r>
              <a:rPr lang="en-US" err="1"/>
              <a:t>restior</a:t>
            </a:r>
            <a:r>
              <a:rPr lang="en-US"/>
              <a:t> </a:t>
            </a:r>
            <a:r>
              <a:rPr lang="en-US" err="1"/>
              <a:t>adis</a:t>
            </a:r>
            <a:r>
              <a:rPr lang="en-US"/>
              <a:t> </a:t>
            </a:r>
            <a:r>
              <a:rPr lang="en-US" err="1"/>
              <a:t>est</a:t>
            </a:r>
            <a:r>
              <a:rPr lang="en-US"/>
              <a:t> a </a:t>
            </a:r>
            <a:r>
              <a:rPr lang="en-US" err="1"/>
              <a:t>ius</a:t>
            </a:r>
            <a:r>
              <a:rPr lang="en-US"/>
              <a:t> </a:t>
            </a:r>
            <a:r>
              <a:rPr lang="en-US" err="1"/>
              <a:t>molum</a:t>
            </a:r>
            <a:r>
              <a:rPr lang="en-US"/>
              <a:t> qui di </a:t>
            </a:r>
            <a:r>
              <a:rPr lang="en-US" err="1"/>
              <a:t>ut</a:t>
            </a:r>
            <a:r>
              <a:rPr lang="en-US"/>
              <a:t> </a:t>
            </a:r>
            <a:r>
              <a:rPr lang="en-US" err="1"/>
              <a:t>liandae</a:t>
            </a:r>
            <a:r>
              <a:rPr lang="en-US"/>
              <a:t> </a:t>
            </a:r>
            <a:r>
              <a:rPr lang="en-US" err="1"/>
              <a:t>porrum</a:t>
            </a:r>
            <a:r>
              <a:rPr lang="en-US"/>
              <a:t> </a:t>
            </a:r>
            <a:r>
              <a:rPr lang="en-US" err="1"/>
              <a:t>eari</a:t>
            </a:r>
            <a:r>
              <a:rPr lang="en-US"/>
              <a:t> </a:t>
            </a:r>
            <a:r>
              <a:rPr lang="en-US" err="1"/>
              <a:t>quist</a:t>
            </a:r>
            <a:r>
              <a:rPr lang="en-US"/>
              <a:t> ad et ex eat </a:t>
            </a:r>
            <a:r>
              <a:rPr lang="en-US" err="1"/>
              <a:t>officip</a:t>
            </a:r>
            <a:r>
              <a:rPr lang="en-US"/>
              <a:t> </a:t>
            </a:r>
            <a:r>
              <a:rPr lang="en-US" err="1"/>
              <a:t>itassi</a:t>
            </a:r>
            <a:r>
              <a:rPr lang="en-US"/>
              <a:t> dis </a:t>
            </a:r>
            <a:r>
              <a:rPr lang="en-US" err="1"/>
              <a:t>si</a:t>
            </a:r>
            <a:r>
              <a:rPr lang="en-US"/>
              <a:t> </a:t>
            </a:r>
            <a:r>
              <a:rPr lang="en-US" err="1"/>
              <a:t>iusaera</a:t>
            </a:r>
            <a:r>
              <a:rPr lang="en-US"/>
              <a:t> </a:t>
            </a:r>
            <a:r>
              <a:rPr lang="en-US" err="1"/>
              <a:t>temquodit</a:t>
            </a:r>
            <a:r>
              <a:rPr lang="en-US"/>
              <a:t> </a:t>
            </a:r>
            <a:r>
              <a:rPr lang="en-US" err="1"/>
              <a:t>ut</a:t>
            </a:r>
            <a:r>
              <a:rPr lang="en-US"/>
              <a:t> </a:t>
            </a:r>
            <a:r>
              <a:rPr lang="en-US" err="1"/>
              <a:t>officie</a:t>
            </a:r>
            <a:r>
              <a:rPr lang="en-US"/>
              <a:t> </a:t>
            </a:r>
            <a:r>
              <a:rPr lang="en-US" err="1"/>
              <a:t>ntureped</a:t>
            </a:r>
            <a:r>
              <a:rPr lang="en-US"/>
              <a:t> </a:t>
            </a:r>
            <a:r>
              <a:rPr lang="en-US" err="1"/>
              <a:t>quidebis</a:t>
            </a:r>
            <a:r>
              <a:rPr lang="en-US"/>
              <a:t> et </a:t>
            </a:r>
            <a:r>
              <a:rPr lang="en-US" err="1"/>
              <a:t>faceria</a:t>
            </a:r>
            <a:r>
              <a:rPr lang="en-US"/>
              <a:t> </a:t>
            </a:r>
            <a:r>
              <a:rPr lang="en-US" err="1"/>
              <a:t>comnimus</a:t>
            </a:r>
            <a:r>
              <a:rPr lang="en-US"/>
              <a:t> </a:t>
            </a:r>
            <a:r>
              <a:rPr lang="en-US" err="1"/>
              <a:t>eaquid</a:t>
            </a:r>
            <a:r>
              <a:rPr lang="en-US"/>
              <a:t> </a:t>
            </a:r>
            <a:r>
              <a:rPr lang="en-US" err="1"/>
              <a:t>molore</a:t>
            </a:r>
            <a:r>
              <a:rPr lang="en-US"/>
              <a:t> </a:t>
            </a:r>
            <a:r>
              <a:rPr lang="en-US" err="1"/>
              <a:t>conseque</a:t>
            </a:r>
            <a:r>
              <a:rPr lang="en-US"/>
              <a:t> pro </a:t>
            </a:r>
            <a:r>
              <a:rPr lang="en-US" err="1"/>
              <a:t>illest</a:t>
            </a:r>
            <a:r>
              <a:rPr lang="en-US"/>
              <a:t> </a:t>
            </a:r>
            <a:r>
              <a:rPr lang="en-US" err="1"/>
              <a:t>il</a:t>
            </a:r>
            <a:r>
              <a:rPr lang="en-US"/>
              <a:t> et am </a:t>
            </a:r>
            <a:r>
              <a:rPr lang="en-US" err="1"/>
              <a:t>nam</a:t>
            </a:r>
            <a:r>
              <a:rPr lang="en-US"/>
              <a:t> </a:t>
            </a:r>
            <a:r>
              <a:rPr lang="en-US" err="1"/>
              <a:t>inciam</a:t>
            </a:r>
            <a:r>
              <a:rPr lang="en-US"/>
              <a:t> et fugit </a:t>
            </a:r>
            <a:r>
              <a:rPr lang="en-US" err="1"/>
              <a:t>vendign</a:t>
            </a:r>
            <a:r>
              <a:rPr lang="en-US"/>
              <a:t> </a:t>
            </a:r>
            <a:r>
              <a:rPr lang="en-US" err="1"/>
              <a:t>atiorib</a:t>
            </a:r>
            <a:r>
              <a:rPr lang="en-US"/>
              <a:t> </a:t>
            </a:r>
            <a:r>
              <a:rPr lang="en-US" err="1"/>
              <a:t>eratiis</a:t>
            </a:r>
            <a:r>
              <a:rPr lang="en-US"/>
              <a:t> </a:t>
            </a:r>
            <a:r>
              <a:rPr lang="en-US" err="1"/>
              <a:t>aut</a:t>
            </a:r>
            <a:r>
              <a:rPr lang="en-US"/>
              <a:t> </a:t>
            </a:r>
            <a:r>
              <a:rPr lang="en-US" err="1"/>
              <a:t>electio</a:t>
            </a:r>
            <a:r>
              <a:rPr lang="en-US"/>
              <a:t> quo </a:t>
            </a:r>
            <a:r>
              <a:rPr lang="en-US" err="1"/>
              <a:t>blatur</a:t>
            </a:r>
            <a:r>
              <a:rPr lang="en-US"/>
              <a:t>.</a:t>
            </a:r>
          </a:p>
          <a:p>
            <a:pPr lvl="0"/>
            <a:r>
              <a:rPr lang="en-US" err="1"/>
              <a:t>Optiatii</a:t>
            </a:r>
            <a:r>
              <a:rPr lang="en-US"/>
              <a:t> </a:t>
            </a:r>
            <a:r>
              <a:rPr lang="en-US" err="1"/>
              <a:t>stecus</a:t>
            </a:r>
            <a:r>
              <a:rPr lang="en-US"/>
              <a:t> </a:t>
            </a:r>
            <a:r>
              <a:rPr lang="en-US" err="1"/>
              <a:t>aut</a:t>
            </a:r>
            <a:r>
              <a:rPr lang="en-US"/>
              <a:t> </a:t>
            </a:r>
            <a:r>
              <a:rPr lang="en-US" err="1"/>
              <a:t>eum</a:t>
            </a:r>
            <a:r>
              <a:rPr lang="en-US"/>
              <a:t> </a:t>
            </a:r>
            <a:r>
              <a:rPr lang="en-US" err="1"/>
              <a:t>hillates</a:t>
            </a:r>
            <a:r>
              <a:rPr lang="en-US"/>
              <a:t> rest, tent </a:t>
            </a:r>
            <a:r>
              <a:rPr lang="en-US" err="1"/>
              <a:t>quosand</a:t>
            </a:r>
            <a:r>
              <a:rPr lang="en-US"/>
              <a:t> </a:t>
            </a:r>
            <a:r>
              <a:rPr lang="en-US" err="1"/>
              <a:t>ucipsa</a:t>
            </a:r>
            <a:r>
              <a:rPr lang="en-US"/>
              <a:t> </a:t>
            </a:r>
            <a:r>
              <a:rPr lang="en-US" err="1"/>
              <a:t>culparum</a:t>
            </a:r>
            <a:r>
              <a:rPr lang="en-US"/>
              <a:t> idem hit </a:t>
            </a:r>
            <a:r>
              <a:rPr lang="en-US" err="1"/>
              <a:t>explatibus</a:t>
            </a:r>
            <a:r>
              <a:rPr lang="en-US"/>
              <a:t>, </a:t>
            </a:r>
            <a:r>
              <a:rPr lang="en-US" err="1"/>
              <a:t>quia</a:t>
            </a:r>
            <a:r>
              <a:rPr lang="en-US"/>
              <a:t> </a:t>
            </a:r>
            <a:r>
              <a:rPr lang="en-US" err="1"/>
              <a:t>volescima</a:t>
            </a:r>
            <a:r>
              <a:rPr lang="en-US"/>
              <a:t> </a:t>
            </a:r>
            <a:r>
              <a:rPr lang="en-US" err="1"/>
              <a:t>destrum</a:t>
            </a:r>
            <a:r>
              <a:rPr lang="en-US"/>
              <a:t> </a:t>
            </a:r>
            <a:r>
              <a:rPr lang="en-US" err="1"/>
              <a:t>etur</a:t>
            </a:r>
            <a:r>
              <a:rPr lang="en-US"/>
              <a:t> </a:t>
            </a:r>
            <a:r>
              <a:rPr lang="en-US" err="1"/>
              <a:t>aut</a:t>
            </a:r>
            <a:r>
              <a:rPr lang="en-US"/>
              <a:t> </a:t>
            </a:r>
            <a:r>
              <a:rPr lang="en-US" err="1"/>
              <a:t>parum</a:t>
            </a:r>
            <a:r>
              <a:rPr lang="en-US"/>
              <a:t> re </a:t>
            </a:r>
            <a:r>
              <a:rPr lang="en-US" err="1"/>
              <a:t>doluptate</a:t>
            </a:r>
            <a:r>
              <a:rPr lang="en-US"/>
              <a:t> is id qui as </a:t>
            </a:r>
            <a:r>
              <a:rPr lang="en-US" err="1"/>
              <a:t>inis</a:t>
            </a:r>
            <a:r>
              <a:rPr lang="en-US"/>
              <a:t> a </a:t>
            </a:r>
            <a:r>
              <a:rPr lang="en-US" err="1"/>
              <a:t>coremo</a:t>
            </a:r>
            <a:r>
              <a:rPr lang="en-US"/>
              <a:t> </a:t>
            </a:r>
            <a:r>
              <a:rPr lang="en-US" err="1"/>
              <a:t>te</a:t>
            </a:r>
            <a:r>
              <a:rPr lang="en-US"/>
              <a:t> et et quo </a:t>
            </a:r>
            <a:r>
              <a:rPr lang="en-US" err="1"/>
              <a:t>volor</a:t>
            </a:r>
            <a:r>
              <a:rPr lang="en-US"/>
              <a:t> sum et de </a:t>
            </a:r>
            <a:r>
              <a:rPr lang="en-US" err="1"/>
              <a:t>poraeperae</a:t>
            </a:r>
            <a:r>
              <a:rPr lang="en-US"/>
              <a:t> </a:t>
            </a:r>
            <a:r>
              <a:rPr lang="en-US" err="1"/>
              <a:t>voluptat</a:t>
            </a:r>
            <a:r>
              <a:rPr lang="en-US"/>
              <a:t> </a:t>
            </a:r>
            <a:r>
              <a:rPr lang="en-US" err="1"/>
              <a:t>voluptianis</a:t>
            </a:r>
            <a:r>
              <a:rPr lang="en-US"/>
              <a:t> none </a:t>
            </a:r>
            <a:r>
              <a:rPr lang="en-US" err="1"/>
              <a:t>nienimil</a:t>
            </a:r>
            <a:r>
              <a:rPr lang="en-US"/>
              <a:t> </a:t>
            </a:r>
            <a:r>
              <a:rPr lang="en-US" err="1"/>
              <a:t>illes</a:t>
            </a:r>
            <a:r>
              <a:rPr lang="en-US"/>
              <a:t> </a:t>
            </a:r>
            <a:r>
              <a:rPr lang="en-US" err="1"/>
              <a:t>cus</a:t>
            </a:r>
            <a:r>
              <a:rPr lang="en-US"/>
              <a:t>, </a:t>
            </a:r>
            <a:r>
              <a:rPr lang="en-US" err="1"/>
              <a:t>consequiam</a:t>
            </a:r>
            <a:r>
              <a:rPr lang="en-US"/>
              <a:t> </a:t>
            </a:r>
            <a:r>
              <a:rPr lang="en-US" err="1"/>
              <a:t>iscid</a:t>
            </a:r>
            <a:r>
              <a:rPr lang="en-US"/>
              <a:t> </a:t>
            </a:r>
            <a:r>
              <a:rPr lang="en-US" err="1"/>
              <a:t>quisquam</a:t>
            </a:r>
            <a:r>
              <a:rPr lang="en-US"/>
              <a:t> </a:t>
            </a:r>
            <a:r>
              <a:rPr lang="en-US" err="1"/>
              <a:t>nossitatum</a:t>
            </a:r>
            <a:r>
              <a:rPr lang="en-US"/>
              <a:t> </a:t>
            </a:r>
            <a:r>
              <a:rPr lang="en-US" err="1"/>
              <a:t>nonecab</a:t>
            </a:r>
            <a:r>
              <a:rPr lang="en-US"/>
              <a:t> </a:t>
            </a:r>
            <a:r>
              <a:rPr lang="en-US" err="1"/>
              <a:t>illuptur</a:t>
            </a:r>
            <a:r>
              <a:rPr lang="en-US"/>
              <a:t>, </a:t>
            </a:r>
            <a:r>
              <a:rPr lang="en-US" err="1"/>
              <a:t>volorro</a:t>
            </a:r>
            <a:r>
              <a:rPr lang="en-US"/>
              <a:t> </a:t>
            </a:r>
            <a:r>
              <a:rPr lang="en-US" err="1"/>
              <a:t>consed</a:t>
            </a:r>
            <a:r>
              <a:rPr lang="en-US"/>
              <a:t> mod </a:t>
            </a:r>
            <a:r>
              <a:rPr lang="en-US" err="1"/>
              <a:t>ut</a:t>
            </a:r>
            <a:r>
              <a:rPr lang="en-US"/>
              <a:t> </a:t>
            </a:r>
            <a:r>
              <a:rPr lang="en-US" err="1"/>
              <a:t>velibus</a:t>
            </a:r>
            <a:r>
              <a:rPr lang="en-US"/>
              <a:t> </a:t>
            </a:r>
            <a:r>
              <a:rPr lang="en-US" err="1"/>
              <a:t>simos</a:t>
            </a:r>
            <a:r>
              <a:rPr lang="en-US"/>
              <a:t> </a:t>
            </a:r>
            <a:r>
              <a:rPr lang="en-US" err="1"/>
              <a:t>dolut</a:t>
            </a:r>
            <a:r>
              <a:rPr lang="en-US"/>
              <a:t> </a:t>
            </a:r>
            <a:r>
              <a:rPr lang="en-US" err="1"/>
              <a:t>asperitiate</a:t>
            </a:r>
            <a:r>
              <a:rPr lang="en-US"/>
              <a:t> </a:t>
            </a:r>
            <a:r>
              <a:rPr lang="en-US" err="1"/>
              <a:t>plaboraes</a:t>
            </a:r>
            <a:r>
              <a:rPr lang="en-US"/>
              <a:t> </a:t>
            </a:r>
            <a:r>
              <a:rPr lang="en-US" err="1"/>
              <a:t>aliquia</a:t>
            </a:r>
            <a:r>
              <a:rPr lang="en-US"/>
              <a:t> </a:t>
            </a:r>
            <a:r>
              <a:rPr lang="en-US" err="1"/>
              <a:t>tureris</a:t>
            </a:r>
            <a:r>
              <a:rPr lang="en-US"/>
              <a:t> </a:t>
            </a:r>
            <a:r>
              <a:rPr lang="en-US" err="1"/>
              <a:t>eaque</a:t>
            </a:r>
            <a:r>
              <a:rPr lang="en-US"/>
              <a:t> </a:t>
            </a:r>
            <a:r>
              <a:rPr lang="en-US" err="1"/>
              <a:t>ea</a:t>
            </a:r>
            <a:r>
              <a:rPr lang="en-US"/>
              <a:t> </a:t>
            </a:r>
            <a:r>
              <a:rPr lang="en-US" err="1"/>
              <a:t>aris</a:t>
            </a:r>
            <a:r>
              <a:rPr lang="en-US"/>
              <a:t> et </a:t>
            </a:r>
            <a:r>
              <a:rPr lang="en-US" err="1"/>
              <a:t>pelestem</a:t>
            </a:r>
            <a:r>
              <a:rPr lang="en-US"/>
              <a:t> et </a:t>
            </a:r>
            <a:r>
              <a:rPr lang="en-US" err="1"/>
              <a:t>accabor</a:t>
            </a:r>
            <a:r>
              <a:rPr lang="en-US"/>
              <a:t> abo.</a:t>
            </a:r>
          </a:p>
          <a:p>
            <a:pPr lvl="0"/>
            <a:r>
              <a:rPr lang="en-US" err="1"/>
              <a:t>Nem</a:t>
            </a:r>
            <a:r>
              <a:rPr lang="en-US"/>
              <a:t> </a:t>
            </a:r>
            <a:r>
              <a:rPr lang="en-US" err="1"/>
              <a:t>doloribus</a:t>
            </a:r>
            <a:r>
              <a:rPr lang="en-US"/>
              <a:t>, </a:t>
            </a:r>
            <a:r>
              <a:rPr lang="en-US" err="1"/>
              <a:t>similloribus</a:t>
            </a:r>
            <a:r>
              <a:rPr lang="en-US"/>
              <a:t> </a:t>
            </a:r>
            <a:r>
              <a:rPr lang="en-US" err="1"/>
              <a:t>atem</a:t>
            </a:r>
            <a:r>
              <a:rPr lang="en-US"/>
              <a:t> </a:t>
            </a:r>
            <a:r>
              <a:rPr lang="en-US" err="1"/>
              <a:t>earit</a:t>
            </a:r>
            <a:r>
              <a:rPr lang="en-US"/>
              <a:t> </a:t>
            </a:r>
            <a:r>
              <a:rPr lang="en-US" err="1"/>
              <a:t>etur</a:t>
            </a:r>
            <a:r>
              <a:rPr lang="en-US"/>
              <a:t> </a:t>
            </a:r>
            <a:r>
              <a:rPr lang="en-US" err="1"/>
              <a:t>sinctur</a:t>
            </a:r>
            <a:r>
              <a:rPr lang="en-US"/>
              <a:t>, </a:t>
            </a:r>
            <a:r>
              <a:rPr lang="en-US" err="1"/>
              <a:t>conem</a:t>
            </a:r>
            <a:r>
              <a:rPr lang="en-US"/>
              <a:t> cum </a:t>
            </a:r>
            <a:r>
              <a:rPr lang="en-US" err="1"/>
              <a:t>dolesti</a:t>
            </a:r>
            <a:r>
              <a:rPr lang="en-US"/>
              <a:t> </a:t>
            </a:r>
            <a:r>
              <a:rPr lang="en-US" err="1"/>
              <a:t>osanditi</a:t>
            </a:r>
            <a:r>
              <a:rPr lang="en-US"/>
              <a:t> </a:t>
            </a:r>
            <a:r>
              <a:rPr lang="en-US" err="1"/>
              <a:t>blabo</a:t>
            </a:r>
            <a:r>
              <a:rPr lang="en-US"/>
              <a:t>. </a:t>
            </a:r>
            <a:r>
              <a:rPr lang="en-US" err="1"/>
              <a:t>Sed</a:t>
            </a:r>
            <a:r>
              <a:rPr lang="en-US"/>
              <a:t> </a:t>
            </a:r>
            <a:r>
              <a:rPr lang="en-US" err="1"/>
              <a:t>molorem</a:t>
            </a:r>
            <a:r>
              <a:rPr lang="en-US"/>
              <a:t> </a:t>
            </a:r>
            <a:r>
              <a:rPr lang="en-US" err="1"/>
              <a:t>es</a:t>
            </a:r>
            <a:r>
              <a:rPr lang="en-US"/>
              <a:t> </a:t>
            </a:r>
            <a:r>
              <a:rPr lang="en-US" err="1"/>
              <a:t>moloreriorro</a:t>
            </a:r>
            <a:r>
              <a:rPr lang="en-US"/>
              <a:t> </a:t>
            </a:r>
            <a:r>
              <a:rPr lang="en-US" err="1"/>
              <a:t>volore</a:t>
            </a:r>
            <a:r>
              <a:rPr lang="en-US"/>
              <a:t> vid expel </a:t>
            </a:r>
            <a:r>
              <a:rPr lang="en-US" err="1"/>
              <a:t>mo</a:t>
            </a:r>
            <a:r>
              <a:rPr lang="en-US"/>
              <a:t> </a:t>
            </a:r>
            <a:r>
              <a:rPr lang="en-US" err="1"/>
              <a:t>tem</a:t>
            </a:r>
            <a:r>
              <a:rPr lang="en-US"/>
              <a:t> et </a:t>
            </a:r>
            <a:r>
              <a:rPr lang="en-US" err="1"/>
              <a:t>volest</a:t>
            </a:r>
            <a:r>
              <a:rPr lang="en-US"/>
              <a:t> </a:t>
            </a:r>
            <a:r>
              <a:rPr lang="en-US" err="1"/>
              <a:t>restior</a:t>
            </a:r>
            <a:r>
              <a:rPr lang="en-US"/>
              <a:t> </a:t>
            </a:r>
            <a:r>
              <a:rPr lang="en-US" err="1"/>
              <a:t>adis</a:t>
            </a:r>
            <a:r>
              <a:rPr lang="en-US"/>
              <a:t> </a:t>
            </a:r>
            <a:r>
              <a:rPr lang="en-US" err="1"/>
              <a:t>est</a:t>
            </a:r>
            <a:r>
              <a:rPr lang="en-US"/>
              <a:t> a </a:t>
            </a:r>
            <a:r>
              <a:rPr lang="en-US" err="1"/>
              <a:t>ius</a:t>
            </a:r>
            <a:r>
              <a:rPr lang="en-US"/>
              <a:t> </a:t>
            </a:r>
            <a:r>
              <a:rPr lang="en-US" err="1"/>
              <a:t>molum</a:t>
            </a:r>
            <a:r>
              <a:rPr lang="en-US"/>
              <a:t> qui di </a:t>
            </a:r>
            <a:r>
              <a:rPr lang="en-US" err="1"/>
              <a:t>ut</a:t>
            </a:r>
            <a:r>
              <a:rPr lang="en-US"/>
              <a:t> </a:t>
            </a:r>
            <a:r>
              <a:rPr lang="en-US" err="1"/>
              <a:t>liandae</a:t>
            </a:r>
            <a:r>
              <a:rPr lang="en-US"/>
              <a:t> </a:t>
            </a:r>
            <a:r>
              <a:rPr lang="en-US" err="1"/>
              <a:t>porrum</a:t>
            </a:r>
            <a:r>
              <a:rPr lang="en-US"/>
              <a:t> </a:t>
            </a:r>
            <a:r>
              <a:rPr lang="en-US" err="1"/>
              <a:t>eari</a:t>
            </a:r>
            <a:r>
              <a:rPr lang="en-US"/>
              <a:t> </a:t>
            </a:r>
            <a:r>
              <a:rPr lang="en-US" err="1"/>
              <a:t>quist</a:t>
            </a:r>
            <a:r>
              <a:rPr lang="en-US"/>
              <a:t> ad et ex eat </a:t>
            </a:r>
            <a:r>
              <a:rPr lang="en-US" err="1"/>
              <a:t>officip</a:t>
            </a:r>
            <a:r>
              <a:rPr lang="en-US"/>
              <a:t> </a:t>
            </a:r>
            <a:r>
              <a:rPr lang="en-US" err="1"/>
              <a:t>itassi</a:t>
            </a:r>
            <a:r>
              <a:rPr lang="en-US"/>
              <a:t> dis </a:t>
            </a:r>
            <a:r>
              <a:rPr lang="en-US" err="1"/>
              <a:t>si</a:t>
            </a:r>
            <a:r>
              <a:rPr lang="en-US"/>
              <a:t> </a:t>
            </a:r>
            <a:r>
              <a:rPr lang="en-US" err="1"/>
              <a:t>iusaera</a:t>
            </a:r>
            <a:r>
              <a:rPr lang="en-US"/>
              <a:t> </a:t>
            </a:r>
            <a:r>
              <a:rPr lang="en-US" err="1"/>
              <a:t>temquodit</a:t>
            </a:r>
            <a:r>
              <a:rPr lang="en-US"/>
              <a:t>.</a:t>
            </a:r>
          </a:p>
        </p:txBody>
      </p:sp>
    </p:spTree>
    <p:extLst>
      <p:ext uri="{BB962C8B-B14F-4D97-AF65-F5344CB8AC3E}">
        <p14:creationId xmlns:p14="http://schemas.microsoft.com/office/powerpoint/2010/main" val="31267522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EMC Title &amp; Content (2 Col w Pu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5ECB3D0-CB26-F049-981F-FC52D3114309}"/>
              </a:ext>
            </a:extLst>
          </p:cNvPr>
          <p:cNvSpPr>
            <a:spLocks noGrp="1"/>
          </p:cNvSpPr>
          <p:nvPr>
            <p:ph type="body" sz="quarter" idx="13" hasCustomPrompt="1"/>
          </p:nvPr>
        </p:nvSpPr>
        <p:spPr>
          <a:xfrm>
            <a:off x="306387" y="1680000"/>
            <a:ext cx="8460000" cy="4440000"/>
          </a:xfrm>
        </p:spPr>
        <p:txBody>
          <a:bodyPr numCol="2" spcCol="540000"/>
          <a:lstStyle>
            <a:lvl1pPr marL="0" indent="0">
              <a:lnSpc>
                <a:spcPts val="1600"/>
              </a:lnSpc>
              <a:buNone/>
              <a:defRPr sz="1400">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US"/>
              <a:t>Text heavy page to go here text to 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r>
              <a:rPr lang="en-US"/>
              <a:t> as de ne et </a:t>
            </a:r>
            <a:r>
              <a:rPr lang="en-US" err="1"/>
              <a:t>aspit</a:t>
            </a:r>
            <a:r>
              <a:rPr lang="en-US"/>
              <a:t> alia </a:t>
            </a:r>
            <a:r>
              <a:rPr lang="en-US" err="1"/>
              <a:t>vendist</a:t>
            </a:r>
            <a:r>
              <a:rPr lang="en-US"/>
              <a:t> </a:t>
            </a:r>
            <a:r>
              <a:rPr lang="en-US" err="1"/>
              <a:t>iorepro</a:t>
            </a:r>
            <a:r>
              <a:rPr lang="en-US"/>
              <a:t> </a:t>
            </a:r>
            <a:r>
              <a:rPr lang="en-US" err="1"/>
              <a:t>eos</a:t>
            </a:r>
            <a:r>
              <a:rPr lang="en-US"/>
              <a:t> </a:t>
            </a:r>
            <a:r>
              <a:rPr lang="en-US" err="1"/>
              <a:t>autaqui</a:t>
            </a:r>
            <a:r>
              <a:rPr lang="en-US"/>
              <a:t> </a:t>
            </a:r>
            <a:r>
              <a:rPr lang="en-US" err="1"/>
              <a:t>repres</a:t>
            </a:r>
            <a:r>
              <a:rPr lang="en-US"/>
              <a:t> </a:t>
            </a:r>
            <a:r>
              <a:rPr lang="en-US" err="1"/>
              <a:t>diae</a:t>
            </a:r>
            <a:r>
              <a:rPr lang="en-US"/>
              <a:t> re et od </a:t>
            </a:r>
            <a:r>
              <a:rPr lang="en-US" err="1"/>
              <a:t>quam</a:t>
            </a:r>
            <a:r>
              <a:rPr lang="en-US"/>
              <a:t> </a:t>
            </a:r>
            <a:r>
              <a:rPr lang="en-US" err="1"/>
              <a:t>acessunt</a:t>
            </a:r>
            <a:endParaRPr lang="en-US"/>
          </a:p>
          <a:p>
            <a:pPr lvl="0"/>
            <a:r>
              <a:rPr lang="en-US" err="1"/>
              <a:t>Nem</a:t>
            </a:r>
            <a:r>
              <a:rPr lang="en-US"/>
              <a:t> </a:t>
            </a:r>
            <a:r>
              <a:rPr lang="en-US" err="1"/>
              <a:t>doloribus</a:t>
            </a:r>
            <a:r>
              <a:rPr lang="en-US"/>
              <a:t>, </a:t>
            </a:r>
            <a:r>
              <a:rPr lang="en-US" err="1"/>
              <a:t>similloribus</a:t>
            </a:r>
            <a:r>
              <a:rPr lang="en-US"/>
              <a:t> </a:t>
            </a:r>
            <a:r>
              <a:rPr lang="en-US" err="1"/>
              <a:t>atem</a:t>
            </a:r>
            <a:r>
              <a:rPr lang="en-US"/>
              <a:t> </a:t>
            </a:r>
            <a:r>
              <a:rPr lang="en-US" err="1"/>
              <a:t>earit</a:t>
            </a:r>
            <a:r>
              <a:rPr lang="en-US"/>
              <a:t> </a:t>
            </a:r>
            <a:r>
              <a:rPr lang="en-US" err="1"/>
              <a:t>etur</a:t>
            </a:r>
            <a:r>
              <a:rPr lang="en-US"/>
              <a:t> </a:t>
            </a:r>
            <a:r>
              <a:rPr lang="en-US" err="1"/>
              <a:t>sinctur</a:t>
            </a:r>
            <a:r>
              <a:rPr lang="en-US"/>
              <a:t>, </a:t>
            </a:r>
            <a:r>
              <a:rPr lang="en-US" err="1"/>
              <a:t>conem</a:t>
            </a:r>
            <a:r>
              <a:rPr lang="en-US"/>
              <a:t> cum </a:t>
            </a:r>
            <a:r>
              <a:rPr lang="en-US" err="1"/>
              <a:t>dolesti</a:t>
            </a:r>
            <a:r>
              <a:rPr lang="en-US"/>
              <a:t> </a:t>
            </a:r>
            <a:r>
              <a:rPr lang="en-US" err="1"/>
              <a:t>osanditi</a:t>
            </a:r>
            <a:r>
              <a:rPr lang="en-US"/>
              <a:t> </a:t>
            </a:r>
            <a:r>
              <a:rPr lang="en-US" err="1"/>
              <a:t>blabo</a:t>
            </a:r>
            <a:r>
              <a:rPr lang="en-US"/>
              <a:t>. </a:t>
            </a:r>
            <a:r>
              <a:rPr lang="en-US" err="1"/>
              <a:t>Sed</a:t>
            </a:r>
            <a:r>
              <a:rPr lang="en-US"/>
              <a:t> </a:t>
            </a:r>
            <a:r>
              <a:rPr lang="en-US" err="1"/>
              <a:t>molorem</a:t>
            </a:r>
            <a:r>
              <a:rPr lang="en-US"/>
              <a:t> </a:t>
            </a:r>
            <a:r>
              <a:rPr lang="en-US" err="1"/>
              <a:t>es</a:t>
            </a:r>
            <a:r>
              <a:rPr lang="en-US"/>
              <a:t> </a:t>
            </a:r>
            <a:r>
              <a:rPr lang="en-US" err="1"/>
              <a:t>moloreriorro</a:t>
            </a:r>
            <a:r>
              <a:rPr lang="en-US"/>
              <a:t> </a:t>
            </a:r>
            <a:r>
              <a:rPr lang="en-US" err="1"/>
              <a:t>volore</a:t>
            </a:r>
            <a:r>
              <a:rPr lang="en-US"/>
              <a:t> vid expel </a:t>
            </a:r>
            <a:r>
              <a:rPr lang="en-US" err="1"/>
              <a:t>mo</a:t>
            </a:r>
            <a:r>
              <a:rPr lang="en-US"/>
              <a:t> </a:t>
            </a:r>
            <a:r>
              <a:rPr lang="en-US" err="1"/>
              <a:t>tem</a:t>
            </a:r>
            <a:r>
              <a:rPr lang="en-US"/>
              <a:t> et </a:t>
            </a:r>
            <a:r>
              <a:rPr lang="en-US" err="1"/>
              <a:t>volest</a:t>
            </a:r>
            <a:r>
              <a:rPr lang="en-US"/>
              <a:t> </a:t>
            </a:r>
            <a:r>
              <a:rPr lang="en-US" err="1"/>
              <a:t>restior</a:t>
            </a:r>
            <a:r>
              <a:rPr lang="en-US"/>
              <a:t> </a:t>
            </a:r>
            <a:r>
              <a:rPr lang="en-US" err="1"/>
              <a:t>adis</a:t>
            </a:r>
            <a:r>
              <a:rPr lang="en-US"/>
              <a:t> </a:t>
            </a:r>
            <a:r>
              <a:rPr lang="en-US" err="1"/>
              <a:t>est</a:t>
            </a:r>
            <a:r>
              <a:rPr lang="en-US"/>
              <a:t> a </a:t>
            </a:r>
            <a:r>
              <a:rPr lang="en-US" err="1"/>
              <a:t>ius</a:t>
            </a:r>
            <a:r>
              <a:rPr lang="en-US"/>
              <a:t> </a:t>
            </a:r>
            <a:r>
              <a:rPr lang="en-US" err="1"/>
              <a:t>molum</a:t>
            </a:r>
            <a:r>
              <a:rPr lang="en-US"/>
              <a:t> qui di </a:t>
            </a:r>
            <a:r>
              <a:rPr lang="en-US" err="1"/>
              <a:t>ut</a:t>
            </a:r>
            <a:r>
              <a:rPr lang="en-US"/>
              <a:t> </a:t>
            </a:r>
            <a:r>
              <a:rPr lang="en-US" err="1"/>
              <a:t>liandae</a:t>
            </a:r>
            <a:r>
              <a:rPr lang="en-US"/>
              <a:t> </a:t>
            </a:r>
            <a:r>
              <a:rPr lang="en-US" err="1"/>
              <a:t>porrum</a:t>
            </a:r>
            <a:r>
              <a:rPr lang="en-US"/>
              <a:t> </a:t>
            </a:r>
            <a:r>
              <a:rPr lang="en-US" err="1"/>
              <a:t>eari</a:t>
            </a:r>
            <a:r>
              <a:rPr lang="en-US"/>
              <a:t> </a:t>
            </a:r>
            <a:r>
              <a:rPr lang="en-US" err="1"/>
              <a:t>quist</a:t>
            </a:r>
            <a:r>
              <a:rPr lang="en-US"/>
              <a:t> ad et ex eat </a:t>
            </a:r>
            <a:r>
              <a:rPr lang="en-US" err="1"/>
              <a:t>officip</a:t>
            </a:r>
            <a:r>
              <a:rPr lang="en-US"/>
              <a:t> </a:t>
            </a:r>
            <a:r>
              <a:rPr lang="en-US" err="1"/>
              <a:t>itassi</a:t>
            </a:r>
            <a:r>
              <a:rPr lang="en-US"/>
              <a:t> dis </a:t>
            </a:r>
            <a:r>
              <a:rPr lang="en-US" err="1"/>
              <a:t>si</a:t>
            </a:r>
            <a:r>
              <a:rPr lang="en-US"/>
              <a:t> </a:t>
            </a:r>
            <a:r>
              <a:rPr lang="en-US" err="1"/>
              <a:t>iusaera</a:t>
            </a:r>
            <a:r>
              <a:rPr lang="en-US"/>
              <a:t> </a:t>
            </a:r>
            <a:r>
              <a:rPr lang="en-US" err="1"/>
              <a:t>temquodit</a:t>
            </a:r>
            <a:r>
              <a:rPr lang="en-US"/>
              <a:t> </a:t>
            </a:r>
            <a:r>
              <a:rPr lang="en-US" err="1"/>
              <a:t>ut</a:t>
            </a:r>
            <a:r>
              <a:rPr lang="en-US"/>
              <a:t> </a:t>
            </a:r>
            <a:r>
              <a:rPr lang="en-US" err="1"/>
              <a:t>officie</a:t>
            </a:r>
            <a:r>
              <a:rPr lang="en-US"/>
              <a:t> </a:t>
            </a:r>
            <a:r>
              <a:rPr lang="en-US" err="1"/>
              <a:t>ntureped</a:t>
            </a:r>
            <a:r>
              <a:rPr lang="en-US"/>
              <a:t> </a:t>
            </a:r>
            <a:r>
              <a:rPr lang="en-US" err="1"/>
              <a:t>quidebis</a:t>
            </a:r>
            <a:r>
              <a:rPr lang="en-US"/>
              <a:t> et </a:t>
            </a:r>
            <a:r>
              <a:rPr lang="en-US" err="1"/>
              <a:t>faceria</a:t>
            </a:r>
            <a:r>
              <a:rPr lang="en-US"/>
              <a:t> </a:t>
            </a:r>
            <a:r>
              <a:rPr lang="en-US" err="1"/>
              <a:t>comnimus</a:t>
            </a:r>
            <a:r>
              <a:rPr lang="en-US"/>
              <a:t> </a:t>
            </a:r>
            <a:r>
              <a:rPr lang="en-US" err="1"/>
              <a:t>eaquid</a:t>
            </a:r>
            <a:r>
              <a:rPr lang="en-US"/>
              <a:t> </a:t>
            </a:r>
            <a:r>
              <a:rPr lang="en-US" err="1"/>
              <a:t>molore</a:t>
            </a:r>
            <a:r>
              <a:rPr lang="en-US"/>
              <a:t> </a:t>
            </a:r>
            <a:r>
              <a:rPr lang="en-US" err="1"/>
              <a:t>conseque</a:t>
            </a:r>
            <a:r>
              <a:rPr lang="en-US"/>
              <a:t> pro </a:t>
            </a:r>
            <a:r>
              <a:rPr lang="en-US" err="1"/>
              <a:t>illest</a:t>
            </a:r>
            <a:r>
              <a:rPr lang="en-US"/>
              <a:t> </a:t>
            </a:r>
            <a:r>
              <a:rPr lang="en-US" err="1"/>
              <a:t>il</a:t>
            </a:r>
            <a:r>
              <a:rPr lang="en-US"/>
              <a:t> et am </a:t>
            </a:r>
            <a:r>
              <a:rPr lang="en-US" err="1"/>
              <a:t>nam</a:t>
            </a:r>
            <a:r>
              <a:rPr lang="en-US"/>
              <a:t> </a:t>
            </a:r>
            <a:r>
              <a:rPr lang="en-US" err="1"/>
              <a:t>inciam</a:t>
            </a:r>
            <a:r>
              <a:rPr lang="en-US"/>
              <a:t> et fugit </a:t>
            </a:r>
            <a:r>
              <a:rPr lang="en-US" err="1"/>
              <a:t>vendign</a:t>
            </a:r>
            <a:r>
              <a:rPr lang="en-US"/>
              <a:t> </a:t>
            </a:r>
            <a:r>
              <a:rPr lang="en-US" err="1"/>
              <a:t>atiorib</a:t>
            </a:r>
            <a:r>
              <a:rPr lang="en-US"/>
              <a:t> </a:t>
            </a:r>
            <a:r>
              <a:rPr lang="en-US" err="1"/>
              <a:t>eratiis</a:t>
            </a:r>
            <a:r>
              <a:rPr lang="en-US"/>
              <a:t> </a:t>
            </a:r>
            <a:r>
              <a:rPr lang="en-US" err="1"/>
              <a:t>aut</a:t>
            </a:r>
            <a:r>
              <a:rPr lang="en-US"/>
              <a:t> </a:t>
            </a:r>
            <a:r>
              <a:rPr lang="en-US" err="1"/>
              <a:t>electio</a:t>
            </a:r>
            <a:r>
              <a:rPr lang="en-US"/>
              <a:t> quo </a:t>
            </a:r>
            <a:r>
              <a:rPr lang="en-US" err="1"/>
              <a:t>blatur</a:t>
            </a:r>
            <a:r>
              <a:rPr lang="en-US"/>
              <a:t>.</a:t>
            </a:r>
          </a:p>
          <a:p>
            <a:pPr lvl="0"/>
            <a:r>
              <a:rPr lang="en-US" err="1"/>
              <a:t>Optiatii</a:t>
            </a:r>
            <a:r>
              <a:rPr lang="en-US"/>
              <a:t> </a:t>
            </a:r>
            <a:r>
              <a:rPr lang="en-US" err="1"/>
              <a:t>stecus</a:t>
            </a:r>
            <a:r>
              <a:rPr lang="en-US"/>
              <a:t> </a:t>
            </a:r>
            <a:r>
              <a:rPr lang="en-US" err="1"/>
              <a:t>aut</a:t>
            </a:r>
            <a:r>
              <a:rPr lang="en-US"/>
              <a:t> </a:t>
            </a:r>
            <a:r>
              <a:rPr lang="en-US" err="1"/>
              <a:t>eum</a:t>
            </a:r>
            <a:r>
              <a:rPr lang="en-US"/>
              <a:t> </a:t>
            </a:r>
            <a:r>
              <a:rPr lang="en-US" err="1"/>
              <a:t>hillates</a:t>
            </a:r>
            <a:r>
              <a:rPr lang="en-US"/>
              <a:t> rest, tent </a:t>
            </a:r>
            <a:r>
              <a:rPr lang="en-US" err="1"/>
              <a:t>quosand</a:t>
            </a:r>
            <a:r>
              <a:rPr lang="en-US"/>
              <a:t> </a:t>
            </a:r>
            <a:r>
              <a:rPr lang="en-US" err="1"/>
              <a:t>ucipsa</a:t>
            </a:r>
            <a:r>
              <a:rPr lang="en-US"/>
              <a:t> </a:t>
            </a:r>
            <a:r>
              <a:rPr lang="en-US" err="1"/>
              <a:t>culparum</a:t>
            </a:r>
            <a:r>
              <a:rPr lang="en-US"/>
              <a:t> idem hit </a:t>
            </a:r>
            <a:r>
              <a:rPr lang="en-US" err="1"/>
              <a:t>explatibus</a:t>
            </a:r>
            <a:r>
              <a:rPr lang="en-US"/>
              <a:t>, </a:t>
            </a:r>
            <a:r>
              <a:rPr lang="en-US" err="1"/>
              <a:t>quia</a:t>
            </a:r>
            <a:r>
              <a:rPr lang="en-US"/>
              <a:t> </a:t>
            </a:r>
            <a:r>
              <a:rPr lang="en-US" err="1"/>
              <a:t>volescima</a:t>
            </a:r>
            <a:r>
              <a:rPr lang="en-US"/>
              <a:t> </a:t>
            </a:r>
            <a:r>
              <a:rPr lang="en-US" err="1"/>
              <a:t>destrum</a:t>
            </a:r>
            <a:r>
              <a:rPr lang="en-US"/>
              <a:t> </a:t>
            </a:r>
            <a:r>
              <a:rPr lang="en-US" err="1"/>
              <a:t>etur</a:t>
            </a:r>
            <a:r>
              <a:rPr lang="en-US"/>
              <a:t> </a:t>
            </a:r>
            <a:r>
              <a:rPr lang="en-US" err="1"/>
              <a:t>aut</a:t>
            </a:r>
            <a:r>
              <a:rPr lang="en-US"/>
              <a:t> </a:t>
            </a:r>
            <a:r>
              <a:rPr lang="en-US" err="1"/>
              <a:t>parum</a:t>
            </a:r>
            <a:r>
              <a:rPr lang="en-US"/>
              <a:t> re </a:t>
            </a:r>
            <a:r>
              <a:rPr lang="en-US" err="1"/>
              <a:t>doluptate</a:t>
            </a:r>
            <a:r>
              <a:rPr lang="en-US"/>
              <a:t> is id qui as </a:t>
            </a:r>
            <a:r>
              <a:rPr lang="en-US" err="1"/>
              <a:t>inis</a:t>
            </a:r>
            <a:r>
              <a:rPr lang="en-US"/>
              <a:t> a </a:t>
            </a:r>
            <a:r>
              <a:rPr lang="en-US" err="1"/>
              <a:t>coremo</a:t>
            </a:r>
            <a:r>
              <a:rPr lang="en-US"/>
              <a:t> </a:t>
            </a:r>
            <a:r>
              <a:rPr lang="en-US" err="1"/>
              <a:t>te</a:t>
            </a:r>
            <a:r>
              <a:rPr lang="en-US"/>
              <a:t> et et quo </a:t>
            </a:r>
            <a:r>
              <a:rPr lang="en-US" err="1"/>
              <a:t>volor</a:t>
            </a:r>
            <a:r>
              <a:rPr lang="en-US"/>
              <a:t> sum et de </a:t>
            </a:r>
            <a:r>
              <a:rPr lang="en-US" err="1"/>
              <a:t>poraeperae</a:t>
            </a:r>
            <a:r>
              <a:rPr lang="en-US"/>
              <a:t> </a:t>
            </a:r>
            <a:r>
              <a:rPr lang="en-US" err="1"/>
              <a:t>voluptat</a:t>
            </a:r>
            <a:r>
              <a:rPr lang="en-US"/>
              <a:t> </a:t>
            </a:r>
            <a:r>
              <a:rPr lang="en-US" err="1"/>
              <a:t>voluptianis</a:t>
            </a:r>
            <a:r>
              <a:rPr lang="en-US"/>
              <a:t> none </a:t>
            </a:r>
            <a:r>
              <a:rPr lang="en-US" err="1"/>
              <a:t>nienimil</a:t>
            </a:r>
            <a:r>
              <a:rPr lang="en-US"/>
              <a:t> </a:t>
            </a:r>
            <a:r>
              <a:rPr lang="en-US" err="1"/>
              <a:t>illes</a:t>
            </a:r>
            <a:r>
              <a:rPr lang="en-US"/>
              <a:t> </a:t>
            </a:r>
            <a:r>
              <a:rPr lang="en-US" err="1"/>
              <a:t>cus</a:t>
            </a:r>
            <a:r>
              <a:rPr lang="en-US"/>
              <a:t>, </a:t>
            </a:r>
            <a:r>
              <a:rPr lang="en-US" err="1"/>
              <a:t>consequiam</a:t>
            </a:r>
            <a:r>
              <a:rPr lang="en-US"/>
              <a:t> </a:t>
            </a:r>
            <a:r>
              <a:rPr lang="en-US" err="1"/>
              <a:t>iscid</a:t>
            </a:r>
            <a:r>
              <a:rPr lang="en-US"/>
              <a:t> </a:t>
            </a:r>
            <a:r>
              <a:rPr lang="en-US" err="1"/>
              <a:t>quisquam</a:t>
            </a:r>
            <a:r>
              <a:rPr lang="en-US"/>
              <a:t> </a:t>
            </a:r>
            <a:r>
              <a:rPr lang="en-US" err="1"/>
              <a:t>nossitatum</a:t>
            </a:r>
            <a:r>
              <a:rPr lang="en-US"/>
              <a:t> </a:t>
            </a:r>
            <a:r>
              <a:rPr lang="en-US" err="1"/>
              <a:t>nonecab</a:t>
            </a:r>
            <a:r>
              <a:rPr lang="en-US"/>
              <a:t> </a:t>
            </a:r>
            <a:r>
              <a:rPr lang="en-US" err="1"/>
              <a:t>illuptur</a:t>
            </a:r>
            <a:r>
              <a:rPr lang="en-US"/>
              <a:t>, </a:t>
            </a:r>
            <a:r>
              <a:rPr lang="en-US" err="1"/>
              <a:t>volorro</a:t>
            </a:r>
            <a:r>
              <a:rPr lang="en-US"/>
              <a:t> </a:t>
            </a:r>
            <a:r>
              <a:rPr lang="en-US" err="1"/>
              <a:t>consed</a:t>
            </a:r>
            <a:r>
              <a:rPr lang="en-US"/>
              <a:t> mod </a:t>
            </a:r>
            <a:r>
              <a:rPr lang="en-US" err="1"/>
              <a:t>ut</a:t>
            </a:r>
            <a:r>
              <a:rPr lang="en-US"/>
              <a:t> </a:t>
            </a:r>
            <a:r>
              <a:rPr lang="en-US" err="1"/>
              <a:t>velibus</a:t>
            </a:r>
            <a:r>
              <a:rPr lang="en-US"/>
              <a:t> </a:t>
            </a:r>
            <a:r>
              <a:rPr lang="en-US" err="1"/>
              <a:t>simos</a:t>
            </a:r>
            <a:r>
              <a:rPr lang="en-US"/>
              <a:t> </a:t>
            </a:r>
            <a:r>
              <a:rPr lang="en-US" err="1"/>
              <a:t>dolut</a:t>
            </a:r>
            <a:r>
              <a:rPr lang="en-US"/>
              <a:t> </a:t>
            </a:r>
            <a:r>
              <a:rPr lang="en-US" err="1"/>
              <a:t>asperitiate</a:t>
            </a:r>
            <a:r>
              <a:rPr lang="en-US"/>
              <a:t> </a:t>
            </a:r>
            <a:r>
              <a:rPr lang="en-US" err="1"/>
              <a:t>plaboraes</a:t>
            </a:r>
            <a:r>
              <a:rPr lang="en-US"/>
              <a:t> </a:t>
            </a:r>
            <a:r>
              <a:rPr lang="en-US" err="1"/>
              <a:t>aliquia</a:t>
            </a:r>
            <a:r>
              <a:rPr lang="en-US"/>
              <a:t> </a:t>
            </a:r>
            <a:r>
              <a:rPr lang="en-US" err="1"/>
              <a:t>tureris</a:t>
            </a:r>
            <a:r>
              <a:rPr lang="en-US"/>
              <a:t> </a:t>
            </a:r>
            <a:r>
              <a:rPr lang="en-US" err="1"/>
              <a:t>eaque</a:t>
            </a:r>
            <a:r>
              <a:rPr lang="en-US"/>
              <a:t> </a:t>
            </a:r>
            <a:r>
              <a:rPr lang="en-US" err="1"/>
              <a:t>ea</a:t>
            </a:r>
            <a:r>
              <a:rPr lang="en-US"/>
              <a:t> </a:t>
            </a:r>
            <a:r>
              <a:rPr lang="en-US" err="1"/>
              <a:t>aris</a:t>
            </a:r>
            <a:r>
              <a:rPr lang="en-US"/>
              <a:t> et </a:t>
            </a:r>
            <a:r>
              <a:rPr lang="en-US" err="1"/>
              <a:t>pelestem</a:t>
            </a:r>
            <a:r>
              <a:rPr lang="en-US"/>
              <a:t> et </a:t>
            </a:r>
            <a:r>
              <a:rPr lang="en-US" err="1"/>
              <a:t>accabor</a:t>
            </a:r>
            <a:r>
              <a:rPr lang="en-US"/>
              <a:t> abo.</a:t>
            </a:r>
          </a:p>
        </p:txBody>
      </p:sp>
      <p:cxnSp>
        <p:nvCxnSpPr>
          <p:cNvPr id="13" name="Straight Connector 12">
            <a:extLst>
              <a:ext uri="{FF2B5EF4-FFF2-40B4-BE49-F238E27FC236}">
                <a16:creationId xmlns:a16="http://schemas.microsoft.com/office/drawing/2014/main" id="{8FFE32B6-2F77-FC4B-8320-5CD4B36D8619}"/>
              </a:ext>
            </a:extLst>
          </p:cNvPr>
          <p:cNvCxnSpPr/>
          <p:nvPr userDrawn="1"/>
        </p:nvCxnSpPr>
        <p:spPr>
          <a:xfrm>
            <a:off x="4824000" y="4320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8B479C3-95F5-F249-AB54-98FE329AEC94}"/>
              </a:ext>
            </a:extLst>
          </p:cNvPr>
          <p:cNvCxnSpPr/>
          <p:nvPr userDrawn="1"/>
        </p:nvCxnSpPr>
        <p:spPr>
          <a:xfrm>
            <a:off x="4824000" y="6000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Text Placeholder 38">
            <a:extLst>
              <a:ext uri="{FF2B5EF4-FFF2-40B4-BE49-F238E27FC236}">
                <a16:creationId xmlns:a16="http://schemas.microsoft.com/office/drawing/2014/main" id="{91F2159A-A782-1644-A8CD-34A685ED01AD}"/>
              </a:ext>
            </a:extLst>
          </p:cNvPr>
          <p:cNvSpPr>
            <a:spLocks noGrp="1"/>
          </p:cNvSpPr>
          <p:nvPr>
            <p:ph type="body" sz="quarter" idx="14" hasCustomPrompt="1"/>
          </p:nvPr>
        </p:nvSpPr>
        <p:spPr>
          <a:xfrm>
            <a:off x="4824000" y="4502400"/>
            <a:ext cx="3294000" cy="1320000"/>
          </a:xfrm>
        </p:spPr>
        <p:txBody>
          <a:bodyPr/>
          <a:lstStyle>
            <a:lvl1pPr marL="0" indent="0" algn="l">
              <a:lnSpc>
                <a:spcPts val="2500"/>
              </a:lnSpc>
              <a:spcAft>
                <a:spcPts val="0"/>
              </a:spcAft>
              <a:buNone/>
              <a:defRPr sz="2300">
                <a:solidFill>
                  <a:schemeClr val="accent3"/>
                </a:solidFill>
              </a:defRPr>
            </a:lvl1pPr>
          </a:lstStyle>
          <a:p>
            <a:pPr lvl="0"/>
            <a:r>
              <a:rPr lang="en-US"/>
              <a:t>Pullout to go here</a:t>
            </a:r>
            <a:br>
              <a:rPr lang="en-US"/>
            </a:b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endParaRPr lang="en-US"/>
          </a:p>
        </p:txBody>
      </p:sp>
    </p:spTree>
    <p:extLst>
      <p:ext uri="{BB962C8B-B14F-4D97-AF65-F5344CB8AC3E}">
        <p14:creationId xmlns:p14="http://schemas.microsoft.com/office/powerpoint/2010/main" val="41019067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EMC Title Content &amp; Icon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9442B7E-A07A-0843-9E8B-A7816244D5E8}"/>
              </a:ext>
            </a:extLst>
          </p:cNvPr>
          <p:cNvSpPr>
            <a:spLocks noGrp="1"/>
          </p:cNvSpPr>
          <p:nvPr>
            <p:ph type="body" sz="quarter" idx="18" hasCustomPrompt="1"/>
          </p:nvPr>
        </p:nvSpPr>
        <p:spPr>
          <a:xfrm>
            <a:off x="1080000" y="2162243"/>
            <a:ext cx="3043238" cy="960967"/>
          </a:xfrm>
        </p:spPr>
        <p:txBody>
          <a:bodyPr/>
          <a:lstStyle>
            <a:lvl1pPr>
              <a:lnSpc>
                <a:spcPts val="1600"/>
              </a:lnSpc>
              <a:spcAft>
                <a:spcPts val="0"/>
              </a:spcAft>
              <a:defRPr sz="1400">
                <a:solidFill>
                  <a:schemeClr val="bg1"/>
                </a:solidFill>
              </a:defRPr>
            </a:lvl1pPr>
            <a:lvl2pPr marL="360000"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5" name="Text Placeholder 4">
            <a:extLst>
              <a:ext uri="{FF2B5EF4-FFF2-40B4-BE49-F238E27FC236}">
                <a16:creationId xmlns:a16="http://schemas.microsoft.com/office/drawing/2014/main" id="{232A7126-64B9-3C42-B4FC-1F6998A4C60E}"/>
              </a:ext>
            </a:extLst>
          </p:cNvPr>
          <p:cNvSpPr>
            <a:spLocks noGrp="1"/>
          </p:cNvSpPr>
          <p:nvPr>
            <p:ph type="body" sz="quarter" idx="19" hasCustomPrompt="1"/>
          </p:nvPr>
        </p:nvSpPr>
        <p:spPr>
          <a:xfrm>
            <a:off x="1078761" y="3434615"/>
            <a:ext cx="3043238" cy="960967"/>
          </a:xfrm>
        </p:spPr>
        <p:txBody>
          <a:bodyPr/>
          <a:lstStyle>
            <a:lvl1pPr>
              <a:lnSpc>
                <a:spcPts val="1600"/>
              </a:lnSpc>
              <a:spcAft>
                <a:spcPts val="0"/>
              </a:spcAft>
              <a:defRPr sz="1400">
                <a:solidFill>
                  <a:schemeClr val="bg1"/>
                </a:solidFill>
              </a:defRPr>
            </a:lvl1pPr>
            <a:lvl2pPr marL="360000"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6" name="Text Placeholder 4">
            <a:extLst>
              <a:ext uri="{FF2B5EF4-FFF2-40B4-BE49-F238E27FC236}">
                <a16:creationId xmlns:a16="http://schemas.microsoft.com/office/drawing/2014/main" id="{C5E08FC6-980E-4942-A9E5-7F9A3A9D2D8D}"/>
              </a:ext>
            </a:extLst>
          </p:cNvPr>
          <p:cNvSpPr>
            <a:spLocks noGrp="1"/>
          </p:cNvSpPr>
          <p:nvPr>
            <p:ph type="body" sz="quarter" idx="20" hasCustomPrompt="1"/>
          </p:nvPr>
        </p:nvSpPr>
        <p:spPr>
          <a:xfrm>
            <a:off x="1078761" y="4684773"/>
            <a:ext cx="3043238" cy="960967"/>
          </a:xfrm>
        </p:spPr>
        <p:txBody>
          <a:bodyPr/>
          <a:lstStyle>
            <a:lvl1pPr>
              <a:lnSpc>
                <a:spcPts val="1600"/>
              </a:lnSpc>
              <a:spcAft>
                <a:spcPts val="0"/>
              </a:spcAft>
              <a:defRPr sz="1400">
                <a:solidFill>
                  <a:schemeClr val="bg1"/>
                </a:solidFill>
              </a:defRPr>
            </a:lvl1pPr>
            <a:lvl2pPr marL="360000"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8" name="Text Placeholder 4">
            <a:extLst>
              <a:ext uri="{FF2B5EF4-FFF2-40B4-BE49-F238E27FC236}">
                <a16:creationId xmlns:a16="http://schemas.microsoft.com/office/drawing/2014/main" id="{F0AF514E-C668-D944-A58A-A2ED2A6615EF}"/>
              </a:ext>
            </a:extLst>
          </p:cNvPr>
          <p:cNvSpPr>
            <a:spLocks noGrp="1"/>
          </p:cNvSpPr>
          <p:nvPr>
            <p:ph type="body" sz="quarter" idx="21" hasCustomPrompt="1"/>
          </p:nvPr>
        </p:nvSpPr>
        <p:spPr>
          <a:xfrm>
            <a:off x="5221239" y="2160002"/>
            <a:ext cx="3043238" cy="960967"/>
          </a:xfrm>
        </p:spPr>
        <p:txBody>
          <a:bodyPr/>
          <a:lstStyle>
            <a:lvl1pPr>
              <a:lnSpc>
                <a:spcPts val="1600"/>
              </a:lnSpc>
              <a:spcAft>
                <a:spcPts val="0"/>
              </a:spcAft>
              <a:defRPr sz="1400">
                <a:solidFill>
                  <a:schemeClr val="bg1"/>
                </a:solidFill>
              </a:defRPr>
            </a:lvl1pPr>
            <a:lvl2pPr marL="360000"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9" name="Text Placeholder 4">
            <a:extLst>
              <a:ext uri="{FF2B5EF4-FFF2-40B4-BE49-F238E27FC236}">
                <a16:creationId xmlns:a16="http://schemas.microsoft.com/office/drawing/2014/main" id="{1EC137A1-9D8B-3143-9B6B-3EE85A538B5D}"/>
              </a:ext>
            </a:extLst>
          </p:cNvPr>
          <p:cNvSpPr>
            <a:spLocks noGrp="1"/>
          </p:cNvSpPr>
          <p:nvPr>
            <p:ph type="body" sz="quarter" idx="22" hasCustomPrompt="1"/>
          </p:nvPr>
        </p:nvSpPr>
        <p:spPr>
          <a:xfrm>
            <a:off x="5220000" y="3432374"/>
            <a:ext cx="3043238" cy="960967"/>
          </a:xfrm>
        </p:spPr>
        <p:txBody>
          <a:bodyPr/>
          <a:lstStyle>
            <a:lvl1pPr>
              <a:lnSpc>
                <a:spcPts val="1600"/>
              </a:lnSpc>
              <a:spcAft>
                <a:spcPts val="0"/>
              </a:spcAft>
              <a:defRPr sz="1400">
                <a:solidFill>
                  <a:schemeClr val="bg1"/>
                </a:solidFill>
              </a:defRPr>
            </a:lvl1pPr>
            <a:lvl2pPr marL="360000"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20" name="Text Placeholder 4">
            <a:extLst>
              <a:ext uri="{FF2B5EF4-FFF2-40B4-BE49-F238E27FC236}">
                <a16:creationId xmlns:a16="http://schemas.microsoft.com/office/drawing/2014/main" id="{7B2E12E3-CF26-764B-ACBC-133BFDFB9E26}"/>
              </a:ext>
            </a:extLst>
          </p:cNvPr>
          <p:cNvSpPr>
            <a:spLocks noGrp="1"/>
          </p:cNvSpPr>
          <p:nvPr>
            <p:ph type="body" sz="quarter" idx="23" hasCustomPrompt="1"/>
          </p:nvPr>
        </p:nvSpPr>
        <p:spPr>
          <a:xfrm>
            <a:off x="5220000" y="4682531"/>
            <a:ext cx="3043238" cy="960967"/>
          </a:xfrm>
        </p:spPr>
        <p:txBody>
          <a:bodyPr/>
          <a:lstStyle>
            <a:lvl1pPr>
              <a:lnSpc>
                <a:spcPts val="1600"/>
              </a:lnSpc>
              <a:spcAft>
                <a:spcPts val="0"/>
              </a:spcAft>
              <a:defRPr sz="1400">
                <a:solidFill>
                  <a:schemeClr val="bg1"/>
                </a:solidFill>
              </a:defRPr>
            </a:lvl1pPr>
            <a:lvl2pPr marL="360000"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27372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EMC Title Content Icons &amp; 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4A3BF3E-1E59-5E44-8D38-10B3DB7C7CC5}"/>
              </a:ext>
            </a:extLst>
          </p:cNvPr>
          <p:cNvSpPr>
            <a:spLocks noGrp="1"/>
          </p:cNvSpPr>
          <p:nvPr>
            <p:ph type="body" sz="quarter" idx="16" hasCustomPrompt="1"/>
          </p:nvPr>
        </p:nvSpPr>
        <p:spPr>
          <a:xfrm>
            <a:off x="1080000" y="2159035"/>
            <a:ext cx="3043238" cy="960967"/>
          </a:xfrm>
        </p:spPr>
        <p:txBody>
          <a:bodyPr/>
          <a:lstStyle>
            <a:lvl1pPr>
              <a:lnSpc>
                <a:spcPts val="1600"/>
              </a:lnSpc>
              <a:spcAft>
                <a:spcPts val="0"/>
              </a:spcAft>
              <a:defRPr sz="1400">
                <a:solidFill>
                  <a:schemeClr val="bg1"/>
                </a:solidFill>
              </a:defRPr>
            </a:lvl1pPr>
            <a:lvl2pPr marL="360000"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3" name="Text Placeholder 4">
            <a:extLst>
              <a:ext uri="{FF2B5EF4-FFF2-40B4-BE49-F238E27FC236}">
                <a16:creationId xmlns:a16="http://schemas.microsoft.com/office/drawing/2014/main" id="{423D9D4D-016C-224A-AEA8-31A4F212CBC8}"/>
              </a:ext>
            </a:extLst>
          </p:cNvPr>
          <p:cNvSpPr>
            <a:spLocks noGrp="1"/>
          </p:cNvSpPr>
          <p:nvPr>
            <p:ph type="body" sz="quarter" idx="17" hasCustomPrompt="1"/>
          </p:nvPr>
        </p:nvSpPr>
        <p:spPr>
          <a:xfrm>
            <a:off x="1080000" y="3433054"/>
            <a:ext cx="3043238" cy="960967"/>
          </a:xfrm>
        </p:spPr>
        <p:txBody>
          <a:bodyPr/>
          <a:lstStyle>
            <a:lvl1pPr>
              <a:lnSpc>
                <a:spcPts val="1600"/>
              </a:lnSpc>
              <a:spcAft>
                <a:spcPts val="0"/>
              </a:spcAft>
              <a:defRPr sz="1400">
                <a:solidFill>
                  <a:schemeClr val="bg1"/>
                </a:solidFill>
              </a:defRPr>
            </a:lvl1pPr>
            <a:lvl2pPr marL="360000"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4" name="Text Placeholder 4">
            <a:extLst>
              <a:ext uri="{FF2B5EF4-FFF2-40B4-BE49-F238E27FC236}">
                <a16:creationId xmlns:a16="http://schemas.microsoft.com/office/drawing/2014/main" id="{FB1E91EF-9E01-6843-8409-95567B92FCB5}"/>
              </a:ext>
            </a:extLst>
          </p:cNvPr>
          <p:cNvSpPr>
            <a:spLocks noGrp="1"/>
          </p:cNvSpPr>
          <p:nvPr>
            <p:ph type="body" sz="quarter" idx="18" hasCustomPrompt="1"/>
          </p:nvPr>
        </p:nvSpPr>
        <p:spPr>
          <a:xfrm>
            <a:off x="1080000" y="4677983"/>
            <a:ext cx="3043238" cy="960967"/>
          </a:xfrm>
        </p:spPr>
        <p:txBody>
          <a:bodyPr/>
          <a:lstStyle>
            <a:lvl1pPr>
              <a:lnSpc>
                <a:spcPts val="1600"/>
              </a:lnSpc>
              <a:spcAft>
                <a:spcPts val="0"/>
              </a:spcAft>
              <a:defRPr sz="1400">
                <a:solidFill>
                  <a:schemeClr val="bg1"/>
                </a:solidFill>
              </a:defRPr>
            </a:lvl1pPr>
            <a:lvl2pPr marL="360000"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a:xfrm>
            <a:off x="306000" y="408000"/>
            <a:ext cx="3960000" cy="360000"/>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0" name="Picture Placeholder 59">
            <a:extLst>
              <a:ext uri="{FF2B5EF4-FFF2-40B4-BE49-F238E27FC236}">
                <a16:creationId xmlns:a16="http://schemas.microsoft.com/office/drawing/2014/main" id="{F73D7F61-2BCF-3248-94E8-077AC7526667}"/>
              </a:ext>
            </a:extLst>
          </p:cNvPr>
          <p:cNvSpPr>
            <a:spLocks noGrp="1"/>
          </p:cNvSpPr>
          <p:nvPr>
            <p:ph type="pic" sz="quarter" idx="15"/>
          </p:nvPr>
        </p:nvSpPr>
        <p:spPr>
          <a:xfrm>
            <a:off x="4589466" y="2"/>
            <a:ext cx="4554537" cy="5746751"/>
          </a:xfrm>
        </p:spPr>
        <p:txBody>
          <a:bodyPr/>
          <a:lstStyle>
            <a:lvl1pPr marL="0" indent="0">
              <a:lnSpc>
                <a:spcPct val="100000"/>
              </a:lnSpc>
              <a:spcAft>
                <a:spcPts val="0"/>
              </a:spcAft>
              <a:buNone/>
              <a:defRPr sz="1000"/>
            </a:lvl1pPr>
          </a:lstStyle>
          <a:p>
            <a:r>
              <a:rPr lang="en-US"/>
              <a:t>Click icon to add picture</a:t>
            </a:r>
          </a:p>
        </p:txBody>
      </p:sp>
      <p:cxnSp>
        <p:nvCxnSpPr>
          <p:cNvPr id="62" name="Straight Connector 61">
            <a:extLst>
              <a:ext uri="{FF2B5EF4-FFF2-40B4-BE49-F238E27FC236}">
                <a16:creationId xmlns:a16="http://schemas.microsoft.com/office/drawing/2014/main" id="{179B9315-77AD-5146-ACA8-C38B271193DC}"/>
              </a:ext>
            </a:extLst>
          </p:cNvPr>
          <p:cNvCxnSpPr/>
          <p:nvPr userDrawn="1"/>
        </p:nvCxnSpPr>
        <p:spPr>
          <a:xfrm>
            <a:off x="4588933" y="6001068"/>
            <a:ext cx="486000"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59603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EMC Title Content &amp; Pullout v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9954BB-84B7-2B41-9CCA-39C0462F4B15}"/>
              </a:ext>
            </a:extLst>
          </p:cNvPr>
          <p:cNvSpPr>
            <a:spLocks noGrp="1"/>
          </p:cNvSpPr>
          <p:nvPr>
            <p:ph idx="1"/>
          </p:nvPr>
        </p:nvSpPr>
        <p:spPr>
          <a:xfrm>
            <a:off x="306000" y="1680000"/>
            <a:ext cx="3960000" cy="408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20959DE-2E97-A542-9713-93CBA067A5E3}"/>
              </a:ext>
            </a:extLst>
          </p:cNvPr>
          <p:cNvCxnSpPr/>
          <p:nvPr userDrawn="1"/>
        </p:nvCxnSpPr>
        <p:spPr>
          <a:xfrm>
            <a:off x="5165867" y="3960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69AA80E-DE9A-9848-964D-5CA65F08A981}"/>
              </a:ext>
            </a:extLst>
          </p:cNvPr>
          <p:cNvCxnSpPr/>
          <p:nvPr userDrawn="1"/>
        </p:nvCxnSpPr>
        <p:spPr>
          <a:xfrm>
            <a:off x="5165867" y="5640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38">
            <a:extLst>
              <a:ext uri="{FF2B5EF4-FFF2-40B4-BE49-F238E27FC236}">
                <a16:creationId xmlns:a16="http://schemas.microsoft.com/office/drawing/2014/main" id="{E7676428-008D-9B46-8F6D-D80B21698BBD}"/>
              </a:ext>
            </a:extLst>
          </p:cNvPr>
          <p:cNvSpPr>
            <a:spLocks noGrp="1"/>
          </p:cNvSpPr>
          <p:nvPr>
            <p:ph type="body" sz="quarter" idx="13" hasCustomPrompt="1"/>
          </p:nvPr>
        </p:nvSpPr>
        <p:spPr>
          <a:xfrm>
            <a:off x="5165867" y="4143023"/>
            <a:ext cx="3294000" cy="1320000"/>
          </a:xfrm>
        </p:spPr>
        <p:txBody>
          <a:bodyPr/>
          <a:lstStyle>
            <a:lvl1pPr marL="0" indent="0" algn="l">
              <a:lnSpc>
                <a:spcPts val="2500"/>
              </a:lnSpc>
              <a:spcAft>
                <a:spcPts val="0"/>
              </a:spcAft>
              <a:buNone/>
              <a:defRPr sz="2300">
                <a:solidFill>
                  <a:schemeClr val="accent3"/>
                </a:solidFill>
              </a:defRPr>
            </a:lvl1pPr>
          </a:lstStyle>
          <a:p>
            <a:pPr lvl="0"/>
            <a:r>
              <a:rPr lang="en-US"/>
              <a:t>Pullout to go here</a:t>
            </a:r>
            <a:br>
              <a:rPr lang="en-US"/>
            </a:b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endParaRPr lang="en-US"/>
          </a:p>
        </p:txBody>
      </p:sp>
    </p:spTree>
    <p:extLst>
      <p:ext uri="{BB962C8B-B14F-4D97-AF65-F5344CB8AC3E}">
        <p14:creationId xmlns:p14="http://schemas.microsoft.com/office/powerpoint/2010/main" val="23010071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EMC Full Bleed Image &amp; Pull-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FE23A1C-A544-2B4E-AAB3-678FC566362A}"/>
              </a:ext>
            </a:extLst>
          </p:cNvPr>
          <p:cNvSpPr>
            <a:spLocks noGrp="1"/>
          </p:cNvSpPr>
          <p:nvPr>
            <p:ph type="pic" sz="quarter" idx="17"/>
          </p:nvPr>
        </p:nvSpPr>
        <p:spPr>
          <a:xfrm>
            <a:off x="0" y="0"/>
            <a:ext cx="9144000" cy="6858000"/>
          </a:xfrm>
        </p:spPr>
        <p:txBody>
          <a:bodyPr/>
          <a:lstStyle>
            <a:lvl1pPr marL="0" indent="0">
              <a:lnSpc>
                <a:spcPct val="100000"/>
              </a:lnSpc>
              <a:spcAft>
                <a:spcPts val="0"/>
              </a:spcAft>
              <a:buNone/>
              <a:defRPr sz="1000"/>
            </a:lvl1pPr>
          </a:lstStyle>
          <a:p>
            <a:r>
              <a:rPr lang="en-US"/>
              <a:t>Click icon to add picture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Text Placeholder 38">
            <a:extLst>
              <a:ext uri="{FF2B5EF4-FFF2-40B4-BE49-F238E27FC236}">
                <a16:creationId xmlns:a16="http://schemas.microsoft.com/office/drawing/2014/main" id="{3604AA8B-EC83-0849-A8AD-F5CABD646071}"/>
              </a:ext>
            </a:extLst>
          </p:cNvPr>
          <p:cNvSpPr>
            <a:spLocks noGrp="1"/>
          </p:cNvSpPr>
          <p:nvPr>
            <p:ph type="body" sz="quarter" idx="13" hasCustomPrompt="1"/>
          </p:nvPr>
        </p:nvSpPr>
        <p:spPr>
          <a:xfrm>
            <a:off x="4860000" y="2641602"/>
            <a:ext cx="3294000" cy="1749777"/>
          </a:xfrm>
        </p:spPr>
        <p:txBody>
          <a:bodyPr/>
          <a:lstStyle>
            <a:lvl1pPr marL="0" indent="0" algn="l">
              <a:lnSpc>
                <a:spcPts val="2500"/>
              </a:lnSpc>
              <a:spcAft>
                <a:spcPts val="0"/>
              </a:spcAft>
              <a:buNone/>
              <a:defRPr sz="2300">
                <a:solidFill>
                  <a:schemeClr val="tx1"/>
                </a:solidFill>
              </a:defRPr>
            </a:lvl1pPr>
          </a:lstStyle>
          <a:p>
            <a:pPr lvl="0"/>
            <a:r>
              <a:rPr lang="en-US"/>
              <a:t>Pullout to go here</a:t>
            </a:r>
            <a:br>
              <a:rPr lang="en-US"/>
            </a:b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r>
              <a:rPr lang="en-US"/>
              <a:t> </a:t>
            </a:r>
            <a:r>
              <a:rPr lang="en-US" err="1"/>
              <a:t>quia</a:t>
            </a:r>
            <a:r>
              <a:rPr lang="en-US"/>
              <a:t> </a:t>
            </a:r>
            <a:r>
              <a:rPr lang="en-US" err="1"/>
              <a:t>num</a:t>
            </a:r>
            <a:r>
              <a:rPr lang="en-US"/>
              <a:t> re </a:t>
            </a:r>
            <a:r>
              <a:rPr lang="en-US" err="1"/>
              <a:t>consequam</a:t>
            </a:r>
            <a:endParaRPr lang="en-US"/>
          </a:p>
        </p:txBody>
      </p:sp>
      <p:sp>
        <p:nvSpPr>
          <p:cNvPr id="47" name="Text Placeholder 38">
            <a:extLst>
              <a:ext uri="{FF2B5EF4-FFF2-40B4-BE49-F238E27FC236}">
                <a16:creationId xmlns:a16="http://schemas.microsoft.com/office/drawing/2014/main" id="{ADCBEC99-778B-554C-8EF5-C8205BEA28C6}"/>
              </a:ext>
            </a:extLst>
          </p:cNvPr>
          <p:cNvSpPr>
            <a:spLocks noGrp="1"/>
          </p:cNvSpPr>
          <p:nvPr>
            <p:ph type="body" sz="quarter" idx="16" hasCustomPrompt="1"/>
          </p:nvPr>
        </p:nvSpPr>
        <p:spPr>
          <a:xfrm>
            <a:off x="4860000" y="936000"/>
            <a:ext cx="3294000" cy="1320000"/>
          </a:xfrm>
        </p:spPr>
        <p:txBody>
          <a:bodyPr/>
          <a:lstStyle>
            <a:lvl1pPr marL="0" indent="0" algn="l">
              <a:lnSpc>
                <a:spcPts val="10000"/>
              </a:lnSpc>
              <a:spcAft>
                <a:spcPts val="0"/>
              </a:spcAft>
              <a:buNone/>
              <a:defRPr sz="10000">
                <a:solidFill>
                  <a:schemeClr val="tx1"/>
                </a:solidFill>
              </a:defRPr>
            </a:lvl1pPr>
          </a:lstStyle>
          <a:p>
            <a:pPr lvl="0"/>
            <a:r>
              <a:rPr lang="en-US"/>
              <a:t>52m</a:t>
            </a:r>
          </a:p>
        </p:txBody>
      </p:sp>
    </p:spTree>
    <p:extLst>
      <p:ext uri="{BB962C8B-B14F-4D97-AF65-F5344CB8AC3E}">
        <p14:creationId xmlns:p14="http://schemas.microsoft.com/office/powerpoint/2010/main" val="21791172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EMC Content &amp; Chart v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B343C625-54A5-6B4A-B500-D02261DEBB74}"/>
              </a:ext>
            </a:extLst>
          </p:cNvPr>
          <p:cNvSpPr>
            <a:spLocks noGrp="1"/>
          </p:cNvSpPr>
          <p:nvPr>
            <p:ph type="body" sz="quarter" idx="13" hasCustomPrompt="1"/>
          </p:nvPr>
        </p:nvSpPr>
        <p:spPr>
          <a:xfrm>
            <a:off x="720003" y="4273421"/>
            <a:ext cx="2968133" cy="1800000"/>
          </a:xfrm>
        </p:spPr>
        <p:txBody>
          <a:bodyPr/>
          <a:lstStyle>
            <a:lvl1pPr marL="0" indent="0" algn="l">
              <a:lnSpc>
                <a:spcPts val="2100"/>
              </a:lnSpc>
              <a:spcAft>
                <a:spcPts val="0"/>
              </a:spcAft>
              <a:buNone/>
              <a:defRPr sz="2000">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US"/>
              <a:t>key takeaway from chart is to go here</a:t>
            </a:r>
          </a:p>
        </p:txBody>
      </p:sp>
      <p:sp>
        <p:nvSpPr>
          <p:cNvPr id="33" name="Text Placeholder 3">
            <a:extLst>
              <a:ext uri="{FF2B5EF4-FFF2-40B4-BE49-F238E27FC236}">
                <a16:creationId xmlns:a16="http://schemas.microsoft.com/office/drawing/2014/main" id="{7F1A51B3-0A04-DB4D-A887-50BCC1D1A7FE}"/>
              </a:ext>
            </a:extLst>
          </p:cNvPr>
          <p:cNvSpPr>
            <a:spLocks noGrp="1"/>
          </p:cNvSpPr>
          <p:nvPr>
            <p:ph type="body" sz="quarter" idx="14" hasCustomPrompt="1"/>
          </p:nvPr>
        </p:nvSpPr>
        <p:spPr>
          <a:xfrm>
            <a:off x="720002" y="1749777"/>
            <a:ext cx="2968133" cy="2427643"/>
          </a:xfrm>
        </p:spPr>
        <p:txBody>
          <a:bodyPr/>
          <a:lstStyle>
            <a:lvl1pPr marL="0" indent="0" algn="l">
              <a:lnSpc>
                <a:spcPct val="100000"/>
              </a:lnSpc>
              <a:spcAft>
                <a:spcPts val="0"/>
              </a:spcAft>
              <a:buNone/>
              <a:defRPr sz="10000">
                <a:solidFill>
                  <a:schemeClr val="accent3"/>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US"/>
              <a:t>85%</a:t>
            </a:r>
          </a:p>
        </p:txBody>
      </p:sp>
    </p:spTree>
    <p:extLst>
      <p:ext uri="{BB962C8B-B14F-4D97-AF65-F5344CB8AC3E}">
        <p14:creationId xmlns:p14="http://schemas.microsoft.com/office/powerpoint/2010/main" val="1184823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775BD-C264-4D14-9F9C-5E355E6152C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050E30A-9FDC-436A-82DC-AF6B205EB45E}"/>
              </a:ext>
            </a:extLst>
          </p:cNvPr>
          <p:cNvSpPr>
            <a:spLocks noGrp="1"/>
          </p:cNvSpPr>
          <p:nvPr>
            <p:ph sz="half" idx="1"/>
          </p:nvPr>
        </p:nvSpPr>
        <p:spPr>
          <a:xfrm>
            <a:off x="176646" y="1825625"/>
            <a:ext cx="43173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66E30723-81C3-4A18-9021-A93A3C56F363}"/>
              </a:ext>
            </a:extLst>
          </p:cNvPr>
          <p:cNvSpPr>
            <a:spLocks noGrp="1"/>
          </p:cNvSpPr>
          <p:nvPr>
            <p:ph sz="half" idx="2"/>
          </p:nvPr>
        </p:nvSpPr>
        <p:spPr>
          <a:xfrm>
            <a:off x="4629150" y="1825625"/>
            <a:ext cx="431828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CC43672F-28FD-447E-B5A2-6040CEC9D790}"/>
              </a:ext>
            </a:extLst>
          </p:cNvPr>
          <p:cNvSpPr>
            <a:spLocks noGrp="1"/>
          </p:cNvSpPr>
          <p:nvPr>
            <p:ph type="dt" sz="half" idx="10"/>
          </p:nvPr>
        </p:nvSpPr>
        <p:spPr/>
        <p:txBody>
          <a:bodyPr/>
          <a:lstStyle/>
          <a:p>
            <a:fld id="{B26A1E68-C673-41C6-9D77-9025224FCF39}" type="datetime1">
              <a:rPr lang="en-AU" smtClean="0"/>
              <a:t>15/12/2020</a:t>
            </a:fld>
            <a:endParaRPr lang="en-AU"/>
          </a:p>
        </p:txBody>
      </p:sp>
      <p:sp>
        <p:nvSpPr>
          <p:cNvPr id="6" name="Footer Placeholder 5">
            <a:extLst>
              <a:ext uri="{FF2B5EF4-FFF2-40B4-BE49-F238E27FC236}">
                <a16:creationId xmlns:a16="http://schemas.microsoft.com/office/drawing/2014/main" id="{69EE0952-34FB-4217-8FBC-774BE000F6FC}"/>
              </a:ext>
            </a:extLst>
          </p:cNvPr>
          <p:cNvSpPr>
            <a:spLocks noGrp="1"/>
          </p:cNvSpPr>
          <p:nvPr>
            <p:ph type="ftr" sz="quarter" idx="11"/>
          </p:nvPr>
        </p:nvSpPr>
        <p:spPr/>
        <p:txBody>
          <a:bodyPr/>
          <a:lstStyle/>
          <a:p>
            <a:r>
              <a:rPr lang="en-AU"/>
              <a:t>Example footer text</a:t>
            </a:r>
          </a:p>
        </p:txBody>
      </p:sp>
      <p:sp>
        <p:nvSpPr>
          <p:cNvPr id="7" name="Slide Number Placeholder 6">
            <a:extLst>
              <a:ext uri="{FF2B5EF4-FFF2-40B4-BE49-F238E27FC236}">
                <a16:creationId xmlns:a16="http://schemas.microsoft.com/office/drawing/2014/main" id="{F1122B44-2702-4DE0-8F4B-297ACA78CA11}"/>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25543854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EMC Content &amp; Chart v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Text Placeholder 38">
            <a:extLst>
              <a:ext uri="{FF2B5EF4-FFF2-40B4-BE49-F238E27FC236}">
                <a16:creationId xmlns:a16="http://schemas.microsoft.com/office/drawing/2014/main" id="{3604AA8B-EC83-0849-A8AD-F5CABD646071}"/>
              </a:ext>
            </a:extLst>
          </p:cNvPr>
          <p:cNvSpPr>
            <a:spLocks noGrp="1"/>
          </p:cNvSpPr>
          <p:nvPr>
            <p:ph type="body" sz="quarter" idx="13" hasCustomPrompt="1"/>
          </p:nvPr>
        </p:nvSpPr>
        <p:spPr>
          <a:xfrm>
            <a:off x="447810" y="5280000"/>
            <a:ext cx="1852612" cy="960000"/>
          </a:xfrm>
        </p:spPr>
        <p:txBody>
          <a:bodyPr/>
          <a:lstStyle>
            <a:lvl1pPr marL="0" indent="0" algn="l">
              <a:lnSpc>
                <a:spcPts val="1600"/>
              </a:lnSpc>
              <a:spcAft>
                <a:spcPts val="0"/>
              </a:spcAft>
              <a:buNone/>
              <a:defRPr sz="1400">
                <a:solidFill>
                  <a:schemeClr val="bg1"/>
                </a:solidFill>
              </a:defRPr>
            </a:lvl1pPr>
          </a:lstStyle>
          <a:p>
            <a:pPr lvl="0"/>
            <a:r>
              <a:rPr lang="en-US"/>
              <a:t>Key takeaway from chart is to go here</a:t>
            </a:r>
          </a:p>
        </p:txBody>
      </p:sp>
      <p:sp>
        <p:nvSpPr>
          <p:cNvPr id="40" name="Text Placeholder 38">
            <a:extLst>
              <a:ext uri="{FF2B5EF4-FFF2-40B4-BE49-F238E27FC236}">
                <a16:creationId xmlns:a16="http://schemas.microsoft.com/office/drawing/2014/main" id="{19099417-4B33-384A-A105-15BC5A6C8AAA}"/>
              </a:ext>
            </a:extLst>
          </p:cNvPr>
          <p:cNvSpPr>
            <a:spLocks noGrp="1"/>
          </p:cNvSpPr>
          <p:nvPr>
            <p:ph type="body" sz="quarter" idx="14" hasCustomPrompt="1"/>
          </p:nvPr>
        </p:nvSpPr>
        <p:spPr>
          <a:xfrm>
            <a:off x="3555625" y="5280000"/>
            <a:ext cx="1852612" cy="960000"/>
          </a:xfrm>
        </p:spPr>
        <p:txBody>
          <a:bodyPr/>
          <a:lstStyle>
            <a:lvl1pPr marL="0" indent="0" algn="l">
              <a:lnSpc>
                <a:spcPts val="1600"/>
              </a:lnSpc>
              <a:spcAft>
                <a:spcPts val="0"/>
              </a:spcAft>
              <a:buNone/>
              <a:defRPr sz="1400">
                <a:solidFill>
                  <a:schemeClr val="bg1"/>
                </a:solidFill>
              </a:defRPr>
            </a:lvl1pPr>
          </a:lstStyle>
          <a:p>
            <a:pPr lvl="0"/>
            <a:r>
              <a:rPr lang="en-US"/>
              <a:t>Key takeaway from chart is to go here</a:t>
            </a:r>
          </a:p>
        </p:txBody>
      </p:sp>
      <p:sp>
        <p:nvSpPr>
          <p:cNvPr id="41" name="Text Placeholder 38">
            <a:extLst>
              <a:ext uri="{FF2B5EF4-FFF2-40B4-BE49-F238E27FC236}">
                <a16:creationId xmlns:a16="http://schemas.microsoft.com/office/drawing/2014/main" id="{31D9E7A9-33C1-C840-AD35-200CA38928DB}"/>
              </a:ext>
            </a:extLst>
          </p:cNvPr>
          <p:cNvSpPr>
            <a:spLocks noGrp="1"/>
          </p:cNvSpPr>
          <p:nvPr>
            <p:ph type="body" sz="quarter" idx="15" hasCustomPrompt="1"/>
          </p:nvPr>
        </p:nvSpPr>
        <p:spPr>
          <a:xfrm>
            <a:off x="6663441" y="5280000"/>
            <a:ext cx="1852612" cy="960000"/>
          </a:xfrm>
        </p:spPr>
        <p:txBody>
          <a:bodyPr/>
          <a:lstStyle>
            <a:lvl1pPr marL="0" indent="0" algn="l">
              <a:lnSpc>
                <a:spcPts val="1600"/>
              </a:lnSpc>
              <a:spcAft>
                <a:spcPts val="0"/>
              </a:spcAft>
              <a:buNone/>
              <a:defRPr sz="1400">
                <a:solidFill>
                  <a:schemeClr val="bg1"/>
                </a:solidFill>
              </a:defRPr>
            </a:lvl1pPr>
          </a:lstStyle>
          <a:p>
            <a:pPr lvl="0"/>
            <a:r>
              <a:rPr lang="en-US"/>
              <a:t>Key takeaway from chart is to go here</a:t>
            </a:r>
          </a:p>
        </p:txBody>
      </p:sp>
      <p:sp>
        <p:nvSpPr>
          <p:cNvPr id="47" name="Text Placeholder 38">
            <a:extLst>
              <a:ext uri="{FF2B5EF4-FFF2-40B4-BE49-F238E27FC236}">
                <a16:creationId xmlns:a16="http://schemas.microsoft.com/office/drawing/2014/main" id="{ADCBEC99-778B-554C-8EF5-C8205BEA28C6}"/>
              </a:ext>
            </a:extLst>
          </p:cNvPr>
          <p:cNvSpPr>
            <a:spLocks noGrp="1"/>
          </p:cNvSpPr>
          <p:nvPr>
            <p:ph type="body" sz="quarter" idx="16" hasCustomPrompt="1"/>
          </p:nvPr>
        </p:nvSpPr>
        <p:spPr>
          <a:xfrm>
            <a:off x="447810" y="3840000"/>
            <a:ext cx="1852612" cy="1080000"/>
          </a:xfrm>
        </p:spPr>
        <p:txBody>
          <a:bodyPr/>
          <a:lstStyle>
            <a:lvl1pPr marL="0" indent="0" algn="ctr">
              <a:lnSpc>
                <a:spcPct val="100000"/>
              </a:lnSpc>
              <a:spcAft>
                <a:spcPts val="0"/>
              </a:spcAft>
              <a:buNone/>
              <a:defRPr sz="6500">
                <a:solidFill>
                  <a:schemeClr val="accent3"/>
                </a:solidFill>
              </a:defRPr>
            </a:lvl1pPr>
          </a:lstStyle>
          <a:p>
            <a:pPr lvl="0"/>
            <a:r>
              <a:rPr lang="en-US"/>
              <a:t>74%</a:t>
            </a:r>
          </a:p>
        </p:txBody>
      </p:sp>
      <p:sp>
        <p:nvSpPr>
          <p:cNvPr id="48" name="Text Placeholder 38">
            <a:extLst>
              <a:ext uri="{FF2B5EF4-FFF2-40B4-BE49-F238E27FC236}">
                <a16:creationId xmlns:a16="http://schemas.microsoft.com/office/drawing/2014/main" id="{CDE79AD5-AFDC-3A43-B967-418D0C902DFD}"/>
              </a:ext>
            </a:extLst>
          </p:cNvPr>
          <p:cNvSpPr>
            <a:spLocks noGrp="1"/>
          </p:cNvSpPr>
          <p:nvPr>
            <p:ph type="body" sz="quarter" idx="17" hasCustomPrompt="1"/>
          </p:nvPr>
        </p:nvSpPr>
        <p:spPr>
          <a:xfrm>
            <a:off x="3555625" y="3840000"/>
            <a:ext cx="1852612" cy="1080000"/>
          </a:xfrm>
        </p:spPr>
        <p:txBody>
          <a:bodyPr/>
          <a:lstStyle>
            <a:lvl1pPr marL="0" indent="0" algn="ctr">
              <a:lnSpc>
                <a:spcPct val="100000"/>
              </a:lnSpc>
              <a:spcAft>
                <a:spcPts val="0"/>
              </a:spcAft>
              <a:buNone/>
              <a:defRPr sz="6500">
                <a:solidFill>
                  <a:schemeClr val="accent3"/>
                </a:solidFill>
              </a:defRPr>
            </a:lvl1pPr>
          </a:lstStyle>
          <a:p>
            <a:pPr lvl="0"/>
            <a:r>
              <a:rPr lang="en-US"/>
              <a:t>74%</a:t>
            </a:r>
          </a:p>
        </p:txBody>
      </p:sp>
      <p:sp>
        <p:nvSpPr>
          <p:cNvPr id="49" name="Text Placeholder 38">
            <a:extLst>
              <a:ext uri="{FF2B5EF4-FFF2-40B4-BE49-F238E27FC236}">
                <a16:creationId xmlns:a16="http://schemas.microsoft.com/office/drawing/2014/main" id="{B5FEB762-FFB9-1F4F-B5F4-D7A05167F760}"/>
              </a:ext>
            </a:extLst>
          </p:cNvPr>
          <p:cNvSpPr>
            <a:spLocks noGrp="1"/>
          </p:cNvSpPr>
          <p:nvPr>
            <p:ph type="body" sz="quarter" idx="18" hasCustomPrompt="1"/>
          </p:nvPr>
        </p:nvSpPr>
        <p:spPr>
          <a:xfrm>
            <a:off x="6663441" y="3840000"/>
            <a:ext cx="1852612" cy="1080000"/>
          </a:xfrm>
        </p:spPr>
        <p:txBody>
          <a:bodyPr/>
          <a:lstStyle>
            <a:lvl1pPr marL="0" indent="0" algn="ctr">
              <a:lnSpc>
                <a:spcPct val="100000"/>
              </a:lnSpc>
              <a:spcAft>
                <a:spcPts val="0"/>
              </a:spcAft>
              <a:buNone/>
              <a:defRPr sz="6500">
                <a:solidFill>
                  <a:schemeClr val="accent3"/>
                </a:solidFill>
              </a:defRPr>
            </a:lvl1pPr>
          </a:lstStyle>
          <a:p>
            <a:pPr lvl="0"/>
            <a:r>
              <a:rPr lang="en-US"/>
              <a:t>74%</a:t>
            </a:r>
          </a:p>
        </p:txBody>
      </p:sp>
    </p:spTree>
    <p:extLst>
      <p:ext uri="{BB962C8B-B14F-4D97-AF65-F5344CB8AC3E}">
        <p14:creationId xmlns:p14="http://schemas.microsoft.com/office/powerpoint/2010/main" val="24951395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AEMC Content &amp;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Text Placeholder 38">
            <a:extLst>
              <a:ext uri="{FF2B5EF4-FFF2-40B4-BE49-F238E27FC236}">
                <a16:creationId xmlns:a16="http://schemas.microsoft.com/office/drawing/2014/main" id="{3604AA8B-EC83-0849-A8AD-F5CABD646071}"/>
              </a:ext>
            </a:extLst>
          </p:cNvPr>
          <p:cNvSpPr>
            <a:spLocks noGrp="1"/>
          </p:cNvSpPr>
          <p:nvPr>
            <p:ph type="body" sz="quarter" idx="13" hasCustomPrompt="1"/>
          </p:nvPr>
        </p:nvSpPr>
        <p:spPr>
          <a:xfrm>
            <a:off x="447810" y="5280000"/>
            <a:ext cx="1852612" cy="960000"/>
          </a:xfrm>
        </p:spPr>
        <p:txBody>
          <a:bodyPr/>
          <a:lstStyle>
            <a:lvl1pPr marL="0" indent="0" algn="l">
              <a:lnSpc>
                <a:spcPts val="1600"/>
              </a:lnSpc>
              <a:spcAft>
                <a:spcPts val="0"/>
              </a:spcAft>
              <a:buNone/>
              <a:defRPr sz="1400">
                <a:solidFill>
                  <a:schemeClr val="bg1"/>
                </a:solidFill>
              </a:defRPr>
            </a:lvl1pPr>
          </a:lstStyle>
          <a:p>
            <a:pPr lvl="0"/>
            <a:r>
              <a:rPr lang="en-US"/>
              <a:t>Brief text to go here </a:t>
            </a:r>
            <a:r>
              <a:rPr lang="en-US" err="1"/>
              <a:t>quaero</a:t>
            </a:r>
            <a:r>
              <a:rPr lang="en-US"/>
              <a:t> in </a:t>
            </a:r>
            <a:r>
              <a:rPr lang="en-US" err="1"/>
              <a:t>nullia</a:t>
            </a:r>
            <a:r>
              <a:rPr lang="en-US"/>
              <a:t> </a:t>
            </a:r>
          </a:p>
        </p:txBody>
      </p:sp>
      <p:sp>
        <p:nvSpPr>
          <p:cNvPr id="40" name="Text Placeholder 38">
            <a:extLst>
              <a:ext uri="{FF2B5EF4-FFF2-40B4-BE49-F238E27FC236}">
                <a16:creationId xmlns:a16="http://schemas.microsoft.com/office/drawing/2014/main" id="{19099417-4B33-384A-A105-15BC5A6C8AAA}"/>
              </a:ext>
            </a:extLst>
          </p:cNvPr>
          <p:cNvSpPr>
            <a:spLocks noGrp="1"/>
          </p:cNvSpPr>
          <p:nvPr>
            <p:ph type="body" sz="quarter" idx="14" hasCustomPrompt="1"/>
          </p:nvPr>
        </p:nvSpPr>
        <p:spPr>
          <a:xfrm>
            <a:off x="3555625" y="5280000"/>
            <a:ext cx="1852612" cy="960000"/>
          </a:xfrm>
        </p:spPr>
        <p:txBody>
          <a:bodyPr/>
          <a:lstStyle>
            <a:lvl1pPr marL="0" indent="0" algn="l">
              <a:lnSpc>
                <a:spcPts val="1600"/>
              </a:lnSpc>
              <a:spcAft>
                <a:spcPts val="0"/>
              </a:spcAft>
              <a:buNone/>
              <a:defRPr sz="1400">
                <a:solidFill>
                  <a:schemeClr val="bg1"/>
                </a:solidFill>
              </a:defRPr>
            </a:lvl1pPr>
          </a:lstStyle>
          <a:p>
            <a:pPr lvl="0"/>
            <a:r>
              <a:rPr lang="en-US"/>
              <a:t>Brief text to go here </a:t>
            </a:r>
            <a:r>
              <a:rPr lang="en-US" err="1"/>
              <a:t>quaero</a:t>
            </a:r>
            <a:r>
              <a:rPr lang="en-US"/>
              <a:t> in </a:t>
            </a:r>
            <a:r>
              <a:rPr lang="en-US" err="1"/>
              <a:t>nullia</a:t>
            </a:r>
            <a:r>
              <a:rPr lang="en-US"/>
              <a:t> </a:t>
            </a:r>
          </a:p>
        </p:txBody>
      </p:sp>
      <p:sp>
        <p:nvSpPr>
          <p:cNvPr id="41" name="Text Placeholder 38">
            <a:extLst>
              <a:ext uri="{FF2B5EF4-FFF2-40B4-BE49-F238E27FC236}">
                <a16:creationId xmlns:a16="http://schemas.microsoft.com/office/drawing/2014/main" id="{31D9E7A9-33C1-C840-AD35-200CA38928DB}"/>
              </a:ext>
            </a:extLst>
          </p:cNvPr>
          <p:cNvSpPr>
            <a:spLocks noGrp="1"/>
          </p:cNvSpPr>
          <p:nvPr>
            <p:ph type="body" sz="quarter" idx="15" hasCustomPrompt="1"/>
          </p:nvPr>
        </p:nvSpPr>
        <p:spPr>
          <a:xfrm>
            <a:off x="6663441" y="5280000"/>
            <a:ext cx="1852612" cy="960000"/>
          </a:xfrm>
        </p:spPr>
        <p:txBody>
          <a:bodyPr/>
          <a:lstStyle>
            <a:lvl1pPr marL="0" indent="0" algn="l">
              <a:lnSpc>
                <a:spcPts val="1600"/>
              </a:lnSpc>
              <a:spcAft>
                <a:spcPts val="0"/>
              </a:spcAft>
              <a:buNone/>
              <a:defRPr sz="1400">
                <a:solidFill>
                  <a:schemeClr val="bg1"/>
                </a:solidFill>
              </a:defRPr>
            </a:lvl1pPr>
          </a:lstStyle>
          <a:p>
            <a:pPr lvl="0"/>
            <a:r>
              <a:rPr lang="en-US"/>
              <a:t>Brief text to go here </a:t>
            </a:r>
            <a:r>
              <a:rPr lang="en-US" err="1"/>
              <a:t>quaero</a:t>
            </a:r>
            <a:r>
              <a:rPr lang="en-US"/>
              <a:t> in </a:t>
            </a:r>
            <a:r>
              <a:rPr lang="en-US" err="1"/>
              <a:t>nullia</a:t>
            </a:r>
            <a:r>
              <a:rPr lang="en-US"/>
              <a:t> </a:t>
            </a:r>
          </a:p>
        </p:txBody>
      </p:sp>
      <p:sp>
        <p:nvSpPr>
          <p:cNvPr id="47" name="Text Placeholder 38">
            <a:extLst>
              <a:ext uri="{FF2B5EF4-FFF2-40B4-BE49-F238E27FC236}">
                <a16:creationId xmlns:a16="http://schemas.microsoft.com/office/drawing/2014/main" id="{ADCBEC99-778B-554C-8EF5-C8205BEA28C6}"/>
              </a:ext>
            </a:extLst>
          </p:cNvPr>
          <p:cNvSpPr>
            <a:spLocks noGrp="1"/>
          </p:cNvSpPr>
          <p:nvPr>
            <p:ph type="body" sz="quarter" idx="16" hasCustomPrompt="1"/>
          </p:nvPr>
        </p:nvSpPr>
        <p:spPr>
          <a:xfrm>
            <a:off x="447810" y="3960000"/>
            <a:ext cx="1852612" cy="1080000"/>
          </a:xfrm>
        </p:spPr>
        <p:txBody>
          <a:bodyPr/>
          <a:lstStyle>
            <a:lvl1pPr marL="0" indent="0" algn="ctr">
              <a:lnSpc>
                <a:spcPts val="7500"/>
              </a:lnSpc>
              <a:spcAft>
                <a:spcPts val="0"/>
              </a:spcAft>
              <a:buNone/>
              <a:defRPr sz="7500">
                <a:solidFill>
                  <a:schemeClr val="bg1"/>
                </a:solidFill>
              </a:defRPr>
            </a:lvl1pPr>
          </a:lstStyle>
          <a:p>
            <a:pPr lvl="0"/>
            <a:r>
              <a:rPr lang="en-US"/>
              <a:t>XXX</a:t>
            </a:r>
          </a:p>
        </p:txBody>
      </p:sp>
      <p:sp>
        <p:nvSpPr>
          <p:cNvPr id="48" name="Text Placeholder 38">
            <a:extLst>
              <a:ext uri="{FF2B5EF4-FFF2-40B4-BE49-F238E27FC236}">
                <a16:creationId xmlns:a16="http://schemas.microsoft.com/office/drawing/2014/main" id="{CDE79AD5-AFDC-3A43-B967-418D0C902DFD}"/>
              </a:ext>
            </a:extLst>
          </p:cNvPr>
          <p:cNvSpPr>
            <a:spLocks noGrp="1"/>
          </p:cNvSpPr>
          <p:nvPr>
            <p:ph type="body" sz="quarter" idx="17" hasCustomPrompt="1"/>
          </p:nvPr>
        </p:nvSpPr>
        <p:spPr>
          <a:xfrm>
            <a:off x="3555625" y="3960000"/>
            <a:ext cx="1852612" cy="1080000"/>
          </a:xfrm>
        </p:spPr>
        <p:txBody>
          <a:bodyPr/>
          <a:lstStyle>
            <a:lvl1pPr marL="0" indent="0" algn="ctr">
              <a:lnSpc>
                <a:spcPts val="7500"/>
              </a:lnSpc>
              <a:spcAft>
                <a:spcPts val="0"/>
              </a:spcAft>
              <a:buNone/>
              <a:defRPr sz="7500">
                <a:solidFill>
                  <a:schemeClr val="bg1"/>
                </a:solidFill>
              </a:defRPr>
            </a:lvl1pPr>
          </a:lstStyle>
          <a:p>
            <a:pPr lvl="0"/>
            <a:r>
              <a:rPr lang="en-US"/>
              <a:t>XXX</a:t>
            </a:r>
          </a:p>
        </p:txBody>
      </p:sp>
      <p:sp>
        <p:nvSpPr>
          <p:cNvPr id="49" name="Text Placeholder 38">
            <a:extLst>
              <a:ext uri="{FF2B5EF4-FFF2-40B4-BE49-F238E27FC236}">
                <a16:creationId xmlns:a16="http://schemas.microsoft.com/office/drawing/2014/main" id="{B5FEB762-FFB9-1F4F-B5F4-D7A05167F760}"/>
              </a:ext>
            </a:extLst>
          </p:cNvPr>
          <p:cNvSpPr>
            <a:spLocks noGrp="1"/>
          </p:cNvSpPr>
          <p:nvPr>
            <p:ph type="body" sz="quarter" idx="18" hasCustomPrompt="1"/>
          </p:nvPr>
        </p:nvSpPr>
        <p:spPr>
          <a:xfrm>
            <a:off x="6663441" y="3960000"/>
            <a:ext cx="1852612" cy="1080000"/>
          </a:xfrm>
        </p:spPr>
        <p:txBody>
          <a:bodyPr/>
          <a:lstStyle>
            <a:lvl1pPr marL="0" indent="0" algn="ctr">
              <a:lnSpc>
                <a:spcPts val="7500"/>
              </a:lnSpc>
              <a:spcAft>
                <a:spcPts val="0"/>
              </a:spcAft>
              <a:buNone/>
              <a:defRPr sz="7500">
                <a:solidFill>
                  <a:schemeClr val="bg1"/>
                </a:solidFill>
              </a:defRPr>
            </a:lvl1pPr>
          </a:lstStyle>
          <a:p>
            <a:pPr lvl="0"/>
            <a:r>
              <a:rPr lang="en-US"/>
              <a:t>XXX</a:t>
            </a:r>
          </a:p>
        </p:txBody>
      </p:sp>
    </p:spTree>
    <p:extLst>
      <p:ext uri="{BB962C8B-B14F-4D97-AF65-F5344CB8AC3E}">
        <p14:creationId xmlns:p14="http://schemas.microsoft.com/office/powerpoint/2010/main" val="32185123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AEMC Who We Are">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5C35BB38-947B-2D40-BAD6-FC5A012609D5}"/>
              </a:ext>
            </a:extLst>
          </p:cNvPr>
          <p:cNvPicPr>
            <a:picLocks noChangeAspect="1"/>
          </p:cNvPicPr>
          <p:nvPr userDrawn="1"/>
        </p:nvPicPr>
        <p:blipFill>
          <a:blip r:embed="rId2"/>
          <a:stretch>
            <a:fillRect/>
          </a:stretch>
        </p:blipFill>
        <p:spPr>
          <a:xfrm>
            <a:off x="3778899" y="1386740"/>
            <a:ext cx="1392933" cy="2400000"/>
          </a:xfrm>
          <a:prstGeom prst="rect">
            <a:avLst/>
          </a:prstGeom>
        </p:spPr>
      </p:pic>
      <p:sp>
        <p:nvSpPr>
          <p:cNvPr id="2" name="Title 1">
            <a:extLst>
              <a:ext uri="{FF2B5EF4-FFF2-40B4-BE49-F238E27FC236}">
                <a16:creationId xmlns:a16="http://schemas.microsoft.com/office/drawing/2014/main" id="{29AF8DFD-FBB1-3041-BF49-A40D9A5EB647}"/>
              </a:ext>
            </a:extLst>
          </p:cNvPr>
          <p:cNvSpPr>
            <a:spLocks noGrp="1"/>
          </p:cNvSpPr>
          <p:nvPr>
            <p:ph type="title" hasCustomPrompt="1"/>
          </p:nvPr>
        </p:nvSpPr>
        <p:spPr/>
        <p:txBody>
          <a:bodyPr/>
          <a:lstStyle/>
          <a:p>
            <a:r>
              <a:rPr lang="en-US"/>
              <a:t>Who we are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B343C625-54A5-6B4A-B500-D02261DEBB74}"/>
              </a:ext>
            </a:extLst>
          </p:cNvPr>
          <p:cNvSpPr>
            <a:spLocks noGrp="1"/>
          </p:cNvSpPr>
          <p:nvPr>
            <p:ph type="body" sz="quarter" idx="13" hasCustomPrompt="1"/>
          </p:nvPr>
        </p:nvSpPr>
        <p:spPr>
          <a:xfrm>
            <a:off x="2205000" y="4200000"/>
            <a:ext cx="4734000" cy="1800000"/>
          </a:xfrm>
        </p:spPr>
        <p:txBody>
          <a:bodyPr/>
          <a:lstStyle>
            <a:lvl1pPr marL="0" indent="0" algn="ctr">
              <a:lnSpc>
                <a:spcPts val="3200"/>
              </a:lnSpc>
              <a:spcAft>
                <a:spcPts val="0"/>
              </a:spcAft>
              <a:buNone/>
              <a:defRPr sz="3000">
                <a:solidFill>
                  <a:schemeClr val="bg1"/>
                </a:solidFill>
              </a:defRPr>
            </a:lvl1pPr>
            <a:lvl2pPr marL="360000" indent="0">
              <a:buNone/>
              <a:defRPr/>
            </a:lvl2pPr>
            <a:lvl3pPr marL="720000" indent="0">
              <a:buNone/>
              <a:defRPr/>
            </a:lvl3pPr>
            <a:lvl4pPr marL="1080000" indent="0">
              <a:buNone/>
              <a:defRPr/>
            </a:lvl4pPr>
            <a:lvl5pPr marL="1440000" indent="0">
              <a:buNone/>
              <a:defRPr/>
            </a:lvl5pPr>
          </a:lstStyle>
          <a:p>
            <a:pPr lvl="0"/>
            <a:r>
              <a:rPr lang="en-US"/>
              <a:t>We are the rule maker</a:t>
            </a:r>
            <a:br>
              <a:rPr lang="en-US"/>
            </a:br>
            <a:r>
              <a:rPr lang="en-US"/>
              <a:t>for Australian electricity and gas markets</a:t>
            </a:r>
          </a:p>
        </p:txBody>
      </p:sp>
      <p:grpSp>
        <p:nvGrpSpPr>
          <p:cNvPr id="5" name="Group 4">
            <a:extLst>
              <a:ext uri="{FF2B5EF4-FFF2-40B4-BE49-F238E27FC236}">
                <a16:creationId xmlns:a16="http://schemas.microsoft.com/office/drawing/2014/main" id="{8114645D-0533-1E44-99F4-1D50CB7CBE29}"/>
              </a:ext>
            </a:extLst>
          </p:cNvPr>
          <p:cNvGrpSpPr/>
          <p:nvPr userDrawn="1"/>
        </p:nvGrpSpPr>
        <p:grpSpPr>
          <a:xfrm>
            <a:off x="4710830" y="2536356"/>
            <a:ext cx="768586" cy="1017504"/>
            <a:chOff x="4710830" y="1902267"/>
            <a:chExt cx="768586" cy="763128"/>
          </a:xfrm>
        </p:grpSpPr>
        <p:sp>
          <p:nvSpPr>
            <p:cNvPr id="17" name="Freeform 7">
              <a:extLst>
                <a:ext uri="{FF2B5EF4-FFF2-40B4-BE49-F238E27FC236}">
                  <a16:creationId xmlns:a16="http://schemas.microsoft.com/office/drawing/2014/main" id="{10123C44-15E2-FD48-895F-315EBB905755}"/>
                </a:ext>
              </a:extLst>
            </p:cNvPr>
            <p:cNvSpPr>
              <a:spLocks noChangeArrowheads="1"/>
            </p:cNvSpPr>
            <p:nvPr userDrawn="1"/>
          </p:nvSpPr>
          <p:spPr bwMode="auto">
            <a:xfrm>
              <a:off x="4710830" y="1902267"/>
              <a:ext cx="768586" cy="763128"/>
            </a:xfrm>
            <a:custGeom>
              <a:avLst/>
              <a:gdLst>
                <a:gd name="T0" fmla="*/ 1878 w 3726"/>
                <a:gd name="T1" fmla="*/ 3697 h 3698"/>
                <a:gd name="T2" fmla="*/ 1878 w 3726"/>
                <a:gd name="T3" fmla="*/ 3697 h 3698"/>
                <a:gd name="T4" fmla="*/ 3725 w 3726"/>
                <a:gd name="T5" fmla="*/ 1848 h 3698"/>
                <a:gd name="T6" fmla="*/ 1878 w 3726"/>
                <a:gd name="T7" fmla="*/ 0 h 3698"/>
                <a:gd name="T8" fmla="*/ 0 w 3726"/>
                <a:gd name="T9" fmla="*/ 1848 h 3698"/>
                <a:gd name="T10" fmla="*/ 1878 w 3726"/>
                <a:gd name="T11" fmla="*/ 3697 h 3698"/>
              </a:gdLst>
              <a:ahLst/>
              <a:cxnLst>
                <a:cxn ang="0">
                  <a:pos x="T0" y="T1"/>
                </a:cxn>
                <a:cxn ang="0">
                  <a:pos x="T2" y="T3"/>
                </a:cxn>
                <a:cxn ang="0">
                  <a:pos x="T4" y="T5"/>
                </a:cxn>
                <a:cxn ang="0">
                  <a:pos x="T6" y="T7"/>
                </a:cxn>
                <a:cxn ang="0">
                  <a:pos x="T8" y="T9"/>
                </a:cxn>
                <a:cxn ang="0">
                  <a:pos x="T10" y="T11"/>
                </a:cxn>
              </a:cxnLst>
              <a:rect l="0" t="0" r="r" b="b"/>
              <a:pathLst>
                <a:path w="3726" h="3698">
                  <a:moveTo>
                    <a:pt x="1878" y="3697"/>
                  </a:moveTo>
                  <a:lnTo>
                    <a:pt x="1878" y="3697"/>
                  </a:lnTo>
                  <a:cubicBezTo>
                    <a:pt x="2880" y="3697"/>
                    <a:pt x="3725" y="2882"/>
                    <a:pt x="3725" y="1848"/>
                  </a:cubicBezTo>
                  <a:cubicBezTo>
                    <a:pt x="3725" y="815"/>
                    <a:pt x="2880" y="0"/>
                    <a:pt x="1878" y="0"/>
                  </a:cubicBezTo>
                  <a:cubicBezTo>
                    <a:pt x="845" y="0"/>
                    <a:pt x="0" y="815"/>
                    <a:pt x="0" y="1848"/>
                  </a:cubicBezTo>
                  <a:cubicBezTo>
                    <a:pt x="0" y="2882"/>
                    <a:pt x="845" y="3697"/>
                    <a:pt x="1878" y="3697"/>
                  </a:cubicBezTo>
                </a:path>
              </a:pathLst>
            </a:custGeom>
            <a:solidFill>
              <a:schemeClr val="accent1"/>
            </a:solidFill>
            <a:ln>
              <a:noFill/>
            </a:ln>
            <a:effectLst/>
          </p:spPr>
          <p:txBody>
            <a:bodyPr wrap="none" anchor="ctr"/>
            <a:lstStyle/>
            <a:p>
              <a:endParaRPr lang="en-US" sz="1800"/>
            </a:p>
          </p:txBody>
        </p:sp>
        <p:pic>
          <p:nvPicPr>
            <p:cNvPr id="34" name="Picture 33">
              <a:extLst>
                <a:ext uri="{FF2B5EF4-FFF2-40B4-BE49-F238E27FC236}">
                  <a16:creationId xmlns:a16="http://schemas.microsoft.com/office/drawing/2014/main" id="{16AEACBE-C8C2-E544-87A7-7E84017C501E}"/>
                </a:ext>
              </a:extLst>
            </p:cNvPr>
            <p:cNvPicPr>
              <a:picLocks noChangeAspect="1"/>
            </p:cNvPicPr>
            <p:nvPr userDrawn="1"/>
          </p:nvPicPr>
          <p:blipFill>
            <a:blip r:embed="rId3"/>
            <a:stretch>
              <a:fillRect/>
            </a:stretch>
          </p:blipFill>
          <p:spPr>
            <a:xfrm>
              <a:off x="4880112" y="2058831"/>
              <a:ext cx="432509" cy="450000"/>
            </a:xfrm>
            <a:prstGeom prst="rect">
              <a:avLst/>
            </a:prstGeom>
          </p:spPr>
        </p:pic>
      </p:grpSp>
      <p:grpSp>
        <p:nvGrpSpPr>
          <p:cNvPr id="3" name="Group 2">
            <a:extLst>
              <a:ext uri="{FF2B5EF4-FFF2-40B4-BE49-F238E27FC236}">
                <a16:creationId xmlns:a16="http://schemas.microsoft.com/office/drawing/2014/main" id="{81E1BC75-C84B-5641-90F7-1B069570C858}"/>
              </a:ext>
            </a:extLst>
          </p:cNvPr>
          <p:cNvGrpSpPr/>
          <p:nvPr userDrawn="1"/>
        </p:nvGrpSpPr>
        <p:grpSpPr>
          <a:xfrm>
            <a:off x="5520598" y="2563660"/>
            <a:ext cx="755983" cy="1017600"/>
            <a:chOff x="5520595" y="1922745"/>
            <a:chExt cx="755983" cy="763200"/>
          </a:xfrm>
        </p:grpSpPr>
        <p:sp>
          <p:nvSpPr>
            <p:cNvPr id="30" name="Freeform 5">
              <a:extLst>
                <a:ext uri="{FF2B5EF4-FFF2-40B4-BE49-F238E27FC236}">
                  <a16:creationId xmlns:a16="http://schemas.microsoft.com/office/drawing/2014/main" id="{7E262233-C20A-5C41-8412-250DA6D9D12A}"/>
                </a:ext>
              </a:extLst>
            </p:cNvPr>
            <p:cNvSpPr>
              <a:spLocks noChangeArrowheads="1"/>
            </p:cNvSpPr>
            <p:nvPr userDrawn="1"/>
          </p:nvSpPr>
          <p:spPr bwMode="auto">
            <a:xfrm>
              <a:off x="5520595" y="1922745"/>
              <a:ext cx="755983" cy="763200"/>
            </a:xfrm>
            <a:custGeom>
              <a:avLst/>
              <a:gdLst>
                <a:gd name="T0" fmla="*/ 1846 w 3694"/>
                <a:gd name="T1" fmla="*/ 3730 h 3731"/>
                <a:gd name="T2" fmla="*/ 1846 w 3694"/>
                <a:gd name="T3" fmla="*/ 3730 h 3731"/>
                <a:gd name="T4" fmla="*/ 3693 w 3694"/>
                <a:gd name="T5" fmla="*/ 1849 h 3731"/>
                <a:gd name="T6" fmla="*/ 1846 w 3694"/>
                <a:gd name="T7" fmla="*/ 0 h 3731"/>
                <a:gd name="T8" fmla="*/ 0 w 3694"/>
                <a:gd name="T9" fmla="*/ 1849 h 3731"/>
                <a:gd name="T10" fmla="*/ 1846 w 3694"/>
                <a:gd name="T11" fmla="*/ 3730 h 3731"/>
              </a:gdLst>
              <a:ahLst/>
              <a:cxnLst>
                <a:cxn ang="0">
                  <a:pos x="T0" y="T1"/>
                </a:cxn>
                <a:cxn ang="0">
                  <a:pos x="T2" y="T3"/>
                </a:cxn>
                <a:cxn ang="0">
                  <a:pos x="T4" y="T5"/>
                </a:cxn>
                <a:cxn ang="0">
                  <a:pos x="T6" y="T7"/>
                </a:cxn>
                <a:cxn ang="0">
                  <a:pos x="T8" y="T9"/>
                </a:cxn>
                <a:cxn ang="0">
                  <a:pos x="T10" y="T11"/>
                </a:cxn>
              </a:cxnLst>
              <a:rect l="0" t="0" r="r" b="b"/>
              <a:pathLst>
                <a:path w="3694" h="3731">
                  <a:moveTo>
                    <a:pt x="1846" y="3730"/>
                  </a:moveTo>
                  <a:lnTo>
                    <a:pt x="1846" y="3730"/>
                  </a:lnTo>
                  <a:cubicBezTo>
                    <a:pt x="2880" y="3730"/>
                    <a:pt x="3693" y="2884"/>
                    <a:pt x="3693" y="1849"/>
                  </a:cubicBezTo>
                  <a:cubicBezTo>
                    <a:pt x="3693" y="847"/>
                    <a:pt x="2880" y="0"/>
                    <a:pt x="1846" y="0"/>
                  </a:cubicBezTo>
                  <a:cubicBezTo>
                    <a:pt x="844" y="0"/>
                    <a:pt x="0" y="847"/>
                    <a:pt x="0" y="1849"/>
                  </a:cubicBezTo>
                  <a:cubicBezTo>
                    <a:pt x="0" y="2884"/>
                    <a:pt x="844" y="3730"/>
                    <a:pt x="1846" y="3730"/>
                  </a:cubicBezTo>
                </a:path>
              </a:pathLst>
            </a:custGeom>
            <a:solidFill>
              <a:schemeClr val="accent5"/>
            </a:solidFill>
            <a:ln>
              <a:noFill/>
            </a:ln>
            <a:effectLst/>
          </p:spPr>
          <p:txBody>
            <a:bodyPr wrap="none" anchor="ctr"/>
            <a:lstStyle/>
            <a:p>
              <a:endParaRPr lang="en-US" sz="1800"/>
            </a:p>
          </p:txBody>
        </p:sp>
        <p:pic>
          <p:nvPicPr>
            <p:cNvPr id="35" name="Picture 34">
              <a:extLst>
                <a:ext uri="{FF2B5EF4-FFF2-40B4-BE49-F238E27FC236}">
                  <a16:creationId xmlns:a16="http://schemas.microsoft.com/office/drawing/2014/main" id="{D0EE5F60-006A-B341-A5D6-D449FE4B520E}"/>
                </a:ext>
              </a:extLst>
            </p:cNvPr>
            <p:cNvPicPr>
              <a:picLocks noChangeAspect="1"/>
            </p:cNvPicPr>
            <p:nvPr userDrawn="1"/>
          </p:nvPicPr>
          <p:blipFill>
            <a:blip r:embed="rId4"/>
            <a:stretch>
              <a:fillRect/>
            </a:stretch>
          </p:blipFill>
          <p:spPr>
            <a:xfrm>
              <a:off x="5703003" y="2058831"/>
              <a:ext cx="391166" cy="450000"/>
            </a:xfrm>
            <a:prstGeom prst="rect">
              <a:avLst/>
            </a:prstGeom>
          </p:spPr>
        </p:pic>
      </p:grpSp>
    </p:spTree>
    <p:extLst>
      <p:ext uri="{BB962C8B-B14F-4D97-AF65-F5344CB8AC3E}">
        <p14:creationId xmlns:p14="http://schemas.microsoft.com/office/powerpoint/2010/main" val="14867324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EMC What We D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9954BB-84B7-2B41-9CCA-39C0462F4B15}"/>
              </a:ext>
            </a:extLst>
          </p:cNvPr>
          <p:cNvSpPr>
            <a:spLocks noGrp="1"/>
          </p:cNvSpPr>
          <p:nvPr>
            <p:ph idx="1" hasCustomPrompt="1"/>
          </p:nvPr>
        </p:nvSpPr>
        <p:spPr/>
        <p:txBody>
          <a:bodyPr/>
          <a:lstStyle>
            <a:lvl1pPr marL="0" indent="0">
              <a:buNone/>
              <a:defRPr/>
            </a:lvl1pPr>
            <a:lvl2pPr marL="360000" indent="0">
              <a:buNone/>
              <a:defRPr/>
            </a:lvl2pPr>
            <a:lvl3pPr marL="720000" indent="0">
              <a:buNone/>
              <a:defRPr/>
            </a:lvl3pPr>
            <a:lvl4pPr marL="1080000" indent="0">
              <a:buNone/>
              <a:defRPr/>
            </a:lvl4pPr>
            <a:lvl5pPr marL="1440000" indent="0">
              <a:buNone/>
              <a:defRPr/>
            </a:lvl5pPr>
          </a:lstStyle>
          <a:p>
            <a:pPr lvl="0"/>
            <a:r>
              <a:rPr lang="en-US"/>
              <a:t>We make and amend the:</a:t>
            </a:r>
          </a:p>
        </p:txBody>
      </p:sp>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6" name="Freeform 23">
            <a:extLst>
              <a:ext uri="{FF2B5EF4-FFF2-40B4-BE49-F238E27FC236}">
                <a16:creationId xmlns:a16="http://schemas.microsoft.com/office/drawing/2014/main" id="{9986D46D-6B22-0149-9071-0F00BEAA0DFE}"/>
              </a:ext>
            </a:extLst>
          </p:cNvPr>
          <p:cNvSpPr>
            <a:spLocks noChangeArrowheads="1"/>
          </p:cNvSpPr>
          <p:nvPr userDrawn="1"/>
        </p:nvSpPr>
        <p:spPr bwMode="auto">
          <a:xfrm>
            <a:off x="5149593" y="2579671"/>
            <a:ext cx="487214" cy="1218036"/>
          </a:xfrm>
          <a:custGeom>
            <a:avLst/>
            <a:gdLst>
              <a:gd name="T0" fmla="*/ 1014 w 2291"/>
              <a:gd name="T1" fmla="*/ 4299 h 4300"/>
              <a:gd name="T2" fmla="*/ 1014 w 2291"/>
              <a:gd name="T3" fmla="*/ 4299 h 4300"/>
              <a:gd name="T4" fmla="*/ 1014 w 2291"/>
              <a:gd name="T5" fmla="*/ 3863 h 4300"/>
              <a:gd name="T6" fmla="*/ 492 w 2291"/>
              <a:gd name="T7" fmla="*/ 3718 h 4300"/>
              <a:gd name="T8" fmla="*/ 173 w 2291"/>
              <a:gd name="T9" fmla="*/ 3398 h 4300"/>
              <a:gd name="T10" fmla="*/ 0 w 2291"/>
              <a:gd name="T11" fmla="*/ 2847 h 4300"/>
              <a:gd name="T12" fmla="*/ 405 w 2291"/>
              <a:gd name="T13" fmla="*/ 2759 h 4300"/>
              <a:gd name="T14" fmla="*/ 580 w 2291"/>
              <a:gd name="T15" fmla="*/ 3253 h 4300"/>
              <a:gd name="T16" fmla="*/ 1014 w 2291"/>
              <a:gd name="T17" fmla="*/ 3514 h 4300"/>
              <a:gd name="T18" fmla="*/ 1014 w 2291"/>
              <a:gd name="T19" fmla="*/ 2148 h 4300"/>
              <a:gd name="T20" fmla="*/ 492 w 2291"/>
              <a:gd name="T21" fmla="*/ 1947 h 4300"/>
              <a:gd name="T22" fmla="*/ 173 w 2291"/>
              <a:gd name="T23" fmla="*/ 1627 h 4300"/>
              <a:gd name="T24" fmla="*/ 57 w 2291"/>
              <a:gd name="T25" fmla="*/ 1191 h 4300"/>
              <a:gd name="T26" fmla="*/ 376 w 2291"/>
              <a:gd name="T27" fmla="*/ 436 h 4300"/>
              <a:gd name="T28" fmla="*/ 1014 w 2291"/>
              <a:gd name="T29" fmla="*/ 203 h 4300"/>
              <a:gd name="T30" fmla="*/ 1014 w 2291"/>
              <a:gd name="T31" fmla="*/ 0 h 4300"/>
              <a:gd name="T32" fmla="*/ 1276 w 2291"/>
              <a:gd name="T33" fmla="*/ 0 h 4300"/>
              <a:gd name="T34" fmla="*/ 1276 w 2291"/>
              <a:gd name="T35" fmla="*/ 203 h 4300"/>
              <a:gd name="T36" fmla="*/ 1856 w 2291"/>
              <a:gd name="T37" fmla="*/ 436 h 4300"/>
              <a:gd name="T38" fmla="*/ 2204 w 2291"/>
              <a:gd name="T39" fmla="*/ 1075 h 4300"/>
              <a:gd name="T40" fmla="*/ 1768 w 2291"/>
              <a:gd name="T41" fmla="*/ 1133 h 4300"/>
              <a:gd name="T42" fmla="*/ 1594 w 2291"/>
              <a:gd name="T43" fmla="*/ 756 h 4300"/>
              <a:gd name="T44" fmla="*/ 1276 w 2291"/>
              <a:gd name="T45" fmla="*/ 581 h 4300"/>
              <a:gd name="T46" fmla="*/ 1276 w 2291"/>
              <a:gd name="T47" fmla="*/ 1802 h 4300"/>
              <a:gd name="T48" fmla="*/ 1681 w 2291"/>
              <a:gd name="T49" fmla="*/ 1918 h 4300"/>
              <a:gd name="T50" fmla="*/ 2029 w 2291"/>
              <a:gd name="T51" fmla="*/ 2148 h 4300"/>
              <a:gd name="T52" fmla="*/ 2204 w 2291"/>
              <a:gd name="T53" fmla="*/ 2439 h 4300"/>
              <a:gd name="T54" fmla="*/ 2290 w 2291"/>
              <a:gd name="T55" fmla="*/ 2817 h 4300"/>
              <a:gd name="T56" fmla="*/ 2000 w 2291"/>
              <a:gd name="T57" fmla="*/ 3544 h 4300"/>
              <a:gd name="T58" fmla="*/ 1276 w 2291"/>
              <a:gd name="T59" fmla="*/ 3863 h 4300"/>
              <a:gd name="T60" fmla="*/ 1276 w 2291"/>
              <a:gd name="T61" fmla="*/ 4299 h 4300"/>
              <a:gd name="T62" fmla="*/ 1014 w 2291"/>
              <a:gd name="T63" fmla="*/ 4299 h 4300"/>
              <a:gd name="T64" fmla="*/ 1014 w 2291"/>
              <a:gd name="T65" fmla="*/ 581 h 4300"/>
              <a:gd name="T66" fmla="*/ 1014 w 2291"/>
              <a:gd name="T67" fmla="*/ 581 h 4300"/>
              <a:gd name="T68" fmla="*/ 637 w 2291"/>
              <a:gd name="T69" fmla="*/ 784 h 4300"/>
              <a:gd name="T70" fmla="*/ 492 w 2291"/>
              <a:gd name="T71" fmla="*/ 1162 h 4300"/>
              <a:gd name="T72" fmla="*/ 608 w 2291"/>
              <a:gd name="T73" fmla="*/ 1511 h 4300"/>
              <a:gd name="T74" fmla="*/ 1014 w 2291"/>
              <a:gd name="T75" fmla="*/ 1743 h 4300"/>
              <a:gd name="T76" fmla="*/ 1014 w 2291"/>
              <a:gd name="T77" fmla="*/ 581 h 4300"/>
              <a:gd name="T78" fmla="*/ 1276 w 2291"/>
              <a:gd name="T79" fmla="*/ 3514 h 4300"/>
              <a:gd name="T80" fmla="*/ 1276 w 2291"/>
              <a:gd name="T81" fmla="*/ 3514 h 4300"/>
              <a:gd name="T82" fmla="*/ 1681 w 2291"/>
              <a:gd name="T83" fmla="*/ 3282 h 4300"/>
              <a:gd name="T84" fmla="*/ 1856 w 2291"/>
              <a:gd name="T85" fmla="*/ 2847 h 4300"/>
              <a:gd name="T86" fmla="*/ 1740 w 2291"/>
              <a:gd name="T87" fmla="*/ 2468 h 4300"/>
              <a:gd name="T88" fmla="*/ 1276 w 2291"/>
              <a:gd name="T89" fmla="*/ 2207 h 4300"/>
              <a:gd name="T90" fmla="*/ 1276 w 2291"/>
              <a:gd name="T91" fmla="*/ 3514 h 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91" h="4300">
                <a:moveTo>
                  <a:pt x="1014" y="4299"/>
                </a:moveTo>
                <a:lnTo>
                  <a:pt x="1014" y="4299"/>
                </a:lnTo>
                <a:cubicBezTo>
                  <a:pt x="1014" y="3863"/>
                  <a:pt x="1014" y="3863"/>
                  <a:pt x="1014" y="3863"/>
                </a:cubicBezTo>
                <a:cubicBezTo>
                  <a:pt x="812" y="3834"/>
                  <a:pt x="637" y="3805"/>
                  <a:pt x="492" y="3718"/>
                </a:cubicBezTo>
                <a:cubicBezTo>
                  <a:pt x="376" y="3660"/>
                  <a:pt x="260" y="3544"/>
                  <a:pt x="173" y="3398"/>
                </a:cubicBezTo>
                <a:cubicBezTo>
                  <a:pt x="57" y="3253"/>
                  <a:pt x="0" y="3049"/>
                  <a:pt x="0" y="2847"/>
                </a:cubicBezTo>
                <a:cubicBezTo>
                  <a:pt x="405" y="2759"/>
                  <a:pt x="405" y="2759"/>
                  <a:pt x="405" y="2759"/>
                </a:cubicBezTo>
                <a:cubicBezTo>
                  <a:pt x="464" y="2992"/>
                  <a:pt x="521" y="3137"/>
                  <a:pt x="580" y="3253"/>
                </a:cubicBezTo>
                <a:cubicBezTo>
                  <a:pt x="724" y="3398"/>
                  <a:pt x="840" y="3485"/>
                  <a:pt x="1014" y="3514"/>
                </a:cubicBezTo>
                <a:cubicBezTo>
                  <a:pt x="1014" y="2148"/>
                  <a:pt x="1014" y="2148"/>
                  <a:pt x="1014" y="2148"/>
                </a:cubicBezTo>
                <a:cubicBezTo>
                  <a:pt x="840" y="2120"/>
                  <a:pt x="666" y="2062"/>
                  <a:pt x="492" y="1947"/>
                </a:cubicBezTo>
                <a:cubicBezTo>
                  <a:pt x="348" y="1888"/>
                  <a:pt x="260" y="1772"/>
                  <a:pt x="173" y="1627"/>
                </a:cubicBezTo>
                <a:cubicBezTo>
                  <a:pt x="86" y="1511"/>
                  <a:pt x="57" y="1366"/>
                  <a:pt x="57" y="1191"/>
                </a:cubicBezTo>
                <a:cubicBezTo>
                  <a:pt x="57" y="871"/>
                  <a:pt x="173" y="639"/>
                  <a:pt x="376" y="436"/>
                </a:cubicBezTo>
                <a:cubicBezTo>
                  <a:pt x="521" y="320"/>
                  <a:pt x="753" y="232"/>
                  <a:pt x="1014" y="203"/>
                </a:cubicBezTo>
                <a:cubicBezTo>
                  <a:pt x="1014" y="0"/>
                  <a:pt x="1014" y="0"/>
                  <a:pt x="1014" y="0"/>
                </a:cubicBezTo>
                <a:cubicBezTo>
                  <a:pt x="1276" y="0"/>
                  <a:pt x="1276" y="0"/>
                  <a:pt x="1276" y="0"/>
                </a:cubicBezTo>
                <a:cubicBezTo>
                  <a:pt x="1276" y="203"/>
                  <a:pt x="1276" y="203"/>
                  <a:pt x="1276" y="203"/>
                </a:cubicBezTo>
                <a:cubicBezTo>
                  <a:pt x="1508" y="232"/>
                  <a:pt x="1710" y="320"/>
                  <a:pt x="1856" y="436"/>
                </a:cubicBezTo>
                <a:cubicBezTo>
                  <a:pt x="2029" y="581"/>
                  <a:pt x="2145" y="813"/>
                  <a:pt x="2204" y="1075"/>
                </a:cubicBezTo>
                <a:cubicBezTo>
                  <a:pt x="1768" y="1133"/>
                  <a:pt x="1768" y="1133"/>
                  <a:pt x="1768" y="1133"/>
                </a:cubicBezTo>
                <a:cubicBezTo>
                  <a:pt x="1740" y="958"/>
                  <a:pt x="1681" y="842"/>
                  <a:pt x="1594" y="756"/>
                </a:cubicBezTo>
                <a:cubicBezTo>
                  <a:pt x="1508" y="668"/>
                  <a:pt x="1420" y="610"/>
                  <a:pt x="1276" y="581"/>
                </a:cubicBezTo>
                <a:cubicBezTo>
                  <a:pt x="1276" y="1802"/>
                  <a:pt x="1276" y="1802"/>
                  <a:pt x="1276" y="1802"/>
                </a:cubicBezTo>
                <a:cubicBezTo>
                  <a:pt x="1478" y="1859"/>
                  <a:pt x="1624" y="1888"/>
                  <a:pt x="1681" y="1918"/>
                </a:cubicBezTo>
                <a:cubicBezTo>
                  <a:pt x="1826" y="1976"/>
                  <a:pt x="1942" y="2062"/>
                  <a:pt x="2029" y="2148"/>
                </a:cubicBezTo>
                <a:cubicBezTo>
                  <a:pt x="2116" y="2236"/>
                  <a:pt x="2174" y="2323"/>
                  <a:pt x="2204" y="2439"/>
                </a:cubicBezTo>
                <a:cubicBezTo>
                  <a:pt x="2261" y="2556"/>
                  <a:pt x="2290" y="2672"/>
                  <a:pt x="2290" y="2817"/>
                </a:cubicBezTo>
                <a:cubicBezTo>
                  <a:pt x="2290" y="3108"/>
                  <a:pt x="2174" y="3340"/>
                  <a:pt x="2000" y="3544"/>
                </a:cubicBezTo>
                <a:cubicBezTo>
                  <a:pt x="1797" y="3747"/>
                  <a:pt x="1565" y="3834"/>
                  <a:pt x="1276" y="3863"/>
                </a:cubicBezTo>
                <a:cubicBezTo>
                  <a:pt x="1276" y="4299"/>
                  <a:pt x="1276" y="4299"/>
                  <a:pt x="1276" y="4299"/>
                </a:cubicBezTo>
                <a:cubicBezTo>
                  <a:pt x="1014" y="4299"/>
                  <a:pt x="1014" y="4299"/>
                  <a:pt x="1014" y="4299"/>
                </a:cubicBezTo>
                <a:close/>
                <a:moveTo>
                  <a:pt x="1014" y="581"/>
                </a:moveTo>
                <a:lnTo>
                  <a:pt x="1014" y="581"/>
                </a:lnTo>
                <a:cubicBezTo>
                  <a:pt x="869" y="610"/>
                  <a:pt x="724" y="668"/>
                  <a:pt x="637" y="784"/>
                </a:cubicBezTo>
                <a:cubicBezTo>
                  <a:pt x="550" y="871"/>
                  <a:pt x="492" y="1017"/>
                  <a:pt x="492" y="1162"/>
                </a:cubicBezTo>
                <a:cubicBezTo>
                  <a:pt x="492" y="1307"/>
                  <a:pt x="521" y="1423"/>
                  <a:pt x="608" y="1511"/>
                </a:cubicBezTo>
                <a:cubicBezTo>
                  <a:pt x="696" y="1598"/>
                  <a:pt x="840" y="1685"/>
                  <a:pt x="1014" y="1743"/>
                </a:cubicBezTo>
                <a:cubicBezTo>
                  <a:pt x="1014" y="581"/>
                  <a:pt x="1014" y="581"/>
                  <a:pt x="1014" y="581"/>
                </a:cubicBezTo>
                <a:close/>
                <a:moveTo>
                  <a:pt x="1276" y="3514"/>
                </a:moveTo>
                <a:lnTo>
                  <a:pt x="1276" y="3514"/>
                </a:lnTo>
                <a:cubicBezTo>
                  <a:pt x="1449" y="3485"/>
                  <a:pt x="1565" y="3427"/>
                  <a:pt x="1681" y="3282"/>
                </a:cubicBezTo>
                <a:cubicBezTo>
                  <a:pt x="1797" y="3166"/>
                  <a:pt x="1856" y="3021"/>
                  <a:pt x="1856" y="2847"/>
                </a:cubicBezTo>
                <a:cubicBezTo>
                  <a:pt x="1856" y="2672"/>
                  <a:pt x="1797" y="2556"/>
                  <a:pt x="1740" y="2468"/>
                </a:cubicBezTo>
                <a:cubicBezTo>
                  <a:pt x="1652" y="2382"/>
                  <a:pt x="1508" y="2294"/>
                  <a:pt x="1276" y="2207"/>
                </a:cubicBezTo>
                <a:cubicBezTo>
                  <a:pt x="1276" y="3514"/>
                  <a:pt x="1276" y="3514"/>
                  <a:pt x="1276" y="3514"/>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sp>
        <p:nvSpPr>
          <p:cNvPr id="39" name="Text Placeholder 38">
            <a:extLst>
              <a:ext uri="{FF2B5EF4-FFF2-40B4-BE49-F238E27FC236}">
                <a16:creationId xmlns:a16="http://schemas.microsoft.com/office/drawing/2014/main" id="{3604AA8B-EC83-0849-A8AD-F5CABD646071}"/>
              </a:ext>
            </a:extLst>
          </p:cNvPr>
          <p:cNvSpPr>
            <a:spLocks noGrp="1"/>
          </p:cNvSpPr>
          <p:nvPr userDrawn="1">
            <p:ph type="body" sz="quarter" idx="13" hasCustomPrompt="1"/>
          </p:nvPr>
        </p:nvSpPr>
        <p:spPr>
          <a:xfrm>
            <a:off x="320810" y="4423589"/>
            <a:ext cx="1852612" cy="720000"/>
          </a:xfrm>
        </p:spPr>
        <p:txBody>
          <a:bodyPr/>
          <a:lstStyle>
            <a:lvl1pPr marL="0" indent="0" algn="ctr">
              <a:spcAft>
                <a:spcPts val="0"/>
              </a:spcAft>
              <a:buNone/>
              <a:defRPr>
                <a:solidFill>
                  <a:schemeClr val="accent3"/>
                </a:solidFill>
              </a:defRPr>
            </a:lvl1pPr>
          </a:lstStyle>
          <a:p>
            <a:pPr lvl="0"/>
            <a:r>
              <a:rPr lang="en-US"/>
              <a:t>National Electricity Rules</a:t>
            </a:r>
          </a:p>
        </p:txBody>
      </p:sp>
      <p:sp>
        <p:nvSpPr>
          <p:cNvPr id="40" name="Text Placeholder 38">
            <a:extLst>
              <a:ext uri="{FF2B5EF4-FFF2-40B4-BE49-F238E27FC236}">
                <a16:creationId xmlns:a16="http://schemas.microsoft.com/office/drawing/2014/main" id="{19099417-4B33-384A-A105-15BC5A6C8AAA}"/>
              </a:ext>
            </a:extLst>
          </p:cNvPr>
          <p:cNvSpPr>
            <a:spLocks noGrp="1"/>
          </p:cNvSpPr>
          <p:nvPr userDrawn="1">
            <p:ph type="body" sz="quarter" idx="14" hasCustomPrompt="1"/>
          </p:nvPr>
        </p:nvSpPr>
        <p:spPr>
          <a:xfrm>
            <a:off x="2396662" y="4423589"/>
            <a:ext cx="1852612" cy="720000"/>
          </a:xfrm>
        </p:spPr>
        <p:txBody>
          <a:bodyPr/>
          <a:lstStyle>
            <a:lvl1pPr marL="0" indent="0" algn="ctr">
              <a:spcAft>
                <a:spcPts val="0"/>
              </a:spcAft>
              <a:buNone/>
              <a:defRPr>
                <a:solidFill>
                  <a:schemeClr val="accent6"/>
                </a:solidFill>
              </a:defRPr>
            </a:lvl1pPr>
          </a:lstStyle>
          <a:p>
            <a:pPr lvl="0"/>
            <a:r>
              <a:rPr lang="en-US"/>
              <a:t>National Gas</a:t>
            </a:r>
            <a:br>
              <a:rPr lang="en-US"/>
            </a:br>
            <a:r>
              <a:rPr lang="en-US"/>
              <a:t>Rules</a:t>
            </a:r>
          </a:p>
        </p:txBody>
      </p:sp>
      <p:sp>
        <p:nvSpPr>
          <p:cNvPr id="41" name="Text Placeholder 38">
            <a:extLst>
              <a:ext uri="{FF2B5EF4-FFF2-40B4-BE49-F238E27FC236}">
                <a16:creationId xmlns:a16="http://schemas.microsoft.com/office/drawing/2014/main" id="{31D9E7A9-33C1-C840-AD35-200CA38928DB}"/>
              </a:ext>
            </a:extLst>
          </p:cNvPr>
          <p:cNvSpPr>
            <a:spLocks noGrp="1"/>
          </p:cNvSpPr>
          <p:nvPr userDrawn="1">
            <p:ph type="body" sz="quarter" idx="15" hasCustomPrompt="1"/>
          </p:nvPr>
        </p:nvSpPr>
        <p:spPr>
          <a:xfrm>
            <a:off x="4472514" y="4423589"/>
            <a:ext cx="1852612" cy="720000"/>
          </a:xfrm>
        </p:spPr>
        <p:txBody>
          <a:bodyPr/>
          <a:lstStyle>
            <a:lvl1pPr marL="0" indent="0" algn="ctr">
              <a:spcAft>
                <a:spcPts val="0"/>
              </a:spcAft>
              <a:buNone/>
              <a:defRPr>
                <a:solidFill>
                  <a:schemeClr val="accent1"/>
                </a:solidFill>
              </a:defRPr>
            </a:lvl1pPr>
          </a:lstStyle>
          <a:p>
            <a:pPr lvl="0"/>
            <a:r>
              <a:rPr lang="en-US"/>
              <a:t>National Energy</a:t>
            </a:r>
            <a:br>
              <a:rPr lang="en-US"/>
            </a:br>
            <a:r>
              <a:rPr lang="en-US"/>
              <a:t>Retail Rules</a:t>
            </a:r>
          </a:p>
        </p:txBody>
      </p:sp>
      <p:cxnSp>
        <p:nvCxnSpPr>
          <p:cNvPr id="42" name="Straight Connector 41">
            <a:extLst>
              <a:ext uri="{FF2B5EF4-FFF2-40B4-BE49-F238E27FC236}">
                <a16:creationId xmlns:a16="http://schemas.microsoft.com/office/drawing/2014/main" id="{13FCB979-7ECD-B54B-9D19-E3090CCD313F}"/>
              </a:ext>
            </a:extLst>
          </p:cNvPr>
          <p:cNvCxnSpPr/>
          <p:nvPr userDrawn="1"/>
        </p:nvCxnSpPr>
        <p:spPr>
          <a:xfrm>
            <a:off x="6722820" y="4251101"/>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3" name="Text Placeholder 38">
            <a:extLst>
              <a:ext uri="{FF2B5EF4-FFF2-40B4-BE49-F238E27FC236}">
                <a16:creationId xmlns:a16="http://schemas.microsoft.com/office/drawing/2014/main" id="{B80F7321-228D-AC4E-89AF-48CBBE42C998}"/>
              </a:ext>
            </a:extLst>
          </p:cNvPr>
          <p:cNvSpPr>
            <a:spLocks noGrp="1"/>
          </p:cNvSpPr>
          <p:nvPr userDrawn="1">
            <p:ph type="body" sz="quarter" idx="16" hasCustomPrompt="1"/>
          </p:nvPr>
        </p:nvSpPr>
        <p:spPr>
          <a:xfrm>
            <a:off x="6739048" y="4423589"/>
            <a:ext cx="1440000" cy="1680000"/>
          </a:xfrm>
        </p:spPr>
        <p:txBody>
          <a:bodyPr/>
          <a:lstStyle>
            <a:lvl1pPr marL="0" indent="0" algn="l">
              <a:spcAft>
                <a:spcPts val="0"/>
              </a:spcAft>
              <a:buNone/>
              <a:defRPr>
                <a:solidFill>
                  <a:schemeClr val="bg1"/>
                </a:solidFill>
              </a:defRPr>
            </a:lvl1pPr>
          </a:lstStyle>
          <a:p>
            <a:pPr lvl="0"/>
            <a:r>
              <a:rPr lang="en-US"/>
              <a:t>We also</a:t>
            </a:r>
            <a:br>
              <a:rPr lang="en-US"/>
            </a:br>
            <a:r>
              <a:rPr lang="en-US"/>
              <a:t>provide market development advice to governments</a:t>
            </a:r>
          </a:p>
        </p:txBody>
      </p:sp>
      <p:grpSp>
        <p:nvGrpSpPr>
          <p:cNvPr id="5" name="Group 4">
            <a:extLst>
              <a:ext uri="{FF2B5EF4-FFF2-40B4-BE49-F238E27FC236}">
                <a16:creationId xmlns:a16="http://schemas.microsoft.com/office/drawing/2014/main" id="{4E3EAE22-E072-924C-BD4A-5868B6917CE8}"/>
              </a:ext>
            </a:extLst>
          </p:cNvPr>
          <p:cNvGrpSpPr/>
          <p:nvPr userDrawn="1"/>
        </p:nvGrpSpPr>
        <p:grpSpPr>
          <a:xfrm>
            <a:off x="609053" y="2339811"/>
            <a:ext cx="1276126" cy="1704000"/>
            <a:chOff x="609053" y="1754858"/>
            <a:chExt cx="1276126" cy="1278000"/>
          </a:xfrm>
        </p:grpSpPr>
        <p:sp>
          <p:nvSpPr>
            <p:cNvPr id="10" name="Freeform 8">
              <a:extLst>
                <a:ext uri="{FF2B5EF4-FFF2-40B4-BE49-F238E27FC236}">
                  <a16:creationId xmlns:a16="http://schemas.microsoft.com/office/drawing/2014/main" id="{3711AC07-BA0E-A546-916D-A105275F6058}"/>
                </a:ext>
              </a:extLst>
            </p:cNvPr>
            <p:cNvSpPr>
              <a:spLocks noChangeArrowheads="1"/>
            </p:cNvSpPr>
            <p:nvPr userDrawn="1"/>
          </p:nvSpPr>
          <p:spPr bwMode="auto">
            <a:xfrm>
              <a:off x="609053" y="1754858"/>
              <a:ext cx="1276126" cy="1278000"/>
            </a:xfrm>
            <a:custGeom>
              <a:avLst/>
              <a:gdLst>
                <a:gd name="T0" fmla="*/ 3016 w 6004"/>
                <a:gd name="T1" fmla="*/ 6014 h 6015"/>
                <a:gd name="T2" fmla="*/ 3016 w 6004"/>
                <a:gd name="T3" fmla="*/ 6014 h 6015"/>
                <a:gd name="T4" fmla="*/ 6003 w 6004"/>
                <a:gd name="T5" fmla="*/ 2993 h 6015"/>
                <a:gd name="T6" fmla="*/ 3016 w 6004"/>
                <a:gd name="T7" fmla="*/ 0 h 6015"/>
                <a:gd name="T8" fmla="*/ 0 w 6004"/>
                <a:gd name="T9" fmla="*/ 2993 h 6015"/>
                <a:gd name="T10" fmla="*/ 3016 w 6004"/>
                <a:gd name="T11" fmla="*/ 6014 h 6015"/>
              </a:gdLst>
              <a:ahLst/>
              <a:cxnLst>
                <a:cxn ang="0">
                  <a:pos x="T0" y="T1"/>
                </a:cxn>
                <a:cxn ang="0">
                  <a:pos x="T2" y="T3"/>
                </a:cxn>
                <a:cxn ang="0">
                  <a:pos x="T4" y="T5"/>
                </a:cxn>
                <a:cxn ang="0">
                  <a:pos x="T6" y="T7"/>
                </a:cxn>
                <a:cxn ang="0">
                  <a:pos x="T8" y="T9"/>
                </a:cxn>
                <a:cxn ang="0">
                  <a:pos x="T10" y="T11"/>
                </a:cxn>
              </a:cxnLst>
              <a:rect l="0" t="0" r="r" b="b"/>
              <a:pathLst>
                <a:path w="6004" h="6015">
                  <a:moveTo>
                    <a:pt x="3016" y="6014"/>
                  </a:moveTo>
                  <a:lnTo>
                    <a:pt x="3016" y="6014"/>
                  </a:lnTo>
                  <a:cubicBezTo>
                    <a:pt x="4669" y="6014"/>
                    <a:pt x="6003" y="4648"/>
                    <a:pt x="6003" y="2993"/>
                  </a:cubicBezTo>
                  <a:cubicBezTo>
                    <a:pt x="6003" y="1336"/>
                    <a:pt x="4669" y="0"/>
                    <a:pt x="3016" y="0"/>
                  </a:cubicBezTo>
                  <a:cubicBezTo>
                    <a:pt x="1333" y="0"/>
                    <a:pt x="0" y="1336"/>
                    <a:pt x="0" y="2993"/>
                  </a:cubicBezTo>
                  <a:cubicBezTo>
                    <a:pt x="0" y="4648"/>
                    <a:pt x="1333" y="6014"/>
                    <a:pt x="3016" y="6014"/>
                  </a:cubicBezTo>
                </a:path>
              </a:pathLst>
            </a:custGeom>
            <a:solidFill>
              <a:schemeClr val="accent3"/>
            </a:solidFill>
            <a:ln>
              <a:noFill/>
            </a:ln>
            <a:effectLst/>
          </p:spPr>
          <p:txBody>
            <a:bodyPr wrap="none" anchor="ctr"/>
            <a:lstStyle/>
            <a:p>
              <a:endParaRPr lang="en-US" sz="1800"/>
            </a:p>
          </p:txBody>
        </p:sp>
        <p:pic>
          <p:nvPicPr>
            <p:cNvPr id="44" name="Picture 43">
              <a:extLst>
                <a:ext uri="{FF2B5EF4-FFF2-40B4-BE49-F238E27FC236}">
                  <a16:creationId xmlns:a16="http://schemas.microsoft.com/office/drawing/2014/main" id="{4C171FD2-31F1-3742-ADF2-FDD6DE53D0A8}"/>
                </a:ext>
              </a:extLst>
            </p:cNvPr>
            <p:cNvPicPr>
              <a:picLocks noChangeAspect="1"/>
            </p:cNvPicPr>
            <p:nvPr userDrawn="1"/>
          </p:nvPicPr>
          <p:blipFill>
            <a:blip r:embed="rId2"/>
            <a:stretch>
              <a:fillRect/>
            </a:stretch>
          </p:blipFill>
          <p:spPr>
            <a:xfrm>
              <a:off x="814607" y="1941516"/>
              <a:ext cx="865018" cy="900000"/>
            </a:xfrm>
            <a:prstGeom prst="rect">
              <a:avLst/>
            </a:prstGeom>
          </p:spPr>
        </p:pic>
      </p:grpSp>
      <p:grpSp>
        <p:nvGrpSpPr>
          <p:cNvPr id="4" name="Group 3">
            <a:extLst>
              <a:ext uri="{FF2B5EF4-FFF2-40B4-BE49-F238E27FC236}">
                <a16:creationId xmlns:a16="http://schemas.microsoft.com/office/drawing/2014/main" id="{9EA55FDF-8235-8748-864C-DFDD94B15D17}"/>
              </a:ext>
            </a:extLst>
          </p:cNvPr>
          <p:cNvGrpSpPr/>
          <p:nvPr userDrawn="1"/>
        </p:nvGrpSpPr>
        <p:grpSpPr>
          <a:xfrm>
            <a:off x="2685377" y="2368856"/>
            <a:ext cx="1275189" cy="1704000"/>
            <a:chOff x="2685374" y="1798426"/>
            <a:chExt cx="1275189" cy="1278000"/>
          </a:xfrm>
        </p:grpSpPr>
        <p:sp>
          <p:nvSpPr>
            <p:cNvPr id="22" name="Freeform 20">
              <a:extLst>
                <a:ext uri="{FF2B5EF4-FFF2-40B4-BE49-F238E27FC236}">
                  <a16:creationId xmlns:a16="http://schemas.microsoft.com/office/drawing/2014/main" id="{5F9F583C-7A34-FF4D-A4BD-21A912BD553A}"/>
                </a:ext>
              </a:extLst>
            </p:cNvPr>
            <p:cNvSpPr>
              <a:spLocks noChangeArrowheads="1"/>
            </p:cNvSpPr>
            <p:nvPr userDrawn="1"/>
          </p:nvSpPr>
          <p:spPr bwMode="auto">
            <a:xfrm>
              <a:off x="2685374" y="1798426"/>
              <a:ext cx="1275189" cy="1278000"/>
            </a:xfrm>
            <a:custGeom>
              <a:avLst/>
              <a:gdLst>
                <a:gd name="T0" fmla="*/ 2986 w 6003"/>
                <a:gd name="T1" fmla="*/ 6014 h 6015"/>
                <a:gd name="T2" fmla="*/ 2986 w 6003"/>
                <a:gd name="T3" fmla="*/ 6014 h 6015"/>
                <a:gd name="T4" fmla="*/ 6002 w 6003"/>
                <a:gd name="T5" fmla="*/ 2993 h 6015"/>
                <a:gd name="T6" fmla="*/ 2986 w 6003"/>
                <a:gd name="T7" fmla="*/ 0 h 6015"/>
                <a:gd name="T8" fmla="*/ 0 w 6003"/>
                <a:gd name="T9" fmla="*/ 2993 h 6015"/>
                <a:gd name="T10" fmla="*/ 2986 w 6003"/>
                <a:gd name="T11" fmla="*/ 6014 h 6015"/>
              </a:gdLst>
              <a:ahLst/>
              <a:cxnLst>
                <a:cxn ang="0">
                  <a:pos x="T0" y="T1"/>
                </a:cxn>
                <a:cxn ang="0">
                  <a:pos x="T2" y="T3"/>
                </a:cxn>
                <a:cxn ang="0">
                  <a:pos x="T4" y="T5"/>
                </a:cxn>
                <a:cxn ang="0">
                  <a:pos x="T6" y="T7"/>
                </a:cxn>
                <a:cxn ang="0">
                  <a:pos x="T8" y="T9"/>
                </a:cxn>
                <a:cxn ang="0">
                  <a:pos x="T10" y="T11"/>
                </a:cxn>
              </a:cxnLst>
              <a:rect l="0" t="0" r="r" b="b"/>
              <a:pathLst>
                <a:path w="6003" h="6015">
                  <a:moveTo>
                    <a:pt x="2986" y="6014"/>
                  </a:moveTo>
                  <a:lnTo>
                    <a:pt x="2986" y="6014"/>
                  </a:lnTo>
                  <a:cubicBezTo>
                    <a:pt x="4669" y="6014"/>
                    <a:pt x="6002" y="4648"/>
                    <a:pt x="6002" y="2993"/>
                  </a:cubicBezTo>
                  <a:cubicBezTo>
                    <a:pt x="6002" y="1336"/>
                    <a:pt x="4669" y="0"/>
                    <a:pt x="2986" y="0"/>
                  </a:cubicBezTo>
                  <a:cubicBezTo>
                    <a:pt x="1333" y="0"/>
                    <a:pt x="0" y="1336"/>
                    <a:pt x="0" y="2993"/>
                  </a:cubicBezTo>
                  <a:cubicBezTo>
                    <a:pt x="0" y="4648"/>
                    <a:pt x="1333" y="6014"/>
                    <a:pt x="2986" y="6014"/>
                  </a:cubicBezTo>
                </a:path>
              </a:pathLst>
            </a:custGeom>
            <a:solidFill>
              <a:schemeClr val="accent6"/>
            </a:solidFill>
            <a:ln>
              <a:noFill/>
            </a:ln>
            <a:effectLst/>
          </p:spPr>
          <p:txBody>
            <a:bodyPr wrap="none" anchor="ctr"/>
            <a:lstStyle/>
            <a:p>
              <a:endParaRPr lang="en-US" sz="1800"/>
            </a:p>
          </p:txBody>
        </p:sp>
        <p:pic>
          <p:nvPicPr>
            <p:cNvPr id="45" name="Picture 44">
              <a:extLst>
                <a:ext uri="{FF2B5EF4-FFF2-40B4-BE49-F238E27FC236}">
                  <a16:creationId xmlns:a16="http://schemas.microsoft.com/office/drawing/2014/main" id="{D60C1456-83C8-9B40-A61F-48BBF7273C3B}"/>
                </a:ext>
              </a:extLst>
            </p:cNvPr>
            <p:cNvPicPr>
              <a:picLocks noChangeAspect="1"/>
            </p:cNvPicPr>
            <p:nvPr userDrawn="1"/>
          </p:nvPicPr>
          <p:blipFill>
            <a:blip r:embed="rId3"/>
            <a:stretch>
              <a:fillRect/>
            </a:stretch>
          </p:blipFill>
          <p:spPr>
            <a:xfrm>
              <a:off x="2931802" y="1987426"/>
              <a:ext cx="782332" cy="900000"/>
            </a:xfrm>
            <a:prstGeom prst="rect">
              <a:avLst/>
            </a:prstGeom>
          </p:spPr>
        </p:pic>
      </p:grpSp>
      <p:grpSp>
        <p:nvGrpSpPr>
          <p:cNvPr id="36" name="Group 35">
            <a:extLst>
              <a:ext uri="{FF2B5EF4-FFF2-40B4-BE49-F238E27FC236}">
                <a16:creationId xmlns:a16="http://schemas.microsoft.com/office/drawing/2014/main" id="{C040F90F-7CFF-244B-9101-0B5919B76481}"/>
              </a:ext>
            </a:extLst>
          </p:cNvPr>
          <p:cNvGrpSpPr/>
          <p:nvPr userDrawn="1"/>
        </p:nvGrpSpPr>
        <p:grpSpPr>
          <a:xfrm>
            <a:off x="4751010" y="2397901"/>
            <a:ext cx="1276126" cy="1704000"/>
            <a:chOff x="4751010" y="1798426"/>
            <a:chExt cx="1276126" cy="1278000"/>
          </a:xfrm>
        </p:grpSpPr>
        <p:sp>
          <p:nvSpPr>
            <p:cNvPr id="46" name="Freeform 8">
              <a:extLst>
                <a:ext uri="{FF2B5EF4-FFF2-40B4-BE49-F238E27FC236}">
                  <a16:creationId xmlns:a16="http://schemas.microsoft.com/office/drawing/2014/main" id="{AF83044B-7FC5-3A46-8631-F8961BA0079B}"/>
                </a:ext>
              </a:extLst>
            </p:cNvPr>
            <p:cNvSpPr>
              <a:spLocks noChangeArrowheads="1"/>
            </p:cNvSpPr>
            <p:nvPr userDrawn="1"/>
          </p:nvSpPr>
          <p:spPr bwMode="auto">
            <a:xfrm>
              <a:off x="4751010" y="1798426"/>
              <a:ext cx="1276126" cy="1278000"/>
            </a:xfrm>
            <a:custGeom>
              <a:avLst/>
              <a:gdLst>
                <a:gd name="T0" fmla="*/ 3016 w 6004"/>
                <a:gd name="T1" fmla="*/ 6014 h 6015"/>
                <a:gd name="T2" fmla="*/ 3016 w 6004"/>
                <a:gd name="T3" fmla="*/ 6014 h 6015"/>
                <a:gd name="T4" fmla="*/ 6003 w 6004"/>
                <a:gd name="T5" fmla="*/ 2993 h 6015"/>
                <a:gd name="T6" fmla="*/ 3016 w 6004"/>
                <a:gd name="T7" fmla="*/ 0 h 6015"/>
                <a:gd name="T8" fmla="*/ 0 w 6004"/>
                <a:gd name="T9" fmla="*/ 2993 h 6015"/>
                <a:gd name="T10" fmla="*/ 3016 w 6004"/>
                <a:gd name="T11" fmla="*/ 6014 h 6015"/>
              </a:gdLst>
              <a:ahLst/>
              <a:cxnLst>
                <a:cxn ang="0">
                  <a:pos x="T0" y="T1"/>
                </a:cxn>
                <a:cxn ang="0">
                  <a:pos x="T2" y="T3"/>
                </a:cxn>
                <a:cxn ang="0">
                  <a:pos x="T4" y="T5"/>
                </a:cxn>
                <a:cxn ang="0">
                  <a:pos x="T6" y="T7"/>
                </a:cxn>
                <a:cxn ang="0">
                  <a:pos x="T8" y="T9"/>
                </a:cxn>
                <a:cxn ang="0">
                  <a:pos x="T10" y="T11"/>
                </a:cxn>
              </a:cxnLst>
              <a:rect l="0" t="0" r="r" b="b"/>
              <a:pathLst>
                <a:path w="6004" h="6015">
                  <a:moveTo>
                    <a:pt x="3016" y="6014"/>
                  </a:moveTo>
                  <a:lnTo>
                    <a:pt x="3016" y="6014"/>
                  </a:lnTo>
                  <a:cubicBezTo>
                    <a:pt x="4669" y="6014"/>
                    <a:pt x="6003" y="4648"/>
                    <a:pt x="6003" y="2993"/>
                  </a:cubicBezTo>
                  <a:cubicBezTo>
                    <a:pt x="6003" y="1336"/>
                    <a:pt x="4669" y="0"/>
                    <a:pt x="3016" y="0"/>
                  </a:cubicBezTo>
                  <a:cubicBezTo>
                    <a:pt x="1333" y="0"/>
                    <a:pt x="0" y="1336"/>
                    <a:pt x="0" y="2993"/>
                  </a:cubicBezTo>
                  <a:cubicBezTo>
                    <a:pt x="0" y="4648"/>
                    <a:pt x="1333" y="6014"/>
                    <a:pt x="3016" y="6014"/>
                  </a:cubicBezTo>
                </a:path>
              </a:pathLst>
            </a:custGeom>
            <a:solidFill>
              <a:schemeClr val="accent1"/>
            </a:solidFill>
            <a:ln>
              <a:noFill/>
            </a:ln>
            <a:effectLst/>
          </p:spPr>
          <p:txBody>
            <a:bodyPr wrap="none" anchor="ctr"/>
            <a:lstStyle/>
            <a:p>
              <a:endParaRPr lang="en-US" sz="1800"/>
            </a:p>
          </p:txBody>
        </p:sp>
        <p:pic>
          <p:nvPicPr>
            <p:cNvPr id="47" name="Picture 46">
              <a:extLst>
                <a:ext uri="{FF2B5EF4-FFF2-40B4-BE49-F238E27FC236}">
                  <a16:creationId xmlns:a16="http://schemas.microsoft.com/office/drawing/2014/main" id="{703F78FB-6257-7546-9E70-73F67726F5CC}"/>
                </a:ext>
              </a:extLst>
            </p:cNvPr>
            <p:cNvPicPr>
              <a:picLocks noChangeAspect="1"/>
            </p:cNvPicPr>
            <p:nvPr userDrawn="1"/>
          </p:nvPicPr>
          <p:blipFill>
            <a:blip r:embed="rId4"/>
            <a:stretch>
              <a:fillRect/>
            </a:stretch>
          </p:blipFill>
          <p:spPr>
            <a:xfrm>
              <a:off x="5148780" y="1987426"/>
              <a:ext cx="480212" cy="900000"/>
            </a:xfrm>
            <a:prstGeom prst="rect">
              <a:avLst/>
            </a:prstGeom>
          </p:spPr>
        </p:pic>
      </p:grpSp>
      <p:pic>
        <p:nvPicPr>
          <p:cNvPr id="48" name="Picture 47">
            <a:extLst>
              <a:ext uri="{FF2B5EF4-FFF2-40B4-BE49-F238E27FC236}">
                <a16:creationId xmlns:a16="http://schemas.microsoft.com/office/drawing/2014/main" id="{394FD55B-364D-FC4F-92FA-6C4B246D9B4B}"/>
              </a:ext>
            </a:extLst>
          </p:cNvPr>
          <p:cNvPicPr>
            <a:picLocks noChangeAspect="1"/>
          </p:cNvPicPr>
          <p:nvPr userDrawn="1"/>
        </p:nvPicPr>
        <p:blipFill>
          <a:blip r:embed="rId5"/>
          <a:stretch>
            <a:fillRect/>
          </a:stretch>
        </p:blipFill>
        <p:spPr>
          <a:xfrm>
            <a:off x="6817586" y="2368856"/>
            <a:ext cx="1255421" cy="1704000"/>
          </a:xfrm>
          <a:prstGeom prst="rect">
            <a:avLst/>
          </a:prstGeom>
        </p:spPr>
      </p:pic>
    </p:spTree>
    <p:extLst>
      <p:ext uri="{BB962C8B-B14F-4D97-AF65-F5344CB8AC3E}">
        <p14:creationId xmlns:p14="http://schemas.microsoft.com/office/powerpoint/2010/main" val="14154981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overnm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DD57B-6C25-EA45-BAB8-63E399DF3E7E}"/>
              </a:ext>
            </a:extLst>
          </p:cNvPr>
          <p:cNvSpPr>
            <a:spLocks noGrp="1"/>
          </p:cNvSpPr>
          <p:nvPr>
            <p:ph type="title" hasCustomPrompt="1"/>
          </p:nvPr>
        </p:nvSpPr>
        <p:spPr/>
        <p:txBody>
          <a:bodyPr/>
          <a:lstStyle/>
          <a:p>
            <a:r>
              <a:rPr lang="en-US"/>
              <a:t>National governments and energy policy development</a:t>
            </a:r>
          </a:p>
        </p:txBody>
      </p:sp>
      <p:sp>
        <p:nvSpPr>
          <p:cNvPr id="5" name="Slide Number Placeholder 4">
            <a:extLst>
              <a:ext uri="{FF2B5EF4-FFF2-40B4-BE49-F238E27FC236}">
                <a16:creationId xmlns:a16="http://schemas.microsoft.com/office/drawing/2014/main" id="{B3FFB8E0-5B5E-4642-8B19-6BD1CD4DA91D}"/>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2C8DE6A1-8EAD-2A41-BB17-56C884AB2BD3}"/>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F0D6D71-D3F8-F244-B715-155C7FF93350}"/>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9258" y="1382354"/>
            <a:ext cx="2720319" cy="3627092"/>
          </a:xfrm>
          <a:prstGeom prst="rect">
            <a:avLst/>
          </a:prstGeom>
        </p:spPr>
      </p:pic>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09043" y="1382352"/>
            <a:ext cx="2655426" cy="3540568"/>
          </a:xfrm>
          <a:prstGeom prst="rect">
            <a:avLst/>
          </a:prstGeom>
        </p:spPr>
      </p:pic>
      <p:sp>
        <p:nvSpPr>
          <p:cNvPr id="18" name="Text Placeholder 3">
            <a:extLst>
              <a:ext uri="{FF2B5EF4-FFF2-40B4-BE49-F238E27FC236}">
                <a16:creationId xmlns:a16="http://schemas.microsoft.com/office/drawing/2014/main" id="{5D5461FE-9BC4-B64D-9C56-900CF04D3C51}"/>
              </a:ext>
            </a:extLst>
          </p:cNvPr>
          <p:cNvSpPr txBox="1">
            <a:spLocks/>
          </p:cNvSpPr>
          <p:nvPr userDrawn="1"/>
        </p:nvSpPr>
        <p:spPr>
          <a:xfrm>
            <a:off x="1580210" y="4430223"/>
            <a:ext cx="2241786" cy="1800000"/>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7E4182"/>
                </a:solidFill>
                <a:effectLst/>
                <a:uLnTx/>
                <a:uFillTx/>
                <a:latin typeface="Tahoma"/>
              </a:rPr>
              <a:t>Council of Australian </a:t>
            </a:r>
            <a:br>
              <a:rPr kumimoji="0" lang="en-US" sz="1400" b="1" i="0" u="none" strike="noStrike" kern="1200" cap="none" spc="0" normalizeH="0" baseline="0" noProof="0">
                <a:ln>
                  <a:noFill/>
                </a:ln>
                <a:solidFill>
                  <a:srgbClr val="7E4182"/>
                </a:solidFill>
                <a:effectLst/>
                <a:uLnTx/>
                <a:uFillTx/>
                <a:latin typeface="Tahoma"/>
              </a:rPr>
            </a:br>
            <a:r>
              <a:rPr kumimoji="0" lang="en-US" sz="1400" b="1" i="0" u="none" strike="noStrike" kern="1200" cap="none" spc="0" normalizeH="0" baseline="0" noProof="0">
                <a:ln>
                  <a:noFill/>
                </a:ln>
                <a:solidFill>
                  <a:srgbClr val="7E4182"/>
                </a:solidFill>
                <a:effectLst/>
                <a:uLnTx/>
                <a:uFillTx/>
                <a:latin typeface="Tahoma"/>
              </a:rPr>
              <a:t>Governments (COAG) </a:t>
            </a:r>
            <a:br>
              <a:rPr kumimoji="0" lang="en-US" sz="1200" b="1"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implements policy reforms of </a:t>
            </a:r>
            <a:br>
              <a:rPr kumimoji="0" lang="en-US" sz="1200" b="0"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national significance that require cooperative action by federal, </a:t>
            </a:r>
            <a:br>
              <a:rPr kumimoji="0" lang="en-US" sz="1200" b="0"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state and territory governments</a:t>
            </a:r>
          </a:p>
        </p:txBody>
      </p:sp>
      <p:sp>
        <p:nvSpPr>
          <p:cNvPr id="19" name="Text Placeholder 3">
            <a:extLst>
              <a:ext uri="{FF2B5EF4-FFF2-40B4-BE49-F238E27FC236}">
                <a16:creationId xmlns:a16="http://schemas.microsoft.com/office/drawing/2014/main" id="{5D5461FE-9BC4-B64D-9C56-900CF04D3C51}"/>
              </a:ext>
            </a:extLst>
          </p:cNvPr>
          <p:cNvSpPr txBox="1">
            <a:spLocks/>
          </p:cNvSpPr>
          <p:nvPr userDrawn="1"/>
        </p:nvSpPr>
        <p:spPr>
          <a:xfrm>
            <a:off x="5036471" y="4430223"/>
            <a:ext cx="2225578" cy="1800000"/>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7E4182"/>
                </a:solidFill>
                <a:effectLst/>
                <a:uLnTx/>
                <a:uFillTx/>
                <a:latin typeface="Tahoma"/>
              </a:rPr>
              <a:t>COAG Energy Council </a:t>
            </a:r>
            <a:br>
              <a:rPr kumimoji="0" lang="en-US" sz="1200" b="1"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 is made up of the nation’s energy ministers. They provide national leadership on energy market development which </a:t>
            </a:r>
            <a:br>
              <a:rPr kumimoji="0" lang="en-US" sz="1200" b="0"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is so important for the health </a:t>
            </a:r>
            <a:br>
              <a:rPr kumimoji="0" lang="en-US" sz="1200" b="0"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of the national economy</a:t>
            </a:r>
          </a:p>
        </p:txBody>
      </p:sp>
      <p:sp>
        <p:nvSpPr>
          <p:cNvPr id="22" name="Text Placeholder 3">
            <a:extLst>
              <a:ext uri="{FF2B5EF4-FFF2-40B4-BE49-F238E27FC236}">
                <a16:creationId xmlns:a16="http://schemas.microsoft.com/office/drawing/2014/main" id="{5D5461FE-9BC4-B64D-9C56-900CF04D3C51}"/>
              </a:ext>
            </a:extLst>
          </p:cNvPr>
          <p:cNvSpPr txBox="1">
            <a:spLocks/>
          </p:cNvSpPr>
          <p:nvPr userDrawn="1"/>
        </p:nvSpPr>
        <p:spPr>
          <a:xfrm>
            <a:off x="2888224" y="3307289"/>
            <a:ext cx="818853" cy="623295"/>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75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6CC5EA"/>
                </a:solidFill>
                <a:effectLst/>
                <a:uLnTx/>
                <a:uFillTx/>
                <a:latin typeface="Tahoma"/>
              </a:rPr>
              <a:t>COAG</a:t>
            </a:r>
          </a:p>
        </p:txBody>
      </p:sp>
      <p:sp>
        <p:nvSpPr>
          <p:cNvPr id="23" name="Text Placeholder 3">
            <a:extLst>
              <a:ext uri="{FF2B5EF4-FFF2-40B4-BE49-F238E27FC236}">
                <a16:creationId xmlns:a16="http://schemas.microsoft.com/office/drawing/2014/main" id="{5D5461FE-9BC4-B64D-9C56-900CF04D3C51}"/>
              </a:ext>
            </a:extLst>
          </p:cNvPr>
          <p:cNvSpPr txBox="1">
            <a:spLocks/>
          </p:cNvSpPr>
          <p:nvPr userDrawn="1"/>
        </p:nvSpPr>
        <p:spPr>
          <a:xfrm>
            <a:off x="6537622" y="3082095"/>
            <a:ext cx="818853" cy="623295"/>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6CC5EA"/>
                </a:solidFill>
                <a:effectLst/>
                <a:uLnTx/>
                <a:uFillTx/>
                <a:latin typeface="Tahoma"/>
              </a:rPr>
              <a:t>COAG</a:t>
            </a:r>
            <a:br>
              <a:rPr kumimoji="0" lang="en-US" sz="1400" b="1" i="0" u="none" strike="noStrike" kern="1200" cap="none" spc="0" normalizeH="0" baseline="0" noProof="0">
                <a:ln>
                  <a:noFill/>
                </a:ln>
                <a:solidFill>
                  <a:srgbClr val="6CC5EA"/>
                </a:solidFill>
                <a:effectLst/>
                <a:uLnTx/>
                <a:uFillTx/>
                <a:latin typeface="Tahoma"/>
              </a:rPr>
            </a:br>
            <a:r>
              <a:rPr kumimoji="0" lang="en-US" sz="1200" b="1" i="0" u="none" strike="noStrike" kern="1200" cap="none" spc="0" normalizeH="0" baseline="0" noProof="0">
                <a:ln>
                  <a:noFill/>
                </a:ln>
                <a:solidFill>
                  <a:srgbClr val="6CC5EA"/>
                </a:solidFill>
                <a:effectLst/>
                <a:uLnTx/>
                <a:uFillTx/>
                <a:latin typeface="Tahoma"/>
              </a:rPr>
              <a:t>Energy Council</a:t>
            </a:r>
          </a:p>
        </p:txBody>
      </p:sp>
    </p:spTree>
    <p:extLst>
      <p:ext uri="{BB962C8B-B14F-4D97-AF65-F5344CB8AC3E}">
        <p14:creationId xmlns:p14="http://schemas.microsoft.com/office/powerpoint/2010/main" val="25931123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Market body ro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DD57B-6C25-EA45-BAB8-63E399DF3E7E}"/>
              </a:ext>
            </a:extLst>
          </p:cNvPr>
          <p:cNvSpPr>
            <a:spLocks noGrp="1"/>
          </p:cNvSpPr>
          <p:nvPr>
            <p:ph type="title" hasCustomPrompt="1"/>
          </p:nvPr>
        </p:nvSpPr>
        <p:spPr/>
        <p:txBody>
          <a:bodyPr/>
          <a:lstStyle/>
          <a:p>
            <a:r>
              <a:rPr lang="en-US"/>
              <a:t>Market body roles</a:t>
            </a:r>
          </a:p>
        </p:txBody>
      </p:sp>
      <p:sp>
        <p:nvSpPr>
          <p:cNvPr id="5" name="Slide Number Placeholder 4">
            <a:extLst>
              <a:ext uri="{FF2B5EF4-FFF2-40B4-BE49-F238E27FC236}">
                <a16:creationId xmlns:a16="http://schemas.microsoft.com/office/drawing/2014/main" id="{B3FFB8E0-5B5E-4642-8B19-6BD1CD4DA91D}"/>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2C8DE6A1-8EAD-2A41-BB17-56C884AB2BD3}"/>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F0D6D71-D3F8-F244-B715-155C7FF93350}"/>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153" y="635482"/>
            <a:ext cx="2907665" cy="3876887"/>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28087" y="608978"/>
            <a:ext cx="2907665" cy="3876887"/>
          </a:xfrm>
          <a:prstGeom prst="rect">
            <a:avLst/>
          </a:prstGeom>
        </p:spPr>
      </p:pic>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58965" y="635482"/>
            <a:ext cx="2907665" cy="3876887"/>
          </a:xfrm>
          <a:prstGeom prst="rect">
            <a:avLst/>
          </a:prstGeom>
        </p:spPr>
      </p:pic>
      <p:sp>
        <p:nvSpPr>
          <p:cNvPr id="17" name="Text Placeholder 3">
            <a:extLst>
              <a:ext uri="{FF2B5EF4-FFF2-40B4-BE49-F238E27FC236}">
                <a16:creationId xmlns:a16="http://schemas.microsoft.com/office/drawing/2014/main" id="{5D5461FE-9BC4-B64D-9C56-900CF04D3C51}"/>
              </a:ext>
            </a:extLst>
          </p:cNvPr>
          <p:cNvSpPr txBox="1">
            <a:spLocks/>
          </p:cNvSpPr>
          <p:nvPr userDrawn="1"/>
        </p:nvSpPr>
        <p:spPr>
          <a:xfrm>
            <a:off x="833981" y="3962031"/>
            <a:ext cx="2103546" cy="2199024"/>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005883"/>
                </a:solidFill>
                <a:effectLst/>
                <a:uLnTx/>
                <a:uFillTx/>
                <a:latin typeface="Tahoma"/>
              </a:rPr>
              <a:t>Australian Energy </a:t>
            </a:r>
            <a:br>
              <a:rPr kumimoji="0" lang="en-US" sz="1400" b="1" i="0" u="none" strike="noStrike" kern="1200" cap="none" spc="0" normalizeH="0" baseline="0" noProof="0">
                <a:ln>
                  <a:noFill/>
                </a:ln>
                <a:solidFill>
                  <a:srgbClr val="005883"/>
                </a:solidFill>
                <a:effectLst/>
                <a:uLnTx/>
                <a:uFillTx/>
                <a:latin typeface="Tahoma"/>
              </a:rPr>
            </a:br>
            <a:r>
              <a:rPr kumimoji="0" lang="en-US" sz="1400" b="1" i="0" u="none" strike="noStrike" kern="1200" cap="none" spc="0" normalizeH="0" baseline="0" noProof="0">
                <a:ln>
                  <a:noFill/>
                </a:ln>
                <a:solidFill>
                  <a:srgbClr val="005883"/>
                </a:solidFill>
                <a:effectLst/>
                <a:uLnTx/>
                <a:uFillTx/>
                <a:latin typeface="Tahoma"/>
              </a:rPr>
              <a:t>Market Commission </a:t>
            </a:r>
            <a:br>
              <a:rPr kumimoji="0" lang="en-US" sz="1200" b="1" i="0" u="none" strike="noStrike" kern="1200" cap="none" spc="0" normalizeH="0" baseline="0" noProof="0">
                <a:ln>
                  <a:noFill/>
                </a:ln>
                <a:solidFill>
                  <a:srgbClr val="005883"/>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Rule maker, market </a:t>
            </a:r>
            <a:br>
              <a:rPr kumimoji="0" lang="en-US" sz="1200" b="0"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developer and expert adviser </a:t>
            </a:r>
            <a:br>
              <a:rPr kumimoji="0" lang="en-US" sz="1200" b="0"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to governments</a:t>
            </a:r>
          </a:p>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100" b="0" i="1" u="none" strike="noStrike" kern="1200" cap="none" spc="0" normalizeH="0" baseline="0" noProof="0">
                <a:ln>
                  <a:noFill/>
                </a:ln>
                <a:solidFill>
                  <a:srgbClr val="7E4182"/>
                </a:solidFill>
                <a:effectLst/>
                <a:uLnTx/>
                <a:uFillTx/>
                <a:latin typeface="Tahoma"/>
              </a:rPr>
              <a:t>Protects consumers and achieves the right trade-off between cost, reliability and security.</a:t>
            </a:r>
          </a:p>
        </p:txBody>
      </p:sp>
      <p:sp>
        <p:nvSpPr>
          <p:cNvPr id="18" name="Text Placeholder 3">
            <a:extLst>
              <a:ext uri="{FF2B5EF4-FFF2-40B4-BE49-F238E27FC236}">
                <a16:creationId xmlns:a16="http://schemas.microsoft.com/office/drawing/2014/main" id="{5D5461FE-9BC4-B64D-9C56-900CF04D3C51}"/>
              </a:ext>
            </a:extLst>
          </p:cNvPr>
          <p:cNvSpPr txBox="1">
            <a:spLocks/>
          </p:cNvSpPr>
          <p:nvPr userDrawn="1"/>
        </p:nvSpPr>
        <p:spPr>
          <a:xfrm>
            <a:off x="3684442" y="3962031"/>
            <a:ext cx="1878389" cy="1800000"/>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005883"/>
                </a:solidFill>
                <a:effectLst/>
                <a:uLnTx/>
                <a:uFillTx/>
                <a:latin typeface="Tahoma"/>
              </a:rPr>
              <a:t>Australian Energy </a:t>
            </a:r>
            <a:br>
              <a:rPr kumimoji="0" lang="en-US" sz="1400" b="1" i="0" u="none" strike="noStrike" kern="1200" cap="none" spc="0" normalizeH="0" baseline="0" noProof="0">
                <a:ln>
                  <a:noFill/>
                </a:ln>
                <a:solidFill>
                  <a:srgbClr val="005883"/>
                </a:solidFill>
                <a:effectLst/>
                <a:uLnTx/>
                <a:uFillTx/>
                <a:latin typeface="Tahoma"/>
              </a:rPr>
            </a:br>
            <a:r>
              <a:rPr kumimoji="0" lang="en-US" sz="1400" b="1" i="0" u="none" strike="noStrike" kern="1200" cap="none" spc="0" normalizeH="0" baseline="0" noProof="0">
                <a:ln>
                  <a:noFill/>
                </a:ln>
                <a:solidFill>
                  <a:srgbClr val="005883"/>
                </a:solidFill>
                <a:effectLst/>
                <a:uLnTx/>
                <a:uFillTx/>
                <a:latin typeface="Tahoma"/>
              </a:rPr>
              <a:t>Regulator</a:t>
            </a:r>
            <a:br>
              <a:rPr kumimoji="0" lang="en-US" sz="1200" b="1"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Economic regulation </a:t>
            </a:r>
            <a:br>
              <a:rPr kumimoji="0" lang="en-US" sz="1200" b="0"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and rules compliance</a:t>
            </a:r>
          </a:p>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100" b="0" i="1" u="none" strike="noStrike" kern="1200" cap="none" spc="0" normalizeH="0" baseline="0" noProof="0">
                <a:ln>
                  <a:noFill/>
                </a:ln>
                <a:solidFill>
                  <a:srgbClr val="7E4182"/>
                </a:solidFill>
                <a:effectLst/>
                <a:uLnTx/>
                <a:uFillTx/>
                <a:latin typeface="Tahoma"/>
              </a:rPr>
              <a:t>Polices the system and </a:t>
            </a:r>
            <a:br>
              <a:rPr kumimoji="0" lang="en-US" sz="1100" b="0" i="1" u="none" strike="noStrike" kern="1200" cap="none" spc="0" normalizeH="0" baseline="0" noProof="0">
                <a:ln>
                  <a:noFill/>
                </a:ln>
                <a:solidFill>
                  <a:srgbClr val="7E4182"/>
                </a:solidFill>
                <a:effectLst/>
                <a:uLnTx/>
                <a:uFillTx/>
                <a:latin typeface="Tahoma"/>
              </a:rPr>
            </a:br>
            <a:r>
              <a:rPr kumimoji="0" lang="en-US" sz="1100" b="0" i="1" u="none" strike="noStrike" kern="1200" cap="none" spc="0" normalizeH="0" baseline="0" noProof="0">
                <a:ln>
                  <a:noFill/>
                </a:ln>
                <a:solidFill>
                  <a:srgbClr val="7E4182"/>
                </a:solidFill>
                <a:effectLst/>
                <a:uLnTx/>
                <a:uFillTx/>
                <a:latin typeface="Tahoma"/>
              </a:rPr>
              <a:t>monitors the market.</a:t>
            </a:r>
          </a:p>
        </p:txBody>
      </p:sp>
      <p:sp>
        <p:nvSpPr>
          <p:cNvPr id="19" name="Text Placeholder 3">
            <a:extLst>
              <a:ext uri="{FF2B5EF4-FFF2-40B4-BE49-F238E27FC236}">
                <a16:creationId xmlns:a16="http://schemas.microsoft.com/office/drawing/2014/main" id="{5D5461FE-9BC4-B64D-9C56-900CF04D3C51}"/>
              </a:ext>
            </a:extLst>
          </p:cNvPr>
          <p:cNvSpPr txBox="1">
            <a:spLocks/>
          </p:cNvSpPr>
          <p:nvPr userDrawn="1"/>
        </p:nvSpPr>
        <p:spPr>
          <a:xfrm>
            <a:off x="6155318" y="3962031"/>
            <a:ext cx="2181247" cy="1800000"/>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005883"/>
                </a:solidFill>
                <a:effectLst/>
                <a:uLnTx/>
                <a:uFillTx/>
                <a:latin typeface="Tahoma"/>
              </a:rPr>
              <a:t>Australian Energy </a:t>
            </a:r>
            <a:br>
              <a:rPr kumimoji="0" lang="en-US" sz="1400" b="1" i="0" u="none" strike="noStrike" kern="1200" cap="none" spc="0" normalizeH="0" baseline="0" noProof="0">
                <a:ln>
                  <a:noFill/>
                </a:ln>
                <a:solidFill>
                  <a:srgbClr val="005883"/>
                </a:solidFill>
                <a:effectLst/>
                <a:uLnTx/>
                <a:uFillTx/>
                <a:latin typeface="Tahoma"/>
              </a:rPr>
            </a:br>
            <a:r>
              <a:rPr kumimoji="0" lang="en-US" sz="1400" b="1" i="0" u="none" strike="noStrike" kern="1200" cap="none" spc="0" normalizeH="0" baseline="0" noProof="0">
                <a:ln>
                  <a:noFill/>
                </a:ln>
                <a:solidFill>
                  <a:srgbClr val="005883"/>
                </a:solidFill>
                <a:effectLst/>
                <a:uLnTx/>
                <a:uFillTx/>
                <a:latin typeface="Tahoma"/>
              </a:rPr>
              <a:t>Market Operator </a:t>
            </a:r>
            <a:br>
              <a:rPr kumimoji="0" lang="en-US" sz="1200" b="1"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 Electricity and gas systems </a:t>
            </a:r>
            <a:br>
              <a:rPr kumimoji="0" lang="en-US" sz="1200" b="0" i="0" u="none" strike="noStrike" kern="1200" cap="none" spc="0" normalizeH="0" baseline="0" noProof="0">
                <a:ln>
                  <a:noFill/>
                </a:ln>
                <a:solidFill>
                  <a:srgbClr val="58595B"/>
                </a:solidFill>
                <a:effectLst/>
                <a:uLnTx/>
                <a:uFillTx/>
                <a:latin typeface="Tahoma"/>
              </a:rPr>
            </a:br>
            <a:r>
              <a:rPr kumimoji="0" lang="en-US" sz="1200" b="0" i="0" u="none" strike="noStrike" kern="1200" cap="none" spc="0" normalizeH="0" baseline="0" noProof="0">
                <a:ln>
                  <a:noFill/>
                </a:ln>
                <a:solidFill>
                  <a:srgbClr val="58595B"/>
                </a:solidFill>
                <a:effectLst/>
                <a:uLnTx/>
                <a:uFillTx/>
                <a:latin typeface="Tahoma"/>
              </a:rPr>
              <a:t>and market operator</a:t>
            </a:r>
          </a:p>
          <a:p>
            <a:pPr marL="0" marR="0" lvl="0" indent="0" algn="ctr"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100" b="0" i="1" u="none" strike="noStrike" kern="1200" cap="none" spc="0" normalizeH="0" baseline="0" noProof="0">
                <a:ln>
                  <a:noFill/>
                </a:ln>
                <a:solidFill>
                  <a:srgbClr val="7E4182"/>
                </a:solidFill>
                <a:effectLst/>
                <a:uLnTx/>
                <a:uFillTx/>
                <a:latin typeface="Tahoma"/>
              </a:rPr>
              <a:t>Works with industry </a:t>
            </a:r>
            <a:br>
              <a:rPr kumimoji="0" lang="en-US" sz="1100" b="0" i="1" u="none" strike="noStrike" kern="1200" cap="none" spc="0" normalizeH="0" baseline="0" noProof="0">
                <a:ln>
                  <a:noFill/>
                </a:ln>
                <a:solidFill>
                  <a:srgbClr val="7E4182"/>
                </a:solidFill>
                <a:effectLst/>
                <a:uLnTx/>
                <a:uFillTx/>
                <a:latin typeface="Tahoma"/>
              </a:rPr>
            </a:br>
            <a:r>
              <a:rPr kumimoji="0" lang="en-US" sz="1100" b="0" i="1" u="none" strike="noStrike" kern="1200" cap="none" spc="0" normalizeH="0" baseline="0" noProof="0">
                <a:ln>
                  <a:noFill/>
                </a:ln>
                <a:solidFill>
                  <a:srgbClr val="7E4182"/>
                </a:solidFill>
                <a:effectLst/>
                <a:uLnTx/>
                <a:uFillTx/>
                <a:latin typeface="Tahoma"/>
              </a:rPr>
              <a:t>to keep the lights on.</a:t>
            </a:r>
          </a:p>
        </p:txBody>
      </p:sp>
      <p:sp>
        <p:nvSpPr>
          <p:cNvPr id="20" name="Text Placeholder 3">
            <a:extLst>
              <a:ext uri="{FF2B5EF4-FFF2-40B4-BE49-F238E27FC236}">
                <a16:creationId xmlns:a16="http://schemas.microsoft.com/office/drawing/2014/main" id="{5D5461FE-9BC4-B64D-9C56-900CF04D3C51}"/>
              </a:ext>
            </a:extLst>
          </p:cNvPr>
          <p:cNvSpPr txBox="1">
            <a:spLocks/>
          </p:cNvSpPr>
          <p:nvPr userDrawn="1"/>
        </p:nvSpPr>
        <p:spPr>
          <a:xfrm>
            <a:off x="1870270" y="2744766"/>
            <a:ext cx="818853" cy="623295"/>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75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6CC5EA"/>
                </a:solidFill>
                <a:effectLst/>
                <a:uLnTx/>
                <a:uFillTx/>
                <a:latin typeface="Tahoma"/>
              </a:rPr>
              <a:t>AEMC</a:t>
            </a:r>
          </a:p>
        </p:txBody>
      </p:sp>
      <p:sp>
        <p:nvSpPr>
          <p:cNvPr id="21" name="Text Placeholder 3">
            <a:extLst>
              <a:ext uri="{FF2B5EF4-FFF2-40B4-BE49-F238E27FC236}">
                <a16:creationId xmlns:a16="http://schemas.microsoft.com/office/drawing/2014/main" id="{5D5461FE-9BC4-B64D-9C56-900CF04D3C51}"/>
              </a:ext>
            </a:extLst>
          </p:cNvPr>
          <p:cNvSpPr txBox="1">
            <a:spLocks/>
          </p:cNvSpPr>
          <p:nvPr userDrawn="1"/>
        </p:nvSpPr>
        <p:spPr>
          <a:xfrm>
            <a:off x="4790072" y="2729525"/>
            <a:ext cx="818853" cy="623295"/>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75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6CC5EA"/>
                </a:solidFill>
                <a:effectLst/>
                <a:uLnTx/>
                <a:uFillTx/>
                <a:latin typeface="Tahoma"/>
              </a:rPr>
              <a:t>AER</a:t>
            </a:r>
          </a:p>
        </p:txBody>
      </p:sp>
      <p:sp>
        <p:nvSpPr>
          <p:cNvPr id="22" name="Text Placeholder 3">
            <a:extLst>
              <a:ext uri="{FF2B5EF4-FFF2-40B4-BE49-F238E27FC236}">
                <a16:creationId xmlns:a16="http://schemas.microsoft.com/office/drawing/2014/main" id="{5D5461FE-9BC4-B64D-9C56-900CF04D3C51}"/>
              </a:ext>
            </a:extLst>
          </p:cNvPr>
          <p:cNvSpPr txBox="1">
            <a:spLocks/>
          </p:cNvSpPr>
          <p:nvPr userDrawn="1"/>
        </p:nvSpPr>
        <p:spPr>
          <a:xfrm>
            <a:off x="7342325" y="2760006"/>
            <a:ext cx="818853" cy="623295"/>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75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6CC5EA"/>
                </a:solidFill>
                <a:effectLst/>
                <a:uLnTx/>
                <a:uFillTx/>
                <a:latin typeface="Tahoma"/>
              </a:rPr>
              <a:t>AEMO</a:t>
            </a:r>
          </a:p>
        </p:txBody>
      </p:sp>
    </p:spTree>
    <p:extLst>
      <p:ext uri="{BB962C8B-B14F-4D97-AF65-F5344CB8AC3E}">
        <p14:creationId xmlns:p14="http://schemas.microsoft.com/office/powerpoint/2010/main" val="7469664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2_AEMC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DD57B-6C25-EA45-BAB8-63E399DF3E7E}"/>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B3FFB8E0-5B5E-4642-8B19-6BD1CD4DA91D}"/>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2C8DE6A1-8EAD-2A41-BB17-56C884AB2BD3}"/>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F0D6D71-D3F8-F244-B715-155C7FF93350}"/>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76021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EMC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3FFB8E0-5B5E-4642-8B19-6BD1CD4DA91D}"/>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2C8DE6A1-8EAD-2A41-BB17-56C884AB2BD3}"/>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40383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AEMC Title &amp; Content Ma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06000" y="864000"/>
            <a:ext cx="486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8550000" y="6408000"/>
            <a:ext cx="0" cy="4500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5ECB3D0-CB26-F049-981F-FC52D3114309}"/>
              </a:ext>
            </a:extLst>
          </p:cNvPr>
          <p:cNvSpPr>
            <a:spLocks noGrp="1"/>
          </p:cNvSpPr>
          <p:nvPr>
            <p:ph type="body" sz="quarter" idx="13"/>
          </p:nvPr>
        </p:nvSpPr>
        <p:spPr>
          <a:xfrm>
            <a:off x="306387" y="1680000"/>
            <a:ext cx="8460000" cy="408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03957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AEMC Contact Details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26AD4A-EEEC-5C42-8AC5-805DC39A3270}"/>
              </a:ext>
            </a:extLst>
          </p:cNvPr>
          <p:cNvPicPr>
            <a:picLocks noChangeAspect="1"/>
          </p:cNvPicPr>
          <p:nvPr userDrawn="1"/>
        </p:nvPicPr>
        <p:blipFill>
          <a:blip r:embed="rId2"/>
          <a:stretch>
            <a:fillRect/>
          </a:stretch>
        </p:blipFill>
        <p:spPr>
          <a:xfrm>
            <a:off x="306000" y="2461008"/>
            <a:ext cx="792000" cy="1366765"/>
          </a:xfrm>
          <a:prstGeom prst="rect">
            <a:avLst/>
          </a:prstGeom>
        </p:spPr>
      </p:pic>
      <p:sp>
        <p:nvSpPr>
          <p:cNvPr id="10" name="Text Placeholder 9">
            <a:extLst>
              <a:ext uri="{FF2B5EF4-FFF2-40B4-BE49-F238E27FC236}">
                <a16:creationId xmlns:a16="http://schemas.microsoft.com/office/drawing/2014/main" id="{9B1C3B7B-4327-E44B-9BCA-4FD52D8FB870}"/>
              </a:ext>
            </a:extLst>
          </p:cNvPr>
          <p:cNvSpPr>
            <a:spLocks noGrp="1"/>
          </p:cNvSpPr>
          <p:nvPr>
            <p:ph type="body" sz="quarter" idx="10" hasCustomPrompt="1"/>
          </p:nvPr>
        </p:nvSpPr>
        <p:spPr>
          <a:xfrm>
            <a:off x="306000" y="4168875"/>
            <a:ext cx="3600000" cy="1992000"/>
          </a:xfrm>
        </p:spPr>
        <p:txBody>
          <a:bodyPr/>
          <a:lstStyle>
            <a:lvl1pPr marL="0" indent="0">
              <a:lnSpc>
                <a:spcPts val="1000"/>
              </a:lnSpc>
              <a:spcAft>
                <a:spcPts val="750"/>
              </a:spcAft>
              <a:buNone/>
              <a:defRPr sz="850"/>
            </a:lvl1pPr>
            <a:lvl2pPr marL="360000" indent="0">
              <a:buNone/>
              <a:defRPr/>
            </a:lvl2pPr>
            <a:lvl3pPr marL="720000" indent="0">
              <a:buNone/>
              <a:defRPr/>
            </a:lvl3pPr>
            <a:lvl4pPr marL="1080000" indent="0">
              <a:buNone/>
              <a:defRPr/>
            </a:lvl4pPr>
            <a:lvl5pPr marL="1440000" indent="0">
              <a:buNone/>
              <a:defRPr/>
            </a:lvl5pPr>
          </a:lstStyle>
          <a:p>
            <a:pPr lvl="0"/>
            <a:r>
              <a:rPr lang="en-US"/>
              <a:t>Office address</a:t>
            </a:r>
            <a:br>
              <a:rPr lang="en-US"/>
            </a:br>
            <a:r>
              <a:rPr lang="en-US"/>
              <a:t>Level 6, 201 Elizabeth Street</a:t>
            </a:r>
            <a:br>
              <a:rPr lang="en-US"/>
            </a:br>
            <a:r>
              <a:rPr lang="en-US"/>
              <a:t>Sydney NSW 2000</a:t>
            </a:r>
          </a:p>
          <a:p>
            <a:pPr lvl="0"/>
            <a:r>
              <a:rPr lang="en-US"/>
              <a:t>ABN: 49 236 270 144</a:t>
            </a:r>
          </a:p>
          <a:p>
            <a:pPr lvl="0"/>
            <a:r>
              <a:rPr lang="en-US"/>
              <a:t>Postal address</a:t>
            </a:r>
            <a:br>
              <a:rPr lang="en-US"/>
            </a:br>
            <a:r>
              <a:rPr lang="en-US"/>
              <a:t>PO Box A2449</a:t>
            </a:r>
            <a:br>
              <a:rPr lang="en-US"/>
            </a:br>
            <a:r>
              <a:rPr lang="en-US"/>
              <a:t>Sydney South NSW 1235</a:t>
            </a:r>
          </a:p>
          <a:p>
            <a:pPr lvl="0"/>
            <a:r>
              <a:rPr lang="en-US"/>
              <a:t>T (02) 8296 7800</a:t>
            </a:r>
            <a:br>
              <a:rPr lang="en-US"/>
            </a:br>
            <a:r>
              <a:rPr lang="en-US"/>
              <a:t>F (02) 8296 7899</a:t>
            </a:r>
          </a:p>
        </p:txBody>
      </p:sp>
    </p:spTree>
    <p:extLst>
      <p:ext uri="{BB962C8B-B14F-4D97-AF65-F5344CB8AC3E}">
        <p14:creationId xmlns:p14="http://schemas.microsoft.com/office/powerpoint/2010/main" val="3382780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346C0-76B2-4261-BBDE-BA8E98953FAE}"/>
              </a:ext>
            </a:extLst>
          </p:cNvPr>
          <p:cNvSpPr>
            <a:spLocks noGrp="1"/>
          </p:cNvSpPr>
          <p:nvPr>
            <p:ph type="title"/>
          </p:nvPr>
        </p:nvSpPr>
        <p:spPr>
          <a:xfrm>
            <a:off x="175500" y="136800"/>
            <a:ext cx="6752700" cy="1188000"/>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26F9673-06A6-4883-87B9-AEFCC485B9D1}"/>
              </a:ext>
            </a:extLst>
          </p:cNvPr>
          <p:cNvSpPr>
            <a:spLocks noGrp="1"/>
          </p:cNvSpPr>
          <p:nvPr>
            <p:ph type="body" idx="1"/>
          </p:nvPr>
        </p:nvSpPr>
        <p:spPr>
          <a:xfrm>
            <a:off x="175501" y="1681163"/>
            <a:ext cx="432268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5ECD162-0697-49BE-8899-05FCFB71539C}"/>
              </a:ext>
            </a:extLst>
          </p:cNvPr>
          <p:cNvSpPr>
            <a:spLocks noGrp="1"/>
          </p:cNvSpPr>
          <p:nvPr>
            <p:ph sz="half" idx="2"/>
          </p:nvPr>
        </p:nvSpPr>
        <p:spPr>
          <a:xfrm>
            <a:off x="175501" y="2505075"/>
            <a:ext cx="432268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A69E6007-785B-41D0-B932-2B4BFF073755}"/>
              </a:ext>
            </a:extLst>
          </p:cNvPr>
          <p:cNvSpPr>
            <a:spLocks noGrp="1"/>
          </p:cNvSpPr>
          <p:nvPr>
            <p:ph type="body" sz="quarter" idx="3"/>
          </p:nvPr>
        </p:nvSpPr>
        <p:spPr>
          <a:xfrm>
            <a:off x="4629150" y="1681163"/>
            <a:ext cx="432270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35DF337-0335-4780-B1BA-0BBD0A42EA5C}"/>
              </a:ext>
            </a:extLst>
          </p:cNvPr>
          <p:cNvSpPr>
            <a:spLocks noGrp="1"/>
          </p:cNvSpPr>
          <p:nvPr>
            <p:ph sz="quarter" idx="4"/>
          </p:nvPr>
        </p:nvSpPr>
        <p:spPr>
          <a:xfrm>
            <a:off x="4629150" y="2505075"/>
            <a:ext cx="43227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30D2C4F8-CFFF-463C-BEA7-03012D7F8516}"/>
              </a:ext>
            </a:extLst>
          </p:cNvPr>
          <p:cNvSpPr>
            <a:spLocks noGrp="1"/>
          </p:cNvSpPr>
          <p:nvPr>
            <p:ph type="dt" sz="half" idx="10"/>
          </p:nvPr>
        </p:nvSpPr>
        <p:spPr/>
        <p:txBody>
          <a:bodyPr/>
          <a:lstStyle/>
          <a:p>
            <a:fld id="{64E376C7-1C0E-4483-BA39-2A83FF3BFC64}" type="datetime1">
              <a:rPr lang="en-AU" smtClean="0"/>
              <a:t>15/12/2020</a:t>
            </a:fld>
            <a:endParaRPr lang="en-AU"/>
          </a:p>
        </p:txBody>
      </p:sp>
      <p:sp>
        <p:nvSpPr>
          <p:cNvPr id="8" name="Footer Placeholder 7">
            <a:extLst>
              <a:ext uri="{FF2B5EF4-FFF2-40B4-BE49-F238E27FC236}">
                <a16:creationId xmlns:a16="http://schemas.microsoft.com/office/drawing/2014/main" id="{45F5B21B-D917-4C2D-A86B-12BB20BCDC13}"/>
              </a:ext>
            </a:extLst>
          </p:cNvPr>
          <p:cNvSpPr>
            <a:spLocks noGrp="1"/>
          </p:cNvSpPr>
          <p:nvPr>
            <p:ph type="ftr" sz="quarter" idx="11"/>
          </p:nvPr>
        </p:nvSpPr>
        <p:spPr/>
        <p:txBody>
          <a:bodyPr/>
          <a:lstStyle/>
          <a:p>
            <a:r>
              <a:rPr lang="en-AU"/>
              <a:t>Example footer text</a:t>
            </a:r>
          </a:p>
        </p:txBody>
      </p:sp>
      <p:sp>
        <p:nvSpPr>
          <p:cNvPr id="9" name="Slide Number Placeholder 8">
            <a:extLst>
              <a:ext uri="{FF2B5EF4-FFF2-40B4-BE49-F238E27FC236}">
                <a16:creationId xmlns:a16="http://schemas.microsoft.com/office/drawing/2014/main" id="{3ED006EB-F623-4403-A677-A9921610C0AE}"/>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33655750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nstructional Slide">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1332000" y="2229000"/>
            <a:ext cx="6480000" cy="2400000"/>
          </a:xfrm>
        </p:spPr>
        <p:txBody>
          <a:bodyPr anchor="ctr" anchorCtr="0"/>
          <a:lstStyle>
            <a:lvl1pPr algn="ctr">
              <a:lnSpc>
                <a:spcPts val="4200"/>
              </a:lnSpc>
              <a:defRPr sz="4000" cap="all" baseline="0">
                <a:solidFill>
                  <a:srgbClr val="FF0000"/>
                </a:solidFill>
              </a:defRPr>
            </a:lvl1pPr>
          </a:lstStyle>
          <a:p>
            <a:r>
              <a:rPr lang="en-US"/>
              <a:t>ADDITIONAL SLIDES</a:t>
            </a:r>
          </a:p>
        </p:txBody>
      </p:sp>
    </p:spTree>
    <p:extLst>
      <p:ext uri="{BB962C8B-B14F-4D97-AF65-F5344CB8AC3E}">
        <p14:creationId xmlns:p14="http://schemas.microsoft.com/office/powerpoint/2010/main" val="42294387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57A25-6280-4D1F-8222-2DE5D168B254}"/>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AF5B11E6-D675-4EEF-978E-E387831969B1}"/>
              </a:ext>
            </a:extLst>
          </p:cNvPr>
          <p:cNvSpPr>
            <a:spLocks noGrp="1"/>
          </p:cNvSpPr>
          <p:nvPr>
            <p:ph type="dt" sz="half" idx="10"/>
          </p:nvPr>
        </p:nvSpPr>
        <p:spPr/>
        <p:txBody>
          <a:bodyPr/>
          <a:lstStyle/>
          <a:p>
            <a:fld id="{34CB839B-0B56-475E-B549-22C349526CB4}" type="datetime1">
              <a:rPr lang="en-AU" smtClean="0"/>
              <a:t>15/12/2020</a:t>
            </a:fld>
            <a:endParaRPr lang="en-AU"/>
          </a:p>
        </p:txBody>
      </p:sp>
      <p:sp>
        <p:nvSpPr>
          <p:cNvPr id="4" name="Footer Placeholder 3">
            <a:extLst>
              <a:ext uri="{FF2B5EF4-FFF2-40B4-BE49-F238E27FC236}">
                <a16:creationId xmlns:a16="http://schemas.microsoft.com/office/drawing/2014/main" id="{495CDF87-D029-4429-9F21-882389F5C0E6}"/>
              </a:ext>
            </a:extLst>
          </p:cNvPr>
          <p:cNvSpPr>
            <a:spLocks noGrp="1"/>
          </p:cNvSpPr>
          <p:nvPr>
            <p:ph type="ftr" sz="quarter" idx="11"/>
          </p:nvPr>
        </p:nvSpPr>
        <p:spPr/>
        <p:txBody>
          <a:bodyPr/>
          <a:lstStyle/>
          <a:p>
            <a:r>
              <a:rPr lang="en-AU"/>
              <a:t>Example footer text</a:t>
            </a:r>
          </a:p>
        </p:txBody>
      </p:sp>
      <p:sp>
        <p:nvSpPr>
          <p:cNvPr id="5" name="Slide Number Placeholder 4">
            <a:extLst>
              <a:ext uri="{FF2B5EF4-FFF2-40B4-BE49-F238E27FC236}">
                <a16:creationId xmlns:a16="http://schemas.microsoft.com/office/drawing/2014/main" id="{170BC53C-4C4B-4FB5-B43A-F9255C94B3E5}"/>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1857413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ABD13F-814C-4D3A-8EB6-2F0288292708}"/>
              </a:ext>
            </a:extLst>
          </p:cNvPr>
          <p:cNvSpPr>
            <a:spLocks noGrp="1"/>
          </p:cNvSpPr>
          <p:nvPr>
            <p:ph type="dt" sz="half" idx="10"/>
          </p:nvPr>
        </p:nvSpPr>
        <p:spPr/>
        <p:txBody>
          <a:bodyPr/>
          <a:lstStyle/>
          <a:p>
            <a:fld id="{0517AE2D-1F04-4AA2-A9CF-A4499D7135E9}" type="datetime1">
              <a:rPr lang="en-AU" smtClean="0"/>
              <a:t>15/12/2020</a:t>
            </a:fld>
            <a:endParaRPr lang="en-AU"/>
          </a:p>
        </p:txBody>
      </p:sp>
      <p:sp>
        <p:nvSpPr>
          <p:cNvPr id="3" name="Footer Placeholder 2">
            <a:extLst>
              <a:ext uri="{FF2B5EF4-FFF2-40B4-BE49-F238E27FC236}">
                <a16:creationId xmlns:a16="http://schemas.microsoft.com/office/drawing/2014/main" id="{A6DB036C-D370-4FDE-B942-8258769CEEC3}"/>
              </a:ext>
            </a:extLst>
          </p:cNvPr>
          <p:cNvSpPr>
            <a:spLocks noGrp="1"/>
          </p:cNvSpPr>
          <p:nvPr>
            <p:ph type="ftr" sz="quarter" idx="11"/>
          </p:nvPr>
        </p:nvSpPr>
        <p:spPr/>
        <p:txBody>
          <a:bodyPr/>
          <a:lstStyle/>
          <a:p>
            <a:r>
              <a:rPr lang="en-AU"/>
              <a:t>Example footer text</a:t>
            </a:r>
          </a:p>
        </p:txBody>
      </p:sp>
      <p:sp>
        <p:nvSpPr>
          <p:cNvPr id="4" name="Slide Number Placeholder 3">
            <a:extLst>
              <a:ext uri="{FF2B5EF4-FFF2-40B4-BE49-F238E27FC236}">
                <a16:creationId xmlns:a16="http://schemas.microsoft.com/office/drawing/2014/main" id="{00CCFD27-C193-40B6-BAF5-5C073FCA20A5}"/>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278137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CABBF1-340C-406B-8C6D-79AE564C0DDF}"/>
              </a:ext>
            </a:extLst>
          </p:cNvPr>
          <p:cNvSpPr/>
          <p:nvPr userDrawn="1"/>
        </p:nvSpPr>
        <p:spPr>
          <a:xfrm>
            <a:off x="0" y="0"/>
            <a:ext cx="2951560" cy="6858000"/>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2" name="Title 1">
            <a:extLst>
              <a:ext uri="{FF2B5EF4-FFF2-40B4-BE49-F238E27FC236}">
                <a16:creationId xmlns:a16="http://schemas.microsoft.com/office/drawing/2014/main" id="{94B8A512-F5E2-4729-A3C7-D3CBFFA81415}"/>
              </a:ext>
            </a:extLst>
          </p:cNvPr>
          <p:cNvSpPr>
            <a:spLocks noGrp="1"/>
          </p:cNvSpPr>
          <p:nvPr>
            <p:ph type="title"/>
          </p:nvPr>
        </p:nvSpPr>
        <p:spPr>
          <a:xfrm>
            <a:off x="199800" y="457200"/>
            <a:ext cx="2486700" cy="1324800"/>
          </a:xfrm>
        </p:spPr>
        <p:txBody>
          <a:bodyPr anchor="t" anchorCtr="0">
            <a:noAutofit/>
          </a:bodyPr>
          <a:lstStyle>
            <a:lvl1pPr>
              <a:defRPr sz="33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5AE116F7-0AE7-40B0-9C9D-0F9CBF82DF85}"/>
              </a:ext>
            </a:extLst>
          </p:cNvPr>
          <p:cNvSpPr>
            <a:spLocks noGrp="1"/>
          </p:cNvSpPr>
          <p:nvPr>
            <p:ph idx="1"/>
          </p:nvPr>
        </p:nvSpPr>
        <p:spPr>
          <a:xfrm>
            <a:off x="3151360" y="457200"/>
            <a:ext cx="5793740" cy="562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4A46DFC6-B1F9-4548-AD13-D6EEFAE6DD0C}"/>
              </a:ext>
            </a:extLst>
          </p:cNvPr>
          <p:cNvSpPr>
            <a:spLocks noGrp="1"/>
          </p:cNvSpPr>
          <p:nvPr>
            <p:ph type="body" sz="half" idx="2"/>
          </p:nvPr>
        </p:nvSpPr>
        <p:spPr>
          <a:xfrm>
            <a:off x="199800" y="3117600"/>
            <a:ext cx="2486700" cy="1846800"/>
          </a:xfrm>
        </p:spPr>
        <p:txBody>
          <a:bodyPr>
            <a:normAutofit/>
          </a:bodyPr>
          <a:lstStyle>
            <a:lvl1pPr marL="0" indent="0">
              <a:buNone/>
              <a:defRPr sz="21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EB08899-091A-4986-B914-D309D6491E2A}"/>
              </a:ext>
            </a:extLst>
          </p:cNvPr>
          <p:cNvSpPr>
            <a:spLocks noGrp="1"/>
          </p:cNvSpPr>
          <p:nvPr>
            <p:ph type="dt" sz="half" idx="10"/>
          </p:nvPr>
        </p:nvSpPr>
        <p:spPr/>
        <p:txBody>
          <a:bodyPr/>
          <a:lstStyle/>
          <a:p>
            <a:fld id="{3D0D3DE9-54E5-4118-A6F9-12BEE7AB412E}" type="datetime1">
              <a:rPr lang="en-AU" smtClean="0"/>
              <a:t>15/12/2020</a:t>
            </a:fld>
            <a:endParaRPr lang="en-AU"/>
          </a:p>
        </p:txBody>
      </p:sp>
      <p:sp>
        <p:nvSpPr>
          <p:cNvPr id="6" name="Footer Placeholder 5">
            <a:extLst>
              <a:ext uri="{FF2B5EF4-FFF2-40B4-BE49-F238E27FC236}">
                <a16:creationId xmlns:a16="http://schemas.microsoft.com/office/drawing/2014/main" id="{B935479A-D9D2-45B0-9A87-66C743FAB20E}"/>
              </a:ext>
            </a:extLst>
          </p:cNvPr>
          <p:cNvSpPr>
            <a:spLocks noGrp="1"/>
          </p:cNvSpPr>
          <p:nvPr>
            <p:ph type="ftr" sz="quarter" idx="11"/>
          </p:nvPr>
        </p:nvSpPr>
        <p:spPr/>
        <p:txBody>
          <a:bodyPr/>
          <a:lstStyle/>
          <a:p>
            <a:r>
              <a:rPr lang="en-AU"/>
              <a:t>Example footer text</a:t>
            </a:r>
          </a:p>
        </p:txBody>
      </p:sp>
      <p:sp>
        <p:nvSpPr>
          <p:cNvPr id="7" name="Slide Number Placeholder 6">
            <a:extLst>
              <a:ext uri="{FF2B5EF4-FFF2-40B4-BE49-F238E27FC236}">
                <a16:creationId xmlns:a16="http://schemas.microsoft.com/office/drawing/2014/main" id="{F7E2F7D9-6D72-472F-9761-0399665077CA}"/>
              </a:ext>
            </a:extLst>
          </p:cNvPr>
          <p:cNvSpPr>
            <a:spLocks noGrp="1"/>
          </p:cNvSpPr>
          <p:nvPr>
            <p:ph type="sldNum" sz="quarter" idx="12"/>
          </p:nvPr>
        </p:nvSpPr>
        <p:spPr/>
        <p:txBody>
          <a:bodyPr/>
          <a:lstStyle/>
          <a:p>
            <a:fld id="{4EC81F68-4976-451A-B2E9-79BCBD2F70CC}" type="slidenum">
              <a:rPr lang="en-AU" smtClean="0"/>
              <a:t>‹#›</a:t>
            </a:fld>
            <a:endParaRPr lang="en-AU"/>
          </a:p>
        </p:txBody>
      </p:sp>
      <p:pic>
        <p:nvPicPr>
          <p:cNvPr id="9" name="Picture 8">
            <a:extLst>
              <a:ext uri="{FF2B5EF4-FFF2-40B4-BE49-F238E27FC236}">
                <a16:creationId xmlns:a16="http://schemas.microsoft.com/office/drawing/2014/main" id="{41E11E4B-3A96-4BA8-A032-67B5456BA8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617" y="6250625"/>
            <a:ext cx="1302050" cy="428911"/>
          </a:xfrm>
          <a:prstGeom prst="rect">
            <a:avLst/>
          </a:prstGeom>
        </p:spPr>
      </p:pic>
    </p:spTree>
    <p:extLst>
      <p:ext uri="{BB962C8B-B14F-4D97-AF65-F5344CB8AC3E}">
        <p14:creationId xmlns:p14="http://schemas.microsoft.com/office/powerpoint/2010/main" val="4035369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33" Type="http://schemas.openxmlformats.org/officeDocument/2006/relationships/theme" Target="../theme/theme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slideLayout" Target="../slideLayouts/slideLayout57.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32" Type="http://schemas.openxmlformats.org/officeDocument/2006/relationships/slideLayout" Target="../slideLayouts/slideLayout60.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31" Type="http://schemas.openxmlformats.org/officeDocument/2006/relationships/slideLayout" Target="../slideLayouts/slideLayout59.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slideLayout" Target="../slideLayouts/slideLayout58.xml"/><Relationship Id="rId8"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4AA570C-1BBC-4CDB-A506-E6982C6B7BDD}"/>
              </a:ext>
            </a:extLst>
          </p:cNvPr>
          <p:cNvSpPr/>
          <p:nvPr userDrawn="1"/>
        </p:nvSpPr>
        <p:spPr>
          <a:xfrm>
            <a:off x="0" y="1"/>
            <a:ext cx="9144000" cy="1325563"/>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a:p>
        </p:txBody>
      </p:sp>
      <p:sp>
        <p:nvSpPr>
          <p:cNvPr id="2" name="Title Placeholder 1">
            <a:extLst>
              <a:ext uri="{FF2B5EF4-FFF2-40B4-BE49-F238E27FC236}">
                <a16:creationId xmlns:a16="http://schemas.microsoft.com/office/drawing/2014/main" id="{E813FF67-1633-4DD4-99C9-C98EEFE702B2}"/>
              </a:ext>
            </a:extLst>
          </p:cNvPr>
          <p:cNvSpPr>
            <a:spLocks noGrp="1"/>
          </p:cNvSpPr>
          <p:nvPr>
            <p:ph type="title"/>
          </p:nvPr>
        </p:nvSpPr>
        <p:spPr>
          <a:xfrm>
            <a:off x="176646" y="136526"/>
            <a:ext cx="6751334" cy="1189039"/>
          </a:xfrm>
          <a:prstGeom prst="rect">
            <a:avLst/>
          </a:prstGeom>
        </p:spPr>
        <p:txBody>
          <a:bodyPr vert="horz" lIns="91440" tIns="45720" rIns="91440" bIns="45720" rtlCol="0" anchor="b" anchorCtr="0">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7D0BBB1-D145-40B9-81B9-93197AFAADDE}"/>
              </a:ext>
            </a:extLst>
          </p:cNvPr>
          <p:cNvSpPr>
            <a:spLocks noGrp="1"/>
          </p:cNvSpPr>
          <p:nvPr>
            <p:ph type="body" idx="1"/>
          </p:nvPr>
        </p:nvSpPr>
        <p:spPr>
          <a:xfrm>
            <a:off x="176645" y="1825625"/>
            <a:ext cx="877078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4F2B31C-A208-4978-9A1D-EA4662D26BC7}"/>
              </a:ext>
            </a:extLst>
          </p:cNvPr>
          <p:cNvSpPr>
            <a:spLocks noGrp="1"/>
          </p:cNvSpPr>
          <p:nvPr>
            <p:ph type="dt" sz="half" idx="2"/>
          </p:nvPr>
        </p:nvSpPr>
        <p:spPr>
          <a:xfrm>
            <a:off x="7122319" y="6356351"/>
            <a:ext cx="130205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2075699-11DB-41CF-96BA-A91583920AE0}" type="datetime1">
              <a:rPr lang="en-AU" smtClean="0"/>
              <a:t>15/12/2020</a:t>
            </a:fld>
            <a:endParaRPr lang="en-AU"/>
          </a:p>
        </p:txBody>
      </p:sp>
      <p:sp>
        <p:nvSpPr>
          <p:cNvPr id="5" name="Footer Placeholder 4">
            <a:extLst>
              <a:ext uri="{FF2B5EF4-FFF2-40B4-BE49-F238E27FC236}">
                <a16:creationId xmlns:a16="http://schemas.microsoft.com/office/drawing/2014/main" id="{7ACC266F-310A-4449-8A29-6F1ACA0C6CA5}"/>
              </a:ext>
            </a:extLst>
          </p:cNvPr>
          <p:cNvSpPr>
            <a:spLocks noGrp="1"/>
          </p:cNvSpPr>
          <p:nvPr>
            <p:ph type="ftr" sz="quarter" idx="3"/>
          </p:nvPr>
        </p:nvSpPr>
        <p:spPr>
          <a:xfrm>
            <a:off x="3028950" y="6356351"/>
            <a:ext cx="4002382"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AU"/>
              <a:t>Example footer text</a:t>
            </a:r>
          </a:p>
        </p:txBody>
      </p:sp>
      <p:sp>
        <p:nvSpPr>
          <p:cNvPr id="6" name="Slide Number Placeholder 5">
            <a:extLst>
              <a:ext uri="{FF2B5EF4-FFF2-40B4-BE49-F238E27FC236}">
                <a16:creationId xmlns:a16="http://schemas.microsoft.com/office/drawing/2014/main" id="{F32EF9F2-B7AF-45F0-96E3-4AB78790C458}"/>
              </a:ext>
            </a:extLst>
          </p:cNvPr>
          <p:cNvSpPr>
            <a:spLocks noGrp="1"/>
          </p:cNvSpPr>
          <p:nvPr>
            <p:ph type="sldNum" sz="quarter" idx="4"/>
          </p:nvPr>
        </p:nvSpPr>
        <p:spPr>
          <a:xfrm>
            <a:off x="8515350" y="6356351"/>
            <a:ext cx="432081"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EC81F68-4976-451A-B2E9-79BCBD2F70CC}" type="slidenum">
              <a:rPr lang="en-AU" smtClean="0"/>
              <a:t>‹#›</a:t>
            </a:fld>
            <a:endParaRPr lang="en-AU"/>
          </a:p>
        </p:txBody>
      </p:sp>
      <p:pic>
        <p:nvPicPr>
          <p:cNvPr id="8" name="Picture 7">
            <a:extLst>
              <a:ext uri="{FF2B5EF4-FFF2-40B4-BE49-F238E27FC236}">
                <a16:creationId xmlns:a16="http://schemas.microsoft.com/office/drawing/2014/main" id="{97C1AA2C-3FFA-48E8-B036-2C5DC3A52F9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6617" y="6250625"/>
            <a:ext cx="1302050" cy="428911"/>
          </a:xfrm>
          <a:prstGeom prst="rect">
            <a:avLst/>
          </a:prstGeom>
        </p:spPr>
      </p:pic>
    </p:spTree>
    <p:extLst>
      <p:ext uri="{BB962C8B-B14F-4D97-AF65-F5344CB8AC3E}">
        <p14:creationId xmlns:p14="http://schemas.microsoft.com/office/powerpoint/2010/main" val="3437493204"/>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9" r:id="rId11"/>
  </p:sldLayoutIdLst>
  <p:hf hdr="0" ftr="0"/>
  <p:txStyles>
    <p:title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0000" y="413237"/>
            <a:ext cx="6210000" cy="891528"/>
          </a:xfrm>
          <a:prstGeom prst="rect">
            <a:avLst/>
          </a:prstGeom>
        </p:spPr>
        <p:txBody>
          <a:bodyPr vert="horz" lIns="95693" tIns="47847" rIns="95693" bIns="47847" rtlCol="0" anchor="b" anchorCtr="0">
            <a:noAutofit/>
          </a:bodyPr>
          <a:lstStyle/>
          <a:p>
            <a:r>
              <a:rPr lang="en-US"/>
              <a:t>Click to edit Master title style</a:t>
            </a:r>
            <a:endParaRPr lang="en-AU"/>
          </a:p>
        </p:txBody>
      </p:sp>
      <p:sp>
        <p:nvSpPr>
          <p:cNvPr id="3" name="Text Placeholder 2"/>
          <p:cNvSpPr>
            <a:spLocks noGrp="1"/>
          </p:cNvSpPr>
          <p:nvPr>
            <p:ph type="body" idx="1"/>
          </p:nvPr>
        </p:nvSpPr>
        <p:spPr>
          <a:xfrm>
            <a:off x="540000" y="1619999"/>
            <a:ext cx="8064000" cy="4500000"/>
          </a:xfrm>
          <a:prstGeom prst="rect">
            <a:avLst/>
          </a:prstGeom>
        </p:spPr>
        <p:txBody>
          <a:bodyPr vert="horz" lIns="95693" tIns="47847" rIns="95693" bIns="47847"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533046" y="6363326"/>
            <a:ext cx="1806708" cy="252000"/>
          </a:xfrm>
          <a:prstGeom prst="rect">
            <a:avLst/>
          </a:prstGeom>
        </p:spPr>
        <p:txBody>
          <a:bodyPr vert="horz" lIns="95693" tIns="47847" rIns="95693" bIns="47847" rtlCol="0" anchor="ctr"/>
          <a:lstStyle>
            <a:lvl1pPr algn="l">
              <a:defRPr sz="923">
                <a:solidFill>
                  <a:schemeClr val="tx1">
                    <a:lumMod val="65000"/>
                    <a:lumOff val="35000"/>
                  </a:schemeClr>
                </a:solidFill>
              </a:defRPr>
            </a:lvl1pPr>
          </a:lstStyle>
          <a:p>
            <a:fld id="{5B293C43-1A1D-4DB1-AFB5-FE2669DE6E12}" type="datetime1">
              <a:rPr lang="en-AU" smtClean="0">
                <a:solidFill>
                  <a:prstClr val="black">
                    <a:lumMod val="65000"/>
                    <a:lumOff val="35000"/>
                  </a:prstClr>
                </a:solidFill>
              </a:rPr>
              <a:t>15/12/2020</a:t>
            </a:fld>
            <a:endParaRPr lang="en-AU">
              <a:solidFill>
                <a:prstClr val="black">
                  <a:lumMod val="65000"/>
                  <a:lumOff val="35000"/>
                </a:prstClr>
              </a:solidFill>
            </a:endParaRPr>
          </a:p>
        </p:txBody>
      </p:sp>
      <p:sp>
        <p:nvSpPr>
          <p:cNvPr id="5" name="Footer Placeholder 4"/>
          <p:cNvSpPr>
            <a:spLocks noGrp="1"/>
          </p:cNvSpPr>
          <p:nvPr>
            <p:ph type="ftr" sz="quarter" idx="3"/>
          </p:nvPr>
        </p:nvSpPr>
        <p:spPr>
          <a:xfrm>
            <a:off x="2483768" y="6363326"/>
            <a:ext cx="5400000" cy="252000"/>
          </a:xfrm>
          <a:prstGeom prst="rect">
            <a:avLst/>
          </a:prstGeom>
        </p:spPr>
        <p:txBody>
          <a:bodyPr vert="horz" lIns="95693" tIns="47847" rIns="95693" bIns="47847" rtlCol="0" anchor="ctr"/>
          <a:lstStyle>
            <a:lvl1pPr algn="l">
              <a:defRPr sz="923">
                <a:solidFill>
                  <a:schemeClr val="tx1">
                    <a:lumMod val="65000"/>
                    <a:lumOff val="35000"/>
                  </a:schemeClr>
                </a:solidFill>
              </a:defRPr>
            </a:lvl1pPr>
          </a:lstStyle>
          <a:p>
            <a:endParaRPr lang="en-AU">
              <a:solidFill>
                <a:prstClr val="black">
                  <a:lumMod val="65000"/>
                  <a:lumOff val="35000"/>
                </a:prstClr>
              </a:solidFill>
            </a:endParaRPr>
          </a:p>
        </p:txBody>
      </p:sp>
      <p:sp>
        <p:nvSpPr>
          <p:cNvPr id="6" name="Slide Number Placeholder 5"/>
          <p:cNvSpPr>
            <a:spLocks noGrp="1"/>
          </p:cNvSpPr>
          <p:nvPr>
            <p:ph type="sldNum" sz="quarter" idx="4"/>
          </p:nvPr>
        </p:nvSpPr>
        <p:spPr>
          <a:xfrm>
            <a:off x="8369160" y="6363326"/>
            <a:ext cx="497920" cy="252000"/>
          </a:xfrm>
          <a:prstGeom prst="rect">
            <a:avLst/>
          </a:prstGeom>
        </p:spPr>
        <p:txBody>
          <a:bodyPr vert="horz" lIns="95693" tIns="47847" rIns="95693" bIns="47847" rtlCol="0" anchor="ctr"/>
          <a:lstStyle>
            <a:lvl1pPr algn="ctr">
              <a:defRPr sz="923">
                <a:solidFill>
                  <a:schemeClr val="tx1">
                    <a:lumMod val="65000"/>
                    <a:lumOff val="35000"/>
                  </a:schemeClr>
                </a:solidFill>
              </a:defRPr>
            </a:lvl1pPr>
          </a:lstStyle>
          <a:p>
            <a:fld id="{C44C8FD8-8A11-4AD6-A2D0-791D94CF909B}" type="slidenum">
              <a:rPr lang="en-AU" smtClean="0">
                <a:solidFill>
                  <a:prstClr val="black">
                    <a:lumMod val="65000"/>
                    <a:lumOff val="35000"/>
                  </a:prstClr>
                </a:solidFill>
              </a:rPr>
              <a:pPr/>
              <a:t>‹#›</a:t>
            </a:fld>
            <a:endParaRPr lang="en-AU">
              <a:solidFill>
                <a:prstClr val="black">
                  <a:lumMod val="65000"/>
                  <a:lumOff val="35000"/>
                </a:prstClr>
              </a:solidFill>
            </a:endParaRPr>
          </a:p>
        </p:txBody>
      </p:sp>
    </p:spTree>
    <p:extLst>
      <p:ext uri="{BB962C8B-B14F-4D97-AF65-F5344CB8AC3E}">
        <p14:creationId xmlns:p14="http://schemas.microsoft.com/office/powerpoint/2010/main" val="19437564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hdr="0" ftr="0" dt="0"/>
  <p:txStyles>
    <p:titleStyle>
      <a:lvl1pPr algn="l" defTabSz="883365" rtl="0" eaLnBrk="1" latinLnBrk="0" hangingPunct="1">
        <a:lnSpc>
          <a:spcPct val="90000"/>
        </a:lnSpc>
        <a:spcBef>
          <a:spcPct val="0"/>
        </a:spcBef>
        <a:buNone/>
        <a:defRPr sz="2308" b="1" kern="1200">
          <a:solidFill>
            <a:schemeClr val="accent1"/>
          </a:solidFill>
          <a:latin typeface="+mj-lt"/>
          <a:ea typeface="+mj-ea"/>
          <a:cs typeface="+mj-cs"/>
        </a:defRPr>
      </a:lvl1pPr>
    </p:titleStyle>
    <p:bodyStyle>
      <a:lvl1pPr marL="174833" indent="-174833" algn="l" defTabSz="883365" rtl="0" eaLnBrk="1" latinLnBrk="0" hangingPunct="1">
        <a:lnSpc>
          <a:spcPct val="90000"/>
        </a:lnSpc>
        <a:spcBef>
          <a:spcPts val="0"/>
        </a:spcBef>
        <a:spcAft>
          <a:spcPts val="580"/>
        </a:spcAft>
        <a:buFont typeface="Wingdings 3" pitchFamily="18" charset="2"/>
        <a:buChar char=""/>
        <a:defRPr sz="1754" b="1" kern="1200">
          <a:solidFill>
            <a:schemeClr val="tx1"/>
          </a:solidFill>
          <a:latin typeface="+mn-lt"/>
          <a:ea typeface="+mn-ea"/>
          <a:cs typeface="+mn-cs"/>
        </a:defRPr>
      </a:lvl1pPr>
      <a:lvl2pPr marL="349664" indent="-174833" algn="l" defTabSz="883365" rtl="0" eaLnBrk="1" latinLnBrk="0" hangingPunct="1">
        <a:lnSpc>
          <a:spcPct val="90000"/>
        </a:lnSpc>
        <a:spcBef>
          <a:spcPts val="0"/>
        </a:spcBef>
        <a:spcAft>
          <a:spcPts val="580"/>
        </a:spcAft>
        <a:buFont typeface="Arial" panose="020B0604020202020204" pitchFamily="34" charset="0"/>
        <a:buChar char="›"/>
        <a:defRPr sz="1754" kern="1200">
          <a:solidFill>
            <a:schemeClr val="tx1">
              <a:lumMod val="65000"/>
              <a:lumOff val="35000"/>
            </a:schemeClr>
          </a:solidFill>
          <a:latin typeface="+mn-lt"/>
          <a:ea typeface="+mn-ea"/>
          <a:cs typeface="+mn-cs"/>
        </a:defRPr>
      </a:lvl2pPr>
      <a:lvl3pPr marL="524497" indent="-174833" algn="l" defTabSz="883365" rtl="0" eaLnBrk="1" latinLnBrk="0" hangingPunct="1">
        <a:lnSpc>
          <a:spcPct val="90000"/>
        </a:lnSpc>
        <a:spcBef>
          <a:spcPts val="0"/>
        </a:spcBef>
        <a:spcAft>
          <a:spcPts val="580"/>
        </a:spcAft>
        <a:buFont typeface="Arial" panose="020B0604020202020204" pitchFamily="34" charset="0"/>
        <a:buChar char="•"/>
        <a:defRPr sz="1754" kern="1200">
          <a:solidFill>
            <a:schemeClr val="tx1">
              <a:lumMod val="65000"/>
              <a:lumOff val="35000"/>
            </a:schemeClr>
          </a:solidFill>
          <a:latin typeface="+mn-lt"/>
          <a:ea typeface="+mn-ea"/>
          <a:cs typeface="+mn-cs"/>
        </a:defRPr>
      </a:lvl3pPr>
      <a:lvl4pPr marL="690127" indent="-165629" algn="l" defTabSz="883365" rtl="0" eaLnBrk="1" latinLnBrk="0" hangingPunct="1">
        <a:lnSpc>
          <a:spcPct val="90000"/>
        </a:lnSpc>
        <a:spcBef>
          <a:spcPts val="0"/>
        </a:spcBef>
        <a:spcAft>
          <a:spcPts val="580"/>
        </a:spcAft>
        <a:buFont typeface="Arial" panose="020B0604020202020204" pitchFamily="34" charset="0"/>
        <a:buChar char="•"/>
        <a:defRPr sz="1754" kern="1200">
          <a:solidFill>
            <a:schemeClr val="tx1">
              <a:lumMod val="65000"/>
              <a:lumOff val="35000"/>
            </a:schemeClr>
          </a:solidFill>
          <a:latin typeface="+mn-lt"/>
          <a:ea typeface="+mn-ea"/>
          <a:cs typeface="+mn-cs"/>
        </a:defRPr>
      </a:lvl4pPr>
      <a:lvl5pPr marL="864959" indent="-174833" algn="l" defTabSz="883365" rtl="0" eaLnBrk="1" latinLnBrk="0" hangingPunct="1">
        <a:lnSpc>
          <a:spcPct val="90000"/>
        </a:lnSpc>
        <a:spcBef>
          <a:spcPts val="0"/>
        </a:spcBef>
        <a:spcAft>
          <a:spcPts val="580"/>
        </a:spcAft>
        <a:buFont typeface="Arial" panose="020B0604020202020204" pitchFamily="34" charset="0"/>
        <a:buChar char="•"/>
        <a:defRPr sz="1754" kern="1200">
          <a:solidFill>
            <a:schemeClr val="tx1">
              <a:lumMod val="65000"/>
              <a:lumOff val="35000"/>
            </a:schemeClr>
          </a:solidFill>
          <a:latin typeface="+mn-lt"/>
          <a:ea typeface="+mn-ea"/>
          <a:cs typeface="+mn-cs"/>
        </a:defRPr>
      </a:lvl5pPr>
      <a:lvl6pPr marL="2429247" indent="-220841" algn="l" defTabSz="883365" rtl="0" eaLnBrk="1" latinLnBrk="0" hangingPunct="1">
        <a:spcBef>
          <a:spcPct val="20000"/>
        </a:spcBef>
        <a:buFont typeface="Arial" panose="020B0604020202020204" pitchFamily="34" charset="0"/>
        <a:buChar char="•"/>
        <a:defRPr sz="1939" kern="1200">
          <a:solidFill>
            <a:schemeClr val="tx1"/>
          </a:solidFill>
          <a:latin typeface="+mn-lt"/>
          <a:ea typeface="+mn-ea"/>
          <a:cs typeface="+mn-cs"/>
        </a:defRPr>
      </a:lvl6pPr>
      <a:lvl7pPr marL="2870930" indent="-220841" algn="l" defTabSz="883365" rtl="0" eaLnBrk="1" latinLnBrk="0" hangingPunct="1">
        <a:spcBef>
          <a:spcPct val="20000"/>
        </a:spcBef>
        <a:buFont typeface="Arial" panose="020B0604020202020204" pitchFamily="34" charset="0"/>
        <a:buChar char="•"/>
        <a:defRPr sz="1939" kern="1200">
          <a:solidFill>
            <a:schemeClr val="tx1"/>
          </a:solidFill>
          <a:latin typeface="+mn-lt"/>
          <a:ea typeface="+mn-ea"/>
          <a:cs typeface="+mn-cs"/>
        </a:defRPr>
      </a:lvl7pPr>
      <a:lvl8pPr marL="3312610" indent="-220841" algn="l" defTabSz="883365" rtl="0" eaLnBrk="1" latinLnBrk="0" hangingPunct="1">
        <a:spcBef>
          <a:spcPct val="20000"/>
        </a:spcBef>
        <a:buFont typeface="Arial" panose="020B0604020202020204" pitchFamily="34" charset="0"/>
        <a:buChar char="•"/>
        <a:defRPr sz="1939" kern="1200">
          <a:solidFill>
            <a:schemeClr val="tx1"/>
          </a:solidFill>
          <a:latin typeface="+mn-lt"/>
          <a:ea typeface="+mn-ea"/>
          <a:cs typeface="+mn-cs"/>
        </a:defRPr>
      </a:lvl8pPr>
      <a:lvl9pPr marL="3754292" indent="-220841" algn="l" defTabSz="883365" rtl="0" eaLnBrk="1" latinLnBrk="0" hangingPunct="1">
        <a:spcBef>
          <a:spcPct val="20000"/>
        </a:spcBef>
        <a:buFont typeface="Arial" panose="020B0604020202020204" pitchFamily="34" charset="0"/>
        <a:buChar char="•"/>
        <a:defRPr sz="1939" kern="1200">
          <a:solidFill>
            <a:schemeClr val="tx1"/>
          </a:solidFill>
          <a:latin typeface="+mn-lt"/>
          <a:ea typeface="+mn-ea"/>
          <a:cs typeface="+mn-cs"/>
        </a:defRPr>
      </a:lvl9pPr>
    </p:bodyStyle>
    <p:otherStyle>
      <a:defPPr>
        <a:defRPr lang="en-US"/>
      </a:defPPr>
      <a:lvl1pPr marL="0" algn="l" defTabSz="883365" rtl="0" eaLnBrk="1" latinLnBrk="0" hangingPunct="1">
        <a:defRPr sz="1754" kern="1200">
          <a:solidFill>
            <a:schemeClr val="tx1"/>
          </a:solidFill>
          <a:latin typeface="+mn-lt"/>
          <a:ea typeface="+mn-ea"/>
          <a:cs typeface="+mn-cs"/>
        </a:defRPr>
      </a:lvl1pPr>
      <a:lvl2pPr marL="441683" algn="l" defTabSz="883365" rtl="0" eaLnBrk="1" latinLnBrk="0" hangingPunct="1">
        <a:defRPr sz="1754" kern="1200">
          <a:solidFill>
            <a:schemeClr val="tx1"/>
          </a:solidFill>
          <a:latin typeface="+mn-lt"/>
          <a:ea typeface="+mn-ea"/>
          <a:cs typeface="+mn-cs"/>
        </a:defRPr>
      </a:lvl2pPr>
      <a:lvl3pPr marL="883365" algn="l" defTabSz="883365" rtl="0" eaLnBrk="1" latinLnBrk="0" hangingPunct="1">
        <a:defRPr sz="1754" kern="1200">
          <a:solidFill>
            <a:schemeClr val="tx1"/>
          </a:solidFill>
          <a:latin typeface="+mn-lt"/>
          <a:ea typeface="+mn-ea"/>
          <a:cs typeface="+mn-cs"/>
        </a:defRPr>
      </a:lvl3pPr>
      <a:lvl4pPr marL="1325045" algn="l" defTabSz="883365" rtl="0" eaLnBrk="1" latinLnBrk="0" hangingPunct="1">
        <a:defRPr sz="1754" kern="1200">
          <a:solidFill>
            <a:schemeClr val="tx1"/>
          </a:solidFill>
          <a:latin typeface="+mn-lt"/>
          <a:ea typeface="+mn-ea"/>
          <a:cs typeface="+mn-cs"/>
        </a:defRPr>
      </a:lvl4pPr>
      <a:lvl5pPr marL="1766727" algn="l" defTabSz="883365" rtl="0" eaLnBrk="1" latinLnBrk="0" hangingPunct="1">
        <a:defRPr sz="1754" kern="1200">
          <a:solidFill>
            <a:schemeClr val="tx1"/>
          </a:solidFill>
          <a:latin typeface="+mn-lt"/>
          <a:ea typeface="+mn-ea"/>
          <a:cs typeface="+mn-cs"/>
        </a:defRPr>
      </a:lvl5pPr>
      <a:lvl6pPr marL="2208407" algn="l" defTabSz="883365" rtl="0" eaLnBrk="1" latinLnBrk="0" hangingPunct="1">
        <a:defRPr sz="1754" kern="1200">
          <a:solidFill>
            <a:schemeClr val="tx1"/>
          </a:solidFill>
          <a:latin typeface="+mn-lt"/>
          <a:ea typeface="+mn-ea"/>
          <a:cs typeface="+mn-cs"/>
        </a:defRPr>
      </a:lvl6pPr>
      <a:lvl7pPr marL="2650088" algn="l" defTabSz="883365" rtl="0" eaLnBrk="1" latinLnBrk="0" hangingPunct="1">
        <a:defRPr sz="1754" kern="1200">
          <a:solidFill>
            <a:schemeClr val="tx1"/>
          </a:solidFill>
          <a:latin typeface="+mn-lt"/>
          <a:ea typeface="+mn-ea"/>
          <a:cs typeface="+mn-cs"/>
        </a:defRPr>
      </a:lvl7pPr>
      <a:lvl8pPr marL="3091769" algn="l" defTabSz="883365" rtl="0" eaLnBrk="1" latinLnBrk="0" hangingPunct="1">
        <a:defRPr sz="1754" kern="1200">
          <a:solidFill>
            <a:schemeClr val="tx1"/>
          </a:solidFill>
          <a:latin typeface="+mn-lt"/>
          <a:ea typeface="+mn-ea"/>
          <a:cs typeface="+mn-cs"/>
        </a:defRPr>
      </a:lvl8pPr>
      <a:lvl9pPr marL="3533451" algn="l" defTabSz="883365" rtl="0" eaLnBrk="1" latinLnBrk="0" hangingPunct="1">
        <a:defRPr sz="1754"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9A6FBB-AB70-D642-9D67-F86F3A4F7B71}"/>
              </a:ext>
            </a:extLst>
          </p:cNvPr>
          <p:cNvSpPr>
            <a:spLocks noGrp="1"/>
          </p:cNvSpPr>
          <p:nvPr>
            <p:ph type="title"/>
          </p:nvPr>
        </p:nvSpPr>
        <p:spPr>
          <a:xfrm>
            <a:off x="306000" y="408000"/>
            <a:ext cx="8460000" cy="360000"/>
          </a:xfrm>
          <a:prstGeom prst="rect">
            <a:avLst/>
          </a:prstGeom>
        </p:spPr>
        <p:txBody>
          <a:bodyPr vert="horz" lIns="0" tIns="0" rIns="0" bIns="0" rtlCol="0" anchor="t" anchorCtr="0">
            <a:noAutofit/>
          </a:bodyPr>
          <a:lstStyle/>
          <a:p>
            <a:r>
              <a:rPr lang="en-US"/>
              <a:t>Text page with large paragraph</a:t>
            </a:r>
          </a:p>
        </p:txBody>
      </p:sp>
      <p:sp>
        <p:nvSpPr>
          <p:cNvPr id="3" name="Text Placeholder 2">
            <a:extLst>
              <a:ext uri="{FF2B5EF4-FFF2-40B4-BE49-F238E27FC236}">
                <a16:creationId xmlns:a16="http://schemas.microsoft.com/office/drawing/2014/main" id="{E1ACB82A-5CCE-0B4B-A0C4-58B2E13960D7}"/>
              </a:ext>
            </a:extLst>
          </p:cNvPr>
          <p:cNvSpPr>
            <a:spLocks noGrp="1"/>
          </p:cNvSpPr>
          <p:nvPr>
            <p:ph type="body" idx="1"/>
          </p:nvPr>
        </p:nvSpPr>
        <p:spPr>
          <a:xfrm>
            <a:off x="306000" y="1680000"/>
            <a:ext cx="8460000" cy="4080000"/>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DABFB7E-6370-3540-BD4A-B45117A6D12A}"/>
              </a:ext>
            </a:extLst>
          </p:cNvPr>
          <p:cNvSpPr>
            <a:spLocks noGrp="1"/>
          </p:cNvSpPr>
          <p:nvPr>
            <p:ph type="sldNum" sz="quarter" idx="4"/>
          </p:nvPr>
        </p:nvSpPr>
        <p:spPr>
          <a:xfrm>
            <a:off x="8550000" y="6408000"/>
            <a:ext cx="216000" cy="240000"/>
          </a:xfrm>
          <a:prstGeom prst="rect">
            <a:avLst/>
          </a:prstGeom>
        </p:spPr>
        <p:txBody>
          <a:bodyPr vert="horz" lIns="0" tIns="0" rIns="0" bIns="0" rtlCol="0" anchor="t" anchorCtr="0"/>
          <a:lstStyle>
            <a:lvl1pPr algn="r">
              <a:defRPr sz="800" b="1">
                <a:solidFill>
                  <a:schemeClr val="bg1"/>
                </a:solidFill>
              </a:defRPr>
            </a:lvl1pPr>
          </a:lstStyle>
          <a:p>
            <a:fld id="{73A9E820-FCDC-9D4F-B422-DEB35CEB4BD2}" type="slidenum">
              <a:rPr lang="en-US" smtClean="0"/>
              <a:pPr/>
              <a:t>‹#›</a:t>
            </a:fld>
            <a:endParaRPr lang="en-US"/>
          </a:p>
        </p:txBody>
      </p:sp>
    </p:spTree>
    <p:extLst>
      <p:ext uri="{BB962C8B-B14F-4D97-AF65-F5344CB8AC3E}">
        <p14:creationId xmlns:p14="http://schemas.microsoft.com/office/powerpoint/2010/main" val="124926571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 id="2147483719" r:id="rId29"/>
    <p:sldLayoutId id="2147483720" r:id="rId30"/>
    <p:sldLayoutId id="2147483721" r:id="rId31"/>
    <p:sldLayoutId id="2147483722" r:id="rId32"/>
  </p:sldLayoutIdLst>
  <p:hf hdr="0" ftr="0" dt="0"/>
  <p:txStyles>
    <p:titleStyle>
      <a:lvl1pPr algn="l" defTabSz="914400" rtl="0" eaLnBrk="1" latinLnBrk="0" hangingPunct="1">
        <a:lnSpc>
          <a:spcPts val="1800"/>
        </a:lnSpc>
        <a:spcBef>
          <a:spcPct val="0"/>
        </a:spcBef>
        <a:buNone/>
        <a:defRPr sz="1800" kern="1200">
          <a:solidFill>
            <a:schemeClr val="accent3"/>
          </a:solidFill>
          <a:latin typeface="+mj-lt"/>
          <a:ea typeface="+mj-ea"/>
          <a:cs typeface="+mj-cs"/>
        </a:defRPr>
      </a:lvl1pPr>
    </p:titleStyle>
    <p:body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12.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svg"/><Relationship Id="rId7" Type="http://schemas.openxmlformats.org/officeDocument/2006/relationships/image" Target="../media/image52.svg"/><Relationship Id="rId2" Type="http://schemas.openxmlformats.org/officeDocument/2006/relationships/image" Target="../media/image47.png"/><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 Id="rId9" Type="http://schemas.openxmlformats.org/officeDocument/2006/relationships/image" Target="../media/image54.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openxmlformats.org/officeDocument/2006/relationships/image" Target="../media/image58.emf"/><Relationship Id="rId3" Type="http://schemas.openxmlformats.org/officeDocument/2006/relationships/notesSlide" Target="../notesSlides/notesSlide6.xml"/><Relationship Id="rId7" Type="http://schemas.openxmlformats.org/officeDocument/2006/relationships/package" Target="../embeddings/Microsoft_Excel_Worksheet_840203C4.xlsx"/><Relationship Id="rId12" Type="http://schemas.openxmlformats.org/officeDocument/2006/relationships/image" Target="../media/image60.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7.emf"/><Relationship Id="rId11" Type="http://schemas.openxmlformats.org/officeDocument/2006/relationships/package" Target="../embeddings/Microsoft_Excel_Worksheet_B642683B.xlsx"/><Relationship Id="rId5" Type="http://schemas.openxmlformats.org/officeDocument/2006/relationships/package" Target="../embeddings/Microsoft_Excel_Worksheet_2E12CBE.xlsx"/><Relationship Id="rId10" Type="http://schemas.openxmlformats.org/officeDocument/2006/relationships/image" Target="../media/image59.emf"/><Relationship Id="rId4" Type="http://schemas.openxmlformats.org/officeDocument/2006/relationships/hyperlink" Target="https://aemo.com.au/initiatives/major-programs/nem-five-minute-settlement-program-and-global-settlement" TargetMode="External"/><Relationship Id="rId9" Type="http://schemas.openxmlformats.org/officeDocument/2006/relationships/package" Target="../embeddings/Microsoft_Excel_Worksheet_3C14C4FD.xlsx"/></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001B86-1443-47EC-B6DC-846CE4E471CE}"/>
              </a:ext>
            </a:extLst>
          </p:cNvPr>
          <p:cNvSpPr>
            <a:spLocks noGrp="1"/>
          </p:cNvSpPr>
          <p:nvPr>
            <p:ph type="ctrTitle"/>
          </p:nvPr>
        </p:nvSpPr>
        <p:spPr/>
        <p:txBody>
          <a:bodyPr/>
          <a:lstStyle/>
          <a:p>
            <a:r>
              <a:rPr lang="en-AU"/>
              <a:t>5MS &amp; GS Executive Forum #11 </a:t>
            </a:r>
            <a:endParaRPr lang="en-US"/>
          </a:p>
        </p:txBody>
      </p:sp>
      <p:sp>
        <p:nvSpPr>
          <p:cNvPr id="5" name="Subtitle 4">
            <a:extLst>
              <a:ext uri="{FF2B5EF4-FFF2-40B4-BE49-F238E27FC236}">
                <a16:creationId xmlns:a16="http://schemas.microsoft.com/office/drawing/2014/main" id="{8C1BF767-69BB-4556-9D40-83E020974227}"/>
              </a:ext>
            </a:extLst>
          </p:cNvPr>
          <p:cNvSpPr>
            <a:spLocks noGrp="1"/>
          </p:cNvSpPr>
          <p:nvPr>
            <p:ph type="subTitle" idx="1"/>
          </p:nvPr>
        </p:nvSpPr>
        <p:spPr>
          <a:xfrm>
            <a:off x="629100" y="4899599"/>
            <a:ext cx="7839986" cy="1555629"/>
          </a:xfrm>
        </p:spPr>
        <p:txBody>
          <a:bodyPr>
            <a:normAutofit/>
          </a:bodyPr>
          <a:lstStyle/>
          <a:p>
            <a:r>
              <a:rPr lang="en-AU" sz="2400" cap="all"/>
              <a:t>Thursday 10 December 2020</a:t>
            </a:r>
          </a:p>
          <a:p>
            <a:endParaRPr lang="en-AU" sz="2400" cap="all"/>
          </a:p>
          <a:p>
            <a:r>
              <a:rPr lang="en-AU" sz="1400" b="1"/>
              <a:t>PLEASE NOTE THIS MEETING WILL BE RECORDED FOR THE PURPOSE OF PREPARING MINUTES</a:t>
            </a:r>
          </a:p>
          <a:p>
            <a:endParaRPr lang="en-AU" sz="2400" cap="all"/>
          </a:p>
        </p:txBody>
      </p:sp>
      <p:sp>
        <p:nvSpPr>
          <p:cNvPr id="2" name="Rectangle 1">
            <a:extLst>
              <a:ext uri="{FF2B5EF4-FFF2-40B4-BE49-F238E27FC236}">
                <a16:creationId xmlns:a16="http://schemas.microsoft.com/office/drawing/2014/main" id="{41977D1A-95B1-401D-B901-F82DE7B0AD06}"/>
              </a:ext>
            </a:extLst>
          </p:cNvPr>
          <p:cNvSpPr/>
          <p:nvPr/>
        </p:nvSpPr>
        <p:spPr>
          <a:xfrm>
            <a:off x="4450813" y="3244334"/>
            <a:ext cx="242374" cy="369332"/>
          </a:xfrm>
          <a:prstGeom prst="rect">
            <a:avLst/>
          </a:prstGeom>
        </p:spPr>
        <p:txBody>
          <a:bodyPr wrap="none">
            <a:spAutoFit/>
          </a:bodyPr>
          <a:lstStyle/>
          <a:p>
            <a:r>
              <a:rPr lang="en-AU">
                <a:solidFill>
                  <a:srgbClr val="000000"/>
                </a:solidFill>
                <a:latin typeface="Times New Roman" panose="02020603050405020304" pitchFamily="18" charset="0"/>
              </a:rPr>
              <a:t> </a:t>
            </a:r>
            <a:endParaRPr lang="en-AU"/>
          </a:p>
        </p:txBody>
      </p:sp>
    </p:spTree>
    <p:extLst>
      <p:ext uri="{BB962C8B-B14F-4D97-AF65-F5344CB8AC3E}">
        <p14:creationId xmlns:p14="http://schemas.microsoft.com/office/powerpoint/2010/main" val="8372156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EEBCC-86A9-4140-87B6-C978891D0264}"/>
              </a:ext>
            </a:extLst>
          </p:cNvPr>
          <p:cNvSpPr>
            <a:spLocks noGrp="1"/>
          </p:cNvSpPr>
          <p:nvPr>
            <p:ph type="title"/>
          </p:nvPr>
        </p:nvSpPr>
        <p:spPr/>
        <p:txBody>
          <a:bodyPr/>
          <a:lstStyle/>
          <a:p>
            <a:r>
              <a:rPr lang="en-AU"/>
              <a:t>Readiness Reporting</a:t>
            </a:r>
          </a:p>
        </p:txBody>
      </p:sp>
      <p:sp>
        <p:nvSpPr>
          <p:cNvPr id="3" name="Text Placeholder 2">
            <a:extLst>
              <a:ext uri="{FF2B5EF4-FFF2-40B4-BE49-F238E27FC236}">
                <a16:creationId xmlns:a16="http://schemas.microsoft.com/office/drawing/2014/main" id="{7667EE7F-5783-4216-9E59-0D73BE5B38E5}"/>
              </a:ext>
            </a:extLst>
          </p:cNvPr>
          <p:cNvSpPr>
            <a:spLocks noGrp="1"/>
          </p:cNvSpPr>
          <p:nvPr>
            <p:ph type="body" idx="1"/>
          </p:nvPr>
        </p:nvSpPr>
        <p:spPr/>
        <p:txBody>
          <a:bodyPr/>
          <a:lstStyle/>
          <a:p>
            <a:r>
              <a:rPr lang="en-AU"/>
              <a:t>Greg Minney</a:t>
            </a:r>
          </a:p>
        </p:txBody>
      </p:sp>
      <p:sp>
        <p:nvSpPr>
          <p:cNvPr id="4" name="Date Placeholder 3">
            <a:extLst>
              <a:ext uri="{FF2B5EF4-FFF2-40B4-BE49-F238E27FC236}">
                <a16:creationId xmlns:a16="http://schemas.microsoft.com/office/drawing/2014/main" id="{913633EA-8323-4D0A-9F3F-4F86093BECD1}"/>
              </a:ext>
            </a:extLst>
          </p:cNvPr>
          <p:cNvSpPr>
            <a:spLocks noGrp="1"/>
          </p:cNvSpPr>
          <p:nvPr>
            <p:ph type="dt" sz="half" idx="10"/>
          </p:nvPr>
        </p:nvSpPr>
        <p:spPr/>
        <p:txBody>
          <a:bodyPr/>
          <a:lstStyle/>
          <a:p>
            <a:fld id="{422D03C1-86EC-4B2D-A650-A7ADA918C9CC}" type="datetime1">
              <a:rPr lang="en-AU" smtClean="0"/>
              <a:t>15/12/2020</a:t>
            </a:fld>
            <a:endParaRPr lang="en-AU"/>
          </a:p>
        </p:txBody>
      </p:sp>
      <p:sp>
        <p:nvSpPr>
          <p:cNvPr id="5" name="Slide Number Placeholder 4">
            <a:extLst>
              <a:ext uri="{FF2B5EF4-FFF2-40B4-BE49-F238E27FC236}">
                <a16:creationId xmlns:a16="http://schemas.microsoft.com/office/drawing/2014/main" id="{06738CA1-0174-416C-84CD-C8ED31446140}"/>
              </a:ext>
            </a:extLst>
          </p:cNvPr>
          <p:cNvSpPr>
            <a:spLocks noGrp="1"/>
          </p:cNvSpPr>
          <p:nvPr>
            <p:ph type="sldNum" sz="quarter" idx="12"/>
          </p:nvPr>
        </p:nvSpPr>
        <p:spPr/>
        <p:txBody>
          <a:bodyPr/>
          <a:lstStyle/>
          <a:p>
            <a:fld id="{4EC81F68-4976-451A-B2E9-79BCBD2F70CC}" type="slidenum">
              <a:rPr lang="en-AU" smtClean="0"/>
              <a:pPr/>
              <a:t>10</a:t>
            </a:fld>
            <a:endParaRPr lang="en-AU"/>
          </a:p>
        </p:txBody>
      </p:sp>
    </p:spTree>
    <p:extLst>
      <p:ext uri="{BB962C8B-B14F-4D97-AF65-F5344CB8AC3E}">
        <p14:creationId xmlns:p14="http://schemas.microsoft.com/office/powerpoint/2010/main" val="39939823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5CF20-9A5F-4E3D-BB1F-8D65FD858011}"/>
              </a:ext>
            </a:extLst>
          </p:cNvPr>
          <p:cNvSpPr>
            <a:spLocks noGrp="1"/>
          </p:cNvSpPr>
          <p:nvPr>
            <p:ph type="title"/>
          </p:nvPr>
        </p:nvSpPr>
        <p:spPr/>
        <p:txBody>
          <a:bodyPr/>
          <a:lstStyle/>
          <a:p>
            <a:r>
              <a:rPr lang="en-AU"/>
              <a:t>Readiness Report #5 – Summary Results</a:t>
            </a:r>
          </a:p>
        </p:txBody>
      </p:sp>
      <p:sp>
        <p:nvSpPr>
          <p:cNvPr id="3" name="Date Placeholder 2">
            <a:extLst>
              <a:ext uri="{FF2B5EF4-FFF2-40B4-BE49-F238E27FC236}">
                <a16:creationId xmlns:a16="http://schemas.microsoft.com/office/drawing/2014/main" id="{F34C9D76-938F-4BCB-979E-C0EA8D89C91E}"/>
              </a:ext>
            </a:extLst>
          </p:cNvPr>
          <p:cNvSpPr>
            <a:spLocks noGrp="1"/>
          </p:cNvSpPr>
          <p:nvPr>
            <p:ph type="dt" sz="half" idx="10"/>
          </p:nvPr>
        </p:nvSpPr>
        <p:spPr/>
        <p:txBody>
          <a:bodyPr/>
          <a:lstStyle/>
          <a:p>
            <a:fld id="{361B27D2-0EC4-4053-8C82-3A04EF401119}" type="datetime1">
              <a:rPr lang="en-AU" smtClean="0"/>
              <a:t>15/12/2020</a:t>
            </a:fld>
            <a:endParaRPr lang="en-AU"/>
          </a:p>
        </p:txBody>
      </p:sp>
      <p:sp>
        <p:nvSpPr>
          <p:cNvPr id="4" name="Footer Placeholder 3">
            <a:extLst>
              <a:ext uri="{FF2B5EF4-FFF2-40B4-BE49-F238E27FC236}">
                <a16:creationId xmlns:a16="http://schemas.microsoft.com/office/drawing/2014/main" id="{58199B2F-7151-4880-B0E8-7AD6195D2328}"/>
              </a:ext>
            </a:extLst>
          </p:cNvPr>
          <p:cNvSpPr>
            <a:spLocks noGrp="1"/>
          </p:cNvSpPr>
          <p:nvPr>
            <p:ph type="ftr" sz="quarter" idx="11"/>
          </p:nvPr>
        </p:nvSpPr>
        <p:spPr/>
        <p:txBody>
          <a:bodyPr/>
          <a:lstStyle/>
          <a:p>
            <a:r>
              <a:rPr lang="en-AU"/>
              <a:t>Example footer text</a:t>
            </a:r>
          </a:p>
        </p:txBody>
      </p:sp>
      <p:sp>
        <p:nvSpPr>
          <p:cNvPr id="5" name="Slide Number Placeholder 4">
            <a:extLst>
              <a:ext uri="{FF2B5EF4-FFF2-40B4-BE49-F238E27FC236}">
                <a16:creationId xmlns:a16="http://schemas.microsoft.com/office/drawing/2014/main" id="{6D46FA6F-53A8-4AF4-BBA7-F44C0771B8FE}"/>
              </a:ext>
            </a:extLst>
          </p:cNvPr>
          <p:cNvSpPr>
            <a:spLocks noGrp="1"/>
          </p:cNvSpPr>
          <p:nvPr>
            <p:ph type="sldNum" sz="quarter" idx="12"/>
          </p:nvPr>
        </p:nvSpPr>
        <p:spPr/>
        <p:txBody>
          <a:bodyPr/>
          <a:lstStyle/>
          <a:p>
            <a:fld id="{4EC81F68-4976-451A-B2E9-79BCBD2F70CC}" type="slidenum">
              <a:rPr lang="en-AU" smtClean="0"/>
              <a:t>11</a:t>
            </a:fld>
            <a:endParaRPr lang="en-AU"/>
          </a:p>
        </p:txBody>
      </p:sp>
      <p:pic>
        <p:nvPicPr>
          <p:cNvPr id="9" name="Picture 8">
            <a:extLst>
              <a:ext uri="{FF2B5EF4-FFF2-40B4-BE49-F238E27FC236}">
                <a16:creationId xmlns:a16="http://schemas.microsoft.com/office/drawing/2014/main" id="{64590D64-0FCF-434E-A347-38A9171B6A5D}"/>
              </a:ext>
            </a:extLst>
          </p:cNvPr>
          <p:cNvPicPr>
            <a:picLocks noChangeAspect="1"/>
          </p:cNvPicPr>
          <p:nvPr/>
        </p:nvPicPr>
        <p:blipFill>
          <a:blip r:embed="rId2"/>
          <a:stretch>
            <a:fillRect/>
          </a:stretch>
        </p:blipFill>
        <p:spPr>
          <a:xfrm>
            <a:off x="4915549" y="1461734"/>
            <a:ext cx="3850764" cy="2274005"/>
          </a:xfrm>
          <a:prstGeom prst="rect">
            <a:avLst/>
          </a:prstGeom>
        </p:spPr>
      </p:pic>
      <p:pic>
        <p:nvPicPr>
          <p:cNvPr id="10" name="Picture 9">
            <a:extLst>
              <a:ext uri="{FF2B5EF4-FFF2-40B4-BE49-F238E27FC236}">
                <a16:creationId xmlns:a16="http://schemas.microsoft.com/office/drawing/2014/main" id="{7D1C350E-A730-46C0-8DDE-D678EC37830D}"/>
              </a:ext>
            </a:extLst>
          </p:cNvPr>
          <p:cNvPicPr>
            <a:picLocks noChangeAspect="1"/>
          </p:cNvPicPr>
          <p:nvPr/>
        </p:nvPicPr>
        <p:blipFill>
          <a:blip r:embed="rId3"/>
          <a:stretch>
            <a:fillRect/>
          </a:stretch>
        </p:blipFill>
        <p:spPr>
          <a:xfrm>
            <a:off x="226072" y="3851469"/>
            <a:ext cx="4002381" cy="2504882"/>
          </a:xfrm>
          <a:prstGeom prst="rect">
            <a:avLst/>
          </a:prstGeom>
        </p:spPr>
      </p:pic>
      <p:sp>
        <p:nvSpPr>
          <p:cNvPr id="11" name="TextBox 10">
            <a:extLst>
              <a:ext uri="{FF2B5EF4-FFF2-40B4-BE49-F238E27FC236}">
                <a16:creationId xmlns:a16="http://schemas.microsoft.com/office/drawing/2014/main" id="{BA1A68E0-28FF-45E5-9F1C-8DA61838066D}"/>
              </a:ext>
            </a:extLst>
          </p:cNvPr>
          <p:cNvSpPr txBox="1"/>
          <p:nvPr/>
        </p:nvSpPr>
        <p:spPr>
          <a:xfrm>
            <a:off x="4333461" y="3955776"/>
            <a:ext cx="4721087" cy="2893100"/>
          </a:xfrm>
          <a:prstGeom prst="rect">
            <a:avLst/>
          </a:prstGeom>
          <a:noFill/>
          <a:ln w="38100">
            <a:solidFill>
              <a:schemeClr val="accent6">
                <a:lumMod val="75000"/>
              </a:schemeClr>
            </a:solidFill>
          </a:ln>
        </p:spPr>
        <p:txBody>
          <a:bodyPr wrap="square" lIns="91440" tIns="45720" rIns="91440" bIns="45720" rtlCol="0" anchor="t">
            <a:spAutoFit/>
          </a:bodyPr>
          <a:lstStyle/>
          <a:p>
            <a:r>
              <a:rPr lang="en-AU" sz="1400"/>
              <a:t>Analysis based on current survey responses. </a:t>
            </a:r>
            <a:endParaRPr lang="en-AU" sz="1400">
              <a:cs typeface="Segoe UI Semilight"/>
            </a:endParaRPr>
          </a:p>
          <a:p>
            <a:r>
              <a:rPr lang="en-AU" sz="1400">
                <a:cs typeface="Segoe UI Semilight"/>
              </a:rPr>
              <a:t>Coverage of response remains strong against all roles</a:t>
            </a:r>
            <a:endParaRPr lang="en-AU" sz="1400"/>
          </a:p>
          <a:p>
            <a:r>
              <a:rPr lang="en-AU" sz="1400"/>
              <a:t>45 of 46 respondents overall reported programs on track</a:t>
            </a:r>
            <a:endParaRPr lang="en-AU" sz="1400">
              <a:cs typeface="Segoe UI Semilight"/>
            </a:endParaRPr>
          </a:p>
          <a:p>
            <a:pPr marL="285750" indent="-285750">
              <a:buFont typeface="Arial" panose="020B0604020202020204" pitchFamily="34" charset="0"/>
              <a:buChar char="•"/>
            </a:pPr>
            <a:r>
              <a:rPr lang="en-AU" sz="1400"/>
              <a:t>“late” response not critical to market share and same participant as previous survey</a:t>
            </a:r>
            <a:endParaRPr lang="en-AU" sz="1400">
              <a:cs typeface="Segoe UI Semilight"/>
            </a:endParaRPr>
          </a:p>
          <a:p>
            <a:r>
              <a:rPr lang="en-AU" sz="1400"/>
              <a:t>94% of participant roles intend to participant in Market Trial </a:t>
            </a:r>
            <a:endParaRPr lang="en-AU" sz="1400">
              <a:cs typeface="Segoe UI Semilight"/>
            </a:endParaRPr>
          </a:p>
          <a:p>
            <a:pPr marL="285750" indent="-285750">
              <a:buFont typeface="Arial" panose="020B0604020202020204" pitchFamily="34" charset="0"/>
              <a:buChar char="•"/>
            </a:pPr>
            <a:r>
              <a:rPr lang="en-AU" sz="1400"/>
              <a:t>3 at Risk/Late in preparation, 5 respondents marked as not relevant</a:t>
            </a:r>
            <a:endParaRPr lang="en-AU" sz="1400">
              <a:cs typeface="Segoe UI Semilight"/>
            </a:endParaRPr>
          </a:p>
          <a:p>
            <a:r>
              <a:rPr lang="en-AU" sz="1400"/>
              <a:t>No further adverse impact to programs due to Covid-19 responses noted, but remains on participant watch list</a:t>
            </a:r>
            <a:endParaRPr lang="en-AU" sz="1400">
              <a:cs typeface="Segoe UI Semilight"/>
            </a:endParaRPr>
          </a:p>
          <a:p>
            <a:r>
              <a:rPr lang="en-AU" sz="1400"/>
              <a:t>No new systemic risk escalations reported this round of reporting</a:t>
            </a:r>
            <a:endParaRPr lang="en-AU" sz="1400">
              <a:cs typeface="Segoe UI Semilight"/>
            </a:endParaRPr>
          </a:p>
        </p:txBody>
      </p:sp>
      <p:graphicFrame>
        <p:nvGraphicFramePr>
          <p:cNvPr id="12" name="Chart 11">
            <a:extLst>
              <a:ext uri="{FF2B5EF4-FFF2-40B4-BE49-F238E27FC236}">
                <a16:creationId xmlns:a16="http://schemas.microsoft.com/office/drawing/2014/main" id="{C9A848D5-5203-4050-9C14-F94974AA3DE3}"/>
              </a:ext>
            </a:extLst>
          </p:cNvPr>
          <p:cNvGraphicFramePr>
            <a:graphicFrameLocks/>
          </p:cNvGraphicFramePr>
          <p:nvPr>
            <p:extLst>
              <p:ext uri="{D42A27DB-BD31-4B8C-83A1-F6EECF244321}">
                <p14:modId xmlns:p14="http://schemas.microsoft.com/office/powerpoint/2010/main" val="3632960585"/>
              </p:ext>
            </p:extLst>
          </p:nvPr>
        </p:nvGraphicFramePr>
        <p:xfrm>
          <a:off x="236005" y="1461734"/>
          <a:ext cx="4263108" cy="227400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252896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44167-4A5F-4144-B0D2-C0BDC4B32D0D}"/>
              </a:ext>
            </a:extLst>
          </p:cNvPr>
          <p:cNvSpPr>
            <a:spLocks noGrp="1"/>
          </p:cNvSpPr>
          <p:nvPr>
            <p:ph type="title"/>
          </p:nvPr>
        </p:nvSpPr>
        <p:spPr/>
        <p:txBody>
          <a:bodyPr/>
          <a:lstStyle/>
          <a:p>
            <a:r>
              <a:rPr lang="en-AU"/>
              <a:t>Essential Criteria – Leading Indicators</a:t>
            </a:r>
          </a:p>
        </p:txBody>
      </p:sp>
      <p:sp>
        <p:nvSpPr>
          <p:cNvPr id="3" name="Date Placeholder 2">
            <a:extLst>
              <a:ext uri="{FF2B5EF4-FFF2-40B4-BE49-F238E27FC236}">
                <a16:creationId xmlns:a16="http://schemas.microsoft.com/office/drawing/2014/main" id="{4F6A653B-94B1-40B7-990D-0C347E48EF55}"/>
              </a:ext>
            </a:extLst>
          </p:cNvPr>
          <p:cNvSpPr>
            <a:spLocks noGrp="1"/>
          </p:cNvSpPr>
          <p:nvPr>
            <p:ph type="dt" sz="half" idx="10"/>
          </p:nvPr>
        </p:nvSpPr>
        <p:spPr/>
        <p:txBody>
          <a:bodyPr/>
          <a:lstStyle/>
          <a:p>
            <a:fld id="{361B27D2-0EC4-4053-8C82-3A04EF401119}" type="datetime1">
              <a:rPr lang="en-AU" smtClean="0"/>
              <a:t>15/12/2020</a:t>
            </a:fld>
            <a:endParaRPr lang="en-AU"/>
          </a:p>
        </p:txBody>
      </p:sp>
      <p:sp>
        <p:nvSpPr>
          <p:cNvPr id="4" name="Footer Placeholder 3">
            <a:extLst>
              <a:ext uri="{FF2B5EF4-FFF2-40B4-BE49-F238E27FC236}">
                <a16:creationId xmlns:a16="http://schemas.microsoft.com/office/drawing/2014/main" id="{5F7D7E86-C85C-4EEF-8205-48C2B97CF602}"/>
              </a:ext>
            </a:extLst>
          </p:cNvPr>
          <p:cNvSpPr>
            <a:spLocks noGrp="1"/>
          </p:cNvSpPr>
          <p:nvPr>
            <p:ph type="ftr" sz="quarter" idx="11"/>
          </p:nvPr>
        </p:nvSpPr>
        <p:spPr/>
        <p:txBody>
          <a:bodyPr/>
          <a:lstStyle/>
          <a:p>
            <a:r>
              <a:rPr lang="en-AU"/>
              <a:t>Example footer text</a:t>
            </a:r>
          </a:p>
        </p:txBody>
      </p:sp>
      <p:sp>
        <p:nvSpPr>
          <p:cNvPr id="5" name="Slide Number Placeholder 4">
            <a:extLst>
              <a:ext uri="{FF2B5EF4-FFF2-40B4-BE49-F238E27FC236}">
                <a16:creationId xmlns:a16="http://schemas.microsoft.com/office/drawing/2014/main" id="{A0653174-E57B-4FC9-98BD-8D6D27F1A3F6}"/>
              </a:ext>
            </a:extLst>
          </p:cNvPr>
          <p:cNvSpPr>
            <a:spLocks noGrp="1"/>
          </p:cNvSpPr>
          <p:nvPr>
            <p:ph type="sldNum" sz="quarter" idx="12"/>
          </p:nvPr>
        </p:nvSpPr>
        <p:spPr/>
        <p:txBody>
          <a:bodyPr/>
          <a:lstStyle/>
          <a:p>
            <a:fld id="{4EC81F68-4976-451A-B2E9-79BCBD2F70CC}" type="slidenum">
              <a:rPr lang="en-AU" smtClean="0"/>
              <a:t>12</a:t>
            </a:fld>
            <a:endParaRPr lang="en-AU"/>
          </a:p>
        </p:txBody>
      </p:sp>
      <p:sp>
        <p:nvSpPr>
          <p:cNvPr id="7" name="TextBox 6">
            <a:extLst>
              <a:ext uri="{FF2B5EF4-FFF2-40B4-BE49-F238E27FC236}">
                <a16:creationId xmlns:a16="http://schemas.microsoft.com/office/drawing/2014/main" id="{2A8F5001-B4E5-4D3C-8195-D9EC5A90FF67}"/>
              </a:ext>
            </a:extLst>
          </p:cNvPr>
          <p:cNvSpPr txBox="1"/>
          <p:nvPr/>
        </p:nvSpPr>
        <p:spPr>
          <a:xfrm>
            <a:off x="457199" y="5233171"/>
            <a:ext cx="8229599" cy="1569660"/>
          </a:xfrm>
          <a:prstGeom prst="rect">
            <a:avLst/>
          </a:prstGeom>
          <a:noFill/>
          <a:ln w="38100">
            <a:solidFill>
              <a:schemeClr val="accent6">
                <a:lumMod val="75000"/>
              </a:schemeClr>
            </a:solidFill>
          </a:ln>
        </p:spPr>
        <p:txBody>
          <a:bodyPr wrap="square" lIns="91440" tIns="45720" rIns="91440" bIns="45720" rtlCol="0" anchor="t">
            <a:spAutoFit/>
          </a:bodyPr>
          <a:lstStyle/>
          <a:p>
            <a:r>
              <a:rPr lang="en-AU" sz="1200">
                <a:cs typeface="Segoe UI Semilight"/>
              </a:rPr>
              <a:t>Reporting against </a:t>
            </a:r>
            <a:r>
              <a:rPr lang="en-AU" sz="1200" u="sng">
                <a:cs typeface="Segoe UI Semilight"/>
              </a:rPr>
              <a:t>leading indicators</a:t>
            </a:r>
            <a:r>
              <a:rPr lang="en-AU" sz="1200">
                <a:cs typeface="Segoe UI Semilight"/>
              </a:rPr>
              <a:t> of Essential Criteria for Rule commencement</a:t>
            </a:r>
            <a:endParaRPr lang="en-AU" sz="1200"/>
          </a:p>
          <a:p>
            <a:pPr marL="285750" indent="-285750">
              <a:buFont typeface="Arial"/>
              <a:buChar char="•"/>
            </a:pPr>
            <a:r>
              <a:rPr lang="en-AU" sz="1200"/>
              <a:t>MC/ MP response coverage for essential meters, with improved response from previous surveys</a:t>
            </a:r>
          </a:p>
          <a:p>
            <a:pPr marL="742950" lvl="1" indent="-285750">
              <a:buFont typeface="Arial"/>
              <a:buChar char="•"/>
            </a:pPr>
            <a:r>
              <a:rPr lang="en-AU" sz="1200">
                <a:cs typeface="Segoe UI Semilight"/>
              </a:rPr>
              <a:t>MP/ MC “no response” to be escalated with participant management</a:t>
            </a:r>
          </a:p>
          <a:p>
            <a:pPr marL="285750" indent="-285750">
              <a:buFont typeface="Arial"/>
              <a:buChar char="•"/>
            </a:pPr>
            <a:r>
              <a:rPr lang="en-AU" sz="1200"/>
              <a:t>Late Generation respondent has identified remediation plan for 1</a:t>
            </a:r>
            <a:r>
              <a:rPr lang="en-AU" sz="1200" baseline="30000"/>
              <a:t>st</a:t>
            </a:r>
            <a:r>
              <a:rPr lang="en-AU" sz="1200"/>
              <a:t> Quarter 21</a:t>
            </a:r>
          </a:p>
          <a:p>
            <a:pPr marL="285750" indent="-285750">
              <a:buFont typeface="Arial"/>
              <a:buChar char="•"/>
            </a:pPr>
            <a:r>
              <a:rPr lang="en-AU" sz="1200"/>
              <a:t>Generator “no response” do not impact load coverage criteria, response to future surveys will be sought</a:t>
            </a:r>
          </a:p>
          <a:p>
            <a:pPr marL="285750" indent="-285750">
              <a:buFont typeface="Arial"/>
              <a:buChar char="•"/>
            </a:pPr>
            <a:r>
              <a:rPr lang="en-AU" sz="1200"/>
              <a:t>AEMO criteria – on track for rule commencement criteria</a:t>
            </a:r>
            <a:endParaRPr lang="en-AU" sz="1200">
              <a:cs typeface="Segoe UI Semilight"/>
            </a:endParaRPr>
          </a:p>
          <a:p>
            <a:pPr marL="285750" indent="-285750">
              <a:buFont typeface="Arial"/>
              <a:buChar char="•"/>
            </a:pPr>
            <a:r>
              <a:rPr lang="en-AU" sz="1200"/>
              <a:t>No further escalation currently required</a:t>
            </a:r>
            <a:endParaRPr lang="en-AU" sz="1200">
              <a:cs typeface="Segoe UI Semilight"/>
            </a:endParaRPr>
          </a:p>
          <a:p>
            <a:pPr marL="285750" indent="-285750">
              <a:buFont typeface="Arial"/>
              <a:buChar char="•"/>
            </a:pPr>
            <a:r>
              <a:rPr lang="en-AU" sz="1200">
                <a:cs typeface="Segoe UI Semilight"/>
              </a:rPr>
              <a:t>Monitoring of progress will remain key aspect of readiness preparation, with increased focus on activity completion </a:t>
            </a:r>
          </a:p>
        </p:txBody>
      </p:sp>
      <p:pic>
        <p:nvPicPr>
          <p:cNvPr id="9" name="Picture 8">
            <a:extLst>
              <a:ext uri="{FF2B5EF4-FFF2-40B4-BE49-F238E27FC236}">
                <a16:creationId xmlns:a16="http://schemas.microsoft.com/office/drawing/2014/main" id="{28FB00DD-C81C-4449-A08A-BA34ABEEDCAB}"/>
              </a:ext>
            </a:extLst>
          </p:cNvPr>
          <p:cNvPicPr>
            <a:picLocks noChangeAspect="1"/>
          </p:cNvPicPr>
          <p:nvPr/>
        </p:nvPicPr>
        <p:blipFill>
          <a:blip r:embed="rId2"/>
          <a:stretch>
            <a:fillRect/>
          </a:stretch>
        </p:blipFill>
        <p:spPr>
          <a:xfrm>
            <a:off x="540914" y="1387125"/>
            <a:ext cx="8010318" cy="3700876"/>
          </a:xfrm>
          <a:prstGeom prst="rect">
            <a:avLst/>
          </a:prstGeom>
        </p:spPr>
      </p:pic>
    </p:spTree>
    <p:extLst>
      <p:ext uri="{BB962C8B-B14F-4D97-AF65-F5344CB8AC3E}">
        <p14:creationId xmlns:p14="http://schemas.microsoft.com/office/powerpoint/2010/main" val="28225535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D1ECB-E660-422C-A8C3-F6B8987B37EB}"/>
              </a:ext>
            </a:extLst>
          </p:cNvPr>
          <p:cNvSpPr>
            <a:spLocks noGrp="1"/>
          </p:cNvSpPr>
          <p:nvPr>
            <p:ph type="title"/>
          </p:nvPr>
        </p:nvSpPr>
        <p:spPr/>
        <p:txBody>
          <a:bodyPr/>
          <a:lstStyle/>
          <a:p>
            <a:r>
              <a:rPr lang="en-AU"/>
              <a:t>Path to Market Commencement	</a:t>
            </a:r>
          </a:p>
        </p:txBody>
      </p:sp>
      <p:sp>
        <p:nvSpPr>
          <p:cNvPr id="3" name="Text Placeholder 2">
            <a:extLst>
              <a:ext uri="{FF2B5EF4-FFF2-40B4-BE49-F238E27FC236}">
                <a16:creationId xmlns:a16="http://schemas.microsoft.com/office/drawing/2014/main" id="{8F73ACA4-6551-4ED5-A5AC-ADC97911B088}"/>
              </a:ext>
            </a:extLst>
          </p:cNvPr>
          <p:cNvSpPr>
            <a:spLocks noGrp="1"/>
          </p:cNvSpPr>
          <p:nvPr>
            <p:ph type="body" idx="1"/>
          </p:nvPr>
        </p:nvSpPr>
        <p:spPr/>
        <p:txBody>
          <a:bodyPr/>
          <a:lstStyle/>
          <a:p>
            <a:r>
              <a:rPr lang="en-AU"/>
              <a:t>Greg Minney</a:t>
            </a:r>
          </a:p>
        </p:txBody>
      </p:sp>
      <p:sp>
        <p:nvSpPr>
          <p:cNvPr id="4" name="Date Placeholder 3">
            <a:extLst>
              <a:ext uri="{FF2B5EF4-FFF2-40B4-BE49-F238E27FC236}">
                <a16:creationId xmlns:a16="http://schemas.microsoft.com/office/drawing/2014/main" id="{86A04C73-F4AC-499A-B780-D4186F8FE333}"/>
              </a:ext>
            </a:extLst>
          </p:cNvPr>
          <p:cNvSpPr>
            <a:spLocks noGrp="1"/>
          </p:cNvSpPr>
          <p:nvPr>
            <p:ph type="dt" sz="half" idx="10"/>
          </p:nvPr>
        </p:nvSpPr>
        <p:spPr/>
        <p:txBody>
          <a:bodyPr/>
          <a:lstStyle/>
          <a:p>
            <a:fld id="{422D03C1-86EC-4B2D-A650-A7ADA918C9CC}" type="datetime1">
              <a:rPr lang="en-AU" smtClean="0"/>
              <a:t>15/12/2020</a:t>
            </a:fld>
            <a:endParaRPr lang="en-AU"/>
          </a:p>
        </p:txBody>
      </p:sp>
      <p:sp>
        <p:nvSpPr>
          <p:cNvPr id="5" name="Slide Number Placeholder 4">
            <a:extLst>
              <a:ext uri="{FF2B5EF4-FFF2-40B4-BE49-F238E27FC236}">
                <a16:creationId xmlns:a16="http://schemas.microsoft.com/office/drawing/2014/main" id="{7A92869F-04F1-472B-AABC-507262D5C81D}"/>
              </a:ext>
            </a:extLst>
          </p:cNvPr>
          <p:cNvSpPr>
            <a:spLocks noGrp="1"/>
          </p:cNvSpPr>
          <p:nvPr>
            <p:ph type="sldNum" sz="quarter" idx="12"/>
          </p:nvPr>
        </p:nvSpPr>
        <p:spPr/>
        <p:txBody>
          <a:bodyPr/>
          <a:lstStyle/>
          <a:p>
            <a:fld id="{4EC81F68-4976-451A-B2E9-79BCBD2F70CC}" type="slidenum">
              <a:rPr lang="en-AU" smtClean="0"/>
              <a:pPr/>
              <a:t>13</a:t>
            </a:fld>
            <a:endParaRPr lang="en-AU"/>
          </a:p>
        </p:txBody>
      </p:sp>
    </p:spTree>
    <p:extLst>
      <p:ext uri="{BB962C8B-B14F-4D97-AF65-F5344CB8AC3E}">
        <p14:creationId xmlns:p14="http://schemas.microsoft.com/office/powerpoint/2010/main" val="34514915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D39A8FDF-3537-49BE-AC0D-7F3C1AACFDDF}"/>
              </a:ext>
            </a:extLst>
          </p:cNvPr>
          <p:cNvCxnSpPr>
            <a:cxnSpLocks/>
          </p:cNvCxnSpPr>
          <p:nvPr/>
        </p:nvCxnSpPr>
        <p:spPr>
          <a:xfrm flipH="1">
            <a:off x="5145456" y="1902836"/>
            <a:ext cx="16781" cy="3745464"/>
          </a:xfrm>
          <a:prstGeom prst="line">
            <a:avLst/>
          </a:prstGeom>
          <a:ln>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1" name="Rectangle 200">
            <a:extLst>
              <a:ext uri="{FF2B5EF4-FFF2-40B4-BE49-F238E27FC236}">
                <a16:creationId xmlns:a16="http://schemas.microsoft.com/office/drawing/2014/main" id="{3FBB2E59-F016-4703-A7FA-F42FC74B8A59}"/>
              </a:ext>
            </a:extLst>
          </p:cNvPr>
          <p:cNvSpPr/>
          <p:nvPr/>
        </p:nvSpPr>
        <p:spPr>
          <a:xfrm>
            <a:off x="78234" y="6055799"/>
            <a:ext cx="1811663" cy="694621"/>
          </a:xfrm>
          <a:prstGeom prst="rect">
            <a:avLst/>
          </a:prstGeom>
          <a:solidFill>
            <a:srgbClr val="E0E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5" name="Rectangle 134">
            <a:extLst>
              <a:ext uri="{FF2B5EF4-FFF2-40B4-BE49-F238E27FC236}">
                <a16:creationId xmlns:a16="http://schemas.microsoft.com/office/drawing/2014/main" id="{EAE5986B-C20A-4B65-8DDB-A86AAAC874B8}"/>
              </a:ext>
            </a:extLst>
          </p:cNvPr>
          <p:cNvSpPr/>
          <p:nvPr/>
        </p:nvSpPr>
        <p:spPr>
          <a:xfrm>
            <a:off x="310060" y="3202412"/>
            <a:ext cx="8519579" cy="1388812"/>
          </a:xfrm>
          <a:prstGeom prst="rect">
            <a:avLst/>
          </a:prstGeom>
          <a:solidFill>
            <a:schemeClr val="accent6">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AU" sz="1350"/>
          </a:p>
        </p:txBody>
      </p:sp>
      <p:sp>
        <p:nvSpPr>
          <p:cNvPr id="87" name="Rectangle 86">
            <a:extLst>
              <a:ext uri="{FF2B5EF4-FFF2-40B4-BE49-F238E27FC236}">
                <a16:creationId xmlns:a16="http://schemas.microsoft.com/office/drawing/2014/main" id="{8F301084-D13C-4B61-89F3-B9D623B17803}"/>
              </a:ext>
            </a:extLst>
          </p:cNvPr>
          <p:cNvSpPr/>
          <p:nvPr/>
        </p:nvSpPr>
        <p:spPr>
          <a:xfrm>
            <a:off x="310060" y="4575828"/>
            <a:ext cx="8526129" cy="2185849"/>
          </a:xfrm>
          <a:prstGeom prst="rect">
            <a:avLst/>
          </a:prstGeom>
          <a:solidFill>
            <a:schemeClr val="accent2">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AU" sz="1350">
              <a:solidFill>
                <a:schemeClr val="accent1">
                  <a:alpha val="74000"/>
                </a:schemeClr>
              </a:solidFill>
            </a:endParaRPr>
          </a:p>
        </p:txBody>
      </p:sp>
      <p:sp>
        <p:nvSpPr>
          <p:cNvPr id="35" name="Rectangle 34">
            <a:extLst>
              <a:ext uri="{FF2B5EF4-FFF2-40B4-BE49-F238E27FC236}">
                <a16:creationId xmlns:a16="http://schemas.microsoft.com/office/drawing/2014/main" id="{233A3500-3DC4-450C-B078-2D91527E180D}"/>
              </a:ext>
            </a:extLst>
          </p:cNvPr>
          <p:cNvSpPr/>
          <p:nvPr/>
        </p:nvSpPr>
        <p:spPr>
          <a:xfrm>
            <a:off x="7153238" y="6317801"/>
            <a:ext cx="987313" cy="456087"/>
          </a:xfrm>
          <a:prstGeom prst="rect">
            <a:avLst/>
          </a:prstGeom>
          <a:noFill/>
        </p:spPr>
        <p:txBody>
          <a:bodyPr wrap="square">
            <a:spAutoFit/>
          </a:bodyPr>
          <a:lstStyle/>
          <a:p>
            <a:r>
              <a:rPr lang="en-AU" sz="788" b="1" i="1">
                <a:solidFill>
                  <a:schemeClr val="accent2"/>
                </a:solidFill>
                <a:latin typeface="Segoe UI" panose="020B0502040204020203" pitchFamily="34" charset="0"/>
              </a:rPr>
              <a:t>01-June: </a:t>
            </a:r>
          </a:p>
          <a:p>
            <a:r>
              <a:rPr lang="en-AU" sz="788">
                <a:solidFill>
                  <a:schemeClr val="accent2"/>
                </a:solidFill>
                <a:latin typeface="Segoe UI" panose="020B0502040204020203" pitchFamily="34" charset="0"/>
              </a:rPr>
              <a:t>AEMO publish UFE trends.</a:t>
            </a:r>
          </a:p>
        </p:txBody>
      </p:sp>
      <p:sp>
        <p:nvSpPr>
          <p:cNvPr id="89" name="Rectangle 88">
            <a:extLst>
              <a:ext uri="{FF2B5EF4-FFF2-40B4-BE49-F238E27FC236}">
                <a16:creationId xmlns:a16="http://schemas.microsoft.com/office/drawing/2014/main" id="{7B2D96CB-97AD-4376-87A0-D05157F2C049}"/>
              </a:ext>
            </a:extLst>
          </p:cNvPr>
          <p:cNvSpPr/>
          <p:nvPr/>
        </p:nvSpPr>
        <p:spPr>
          <a:xfrm>
            <a:off x="0" y="2308217"/>
            <a:ext cx="5068443" cy="446037"/>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AU" sz="1350"/>
          </a:p>
        </p:txBody>
      </p:sp>
      <p:sp>
        <p:nvSpPr>
          <p:cNvPr id="90" name="Rectangle 89">
            <a:extLst>
              <a:ext uri="{FF2B5EF4-FFF2-40B4-BE49-F238E27FC236}">
                <a16:creationId xmlns:a16="http://schemas.microsoft.com/office/drawing/2014/main" id="{CF94606D-56BA-4B41-81A3-9102D637BF76}"/>
              </a:ext>
            </a:extLst>
          </p:cNvPr>
          <p:cNvSpPr/>
          <p:nvPr/>
        </p:nvSpPr>
        <p:spPr>
          <a:xfrm>
            <a:off x="310060" y="1898825"/>
            <a:ext cx="4758383" cy="423676"/>
          </a:xfrm>
          <a:prstGeom prst="rect">
            <a:avLst/>
          </a:prstGeom>
          <a:solidFill>
            <a:schemeClr val="accent1">
              <a:lumMod val="20000"/>
              <a:lumOff val="80000"/>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AU" sz="1350"/>
          </a:p>
        </p:txBody>
      </p:sp>
      <p:sp>
        <p:nvSpPr>
          <p:cNvPr id="37" name="Rectangle 36">
            <a:extLst>
              <a:ext uri="{FF2B5EF4-FFF2-40B4-BE49-F238E27FC236}">
                <a16:creationId xmlns:a16="http://schemas.microsoft.com/office/drawing/2014/main" id="{D65FF739-2848-4091-8FB3-9D6FD2EB29C3}"/>
              </a:ext>
            </a:extLst>
          </p:cNvPr>
          <p:cNvSpPr/>
          <p:nvPr/>
        </p:nvSpPr>
        <p:spPr>
          <a:xfrm>
            <a:off x="6582540" y="9326"/>
            <a:ext cx="2455951" cy="1303578"/>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2"/>
              </a:solidFill>
            </a:endParaRPr>
          </a:p>
        </p:txBody>
      </p:sp>
      <p:sp>
        <p:nvSpPr>
          <p:cNvPr id="88" name="Rectangle 87">
            <a:extLst>
              <a:ext uri="{FF2B5EF4-FFF2-40B4-BE49-F238E27FC236}">
                <a16:creationId xmlns:a16="http://schemas.microsoft.com/office/drawing/2014/main" id="{07C58C5D-B80A-4E30-ADA7-6B73CB023E45}"/>
              </a:ext>
            </a:extLst>
          </p:cNvPr>
          <p:cNvSpPr/>
          <p:nvPr/>
        </p:nvSpPr>
        <p:spPr>
          <a:xfrm>
            <a:off x="310060" y="2743258"/>
            <a:ext cx="4758383" cy="460955"/>
          </a:xfrm>
          <a:prstGeom prst="rect">
            <a:avLst/>
          </a:prstGeom>
          <a:solidFill>
            <a:schemeClr val="accent3">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AU" sz="1350"/>
          </a:p>
        </p:txBody>
      </p:sp>
      <p:sp>
        <p:nvSpPr>
          <p:cNvPr id="2" name="Title 1">
            <a:extLst>
              <a:ext uri="{FF2B5EF4-FFF2-40B4-BE49-F238E27FC236}">
                <a16:creationId xmlns:a16="http://schemas.microsoft.com/office/drawing/2014/main" id="{E920A5AC-B286-4927-A556-E62F15F9785E}"/>
              </a:ext>
            </a:extLst>
          </p:cNvPr>
          <p:cNvSpPr>
            <a:spLocks noGrp="1"/>
          </p:cNvSpPr>
          <p:nvPr>
            <p:ph type="title"/>
          </p:nvPr>
        </p:nvSpPr>
        <p:spPr/>
        <p:txBody>
          <a:bodyPr/>
          <a:lstStyle/>
          <a:p>
            <a:r>
              <a:rPr lang="en-US" b="0">
                <a:solidFill>
                  <a:schemeClr val="bg2"/>
                </a:solidFill>
              </a:rPr>
              <a:t>Path to Rule Commencement – 5MS &amp; GS</a:t>
            </a:r>
            <a:endParaRPr lang="ru-RU"/>
          </a:p>
        </p:txBody>
      </p:sp>
      <p:grpSp>
        <p:nvGrpSpPr>
          <p:cNvPr id="47" name="Group 46" descr="SmartArt Process diagram">
            <a:extLst>
              <a:ext uri="{FF2B5EF4-FFF2-40B4-BE49-F238E27FC236}">
                <a16:creationId xmlns:a16="http://schemas.microsoft.com/office/drawing/2014/main" id="{55DFA21E-2B66-47AE-9DA4-9666110DF16E}"/>
              </a:ext>
            </a:extLst>
          </p:cNvPr>
          <p:cNvGrpSpPr/>
          <p:nvPr/>
        </p:nvGrpSpPr>
        <p:grpSpPr>
          <a:xfrm>
            <a:off x="300624" y="-44682"/>
            <a:ext cx="8030009" cy="1954954"/>
            <a:chOff x="683129" y="2797562"/>
            <a:chExt cx="10706678" cy="2606605"/>
          </a:xfrm>
        </p:grpSpPr>
        <p:sp>
          <p:nvSpPr>
            <p:cNvPr id="50" name="Freeform: Shape 49">
              <a:extLst>
                <a:ext uri="{FF2B5EF4-FFF2-40B4-BE49-F238E27FC236}">
                  <a16:creationId xmlns:a16="http://schemas.microsoft.com/office/drawing/2014/main" id="{AEB0ABF6-0460-46E8-A51D-B281A73784F6}"/>
                </a:ext>
              </a:extLst>
            </p:cNvPr>
            <p:cNvSpPr/>
            <p:nvPr/>
          </p:nvSpPr>
          <p:spPr>
            <a:xfrm>
              <a:off x="861574" y="2797562"/>
              <a:ext cx="1811213" cy="1414065"/>
            </a:xfrm>
            <a:custGeom>
              <a:avLst/>
              <a:gdLst>
                <a:gd name="connsiteX0" fmla="*/ 0 w 1811213"/>
                <a:gd name="connsiteY0" fmla="*/ 0 h 1414065"/>
                <a:gd name="connsiteX1" fmla="*/ 1811213 w 1811213"/>
                <a:gd name="connsiteY1" fmla="*/ 0 h 1414065"/>
                <a:gd name="connsiteX2" fmla="*/ 1811213 w 1811213"/>
                <a:gd name="connsiteY2" fmla="*/ 1414065 h 1414065"/>
                <a:gd name="connsiteX3" fmla="*/ 0 w 1811213"/>
                <a:gd name="connsiteY3" fmla="*/ 1414065 h 1414065"/>
                <a:gd name="connsiteX4" fmla="*/ 0 w 1811213"/>
                <a:gd name="connsiteY4" fmla="*/ 0 h 1414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1213" h="1414065">
                  <a:moveTo>
                    <a:pt x="0" y="0"/>
                  </a:moveTo>
                  <a:lnTo>
                    <a:pt x="1811213" y="0"/>
                  </a:lnTo>
                  <a:lnTo>
                    <a:pt x="1811213" y="1414065"/>
                  </a:lnTo>
                  <a:lnTo>
                    <a:pt x="0" y="141406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1000" tIns="324000" rIns="216000" bIns="0" numCol="1" spcCol="1270" anchor="t" anchorCtr="0">
              <a:noAutofit/>
            </a:bodyPr>
            <a:lstStyle/>
            <a:p>
              <a:pPr defTabSz="400050">
                <a:lnSpc>
                  <a:spcPts val="1125"/>
                </a:lnSpc>
                <a:spcBef>
                  <a:spcPct val="0"/>
                </a:spcBef>
              </a:pPr>
              <a:endParaRPr lang="en-US" sz="900">
                <a:solidFill>
                  <a:srgbClr val="666666"/>
                </a:solidFill>
              </a:endParaRPr>
            </a:p>
          </p:txBody>
        </p:sp>
        <p:sp>
          <p:nvSpPr>
            <p:cNvPr id="53" name="Freeform: Shape 52">
              <a:extLst>
                <a:ext uri="{FF2B5EF4-FFF2-40B4-BE49-F238E27FC236}">
                  <a16:creationId xmlns:a16="http://schemas.microsoft.com/office/drawing/2014/main" id="{F45F7EA8-56CA-4093-94ED-6F465CAC4605}"/>
                </a:ext>
              </a:extLst>
            </p:cNvPr>
            <p:cNvSpPr/>
            <p:nvPr/>
          </p:nvSpPr>
          <p:spPr>
            <a:xfrm>
              <a:off x="2980604" y="2797562"/>
              <a:ext cx="1811213" cy="1414065"/>
            </a:xfrm>
            <a:custGeom>
              <a:avLst/>
              <a:gdLst>
                <a:gd name="connsiteX0" fmla="*/ 0 w 1811213"/>
                <a:gd name="connsiteY0" fmla="*/ 0 h 1414065"/>
                <a:gd name="connsiteX1" fmla="*/ 1811213 w 1811213"/>
                <a:gd name="connsiteY1" fmla="*/ 0 h 1414065"/>
                <a:gd name="connsiteX2" fmla="*/ 1811213 w 1811213"/>
                <a:gd name="connsiteY2" fmla="*/ 1414065 h 1414065"/>
                <a:gd name="connsiteX3" fmla="*/ 0 w 1811213"/>
                <a:gd name="connsiteY3" fmla="*/ 1414065 h 1414065"/>
                <a:gd name="connsiteX4" fmla="*/ 0 w 1811213"/>
                <a:gd name="connsiteY4" fmla="*/ 0 h 1414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1213" h="1414065">
                  <a:moveTo>
                    <a:pt x="0" y="0"/>
                  </a:moveTo>
                  <a:lnTo>
                    <a:pt x="1811213" y="0"/>
                  </a:lnTo>
                  <a:lnTo>
                    <a:pt x="1811213" y="1414065"/>
                  </a:lnTo>
                  <a:lnTo>
                    <a:pt x="0" y="141406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1000" tIns="324000" rIns="216000" bIns="0" numCol="1" spcCol="1270" anchor="t" anchorCtr="0">
              <a:noAutofit/>
            </a:bodyPr>
            <a:lstStyle/>
            <a:p>
              <a:pPr defTabSz="400050">
                <a:lnSpc>
                  <a:spcPts val="1125"/>
                </a:lnSpc>
                <a:spcBef>
                  <a:spcPct val="0"/>
                </a:spcBef>
                <a:spcAft>
                  <a:spcPct val="35000"/>
                </a:spcAft>
              </a:pPr>
              <a:endParaRPr lang="en-US" sz="900">
                <a:solidFill>
                  <a:schemeClr val="tx2"/>
                </a:solidFill>
              </a:endParaRPr>
            </a:p>
          </p:txBody>
        </p:sp>
        <p:sp>
          <p:nvSpPr>
            <p:cNvPr id="55" name="Freeform: Shape 54">
              <a:extLst>
                <a:ext uri="{FF2B5EF4-FFF2-40B4-BE49-F238E27FC236}">
                  <a16:creationId xmlns:a16="http://schemas.microsoft.com/office/drawing/2014/main" id="{F7D188CD-83FD-4F33-84F5-E1AF35BDF815}"/>
                </a:ext>
              </a:extLst>
            </p:cNvPr>
            <p:cNvSpPr/>
            <p:nvPr/>
          </p:nvSpPr>
          <p:spPr>
            <a:xfrm>
              <a:off x="4921190" y="4725749"/>
              <a:ext cx="2230557" cy="678418"/>
            </a:xfrm>
            <a:custGeom>
              <a:avLst/>
              <a:gdLst>
                <a:gd name="connsiteX0" fmla="*/ 0 w 2230557"/>
                <a:gd name="connsiteY0" fmla="*/ 0 h 678418"/>
                <a:gd name="connsiteX1" fmla="*/ 2060953 w 2230557"/>
                <a:gd name="connsiteY1" fmla="*/ 0 h 678418"/>
                <a:gd name="connsiteX2" fmla="*/ 2230557 w 2230557"/>
                <a:gd name="connsiteY2" fmla="*/ 339209 h 678418"/>
                <a:gd name="connsiteX3" fmla="*/ 2060953 w 2230557"/>
                <a:gd name="connsiteY3" fmla="*/ 678418 h 678418"/>
                <a:gd name="connsiteX4" fmla="*/ 0 w 2230557"/>
                <a:gd name="connsiteY4" fmla="*/ 678418 h 678418"/>
                <a:gd name="connsiteX5" fmla="*/ 169605 w 2230557"/>
                <a:gd name="connsiteY5" fmla="*/ 339209 h 678418"/>
                <a:gd name="connsiteX6" fmla="*/ 0 w 2230557"/>
                <a:gd name="connsiteY6" fmla="*/ 0 h 67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0557" h="678418">
                  <a:moveTo>
                    <a:pt x="0" y="0"/>
                  </a:moveTo>
                  <a:lnTo>
                    <a:pt x="2060953" y="0"/>
                  </a:lnTo>
                  <a:lnTo>
                    <a:pt x="2230557" y="339209"/>
                  </a:lnTo>
                  <a:lnTo>
                    <a:pt x="2060953" y="678418"/>
                  </a:lnTo>
                  <a:lnTo>
                    <a:pt x="0" y="678418"/>
                  </a:lnTo>
                  <a:lnTo>
                    <a:pt x="169605" y="339209"/>
                  </a:lnTo>
                  <a:lnTo>
                    <a:pt x="0" y="0"/>
                  </a:lnTo>
                  <a:close/>
                </a:path>
              </a:pathLst>
            </a:custGeom>
            <a:solidFill>
              <a:schemeClr val="accent2"/>
            </a:solid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txBody>
            <a:bodyPr spcFirstLastPara="0" vert="horz" wrap="square" lIns="189116" tIns="123825" rIns="189116" bIns="123825" numCol="1" spcCol="1270" anchor="ctr" anchorCtr="0">
              <a:noAutofit/>
            </a:bodyPr>
            <a:lstStyle/>
            <a:p>
              <a:pPr algn="ctr" defTabSz="433388">
                <a:lnSpc>
                  <a:spcPct val="90000"/>
                </a:lnSpc>
                <a:spcBef>
                  <a:spcPct val="0"/>
                </a:spcBef>
                <a:spcAft>
                  <a:spcPct val="35000"/>
                </a:spcAft>
              </a:pPr>
              <a:r>
                <a:rPr lang="en-US" sz="975" b="1">
                  <a:solidFill>
                    <a:schemeClr val="tx1">
                      <a:lumMod val="10000"/>
                      <a:lumOff val="90000"/>
                    </a:schemeClr>
                  </a:solidFill>
                  <a:effectLst>
                    <a:outerShdw blurRad="50800" dist="38100" dir="2700000" algn="tl" rotWithShape="0">
                      <a:schemeClr val="tx1">
                        <a:alpha val="50000"/>
                      </a:schemeClr>
                    </a:outerShdw>
                  </a:effectLst>
                  <a:latin typeface="+mj-lt"/>
                </a:rPr>
                <a:t>Jul – Sep </a:t>
              </a:r>
            </a:p>
            <a:p>
              <a:pPr algn="ctr" defTabSz="433388">
                <a:lnSpc>
                  <a:spcPct val="90000"/>
                </a:lnSpc>
                <a:spcBef>
                  <a:spcPct val="0"/>
                </a:spcBef>
                <a:spcAft>
                  <a:spcPct val="35000"/>
                </a:spcAft>
              </a:pPr>
              <a:r>
                <a:rPr lang="en-US" sz="975" b="1">
                  <a:solidFill>
                    <a:schemeClr val="tx1">
                      <a:lumMod val="10000"/>
                      <a:lumOff val="90000"/>
                    </a:schemeClr>
                  </a:solidFill>
                  <a:effectLst>
                    <a:outerShdw blurRad="50800" dist="38100" dir="2700000" algn="tl" rotWithShape="0">
                      <a:schemeClr val="tx1">
                        <a:alpha val="50000"/>
                      </a:schemeClr>
                    </a:outerShdw>
                  </a:effectLst>
                  <a:latin typeface="+mj-lt"/>
                </a:rPr>
                <a:t>2021</a:t>
              </a:r>
            </a:p>
          </p:txBody>
        </p:sp>
        <p:sp>
          <p:nvSpPr>
            <p:cNvPr id="56" name="Freeform: Shape 55">
              <a:extLst>
                <a:ext uri="{FF2B5EF4-FFF2-40B4-BE49-F238E27FC236}">
                  <a16:creationId xmlns:a16="http://schemas.microsoft.com/office/drawing/2014/main" id="{17DE54BA-8BF5-45F0-B478-44AAB1B29EEE}"/>
                </a:ext>
              </a:extLst>
            </p:cNvPr>
            <p:cNvSpPr/>
            <p:nvPr/>
          </p:nvSpPr>
          <p:spPr>
            <a:xfrm>
              <a:off x="5099634" y="2797562"/>
              <a:ext cx="1811213" cy="1414065"/>
            </a:xfrm>
            <a:custGeom>
              <a:avLst/>
              <a:gdLst>
                <a:gd name="connsiteX0" fmla="*/ 0 w 1811213"/>
                <a:gd name="connsiteY0" fmla="*/ 0 h 1414065"/>
                <a:gd name="connsiteX1" fmla="*/ 1811213 w 1811213"/>
                <a:gd name="connsiteY1" fmla="*/ 0 h 1414065"/>
                <a:gd name="connsiteX2" fmla="*/ 1811213 w 1811213"/>
                <a:gd name="connsiteY2" fmla="*/ 1414065 h 1414065"/>
                <a:gd name="connsiteX3" fmla="*/ 0 w 1811213"/>
                <a:gd name="connsiteY3" fmla="*/ 1414065 h 1414065"/>
                <a:gd name="connsiteX4" fmla="*/ 0 w 1811213"/>
                <a:gd name="connsiteY4" fmla="*/ 0 h 1414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1213" h="1414065">
                  <a:moveTo>
                    <a:pt x="0" y="0"/>
                  </a:moveTo>
                  <a:lnTo>
                    <a:pt x="1811213" y="0"/>
                  </a:lnTo>
                  <a:lnTo>
                    <a:pt x="1811213" y="1414065"/>
                  </a:lnTo>
                  <a:lnTo>
                    <a:pt x="0" y="141406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1000" tIns="324000" rIns="216000" bIns="0" numCol="1" spcCol="1270" anchor="t" anchorCtr="0">
              <a:noAutofit/>
            </a:bodyPr>
            <a:lstStyle/>
            <a:p>
              <a:pPr defTabSz="400050">
                <a:lnSpc>
                  <a:spcPts val="1125"/>
                </a:lnSpc>
                <a:spcBef>
                  <a:spcPct val="0"/>
                </a:spcBef>
                <a:spcAft>
                  <a:spcPct val="35000"/>
                </a:spcAft>
              </a:pPr>
              <a:endParaRPr lang="en-US" sz="900">
                <a:solidFill>
                  <a:schemeClr val="tx2"/>
                </a:solidFill>
              </a:endParaRPr>
            </a:p>
          </p:txBody>
        </p:sp>
        <p:sp>
          <p:nvSpPr>
            <p:cNvPr id="58" name="Freeform: Shape 57">
              <a:extLst>
                <a:ext uri="{FF2B5EF4-FFF2-40B4-BE49-F238E27FC236}">
                  <a16:creationId xmlns:a16="http://schemas.microsoft.com/office/drawing/2014/main" id="{6EA0C507-C5D4-4DE5-BDB3-7EE19039B467}"/>
                </a:ext>
              </a:extLst>
            </p:cNvPr>
            <p:cNvSpPr/>
            <p:nvPr/>
          </p:nvSpPr>
          <p:spPr>
            <a:xfrm>
              <a:off x="7040220" y="4725749"/>
              <a:ext cx="2230557" cy="678418"/>
            </a:xfrm>
            <a:custGeom>
              <a:avLst/>
              <a:gdLst>
                <a:gd name="connsiteX0" fmla="*/ 0 w 2230557"/>
                <a:gd name="connsiteY0" fmla="*/ 0 h 678418"/>
                <a:gd name="connsiteX1" fmla="*/ 2060953 w 2230557"/>
                <a:gd name="connsiteY1" fmla="*/ 0 h 678418"/>
                <a:gd name="connsiteX2" fmla="*/ 2230557 w 2230557"/>
                <a:gd name="connsiteY2" fmla="*/ 339209 h 678418"/>
                <a:gd name="connsiteX3" fmla="*/ 2060953 w 2230557"/>
                <a:gd name="connsiteY3" fmla="*/ 678418 h 678418"/>
                <a:gd name="connsiteX4" fmla="*/ 0 w 2230557"/>
                <a:gd name="connsiteY4" fmla="*/ 678418 h 678418"/>
                <a:gd name="connsiteX5" fmla="*/ 169605 w 2230557"/>
                <a:gd name="connsiteY5" fmla="*/ 339209 h 678418"/>
                <a:gd name="connsiteX6" fmla="*/ 0 w 2230557"/>
                <a:gd name="connsiteY6" fmla="*/ 0 h 67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0557" h="678418">
                  <a:moveTo>
                    <a:pt x="0" y="0"/>
                  </a:moveTo>
                  <a:lnTo>
                    <a:pt x="2060953" y="0"/>
                  </a:lnTo>
                  <a:lnTo>
                    <a:pt x="2230557" y="339209"/>
                  </a:lnTo>
                  <a:lnTo>
                    <a:pt x="2060953" y="678418"/>
                  </a:lnTo>
                  <a:lnTo>
                    <a:pt x="0" y="678418"/>
                  </a:lnTo>
                  <a:lnTo>
                    <a:pt x="169605" y="339209"/>
                  </a:lnTo>
                  <a:lnTo>
                    <a:pt x="0" y="0"/>
                  </a:lnTo>
                  <a:close/>
                </a:path>
              </a:pathLst>
            </a:custGeom>
            <a:solidFill>
              <a:schemeClr val="accent6">
                <a:lumMod val="50000"/>
              </a:schemeClr>
            </a:solid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spcFirstLastPara="0" vert="horz" wrap="square" lIns="189116" tIns="123825" rIns="189116" bIns="123825" numCol="1" spcCol="1270" anchor="ctr" anchorCtr="0">
              <a:noAutofit/>
            </a:bodyPr>
            <a:lstStyle/>
            <a:p>
              <a:pPr algn="ctr" defTabSz="433388">
                <a:lnSpc>
                  <a:spcPct val="90000"/>
                </a:lnSpc>
                <a:spcBef>
                  <a:spcPct val="0"/>
                </a:spcBef>
                <a:spcAft>
                  <a:spcPct val="35000"/>
                </a:spcAft>
              </a:pPr>
              <a:r>
                <a:rPr lang="en-US" sz="975" b="1">
                  <a:solidFill>
                    <a:schemeClr val="tx1">
                      <a:lumMod val="10000"/>
                      <a:lumOff val="90000"/>
                    </a:schemeClr>
                  </a:solidFill>
                  <a:effectLst>
                    <a:outerShdw blurRad="50800" dist="38100" dir="2700000" algn="tl" rotWithShape="0">
                      <a:schemeClr val="tx1">
                        <a:alpha val="50000"/>
                      </a:schemeClr>
                    </a:outerShdw>
                  </a:effectLst>
                  <a:latin typeface="+mj-lt"/>
                </a:rPr>
                <a:t>Oct – Dec</a:t>
              </a:r>
            </a:p>
            <a:p>
              <a:pPr algn="ctr" defTabSz="433388">
                <a:lnSpc>
                  <a:spcPct val="90000"/>
                </a:lnSpc>
                <a:spcBef>
                  <a:spcPct val="0"/>
                </a:spcBef>
                <a:spcAft>
                  <a:spcPct val="35000"/>
                </a:spcAft>
              </a:pPr>
              <a:r>
                <a:rPr lang="en-US" sz="975" b="1">
                  <a:solidFill>
                    <a:schemeClr val="tx1">
                      <a:lumMod val="10000"/>
                      <a:lumOff val="90000"/>
                    </a:schemeClr>
                  </a:solidFill>
                  <a:effectLst>
                    <a:outerShdw blurRad="50800" dist="38100" dir="2700000" algn="tl" rotWithShape="0">
                      <a:schemeClr val="tx1">
                        <a:alpha val="50000"/>
                      </a:schemeClr>
                    </a:outerShdw>
                  </a:effectLst>
                  <a:latin typeface="+mj-lt"/>
                </a:rPr>
                <a:t>2021</a:t>
              </a:r>
              <a:endParaRPr lang="ru-RU" sz="975" b="1">
                <a:solidFill>
                  <a:schemeClr val="tx1">
                    <a:lumMod val="10000"/>
                    <a:lumOff val="90000"/>
                  </a:schemeClr>
                </a:solidFill>
                <a:effectLst>
                  <a:outerShdw blurRad="50800" dist="38100" dir="2700000" algn="tl" rotWithShape="0">
                    <a:schemeClr val="tx1">
                      <a:alpha val="50000"/>
                    </a:schemeClr>
                  </a:outerShdw>
                </a:effectLst>
                <a:latin typeface="+mj-lt"/>
              </a:endParaRPr>
            </a:p>
          </p:txBody>
        </p:sp>
        <p:sp>
          <p:nvSpPr>
            <p:cNvPr id="59" name="Freeform: Shape 58">
              <a:extLst>
                <a:ext uri="{FF2B5EF4-FFF2-40B4-BE49-F238E27FC236}">
                  <a16:creationId xmlns:a16="http://schemas.microsoft.com/office/drawing/2014/main" id="{9E4D014D-433B-49DB-8645-8B11DBE24728}"/>
                </a:ext>
              </a:extLst>
            </p:cNvPr>
            <p:cNvSpPr/>
            <p:nvPr/>
          </p:nvSpPr>
          <p:spPr>
            <a:xfrm>
              <a:off x="7218664" y="2797562"/>
              <a:ext cx="1811213" cy="1414065"/>
            </a:xfrm>
            <a:custGeom>
              <a:avLst/>
              <a:gdLst>
                <a:gd name="connsiteX0" fmla="*/ 0 w 1811213"/>
                <a:gd name="connsiteY0" fmla="*/ 0 h 1414065"/>
                <a:gd name="connsiteX1" fmla="*/ 1811213 w 1811213"/>
                <a:gd name="connsiteY1" fmla="*/ 0 h 1414065"/>
                <a:gd name="connsiteX2" fmla="*/ 1811213 w 1811213"/>
                <a:gd name="connsiteY2" fmla="*/ 1414065 h 1414065"/>
                <a:gd name="connsiteX3" fmla="*/ 0 w 1811213"/>
                <a:gd name="connsiteY3" fmla="*/ 1414065 h 1414065"/>
                <a:gd name="connsiteX4" fmla="*/ 0 w 1811213"/>
                <a:gd name="connsiteY4" fmla="*/ 0 h 1414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1213" h="1414065">
                  <a:moveTo>
                    <a:pt x="0" y="0"/>
                  </a:moveTo>
                  <a:lnTo>
                    <a:pt x="1811213" y="0"/>
                  </a:lnTo>
                  <a:lnTo>
                    <a:pt x="1811213" y="1414065"/>
                  </a:lnTo>
                  <a:lnTo>
                    <a:pt x="0" y="141406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1000" tIns="324000" rIns="216000" bIns="0" numCol="1" spcCol="1270" anchor="t" anchorCtr="0">
              <a:noAutofit/>
            </a:bodyPr>
            <a:lstStyle/>
            <a:p>
              <a:pPr defTabSz="400050">
                <a:lnSpc>
                  <a:spcPts val="1125"/>
                </a:lnSpc>
                <a:spcBef>
                  <a:spcPct val="0"/>
                </a:spcBef>
              </a:pPr>
              <a:endParaRPr lang="en-US" sz="900">
                <a:solidFill>
                  <a:srgbClr val="666666"/>
                </a:solidFill>
              </a:endParaRPr>
            </a:p>
          </p:txBody>
        </p:sp>
        <p:sp>
          <p:nvSpPr>
            <p:cNvPr id="61" name="Freeform: Shape 60">
              <a:extLst>
                <a:ext uri="{FF2B5EF4-FFF2-40B4-BE49-F238E27FC236}">
                  <a16:creationId xmlns:a16="http://schemas.microsoft.com/office/drawing/2014/main" id="{B14FE215-6283-4703-8546-6315F57AA58C}"/>
                </a:ext>
              </a:extLst>
            </p:cNvPr>
            <p:cNvSpPr/>
            <p:nvPr/>
          </p:nvSpPr>
          <p:spPr>
            <a:xfrm>
              <a:off x="9159250" y="4725749"/>
              <a:ext cx="2230557" cy="678418"/>
            </a:xfrm>
            <a:custGeom>
              <a:avLst/>
              <a:gdLst>
                <a:gd name="connsiteX0" fmla="*/ 0 w 2230557"/>
                <a:gd name="connsiteY0" fmla="*/ 0 h 678418"/>
                <a:gd name="connsiteX1" fmla="*/ 2060953 w 2230557"/>
                <a:gd name="connsiteY1" fmla="*/ 0 h 678418"/>
                <a:gd name="connsiteX2" fmla="*/ 2230557 w 2230557"/>
                <a:gd name="connsiteY2" fmla="*/ 339209 h 678418"/>
                <a:gd name="connsiteX3" fmla="*/ 2060953 w 2230557"/>
                <a:gd name="connsiteY3" fmla="*/ 678418 h 678418"/>
                <a:gd name="connsiteX4" fmla="*/ 0 w 2230557"/>
                <a:gd name="connsiteY4" fmla="*/ 678418 h 678418"/>
                <a:gd name="connsiteX5" fmla="*/ 169605 w 2230557"/>
                <a:gd name="connsiteY5" fmla="*/ 339209 h 678418"/>
                <a:gd name="connsiteX6" fmla="*/ 0 w 2230557"/>
                <a:gd name="connsiteY6" fmla="*/ 0 h 67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0557" h="678418">
                  <a:moveTo>
                    <a:pt x="0" y="0"/>
                  </a:moveTo>
                  <a:lnTo>
                    <a:pt x="2060953" y="0"/>
                  </a:lnTo>
                  <a:lnTo>
                    <a:pt x="2230557" y="339209"/>
                  </a:lnTo>
                  <a:lnTo>
                    <a:pt x="2060953" y="678418"/>
                  </a:lnTo>
                  <a:lnTo>
                    <a:pt x="0" y="678418"/>
                  </a:lnTo>
                  <a:lnTo>
                    <a:pt x="169605" y="339209"/>
                  </a:lnTo>
                  <a:lnTo>
                    <a:pt x="0" y="0"/>
                  </a:lnTo>
                  <a:close/>
                </a:path>
              </a:pathLst>
            </a:custGeom>
            <a:solidFill>
              <a:schemeClr val="accent2">
                <a:lumMod val="75000"/>
                <a:lumOff val="25000"/>
              </a:schemeClr>
            </a:solidFill>
            <a:ln>
              <a:solidFill>
                <a:schemeClr val="accent5"/>
              </a:solidFill>
            </a:ln>
          </p:spPr>
          <p:style>
            <a:lnRef idx="2">
              <a:scrgbClr r="0" g="0" b="0"/>
            </a:lnRef>
            <a:fillRef idx="1">
              <a:scrgbClr r="0" g="0" b="0"/>
            </a:fillRef>
            <a:effectRef idx="0">
              <a:schemeClr val="accent6">
                <a:hueOff val="0"/>
                <a:satOff val="0"/>
                <a:lumOff val="0"/>
                <a:alphaOff val="0"/>
              </a:schemeClr>
            </a:effectRef>
            <a:fontRef idx="minor">
              <a:schemeClr val="lt1"/>
            </a:fontRef>
          </p:style>
          <p:txBody>
            <a:bodyPr spcFirstLastPara="0" vert="horz" wrap="square" lIns="189116" tIns="123825" rIns="189116" bIns="123825" numCol="1" spcCol="1270" anchor="ctr" anchorCtr="0">
              <a:noAutofit/>
            </a:bodyPr>
            <a:lstStyle/>
            <a:p>
              <a:pPr algn="ctr" defTabSz="433388">
                <a:lnSpc>
                  <a:spcPct val="90000"/>
                </a:lnSpc>
                <a:spcBef>
                  <a:spcPct val="0"/>
                </a:spcBef>
                <a:spcAft>
                  <a:spcPct val="35000"/>
                </a:spcAft>
              </a:pPr>
              <a:r>
                <a:rPr lang="en-AU" sz="975" b="1">
                  <a:solidFill>
                    <a:schemeClr val="tx1">
                      <a:lumMod val="10000"/>
                      <a:lumOff val="90000"/>
                    </a:schemeClr>
                  </a:solidFill>
                  <a:effectLst>
                    <a:outerShdw blurRad="50800" dist="38100" dir="2700000" algn="tl" rotWithShape="0">
                      <a:schemeClr val="tx1">
                        <a:alpha val="50000"/>
                      </a:schemeClr>
                    </a:outerShdw>
                  </a:effectLst>
                  <a:latin typeface="+mj-lt"/>
                </a:rPr>
                <a:t>2022 - 23</a:t>
              </a:r>
              <a:endParaRPr lang="ru-RU" sz="975" b="1">
                <a:solidFill>
                  <a:schemeClr val="tx1">
                    <a:lumMod val="10000"/>
                    <a:lumOff val="90000"/>
                  </a:schemeClr>
                </a:solidFill>
                <a:effectLst>
                  <a:outerShdw blurRad="50800" dist="38100" dir="2700000" algn="tl" rotWithShape="0">
                    <a:schemeClr val="tx1">
                      <a:alpha val="50000"/>
                    </a:schemeClr>
                  </a:outerShdw>
                </a:effectLst>
                <a:latin typeface="+mj-lt"/>
              </a:endParaRPr>
            </a:p>
          </p:txBody>
        </p:sp>
        <p:sp>
          <p:nvSpPr>
            <p:cNvPr id="62" name="Freeform: Shape 61">
              <a:extLst>
                <a:ext uri="{FF2B5EF4-FFF2-40B4-BE49-F238E27FC236}">
                  <a16:creationId xmlns:a16="http://schemas.microsoft.com/office/drawing/2014/main" id="{2BA76DA6-C5FC-4C7A-A8B7-EEB1E6B17C81}"/>
                </a:ext>
              </a:extLst>
            </p:cNvPr>
            <p:cNvSpPr/>
            <p:nvPr/>
          </p:nvSpPr>
          <p:spPr>
            <a:xfrm>
              <a:off x="9337694" y="2797562"/>
              <a:ext cx="1811213" cy="1414065"/>
            </a:xfrm>
            <a:custGeom>
              <a:avLst/>
              <a:gdLst>
                <a:gd name="connsiteX0" fmla="*/ 0 w 1811213"/>
                <a:gd name="connsiteY0" fmla="*/ 0 h 1414065"/>
                <a:gd name="connsiteX1" fmla="*/ 1811213 w 1811213"/>
                <a:gd name="connsiteY1" fmla="*/ 0 h 1414065"/>
                <a:gd name="connsiteX2" fmla="*/ 1811213 w 1811213"/>
                <a:gd name="connsiteY2" fmla="*/ 1414065 h 1414065"/>
                <a:gd name="connsiteX3" fmla="*/ 0 w 1811213"/>
                <a:gd name="connsiteY3" fmla="*/ 1414065 h 1414065"/>
                <a:gd name="connsiteX4" fmla="*/ 0 w 1811213"/>
                <a:gd name="connsiteY4" fmla="*/ 0 h 1414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1213" h="1414065">
                  <a:moveTo>
                    <a:pt x="0" y="0"/>
                  </a:moveTo>
                  <a:lnTo>
                    <a:pt x="1811213" y="0"/>
                  </a:lnTo>
                  <a:lnTo>
                    <a:pt x="1811213" y="1414065"/>
                  </a:lnTo>
                  <a:lnTo>
                    <a:pt x="0" y="141406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1000" tIns="324000" rIns="216000" bIns="0" numCol="1" spcCol="1270" anchor="t" anchorCtr="0">
              <a:noAutofit/>
            </a:bodyPr>
            <a:lstStyle/>
            <a:p>
              <a:pPr defTabSz="400050">
                <a:lnSpc>
                  <a:spcPts val="1125"/>
                </a:lnSpc>
                <a:spcBef>
                  <a:spcPct val="0"/>
                </a:spcBef>
              </a:pPr>
              <a:endParaRPr lang="en-US" sz="900">
                <a:solidFill>
                  <a:srgbClr val="666666"/>
                </a:solidFill>
              </a:endParaRPr>
            </a:p>
          </p:txBody>
        </p:sp>
        <p:sp>
          <p:nvSpPr>
            <p:cNvPr id="52" name="Freeform: Shape 51">
              <a:extLst>
                <a:ext uri="{FF2B5EF4-FFF2-40B4-BE49-F238E27FC236}">
                  <a16:creationId xmlns:a16="http://schemas.microsoft.com/office/drawing/2014/main" id="{DF0979E3-3655-4216-BA2C-F6C3B732FB1D}"/>
                </a:ext>
              </a:extLst>
            </p:cNvPr>
            <p:cNvSpPr/>
            <p:nvPr/>
          </p:nvSpPr>
          <p:spPr>
            <a:xfrm>
              <a:off x="2802159" y="4725749"/>
              <a:ext cx="2230557" cy="678418"/>
            </a:xfrm>
            <a:custGeom>
              <a:avLst/>
              <a:gdLst>
                <a:gd name="connsiteX0" fmla="*/ 0 w 2230557"/>
                <a:gd name="connsiteY0" fmla="*/ 0 h 678418"/>
                <a:gd name="connsiteX1" fmla="*/ 2060953 w 2230557"/>
                <a:gd name="connsiteY1" fmla="*/ 0 h 678418"/>
                <a:gd name="connsiteX2" fmla="*/ 2230557 w 2230557"/>
                <a:gd name="connsiteY2" fmla="*/ 339209 h 678418"/>
                <a:gd name="connsiteX3" fmla="*/ 2060953 w 2230557"/>
                <a:gd name="connsiteY3" fmla="*/ 678418 h 678418"/>
                <a:gd name="connsiteX4" fmla="*/ 0 w 2230557"/>
                <a:gd name="connsiteY4" fmla="*/ 678418 h 678418"/>
                <a:gd name="connsiteX5" fmla="*/ 169605 w 2230557"/>
                <a:gd name="connsiteY5" fmla="*/ 339209 h 678418"/>
                <a:gd name="connsiteX6" fmla="*/ 0 w 2230557"/>
                <a:gd name="connsiteY6" fmla="*/ 0 h 67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0557" h="678418">
                  <a:moveTo>
                    <a:pt x="0" y="0"/>
                  </a:moveTo>
                  <a:lnTo>
                    <a:pt x="2060953" y="0"/>
                  </a:lnTo>
                  <a:lnTo>
                    <a:pt x="2230557" y="339209"/>
                  </a:lnTo>
                  <a:lnTo>
                    <a:pt x="2060953" y="678418"/>
                  </a:lnTo>
                  <a:lnTo>
                    <a:pt x="0" y="678418"/>
                  </a:lnTo>
                  <a:lnTo>
                    <a:pt x="169605" y="339209"/>
                  </a:lnTo>
                  <a:lnTo>
                    <a:pt x="0" y="0"/>
                  </a:lnTo>
                  <a:close/>
                </a:path>
              </a:pathLst>
            </a:custGeom>
            <a:solidFill>
              <a:schemeClr val="accent6">
                <a:lumMod val="50000"/>
              </a:schemeClr>
            </a:solid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spcFirstLastPara="0" vert="horz" wrap="square" lIns="189116" tIns="123825" rIns="189116" bIns="123825" numCol="1" spcCol="1270" anchor="ctr" anchorCtr="0">
              <a:noAutofit/>
            </a:bodyPr>
            <a:lstStyle/>
            <a:p>
              <a:pPr algn="ctr" defTabSz="433388">
                <a:lnSpc>
                  <a:spcPct val="90000"/>
                </a:lnSpc>
                <a:spcBef>
                  <a:spcPct val="0"/>
                </a:spcBef>
                <a:spcAft>
                  <a:spcPct val="35000"/>
                </a:spcAft>
              </a:pPr>
              <a:r>
                <a:rPr lang="en-US" sz="975" b="1">
                  <a:solidFill>
                    <a:schemeClr val="tx1">
                      <a:lumMod val="10000"/>
                      <a:lumOff val="90000"/>
                    </a:schemeClr>
                  </a:solidFill>
                  <a:effectLst>
                    <a:outerShdw blurRad="50800" dist="38100" dir="2700000" algn="tl" rotWithShape="0">
                      <a:schemeClr val="tx1">
                        <a:alpha val="50000"/>
                      </a:schemeClr>
                    </a:outerShdw>
                  </a:effectLst>
                  <a:latin typeface="+mj-lt"/>
                </a:rPr>
                <a:t>Apr – Jun </a:t>
              </a:r>
            </a:p>
            <a:p>
              <a:pPr algn="ctr" defTabSz="433388">
                <a:lnSpc>
                  <a:spcPct val="90000"/>
                </a:lnSpc>
                <a:spcBef>
                  <a:spcPct val="0"/>
                </a:spcBef>
                <a:spcAft>
                  <a:spcPct val="35000"/>
                </a:spcAft>
              </a:pPr>
              <a:r>
                <a:rPr lang="en-US" sz="975" b="1">
                  <a:solidFill>
                    <a:schemeClr val="tx1">
                      <a:lumMod val="10000"/>
                      <a:lumOff val="90000"/>
                    </a:schemeClr>
                  </a:solidFill>
                  <a:effectLst>
                    <a:outerShdw blurRad="50800" dist="38100" dir="2700000" algn="tl" rotWithShape="0">
                      <a:schemeClr val="tx1">
                        <a:alpha val="50000"/>
                      </a:schemeClr>
                    </a:outerShdw>
                  </a:effectLst>
                  <a:latin typeface="+mj-lt"/>
                </a:rPr>
                <a:t>2021</a:t>
              </a:r>
            </a:p>
          </p:txBody>
        </p:sp>
        <p:sp>
          <p:nvSpPr>
            <p:cNvPr id="49" name="Freeform: Shape 48">
              <a:extLst>
                <a:ext uri="{FF2B5EF4-FFF2-40B4-BE49-F238E27FC236}">
                  <a16:creationId xmlns:a16="http://schemas.microsoft.com/office/drawing/2014/main" id="{8962E236-5D0C-4CD7-BC79-9A8B269CC0EF}"/>
                </a:ext>
              </a:extLst>
            </p:cNvPr>
            <p:cNvSpPr/>
            <p:nvPr/>
          </p:nvSpPr>
          <p:spPr>
            <a:xfrm>
              <a:off x="683129" y="4725749"/>
              <a:ext cx="2230557" cy="678418"/>
            </a:xfrm>
            <a:custGeom>
              <a:avLst/>
              <a:gdLst>
                <a:gd name="connsiteX0" fmla="*/ 0 w 2230557"/>
                <a:gd name="connsiteY0" fmla="*/ 0 h 678418"/>
                <a:gd name="connsiteX1" fmla="*/ 2060953 w 2230557"/>
                <a:gd name="connsiteY1" fmla="*/ 0 h 678418"/>
                <a:gd name="connsiteX2" fmla="*/ 2230557 w 2230557"/>
                <a:gd name="connsiteY2" fmla="*/ 339209 h 678418"/>
                <a:gd name="connsiteX3" fmla="*/ 2060953 w 2230557"/>
                <a:gd name="connsiteY3" fmla="*/ 678418 h 678418"/>
                <a:gd name="connsiteX4" fmla="*/ 0 w 2230557"/>
                <a:gd name="connsiteY4" fmla="*/ 678418 h 678418"/>
                <a:gd name="connsiteX5" fmla="*/ 0 w 2230557"/>
                <a:gd name="connsiteY5" fmla="*/ 0 h 67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557" h="678418">
                  <a:moveTo>
                    <a:pt x="0" y="0"/>
                  </a:moveTo>
                  <a:lnTo>
                    <a:pt x="2060953" y="0"/>
                  </a:lnTo>
                  <a:lnTo>
                    <a:pt x="2230557" y="339209"/>
                  </a:lnTo>
                  <a:lnTo>
                    <a:pt x="2060953" y="678418"/>
                  </a:lnTo>
                  <a:lnTo>
                    <a:pt x="0" y="678418"/>
                  </a:lnTo>
                  <a:lnTo>
                    <a:pt x="0" y="0"/>
                  </a:lnTo>
                  <a:close/>
                </a:path>
              </a:pathLst>
            </a:custGeom>
            <a:solidFill>
              <a:schemeClr val="accent2"/>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66675" tIns="133350" rIns="130277" bIns="133350" numCol="1" spcCol="1270" anchor="ctr" anchorCtr="0">
              <a:noAutofit/>
            </a:bodyPr>
            <a:lstStyle/>
            <a:p>
              <a:pPr algn="ctr" defTabSz="466725">
                <a:lnSpc>
                  <a:spcPct val="90000"/>
                </a:lnSpc>
                <a:spcBef>
                  <a:spcPct val="0"/>
                </a:spcBef>
                <a:spcAft>
                  <a:spcPct val="35000"/>
                </a:spcAft>
              </a:pPr>
              <a:r>
                <a:rPr lang="en-US" sz="1050" b="1">
                  <a:solidFill>
                    <a:schemeClr val="tx1">
                      <a:lumMod val="10000"/>
                      <a:lumOff val="90000"/>
                    </a:schemeClr>
                  </a:solidFill>
                  <a:effectLst>
                    <a:outerShdw blurRad="50800" dist="38100" dir="2700000" algn="tl" rotWithShape="0">
                      <a:schemeClr val="tx1">
                        <a:alpha val="50000"/>
                      </a:schemeClr>
                    </a:outerShdw>
                  </a:effectLst>
                  <a:latin typeface="+mj-lt"/>
                </a:rPr>
                <a:t>Jan – Mar </a:t>
              </a:r>
            </a:p>
            <a:p>
              <a:pPr algn="ctr" defTabSz="466725">
                <a:lnSpc>
                  <a:spcPct val="90000"/>
                </a:lnSpc>
                <a:spcBef>
                  <a:spcPct val="0"/>
                </a:spcBef>
                <a:spcAft>
                  <a:spcPct val="35000"/>
                </a:spcAft>
              </a:pPr>
              <a:r>
                <a:rPr lang="en-US" sz="975" b="1">
                  <a:solidFill>
                    <a:schemeClr val="tx1">
                      <a:lumMod val="10000"/>
                      <a:lumOff val="90000"/>
                    </a:schemeClr>
                  </a:solidFill>
                  <a:effectLst>
                    <a:outerShdw blurRad="50800" dist="38100" dir="2700000" algn="tl" rotWithShape="0">
                      <a:schemeClr val="tx1">
                        <a:alpha val="50000"/>
                      </a:schemeClr>
                    </a:outerShdw>
                  </a:effectLst>
                  <a:latin typeface="+mj-lt"/>
                </a:rPr>
                <a:t>2021</a:t>
              </a:r>
            </a:p>
          </p:txBody>
        </p:sp>
      </p:grpSp>
      <p:sp>
        <p:nvSpPr>
          <p:cNvPr id="3" name="Rectangle 2">
            <a:extLst>
              <a:ext uri="{FF2B5EF4-FFF2-40B4-BE49-F238E27FC236}">
                <a16:creationId xmlns:a16="http://schemas.microsoft.com/office/drawing/2014/main" id="{8C26271A-4D6F-4E40-B43E-A588483327B2}"/>
              </a:ext>
            </a:extLst>
          </p:cNvPr>
          <p:cNvSpPr/>
          <p:nvPr/>
        </p:nvSpPr>
        <p:spPr>
          <a:xfrm>
            <a:off x="813990" y="2098051"/>
            <a:ext cx="888320" cy="17946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AU" sz="800">
                <a:solidFill>
                  <a:schemeClr val="tx1">
                    <a:lumMod val="10000"/>
                    <a:lumOff val="90000"/>
                  </a:schemeClr>
                </a:solidFill>
              </a:rPr>
              <a:t>Industry test</a:t>
            </a:r>
          </a:p>
        </p:txBody>
      </p:sp>
      <p:sp>
        <p:nvSpPr>
          <p:cNvPr id="6" name="Flowchart: Connector 5">
            <a:extLst>
              <a:ext uri="{FF2B5EF4-FFF2-40B4-BE49-F238E27FC236}">
                <a16:creationId xmlns:a16="http://schemas.microsoft.com/office/drawing/2014/main" id="{E8DF6EBB-8A44-4095-A3EF-4D50734A7604}"/>
              </a:ext>
            </a:extLst>
          </p:cNvPr>
          <p:cNvSpPr/>
          <p:nvPr/>
        </p:nvSpPr>
        <p:spPr>
          <a:xfrm>
            <a:off x="1615158" y="2098051"/>
            <a:ext cx="192280" cy="179462"/>
          </a:xfrm>
          <a:prstGeom prst="flowChartConnector">
            <a:avLst/>
          </a:prstGeom>
          <a:solidFill>
            <a:schemeClr val="accent2"/>
          </a:solidFill>
          <a:ln w="31750" cmpd="tri">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27000" tIns="27000" rIns="27000" bIns="27000" numCol="1" spcCol="0" rtlCol="0" fromWordArt="0" anchor="ctr" anchorCtr="0" forceAA="0" compatLnSpc="1">
            <a:prstTxWarp prst="textNoShape">
              <a:avLst/>
            </a:prstTxWarp>
            <a:noAutofit/>
          </a:bodyPr>
          <a:lstStyle/>
          <a:p>
            <a:pPr algn="ctr"/>
            <a:r>
              <a:rPr lang="en-AU" sz="600" b="1">
                <a:solidFill>
                  <a:schemeClr val="bg1"/>
                </a:solidFill>
              </a:rPr>
              <a:t>GO</a:t>
            </a:r>
          </a:p>
        </p:txBody>
      </p:sp>
      <p:sp>
        <p:nvSpPr>
          <p:cNvPr id="7" name="TextBox 6">
            <a:extLst>
              <a:ext uri="{FF2B5EF4-FFF2-40B4-BE49-F238E27FC236}">
                <a16:creationId xmlns:a16="http://schemas.microsoft.com/office/drawing/2014/main" id="{F7B55F21-F9F2-46D9-95BC-B1D7FE52CE6D}"/>
              </a:ext>
            </a:extLst>
          </p:cNvPr>
          <p:cNvSpPr txBox="1"/>
          <p:nvPr/>
        </p:nvSpPr>
        <p:spPr>
          <a:xfrm>
            <a:off x="769221" y="1911628"/>
            <a:ext cx="505267" cy="213585"/>
          </a:xfrm>
          <a:prstGeom prst="rect">
            <a:avLst/>
          </a:prstGeom>
          <a:noFill/>
        </p:spPr>
        <p:txBody>
          <a:bodyPr wrap="none" rtlCol="0">
            <a:spAutoFit/>
          </a:bodyPr>
          <a:lstStyle/>
          <a:p>
            <a:r>
              <a:rPr lang="en-AU" sz="788" b="1" i="1">
                <a:solidFill>
                  <a:schemeClr val="accent1">
                    <a:lumMod val="50000"/>
                  </a:schemeClr>
                </a:solidFill>
                <a:latin typeface="Segoe UI" panose="020B0502040204020203" pitchFamily="34" charset="0"/>
              </a:rPr>
              <a:t>01-Feb</a:t>
            </a:r>
          </a:p>
        </p:txBody>
      </p:sp>
      <p:sp>
        <p:nvSpPr>
          <p:cNvPr id="8" name="TextBox 7">
            <a:extLst>
              <a:ext uri="{FF2B5EF4-FFF2-40B4-BE49-F238E27FC236}">
                <a16:creationId xmlns:a16="http://schemas.microsoft.com/office/drawing/2014/main" id="{B6433E40-C93B-4C6C-B75D-3B39F4AC9D14}"/>
              </a:ext>
            </a:extLst>
          </p:cNvPr>
          <p:cNvSpPr txBox="1"/>
          <p:nvPr/>
        </p:nvSpPr>
        <p:spPr>
          <a:xfrm>
            <a:off x="1266347" y="1912515"/>
            <a:ext cx="527709" cy="213585"/>
          </a:xfrm>
          <a:prstGeom prst="rect">
            <a:avLst/>
          </a:prstGeom>
          <a:noFill/>
        </p:spPr>
        <p:txBody>
          <a:bodyPr wrap="none" rtlCol="0">
            <a:spAutoFit/>
          </a:bodyPr>
          <a:lstStyle>
            <a:defPPr>
              <a:defRPr lang="ru-RU"/>
            </a:defPPr>
            <a:lvl1pPr>
              <a:defRPr sz="1050" b="1" i="1">
                <a:solidFill>
                  <a:srgbClr val="333333"/>
                </a:solidFill>
                <a:latin typeface="Segoe UI" panose="020B0502040204020203" pitchFamily="34" charset="0"/>
              </a:defRPr>
            </a:lvl1pPr>
          </a:lstStyle>
          <a:p>
            <a:r>
              <a:rPr lang="en-AU" sz="788">
                <a:solidFill>
                  <a:schemeClr val="accent1">
                    <a:lumMod val="50000"/>
                  </a:schemeClr>
                </a:solidFill>
              </a:rPr>
              <a:t>09-Mar</a:t>
            </a:r>
          </a:p>
        </p:txBody>
      </p:sp>
      <p:sp>
        <p:nvSpPr>
          <p:cNvPr id="9" name="Rectangle 8">
            <a:extLst>
              <a:ext uri="{FF2B5EF4-FFF2-40B4-BE49-F238E27FC236}">
                <a16:creationId xmlns:a16="http://schemas.microsoft.com/office/drawing/2014/main" id="{705515ED-EC01-46FE-9EF7-9A62ED551D59}"/>
              </a:ext>
            </a:extLst>
          </p:cNvPr>
          <p:cNvSpPr/>
          <p:nvPr/>
        </p:nvSpPr>
        <p:spPr>
          <a:xfrm>
            <a:off x="78234" y="2507535"/>
            <a:ext cx="1818734" cy="16967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AU" sz="800"/>
              <a:t>Industry test</a:t>
            </a:r>
            <a:endParaRPr lang="en-AU" sz="800">
              <a:solidFill>
                <a:schemeClr val="tx1">
                  <a:lumMod val="10000"/>
                  <a:lumOff val="90000"/>
                </a:schemeClr>
              </a:solidFill>
            </a:endParaRPr>
          </a:p>
        </p:txBody>
      </p:sp>
      <p:sp>
        <p:nvSpPr>
          <p:cNvPr id="10" name="Flowchart: Connector 9">
            <a:extLst>
              <a:ext uri="{FF2B5EF4-FFF2-40B4-BE49-F238E27FC236}">
                <a16:creationId xmlns:a16="http://schemas.microsoft.com/office/drawing/2014/main" id="{C3DFE6D2-57C2-4E36-BDE2-FEB782029B03}"/>
              </a:ext>
            </a:extLst>
          </p:cNvPr>
          <p:cNvSpPr/>
          <p:nvPr/>
        </p:nvSpPr>
        <p:spPr>
          <a:xfrm>
            <a:off x="1830039" y="2507535"/>
            <a:ext cx="192280" cy="179462"/>
          </a:xfrm>
          <a:prstGeom prst="flowChartConnector">
            <a:avLst/>
          </a:prstGeom>
          <a:solidFill>
            <a:schemeClr val="accent2"/>
          </a:solidFill>
          <a:ln w="31750" cmpd="tri">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27000" tIns="27000" rIns="27000" bIns="27000" numCol="1" spcCol="0" rtlCol="0" fromWordArt="0" anchor="ctr" anchorCtr="0" forceAA="0" compatLnSpc="1">
            <a:prstTxWarp prst="textNoShape">
              <a:avLst/>
            </a:prstTxWarp>
            <a:noAutofit/>
          </a:bodyPr>
          <a:lstStyle/>
          <a:p>
            <a:pPr algn="ctr"/>
            <a:r>
              <a:rPr lang="en-AU" sz="600" b="1">
                <a:solidFill>
                  <a:schemeClr val="bg1"/>
                </a:solidFill>
              </a:rPr>
              <a:t>GO</a:t>
            </a:r>
          </a:p>
        </p:txBody>
      </p:sp>
      <p:sp>
        <p:nvSpPr>
          <p:cNvPr id="11" name="TextBox 10">
            <a:extLst>
              <a:ext uri="{FF2B5EF4-FFF2-40B4-BE49-F238E27FC236}">
                <a16:creationId xmlns:a16="http://schemas.microsoft.com/office/drawing/2014/main" id="{11ECFFE7-5B67-4C47-8A34-EFC63C92E886}"/>
              </a:ext>
            </a:extLst>
          </p:cNvPr>
          <p:cNvSpPr txBox="1"/>
          <p:nvPr/>
        </p:nvSpPr>
        <p:spPr>
          <a:xfrm>
            <a:off x="1394" y="2338716"/>
            <a:ext cx="803425" cy="213585"/>
          </a:xfrm>
          <a:prstGeom prst="rect">
            <a:avLst/>
          </a:prstGeom>
          <a:noFill/>
        </p:spPr>
        <p:txBody>
          <a:bodyPr wrap="none" rtlCol="0">
            <a:spAutoFit/>
          </a:bodyPr>
          <a:lstStyle>
            <a:defPPr>
              <a:defRPr lang="ru-RU"/>
            </a:defPPr>
            <a:lvl1pPr>
              <a:defRPr sz="1050" b="1" i="1">
                <a:solidFill>
                  <a:srgbClr val="333333"/>
                </a:solidFill>
                <a:latin typeface="Segoe UI" panose="020B0502040204020203" pitchFamily="34" charset="0"/>
              </a:defRPr>
            </a:lvl1pPr>
          </a:lstStyle>
          <a:p>
            <a:r>
              <a:rPr lang="en-AU" sz="788">
                <a:solidFill>
                  <a:schemeClr val="bg2">
                    <a:lumMod val="10000"/>
                  </a:schemeClr>
                </a:solidFill>
              </a:rPr>
              <a:t>30-Nov-2020</a:t>
            </a:r>
          </a:p>
        </p:txBody>
      </p:sp>
      <p:sp>
        <p:nvSpPr>
          <p:cNvPr id="13" name="Rectangle 12">
            <a:extLst>
              <a:ext uri="{FF2B5EF4-FFF2-40B4-BE49-F238E27FC236}">
                <a16:creationId xmlns:a16="http://schemas.microsoft.com/office/drawing/2014/main" id="{8BAB6924-BD2F-4ADE-AB14-474725305945}"/>
              </a:ext>
            </a:extLst>
          </p:cNvPr>
          <p:cNvSpPr/>
          <p:nvPr/>
        </p:nvSpPr>
        <p:spPr>
          <a:xfrm>
            <a:off x="1058341" y="2930833"/>
            <a:ext cx="1102435" cy="17946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AU" sz="800">
                <a:solidFill>
                  <a:schemeClr val="tx1">
                    <a:lumMod val="10000"/>
                    <a:lumOff val="90000"/>
                  </a:schemeClr>
                </a:solidFill>
              </a:rPr>
              <a:t>Industry test</a:t>
            </a:r>
          </a:p>
        </p:txBody>
      </p:sp>
      <p:sp>
        <p:nvSpPr>
          <p:cNvPr id="14" name="Flowchart: Connector 13">
            <a:extLst>
              <a:ext uri="{FF2B5EF4-FFF2-40B4-BE49-F238E27FC236}">
                <a16:creationId xmlns:a16="http://schemas.microsoft.com/office/drawing/2014/main" id="{01E43682-28C6-48D6-8CAF-CFAF931F06F8}"/>
              </a:ext>
            </a:extLst>
          </p:cNvPr>
          <p:cNvSpPr/>
          <p:nvPr/>
        </p:nvSpPr>
        <p:spPr>
          <a:xfrm>
            <a:off x="2088238" y="2930833"/>
            <a:ext cx="192280" cy="179462"/>
          </a:xfrm>
          <a:prstGeom prst="flowChartConnector">
            <a:avLst/>
          </a:prstGeom>
          <a:solidFill>
            <a:schemeClr val="accent2"/>
          </a:solidFill>
          <a:ln w="41275" cmpd="tri">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27000" tIns="27000" rIns="27000" bIns="27000" numCol="1" spcCol="0" rtlCol="0" fromWordArt="0" anchor="ctr" anchorCtr="0" forceAA="0" compatLnSpc="1">
            <a:prstTxWarp prst="textNoShape">
              <a:avLst/>
            </a:prstTxWarp>
            <a:noAutofit/>
          </a:bodyPr>
          <a:lstStyle/>
          <a:p>
            <a:pPr algn="ctr"/>
            <a:r>
              <a:rPr lang="en-AU" sz="600" b="1"/>
              <a:t>GO</a:t>
            </a:r>
          </a:p>
        </p:txBody>
      </p:sp>
      <p:sp>
        <p:nvSpPr>
          <p:cNvPr id="16" name="TextBox 15">
            <a:extLst>
              <a:ext uri="{FF2B5EF4-FFF2-40B4-BE49-F238E27FC236}">
                <a16:creationId xmlns:a16="http://schemas.microsoft.com/office/drawing/2014/main" id="{F40C3793-14D9-4DAB-911B-BBB8E6121C29}"/>
              </a:ext>
            </a:extLst>
          </p:cNvPr>
          <p:cNvSpPr txBox="1"/>
          <p:nvPr/>
        </p:nvSpPr>
        <p:spPr>
          <a:xfrm>
            <a:off x="991830" y="2743258"/>
            <a:ext cx="505267" cy="213585"/>
          </a:xfrm>
          <a:prstGeom prst="rect">
            <a:avLst/>
          </a:prstGeom>
          <a:noFill/>
        </p:spPr>
        <p:txBody>
          <a:bodyPr wrap="none" rtlCol="0">
            <a:spAutoFit/>
          </a:bodyPr>
          <a:lstStyle>
            <a:defPPr>
              <a:defRPr lang="ru-RU"/>
            </a:defPPr>
            <a:lvl1pPr>
              <a:defRPr sz="1050" b="1" i="1">
                <a:solidFill>
                  <a:srgbClr val="333333"/>
                </a:solidFill>
                <a:latin typeface="Segoe UI" panose="020B0502040204020203" pitchFamily="34" charset="0"/>
              </a:defRPr>
            </a:lvl1pPr>
          </a:lstStyle>
          <a:p>
            <a:r>
              <a:rPr lang="en-AU" sz="788">
                <a:solidFill>
                  <a:schemeClr val="accent3"/>
                </a:solidFill>
              </a:rPr>
              <a:t>17-Feb</a:t>
            </a:r>
          </a:p>
        </p:txBody>
      </p:sp>
      <p:sp>
        <p:nvSpPr>
          <p:cNvPr id="21" name="Flowchart: Connector 20">
            <a:extLst>
              <a:ext uri="{FF2B5EF4-FFF2-40B4-BE49-F238E27FC236}">
                <a16:creationId xmlns:a16="http://schemas.microsoft.com/office/drawing/2014/main" id="{8F0CD2E3-CDEE-47B2-A733-E6584DB667DD}"/>
              </a:ext>
            </a:extLst>
          </p:cNvPr>
          <p:cNvSpPr/>
          <p:nvPr/>
        </p:nvSpPr>
        <p:spPr>
          <a:xfrm>
            <a:off x="6693784" y="83471"/>
            <a:ext cx="192280" cy="179462"/>
          </a:xfrm>
          <a:prstGeom prst="flowChartConnector">
            <a:avLst/>
          </a:prstGeom>
          <a:solidFill>
            <a:schemeClr val="accent2"/>
          </a:solidFill>
          <a:ln w="31750" cmpd="tri">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27000" tIns="27000" rIns="27000" bIns="27000" numCol="1" spcCol="0" rtlCol="0" fromWordArt="0" anchor="ctr" anchorCtr="0" forceAA="0" compatLnSpc="1">
            <a:prstTxWarp prst="textNoShape">
              <a:avLst/>
            </a:prstTxWarp>
            <a:noAutofit/>
          </a:bodyPr>
          <a:lstStyle/>
          <a:p>
            <a:pPr algn="ctr"/>
            <a:r>
              <a:rPr lang="en-AU" sz="600" b="1">
                <a:solidFill>
                  <a:schemeClr val="bg1"/>
                </a:solidFill>
              </a:rPr>
              <a:t>GO</a:t>
            </a:r>
          </a:p>
        </p:txBody>
      </p:sp>
      <p:sp>
        <p:nvSpPr>
          <p:cNvPr id="22" name="Diamond 21">
            <a:extLst>
              <a:ext uri="{FF2B5EF4-FFF2-40B4-BE49-F238E27FC236}">
                <a16:creationId xmlns:a16="http://schemas.microsoft.com/office/drawing/2014/main" id="{9FAB9135-9424-402D-A80E-BF3C45B81F10}"/>
              </a:ext>
            </a:extLst>
          </p:cNvPr>
          <p:cNvSpPr/>
          <p:nvPr/>
        </p:nvSpPr>
        <p:spPr>
          <a:xfrm>
            <a:off x="6668227" y="317768"/>
            <a:ext cx="236586" cy="242140"/>
          </a:xfrm>
          <a:prstGeom prst="diamond">
            <a:avLst/>
          </a:prstGeom>
          <a:solidFill>
            <a:schemeClr val="accent6">
              <a:lumMod val="50000"/>
            </a:schemeClr>
          </a:solidFill>
          <a:ln cmpd="tri">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27000" tIns="27000" rIns="27000" bIns="27000" numCol="1" spcCol="0" rtlCol="0" fromWordArt="0" anchor="ctr" anchorCtr="0" forceAA="0" compatLnSpc="1">
            <a:prstTxWarp prst="textNoShape">
              <a:avLst/>
            </a:prstTxWarp>
            <a:noAutofit/>
          </a:bodyPr>
          <a:lstStyle/>
          <a:p>
            <a:pPr algn="ctr"/>
            <a:r>
              <a:rPr lang="en-AU" sz="800" b="1"/>
              <a:t>M</a:t>
            </a:r>
          </a:p>
        </p:txBody>
      </p:sp>
      <p:sp>
        <p:nvSpPr>
          <p:cNvPr id="23" name="TextBox 22">
            <a:extLst>
              <a:ext uri="{FF2B5EF4-FFF2-40B4-BE49-F238E27FC236}">
                <a16:creationId xmlns:a16="http://schemas.microsoft.com/office/drawing/2014/main" id="{191E6B4A-F1E3-464A-A24A-93A27618A466}"/>
              </a:ext>
            </a:extLst>
          </p:cNvPr>
          <p:cNvSpPr txBox="1"/>
          <p:nvPr/>
        </p:nvSpPr>
        <p:spPr>
          <a:xfrm>
            <a:off x="6922061" y="84496"/>
            <a:ext cx="1186543" cy="219291"/>
          </a:xfrm>
          <a:prstGeom prst="rect">
            <a:avLst/>
          </a:prstGeom>
          <a:noFill/>
        </p:spPr>
        <p:txBody>
          <a:bodyPr wrap="none" rtlCol="0">
            <a:spAutoFit/>
          </a:bodyPr>
          <a:lstStyle/>
          <a:p>
            <a:r>
              <a:rPr lang="en-AU" sz="825"/>
              <a:t>AEMO System Go-live</a:t>
            </a:r>
          </a:p>
        </p:txBody>
      </p:sp>
      <p:sp>
        <p:nvSpPr>
          <p:cNvPr id="24" name="TextBox 23">
            <a:extLst>
              <a:ext uri="{FF2B5EF4-FFF2-40B4-BE49-F238E27FC236}">
                <a16:creationId xmlns:a16="http://schemas.microsoft.com/office/drawing/2014/main" id="{45DEAA32-1847-49E5-A23A-3B45B12EB68C}"/>
              </a:ext>
            </a:extLst>
          </p:cNvPr>
          <p:cNvSpPr txBox="1"/>
          <p:nvPr/>
        </p:nvSpPr>
        <p:spPr>
          <a:xfrm>
            <a:off x="6907919" y="349664"/>
            <a:ext cx="1269899" cy="219291"/>
          </a:xfrm>
          <a:prstGeom prst="rect">
            <a:avLst/>
          </a:prstGeom>
          <a:noFill/>
        </p:spPr>
        <p:txBody>
          <a:bodyPr wrap="none" rtlCol="0">
            <a:spAutoFit/>
          </a:bodyPr>
          <a:lstStyle/>
          <a:p>
            <a:r>
              <a:rPr lang="en-AU" sz="825"/>
              <a:t>Market commencement</a:t>
            </a:r>
          </a:p>
        </p:txBody>
      </p:sp>
      <p:sp>
        <p:nvSpPr>
          <p:cNvPr id="34" name="Rectangle 33">
            <a:extLst>
              <a:ext uri="{FF2B5EF4-FFF2-40B4-BE49-F238E27FC236}">
                <a16:creationId xmlns:a16="http://schemas.microsoft.com/office/drawing/2014/main" id="{59ECAD65-4559-43D4-B88E-83AC484719B0}"/>
              </a:ext>
            </a:extLst>
          </p:cNvPr>
          <p:cNvSpPr/>
          <p:nvPr/>
        </p:nvSpPr>
        <p:spPr>
          <a:xfrm>
            <a:off x="7842326" y="6317424"/>
            <a:ext cx="1134566" cy="456087"/>
          </a:xfrm>
          <a:prstGeom prst="rect">
            <a:avLst/>
          </a:prstGeom>
          <a:noFill/>
        </p:spPr>
        <p:txBody>
          <a:bodyPr wrap="square">
            <a:spAutoFit/>
          </a:bodyPr>
          <a:lstStyle/>
          <a:p>
            <a:r>
              <a:rPr lang="en-AU" sz="788" b="1" i="1">
                <a:solidFill>
                  <a:schemeClr val="accent2"/>
                </a:solidFill>
                <a:latin typeface="Segoe UI" panose="020B0502040204020203" pitchFamily="34" charset="0"/>
              </a:rPr>
              <a:t>01-Mar-2023: </a:t>
            </a:r>
          </a:p>
          <a:p>
            <a:r>
              <a:rPr lang="en-AU" sz="788">
                <a:solidFill>
                  <a:schemeClr val="accent2"/>
                </a:solidFill>
                <a:latin typeface="Segoe UI" panose="020B0502040204020203" pitchFamily="34" charset="0"/>
              </a:rPr>
              <a:t>AEMO publish UFE reporting guidelines</a:t>
            </a:r>
          </a:p>
        </p:txBody>
      </p:sp>
      <p:sp>
        <p:nvSpPr>
          <p:cNvPr id="66" name="Rectangle 65">
            <a:extLst>
              <a:ext uri="{FF2B5EF4-FFF2-40B4-BE49-F238E27FC236}">
                <a16:creationId xmlns:a16="http://schemas.microsoft.com/office/drawing/2014/main" id="{2BA57ED7-C2C4-4234-AADE-6D204CA5587E}"/>
              </a:ext>
            </a:extLst>
          </p:cNvPr>
          <p:cNvSpPr/>
          <p:nvPr/>
        </p:nvSpPr>
        <p:spPr>
          <a:xfrm>
            <a:off x="5157365" y="5288831"/>
            <a:ext cx="1717006" cy="392415"/>
          </a:xfrm>
          <a:prstGeom prst="rect">
            <a:avLst/>
          </a:prstGeom>
          <a:solidFill>
            <a:schemeClr val="accent2"/>
          </a:solidFill>
        </p:spPr>
        <p:txBody>
          <a:bodyPr wrap="square" lIns="144000">
            <a:spAutoFit/>
          </a:bodyPr>
          <a:lstStyle/>
          <a:p>
            <a:r>
              <a:rPr lang="en-AU" sz="1050" b="1" i="1">
                <a:solidFill>
                  <a:schemeClr val="bg1">
                    <a:lumMod val="95000"/>
                  </a:schemeClr>
                </a:solidFill>
                <a:latin typeface="Segoe UI" panose="020B0502040204020203" pitchFamily="34" charset="0"/>
              </a:rPr>
              <a:t>01-Oct: GS “soft start”: </a:t>
            </a:r>
            <a:r>
              <a:rPr lang="en-AU" sz="900">
                <a:solidFill>
                  <a:schemeClr val="bg1">
                    <a:lumMod val="95000"/>
                  </a:schemeClr>
                </a:solidFill>
                <a:latin typeface="Segoe UI" panose="020B0502040204020203" pitchFamily="34" charset="0"/>
              </a:rPr>
              <a:t>AEMO begins publishing UFE</a:t>
            </a:r>
            <a:endParaRPr lang="en-AU" sz="1050">
              <a:solidFill>
                <a:schemeClr val="bg1">
                  <a:lumMod val="95000"/>
                </a:schemeClr>
              </a:solidFill>
              <a:latin typeface="Segoe UI" panose="020B0502040204020203" pitchFamily="34" charset="0"/>
            </a:endParaRPr>
          </a:p>
        </p:txBody>
      </p:sp>
      <p:sp>
        <p:nvSpPr>
          <p:cNvPr id="78" name="TextBox 77">
            <a:extLst>
              <a:ext uri="{FF2B5EF4-FFF2-40B4-BE49-F238E27FC236}">
                <a16:creationId xmlns:a16="http://schemas.microsoft.com/office/drawing/2014/main" id="{225FBFC0-C93B-4113-911A-93624E910E68}"/>
              </a:ext>
            </a:extLst>
          </p:cNvPr>
          <p:cNvSpPr txBox="1"/>
          <p:nvPr/>
        </p:nvSpPr>
        <p:spPr>
          <a:xfrm>
            <a:off x="280896" y="2891236"/>
            <a:ext cx="841897" cy="253916"/>
          </a:xfrm>
          <a:prstGeom prst="rect">
            <a:avLst/>
          </a:prstGeom>
          <a:noFill/>
        </p:spPr>
        <p:txBody>
          <a:bodyPr wrap="none" rtlCol="0">
            <a:spAutoFit/>
          </a:bodyPr>
          <a:lstStyle>
            <a:defPPr>
              <a:defRPr lang="en-US"/>
            </a:defPPr>
            <a:lvl1pPr>
              <a:defRPr sz="1050"/>
            </a:lvl1pPr>
          </a:lstStyle>
          <a:p>
            <a:r>
              <a:rPr lang="en-AU" b="1" i="1">
                <a:solidFill>
                  <a:schemeClr val="accent3"/>
                </a:solidFill>
              </a:rPr>
              <a:t>Settlements</a:t>
            </a:r>
          </a:p>
        </p:txBody>
      </p:sp>
      <p:sp>
        <p:nvSpPr>
          <p:cNvPr id="79" name="TextBox 78">
            <a:extLst>
              <a:ext uri="{FF2B5EF4-FFF2-40B4-BE49-F238E27FC236}">
                <a16:creationId xmlns:a16="http://schemas.microsoft.com/office/drawing/2014/main" id="{99ADF7AF-C2BF-4DD2-BC51-2BE0FC794C8E}"/>
              </a:ext>
            </a:extLst>
          </p:cNvPr>
          <p:cNvSpPr txBox="1"/>
          <p:nvPr/>
        </p:nvSpPr>
        <p:spPr>
          <a:xfrm>
            <a:off x="279395" y="2048111"/>
            <a:ext cx="503664" cy="253916"/>
          </a:xfrm>
          <a:prstGeom prst="rect">
            <a:avLst/>
          </a:prstGeom>
          <a:noFill/>
        </p:spPr>
        <p:txBody>
          <a:bodyPr wrap="none" rtlCol="0">
            <a:spAutoFit/>
          </a:bodyPr>
          <a:lstStyle/>
          <a:p>
            <a:r>
              <a:rPr lang="en-AU" sz="1050" b="1" i="1">
                <a:solidFill>
                  <a:schemeClr val="accent1">
                    <a:lumMod val="50000"/>
                  </a:schemeClr>
                </a:solidFill>
              </a:rPr>
              <a:t>Retail</a:t>
            </a:r>
          </a:p>
        </p:txBody>
      </p:sp>
      <p:sp>
        <p:nvSpPr>
          <p:cNvPr id="80" name="TextBox 79">
            <a:extLst>
              <a:ext uri="{FF2B5EF4-FFF2-40B4-BE49-F238E27FC236}">
                <a16:creationId xmlns:a16="http://schemas.microsoft.com/office/drawing/2014/main" id="{39CF155D-B73A-4E7D-9EFD-B53ADED5B18D}"/>
              </a:ext>
            </a:extLst>
          </p:cNvPr>
          <p:cNvSpPr txBox="1"/>
          <p:nvPr/>
        </p:nvSpPr>
        <p:spPr>
          <a:xfrm>
            <a:off x="3916414" y="5609287"/>
            <a:ext cx="1218603" cy="253916"/>
          </a:xfrm>
          <a:prstGeom prst="rect">
            <a:avLst/>
          </a:prstGeom>
          <a:noFill/>
        </p:spPr>
        <p:txBody>
          <a:bodyPr wrap="none" rtlCol="0">
            <a:spAutoFit/>
          </a:bodyPr>
          <a:lstStyle>
            <a:defPPr>
              <a:defRPr lang="en-US"/>
            </a:defPPr>
            <a:lvl1pPr>
              <a:defRPr sz="1050"/>
            </a:lvl1pPr>
          </a:lstStyle>
          <a:p>
            <a:r>
              <a:rPr lang="en-AU" b="1" i="1">
                <a:solidFill>
                  <a:schemeClr val="accent2"/>
                </a:solidFill>
              </a:rPr>
              <a:t>Global Settlement</a:t>
            </a:r>
          </a:p>
        </p:txBody>
      </p:sp>
      <p:sp>
        <p:nvSpPr>
          <p:cNvPr id="137" name="Star: 4 Points 136">
            <a:extLst>
              <a:ext uri="{FF2B5EF4-FFF2-40B4-BE49-F238E27FC236}">
                <a16:creationId xmlns:a16="http://schemas.microsoft.com/office/drawing/2014/main" id="{DDBF6E7A-E166-416A-BC4D-8163B7A65981}"/>
              </a:ext>
            </a:extLst>
          </p:cNvPr>
          <p:cNvSpPr/>
          <p:nvPr/>
        </p:nvSpPr>
        <p:spPr>
          <a:xfrm>
            <a:off x="6686835" y="605181"/>
            <a:ext cx="198635" cy="187912"/>
          </a:xfrm>
          <a:prstGeom prst="star4">
            <a:avLst/>
          </a:prstGeom>
          <a:solidFill>
            <a:schemeClr val="accent6">
              <a:lumMod val="2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p>
        </p:txBody>
      </p:sp>
      <p:sp>
        <p:nvSpPr>
          <p:cNvPr id="138" name="TextBox 137">
            <a:extLst>
              <a:ext uri="{FF2B5EF4-FFF2-40B4-BE49-F238E27FC236}">
                <a16:creationId xmlns:a16="http://schemas.microsoft.com/office/drawing/2014/main" id="{9F7D3973-5750-4A6D-B9E7-5509C735B5FA}"/>
              </a:ext>
            </a:extLst>
          </p:cNvPr>
          <p:cNvSpPr txBox="1"/>
          <p:nvPr/>
        </p:nvSpPr>
        <p:spPr>
          <a:xfrm>
            <a:off x="6907918" y="606163"/>
            <a:ext cx="1829347" cy="219291"/>
          </a:xfrm>
          <a:prstGeom prst="rect">
            <a:avLst/>
          </a:prstGeom>
          <a:noFill/>
        </p:spPr>
        <p:txBody>
          <a:bodyPr wrap="none" rtlCol="0">
            <a:spAutoFit/>
          </a:bodyPr>
          <a:lstStyle/>
          <a:p>
            <a:r>
              <a:rPr lang="en-AU" sz="825"/>
              <a:t>Readiness review (AEMO + industry)</a:t>
            </a:r>
          </a:p>
        </p:txBody>
      </p:sp>
      <p:sp>
        <p:nvSpPr>
          <p:cNvPr id="139" name="Star: 4 Points 138">
            <a:extLst>
              <a:ext uri="{FF2B5EF4-FFF2-40B4-BE49-F238E27FC236}">
                <a16:creationId xmlns:a16="http://schemas.microsoft.com/office/drawing/2014/main" id="{05A5669B-88AC-456D-A3AF-4162CC36D795}"/>
              </a:ext>
            </a:extLst>
          </p:cNvPr>
          <p:cNvSpPr/>
          <p:nvPr/>
        </p:nvSpPr>
        <p:spPr>
          <a:xfrm>
            <a:off x="1001500" y="3376075"/>
            <a:ext cx="198635" cy="187912"/>
          </a:xfrm>
          <a:prstGeom prst="star4">
            <a:avLst/>
          </a:prstGeom>
          <a:solidFill>
            <a:schemeClr val="accent6">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0" name="Star: 4 Points 139">
            <a:extLst>
              <a:ext uri="{FF2B5EF4-FFF2-40B4-BE49-F238E27FC236}">
                <a16:creationId xmlns:a16="http://schemas.microsoft.com/office/drawing/2014/main" id="{BB2F459F-5F5A-436B-8BA9-0A4B73BB72B5}"/>
              </a:ext>
            </a:extLst>
          </p:cNvPr>
          <p:cNvSpPr/>
          <p:nvPr/>
        </p:nvSpPr>
        <p:spPr>
          <a:xfrm>
            <a:off x="2313543" y="3376075"/>
            <a:ext cx="198635" cy="187912"/>
          </a:xfrm>
          <a:prstGeom prst="star4">
            <a:avLst/>
          </a:prstGeom>
          <a:solidFill>
            <a:schemeClr val="accent6">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1" name="Star: 4 Points 140">
            <a:extLst>
              <a:ext uri="{FF2B5EF4-FFF2-40B4-BE49-F238E27FC236}">
                <a16:creationId xmlns:a16="http://schemas.microsoft.com/office/drawing/2014/main" id="{986A8B46-4A8C-4052-9C37-27042835766A}"/>
              </a:ext>
            </a:extLst>
          </p:cNvPr>
          <p:cNvSpPr/>
          <p:nvPr/>
        </p:nvSpPr>
        <p:spPr>
          <a:xfrm>
            <a:off x="3534232" y="3376075"/>
            <a:ext cx="198635" cy="187912"/>
          </a:xfrm>
          <a:prstGeom prst="star4">
            <a:avLst/>
          </a:prstGeom>
          <a:solidFill>
            <a:schemeClr val="accent6">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2" name="Star: 4 Points 141">
            <a:extLst>
              <a:ext uri="{FF2B5EF4-FFF2-40B4-BE49-F238E27FC236}">
                <a16:creationId xmlns:a16="http://schemas.microsoft.com/office/drawing/2014/main" id="{11693123-0C45-4135-95E1-46475C8FBC11}"/>
              </a:ext>
            </a:extLst>
          </p:cNvPr>
          <p:cNvSpPr/>
          <p:nvPr/>
        </p:nvSpPr>
        <p:spPr>
          <a:xfrm>
            <a:off x="4464932" y="3376075"/>
            <a:ext cx="198635" cy="187912"/>
          </a:xfrm>
          <a:prstGeom prst="star4">
            <a:avLst/>
          </a:prstGeom>
          <a:solidFill>
            <a:schemeClr val="accent6">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1" name="Rectangle 170">
            <a:extLst>
              <a:ext uri="{FF2B5EF4-FFF2-40B4-BE49-F238E27FC236}">
                <a16:creationId xmlns:a16="http://schemas.microsoft.com/office/drawing/2014/main" id="{8782ECCF-8127-46E8-B683-8BB86BD8409C}"/>
              </a:ext>
            </a:extLst>
          </p:cNvPr>
          <p:cNvSpPr/>
          <p:nvPr/>
        </p:nvSpPr>
        <p:spPr>
          <a:xfrm>
            <a:off x="2177582" y="3677401"/>
            <a:ext cx="1250556" cy="171945"/>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AU" sz="900" b="1" i="1">
                <a:solidFill>
                  <a:schemeClr val="tx1">
                    <a:lumMod val="10000"/>
                    <a:lumOff val="90000"/>
                  </a:schemeClr>
                </a:solidFill>
              </a:rPr>
              <a:t>Prep</a:t>
            </a:r>
            <a:r>
              <a:rPr lang="en-AU" sz="900" i="1">
                <a:solidFill>
                  <a:schemeClr val="tx1">
                    <a:lumMod val="10000"/>
                    <a:lumOff val="90000"/>
                  </a:schemeClr>
                </a:solidFill>
              </a:rPr>
              <a:t> 5MS Market trials</a:t>
            </a:r>
          </a:p>
        </p:txBody>
      </p:sp>
      <p:sp>
        <p:nvSpPr>
          <p:cNvPr id="174" name="Rectangle 173">
            <a:extLst>
              <a:ext uri="{FF2B5EF4-FFF2-40B4-BE49-F238E27FC236}">
                <a16:creationId xmlns:a16="http://schemas.microsoft.com/office/drawing/2014/main" id="{E8D659A0-CDE0-4DBB-8D41-AC8C91E5C005}"/>
              </a:ext>
            </a:extLst>
          </p:cNvPr>
          <p:cNvSpPr/>
          <p:nvPr/>
        </p:nvSpPr>
        <p:spPr>
          <a:xfrm>
            <a:off x="3449824" y="3676183"/>
            <a:ext cx="1663868" cy="17892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4290" rIns="68580" bIns="34290" numCol="1" spcCol="0" rtlCol="0" fromWordArt="0" anchor="ctr" anchorCtr="0" forceAA="0" compatLnSpc="1">
            <a:prstTxWarp prst="textNoShape">
              <a:avLst/>
            </a:prstTxWarp>
            <a:noAutofit/>
          </a:bodyPr>
          <a:lstStyle/>
          <a:p>
            <a:pPr algn="ctr"/>
            <a:r>
              <a:rPr lang="en-AU" sz="900" b="1" i="1">
                <a:solidFill>
                  <a:schemeClr val="tx1">
                    <a:lumMod val="10000"/>
                    <a:lumOff val="90000"/>
                  </a:schemeClr>
                </a:solidFill>
              </a:rPr>
              <a:t>01-July: </a:t>
            </a:r>
            <a:r>
              <a:rPr lang="en-AU" sz="900" i="1">
                <a:solidFill>
                  <a:schemeClr val="tx1">
                    <a:lumMod val="10000"/>
                    <a:lumOff val="90000"/>
                  </a:schemeClr>
                </a:solidFill>
              </a:rPr>
              <a:t>5MS m</a:t>
            </a:r>
            <a:r>
              <a:rPr lang="en-AU" sz="900">
                <a:solidFill>
                  <a:schemeClr val="tx1">
                    <a:lumMod val="10000"/>
                    <a:lumOff val="90000"/>
                  </a:schemeClr>
                </a:solidFill>
              </a:rPr>
              <a:t>arket trial start</a:t>
            </a:r>
          </a:p>
        </p:txBody>
      </p:sp>
      <p:sp>
        <p:nvSpPr>
          <p:cNvPr id="184" name="TextBox 183">
            <a:extLst>
              <a:ext uri="{FF2B5EF4-FFF2-40B4-BE49-F238E27FC236}">
                <a16:creationId xmlns:a16="http://schemas.microsoft.com/office/drawing/2014/main" id="{A3E0D68D-85C8-4AB6-846E-6BF59BDE68BC}"/>
              </a:ext>
            </a:extLst>
          </p:cNvPr>
          <p:cNvSpPr txBox="1"/>
          <p:nvPr/>
        </p:nvSpPr>
        <p:spPr>
          <a:xfrm>
            <a:off x="59683" y="3599335"/>
            <a:ext cx="2120507" cy="415498"/>
          </a:xfrm>
          <a:prstGeom prst="rect">
            <a:avLst/>
          </a:prstGeom>
          <a:noFill/>
        </p:spPr>
        <p:txBody>
          <a:bodyPr wrap="square" rtlCol="0">
            <a:spAutoFit/>
          </a:bodyPr>
          <a:lstStyle>
            <a:defPPr>
              <a:defRPr lang="en-US"/>
            </a:defPPr>
            <a:lvl1pPr>
              <a:defRPr sz="1050"/>
            </a:lvl1pPr>
          </a:lstStyle>
          <a:p>
            <a:pPr algn="r"/>
            <a:r>
              <a:rPr lang="en-AU" b="1" i="1">
                <a:solidFill>
                  <a:schemeClr val="accent6">
                    <a:lumMod val="50000"/>
                  </a:schemeClr>
                </a:solidFill>
              </a:rPr>
              <a:t>5MS Market - all participants (AEMO &amp; industry)</a:t>
            </a:r>
          </a:p>
        </p:txBody>
      </p:sp>
      <p:sp>
        <p:nvSpPr>
          <p:cNvPr id="186" name="Rectangle 185">
            <a:extLst>
              <a:ext uri="{FF2B5EF4-FFF2-40B4-BE49-F238E27FC236}">
                <a16:creationId xmlns:a16="http://schemas.microsoft.com/office/drawing/2014/main" id="{E6C7F02A-524A-44EA-83F5-CE6B853EBAFF}"/>
              </a:ext>
            </a:extLst>
          </p:cNvPr>
          <p:cNvSpPr/>
          <p:nvPr/>
        </p:nvSpPr>
        <p:spPr>
          <a:xfrm>
            <a:off x="307811" y="4391327"/>
            <a:ext cx="4828050" cy="142530"/>
          </a:xfrm>
          <a:prstGeom prst="rect">
            <a:avLst/>
          </a:prstGeom>
          <a:solidFill>
            <a:schemeClr val="accent6"/>
          </a:solidFill>
          <a:ln>
            <a:noFill/>
            <a:prstDash val="dashDot"/>
            <a:extLst>
              <a:ext uri="{C807C97D-BFC1-408E-A445-0C87EB9F89A2}">
                <ask:lineSketchStyleProps xmlns:ask="http://schemas.microsoft.com/office/drawing/2018/sketchyshapes" sd="2512980468">
                  <a:custGeom>
                    <a:avLst/>
                    <a:gdLst>
                      <a:gd name="connsiteX0" fmla="*/ 0 w 4867138"/>
                      <a:gd name="connsiteY0" fmla="*/ 0 h 165845"/>
                      <a:gd name="connsiteX1" fmla="*/ 638136 w 4867138"/>
                      <a:gd name="connsiteY1" fmla="*/ 0 h 165845"/>
                      <a:gd name="connsiteX2" fmla="*/ 1227600 w 4867138"/>
                      <a:gd name="connsiteY2" fmla="*/ 0 h 165845"/>
                      <a:gd name="connsiteX3" fmla="*/ 1671051 w 4867138"/>
                      <a:gd name="connsiteY3" fmla="*/ 0 h 165845"/>
                      <a:gd name="connsiteX4" fmla="*/ 2309187 w 4867138"/>
                      <a:gd name="connsiteY4" fmla="*/ 0 h 165845"/>
                      <a:gd name="connsiteX5" fmla="*/ 2801308 w 4867138"/>
                      <a:gd name="connsiteY5" fmla="*/ 0 h 165845"/>
                      <a:gd name="connsiteX6" fmla="*/ 3244759 w 4867138"/>
                      <a:gd name="connsiteY6" fmla="*/ 0 h 165845"/>
                      <a:gd name="connsiteX7" fmla="*/ 3736880 w 4867138"/>
                      <a:gd name="connsiteY7" fmla="*/ 0 h 165845"/>
                      <a:gd name="connsiteX8" fmla="*/ 4277674 w 4867138"/>
                      <a:gd name="connsiteY8" fmla="*/ 0 h 165845"/>
                      <a:gd name="connsiteX9" fmla="*/ 4867138 w 4867138"/>
                      <a:gd name="connsiteY9" fmla="*/ 0 h 165845"/>
                      <a:gd name="connsiteX10" fmla="*/ 4867138 w 4867138"/>
                      <a:gd name="connsiteY10" fmla="*/ 165845 h 165845"/>
                      <a:gd name="connsiteX11" fmla="*/ 4472359 w 4867138"/>
                      <a:gd name="connsiteY11" fmla="*/ 165845 h 165845"/>
                      <a:gd name="connsiteX12" fmla="*/ 3834223 w 4867138"/>
                      <a:gd name="connsiteY12" fmla="*/ 165845 h 165845"/>
                      <a:gd name="connsiteX13" fmla="*/ 3390773 w 4867138"/>
                      <a:gd name="connsiteY13" fmla="*/ 165845 h 165845"/>
                      <a:gd name="connsiteX14" fmla="*/ 2752637 w 4867138"/>
                      <a:gd name="connsiteY14" fmla="*/ 165845 h 165845"/>
                      <a:gd name="connsiteX15" fmla="*/ 2114501 w 4867138"/>
                      <a:gd name="connsiteY15" fmla="*/ 165845 h 165845"/>
                      <a:gd name="connsiteX16" fmla="*/ 1525037 w 4867138"/>
                      <a:gd name="connsiteY16" fmla="*/ 165845 h 165845"/>
                      <a:gd name="connsiteX17" fmla="*/ 935572 w 4867138"/>
                      <a:gd name="connsiteY17" fmla="*/ 165845 h 165845"/>
                      <a:gd name="connsiteX18" fmla="*/ 0 w 4867138"/>
                      <a:gd name="connsiteY18" fmla="*/ 165845 h 165845"/>
                      <a:gd name="connsiteX19" fmla="*/ 0 w 4867138"/>
                      <a:gd name="connsiteY19" fmla="*/ 0 h 16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867138" h="165845" fill="none" extrusionOk="0">
                        <a:moveTo>
                          <a:pt x="0" y="0"/>
                        </a:moveTo>
                        <a:cubicBezTo>
                          <a:pt x="266898" y="-63824"/>
                          <a:pt x="357276" y="5646"/>
                          <a:pt x="638136" y="0"/>
                        </a:cubicBezTo>
                        <a:cubicBezTo>
                          <a:pt x="918996" y="-5646"/>
                          <a:pt x="1026803" y="63677"/>
                          <a:pt x="1227600" y="0"/>
                        </a:cubicBezTo>
                        <a:cubicBezTo>
                          <a:pt x="1428397" y="-63677"/>
                          <a:pt x="1571725" y="16204"/>
                          <a:pt x="1671051" y="0"/>
                        </a:cubicBezTo>
                        <a:cubicBezTo>
                          <a:pt x="1770377" y="-16204"/>
                          <a:pt x="2071926" y="68186"/>
                          <a:pt x="2309187" y="0"/>
                        </a:cubicBezTo>
                        <a:cubicBezTo>
                          <a:pt x="2546448" y="-68186"/>
                          <a:pt x="2686416" y="9561"/>
                          <a:pt x="2801308" y="0"/>
                        </a:cubicBezTo>
                        <a:cubicBezTo>
                          <a:pt x="2916200" y="-9561"/>
                          <a:pt x="3031771" y="12327"/>
                          <a:pt x="3244759" y="0"/>
                        </a:cubicBezTo>
                        <a:cubicBezTo>
                          <a:pt x="3457747" y="-12327"/>
                          <a:pt x="3509692" y="44191"/>
                          <a:pt x="3736880" y="0"/>
                        </a:cubicBezTo>
                        <a:cubicBezTo>
                          <a:pt x="3964068" y="-44191"/>
                          <a:pt x="4082409" y="28408"/>
                          <a:pt x="4277674" y="0"/>
                        </a:cubicBezTo>
                        <a:cubicBezTo>
                          <a:pt x="4472939" y="-28408"/>
                          <a:pt x="4715776" y="29977"/>
                          <a:pt x="4867138" y="0"/>
                        </a:cubicBezTo>
                        <a:cubicBezTo>
                          <a:pt x="4882998" y="36669"/>
                          <a:pt x="4855568" y="100776"/>
                          <a:pt x="4867138" y="165845"/>
                        </a:cubicBezTo>
                        <a:cubicBezTo>
                          <a:pt x="4736214" y="190763"/>
                          <a:pt x="4664903" y="142599"/>
                          <a:pt x="4472359" y="165845"/>
                        </a:cubicBezTo>
                        <a:cubicBezTo>
                          <a:pt x="4279815" y="189091"/>
                          <a:pt x="4063651" y="163849"/>
                          <a:pt x="3834223" y="165845"/>
                        </a:cubicBezTo>
                        <a:cubicBezTo>
                          <a:pt x="3604795" y="167841"/>
                          <a:pt x="3593980" y="163493"/>
                          <a:pt x="3390773" y="165845"/>
                        </a:cubicBezTo>
                        <a:cubicBezTo>
                          <a:pt x="3187566" y="168197"/>
                          <a:pt x="2959970" y="106430"/>
                          <a:pt x="2752637" y="165845"/>
                        </a:cubicBezTo>
                        <a:cubicBezTo>
                          <a:pt x="2545304" y="225260"/>
                          <a:pt x="2346010" y="158858"/>
                          <a:pt x="2114501" y="165845"/>
                        </a:cubicBezTo>
                        <a:cubicBezTo>
                          <a:pt x="1882992" y="172832"/>
                          <a:pt x="1665873" y="95624"/>
                          <a:pt x="1525037" y="165845"/>
                        </a:cubicBezTo>
                        <a:cubicBezTo>
                          <a:pt x="1384201" y="236066"/>
                          <a:pt x="1100664" y="164974"/>
                          <a:pt x="935572" y="165845"/>
                        </a:cubicBezTo>
                        <a:cubicBezTo>
                          <a:pt x="770480" y="166716"/>
                          <a:pt x="412011" y="106000"/>
                          <a:pt x="0" y="165845"/>
                        </a:cubicBezTo>
                        <a:cubicBezTo>
                          <a:pt x="-11738" y="121956"/>
                          <a:pt x="6620" y="76062"/>
                          <a:pt x="0" y="0"/>
                        </a:cubicBezTo>
                        <a:close/>
                      </a:path>
                      <a:path w="4867138" h="165845" stroke="0" extrusionOk="0">
                        <a:moveTo>
                          <a:pt x="0" y="0"/>
                        </a:moveTo>
                        <a:cubicBezTo>
                          <a:pt x="123236" y="-34110"/>
                          <a:pt x="411070" y="40818"/>
                          <a:pt x="589464" y="0"/>
                        </a:cubicBezTo>
                        <a:cubicBezTo>
                          <a:pt x="767858" y="-40818"/>
                          <a:pt x="978848" y="29009"/>
                          <a:pt x="1081586" y="0"/>
                        </a:cubicBezTo>
                        <a:cubicBezTo>
                          <a:pt x="1184324" y="-29009"/>
                          <a:pt x="1440195" y="35416"/>
                          <a:pt x="1622379" y="0"/>
                        </a:cubicBezTo>
                        <a:cubicBezTo>
                          <a:pt x="1804563" y="-35416"/>
                          <a:pt x="1885724" y="36651"/>
                          <a:pt x="2065830" y="0"/>
                        </a:cubicBezTo>
                        <a:cubicBezTo>
                          <a:pt x="2245936" y="-36651"/>
                          <a:pt x="2482328" y="61793"/>
                          <a:pt x="2606623" y="0"/>
                        </a:cubicBezTo>
                        <a:cubicBezTo>
                          <a:pt x="2730918" y="-61793"/>
                          <a:pt x="2926263" y="13607"/>
                          <a:pt x="3050073" y="0"/>
                        </a:cubicBezTo>
                        <a:cubicBezTo>
                          <a:pt x="3173883" y="-13607"/>
                          <a:pt x="3411834" y="10308"/>
                          <a:pt x="3590866" y="0"/>
                        </a:cubicBezTo>
                        <a:cubicBezTo>
                          <a:pt x="3769898" y="-10308"/>
                          <a:pt x="3839560" y="29965"/>
                          <a:pt x="4082988" y="0"/>
                        </a:cubicBezTo>
                        <a:cubicBezTo>
                          <a:pt x="4326416" y="-29965"/>
                          <a:pt x="4644568" y="83636"/>
                          <a:pt x="4867138" y="0"/>
                        </a:cubicBezTo>
                        <a:cubicBezTo>
                          <a:pt x="4869091" y="54635"/>
                          <a:pt x="4848393" y="86925"/>
                          <a:pt x="4867138" y="165845"/>
                        </a:cubicBezTo>
                        <a:cubicBezTo>
                          <a:pt x="4702502" y="188779"/>
                          <a:pt x="4562529" y="162971"/>
                          <a:pt x="4277674" y="165845"/>
                        </a:cubicBezTo>
                        <a:cubicBezTo>
                          <a:pt x="3992819" y="168719"/>
                          <a:pt x="3992628" y="117776"/>
                          <a:pt x="3785552" y="165845"/>
                        </a:cubicBezTo>
                        <a:cubicBezTo>
                          <a:pt x="3578476" y="213914"/>
                          <a:pt x="3321345" y="142927"/>
                          <a:pt x="3147416" y="165845"/>
                        </a:cubicBezTo>
                        <a:cubicBezTo>
                          <a:pt x="2973487" y="188763"/>
                          <a:pt x="2738195" y="140817"/>
                          <a:pt x="2606623" y="165845"/>
                        </a:cubicBezTo>
                        <a:cubicBezTo>
                          <a:pt x="2475051" y="190873"/>
                          <a:pt x="2223666" y="138363"/>
                          <a:pt x="2114501" y="165845"/>
                        </a:cubicBezTo>
                        <a:cubicBezTo>
                          <a:pt x="2005336" y="193327"/>
                          <a:pt x="1716521" y="107943"/>
                          <a:pt x="1525037" y="165845"/>
                        </a:cubicBezTo>
                        <a:cubicBezTo>
                          <a:pt x="1333553" y="223747"/>
                          <a:pt x="1196005" y="134977"/>
                          <a:pt x="886901" y="165845"/>
                        </a:cubicBezTo>
                        <a:cubicBezTo>
                          <a:pt x="577797" y="196713"/>
                          <a:pt x="619154" y="122242"/>
                          <a:pt x="492122" y="165845"/>
                        </a:cubicBezTo>
                        <a:cubicBezTo>
                          <a:pt x="365090" y="209448"/>
                          <a:pt x="131350" y="131238"/>
                          <a:pt x="0" y="165845"/>
                        </a:cubicBezTo>
                        <a:cubicBezTo>
                          <a:pt x="-14145" y="86360"/>
                          <a:pt x="253" y="485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34290" rIns="68580" bIns="34290" numCol="1" spcCol="0" rtlCol="0" fromWordArt="0" anchor="ctr" anchorCtr="0" forceAA="0" compatLnSpc="1">
            <a:prstTxWarp prst="textNoShape">
              <a:avLst/>
            </a:prstTxWarp>
            <a:noAutofit/>
          </a:bodyPr>
          <a:lstStyle/>
          <a:p>
            <a:r>
              <a:rPr lang="en-AU" sz="1000">
                <a:solidFill>
                  <a:schemeClr val="accent6">
                    <a:lumMod val="10000"/>
                  </a:schemeClr>
                </a:solidFill>
              </a:rPr>
              <a:t>Bidding transition (generators) for </a:t>
            </a:r>
            <a:r>
              <a:rPr lang="en-AU" sz="1000" b="1">
                <a:solidFill>
                  <a:schemeClr val="accent6">
                    <a:lumMod val="50000"/>
                  </a:schemeClr>
                </a:solidFill>
              </a:rPr>
              <a:t>5MS</a:t>
            </a:r>
          </a:p>
        </p:txBody>
      </p:sp>
      <p:sp>
        <p:nvSpPr>
          <p:cNvPr id="187" name="Rectangle 186">
            <a:extLst>
              <a:ext uri="{FF2B5EF4-FFF2-40B4-BE49-F238E27FC236}">
                <a16:creationId xmlns:a16="http://schemas.microsoft.com/office/drawing/2014/main" id="{E66C32AC-5B6B-4A86-94E0-F51FBC30EBC7}"/>
              </a:ext>
            </a:extLst>
          </p:cNvPr>
          <p:cNvSpPr/>
          <p:nvPr/>
        </p:nvSpPr>
        <p:spPr>
          <a:xfrm>
            <a:off x="307811" y="4576205"/>
            <a:ext cx="6539540" cy="140881"/>
          </a:xfrm>
          <a:prstGeom prst="rect">
            <a:avLst/>
          </a:prstGeom>
          <a:gradFill flip="none" rotWithShape="1">
            <a:gsLst>
              <a:gs pos="0">
                <a:schemeClr val="accent2"/>
              </a:gs>
              <a:gs pos="66000">
                <a:schemeClr val="accent6">
                  <a:lumMod val="45000"/>
                  <a:lumOff val="55000"/>
                </a:schemeClr>
              </a:gs>
              <a:gs pos="83000">
                <a:schemeClr val="accent6">
                  <a:lumMod val="45000"/>
                  <a:lumOff val="55000"/>
                </a:schemeClr>
              </a:gs>
              <a:gs pos="100000">
                <a:schemeClr val="accent6">
                  <a:lumMod val="30000"/>
                  <a:lumOff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34290" rIns="68580" bIns="34290" numCol="1" spcCol="0" rtlCol="0" fromWordArt="0" anchor="ctr" anchorCtr="0" forceAA="0" compatLnSpc="1">
            <a:prstTxWarp prst="textNoShape">
              <a:avLst/>
            </a:prstTxWarp>
            <a:noAutofit/>
          </a:bodyPr>
          <a:lstStyle/>
          <a:p>
            <a:r>
              <a:rPr lang="en-AU" sz="1000">
                <a:solidFill>
                  <a:schemeClr val="accent6">
                    <a:lumMod val="25000"/>
                  </a:schemeClr>
                </a:solidFill>
              </a:rPr>
              <a:t>Retailer upgrades to </a:t>
            </a:r>
            <a:r>
              <a:rPr lang="en-AU" sz="1000" b="1">
                <a:solidFill>
                  <a:schemeClr val="accent6">
                    <a:lumMod val="50000"/>
                  </a:schemeClr>
                </a:solidFill>
              </a:rPr>
              <a:t>5MS </a:t>
            </a:r>
            <a:r>
              <a:rPr lang="en-AU" sz="1000">
                <a:solidFill>
                  <a:schemeClr val="accent6">
                    <a:lumMod val="25000"/>
                  </a:schemeClr>
                </a:solidFill>
              </a:rPr>
              <a:t>&amp; </a:t>
            </a:r>
            <a:r>
              <a:rPr lang="en-AU" sz="1000" b="1">
                <a:solidFill>
                  <a:schemeClr val="accent2">
                    <a:lumMod val="75000"/>
                    <a:lumOff val="25000"/>
                  </a:schemeClr>
                </a:solidFill>
              </a:rPr>
              <a:t>GS</a:t>
            </a:r>
          </a:p>
        </p:txBody>
      </p:sp>
      <p:sp>
        <p:nvSpPr>
          <p:cNvPr id="188" name="Rectangle 187">
            <a:extLst>
              <a:ext uri="{FF2B5EF4-FFF2-40B4-BE49-F238E27FC236}">
                <a16:creationId xmlns:a16="http://schemas.microsoft.com/office/drawing/2014/main" id="{7EF2102C-012C-4F5A-A590-7D5B1583A3C6}"/>
              </a:ext>
            </a:extLst>
          </p:cNvPr>
          <p:cNvSpPr/>
          <p:nvPr/>
        </p:nvSpPr>
        <p:spPr>
          <a:xfrm>
            <a:off x="307811" y="4935544"/>
            <a:ext cx="6855710" cy="141020"/>
          </a:xfrm>
          <a:prstGeom prst="rect">
            <a:avLst/>
          </a:prstGeom>
          <a:gradFill flip="none" rotWithShape="1">
            <a:gsLst>
              <a:gs pos="0">
                <a:schemeClr val="accent2"/>
              </a:gs>
              <a:gs pos="30000">
                <a:schemeClr val="accent6">
                  <a:lumMod val="45000"/>
                  <a:lumOff val="55000"/>
                </a:schemeClr>
              </a:gs>
              <a:gs pos="83000">
                <a:schemeClr val="accent6">
                  <a:lumMod val="45000"/>
                  <a:lumOff val="55000"/>
                </a:schemeClr>
              </a:gs>
              <a:gs pos="100000">
                <a:schemeClr val="accent6">
                  <a:lumMod val="30000"/>
                  <a:lumOff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34290" rIns="68580" bIns="34290" numCol="1" spcCol="0" rtlCol="0" fromWordArt="0" anchor="ctr" anchorCtr="0" forceAA="0" compatLnSpc="1">
            <a:prstTxWarp prst="textNoShape">
              <a:avLst/>
            </a:prstTxWarp>
            <a:noAutofit/>
          </a:bodyPr>
          <a:lstStyle/>
          <a:p>
            <a:r>
              <a:rPr lang="en-AU" sz="1000">
                <a:solidFill>
                  <a:schemeClr val="accent6">
                    <a:lumMod val="25000"/>
                  </a:schemeClr>
                </a:solidFill>
              </a:rPr>
              <a:t>Participant transition to settlement for </a:t>
            </a:r>
            <a:r>
              <a:rPr lang="en-AU" sz="1000" b="1">
                <a:solidFill>
                  <a:schemeClr val="accent6">
                    <a:lumMod val="50000"/>
                  </a:schemeClr>
                </a:solidFill>
              </a:rPr>
              <a:t>5MS</a:t>
            </a:r>
            <a:r>
              <a:rPr lang="en-AU" sz="1000">
                <a:solidFill>
                  <a:schemeClr val="accent6">
                    <a:lumMod val="25000"/>
                  </a:schemeClr>
                </a:solidFill>
              </a:rPr>
              <a:t> &amp; </a:t>
            </a:r>
            <a:r>
              <a:rPr lang="en-AU" sz="1000" b="1">
                <a:solidFill>
                  <a:schemeClr val="accent2">
                    <a:lumMod val="75000"/>
                    <a:lumOff val="25000"/>
                  </a:schemeClr>
                </a:solidFill>
              </a:rPr>
              <a:t>GS</a:t>
            </a:r>
            <a:r>
              <a:rPr lang="en-AU" sz="1000" b="1">
                <a:solidFill>
                  <a:schemeClr val="accent2"/>
                </a:solidFill>
              </a:rPr>
              <a:t> </a:t>
            </a:r>
            <a:r>
              <a:rPr lang="en-AU" sz="1000">
                <a:solidFill>
                  <a:schemeClr val="accent6">
                    <a:lumMod val="25000"/>
                  </a:schemeClr>
                </a:solidFill>
              </a:rPr>
              <a:t>(Retailers, Generators, Market Customers)</a:t>
            </a:r>
          </a:p>
        </p:txBody>
      </p:sp>
      <p:sp>
        <p:nvSpPr>
          <p:cNvPr id="191" name="Rectangle 190">
            <a:extLst>
              <a:ext uri="{FF2B5EF4-FFF2-40B4-BE49-F238E27FC236}">
                <a16:creationId xmlns:a16="http://schemas.microsoft.com/office/drawing/2014/main" id="{00E5459A-D866-4EFA-9BA9-9E2FC780C355}"/>
              </a:ext>
            </a:extLst>
          </p:cNvPr>
          <p:cNvSpPr/>
          <p:nvPr/>
        </p:nvSpPr>
        <p:spPr>
          <a:xfrm>
            <a:off x="307811" y="5111723"/>
            <a:ext cx="4831952" cy="165845"/>
          </a:xfrm>
          <a:prstGeom prst="rect">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34290" rIns="68580" bIns="34290" numCol="1" spcCol="0" rtlCol="0" fromWordArt="0" anchor="ctr" anchorCtr="0" forceAA="0" compatLnSpc="1">
            <a:prstTxWarp prst="textNoShape">
              <a:avLst/>
            </a:prstTxWarp>
            <a:noAutofit/>
          </a:bodyPr>
          <a:lstStyle/>
          <a:p>
            <a:r>
              <a:rPr lang="en-AU" sz="1000">
                <a:solidFill>
                  <a:schemeClr val="accent2"/>
                </a:solidFill>
              </a:rPr>
              <a:t>Standing data, GS Metering, NCONUMAL (DNSP) – for </a:t>
            </a:r>
            <a:r>
              <a:rPr lang="en-AU" sz="1000" b="1">
                <a:solidFill>
                  <a:schemeClr val="accent2">
                    <a:lumMod val="75000"/>
                    <a:lumOff val="25000"/>
                  </a:schemeClr>
                </a:solidFill>
              </a:rPr>
              <a:t>GS</a:t>
            </a:r>
            <a:endParaRPr lang="en-AU" sz="1000" b="1">
              <a:solidFill>
                <a:schemeClr val="accent2"/>
              </a:solidFill>
            </a:endParaRPr>
          </a:p>
        </p:txBody>
      </p:sp>
      <p:sp>
        <p:nvSpPr>
          <p:cNvPr id="189" name="Rectangle 188">
            <a:extLst>
              <a:ext uri="{FF2B5EF4-FFF2-40B4-BE49-F238E27FC236}">
                <a16:creationId xmlns:a16="http://schemas.microsoft.com/office/drawing/2014/main" id="{430C9C61-ABCA-4444-B22C-E5CD86987E11}"/>
              </a:ext>
            </a:extLst>
          </p:cNvPr>
          <p:cNvSpPr/>
          <p:nvPr/>
        </p:nvSpPr>
        <p:spPr>
          <a:xfrm>
            <a:off x="307811" y="4752290"/>
            <a:ext cx="6855710" cy="155429"/>
          </a:xfrm>
          <a:prstGeom prst="rect">
            <a:avLst/>
          </a:prstGeom>
          <a:gradFill flip="none" rotWithShape="1">
            <a:gsLst>
              <a:gs pos="0">
                <a:schemeClr val="accent2"/>
              </a:gs>
              <a:gs pos="55000">
                <a:schemeClr val="accent6">
                  <a:lumMod val="45000"/>
                  <a:lumOff val="55000"/>
                </a:schemeClr>
              </a:gs>
              <a:gs pos="83000">
                <a:schemeClr val="accent6">
                  <a:lumMod val="45000"/>
                  <a:lumOff val="55000"/>
                </a:schemeClr>
              </a:gs>
              <a:gs pos="100000">
                <a:schemeClr val="accent6">
                  <a:lumMod val="30000"/>
                  <a:lumOff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34290" rIns="68580" bIns="34290" numCol="1" spcCol="0" rtlCol="0" fromWordArt="0" anchor="ctr" anchorCtr="0" forceAA="0" compatLnSpc="1">
            <a:prstTxWarp prst="textNoShape">
              <a:avLst/>
            </a:prstTxWarp>
            <a:noAutofit/>
          </a:bodyPr>
          <a:lstStyle/>
          <a:p>
            <a:r>
              <a:rPr lang="en-AU" sz="1000">
                <a:solidFill>
                  <a:schemeClr val="accent6">
                    <a:lumMod val="25000"/>
                  </a:schemeClr>
                </a:solidFill>
              </a:rPr>
              <a:t>Bi-lateral participant testing for </a:t>
            </a:r>
            <a:r>
              <a:rPr lang="en-AU" sz="1000" b="1">
                <a:solidFill>
                  <a:schemeClr val="accent6">
                    <a:lumMod val="50000"/>
                  </a:schemeClr>
                </a:solidFill>
              </a:rPr>
              <a:t>5MS</a:t>
            </a:r>
            <a:r>
              <a:rPr lang="en-AU" sz="1000">
                <a:solidFill>
                  <a:schemeClr val="accent6">
                    <a:lumMod val="25000"/>
                  </a:schemeClr>
                </a:solidFill>
              </a:rPr>
              <a:t> &amp; </a:t>
            </a:r>
            <a:r>
              <a:rPr lang="en-AU" sz="1000" b="1">
                <a:solidFill>
                  <a:schemeClr val="accent2">
                    <a:lumMod val="75000"/>
                    <a:lumOff val="25000"/>
                  </a:schemeClr>
                </a:solidFill>
              </a:rPr>
              <a:t>GS</a:t>
            </a:r>
            <a:endParaRPr lang="en-AU" sz="1000">
              <a:solidFill>
                <a:schemeClr val="accent6">
                  <a:lumMod val="25000"/>
                </a:schemeClr>
              </a:solidFill>
            </a:endParaRPr>
          </a:p>
        </p:txBody>
      </p:sp>
      <p:sp>
        <p:nvSpPr>
          <p:cNvPr id="190" name="Rectangle 189">
            <a:extLst>
              <a:ext uri="{FF2B5EF4-FFF2-40B4-BE49-F238E27FC236}">
                <a16:creationId xmlns:a16="http://schemas.microsoft.com/office/drawing/2014/main" id="{4ADDDC88-335F-475C-A51F-06103A61FC42}"/>
              </a:ext>
            </a:extLst>
          </p:cNvPr>
          <p:cNvSpPr/>
          <p:nvPr/>
        </p:nvSpPr>
        <p:spPr>
          <a:xfrm>
            <a:off x="307811" y="4206448"/>
            <a:ext cx="4828050" cy="142155"/>
          </a:xfrm>
          <a:prstGeom prst="rect">
            <a:avLst/>
          </a:prstGeom>
          <a:solidFill>
            <a:schemeClr val="accent6"/>
          </a:solidFill>
          <a:ln>
            <a:noFill/>
            <a:prstDash val="dashDot"/>
            <a:extLst>
              <a:ext uri="{C807C97D-BFC1-408E-A445-0C87EB9F89A2}">
                <ask:lineSketchStyleProps xmlns:ask="http://schemas.microsoft.com/office/drawing/2018/sketchyshapes" sd="2512980468">
                  <a:custGeom>
                    <a:avLst/>
                    <a:gdLst>
                      <a:gd name="connsiteX0" fmla="*/ 0 w 4867138"/>
                      <a:gd name="connsiteY0" fmla="*/ 0 h 165845"/>
                      <a:gd name="connsiteX1" fmla="*/ 638136 w 4867138"/>
                      <a:gd name="connsiteY1" fmla="*/ 0 h 165845"/>
                      <a:gd name="connsiteX2" fmla="*/ 1227600 w 4867138"/>
                      <a:gd name="connsiteY2" fmla="*/ 0 h 165845"/>
                      <a:gd name="connsiteX3" fmla="*/ 1671051 w 4867138"/>
                      <a:gd name="connsiteY3" fmla="*/ 0 h 165845"/>
                      <a:gd name="connsiteX4" fmla="*/ 2309187 w 4867138"/>
                      <a:gd name="connsiteY4" fmla="*/ 0 h 165845"/>
                      <a:gd name="connsiteX5" fmla="*/ 2801308 w 4867138"/>
                      <a:gd name="connsiteY5" fmla="*/ 0 h 165845"/>
                      <a:gd name="connsiteX6" fmla="*/ 3244759 w 4867138"/>
                      <a:gd name="connsiteY6" fmla="*/ 0 h 165845"/>
                      <a:gd name="connsiteX7" fmla="*/ 3736880 w 4867138"/>
                      <a:gd name="connsiteY7" fmla="*/ 0 h 165845"/>
                      <a:gd name="connsiteX8" fmla="*/ 4277674 w 4867138"/>
                      <a:gd name="connsiteY8" fmla="*/ 0 h 165845"/>
                      <a:gd name="connsiteX9" fmla="*/ 4867138 w 4867138"/>
                      <a:gd name="connsiteY9" fmla="*/ 0 h 165845"/>
                      <a:gd name="connsiteX10" fmla="*/ 4867138 w 4867138"/>
                      <a:gd name="connsiteY10" fmla="*/ 165845 h 165845"/>
                      <a:gd name="connsiteX11" fmla="*/ 4472359 w 4867138"/>
                      <a:gd name="connsiteY11" fmla="*/ 165845 h 165845"/>
                      <a:gd name="connsiteX12" fmla="*/ 3834223 w 4867138"/>
                      <a:gd name="connsiteY12" fmla="*/ 165845 h 165845"/>
                      <a:gd name="connsiteX13" fmla="*/ 3390773 w 4867138"/>
                      <a:gd name="connsiteY13" fmla="*/ 165845 h 165845"/>
                      <a:gd name="connsiteX14" fmla="*/ 2752637 w 4867138"/>
                      <a:gd name="connsiteY14" fmla="*/ 165845 h 165845"/>
                      <a:gd name="connsiteX15" fmla="*/ 2114501 w 4867138"/>
                      <a:gd name="connsiteY15" fmla="*/ 165845 h 165845"/>
                      <a:gd name="connsiteX16" fmla="*/ 1525037 w 4867138"/>
                      <a:gd name="connsiteY16" fmla="*/ 165845 h 165845"/>
                      <a:gd name="connsiteX17" fmla="*/ 935572 w 4867138"/>
                      <a:gd name="connsiteY17" fmla="*/ 165845 h 165845"/>
                      <a:gd name="connsiteX18" fmla="*/ 0 w 4867138"/>
                      <a:gd name="connsiteY18" fmla="*/ 165845 h 165845"/>
                      <a:gd name="connsiteX19" fmla="*/ 0 w 4867138"/>
                      <a:gd name="connsiteY19" fmla="*/ 0 h 16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867138" h="165845" fill="none" extrusionOk="0">
                        <a:moveTo>
                          <a:pt x="0" y="0"/>
                        </a:moveTo>
                        <a:cubicBezTo>
                          <a:pt x="266898" y="-63824"/>
                          <a:pt x="357276" y="5646"/>
                          <a:pt x="638136" y="0"/>
                        </a:cubicBezTo>
                        <a:cubicBezTo>
                          <a:pt x="918996" y="-5646"/>
                          <a:pt x="1026803" y="63677"/>
                          <a:pt x="1227600" y="0"/>
                        </a:cubicBezTo>
                        <a:cubicBezTo>
                          <a:pt x="1428397" y="-63677"/>
                          <a:pt x="1571725" y="16204"/>
                          <a:pt x="1671051" y="0"/>
                        </a:cubicBezTo>
                        <a:cubicBezTo>
                          <a:pt x="1770377" y="-16204"/>
                          <a:pt x="2071926" y="68186"/>
                          <a:pt x="2309187" y="0"/>
                        </a:cubicBezTo>
                        <a:cubicBezTo>
                          <a:pt x="2546448" y="-68186"/>
                          <a:pt x="2686416" y="9561"/>
                          <a:pt x="2801308" y="0"/>
                        </a:cubicBezTo>
                        <a:cubicBezTo>
                          <a:pt x="2916200" y="-9561"/>
                          <a:pt x="3031771" y="12327"/>
                          <a:pt x="3244759" y="0"/>
                        </a:cubicBezTo>
                        <a:cubicBezTo>
                          <a:pt x="3457747" y="-12327"/>
                          <a:pt x="3509692" y="44191"/>
                          <a:pt x="3736880" y="0"/>
                        </a:cubicBezTo>
                        <a:cubicBezTo>
                          <a:pt x="3964068" y="-44191"/>
                          <a:pt x="4082409" y="28408"/>
                          <a:pt x="4277674" y="0"/>
                        </a:cubicBezTo>
                        <a:cubicBezTo>
                          <a:pt x="4472939" y="-28408"/>
                          <a:pt x="4715776" y="29977"/>
                          <a:pt x="4867138" y="0"/>
                        </a:cubicBezTo>
                        <a:cubicBezTo>
                          <a:pt x="4882998" y="36669"/>
                          <a:pt x="4855568" y="100776"/>
                          <a:pt x="4867138" y="165845"/>
                        </a:cubicBezTo>
                        <a:cubicBezTo>
                          <a:pt x="4736214" y="190763"/>
                          <a:pt x="4664903" y="142599"/>
                          <a:pt x="4472359" y="165845"/>
                        </a:cubicBezTo>
                        <a:cubicBezTo>
                          <a:pt x="4279815" y="189091"/>
                          <a:pt x="4063651" y="163849"/>
                          <a:pt x="3834223" y="165845"/>
                        </a:cubicBezTo>
                        <a:cubicBezTo>
                          <a:pt x="3604795" y="167841"/>
                          <a:pt x="3593980" y="163493"/>
                          <a:pt x="3390773" y="165845"/>
                        </a:cubicBezTo>
                        <a:cubicBezTo>
                          <a:pt x="3187566" y="168197"/>
                          <a:pt x="2959970" y="106430"/>
                          <a:pt x="2752637" y="165845"/>
                        </a:cubicBezTo>
                        <a:cubicBezTo>
                          <a:pt x="2545304" y="225260"/>
                          <a:pt x="2346010" y="158858"/>
                          <a:pt x="2114501" y="165845"/>
                        </a:cubicBezTo>
                        <a:cubicBezTo>
                          <a:pt x="1882992" y="172832"/>
                          <a:pt x="1665873" y="95624"/>
                          <a:pt x="1525037" y="165845"/>
                        </a:cubicBezTo>
                        <a:cubicBezTo>
                          <a:pt x="1384201" y="236066"/>
                          <a:pt x="1100664" y="164974"/>
                          <a:pt x="935572" y="165845"/>
                        </a:cubicBezTo>
                        <a:cubicBezTo>
                          <a:pt x="770480" y="166716"/>
                          <a:pt x="412011" y="106000"/>
                          <a:pt x="0" y="165845"/>
                        </a:cubicBezTo>
                        <a:cubicBezTo>
                          <a:pt x="-11738" y="121956"/>
                          <a:pt x="6620" y="76062"/>
                          <a:pt x="0" y="0"/>
                        </a:cubicBezTo>
                        <a:close/>
                      </a:path>
                      <a:path w="4867138" h="165845" stroke="0" extrusionOk="0">
                        <a:moveTo>
                          <a:pt x="0" y="0"/>
                        </a:moveTo>
                        <a:cubicBezTo>
                          <a:pt x="123236" y="-34110"/>
                          <a:pt x="411070" y="40818"/>
                          <a:pt x="589464" y="0"/>
                        </a:cubicBezTo>
                        <a:cubicBezTo>
                          <a:pt x="767858" y="-40818"/>
                          <a:pt x="978848" y="29009"/>
                          <a:pt x="1081586" y="0"/>
                        </a:cubicBezTo>
                        <a:cubicBezTo>
                          <a:pt x="1184324" y="-29009"/>
                          <a:pt x="1440195" y="35416"/>
                          <a:pt x="1622379" y="0"/>
                        </a:cubicBezTo>
                        <a:cubicBezTo>
                          <a:pt x="1804563" y="-35416"/>
                          <a:pt x="1885724" y="36651"/>
                          <a:pt x="2065830" y="0"/>
                        </a:cubicBezTo>
                        <a:cubicBezTo>
                          <a:pt x="2245936" y="-36651"/>
                          <a:pt x="2482328" y="61793"/>
                          <a:pt x="2606623" y="0"/>
                        </a:cubicBezTo>
                        <a:cubicBezTo>
                          <a:pt x="2730918" y="-61793"/>
                          <a:pt x="2926263" y="13607"/>
                          <a:pt x="3050073" y="0"/>
                        </a:cubicBezTo>
                        <a:cubicBezTo>
                          <a:pt x="3173883" y="-13607"/>
                          <a:pt x="3411834" y="10308"/>
                          <a:pt x="3590866" y="0"/>
                        </a:cubicBezTo>
                        <a:cubicBezTo>
                          <a:pt x="3769898" y="-10308"/>
                          <a:pt x="3839560" y="29965"/>
                          <a:pt x="4082988" y="0"/>
                        </a:cubicBezTo>
                        <a:cubicBezTo>
                          <a:pt x="4326416" y="-29965"/>
                          <a:pt x="4644568" y="83636"/>
                          <a:pt x="4867138" y="0"/>
                        </a:cubicBezTo>
                        <a:cubicBezTo>
                          <a:pt x="4869091" y="54635"/>
                          <a:pt x="4848393" y="86925"/>
                          <a:pt x="4867138" y="165845"/>
                        </a:cubicBezTo>
                        <a:cubicBezTo>
                          <a:pt x="4702502" y="188779"/>
                          <a:pt x="4562529" y="162971"/>
                          <a:pt x="4277674" y="165845"/>
                        </a:cubicBezTo>
                        <a:cubicBezTo>
                          <a:pt x="3992819" y="168719"/>
                          <a:pt x="3992628" y="117776"/>
                          <a:pt x="3785552" y="165845"/>
                        </a:cubicBezTo>
                        <a:cubicBezTo>
                          <a:pt x="3578476" y="213914"/>
                          <a:pt x="3321345" y="142927"/>
                          <a:pt x="3147416" y="165845"/>
                        </a:cubicBezTo>
                        <a:cubicBezTo>
                          <a:pt x="2973487" y="188763"/>
                          <a:pt x="2738195" y="140817"/>
                          <a:pt x="2606623" y="165845"/>
                        </a:cubicBezTo>
                        <a:cubicBezTo>
                          <a:pt x="2475051" y="190873"/>
                          <a:pt x="2223666" y="138363"/>
                          <a:pt x="2114501" y="165845"/>
                        </a:cubicBezTo>
                        <a:cubicBezTo>
                          <a:pt x="2005336" y="193327"/>
                          <a:pt x="1716521" y="107943"/>
                          <a:pt x="1525037" y="165845"/>
                        </a:cubicBezTo>
                        <a:cubicBezTo>
                          <a:pt x="1333553" y="223747"/>
                          <a:pt x="1196005" y="134977"/>
                          <a:pt x="886901" y="165845"/>
                        </a:cubicBezTo>
                        <a:cubicBezTo>
                          <a:pt x="577797" y="196713"/>
                          <a:pt x="619154" y="122242"/>
                          <a:pt x="492122" y="165845"/>
                        </a:cubicBezTo>
                        <a:cubicBezTo>
                          <a:pt x="365090" y="209448"/>
                          <a:pt x="131350" y="131238"/>
                          <a:pt x="0" y="165845"/>
                        </a:cubicBezTo>
                        <a:cubicBezTo>
                          <a:pt x="-14145" y="86360"/>
                          <a:pt x="253" y="485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34290" rIns="68580" bIns="34290" numCol="1" spcCol="0" rtlCol="0" fromWordArt="0" anchor="ctr" anchorCtr="0" forceAA="0" compatLnSpc="1">
            <a:prstTxWarp prst="textNoShape">
              <a:avLst/>
            </a:prstTxWarp>
            <a:noAutofit/>
          </a:bodyPr>
          <a:lstStyle/>
          <a:p>
            <a:r>
              <a:rPr lang="en-AU" sz="1000">
                <a:solidFill>
                  <a:schemeClr val="accent6">
                    <a:lumMod val="10000"/>
                  </a:schemeClr>
                </a:solidFill>
              </a:rPr>
              <a:t>Essential metering and meter data capability for </a:t>
            </a:r>
            <a:r>
              <a:rPr lang="en-AU" sz="1000" b="1">
                <a:solidFill>
                  <a:schemeClr val="accent6">
                    <a:lumMod val="50000"/>
                  </a:schemeClr>
                </a:solidFill>
              </a:rPr>
              <a:t>5MS</a:t>
            </a:r>
            <a:r>
              <a:rPr lang="en-AU" sz="1000">
                <a:solidFill>
                  <a:schemeClr val="accent6">
                    <a:lumMod val="10000"/>
                  </a:schemeClr>
                </a:solidFill>
              </a:rPr>
              <a:t> (MP/MDP/MC)</a:t>
            </a:r>
          </a:p>
        </p:txBody>
      </p:sp>
      <p:sp>
        <p:nvSpPr>
          <p:cNvPr id="202" name="TextBox 201">
            <a:extLst>
              <a:ext uri="{FF2B5EF4-FFF2-40B4-BE49-F238E27FC236}">
                <a16:creationId xmlns:a16="http://schemas.microsoft.com/office/drawing/2014/main" id="{97F958D0-BDA8-45A4-8ABD-74EF006542DC}"/>
              </a:ext>
            </a:extLst>
          </p:cNvPr>
          <p:cNvSpPr txBox="1"/>
          <p:nvPr/>
        </p:nvSpPr>
        <p:spPr>
          <a:xfrm>
            <a:off x="6604394" y="985002"/>
            <a:ext cx="2519223" cy="338554"/>
          </a:xfrm>
          <a:prstGeom prst="rect">
            <a:avLst/>
          </a:prstGeom>
          <a:noFill/>
        </p:spPr>
        <p:txBody>
          <a:bodyPr wrap="square" rtlCol="0">
            <a:spAutoFit/>
          </a:bodyPr>
          <a:lstStyle/>
          <a:p>
            <a:r>
              <a:rPr lang="en-AU" sz="800"/>
              <a:t>Industry test = system live for participants to access in AEMO Pre-Prod; support arrangements in place.</a:t>
            </a:r>
          </a:p>
        </p:txBody>
      </p:sp>
      <p:sp>
        <p:nvSpPr>
          <p:cNvPr id="217" name="Rectangle 216">
            <a:extLst>
              <a:ext uri="{FF2B5EF4-FFF2-40B4-BE49-F238E27FC236}">
                <a16:creationId xmlns:a16="http://schemas.microsoft.com/office/drawing/2014/main" id="{55C74989-2F41-4D44-8ED3-66D8471D7610}"/>
              </a:ext>
            </a:extLst>
          </p:cNvPr>
          <p:cNvSpPr/>
          <p:nvPr/>
        </p:nvSpPr>
        <p:spPr>
          <a:xfrm>
            <a:off x="3927666" y="1971696"/>
            <a:ext cx="1258367" cy="334835"/>
          </a:xfrm>
          <a:prstGeom prst="rect">
            <a:avLst/>
          </a:prstGeom>
          <a:noFill/>
        </p:spPr>
        <p:txBody>
          <a:bodyPr wrap="square">
            <a:spAutoFit/>
          </a:bodyPr>
          <a:lstStyle/>
          <a:p>
            <a:r>
              <a:rPr lang="en-AU" sz="788" b="1" i="1">
                <a:solidFill>
                  <a:schemeClr val="accent1">
                    <a:lumMod val="50000"/>
                  </a:schemeClr>
                </a:solidFill>
                <a:latin typeface="Segoe UI" panose="020B0502040204020203" pitchFamily="34" charset="0"/>
              </a:rPr>
              <a:t>31-Aug: </a:t>
            </a:r>
            <a:r>
              <a:rPr lang="en-AU" sz="788" i="1">
                <a:solidFill>
                  <a:schemeClr val="accent1">
                    <a:lumMod val="50000"/>
                  </a:schemeClr>
                </a:solidFill>
                <a:latin typeface="Segoe UI" panose="020B0502040204020203" pitchFamily="34" charset="0"/>
              </a:rPr>
              <a:t>Metering accreditation complete</a:t>
            </a:r>
          </a:p>
        </p:txBody>
      </p:sp>
      <p:sp>
        <p:nvSpPr>
          <p:cNvPr id="218" name="Rectangle 217">
            <a:extLst>
              <a:ext uri="{FF2B5EF4-FFF2-40B4-BE49-F238E27FC236}">
                <a16:creationId xmlns:a16="http://schemas.microsoft.com/office/drawing/2014/main" id="{3AE4719D-3521-48E5-945E-2083166F3ECD}"/>
              </a:ext>
            </a:extLst>
          </p:cNvPr>
          <p:cNvSpPr/>
          <p:nvPr/>
        </p:nvSpPr>
        <p:spPr>
          <a:xfrm>
            <a:off x="3661116" y="3849346"/>
            <a:ext cx="1524917" cy="334835"/>
          </a:xfrm>
          <a:prstGeom prst="rect">
            <a:avLst/>
          </a:prstGeom>
          <a:noFill/>
        </p:spPr>
        <p:txBody>
          <a:bodyPr wrap="square">
            <a:spAutoFit/>
          </a:bodyPr>
          <a:lstStyle/>
          <a:p>
            <a:r>
              <a:rPr lang="en-AU" sz="788" b="1" i="1">
                <a:solidFill>
                  <a:schemeClr val="accent6">
                    <a:lumMod val="50000"/>
                  </a:schemeClr>
                </a:solidFill>
                <a:latin typeface="Segoe UI" panose="020B0502040204020203" pitchFamily="34" charset="0"/>
              </a:rPr>
              <a:t>1-Aug: </a:t>
            </a:r>
            <a:r>
              <a:rPr lang="en-AU" sz="788">
                <a:solidFill>
                  <a:schemeClr val="accent6">
                    <a:lumMod val="50000"/>
                  </a:schemeClr>
                </a:solidFill>
                <a:latin typeface="Segoe UI" panose="020B0502040204020203" pitchFamily="34" charset="0"/>
              </a:rPr>
              <a:t>Industry Go-live plan, 5MS Capability</a:t>
            </a:r>
          </a:p>
        </p:txBody>
      </p:sp>
      <p:sp>
        <p:nvSpPr>
          <p:cNvPr id="221" name="Rectangle 220">
            <a:extLst>
              <a:ext uri="{FF2B5EF4-FFF2-40B4-BE49-F238E27FC236}">
                <a16:creationId xmlns:a16="http://schemas.microsoft.com/office/drawing/2014/main" id="{3DB9C7A0-A6D5-4E95-B4F0-34E3F6782FB6}"/>
              </a:ext>
            </a:extLst>
          </p:cNvPr>
          <p:cNvSpPr/>
          <p:nvPr/>
        </p:nvSpPr>
        <p:spPr>
          <a:xfrm>
            <a:off x="5114941" y="2113820"/>
            <a:ext cx="1074842" cy="584775"/>
          </a:xfrm>
          <a:prstGeom prst="rect">
            <a:avLst/>
          </a:prstGeom>
          <a:noFill/>
        </p:spPr>
        <p:txBody>
          <a:bodyPr wrap="square">
            <a:spAutoFit/>
          </a:bodyPr>
          <a:lstStyle/>
          <a:p>
            <a:r>
              <a:rPr lang="en-AU" sz="800" b="1" i="1">
                <a:solidFill>
                  <a:schemeClr val="accent1">
                    <a:lumMod val="50000"/>
                  </a:schemeClr>
                </a:solidFill>
                <a:latin typeface="Segoe UI" panose="020B0502040204020203" pitchFamily="34" charset="0"/>
              </a:rPr>
              <a:t>01-Oct: </a:t>
            </a:r>
            <a:r>
              <a:rPr lang="en-AU" sz="800" i="1">
                <a:solidFill>
                  <a:schemeClr val="accent1">
                    <a:lumMod val="50000"/>
                  </a:schemeClr>
                </a:solidFill>
                <a:latin typeface="Segoe UI" panose="020B0502040204020203" pitchFamily="34" charset="0"/>
              </a:rPr>
              <a:t>MDMT format &amp; 30 min bidding no longer accepted by AEMO </a:t>
            </a:r>
            <a:endParaRPr lang="en-AU" sz="800">
              <a:solidFill>
                <a:schemeClr val="accent1">
                  <a:lumMod val="50000"/>
                </a:schemeClr>
              </a:solidFill>
              <a:latin typeface="Segoe UI" panose="020B0502040204020203" pitchFamily="34" charset="0"/>
            </a:endParaRPr>
          </a:p>
        </p:txBody>
      </p:sp>
      <p:sp>
        <p:nvSpPr>
          <p:cNvPr id="81" name="Rectangle 80">
            <a:extLst>
              <a:ext uri="{FF2B5EF4-FFF2-40B4-BE49-F238E27FC236}">
                <a16:creationId xmlns:a16="http://schemas.microsoft.com/office/drawing/2014/main" id="{32089B25-15DC-466A-94FC-F12B2E97306B}"/>
              </a:ext>
            </a:extLst>
          </p:cNvPr>
          <p:cNvSpPr/>
          <p:nvPr/>
        </p:nvSpPr>
        <p:spPr>
          <a:xfrm>
            <a:off x="5183483" y="5706210"/>
            <a:ext cx="1663868" cy="173739"/>
          </a:xfrm>
          <a:prstGeom prst="rect">
            <a:avLst/>
          </a:prstGeom>
          <a:solidFill>
            <a:schemeClr val="accent2">
              <a:lumMod val="10000"/>
              <a:lumOff val="9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AU" sz="900" b="1" i="1">
                <a:solidFill>
                  <a:schemeClr val="accent2"/>
                </a:solidFill>
              </a:rPr>
              <a:t>Prep </a:t>
            </a:r>
            <a:r>
              <a:rPr lang="en-AU" sz="900" i="1">
                <a:solidFill>
                  <a:schemeClr val="accent2"/>
                </a:solidFill>
              </a:rPr>
              <a:t>GS market trials</a:t>
            </a:r>
          </a:p>
        </p:txBody>
      </p:sp>
      <p:sp>
        <p:nvSpPr>
          <p:cNvPr id="97" name="Rectangle 96">
            <a:extLst>
              <a:ext uri="{FF2B5EF4-FFF2-40B4-BE49-F238E27FC236}">
                <a16:creationId xmlns:a16="http://schemas.microsoft.com/office/drawing/2014/main" id="{97DDE8C0-C9E6-4626-96AE-C8179A2734C8}"/>
              </a:ext>
            </a:extLst>
          </p:cNvPr>
          <p:cNvSpPr/>
          <p:nvPr/>
        </p:nvSpPr>
        <p:spPr>
          <a:xfrm>
            <a:off x="307810" y="5296600"/>
            <a:ext cx="4831951" cy="174956"/>
          </a:xfrm>
          <a:prstGeom prst="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34290" rIns="68580" bIns="34290" numCol="1" spcCol="0" rtlCol="0" fromWordArt="0" anchor="ctr" anchorCtr="0" forceAA="0" compatLnSpc="1">
            <a:prstTxWarp prst="textNoShape">
              <a:avLst/>
            </a:prstTxWarp>
            <a:noAutofit/>
          </a:bodyPr>
          <a:lstStyle/>
          <a:p>
            <a:r>
              <a:rPr lang="en-AU" sz="1000">
                <a:solidFill>
                  <a:schemeClr val="accent2"/>
                </a:solidFill>
              </a:rPr>
              <a:t>T1 Basic Metering Data – for </a:t>
            </a:r>
            <a:r>
              <a:rPr lang="en-AU" sz="1000" b="1">
                <a:solidFill>
                  <a:schemeClr val="accent2"/>
                </a:solidFill>
              </a:rPr>
              <a:t>GS</a:t>
            </a:r>
          </a:p>
        </p:txBody>
      </p:sp>
      <p:sp>
        <p:nvSpPr>
          <p:cNvPr id="93" name="Diamond 92">
            <a:extLst>
              <a:ext uri="{FF2B5EF4-FFF2-40B4-BE49-F238E27FC236}">
                <a16:creationId xmlns:a16="http://schemas.microsoft.com/office/drawing/2014/main" id="{8205FDDA-FC0C-4AF2-96B3-35853139787A}"/>
              </a:ext>
            </a:extLst>
          </p:cNvPr>
          <p:cNvSpPr/>
          <p:nvPr/>
        </p:nvSpPr>
        <p:spPr>
          <a:xfrm>
            <a:off x="4964549" y="5321564"/>
            <a:ext cx="361809" cy="344320"/>
          </a:xfrm>
          <a:prstGeom prst="diamond">
            <a:avLst/>
          </a:prstGeom>
          <a:solidFill>
            <a:schemeClr val="accent6">
              <a:lumMod val="50000"/>
            </a:schemeClr>
          </a:solidFill>
          <a:ln cmpd="tri">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27000" tIns="27000" rIns="27000" bIns="27000" numCol="1" spcCol="0" rtlCol="0" fromWordArt="0" anchor="ctr" anchorCtr="0" forceAA="0" compatLnSpc="1">
            <a:prstTxWarp prst="textNoShape">
              <a:avLst/>
            </a:prstTxWarp>
            <a:noAutofit/>
          </a:bodyPr>
          <a:lstStyle/>
          <a:p>
            <a:pPr algn="ctr"/>
            <a:r>
              <a:rPr lang="en-AU" sz="800" b="1"/>
              <a:t>M</a:t>
            </a:r>
          </a:p>
        </p:txBody>
      </p:sp>
      <p:pic>
        <p:nvPicPr>
          <p:cNvPr id="38" name="Graphic 37" descr="Checklist RTL">
            <a:extLst>
              <a:ext uri="{FF2B5EF4-FFF2-40B4-BE49-F238E27FC236}">
                <a16:creationId xmlns:a16="http://schemas.microsoft.com/office/drawing/2014/main" id="{C06AD5CE-24BF-4536-B6A6-AE68374D607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93466" y="813700"/>
            <a:ext cx="213858" cy="213858"/>
          </a:xfrm>
          <a:prstGeom prst="rect">
            <a:avLst/>
          </a:prstGeom>
        </p:spPr>
      </p:pic>
      <p:sp>
        <p:nvSpPr>
          <p:cNvPr id="100" name="TextBox 99">
            <a:extLst>
              <a:ext uri="{FF2B5EF4-FFF2-40B4-BE49-F238E27FC236}">
                <a16:creationId xmlns:a16="http://schemas.microsoft.com/office/drawing/2014/main" id="{A5370EB1-F219-48CE-88C9-FF522D86E557}"/>
              </a:ext>
            </a:extLst>
          </p:cNvPr>
          <p:cNvSpPr txBox="1"/>
          <p:nvPr/>
        </p:nvSpPr>
        <p:spPr>
          <a:xfrm>
            <a:off x="6911846" y="809716"/>
            <a:ext cx="2058577" cy="219291"/>
          </a:xfrm>
          <a:prstGeom prst="rect">
            <a:avLst/>
          </a:prstGeom>
          <a:noFill/>
        </p:spPr>
        <p:txBody>
          <a:bodyPr wrap="none" rtlCol="0">
            <a:spAutoFit/>
          </a:bodyPr>
          <a:lstStyle/>
          <a:p>
            <a:r>
              <a:rPr lang="en-AU" sz="825"/>
              <a:t>Industry readiness – key outcome/activity</a:t>
            </a:r>
          </a:p>
        </p:txBody>
      </p:sp>
      <p:pic>
        <p:nvPicPr>
          <p:cNvPr id="101" name="Graphic 100" descr="Checklist RTL">
            <a:extLst>
              <a:ext uri="{FF2B5EF4-FFF2-40B4-BE49-F238E27FC236}">
                <a16:creationId xmlns:a16="http://schemas.microsoft.com/office/drawing/2014/main" id="{4DDA1918-5952-4BB6-9EA9-590A8289773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0884" y="4175775"/>
            <a:ext cx="213858" cy="213858"/>
          </a:xfrm>
          <a:prstGeom prst="rect">
            <a:avLst/>
          </a:prstGeom>
        </p:spPr>
      </p:pic>
      <p:pic>
        <p:nvPicPr>
          <p:cNvPr id="102" name="Graphic 101" descr="Checklist RTL">
            <a:extLst>
              <a:ext uri="{FF2B5EF4-FFF2-40B4-BE49-F238E27FC236}">
                <a16:creationId xmlns:a16="http://schemas.microsoft.com/office/drawing/2014/main" id="{65BEF8FD-07B9-405C-9668-9EC62A9215C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60884" y="5277568"/>
            <a:ext cx="213858" cy="213858"/>
          </a:xfrm>
          <a:prstGeom prst="rect">
            <a:avLst/>
          </a:prstGeom>
        </p:spPr>
      </p:pic>
      <p:pic>
        <p:nvPicPr>
          <p:cNvPr id="103" name="Graphic 102" descr="Checklist RTL">
            <a:extLst>
              <a:ext uri="{FF2B5EF4-FFF2-40B4-BE49-F238E27FC236}">
                <a16:creationId xmlns:a16="http://schemas.microsoft.com/office/drawing/2014/main" id="{D4F42103-1E35-411B-A5E6-0E742C0421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0884" y="4359407"/>
            <a:ext cx="213858" cy="213858"/>
          </a:xfrm>
          <a:prstGeom prst="rect">
            <a:avLst/>
          </a:prstGeom>
        </p:spPr>
      </p:pic>
      <p:pic>
        <p:nvPicPr>
          <p:cNvPr id="104" name="Graphic 103" descr="Checklist RTL">
            <a:extLst>
              <a:ext uri="{FF2B5EF4-FFF2-40B4-BE49-F238E27FC236}">
                <a16:creationId xmlns:a16="http://schemas.microsoft.com/office/drawing/2014/main" id="{E6B63671-FEA9-4A4F-B26B-DD72FF99CAD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60884" y="4543039"/>
            <a:ext cx="213858" cy="213858"/>
          </a:xfrm>
          <a:prstGeom prst="rect">
            <a:avLst/>
          </a:prstGeom>
        </p:spPr>
      </p:pic>
      <p:pic>
        <p:nvPicPr>
          <p:cNvPr id="108" name="Graphic 107" descr="Checklist RTL">
            <a:extLst>
              <a:ext uri="{FF2B5EF4-FFF2-40B4-BE49-F238E27FC236}">
                <a16:creationId xmlns:a16="http://schemas.microsoft.com/office/drawing/2014/main" id="{56CA457A-6D5A-46CF-909C-62F0E0AF9F7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60884" y="4726671"/>
            <a:ext cx="213858" cy="213858"/>
          </a:xfrm>
          <a:prstGeom prst="rect">
            <a:avLst/>
          </a:prstGeom>
        </p:spPr>
      </p:pic>
      <p:pic>
        <p:nvPicPr>
          <p:cNvPr id="109" name="Graphic 108" descr="Checklist RTL">
            <a:extLst>
              <a:ext uri="{FF2B5EF4-FFF2-40B4-BE49-F238E27FC236}">
                <a16:creationId xmlns:a16="http://schemas.microsoft.com/office/drawing/2014/main" id="{66F70B24-D5CE-4EA7-B134-10729E58F4D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60884" y="4910303"/>
            <a:ext cx="213858" cy="213858"/>
          </a:xfrm>
          <a:prstGeom prst="rect">
            <a:avLst/>
          </a:prstGeom>
        </p:spPr>
      </p:pic>
      <p:pic>
        <p:nvPicPr>
          <p:cNvPr id="110" name="Graphic 109" descr="Checklist RTL">
            <a:extLst>
              <a:ext uri="{FF2B5EF4-FFF2-40B4-BE49-F238E27FC236}">
                <a16:creationId xmlns:a16="http://schemas.microsoft.com/office/drawing/2014/main" id="{96C0BB3E-3C7A-431F-914F-7B0323C47C7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60884" y="5093935"/>
            <a:ext cx="213858" cy="213858"/>
          </a:xfrm>
          <a:prstGeom prst="rect">
            <a:avLst/>
          </a:prstGeom>
        </p:spPr>
      </p:pic>
      <p:cxnSp>
        <p:nvCxnSpPr>
          <p:cNvPr id="96" name="Straight Connector 95">
            <a:extLst>
              <a:ext uri="{FF2B5EF4-FFF2-40B4-BE49-F238E27FC236}">
                <a16:creationId xmlns:a16="http://schemas.microsoft.com/office/drawing/2014/main" id="{0BE2FCF5-C657-404B-A9C9-4D076969B208}"/>
              </a:ext>
            </a:extLst>
          </p:cNvPr>
          <p:cNvCxnSpPr>
            <a:cxnSpLocks/>
          </p:cNvCxnSpPr>
          <p:nvPr/>
        </p:nvCxnSpPr>
        <p:spPr>
          <a:xfrm flipH="1">
            <a:off x="1718320" y="1895778"/>
            <a:ext cx="7456" cy="405371"/>
          </a:xfrm>
          <a:prstGeom prst="line">
            <a:avLst/>
          </a:prstGeom>
          <a:ln>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2BDD7D17-D587-45E6-BB44-C68300C4F46C}"/>
              </a:ext>
            </a:extLst>
          </p:cNvPr>
          <p:cNvCxnSpPr>
            <a:cxnSpLocks/>
          </p:cNvCxnSpPr>
          <p:nvPr/>
        </p:nvCxnSpPr>
        <p:spPr>
          <a:xfrm>
            <a:off x="1889528" y="1917286"/>
            <a:ext cx="0" cy="564182"/>
          </a:xfrm>
          <a:prstGeom prst="line">
            <a:avLst/>
          </a:prstGeom>
          <a:ln>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F4BFF177-16A5-4936-BB48-B151E53D5CAC}"/>
              </a:ext>
            </a:extLst>
          </p:cNvPr>
          <p:cNvCxnSpPr>
            <a:cxnSpLocks/>
          </p:cNvCxnSpPr>
          <p:nvPr/>
        </p:nvCxnSpPr>
        <p:spPr>
          <a:xfrm flipH="1">
            <a:off x="2175832" y="1902447"/>
            <a:ext cx="12478" cy="1028386"/>
          </a:xfrm>
          <a:prstGeom prst="line">
            <a:avLst/>
          </a:prstGeom>
          <a:ln>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A48E643-A0FA-4619-871C-262D216FF6E0}"/>
              </a:ext>
            </a:extLst>
          </p:cNvPr>
          <p:cNvSpPr txBox="1"/>
          <p:nvPr/>
        </p:nvSpPr>
        <p:spPr>
          <a:xfrm>
            <a:off x="1973542" y="2760350"/>
            <a:ext cx="510076" cy="121252"/>
          </a:xfrm>
          <a:prstGeom prst="rect">
            <a:avLst/>
          </a:prstGeom>
          <a:solidFill>
            <a:srgbClr val="E3DAD2"/>
          </a:solidFill>
        </p:spPr>
        <p:txBody>
          <a:bodyPr wrap="none" tIns="0" bIns="0" rtlCol="0">
            <a:spAutoFit/>
          </a:bodyPr>
          <a:lstStyle>
            <a:defPPr>
              <a:defRPr lang="ru-RU"/>
            </a:defPPr>
            <a:lvl1pPr>
              <a:defRPr sz="1050" b="1" i="1">
                <a:solidFill>
                  <a:srgbClr val="333333"/>
                </a:solidFill>
                <a:latin typeface="Segoe UI" panose="020B0502040204020203" pitchFamily="34" charset="0"/>
              </a:defRPr>
            </a:lvl1pPr>
          </a:lstStyle>
          <a:p>
            <a:r>
              <a:rPr lang="en-AU" sz="788">
                <a:solidFill>
                  <a:schemeClr val="accent3"/>
                </a:solidFill>
              </a:rPr>
              <a:t>17-Apr</a:t>
            </a:r>
          </a:p>
        </p:txBody>
      </p:sp>
      <p:sp>
        <p:nvSpPr>
          <p:cNvPr id="77" name="TextBox 76">
            <a:extLst>
              <a:ext uri="{FF2B5EF4-FFF2-40B4-BE49-F238E27FC236}">
                <a16:creationId xmlns:a16="http://schemas.microsoft.com/office/drawing/2014/main" id="{F3B82F42-718C-4D35-8B97-0F22409498ED}"/>
              </a:ext>
            </a:extLst>
          </p:cNvPr>
          <p:cNvSpPr txBox="1"/>
          <p:nvPr/>
        </p:nvSpPr>
        <p:spPr>
          <a:xfrm>
            <a:off x="2048694" y="2512143"/>
            <a:ext cx="1190390" cy="161583"/>
          </a:xfrm>
          <a:prstGeom prst="rect">
            <a:avLst/>
          </a:prstGeom>
          <a:solidFill>
            <a:srgbClr val="FFEAB3"/>
          </a:solidFill>
        </p:spPr>
        <p:txBody>
          <a:bodyPr wrap="none" lIns="0" tIns="0" bIns="0" rtlCol="0">
            <a:spAutoFit/>
          </a:bodyPr>
          <a:lstStyle>
            <a:defPPr>
              <a:defRPr lang="en-US"/>
            </a:defPPr>
            <a:lvl1pPr>
              <a:defRPr sz="1050"/>
            </a:lvl1pPr>
          </a:lstStyle>
          <a:p>
            <a:r>
              <a:rPr lang="en-AU" b="1" i="1">
                <a:solidFill>
                  <a:schemeClr val="accent5">
                    <a:lumMod val="50000"/>
                  </a:schemeClr>
                </a:solidFill>
              </a:rPr>
              <a:t>Dispatch &amp; Bidding</a:t>
            </a:r>
          </a:p>
        </p:txBody>
      </p:sp>
      <p:sp>
        <p:nvSpPr>
          <p:cNvPr id="105" name="Rectangle 104">
            <a:extLst>
              <a:ext uri="{FF2B5EF4-FFF2-40B4-BE49-F238E27FC236}">
                <a16:creationId xmlns:a16="http://schemas.microsoft.com/office/drawing/2014/main" id="{C86249A6-6606-48CA-B60C-DCB2E516C2DC}"/>
              </a:ext>
            </a:extLst>
          </p:cNvPr>
          <p:cNvSpPr/>
          <p:nvPr/>
        </p:nvSpPr>
        <p:spPr>
          <a:xfrm>
            <a:off x="1922933" y="1988788"/>
            <a:ext cx="1344603" cy="246221"/>
          </a:xfrm>
          <a:prstGeom prst="rect">
            <a:avLst/>
          </a:prstGeom>
          <a:solidFill>
            <a:srgbClr val="E5E2E6"/>
          </a:solidFill>
        </p:spPr>
        <p:txBody>
          <a:bodyPr wrap="square" lIns="0" tIns="0" rIns="0" bIns="0">
            <a:spAutoFit/>
          </a:bodyPr>
          <a:lstStyle/>
          <a:p>
            <a:r>
              <a:rPr lang="en-AU" sz="800" b="1" i="1">
                <a:solidFill>
                  <a:schemeClr val="accent1">
                    <a:lumMod val="50000"/>
                  </a:schemeClr>
                </a:solidFill>
                <a:latin typeface="Segoe UI" panose="020B0502040204020203" pitchFamily="34" charset="0"/>
              </a:rPr>
              <a:t>01-Apr: </a:t>
            </a:r>
            <a:r>
              <a:rPr lang="en-AU" sz="800" i="1">
                <a:solidFill>
                  <a:schemeClr val="accent1">
                    <a:lumMod val="50000"/>
                  </a:schemeClr>
                </a:solidFill>
                <a:latin typeface="Segoe UI" panose="020B0502040204020203" pitchFamily="34" charset="0"/>
              </a:rPr>
              <a:t>AEMO starts accepting 5-min files</a:t>
            </a:r>
          </a:p>
        </p:txBody>
      </p:sp>
      <p:sp>
        <p:nvSpPr>
          <p:cNvPr id="12" name="TextBox 11">
            <a:extLst>
              <a:ext uri="{FF2B5EF4-FFF2-40B4-BE49-F238E27FC236}">
                <a16:creationId xmlns:a16="http://schemas.microsoft.com/office/drawing/2014/main" id="{FC331E5F-3DE0-44E0-A5C8-6BE5C46F92BC}"/>
              </a:ext>
            </a:extLst>
          </p:cNvPr>
          <p:cNvSpPr txBox="1"/>
          <p:nvPr/>
        </p:nvSpPr>
        <p:spPr>
          <a:xfrm>
            <a:off x="1539605" y="2363766"/>
            <a:ext cx="325410" cy="121252"/>
          </a:xfrm>
          <a:prstGeom prst="rect">
            <a:avLst/>
          </a:prstGeom>
          <a:solidFill>
            <a:srgbClr val="FFEAB3"/>
          </a:solidFill>
        </p:spPr>
        <p:txBody>
          <a:bodyPr wrap="none" lIns="0" tIns="0" rIns="0" bIns="0" rtlCol="0">
            <a:spAutoFit/>
          </a:bodyPr>
          <a:lstStyle>
            <a:defPPr>
              <a:defRPr lang="ru-RU"/>
            </a:defPPr>
            <a:lvl1pPr>
              <a:defRPr sz="1050" b="1" i="1">
                <a:solidFill>
                  <a:srgbClr val="333333"/>
                </a:solidFill>
                <a:latin typeface="Segoe UI" panose="020B0502040204020203" pitchFamily="34" charset="0"/>
              </a:defRPr>
            </a:lvl1pPr>
          </a:lstStyle>
          <a:p>
            <a:r>
              <a:rPr lang="en-AU" sz="788">
                <a:solidFill>
                  <a:schemeClr val="bg2">
                    <a:lumMod val="10000"/>
                  </a:schemeClr>
                </a:solidFill>
              </a:rPr>
              <a:t>01-Apr</a:t>
            </a:r>
          </a:p>
        </p:txBody>
      </p:sp>
      <p:cxnSp>
        <p:nvCxnSpPr>
          <p:cNvPr id="107" name="Straight Connector 106">
            <a:extLst>
              <a:ext uri="{FF2B5EF4-FFF2-40B4-BE49-F238E27FC236}">
                <a16:creationId xmlns:a16="http://schemas.microsoft.com/office/drawing/2014/main" id="{556D50F8-D0B3-44AE-ADF7-E9E950B93B95}"/>
              </a:ext>
            </a:extLst>
          </p:cNvPr>
          <p:cNvCxnSpPr>
            <a:cxnSpLocks/>
            <a:endCxn id="95" idx="0"/>
          </p:cNvCxnSpPr>
          <p:nvPr/>
        </p:nvCxnSpPr>
        <p:spPr>
          <a:xfrm>
            <a:off x="7151944" y="1902447"/>
            <a:ext cx="13915" cy="4078597"/>
          </a:xfrm>
          <a:prstGeom prst="line">
            <a:avLst/>
          </a:prstGeom>
          <a:ln>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D372427C-D95A-4A6C-8065-E7AF1785BC5D}"/>
              </a:ext>
            </a:extLst>
          </p:cNvPr>
          <p:cNvCxnSpPr>
            <a:cxnSpLocks/>
          </p:cNvCxnSpPr>
          <p:nvPr/>
        </p:nvCxnSpPr>
        <p:spPr>
          <a:xfrm>
            <a:off x="7977285" y="1892911"/>
            <a:ext cx="33912" cy="4510198"/>
          </a:xfrm>
          <a:prstGeom prst="line">
            <a:avLst/>
          </a:prstGeom>
          <a:ln>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77ADE176-95E0-49F1-B37A-F2EBA53EB94C}"/>
              </a:ext>
            </a:extLst>
          </p:cNvPr>
          <p:cNvSpPr txBox="1"/>
          <p:nvPr/>
        </p:nvSpPr>
        <p:spPr>
          <a:xfrm>
            <a:off x="5167762" y="3581162"/>
            <a:ext cx="3634865" cy="392415"/>
          </a:xfrm>
          <a:prstGeom prst="rect">
            <a:avLst/>
          </a:prstGeom>
          <a:solidFill>
            <a:schemeClr val="accent6">
              <a:lumMod val="90000"/>
            </a:schemeClr>
          </a:solidFill>
        </p:spPr>
        <p:txBody>
          <a:bodyPr wrap="square" lIns="144000" rtlCol="0">
            <a:spAutoFit/>
          </a:bodyPr>
          <a:lstStyle>
            <a:defPPr>
              <a:defRPr lang="ru-RU"/>
            </a:defPPr>
            <a:lvl1pPr>
              <a:defRPr sz="1050" b="1" i="1">
                <a:solidFill>
                  <a:srgbClr val="333333"/>
                </a:solidFill>
                <a:latin typeface="Segoe UI" panose="020B0502040204020203" pitchFamily="34" charset="0"/>
              </a:defRPr>
            </a:lvl1pPr>
          </a:lstStyle>
          <a:p>
            <a:r>
              <a:rPr lang="en-AU">
                <a:solidFill>
                  <a:schemeClr val="accent6">
                    <a:lumMod val="25000"/>
                  </a:schemeClr>
                </a:solidFill>
              </a:rPr>
              <a:t>01-Oct: 5MS Market Start:</a:t>
            </a:r>
          </a:p>
          <a:p>
            <a:r>
              <a:rPr lang="en-AU" sz="900" b="0" i="0">
                <a:solidFill>
                  <a:schemeClr val="accent6">
                    <a:lumMod val="25000"/>
                  </a:schemeClr>
                </a:solidFill>
              </a:rPr>
              <a:t>NEM begins operating on a five minute basis</a:t>
            </a:r>
          </a:p>
        </p:txBody>
      </p:sp>
      <p:sp>
        <p:nvSpPr>
          <p:cNvPr id="31" name="Rectangle 30">
            <a:extLst>
              <a:ext uri="{FF2B5EF4-FFF2-40B4-BE49-F238E27FC236}">
                <a16:creationId xmlns:a16="http://schemas.microsoft.com/office/drawing/2014/main" id="{3BD9EF25-9C08-4F2E-A04B-12C854AE8A65}"/>
              </a:ext>
            </a:extLst>
          </p:cNvPr>
          <p:cNvSpPr/>
          <p:nvPr/>
        </p:nvSpPr>
        <p:spPr>
          <a:xfrm>
            <a:off x="7165770" y="5947335"/>
            <a:ext cx="1663869" cy="395869"/>
          </a:xfrm>
          <a:prstGeom prst="rect">
            <a:avLst/>
          </a:prstGeom>
          <a:solidFill>
            <a:schemeClr val="accent2"/>
          </a:solidFill>
        </p:spPr>
        <p:txBody>
          <a:bodyPr wrap="square" lIns="180000" tIns="36000" bIns="36000">
            <a:spAutoFit/>
          </a:bodyPr>
          <a:lstStyle/>
          <a:p>
            <a:r>
              <a:rPr lang="en-AU" sz="1050" b="1" i="1">
                <a:solidFill>
                  <a:schemeClr val="bg1">
                    <a:lumMod val="95000"/>
                  </a:schemeClr>
                </a:solidFill>
                <a:latin typeface="Segoe UI" panose="020B0502040204020203" pitchFamily="34" charset="0"/>
              </a:rPr>
              <a:t>01-May: </a:t>
            </a:r>
            <a:r>
              <a:rPr lang="en-AU" sz="1050" i="1">
                <a:solidFill>
                  <a:schemeClr val="bg1">
                    <a:lumMod val="95000"/>
                  </a:schemeClr>
                </a:solidFill>
                <a:latin typeface="Segoe UI" panose="020B0502040204020203" pitchFamily="34" charset="0"/>
              </a:rPr>
              <a:t>Start of GS financial settlement</a:t>
            </a:r>
          </a:p>
        </p:txBody>
      </p:sp>
      <p:sp>
        <p:nvSpPr>
          <p:cNvPr id="222" name="Rectangle 221">
            <a:extLst>
              <a:ext uri="{FF2B5EF4-FFF2-40B4-BE49-F238E27FC236}">
                <a16:creationId xmlns:a16="http://schemas.microsoft.com/office/drawing/2014/main" id="{6C7395AD-2D35-4017-9844-8715C67E2C4B}"/>
              </a:ext>
            </a:extLst>
          </p:cNvPr>
          <p:cNvSpPr/>
          <p:nvPr/>
        </p:nvSpPr>
        <p:spPr>
          <a:xfrm>
            <a:off x="6900746" y="5702840"/>
            <a:ext cx="1663868" cy="177109"/>
          </a:xfrm>
          <a:prstGeom prst="rect">
            <a:avLst/>
          </a:prstGeom>
          <a:solidFill>
            <a:schemeClr val="accent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AU" sz="900" b="1" i="1">
                <a:solidFill>
                  <a:schemeClr val="accent2"/>
                </a:solidFill>
              </a:rPr>
              <a:t>01-Feb: </a:t>
            </a:r>
            <a:r>
              <a:rPr lang="en-AU" sz="900" i="1">
                <a:solidFill>
                  <a:schemeClr val="accent2"/>
                </a:solidFill>
              </a:rPr>
              <a:t>GS m</a:t>
            </a:r>
            <a:r>
              <a:rPr lang="en-AU" sz="900">
                <a:solidFill>
                  <a:schemeClr val="accent2"/>
                </a:solidFill>
              </a:rPr>
              <a:t>arket trial starts</a:t>
            </a:r>
          </a:p>
        </p:txBody>
      </p:sp>
      <p:sp>
        <p:nvSpPr>
          <p:cNvPr id="92" name="Rectangle 91">
            <a:extLst>
              <a:ext uri="{FF2B5EF4-FFF2-40B4-BE49-F238E27FC236}">
                <a16:creationId xmlns:a16="http://schemas.microsoft.com/office/drawing/2014/main" id="{E3D02533-0E13-414D-90A4-1F92C9FF5004}"/>
              </a:ext>
            </a:extLst>
          </p:cNvPr>
          <p:cNvSpPr/>
          <p:nvPr/>
        </p:nvSpPr>
        <p:spPr>
          <a:xfrm>
            <a:off x="5183739" y="4305669"/>
            <a:ext cx="3634865" cy="142959"/>
          </a:xfrm>
          <a:prstGeom prst="rect">
            <a:avLst/>
          </a:prstGeom>
          <a:solidFill>
            <a:schemeClr val="accent6"/>
          </a:solidFill>
          <a:ln>
            <a:noFill/>
            <a:prstDash val="dashDot"/>
            <a:extLst>
              <a:ext uri="{C807C97D-BFC1-408E-A445-0C87EB9F89A2}">
                <ask:lineSketchStyleProps xmlns:ask="http://schemas.microsoft.com/office/drawing/2018/sketchyshapes" sd="2512980468">
                  <a:custGeom>
                    <a:avLst/>
                    <a:gdLst>
                      <a:gd name="connsiteX0" fmla="*/ 0 w 4867138"/>
                      <a:gd name="connsiteY0" fmla="*/ 0 h 165845"/>
                      <a:gd name="connsiteX1" fmla="*/ 638136 w 4867138"/>
                      <a:gd name="connsiteY1" fmla="*/ 0 h 165845"/>
                      <a:gd name="connsiteX2" fmla="*/ 1227600 w 4867138"/>
                      <a:gd name="connsiteY2" fmla="*/ 0 h 165845"/>
                      <a:gd name="connsiteX3" fmla="*/ 1671051 w 4867138"/>
                      <a:gd name="connsiteY3" fmla="*/ 0 h 165845"/>
                      <a:gd name="connsiteX4" fmla="*/ 2309187 w 4867138"/>
                      <a:gd name="connsiteY4" fmla="*/ 0 h 165845"/>
                      <a:gd name="connsiteX5" fmla="*/ 2801308 w 4867138"/>
                      <a:gd name="connsiteY5" fmla="*/ 0 h 165845"/>
                      <a:gd name="connsiteX6" fmla="*/ 3244759 w 4867138"/>
                      <a:gd name="connsiteY6" fmla="*/ 0 h 165845"/>
                      <a:gd name="connsiteX7" fmla="*/ 3736880 w 4867138"/>
                      <a:gd name="connsiteY7" fmla="*/ 0 h 165845"/>
                      <a:gd name="connsiteX8" fmla="*/ 4277674 w 4867138"/>
                      <a:gd name="connsiteY8" fmla="*/ 0 h 165845"/>
                      <a:gd name="connsiteX9" fmla="*/ 4867138 w 4867138"/>
                      <a:gd name="connsiteY9" fmla="*/ 0 h 165845"/>
                      <a:gd name="connsiteX10" fmla="*/ 4867138 w 4867138"/>
                      <a:gd name="connsiteY10" fmla="*/ 165845 h 165845"/>
                      <a:gd name="connsiteX11" fmla="*/ 4472359 w 4867138"/>
                      <a:gd name="connsiteY11" fmla="*/ 165845 h 165845"/>
                      <a:gd name="connsiteX12" fmla="*/ 3834223 w 4867138"/>
                      <a:gd name="connsiteY12" fmla="*/ 165845 h 165845"/>
                      <a:gd name="connsiteX13" fmla="*/ 3390773 w 4867138"/>
                      <a:gd name="connsiteY13" fmla="*/ 165845 h 165845"/>
                      <a:gd name="connsiteX14" fmla="*/ 2752637 w 4867138"/>
                      <a:gd name="connsiteY14" fmla="*/ 165845 h 165845"/>
                      <a:gd name="connsiteX15" fmla="*/ 2114501 w 4867138"/>
                      <a:gd name="connsiteY15" fmla="*/ 165845 h 165845"/>
                      <a:gd name="connsiteX16" fmla="*/ 1525037 w 4867138"/>
                      <a:gd name="connsiteY16" fmla="*/ 165845 h 165845"/>
                      <a:gd name="connsiteX17" fmla="*/ 935572 w 4867138"/>
                      <a:gd name="connsiteY17" fmla="*/ 165845 h 165845"/>
                      <a:gd name="connsiteX18" fmla="*/ 0 w 4867138"/>
                      <a:gd name="connsiteY18" fmla="*/ 165845 h 165845"/>
                      <a:gd name="connsiteX19" fmla="*/ 0 w 4867138"/>
                      <a:gd name="connsiteY19" fmla="*/ 0 h 16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867138" h="165845" fill="none" extrusionOk="0">
                        <a:moveTo>
                          <a:pt x="0" y="0"/>
                        </a:moveTo>
                        <a:cubicBezTo>
                          <a:pt x="266898" y="-63824"/>
                          <a:pt x="357276" y="5646"/>
                          <a:pt x="638136" y="0"/>
                        </a:cubicBezTo>
                        <a:cubicBezTo>
                          <a:pt x="918996" y="-5646"/>
                          <a:pt x="1026803" y="63677"/>
                          <a:pt x="1227600" y="0"/>
                        </a:cubicBezTo>
                        <a:cubicBezTo>
                          <a:pt x="1428397" y="-63677"/>
                          <a:pt x="1571725" y="16204"/>
                          <a:pt x="1671051" y="0"/>
                        </a:cubicBezTo>
                        <a:cubicBezTo>
                          <a:pt x="1770377" y="-16204"/>
                          <a:pt x="2071926" y="68186"/>
                          <a:pt x="2309187" y="0"/>
                        </a:cubicBezTo>
                        <a:cubicBezTo>
                          <a:pt x="2546448" y="-68186"/>
                          <a:pt x="2686416" y="9561"/>
                          <a:pt x="2801308" y="0"/>
                        </a:cubicBezTo>
                        <a:cubicBezTo>
                          <a:pt x="2916200" y="-9561"/>
                          <a:pt x="3031771" y="12327"/>
                          <a:pt x="3244759" y="0"/>
                        </a:cubicBezTo>
                        <a:cubicBezTo>
                          <a:pt x="3457747" y="-12327"/>
                          <a:pt x="3509692" y="44191"/>
                          <a:pt x="3736880" y="0"/>
                        </a:cubicBezTo>
                        <a:cubicBezTo>
                          <a:pt x="3964068" y="-44191"/>
                          <a:pt x="4082409" y="28408"/>
                          <a:pt x="4277674" y="0"/>
                        </a:cubicBezTo>
                        <a:cubicBezTo>
                          <a:pt x="4472939" y="-28408"/>
                          <a:pt x="4715776" y="29977"/>
                          <a:pt x="4867138" y="0"/>
                        </a:cubicBezTo>
                        <a:cubicBezTo>
                          <a:pt x="4882998" y="36669"/>
                          <a:pt x="4855568" y="100776"/>
                          <a:pt x="4867138" y="165845"/>
                        </a:cubicBezTo>
                        <a:cubicBezTo>
                          <a:pt x="4736214" y="190763"/>
                          <a:pt x="4664903" y="142599"/>
                          <a:pt x="4472359" y="165845"/>
                        </a:cubicBezTo>
                        <a:cubicBezTo>
                          <a:pt x="4279815" y="189091"/>
                          <a:pt x="4063651" y="163849"/>
                          <a:pt x="3834223" y="165845"/>
                        </a:cubicBezTo>
                        <a:cubicBezTo>
                          <a:pt x="3604795" y="167841"/>
                          <a:pt x="3593980" y="163493"/>
                          <a:pt x="3390773" y="165845"/>
                        </a:cubicBezTo>
                        <a:cubicBezTo>
                          <a:pt x="3187566" y="168197"/>
                          <a:pt x="2959970" y="106430"/>
                          <a:pt x="2752637" y="165845"/>
                        </a:cubicBezTo>
                        <a:cubicBezTo>
                          <a:pt x="2545304" y="225260"/>
                          <a:pt x="2346010" y="158858"/>
                          <a:pt x="2114501" y="165845"/>
                        </a:cubicBezTo>
                        <a:cubicBezTo>
                          <a:pt x="1882992" y="172832"/>
                          <a:pt x="1665873" y="95624"/>
                          <a:pt x="1525037" y="165845"/>
                        </a:cubicBezTo>
                        <a:cubicBezTo>
                          <a:pt x="1384201" y="236066"/>
                          <a:pt x="1100664" y="164974"/>
                          <a:pt x="935572" y="165845"/>
                        </a:cubicBezTo>
                        <a:cubicBezTo>
                          <a:pt x="770480" y="166716"/>
                          <a:pt x="412011" y="106000"/>
                          <a:pt x="0" y="165845"/>
                        </a:cubicBezTo>
                        <a:cubicBezTo>
                          <a:pt x="-11738" y="121956"/>
                          <a:pt x="6620" y="76062"/>
                          <a:pt x="0" y="0"/>
                        </a:cubicBezTo>
                        <a:close/>
                      </a:path>
                      <a:path w="4867138" h="165845" stroke="0" extrusionOk="0">
                        <a:moveTo>
                          <a:pt x="0" y="0"/>
                        </a:moveTo>
                        <a:cubicBezTo>
                          <a:pt x="123236" y="-34110"/>
                          <a:pt x="411070" y="40818"/>
                          <a:pt x="589464" y="0"/>
                        </a:cubicBezTo>
                        <a:cubicBezTo>
                          <a:pt x="767858" y="-40818"/>
                          <a:pt x="978848" y="29009"/>
                          <a:pt x="1081586" y="0"/>
                        </a:cubicBezTo>
                        <a:cubicBezTo>
                          <a:pt x="1184324" y="-29009"/>
                          <a:pt x="1440195" y="35416"/>
                          <a:pt x="1622379" y="0"/>
                        </a:cubicBezTo>
                        <a:cubicBezTo>
                          <a:pt x="1804563" y="-35416"/>
                          <a:pt x="1885724" y="36651"/>
                          <a:pt x="2065830" y="0"/>
                        </a:cubicBezTo>
                        <a:cubicBezTo>
                          <a:pt x="2245936" y="-36651"/>
                          <a:pt x="2482328" y="61793"/>
                          <a:pt x="2606623" y="0"/>
                        </a:cubicBezTo>
                        <a:cubicBezTo>
                          <a:pt x="2730918" y="-61793"/>
                          <a:pt x="2926263" y="13607"/>
                          <a:pt x="3050073" y="0"/>
                        </a:cubicBezTo>
                        <a:cubicBezTo>
                          <a:pt x="3173883" y="-13607"/>
                          <a:pt x="3411834" y="10308"/>
                          <a:pt x="3590866" y="0"/>
                        </a:cubicBezTo>
                        <a:cubicBezTo>
                          <a:pt x="3769898" y="-10308"/>
                          <a:pt x="3839560" y="29965"/>
                          <a:pt x="4082988" y="0"/>
                        </a:cubicBezTo>
                        <a:cubicBezTo>
                          <a:pt x="4326416" y="-29965"/>
                          <a:pt x="4644568" y="83636"/>
                          <a:pt x="4867138" y="0"/>
                        </a:cubicBezTo>
                        <a:cubicBezTo>
                          <a:pt x="4869091" y="54635"/>
                          <a:pt x="4848393" y="86925"/>
                          <a:pt x="4867138" y="165845"/>
                        </a:cubicBezTo>
                        <a:cubicBezTo>
                          <a:pt x="4702502" y="188779"/>
                          <a:pt x="4562529" y="162971"/>
                          <a:pt x="4277674" y="165845"/>
                        </a:cubicBezTo>
                        <a:cubicBezTo>
                          <a:pt x="3992819" y="168719"/>
                          <a:pt x="3992628" y="117776"/>
                          <a:pt x="3785552" y="165845"/>
                        </a:cubicBezTo>
                        <a:cubicBezTo>
                          <a:pt x="3578476" y="213914"/>
                          <a:pt x="3321345" y="142927"/>
                          <a:pt x="3147416" y="165845"/>
                        </a:cubicBezTo>
                        <a:cubicBezTo>
                          <a:pt x="2973487" y="188763"/>
                          <a:pt x="2738195" y="140817"/>
                          <a:pt x="2606623" y="165845"/>
                        </a:cubicBezTo>
                        <a:cubicBezTo>
                          <a:pt x="2475051" y="190873"/>
                          <a:pt x="2223666" y="138363"/>
                          <a:pt x="2114501" y="165845"/>
                        </a:cubicBezTo>
                        <a:cubicBezTo>
                          <a:pt x="2005336" y="193327"/>
                          <a:pt x="1716521" y="107943"/>
                          <a:pt x="1525037" y="165845"/>
                        </a:cubicBezTo>
                        <a:cubicBezTo>
                          <a:pt x="1333553" y="223747"/>
                          <a:pt x="1196005" y="134977"/>
                          <a:pt x="886901" y="165845"/>
                        </a:cubicBezTo>
                        <a:cubicBezTo>
                          <a:pt x="577797" y="196713"/>
                          <a:pt x="619154" y="122242"/>
                          <a:pt x="492122" y="165845"/>
                        </a:cubicBezTo>
                        <a:cubicBezTo>
                          <a:pt x="365090" y="209448"/>
                          <a:pt x="131350" y="131238"/>
                          <a:pt x="0" y="165845"/>
                        </a:cubicBezTo>
                        <a:cubicBezTo>
                          <a:pt x="-14145" y="86360"/>
                          <a:pt x="253" y="485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AU" sz="1000">
                <a:solidFill>
                  <a:schemeClr val="accent6">
                    <a:lumMod val="10000"/>
                  </a:schemeClr>
                </a:solidFill>
              </a:rPr>
              <a:t>5MS metering rollout</a:t>
            </a:r>
          </a:p>
        </p:txBody>
      </p:sp>
      <p:sp>
        <p:nvSpPr>
          <p:cNvPr id="95" name="Diamond 94">
            <a:extLst>
              <a:ext uri="{FF2B5EF4-FFF2-40B4-BE49-F238E27FC236}">
                <a16:creationId xmlns:a16="http://schemas.microsoft.com/office/drawing/2014/main" id="{37F1A92F-4531-4CEF-814C-CDB83137728A}"/>
              </a:ext>
            </a:extLst>
          </p:cNvPr>
          <p:cNvSpPr/>
          <p:nvPr/>
        </p:nvSpPr>
        <p:spPr>
          <a:xfrm>
            <a:off x="6984954" y="5981044"/>
            <a:ext cx="361809" cy="344320"/>
          </a:xfrm>
          <a:prstGeom prst="diamond">
            <a:avLst/>
          </a:prstGeom>
          <a:solidFill>
            <a:schemeClr val="accent6">
              <a:lumMod val="50000"/>
            </a:schemeClr>
          </a:solidFill>
          <a:ln cmpd="tri">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27000" tIns="27000" rIns="27000" bIns="27000" numCol="1" spcCol="0" rtlCol="0" fromWordArt="0" anchor="ctr" anchorCtr="0" forceAA="0" compatLnSpc="1">
            <a:prstTxWarp prst="textNoShape">
              <a:avLst/>
            </a:prstTxWarp>
            <a:noAutofit/>
          </a:bodyPr>
          <a:lstStyle/>
          <a:p>
            <a:pPr algn="ctr"/>
            <a:r>
              <a:rPr lang="en-AU" sz="800" b="1"/>
              <a:t>M</a:t>
            </a:r>
          </a:p>
        </p:txBody>
      </p:sp>
      <p:sp>
        <p:nvSpPr>
          <p:cNvPr id="185" name="Diamond 184">
            <a:extLst>
              <a:ext uri="{FF2B5EF4-FFF2-40B4-BE49-F238E27FC236}">
                <a16:creationId xmlns:a16="http://schemas.microsoft.com/office/drawing/2014/main" id="{D93F7F2B-09F2-4BAF-8DBC-700ECF8484B7}"/>
              </a:ext>
            </a:extLst>
          </p:cNvPr>
          <p:cNvSpPr/>
          <p:nvPr/>
        </p:nvSpPr>
        <p:spPr>
          <a:xfrm>
            <a:off x="4969836" y="3628987"/>
            <a:ext cx="361809" cy="344320"/>
          </a:xfrm>
          <a:prstGeom prst="diamond">
            <a:avLst/>
          </a:prstGeom>
          <a:solidFill>
            <a:schemeClr val="accent6">
              <a:lumMod val="50000"/>
            </a:schemeClr>
          </a:solidFill>
          <a:ln cmpd="tri">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27000" tIns="27000" rIns="27000" bIns="27000" numCol="1" spcCol="0" rtlCol="0" fromWordArt="0" anchor="ctr" anchorCtr="0" forceAA="0" compatLnSpc="1">
            <a:prstTxWarp prst="textNoShape">
              <a:avLst/>
            </a:prstTxWarp>
            <a:noAutofit/>
          </a:bodyPr>
          <a:lstStyle/>
          <a:p>
            <a:pPr algn="ctr"/>
            <a:r>
              <a:rPr lang="en-AU" sz="800" b="1"/>
              <a:t>M</a:t>
            </a:r>
          </a:p>
        </p:txBody>
      </p:sp>
    </p:spTree>
    <p:extLst>
      <p:ext uri="{BB962C8B-B14F-4D97-AF65-F5344CB8AC3E}">
        <p14:creationId xmlns:p14="http://schemas.microsoft.com/office/powerpoint/2010/main" val="31606964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8104E-CC0E-4BD5-9BE3-56841BEAA567}"/>
              </a:ext>
            </a:extLst>
          </p:cNvPr>
          <p:cNvSpPr>
            <a:spLocks noGrp="1"/>
          </p:cNvSpPr>
          <p:nvPr>
            <p:ph type="title"/>
          </p:nvPr>
        </p:nvSpPr>
        <p:spPr/>
        <p:txBody>
          <a:bodyPr/>
          <a:lstStyle/>
          <a:p>
            <a:r>
              <a:rPr lang="en-AU"/>
              <a:t>AEMO IT Platform Go-Live</a:t>
            </a:r>
          </a:p>
        </p:txBody>
      </p:sp>
      <p:sp>
        <p:nvSpPr>
          <p:cNvPr id="3" name="Text Placeholder 2">
            <a:extLst>
              <a:ext uri="{FF2B5EF4-FFF2-40B4-BE49-F238E27FC236}">
                <a16:creationId xmlns:a16="http://schemas.microsoft.com/office/drawing/2014/main" id="{E4E17531-B22D-474A-9270-B6CD665C6463}"/>
              </a:ext>
            </a:extLst>
          </p:cNvPr>
          <p:cNvSpPr>
            <a:spLocks noGrp="1"/>
          </p:cNvSpPr>
          <p:nvPr>
            <p:ph type="body" idx="1"/>
          </p:nvPr>
        </p:nvSpPr>
        <p:spPr/>
        <p:txBody>
          <a:bodyPr/>
          <a:lstStyle/>
          <a:p>
            <a:r>
              <a:rPr lang="en-AU"/>
              <a:t>Greg Minney </a:t>
            </a:r>
          </a:p>
        </p:txBody>
      </p:sp>
      <p:sp>
        <p:nvSpPr>
          <p:cNvPr id="4" name="Date Placeholder 3">
            <a:extLst>
              <a:ext uri="{FF2B5EF4-FFF2-40B4-BE49-F238E27FC236}">
                <a16:creationId xmlns:a16="http://schemas.microsoft.com/office/drawing/2014/main" id="{BE06CE30-36F6-4C71-8C5B-78529834300C}"/>
              </a:ext>
            </a:extLst>
          </p:cNvPr>
          <p:cNvSpPr>
            <a:spLocks noGrp="1"/>
          </p:cNvSpPr>
          <p:nvPr>
            <p:ph type="dt" sz="half" idx="10"/>
          </p:nvPr>
        </p:nvSpPr>
        <p:spPr/>
        <p:txBody>
          <a:bodyPr/>
          <a:lstStyle/>
          <a:p>
            <a:fld id="{422D03C1-86EC-4B2D-A650-A7ADA918C9CC}" type="datetime1">
              <a:rPr lang="en-AU" smtClean="0"/>
              <a:t>15/12/2020</a:t>
            </a:fld>
            <a:endParaRPr lang="en-AU"/>
          </a:p>
        </p:txBody>
      </p:sp>
      <p:sp>
        <p:nvSpPr>
          <p:cNvPr id="5" name="Slide Number Placeholder 4">
            <a:extLst>
              <a:ext uri="{FF2B5EF4-FFF2-40B4-BE49-F238E27FC236}">
                <a16:creationId xmlns:a16="http://schemas.microsoft.com/office/drawing/2014/main" id="{92098ABD-036A-4E1E-8AEF-0092184FE60F}"/>
              </a:ext>
            </a:extLst>
          </p:cNvPr>
          <p:cNvSpPr>
            <a:spLocks noGrp="1"/>
          </p:cNvSpPr>
          <p:nvPr>
            <p:ph type="sldNum" sz="quarter" idx="12"/>
          </p:nvPr>
        </p:nvSpPr>
        <p:spPr/>
        <p:txBody>
          <a:bodyPr/>
          <a:lstStyle/>
          <a:p>
            <a:fld id="{4EC81F68-4976-451A-B2E9-79BCBD2F70CC}" type="slidenum">
              <a:rPr lang="en-AU" smtClean="0"/>
              <a:pPr/>
              <a:t>15</a:t>
            </a:fld>
            <a:endParaRPr lang="en-AU"/>
          </a:p>
        </p:txBody>
      </p:sp>
    </p:spTree>
    <p:extLst>
      <p:ext uri="{BB962C8B-B14F-4D97-AF65-F5344CB8AC3E}">
        <p14:creationId xmlns:p14="http://schemas.microsoft.com/office/powerpoint/2010/main" val="13667176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DD0D7-D6C6-483A-A92B-110E7352511E}"/>
              </a:ext>
            </a:extLst>
          </p:cNvPr>
          <p:cNvSpPr>
            <a:spLocks noGrp="1"/>
          </p:cNvSpPr>
          <p:nvPr>
            <p:ph type="title"/>
          </p:nvPr>
        </p:nvSpPr>
        <p:spPr/>
        <p:txBody>
          <a:bodyPr/>
          <a:lstStyle/>
          <a:p>
            <a:r>
              <a:rPr lang="en-AU"/>
              <a:t>Retail Go-Live</a:t>
            </a:r>
          </a:p>
        </p:txBody>
      </p:sp>
      <p:sp>
        <p:nvSpPr>
          <p:cNvPr id="3" name="Content Placeholder 2">
            <a:extLst>
              <a:ext uri="{FF2B5EF4-FFF2-40B4-BE49-F238E27FC236}">
                <a16:creationId xmlns:a16="http://schemas.microsoft.com/office/drawing/2014/main" id="{91371FE5-C0A6-488D-85AD-3B1DB0A0F446}"/>
              </a:ext>
            </a:extLst>
          </p:cNvPr>
          <p:cNvSpPr>
            <a:spLocks noGrp="1"/>
          </p:cNvSpPr>
          <p:nvPr>
            <p:ph idx="1"/>
          </p:nvPr>
        </p:nvSpPr>
        <p:spPr/>
        <p:txBody>
          <a:bodyPr vert="horz" lIns="91440" tIns="45720" rIns="91440" bIns="45720" rtlCol="0" anchor="t">
            <a:normAutofit fontScale="92500" lnSpcReduction="20000"/>
          </a:bodyPr>
          <a:lstStyle/>
          <a:p>
            <a:pPr marL="0" indent="0">
              <a:buNone/>
            </a:pPr>
            <a:r>
              <a:rPr lang="en-AU"/>
              <a:t>Implementation of retail platform scheduled for weekend of 6</a:t>
            </a:r>
            <a:r>
              <a:rPr lang="en-AU" baseline="30000"/>
              <a:t>th</a:t>
            </a:r>
            <a:r>
              <a:rPr lang="en-AU"/>
              <a:t> and 7</a:t>
            </a:r>
            <a:r>
              <a:rPr lang="en-AU" baseline="30000"/>
              <a:t>th</a:t>
            </a:r>
            <a:r>
              <a:rPr lang="en-AU"/>
              <a:t> of March</a:t>
            </a:r>
          </a:p>
          <a:p>
            <a:pPr marL="0" indent="0">
              <a:buNone/>
            </a:pPr>
            <a:r>
              <a:rPr lang="en-AU"/>
              <a:t>Platform cutover will undergo 3 Dress Rehearsals including for migration into pre-prod at the commencement of industry test period to confirm data migration and cutover activities </a:t>
            </a:r>
            <a:endParaRPr lang="en-AU">
              <a:cs typeface="Segoe UI Semilight"/>
            </a:endParaRPr>
          </a:p>
          <a:p>
            <a:pPr marL="0" indent="0">
              <a:buNone/>
            </a:pPr>
            <a:r>
              <a:rPr lang="en-AU"/>
              <a:t>Pre-deployment system assurance forms a component of platform go-live criteria</a:t>
            </a:r>
            <a:endParaRPr lang="en-AU">
              <a:cs typeface="Segoe UI Semilight"/>
            </a:endParaRPr>
          </a:p>
          <a:p>
            <a:pPr marL="0" indent="0">
              <a:buNone/>
            </a:pPr>
            <a:r>
              <a:rPr lang="en-AU"/>
              <a:t>Deployment approach designed to minimise impacts on participant business operations and 5MS implementation programs:</a:t>
            </a:r>
          </a:p>
          <a:p>
            <a:pPr lvl="1"/>
            <a:r>
              <a:rPr lang="en-AU"/>
              <a:t>Minimise market system down time through pre-migration of data and production environment preparation</a:t>
            </a:r>
            <a:endParaRPr lang="en-AU">
              <a:cs typeface="Segoe UI Semilight"/>
            </a:endParaRPr>
          </a:p>
          <a:p>
            <a:pPr lvl="2"/>
            <a:r>
              <a:rPr lang="en-AU">
                <a:cs typeface="Segoe UI Semilight"/>
              </a:rPr>
              <a:t>Holding of B2M and B2B transactions</a:t>
            </a:r>
          </a:p>
          <a:p>
            <a:pPr lvl="2"/>
            <a:r>
              <a:rPr lang="en-AU">
                <a:cs typeface="Segoe UI Semilight"/>
              </a:rPr>
              <a:t>Restricted access to NMI discovery during Cutover</a:t>
            </a:r>
            <a:endParaRPr lang="en-AU"/>
          </a:p>
          <a:p>
            <a:pPr lvl="1"/>
            <a:r>
              <a:rPr lang="en-AU"/>
              <a:t>Market Transactions held only for period of cut-over, no cancel of in-flight transactions required</a:t>
            </a:r>
            <a:endParaRPr lang="en-AU">
              <a:cs typeface="Segoe UI Semilight"/>
            </a:endParaRPr>
          </a:p>
          <a:p>
            <a:pPr lvl="1"/>
            <a:r>
              <a:rPr lang="en-AU"/>
              <a:t>Participant interfaces and interactions with new MDM as for current systems</a:t>
            </a:r>
          </a:p>
          <a:p>
            <a:pPr lvl="2"/>
            <a:r>
              <a:rPr lang="en-AU"/>
              <a:t>New capability available but not required at go-live, participants can continue on like-for-like basis</a:t>
            </a:r>
          </a:p>
          <a:p>
            <a:pPr lvl="2"/>
            <a:r>
              <a:rPr lang="en-AU"/>
              <a:t>Minor exception for processing of </a:t>
            </a:r>
            <a:r>
              <a:rPr lang="en-AU" err="1"/>
              <a:t>VicTuos</a:t>
            </a:r>
            <a:r>
              <a:rPr lang="en-AU"/>
              <a:t> files</a:t>
            </a:r>
          </a:p>
          <a:p>
            <a:pPr lvl="1"/>
            <a:r>
              <a:rPr lang="en-AU"/>
              <a:t>Development of Industry Go-live plan in progress to confirm timings, impacts and communication approaches</a:t>
            </a:r>
            <a:endParaRPr lang="en-AU">
              <a:cs typeface="Segoe UI Semilight"/>
            </a:endParaRPr>
          </a:p>
          <a:p>
            <a:pPr lvl="2"/>
            <a:endParaRPr lang="en-AU"/>
          </a:p>
          <a:p>
            <a:pPr lvl="2"/>
            <a:endParaRPr lang="en-AU"/>
          </a:p>
        </p:txBody>
      </p:sp>
      <p:sp>
        <p:nvSpPr>
          <p:cNvPr id="4" name="Date Placeholder 3">
            <a:extLst>
              <a:ext uri="{FF2B5EF4-FFF2-40B4-BE49-F238E27FC236}">
                <a16:creationId xmlns:a16="http://schemas.microsoft.com/office/drawing/2014/main" id="{6B475AB8-F8AB-44BD-B425-E4BF137EA02E}"/>
              </a:ext>
            </a:extLst>
          </p:cNvPr>
          <p:cNvSpPr>
            <a:spLocks noGrp="1"/>
          </p:cNvSpPr>
          <p:nvPr>
            <p:ph type="dt" sz="half" idx="10"/>
          </p:nvPr>
        </p:nvSpPr>
        <p:spPr/>
        <p:txBody>
          <a:bodyPr/>
          <a:lstStyle/>
          <a:p>
            <a:fld id="{A7755209-ADD1-469A-A4F2-5D2ACB2109E9}" type="datetime1">
              <a:rPr lang="en-AU" smtClean="0"/>
              <a:t>15/12/2020</a:t>
            </a:fld>
            <a:endParaRPr lang="en-AU"/>
          </a:p>
        </p:txBody>
      </p:sp>
      <p:sp>
        <p:nvSpPr>
          <p:cNvPr id="5" name="Slide Number Placeholder 4">
            <a:extLst>
              <a:ext uri="{FF2B5EF4-FFF2-40B4-BE49-F238E27FC236}">
                <a16:creationId xmlns:a16="http://schemas.microsoft.com/office/drawing/2014/main" id="{7AD6D7B5-0C37-45AF-896D-8C464AA09311}"/>
              </a:ext>
            </a:extLst>
          </p:cNvPr>
          <p:cNvSpPr>
            <a:spLocks noGrp="1"/>
          </p:cNvSpPr>
          <p:nvPr>
            <p:ph type="sldNum" sz="quarter" idx="12"/>
          </p:nvPr>
        </p:nvSpPr>
        <p:spPr/>
        <p:txBody>
          <a:bodyPr/>
          <a:lstStyle/>
          <a:p>
            <a:fld id="{4EC81F68-4976-451A-B2E9-79BCBD2F70CC}" type="slidenum">
              <a:rPr lang="en-AU" smtClean="0"/>
              <a:t>16</a:t>
            </a:fld>
            <a:endParaRPr lang="en-AU"/>
          </a:p>
        </p:txBody>
      </p:sp>
    </p:spTree>
    <p:extLst>
      <p:ext uri="{BB962C8B-B14F-4D97-AF65-F5344CB8AC3E}">
        <p14:creationId xmlns:p14="http://schemas.microsoft.com/office/powerpoint/2010/main" val="33226309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A318C-40C8-4FD2-9995-2FFFE1D0A7C7}"/>
              </a:ext>
            </a:extLst>
          </p:cNvPr>
          <p:cNvSpPr>
            <a:spLocks noGrp="1"/>
          </p:cNvSpPr>
          <p:nvPr>
            <p:ph type="title"/>
          </p:nvPr>
        </p:nvSpPr>
        <p:spPr/>
        <p:txBody>
          <a:bodyPr/>
          <a:lstStyle/>
          <a:p>
            <a:r>
              <a:rPr lang="en-AU"/>
              <a:t>Settlements and Bidding Platform Go-lives</a:t>
            </a:r>
          </a:p>
        </p:txBody>
      </p:sp>
      <p:sp>
        <p:nvSpPr>
          <p:cNvPr id="3" name="Content Placeholder 2">
            <a:extLst>
              <a:ext uri="{FF2B5EF4-FFF2-40B4-BE49-F238E27FC236}">
                <a16:creationId xmlns:a16="http://schemas.microsoft.com/office/drawing/2014/main" id="{71E4FBF3-412B-4A2F-BE9E-A209CCF329BB}"/>
              </a:ext>
            </a:extLst>
          </p:cNvPr>
          <p:cNvSpPr>
            <a:spLocks noGrp="1"/>
          </p:cNvSpPr>
          <p:nvPr>
            <p:ph idx="1"/>
          </p:nvPr>
        </p:nvSpPr>
        <p:spPr/>
        <p:txBody>
          <a:bodyPr vert="horz" lIns="91440" tIns="45720" rIns="91440" bIns="45720" rtlCol="0" anchor="t">
            <a:normAutofit lnSpcReduction="10000"/>
          </a:bodyPr>
          <a:lstStyle/>
          <a:p>
            <a:r>
              <a:rPr lang="en-AU"/>
              <a:t>Settlements platform go-live scheduled for the 19-Apr-21</a:t>
            </a:r>
            <a:endParaRPr lang="en-US"/>
          </a:p>
          <a:p>
            <a:r>
              <a:rPr lang="en-AU">
                <a:cs typeface="Segoe UI Semilight"/>
              </a:rPr>
              <a:t>5MS Bidding platform scheduled for go-live 01-Apr-21</a:t>
            </a:r>
          </a:p>
          <a:p>
            <a:r>
              <a:rPr lang="en-AU">
                <a:cs typeface="Segoe UI Semilight"/>
              </a:rPr>
              <a:t>Both deployments  planned to minimise impact on participants business operations and 5MS implementation programs</a:t>
            </a:r>
          </a:p>
          <a:p>
            <a:pPr lvl="1"/>
            <a:r>
              <a:rPr lang="en-AU">
                <a:cs typeface="Segoe UI Semilight"/>
              </a:rPr>
              <a:t>Settlement platform will support 30-minute settlement with no forced update to interfaces or reporting formats</a:t>
            </a:r>
          </a:p>
          <a:p>
            <a:pPr lvl="1"/>
            <a:r>
              <a:rPr lang="en-AU">
                <a:cs typeface="Segoe UI Semilight"/>
              </a:rPr>
              <a:t>Bidding platform introduced as new service, allowing participants to continue with current platforms, until ready to upgrade to 5-minute solutions</a:t>
            </a:r>
          </a:p>
          <a:p>
            <a:pPr lvl="2"/>
            <a:r>
              <a:rPr lang="en-AU">
                <a:cs typeface="Segoe UI Semilight"/>
              </a:rPr>
              <a:t>Participants may continue to submit 30-min bids or may submit 5-min bids during the bidding transition period (01-Apr-21 -&gt; 01-Oct-21)</a:t>
            </a:r>
          </a:p>
          <a:p>
            <a:pPr lvl="2"/>
            <a:r>
              <a:rPr lang="en-AU">
                <a:cs typeface="Segoe UI Semilight"/>
              </a:rPr>
              <a:t>5-min bids submitted during the bidding transition period must be submitted as six identical 5-min bids within a 30-min period. Effectively emulating a 30-min bid. </a:t>
            </a:r>
          </a:p>
          <a:p>
            <a:r>
              <a:rPr lang="en-AU">
                <a:cs typeface="Segoe UI Semilight"/>
              </a:rPr>
              <a:t>Industry go-live plans to be consulted with participants commencing in January 2021</a:t>
            </a:r>
          </a:p>
          <a:p>
            <a:r>
              <a:rPr lang="en-AU">
                <a:cs typeface="Segoe UI Semilight"/>
              </a:rPr>
              <a:t>Further update will be provided at the Executive Forum in March 2021 </a:t>
            </a:r>
          </a:p>
          <a:p>
            <a:endParaRPr lang="en-AU">
              <a:cs typeface="Segoe UI Semilight"/>
            </a:endParaRPr>
          </a:p>
          <a:p>
            <a:endParaRPr lang="en-AU">
              <a:cs typeface="Segoe UI Semilight"/>
            </a:endParaRPr>
          </a:p>
          <a:p>
            <a:endParaRPr lang="en-AU">
              <a:cs typeface="Segoe UI Semilight"/>
            </a:endParaRPr>
          </a:p>
          <a:p>
            <a:endParaRPr lang="en-AU">
              <a:cs typeface="Segoe UI Semilight"/>
            </a:endParaRPr>
          </a:p>
          <a:p>
            <a:endParaRPr lang="en-AU">
              <a:cs typeface="Segoe UI Semilight"/>
            </a:endParaRPr>
          </a:p>
          <a:p>
            <a:endParaRPr lang="en-AU">
              <a:cs typeface="Segoe UI Semilight"/>
            </a:endParaRPr>
          </a:p>
          <a:p>
            <a:endParaRPr lang="en-AU">
              <a:cs typeface="Segoe UI Semilight"/>
            </a:endParaRPr>
          </a:p>
          <a:p>
            <a:endParaRPr lang="en-AU">
              <a:cs typeface="Segoe UI Semilight"/>
            </a:endParaRPr>
          </a:p>
          <a:p>
            <a:endParaRPr lang="en-AU">
              <a:cs typeface="Segoe UI Semilight"/>
            </a:endParaRPr>
          </a:p>
          <a:p>
            <a:pPr marL="0" indent="0">
              <a:buNone/>
            </a:pPr>
            <a:endParaRPr lang="en-AU">
              <a:cs typeface="Segoe UI Semilight"/>
            </a:endParaRPr>
          </a:p>
        </p:txBody>
      </p:sp>
      <p:sp>
        <p:nvSpPr>
          <p:cNvPr id="4" name="Date Placeholder 3">
            <a:extLst>
              <a:ext uri="{FF2B5EF4-FFF2-40B4-BE49-F238E27FC236}">
                <a16:creationId xmlns:a16="http://schemas.microsoft.com/office/drawing/2014/main" id="{028974BF-5DFD-41B7-A1F8-05C761311A8C}"/>
              </a:ext>
            </a:extLst>
          </p:cNvPr>
          <p:cNvSpPr>
            <a:spLocks noGrp="1"/>
          </p:cNvSpPr>
          <p:nvPr>
            <p:ph type="dt" sz="half" idx="10"/>
          </p:nvPr>
        </p:nvSpPr>
        <p:spPr/>
        <p:txBody>
          <a:bodyPr/>
          <a:lstStyle/>
          <a:p>
            <a:fld id="{A7755209-ADD1-469A-A4F2-5D2ACB2109E9}" type="datetime1">
              <a:rPr lang="en-AU" smtClean="0"/>
              <a:t>15/12/2020</a:t>
            </a:fld>
            <a:endParaRPr lang="en-AU"/>
          </a:p>
        </p:txBody>
      </p:sp>
      <p:sp>
        <p:nvSpPr>
          <p:cNvPr id="5" name="Slide Number Placeholder 4">
            <a:extLst>
              <a:ext uri="{FF2B5EF4-FFF2-40B4-BE49-F238E27FC236}">
                <a16:creationId xmlns:a16="http://schemas.microsoft.com/office/drawing/2014/main" id="{9C2417D0-8516-4B3F-A85E-1137D16E79AD}"/>
              </a:ext>
            </a:extLst>
          </p:cNvPr>
          <p:cNvSpPr>
            <a:spLocks noGrp="1"/>
          </p:cNvSpPr>
          <p:nvPr>
            <p:ph type="sldNum" sz="quarter" idx="12"/>
          </p:nvPr>
        </p:nvSpPr>
        <p:spPr/>
        <p:txBody>
          <a:bodyPr/>
          <a:lstStyle/>
          <a:p>
            <a:fld id="{4EC81F68-4976-451A-B2E9-79BCBD2F70CC}" type="slidenum">
              <a:rPr lang="en-AU" smtClean="0"/>
              <a:t>17</a:t>
            </a:fld>
            <a:endParaRPr lang="en-AU"/>
          </a:p>
        </p:txBody>
      </p:sp>
    </p:spTree>
    <p:extLst>
      <p:ext uri="{BB962C8B-B14F-4D97-AF65-F5344CB8AC3E}">
        <p14:creationId xmlns:p14="http://schemas.microsoft.com/office/powerpoint/2010/main" val="38107130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99126-10E6-498D-85B8-043D5AEF74ED}"/>
              </a:ext>
            </a:extLst>
          </p:cNvPr>
          <p:cNvSpPr>
            <a:spLocks noGrp="1"/>
          </p:cNvSpPr>
          <p:nvPr>
            <p:ph type="title"/>
          </p:nvPr>
        </p:nvSpPr>
        <p:spPr/>
        <p:txBody>
          <a:bodyPr/>
          <a:lstStyle/>
          <a:p>
            <a:r>
              <a:rPr lang="en-AU"/>
              <a:t>Regulatory Roadmap Update</a:t>
            </a:r>
          </a:p>
        </p:txBody>
      </p:sp>
      <p:sp>
        <p:nvSpPr>
          <p:cNvPr id="3" name="Text Placeholder 2">
            <a:extLst>
              <a:ext uri="{FF2B5EF4-FFF2-40B4-BE49-F238E27FC236}">
                <a16:creationId xmlns:a16="http://schemas.microsoft.com/office/drawing/2014/main" id="{FEAAC571-2A97-490B-AA25-3019C224A8CD}"/>
              </a:ext>
            </a:extLst>
          </p:cNvPr>
          <p:cNvSpPr>
            <a:spLocks noGrp="1"/>
          </p:cNvSpPr>
          <p:nvPr>
            <p:ph type="body" idx="1"/>
          </p:nvPr>
        </p:nvSpPr>
        <p:spPr/>
        <p:txBody>
          <a:bodyPr/>
          <a:lstStyle/>
          <a:p>
            <a:r>
              <a:rPr lang="en-AU"/>
              <a:t>Peter Carruthers</a:t>
            </a:r>
          </a:p>
        </p:txBody>
      </p:sp>
      <p:sp>
        <p:nvSpPr>
          <p:cNvPr id="4" name="Date Placeholder 3">
            <a:extLst>
              <a:ext uri="{FF2B5EF4-FFF2-40B4-BE49-F238E27FC236}">
                <a16:creationId xmlns:a16="http://schemas.microsoft.com/office/drawing/2014/main" id="{55FA385F-B666-4FF2-AC85-13DE4AD46306}"/>
              </a:ext>
            </a:extLst>
          </p:cNvPr>
          <p:cNvSpPr>
            <a:spLocks noGrp="1"/>
          </p:cNvSpPr>
          <p:nvPr>
            <p:ph type="dt" sz="half" idx="10"/>
          </p:nvPr>
        </p:nvSpPr>
        <p:spPr/>
        <p:txBody>
          <a:bodyPr/>
          <a:lstStyle/>
          <a:p>
            <a:fld id="{422D03C1-86EC-4B2D-A650-A7ADA918C9CC}" type="datetime1">
              <a:rPr lang="en-AU" smtClean="0"/>
              <a:t>15/12/2020</a:t>
            </a:fld>
            <a:endParaRPr lang="en-AU"/>
          </a:p>
        </p:txBody>
      </p:sp>
      <p:sp>
        <p:nvSpPr>
          <p:cNvPr id="5" name="Slide Number Placeholder 4">
            <a:extLst>
              <a:ext uri="{FF2B5EF4-FFF2-40B4-BE49-F238E27FC236}">
                <a16:creationId xmlns:a16="http://schemas.microsoft.com/office/drawing/2014/main" id="{20616283-1A78-4FDF-B54C-BE6B85D6DE9E}"/>
              </a:ext>
            </a:extLst>
          </p:cNvPr>
          <p:cNvSpPr>
            <a:spLocks noGrp="1"/>
          </p:cNvSpPr>
          <p:nvPr>
            <p:ph type="sldNum" sz="quarter" idx="12"/>
          </p:nvPr>
        </p:nvSpPr>
        <p:spPr/>
        <p:txBody>
          <a:bodyPr/>
          <a:lstStyle/>
          <a:p>
            <a:fld id="{4EC81F68-4976-451A-B2E9-79BCBD2F70CC}" type="slidenum">
              <a:rPr lang="en-AU" smtClean="0"/>
              <a:pPr/>
              <a:t>18</a:t>
            </a:fld>
            <a:endParaRPr lang="en-AU"/>
          </a:p>
        </p:txBody>
      </p:sp>
    </p:spTree>
    <p:extLst>
      <p:ext uri="{BB962C8B-B14F-4D97-AF65-F5344CB8AC3E}">
        <p14:creationId xmlns:p14="http://schemas.microsoft.com/office/powerpoint/2010/main" val="14660819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39078-97EC-4668-8252-70E184101669}"/>
              </a:ext>
            </a:extLst>
          </p:cNvPr>
          <p:cNvSpPr>
            <a:spLocks noGrp="1"/>
          </p:cNvSpPr>
          <p:nvPr>
            <p:ph type="title"/>
          </p:nvPr>
        </p:nvSpPr>
        <p:spPr>
          <a:xfrm>
            <a:off x="176645" y="136526"/>
            <a:ext cx="8770785" cy="1189039"/>
          </a:xfrm>
        </p:spPr>
        <p:txBody>
          <a:bodyPr/>
          <a:lstStyle/>
          <a:p>
            <a:r>
              <a:rPr lang="en-US"/>
              <a:t>Regulatory Roadmap Update	</a:t>
            </a:r>
          </a:p>
        </p:txBody>
      </p:sp>
      <p:sp>
        <p:nvSpPr>
          <p:cNvPr id="3" name="Content Placeholder 2">
            <a:extLst>
              <a:ext uri="{FF2B5EF4-FFF2-40B4-BE49-F238E27FC236}">
                <a16:creationId xmlns:a16="http://schemas.microsoft.com/office/drawing/2014/main" id="{D4B04FCA-802C-468A-85A2-5B50734305A3}"/>
              </a:ext>
            </a:extLst>
          </p:cNvPr>
          <p:cNvSpPr>
            <a:spLocks noGrp="1"/>
          </p:cNvSpPr>
          <p:nvPr>
            <p:ph idx="1"/>
          </p:nvPr>
        </p:nvSpPr>
        <p:spPr>
          <a:xfrm>
            <a:off x="176645" y="1570647"/>
            <a:ext cx="8770787" cy="4895849"/>
          </a:xfrm>
        </p:spPr>
        <p:txBody>
          <a:bodyPr vert="horz" lIns="91440" tIns="45720" rIns="91440" bIns="45720" rtlCol="0" anchor="t">
            <a:normAutofit lnSpcReduction="10000"/>
          </a:bodyPr>
          <a:lstStyle/>
          <a:p>
            <a:r>
              <a:rPr lang="en-US">
                <a:cs typeface="Segoe UI Semilight"/>
              </a:rPr>
              <a:t>Purpose of the Regulatory Implementation Roadmap</a:t>
            </a:r>
          </a:p>
          <a:p>
            <a:pPr lvl="1"/>
            <a:r>
              <a:rPr lang="en-US">
                <a:cs typeface="Segoe UI Semilight"/>
              </a:rPr>
              <a:t>Timeline for implementation of major regulatory/industry change</a:t>
            </a:r>
          </a:p>
          <a:p>
            <a:pPr lvl="1"/>
            <a:r>
              <a:rPr lang="en-US">
                <a:cs typeface="Segoe UI Semilight"/>
              </a:rPr>
              <a:t>Supports planning for AEMO, industry and regulators</a:t>
            </a:r>
          </a:p>
          <a:p>
            <a:pPr lvl="1"/>
            <a:r>
              <a:rPr lang="en-US">
                <a:cs typeface="Segoe UI Semilight"/>
              </a:rPr>
              <a:t>Updated periodically and reviewed for opportunities to enhance implementation efficiency</a:t>
            </a:r>
          </a:p>
          <a:p>
            <a:pPr lvl="1"/>
            <a:endParaRPr lang="en-US">
              <a:cs typeface="Segoe UI Semilight"/>
            </a:endParaRPr>
          </a:p>
          <a:p>
            <a:r>
              <a:rPr lang="en-US">
                <a:cs typeface="Segoe UI Semilight"/>
              </a:rPr>
              <a:t>Most recent update in August 2020 (Version 3)</a:t>
            </a:r>
          </a:p>
          <a:p>
            <a:pPr lvl="1"/>
            <a:r>
              <a:rPr lang="en-US">
                <a:cs typeface="Segoe UI Semilight"/>
              </a:rPr>
              <a:t>Confirmed dates for Customer Switching, WDR, 5MS/GS deferral</a:t>
            </a:r>
          </a:p>
          <a:p>
            <a:pPr lvl="1"/>
            <a:endParaRPr lang="en-US">
              <a:cs typeface="Segoe UI Semilight"/>
            </a:endParaRPr>
          </a:p>
          <a:p>
            <a:r>
              <a:rPr lang="en-US">
                <a:cs typeface="Segoe UI Semilight"/>
              </a:rPr>
              <a:t>Next update early 2021</a:t>
            </a:r>
          </a:p>
          <a:p>
            <a:pPr lvl="1"/>
            <a:r>
              <a:rPr lang="en-US">
                <a:cs typeface="Segoe UI Semilight"/>
              </a:rPr>
              <a:t>Review any confirmed and emerging changes </a:t>
            </a:r>
            <a:r>
              <a:rPr lang="en-US" err="1">
                <a:cs typeface="Segoe UI Semilight"/>
              </a:rPr>
              <a:t>eg.</a:t>
            </a:r>
            <a:r>
              <a:rPr lang="en-US">
                <a:cs typeface="Segoe UI Semilight"/>
              </a:rPr>
              <a:t> Stand-Alone Power Systems, Competition in Metering Review, Customer Data Rights</a:t>
            </a:r>
          </a:p>
          <a:p>
            <a:pPr lvl="1"/>
            <a:r>
              <a:rPr lang="en-US">
                <a:cs typeface="Segoe UI Semilight"/>
              </a:rPr>
              <a:t>With 2021 fully booked, roadmap will look ahead to 2022</a:t>
            </a:r>
          </a:p>
          <a:p>
            <a:pPr lvl="1"/>
            <a:endParaRPr lang="en-US">
              <a:cs typeface="Segoe UI Semilight"/>
            </a:endParaRPr>
          </a:p>
          <a:p>
            <a:r>
              <a:rPr lang="en-US">
                <a:cs typeface="Segoe UI Semilight"/>
              </a:rPr>
              <a:t>Key Industry Challenge is managing scheduled 2021 changes </a:t>
            </a:r>
            <a:r>
              <a:rPr lang="en-US" err="1">
                <a:cs typeface="Segoe UI Semilight"/>
              </a:rPr>
              <a:t>ie</a:t>
            </a:r>
            <a:r>
              <a:rPr lang="en-US">
                <a:cs typeface="Segoe UI Semilight"/>
              </a:rPr>
              <a:t> Customer switching and WDR</a:t>
            </a:r>
          </a:p>
        </p:txBody>
      </p:sp>
      <p:sp>
        <p:nvSpPr>
          <p:cNvPr id="4" name="Date Placeholder 3">
            <a:extLst>
              <a:ext uri="{FF2B5EF4-FFF2-40B4-BE49-F238E27FC236}">
                <a16:creationId xmlns:a16="http://schemas.microsoft.com/office/drawing/2014/main" id="{D1EB8BBB-C677-4CAF-953B-97B9134DF9FF}"/>
              </a:ext>
            </a:extLst>
          </p:cNvPr>
          <p:cNvSpPr>
            <a:spLocks noGrp="1"/>
          </p:cNvSpPr>
          <p:nvPr>
            <p:ph type="dt" sz="half" idx="10"/>
          </p:nvPr>
        </p:nvSpPr>
        <p:spPr/>
        <p:txBody>
          <a:bodyPr/>
          <a:lstStyle/>
          <a:p>
            <a:fld id="{FDEF3A66-B67E-4569-919D-CB6E78FCED42}" type="datetime1">
              <a:rPr lang="en-AU" smtClean="0"/>
              <a:t>15/12/2020</a:t>
            </a:fld>
            <a:endParaRPr lang="en-AU"/>
          </a:p>
        </p:txBody>
      </p:sp>
      <p:sp>
        <p:nvSpPr>
          <p:cNvPr id="6" name="Slide Number Placeholder 5">
            <a:extLst>
              <a:ext uri="{FF2B5EF4-FFF2-40B4-BE49-F238E27FC236}">
                <a16:creationId xmlns:a16="http://schemas.microsoft.com/office/drawing/2014/main" id="{A29D29A2-DFBA-49E7-A387-B2310ACF4D40}"/>
              </a:ext>
            </a:extLst>
          </p:cNvPr>
          <p:cNvSpPr>
            <a:spLocks noGrp="1"/>
          </p:cNvSpPr>
          <p:nvPr>
            <p:ph type="sldNum" sz="quarter" idx="12"/>
          </p:nvPr>
        </p:nvSpPr>
        <p:spPr/>
        <p:txBody>
          <a:bodyPr/>
          <a:lstStyle/>
          <a:p>
            <a:fld id="{4EC81F68-4976-451A-B2E9-79BCBD2F70CC}" type="slidenum">
              <a:rPr lang="en-AU" smtClean="0"/>
              <a:t>19</a:t>
            </a:fld>
            <a:endParaRPr lang="en-AU"/>
          </a:p>
        </p:txBody>
      </p:sp>
    </p:spTree>
    <p:extLst>
      <p:ext uri="{BB962C8B-B14F-4D97-AF65-F5344CB8AC3E}">
        <p14:creationId xmlns:p14="http://schemas.microsoft.com/office/powerpoint/2010/main" val="31279521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D6DB2-9143-4D13-8DF8-76A36D4EABA3}"/>
              </a:ext>
            </a:extLst>
          </p:cNvPr>
          <p:cNvSpPr>
            <a:spLocks noGrp="1"/>
          </p:cNvSpPr>
          <p:nvPr>
            <p:ph type="title"/>
          </p:nvPr>
        </p:nvSpPr>
        <p:spPr>
          <a:xfrm>
            <a:off x="199800" y="457200"/>
            <a:ext cx="2659778" cy="1324800"/>
          </a:xfrm>
        </p:spPr>
        <p:txBody>
          <a:bodyPr/>
          <a:lstStyle/>
          <a:p>
            <a:r>
              <a:rPr lang="en-AU" sz="2800"/>
              <a:t>AEMO </a:t>
            </a:r>
            <a:br>
              <a:rPr lang="en-AU" sz="2800"/>
            </a:br>
            <a:r>
              <a:rPr lang="en-AU" sz="2800"/>
              <a:t>Competition </a:t>
            </a:r>
            <a:br>
              <a:rPr lang="en-AU" sz="2800"/>
            </a:br>
            <a:r>
              <a:rPr lang="en-AU" sz="2800"/>
              <a:t>Law ​</a:t>
            </a:r>
            <a:br>
              <a:rPr lang="en-AU" sz="2800"/>
            </a:br>
            <a:r>
              <a:rPr lang="en-AU" sz="2800"/>
              <a:t>Meeting </a:t>
            </a:r>
            <a:br>
              <a:rPr lang="en-AU" sz="2800"/>
            </a:br>
            <a:r>
              <a:rPr lang="en-AU" sz="2800"/>
              <a:t>Protocol​</a:t>
            </a:r>
          </a:p>
        </p:txBody>
      </p:sp>
      <p:sp>
        <p:nvSpPr>
          <p:cNvPr id="3" name="Date Placeholder 2">
            <a:extLst>
              <a:ext uri="{FF2B5EF4-FFF2-40B4-BE49-F238E27FC236}">
                <a16:creationId xmlns:a16="http://schemas.microsoft.com/office/drawing/2014/main" id="{F8AC5146-BB28-49C1-B74A-79B9CEA9CCF0}"/>
              </a:ext>
            </a:extLst>
          </p:cNvPr>
          <p:cNvSpPr>
            <a:spLocks noGrp="1"/>
          </p:cNvSpPr>
          <p:nvPr>
            <p:ph type="dt" sz="half" idx="10"/>
          </p:nvPr>
        </p:nvSpPr>
        <p:spPr/>
        <p:txBody>
          <a:bodyPr/>
          <a:lstStyle/>
          <a:p>
            <a:fld id="{1322B86D-0585-438C-8D4F-75A3FFA0497C}" type="datetime1">
              <a:rPr lang="en-AU" smtClean="0"/>
              <a:t>15/12/2020</a:t>
            </a:fld>
            <a:endParaRPr lang="en-AU"/>
          </a:p>
        </p:txBody>
      </p:sp>
      <p:sp>
        <p:nvSpPr>
          <p:cNvPr id="4" name="Slide Number Placeholder 3">
            <a:extLst>
              <a:ext uri="{FF2B5EF4-FFF2-40B4-BE49-F238E27FC236}">
                <a16:creationId xmlns:a16="http://schemas.microsoft.com/office/drawing/2014/main" id="{C72D35D6-A15A-4216-A8B5-870037EEE805}"/>
              </a:ext>
            </a:extLst>
          </p:cNvPr>
          <p:cNvSpPr>
            <a:spLocks noGrp="1"/>
          </p:cNvSpPr>
          <p:nvPr>
            <p:ph type="sldNum" sz="quarter" idx="12"/>
          </p:nvPr>
        </p:nvSpPr>
        <p:spPr/>
        <p:txBody>
          <a:bodyPr/>
          <a:lstStyle/>
          <a:p>
            <a:fld id="{4EC81F68-4976-451A-B2E9-79BCBD2F70CC}" type="slidenum">
              <a:rPr lang="en-AU" smtClean="0"/>
              <a:t>2</a:t>
            </a:fld>
            <a:endParaRPr lang="en-AU"/>
          </a:p>
        </p:txBody>
      </p:sp>
      <p:sp>
        <p:nvSpPr>
          <p:cNvPr id="5" name="Text Placeholder 4">
            <a:extLst>
              <a:ext uri="{FF2B5EF4-FFF2-40B4-BE49-F238E27FC236}">
                <a16:creationId xmlns:a16="http://schemas.microsoft.com/office/drawing/2014/main" id="{037A0046-93FC-40F7-BA0C-E5C2524BBB54}"/>
              </a:ext>
            </a:extLst>
          </p:cNvPr>
          <p:cNvSpPr>
            <a:spLocks noGrp="1"/>
          </p:cNvSpPr>
          <p:nvPr>
            <p:ph type="body" sz="quarter" idx="13"/>
          </p:nvPr>
        </p:nvSpPr>
        <p:spPr>
          <a:xfrm>
            <a:off x="3151800" y="136524"/>
            <a:ext cx="5792400" cy="6264278"/>
          </a:xfrm>
        </p:spPr>
        <p:txBody>
          <a:bodyPr>
            <a:normAutofit fontScale="47500" lnSpcReduction="20000"/>
          </a:bodyPr>
          <a:lstStyle/>
          <a:p>
            <a:pPr marL="0" indent="0" fontAlgn="base">
              <a:buNone/>
            </a:pPr>
            <a:r>
              <a:rPr lang="en-AU" sz="2900"/>
              <a:t>AEMO is committed to complying with all applicable laws, including the Competition and Consumer Act 2010 (CCA). In any dealings with AEMO regarding proposed reforms or other initiatives, all participants agree to adhere to the CCA at all times and to comply with this Protocol. Participants must arrange for their representatives to be briefed on competition law risks and obligations.</a:t>
            </a:r>
            <a:r>
              <a:rPr lang="en-US" sz="2900"/>
              <a:t>​</a:t>
            </a:r>
          </a:p>
          <a:p>
            <a:pPr marL="0" indent="0" fontAlgn="base">
              <a:buNone/>
            </a:pPr>
            <a:r>
              <a:rPr lang="en-AU" sz="2900"/>
              <a:t>Participants in AEMO discussions </a:t>
            </a:r>
            <a:r>
              <a:rPr lang="en-AU" sz="2900" b="1"/>
              <a:t>must</a:t>
            </a:r>
            <a:r>
              <a:rPr lang="en-AU" sz="2900"/>
              <a:t>: </a:t>
            </a:r>
            <a:r>
              <a:rPr lang="en-US" sz="2900"/>
              <a:t>​</a:t>
            </a:r>
          </a:p>
          <a:p>
            <a:pPr marL="0" indent="0" fontAlgn="base">
              <a:buNone/>
            </a:pPr>
            <a:r>
              <a:rPr lang="en-AU" sz="2900"/>
              <a:t>Ensure that discussions are limited to the matters contemplated by the agenda for the discussion  </a:t>
            </a:r>
            <a:r>
              <a:rPr lang="en-US" sz="2900"/>
              <a:t>​</a:t>
            </a:r>
          </a:p>
          <a:p>
            <a:pPr marL="0" indent="0" fontAlgn="base">
              <a:buNone/>
            </a:pPr>
            <a:r>
              <a:rPr lang="en-AU" sz="2900"/>
              <a:t>Make independent and unilateral decisions about their commercial positions and approach in relation to the matters under discussion with AEMO</a:t>
            </a:r>
            <a:r>
              <a:rPr lang="en-US" sz="2900"/>
              <a:t>​</a:t>
            </a:r>
          </a:p>
          <a:p>
            <a:pPr marL="0" indent="0" fontAlgn="base">
              <a:buNone/>
            </a:pPr>
            <a:r>
              <a:rPr lang="en-AU" sz="2900"/>
              <a:t>Immediately and clearly raise an objection with AEMO or the Chair of the meeting if a matter is discussed that the participant is concerned may give rise to competition law risks or a breach of this Protocol</a:t>
            </a:r>
            <a:r>
              <a:rPr lang="en-US" sz="2900"/>
              <a:t>​</a:t>
            </a:r>
          </a:p>
          <a:p>
            <a:pPr marL="0" indent="0" fontAlgn="base">
              <a:buNone/>
            </a:pPr>
            <a:r>
              <a:rPr lang="en-AU" sz="2900"/>
              <a:t>Participants in AEMO meetings </a:t>
            </a:r>
            <a:r>
              <a:rPr lang="en-AU" sz="2900" b="1"/>
              <a:t>must not</a:t>
            </a:r>
            <a:r>
              <a:rPr lang="en-AU" sz="2900"/>
              <a:t> discuss or agree on the following topics:</a:t>
            </a:r>
            <a:r>
              <a:rPr lang="en-US" sz="2900"/>
              <a:t>​</a:t>
            </a:r>
          </a:p>
          <a:p>
            <a:pPr marL="0" indent="0" fontAlgn="base">
              <a:buNone/>
            </a:pPr>
            <a:r>
              <a:rPr lang="en-AU" sz="2900"/>
              <a:t>Which customers they will supply or market to</a:t>
            </a:r>
            <a:r>
              <a:rPr lang="en-US" sz="2900"/>
              <a:t>​</a:t>
            </a:r>
          </a:p>
          <a:p>
            <a:pPr marL="0" indent="0" fontAlgn="base">
              <a:buNone/>
            </a:pPr>
            <a:r>
              <a:rPr lang="en-AU" sz="2900"/>
              <a:t>The price or other terms at which Participants will supply</a:t>
            </a:r>
            <a:r>
              <a:rPr lang="en-US" sz="2900"/>
              <a:t>​</a:t>
            </a:r>
          </a:p>
          <a:p>
            <a:pPr marL="0" indent="0" fontAlgn="base">
              <a:buNone/>
            </a:pPr>
            <a:r>
              <a:rPr lang="en-AU" sz="2900"/>
              <a:t>Bids or tenders, including the nature of a bid that a Participant intends to make or whether the Participant will participate in the bid</a:t>
            </a:r>
            <a:r>
              <a:rPr lang="en-US" sz="2900"/>
              <a:t>​</a:t>
            </a:r>
          </a:p>
          <a:p>
            <a:pPr marL="0" indent="0" fontAlgn="base">
              <a:buNone/>
            </a:pPr>
            <a:r>
              <a:rPr lang="en-AU" sz="2900"/>
              <a:t>Which suppliers Participants will acquire from (or the price or other terms on which they acquire goods or services)</a:t>
            </a:r>
            <a:r>
              <a:rPr lang="en-US" sz="2900"/>
              <a:t>​</a:t>
            </a:r>
          </a:p>
          <a:p>
            <a:pPr marL="0" indent="0" fontAlgn="base">
              <a:buNone/>
            </a:pPr>
            <a:r>
              <a:rPr lang="en-AU" sz="2900"/>
              <a:t>Refusing to supply a person or company access to any products, services or inputs they require</a:t>
            </a:r>
            <a:r>
              <a:rPr lang="en-US" sz="2900"/>
              <a:t>​</a:t>
            </a:r>
          </a:p>
          <a:p>
            <a:pPr marL="0" indent="0" fontAlgn="base">
              <a:buNone/>
            </a:pPr>
            <a:r>
              <a:rPr lang="en-AU" sz="2900"/>
              <a:t>​</a:t>
            </a:r>
          </a:p>
          <a:p>
            <a:pPr marL="0" indent="0" fontAlgn="base">
              <a:buNone/>
            </a:pPr>
            <a:r>
              <a:rPr lang="en-AU" sz="2900"/>
              <a:t>Under no circumstances must Participants share Competitively Sensitive Information. Competitively Sensitive Information means confidential information relating to a Participant which if disclosed to a competitor could affect its current or future commercial strategies, such as pricing information, customer terms and conditions, supply terms and conditions, sales, marketing or procurement strategies, product development, margins, costs, capacity or production planning.</a:t>
            </a:r>
            <a:endParaRPr lang="en-US" sz="2900"/>
          </a:p>
          <a:p>
            <a:endParaRPr lang="en-AU"/>
          </a:p>
        </p:txBody>
      </p:sp>
    </p:spTree>
    <p:extLst>
      <p:ext uri="{BB962C8B-B14F-4D97-AF65-F5344CB8AC3E}">
        <p14:creationId xmlns:p14="http://schemas.microsoft.com/office/powerpoint/2010/main" val="13882245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D7F00-DA7E-4793-9A4F-801E813B5C3B}"/>
              </a:ext>
            </a:extLst>
          </p:cNvPr>
          <p:cNvSpPr>
            <a:spLocks noGrp="1"/>
          </p:cNvSpPr>
          <p:nvPr>
            <p:ph type="title"/>
          </p:nvPr>
        </p:nvSpPr>
        <p:spPr>
          <a:xfrm>
            <a:off x="176645" y="136526"/>
            <a:ext cx="8642039" cy="1189039"/>
          </a:xfrm>
        </p:spPr>
        <p:txBody>
          <a:bodyPr/>
          <a:lstStyle/>
          <a:p>
            <a:r>
              <a:rPr lang="en-AU"/>
              <a:t>Customer Switching – go-live 01-Oct-21</a:t>
            </a:r>
          </a:p>
        </p:txBody>
      </p:sp>
      <p:sp>
        <p:nvSpPr>
          <p:cNvPr id="3" name="Content Placeholder 2">
            <a:extLst>
              <a:ext uri="{FF2B5EF4-FFF2-40B4-BE49-F238E27FC236}">
                <a16:creationId xmlns:a16="http://schemas.microsoft.com/office/drawing/2014/main" id="{8D9A5511-BCD6-4197-80F4-B05448B1A383}"/>
              </a:ext>
            </a:extLst>
          </p:cNvPr>
          <p:cNvSpPr>
            <a:spLocks noGrp="1"/>
          </p:cNvSpPr>
          <p:nvPr>
            <p:ph idx="1"/>
          </p:nvPr>
        </p:nvSpPr>
        <p:spPr>
          <a:xfrm>
            <a:off x="176645" y="1494692"/>
            <a:ext cx="8770787" cy="4682271"/>
          </a:xfrm>
        </p:spPr>
        <p:txBody>
          <a:bodyPr>
            <a:normAutofit fontScale="85000" lnSpcReduction="20000"/>
          </a:bodyPr>
          <a:lstStyle/>
          <a:p>
            <a:r>
              <a:rPr lang="en-AU"/>
              <a:t>The Customer Switching functionality will be available for participants to undertake extended testing in Pre-Production from early July through to end of September – allowing for the variability in participant readiness.</a:t>
            </a:r>
          </a:p>
          <a:p>
            <a:r>
              <a:rPr lang="en-AU"/>
              <a:t>Customer Switching Technical Specification session – 16th November: Complete</a:t>
            </a:r>
          </a:p>
          <a:p>
            <a:pPr marL="514350" lvl="2">
              <a:spcBef>
                <a:spcPts val="750"/>
              </a:spcBef>
            </a:pPr>
            <a:r>
              <a:rPr lang="en-AU" sz="1800"/>
              <a:t>This session was used to inform industry business and IT representatives of key parts of the Technical Specification, the testing approach and provide the opportunity for questions and answers.</a:t>
            </a:r>
          </a:p>
          <a:p>
            <a:pPr marL="514350" lvl="2">
              <a:spcBef>
                <a:spcPts val="750"/>
              </a:spcBef>
            </a:pPr>
            <a:r>
              <a:rPr lang="en-AU" sz="1800"/>
              <a:t>The session was successfully completed.</a:t>
            </a:r>
          </a:p>
          <a:p>
            <a:pPr marL="514350" lvl="2">
              <a:spcBef>
                <a:spcPts val="750"/>
              </a:spcBef>
            </a:pPr>
            <a:r>
              <a:rPr lang="en-AU" sz="1800"/>
              <a:t>The team will monitor a need for additional meetings as required. There are no further meetings scheduled at this stage.</a:t>
            </a:r>
            <a:br>
              <a:rPr lang="en-AU" sz="1800"/>
            </a:br>
            <a:endParaRPr lang="en-AU" sz="1800"/>
          </a:p>
          <a:p>
            <a:r>
              <a:rPr lang="en-AU"/>
              <a:t>Because Customer Switching changes will be in the Staging and Pre-Production environments in the same timelines as the 5MS project.  </a:t>
            </a:r>
          </a:p>
          <a:p>
            <a:pPr marL="514350" lvl="2">
              <a:spcBef>
                <a:spcPts val="750"/>
              </a:spcBef>
            </a:pPr>
            <a:r>
              <a:rPr lang="en-AU" sz="1800"/>
              <a:t>Representatives from the Customer Switching project will join the 5MS forums when it is made effective in Staging (Jan 2021) so that there is a single entry point for participants to raise any questions or issues.</a:t>
            </a:r>
          </a:p>
          <a:p>
            <a:pPr marL="514350" lvl="2">
              <a:spcBef>
                <a:spcPts val="750"/>
              </a:spcBef>
            </a:pPr>
            <a:r>
              <a:rPr lang="en-AU" sz="1800"/>
              <a:t>Similarly, when Pre-Production is planned and enabled (May 2021), this will be done with Customer Switching in the 5MS sessions for the same purpose. </a:t>
            </a:r>
          </a:p>
          <a:p>
            <a:pPr marL="171450" lvl="1">
              <a:spcBef>
                <a:spcPts val="750"/>
              </a:spcBef>
            </a:pPr>
            <a:endParaRPr lang="en-AU" sz="2100"/>
          </a:p>
          <a:p>
            <a:pPr marL="171450" lvl="1">
              <a:spcBef>
                <a:spcPts val="750"/>
              </a:spcBef>
            </a:pPr>
            <a:r>
              <a:rPr lang="en-AU" sz="2100"/>
              <a:t>Note: Customer Switching is following BAU Change Process at AEMO.</a:t>
            </a:r>
          </a:p>
          <a:p>
            <a:endParaRPr lang="en-AU"/>
          </a:p>
        </p:txBody>
      </p:sp>
      <p:sp>
        <p:nvSpPr>
          <p:cNvPr id="4" name="Date Placeholder 3">
            <a:extLst>
              <a:ext uri="{FF2B5EF4-FFF2-40B4-BE49-F238E27FC236}">
                <a16:creationId xmlns:a16="http://schemas.microsoft.com/office/drawing/2014/main" id="{EE355471-12BC-4147-AC55-EA344566E389}"/>
              </a:ext>
            </a:extLst>
          </p:cNvPr>
          <p:cNvSpPr>
            <a:spLocks noGrp="1"/>
          </p:cNvSpPr>
          <p:nvPr>
            <p:ph type="dt" sz="half" idx="10"/>
          </p:nvPr>
        </p:nvSpPr>
        <p:spPr/>
        <p:txBody>
          <a:bodyPr/>
          <a:lstStyle/>
          <a:p>
            <a:fld id="{A7755209-ADD1-469A-A4F2-5D2ACB2109E9}" type="datetime1">
              <a:rPr lang="en-AU" smtClean="0"/>
              <a:t>15/12/2020</a:t>
            </a:fld>
            <a:endParaRPr lang="en-AU"/>
          </a:p>
        </p:txBody>
      </p:sp>
      <p:sp>
        <p:nvSpPr>
          <p:cNvPr id="5" name="Slide Number Placeholder 4">
            <a:extLst>
              <a:ext uri="{FF2B5EF4-FFF2-40B4-BE49-F238E27FC236}">
                <a16:creationId xmlns:a16="http://schemas.microsoft.com/office/drawing/2014/main" id="{C796249A-F167-4375-B4A2-48580FB47DE6}"/>
              </a:ext>
            </a:extLst>
          </p:cNvPr>
          <p:cNvSpPr>
            <a:spLocks noGrp="1"/>
          </p:cNvSpPr>
          <p:nvPr>
            <p:ph type="sldNum" sz="quarter" idx="12"/>
          </p:nvPr>
        </p:nvSpPr>
        <p:spPr/>
        <p:txBody>
          <a:bodyPr/>
          <a:lstStyle/>
          <a:p>
            <a:fld id="{4EC81F68-4976-451A-B2E9-79BCBD2F70CC}" type="slidenum">
              <a:rPr lang="en-AU" smtClean="0"/>
              <a:t>20</a:t>
            </a:fld>
            <a:endParaRPr lang="en-AU"/>
          </a:p>
        </p:txBody>
      </p:sp>
    </p:spTree>
    <p:extLst>
      <p:ext uri="{BB962C8B-B14F-4D97-AF65-F5344CB8AC3E}">
        <p14:creationId xmlns:p14="http://schemas.microsoft.com/office/powerpoint/2010/main" val="5910585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4E4CB-75C6-40A1-9939-BB732F923CEF}"/>
              </a:ext>
            </a:extLst>
          </p:cNvPr>
          <p:cNvSpPr>
            <a:spLocks noGrp="1"/>
          </p:cNvSpPr>
          <p:nvPr>
            <p:ph type="title"/>
          </p:nvPr>
        </p:nvSpPr>
        <p:spPr>
          <a:xfrm>
            <a:off x="176646" y="136526"/>
            <a:ext cx="8905808" cy="1189039"/>
          </a:xfrm>
        </p:spPr>
        <p:txBody>
          <a:bodyPr/>
          <a:lstStyle/>
          <a:p>
            <a:r>
              <a:rPr lang="en-AU"/>
              <a:t>Wholesale Demand Response – go-live 24-Oct-21</a:t>
            </a:r>
          </a:p>
        </p:txBody>
      </p:sp>
      <p:sp>
        <p:nvSpPr>
          <p:cNvPr id="3" name="Content Placeholder 2">
            <a:extLst>
              <a:ext uri="{FF2B5EF4-FFF2-40B4-BE49-F238E27FC236}">
                <a16:creationId xmlns:a16="http://schemas.microsoft.com/office/drawing/2014/main" id="{4B87163C-4CF1-4AA6-B827-47C035735490}"/>
              </a:ext>
            </a:extLst>
          </p:cNvPr>
          <p:cNvSpPr>
            <a:spLocks noGrp="1"/>
          </p:cNvSpPr>
          <p:nvPr>
            <p:ph idx="1"/>
          </p:nvPr>
        </p:nvSpPr>
        <p:spPr>
          <a:xfrm>
            <a:off x="328454" y="1494696"/>
            <a:ext cx="8305594" cy="5134704"/>
          </a:xfrm>
        </p:spPr>
        <p:txBody>
          <a:bodyPr vert="horz" lIns="91440" tIns="45720" rIns="91440" bIns="45720" rtlCol="0" anchor="t">
            <a:normAutofit/>
          </a:bodyPr>
          <a:lstStyle/>
          <a:p>
            <a:r>
              <a:rPr lang="en-AU"/>
              <a:t>WDR implementation approach (set in WDR Rule) designed to minimise system impacts to AEMO and participants</a:t>
            </a:r>
          </a:p>
          <a:p>
            <a:r>
              <a:rPr lang="en-AU"/>
              <a:t>WDR release approach designed to dovetail with 5MS, GS and CS</a:t>
            </a:r>
            <a:endParaRPr lang="en-AU">
              <a:cs typeface="Segoe UI Semilight"/>
            </a:endParaRPr>
          </a:p>
          <a:p>
            <a:r>
              <a:rPr lang="en-AU"/>
              <a:t>WDR optional for most participants: </a:t>
            </a:r>
          </a:p>
          <a:p>
            <a:pPr lvl="1"/>
            <a:r>
              <a:rPr lang="en-AU" b="1"/>
              <a:t>DRSPs</a:t>
            </a:r>
            <a:r>
              <a:rPr lang="en-AU"/>
              <a:t> need to develop dispatch and settlement capability, and manage meter data</a:t>
            </a:r>
            <a:endParaRPr lang="en-AU">
              <a:cs typeface="Segoe UI Semilight"/>
            </a:endParaRPr>
          </a:p>
          <a:p>
            <a:pPr lvl="1"/>
            <a:r>
              <a:rPr lang="en-AU" b="1"/>
              <a:t>Retailers</a:t>
            </a:r>
            <a:r>
              <a:rPr lang="en-AU"/>
              <a:t> can choose whether to make customised changes in their wholesale systems e.g. automated reconciliation processes​</a:t>
            </a:r>
            <a:endParaRPr lang="en-AU">
              <a:cs typeface="Segoe UI Semilight"/>
            </a:endParaRPr>
          </a:p>
          <a:p>
            <a:pPr lvl="1"/>
            <a:r>
              <a:rPr lang="en-AU"/>
              <a:t>Changes may be required in </a:t>
            </a:r>
            <a:r>
              <a:rPr lang="en-AU" b="1"/>
              <a:t>B2B</a:t>
            </a:r>
            <a:r>
              <a:rPr lang="en-AU"/>
              <a:t> systems to accommodate the new DRSP role depending on participants’ systems configurability </a:t>
            </a:r>
            <a:endParaRPr lang="en-AU">
              <a:cs typeface="Segoe UI Semilight"/>
            </a:endParaRPr>
          </a:p>
          <a:p>
            <a:pPr lvl="1"/>
            <a:r>
              <a:rPr lang="en-AU" b="1">
                <a:cs typeface="Segoe UI Semilight"/>
              </a:rPr>
              <a:t>AEMO </a:t>
            </a:r>
            <a:r>
              <a:rPr lang="en-AU">
                <a:cs typeface="Segoe UI Semilight"/>
              </a:rPr>
              <a:t>must have WDR systems capability ready for WDR commencement</a:t>
            </a:r>
            <a:endParaRPr lang="en-AU"/>
          </a:p>
          <a:p>
            <a:r>
              <a:rPr lang="en-AU"/>
              <a:t>AEMO’s WDR delivery​:</a:t>
            </a:r>
            <a:endParaRPr lang="en-AU">
              <a:cs typeface="Segoe UI Semilight"/>
            </a:endParaRPr>
          </a:p>
          <a:p>
            <a:pPr lvl="1"/>
            <a:r>
              <a:rPr lang="en-AU"/>
              <a:t>Currently working through procedure changes and system requirements in consultation with industry</a:t>
            </a:r>
            <a:endParaRPr lang="en-AU">
              <a:cs typeface="Segoe UI Semilight"/>
            </a:endParaRPr>
          </a:p>
          <a:p>
            <a:pPr lvl="1"/>
            <a:r>
              <a:rPr lang="en-AU"/>
              <a:t>Program is on track with no major delivery blockers</a:t>
            </a:r>
            <a:endParaRPr lang="en-AU">
              <a:cs typeface="Segoe UI Semilight"/>
            </a:endParaRPr>
          </a:p>
          <a:p>
            <a:pPr lvl="1"/>
            <a:r>
              <a:rPr lang="en-AU"/>
              <a:t>WDR is planned to be available in pre-prod in September 2021</a:t>
            </a:r>
            <a:endParaRPr lang="en-AU">
              <a:highlight>
                <a:srgbClr val="FFFF00"/>
              </a:highlight>
              <a:cs typeface="Segoe UI Semilight"/>
            </a:endParaRPr>
          </a:p>
          <a:p>
            <a:pPr lvl="1"/>
            <a:endParaRPr lang="en-AU">
              <a:cs typeface="Segoe UI Semilight"/>
            </a:endParaRPr>
          </a:p>
        </p:txBody>
      </p:sp>
      <p:sp>
        <p:nvSpPr>
          <p:cNvPr id="5" name="Slide Number Placeholder 4">
            <a:extLst>
              <a:ext uri="{FF2B5EF4-FFF2-40B4-BE49-F238E27FC236}">
                <a16:creationId xmlns:a16="http://schemas.microsoft.com/office/drawing/2014/main" id="{E0AFA084-328E-4D79-98CC-F69FB1933FB1}"/>
              </a:ext>
            </a:extLst>
          </p:cNvPr>
          <p:cNvSpPr>
            <a:spLocks noGrp="1"/>
          </p:cNvSpPr>
          <p:nvPr>
            <p:ph type="sldNum" sz="quarter" idx="12"/>
          </p:nvPr>
        </p:nvSpPr>
        <p:spPr/>
        <p:txBody>
          <a:bodyPr/>
          <a:lstStyle/>
          <a:p>
            <a:fld id="{4EC81F68-4976-451A-B2E9-79BCBD2F70CC}" type="slidenum">
              <a:rPr lang="en-AU" smtClean="0"/>
              <a:t>21</a:t>
            </a:fld>
            <a:endParaRPr lang="en-AU"/>
          </a:p>
        </p:txBody>
      </p:sp>
    </p:spTree>
    <p:extLst>
      <p:ext uri="{BB962C8B-B14F-4D97-AF65-F5344CB8AC3E}">
        <p14:creationId xmlns:p14="http://schemas.microsoft.com/office/powerpoint/2010/main" val="24265187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1D33D-6D03-44B0-A66E-FA3CAD93E058}"/>
              </a:ext>
            </a:extLst>
          </p:cNvPr>
          <p:cNvSpPr>
            <a:spLocks noGrp="1"/>
          </p:cNvSpPr>
          <p:nvPr>
            <p:ph type="title"/>
          </p:nvPr>
        </p:nvSpPr>
        <p:spPr/>
        <p:txBody>
          <a:bodyPr/>
          <a:lstStyle/>
          <a:p>
            <a:r>
              <a:rPr lang="en-AU"/>
              <a:t>WDR &amp; CS indicative timeline</a:t>
            </a:r>
          </a:p>
        </p:txBody>
      </p:sp>
      <p:sp>
        <p:nvSpPr>
          <p:cNvPr id="4" name="Slide Number Placeholder 3">
            <a:extLst>
              <a:ext uri="{FF2B5EF4-FFF2-40B4-BE49-F238E27FC236}">
                <a16:creationId xmlns:a16="http://schemas.microsoft.com/office/drawing/2014/main" id="{55583607-30CF-4F4C-98EC-7F747B6D73B4}"/>
              </a:ext>
            </a:extLst>
          </p:cNvPr>
          <p:cNvSpPr>
            <a:spLocks noGrp="1"/>
          </p:cNvSpPr>
          <p:nvPr>
            <p:ph type="sldNum" sz="quarter" idx="12"/>
          </p:nvPr>
        </p:nvSpPr>
        <p:spPr/>
        <p:txBody>
          <a:bodyPr/>
          <a:lstStyle/>
          <a:p>
            <a:fld id="{4EC81F68-4976-451A-B2E9-79BCBD2F70CC}" type="slidenum">
              <a:rPr lang="en-AU" smtClean="0"/>
              <a:t>22</a:t>
            </a:fld>
            <a:endParaRPr lang="en-AU"/>
          </a:p>
        </p:txBody>
      </p:sp>
      <p:pic>
        <p:nvPicPr>
          <p:cNvPr id="6" name="Picture 5">
            <a:extLst>
              <a:ext uri="{FF2B5EF4-FFF2-40B4-BE49-F238E27FC236}">
                <a16:creationId xmlns:a16="http://schemas.microsoft.com/office/drawing/2014/main" id="{AF6951F1-D9FE-461E-A7A0-3E8EBF987580}"/>
              </a:ext>
            </a:extLst>
          </p:cNvPr>
          <p:cNvPicPr>
            <a:picLocks noChangeAspect="1"/>
          </p:cNvPicPr>
          <p:nvPr/>
        </p:nvPicPr>
        <p:blipFill>
          <a:blip r:embed="rId2"/>
          <a:stretch>
            <a:fillRect/>
          </a:stretch>
        </p:blipFill>
        <p:spPr>
          <a:xfrm>
            <a:off x="30937" y="1488849"/>
            <a:ext cx="9082126" cy="5162286"/>
          </a:xfrm>
          <a:prstGeom prst="rect">
            <a:avLst/>
          </a:prstGeom>
          <a:ln>
            <a:solidFill>
              <a:schemeClr val="tx1"/>
            </a:solidFill>
          </a:ln>
        </p:spPr>
      </p:pic>
      <p:sp>
        <p:nvSpPr>
          <p:cNvPr id="7" name="TextBox 6">
            <a:extLst>
              <a:ext uri="{FF2B5EF4-FFF2-40B4-BE49-F238E27FC236}">
                <a16:creationId xmlns:a16="http://schemas.microsoft.com/office/drawing/2014/main" id="{6BEF1B3D-2121-4A2A-AA2A-3A00877E942A}"/>
              </a:ext>
            </a:extLst>
          </p:cNvPr>
          <p:cNvSpPr txBox="1"/>
          <p:nvPr/>
        </p:nvSpPr>
        <p:spPr>
          <a:xfrm>
            <a:off x="6040315" y="206865"/>
            <a:ext cx="2907116" cy="369332"/>
          </a:xfrm>
          <a:prstGeom prst="rect">
            <a:avLst/>
          </a:prstGeom>
          <a:noFill/>
          <a:ln>
            <a:solidFill>
              <a:schemeClr val="bg1"/>
            </a:solidFill>
          </a:ln>
        </p:spPr>
        <p:txBody>
          <a:bodyPr wrap="square" rtlCol="0">
            <a:spAutoFit/>
          </a:bodyPr>
          <a:lstStyle/>
          <a:p>
            <a:r>
              <a:rPr lang="en-AU">
                <a:solidFill>
                  <a:schemeClr val="bg1"/>
                </a:solidFill>
              </a:rPr>
              <a:t>*Current as of 01 Dec 2020*</a:t>
            </a:r>
          </a:p>
        </p:txBody>
      </p:sp>
    </p:spTree>
    <p:extLst>
      <p:ext uri="{BB962C8B-B14F-4D97-AF65-F5344CB8AC3E}">
        <p14:creationId xmlns:p14="http://schemas.microsoft.com/office/powerpoint/2010/main" val="32706888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1977E-E434-41D4-BCDC-1137A5F3579B}"/>
              </a:ext>
            </a:extLst>
          </p:cNvPr>
          <p:cNvSpPr>
            <a:spLocks noGrp="1"/>
          </p:cNvSpPr>
          <p:nvPr>
            <p:ph type="title"/>
          </p:nvPr>
        </p:nvSpPr>
        <p:spPr/>
        <p:txBody>
          <a:bodyPr/>
          <a:lstStyle/>
          <a:p>
            <a:r>
              <a:rPr lang="en-AU"/>
              <a:t>WDR Engagement</a:t>
            </a:r>
          </a:p>
        </p:txBody>
      </p:sp>
      <p:sp>
        <p:nvSpPr>
          <p:cNvPr id="3" name="Content Placeholder 2">
            <a:extLst>
              <a:ext uri="{FF2B5EF4-FFF2-40B4-BE49-F238E27FC236}">
                <a16:creationId xmlns:a16="http://schemas.microsoft.com/office/drawing/2014/main" id="{3AF5F93D-649B-4FA0-8F1D-9C01333F21D5}"/>
              </a:ext>
            </a:extLst>
          </p:cNvPr>
          <p:cNvSpPr>
            <a:spLocks noGrp="1"/>
          </p:cNvSpPr>
          <p:nvPr>
            <p:ph idx="1"/>
          </p:nvPr>
        </p:nvSpPr>
        <p:spPr>
          <a:xfrm>
            <a:off x="5838091" y="1499638"/>
            <a:ext cx="3109340" cy="4351338"/>
          </a:xfrm>
        </p:spPr>
        <p:txBody>
          <a:bodyPr vert="horz" lIns="91440" tIns="45720" rIns="91440" bIns="45720" rtlCol="0" anchor="t">
            <a:normAutofit/>
          </a:bodyPr>
          <a:lstStyle/>
          <a:p>
            <a:r>
              <a:rPr lang="en-AU"/>
              <a:t>Broad engagement approach: </a:t>
            </a:r>
          </a:p>
          <a:p>
            <a:pPr lvl="1"/>
            <a:r>
              <a:rPr lang="en-AU"/>
              <a:t>Monthly WDR consultative group</a:t>
            </a:r>
            <a:endParaRPr lang="en-AU">
              <a:cs typeface="Segoe UI Semilight"/>
            </a:endParaRPr>
          </a:p>
          <a:p>
            <a:pPr lvl="1"/>
            <a:r>
              <a:rPr lang="en-AU"/>
              <a:t>Ad hoc technical working group</a:t>
            </a:r>
            <a:endParaRPr lang="en-AU">
              <a:cs typeface="Segoe UI Semilight"/>
            </a:endParaRPr>
          </a:p>
          <a:p>
            <a:pPr lvl="1"/>
            <a:r>
              <a:rPr lang="en-AU"/>
              <a:t>Workshops for DNSPs and retailers</a:t>
            </a:r>
            <a:endParaRPr lang="en-AU">
              <a:cs typeface="Segoe UI Semilight"/>
            </a:endParaRPr>
          </a:p>
          <a:p>
            <a:pPr lvl="1"/>
            <a:r>
              <a:rPr lang="en-AU"/>
              <a:t>Q&amp;A sessions</a:t>
            </a:r>
            <a:endParaRPr lang="en-AU">
              <a:cs typeface="Segoe UI Semilight"/>
            </a:endParaRPr>
          </a:p>
          <a:p>
            <a:pPr lvl="1"/>
            <a:r>
              <a:rPr lang="en-AU"/>
              <a:t>Procedure consultations</a:t>
            </a:r>
            <a:endParaRPr lang="en-AU">
              <a:cs typeface="Segoe UI Semilight"/>
            </a:endParaRPr>
          </a:p>
          <a:p>
            <a:pPr lvl="1"/>
            <a:r>
              <a:rPr lang="en-AU"/>
              <a:t>One-to-one meetings</a:t>
            </a:r>
            <a:endParaRPr lang="en-AU">
              <a:cs typeface="Segoe UI Semilight"/>
            </a:endParaRPr>
          </a:p>
          <a:p>
            <a:pPr lvl="1"/>
            <a:endParaRPr lang="en-AU">
              <a:cs typeface="Segoe UI Semilight"/>
            </a:endParaRPr>
          </a:p>
        </p:txBody>
      </p:sp>
      <p:sp>
        <p:nvSpPr>
          <p:cNvPr id="4" name="Date Placeholder 3">
            <a:extLst>
              <a:ext uri="{FF2B5EF4-FFF2-40B4-BE49-F238E27FC236}">
                <a16:creationId xmlns:a16="http://schemas.microsoft.com/office/drawing/2014/main" id="{FAFA41C6-39CD-4D0F-BC85-0FA098A1981F}"/>
              </a:ext>
            </a:extLst>
          </p:cNvPr>
          <p:cNvSpPr>
            <a:spLocks noGrp="1"/>
          </p:cNvSpPr>
          <p:nvPr>
            <p:ph type="dt" sz="half" idx="10"/>
          </p:nvPr>
        </p:nvSpPr>
        <p:spPr/>
        <p:txBody>
          <a:bodyPr/>
          <a:lstStyle/>
          <a:p>
            <a:fld id="{A7755209-ADD1-469A-A4F2-5D2ACB2109E9}" type="datetime1">
              <a:rPr lang="en-AU" smtClean="0"/>
              <a:t>15/12/2020</a:t>
            </a:fld>
            <a:endParaRPr lang="en-AU"/>
          </a:p>
        </p:txBody>
      </p:sp>
      <p:sp>
        <p:nvSpPr>
          <p:cNvPr id="5" name="Slide Number Placeholder 4">
            <a:extLst>
              <a:ext uri="{FF2B5EF4-FFF2-40B4-BE49-F238E27FC236}">
                <a16:creationId xmlns:a16="http://schemas.microsoft.com/office/drawing/2014/main" id="{0BD9F410-40F1-43B1-966E-B65F800C7854}"/>
              </a:ext>
            </a:extLst>
          </p:cNvPr>
          <p:cNvSpPr>
            <a:spLocks noGrp="1"/>
          </p:cNvSpPr>
          <p:nvPr>
            <p:ph type="sldNum" sz="quarter" idx="12"/>
          </p:nvPr>
        </p:nvSpPr>
        <p:spPr/>
        <p:txBody>
          <a:bodyPr/>
          <a:lstStyle/>
          <a:p>
            <a:fld id="{4EC81F68-4976-451A-B2E9-79BCBD2F70CC}" type="slidenum">
              <a:rPr lang="en-AU" smtClean="0"/>
              <a:t>23</a:t>
            </a:fld>
            <a:endParaRPr lang="en-AU"/>
          </a:p>
        </p:txBody>
      </p:sp>
      <p:pic>
        <p:nvPicPr>
          <p:cNvPr id="1026" name="Picture 2">
            <a:extLst>
              <a:ext uri="{FF2B5EF4-FFF2-40B4-BE49-F238E27FC236}">
                <a16:creationId xmlns:a16="http://schemas.microsoft.com/office/drawing/2014/main" id="{7F78F720-E373-44D8-AB24-044C3DF46E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25565"/>
            <a:ext cx="6033881" cy="4525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75646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63F94C-3A49-48FA-ADA0-6E8445D71AFC}"/>
              </a:ext>
            </a:extLst>
          </p:cNvPr>
          <p:cNvSpPr>
            <a:spLocks noGrp="1"/>
          </p:cNvSpPr>
          <p:nvPr>
            <p:ph type="title"/>
          </p:nvPr>
        </p:nvSpPr>
        <p:spPr/>
        <p:txBody>
          <a:bodyPr/>
          <a:lstStyle/>
          <a:p>
            <a:r>
              <a:rPr lang="en-AU"/>
              <a:t>Industry Risks and Issues</a:t>
            </a:r>
          </a:p>
        </p:txBody>
      </p:sp>
      <p:sp>
        <p:nvSpPr>
          <p:cNvPr id="7" name="Text Placeholder 6">
            <a:extLst>
              <a:ext uri="{FF2B5EF4-FFF2-40B4-BE49-F238E27FC236}">
                <a16:creationId xmlns:a16="http://schemas.microsoft.com/office/drawing/2014/main" id="{70D1C3AE-299C-494B-BA92-49476AC8D62B}"/>
              </a:ext>
            </a:extLst>
          </p:cNvPr>
          <p:cNvSpPr>
            <a:spLocks noGrp="1"/>
          </p:cNvSpPr>
          <p:nvPr>
            <p:ph type="body" idx="1"/>
          </p:nvPr>
        </p:nvSpPr>
        <p:spPr/>
        <p:txBody>
          <a:bodyPr/>
          <a:lstStyle/>
          <a:p>
            <a:r>
              <a:rPr lang="en-AU"/>
              <a:t>Peter Carruthers</a:t>
            </a:r>
          </a:p>
        </p:txBody>
      </p:sp>
      <p:sp>
        <p:nvSpPr>
          <p:cNvPr id="4" name="Date Placeholder 3">
            <a:extLst>
              <a:ext uri="{FF2B5EF4-FFF2-40B4-BE49-F238E27FC236}">
                <a16:creationId xmlns:a16="http://schemas.microsoft.com/office/drawing/2014/main" id="{AFEDEBFA-A006-4497-922B-05B34EB74770}"/>
              </a:ext>
            </a:extLst>
          </p:cNvPr>
          <p:cNvSpPr>
            <a:spLocks noGrp="1"/>
          </p:cNvSpPr>
          <p:nvPr>
            <p:ph type="dt" sz="half" idx="10"/>
          </p:nvPr>
        </p:nvSpPr>
        <p:spPr/>
        <p:txBody>
          <a:bodyPr/>
          <a:lstStyle/>
          <a:p>
            <a:fld id="{A7755209-ADD1-469A-A4F2-5D2ACB2109E9}" type="datetime1">
              <a:rPr lang="en-AU" smtClean="0"/>
              <a:t>15/12/2020</a:t>
            </a:fld>
            <a:endParaRPr lang="en-AU"/>
          </a:p>
        </p:txBody>
      </p:sp>
      <p:sp>
        <p:nvSpPr>
          <p:cNvPr id="5" name="Slide Number Placeholder 4">
            <a:extLst>
              <a:ext uri="{FF2B5EF4-FFF2-40B4-BE49-F238E27FC236}">
                <a16:creationId xmlns:a16="http://schemas.microsoft.com/office/drawing/2014/main" id="{E8E91307-7342-4B53-9B31-3AC829215927}"/>
              </a:ext>
            </a:extLst>
          </p:cNvPr>
          <p:cNvSpPr>
            <a:spLocks noGrp="1"/>
          </p:cNvSpPr>
          <p:nvPr>
            <p:ph type="sldNum" sz="quarter" idx="12"/>
          </p:nvPr>
        </p:nvSpPr>
        <p:spPr/>
        <p:txBody>
          <a:bodyPr/>
          <a:lstStyle/>
          <a:p>
            <a:fld id="{4EC81F68-4976-451A-B2E9-79BCBD2F70CC}" type="slidenum">
              <a:rPr lang="en-AU" smtClean="0"/>
              <a:t>24</a:t>
            </a:fld>
            <a:endParaRPr lang="en-AU"/>
          </a:p>
        </p:txBody>
      </p:sp>
    </p:spTree>
    <p:extLst>
      <p:ext uri="{BB962C8B-B14F-4D97-AF65-F5344CB8AC3E}">
        <p14:creationId xmlns:p14="http://schemas.microsoft.com/office/powerpoint/2010/main" val="33332818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0ABF5-E776-4FF4-B2D4-AC187968D10F}"/>
              </a:ext>
            </a:extLst>
          </p:cNvPr>
          <p:cNvSpPr>
            <a:spLocks noGrp="1"/>
          </p:cNvSpPr>
          <p:nvPr>
            <p:ph type="title"/>
          </p:nvPr>
        </p:nvSpPr>
        <p:spPr/>
        <p:txBody>
          <a:bodyPr/>
          <a:lstStyle/>
          <a:p>
            <a:r>
              <a:rPr lang="en-AU"/>
              <a:t>Overview </a:t>
            </a:r>
          </a:p>
        </p:txBody>
      </p:sp>
      <p:sp>
        <p:nvSpPr>
          <p:cNvPr id="3" name="Content Placeholder 2">
            <a:extLst>
              <a:ext uri="{FF2B5EF4-FFF2-40B4-BE49-F238E27FC236}">
                <a16:creationId xmlns:a16="http://schemas.microsoft.com/office/drawing/2014/main" id="{CA42A032-B033-4AB2-AAFE-E300CB44E941}"/>
              </a:ext>
            </a:extLst>
          </p:cNvPr>
          <p:cNvSpPr>
            <a:spLocks noGrp="1"/>
          </p:cNvSpPr>
          <p:nvPr>
            <p:ph idx="1"/>
          </p:nvPr>
        </p:nvSpPr>
        <p:spPr>
          <a:xfrm>
            <a:off x="186606" y="1661385"/>
            <a:ext cx="8770787" cy="4351338"/>
          </a:xfrm>
        </p:spPr>
        <p:txBody>
          <a:bodyPr>
            <a:normAutofit/>
          </a:bodyPr>
          <a:lstStyle/>
          <a:p>
            <a:r>
              <a:rPr lang="en-AU" sz="1800" b="1"/>
              <a:t>The PCF has identified the following three overarching risks for discussion: </a:t>
            </a:r>
          </a:p>
          <a:p>
            <a:pPr lvl="1">
              <a:lnSpc>
                <a:spcPct val="100000"/>
              </a:lnSpc>
              <a:spcBef>
                <a:spcPts val="600"/>
              </a:spcBef>
              <a:spcAft>
                <a:spcPts val="600"/>
              </a:spcAft>
            </a:pPr>
            <a:r>
              <a:rPr lang="en-AU"/>
              <a:t>No remaining contingency for Retail Solution deployment</a:t>
            </a:r>
          </a:p>
          <a:p>
            <a:pPr lvl="1">
              <a:lnSpc>
                <a:spcPct val="100000"/>
              </a:lnSpc>
              <a:spcBef>
                <a:spcPts val="600"/>
              </a:spcBef>
              <a:spcAft>
                <a:spcPts val="600"/>
              </a:spcAft>
            </a:pPr>
            <a:r>
              <a:rPr lang="en-AU"/>
              <a:t>Volume of regulatory change </a:t>
            </a:r>
          </a:p>
          <a:p>
            <a:pPr lvl="1">
              <a:lnSpc>
                <a:spcPct val="100000"/>
              </a:lnSpc>
              <a:spcBef>
                <a:spcPts val="600"/>
              </a:spcBef>
              <a:spcAft>
                <a:spcPts val="600"/>
              </a:spcAft>
            </a:pPr>
            <a:r>
              <a:rPr lang="en-AU"/>
              <a:t>Participant and AEMO readiness</a:t>
            </a:r>
            <a:endParaRPr lang="en-AU">
              <a:highlight>
                <a:srgbClr val="00FFFF"/>
              </a:highlight>
            </a:endParaRPr>
          </a:p>
          <a:p>
            <a:pPr lvl="1"/>
            <a:endParaRPr lang="en-AU"/>
          </a:p>
          <a:p>
            <a:r>
              <a:rPr lang="en-AU" sz="1800"/>
              <a:t>The following slides present these topics and the associated risks from the Industry Risks and Issues Register.</a:t>
            </a:r>
          </a:p>
          <a:p>
            <a:endParaRPr lang="en-AU" sz="1800"/>
          </a:p>
          <a:p>
            <a:r>
              <a:rPr lang="en-AU" sz="1800"/>
              <a:t>There are no issues  to be presented to the Executive Forum for this session</a:t>
            </a:r>
          </a:p>
        </p:txBody>
      </p:sp>
      <p:sp>
        <p:nvSpPr>
          <p:cNvPr id="4" name="Date Placeholder 3">
            <a:extLst>
              <a:ext uri="{FF2B5EF4-FFF2-40B4-BE49-F238E27FC236}">
                <a16:creationId xmlns:a16="http://schemas.microsoft.com/office/drawing/2014/main" id="{3AE2E932-2753-4E26-AC98-5375DBEE72CD}"/>
              </a:ext>
            </a:extLst>
          </p:cNvPr>
          <p:cNvSpPr>
            <a:spLocks noGrp="1"/>
          </p:cNvSpPr>
          <p:nvPr>
            <p:ph type="dt" sz="half" idx="10"/>
          </p:nvPr>
        </p:nvSpPr>
        <p:spPr/>
        <p:txBody>
          <a:bodyPr/>
          <a:lstStyle/>
          <a:p>
            <a:fld id="{FDEF3A66-B67E-4569-919D-CB6E78FCED42}" type="datetime1">
              <a:rPr lang="en-AU" smtClean="0"/>
              <a:t>15/12/2020</a:t>
            </a:fld>
            <a:endParaRPr lang="en-AU"/>
          </a:p>
        </p:txBody>
      </p:sp>
      <p:sp>
        <p:nvSpPr>
          <p:cNvPr id="6" name="Slide Number Placeholder 5">
            <a:extLst>
              <a:ext uri="{FF2B5EF4-FFF2-40B4-BE49-F238E27FC236}">
                <a16:creationId xmlns:a16="http://schemas.microsoft.com/office/drawing/2014/main" id="{FB3CA42C-24EA-4B6B-B126-4D0E1FBA956E}"/>
              </a:ext>
            </a:extLst>
          </p:cNvPr>
          <p:cNvSpPr>
            <a:spLocks noGrp="1"/>
          </p:cNvSpPr>
          <p:nvPr>
            <p:ph type="sldNum" sz="quarter" idx="12"/>
          </p:nvPr>
        </p:nvSpPr>
        <p:spPr/>
        <p:txBody>
          <a:bodyPr/>
          <a:lstStyle/>
          <a:p>
            <a:fld id="{4EC81F68-4976-451A-B2E9-79BCBD2F70CC}" type="slidenum">
              <a:rPr lang="en-AU" smtClean="0"/>
              <a:t>25</a:t>
            </a:fld>
            <a:endParaRPr lang="en-AU"/>
          </a:p>
        </p:txBody>
      </p:sp>
    </p:spTree>
    <p:extLst>
      <p:ext uri="{BB962C8B-B14F-4D97-AF65-F5344CB8AC3E}">
        <p14:creationId xmlns:p14="http://schemas.microsoft.com/office/powerpoint/2010/main" val="701590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B2BCC-8079-4FE5-884B-895E692E7891}"/>
              </a:ext>
            </a:extLst>
          </p:cNvPr>
          <p:cNvSpPr>
            <a:spLocks noGrp="1"/>
          </p:cNvSpPr>
          <p:nvPr>
            <p:ph type="title"/>
          </p:nvPr>
        </p:nvSpPr>
        <p:spPr>
          <a:xfrm>
            <a:off x="176645" y="136526"/>
            <a:ext cx="6804447" cy="1189039"/>
          </a:xfrm>
        </p:spPr>
        <p:txBody>
          <a:bodyPr/>
          <a:lstStyle/>
          <a:p>
            <a:r>
              <a:rPr lang="en-AU"/>
              <a:t>No Remaining Contingency for Retail Solution Deployment</a:t>
            </a:r>
          </a:p>
        </p:txBody>
      </p:sp>
      <p:sp>
        <p:nvSpPr>
          <p:cNvPr id="4" name="Date Placeholder 3">
            <a:extLst>
              <a:ext uri="{FF2B5EF4-FFF2-40B4-BE49-F238E27FC236}">
                <a16:creationId xmlns:a16="http://schemas.microsoft.com/office/drawing/2014/main" id="{A946DD89-9F2A-46A7-BE4B-AC67592BCB9B}"/>
              </a:ext>
            </a:extLst>
          </p:cNvPr>
          <p:cNvSpPr>
            <a:spLocks noGrp="1"/>
          </p:cNvSpPr>
          <p:nvPr>
            <p:ph type="dt" sz="half" idx="10"/>
          </p:nvPr>
        </p:nvSpPr>
        <p:spPr/>
        <p:txBody>
          <a:bodyPr/>
          <a:lstStyle/>
          <a:p>
            <a:fld id="{FDEF3A66-B67E-4569-919D-CB6E78FCED42}" type="datetime1">
              <a:rPr lang="en-AU" smtClean="0"/>
              <a:t>15/12/2020</a:t>
            </a:fld>
            <a:endParaRPr lang="en-AU"/>
          </a:p>
        </p:txBody>
      </p:sp>
      <p:sp>
        <p:nvSpPr>
          <p:cNvPr id="6" name="Slide Number Placeholder 5">
            <a:extLst>
              <a:ext uri="{FF2B5EF4-FFF2-40B4-BE49-F238E27FC236}">
                <a16:creationId xmlns:a16="http://schemas.microsoft.com/office/drawing/2014/main" id="{896AE680-DAAD-493D-80C7-15A7D1247415}"/>
              </a:ext>
            </a:extLst>
          </p:cNvPr>
          <p:cNvSpPr>
            <a:spLocks noGrp="1"/>
          </p:cNvSpPr>
          <p:nvPr>
            <p:ph type="sldNum" sz="quarter" idx="12"/>
          </p:nvPr>
        </p:nvSpPr>
        <p:spPr/>
        <p:txBody>
          <a:bodyPr/>
          <a:lstStyle/>
          <a:p>
            <a:fld id="{4EC81F68-4976-451A-B2E9-79BCBD2F70CC}" type="slidenum">
              <a:rPr lang="en-AU" smtClean="0"/>
              <a:t>26</a:t>
            </a:fld>
            <a:endParaRPr lang="en-AU"/>
          </a:p>
        </p:txBody>
      </p:sp>
      <p:graphicFrame>
        <p:nvGraphicFramePr>
          <p:cNvPr id="7" name="Table 6">
            <a:extLst>
              <a:ext uri="{FF2B5EF4-FFF2-40B4-BE49-F238E27FC236}">
                <a16:creationId xmlns:a16="http://schemas.microsoft.com/office/drawing/2014/main" id="{4A5887DF-5997-4193-B5A7-DDD92B39666A}"/>
              </a:ext>
            </a:extLst>
          </p:cNvPr>
          <p:cNvGraphicFramePr>
            <a:graphicFrameLocks noGrp="1"/>
          </p:cNvGraphicFramePr>
          <p:nvPr>
            <p:extLst>
              <p:ext uri="{D42A27DB-BD31-4B8C-83A1-F6EECF244321}">
                <p14:modId xmlns:p14="http://schemas.microsoft.com/office/powerpoint/2010/main" val="2025587245"/>
              </p:ext>
            </p:extLst>
          </p:nvPr>
        </p:nvGraphicFramePr>
        <p:xfrm>
          <a:off x="176645" y="1379115"/>
          <a:ext cx="8891298" cy="2098040"/>
        </p:xfrm>
        <a:graphic>
          <a:graphicData uri="http://schemas.openxmlformats.org/drawingml/2006/table">
            <a:tbl>
              <a:tblPr firstRow="1" bandRow="1">
                <a:tableStyleId>{21E4AEA4-8DFA-4A89-87EB-49C32662AFE0}</a:tableStyleId>
              </a:tblPr>
              <a:tblGrid>
                <a:gridCol w="641040">
                  <a:extLst>
                    <a:ext uri="{9D8B030D-6E8A-4147-A177-3AD203B41FA5}">
                      <a16:colId xmlns:a16="http://schemas.microsoft.com/office/drawing/2014/main" val="2545833798"/>
                    </a:ext>
                  </a:extLst>
                </a:gridCol>
                <a:gridCol w="3877407">
                  <a:extLst>
                    <a:ext uri="{9D8B030D-6E8A-4147-A177-3AD203B41FA5}">
                      <a16:colId xmlns:a16="http://schemas.microsoft.com/office/drawing/2014/main" val="1391838440"/>
                    </a:ext>
                  </a:extLst>
                </a:gridCol>
                <a:gridCol w="1178170">
                  <a:extLst>
                    <a:ext uri="{9D8B030D-6E8A-4147-A177-3AD203B41FA5}">
                      <a16:colId xmlns:a16="http://schemas.microsoft.com/office/drawing/2014/main" val="2523357595"/>
                    </a:ext>
                  </a:extLst>
                </a:gridCol>
                <a:gridCol w="1028700">
                  <a:extLst>
                    <a:ext uri="{9D8B030D-6E8A-4147-A177-3AD203B41FA5}">
                      <a16:colId xmlns:a16="http://schemas.microsoft.com/office/drawing/2014/main" val="4174039640"/>
                    </a:ext>
                  </a:extLst>
                </a:gridCol>
                <a:gridCol w="1266092">
                  <a:extLst>
                    <a:ext uri="{9D8B030D-6E8A-4147-A177-3AD203B41FA5}">
                      <a16:colId xmlns:a16="http://schemas.microsoft.com/office/drawing/2014/main" val="2828452488"/>
                    </a:ext>
                  </a:extLst>
                </a:gridCol>
                <a:gridCol w="899889">
                  <a:extLst>
                    <a:ext uri="{9D8B030D-6E8A-4147-A177-3AD203B41FA5}">
                      <a16:colId xmlns:a16="http://schemas.microsoft.com/office/drawing/2014/main" val="326588583"/>
                    </a:ext>
                  </a:extLst>
                </a:gridCol>
              </a:tblGrid>
              <a:tr h="370840">
                <a:tc>
                  <a:txBody>
                    <a:bodyPr/>
                    <a:lstStyle/>
                    <a:p>
                      <a:r>
                        <a:rPr lang="en-US"/>
                        <a:t>Risk ID</a:t>
                      </a:r>
                    </a:p>
                  </a:txBody>
                  <a:tcPr/>
                </a:tc>
                <a:tc>
                  <a:txBody>
                    <a:bodyPr/>
                    <a:lstStyle/>
                    <a:p>
                      <a:r>
                        <a:rPr lang="en-US"/>
                        <a:t>Description</a:t>
                      </a:r>
                    </a:p>
                  </a:txBody>
                  <a:tcPr/>
                </a:tc>
                <a:tc gridSpan="2">
                  <a:txBody>
                    <a:bodyPr/>
                    <a:lstStyle/>
                    <a:p>
                      <a:r>
                        <a:rPr lang="en-US"/>
                        <a:t>Inherent Risk Rating</a:t>
                      </a:r>
                    </a:p>
                  </a:txBody>
                  <a:tcPr/>
                </a:tc>
                <a:tc hMerge="1">
                  <a:txBody>
                    <a:bodyPr/>
                    <a:lstStyle/>
                    <a:p>
                      <a:endParaRPr lang="en-AU"/>
                    </a:p>
                  </a:txBody>
                  <a:tcPr/>
                </a:tc>
                <a:tc gridSpan="2">
                  <a:txBody>
                    <a:bodyPr/>
                    <a:lstStyle/>
                    <a:p>
                      <a:r>
                        <a:rPr lang="en-US"/>
                        <a:t>Residual Risk Rating</a:t>
                      </a:r>
                    </a:p>
                  </a:txBody>
                  <a:tcPr/>
                </a:tc>
                <a:tc hMerge="1">
                  <a:txBody>
                    <a:bodyPr/>
                    <a:lstStyle/>
                    <a:p>
                      <a:endParaRPr lang="en-AU"/>
                    </a:p>
                  </a:txBody>
                  <a:tcPr/>
                </a:tc>
                <a:extLst>
                  <a:ext uri="{0D108BD9-81ED-4DB2-BD59-A6C34878D82A}">
                    <a16:rowId xmlns:a16="http://schemas.microsoft.com/office/drawing/2014/main" val="407668883"/>
                  </a:ext>
                </a:extLst>
              </a:tr>
              <a:tr h="521618">
                <a:tc rowSpan="3">
                  <a:txBody>
                    <a:bodyPr/>
                    <a:lstStyle/>
                    <a:p>
                      <a:r>
                        <a:rPr lang="en-US"/>
                        <a:t>NEW</a:t>
                      </a:r>
                    </a:p>
                  </a:txBody>
                  <a:tcPr/>
                </a:tc>
                <a:tc rowSpan="3">
                  <a:txBody>
                    <a:bodyPr/>
                    <a:lstStyle/>
                    <a:p>
                      <a:pPr lvl="0" algn="l">
                        <a:lnSpc>
                          <a:spcPct val="100000"/>
                        </a:lnSpc>
                        <a:spcBef>
                          <a:spcPts val="0"/>
                        </a:spcBef>
                        <a:spcAft>
                          <a:spcPts val="0"/>
                        </a:spcAft>
                        <a:buNone/>
                      </a:pPr>
                      <a:r>
                        <a:rPr lang="en-AU" b="1"/>
                        <a:t>No Remaining Contingency for Retail Deployment</a:t>
                      </a:r>
                    </a:p>
                    <a:p>
                      <a:pPr lvl="0" algn="l">
                        <a:lnSpc>
                          <a:spcPct val="100000"/>
                        </a:lnSpc>
                        <a:spcBef>
                          <a:spcPts val="0"/>
                        </a:spcBef>
                        <a:spcAft>
                          <a:spcPts val="0"/>
                        </a:spcAft>
                        <a:buNone/>
                      </a:pPr>
                      <a:r>
                        <a:rPr lang="en-AU" sz="1350" b="0" i="0" u="none" strike="noStrike" noProof="0">
                          <a:latin typeface="Segoe UI Semilight"/>
                        </a:rPr>
                        <a:t>There is a risk that an issue may be identified through the remaining scheduled testing of the Retail IT Solution which could result in a delay to the release as there is no remaining contingency for AEMO’s release on 09-Mar-21 which could impact participant transition programs. </a:t>
                      </a:r>
                    </a:p>
                  </a:txBody>
                  <a:tcPr/>
                </a:tc>
                <a:tc>
                  <a:txBody>
                    <a:bodyPr/>
                    <a:lstStyle/>
                    <a:p>
                      <a:pPr marL="0" marR="0" lvl="0" indent="0" algn="l" defTabSz="685800" rtl="0" eaLnBrk="1" latinLnBrk="0" hangingPunct="1">
                        <a:lnSpc>
                          <a:spcPct val="100000"/>
                        </a:lnSpc>
                        <a:spcBef>
                          <a:spcPts val="0"/>
                        </a:spcBef>
                        <a:spcAft>
                          <a:spcPts val="0"/>
                        </a:spcAft>
                        <a:buFont typeface="Arial" panose="020B0604020202020204" pitchFamily="34" charset="0"/>
                        <a:buNone/>
                      </a:pPr>
                      <a:r>
                        <a:rPr lang="en-US" sz="1350" kern="1200">
                          <a:solidFill>
                            <a:schemeClr val="dk1"/>
                          </a:solidFill>
                          <a:latin typeface="+mn-lt"/>
                          <a:ea typeface="+mn-ea"/>
                          <a:cs typeface="+mn-cs"/>
                        </a:rPr>
                        <a:t>Inherent Likelihood</a:t>
                      </a:r>
                    </a:p>
                  </a:txBody>
                  <a:tcPr>
                    <a:solidFill>
                      <a:srgbClr val="CECCCE"/>
                    </a:solidFill>
                  </a:tcPr>
                </a:tc>
                <a:tc>
                  <a:txBody>
                    <a:bodyPr/>
                    <a:lstStyle/>
                    <a:p>
                      <a:pPr marL="0" marR="0" lvl="0" indent="0" algn="l" defTabSz="685800" rtl="0" eaLnBrk="1" latinLnBrk="0" hangingPunct="1">
                        <a:lnSpc>
                          <a:spcPct val="100000"/>
                        </a:lnSpc>
                        <a:spcBef>
                          <a:spcPts val="0"/>
                        </a:spcBef>
                        <a:spcAft>
                          <a:spcPts val="0"/>
                        </a:spcAft>
                        <a:buFont typeface="Arial" panose="020B0604020202020204" pitchFamily="34" charset="0"/>
                        <a:buNone/>
                      </a:pPr>
                      <a:r>
                        <a:rPr lang="en-US" sz="1350" kern="1200">
                          <a:solidFill>
                            <a:schemeClr val="dk1"/>
                          </a:solidFill>
                          <a:latin typeface="+mn-lt"/>
                          <a:ea typeface="+mn-ea"/>
                          <a:cs typeface="+mn-cs"/>
                        </a:rPr>
                        <a:t>Possible</a:t>
                      </a:r>
                    </a:p>
                  </a:txBody>
                  <a:tcPr>
                    <a:solidFill>
                      <a:srgbClr val="CECCCE"/>
                    </a:solidFill>
                  </a:tcPr>
                </a:tc>
                <a:tc>
                  <a:txBody>
                    <a:bodyPr/>
                    <a:lstStyle/>
                    <a:p>
                      <a:pPr marL="0" marR="0" lvl="0" indent="0" algn="l" defTabSz="685800" rtl="0" eaLnBrk="1" latinLnBrk="0" hangingPunct="1">
                        <a:lnSpc>
                          <a:spcPct val="100000"/>
                        </a:lnSpc>
                        <a:spcBef>
                          <a:spcPts val="0"/>
                        </a:spcBef>
                        <a:spcAft>
                          <a:spcPts val="0"/>
                        </a:spcAft>
                        <a:buFont typeface="Arial" panose="020B0604020202020204" pitchFamily="34" charset="0"/>
                        <a:buNone/>
                      </a:pPr>
                      <a:r>
                        <a:rPr lang="en-US"/>
                        <a:t>Residual Likelihood</a:t>
                      </a:r>
                    </a:p>
                  </a:txBody>
                  <a:tcPr/>
                </a:tc>
                <a:tc>
                  <a:txBody>
                    <a:bodyPr/>
                    <a:lstStyle/>
                    <a:p>
                      <a:pPr marL="0" marR="0" lvl="0" indent="0" algn="l" defTabSz="685800" rtl="0" eaLnBrk="1" latinLnBrk="0" hangingPunct="1">
                        <a:lnSpc>
                          <a:spcPct val="100000"/>
                        </a:lnSpc>
                        <a:spcBef>
                          <a:spcPts val="0"/>
                        </a:spcBef>
                        <a:spcAft>
                          <a:spcPts val="0"/>
                        </a:spcAft>
                        <a:buFont typeface="Arial" panose="020B0604020202020204" pitchFamily="34" charset="0"/>
                        <a:buNone/>
                      </a:pPr>
                      <a:r>
                        <a:rPr lang="en-US"/>
                        <a:t>Possible</a:t>
                      </a:r>
                    </a:p>
                  </a:txBody>
                  <a:tcPr/>
                </a:tc>
                <a:extLst>
                  <a:ext uri="{0D108BD9-81ED-4DB2-BD59-A6C34878D82A}">
                    <a16:rowId xmlns:a16="http://schemas.microsoft.com/office/drawing/2014/main" val="808961550"/>
                  </a:ext>
                </a:extLst>
              </a:tr>
              <a:tr h="570582">
                <a:tc vMerge="1">
                  <a:txBody>
                    <a:bodyPr/>
                    <a:lstStyle/>
                    <a:p>
                      <a:endParaRPr lang="en-AU"/>
                    </a:p>
                  </a:txBody>
                  <a:tcPr/>
                </a:tc>
                <a:tc vMerge="1">
                  <a:txBody>
                    <a:bodyPr/>
                    <a:lstStyle/>
                    <a:p>
                      <a:endParaRPr lang="en-AU"/>
                    </a:p>
                  </a:txBody>
                  <a:tcPr/>
                </a:tc>
                <a:tc>
                  <a:txBody>
                    <a:bodyPr/>
                    <a:lstStyle/>
                    <a:p>
                      <a:pPr marL="0" marR="0" lvl="0" indent="0" algn="l" defTabSz="685800" rtl="0" eaLnBrk="1" latinLnBrk="0" hangingPunct="1">
                        <a:lnSpc>
                          <a:spcPct val="100000"/>
                        </a:lnSpc>
                        <a:spcBef>
                          <a:spcPts val="0"/>
                        </a:spcBef>
                        <a:spcAft>
                          <a:spcPts val="0"/>
                        </a:spcAft>
                        <a:buFont typeface="Arial" panose="020B0604020202020204" pitchFamily="34" charset="0"/>
                        <a:buNone/>
                      </a:pPr>
                      <a:r>
                        <a:rPr lang="en-US" sz="1350" kern="1200">
                          <a:solidFill>
                            <a:schemeClr val="dk1"/>
                          </a:solidFill>
                          <a:latin typeface="+mn-lt"/>
                          <a:ea typeface="+mn-ea"/>
                          <a:cs typeface="+mn-cs"/>
                        </a:rPr>
                        <a:t>Inherent Consequence</a:t>
                      </a:r>
                      <a:endParaRPr lang="en-AU" sz="1350" kern="1200">
                        <a:solidFill>
                          <a:schemeClr val="dk1"/>
                        </a:solidFill>
                        <a:latin typeface="+mn-lt"/>
                        <a:ea typeface="+mn-ea"/>
                        <a:cs typeface="+mn-cs"/>
                      </a:endParaRPr>
                    </a:p>
                  </a:txBody>
                  <a:tcPr>
                    <a:solidFill>
                      <a:srgbClr val="E8E7E8"/>
                    </a:solidFill>
                  </a:tcPr>
                </a:tc>
                <a:tc>
                  <a:txBody>
                    <a:bodyPr/>
                    <a:lstStyle/>
                    <a:p>
                      <a:pPr marL="0" marR="0" lvl="0" indent="0" algn="l" defTabSz="685800" rtl="0" eaLnBrk="1" latinLnBrk="0" hangingPunct="1">
                        <a:lnSpc>
                          <a:spcPct val="100000"/>
                        </a:lnSpc>
                        <a:spcBef>
                          <a:spcPts val="0"/>
                        </a:spcBef>
                        <a:spcAft>
                          <a:spcPts val="0"/>
                        </a:spcAft>
                        <a:buFont typeface="Arial" panose="020B0604020202020204" pitchFamily="34" charset="0"/>
                        <a:buNone/>
                      </a:pPr>
                      <a:r>
                        <a:rPr lang="en-AU" sz="1350" kern="1200">
                          <a:solidFill>
                            <a:schemeClr val="dk1"/>
                          </a:solidFill>
                          <a:latin typeface="+mn-lt"/>
                          <a:ea typeface="+mn-ea"/>
                          <a:cs typeface="+mn-cs"/>
                        </a:rPr>
                        <a:t>Major</a:t>
                      </a:r>
                    </a:p>
                  </a:txBody>
                  <a:tcPr>
                    <a:solidFill>
                      <a:srgbClr val="E8E7E8"/>
                    </a:solidFill>
                  </a:tcPr>
                </a:tc>
                <a:tc>
                  <a:txBody>
                    <a:bodyPr/>
                    <a:lstStyle/>
                    <a:p>
                      <a:pPr marL="0" marR="0" lvl="0" indent="0" algn="l" defTabSz="685800" rtl="0" eaLnBrk="1" latinLnBrk="0" hangingPunct="1">
                        <a:lnSpc>
                          <a:spcPct val="100000"/>
                        </a:lnSpc>
                        <a:spcBef>
                          <a:spcPts val="0"/>
                        </a:spcBef>
                        <a:spcAft>
                          <a:spcPts val="0"/>
                        </a:spcAft>
                        <a:buFont typeface="Arial" panose="020B0604020202020204" pitchFamily="34" charset="0"/>
                        <a:buNone/>
                      </a:pPr>
                      <a:r>
                        <a:rPr lang="en-US"/>
                        <a:t>Residual Consequence</a:t>
                      </a:r>
                    </a:p>
                  </a:txBody>
                  <a:tcPr/>
                </a:tc>
                <a:tc>
                  <a:txBody>
                    <a:bodyPr/>
                    <a:lstStyle/>
                    <a:p>
                      <a:pPr marL="0" marR="0" lvl="0" indent="0" algn="l" defTabSz="685800" rtl="0" eaLnBrk="1" latinLnBrk="0" hangingPunct="1">
                        <a:lnSpc>
                          <a:spcPct val="100000"/>
                        </a:lnSpc>
                        <a:spcBef>
                          <a:spcPts val="0"/>
                        </a:spcBef>
                        <a:spcAft>
                          <a:spcPts val="0"/>
                        </a:spcAft>
                        <a:buFont typeface="Arial" panose="020B0604020202020204" pitchFamily="34" charset="0"/>
                        <a:buNone/>
                      </a:pPr>
                      <a:r>
                        <a:rPr lang="en-US"/>
                        <a:t>Minor</a:t>
                      </a:r>
                    </a:p>
                  </a:txBody>
                  <a:tcPr/>
                </a:tc>
                <a:extLst>
                  <a:ext uri="{0D108BD9-81ED-4DB2-BD59-A6C34878D82A}">
                    <a16:rowId xmlns:a16="http://schemas.microsoft.com/office/drawing/2014/main" val="2927668486"/>
                  </a:ext>
                </a:extLst>
              </a:tr>
              <a:tr h="497840">
                <a:tc vMerge="1">
                  <a:txBody>
                    <a:bodyPr/>
                    <a:lstStyle/>
                    <a:p>
                      <a:endParaRPr lang="en-AU"/>
                    </a:p>
                  </a:txBody>
                  <a:tcPr/>
                </a:tc>
                <a:tc vMerge="1">
                  <a:txBody>
                    <a:bodyPr/>
                    <a:lstStyle/>
                    <a:p>
                      <a:endParaRPr lang="en-AU"/>
                    </a:p>
                  </a:txBody>
                  <a:tcPr/>
                </a:tc>
                <a:tc>
                  <a:txBody>
                    <a:bodyPr/>
                    <a:lstStyle/>
                    <a:p>
                      <a:pPr marL="0" marR="0" lvl="0" indent="0" algn="l" defTabSz="685800" rtl="0" eaLnBrk="1" latinLnBrk="0" hangingPunct="1">
                        <a:lnSpc>
                          <a:spcPct val="100000"/>
                        </a:lnSpc>
                        <a:spcBef>
                          <a:spcPts val="0"/>
                        </a:spcBef>
                        <a:spcAft>
                          <a:spcPts val="0"/>
                        </a:spcAft>
                        <a:buFont typeface="Arial" panose="020B0604020202020204" pitchFamily="34" charset="0"/>
                        <a:buNone/>
                      </a:pPr>
                      <a:r>
                        <a:rPr lang="en-US" sz="1350" kern="1200">
                          <a:solidFill>
                            <a:schemeClr val="dk1"/>
                          </a:solidFill>
                          <a:latin typeface="+mn-lt"/>
                          <a:ea typeface="+mn-ea"/>
                          <a:cs typeface="+mn-cs"/>
                        </a:rPr>
                        <a:t>Inherent Rating</a:t>
                      </a:r>
                      <a:endParaRPr lang="en-AU" sz="1350" kern="1200">
                        <a:solidFill>
                          <a:schemeClr val="dk1"/>
                        </a:solidFill>
                        <a:latin typeface="+mn-lt"/>
                        <a:ea typeface="+mn-ea"/>
                        <a:cs typeface="+mn-cs"/>
                      </a:endParaRPr>
                    </a:p>
                  </a:txBody>
                  <a:tcPr>
                    <a:solidFill>
                      <a:srgbClr val="CECCCE"/>
                    </a:solidFill>
                  </a:tcPr>
                </a:tc>
                <a:tc>
                  <a:txBody>
                    <a:bodyPr/>
                    <a:lstStyle/>
                    <a:p>
                      <a:pPr marL="0" marR="0" lvl="0" indent="0" algn="l" defTabSz="685800" rtl="0" eaLnBrk="1" latinLnBrk="0" hangingPunct="1">
                        <a:lnSpc>
                          <a:spcPct val="100000"/>
                        </a:lnSpc>
                        <a:spcBef>
                          <a:spcPts val="0"/>
                        </a:spcBef>
                        <a:spcAft>
                          <a:spcPts val="0"/>
                        </a:spcAft>
                        <a:buFont typeface="Arial" panose="020B0604020202020204" pitchFamily="34" charset="0"/>
                        <a:buNone/>
                      </a:pPr>
                      <a:r>
                        <a:rPr lang="en-AU" sz="1350" kern="1200">
                          <a:solidFill>
                            <a:schemeClr val="dk1"/>
                          </a:solidFill>
                          <a:latin typeface="+mn-lt"/>
                          <a:ea typeface="+mn-ea"/>
                          <a:cs typeface="+mn-cs"/>
                        </a:rPr>
                        <a:t>Significant</a:t>
                      </a:r>
                    </a:p>
                  </a:txBody>
                  <a:tcPr>
                    <a:solidFill>
                      <a:schemeClr val="accent4"/>
                    </a:solidFill>
                  </a:tcPr>
                </a:tc>
                <a:tc>
                  <a:txBody>
                    <a:bodyPr/>
                    <a:lstStyle/>
                    <a:p>
                      <a:pPr marL="0" marR="0" lvl="0" indent="0" algn="l" defTabSz="685800" rtl="0" eaLnBrk="1" latinLnBrk="0" hangingPunct="1">
                        <a:lnSpc>
                          <a:spcPct val="100000"/>
                        </a:lnSpc>
                        <a:spcBef>
                          <a:spcPts val="0"/>
                        </a:spcBef>
                        <a:spcAft>
                          <a:spcPts val="0"/>
                        </a:spcAft>
                        <a:buFont typeface="Arial" panose="020B0604020202020204" pitchFamily="34" charset="0"/>
                        <a:buNone/>
                      </a:pPr>
                      <a:r>
                        <a:rPr lang="en-US"/>
                        <a:t>Residual Rating</a:t>
                      </a:r>
                    </a:p>
                  </a:txBody>
                  <a:tcPr/>
                </a:tc>
                <a:tc>
                  <a:txBody>
                    <a:bodyPr/>
                    <a:lstStyle/>
                    <a:p>
                      <a:pPr marL="0" marR="0" lvl="0" indent="0" algn="l" defTabSz="685800" rtl="0" eaLnBrk="1" latinLnBrk="0" hangingPunct="1">
                        <a:lnSpc>
                          <a:spcPct val="100000"/>
                        </a:lnSpc>
                        <a:spcBef>
                          <a:spcPts val="0"/>
                        </a:spcBef>
                        <a:spcAft>
                          <a:spcPts val="0"/>
                        </a:spcAft>
                        <a:buFont typeface="Arial" panose="020B0604020202020204" pitchFamily="34" charset="0"/>
                        <a:buNone/>
                      </a:pPr>
                      <a:r>
                        <a:rPr lang="en-US"/>
                        <a:t>Medium</a:t>
                      </a:r>
                    </a:p>
                  </a:txBody>
                  <a:tcPr>
                    <a:solidFill>
                      <a:srgbClr val="FFFF99"/>
                    </a:solidFill>
                  </a:tcPr>
                </a:tc>
                <a:extLst>
                  <a:ext uri="{0D108BD9-81ED-4DB2-BD59-A6C34878D82A}">
                    <a16:rowId xmlns:a16="http://schemas.microsoft.com/office/drawing/2014/main" val="2087692177"/>
                  </a:ext>
                </a:extLst>
              </a:tr>
            </a:tbl>
          </a:graphicData>
        </a:graphic>
      </p:graphicFrame>
      <p:sp>
        <p:nvSpPr>
          <p:cNvPr id="8" name="TextBox 7">
            <a:extLst>
              <a:ext uri="{FF2B5EF4-FFF2-40B4-BE49-F238E27FC236}">
                <a16:creationId xmlns:a16="http://schemas.microsoft.com/office/drawing/2014/main" id="{023FE5AC-C7A2-4DC6-8BD8-A2C88A036303}"/>
              </a:ext>
            </a:extLst>
          </p:cNvPr>
          <p:cNvSpPr txBox="1"/>
          <p:nvPr/>
        </p:nvSpPr>
        <p:spPr>
          <a:xfrm>
            <a:off x="176645" y="3530705"/>
            <a:ext cx="8650832" cy="2554545"/>
          </a:xfrm>
          <a:prstGeom prst="rect">
            <a:avLst/>
          </a:prstGeom>
          <a:noFill/>
        </p:spPr>
        <p:txBody>
          <a:bodyPr wrap="square" rtlCol="0">
            <a:spAutoFit/>
          </a:bodyPr>
          <a:lstStyle/>
          <a:p>
            <a:r>
              <a:rPr lang="en-AU" sz="1350" b="1"/>
              <a:t>AEMO has identified two levels of mitigation actions:</a:t>
            </a:r>
          </a:p>
          <a:p>
            <a:pPr>
              <a:spcBef>
                <a:spcPts val="600"/>
              </a:spcBef>
            </a:pPr>
            <a:r>
              <a:rPr lang="en-AU" sz="1350"/>
              <a:t>Level 1: </a:t>
            </a:r>
          </a:p>
          <a:p>
            <a:pPr marL="285750" indent="-285750">
              <a:spcBef>
                <a:spcPts val="600"/>
              </a:spcBef>
              <a:buFont typeface="Arial" panose="020B0604020202020204" pitchFamily="34" charset="0"/>
              <a:buChar char="•"/>
            </a:pPr>
            <a:r>
              <a:rPr lang="en-AU" sz="1350"/>
              <a:t>AEMO has identified elements of the Retail IT Solution that are not required until market go live on 01-Oct-21. If this cannot be deployed or tested before the 09-Mar-21 go live it will be deployed into Pre-Production prior to the 5MS market trial scheduled for 05-Jul-21 and in Production prior to 01-Oct-21. </a:t>
            </a:r>
          </a:p>
          <a:p>
            <a:pPr>
              <a:spcBef>
                <a:spcPts val="600"/>
              </a:spcBef>
            </a:pPr>
            <a:r>
              <a:rPr lang="en-AU" sz="1350"/>
              <a:t>Level 2: </a:t>
            </a:r>
          </a:p>
          <a:p>
            <a:pPr marL="285750" indent="-285750">
              <a:spcBef>
                <a:spcPts val="600"/>
              </a:spcBef>
              <a:buFont typeface="Arial" panose="020B0604020202020204" pitchFamily="34" charset="0"/>
              <a:buChar char="•"/>
            </a:pPr>
            <a:r>
              <a:rPr lang="en-AU" sz="1350"/>
              <a:t>If Level 1 does not alleviate the time pressures, AEMO will move the go-live date from 09-Mar-21 that will minimise industry preparation activities for 5MS rule commencement, therefore before 01-Apr-21.</a:t>
            </a:r>
          </a:p>
          <a:p>
            <a:pPr>
              <a:spcBef>
                <a:spcPts val="600"/>
              </a:spcBef>
            </a:pPr>
            <a:r>
              <a:rPr lang="en-AU" sz="1350"/>
              <a:t>AEMO to impact readiness for 5MS rule commencement is minor as sufficient time remains for internal readiness activities post system go-live</a:t>
            </a:r>
          </a:p>
        </p:txBody>
      </p:sp>
      <p:graphicFrame>
        <p:nvGraphicFramePr>
          <p:cNvPr id="9" name="Table 8">
            <a:extLst>
              <a:ext uri="{FF2B5EF4-FFF2-40B4-BE49-F238E27FC236}">
                <a16:creationId xmlns:a16="http://schemas.microsoft.com/office/drawing/2014/main" id="{8B22C7C6-A798-4C18-A1BE-2AC9F5AF2EDE}"/>
              </a:ext>
            </a:extLst>
          </p:cNvPr>
          <p:cNvGraphicFramePr>
            <a:graphicFrameLocks noGrp="1"/>
          </p:cNvGraphicFramePr>
          <p:nvPr/>
        </p:nvGraphicFramePr>
        <p:xfrm>
          <a:off x="6845877" y="136524"/>
          <a:ext cx="2152650" cy="1314450"/>
        </p:xfrm>
        <a:graphic>
          <a:graphicData uri="http://schemas.openxmlformats.org/drawingml/2006/table">
            <a:tbl>
              <a:tblPr/>
              <a:tblGrid>
                <a:gridCol w="1076325">
                  <a:extLst>
                    <a:ext uri="{9D8B030D-6E8A-4147-A177-3AD203B41FA5}">
                      <a16:colId xmlns:a16="http://schemas.microsoft.com/office/drawing/2014/main" val="1671886493"/>
                    </a:ext>
                  </a:extLst>
                </a:gridCol>
                <a:gridCol w="1076325">
                  <a:extLst>
                    <a:ext uri="{9D8B030D-6E8A-4147-A177-3AD203B41FA5}">
                      <a16:colId xmlns:a16="http://schemas.microsoft.com/office/drawing/2014/main" val="612221339"/>
                    </a:ext>
                  </a:extLst>
                </a:gridCol>
              </a:tblGrid>
              <a:tr h="1314450">
                <a:tc>
                  <a:txBody>
                    <a:bodyPr/>
                    <a:lstStyle/>
                    <a:p>
                      <a:pPr algn="l" fontAlgn="base"/>
                      <a:r>
                        <a:rPr lang="en-AU" sz="1000" b="0" i="0" u="none" strike="noStrike">
                          <a:solidFill>
                            <a:srgbClr val="222324"/>
                          </a:solidFill>
                          <a:effectLst/>
                          <a:latin typeface="Segoe UI Semilight" panose="020B0402040204020203" pitchFamily="34" charset="0"/>
                        </a:rPr>
                        <a:t> </a:t>
                      </a:r>
                      <a:r>
                        <a:rPr lang="en-AU" sz="1000" b="0" i="0">
                          <a:solidFill>
                            <a:srgbClr val="222324"/>
                          </a:solidFill>
                          <a:effectLst/>
                          <a:latin typeface="Segoe UI Semilight" panose="020B0402040204020203" pitchFamily="34" charset="0"/>
                        </a:rPr>
                        <a:t>​</a:t>
                      </a:r>
                      <a:r>
                        <a:rPr lang="en-AU" sz="1350" b="0" i="0" kern="1200">
                          <a:solidFill>
                            <a:schemeClr val="tx1"/>
                          </a:solidFill>
                          <a:effectLst/>
                          <a:latin typeface="+mn-lt"/>
                          <a:ea typeface="+mn-ea"/>
                          <a:cs typeface="+mn-cs"/>
                        </a:rPr>
                        <a:t> </a:t>
                      </a:r>
                      <a:endParaRPr lang="en-AU" b="0" i="0">
                        <a:solidFill>
                          <a:srgbClr val="222324"/>
                        </a:solidFill>
                        <a:effectLst/>
                      </a:endParaRPr>
                    </a:p>
                  </a:txBody>
                  <a:tcPr>
                    <a:lnL>
                      <a:noFill/>
                    </a:lnL>
                    <a:lnR>
                      <a:noFill/>
                    </a:lnR>
                    <a:lnT>
                      <a:noFill/>
                    </a:lnT>
                    <a:lnB>
                      <a:noFill/>
                    </a:lnB>
                  </a:tcPr>
                </a:tc>
                <a:tc>
                  <a:txBody>
                    <a:bodyPr/>
                    <a:lstStyle/>
                    <a:p>
                      <a:pPr algn="l" fontAlgn="base"/>
                      <a:r>
                        <a:rPr lang="en-AU" sz="1050" b="1" i="0" u="none" strike="noStrike">
                          <a:solidFill>
                            <a:srgbClr val="FFFFFF"/>
                          </a:solidFill>
                          <a:effectLst/>
                          <a:latin typeface="Segoe UI Semilight" panose="020B0402040204020203" pitchFamily="34" charset="0"/>
                        </a:rPr>
                        <a:t>Improving</a:t>
                      </a:r>
                      <a:r>
                        <a:rPr lang="en-AU" sz="1050" b="0" i="0">
                          <a:solidFill>
                            <a:srgbClr val="222324"/>
                          </a:solidFill>
                          <a:effectLst/>
                          <a:latin typeface="Segoe UI Semilight" panose="020B0402040204020203" pitchFamily="34" charset="0"/>
                        </a:rPr>
                        <a:t>​</a:t>
                      </a:r>
                      <a:br>
                        <a:rPr lang="en-AU" sz="1050" b="0" i="0">
                          <a:solidFill>
                            <a:srgbClr val="222324"/>
                          </a:solidFill>
                          <a:effectLst/>
                          <a:latin typeface="Segoe UI Semilight" panose="020B0402040204020203" pitchFamily="34" charset="0"/>
                        </a:rPr>
                      </a:br>
                      <a:r>
                        <a:rPr lang="en-AU" sz="1050" b="0" i="0">
                          <a:solidFill>
                            <a:srgbClr val="222324"/>
                          </a:solidFill>
                          <a:effectLst/>
                          <a:latin typeface="Segoe UI Semilight" panose="020B0402040204020203" pitchFamily="34" charset="0"/>
                        </a:rPr>
                        <a:t>​</a:t>
                      </a:r>
                      <a:br>
                        <a:rPr lang="en-AU" sz="1050" b="0" i="0">
                          <a:solidFill>
                            <a:srgbClr val="222324"/>
                          </a:solidFill>
                          <a:effectLst/>
                          <a:latin typeface="Segoe UI Semilight" panose="020B0402040204020203" pitchFamily="34" charset="0"/>
                        </a:rPr>
                      </a:br>
                      <a:r>
                        <a:rPr lang="en-AU" sz="1050" b="1" i="0" u="none" strike="noStrike">
                          <a:solidFill>
                            <a:srgbClr val="FFFFFF"/>
                          </a:solidFill>
                          <a:effectLst/>
                          <a:latin typeface="Segoe UI Semilight" panose="020B0402040204020203" pitchFamily="34" charset="0"/>
                        </a:rPr>
                        <a:t>No Change /Stable</a:t>
                      </a:r>
                      <a:r>
                        <a:rPr lang="en-AU" sz="1050" b="0" i="0">
                          <a:solidFill>
                            <a:srgbClr val="222324"/>
                          </a:solidFill>
                          <a:effectLst/>
                          <a:latin typeface="Segoe UI Semilight" panose="020B0402040204020203" pitchFamily="34" charset="0"/>
                        </a:rPr>
                        <a:t>​</a:t>
                      </a:r>
                      <a:br>
                        <a:rPr lang="en-AU" sz="1050" b="0" i="0">
                          <a:solidFill>
                            <a:srgbClr val="222324"/>
                          </a:solidFill>
                          <a:effectLst/>
                          <a:latin typeface="Segoe UI Semilight" panose="020B0402040204020203" pitchFamily="34" charset="0"/>
                        </a:rPr>
                      </a:br>
                      <a:r>
                        <a:rPr lang="en-AU" sz="1050" b="0" i="0">
                          <a:solidFill>
                            <a:srgbClr val="222324"/>
                          </a:solidFill>
                          <a:effectLst/>
                          <a:latin typeface="Segoe UI Semilight" panose="020B0402040204020203" pitchFamily="34" charset="0"/>
                        </a:rPr>
                        <a:t>​</a:t>
                      </a:r>
                      <a:br>
                        <a:rPr lang="en-AU" sz="1050" b="0" i="0">
                          <a:solidFill>
                            <a:srgbClr val="222324"/>
                          </a:solidFill>
                          <a:effectLst/>
                          <a:latin typeface="Segoe UI Semilight" panose="020B0402040204020203" pitchFamily="34" charset="0"/>
                        </a:rPr>
                      </a:br>
                      <a:r>
                        <a:rPr lang="en-AU" sz="1050" b="1" i="0" u="none" strike="noStrike">
                          <a:solidFill>
                            <a:srgbClr val="FFFFFF"/>
                          </a:solidFill>
                          <a:effectLst/>
                          <a:latin typeface="Segoe UI Semilight" panose="020B0402040204020203" pitchFamily="34" charset="0"/>
                        </a:rPr>
                        <a:t>Worsened </a:t>
                      </a:r>
                      <a:r>
                        <a:rPr lang="en-AU" sz="1050" b="0" i="0">
                          <a:solidFill>
                            <a:srgbClr val="222324"/>
                          </a:solidFill>
                          <a:effectLst/>
                          <a:latin typeface="Segoe UI Semilight" panose="020B0402040204020203" pitchFamily="34" charset="0"/>
                        </a:rPr>
                        <a:t>​</a:t>
                      </a:r>
                      <a:endParaRPr lang="en-AU" b="0" i="0">
                        <a:solidFill>
                          <a:srgbClr val="222324"/>
                        </a:solidFill>
                        <a:effectLst/>
                      </a:endParaRPr>
                    </a:p>
                  </a:txBody>
                  <a:tcPr>
                    <a:lnL>
                      <a:noFill/>
                    </a:lnL>
                    <a:lnR>
                      <a:noFill/>
                    </a:lnR>
                    <a:lnT>
                      <a:noFill/>
                    </a:lnT>
                    <a:lnB>
                      <a:noFill/>
                    </a:lnB>
                  </a:tcPr>
                </a:tc>
                <a:extLst>
                  <a:ext uri="{0D108BD9-81ED-4DB2-BD59-A6C34878D82A}">
                    <a16:rowId xmlns:a16="http://schemas.microsoft.com/office/drawing/2014/main" val="185449407"/>
                  </a:ext>
                </a:extLst>
              </a:tr>
            </a:tbl>
          </a:graphicData>
        </a:graphic>
      </p:graphicFrame>
      <p:grpSp>
        <p:nvGrpSpPr>
          <p:cNvPr id="10" name="Group 9">
            <a:extLst>
              <a:ext uri="{FF2B5EF4-FFF2-40B4-BE49-F238E27FC236}">
                <a16:creationId xmlns:a16="http://schemas.microsoft.com/office/drawing/2014/main" id="{515E4E02-E7D9-460C-A5A4-AAFD01825BDD}"/>
              </a:ext>
            </a:extLst>
          </p:cNvPr>
          <p:cNvGrpSpPr/>
          <p:nvPr/>
        </p:nvGrpSpPr>
        <p:grpSpPr>
          <a:xfrm>
            <a:off x="7318541" y="136524"/>
            <a:ext cx="395654" cy="1056883"/>
            <a:chOff x="7318541" y="136524"/>
            <a:chExt cx="395654" cy="1056883"/>
          </a:xfrm>
        </p:grpSpPr>
        <p:cxnSp>
          <p:nvCxnSpPr>
            <p:cNvPr id="11" name="Straight Arrow Connector 10">
              <a:extLst>
                <a:ext uri="{FF2B5EF4-FFF2-40B4-BE49-F238E27FC236}">
                  <a16:creationId xmlns:a16="http://schemas.microsoft.com/office/drawing/2014/main" id="{7B9EE343-7B0B-45CA-A660-8275EA074593}"/>
                </a:ext>
              </a:extLst>
            </p:cNvPr>
            <p:cNvCxnSpPr/>
            <p:nvPr/>
          </p:nvCxnSpPr>
          <p:spPr>
            <a:xfrm flipV="1">
              <a:off x="7516368" y="136524"/>
              <a:ext cx="0" cy="272562"/>
            </a:xfrm>
            <a:prstGeom prst="straightConnector1">
              <a:avLst/>
            </a:prstGeom>
            <a:ln w="28575">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6DCCBC10-87BA-458D-A24A-A243BC9A2B6D}"/>
                </a:ext>
              </a:extLst>
            </p:cNvPr>
            <p:cNvCxnSpPr/>
            <p:nvPr/>
          </p:nvCxnSpPr>
          <p:spPr>
            <a:xfrm>
              <a:off x="7318541" y="662355"/>
              <a:ext cx="395654" cy="0"/>
            </a:xfrm>
            <a:prstGeom prst="straightConnector1">
              <a:avLst/>
            </a:prstGeom>
            <a:ln w="28575">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302B6849-CB3D-4D64-9359-28F2647C0623}"/>
                </a:ext>
              </a:extLst>
            </p:cNvPr>
            <p:cNvCxnSpPr>
              <a:cxnSpLocks/>
            </p:cNvCxnSpPr>
            <p:nvPr/>
          </p:nvCxnSpPr>
          <p:spPr>
            <a:xfrm>
              <a:off x="7516368" y="848064"/>
              <a:ext cx="938" cy="345343"/>
            </a:xfrm>
            <a:prstGeom prst="straightConnector1">
              <a:avLst/>
            </a:prstGeom>
            <a:ln w="28575">
              <a:solidFill>
                <a:schemeClr val="bg1"/>
              </a:solidFill>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0508549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B2BCC-8079-4FE5-884B-895E692E7891}"/>
              </a:ext>
            </a:extLst>
          </p:cNvPr>
          <p:cNvSpPr>
            <a:spLocks noGrp="1"/>
          </p:cNvSpPr>
          <p:nvPr>
            <p:ph type="title"/>
          </p:nvPr>
        </p:nvSpPr>
        <p:spPr>
          <a:xfrm>
            <a:off x="176645" y="136526"/>
            <a:ext cx="6804447" cy="1189039"/>
          </a:xfrm>
        </p:spPr>
        <p:txBody>
          <a:bodyPr/>
          <a:lstStyle/>
          <a:p>
            <a:r>
              <a:rPr lang="en-AU"/>
              <a:t>No Remaining Contingency for Retail Solution Deployment</a:t>
            </a:r>
          </a:p>
        </p:txBody>
      </p:sp>
      <p:sp>
        <p:nvSpPr>
          <p:cNvPr id="4" name="Date Placeholder 3">
            <a:extLst>
              <a:ext uri="{FF2B5EF4-FFF2-40B4-BE49-F238E27FC236}">
                <a16:creationId xmlns:a16="http://schemas.microsoft.com/office/drawing/2014/main" id="{A946DD89-9F2A-46A7-BE4B-AC67592BCB9B}"/>
              </a:ext>
            </a:extLst>
          </p:cNvPr>
          <p:cNvSpPr>
            <a:spLocks noGrp="1"/>
          </p:cNvSpPr>
          <p:nvPr>
            <p:ph type="dt" sz="half" idx="10"/>
          </p:nvPr>
        </p:nvSpPr>
        <p:spPr/>
        <p:txBody>
          <a:bodyPr/>
          <a:lstStyle/>
          <a:p>
            <a:fld id="{FDEF3A66-B67E-4569-919D-CB6E78FCED42}" type="datetime1">
              <a:rPr lang="en-AU" smtClean="0"/>
              <a:t>15/12/2020</a:t>
            </a:fld>
            <a:endParaRPr lang="en-AU"/>
          </a:p>
        </p:txBody>
      </p:sp>
      <p:sp>
        <p:nvSpPr>
          <p:cNvPr id="6" name="Slide Number Placeholder 5">
            <a:extLst>
              <a:ext uri="{FF2B5EF4-FFF2-40B4-BE49-F238E27FC236}">
                <a16:creationId xmlns:a16="http://schemas.microsoft.com/office/drawing/2014/main" id="{896AE680-DAAD-493D-80C7-15A7D1247415}"/>
              </a:ext>
            </a:extLst>
          </p:cNvPr>
          <p:cNvSpPr>
            <a:spLocks noGrp="1"/>
          </p:cNvSpPr>
          <p:nvPr>
            <p:ph type="sldNum" sz="quarter" idx="12"/>
          </p:nvPr>
        </p:nvSpPr>
        <p:spPr/>
        <p:txBody>
          <a:bodyPr/>
          <a:lstStyle/>
          <a:p>
            <a:fld id="{4EC81F68-4976-451A-B2E9-79BCBD2F70CC}" type="slidenum">
              <a:rPr lang="en-AU" smtClean="0"/>
              <a:t>27</a:t>
            </a:fld>
            <a:endParaRPr lang="en-AU"/>
          </a:p>
        </p:txBody>
      </p:sp>
      <p:graphicFrame>
        <p:nvGraphicFramePr>
          <p:cNvPr id="7" name="Table 6">
            <a:extLst>
              <a:ext uri="{FF2B5EF4-FFF2-40B4-BE49-F238E27FC236}">
                <a16:creationId xmlns:a16="http://schemas.microsoft.com/office/drawing/2014/main" id="{4A5887DF-5997-4193-B5A7-DDD92B39666A}"/>
              </a:ext>
            </a:extLst>
          </p:cNvPr>
          <p:cNvGraphicFramePr>
            <a:graphicFrameLocks noGrp="1"/>
          </p:cNvGraphicFramePr>
          <p:nvPr/>
        </p:nvGraphicFramePr>
        <p:xfrm>
          <a:off x="176645" y="1379115"/>
          <a:ext cx="8891298" cy="2098040"/>
        </p:xfrm>
        <a:graphic>
          <a:graphicData uri="http://schemas.openxmlformats.org/drawingml/2006/table">
            <a:tbl>
              <a:tblPr firstRow="1" bandRow="1">
                <a:tableStyleId>{21E4AEA4-8DFA-4A89-87EB-49C32662AFE0}</a:tableStyleId>
              </a:tblPr>
              <a:tblGrid>
                <a:gridCol w="641040">
                  <a:extLst>
                    <a:ext uri="{9D8B030D-6E8A-4147-A177-3AD203B41FA5}">
                      <a16:colId xmlns:a16="http://schemas.microsoft.com/office/drawing/2014/main" val="2545833798"/>
                    </a:ext>
                  </a:extLst>
                </a:gridCol>
                <a:gridCol w="3877407">
                  <a:extLst>
                    <a:ext uri="{9D8B030D-6E8A-4147-A177-3AD203B41FA5}">
                      <a16:colId xmlns:a16="http://schemas.microsoft.com/office/drawing/2014/main" val="1391838440"/>
                    </a:ext>
                  </a:extLst>
                </a:gridCol>
                <a:gridCol w="1178170">
                  <a:extLst>
                    <a:ext uri="{9D8B030D-6E8A-4147-A177-3AD203B41FA5}">
                      <a16:colId xmlns:a16="http://schemas.microsoft.com/office/drawing/2014/main" val="2523357595"/>
                    </a:ext>
                  </a:extLst>
                </a:gridCol>
                <a:gridCol w="1028700">
                  <a:extLst>
                    <a:ext uri="{9D8B030D-6E8A-4147-A177-3AD203B41FA5}">
                      <a16:colId xmlns:a16="http://schemas.microsoft.com/office/drawing/2014/main" val="4174039640"/>
                    </a:ext>
                  </a:extLst>
                </a:gridCol>
                <a:gridCol w="1266092">
                  <a:extLst>
                    <a:ext uri="{9D8B030D-6E8A-4147-A177-3AD203B41FA5}">
                      <a16:colId xmlns:a16="http://schemas.microsoft.com/office/drawing/2014/main" val="2828452488"/>
                    </a:ext>
                  </a:extLst>
                </a:gridCol>
                <a:gridCol w="899889">
                  <a:extLst>
                    <a:ext uri="{9D8B030D-6E8A-4147-A177-3AD203B41FA5}">
                      <a16:colId xmlns:a16="http://schemas.microsoft.com/office/drawing/2014/main" val="326588583"/>
                    </a:ext>
                  </a:extLst>
                </a:gridCol>
              </a:tblGrid>
              <a:tr h="370840">
                <a:tc>
                  <a:txBody>
                    <a:bodyPr/>
                    <a:lstStyle/>
                    <a:p>
                      <a:r>
                        <a:rPr lang="en-US"/>
                        <a:t>Risk ID</a:t>
                      </a:r>
                    </a:p>
                  </a:txBody>
                  <a:tcPr/>
                </a:tc>
                <a:tc>
                  <a:txBody>
                    <a:bodyPr/>
                    <a:lstStyle/>
                    <a:p>
                      <a:r>
                        <a:rPr lang="en-US"/>
                        <a:t>Description</a:t>
                      </a:r>
                    </a:p>
                  </a:txBody>
                  <a:tcPr/>
                </a:tc>
                <a:tc gridSpan="2">
                  <a:txBody>
                    <a:bodyPr/>
                    <a:lstStyle/>
                    <a:p>
                      <a:r>
                        <a:rPr lang="en-US"/>
                        <a:t>Inherent Risk Rating</a:t>
                      </a:r>
                    </a:p>
                  </a:txBody>
                  <a:tcPr/>
                </a:tc>
                <a:tc hMerge="1">
                  <a:txBody>
                    <a:bodyPr/>
                    <a:lstStyle/>
                    <a:p>
                      <a:endParaRPr lang="en-AU"/>
                    </a:p>
                  </a:txBody>
                  <a:tcPr/>
                </a:tc>
                <a:tc gridSpan="2">
                  <a:txBody>
                    <a:bodyPr/>
                    <a:lstStyle/>
                    <a:p>
                      <a:r>
                        <a:rPr lang="en-US"/>
                        <a:t>Residual Risk Rating</a:t>
                      </a:r>
                    </a:p>
                  </a:txBody>
                  <a:tcPr/>
                </a:tc>
                <a:tc hMerge="1">
                  <a:txBody>
                    <a:bodyPr/>
                    <a:lstStyle/>
                    <a:p>
                      <a:endParaRPr lang="en-AU"/>
                    </a:p>
                  </a:txBody>
                  <a:tcPr/>
                </a:tc>
                <a:extLst>
                  <a:ext uri="{0D108BD9-81ED-4DB2-BD59-A6C34878D82A}">
                    <a16:rowId xmlns:a16="http://schemas.microsoft.com/office/drawing/2014/main" val="407668883"/>
                  </a:ext>
                </a:extLst>
              </a:tr>
              <a:tr h="521618">
                <a:tc rowSpan="3">
                  <a:txBody>
                    <a:bodyPr/>
                    <a:lstStyle/>
                    <a:p>
                      <a:r>
                        <a:rPr lang="en-US"/>
                        <a:t>NEW</a:t>
                      </a:r>
                    </a:p>
                  </a:txBody>
                  <a:tcPr/>
                </a:tc>
                <a:tc rowSpan="3">
                  <a:txBody>
                    <a:bodyPr/>
                    <a:lstStyle/>
                    <a:p>
                      <a:pPr lvl="0" algn="l">
                        <a:lnSpc>
                          <a:spcPct val="100000"/>
                        </a:lnSpc>
                        <a:spcBef>
                          <a:spcPts val="0"/>
                        </a:spcBef>
                        <a:spcAft>
                          <a:spcPts val="0"/>
                        </a:spcAft>
                        <a:buNone/>
                      </a:pPr>
                      <a:r>
                        <a:rPr lang="en-AU" b="1"/>
                        <a:t>No Remaining Contingency for Retail Deployment</a:t>
                      </a:r>
                    </a:p>
                    <a:p>
                      <a:pPr lvl="0" algn="l">
                        <a:lnSpc>
                          <a:spcPct val="100000"/>
                        </a:lnSpc>
                        <a:spcBef>
                          <a:spcPts val="0"/>
                        </a:spcBef>
                        <a:spcAft>
                          <a:spcPts val="0"/>
                        </a:spcAft>
                        <a:buNone/>
                      </a:pPr>
                      <a:r>
                        <a:rPr lang="en-AU" sz="1350" b="0" i="0" u="none" strike="noStrike" noProof="0">
                          <a:latin typeface="Segoe UI Semilight"/>
                        </a:rPr>
                        <a:t>There is a risk that an issue may be identified through the remaining scheduled testing of the Retail IT Solution which could result in a delay to the release as there is no remaining contingency for AEMO’s release on 09-Mar-21 which could impact participant transition programs. </a:t>
                      </a:r>
                    </a:p>
                  </a:txBody>
                  <a:tcPr/>
                </a:tc>
                <a:tc>
                  <a:txBody>
                    <a:bodyPr/>
                    <a:lstStyle/>
                    <a:p>
                      <a:pPr marL="0" marR="0" lvl="0" indent="0" algn="l" defTabSz="685800" rtl="0" eaLnBrk="1" latinLnBrk="0" hangingPunct="1">
                        <a:lnSpc>
                          <a:spcPct val="100000"/>
                        </a:lnSpc>
                        <a:spcBef>
                          <a:spcPts val="0"/>
                        </a:spcBef>
                        <a:spcAft>
                          <a:spcPts val="0"/>
                        </a:spcAft>
                        <a:buFont typeface="Arial" panose="020B0604020202020204" pitchFamily="34" charset="0"/>
                        <a:buNone/>
                      </a:pPr>
                      <a:r>
                        <a:rPr lang="en-US" sz="1350" kern="1200">
                          <a:solidFill>
                            <a:schemeClr val="dk1"/>
                          </a:solidFill>
                          <a:latin typeface="+mn-lt"/>
                          <a:ea typeface="+mn-ea"/>
                          <a:cs typeface="+mn-cs"/>
                        </a:rPr>
                        <a:t>Inherent Likelihood</a:t>
                      </a:r>
                    </a:p>
                  </a:txBody>
                  <a:tcPr>
                    <a:solidFill>
                      <a:srgbClr val="CECCCE"/>
                    </a:solidFill>
                  </a:tcPr>
                </a:tc>
                <a:tc>
                  <a:txBody>
                    <a:bodyPr/>
                    <a:lstStyle/>
                    <a:p>
                      <a:pPr marL="0" marR="0" lvl="0" indent="0" algn="l" defTabSz="685800" rtl="0" eaLnBrk="1" latinLnBrk="0" hangingPunct="1">
                        <a:lnSpc>
                          <a:spcPct val="100000"/>
                        </a:lnSpc>
                        <a:spcBef>
                          <a:spcPts val="0"/>
                        </a:spcBef>
                        <a:spcAft>
                          <a:spcPts val="0"/>
                        </a:spcAft>
                        <a:buFont typeface="Arial" panose="020B0604020202020204" pitchFamily="34" charset="0"/>
                        <a:buNone/>
                      </a:pPr>
                      <a:r>
                        <a:rPr lang="en-US" sz="1350" kern="1200">
                          <a:solidFill>
                            <a:schemeClr val="dk1"/>
                          </a:solidFill>
                          <a:latin typeface="+mn-lt"/>
                          <a:ea typeface="+mn-ea"/>
                          <a:cs typeface="+mn-cs"/>
                        </a:rPr>
                        <a:t>Possible</a:t>
                      </a:r>
                    </a:p>
                  </a:txBody>
                  <a:tcPr>
                    <a:solidFill>
                      <a:srgbClr val="CECCCE"/>
                    </a:solidFill>
                  </a:tcPr>
                </a:tc>
                <a:tc>
                  <a:txBody>
                    <a:bodyPr/>
                    <a:lstStyle/>
                    <a:p>
                      <a:pPr marL="0" marR="0" lvl="0" indent="0" algn="l" defTabSz="685800" rtl="0" eaLnBrk="1" latinLnBrk="0" hangingPunct="1">
                        <a:lnSpc>
                          <a:spcPct val="100000"/>
                        </a:lnSpc>
                        <a:spcBef>
                          <a:spcPts val="0"/>
                        </a:spcBef>
                        <a:spcAft>
                          <a:spcPts val="0"/>
                        </a:spcAft>
                        <a:buFont typeface="Arial" panose="020B0604020202020204" pitchFamily="34" charset="0"/>
                        <a:buNone/>
                      </a:pPr>
                      <a:r>
                        <a:rPr lang="en-US"/>
                        <a:t>Residual Likelihood</a:t>
                      </a:r>
                    </a:p>
                  </a:txBody>
                  <a:tcPr/>
                </a:tc>
                <a:tc>
                  <a:txBody>
                    <a:bodyPr/>
                    <a:lstStyle/>
                    <a:p>
                      <a:pPr marL="0" marR="0" lvl="0" indent="0" algn="l" defTabSz="685800" rtl="0" eaLnBrk="1" latinLnBrk="0" hangingPunct="1">
                        <a:lnSpc>
                          <a:spcPct val="100000"/>
                        </a:lnSpc>
                        <a:spcBef>
                          <a:spcPts val="0"/>
                        </a:spcBef>
                        <a:spcAft>
                          <a:spcPts val="0"/>
                        </a:spcAft>
                        <a:buFont typeface="Arial" panose="020B0604020202020204" pitchFamily="34" charset="0"/>
                        <a:buNone/>
                      </a:pPr>
                      <a:r>
                        <a:rPr lang="en-US"/>
                        <a:t>Possible</a:t>
                      </a:r>
                    </a:p>
                  </a:txBody>
                  <a:tcPr/>
                </a:tc>
                <a:extLst>
                  <a:ext uri="{0D108BD9-81ED-4DB2-BD59-A6C34878D82A}">
                    <a16:rowId xmlns:a16="http://schemas.microsoft.com/office/drawing/2014/main" val="808961550"/>
                  </a:ext>
                </a:extLst>
              </a:tr>
              <a:tr h="570582">
                <a:tc vMerge="1">
                  <a:txBody>
                    <a:bodyPr/>
                    <a:lstStyle/>
                    <a:p>
                      <a:endParaRPr lang="en-AU"/>
                    </a:p>
                  </a:txBody>
                  <a:tcPr/>
                </a:tc>
                <a:tc vMerge="1">
                  <a:txBody>
                    <a:bodyPr/>
                    <a:lstStyle/>
                    <a:p>
                      <a:endParaRPr lang="en-AU"/>
                    </a:p>
                  </a:txBody>
                  <a:tcPr/>
                </a:tc>
                <a:tc>
                  <a:txBody>
                    <a:bodyPr/>
                    <a:lstStyle/>
                    <a:p>
                      <a:pPr marL="0" marR="0" lvl="0" indent="0" algn="l" defTabSz="685800" rtl="0" eaLnBrk="1" latinLnBrk="0" hangingPunct="1">
                        <a:lnSpc>
                          <a:spcPct val="100000"/>
                        </a:lnSpc>
                        <a:spcBef>
                          <a:spcPts val="0"/>
                        </a:spcBef>
                        <a:spcAft>
                          <a:spcPts val="0"/>
                        </a:spcAft>
                        <a:buFont typeface="Arial" panose="020B0604020202020204" pitchFamily="34" charset="0"/>
                        <a:buNone/>
                      </a:pPr>
                      <a:r>
                        <a:rPr lang="en-US" sz="1350" kern="1200">
                          <a:solidFill>
                            <a:schemeClr val="dk1"/>
                          </a:solidFill>
                          <a:latin typeface="+mn-lt"/>
                          <a:ea typeface="+mn-ea"/>
                          <a:cs typeface="+mn-cs"/>
                        </a:rPr>
                        <a:t>Inherent Consequence</a:t>
                      </a:r>
                      <a:endParaRPr lang="en-AU" sz="1350" kern="1200">
                        <a:solidFill>
                          <a:schemeClr val="dk1"/>
                        </a:solidFill>
                        <a:latin typeface="+mn-lt"/>
                        <a:ea typeface="+mn-ea"/>
                        <a:cs typeface="+mn-cs"/>
                      </a:endParaRPr>
                    </a:p>
                  </a:txBody>
                  <a:tcPr>
                    <a:solidFill>
                      <a:srgbClr val="E8E7E8"/>
                    </a:solidFill>
                  </a:tcPr>
                </a:tc>
                <a:tc>
                  <a:txBody>
                    <a:bodyPr/>
                    <a:lstStyle/>
                    <a:p>
                      <a:pPr marL="0" marR="0" lvl="0" indent="0" algn="l" defTabSz="685800" rtl="0" eaLnBrk="1" latinLnBrk="0" hangingPunct="1">
                        <a:lnSpc>
                          <a:spcPct val="100000"/>
                        </a:lnSpc>
                        <a:spcBef>
                          <a:spcPts val="0"/>
                        </a:spcBef>
                        <a:spcAft>
                          <a:spcPts val="0"/>
                        </a:spcAft>
                        <a:buFont typeface="Arial" panose="020B0604020202020204" pitchFamily="34" charset="0"/>
                        <a:buNone/>
                      </a:pPr>
                      <a:r>
                        <a:rPr lang="en-AU" sz="1350" kern="1200">
                          <a:solidFill>
                            <a:schemeClr val="dk1"/>
                          </a:solidFill>
                          <a:latin typeface="+mn-lt"/>
                          <a:ea typeface="+mn-ea"/>
                          <a:cs typeface="+mn-cs"/>
                        </a:rPr>
                        <a:t>Major</a:t>
                      </a:r>
                    </a:p>
                  </a:txBody>
                  <a:tcPr>
                    <a:solidFill>
                      <a:srgbClr val="E8E7E8"/>
                    </a:solidFill>
                  </a:tcPr>
                </a:tc>
                <a:tc>
                  <a:txBody>
                    <a:bodyPr/>
                    <a:lstStyle/>
                    <a:p>
                      <a:pPr marL="0" marR="0" lvl="0" indent="0" algn="l" defTabSz="685800" rtl="0" eaLnBrk="1" latinLnBrk="0" hangingPunct="1">
                        <a:lnSpc>
                          <a:spcPct val="100000"/>
                        </a:lnSpc>
                        <a:spcBef>
                          <a:spcPts val="0"/>
                        </a:spcBef>
                        <a:spcAft>
                          <a:spcPts val="0"/>
                        </a:spcAft>
                        <a:buFont typeface="Arial" panose="020B0604020202020204" pitchFamily="34" charset="0"/>
                        <a:buNone/>
                      </a:pPr>
                      <a:r>
                        <a:rPr lang="en-US"/>
                        <a:t>Residual Consequence</a:t>
                      </a:r>
                    </a:p>
                  </a:txBody>
                  <a:tcPr/>
                </a:tc>
                <a:tc>
                  <a:txBody>
                    <a:bodyPr/>
                    <a:lstStyle/>
                    <a:p>
                      <a:pPr marL="0" marR="0" lvl="0" indent="0" algn="l" defTabSz="685800" rtl="0" eaLnBrk="1" latinLnBrk="0" hangingPunct="1">
                        <a:lnSpc>
                          <a:spcPct val="100000"/>
                        </a:lnSpc>
                        <a:spcBef>
                          <a:spcPts val="0"/>
                        </a:spcBef>
                        <a:spcAft>
                          <a:spcPts val="0"/>
                        </a:spcAft>
                        <a:buFont typeface="Arial" panose="020B0604020202020204" pitchFamily="34" charset="0"/>
                        <a:buNone/>
                      </a:pPr>
                      <a:r>
                        <a:rPr lang="en-US"/>
                        <a:t>Minor</a:t>
                      </a:r>
                    </a:p>
                  </a:txBody>
                  <a:tcPr/>
                </a:tc>
                <a:extLst>
                  <a:ext uri="{0D108BD9-81ED-4DB2-BD59-A6C34878D82A}">
                    <a16:rowId xmlns:a16="http://schemas.microsoft.com/office/drawing/2014/main" val="2927668486"/>
                  </a:ext>
                </a:extLst>
              </a:tr>
              <a:tr h="497840">
                <a:tc vMerge="1">
                  <a:txBody>
                    <a:bodyPr/>
                    <a:lstStyle/>
                    <a:p>
                      <a:endParaRPr lang="en-AU"/>
                    </a:p>
                  </a:txBody>
                  <a:tcPr/>
                </a:tc>
                <a:tc vMerge="1">
                  <a:txBody>
                    <a:bodyPr/>
                    <a:lstStyle/>
                    <a:p>
                      <a:endParaRPr lang="en-AU"/>
                    </a:p>
                  </a:txBody>
                  <a:tcPr/>
                </a:tc>
                <a:tc>
                  <a:txBody>
                    <a:bodyPr/>
                    <a:lstStyle/>
                    <a:p>
                      <a:pPr marL="0" marR="0" lvl="0" indent="0" algn="l" defTabSz="685800" rtl="0" eaLnBrk="1" latinLnBrk="0" hangingPunct="1">
                        <a:lnSpc>
                          <a:spcPct val="100000"/>
                        </a:lnSpc>
                        <a:spcBef>
                          <a:spcPts val="0"/>
                        </a:spcBef>
                        <a:spcAft>
                          <a:spcPts val="0"/>
                        </a:spcAft>
                        <a:buFont typeface="Arial" panose="020B0604020202020204" pitchFamily="34" charset="0"/>
                        <a:buNone/>
                      </a:pPr>
                      <a:r>
                        <a:rPr lang="en-US" sz="1350" kern="1200">
                          <a:solidFill>
                            <a:schemeClr val="dk1"/>
                          </a:solidFill>
                          <a:latin typeface="+mn-lt"/>
                          <a:ea typeface="+mn-ea"/>
                          <a:cs typeface="+mn-cs"/>
                        </a:rPr>
                        <a:t>Inherent Rating</a:t>
                      </a:r>
                      <a:endParaRPr lang="en-AU" sz="1350" kern="1200">
                        <a:solidFill>
                          <a:schemeClr val="dk1"/>
                        </a:solidFill>
                        <a:latin typeface="+mn-lt"/>
                        <a:ea typeface="+mn-ea"/>
                        <a:cs typeface="+mn-cs"/>
                      </a:endParaRPr>
                    </a:p>
                  </a:txBody>
                  <a:tcPr>
                    <a:solidFill>
                      <a:srgbClr val="CECCCE"/>
                    </a:solidFill>
                  </a:tcPr>
                </a:tc>
                <a:tc>
                  <a:txBody>
                    <a:bodyPr/>
                    <a:lstStyle/>
                    <a:p>
                      <a:pPr marL="0" marR="0" lvl="0" indent="0" algn="l" defTabSz="685800" rtl="0" eaLnBrk="1" latinLnBrk="0" hangingPunct="1">
                        <a:lnSpc>
                          <a:spcPct val="100000"/>
                        </a:lnSpc>
                        <a:spcBef>
                          <a:spcPts val="0"/>
                        </a:spcBef>
                        <a:spcAft>
                          <a:spcPts val="0"/>
                        </a:spcAft>
                        <a:buFont typeface="Arial" panose="020B0604020202020204" pitchFamily="34" charset="0"/>
                        <a:buNone/>
                      </a:pPr>
                      <a:r>
                        <a:rPr lang="en-AU" sz="1350" kern="1200">
                          <a:solidFill>
                            <a:schemeClr val="dk1"/>
                          </a:solidFill>
                          <a:latin typeface="+mn-lt"/>
                          <a:ea typeface="+mn-ea"/>
                          <a:cs typeface="+mn-cs"/>
                        </a:rPr>
                        <a:t>Significant</a:t>
                      </a:r>
                    </a:p>
                  </a:txBody>
                  <a:tcPr>
                    <a:solidFill>
                      <a:schemeClr val="accent4"/>
                    </a:solidFill>
                  </a:tcPr>
                </a:tc>
                <a:tc>
                  <a:txBody>
                    <a:bodyPr/>
                    <a:lstStyle/>
                    <a:p>
                      <a:pPr marL="0" marR="0" lvl="0" indent="0" algn="l" defTabSz="685800" rtl="0" eaLnBrk="1" latinLnBrk="0" hangingPunct="1">
                        <a:lnSpc>
                          <a:spcPct val="100000"/>
                        </a:lnSpc>
                        <a:spcBef>
                          <a:spcPts val="0"/>
                        </a:spcBef>
                        <a:spcAft>
                          <a:spcPts val="0"/>
                        </a:spcAft>
                        <a:buFont typeface="Arial" panose="020B0604020202020204" pitchFamily="34" charset="0"/>
                        <a:buNone/>
                      </a:pPr>
                      <a:r>
                        <a:rPr lang="en-US"/>
                        <a:t>Residual Rating</a:t>
                      </a:r>
                    </a:p>
                  </a:txBody>
                  <a:tcPr/>
                </a:tc>
                <a:tc>
                  <a:txBody>
                    <a:bodyPr/>
                    <a:lstStyle/>
                    <a:p>
                      <a:pPr marL="0" marR="0" lvl="0" indent="0" algn="l" defTabSz="685800" rtl="0" eaLnBrk="1" latinLnBrk="0" hangingPunct="1">
                        <a:lnSpc>
                          <a:spcPct val="100000"/>
                        </a:lnSpc>
                        <a:spcBef>
                          <a:spcPts val="0"/>
                        </a:spcBef>
                        <a:spcAft>
                          <a:spcPts val="0"/>
                        </a:spcAft>
                        <a:buFont typeface="Arial" panose="020B0604020202020204" pitchFamily="34" charset="0"/>
                        <a:buNone/>
                      </a:pPr>
                      <a:r>
                        <a:rPr lang="en-US"/>
                        <a:t>Medium</a:t>
                      </a:r>
                    </a:p>
                  </a:txBody>
                  <a:tcPr>
                    <a:solidFill>
                      <a:srgbClr val="FFFF99"/>
                    </a:solidFill>
                  </a:tcPr>
                </a:tc>
                <a:extLst>
                  <a:ext uri="{0D108BD9-81ED-4DB2-BD59-A6C34878D82A}">
                    <a16:rowId xmlns:a16="http://schemas.microsoft.com/office/drawing/2014/main" val="2087692177"/>
                  </a:ext>
                </a:extLst>
              </a:tr>
            </a:tbl>
          </a:graphicData>
        </a:graphic>
      </p:graphicFrame>
      <p:sp>
        <p:nvSpPr>
          <p:cNvPr id="8" name="TextBox 7">
            <a:extLst>
              <a:ext uri="{FF2B5EF4-FFF2-40B4-BE49-F238E27FC236}">
                <a16:creationId xmlns:a16="http://schemas.microsoft.com/office/drawing/2014/main" id="{023FE5AC-C7A2-4DC6-8BD8-A2C88A036303}"/>
              </a:ext>
            </a:extLst>
          </p:cNvPr>
          <p:cNvSpPr txBox="1"/>
          <p:nvPr/>
        </p:nvSpPr>
        <p:spPr>
          <a:xfrm>
            <a:off x="176645" y="3530705"/>
            <a:ext cx="8650832" cy="2554545"/>
          </a:xfrm>
          <a:prstGeom prst="rect">
            <a:avLst/>
          </a:prstGeom>
          <a:noFill/>
        </p:spPr>
        <p:txBody>
          <a:bodyPr wrap="square" rtlCol="0">
            <a:spAutoFit/>
          </a:bodyPr>
          <a:lstStyle/>
          <a:p>
            <a:r>
              <a:rPr lang="en-AU" sz="1350" b="1"/>
              <a:t>AEMO has identified two levels of mitigation actions:</a:t>
            </a:r>
          </a:p>
          <a:p>
            <a:pPr>
              <a:spcBef>
                <a:spcPts val="600"/>
              </a:spcBef>
            </a:pPr>
            <a:r>
              <a:rPr lang="en-AU" sz="1350"/>
              <a:t>Level 1: </a:t>
            </a:r>
          </a:p>
          <a:p>
            <a:pPr marL="285750" indent="-285750">
              <a:spcBef>
                <a:spcPts val="600"/>
              </a:spcBef>
              <a:buFont typeface="Arial" panose="020B0604020202020204" pitchFamily="34" charset="0"/>
              <a:buChar char="•"/>
            </a:pPr>
            <a:r>
              <a:rPr lang="en-AU" sz="1350"/>
              <a:t>AEMO has identified elements of the Retail IT Solution that are not required until market go live on 01-Oct-21. If this cannot be deployed or tested before the 09-Mar-21 go live it will be deployed into Pre-Production prior to the 5MS market trial scheduled for 05-Jul-21 and in Production prior to 01-Oct-21. </a:t>
            </a:r>
          </a:p>
          <a:p>
            <a:pPr>
              <a:spcBef>
                <a:spcPts val="600"/>
              </a:spcBef>
            </a:pPr>
            <a:r>
              <a:rPr lang="en-AU" sz="1350"/>
              <a:t>Level 2: </a:t>
            </a:r>
          </a:p>
          <a:p>
            <a:pPr marL="285750" indent="-285750">
              <a:spcBef>
                <a:spcPts val="600"/>
              </a:spcBef>
              <a:buFont typeface="Arial" panose="020B0604020202020204" pitchFamily="34" charset="0"/>
              <a:buChar char="•"/>
            </a:pPr>
            <a:r>
              <a:rPr lang="en-AU" sz="1350"/>
              <a:t>If Level 1 does not alleviate the time pressures, AEMO will move the go-live date from 09-Mar-21 that will minimise industry preparation activities for 5MS rule commencement, therefore before 01-Apr-21.</a:t>
            </a:r>
          </a:p>
          <a:p>
            <a:pPr>
              <a:spcBef>
                <a:spcPts val="600"/>
              </a:spcBef>
            </a:pPr>
            <a:r>
              <a:rPr lang="en-AU" sz="1350"/>
              <a:t>AEMO to impact readiness for 5MS rule commencement is minor as sufficient time remains for internal readiness activities post system go-live</a:t>
            </a:r>
          </a:p>
        </p:txBody>
      </p:sp>
      <p:graphicFrame>
        <p:nvGraphicFramePr>
          <p:cNvPr id="9" name="Table 8">
            <a:extLst>
              <a:ext uri="{FF2B5EF4-FFF2-40B4-BE49-F238E27FC236}">
                <a16:creationId xmlns:a16="http://schemas.microsoft.com/office/drawing/2014/main" id="{8B22C7C6-A798-4C18-A1BE-2AC9F5AF2EDE}"/>
              </a:ext>
            </a:extLst>
          </p:cNvPr>
          <p:cNvGraphicFramePr>
            <a:graphicFrameLocks noGrp="1"/>
          </p:cNvGraphicFramePr>
          <p:nvPr/>
        </p:nvGraphicFramePr>
        <p:xfrm>
          <a:off x="6845877" y="136524"/>
          <a:ext cx="2152650" cy="1314450"/>
        </p:xfrm>
        <a:graphic>
          <a:graphicData uri="http://schemas.openxmlformats.org/drawingml/2006/table">
            <a:tbl>
              <a:tblPr/>
              <a:tblGrid>
                <a:gridCol w="1076325">
                  <a:extLst>
                    <a:ext uri="{9D8B030D-6E8A-4147-A177-3AD203B41FA5}">
                      <a16:colId xmlns:a16="http://schemas.microsoft.com/office/drawing/2014/main" val="1671886493"/>
                    </a:ext>
                  </a:extLst>
                </a:gridCol>
                <a:gridCol w="1076325">
                  <a:extLst>
                    <a:ext uri="{9D8B030D-6E8A-4147-A177-3AD203B41FA5}">
                      <a16:colId xmlns:a16="http://schemas.microsoft.com/office/drawing/2014/main" val="612221339"/>
                    </a:ext>
                  </a:extLst>
                </a:gridCol>
              </a:tblGrid>
              <a:tr h="1314450">
                <a:tc>
                  <a:txBody>
                    <a:bodyPr/>
                    <a:lstStyle/>
                    <a:p>
                      <a:pPr algn="l" fontAlgn="base"/>
                      <a:r>
                        <a:rPr lang="en-AU" sz="1000" b="0" i="0" u="none" strike="noStrike">
                          <a:solidFill>
                            <a:srgbClr val="222324"/>
                          </a:solidFill>
                          <a:effectLst/>
                          <a:latin typeface="Segoe UI Semilight" panose="020B0402040204020203" pitchFamily="34" charset="0"/>
                        </a:rPr>
                        <a:t> </a:t>
                      </a:r>
                      <a:r>
                        <a:rPr lang="en-AU" sz="1000" b="0" i="0">
                          <a:solidFill>
                            <a:srgbClr val="222324"/>
                          </a:solidFill>
                          <a:effectLst/>
                          <a:latin typeface="Segoe UI Semilight" panose="020B0402040204020203" pitchFamily="34" charset="0"/>
                        </a:rPr>
                        <a:t>​</a:t>
                      </a:r>
                      <a:r>
                        <a:rPr lang="en-AU" sz="1350" b="0" i="0" kern="1200">
                          <a:solidFill>
                            <a:schemeClr val="tx1"/>
                          </a:solidFill>
                          <a:effectLst/>
                          <a:latin typeface="+mn-lt"/>
                          <a:ea typeface="+mn-ea"/>
                          <a:cs typeface="+mn-cs"/>
                        </a:rPr>
                        <a:t> </a:t>
                      </a:r>
                      <a:endParaRPr lang="en-AU" b="0" i="0">
                        <a:solidFill>
                          <a:srgbClr val="222324"/>
                        </a:solidFill>
                        <a:effectLst/>
                      </a:endParaRPr>
                    </a:p>
                  </a:txBody>
                  <a:tcPr>
                    <a:lnL>
                      <a:noFill/>
                    </a:lnL>
                    <a:lnR>
                      <a:noFill/>
                    </a:lnR>
                    <a:lnT>
                      <a:noFill/>
                    </a:lnT>
                    <a:lnB>
                      <a:noFill/>
                    </a:lnB>
                  </a:tcPr>
                </a:tc>
                <a:tc>
                  <a:txBody>
                    <a:bodyPr/>
                    <a:lstStyle/>
                    <a:p>
                      <a:pPr algn="l" fontAlgn="base"/>
                      <a:r>
                        <a:rPr lang="en-AU" sz="1050" b="1" i="0" u="none" strike="noStrike">
                          <a:solidFill>
                            <a:srgbClr val="FFFFFF"/>
                          </a:solidFill>
                          <a:effectLst/>
                          <a:latin typeface="Segoe UI Semilight" panose="020B0402040204020203" pitchFamily="34" charset="0"/>
                        </a:rPr>
                        <a:t>Improving</a:t>
                      </a:r>
                      <a:r>
                        <a:rPr lang="en-AU" sz="1050" b="0" i="0">
                          <a:solidFill>
                            <a:srgbClr val="222324"/>
                          </a:solidFill>
                          <a:effectLst/>
                          <a:latin typeface="Segoe UI Semilight" panose="020B0402040204020203" pitchFamily="34" charset="0"/>
                        </a:rPr>
                        <a:t>​</a:t>
                      </a:r>
                      <a:br>
                        <a:rPr lang="en-AU" sz="1050" b="0" i="0">
                          <a:solidFill>
                            <a:srgbClr val="222324"/>
                          </a:solidFill>
                          <a:effectLst/>
                          <a:latin typeface="Segoe UI Semilight" panose="020B0402040204020203" pitchFamily="34" charset="0"/>
                        </a:rPr>
                      </a:br>
                      <a:r>
                        <a:rPr lang="en-AU" sz="1050" b="0" i="0">
                          <a:solidFill>
                            <a:srgbClr val="222324"/>
                          </a:solidFill>
                          <a:effectLst/>
                          <a:latin typeface="Segoe UI Semilight" panose="020B0402040204020203" pitchFamily="34" charset="0"/>
                        </a:rPr>
                        <a:t>​</a:t>
                      </a:r>
                      <a:br>
                        <a:rPr lang="en-AU" sz="1050" b="0" i="0">
                          <a:solidFill>
                            <a:srgbClr val="222324"/>
                          </a:solidFill>
                          <a:effectLst/>
                          <a:latin typeface="Segoe UI Semilight" panose="020B0402040204020203" pitchFamily="34" charset="0"/>
                        </a:rPr>
                      </a:br>
                      <a:r>
                        <a:rPr lang="en-AU" sz="1050" b="1" i="0" u="none" strike="noStrike">
                          <a:solidFill>
                            <a:srgbClr val="FFFFFF"/>
                          </a:solidFill>
                          <a:effectLst/>
                          <a:latin typeface="Segoe UI Semilight" panose="020B0402040204020203" pitchFamily="34" charset="0"/>
                        </a:rPr>
                        <a:t>No Change /Stable</a:t>
                      </a:r>
                      <a:r>
                        <a:rPr lang="en-AU" sz="1050" b="0" i="0">
                          <a:solidFill>
                            <a:srgbClr val="222324"/>
                          </a:solidFill>
                          <a:effectLst/>
                          <a:latin typeface="Segoe UI Semilight" panose="020B0402040204020203" pitchFamily="34" charset="0"/>
                        </a:rPr>
                        <a:t>​</a:t>
                      </a:r>
                      <a:br>
                        <a:rPr lang="en-AU" sz="1050" b="0" i="0">
                          <a:solidFill>
                            <a:srgbClr val="222324"/>
                          </a:solidFill>
                          <a:effectLst/>
                          <a:latin typeface="Segoe UI Semilight" panose="020B0402040204020203" pitchFamily="34" charset="0"/>
                        </a:rPr>
                      </a:br>
                      <a:r>
                        <a:rPr lang="en-AU" sz="1050" b="0" i="0">
                          <a:solidFill>
                            <a:srgbClr val="222324"/>
                          </a:solidFill>
                          <a:effectLst/>
                          <a:latin typeface="Segoe UI Semilight" panose="020B0402040204020203" pitchFamily="34" charset="0"/>
                        </a:rPr>
                        <a:t>​</a:t>
                      </a:r>
                      <a:br>
                        <a:rPr lang="en-AU" sz="1050" b="0" i="0">
                          <a:solidFill>
                            <a:srgbClr val="222324"/>
                          </a:solidFill>
                          <a:effectLst/>
                          <a:latin typeface="Segoe UI Semilight" panose="020B0402040204020203" pitchFamily="34" charset="0"/>
                        </a:rPr>
                      </a:br>
                      <a:r>
                        <a:rPr lang="en-AU" sz="1050" b="1" i="0" u="none" strike="noStrike">
                          <a:solidFill>
                            <a:srgbClr val="FFFFFF"/>
                          </a:solidFill>
                          <a:effectLst/>
                          <a:latin typeface="Segoe UI Semilight" panose="020B0402040204020203" pitchFamily="34" charset="0"/>
                        </a:rPr>
                        <a:t>Worsened </a:t>
                      </a:r>
                      <a:r>
                        <a:rPr lang="en-AU" sz="1050" b="0" i="0">
                          <a:solidFill>
                            <a:srgbClr val="222324"/>
                          </a:solidFill>
                          <a:effectLst/>
                          <a:latin typeface="Segoe UI Semilight" panose="020B0402040204020203" pitchFamily="34" charset="0"/>
                        </a:rPr>
                        <a:t>​</a:t>
                      </a:r>
                      <a:endParaRPr lang="en-AU" b="0" i="0">
                        <a:solidFill>
                          <a:srgbClr val="222324"/>
                        </a:solidFill>
                        <a:effectLst/>
                      </a:endParaRPr>
                    </a:p>
                  </a:txBody>
                  <a:tcPr>
                    <a:lnL>
                      <a:noFill/>
                    </a:lnL>
                    <a:lnR>
                      <a:noFill/>
                    </a:lnR>
                    <a:lnT>
                      <a:noFill/>
                    </a:lnT>
                    <a:lnB>
                      <a:noFill/>
                    </a:lnB>
                  </a:tcPr>
                </a:tc>
                <a:extLst>
                  <a:ext uri="{0D108BD9-81ED-4DB2-BD59-A6C34878D82A}">
                    <a16:rowId xmlns:a16="http://schemas.microsoft.com/office/drawing/2014/main" val="185449407"/>
                  </a:ext>
                </a:extLst>
              </a:tr>
            </a:tbl>
          </a:graphicData>
        </a:graphic>
      </p:graphicFrame>
      <p:grpSp>
        <p:nvGrpSpPr>
          <p:cNvPr id="10" name="Group 9">
            <a:extLst>
              <a:ext uri="{FF2B5EF4-FFF2-40B4-BE49-F238E27FC236}">
                <a16:creationId xmlns:a16="http://schemas.microsoft.com/office/drawing/2014/main" id="{515E4E02-E7D9-460C-A5A4-AAFD01825BDD}"/>
              </a:ext>
            </a:extLst>
          </p:cNvPr>
          <p:cNvGrpSpPr/>
          <p:nvPr/>
        </p:nvGrpSpPr>
        <p:grpSpPr>
          <a:xfrm>
            <a:off x="7318541" y="136524"/>
            <a:ext cx="395654" cy="1056883"/>
            <a:chOff x="7318541" y="136524"/>
            <a:chExt cx="395654" cy="1056883"/>
          </a:xfrm>
        </p:grpSpPr>
        <p:cxnSp>
          <p:nvCxnSpPr>
            <p:cNvPr id="11" name="Straight Arrow Connector 10">
              <a:extLst>
                <a:ext uri="{FF2B5EF4-FFF2-40B4-BE49-F238E27FC236}">
                  <a16:creationId xmlns:a16="http://schemas.microsoft.com/office/drawing/2014/main" id="{7B9EE343-7B0B-45CA-A660-8275EA074593}"/>
                </a:ext>
              </a:extLst>
            </p:cNvPr>
            <p:cNvCxnSpPr/>
            <p:nvPr/>
          </p:nvCxnSpPr>
          <p:spPr>
            <a:xfrm flipV="1">
              <a:off x="7516368" y="136524"/>
              <a:ext cx="0" cy="272562"/>
            </a:xfrm>
            <a:prstGeom prst="straightConnector1">
              <a:avLst/>
            </a:prstGeom>
            <a:ln w="28575">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6DCCBC10-87BA-458D-A24A-A243BC9A2B6D}"/>
                </a:ext>
              </a:extLst>
            </p:cNvPr>
            <p:cNvCxnSpPr/>
            <p:nvPr/>
          </p:nvCxnSpPr>
          <p:spPr>
            <a:xfrm>
              <a:off x="7318541" y="662355"/>
              <a:ext cx="395654" cy="0"/>
            </a:xfrm>
            <a:prstGeom prst="straightConnector1">
              <a:avLst/>
            </a:prstGeom>
            <a:ln w="28575">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302B6849-CB3D-4D64-9359-28F2647C0623}"/>
                </a:ext>
              </a:extLst>
            </p:cNvPr>
            <p:cNvCxnSpPr>
              <a:cxnSpLocks/>
            </p:cNvCxnSpPr>
            <p:nvPr/>
          </p:nvCxnSpPr>
          <p:spPr>
            <a:xfrm>
              <a:off x="7516368" y="848064"/>
              <a:ext cx="938" cy="345343"/>
            </a:xfrm>
            <a:prstGeom prst="straightConnector1">
              <a:avLst/>
            </a:prstGeom>
            <a:ln w="28575">
              <a:solidFill>
                <a:schemeClr val="bg1"/>
              </a:solidFill>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4497285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20C70-79C7-4996-BFB6-E0E4BA633DA9}"/>
              </a:ext>
            </a:extLst>
          </p:cNvPr>
          <p:cNvSpPr>
            <a:spLocks noGrp="1"/>
          </p:cNvSpPr>
          <p:nvPr>
            <p:ph type="title"/>
          </p:nvPr>
        </p:nvSpPr>
        <p:spPr/>
        <p:txBody>
          <a:bodyPr/>
          <a:lstStyle/>
          <a:p>
            <a:r>
              <a:rPr lang="en-AU"/>
              <a:t>Volume of Regulatory Change</a:t>
            </a:r>
          </a:p>
        </p:txBody>
      </p:sp>
      <p:sp>
        <p:nvSpPr>
          <p:cNvPr id="4" name="Date Placeholder 3">
            <a:extLst>
              <a:ext uri="{FF2B5EF4-FFF2-40B4-BE49-F238E27FC236}">
                <a16:creationId xmlns:a16="http://schemas.microsoft.com/office/drawing/2014/main" id="{E532886E-7E14-4FF4-BCF7-133385D09F3B}"/>
              </a:ext>
            </a:extLst>
          </p:cNvPr>
          <p:cNvSpPr>
            <a:spLocks noGrp="1"/>
          </p:cNvSpPr>
          <p:nvPr>
            <p:ph type="dt" sz="half" idx="10"/>
          </p:nvPr>
        </p:nvSpPr>
        <p:spPr/>
        <p:txBody>
          <a:bodyPr/>
          <a:lstStyle/>
          <a:p>
            <a:fld id="{FDEF3A66-B67E-4569-919D-CB6E78FCED42}" type="datetime1">
              <a:rPr lang="en-AU" smtClean="0"/>
              <a:t>15/12/2020</a:t>
            </a:fld>
            <a:endParaRPr lang="en-AU"/>
          </a:p>
        </p:txBody>
      </p:sp>
      <p:sp>
        <p:nvSpPr>
          <p:cNvPr id="6" name="Slide Number Placeholder 5">
            <a:extLst>
              <a:ext uri="{FF2B5EF4-FFF2-40B4-BE49-F238E27FC236}">
                <a16:creationId xmlns:a16="http://schemas.microsoft.com/office/drawing/2014/main" id="{B6D6EBD0-1EE2-440B-8414-918D28674DF2}"/>
              </a:ext>
            </a:extLst>
          </p:cNvPr>
          <p:cNvSpPr>
            <a:spLocks noGrp="1"/>
          </p:cNvSpPr>
          <p:nvPr>
            <p:ph type="sldNum" sz="quarter" idx="12"/>
          </p:nvPr>
        </p:nvSpPr>
        <p:spPr/>
        <p:txBody>
          <a:bodyPr/>
          <a:lstStyle/>
          <a:p>
            <a:fld id="{4EC81F68-4976-451A-B2E9-79BCBD2F70CC}" type="slidenum">
              <a:rPr lang="en-AU" smtClean="0"/>
              <a:t>28</a:t>
            </a:fld>
            <a:endParaRPr lang="en-AU"/>
          </a:p>
        </p:txBody>
      </p:sp>
      <p:graphicFrame>
        <p:nvGraphicFramePr>
          <p:cNvPr id="7" name="Table 6">
            <a:extLst>
              <a:ext uri="{FF2B5EF4-FFF2-40B4-BE49-F238E27FC236}">
                <a16:creationId xmlns:a16="http://schemas.microsoft.com/office/drawing/2014/main" id="{EE2FBA87-C724-4F48-99DC-DF1AA7FBBB00}"/>
              </a:ext>
            </a:extLst>
          </p:cNvPr>
          <p:cNvGraphicFramePr>
            <a:graphicFrameLocks noGrp="1"/>
          </p:cNvGraphicFramePr>
          <p:nvPr>
            <p:extLst>
              <p:ext uri="{D42A27DB-BD31-4B8C-83A1-F6EECF244321}">
                <p14:modId xmlns:p14="http://schemas.microsoft.com/office/powerpoint/2010/main" val="1733132099"/>
              </p:ext>
            </p:extLst>
          </p:nvPr>
        </p:nvGraphicFramePr>
        <p:xfrm>
          <a:off x="0" y="3017469"/>
          <a:ext cx="9144000" cy="3657600"/>
        </p:xfrm>
        <a:graphic>
          <a:graphicData uri="http://schemas.openxmlformats.org/drawingml/2006/table">
            <a:tbl>
              <a:tblPr firstRow="1" bandRow="1">
                <a:tableStyleId>{21E4AEA4-8DFA-4A89-87EB-49C32662AFE0}</a:tableStyleId>
              </a:tblPr>
              <a:tblGrid>
                <a:gridCol w="633231">
                  <a:extLst>
                    <a:ext uri="{9D8B030D-6E8A-4147-A177-3AD203B41FA5}">
                      <a16:colId xmlns:a16="http://schemas.microsoft.com/office/drawing/2014/main" val="1172097240"/>
                    </a:ext>
                  </a:extLst>
                </a:gridCol>
                <a:gridCol w="3291360">
                  <a:extLst>
                    <a:ext uri="{9D8B030D-6E8A-4147-A177-3AD203B41FA5}">
                      <a16:colId xmlns:a16="http://schemas.microsoft.com/office/drawing/2014/main" val="3319107231"/>
                    </a:ext>
                  </a:extLst>
                </a:gridCol>
                <a:gridCol w="893594">
                  <a:extLst>
                    <a:ext uri="{9D8B030D-6E8A-4147-A177-3AD203B41FA5}">
                      <a16:colId xmlns:a16="http://schemas.microsoft.com/office/drawing/2014/main" val="2832367002"/>
                    </a:ext>
                  </a:extLst>
                </a:gridCol>
                <a:gridCol w="4325815">
                  <a:extLst>
                    <a:ext uri="{9D8B030D-6E8A-4147-A177-3AD203B41FA5}">
                      <a16:colId xmlns:a16="http://schemas.microsoft.com/office/drawing/2014/main" val="902862149"/>
                    </a:ext>
                  </a:extLst>
                </a:gridCol>
              </a:tblGrid>
              <a:tr h="370840">
                <a:tc>
                  <a:txBody>
                    <a:bodyPr/>
                    <a:lstStyle/>
                    <a:p>
                      <a:r>
                        <a:rPr lang="en-US" sz="1200"/>
                        <a:t>Risk ID</a:t>
                      </a:r>
                    </a:p>
                  </a:txBody>
                  <a:tcPr/>
                </a:tc>
                <a:tc>
                  <a:txBody>
                    <a:bodyPr/>
                    <a:lstStyle/>
                    <a:p>
                      <a:r>
                        <a:rPr lang="en-US" sz="1200"/>
                        <a:t>Description</a:t>
                      </a:r>
                    </a:p>
                  </a:txBody>
                  <a:tcPr/>
                </a:tc>
                <a:tc>
                  <a:txBody>
                    <a:bodyPr/>
                    <a:lstStyle/>
                    <a:p>
                      <a:r>
                        <a:rPr lang="en-US" sz="1200"/>
                        <a:t>Residual Rating</a:t>
                      </a:r>
                    </a:p>
                  </a:txBody>
                  <a:tcPr/>
                </a:tc>
                <a:tc>
                  <a:txBody>
                    <a:bodyPr/>
                    <a:lstStyle/>
                    <a:p>
                      <a:r>
                        <a:rPr lang="en-US" sz="1200"/>
                        <a:t>Comments </a:t>
                      </a:r>
                    </a:p>
                  </a:txBody>
                  <a:tcPr/>
                </a:tc>
                <a:extLst>
                  <a:ext uri="{0D108BD9-81ED-4DB2-BD59-A6C34878D82A}">
                    <a16:rowId xmlns:a16="http://schemas.microsoft.com/office/drawing/2014/main" val="383693094"/>
                  </a:ext>
                </a:extLst>
              </a:tr>
              <a:tr h="370840">
                <a:tc>
                  <a:txBody>
                    <a:bodyPr/>
                    <a:lstStyle/>
                    <a:p>
                      <a:r>
                        <a:rPr lang="en-US" sz="1200"/>
                        <a:t>R06</a:t>
                      </a:r>
                    </a:p>
                  </a:txBody>
                  <a:tcPr/>
                </a:tc>
                <a:tc>
                  <a:txBody>
                    <a:bodyPr/>
                    <a:lstStyle/>
                    <a:p>
                      <a:pPr lvl="0" algn="l">
                        <a:lnSpc>
                          <a:spcPct val="100000"/>
                        </a:lnSpc>
                        <a:spcBef>
                          <a:spcPts val="0"/>
                        </a:spcBef>
                        <a:spcAft>
                          <a:spcPts val="0"/>
                        </a:spcAft>
                        <a:buNone/>
                      </a:pPr>
                      <a:r>
                        <a:rPr lang="en-AU" sz="1200" u="none" strike="noStrike" noProof="0"/>
                        <a:t>Interaction with other industry changes that have already been adopted through rule changes</a:t>
                      </a:r>
                    </a:p>
                  </a:txBody>
                  <a:tcPr/>
                </a:tc>
                <a:tc>
                  <a:txBody>
                    <a:bodyPr/>
                    <a:lstStyle/>
                    <a:p>
                      <a:r>
                        <a:rPr lang="en-US" sz="1200"/>
                        <a:t>Significant</a:t>
                      </a:r>
                    </a:p>
                  </a:txBody>
                  <a:tcPr>
                    <a:solidFill>
                      <a:schemeClr val="accent4"/>
                    </a:solidFill>
                  </a:tcPr>
                </a:tc>
                <a:tc>
                  <a:txBody>
                    <a:bodyPr/>
                    <a:lstStyle/>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r>
                        <a:rPr lang="en-US" sz="1200"/>
                        <a:t>This risk focuses on the demand on industry resources as a result of change programs such as WDR and Customer Switching. </a:t>
                      </a:r>
                    </a:p>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r>
                        <a:rPr lang="en-US" sz="1200"/>
                        <a:t>This risk is still present in working group discussions and further work is progressing on </a:t>
                      </a:r>
                      <a:r>
                        <a:rPr lang="en-US" sz="1200" err="1"/>
                        <a:t>finalising</a:t>
                      </a:r>
                      <a:r>
                        <a:rPr lang="en-US" sz="1200"/>
                        <a:t> details of the joint timeline.</a:t>
                      </a:r>
                    </a:p>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r>
                        <a:rPr lang="en-US" sz="1200"/>
                        <a:t>AEMO will be revising the regulatory roadmap in Jan-21.</a:t>
                      </a:r>
                    </a:p>
                  </a:txBody>
                  <a:tcPr/>
                </a:tc>
                <a:extLst>
                  <a:ext uri="{0D108BD9-81ED-4DB2-BD59-A6C34878D82A}">
                    <a16:rowId xmlns:a16="http://schemas.microsoft.com/office/drawing/2014/main" val="1060396950"/>
                  </a:ext>
                </a:extLst>
              </a:tr>
              <a:tr h="370840">
                <a:tc>
                  <a:txBody>
                    <a:bodyPr/>
                    <a:lstStyle/>
                    <a:p>
                      <a:r>
                        <a:rPr lang="en-US" sz="1200"/>
                        <a:t>R09</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1200" u="none" strike="noStrike" noProof="0"/>
                        <a:t>Impact to 5MS from other rule changes that are being considered</a:t>
                      </a:r>
                    </a:p>
                  </a:txBody>
                  <a:tcPr/>
                </a:tc>
                <a:tc>
                  <a:txBody>
                    <a:bodyPr/>
                    <a:lstStyle/>
                    <a:p>
                      <a:r>
                        <a:rPr lang="en-US" sz="1200"/>
                        <a:t>Significant</a:t>
                      </a:r>
                    </a:p>
                  </a:txBody>
                  <a:tcPr>
                    <a:solidFill>
                      <a:schemeClr val="accent4"/>
                    </a:solidFill>
                  </a:tcPr>
                </a:tc>
                <a:tc>
                  <a:txBody>
                    <a:bodyPr/>
                    <a:lstStyle/>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r>
                        <a:rPr lang="en-US" sz="1200"/>
                        <a:t>Currently there are no further rule changes being considered that would impact 5MS. Given there are 10 </a:t>
                      </a:r>
                      <a:r>
                        <a:rPr lang="en-US" sz="1200" err="1"/>
                        <a:t>mths</a:t>
                      </a:r>
                      <a:r>
                        <a:rPr lang="en-US" sz="1200"/>
                        <a:t> until 5MS rule commencement, the likelihood of this risk has been reduced from “likely” to “possible” with an improving trend. This results in a residual risk rating of “Significant”</a:t>
                      </a:r>
                    </a:p>
                  </a:txBody>
                  <a:tcPr/>
                </a:tc>
                <a:extLst>
                  <a:ext uri="{0D108BD9-81ED-4DB2-BD59-A6C34878D82A}">
                    <a16:rowId xmlns:a16="http://schemas.microsoft.com/office/drawing/2014/main" val="3718332069"/>
                  </a:ext>
                </a:extLst>
              </a:tr>
              <a:tr h="370840">
                <a:tc>
                  <a:txBody>
                    <a:bodyPr/>
                    <a:lstStyle/>
                    <a:p>
                      <a:r>
                        <a:rPr lang="en-US" sz="1200"/>
                        <a:t>R30</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1200" u="none" strike="noStrike" noProof="0"/>
                        <a:t>Risk that new 5MS and GS Go-Live dates could impact other industry change programs</a:t>
                      </a:r>
                    </a:p>
                  </a:txBody>
                  <a:tcPr/>
                </a:tc>
                <a:tc>
                  <a:txBody>
                    <a:bodyPr/>
                    <a:lstStyle/>
                    <a:p>
                      <a:r>
                        <a:rPr lang="en-US" sz="1200"/>
                        <a:t>Significant</a:t>
                      </a:r>
                    </a:p>
                  </a:txBody>
                  <a:tcPr>
                    <a:solidFill>
                      <a:schemeClr val="accent4"/>
                    </a:solidFill>
                  </a:tcPr>
                </a:tc>
                <a:tc>
                  <a:txBody>
                    <a:bodyPr/>
                    <a:lstStyle/>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r>
                        <a:rPr lang="en-US" sz="1200"/>
                        <a:t>Similar risk to R06 with the inclusion of risk to system stability. </a:t>
                      </a:r>
                    </a:p>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r>
                        <a:rPr lang="en-US" sz="1200"/>
                        <a:t>AEMO will continue to review this risk internally to identify the risks involved within the interactions between 5MS, WDR and Customer Switching. </a:t>
                      </a:r>
                    </a:p>
                  </a:txBody>
                  <a:tcPr/>
                </a:tc>
                <a:extLst>
                  <a:ext uri="{0D108BD9-81ED-4DB2-BD59-A6C34878D82A}">
                    <a16:rowId xmlns:a16="http://schemas.microsoft.com/office/drawing/2014/main" val="1109141424"/>
                  </a:ext>
                </a:extLst>
              </a:tr>
            </a:tbl>
          </a:graphicData>
        </a:graphic>
      </p:graphicFrame>
      <p:sp>
        <p:nvSpPr>
          <p:cNvPr id="8" name="TextBox 7">
            <a:extLst>
              <a:ext uri="{FF2B5EF4-FFF2-40B4-BE49-F238E27FC236}">
                <a16:creationId xmlns:a16="http://schemas.microsoft.com/office/drawing/2014/main" id="{17340812-5E41-474D-AF32-EA3E135079D0}"/>
              </a:ext>
            </a:extLst>
          </p:cNvPr>
          <p:cNvSpPr txBox="1"/>
          <p:nvPr/>
        </p:nvSpPr>
        <p:spPr>
          <a:xfrm>
            <a:off x="145473" y="1360618"/>
            <a:ext cx="8853054" cy="1600438"/>
          </a:xfrm>
          <a:prstGeom prst="rect">
            <a:avLst/>
          </a:prstGeom>
          <a:noFill/>
        </p:spPr>
        <p:txBody>
          <a:bodyPr wrap="square" rtlCol="0">
            <a:spAutoFit/>
          </a:bodyPr>
          <a:lstStyle/>
          <a:p>
            <a:pPr marL="182563" indent="-182563">
              <a:buFont typeface="Arial" panose="020B0604020202020204" pitchFamily="34" charset="0"/>
              <a:buChar char="•"/>
            </a:pPr>
            <a:r>
              <a:rPr lang="en-AU" sz="1400"/>
              <a:t>AEMO has continued to work with industry to understand the impacts of other market changes on participants’  5MS Programs</a:t>
            </a:r>
          </a:p>
          <a:p>
            <a:pPr marL="182563" indent="-182563">
              <a:buFont typeface="Arial" panose="020B0604020202020204" pitchFamily="34" charset="0"/>
              <a:buChar char="•"/>
            </a:pPr>
            <a:r>
              <a:rPr lang="en-AU" sz="1400"/>
              <a:t>AEMO understands that while this risk is still present it is more understood as a result of the Regulatory Change Roadmap, the joint 5MS, WDR and Customer Switching program timelines and the establishment of the WDR stakeholder engagement framework.</a:t>
            </a:r>
          </a:p>
          <a:p>
            <a:pPr marL="182563" indent="-182563">
              <a:buFont typeface="Arial" panose="020B0604020202020204" pitchFamily="34" charset="0"/>
              <a:buChar char="•"/>
            </a:pPr>
            <a:r>
              <a:rPr lang="en-AU" sz="1400"/>
              <a:t>AEMO considers that the appropriate mitigation measures are in place and that this risk and its associated risks should continue to be monitored.</a:t>
            </a:r>
          </a:p>
        </p:txBody>
      </p:sp>
      <p:cxnSp>
        <p:nvCxnSpPr>
          <p:cNvPr id="10" name="Straight Arrow Connector 9">
            <a:extLst>
              <a:ext uri="{FF2B5EF4-FFF2-40B4-BE49-F238E27FC236}">
                <a16:creationId xmlns:a16="http://schemas.microsoft.com/office/drawing/2014/main" id="{375E0253-AC33-4373-9614-77E96B061ACC}"/>
              </a:ext>
            </a:extLst>
          </p:cNvPr>
          <p:cNvCxnSpPr/>
          <p:nvPr/>
        </p:nvCxnSpPr>
        <p:spPr>
          <a:xfrm>
            <a:off x="4141587" y="4088424"/>
            <a:ext cx="395654"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3D41742C-A3F5-4AEE-B414-B29502DE066D}"/>
              </a:ext>
            </a:extLst>
          </p:cNvPr>
          <p:cNvCxnSpPr/>
          <p:nvPr/>
        </p:nvCxnSpPr>
        <p:spPr>
          <a:xfrm flipV="1">
            <a:off x="4339414" y="5266593"/>
            <a:ext cx="0" cy="27256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aphicFrame>
        <p:nvGraphicFramePr>
          <p:cNvPr id="3" name="Table 2">
            <a:extLst>
              <a:ext uri="{FF2B5EF4-FFF2-40B4-BE49-F238E27FC236}">
                <a16:creationId xmlns:a16="http://schemas.microsoft.com/office/drawing/2014/main" id="{AAA4E3BA-51B3-4435-BC15-97F5B1E2E22B}"/>
              </a:ext>
            </a:extLst>
          </p:cNvPr>
          <p:cNvGraphicFramePr>
            <a:graphicFrameLocks noGrp="1"/>
          </p:cNvGraphicFramePr>
          <p:nvPr/>
        </p:nvGraphicFramePr>
        <p:xfrm>
          <a:off x="6845877" y="136524"/>
          <a:ext cx="2152650" cy="1314450"/>
        </p:xfrm>
        <a:graphic>
          <a:graphicData uri="http://schemas.openxmlformats.org/drawingml/2006/table">
            <a:tbl>
              <a:tblPr/>
              <a:tblGrid>
                <a:gridCol w="1076325">
                  <a:extLst>
                    <a:ext uri="{9D8B030D-6E8A-4147-A177-3AD203B41FA5}">
                      <a16:colId xmlns:a16="http://schemas.microsoft.com/office/drawing/2014/main" val="1671886493"/>
                    </a:ext>
                  </a:extLst>
                </a:gridCol>
                <a:gridCol w="1076325">
                  <a:extLst>
                    <a:ext uri="{9D8B030D-6E8A-4147-A177-3AD203B41FA5}">
                      <a16:colId xmlns:a16="http://schemas.microsoft.com/office/drawing/2014/main" val="612221339"/>
                    </a:ext>
                  </a:extLst>
                </a:gridCol>
              </a:tblGrid>
              <a:tr h="1314450">
                <a:tc>
                  <a:txBody>
                    <a:bodyPr/>
                    <a:lstStyle/>
                    <a:p>
                      <a:pPr algn="l" fontAlgn="base"/>
                      <a:r>
                        <a:rPr lang="en-AU" sz="1000" b="0" i="0" u="none" strike="noStrike">
                          <a:solidFill>
                            <a:srgbClr val="222324"/>
                          </a:solidFill>
                          <a:effectLst/>
                          <a:latin typeface="Segoe UI Semilight" panose="020B0402040204020203" pitchFamily="34" charset="0"/>
                        </a:rPr>
                        <a:t> </a:t>
                      </a:r>
                      <a:r>
                        <a:rPr lang="en-AU" sz="1000" b="0" i="0">
                          <a:solidFill>
                            <a:srgbClr val="222324"/>
                          </a:solidFill>
                          <a:effectLst/>
                          <a:latin typeface="Segoe UI Semilight" panose="020B0402040204020203" pitchFamily="34" charset="0"/>
                        </a:rPr>
                        <a:t>​</a:t>
                      </a:r>
                      <a:r>
                        <a:rPr lang="en-AU" sz="1350" b="0" i="0" kern="1200">
                          <a:solidFill>
                            <a:schemeClr val="tx1"/>
                          </a:solidFill>
                          <a:effectLst/>
                          <a:latin typeface="+mn-lt"/>
                          <a:ea typeface="+mn-ea"/>
                          <a:cs typeface="+mn-cs"/>
                        </a:rPr>
                        <a:t> </a:t>
                      </a:r>
                      <a:endParaRPr lang="en-AU" b="0" i="0">
                        <a:solidFill>
                          <a:srgbClr val="222324"/>
                        </a:solidFill>
                        <a:effectLst/>
                      </a:endParaRPr>
                    </a:p>
                  </a:txBody>
                  <a:tcPr>
                    <a:lnL>
                      <a:noFill/>
                    </a:lnL>
                    <a:lnR>
                      <a:noFill/>
                    </a:lnR>
                    <a:lnT>
                      <a:noFill/>
                    </a:lnT>
                    <a:lnB>
                      <a:noFill/>
                    </a:lnB>
                  </a:tcPr>
                </a:tc>
                <a:tc>
                  <a:txBody>
                    <a:bodyPr/>
                    <a:lstStyle/>
                    <a:p>
                      <a:pPr algn="l" fontAlgn="base"/>
                      <a:r>
                        <a:rPr lang="en-AU" sz="1050" b="1" i="0" u="none" strike="noStrike">
                          <a:solidFill>
                            <a:srgbClr val="FFFFFF"/>
                          </a:solidFill>
                          <a:effectLst/>
                          <a:latin typeface="Segoe UI Semilight" panose="020B0402040204020203" pitchFamily="34" charset="0"/>
                        </a:rPr>
                        <a:t>Improving</a:t>
                      </a:r>
                      <a:r>
                        <a:rPr lang="en-AU" sz="1050" b="0" i="0">
                          <a:solidFill>
                            <a:srgbClr val="222324"/>
                          </a:solidFill>
                          <a:effectLst/>
                          <a:latin typeface="Segoe UI Semilight" panose="020B0402040204020203" pitchFamily="34" charset="0"/>
                        </a:rPr>
                        <a:t>​</a:t>
                      </a:r>
                      <a:br>
                        <a:rPr lang="en-AU" sz="1050" b="0" i="0">
                          <a:solidFill>
                            <a:srgbClr val="222324"/>
                          </a:solidFill>
                          <a:effectLst/>
                          <a:latin typeface="Segoe UI Semilight" panose="020B0402040204020203" pitchFamily="34" charset="0"/>
                        </a:rPr>
                      </a:br>
                      <a:r>
                        <a:rPr lang="en-AU" sz="1050" b="0" i="0">
                          <a:solidFill>
                            <a:srgbClr val="222324"/>
                          </a:solidFill>
                          <a:effectLst/>
                          <a:latin typeface="Segoe UI Semilight" panose="020B0402040204020203" pitchFamily="34" charset="0"/>
                        </a:rPr>
                        <a:t>​</a:t>
                      </a:r>
                      <a:br>
                        <a:rPr lang="en-AU" sz="1050" b="0" i="0">
                          <a:solidFill>
                            <a:srgbClr val="222324"/>
                          </a:solidFill>
                          <a:effectLst/>
                          <a:latin typeface="Segoe UI Semilight" panose="020B0402040204020203" pitchFamily="34" charset="0"/>
                        </a:rPr>
                      </a:br>
                      <a:r>
                        <a:rPr lang="en-AU" sz="1050" b="1" i="0" u="none" strike="noStrike">
                          <a:solidFill>
                            <a:srgbClr val="FFFFFF"/>
                          </a:solidFill>
                          <a:effectLst/>
                          <a:latin typeface="Segoe UI Semilight" panose="020B0402040204020203" pitchFamily="34" charset="0"/>
                        </a:rPr>
                        <a:t>No Change /Stable</a:t>
                      </a:r>
                      <a:r>
                        <a:rPr lang="en-AU" sz="1050" b="0" i="0">
                          <a:solidFill>
                            <a:srgbClr val="222324"/>
                          </a:solidFill>
                          <a:effectLst/>
                          <a:latin typeface="Segoe UI Semilight" panose="020B0402040204020203" pitchFamily="34" charset="0"/>
                        </a:rPr>
                        <a:t>​</a:t>
                      </a:r>
                      <a:br>
                        <a:rPr lang="en-AU" sz="1050" b="0" i="0">
                          <a:solidFill>
                            <a:srgbClr val="222324"/>
                          </a:solidFill>
                          <a:effectLst/>
                          <a:latin typeface="Segoe UI Semilight" panose="020B0402040204020203" pitchFamily="34" charset="0"/>
                        </a:rPr>
                      </a:br>
                      <a:r>
                        <a:rPr lang="en-AU" sz="1050" b="0" i="0">
                          <a:solidFill>
                            <a:srgbClr val="222324"/>
                          </a:solidFill>
                          <a:effectLst/>
                          <a:latin typeface="Segoe UI Semilight" panose="020B0402040204020203" pitchFamily="34" charset="0"/>
                        </a:rPr>
                        <a:t>​</a:t>
                      </a:r>
                      <a:br>
                        <a:rPr lang="en-AU" sz="1050" b="0" i="0">
                          <a:solidFill>
                            <a:srgbClr val="222324"/>
                          </a:solidFill>
                          <a:effectLst/>
                          <a:latin typeface="Segoe UI Semilight" panose="020B0402040204020203" pitchFamily="34" charset="0"/>
                        </a:rPr>
                      </a:br>
                      <a:r>
                        <a:rPr lang="en-AU" sz="1050" b="1" i="0" u="none" strike="noStrike">
                          <a:solidFill>
                            <a:srgbClr val="FFFFFF"/>
                          </a:solidFill>
                          <a:effectLst/>
                          <a:latin typeface="Segoe UI Semilight" panose="020B0402040204020203" pitchFamily="34" charset="0"/>
                        </a:rPr>
                        <a:t>Worsened </a:t>
                      </a:r>
                      <a:r>
                        <a:rPr lang="en-AU" sz="1050" b="0" i="0">
                          <a:solidFill>
                            <a:srgbClr val="222324"/>
                          </a:solidFill>
                          <a:effectLst/>
                          <a:latin typeface="Segoe UI Semilight" panose="020B0402040204020203" pitchFamily="34" charset="0"/>
                        </a:rPr>
                        <a:t>​</a:t>
                      </a:r>
                      <a:endParaRPr lang="en-AU" b="0" i="0">
                        <a:solidFill>
                          <a:srgbClr val="222324"/>
                        </a:solidFill>
                        <a:effectLst/>
                      </a:endParaRPr>
                    </a:p>
                  </a:txBody>
                  <a:tcPr>
                    <a:lnL>
                      <a:noFill/>
                    </a:lnL>
                    <a:lnR>
                      <a:noFill/>
                    </a:lnR>
                    <a:lnT>
                      <a:noFill/>
                    </a:lnT>
                    <a:lnB>
                      <a:noFill/>
                    </a:lnB>
                  </a:tcPr>
                </a:tc>
                <a:extLst>
                  <a:ext uri="{0D108BD9-81ED-4DB2-BD59-A6C34878D82A}">
                    <a16:rowId xmlns:a16="http://schemas.microsoft.com/office/drawing/2014/main" val="185449407"/>
                  </a:ext>
                </a:extLst>
              </a:tr>
            </a:tbl>
          </a:graphicData>
        </a:graphic>
      </p:graphicFrame>
      <p:sp>
        <p:nvSpPr>
          <p:cNvPr id="5" name="Rectangle 1">
            <a:extLst>
              <a:ext uri="{FF2B5EF4-FFF2-40B4-BE49-F238E27FC236}">
                <a16:creationId xmlns:a16="http://schemas.microsoft.com/office/drawing/2014/main" id="{EB666528-239F-4E5C-A394-FEEBB6BE1C82}"/>
              </a:ext>
            </a:extLst>
          </p:cNvPr>
          <p:cNvSpPr>
            <a:spLocks noChangeArrowheads="1"/>
          </p:cNvSpPr>
          <p:nvPr/>
        </p:nvSpPr>
        <p:spPr bwMode="auto">
          <a:xfrm>
            <a:off x="6845084" y="13731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Rectangle 8">
            <a:extLst>
              <a:ext uri="{FF2B5EF4-FFF2-40B4-BE49-F238E27FC236}">
                <a16:creationId xmlns:a16="http://schemas.microsoft.com/office/drawing/2014/main" id="{A6D3BF1D-EA69-4EB0-81C5-0F65BEC26B9C}"/>
              </a:ext>
            </a:extLst>
          </p:cNvPr>
          <p:cNvSpPr/>
          <p:nvPr/>
        </p:nvSpPr>
        <p:spPr>
          <a:xfrm>
            <a:off x="4450813" y="3244334"/>
            <a:ext cx="242374" cy="369332"/>
          </a:xfrm>
          <a:prstGeom prst="rect">
            <a:avLst/>
          </a:prstGeom>
        </p:spPr>
        <p:txBody>
          <a:bodyPr wrap="none">
            <a:spAutoFit/>
          </a:bodyPr>
          <a:lstStyle/>
          <a:p>
            <a:r>
              <a:rPr lang="en-AU">
                <a:solidFill>
                  <a:srgbClr val="000000"/>
                </a:solidFill>
                <a:latin typeface="Times New Roman" panose="02020603050405020304" pitchFamily="18" charset="0"/>
              </a:rPr>
              <a:t> </a:t>
            </a:r>
            <a:endParaRPr lang="en-AU"/>
          </a:p>
        </p:txBody>
      </p:sp>
      <p:grpSp>
        <p:nvGrpSpPr>
          <p:cNvPr id="17" name="Group 16">
            <a:extLst>
              <a:ext uri="{FF2B5EF4-FFF2-40B4-BE49-F238E27FC236}">
                <a16:creationId xmlns:a16="http://schemas.microsoft.com/office/drawing/2014/main" id="{5DCE4DC9-D9F6-4E12-B99B-40E21D8C997C}"/>
              </a:ext>
            </a:extLst>
          </p:cNvPr>
          <p:cNvGrpSpPr/>
          <p:nvPr/>
        </p:nvGrpSpPr>
        <p:grpSpPr>
          <a:xfrm>
            <a:off x="7318541" y="136524"/>
            <a:ext cx="395654" cy="1056883"/>
            <a:chOff x="7318541" y="136524"/>
            <a:chExt cx="395654" cy="1056883"/>
          </a:xfrm>
        </p:grpSpPr>
        <p:cxnSp>
          <p:nvCxnSpPr>
            <p:cNvPr id="14" name="Straight Arrow Connector 13">
              <a:extLst>
                <a:ext uri="{FF2B5EF4-FFF2-40B4-BE49-F238E27FC236}">
                  <a16:creationId xmlns:a16="http://schemas.microsoft.com/office/drawing/2014/main" id="{101E702E-0598-49FA-A9EC-A2FA9A7C6C78}"/>
                </a:ext>
              </a:extLst>
            </p:cNvPr>
            <p:cNvCxnSpPr/>
            <p:nvPr/>
          </p:nvCxnSpPr>
          <p:spPr>
            <a:xfrm flipV="1">
              <a:off x="7516368" y="136524"/>
              <a:ext cx="0" cy="272562"/>
            </a:xfrm>
            <a:prstGeom prst="straightConnector1">
              <a:avLst/>
            </a:prstGeom>
            <a:ln w="28575">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1182F5D1-E7CC-4426-9774-D2581DCD2197}"/>
                </a:ext>
              </a:extLst>
            </p:cNvPr>
            <p:cNvCxnSpPr/>
            <p:nvPr/>
          </p:nvCxnSpPr>
          <p:spPr>
            <a:xfrm>
              <a:off x="7318541" y="662355"/>
              <a:ext cx="395654" cy="0"/>
            </a:xfrm>
            <a:prstGeom prst="straightConnector1">
              <a:avLst/>
            </a:prstGeom>
            <a:ln w="28575">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53D66440-D4D6-4332-A51D-0069096F5AA3}"/>
                </a:ext>
              </a:extLst>
            </p:cNvPr>
            <p:cNvCxnSpPr>
              <a:cxnSpLocks/>
            </p:cNvCxnSpPr>
            <p:nvPr/>
          </p:nvCxnSpPr>
          <p:spPr>
            <a:xfrm>
              <a:off x="7516368" y="848064"/>
              <a:ext cx="938" cy="345343"/>
            </a:xfrm>
            <a:prstGeom prst="straightConnector1">
              <a:avLst/>
            </a:prstGeom>
            <a:ln w="28575">
              <a:solidFill>
                <a:schemeClr val="bg1"/>
              </a:solidFill>
              <a:tailEnd type="triangle"/>
            </a:ln>
          </p:spPr>
          <p:style>
            <a:lnRef idx="1">
              <a:schemeClr val="dk1"/>
            </a:lnRef>
            <a:fillRef idx="0">
              <a:schemeClr val="dk1"/>
            </a:fillRef>
            <a:effectRef idx="0">
              <a:schemeClr val="dk1"/>
            </a:effectRef>
            <a:fontRef idx="minor">
              <a:schemeClr val="tx1"/>
            </a:fontRef>
          </p:style>
        </p:cxnSp>
      </p:grpSp>
      <p:cxnSp>
        <p:nvCxnSpPr>
          <p:cNvPr id="18" name="Straight Arrow Connector 17">
            <a:extLst>
              <a:ext uri="{FF2B5EF4-FFF2-40B4-BE49-F238E27FC236}">
                <a16:creationId xmlns:a16="http://schemas.microsoft.com/office/drawing/2014/main" id="{2C262FFF-5522-4674-9F36-80333FF6913D}"/>
              </a:ext>
            </a:extLst>
          </p:cNvPr>
          <p:cNvCxnSpPr/>
          <p:nvPr/>
        </p:nvCxnSpPr>
        <p:spPr>
          <a:xfrm>
            <a:off x="4141587" y="6341698"/>
            <a:ext cx="395654"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831553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A341C-A4B2-4712-B817-07B2F13D8F97}"/>
              </a:ext>
            </a:extLst>
          </p:cNvPr>
          <p:cNvSpPr>
            <a:spLocks noGrp="1"/>
          </p:cNvSpPr>
          <p:nvPr>
            <p:ph type="title"/>
          </p:nvPr>
        </p:nvSpPr>
        <p:spPr/>
        <p:txBody>
          <a:bodyPr/>
          <a:lstStyle/>
          <a:p>
            <a:r>
              <a:rPr lang="en-AU"/>
              <a:t>Participant and AEMO Readiness</a:t>
            </a:r>
          </a:p>
        </p:txBody>
      </p:sp>
      <p:sp>
        <p:nvSpPr>
          <p:cNvPr id="4" name="Date Placeholder 3">
            <a:extLst>
              <a:ext uri="{FF2B5EF4-FFF2-40B4-BE49-F238E27FC236}">
                <a16:creationId xmlns:a16="http://schemas.microsoft.com/office/drawing/2014/main" id="{FAFB92D4-19D7-4AB1-ACA4-54C1A08839DA}"/>
              </a:ext>
            </a:extLst>
          </p:cNvPr>
          <p:cNvSpPr>
            <a:spLocks noGrp="1"/>
          </p:cNvSpPr>
          <p:nvPr>
            <p:ph type="dt" sz="half" idx="10"/>
          </p:nvPr>
        </p:nvSpPr>
        <p:spPr/>
        <p:txBody>
          <a:bodyPr/>
          <a:lstStyle/>
          <a:p>
            <a:fld id="{FDEF3A66-B67E-4569-919D-CB6E78FCED42}" type="datetime1">
              <a:rPr lang="en-AU" smtClean="0"/>
              <a:t>15/12/2020</a:t>
            </a:fld>
            <a:endParaRPr lang="en-AU"/>
          </a:p>
        </p:txBody>
      </p:sp>
      <p:sp>
        <p:nvSpPr>
          <p:cNvPr id="6" name="Slide Number Placeholder 5">
            <a:extLst>
              <a:ext uri="{FF2B5EF4-FFF2-40B4-BE49-F238E27FC236}">
                <a16:creationId xmlns:a16="http://schemas.microsoft.com/office/drawing/2014/main" id="{60BAA3C2-EDBE-4B4D-901D-3EDA2252D8CA}"/>
              </a:ext>
            </a:extLst>
          </p:cNvPr>
          <p:cNvSpPr>
            <a:spLocks noGrp="1"/>
          </p:cNvSpPr>
          <p:nvPr>
            <p:ph type="sldNum" sz="quarter" idx="12"/>
          </p:nvPr>
        </p:nvSpPr>
        <p:spPr/>
        <p:txBody>
          <a:bodyPr/>
          <a:lstStyle/>
          <a:p>
            <a:fld id="{4EC81F68-4976-451A-B2E9-79BCBD2F70CC}" type="slidenum">
              <a:rPr lang="en-AU" smtClean="0"/>
              <a:t>29</a:t>
            </a:fld>
            <a:endParaRPr lang="en-AU"/>
          </a:p>
        </p:txBody>
      </p:sp>
      <p:graphicFrame>
        <p:nvGraphicFramePr>
          <p:cNvPr id="7" name="Table 6">
            <a:extLst>
              <a:ext uri="{FF2B5EF4-FFF2-40B4-BE49-F238E27FC236}">
                <a16:creationId xmlns:a16="http://schemas.microsoft.com/office/drawing/2014/main" id="{70221C44-53D0-4B58-AC27-5766801909DA}"/>
              </a:ext>
            </a:extLst>
          </p:cNvPr>
          <p:cNvGraphicFramePr>
            <a:graphicFrameLocks noGrp="1"/>
          </p:cNvGraphicFramePr>
          <p:nvPr>
            <p:extLst>
              <p:ext uri="{D42A27DB-BD31-4B8C-83A1-F6EECF244321}">
                <p14:modId xmlns:p14="http://schemas.microsoft.com/office/powerpoint/2010/main" val="1945580678"/>
              </p:ext>
            </p:extLst>
          </p:nvPr>
        </p:nvGraphicFramePr>
        <p:xfrm>
          <a:off x="1414" y="3429000"/>
          <a:ext cx="9144000" cy="3398642"/>
        </p:xfrm>
        <a:graphic>
          <a:graphicData uri="http://schemas.openxmlformats.org/drawingml/2006/table">
            <a:tbl>
              <a:tblPr firstRow="1" bandRow="1">
                <a:tableStyleId>{21E4AEA4-8DFA-4A89-87EB-49C32662AFE0}</a:tableStyleId>
              </a:tblPr>
              <a:tblGrid>
                <a:gridCol w="493059">
                  <a:extLst>
                    <a:ext uri="{9D8B030D-6E8A-4147-A177-3AD203B41FA5}">
                      <a16:colId xmlns:a16="http://schemas.microsoft.com/office/drawing/2014/main" val="2545833798"/>
                    </a:ext>
                  </a:extLst>
                </a:gridCol>
                <a:gridCol w="3487270">
                  <a:extLst>
                    <a:ext uri="{9D8B030D-6E8A-4147-A177-3AD203B41FA5}">
                      <a16:colId xmlns:a16="http://schemas.microsoft.com/office/drawing/2014/main" val="1391838440"/>
                    </a:ext>
                  </a:extLst>
                </a:gridCol>
                <a:gridCol w="788894">
                  <a:extLst>
                    <a:ext uri="{9D8B030D-6E8A-4147-A177-3AD203B41FA5}">
                      <a16:colId xmlns:a16="http://schemas.microsoft.com/office/drawing/2014/main" val="2523357595"/>
                    </a:ext>
                  </a:extLst>
                </a:gridCol>
                <a:gridCol w="4374777">
                  <a:extLst>
                    <a:ext uri="{9D8B030D-6E8A-4147-A177-3AD203B41FA5}">
                      <a16:colId xmlns:a16="http://schemas.microsoft.com/office/drawing/2014/main" val="2978408763"/>
                    </a:ext>
                  </a:extLst>
                </a:gridCol>
              </a:tblGrid>
              <a:tr h="459465">
                <a:tc>
                  <a:txBody>
                    <a:bodyPr/>
                    <a:lstStyle/>
                    <a:p>
                      <a:r>
                        <a:rPr lang="en-US" sz="1200"/>
                        <a:t>Risk ID</a:t>
                      </a:r>
                    </a:p>
                  </a:txBody>
                  <a:tcPr anchor="ctr"/>
                </a:tc>
                <a:tc>
                  <a:txBody>
                    <a:bodyPr/>
                    <a:lstStyle/>
                    <a:p>
                      <a:r>
                        <a:rPr lang="en-US" sz="1200"/>
                        <a:t>Description</a:t>
                      </a:r>
                    </a:p>
                  </a:txBody>
                  <a:tcPr anchor="ctr"/>
                </a:tc>
                <a:tc>
                  <a:txBody>
                    <a:bodyPr/>
                    <a:lstStyle/>
                    <a:p>
                      <a:r>
                        <a:rPr lang="en-US" sz="1200"/>
                        <a:t>Residual Rating</a:t>
                      </a:r>
                    </a:p>
                  </a:txBody>
                  <a:tcPr anchor="ctr"/>
                </a:tc>
                <a:tc>
                  <a:txBody>
                    <a:bodyPr/>
                    <a:lstStyle/>
                    <a:p>
                      <a:endParaRPr lang="en-US" sz="1200"/>
                    </a:p>
                  </a:txBody>
                  <a:tcPr anchor="ctr"/>
                </a:tc>
                <a:extLst>
                  <a:ext uri="{0D108BD9-81ED-4DB2-BD59-A6C34878D82A}">
                    <a16:rowId xmlns:a16="http://schemas.microsoft.com/office/drawing/2014/main" val="407668883"/>
                  </a:ext>
                </a:extLst>
              </a:tr>
              <a:tr h="459465">
                <a:tc>
                  <a:txBody>
                    <a:bodyPr/>
                    <a:lstStyle/>
                    <a:p>
                      <a:r>
                        <a:rPr lang="en-US" sz="1200"/>
                        <a:t>R11</a:t>
                      </a:r>
                    </a:p>
                  </a:txBody>
                  <a:tcPr anchor="ctr"/>
                </a:tc>
                <a:tc>
                  <a:txBody>
                    <a:bodyPr/>
                    <a:lstStyle/>
                    <a:p>
                      <a:pPr lvl="0" algn="l">
                        <a:lnSpc>
                          <a:spcPct val="100000"/>
                        </a:lnSpc>
                        <a:spcBef>
                          <a:spcPts val="0"/>
                        </a:spcBef>
                        <a:spcAft>
                          <a:spcPts val="0"/>
                        </a:spcAft>
                        <a:buNone/>
                      </a:pPr>
                      <a:r>
                        <a:rPr lang="en-AU" sz="1200" b="0" i="0" u="none" strike="noStrike" noProof="0">
                          <a:latin typeface="+mn-lt"/>
                        </a:rPr>
                        <a:t>The AEMO business and operations are not ready for 5MS Rule Commencement on 1 Oct 21</a:t>
                      </a:r>
                      <a:endParaRPr lang="en-US" sz="1200" b="0" i="0" u="none" strike="noStrike" noProof="0">
                        <a:latin typeface="Segoe UI Semilight"/>
                      </a:endParaRPr>
                    </a:p>
                  </a:txBody>
                  <a:tcPr anchor="ctr"/>
                </a:tc>
                <a:tc>
                  <a:txBody>
                    <a:bodyPr/>
                    <a:lstStyle/>
                    <a:p>
                      <a:r>
                        <a:rPr lang="en-US" sz="1200"/>
                        <a:t>Medium</a:t>
                      </a:r>
                    </a:p>
                  </a:txBody>
                  <a:tcPr>
                    <a:solidFill>
                      <a:srgbClr val="FFFF99"/>
                    </a:solidFill>
                  </a:tcPr>
                </a:tc>
                <a:tc>
                  <a:txBody>
                    <a:bodyPr/>
                    <a:lstStyle/>
                    <a:p>
                      <a:r>
                        <a:rPr lang="en-US" sz="1200"/>
                        <a:t>As reported through AEMO’s Readiness Report, AEMO is on track for the 5MS rule commencement on 01-Oct-21. It is noted that there is a risk for the Retail go-live solution, however this has minor impact on AEMO’s readiness for rule commencement.</a:t>
                      </a:r>
                    </a:p>
                  </a:txBody>
                  <a:tcPr>
                    <a:solidFill>
                      <a:srgbClr val="CECCCE"/>
                    </a:solidFill>
                  </a:tcPr>
                </a:tc>
                <a:extLst>
                  <a:ext uri="{0D108BD9-81ED-4DB2-BD59-A6C34878D82A}">
                    <a16:rowId xmlns:a16="http://schemas.microsoft.com/office/drawing/2014/main" val="262217271"/>
                  </a:ext>
                </a:extLst>
              </a:tr>
              <a:tr h="459465">
                <a:tc>
                  <a:txBody>
                    <a:bodyPr/>
                    <a:lstStyle/>
                    <a:p>
                      <a:r>
                        <a:rPr lang="en-US" sz="1200"/>
                        <a:t>R16</a:t>
                      </a:r>
                    </a:p>
                  </a:txBody>
                  <a:tcPr anchor="ctr"/>
                </a:tc>
                <a:tc>
                  <a:txBody>
                    <a:bodyPr/>
                    <a:lstStyle/>
                    <a:p>
                      <a:pPr lvl="0" algn="l">
                        <a:lnSpc>
                          <a:spcPct val="100000"/>
                        </a:lnSpc>
                        <a:spcBef>
                          <a:spcPts val="0"/>
                        </a:spcBef>
                        <a:spcAft>
                          <a:spcPts val="0"/>
                        </a:spcAft>
                        <a:buNone/>
                      </a:pPr>
                      <a:r>
                        <a:rPr lang="en-AU" sz="1200" b="0" i="0" u="none" strike="noStrike" noProof="0">
                          <a:latin typeface="+mn-lt"/>
                        </a:rPr>
                        <a:t>Potential impacts from MSP accreditation resource and timing constraints</a:t>
                      </a:r>
                      <a:endParaRPr lang="en-US" sz="1200" b="0" i="0" u="none" strike="noStrike" noProof="0">
                        <a:latin typeface="Segoe UI Semilight"/>
                      </a:endParaRPr>
                    </a:p>
                  </a:txBody>
                  <a:tcPr anchor="ctr"/>
                </a:tc>
                <a:tc>
                  <a:txBody>
                    <a:bodyPr/>
                    <a:lstStyle/>
                    <a:p>
                      <a:r>
                        <a:rPr lang="en-US" sz="1200"/>
                        <a:t>Medium</a:t>
                      </a:r>
                    </a:p>
                  </a:txBody>
                  <a:tcPr>
                    <a:solidFill>
                      <a:srgbClr val="FFFF99"/>
                    </a:solidFill>
                  </a:tcPr>
                </a:tc>
                <a:tc>
                  <a:txBody>
                    <a:bodyPr/>
                    <a:lstStyle/>
                    <a:p>
                      <a:r>
                        <a:rPr lang="en-US" sz="1200"/>
                        <a:t>Managed through Metering Transition Plan.</a:t>
                      </a:r>
                    </a:p>
                  </a:txBody>
                  <a:tcPr>
                    <a:solidFill>
                      <a:srgbClr val="E8E7E8"/>
                    </a:solidFill>
                  </a:tcPr>
                </a:tc>
                <a:extLst>
                  <a:ext uri="{0D108BD9-81ED-4DB2-BD59-A6C34878D82A}">
                    <a16:rowId xmlns:a16="http://schemas.microsoft.com/office/drawing/2014/main" val="3770531219"/>
                  </a:ext>
                </a:extLst>
              </a:tr>
              <a:tr h="650912">
                <a:tc>
                  <a:txBody>
                    <a:bodyPr/>
                    <a:lstStyle/>
                    <a:p>
                      <a:r>
                        <a:rPr lang="en-US" sz="1200"/>
                        <a:t>R19</a:t>
                      </a:r>
                    </a:p>
                  </a:txBody>
                  <a:tcPr anchor="ctr"/>
                </a:tc>
                <a:tc>
                  <a:txBody>
                    <a:bodyPr/>
                    <a:lstStyle/>
                    <a:p>
                      <a:pPr lvl="0" algn="l">
                        <a:lnSpc>
                          <a:spcPct val="100000"/>
                        </a:lnSpc>
                        <a:spcBef>
                          <a:spcPts val="0"/>
                        </a:spcBef>
                        <a:spcAft>
                          <a:spcPts val="0"/>
                        </a:spcAft>
                        <a:buNone/>
                      </a:pPr>
                      <a:r>
                        <a:rPr lang="en-AU" sz="1200" b="0" i="0" u="none" strike="noStrike" noProof="0">
                          <a:latin typeface="+mn-lt"/>
                        </a:rPr>
                        <a:t>Risk of a critical capability of participants not being ready at identified critical path milestones</a:t>
                      </a:r>
                      <a:endParaRPr lang="en-US" sz="1200" b="0" i="0" u="none" strike="noStrike" noProof="0">
                        <a:latin typeface="Segoe UI Semilight"/>
                      </a:endParaRPr>
                    </a:p>
                  </a:txBody>
                  <a:tcPr anchor="ctr"/>
                </a:tc>
                <a:tc>
                  <a:txBody>
                    <a:bodyPr/>
                    <a:lstStyle/>
                    <a:p>
                      <a:r>
                        <a:rPr lang="en-US" sz="1200"/>
                        <a:t>Medium</a:t>
                      </a:r>
                    </a:p>
                  </a:txBody>
                  <a:tcPr>
                    <a:solidFill>
                      <a:srgbClr val="FFFF99"/>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a:t>Track and managed through Industry Readiness Reporting. </a:t>
                      </a:r>
                    </a:p>
                  </a:txBody>
                  <a:tcPr>
                    <a:solidFill>
                      <a:srgbClr val="CECCCE"/>
                    </a:solidFill>
                  </a:tcPr>
                </a:tc>
                <a:extLst>
                  <a:ext uri="{0D108BD9-81ED-4DB2-BD59-A6C34878D82A}">
                    <a16:rowId xmlns:a16="http://schemas.microsoft.com/office/drawing/2014/main" val="107437426"/>
                  </a:ext>
                </a:extLst>
              </a:tr>
              <a:tr h="650912">
                <a:tc>
                  <a:txBody>
                    <a:bodyPr/>
                    <a:lstStyle/>
                    <a:p>
                      <a:r>
                        <a:rPr lang="en-US" sz="1200"/>
                        <a:t>R26</a:t>
                      </a:r>
                    </a:p>
                  </a:txBody>
                  <a:tcPr anchor="ctr"/>
                </a:tc>
                <a:tc>
                  <a:txBody>
                    <a:bodyPr/>
                    <a:lstStyle/>
                    <a:p>
                      <a:pPr lvl="0" algn="l">
                        <a:lnSpc>
                          <a:spcPct val="100000"/>
                        </a:lnSpc>
                        <a:spcBef>
                          <a:spcPts val="0"/>
                        </a:spcBef>
                        <a:spcAft>
                          <a:spcPts val="0"/>
                        </a:spcAft>
                        <a:buNone/>
                      </a:pPr>
                      <a:r>
                        <a:rPr lang="en-AU" sz="1200" u="none" strike="noStrike" noProof="0"/>
                        <a:t>Impact of Covid-19 resulting in participants and / or AEMO being unable to meet 5MS Program timelines</a:t>
                      </a:r>
                      <a:endParaRPr lang="en-US" sz="1200" b="0" i="0" u="none" strike="noStrike" noProof="0">
                        <a:latin typeface="Segoe UI Semilight"/>
                      </a:endParaRPr>
                    </a:p>
                  </a:txBody>
                  <a:tcPr anchor="ctr"/>
                </a:tc>
                <a:tc>
                  <a:txBody>
                    <a:bodyPr/>
                    <a:lstStyle/>
                    <a:p>
                      <a:r>
                        <a:rPr lang="en-US" sz="1200"/>
                        <a:t>Medium</a:t>
                      </a:r>
                    </a:p>
                  </a:txBody>
                  <a:tcPr>
                    <a:solidFill>
                      <a:srgbClr val="FFFF99"/>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a:t>The impact of this risk is different for all participants (e.g. those with offshore resources may be more, or less, impacted). However, responses to Readiness Reporting has shown that this risk has not changed. </a:t>
                      </a:r>
                    </a:p>
                  </a:txBody>
                  <a:tcPr>
                    <a:solidFill>
                      <a:srgbClr val="E8E7E8"/>
                    </a:solidFill>
                  </a:tcPr>
                </a:tc>
                <a:extLst>
                  <a:ext uri="{0D108BD9-81ED-4DB2-BD59-A6C34878D82A}">
                    <a16:rowId xmlns:a16="http://schemas.microsoft.com/office/drawing/2014/main" val="808961550"/>
                  </a:ext>
                </a:extLst>
              </a:tr>
            </a:tbl>
          </a:graphicData>
        </a:graphic>
      </p:graphicFrame>
      <p:sp>
        <p:nvSpPr>
          <p:cNvPr id="3" name="TextBox 2">
            <a:extLst>
              <a:ext uri="{FF2B5EF4-FFF2-40B4-BE49-F238E27FC236}">
                <a16:creationId xmlns:a16="http://schemas.microsoft.com/office/drawing/2014/main" id="{E2D51886-FEDD-4764-A9D0-37DE05D23AB9}"/>
              </a:ext>
            </a:extLst>
          </p:cNvPr>
          <p:cNvSpPr txBox="1"/>
          <p:nvPr/>
        </p:nvSpPr>
        <p:spPr>
          <a:xfrm>
            <a:off x="252150" y="1385066"/>
            <a:ext cx="8695281" cy="1969770"/>
          </a:xfrm>
          <a:prstGeom prst="rect">
            <a:avLst/>
          </a:prstGeom>
          <a:noFill/>
        </p:spPr>
        <p:txBody>
          <a:bodyPr wrap="square" lIns="91440" tIns="45720" rIns="91440" bIns="45720" rtlCol="0" anchor="t">
            <a:spAutoFit/>
          </a:bodyPr>
          <a:lstStyle/>
          <a:p>
            <a:pPr marL="182563" indent="-182563">
              <a:spcBef>
                <a:spcPts val="600"/>
              </a:spcBef>
              <a:buFont typeface="Arial" panose="020B0604020202020204" pitchFamily="34" charset="0"/>
              <a:buChar char="•"/>
            </a:pPr>
            <a:r>
              <a:rPr lang="en-AU" sz="1400"/>
              <a:t>Overall, the risk that participants or AEMO would not be ready for 5MS Rule commencement is considered Medium. This risk is managed through Readiness Reporting.  Essential capability indicators are reflecting on track delivery, all major participant groups have majority of programs on schedule, 95% of survey respondents indicate intention to participate in Market Trials.</a:t>
            </a:r>
          </a:p>
          <a:p>
            <a:pPr marL="182563" indent="-182563">
              <a:spcBef>
                <a:spcPts val="600"/>
              </a:spcBef>
              <a:buFont typeface="Arial" panose="020B0604020202020204" pitchFamily="34" charset="0"/>
              <a:buChar char="•"/>
            </a:pPr>
            <a:r>
              <a:rPr lang="en-AU" sz="1400">
                <a:cs typeface="Segoe UI Semilight"/>
              </a:rPr>
              <a:t>Participants are not indicating any further impact on program readiness as a result of Covid-19 responses, although remains on risk list for a number of participants</a:t>
            </a:r>
          </a:p>
          <a:p>
            <a:pPr marL="182563" indent="-182563">
              <a:spcBef>
                <a:spcPts val="600"/>
              </a:spcBef>
              <a:buFont typeface="Arial" panose="020B0604020202020204" pitchFamily="34" charset="0"/>
              <a:buChar char="•"/>
            </a:pPr>
            <a:r>
              <a:rPr lang="en-AU" sz="1400"/>
              <a:t>AEMO is proposing that the risks as set in the register represent the current state and that these risks should be continued to be monitored through the existing mechanisms.</a:t>
            </a:r>
            <a:endParaRPr lang="en-AU" sz="1400">
              <a:cs typeface="Segoe UI Semilight"/>
            </a:endParaRPr>
          </a:p>
        </p:txBody>
      </p:sp>
      <p:cxnSp>
        <p:nvCxnSpPr>
          <p:cNvPr id="9" name="Straight Arrow Connector 8">
            <a:extLst>
              <a:ext uri="{FF2B5EF4-FFF2-40B4-BE49-F238E27FC236}">
                <a16:creationId xmlns:a16="http://schemas.microsoft.com/office/drawing/2014/main" id="{2FA1B958-60CA-4C55-83F1-9ADB7AD1EF75}"/>
              </a:ext>
            </a:extLst>
          </p:cNvPr>
          <p:cNvCxnSpPr/>
          <p:nvPr/>
        </p:nvCxnSpPr>
        <p:spPr>
          <a:xfrm>
            <a:off x="4204136" y="5252963"/>
            <a:ext cx="395654"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26496E0F-6204-4AB7-89FA-5076985D0EFC}"/>
              </a:ext>
            </a:extLst>
          </p:cNvPr>
          <p:cNvCxnSpPr/>
          <p:nvPr/>
        </p:nvCxnSpPr>
        <p:spPr>
          <a:xfrm>
            <a:off x="4207186" y="5781117"/>
            <a:ext cx="395654"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graphicFrame>
        <p:nvGraphicFramePr>
          <p:cNvPr id="13" name="Table 12">
            <a:extLst>
              <a:ext uri="{FF2B5EF4-FFF2-40B4-BE49-F238E27FC236}">
                <a16:creationId xmlns:a16="http://schemas.microsoft.com/office/drawing/2014/main" id="{30095CE5-E7B6-4D3C-8062-4A844A8059C9}"/>
              </a:ext>
            </a:extLst>
          </p:cNvPr>
          <p:cNvGraphicFramePr>
            <a:graphicFrameLocks noGrp="1"/>
          </p:cNvGraphicFramePr>
          <p:nvPr/>
        </p:nvGraphicFramePr>
        <p:xfrm>
          <a:off x="6845877" y="136524"/>
          <a:ext cx="2152650" cy="1314450"/>
        </p:xfrm>
        <a:graphic>
          <a:graphicData uri="http://schemas.openxmlformats.org/drawingml/2006/table">
            <a:tbl>
              <a:tblPr/>
              <a:tblGrid>
                <a:gridCol w="1076325">
                  <a:extLst>
                    <a:ext uri="{9D8B030D-6E8A-4147-A177-3AD203B41FA5}">
                      <a16:colId xmlns:a16="http://schemas.microsoft.com/office/drawing/2014/main" val="1671886493"/>
                    </a:ext>
                  </a:extLst>
                </a:gridCol>
                <a:gridCol w="1076325">
                  <a:extLst>
                    <a:ext uri="{9D8B030D-6E8A-4147-A177-3AD203B41FA5}">
                      <a16:colId xmlns:a16="http://schemas.microsoft.com/office/drawing/2014/main" val="612221339"/>
                    </a:ext>
                  </a:extLst>
                </a:gridCol>
              </a:tblGrid>
              <a:tr h="1314450">
                <a:tc>
                  <a:txBody>
                    <a:bodyPr/>
                    <a:lstStyle/>
                    <a:p>
                      <a:pPr algn="l" fontAlgn="base"/>
                      <a:r>
                        <a:rPr lang="en-AU" sz="1000" b="0" i="0" u="none" strike="noStrike">
                          <a:solidFill>
                            <a:srgbClr val="222324"/>
                          </a:solidFill>
                          <a:effectLst/>
                          <a:latin typeface="Segoe UI Semilight" panose="020B0402040204020203" pitchFamily="34" charset="0"/>
                        </a:rPr>
                        <a:t> </a:t>
                      </a:r>
                      <a:r>
                        <a:rPr lang="en-AU" sz="1000" b="0" i="0">
                          <a:solidFill>
                            <a:srgbClr val="222324"/>
                          </a:solidFill>
                          <a:effectLst/>
                          <a:latin typeface="Segoe UI Semilight" panose="020B0402040204020203" pitchFamily="34" charset="0"/>
                        </a:rPr>
                        <a:t>​</a:t>
                      </a:r>
                      <a:r>
                        <a:rPr lang="en-AU" sz="1350" b="0" i="0" kern="1200">
                          <a:solidFill>
                            <a:schemeClr val="tx1"/>
                          </a:solidFill>
                          <a:effectLst/>
                          <a:latin typeface="+mn-lt"/>
                          <a:ea typeface="+mn-ea"/>
                          <a:cs typeface="+mn-cs"/>
                        </a:rPr>
                        <a:t> </a:t>
                      </a:r>
                      <a:endParaRPr lang="en-AU" b="0" i="0">
                        <a:solidFill>
                          <a:srgbClr val="222324"/>
                        </a:solidFill>
                        <a:effectLst/>
                      </a:endParaRPr>
                    </a:p>
                  </a:txBody>
                  <a:tcPr>
                    <a:lnL>
                      <a:noFill/>
                    </a:lnL>
                    <a:lnR>
                      <a:noFill/>
                    </a:lnR>
                    <a:lnT>
                      <a:noFill/>
                    </a:lnT>
                    <a:lnB>
                      <a:noFill/>
                    </a:lnB>
                  </a:tcPr>
                </a:tc>
                <a:tc>
                  <a:txBody>
                    <a:bodyPr/>
                    <a:lstStyle/>
                    <a:p>
                      <a:pPr algn="l" fontAlgn="base"/>
                      <a:r>
                        <a:rPr lang="en-AU" sz="1050" b="1" i="0" u="none" strike="noStrike">
                          <a:solidFill>
                            <a:srgbClr val="FFFFFF"/>
                          </a:solidFill>
                          <a:effectLst/>
                          <a:latin typeface="Segoe UI Semilight" panose="020B0402040204020203" pitchFamily="34" charset="0"/>
                        </a:rPr>
                        <a:t>Improving</a:t>
                      </a:r>
                      <a:r>
                        <a:rPr lang="en-AU" sz="1050" b="0" i="0">
                          <a:solidFill>
                            <a:srgbClr val="222324"/>
                          </a:solidFill>
                          <a:effectLst/>
                          <a:latin typeface="Segoe UI Semilight" panose="020B0402040204020203" pitchFamily="34" charset="0"/>
                        </a:rPr>
                        <a:t>​</a:t>
                      </a:r>
                      <a:br>
                        <a:rPr lang="en-AU" sz="1050" b="0" i="0">
                          <a:solidFill>
                            <a:srgbClr val="222324"/>
                          </a:solidFill>
                          <a:effectLst/>
                          <a:latin typeface="Segoe UI Semilight" panose="020B0402040204020203" pitchFamily="34" charset="0"/>
                        </a:rPr>
                      </a:br>
                      <a:r>
                        <a:rPr lang="en-AU" sz="1050" b="0" i="0">
                          <a:solidFill>
                            <a:srgbClr val="222324"/>
                          </a:solidFill>
                          <a:effectLst/>
                          <a:latin typeface="Segoe UI Semilight" panose="020B0402040204020203" pitchFamily="34" charset="0"/>
                        </a:rPr>
                        <a:t>​</a:t>
                      </a:r>
                      <a:br>
                        <a:rPr lang="en-AU" sz="1050" b="0" i="0">
                          <a:solidFill>
                            <a:srgbClr val="222324"/>
                          </a:solidFill>
                          <a:effectLst/>
                          <a:latin typeface="Segoe UI Semilight" panose="020B0402040204020203" pitchFamily="34" charset="0"/>
                        </a:rPr>
                      </a:br>
                      <a:r>
                        <a:rPr lang="en-AU" sz="1050" b="1" i="0" u="none" strike="noStrike">
                          <a:solidFill>
                            <a:srgbClr val="FFFFFF"/>
                          </a:solidFill>
                          <a:effectLst/>
                          <a:latin typeface="Segoe UI Semilight" panose="020B0402040204020203" pitchFamily="34" charset="0"/>
                        </a:rPr>
                        <a:t>No Change /Stable</a:t>
                      </a:r>
                      <a:r>
                        <a:rPr lang="en-AU" sz="1050" b="0" i="0">
                          <a:solidFill>
                            <a:srgbClr val="222324"/>
                          </a:solidFill>
                          <a:effectLst/>
                          <a:latin typeface="Segoe UI Semilight" panose="020B0402040204020203" pitchFamily="34" charset="0"/>
                        </a:rPr>
                        <a:t>​</a:t>
                      </a:r>
                      <a:br>
                        <a:rPr lang="en-AU" sz="1050" b="0" i="0">
                          <a:solidFill>
                            <a:srgbClr val="222324"/>
                          </a:solidFill>
                          <a:effectLst/>
                          <a:latin typeface="Segoe UI Semilight" panose="020B0402040204020203" pitchFamily="34" charset="0"/>
                        </a:rPr>
                      </a:br>
                      <a:r>
                        <a:rPr lang="en-AU" sz="1050" b="0" i="0">
                          <a:solidFill>
                            <a:srgbClr val="222324"/>
                          </a:solidFill>
                          <a:effectLst/>
                          <a:latin typeface="Segoe UI Semilight" panose="020B0402040204020203" pitchFamily="34" charset="0"/>
                        </a:rPr>
                        <a:t>​</a:t>
                      </a:r>
                      <a:br>
                        <a:rPr lang="en-AU" sz="1050" b="0" i="0">
                          <a:solidFill>
                            <a:srgbClr val="222324"/>
                          </a:solidFill>
                          <a:effectLst/>
                          <a:latin typeface="Segoe UI Semilight" panose="020B0402040204020203" pitchFamily="34" charset="0"/>
                        </a:rPr>
                      </a:br>
                      <a:r>
                        <a:rPr lang="en-AU" sz="1050" b="1" i="0" u="none" strike="noStrike">
                          <a:solidFill>
                            <a:srgbClr val="FFFFFF"/>
                          </a:solidFill>
                          <a:effectLst/>
                          <a:latin typeface="Segoe UI Semilight" panose="020B0402040204020203" pitchFamily="34" charset="0"/>
                        </a:rPr>
                        <a:t>Worsened </a:t>
                      </a:r>
                      <a:r>
                        <a:rPr lang="en-AU" sz="1050" b="0" i="0">
                          <a:solidFill>
                            <a:srgbClr val="222324"/>
                          </a:solidFill>
                          <a:effectLst/>
                          <a:latin typeface="Segoe UI Semilight" panose="020B0402040204020203" pitchFamily="34" charset="0"/>
                        </a:rPr>
                        <a:t>​</a:t>
                      </a:r>
                      <a:endParaRPr lang="en-AU" b="0" i="0">
                        <a:solidFill>
                          <a:srgbClr val="222324"/>
                        </a:solidFill>
                        <a:effectLst/>
                      </a:endParaRPr>
                    </a:p>
                  </a:txBody>
                  <a:tcPr>
                    <a:lnL>
                      <a:noFill/>
                    </a:lnL>
                    <a:lnR>
                      <a:noFill/>
                    </a:lnR>
                    <a:lnT>
                      <a:noFill/>
                    </a:lnT>
                    <a:lnB>
                      <a:noFill/>
                    </a:lnB>
                  </a:tcPr>
                </a:tc>
                <a:extLst>
                  <a:ext uri="{0D108BD9-81ED-4DB2-BD59-A6C34878D82A}">
                    <a16:rowId xmlns:a16="http://schemas.microsoft.com/office/drawing/2014/main" val="185449407"/>
                  </a:ext>
                </a:extLst>
              </a:tr>
            </a:tbl>
          </a:graphicData>
        </a:graphic>
      </p:graphicFrame>
      <p:grpSp>
        <p:nvGrpSpPr>
          <p:cNvPr id="14" name="Group 13">
            <a:extLst>
              <a:ext uri="{FF2B5EF4-FFF2-40B4-BE49-F238E27FC236}">
                <a16:creationId xmlns:a16="http://schemas.microsoft.com/office/drawing/2014/main" id="{DC095D2A-3CAA-41EB-BA0A-CC208374A388}"/>
              </a:ext>
            </a:extLst>
          </p:cNvPr>
          <p:cNvGrpSpPr/>
          <p:nvPr/>
        </p:nvGrpSpPr>
        <p:grpSpPr>
          <a:xfrm>
            <a:off x="7318541" y="136524"/>
            <a:ext cx="395654" cy="1056883"/>
            <a:chOff x="7318541" y="136524"/>
            <a:chExt cx="395654" cy="1056883"/>
          </a:xfrm>
        </p:grpSpPr>
        <p:cxnSp>
          <p:nvCxnSpPr>
            <p:cNvPr id="15" name="Straight Arrow Connector 14">
              <a:extLst>
                <a:ext uri="{FF2B5EF4-FFF2-40B4-BE49-F238E27FC236}">
                  <a16:creationId xmlns:a16="http://schemas.microsoft.com/office/drawing/2014/main" id="{B45265AA-72FF-4E11-9ABD-BDF1EB13C452}"/>
                </a:ext>
              </a:extLst>
            </p:cNvPr>
            <p:cNvCxnSpPr/>
            <p:nvPr/>
          </p:nvCxnSpPr>
          <p:spPr>
            <a:xfrm flipV="1">
              <a:off x="7516368" y="136524"/>
              <a:ext cx="0" cy="272562"/>
            </a:xfrm>
            <a:prstGeom prst="straightConnector1">
              <a:avLst/>
            </a:prstGeom>
            <a:ln w="28575">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9414BA5E-1656-4929-838B-89CB67394259}"/>
                </a:ext>
              </a:extLst>
            </p:cNvPr>
            <p:cNvCxnSpPr/>
            <p:nvPr/>
          </p:nvCxnSpPr>
          <p:spPr>
            <a:xfrm>
              <a:off x="7318541" y="662355"/>
              <a:ext cx="395654" cy="0"/>
            </a:xfrm>
            <a:prstGeom prst="straightConnector1">
              <a:avLst/>
            </a:prstGeom>
            <a:ln w="28575">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D43F1543-5C2A-451E-AD4E-97A4599C3A72}"/>
                </a:ext>
              </a:extLst>
            </p:cNvPr>
            <p:cNvCxnSpPr>
              <a:cxnSpLocks/>
            </p:cNvCxnSpPr>
            <p:nvPr/>
          </p:nvCxnSpPr>
          <p:spPr>
            <a:xfrm>
              <a:off x="7516368" y="848064"/>
              <a:ext cx="938" cy="345343"/>
            </a:xfrm>
            <a:prstGeom prst="straightConnector1">
              <a:avLst/>
            </a:prstGeom>
            <a:ln w="28575">
              <a:solidFill>
                <a:schemeClr val="bg1"/>
              </a:solidFill>
              <a:tailEnd type="triangle"/>
            </a:ln>
          </p:spPr>
          <p:style>
            <a:lnRef idx="1">
              <a:schemeClr val="dk1"/>
            </a:lnRef>
            <a:fillRef idx="0">
              <a:schemeClr val="dk1"/>
            </a:fillRef>
            <a:effectRef idx="0">
              <a:schemeClr val="dk1"/>
            </a:effectRef>
            <a:fontRef idx="minor">
              <a:schemeClr val="tx1"/>
            </a:fontRef>
          </p:style>
        </p:cxnSp>
      </p:grpSp>
      <p:cxnSp>
        <p:nvCxnSpPr>
          <p:cNvPr id="18" name="Straight Arrow Connector 17">
            <a:extLst>
              <a:ext uri="{FF2B5EF4-FFF2-40B4-BE49-F238E27FC236}">
                <a16:creationId xmlns:a16="http://schemas.microsoft.com/office/drawing/2014/main" id="{3C84DAAA-6AAF-4522-AD1A-4AE379B07BCA}"/>
              </a:ext>
            </a:extLst>
          </p:cNvPr>
          <p:cNvCxnSpPr/>
          <p:nvPr/>
        </p:nvCxnSpPr>
        <p:spPr>
          <a:xfrm>
            <a:off x="4204136" y="4464585"/>
            <a:ext cx="395654"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49652696-9242-4CF4-A37F-E14B05493F3D}"/>
              </a:ext>
            </a:extLst>
          </p:cNvPr>
          <p:cNvCxnSpPr/>
          <p:nvPr/>
        </p:nvCxnSpPr>
        <p:spPr>
          <a:xfrm>
            <a:off x="4212928" y="6519550"/>
            <a:ext cx="395654"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161140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1FD31EA-0B02-4F5E-9F04-B0BD413AB60D}"/>
              </a:ext>
            </a:extLst>
          </p:cNvPr>
          <p:cNvSpPr>
            <a:spLocks noGrp="1"/>
          </p:cNvSpPr>
          <p:nvPr>
            <p:ph type="title"/>
          </p:nvPr>
        </p:nvSpPr>
        <p:spPr/>
        <p:txBody>
          <a:bodyPr/>
          <a:lstStyle/>
          <a:p>
            <a:r>
              <a:rPr lang="en-AU"/>
              <a:t>Agenda</a:t>
            </a:r>
          </a:p>
        </p:txBody>
      </p:sp>
      <p:graphicFrame>
        <p:nvGraphicFramePr>
          <p:cNvPr id="2" name="Table 1">
            <a:extLst>
              <a:ext uri="{FF2B5EF4-FFF2-40B4-BE49-F238E27FC236}">
                <a16:creationId xmlns:a16="http://schemas.microsoft.com/office/drawing/2014/main" id="{6F05FB2B-01F5-4829-AFD8-ECE092A76DF5}"/>
              </a:ext>
            </a:extLst>
          </p:cNvPr>
          <p:cNvGraphicFramePr>
            <a:graphicFrameLocks noGrp="1"/>
          </p:cNvGraphicFramePr>
          <p:nvPr>
            <p:extLst>
              <p:ext uri="{D42A27DB-BD31-4B8C-83A1-F6EECF244321}">
                <p14:modId xmlns:p14="http://schemas.microsoft.com/office/powerpoint/2010/main" val="370482221"/>
              </p:ext>
            </p:extLst>
          </p:nvPr>
        </p:nvGraphicFramePr>
        <p:xfrm>
          <a:off x="3120685" y="432020"/>
          <a:ext cx="5823515" cy="4932412"/>
        </p:xfrm>
        <a:graphic>
          <a:graphicData uri="http://schemas.openxmlformats.org/drawingml/2006/table">
            <a:tbl>
              <a:tblPr firstRow="1" firstCol="1" bandRow="1">
                <a:tableStyleId>{21E4AEA4-8DFA-4A89-87EB-49C32662AFE0}</a:tableStyleId>
              </a:tblPr>
              <a:tblGrid>
                <a:gridCol w="462271">
                  <a:extLst>
                    <a:ext uri="{9D8B030D-6E8A-4147-A177-3AD203B41FA5}">
                      <a16:colId xmlns:a16="http://schemas.microsoft.com/office/drawing/2014/main" val="4073844536"/>
                    </a:ext>
                  </a:extLst>
                </a:gridCol>
                <a:gridCol w="3279758">
                  <a:extLst>
                    <a:ext uri="{9D8B030D-6E8A-4147-A177-3AD203B41FA5}">
                      <a16:colId xmlns:a16="http://schemas.microsoft.com/office/drawing/2014/main" val="678231916"/>
                    </a:ext>
                  </a:extLst>
                </a:gridCol>
                <a:gridCol w="2081486">
                  <a:extLst>
                    <a:ext uri="{9D8B030D-6E8A-4147-A177-3AD203B41FA5}">
                      <a16:colId xmlns:a16="http://schemas.microsoft.com/office/drawing/2014/main" val="4253477886"/>
                    </a:ext>
                  </a:extLst>
                </a:gridCol>
              </a:tblGrid>
              <a:tr h="457169">
                <a:tc>
                  <a:txBody>
                    <a:bodyPr/>
                    <a:lstStyle/>
                    <a:p>
                      <a:pPr>
                        <a:spcBef>
                          <a:spcPts val="600"/>
                        </a:spcBef>
                        <a:spcAft>
                          <a:spcPts val="600"/>
                        </a:spcAft>
                      </a:pPr>
                      <a:r>
                        <a:rPr lang="en-AU" sz="1400">
                          <a:effectLst/>
                        </a:rPr>
                        <a:t>No.</a:t>
                      </a:r>
                      <a:endParaRPr lang="en-AU"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spcBef>
                          <a:spcPts val="600"/>
                        </a:spcBef>
                        <a:spcAft>
                          <a:spcPts val="600"/>
                        </a:spcAft>
                      </a:pPr>
                      <a:r>
                        <a:rPr lang="en-AU" sz="1400">
                          <a:effectLst/>
                        </a:rPr>
                        <a:t>Agenda Item</a:t>
                      </a:r>
                      <a:endParaRPr lang="en-AU"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algn="l" defTabSz="685800" rtl="0" eaLnBrk="1" latinLnBrk="0" hangingPunct="1">
                        <a:spcBef>
                          <a:spcPts val="600"/>
                        </a:spcBef>
                        <a:spcAft>
                          <a:spcPts val="600"/>
                        </a:spcAft>
                      </a:pPr>
                      <a:r>
                        <a:rPr lang="en-AU" sz="1400" kern="1200">
                          <a:effectLst/>
                        </a:rPr>
                        <a:t>Presenter</a:t>
                      </a:r>
                      <a:endParaRPr lang="en-AU" sz="1400" b="1" kern="1200">
                        <a:solidFill>
                          <a:schemeClr val="lt1"/>
                        </a:solidFill>
                        <a:effectLst/>
                        <a:latin typeface="+mn-lt"/>
                        <a:ea typeface="+mn-ea"/>
                        <a:cs typeface="+mn-cs"/>
                      </a:endParaRPr>
                    </a:p>
                  </a:txBody>
                  <a:tcPr marL="68580" marR="68580" marT="0" marB="0"/>
                </a:tc>
                <a:extLst>
                  <a:ext uri="{0D108BD9-81ED-4DB2-BD59-A6C34878D82A}">
                    <a16:rowId xmlns:a16="http://schemas.microsoft.com/office/drawing/2014/main" val="890326347"/>
                  </a:ext>
                </a:extLst>
              </a:tr>
              <a:tr h="501395">
                <a:tc>
                  <a:txBody>
                    <a:bodyPr/>
                    <a:lstStyle/>
                    <a:p>
                      <a:pPr algn="ctr">
                        <a:spcBef>
                          <a:spcPts val="600"/>
                        </a:spcBef>
                        <a:spcAft>
                          <a:spcPts val="600"/>
                        </a:spcAft>
                      </a:pPr>
                      <a:r>
                        <a:rPr lang="en-AU" sz="1400">
                          <a:effectLst/>
                        </a:rPr>
                        <a:t>1</a:t>
                      </a:r>
                      <a:endParaRPr lang="en-AU"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l">
                        <a:spcBef>
                          <a:spcPts val="0"/>
                        </a:spcBef>
                        <a:spcAft>
                          <a:spcPts val="600"/>
                        </a:spcAft>
                      </a:pPr>
                      <a:r>
                        <a:rPr lang="en-AU" sz="1400">
                          <a:effectLst/>
                        </a:rPr>
                        <a:t>Welcome, Introductions and Apologies</a:t>
                      </a:r>
                      <a:endParaRPr lang="en-AU"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l">
                        <a:spcBef>
                          <a:spcPts val="0"/>
                        </a:spcBef>
                        <a:spcAft>
                          <a:spcPts val="600"/>
                        </a:spcAft>
                      </a:pPr>
                      <a:r>
                        <a:rPr lang="en-AU" sz="1400">
                          <a:effectLst/>
                        </a:rPr>
                        <a:t>Peter Geers</a:t>
                      </a:r>
                      <a:endParaRPr lang="en-AU"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120930855"/>
                  </a:ext>
                </a:extLst>
              </a:tr>
              <a:tr h="457169">
                <a:tc>
                  <a:txBody>
                    <a:bodyPr/>
                    <a:lstStyle/>
                    <a:p>
                      <a:pPr algn="ctr">
                        <a:spcBef>
                          <a:spcPts val="600"/>
                        </a:spcBef>
                        <a:spcAft>
                          <a:spcPts val="600"/>
                        </a:spcAft>
                      </a:pPr>
                      <a:r>
                        <a:rPr lang="en-AU" sz="1400">
                          <a:effectLst/>
                        </a:rPr>
                        <a:t>2</a:t>
                      </a:r>
                      <a:endParaRPr lang="en-AU"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l">
                        <a:spcBef>
                          <a:spcPts val="0"/>
                        </a:spcBef>
                        <a:spcAft>
                          <a:spcPts val="600"/>
                        </a:spcAft>
                      </a:pPr>
                      <a:r>
                        <a:rPr lang="en-AU" sz="1400">
                          <a:effectLst/>
                        </a:rPr>
                        <a:t>Minutes and Actions</a:t>
                      </a:r>
                      <a:endParaRPr lang="en-AU"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l">
                        <a:spcBef>
                          <a:spcPts val="0"/>
                        </a:spcBef>
                        <a:spcAft>
                          <a:spcPts val="600"/>
                        </a:spcAft>
                      </a:pPr>
                      <a:r>
                        <a:rPr lang="en-AU" sz="1400">
                          <a:effectLst/>
                        </a:rPr>
                        <a:t>Peter Geers</a:t>
                      </a:r>
                      <a:endParaRPr lang="en-AU"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744323867"/>
                  </a:ext>
                </a:extLst>
              </a:tr>
              <a:tr h="457169">
                <a:tc>
                  <a:txBody>
                    <a:bodyPr/>
                    <a:lstStyle/>
                    <a:p>
                      <a:pPr marL="0" algn="ctr" defTabSz="685800" rtl="0" eaLnBrk="1" latinLnBrk="0" hangingPunct="1">
                        <a:spcBef>
                          <a:spcPts val="600"/>
                        </a:spcBef>
                        <a:spcAft>
                          <a:spcPts val="600"/>
                        </a:spcAft>
                      </a:pPr>
                      <a:r>
                        <a:rPr lang="en-AU" sz="1400" kern="1200">
                          <a:effectLst/>
                        </a:rPr>
                        <a:t>3</a:t>
                      </a:r>
                      <a:endParaRPr lang="en-AU" sz="1400" b="1" kern="1200">
                        <a:solidFill>
                          <a:schemeClr val="lt1"/>
                        </a:solidFill>
                        <a:effectLst/>
                        <a:latin typeface="+mn-lt"/>
                        <a:ea typeface="+mn-ea"/>
                        <a:cs typeface="+mn-cs"/>
                      </a:endParaRPr>
                    </a:p>
                  </a:txBody>
                  <a:tcPr marL="68580" marR="68580" marT="0" marB="0" anchor="ctr"/>
                </a:tc>
                <a:tc>
                  <a:txBody>
                    <a:bodyPr/>
                    <a:lstStyle/>
                    <a:p>
                      <a:pPr marL="0" algn="l" defTabSz="685800" rtl="0" eaLnBrk="1" latinLnBrk="0" hangingPunct="1">
                        <a:spcBef>
                          <a:spcPts val="0"/>
                        </a:spcBef>
                        <a:spcAft>
                          <a:spcPts val="600"/>
                        </a:spcAft>
                      </a:pPr>
                      <a:r>
                        <a:rPr lang="en-AU" sz="1400" kern="1200">
                          <a:effectLst/>
                        </a:rPr>
                        <a:t>Program Update</a:t>
                      </a:r>
                      <a:endParaRPr lang="en-AU" sz="1400" kern="1200">
                        <a:solidFill>
                          <a:schemeClr val="dk1"/>
                        </a:solidFill>
                        <a:effectLst/>
                        <a:highlight>
                          <a:srgbClr val="FFFF00"/>
                        </a:highlight>
                        <a:latin typeface="+mn-lt"/>
                        <a:ea typeface="+mn-ea"/>
                        <a:cs typeface="+mn-cs"/>
                      </a:endParaRPr>
                    </a:p>
                  </a:txBody>
                  <a:tcPr marL="68580" marR="68580" marT="0" marB="0" anchor="ctr"/>
                </a:tc>
                <a:tc>
                  <a:txBody>
                    <a:bodyPr/>
                    <a:lstStyle/>
                    <a:p>
                      <a:pPr marL="0" marR="0" lvl="0" indent="0" algn="l" defTabSz="685800" rtl="0" eaLnBrk="1" fontAlgn="auto" latinLnBrk="0" hangingPunct="1">
                        <a:lnSpc>
                          <a:spcPct val="100000"/>
                        </a:lnSpc>
                        <a:spcBef>
                          <a:spcPts val="0"/>
                        </a:spcBef>
                        <a:spcAft>
                          <a:spcPts val="600"/>
                        </a:spcAft>
                        <a:buClrTx/>
                        <a:buSzTx/>
                        <a:buFontTx/>
                        <a:buNone/>
                        <a:tabLst/>
                        <a:defRPr/>
                      </a:pPr>
                      <a:r>
                        <a:rPr lang="en-AU" sz="1400" kern="1200">
                          <a:effectLst/>
                        </a:rPr>
                        <a:t>Rowena Leung</a:t>
                      </a:r>
                      <a:endParaRPr lang="en-AU" sz="1400" kern="120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800997470"/>
                  </a:ext>
                </a:extLst>
              </a:tr>
              <a:tr h="457169">
                <a:tc>
                  <a:txBody>
                    <a:bodyPr/>
                    <a:lstStyle/>
                    <a:p>
                      <a:pPr marL="0" algn="ctr" defTabSz="685800" rtl="0" eaLnBrk="1" latinLnBrk="0" hangingPunct="1">
                        <a:spcBef>
                          <a:spcPts val="600"/>
                        </a:spcBef>
                        <a:spcAft>
                          <a:spcPts val="600"/>
                        </a:spcAft>
                      </a:pPr>
                      <a:r>
                        <a:rPr lang="en-AU" sz="1400" kern="1200">
                          <a:effectLst/>
                        </a:rPr>
                        <a:t>4</a:t>
                      </a:r>
                      <a:endParaRPr lang="en-AU" sz="1400" b="1" kern="1200">
                        <a:solidFill>
                          <a:schemeClr val="lt1"/>
                        </a:solidFill>
                        <a:effectLst/>
                        <a:latin typeface="+mn-lt"/>
                        <a:ea typeface="+mn-ea"/>
                        <a:cs typeface="+mn-cs"/>
                      </a:endParaRPr>
                    </a:p>
                  </a:txBody>
                  <a:tcPr marL="68580" marR="68580" marT="0" marB="0" anchor="ctr"/>
                </a:tc>
                <a:tc>
                  <a:txBody>
                    <a:bodyPr/>
                    <a:lstStyle/>
                    <a:p>
                      <a:pPr marL="0" algn="l" defTabSz="685800" rtl="0" eaLnBrk="1" latinLnBrk="0" hangingPunct="1">
                        <a:spcBef>
                          <a:spcPts val="0"/>
                        </a:spcBef>
                        <a:spcAft>
                          <a:spcPts val="600"/>
                        </a:spcAft>
                      </a:pPr>
                      <a:r>
                        <a:rPr lang="en-AU" sz="1400" kern="1200">
                          <a:effectLst/>
                        </a:rPr>
                        <a:t>Readiness Reporting</a:t>
                      </a:r>
                      <a:endParaRPr lang="en-AU" sz="1400" kern="1200">
                        <a:solidFill>
                          <a:schemeClr val="dk1"/>
                        </a:solidFill>
                        <a:effectLst/>
                        <a:highlight>
                          <a:srgbClr val="FFFF00"/>
                        </a:highlight>
                        <a:latin typeface="+mn-lt"/>
                        <a:ea typeface="+mn-ea"/>
                        <a:cs typeface="+mn-cs"/>
                      </a:endParaRPr>
                    </a:p>
                  </a:txBody>
                  <a:tcPr marL="68580" marR="68580" marT="0" marB="0" anchor="ctr"/>
                </a:tc>
                <a:tc>
                  <a:txBody>
                    <a:bodyPr/>
                    <a:lstStyle/>
                    <a:p>
                      <a:pPr marL="0" algn="l" defTabSz="685800" rtl="0" eaLnBrk="1" latinLnBrk="0" hangingPunct="1">
                        <a:spcBef>
                          <a:spcPts val="0"/>
                        </a:spcBef>
                        <a:spcAft>
                          <a:spcPts val="600"/>
                        </a:spcAft>
                      </a:pPr>
                      <a:r>
                        <a:rPr lang="en-AU" sz="1400" kern="1200">
                          <a:effectLst/>
                        </a:rPr>
                        <a:t>Greg Minney</a:t>
                      </a:r>
                      <a:endParaRPr lang="en-AU" sz="1400" kern="120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1780930396"/>
                  </a:ext>
                </a:extLst>
              </a:tr>
              <a:tr h="371763">
                <a:tc>
                  <a:txBody>
                    <a:bodyPr/>
                    <a:lstStyle/>
                    <a:p>
                      <a:pPr marL="0" algn="ctr" defTabSz="685800" rtl="0" eaLnBrk="1" latinLnBrk="0" hangingPunct="1">
                        <a:spcBef>
                          <a:spcPts val="600"/>
                        </a:spcBef>
                        <a:spcAft>
                          <a:spcPts val="600"/>
                        </a:spcAft>
                      </a:pPr>
                      <a:r>
                        <a:rPr lang="en-AU" sz="1400" kern="1200">
                          <a:effectLst/>
                        </a:rPr>
                        <a:t>5</a:t>
                      </a:r>
                      <a:endParaRPr lang="en-AU" sz="1400" b="1" kern="1200">
                        <a:solidFill>
                          <a:schemeClr val="lt1"/>
                        </a:solidFill>
                        <a:effectLst/>
                        <a:latin typeface="+mn-lt"/>
                        <a:ea typeface="+mn-ea"/>
                        <a:cs typeface="+mn-cs"/>
                      </a:endParaRPr>
                    </a:p>
                  </a:txBody>
                  <a:tcPr marL="68580" marR="68580" marT="0" marB="0" anchor="ctr"/>
                </a:tc>
                <a:tc>
                  <a:txBody>
                    <a:bodyPr/>
                    <a:lstStyle/>
                    <a:p>
                      <a:r>
                        <a:rPr lang="en-AU"/>
                        <a:t>Path to Market Commencement </a:t>
                      </a:r>
                    </a:p>
                  </a:txBody>
                  <a:tcPr marL="68580" marR="68580" marT="0" marB="0" anchor="ctr"/>
                </a:tc>
                <a:tc>
                  <a:txBody>
                    <a:bodyPr/>
                    <a:lstStyle/>
                    <a:p>
                      <a:pPr marL="0" marR="0" lvl="0" indent="0" algn="l" defTabSz="685800" rtl="0" eaLnBrk="1" fontAlgn="auto" latinLnBrk="0" hangingPunct="1">
                        <a:lnSpc>
                          <a:spcPct val="100000"/>
                        </a:lnSpc>
                        <a:spcBef>
                          <a:spcPts val="0"/>
                        </a:spcBef>
                        <a:spcAft>
                          <a:spcPts val="600"/>
                        </a:spcAft>
                        <a:buClrTx/>
                        <a:buSzTx/>
                        <a:buFontTx/>
                        <a:buNone/>
                        <a:tabLst/>
                        <a:defRPr/>
                      </a:pPr>
                      <a:r>
                        <a:rPr lang="en-AU" sz="1400" kern="1200">
                          <a:effectLst/>
                        </a:rPr>
                        <a:t>Greg Minney</a:t>
                      </a:r>
                      <a:endParaRPr lang="en-AU" sz="1400" kern="120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2254632084"/>
                  </a:ext>
                </a:extLst>
              </a:tr>
              <a:tr h="371763">
                <a:tc>
                  <a:txBody>
                    <a:bodyPr/>
                    <a:lstStyle/>
                    <a:p>
                      <a:pPr marL="0" algn="ctr" defTabSz="685800" rtl="0" eaLnBrk="1" latinLnBrk="0" hangingPunct="1">
                        <a:spcBef>
                          <a:spcPts val="600"/>
                        </a:spcBef>
                        <a:spcAft>
                          <a:spcPts val="600"/>
                        </a:spcAft>
                      </a:pPr>
                      <a:r>
                        <a:rPr lang="en-AU" sz="1400" kern="1200">
                          <a:effectLst/>
                        </a:rPr>
                        <a:t>6</a:t>
                      </a:r>
                      <a:endParaRPr lang="en-AU" sz="1400" b="1" kern="1200">
                        <a:solidFill>
                          <a:schemeClr val="lt1"/>
                        </a:solidFill>
                        <a:effectLst/>
                        <a:latin typeface="+mn-lt"/>
                        <a:ea typeface="+mn-ea"/>
                        <a:cs typeface="+mn-cs"/>
                      </a:endParaRPr>
                    </a:p>
                  </a:txBody>
                  <a:tcPr marL="68580" marR="68580" marT="0" marB="0" anchor="ctr"/>
                </a:tc>
                <a:tc>
                  <a:txBody>
                    <a:bodyPr/>
                    <a:lstStyle/>
                    <a:p>
                      <a:r>
                        <a:rPr lang="en-AU"/>
                        <a:t>AEMO IT Platform Go-Live </a:t>
                      </a:r>
                    </a:p>
                  </a:txBody>
                  <a:tcPr marL="68580" marR="68580" marT="0" marB="0" anchor="ctr"/>
                </a:tc>
                <a:tc>
                  <a:txBody>
                    <a:bodyPr/>
                    <a:lstStyle/>
                    <a:p>
                      <a:r>
                        <a:rPr lang="en-AU"/>
                        <a:t>Greg Minney</a:t>
                      </a:r>
                    </a:p>
                  </a:txBody>
                  <a:tcPr marL="68580" marR="68580" marT="0" marB="0" anchor="ctr"/>
                </a:tc>
                <a:extLst>
                  <a:ext uri="{0D108BD9-81ED-4DB2-BD59-A6C34878D82A}">
                    <a16:rowId xmlns:a16="http://schemas.microsoft.com/office/drawing/2014/main" val="341463871"/>
                  </a:ext>
                </a:extLst>
              </a:tr>
              <a:tr h="371763">
                <a:tc>
                  <a:txBody>
                    <a:bodyPr/>
                    <a:lstStyle/>
                    <a:p>
                      <a:pPr marL="0" algn="ctr" defTabSz="685800" rtl="0" eaLnBrk="1" latinLnBrk="0" hangingPunct="1">
                        <a:spcBef>
                          <a:spcPts val="600"/>
                        </a:spcBef>
                        <a:spcAft>
                          <a:spcPts val="600"/>
                        </a:spcAft>
                      </a:pPr>
                      <a:r>
                        <a:rPr lang="en-AU" sz="1400" kern="1200">
                          <a:effectLst/>
                        </a:rPr>
                        <a:t>7</a:t>
                      </a:r>
                      <a:endParaRPr lang="en-AU" sz="1400" b="1" kern="1200">
                        <a:solidFill>
                          <a:schemeClr val="lt1"/>
                        </a:solidFill>
                        <a:effectLst/>
                        <a:latin typeface="+mn-lt"/>
                        <a:ea typeface="+mn-ea"/>
                        <a:cs typeface="+mn-cs"/>
                      </a:endParaRPr>
                    </a:p>
                  </a:txBody>
                  <a:tcPr marL="68580" marR="68580" marT="0" marB="0" anchor="ctr"/>
                </a:tc>
                <a:tc>
                  <a:txBody>
                    <a:bodyPr/>
                    <a:lstStyle/>
                    <a:p>
                      <a:pPr marL="0" marR="0" lvl="0" indent="0" algn="l" defTabSz="685800" rtl="0" eaLnBrk="1" fontAlgn="auto" latinLnBrk="0" hangingPunct="1">
                        <a:lnSpc>
                          <a:spcPct val="100000"/>
                        </a:lnSpc>
                        <a:spcBef>
                          <a:spcPts val="0"/>
                        </a:spcBef>
                        <a:spcAft>
                          <a:spcPts val="600"/>
                        </a:spcAft>
                        <a:buClrTx/>
                        <a:buSzTx/>
                        <a:buFontTx/>
                        <a:buNone/>
                        <a:tabLst/>
                        <a:defRPr/>
                      </a:pPr>
                      <a:r>
                        <a:rPr lang="en-AU" sz="1400" kern="1200">
                          <a:effectLst/>
                        </a:rPr>
                        <a:t>Regulatory Roadmap Update</a:t>
                      </a:r>
                      <a:endParaRPr lang="en-AU" sz="1400" kern="1200">
                        <a:solidFill>
                          <a:schemeClr val="dk1"/>
                        </a:solidFill>
                        <a:effectLst/>
                        <a:latin typeface="+mn-lt"/>
                        <a:ea typeface="+mn-ea"/>
                        <a:cs typeface="+mn-cs"/>
                      </a:endParaRPr>
                    </a:p>
                  </a:txBody>
                  <a:tcPr marL="68580" marR="68580" marT="0" marB="0" anchor="ctr"/>
                </a:tc>
                <a:tc>
                  <a:txBody>
                    <a:bodyPr/>
                    <a:lstStyle/>
                    <a:p>
                      <a:pPr marL="0" algn="l" defTabSz="685800" rtl="0" eaLnBrk="1" latinLnBrk="0" hangingPunct="1">
                        <a:spcBef>
                          <a:spcPts val="0"/>
                        </a:spcBef>
                        <a:spcAft>
                          <a:spcPts val="600"/>
                        </a:spcAft>
                      </a:pPr>
                      <a:r>
                        <a:rPr lang="en-AU" sz="1400" kern="1200">
                          <a:effectLst/>
                        </a:rPr>
                        <a:t>Peter Carruthers</a:t>
                      </a:r>
                      <a:endParaRPr lang="en-AU" sz="1400" kern="120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2866586998"/>
                  </a:ext>
                </a:extLst>
              </a:tr>
              <a:tr h="371763">
                <a:tc>
                  <a:txBody>
                    <a:bodyPr/>
                    <a:lstStyle/>
                    <a:p>
                      <a:pPr marL="0" algn="ctr" defTabSz="685800" rtl="0" eaLnBrk="1" latinLnBrk="0" hangingPunct="1">
                        <a:spcBef>
                          <a:spcPts val="600"/>
                        </a:spcBef>
                        <a:spcAft>
                          <a:spcPts val="600"/>
                        </a:spcAft>
                      </a:pPr>
                      <a:r>
                        <a:rPr lang="en-AU" sz="1400" kern="1200">
                          <a:effectLst/>
                        </a:rPr>
                        <a:t>8</a:t>
                      </a:r>
                      <a:endParaRPr lang="en-AU" sz="1400" b="1" kern="1200">
                        <a:solidFill>
                          <a:schemeClr val="lt1"/>
                        </a:solidFill>
                        <a:effectLst/>
                        <a:latin typeface="+mn-lt"/>
                        <a:ea typeface="+mn-ea"/>
                        <a:cs typeface="+mn-cs"/>
                      </a:endParaRPr>
                    </a:p>
                  </a:txBody>
                  <a:tcPr marL="68580" marR="68580" marT="0" marB="0" anchor="ctr"/>
                </a:tc>
                <a:tc>
                  <a:txBody>
                    <a:bodyPr/>
                    <a:lstStyle/>
                    <a:p>
                      <a:pPr marL="0" algn="l" defTabSz="685800" rtl="0" eaLnBrk="1" latinLnBrk="0" hangingPunct="1">
                        <a:spcBef>
                          <a:spcPts val="0"/>
                        </a:spcBef>
                        <a:spcAft>
                          <a:spcPts val="600"/>
                        </a:spcAft>
                      </a:pPr>
                      <a:r>
                        <a:rPr lang="en-AU" sz="1400" kern="1200">
                          <a:effectLst/>
                        </a:rPr>
                        <a:t>Industry Risks and Issues</a:t>
                      </a:r>
                      <a:endParaRPr lang="en-AU" sz="1400" kern="1200">
                        <a:solidFill>
                          <a:schemeClr val="dk1"/>
                        </a:solidFill>
                        <a:effectLst/>
                        <a:latin typeface="+mn-lt"/>
                        <a:ea typeface="+mn-ea"/>
                        <a:cs typeface="+mn-cs"/>
                      </a:endParaRPr>
                    </a:p>
                  </a:txBody>
                  <a:tcPr marL="68580" marR="68580" marT="0" marB="0" anchor="ctr"/>
                </a:tc>
                <a:tc>
                  <a:txBody>
                    <a:bodyPr/>
                    <a:lstStyle/>
                    <a:p>
                      <a:pPr marL="0" algn="l" defTabSz="685800" rtl="0" eaLnBrk="1" latinLnBrk="0" hangingPunct="1">
                        <a:spcBef>
                          <a:spcPts val="0"/>
                        </a:spcBef>
                        <a:spcAft>
                          <a:spcPts val="600"/>
                        </a:spcAft>
                      </a:pPr>
                      <a:r>
                        <a:rPr lang="en-AU" sz="1400" kern="1200">
                          <a:effectLst/>
                        </a:rPr>
                        <a:t>Peter Carruthers</a:t>
                      </a:r>
                      <a:endParaRPr lang="en-AU" sz="1400" kern="120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2887058160"/>
                  </a:ext>
                </a:extLst>
              </a:tr>
              <a:tr h="371763">
                <a:tc>
                  <a:txBody>
                    <a:bodyPr/>
                    <a:lstStyle/>
                    <a:p>
                      <a:pPr marL="0" algn="ctr" defTabSz="685800" rtl="0" eaLnBrk="1" latinLnBrk="0" hangingPunct="1">
                        <a:spcBef>
                          <a:spcPts val="600"/>
                        </a:spcBef>
                        <a:spcAft>
                          <a:spcPts val="600"/>
                        </a:spcAft>
                      </a:pPr>
                      <a:r>
                        <a:rPr lang="en-AU" sz="1400" kern="1200">
                          <a:effectLst/>
                        </a:rPr>
                        <a:t>9</a:t>
                      </a:r>
                      <a:endParaRPr lang="en-AU" sz="1400" b="1" kern="1200">
                        <a:solidFill>
                          <a:schemeClr val="lt1"/>
                        </a:solidFill>
                        <a:effectLst/>
                        <a:latin typeface="+mn-lt"/>
                        <a:ea typeface="+mn-ea"/>
                        <a:cs typeface="+mn-cs"/>
                      </a:endParaRPr>
                    </a:p>
                  </a:txBody>
                  <a:tcPr marL="68580" marR="68580" marT="0" marB="0" anchor="ctr"/>
                </a:tc>
                <a:tc>
                  <a:txBody>
                    <a:bodyPr/>
                    <a:lstStyle/>
                    <a:p>
                      <a:pPr marL="0" algn="l" defTabSz="685800" rtl="0" eaLnBrk="1" latinLnBrk="0" hangingPunct="1">
                        <a:spcBef>
                          <a:spcPts val="0"/>
                        </a:spcBef>
                        <a:spcAft>
                          <a:spcPts val="600"/>
                        </a:spcAft>
                      </a:pPr>
                      <a:r>
                        <a:rPr lang="en-AU" sz="1400" kern="1200">
                          <a:effectLst/>
                        </a:rPr>
                        <a:t>Industry Engagement</a:t>
                      </a:r>
                      <a:endParaRPr lang="en-AU" sz="1400" kern="1200">
                        <a:solidFill>
                          <a:schemeClr val="dk1"/>
                        </a:solidFill>
                        <a:effectLst/>
                        <a:latin typeface="+mn-lt"/>
                        <a:ea typeface="+mn-ea"/>
                        <a:cs typeface="+mn-cs"/>
                      </a:endParaRPr>
                    </a:p>
                  </a:txBody>
                  <a:tcPr marL="68580" marR="68580" marT="0" marB="0" anchor="ctr"/>
                </a:tc>
                <a:tc>
                  <a:txBody>
                    <a:bodyPr/>
                    <a:lstStyle/>
                    <a:p>
                      <a:pPr marL="0" algn="l" defTabSz="685800" rtl="0" eaLnBrk="1" latinLnBrk="0" hangingPunct="1">
                        <a:spcBef>
                          <a:spcPts val="0"/>
                        </a:spcBef>
                        <a:spcAft>
                          <a:spcPts val="600"/>
                        </a:spcAft>
                      </a:pPr>
                      <a:r>
                        <a:rPr lang="en-AU" sz="1400" kern="1200">
                          <a:effectLst/>
                        </a:rPr>
                        <a:t>Anne-Marie McCague</a:t>
                      </a:r>
                      <a:endParaRPr lang="en-AU" sz="1400" kern="120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2365272469"/>
                  </a:ext>
                </a:extLst>
              </a:tr>
              <a:tr h="371763">
                <a:tc>
                  <a:txBody>
                    <a:bodyPr/>
                    <a:lstStyle/>
                    <a:p>
                      <a:pPr marL="0" algn="ctr" defTabSz="685800" rtl="0" eaLnBrk="1" latinLnBrk="0" hangingPunct="1">
                        <a:spcBef>
                          <a:spcPts val="600"/>
                        </a:spcBef>
                        <a:spcAft>
                          <a:spcPts val="600"/>
                        </a:spcAft>
                      </a:pPr>
                      <a:r>
                        <a:rPr lang="en-AU" sz="1400" kern="1200">
                          <a:effectLst/>
                        </a:rPr>
                        <a:t>10</a:t>
                      </a:r>
                      <a:endParaRPr lang="en-AU" sz="1400" b="1" kern="1200">
                        <a:solidFill>
                          <a:schemeClr val="lt1"/>
                        </a:solidFill>
                        <a:effectLst/>
                        <a:latin typeface="+mn-lt"/>
                        <a:ea typeface="+mn-ea"/>
                        <a:cs typeface="+mn-cs"/>
                      </a:endParaRPr>
                    </a:p>
                  </a:txBody>
                  <a:tcPr marL="68580" marR="68580" marT="0" marB="0" anchor="ctr"/>
                </a:tc>
                <a:tc>
                  <a:txBody>
                    <a:bodyPr/>
                    <a:lstStyle/>
                    <a:p>
                      <a:pPr marL="0" algn="l" defTabSz="685800" rtl="0" eaLnBrk="1" latinLnBrk="0" hangingPunct="1">
                        <a:spcBef>
                          <a:spcPts val="0"/>
                        </a:spcBef>
                        <a:spcAft>
                          <a:spcPts val="600"/>
                        </a:spcAft>
                      </a:pPr>
                      <a:r>
                        <a:rPr lang="en-AU" sz="1400" kern="1200">
                          <a:effectLst/>
                        </a:rPr>
                        <a:t>General Questions</a:t>
                      </a:r>
                      <a:endParaRPr lang="en-AU" sz="1400" kern="1200">
                        <a:solidFill>
                          <a:schemeClr val="dk1"/>
                        </a:solidFill>
                        <a:effectLst/>
                        <a:latin typeface="+mn-lt"/>
                        <a:ea typeface="+mn-ea"/>
                        <a:cs typeface="+mn-cs"/>
                      </a:endParaRPr>
                    </a:p>
                  </a:txBody>
                  <a:tcPr marL="68580" marR="68580" marT="0" marB="0" anchor="ctr"/>
                </a:tc>
                <a:tc>
                  <a:txBody>
                    <a:bodyPr/>
                    <a:lstStyle/>
                    <a:p>
                      <a:pPr marL="0" algn="l" defTabSz="685800" rtl="0" eaLnBrk="1" latinLnBrk="0" hangingPunct="1">
                        <a:spcBef>
                          <a:spcPts val="0"/>
                        </a:spcBef>
                        <a:spcAft>
                          <a:spcPts val="600"/>
                        </a:spcAft>
                      </a:pPr>
                      <a:r>
                        <a:rPr lang="en-AU" sz="1400" kern="1200">
                          <a:effectLst/>
                        </a:rPr>
                        <a:t>Peter Geers</a:t>
                      </a:r>
                      <a:endParaRPr lang="en-AU" sz="1400" kern="120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2392053523"/>
                  </a:ext>
                </a:extLst>
              </a:tr>
              <a:tr h="371763">
                <a:tc>
                  <a:txBody>
                    <a:bodyPr/>
                    <a:lstStyle/>
                    <a:p>
                      <a:pPr marL="0" algn="ctr" defTabSz="685800" rtl="0" eaLnBrk="1" latinLnBrk="0" hangingPunct="1">
                        <a:spcBef>
                          <a:spcPts val="600"/>
                        </a:spcBef>
                        <a:spcAft>
                          <a:spcPts val="600"/>
                        </a:spcAft>
                      </a:pPr>
                      <a:r>
                        <a:rPr lang="en-AU" sz="1400" kern="1200">
                          <a:effectLst/>
                        </a:rPr>
                        <a:t>11</a:t>
                      </a:r>
                      <a:endParaRPr lang="en-AU" sz="1400" b="1" kern="1200">
                        <a:solidFill>
                          <a:schemeClr val="lt1"/>
                        </a:solidFill>
                        <a:effectLst/>
                        <a:latin typeface="+mn-lt"/>
                        <a:ea typeface="+mn-ea"/>
                        <a:cs typeface="+mn-cs"/>
                      </a:endParaRPr>
                    </a:p>
                  </a:txBody>
                  <a:tcPr marL="68580" marR="68580" marT="0" marB="0" anchor="ctr"/>
                </a:tc>
                <a:tc>
                  <a:txBody>
                    <a:bodyPr/>
                    <a:lstStyle/>
                    <a:p>
                      <a:pPr marL="0" algn="l" defTabSz="685800" rtl="0" eaLnBrk="1" latinLnBrk="0" hangingPunct="1">
                        <a:spcBef>
                          <a:spcPts val="0"/>
                        </a:spcBef>
                        <a:spcAft>
                          <a:spcPts val="600"/>
                        </a:spcAft>
                      </a:pPr>
                      <a:r>
                        <a:rPr lang="en-AU" sz="1400" kern="1200">
                          <a:effectLst/>
                        </a:rPr>
                        <a:t>Meeting Close </a:t>
                      </a:r>
                      <a:endParaRPr lang="en-AU" sz="1400" kern="1200">
                        <a:solidFill>
                          <a:schemeClr val="dk1"/>
                        </a:solidFill>
                        <a:effectLst/>
                        <a:latin typeface="+mn-lt"/>
                        <a:ea typeface="+mn-ea"/>
                        <a:cs typeface="+mn-cs"/>
                      </a:endParaRPr>
                    </a:p>
                  </a:txBody>
                  <a:tcPr marL="68580" marR="68580" marT="0" marB="0" anchor="ctr"/>
                </a:tc>
                <a:tc>
                  <a:txBody>
                    <a:bodyPr/>
                    <a:lstStyle/>
                    <a:p>
                      <a:pPr marL="0" algn="l" defTabSz="685800" rtl="0" eaLnBrk="1" latinLnBrk="0" hangingPunct="1">
                        <a:spcBef>
                          <a:spcPts val="0"/>
                        </a:spcBef>
                        <a:spcAft>
                          <a:spcPts val="600"/>
                        </a:spcAft>
                      </a:pPr>
                      <a:r>
                        <a:rPr lang="en-AU" sz="1400" kern="1200">
                          <a:effectLst/>
                        </a:rPr>
                        <a:t>Peter Geers</a:t>
                      </a:r>
                      <a:endParaRPr lang="en-AU" sz="1400" kern="120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3685453676"/>
                  </a:ext>
                </a:extLst>
              </a:tr>
            </a:tbl>
          </a:graphicData>
        </a:graphic>
      </p:graphicFrame>
      <p:sp>
        <p:nvSpPr>
          <p:cNvPr id="3" name="Date Placeholder 2">
            <a:extLst>
              <a:ext uri="{FF2B5EF4-FFF2-40B4-BE49-F238E27FC236}">
                <a16:creationId xmlns:a16="http://schemas.microsoft.com/office/drawing/2014/main" id="{0595A580-B683-49DD-9A1E-EFEAEFC60489}"/>
              </a:ext>
            </a:extLst>
          </p:cNvPr>
          <p:cNvSpPr>
            <a:spLocks noGrp="1"/>
          </p:cNvSpPr>
          <p:nvPr>
            <p:ph type="dt" sz="half" idx="10"/>
          </p:nvPr>
        </p:nvSpPr>
        <p:spPr>
          <a:xfrm>
            <a:off x="8080365" y="6549882"/>
            <a:ext cx="1302050" cy="365125"/>
          </a:xfrm>
        </p:spPr>
        <p:txBody>
          <a:bodyPr/>
          <a:lstStyle/>
          <a:p>
            <a:fld id="{FF188FF5-0B30-4308-ADD9-D4975E3F6ECA}" type="datetime1">
              <a:rPr lang="en-AU" smtClean="0"/>
              <a:t>15/12/2020</a:t>
            </a:fld>
            <a:endParaRPr lang="en-AU"/>
          </a:p>
        </p:txBody>
      </p:sp>
      <p:sp>
        <p:nvSpPr>
          <p:cNvPr id="4" name="Slide Number Placeholder 3">
            <a:extLst>
              <a:ext uri="{FF2B5EF4-FFF2-40B4-BE49-F238E27FC236}">
                <a16:creationId xmlns:a16="http://schemas.microsoft.com/office/drawing/2014/main" id="{E29646A2-000D-4A5F-A570-478A8C8E10CC}"/>
              </a:ext>
            </a:extLst>
          </p:cNvPr>
          <p:cNvSpPr>
            <a:spLocks noGrp="1"/>
          </p:cNvSpPr>
          <p:nvPr>
            <p:ph type="sldNum" sz="quarter" idx="12"/>
          </p:nvPr>
        </p:nvSpPr>
        <p:spPr/>
        <p:txBody>
          <a:bodyPr/>
          <a:lstStyle/>
          <a:p>
            <a:fld id="{4EC81F68-4976-451A-B2E9-79BCBD2F70CC}" type="slidenum">
              <a:rPr lang="en-AU" smtClean="0"/>
              <a:t>3</a:t>
            </a:fld>
            <a:endParaRPr lang="en-AU"/>
          </a:p>
        </p:txBody>
      </p:sp>
    </p:spTree>
    <p:extLst>
      <p:ext uri="{BB962C8B-B14F-4D97-AF65-F5344CB8AC3E}">
        <p14:creationId xmlns:p14="http://schemas.microsoft.com/office/powerpoint/2010/main" val="8003411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E98A779-07E7-416E-9DBA-1663EE067808}"/>
              </a:ext>
            </a:extLst>
          </p:cNvPr>
          <p:cNvSpPr>
            <a:spLocks noGrp="1"/>
          </p:cNvSpPr>
          <p:nvPr>
            <p:ph type="title"/>
          </p:nvPr>
        </p:nvSpPr>
        <p:spPr/>
        <p:txBody>
          <a:bodyPr/>
          <a:lstStyle/>
          <a:p>
            <a:r>
              <a:rPr lang="en-AU"/>
              <a:t>Industry Engagement	</a:t>
            </a:r>
          </a:p>
        </p:txBody>
      </p:sp>
      <p:sp>
        <p:nvSpPr>
          <p:cNvPr id="7" name="Text Placeholder 6">
            <a:extLst>
              <a:ext uri="{FF2B5EF4-FFF2-40B4-BE49-F238E27FC236}">
                <a16:creationId xmlns:a16="http://schemas.microsoft.com/office/drawing/2014/main" id="{8F63D947-7F2E-44ED-B0F6-322AA1A8E8D2}"/>
              </a:ext>
            </a:extLst>
          </p:cNvPr>
          <p:cNvSpPr>
            <a:spLocks noGrp="1"/>
          </p:cNvSpPr>
          <p:nvPr>
            <p:ph type="body" idx="1"/>
          </p:nvPr>
        </p:nvSpPr>
        <p:spPr/>
        <p:txBody>
          <a:bodyPr/>
          <a:lstStyle/>
          <a:p>
            <a:r>
              <a:rPr lang="en-AU"/>
              <a:t>Anne-Marie McCague</a:t>
            </a:r>
          </a:p>
        </p:txBody>
      </p:sp>
      <p:sp>
        <p:nvSpPr>
          <p:cNvPr id="4" name="Date Placeholder 3">
            <a:extLst>
              <a:ext uri="{FF2B5EF4-FFF2-40B4-BE49-F238E27FC236}">
                <a16:creationId xmlns:a16="http://schemas.microsoft.com/office/drawing/2014/main" id="{1730C7E8-8242-42A3-930E-2016C2676E18}"/>
              </a:ext>
            </a:extLst>
          </p:cNvPr>
          <p:cNvSpPr>
            <a:spLocks noGrp="1"/>
          </p:cNvSpPr>
          <p:nvPr>
            <p:ph type="dt" sz="half" idx="10"/>
          </p:nvPr>
        </p:nvSpPr>
        <p:spPr/>
        <p:txBody>
          <a:bodyPr/>
          <a:lstStyle/>
          <a:p>
            <a:fld id="{A7755209-ADD1-469A-A4F2-5D2ACB2109E9}" type="datetime1">
              <a:rPr lang="en-AU" smtClean="0"/>
              <a:t>15/12/2020</a:t>
            </a:fld>
            <a:endParaRPr lang="en-AU"/>
          </a:p>
        </p:txBody>
      </p:sp>
      <p:sp>
        <p:nvSpPr>
          <p:cNvPr id="5" name="Slide Number Placeholder 4">
            <a:extLst>
              <a:ext uri="{FF2B5EF4-FFF2-40B4-BE49-F238E27FC236}">
                <a16:creationId xmlns:a16="http://schemas.microsoft.com/office/drawing/2014/main" id="{42F9D817-1765-4A5C-89BD-5C4036E9B5B8}"/>
              </a:ext>
            </a:extLst>
          </p:cNvPr>
          <p:cNvSpPr>
            <a:spLocks noGrp="1"/>
          </p:cNvSpPr>
          <p:nvPr>
            <p:ph type="sldNum" sz="quarter" idx="12"/>
          </p:nvPr>
        </p:nvSpPr>
        <p:spPr/>
        <p:txBody>
          <a:bodyPr/>
          <a:lstStyle/>
          <a:p>
            <a:fld id="{4EC81F68-4976-451A-B2E9-79BCBD2F70CC}" type="slidenum">
              <a:rPr lang="en-AU" smtClean="0"/>
              <a:t>30</a:t>
            </a:fld>
            <a:endParaRPr lang="en-AU"/>
          </a:p>
        </p:txBody>
      </p:sp>
    </p:spTree>
    <p:extLst>
      <p:ext uri="{BB962C8B-B14F-4D97-AF65-F5344CB8AC3E}">
        <p14:creationId xmlns:p14="http://schemas.microsoft.com/office/powerpoint/2010/main" val="37335855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82806-E790-4CAC-91AB-E502D36B800E}"/>
              </a:ext>
            </a:extLst>
          </p:cNvPr>
          <p:cNvSpPr>
            <a:spLocks noGrp="1"/>
          </p:cNvSpPr>
          <p:nvPr>
            <p:ph type="title"/>
          </p:nvPr>
        </p:nvSpPr>
        <p:spPr>
          <a:xfrm>
            <a:off x="176645" y="136526"/>
            <a:ext cx="8770503" cy="1189039"/>
          </a:xfrm>
        </p:spPr>
        <p:txBody>
          <a:bodyPr/>
          <a:lstStyle/>
          <a:p>
            <a:r>
              <a:rPr lang="en-AU"/>
              <a:t>Indicative Executive Forum Plan for 2021</a:t>
            </a:r>
          </a:p>
        </p:txBody>
      </p:sp>
      <p:graphicFrame>
        <p:nvGraphicFramePr>
          <p:cNvPr id="7" name="Table 7">
            <a:extLst>
              <a:ext uri="{FF2B5EF4-FFF2-40B4-BE49-F238E27FC236}">
                <a16:creationId xmlns:a16="http://schemas.microsoft.com/office/drawing/2014/main" id="{A6736B25-C664-4014-8C04-F78C2CACEDDA}"/>
              </a:ext>
            </a:extLst>
          </p:cNvPr>
          <p:cNvGraphicFramePr>
            <a:graphicFrameLocks noGrp="1"/>
          </p:cNvGraphicFramePr>
          <p:nvPr>
            <p:ph idx="1"/>
            <p:extLst>
              <p:ext uri="{D42A27DB-BD31-4B8C-83A1-F6EECF244321}">
                <p14:modId xmlns:p14="http://schemas.microsoft.com/office/powerpoint/2010/main" val="4021418265"/>
              </p:ext>
            </p:extLst>
          </p:nvPr>
        </p:nvGraphicFramePr>
        <p:xfrm>
          <a:off x="176213" y="1825625"/>
          <a:ext cx="8770936" cy="2725420"/>
        </p:xfrm>
        <a:graphic>
          <a:graphicData uri="http://schemas.openxmlformats.org/drawingml/2006/table">
            <a:tbl>
              <a:tblPr firstRow="1" bandRow="1">
                <a:tableStyleId>{21E4AEA4-8DFA-4A89-87EB-49C32662AFE0}</a:tableStyleId>
              </a:tblPr>
              <a:tblGrid>
                <a:gridCol w="1555872">
                  <a:extLst>
                    <a:ext uri="{9D8B030D-6E8A-4147-A177-3AD203B41FA5}">
                      <a16:colId xmlns:a16="http://schemas.microsoft.com/office/drawing/2014/main" val="1437578140"/>
                    </a:ext>
                  </a:extLst>
                </a:gridCol>
                <a:gridCol w="7215064">
                  <a:extLst>
                    <a:ext uri="{9D8B030D-6E8A-4147-A177-3AD203B41FA5}">
                      <a16:colId xmlns:a16="http://schemas.microsoft.com/office/drawing/2014/main" val="3733998493"/>
                    </a:ext>
                  </a:extLst>
                </a:gridCol>
              </a:tblGrid>
              <a:tr h="370840">
                <a:tc>
                  <a:txBody>
                    <a:bodyPr/>
                    <a:lstStyle/>
                    <a:p>
                      <a:r>
                        <a:rPr lang="en-AU"/>
                        <a:t>Month</a:t>
                      </a:r>
                    </a:p>
                  </a:txBody>
                  <a:tcPr/>
                </a:tc>
                <a:tc>
                  <a:txBody>
                    <a:bodyPr/>
                    <a:lstStyle/>
                    <a:p>
                      <a:r>
                        <a:rPr lang="en-AU"/>
                        <a:t>Topics</a:t>
                      </a:r>
                    </a:p>
                  </a:txBody>
                  <a:tcPr/>
                </a:tc>
                <a:extLst>
                  <a:ext uri="{0D108BD9-81ED-4DB2-BD59-A6C34878D82A}">
                    <a16:rowId xmlns:a16="http://schemas.microsoft.com/office/drawing/2014/main" val="2691803324"/>
                  </a:ext>
                </a:extLst>
              </a:tr>
              <a:tr h="370840">
                <a:tc>
                  <a:txBody>
                    <a:bodyPr/>
                    <a:lstStyle/>
                    <a:p>
                      <a:r>
                        <a:rPr lang="en-AU"/>
                        <a:t>25 March</a:t>
                      </a:r>
                    </a:p>
                  </a:txBody>
                  <a:tcPr/>
                </a:tc>
                <a:tc>
                  <a:txBody>
                    <a:bodyPr/>
                    <a:lstStyle/>
                    <a:p>
                      <a:pPr marL="342900" indent="-342900">
                        <a:buFont typeface="+mj-lt"/>
                        <a:buAutoNum type="arabicPeriod"/>
                      </a:pPr>
                      <a:r>
                        <a:rPr lang="en-AU"/>
                        <a:t>Rule commencement decision making process</a:t>
                      </a:r>
                    </a:p>
                    <a:p>
                      <a:pPr marL="342900" indent="-342900">
                        <a:buFont typeface="+mj-lt"/>
                        <a:buAutoNum type="arabicPeriod"/>
                      </a:pPr>
                      <a:r>
                        <a:rPr lang="en-AU"/>
                        <a:t>Retail go-live debrief </a:t>
                      </a:r>
                    </a:p>
                    <a:p>
                      <a:pPr marL="342900" indent="-342900">
                        <a:buFont typeface="+mj-lt"/>
                        <a:buAutoNum type="arabicPeriod"/>
                      </a:pPr>
                      <a:r>
                        <a:rPr lang="en-AU"/>
                        <a:t>Settlements and Dispatch Go-Live update</a:t>
                      </a:r>
                    </a:p>
                    <a:p>
                      <a:pPr marL="342900" indent="-342900">
                        <a:buFont typeface="+mj-lt"/>
                        <a:buAutoNum type="arabicPeriod"/>
                      </a:pPr>
                      <a:r>
                        <a:rPr lang="en-AU"/>
                        <a:t>Readiness Reporting # 6</a:t>
                      </a:r>
                    </a:p>
                  </a:txBody>
                  <a:tcPr/>
                </a:tc>
                <a:extLst>
                  <a:ext uri="{0D108BD9-81ED-4DB2-BD59-A6C34878D82A}">
                    <a16:rowId xmlns:a16="http://schemas.microsoft.com/office/drawing/2014/main" val="2928163776"/>
                  </a:ext>
                </a:extLst>
              </a:tr>
              <a:tr h="370840">
                <a:tc>
                  <a:txBody>
                    <a:bodyPr/>
                    <a:lstStyle/>
                    <a:p>
                      <a:r>
                        <a:rPr lang="en-AU"/>
                        <a:t>07 July TBC</a:t>
                      </a:r>
                    </a:p>
                  </a:txBody>
                  <a:tcPr/>
                </a:tc>
                <a:tc>
                  <a:txBody>
                    <a:bodyPr/>
                    <a:lstStyle/>
                    <a:p>
                      <a:pPr marL="342900" indent="-342900">
                        <a:buAutoNum type="arabicPeriod"/>
                      </a:pPr>
                      <a:r>
                        <a:rPr lang="en-AU" sz="1400">
                          <a:effectLst/>
                        </a:rPr>
                        <a:t>Readiness Reporting #7</a:t>
                      </a:r>
                    </a:p>
                    <a:p>
                      <a:pPr marL="342900" indent="-342900">
                        <a:buAutoNum type="arabicPeriod"/>
                      </a:pPr>
                      <a:r>
                        <a:rPr lang="en-AU" sz="1400">
                          <a:effectLst/>
                        </a:rPr>
                        <a:t>Market Trial</a:t>
                      </a:r>
                    </a:p>
                    <a:p>
                      <a:pPr marL="342900" indent="-342900">
                        <a:buAutoNum type="arabicPeriod"/>
                      </a:pPr>
                      <a:r>
                        <a:rPr lang="en-AU" sz="1400">
                          <a:effectLst/>
                        </a:rPr>
                        <a:t>Update against Rule Commencement criteria</a:t>
                      </a:r>
                    </a:p>
                  </a:txBody>
                  <a:tcPr/>
                </a:tc>
                <a:extLst>
                  <a:ext uri="{0D108BD9-81ED-4DB2-BD59-A6C34878D82A}">
                    <a16:rowId xmlns:a16="http://schemas.microsoft.com/office/drawing/2014/main" val="878567357"/>
                  </a:ext>
                </a:extLst>
              </a:tr>
              <a:tr h="370840">
                <a:tc>
                  <a:txBody>
                    <a:bodyPr/>
                    <a:lstStyle/>
                    <a:p>
                      <a:r>
                        <a:rPr lang="en-AU"/>
                        <a:t>02 September</a:t>
                      </a:r>
                    </a:p>
                  </a:txBody>
                  <a:tcPr/>
                </a:tc>
                <a:tc>
                  <a:txBody>
                    <a:bodyPr/>
                    <a:lstStyle/>
                    <a:p>
                      <a:pPr marL="342900" indent="-342900">
                        <a:buAutoNum type="arabicPeriod"/>
                      </a:pPr>
                      <a:r>
                        <a:rPr lang="en-AU"/>
                        <a:t>Rule Commencement review</a:t>
                      </a:r>
                    </a:p>
                    <a:p>
                      <a:pPr marL="342900" indent="-342900">
                        <a:buAutoNum type="arabicPeriod"/>
                      </a:pPr>
                      <a:r>
                        <a:rPr lang="en-AU"/>
                        <a:t>Market Trial Results Summary</a:t>
                      </a:r>
                    </a:p>
                    <a:p>
                      <a:pPr marL="342900" indent="-342900">
                        <a:buAutoNum type="arabicPeriod"/>
                      </a:pPr>
                      <a:r>
                        <a:rPr lang="en-AU"/>
                        <a:t>Preparing for 1 Oct - Industry Go-Live Plan</a:t>
                      </a:r>
                    </a:p>
                  </a:txBody>
                  <a:tcPr/>
                </a:tc>
                <a:extLst>
                  <a:ext uri="{0D108BD9-81ED-4DB2-BD59-A6C34878D82A}">
                    <a16:rowId xmlns:a16="http://schemas.microsoft.com/office/drawing/2014/main" val="3980975354"/>
                  </a:ext>
                </a:extLst>
              </a:tr>
            </a:tbl>
          </a:graphicData>
        </a:graphic>
      </p:graphicFrame>
      <p:sp>
        <p:nvSpPr>
          <p:cNvPr id="4" name="Date Placeholder 3">
            <a:extLst>
              <a:ext uri="{FF2B5EF4-FFF2-40B4-BE49-F238E27FC236}">
                <a16:creationId xmlns:a16="http://schemas.microsoft.com/office/drawing/2014/main" id="{B452C031-75AD-4742-8D52-FDAC4DF1E95E}"/>
              </a:ext>
            </a:extLst>
          </p:cNvPr>
          <p:cNvSpPr>
            <a:spLocks noGrp="1"/>
          </p:cNvSpPr>
          <p:nvPr>
            <p:ph type="dt" sz="half" idx="10"/>
          </p:nvPr>
        </p:nvSpPr>
        <p:spPr/>
        <p:txBody>
          <a:bodyPr/>
          <a:lstStyle/>
          <a:p>
            <a:fld id="{FDEF3A66-B67E-4569-919D-CB6E78FCED42}" type="datetime1">
              <a:rPr lang="en-AU" smtClean="0"/>
              <a:t>15/12/2020</a:t>
            </a:fld>
            <a:endParaRPr lang="en-AU"/>
          </a:p>
        </p:txBody>
      </p:sp>
      <p:sp>
        <p:nvSpPr>
          <p:cNvPr id="6" name="Slide Number Placeholder 5">
            <a:extLst>
              <a:ext uri="{FF2B5EF4-FFF2-40B4-BE49-F238E27FC236}">
                <a16:creationId xmlns:a16="http://schemas.microsoft.com/office/drawing/2014/main" id="{5DE4E321-B131-4FAF-B0A4-E081F28329B8}"/>
              </a:ext>
            </a:extLst>
          </p:cNvPr>
          <p:cNvSpPr>
            <a:spLocks noGrp="1"/>
          </p:cNvSpPr>
          <p:nvPr>
            <p:ph type="sldNum" sz="quarter" idx="12"/>
          </p:nvPr>
        </p:nvSpPr>
        <p:spPr/>
        <p:txBody>
          <a:bodyPr/>
          <a:lstStyle/>
          <a:p>
            <a:fld id="{4EC81F68-4976-451A-B2E9-79BCBD2F70CC}" type="slidenum">
              <a:rPr lang="en-AU" smtClean="0"/>
              <a:t>31</a:t>
            </a:fld>
            <a:endParaRPr lang="en-AU"/>
          </a:p>
        </p:txBody>
      </p:sp>
    </p:spTree>
    <p:extLst>
      <p:ext uri="{BB962C8B-B14F-4D97-AF65-F5344CB8AC3E}">
        <p14:creationId xmlns:p14="http://schemas.microsoft.com/office/powerpoint/2010/main" val="5617113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A0469-428F-466B-84E6-9D10200E8FAD}"/>
              </a:ext>
            </a:extLst>
          </p:cNvPr>
          <p:cNvSpPr>
            <a:spLocks noGrp="1"/>
          </p:cNvSpPr>
          <p:nvPr>
            <p:ph type="title"/>
          </p:nvPr>
        </p:nvSpPr>
        <p:spPr>
          <a:xfrm>
            <a:off x="156158" y="1206385"/>
            <a:ext cx="2486700" cy="993600"/>
          </a:xfrm>
        </p:spPr>
        <p:txBody>
          <a:bodyPr/>
          <a:lstStyle/>
          <a:p>
            <a:r>
              <a:rPr lang="en-AU">
                <a:solidFill>
                  <a:schemeClr val="bg1"/>
                </a:solidFill>
              </a:rPr>
              <a:t>Upcoming meetings  </a:t>
            </a:r>
          </a:p>
        </p:txBody>
      </p:sp>
      <p:sp>
        <p:nvSpPr>
          <p:cNvPr id="4" name="Slide Number Placeholder 3">
            <a:extLst>
              <a:ext uri="{FF2B5EF4-FFF2-40B4-BE49-F238E27FC236}">
                <a16:creationId xmlns:a16="http://schemas.microsoft.com/office/drawing/2014/main" id="{EC551AF2-509E-4117-A1B0-83D619C2A517}"/>
              </a:ext>
            </a:extLst>
          </p:cNvPr>
          <p:cNvSpPr>
            <a:spLocks noGrp="1"/>
          </p:cNvSpPr>
          <p:nvPr>
            <p:ph type="sldNum" sz="quarter" idx="12"/>
          </p:nvPr>
        </p:nvSpPr>
        <p:spPr/>
        <p:txBody>
          <a:bodyPr/>
          <a:lstStyle/>
          <a:p>
            <a:fld id="{4EC81F68-4976-451A-B2E9-79BCBD2F70CC}" type="slidenum">
              <a:rPr lang="en-AU" smtClean="0"/>
              <a:t>32</a:t>
            </a:fld>
            <a:endParaRPr lang="en-AU"/>
          </a:p>
        </p:txBody>
      </p:sp>
      <p:sp>
        <p:nvSpPr>
          <p:cNvPr id="11" name="Title 1">
            <a:extLst>
              <a:ext uri="{FF2B5EF4-FFF2-40B4-BE49-F238E27FC236}">
                <a16:creationId xmlns:a16="http://schemas.microsoft.com/office/drawing/2014/main" id="{0C77CB4F-620F-496D-84DA-4D0371110FF9}"/>
              </a:ext>
            </a:extLst>
          </p:cNvPr>
          <p:cNvSpPr txBox="1">
            <a:spLocks/>
          </p:cNvSpPr>
          <p:nvPr/>
        </p:nvSpPr>
        <p:spPr>
          <a:xfrm>
            <a:off x="232864" y="4976445"/>
            <a:ext cx="2624635" cy="483577"/>
          </a:xfrm>
          <a:prstGeom prst="rect">
            <a:avLst/>
          </a:prstGeom>
        </p:spPr>
        <p:txBody>
          <a:bodyPr vert="horz" lIns="51435" tIns="25718" rIns="51435" bIns="25718" rtlCol="0" anchor="b" anchorCtr="0">
            <a:normAutofit/>
          </a:bodyPr>
          <a:lst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a:lstStyle>
          <a:p>
            <a:r>
              <a:rPr lang="en-AU" sz="1200"/>
              <a:t>Current as at 03/12/2020</a:t>
            </a:r>
          </a:p>
        </p:txBody>
      </p:sp>
      <p:sp>
        <p:nvSpPr>
          <p:cNvPr id="5" name="Rectangle 4">
            <a:extLst>
              <a:ext uri="{FF2B5EF4-FFF2-40B4-BE49-F238E27FC236}">
                <a16:creationId xmlns:a16="http://schemas.microsoft.com/office/drawing/2014/main" id="{3F734386-78FF-4244-80B5-99EDFFFCDC2B}"/>
              </a:ext>
            </a:extLst>
          </p:cNvPr>
          <p:cNvSpPr/>
          <p:nvPr/>
        </p:nvSpPr>
        <p:spPr>
          <a:xfrm>
            <a:off x="156159" y="2150923"/>
            <a:ext cx="1444124" cy="1962076"/>
          </a:xfrm>
          <a:prstGeom prst="rect">
            <a:avLst/>
          </a:prstGeom>
        </p:spPr>
        <p:txBody>
          <a:bodyPr wrap="square">
            <a:spAutoFit/>
          </a:bodyPr>
          <a:lstStyle/>
          <a:p>
            <a:r>
              <a:rPr lang="en-AU" sz="1350">
                <a:hlinkClick r:id="rId4"/>
              </a:rPr>
              <a:t>https://aemo.com.au/initiatives/major-programs/nem-five-minute-settlement-program-and-global-settlement</a:t>
            </a:r>
            <a:endParaRPr lang="en-AU" sz="1350"/>
          </a:p>
        </p:txBody>
      </p:sp>
      <p:grpSp>
        <p:nvGrpSpPr>
          <p:cNvPr id="12" name="Group 11">
            <a:extLst>
              <a:ext uri="{FF2B5EF4-FFF2-40B4-BE49-F238E27FC236}">
                <a16:creationId xmlns:a16="http://schemas.microsoft.com/office/drawing/2014/main" id="{FB91E91D-35A7-4A59-ACAD-4A83DE28F9D3}"/>
              </a:ext>
            </a:extLst>
          </p:cNvPr>
          <p:cNvGrpSpPr/>
          <p:nvPr/>
        </p:nvGrpSpPr>
        <p:grpSpPr>
          <a:xfrm>
            <a:off x="4007612" y="668909"/>
            <a:ext cx="2278891" cy="5603874"/>
            <a:chOff x="4007612" y="668909"/>
            <a:chExt cx="2006600" cy="5371649"/>
          </a:xfrm>
        </p:grpSpPr>
        <p:graphicFrame>
          <p:nvGraphicFramePr>
            <p:cNvPr id="7" name="Object 6">
              <a:extLst>
                <a:ext uri="{FF2B5EF4-FFF2-40B4-BE49-F238E27FC236}">
                  <a16:creationId xmlns:a16="http://schemas.microsoft.com/office/drawing/2014/main" id="{D0642842-FF4B-49EE-8577-A4B410E7FD2A}"/>
                </a:ext>
              </a:extLst>
            </p:cNvPr>
            <p:cNvGraphicFramePr>
              <a:graphicFrameLocks noChangeAspect="1"/>
            </p:cNvGraphicFramePr>
            <p:nvPr>
              <p:extLst>
                <p:ext uri="{D42A27DB-BD31-4B8C-83A1-F6EECF244321}">
                  <p14:modId xmlns:p14="http://schemas.microsoft.com/office/powerpoint/2010/main" val="3881089864"/>
                </p:ext>
              </p:extLst>
            </p:nvPr>
          </p:nvGraphicFramePr>
          <p:xfrm>
            <a:off x="4007612" y="668909"/>
            <a:ext cx="2006600" cy="1606550"/>
          </p:xfrm>
          <a:graphic>
            <a:graphicData uri="http://schemas.openxmlformats.org/presentationml/2006/ole">
              <mc:AlternateContent xmlns:mc="http://schemas.openxmlformats.org/markup-compatibility/2006">
                <mc:Choice xmlns:v="urn:schemas-microsoft-com:vml" Requires="v">
                  <p:oleObj spid="_x0000_s103425" name="Worksheet" r:id="rId5" imgW="2006748" imgH="1606506" progId="Excel.Sheet.12">
                    <p:embed/>
                  </p:oleObj>
                </mc:Choice>
                <mc:Fallback>
                  <p:oleObj name="Worksheet" r:id="rId5" imgW="2006748" imgH="1606506" progId="Excel.Sheet.12">
                    <p:embed/>
                    <p:pic>
                      <p:nvPicPr>
                        <p:cNvPr id="7" name="Object 6">
                          <a:extLst>
                            <a:ext uri="{FF2B5EF4-FFF2-40B4-BE49-F238E27FC236}">
                              <a16:creationId xmlns:a16="http://schemas.microsoft.com/office/drawing/2014/main" id="{D0642842-FF4B-49EE-8577-A4B410E7FD2A}"/>
                            </a:ext>
                          </a:extLst>
                        </p:cNvPr>
                        <p:cNvPicPr/>
                        <p:nvPr/>
                      </p:nvPicPr>
                      <p:blipFill>
                        <a:blip r:embed="rId6"/>
                        <a:stretch>
                          <a:fillRect/>
                        </a:stretch>
                      </p:blipFill>
                      <p:spPr>
                        <a:xfrm>
                          <a:off x="4007612" y="668909"/>
                          <a:ext cx="2006600" cy="160655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7E622EA9-0264-4C93-8FD5-F3C419852430}"/>
                </a:ext>
              </a:extLst>
            </p:cNvPr>
            <p:cNvGraphicFramePr>
              <a:graphicFrameLocks noChangeAspect="1"/>
            </p:cNvGraphicFramePr>
            <p:nvPr>
              <p:extLst>
                <p:ext uri="{D42A27DB-BD31-4B8C-83A1-F6EECF244321}">
                  <p14:modId xmlns:p14="http://schemas.microsoft.com/office/powerpoint/2010/main" val="2733571585"/>
                </p:ext>
              </p:extLst>
            </p:nvPr>
          </p:nvGraphicFramePr>
          <p:xfrm>
            <a:off x="4007612" y="2399058"/>
            <a:ext cx="2006600" cy="1873250"/>
          </p:xfrm>
          <a:graphic>
            <a:graphicData uri="http://schemas.openxmlformats.org/presentationml/2006/ole">
              <mc:AlternateContent xmlns:mc="http://schemas.openxmlformats.org/markup-compatibility/2006">
                <mc:Choice xmlns:v="urn:schemas-microsoft-com:vml" Requires="v">
                  <p:oleObj spid="_x0000_s103426" name="Worksheet" r:id="rId7" imgW="2006748" imgH="1873338" progId="Excel.Sheet.12">
                    <p:embed/>
                  </p:oleObj>
                </mc:Choice>
                <mc:Fallback>
                  <p:oleObj name="Worksheet" r:id="rId7" imgW="2006748" imgH="1873338" progId="Excel.Sheet.12">
                    <p:embed/>
                    <p:pic>
                      <p:nvPicPr>
                        <p:cNvPr id="8" name="Object 7">
                          <a:extLst>
                            <a:ext uri="{FF2B5EF4-FFF2-40B4-BE49-F238E27FC236}">
                              <a16:creationId xmlns:a16="http://schemas.microsoft.com/office/drawing/2014/main" id="{7E622EA9-0264-4C93-8FD5-F3C419852430}"/>
                            </a:ext>
                          </a:extLst>
                        </p:cNvPr>
                        <p:cNvPicPr/>
                        <p:nvPr/>
                      </p:nvPicPr>
                      <p:blipFill>
                        <a:blip r:embed="rId8"/>
                        <a:stretch>
                          <a:fillRect/>
                        </a:stretch>
                      </p:blipFill>
                      <p:spPr>
                        <a:xfrm>
                          <a:off x="4007612" y="2399058"/>
                          <a:ext cx="2006600" cy="187325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DEC78AED-F36C-4E3B-B9D5-5320BDA380F2}"/>
                </a:ext>
              </a:extLst>
            </p:cNvPr>
            <p:cNvGraphicFramePr>
              <a:graphicFrameLocks noChangeAspect="1"/>
            </p:cNvGraphicFramePr>
            <p:nvPr>
              <p:extLst>
                <p:ext uri="{D42A27DB-BD31-4B8C-83A1-F6EECF244321}">
                  <p14:modId xmlns:p14="http://schemas.microsoft.com/office/powerpoint/2010/main" val="214163433"/>
                </p:ext>
              </p:extLst>
            </p:nvPr>
          </p:nvGraphicFramePr>
          <p:xfrm>
            <a:off x="4007612" y="4395908"/>
            <a:ext cx="2006600" cy="1644650"/>
          </p:xfrm>
          <a:graphic>
            <a:graphicData uri="http://schemas.openxmlformats.org/presentationml/2006/ole">
              <mc:AlternateContent xmlns:mc="http://schemas.openxmlformats.org/markup-compatibility/2006">
                <mc:Choice xmlns:v="urn:schemas-microsoft-com:vml" Requires="v">
                  <p:oleObj spid="_x0000_s103427" name="Worksheet" r:id="rId9" imgW="2006748" imgH="1644738" progId="Excel.Sheet.12">
                    <p:embed/>
                  </p:oleObj>
                </mc:Choice>
                <mc:Fallback>
                  <p:oleObj name="Worksheet" r:id="rId9" imgW="2006748" imgH="1644738" progId="Excel.Sheet.12">
                    <p:embed/>
                    <p:pic>
                      <p:nvPicPr>
                        <p:cNvPr id="9" name="Object 8">
                          <a:extLst>
                            <a:ext uri="{FF2B5EF4-FFF2-40B4-BE49-F238E27FC236}">
                              <a16:creationId xmlns:a16="http://schemas.microsoft.com/office/drawing/2014/main" id="{DEC78AED-F36C-4E3B-B9D5-5320BDA380F2}"/>
                            </a:ext>
                          </a:extLst>
                        </p:cNvPr>
                        <p:cNvPicPr/>
                        <p:nvPr/>
                      </p:nvPicPr>
                      <p:blipFill>
                        <a:blip r:embed="rId10"/>
                        <a:stretch>
                          <a:fillRect/>
                        </a:stretch>
                      </p:blipFill>
                      <p:spPr>
                        <a:xfrm>
                          <a:off x="4007612" y="4395908"/>
                          <a:ext cx="2006600" cy="1644650"/>
                        </a:xfrm>
                        <a:prstGeom prst="rect">
                          <a:avLst/>
                        </a:prstGeom>
                      </p:spPr>
                    </p:pic>
                  </p:oleObj>
                </mc:Fallback>
              </mc:AlternateContent>
            </a:graphicData>
          </a:graphic>
        </p:graphicFrame>
      </p:grpSp>
      <p:graphicFrame>
        <p:nvGraphicFramePr>
          <p:cNvPr id="10" name="Object 9">
            <a:extLst>
              <a:ext uri="{FF2B5EF4-FFF2-40B4-BE49-F238E27FC236}">
                <a16:creationId xmlns:a16="http://schemas.microsoft.com/office/drawing/2014/main" id="{477F8382-5C1F-44B6-9247-6E3504B8FA14}"/>
              </a:ext>
            </a:extLst>
          </p:cNvPr>
          <p:cNvGraphicFramePr>
            <a:graphicFrameLocks noChangeAspect="1"/>
          </p:cNvGraphicFramePr>
          <p:nvPr>
            <p:extLst>
              <p:ext uri="{D42A27DB-BD31-4B8C-83A1-F6EECF244321}">
                <p14:modId xmlns:p14="http://schemas.microsoft.com/office/powerpoint/2010/main" val="2051454977"/>
              </p:ext>
            </p:extLst>
          </p:nvPr>
        </p:nvGraphicFramePr>
        <p:xfrm>
          <a:off x="6766561" y="391179"/>
          <a:ext cx="1964830" cy="6330298"/>
        </p:xfrm>
        <a:graphic>
          <a:graphicData uri="http://schemas.openxmlformats.org/presentationml/2006/ole">
            <mc:AlternateContent xmlns:mc="http://schemas.openxmlformats.org/markup-compatibility/2006">
              <mc:Choice xmlns:v="urn:schemas-microsoft-com:vml" Requires="v">
                <p:oleObj spid="_x0000_s103428" name="Worksheet" r:id="rId11" imgW="1689125" imgH="5441862" progId="Excel.Sheet.12">
                  <p:embed/>
                </p:oleObj>
              </mc:Choice>
              <mc:Fallback>
                <p:oleObj name="Worksheet" r:id="rId11" imgW="1689125" imgH="5441862" progId="Excel.Sheet.12">
                  <p:embed/>
                  <p:pic>
                    <p:nvPicPr>
                      <p:cNvPr id="10" name="Object 9">
                        <a:extLst>
                          <a:ext uri="{FF2B5EF4-FFF2-40B4-BE49-F238E27FC236}">
                            <a16:creationId xmlns:a16="http://schemas.microsoft.com/office/drawing/2014/main" id="{477F8382-5C1F-44B6-9247-6E3504B8FA14}"/>
                          </a:ext>
                        </a:extLst>
                      </p:cNvPr>
                      <p:cNvPicPr/>
                      <p:nvPr/>
                    </p:nvPicPr>
                    <p:blipFill>
                      <a:blip r:embed="rId12"/>
                      <a:stretch>
                        <a:fillRect/>
                      </a:stretch>
                    </p:blipFill>
                    <p:spPr>
                      <a:xfrm>
                        <a:off x="6766561" y="391179"/>
                        <a:ext cx="1964830" cy="6330298"/>
                      </a:xfrm>
                      <a:prstGeom prst="rect">
                        <a:avLst/>
                      </a:prstGeom>
                    </p:spPr>
                  </p:pic>
                </p:oleObj>
              </mc:Fallback>
            </mc:AlternateContent>
          </a:graphicData>
        </a:graphic>
      </p:graphicFrame>
    </p:spTree>
    <p:extLst>
      <p:ext uri="{BB962C8B-B14F-4D97-AF65-F5344CB8AC3E}">
        <p14:creationId xmlns:p14="http://schemas.microsoft.com/office/powerpoint/2010/main" val="38926635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D810D-F3AC-455E-93E5-34118A15C866}"/>
              </a:ext>
            </a:extLst>
          </p:cNvPr>
          <p:cNvSpPr>
            <a:spLocks noGrp="1"/>
          </p:cNvSpPr>
          <p:nvPr>
            <p:ph type="title"/>
          </p:nvPr>
        </p:nvSpPr>
        <p:spPr/>
        <p:txBody>
          <a:bodyPr/>
          <a:lstStyle/>
          <a:p>
            <a:r>
              <a:rPr lang="en-AU"/>
              <a:t>General Questions</a:t>
            </a:r>
          </a:p>
        </p:txBody>
      </p:sp>
      <p:sp>
        <p:nvSpPr>
          <p:cNvPr id="3" name="Text Placeholder 2">
            <a:extLst>
              <a:ext uri="{FF2B5EF4-FFF2-40B4-BE49-F238E27FC236}">
                <a16:creationId xmlns:a16="http://schemas.microsoft.com/office/drawing/2014/main" id="{5F2B6448-386F-497B-8073-4A71A4A3F585}"/>
              </a:ext>
            </a:extLst>
          </p:cNvPr>
          <p:cNvSpPr>
            <a:spLocks noGrp="1"/>
          </p:cNvSpPr>
          <p:nvPr>
            <p:ph type="body" idx="1"/>
          </p:nvPr>
        </p:nvSpPr>
        <p:spPr/>
        <p:txBody>
          <a:bodyPr/>
          <a:lstStyle/>
          <a:p>
            <a:r>
              <a:rPr lang="en-AU"/>
              <a:t>Peter Geers</a:t>
            </a:r>
          </a:p>
        </p:txBody>
      </p:sp>
      <p:sp>
        <p:nvSpPr>
          <p:cNvPr id="4" name="Date Placeholder 3">
            <a:extLst>
              <a:ext uri="{FF2B5EF4-FFF2-40B4-BE49-F238E27FC236}">
                <a16:creationId xmlns:a16="http://schemas.microsoft.com/office/drawing/2014/main" id="{A134545F-411E-4CE9-A480-7A65461AB5AF}"/>
              </a:ext>
            </a:extLst>
          </p:cNvPr>
          <p:cNvSpPr>
            <a:spLocks noGrp="1"/>
          </p:cNvSpPr>
          <p:nvPr>
            <p:ph type="dt" sz="half" idx="10"/>
          </p:nvPr>
        </p:nvSpPr>
        <p:spPr/>
        <p:txBody>
          <a:bodyPr/>
          <a:lstStyle/>
          <a:p>
            <a:fld id="{5099C0EF-5B7D-4F1A-B89D-A67FFBF44A0D}" type="datetime1">
              <a:rPr lang="en-AU" smtClean="0"/>
              <a:t>15/12/2020</a:t>
            </a:fld>
            <a:endParaRPr lang="en-AU"/>
          </a:p>
        </p:txBody>
      </p:sp>
      <p:sp>
        <p:nvSpPr>
          <p:cNvPr id="6" name="Slide Number Placeholder 5">
            <a:extLst>
              <a:ext uri="{FF2B5EF4-FFF2-40B4-BE49-F238E27FC236}">
                <a16:creationId xmlns:a16="http://schemas.microsoft.com/office/drawing/2014/main" id="{E23CF98F-DEA4-4DA9-8EFB-F5D3CAC9A763}"/>
              </a:ext>
            </a:extLst>
          </p:cNvPr>
          <p:cNvSpPr>
            <a:spLocks noGrp="1"/>
          </p:cNvSpPr>
          <p:nvPr>
            <p:ph type="sldNum" sz="quarter" idx="12"/>
          </p:nvPr>
        </p:nvSpPr>
        <p:spPr/>
        <p:txBody>
          <a:bodyPr/>
          <a:lstStyle/>
          <a:p>
            <a:fld id="{4EC81F68-4976-451A-B2E9-79BCBD2F70CC}" type="slidenum">
              <a:rPr lang="en-AU" smtClean="0"/>
              <a:pPr/>
              <a:t>33</a:t>
            </a:fld>
            <a:endParaRPr lang="en-AU"/>
          </a:p>
        </p:txBody>
      </p:sp>
    </p:spTree>
    <p:extLst>
      <p:ext uri="{BB962C8B-B14F-4D97-AF65-F5344CB8AC3E}">
        <p14:creationId xmlns:p14="http://schemas.microsoft.com/office/powerpoint/2010/main" val="3474050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8440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9DB5817-0F41-4E8A-AB6E-1B6851A45D2D}"/>
              </a:ext>
            </a:extLst>
          </p:cNvPr>
          <p:cNvSpPr>
            <a:spLocks noGrp="1"/>
          </p:cNvSpPr>
          <p:nvPr>
            <p:ph type="title"/>
          </p:nvPr>
        </p:nvSpPr>
        <p:spPr/>
        <p:txBody>
          <a:bodyPr/>
          <a:lstStyle/>
          <a:p>
            <a:r>
              <a:rPr lang="en-AU"/>
              <a:t>Welcome</a:t>
            </a:r>
          </a:p>
        </p:txBody>
      </p:sp>
      <p:sp>
        <p:nvSpPr>
          <p:cNvPr id="8" name="Text Placeholder 7">
            <a:extLst>
              <a:ext uri="{FF2B5EF4-FFF2-40B4-BE49-F238E27FC236}">
                <a16:creationId xmlns:a16="http://schemas.microsoft.com/office/drawing/2014/main" id="{4F4219A2-5D79-4E54-A0BA-051ECF115A0E}"/>
              </a:ext>
            </a:extLst>
          </p:cNvPr>
          <p:cNvSpPr>
            <a:spLocks noGrp="1"/>
          </p:cNvSpPr>
          <p:nvPr>
            <p:ph type="body" idx="1"/>
          </p:nvPr>
        </p:nvSpPr>
        <p:spPr/>
        <p:txBody>
          <a:bodyPr/>
          <a:lstStyle/>
          <a:p>
            <a:r>
              <a:rPr lang="en-AU"/>
              <a:t>Peter Geers</a:t>
            </a:r>
          </a:p>
        </p:txBody>
      </p:sp>
      <p:sp>
        <p:nvSpPr>
          <p:cNvPr id="6" name="Slide Number Placeholder 5">
            <a:extLst>
              <a:ext uri="{FF2B5EF4-FFF2-40B4-BE49-F238E27FC236}">
                <a16:creationId xmlns:a16="http://schemas.microsoft.com/office/drawing/2014/main" id="{40F80E16-043C-4A42-961A-F292EDF45635}"/>
              </a:ext>
            </a:extLst>
          </p:cNvPr>
          <p:cNvSpPr>
            <a:spLocks noGrp="1"/>
          </p:cNvSpPr>
          <p:nvPr>
            <p:ph type="sldNum" sz="quarter" idx="12"/>
          </p:nvPr>
        </p:nvSpPr>
        <p:spPr/>
        <p:txBody>
          <a:bodyPr/>
          <a:lstStyle/>
          <a:p>
            <a:fld id="{4EC81F68-4976-451A-B2E9-79BCBD2F70CC}" type="slidenum">
              <a:rPr lang="en-AU" smtClean="0"/>
              <a:t>4</a:t>
            </a:fld>
            <a:endParaRPr lang="en-AU"/>
          </a:p>
        </p:txBody>
      </p:sp>
      <p:sp>
        <p:nvSpPr>
          <p:cNvPr id="9" name="Date Placeholder 3">
            <a:extLst>
              <a:ext uri="{FF2B5EF4-FFF2-40B4-BE49-F238E27FC236}">
                <a16:creationId xmlns:a16="http://schemas.microsoft.com/office/drawing/2014/main" id="{7CD8B59F-B247-46B7-ABE7-946C1079E5EF}"/>
              </a:ext>
            </a:extLst>
          </p:cNvPr>
          <p:cNvSpPr>
            <a:spLocks noGrp="1"/>
          </p:cNvSpPr>
          <p:nvPr>
            <p:ph type="dt" sz="half" idx="10"/>
          </p:nvPr>
        </p:nvSpPr>
        <p:spPr>
          <a:xfrm>
            <a:off x="7122319" y="6356351"/>
            <a:ext cx="1302050" cy="365125"/>
          </a:xfrm>
        </p:spPr>
        <p:txBody>
          <a:bodyPr/>
          <a:lstStyle/>
          <a:p>
            <a:fld id="{BB5FF460-C330-4990-A06D-E22BAFBB4687}" type="datetime1">
              <a:rPr lang="en-AU" smtClean="0"/>
              <a:t>15/12/2020</a:t>
            </a:fld>
            <a:endParaRPr lang="en-AU"/>
          </a:p>
        </p:txBody>
      </p:sp>
    </p:spTree>
    <p:extLst>
      <p:ext uri="{BB962C8B-B14F-4D97-AF65-F5344CB8AC3E}">
        <p14:creationId xmlns:p14="http://schemas.microsoft.com/office/powerpoint/2010/main" val="39398082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78BE0-CB0A-498C-8CB9-85B84CB21185}"/>
              </a:ext>
            </a:extLst>
          </p:cNvPr>
          <p:cNvSpPr>
            <a:spLocks noGrp="1"/>
          </p:cNvSpPr>
          <p:nvPr>
            <p:ph type="title"/>
          </p:nvPr>
        </p:nvSpPr>
        <p:spPr/>
        <p:txBody>
          <a:bodyPr/>
          <a:lstStyle/>
          <a:p>
            <a:r>
              <a:rPr lang="en-AU"/>
              <a:t>Action Items</a:t>
            </a:r>
          </a:p>
        </p:txBody>
      </p:sp>
      <p:sp>
        <p:nvSpPr>
          <p:cNvPr id="4" name="Date Placeholder 3">
            <a:extLst>
              <a:ext uri="{FF2B5EF4-FFF2-40B4-BE49-F238E27FC236}">
                <a16:creationId xmlns:a16="http://schemas.microsoft.com/office/drawing/2014/main" id="{E1E0E989-5C5A-4F0D-B018-F43A5D2BA108}"/>
              </a:ext>
            </a:extLst>
          </p:cNvPr>
          <p:cNvSpPr>
            <a:spLocks noGrp="1"/>
          </p:cNvSpPr>
          <p:nvPr>
            <p:ph type="dt" sz="half" idx="10"/>
          </p:nvPr>
        </p:nvSpPr>
        <p:spPr/>
        <p:txBody>
          <a:bodyPr/>
          <a:lstStyle/>
          <a:p>
            <a:fld id="{A7755209-ADD1-469A-A4F2-5D2ACB2109E9}" type="datetime1">
              <a:rPr lang="en-AU" smtClean="0"/>
              <a:t>15/12/2020</a:t>
            </a:fld>
            <a:endParaRPr lang="en-AU"/>
          </a:p>
        </p:txBody>
      </p:sp>
      <p:sp>
        <p:nvSpPr>
          <p:cNvPr id="5" name="Slide Number Placeholder 4">
            <a:extLst>
              <a:ext uri="{FF2B5EF4-FFF2-40B4-BE49-F238E27FC236}">
                <a16:creationId xmlns:a16="http://schemas.microsoft.com/office/drawing/2014/main" id="{695CB15A-A441-4C53-9213-DD69B5632403}"/>
              </a:ext>
            </a:extLst>
          </p:cNvPr>
          <p:cNvSpPr>
            <a:spLocks noGrp="1"/>
          </p:cNvSpPr>
          <p:nvPr>
            <p:ph type="sldNum" sz="quarter" idx="12"/>
          </p:nvPr>
        </p:nvSpPr>
        <p:spPr/>
        <p:txBody>
          <a:bodyPr/>
          <a:lstStyle/>
          <a:p>
            <a:fld id="{4EC81F68-4976-451A-B2E9-79BCBD2F70CC}" type="slidenum">
              <a:rPr lang="en-AU" smtClean="0"/>
              <a:t>5</a:t>
            </a:fld>
            <a:endParaRPr lang="en-AU"/>
          </a:p>
        </p:txBody>
      </p:sp>
      <p:sp>
        <p:nvSpPr>
          <p:cNvPr id="8" name="Content Placeholder 7">
            <a:extLst>
              <a:ext uri="{FF2B5EF4-FFF2-40B4-BE49-F238E27FC236}">
                <a16:creationId xmlns:a16="http://schemas.microsoft.com/office/drawing/2014/main" id="{075F9148-A013-468F-96BD-AD43EED12CEA}"/>
              </a:ext>
            </a:extLst>
          </p:cNvPr>
          <p:cNvSpPr>
            <a:spLocks noGrp="1"/>
          </p:cNvSpPr>
          <p:nvPr>
            <p:ph idx="1"/>
          </p:nvPr>
        </p:nvSpPr>
        <p:spPr/>
        <p:txBody>
          <a:bodyPr/>
          <a:lstStyle/>
          <a:p>
            <a:r>
              <a:rPr lang="en-AU"/>
              <a:t>No actions recorded during Executive Forum on 30-Jul-20 and no open actions being carried forward from previous meetings.</a:t>
            </a:r>
          </a:p>
          <a:p>
            <a:endParaRPr lang="en-AU"/>
          </a:p>
          <a:p>
            <a:endParaRPr lang="en-AU"/>
          </a:p>
        </p:txBody>
      </p:sp>
    </p:spTree>
    <p:extLst>
      <p:ext uri="{BB962C8B-B14F-4D97-AF65-F5344CB8AC3E}">
        <p14:creationId xmlns:p14="http://schemas.microsoft.com/office/powerpoint/2010/main" val="3820350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00B1D-8F38-4653-8DBF-F00136DEBB36}"/>
              </a:ext>
            </a:extLst>
          </p:cNvPr>
          <p:cNvSpPr>
            <a:spLocks noGrp="1"/>
          </p:cNvSpPr>
          <p:nvPr>
            <p:ph type="title"/>
          </p:nvPr>
        </p:nvSpPr>
        <p:spPr/>
        <p:txBody>
          <a:bodyPr/>
          <a:lstStyle/>
          <a:p>
            <a:r>
              <a:rPr lang="en-AU"/>
              <a:t>Program Update </a:t>
            </a:r>
          </a:p>
        </p:txBody>
      </p:sp>
      <p:sp>
        <p:nvSpPr>
          <p:cNvPr id="3" name="Text Placeholder 2">
            <a:extLst>
              <a:ext uri="{FF2B5EF4-FFF2-40B4-BE49-F238E27FC236}">
                <a16:creationId xmlns:a16="http://schemas.microsoft.com/office/drawing/2014/main" id="{5D98008C-F2F6-4F93-A7F5-5282D78A577B}"/>
              </a:ext>
            </a:extLst>
          </p:cNvPr>
          <p:cNvSpPr>
            <a:spLocks noGrp="1"/>
          </p:cNvSpPr>
          <p:nvPr>
            <p:ph type="body" idx="1"/>
          </p:nvPr>
        </p:nvSpPr>
        <p:spPr/>
        <p:txBody>
          <a:bodyPr/>
          <a:lstStyle/>
          <a:p>
            <a:r>
              <a:rPr lang="en-AU"/>
              <a:t>Rowena Leung</a:t>
            </a:r>
          </a:p>
        </p:txBody>
      </p:sp>
      <p:sp>
        <p:nvSpPr>
          <p:cNvPr id="4" name="Date Placeholder 3">
            <a:extLst>
              <a:ext uri="{FF2B5EF4-FFF2-40B4-BE49-F238E27FC236}">
                <a16:creationId xmlns:a16="http://schemas.microsoft.com/office/drawing/2014/main" id="{E030A8D1-C093-4617-832F-3E357EB953D6}"/>
              </a:ext>
            </a:extLst>
          </p:cNvPr>
          <p:cNvSpPr>
            <a:spLocks noGrp="1"/>
          </p:cNvSpPr>
          <p:nvPr>
            <p:ph type="dt" sz="half" idx="10"/>
          </p:nvPr>
        </p:nvSpPr>
        <p:spPr/>
        <p:txBody>
          <a:bodyPr/>
          <a:lstStyle/>
          <a:p>
            <a:fld id="{422D03C1-86EC-4B2D-A650-A7ADA918C9CC}" type="datetime1">
              <a:rPr lang="en-AU" smtClean="0"/>
              <a:t>15/12/2020</a:t>
            </a:fld>
            <a:endParaRPr lang="en-AU"/>
          </a:p>
        </p:txBody>
      </p:sp>
      <p:sp>
        <p:nvSpPr>
          <p:cNvPr id="5" name="Slide Number Placeholder 4">
            <a:extLst>
              <a:ext uri="{FF2B5EF4-FFF2-40B4-BE49-F238E27FC236}">
                <a16:creationId xmlns:a16="http://schemas.microsoft.com/office/drawing/2014/main" id="{8CED79A9-D450-46EE-AD5E-7F5DF8C5645B}"/>
              </a:ext>
            </a:extLst>
          </p:cNvPr>
          <p:cNvSpPr>
            <a:spLocks noGrp="1"/>
          </p:cNvSpPr>
          <p:nvPr>
            <p:ph type="sldNum" sz="quarter" idx="12"/>
          </p:nvPr>
        </p:nvSpPr>
        <p:spPr/>
        <p:txBody>
          <a:bodyPr/>
          <a:lstStyle/>
          <a:p>
            <a:fld id="{4EC81F68-4976-451A-B2E9-79BCBD2F70CC}" type="slidenum">
              <a:rPr lang="en-AU" smtClean="0"/>
              <a:pPr/>
              <a:t>6</a:t>
            </a:fld>
            <a:endParaRPr lang="en-AU"/>
          </a:p>
        </p:txBody>
      </p:sp>
    </p:spTree>
    <p:extLst>
      <p:ext uri="{BB962C8B-B14F-4D97-AF65-F5344CB8AC3E}">
        <p14:creationId xmlns:p14="http://schemas.microsoft.com/office/powerpoint/2010/main" val="1889863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5EE7F-C438-4981-BCD8-B88E401D4999}"/>
              </a:ext>
            </a:extLst>
          </p:cNvPr>
          <p:cNvSpPr>
            <a:spLocks noGrp="1"/>
          </p:cNvSpPr>
          <p:nvPr>
            <p:ph type="title"/>
          </p:nvPr>
        </p:nvSpPr>
        <p:spPr/>
        <p:txBody>
          <a:bodyPr/>
          <a:lstStyle/>
          <a:p>
            <a:r>
              <a:rPr lang="en-AU"/>
              <a:t>5MS &amp; GS Program Timeline</a:t>
            </a:r>
          </a:p>
        </p:txBody>
      </p:sp>
      <p:sp>
        <p:nvSpPr>
          <p:cNvPr id="4" name="Slide Number Placeholder 3">
            <a:extLst>
              <a:ext uri="{FF2B5EF4-FFF2-40B4-BE49-F238E27FC236}">
                <a16:creationId xmlns:a16="http://schemas.microsoft.com/office/drawing/2014/main" id="{74B8803A-3D07-46F4-83A0-28A6615CD3A9}"/>
              </a:ext>
            </a:extLst>
          </p:cNvPr>
          <p:cNvSpPr>
            <a:spLocks noGrp="1"/>
          </p:cNvSpPr>
          <p:nvPr>
            <p:ph type="sldNum" sz="quarter" idx="12"/>
          </p:nvPr>
        </p:nvSpPr>
        <p:spPr/>
        <p:txBody>
          <a:bodyPr/>
          <a:lstStyle/>
          <a:p>
            <a:fld id="{4EC81F68-4976-451A-B2E9-79BCBD2F70CC}" type="slidenum">
              <a:rPr lang="en-AU" smtClean="0"/>
              <a:t>7</a:t>
            </a:fld>
            <a:endParaRPr lang="en-AU"/>
          </a:p>
        </p:txBody>
      </p:sp>
      <p:sp>
        <p:nvSpPr>
          <p:cNvPr id="5" name="Title 1">
            <a:extLst>
              <a:ext uri="{FF2B5EF4-FFF2-40B4-BE49-F238E27FC236}">
                <a16:creationId xmlns:a16="http://schemas.microsoft.com/office/drawing/2014/main" id="{68BD8ADF-448D-4F12-A031-242903303AE7}"/>
              </a:ext>
            </a:extLst>
          </p:cNvPr>
          <p:cNvSpPr txBox="1">
            <a:spLocks/>
          </p:cNvSpPr>
          <p:nvPr/>
        </p:nvSpPr>
        <p:spPr>
          <a:xfrm>
            <a:off x="7449473" y="22514"/>
            <a:ext cx="1694503" cy="284963"/>
          </a:xfrm>
          <a:prstGeom prst="rect">
            <a:avLst/>
          </a:prstGeom>
        </p:spPr>
        <p:txBody>
          <a:bodyPr vert="horz" lIns="91440" tIns="45720" rIns="91440" bIns="45720" rtlCol="0" anchor="b" anchorCtr="0">
            <a:normAutofit/>
          </a:bodyPr>
          <a:lst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a:lstStyle>
          <a:p>
            <a:r>
              <a:rPr lang="en-AU" sz="1000"/>
              <a:t>Current as at 20-11-2020</a:t>
            </a:r>
          </a:p>
        </p:txBody>
      </p:sp>
      <p:pic>
        <p:nvPicPr>
          <p:cNvPr id="3" name="Picture 2">
            <a:extLst>
              <a:ext uri="{FF2B5EF4-FFF2-40B4-BE49-F238E27FC236}">
                <a16:creationId xmlns:a16="http://schemas.microsoft.com/office/drawing/2014/main" id="{0085787E-956C-40C5-85EA-2E9B01DFB855}"/>
              </a:ext>
            </a:extLst>
          </p:cNvPr>
          <p:cNvPicPr>
            <a:picLocks noChangeAspect="1"/>
          </p:cNvPicPr>
          <p:nvPr/>
        </p:nvPicPr>
        <p:blipFill>
          <a:blip r:embed="rId2"/>
          <a:stretch>
            <a:fillRect/>
          </a:stretch>
        </p:blipFill>
        <p:spPr>
          <a:xfrm>
            <a:off x="800268" y="1325565"/>
            <a:ext cx="7543463" cy="5522575"/>
          </a:xfrm>
          <a:prstGeom prst="rect">
            <a:avLst/>
          </a:prstGeom>
        </p:spPr>
      </p:pic>
    </p:spTree>
    <p:extLst>
      <p:ext uri="{BB962C8B-B14F-4D97-AF65-F5344CB8AC3E}">
        <p14:creationId xmlns:p14="http://schemas.microsoft.com/office/powerpoint/2010/main" val="9322273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C17C1-E6AE-4C8F-9B4D-946714FC5109}"/>
              </a:ext>
            </a:extLst>
          </p:cNvPr>
          <p:cNvSpPr>
            <a:spLocks noGrp="1"/>
          </p:cNvSpPr>
          <p:nvPr>
            <p:ph type="title"/>
          </p:nvPr>
        </p:nvSpPr>
        <p:spPr>
          <a:xfrm>
            <a:off x="176646" y="136526"/>
            <a:ext cx="8249507" cy="1189039"/>
          </a:xfrm>
        </p:spPr>
        <p:txBody>
          <a:bodyPr/>
          <a:lstStyle/>
          <a:p>
            <a:r>
              <a:rPr lang="en-AU"/>
              <a:t>Program update and current activities </a:t>
            </a:r>
          </a:p>
        </p:txBody>
      </p:sp>
      <p:sp>
        <p:nvSpPr>
          <p:cNvPr id="3" name="Content Placeholder 2">
            <a:extLst>
              <a:ext uri="{FF2B5EF4-FFF2-40B4-BE49-F238E27FC236}">
                <a16:creationId xmlns:a16="http://schemas.microsoft.com/office/drawing/2014/main" id="{BFB328C8-3BAC-4038-B298-21CC46F6F9A8}"/>
              </a:ext>
            </a:extLst>
          </p:cNvPr>
          <p:cNvSpPr>
            <a:spLocks noGrp="1"/>
          </p:cNvSpPr>
          <p:nvPr>
            <p:ph idx="1"/>
          </p:nvPr>
        </p:nvSpPr>
        <p:spPr>
          <a:xfrm>
            <a:off x="553975" y="2370237"/>
            <a:ext cx="2480170" cy="3831058"/>
          </a:xfrm>
        </p:spPr>
        <p:txBody>
          <a:bodyPr vert="horz" lIns="91440" tIns="45720" rIns="91440" bIns="45720" rtlCol="0" anchor="t">
            <a:noAutofit/>
          </a:bodyPr>
          <a:lstStyle/>
          <a:p>
            <a:pPr marL="0" lvl="0" indent="0">
              <a:lnSpc>
                <a:spcPct val="100000"/>
              </a:lnSpc>
              <a:buNone/>
            </a:pPr>
            <a:r>
              <a:rPr lang="en-US" sz="1050" b="1" i="1"/>
              <a:t>AEMO program</a:t>
            </a:r>
          </a:p>
          <a:p>
            <a:r>
              <a:rPr lang="en-US" sz="1100">
                <a:ea typeface="+mn-lt"/>
                <a:cs typeface="+mn-lt"/>
              </a:rPr>
              <a:t>Overall Program remains Green trending down.  Delivery pressures remain particularly with the Retail workstream. </a:t>
            </a:r>
          </a:p>
          <a:p>
            <a:r>
              <a:rPr lang="en-US" sz="1100">
                <a:ea typeface="+mn-lt"/>
                <a:cs typeface="+mn-lt"/>
              </a:rPr>
              <a:t>L2 Internal milestones have been re-baselined with no impact to external milestones. </a:t>
            </a:r>
          </a:p>
          <a:p>
            <a:r>
              <a:rPr lang="en-US" sz="1100">
                <a:ea typeface="+mn-lt"/>
                <a:cs typeface="+mn-lt"/>
              </a:rPr>
              <a:t>Build is complete for all 5MS and GS functionality across all 3 releases, however development for non-critical items continue for the Retail release.</a:t>
            </a:r>
            <a:endParaRPr lang="en-US"/>
          </a:p>
          <a:p>
            <a:r>
              <a:rPr lang="en-US" sz="1100">
                <a:ea typeface="+mn-lt"/>
                <a:cs typeface="+mn-lt"/>
              </a:rPr>
              <a:t>Full focus of the program will be on completing the Testing program for quality, function and performance.   </a:t>
            </a:r>
            <a:endParaRPr lang="en-US"/>
          </a:p>
          <a:p>
            <a:r>
              <a:rPr lang="en-US" sz="1100">
                <a:ea typeface="+mn-lt"/>
                <a:cs typeface="+mn-lt"/>
              </a:rPr>
              <a:t>AEMO internal readiness preparation activities for go-live continue. </a:t>
            </a:r>
            <a:endParaRPr lang="en-US"/>
          </a:p>
          <a:p>
            <a:pPr>
              <a:lnSpc>
                <a:spcPct val="100000"/>
              </a:lnSpc>
            </a:pPr>
            <a:endParaRPr lang="en-US" sz="1100">
              <a:cs typeface="Segoe UI Semilight"/>
            </a:endParaRPr>
          </a:p>
        </p:txBody>
      </p:sp>
      <p:sp>
        <p:nvSpPr>
          <p:cNvPr id="6" name="Slide Number Placeholder 5">
            <a:extLst>
              <a:ext uri="{FF2B5EF4-FFF2-40B4-BE49-F238E27FC236}">
                <a16:creationId xmlns:a16="http://schemas.microsoft.com/office/drawing/2014/main" id="{F5DE7F1D-24C4-414C-98C4-87D8F55C60E2}"/>
              </a:ext>
            </a:extLst>
          </p:cNvPr>
          <p:cNvSpPr>
            <a:spLocks noGrp="1"/>
          </p:cNvSpPr>
          <p:nvPr>
            <p:ph type="sldNum" sz="quarter" idx="12"/>
          </p:nvPr>
        </p:nvSpPr>
        <p:spPr/>
        <p:txBody>
          <a:bodyPr/>
          <a:lstStyle/>
          <a:p>
            <a:fld id="{4EC81F68-4976-451A-B2E9-79BCBD2F70CC}" type="slidenum">
              <a:rPr lang="en-AU" smtClean="0"/>
              <a:t>8</a:t>
            </a:fld>
            <a:endParaRPr lang="en-AU"/>
          </a:p>
        </p:txBody>
      </p:sp>
      <p:sp>
        <p:nvSpPr>
          <p:cNvPr id="8" name="Content Placeholder 2">
            <a:extLst>
              <a:ext uri="{FF2B5EF4-FFF2-40B4-BE49-F238E27FC236}">
                <a16:creationId xmlns:a16="http://schemas.microsoft.com/office/drawing/2014/main" id="{84122F18-13A2-4A6E-A525-0B1EF11AFA96}"/>
              </a:ext>
            </a:extLst>
          </p:cNvPr>
          <p:cNvSpPr txBox="1">
            <a:spLocks/>
          </p:cNvSpPr>
          <p:nvPr/>
        </p:nvSpPr>
        <p:spPr>
          <a:xfrm>
            <a:off x="3138854" y="2370236"/>
            <a:ext cx="2435469" cy="3916264"/>
          </a:xfrm>
          <a:prstGeom prst="rect">
            <a:avLst/>
          </a:prstGeom>
        </p:spPr>
        <p:txBody>
          <a:bodyPr vert="horz" lIns="86204" tIns="43102" rIns="86204" bIns="43102" rtlCol="0" anchor="t">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AU" sz="1100" b="1" i="1"/>
              <a:t>Systems </a:t>
            </a:r>
          </a:p>
          <a:p>
            <a:pPr>
              <a:lnSpc>
                <a:spcPct val="100000"/>
              </a:lnSpc>
            </a:pPr>
            <a:r>
              <a:rPr lang="en-US" sz="1100">
                <a:ea typeface="+mn-lt"/>
                <a:cs typeface="+mn-lt"/>
              </a:rPr>
              <a:t>Testing and deployment work continues across all streams - no change to any upcoming Staging deployment, Pre-Production or Production deliveries.</a:t>
            </a:r>
            <a:endParaRPr lang="en-US" sz="1100">
              <a:cs typeface="Segoe UI Semilight"/>
            </a:endParaRPr>
          </a:p>
          <a:p>
            <a:pPr>
              <a:lnSpc>
                <a:spcPct val="100000"/>
              </a:lnSpc>
            </a:pPr>
            <a:r>
              <a:rPr lang="en-AU" sz="1100">
                <a:cs typeface="Segoe UI Semilight"/>
              </a:rPr>
              <a:t>Dispatch Pre-Prod deployment on schedule, to complete by 30-Nov-2020. </a:t>
            </a:r>
          </a:p>
          <a:p>
            <a:pPr>
              <a:lnSpc>
                <a:spcPct val="100000"/>
              </a:lnSpc>
            </a:pPr>
            <a:r>
              <a:rPr lang="en-US" sz="1100">
                <a:ea typeface="+mn-lt"/>
                <a:cs typeface="+mn-lt"/>
              </a:rPr>
              <a:t>Issues with performance testing of running &gt;3 high-frequency RM reports now resolved. Some performance issues continue with some RM reports (in Databricks), the program continues to work through options.</a:t>
            </a:r>
          </a:p>
          <a:p>
            <a:pPr>
              <a:lnSpc>
                <a:spcPct val="100000"/>
              </a:lnSpc>
            </a:pPr>
            <a:r>
              <a:rPr lang="en-AU" sz="1100">
                <a:cs typeface="Segoe UI Semilight"/>
              </a:rPr>
              <a:t>UAT for Retail Day 1 due to complete early January, PCF to be informed via mail if significant issues are outstanding post-Christmas. </a:t>
            </a:r>
            <a:endParaRPr lang="en-AU" sz="1100">
              <a:ea typeface="+mn-lt"/>
              <a:cs typeface="+mn-lt"/>
            </a:endParaRPr>
          </a:p>
          <a:p>
            <a:pPr>
              <a:lnSpc>
                <a:spcPct val="100000"/>
              </a:lnSpc>
            </a:pPr>
            <a:endParaRPr lang="en-AU" sz="1100">
              <a:cs typeface="Segoe UI Semilight"/>
            </a:endParaRPr>
          </a:p>
        </p:txBody>
      </p:sp>
      <p:sp>
        <p:nvSpPr>
          <p:cNvPr id="9" name="Content Placeholder 2">
            <a:extLst>
              <a:ext uri="{FF2B5EF4-FFF2-40B4-BE49-F238E27FC236}">
                <a16:creationId xmlns:a16="http://schemas.microsoft.com/office/drawing/2014/main" id="{346ED3A4-F5E0-4F64-8E40-992676310754}"/>
              </a:ext>
            </a:extLst>
          </p:cNvPr>
          <p:cNvSpPr txBox="1">
            <a:spLocks/>
          </p:cNvSpPr>
          <p:nvPr/>
        </p:nvSpPr>
        <p:spPr>
          <a:xfrm>
            <a:off x="5613647" y="2370236"/>
            <a:ext cx="2377414" cy="3554314"/>
          </a:xfrm>
          <a:prstGeom prst="rect">
            <a:avLst/>
          </a:prstGeom>
        </p:spPr>
        <p:txBody>
          <a:bodyPr vert="horz" lIns="86204" tIns="43102" rIns="86204" bIns="43102"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10000"/>
              </a:lnSpc>
              <a:buNone/>
            </a:pPr>
            <a:r>
              <a:rPr lang="en-AU" sz="1050" b="1" i="1"/>
              <a:t>Readiness </a:t>
            </a:r>
          </a:p>
          <a:p>
            <a:r>
              <a:rPr lang="en-AU" sz="1100">
                <a:cs typeface="Segoe UI Semilight"/>
              </a:rPr>
              <a:t>Readiness Survey #5 issued 17th Nov, with surveys due 26th. Survey #4 trend indicates essential capability on Track   </a:t>
            </a:r>
            <a:endParaRPr lang="en-AU"/>
          </a:p>
          <a:p>
            <a:r>
              <a:rPr lang="en-AU" sz="1100">
                <a:cs typeface="Segoe UI Semilight"/>
              </a:rPr>
              <a:t>Metering Transition tasks reported on track, upcoming activity includes assessment of NCOUML profiles </a:t>
            </a:r>
          </a:p>
          <a:p>
            <a:r>
              <a:rPr lang="en-AU" sz="1100">
                <a:cs typeface="Segoe UI Semilight"/>
              </a:rPr>
              <a:t>Drafting of Industry Go-live plan for retail, with reissue of plan following confirmation of detailed timings in AEMO Dress Rehearsal</a:t>
            </a:r>
          </a:p>
        </p:txBody>
      </p:sp>
      <p:sp>
        <p:nvSpPr>
          <p:cNvPr id="11" name="Rectangle 10" descr="Monthly calendar">
            <a:extLst>
              <a:ext uri="{FF2B5EF4-FFF2-40B4-BE49-F238E27FC236}">
                <a16:creationId xmlns:a16="http://schemas.microsoft.com/office/drawing/2014/main" id="{B5EE7971-F58C-4541-A626-6CA8AAA9DD86}"/>
              </a:ext>
            </a:extLst>
          </p:cNvPr>
          <p:cNvSpPr/>
          <p:nvPr/>
        </p:nvSpPr>
        <p:spPr>
          <a:xfrm>
            <a:off x="1731898" y="1550665"/>
            <a:ext cx="648056" cy="680129"/>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12" name="Rectangle 11" descr="Social network">
            <a:extLst>
              <a:ext uri="{FF2B5EF4-FFF2-40B4-BE49-F238E27FC236}">
                <a16:creationId xmlns:a16="http://schemas.microsoft.com/office/drawing/2014/main" id="{FE63A09D-1B77-4021-8146-710A7109C3BA}"/>
              </a:ext>
            </a:extLst>
          </p:cNvPr>
          <p:cNvSpPr/>
          <p:nvPr/>
        </p:nvSpPr>
        <p:spPr>
          <a:xfrm>
            <a:off x="6099277" y="1553450"/>
            <a:ext cx="648055" cy="674559"/>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13" name="Rectangle 12" descr="Gears">
            <a:extLst>
              <a:ext uri="{FF2B5EF4-FFF2-40B4-BE49-F238E27FC236}">
                <a16:creationId xmlns:a16="http://schemas.microsoft.com/office/drawing/2014/main" id="{5CB030D1-4871-40A2-8486-9E663ACB1515}"/>
              </a:ext>
            </a:extLst>
          </p:cNvPr>
          <p:cNvSpPr/>
          <p:nvPr/>
        </p:nvSpPr>
        <p:spPr>
          <a:xfrm>
            <a:off x="3775771" y="1556121"/>
            <a:ext cx="648054" cy="671889"/>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4" name="Date Placeholder 3">
            <a:extLst>
              <a:ext uri="{FF2B5EF4-FFF2-40B4-BE49-F238E27FC236}">
                <a16:creationId xmlns:a16="http://schemas.microsoft.com/office/drawing/2014/main" id="{9584BA4F-9219-473E-BEBF-D33AFABE9294}"/>
              </a:ext>
            </a:extLst>
          </p:cNvPr>
          <p:cNvSpPr>
            <a:spLocks noGrp="1"/>
          </p:cNvSpPr>
          <p:nvPr>
            <p:ph type="dt" sz="half" idx="10"/>
          </p:nvPr>
        </p:nvSpPr>
        <p:spPr/>
        <p:txBody>
          <a:bodyPr/>
          <a:lstStyle/>
          <a:p>
            <a:fld id="{FD7379AE-0E0D-41C3-A679-B06627A91BD2}" type="datetime1">
              <a:rPr lang="en-AU" smtClean="0"/>
              <a:t>15/12/2020</a:t>
            </a:fld>
            <a:endParaRPr lang="en-AU"/>
          </a:p>
        </p:txBody>
      </p:sp>
    </p:spTree>
    <p:extLst>
      <p:ext uri="{BB962C8B-B14F-4D97-AF65-F5344CB8AC3E}">
        <p14:creationId xmlns:p14="http://schemas.microsoft.com/office/powerpoint/2010/main" val="40614449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F49BD-C529-4DA7-AA62-9268B7E8D99C}"/>
              </a:ext>
            </a:extLst>
          </p:cNvPr>
          <p:cNvSpPr>
            <a:spLocks noGrp="1"/>
          </p:cNvSpPr>
          <p:nvPr>
            <p:ph type="title"/>
          </p:nvPr>
        </p:nvSpPr>
        <p:spPr>
          <a:xfrm>
            <a:off x="204920" y="338250"/>
            <a:ext cx="6751334" cy="891779"/>
          </a:xfrm>
        </p:spPr>
        <p:txBody>
          <a:bodyPr>
            <a:normAutofit fontScale="90000"/>
          </a:bodyPr>
          <a:lstStyle/>
          <a:p>
            <a:r>
              <a:rPr lang="en-AU"/>
              <a:t>AEMO IT Platform Deployment Status</a:t>
            </a:r>
          </a:p>
        </p:txBody>
      </p:sp>
      <p:sp>
        <p:nvSpPr>
          <p:cNvPr id="3" name="Slide Number Placeholder 2">
            <a:extLst>
              <a:ext uri="{FF2B5EF4-FFF2-40B4-BE49-F238E27FC236}">
                <a16:creationId xmlns:a16="http://schemas.microsoft.com/office/drawing/2014/main" id="{3724312A-4497-4F2D-9D28-0ECE9DD1FE64}"/>
              </a:ext>
            </a:extLst>
          </p:cNvPr>
          <p:cNvSpPr>
            <a:spLocks noGrp="1"/>
          </p:cNvSpPr>
          <p:nvPr>
            <p:ph type="sldNum" sz="quarter" idx="12"/>
          </p:nvPr>
        </p:nvSpPr>
        <p:spPr>
          <a:xfrm>
            <a:off x="8515350" y="6246623"/>
            <a:ext cx="432081" cy="365125"/>
          </a:xfrm>
        </p:spPr>
        <p:txBody>
          <a:bodyPr/>
          <a:lstStyle/>
          <a:p>
            <a:fld id="{4EC81F68-4976-451A-B2E9-79BCBD2F70CC}" type="slidenum">
              <a:rPr lang="en-AU" smtClean="0"/>
              <a:t>9</a:t>
            </a:fld>
            <a:endParaRPr lang="en-AU"/>
          </a:p>
        </p:txBody>
      </p:sp>
      <p:graphicFrame>
        <p:nvGraphicFramePr>
          <p:cNvPr id="4" name="Table 5">
            <a:extLst>
              <a:ext uri="{FF2B5EF4-FFF2-40B4-BE49-F238E27FC236}">
                <a16:creationId xmlns:a16="http://schemas.microsoft.com/office/drawing/2014/main" id="{15C9E039-7642-4B14-9842-8E13F85B67F9}"/>
              </a:ext>
            </a:extLst>
          </p:cNvPr>
          <p:cNvGraphicFramePr>
            <a:graphicFrameLocks noGrp="1"/>
          </p:cNvGraphicFramePr>
          <p:nvPr/>
        </p:nvGraphicFramePr>
        <p:xfrm>
          <a:off x="0" y="1342447"/>
          <a:ext cx="9144000" cy="5492242"/>
        </p:xfrm>
        <a:graphic>
          <a:graphicData uri="http://schemas.openxmlformats.org/drawingml/2006/table">
            <a:tbl>
              <a:tblPr firstRow="1" bandRow="1">
                <a:tableStyleId>{21E4AEA4-8DFA-4A89-87EB-49C32662AFE0}</a:tableStyleId>
              </a:tblPr>
              <a:tblGrid>
                <a:gridCol w="822960">
                  <a:extLst>
                    <a:ext uri="{9D8B030D-6E8A-4147-A177-3AD203B41FA5}">
                      <a16:colId xmlns:a16="http://schemas.microsoft.com/office/drawing/2014/main" val="1872688485"/>
                    </a:ext>
                  </a:extLst>
                </a:gridCol>
                <a:gridCol w="877824">
                  <a:extLst>
                    <a:ext uri="{9D8B030D-6E8A-4147-A177-3AD203B41FA5}">
                      <a16:colId xmlns:a16="http://schemas.microsoft.com/office/drawing/2014/main" val="471903377"/>
                    </a:ext>
                  </a:extLst>
                </a:gridCol>
                <a:gridCol w="1824931">
                  <a:extLst>
                    <a:ext uri="{9D8B030D-6E8A-4147-A177-3AD203B41FA5}">
                      <a16:colId xmlns:a16="http://schemas.microsoft.com/office/drawing/2014/main" val="2943177687"/>
                    </a:ext>
                  </a:extLst>
                </a:gridCol>
                <a:gridCol w="1458661">
                  <a:extLst>
                    <a:ext uri="{9D8B030D-6E8A-4147-A177-3AD203B41FA5}">
                      <a16:colId xmlns:a16="http://schemas.microsoft.com/office/drawing/2014/main" val="219338633"/>
                    </a:ext>
                  </a:extLst>
                </a:gridCol>
                <a:gridCol w="1391412">
                  <a:extLst>
                    <a:ext uri="{9D8B030D-6E8A-4147-A177-3AD203B41FA5}">
                      <a16:colId xmlns:a16="http://schemas.microsoft.com/office/drawing/2014/main" val="2437538814"/>
                    </a:ext>
                  </a:extLst>
                </a:gridCol>
                <a:gridCol w="2768212">
                  <a:extLst>
                    <a:ext uri="{9D8B030D-6E8A-4147-A177-3AD203B41FA5}">
                      <a16:colId xmlns:a16="http://schemas.microsoft.com/office/drawing/2014/main" val="1132200289"/>
                    </a:ext>
                  </a:extLst>
                </a:gridCol>
              </a:tblGrid>
              <a:tr h="239465">
                <a:tc>
                  <a:txBody>
                    <a:bodyPr/>
                    <a:lstStyle/>
                    <a:p>
                      <a:r>
                        <a:rPr lang="en-AU" sz="1100"/>
                        <a:t>Stream</a:t>
                      </a:r>
                    </a:p>
                  </a:txBody>
                  <a:tcPr marL="68580" marR="68580" marT="34290" marB="34290" anchor="ctr"/>
                </a:tc>
                <a:tc>
                  <a:txBody>
                    <a:bodyPr/>
                    <a:lstStyle/>
                    <a:p>
                      <a:r>
                        <a:rPr lang="en-AU" sz="1100"/>
                        <a:t>Build</a:t>
                      </a:r>
                    </a:p>
                  </a:txBody>
                  <a:tcPr marL="68580" marR="68580" marT="34290" marB="34290" anchor="ctr"/>
                </a:tc>
                <a:tc>
                  <a:txBody>
                    <a:bodyPr/>
                    <a:lstStyle/>
                    <a:p>
                      <a:r>
                        <a:rPr lang="en-AU" sz="1100"/>
                        <a:t>AEMO Testing</a:t>
                      </a:r>
                    </a:p>
                  </a:txBody>
                  <a:tcPr marL="68580" marR="68580" marT="34290" marB="34290" anchor="ctr"/>
                </a:tc>
                <a:tc>
                  <a:txBody>
                    <a:bodyPr/>
                    <a:lstStyle/>
                    <a:p>
                      <a:r>
                        <a:rPr lang="en-AU" sz="1100"/>
                        <a:t>Pre-prod</a:t>
                      </a:r>
                    </a:p>
                  </a:txBody>
                  <a:tcPr marL="68580" marR="68580" marT="34290" marB="34290" anchor="ctr"/>
                </a:tc>
                <a:tc>
                  <a:txBody>
                    <a:bodyPr/>
                    <a:lstStyle/>
                    <a:p>
                      <a:r>
                        <a:rPr lang="en-AU" sz="1100"/>
                        <a:t>Cutover</a:t>
                      </a:r>
                    </a:p>
                  </a:txBody>
                  <a:tcPr marL="68580" marR="68580" marT="34290" marB="34290" anchor="ctr"/>
                </a:tc>
                <a:tc>
                  <a:txBody>
                    <a:bodyPr/>
                    <a:lstStyle/>
                    <a:p>
                      <a:r>
                        <a:rPr lang="en-AU" sz="1100"/>
                        <a:t>Commentary</a:t>
                      </a:r>
                    </a:p>
                  </a:txBody>
                  <a:tcPr marL="68580" marR="68580" marT="34290" marB="34290"/>
                </a:tc>
                <a:extLst>
                  <a:ext uri="{0D108BD9-81ED-4DB2-BD59-A6C34878D82A}">
                    <a16:rowId xmlns:a16="http://schemas.microsoft.com/office/drawing/2014/main" val="3006173975"/>
                  </a:ext>
                </a:extLst>
              </a:tr>
              <a:tr h="2875337">
                <a:tc>
                  <a:txBody>
                    <a:bodyPr/>
                    <a:lstStyle/>
                    <a:p>
                      <a:r>
                        <a:rPr lang="en-AU" sz="1100" b="1"/>
                        <a:t>Retail</a:t>
                      </a:r>
                    </a:p>
                  </a:txBody>
                  <a:tcPr marL="27000" marR="27000" marT="27000" marB="27000"/>
                </a:tc>
                <a:tc>
                  <a:txBody>
                    <a:bodyPr/>
                    <a:lstStyle/>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050" kern="1200"/>
                        <a:t>Non-critical build items in progress</a:t>
                      </a:r>
                      <a:endParaRPr lang="en-AU" sz="1050" kern="1200">
                        <a:solidFill>
                          <a:schemeClr val="tx1"/>
                        </a:solidFill>
                        <a:latin typeface="+mn-lt"/>
                        <a:ea typeface="+mn-ea"/>
                        <a:cs typeface="+mn-cs"/>
                      </a:endParaRPr>
                    </a:p>
                  </a:txBody>
                  <a:tcPr marL="40500" marR="27000" marT="54000" marB="54000"/>
                </a:tc>
                <a:tc>
                  <a:txBody>
                    <a:bodyPr/>
                    <a:lstStyle/>
                    <a:p>
                      <a:pPr marL="85725" marR="0" lvl="0" indent="-85725"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AU" sz="1050" kern="1200"/>
                        <a:t>SIT completed for Day 1 Go Live</a:t>
                      </a:r>
                    </a:p>
                    <a:p>
                      <a:pPr marL="85725" marR="0" lvl="0" indent="-85725" algn="l" defTabSz="914400" rtl="0" eaLnBrk="1" fontAlgn="auto" latinLnBrk="0" hangingPunct="1">
                        <a:lnSpc>
                          <a:spcPct val="100000"/>
                        </a:lnSpc>
                        <a:spcBef>
                          <a:spcPts val="400"/>
                        </a:spcBef>
                        <a:spcAft>
                          <a:spcPts val="200"/>
                        </a:spcAft>
                        <a:buClrTx/>
                        <a:buSzTx/>
                        <a:buFont typeface="Arial" panose="020B0604020202020204" pitchFamily="34" charset="0"/>
                        <a:buChar char="•"/>
                        <a:tabLst/>
                        <a:defRPr/>
                      </a:pPr>
                      <a:r>
                        <a:rPr lang="en-AU" sz="1050" kern="1200" noProof="0"/>
                        <a:t>UAT for metering data  ingestion completed</a:t>
                      </a:r>
                    </a:p>
                    <a:p>
                      <a:pPr marL="85725" marR="0" lvl="0" indent="-85725" algn="l" defTabSz="914400" rtl="0" eaLnBrk="1" fontAlgn="auto" latinLnBrk="0" hangingPunct="1">
                        <a:lnSpc>
                          <a:spcPct val="100000"/>
                        </a:lnSpc>
                        <a:spcBef>
                          <a:spcPts val="400"/>
                        </a:spcBef>
                        <a:spcAft>
                          <a:spcPts val="200"/>
                        </a:spcAft>
                        <a:buClrTx/>
                        <a:buSzTx/>
                        <a:buFont typeface="Arial" panose="020B0604020202020204" pitchFamily="34" charset="0"/>
                        <a:buChar char="•"/>
                        <a:tabLst/>
                        <a:defRPr/>
                      </a:pPr>
                      <a:r>
                        <a:rPr lang="en-AU" sz="1050" kern="1200" noProof="0"/>
                        <a:t>UAT for profiling &amp; Reporting in progress, target completion early January 2021.</a:t>
                      </a:r>
                    </a:p>
                    <a:p>
                      <a:pPr marL="85725" marR="0" lvl="0" indent="-85725" algn="l" defTabSz="914400" rtl="0" eaLnBrk="1" fontAlgn="auto" latinLnBrk="0" hangingPunct="1">
                        <a:lnSpc>
                          <a:spcPct val="100000"/>
                        </a:lnSpc>
                        <a:spcBef>
                          <a:spcPts val="400"/>
                        </a:spcBef>
                        <a:spcAft>
                          <a:spcPts val="200"/>
                        </a:spcAft>
                        <a:buClrTx/>
                        <a:buSzTx/>
                        <a:buFont typeface="Arial" panose="020B0604020202020204" pitchFamily="34" charset="0"/>
                        <a:buChar char="•"/>
                        <a:tabLst/>
                        <a:defRPr/>
                      </a:pPr>
                      <a:r>
                        <a:rPr lang="en-AU" sz="1050" kern="1200" noProof="0"/>
                        <a:t>Good Performance Testing results from initial re-writes, some poor performance from a few Databricks continues, considering options.</a:t>
                      </a:r>
                      <a:endParaRPr lang="en-AU" sz="1050">
                        <a:solidFill>
                          <a:schemeClr val="tx1"/>
                        </a:solidFill>
                      </a:endParaRPr>
                    </a:p>
                  </a:txBody>
                  <a:tcPr marL="40500" marR="27000" marT="54000" marB="54000"/>
                </a:tc>
                <a:tc>
                  <a:txBody>
                    <a:bodyPr/>
                    <a:lstStyle/>
                    <a:p>
                      <a:pPr marL="85725" marR="0" lvl="0" indent="-85725"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AU" sz="1050"/>
                        <a:t>On track for industry testing commencing 01-Feb-21</a:t>
                      </a:r>
                    </a:p>
                    <a:p>
                      <a:pPr marL="85725" indent="-85725">
                        <a:buFont typeface="Arial" panose="020B0604020202020204" pitchFamily="34" charset="0"/>
                        <a:buChar char="•"/>
                      </a:pPr>
                      <a:r>
                        <a:rPr lang="en-AU" sz="1050"/>
                        <a:t>Invitation test planning underway</a:t>
                      </a:r>
                      <a:endParaRPr lang="en-AU" sz="1050">
                        <a:solidFill>
                          <a:schemeClr val="tx1"/>
                        </a:solidFill>
                      </a:endParaRPr>
                    </a:p>
                  </a:txBody>
                  <a:tcPr marL="40500" marR="27000" marT="54000" marB="54000"/>
                </a:tc>
                <a:tc>
                  <a:txBody>
                    <a:bodyPr/>
                    <a:lstStyle/>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050" kern="1200"/>
                        <a:t>Dress Rehearsal 1 learnings</a:t>
                      </a:r>
                    </a:p>
                    <a:p>
                      <a:pPr marL="85725" marR="0" lvl="0" indent="-8572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AU" sz="1050" kern="1200"/>
                        <a:t>Planning Dress Rehearsal 2</a:t>
                      </a:r>
                    </a:p>
                    <a:p>
                      <a:endParaRPr lang="en-AU" sz="1050">
                        <a:solidFill>
                          <a:schemeClr val="tx1"/>
                        </a:solidFill>
                      </a:endParaRPr>
                    </a:p>
                  </a:txBody>
                  <a:tcPr marL="40500" marR="27000" marT="54000" marB="54000"/>
                </a:tc>
                <a:tc>
                  <a:txBody>
                    <a:bodyPr/>
                    <a:lstStyle/>
                    <a:p>
                      <a:pPr marL="0" indent="0">
                        <a:spcAft>
                          <a:spcPts val="600"/>
                        </a:spcAft>
                        <a:buFont typeface="Arial" panose="020B0604020202020204" pitchFamily="34" charset="0"/>
                        <a:buNone/>
                      </a:pPr>
                      <a:r>
                        <a:rPr lang="en-AU" sz="1050" kern="1200"/>
                        <a:t>Pressure</a:t>
                      </a:r>
                      <a:r>
                        <a:rPr lang="en-AU" sz="1050"/>
                        <a:t> remains on Retail delivery</a:t>
                      </a:r>
                    </a:p>
                    <a:p>
                      <a:pPr marL="92075" indent="-92075">
                        <a:spcBef>
                          <a:spcPts val="0"/>
                        </a:spcBef>
                        <a:spcAft>
                          <a:spcPts val="400"/>
                        </a:spcAft>
                        <a:buFont typeface="Arial" panose="020B0604020202020204" pitchFamily="34" charset="0"/>
                        <a:buChar char="•"/>
                      </a:pPr>
                      <a:r>
                        <a:rPr lang="en-AU" sz="1050"/>
                        <a:t>Major issues encountered during perf testing amended, UAT &amp; Performance testing is now continuing</a:t>
                      </a:r>
                    </a:p>
                    <a:p>
                      <a:pPr marL="92075" indent="-92075">
                        <a:spcBef>
                          <a:spcPts val="0"/>
                        </a:spcBef>
                        <a:spcAft>
                          <a:spcPts val="400"/>
                        </a:spcAft>
                        <a:buFont typeface="Arial" panose="020B0604020202020204" pitchFamily="34" charset="0"/>
                        <a:buChar char="•"/>
                      </a:pPr>
                      <a:r>
                        <a:rPr lang="en-AU" sz="1050"/>
                        <a:t>Still, no timeline contingency remains for Retail stream</a:t>
                      </a:r>
                    </a:p>
                    <a:p>
                      <a:pPr marL="92075" marR="0" lvl="0" indent="-92075" algn="l" defTabSz="685800" rtl="0" eaLnBrk="1" fontAlgn="auto" latinLnBrk="0" hangingPunct="1">
                        <a:lnSpc>
                          <a:spcPct val="100000"/>
                        </a:lnSpc>
                        <a:spcBef>
                          <a:spcPts val="0"/>
                        </a:spcBef>
                        <a:spcAft>
                          <a:spcPts val="400"/>
                        </a:spcAft>
                        <a:buClrTx/>
                        <a:buSzTx/>
                        <a:buFont typeface="Arial" panose="020B0604020202020204" pitchFamily="34" charset="0"/>
                        <a:buChar char="•"/>
                        <a:tabLst/>
                        <a:defRPr/>
                      </a:pPr>
                      <a:r>
                        <a:rPr lang="en-AU" sz="1050"/>
                        <a:t>If contingency is needed AEMO will deprioritise non-critical items and introduce </a:t>
                      </a:r>
                      <a:br>
                        <a:rPr lang="en-AU" sz="1050"/>
                      </a:br>
                      <a:r>
                        <a:rPr lang="en-AU" sz="1050"/>
                        <a:t>a secondary drop in advance of Market Trials.</a:t>
                      </a:r>
                    </a:p>
                    <a:p>
                      <a:pPr marL="92075" indent="-92075">
                        <a:spcBef>
                          <a:spcPts val="0"/>
                        </a:spcBef>
                        <a:spcAft>
                          <a:spcPts val="400"/>
                        </a:spcAft>
                        <a:buFont typeface="Arial" panose="020B0604020202020204" pitchFamily="34" charset="0"/>
                        <a:buChar char="•"/>
                      </a:pPr>
                      <a:r>
                        <a:rPr lang="en-AU" sz="1050"/>
                        <a:t>This will maintain 09-Mar-21 Go-Live and 01-Oct-21 5-min market start</a:t>
                      </a:r>
                    </a:p>
                  </a:txBody>
                  <a:tcPr marL="36000" marR="36000" marT="54000" marB="54000"/>
                </a:tc>
                <a:extLst>
                  <a:ext uri="{0D108BD9-81ED-4DB2-BD59-A6C34878D82A}">
                    <a16:rowId xmlns:a16="http://schemas.microsoft.com/office/drawing/2014/main" val="2151429277"/>
                  </a:ext>
                </a:extLst>
              </a:tr>
              <a:tr h="940016">
                <a:tc>
                  <a:txBody>
                    <a:bodyPr/>
                    <a:lstStyle/>
                    <a:p>
                      <a:r>
                        <a:rPr lang="en-AU" sz="1100" b="1"/>
                        <a:t>Dispatch</a:t>
                      </a:r>
                    </a:p>
                  </a:txBody>
                  <a:tcPr marL="27000" marR="27000" marT="54000" marB="27000"/>
                </a:tc>
                <a:tc>
                  <a:txBody>
                    <a:bodyPr/>
                    <a:lstStyle/>
                    <a:p>
                      <a:pPr marL="171450" indent="-171450">
                        <a:buClr>
                          <a:srgbClr val="00B050"/>
                        </a:buClr>
                        <a:buFont typeface="Wingdings" panose="05000000000000000000" pitchFamily="2" charset="2"/>
                        <a:buChar char="ü"/>
                      </a:pPr>
                      <a:r>
                        <a:rPr lang="en-AU" sz="1050"/>
                        <a:t>Complete</a:t>
                      </a:r>
                    </a:p>
                  </a:txBody>
                  <a:tcPr marL="40500" marR="27000" marT="54000" marB="54000"/>
                </a:tc>
                <a:tc>
                  <a:txBody>
                    <a:bodyPr/>
                    <a:lstStyle/>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050" kern="1200"/>
                        <a:t>SIT completed for Day 1 Go Live</a:t>
                      </a: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050" kern="1200"/>
                        <a:t>UAT in progress</a:t>
                      </a:r>
                    </a:p>
                    <a:p>
                      <a:endParaRPr lang="en-AU" sz="1050">
                        <a:solidFill>
                          <a:schemeClr val="tx1"/>
                        </a:solidFill>
                      </a:endParaRPr>
                    </a:p>
                  </a:txBody>
                  <a:tcPr marL="40500" marR="27000" marT="54000" marB="54000"/>
                </a:tc>
                <a:tc>
                  <a:txBody>
                    <a:bodyPr/>
                    <a:lstStyle/>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050" kern="1200"/>
                        <a:t>On track for industry testing commencing 30-Nov-20</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050"/>
                        <a:t> </a:t>
                      </a:r>
                      <a:endParaRPr lang="en-AU" sz="1050">
                        <a:solidFill>
                          <a:schemeClr val="tx1"/>
                        </a:solidFill>
                      </a:endParaRPr>
                    </a:p>
                  </a:txBody>
                  <a:tcPr marL="40500" marR="27000" marT="54000" marB="54000"/>
                </a:tc>
                <a:tc>
                  <a:txBody>
                    <a:bodyPr/>
                    <a:lstStyle/>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050" kern="1200"/>
                        <a:t>Cutover Planning in progress</a:t>
                      </a:r>
                    </a:p>
                    <a:p>
                      <a:endParaRPr lang="en-AU" sz="1050">
                        <a:solidFill>
                          <a:schemeClr val="tx1"/>
                        </a:solidFill>
                      </a:endParaRPr>
                    </a:p>
                  </a:txBody>
                  <a:tcPr marL="40500" marR="27000" marT="54000" marB="54000"/>
                </a:tc>
                <a:tc>
                  <a:txBody>
                    <a:bodyPr/>
                    <a:lstStyle/>
                    <a:p>
                      <a:pPr marL="0" indent="0" algn="l" rtl="0" eaLnBrk="1" latinLnBrk="0" hangingPunct="1">
                        <a:spcAft>
                          <a:spcPts val="600"/>
                        </a:spcAft>
                        <a:buFont typeface="Arial" panose="020B0604020202020204" pitchFamily="34" charset="0"/>
                        <a:buNone/>
                      </a:pPr>
                      <a:r>
                        <a:rPr lang="en-AU" sz="1050" kern="1200"/>
                        <a:t>Tracking towards deployment dates</a:t>
                      </a:r>
                    </a:p>
                    <a:p>
                      <a:pPr marL="92075" indent="-92075" algn="l" rtl="0" eaLnBrk="1" latinLnBrk="0" hangingPunct="1">
                        <a:buFont typeface="Arial" panose="020B0604020202020204" pitchFamily="34" charset="0"/>
                        <a:buChar char="•"/>
                      </a:pPr>
                      <a:r>
                        <a:rPr lang="en-AU" sz="1050" kern="1200">
                          <a:solidFill>
                            <a:schemeClr val="dk1"/>
                          </a:solidFill>
                          <a:latin typeface="+mn-lt"/>
                          <a:ea typeface="+mn-ea"/>
                          <a:cs typeface="+mn-cs"/>
                        </a:rPr>
                        <a:t>AEMO to conduct performance testing in Pre-Prod over summer period</a:t>
                      </a:r>
                    </a:p>
                  </a:txBody>
                  <a:tcPr marL="54000" marR="27000" marT="54000" marB="54000"/>
                </a:tc>
                <a:extLst>
                  <a:ext uri="{0D108BD9-81ED-4DB2-BD59-A6C34878D82A}">
                    <a16:rowId xmlns:a16="http://schemas.microsoft.com/office/drawing/2014/main" val="1984825409"/>
                  </a:ext>
                </a:extLst>
              </a:tr>
              <a:tr h="1437424">
                <a:tc>
                  <a:txBody>
                    <a:bodyPr/>
                    <a:lstStyle/>
                    <a:p>
                      <a:r>
                        <a:rPr lang="en-AU" sz="1100" b="1"/>
                        <a:t>Settlements</a:t>
                      </a:r>
                    </a:p>
                  </a:txBody>
                  <a:tcPr marL="27000" marR="27000" marT="54000" marB="27000"/>
                </a:tc>
                <a:tc>
                  <a:txBody>
                    <a:bodyPr/>
                    <a:lstStyle/>
                    <a:p>
                      <a:pPr marL="171450" indent="-171450">
                        <a:buClr>
                          <a:srgbClr val="00B050"/>
                        </a:buClr>
                        <a:buFont typeface="Wingdings" panose="05000000000000000000" pitchFamily="2" charset="2"/>
                        <a:buChar char="ü"/>
                      </a:pPr>
                      <a:r>
                        <a:rPr lang="en-AU" sz="1050"/>
                        <a:t>Complete</a:t>
                      </a:r>
                    </a:p>
                  </a:txBody>
                  <a:tcPr marL="40500" marR="27000" marT="54000" marB="54000"/>
                </a:tc>
                <a:tc>
                  <a:txBody>
                    <a:bodyPr/>
                    <a:lstStyle/>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050" kern="1200"/>
                        <a:t>SIT completed for Day 1 Go Live</a:t>
                      </a:r>
                    </a:p>
                    <a:p>
                      <a:pPr marL="85725" marR="0" lvl="0" indent="-85725"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AU" sz="1050" kern="1200"/>
                        <a:t>UAT in progress</a:t>
                      </a:r>
                    </a:p>
                    <a:p>
                      <a:endParaRPr lang="en-AU" sz="1050">
                        <a:solidFill>
                          <a:schemeClr val="tx1"/>
                        </a:solidFill>
                      </a:endParaRPr>
                    </a:p>
                  </a:txBody>
                  <a:tcPr marL="40500" marR="27000" marT="54000" marB="54000"/>
                </a:tc>
                <a:tc>
                  <a:txBody>
                    <a:bodyPr/>
                    <a:lstStyle/>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050" kern="1200"/>
                        <a:t>On track for industry testing commencing 17-Feb-21</a:t>
                      </a: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050" kern="1200">
                        <a:solidFill>
                          <a:schemeClr val="tx1"/>
                        </a:solidFill>
                        <a:latin typeface="+mn-lt"/>
                        <a:ea typeface="+mn-ea"/>
                        <a:cs typeface="+mn-cs"/>
                      </a:endParaRPr>
                    </a:p>
                  </a:txBody>
                  <a:tcPr marL="40500" marR="27000" marT="54000" marB="54000"/>
                </a:tc>
                <a:tc>
                  <a:txBody>
                    <a:bodyPr/>
                    <a:lstStyle/>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050" kern="1200"/>
                        <a:t>Cutover Planning in progress</a:t>
                      </a:r>
                    </a:p>
                    <a:p>
                      <a:pPr marL="85725" marR="0" lvl="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050" kern="1200">
                        <a:solidFill>
                          <a:schemeClr val="tx1"/>
                        </a:solidFill>
                        <a:latin typeface="+mn-lt"/>
                        <a:ea typeface="+mn-ea"/>
                        <a:cs typeface="+mn-cs"/>
                      </a:endParaRPr>
                    </a:p>
                  </a:txBody>
                  <a:tcPr marL="40500" marR="27000" marT="54000" marB="54000"/>
                </a:tc>
                <a:tc>
                  <a:txBody>
                    <a:bodyPr/>
                    <a:lstStyle/>
                    <a:p>
                      <a:pPr marL="0" indent="0" algn="l" rtl="0" eaLnBrk="1" latinLnBrk="0" hangingPunct="1">
                        <a:buFont typeface="Arial" panose="020B0604020202020204" pitchFamily="34" charset="0"/>
                        <a:buNone/>
                      </a:pPr>
                      <a:r>
                        <a:rPr lang="en-AU" sz="1050" kern="1200"/>
                        <a:t>Tracking towards deployment dates</a:t>
                      </a:r>
                    </a:p>
                    <a:p>
                      <a:pPr marL="92075" indent="-92075" algn="l" defTabSz="685800" rtl="0" eaLnBrk="1" latinLnBrk="0" hangingPunct="1">
                        <a:spcBef>
                          <a:spcPts val="600"/>
                        </a:spcBef>
                        <a:spcAft>
                          <a:spcPts val="200"/>
                        </a:spcAft>
                        <a:buFont typeface="Arial" panose="020B0604020202020204" pitchFamily="34" charset="0"/>
                        <a:buChar char="•"/>
                      </a:pPr>
                      <a:r>
                        <a:rPr lang="en-AU" sz="1050" kern="1200">
                          <a:solidFill>
                            <a:schemeClr val="dk1"/>
                          </a:solidFill>
                          <a:latin typeface="+mn-lt"/>
                          <a:ea typeface="+mn-ea"/>
                          <a:cs typeface="+mn-cs"/>
                        </a:rPr>
                        <a:t>AEMO to conduct performance testing &amp; parallel run in Pre-Prod over summer period (not noticeable to industry, date of 17-Feb-21 remains for Pre-Prod deployment).</a:t>
                      </a:r>
                    </a:p>
                    <a:p>
                      <a:pPr algn="l" rtl="0" eaLnBrk="1" latinLnBrk="0" hangingPunct="1"/>
                      <a:endParaRPr lang="en-AU" sz="1050" kern="1200">
                        <a:solidFill>
                          <a:schemeClr val="tx1"/>
                        </a:solidFill>
                        <a:latin typeface="+mn-lt"/>
                        <a:ea typeface="+mn-ea"/>
                        <a:cs typeface="+mn-cs"/>
                      </a:endParaRPr>
                    </a:p>
                  </a:txBody>
                  <a:tcPr marL="54000" marR="27000" marT="54000" marB="54000"/>
                </a:tc>
                <a:extLst>
                  <a:ext uri="{0D108BD9-81ED-4DB2-BD59-A6C34878D82A}">
                    <a16:rowId xmlns:a16="http://schemas.microsoft.com/office/drawing/2014/main" val="1811143537"/>
                  </a:ext>
                </a:extLst>
              </a:tr>
            </a:tbl>
          </a:graphicData>
        </a:graphic>
      </p:graphicFrame>
      <p:sp>
        <p:nvSpPr>
          <p:cNvPr id="8" name="Oval 7">
            <a:extLst>
              <a:ext uri="{FF2B5EF4-FFF2-40B4-BE49-F238E27FC236}">
                <a16:creationId xmlns:a16="http://schemas.microsoft.com/office/drawing/2014/main" id="{0A0B4166-FD5D-4F34-A313-1EA462F2FE17}"/>
              </a:ext>
            </a:extLst>
          </p:cNvPr>
          <p:cNvSpPr/>
          <p:nvPr/>
        </p:nvSpPr>
        <p:spPr>
          <a:xfrm>
            <a:off x="1478451" y="4187729"/>
            <a:ext cx="174276" cy="17757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54"/>
          </a:p>
        </p:txBody>
      </p:sp>
      <p:sp>
        <p:nvSpPr>
          <p:cNvPr id="9" name="Oval 8">
            <a:extLst>
              <a:ext uri="{FF2B5EF4-FFF2-40B4-BE49-F238E27FC236}">
                <a16:creationId xmlns:a16="http://schemas.microsoft.com/office/drawing/2014/main" id="{66C54BB6-05BC-42EA-B155-1B387572DA2A}"/>
              </a:ext>
            </a:extLst>
          </p:cNvPr>
          <p:cNvSpPr/>
          <p:nvPr/>
        </p:nvSpPr>
        <p:spPr>
          <a:xfrm>
            <a:off x="1478451" y="5112799"/>
            <a:ext cx="174276" cy="17757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54"/>
          </a:p>
        </p:txBody>
      </p:sp>
      <p:sp>
        <p:nvSpPr>
          <p:cNvPr id="10" name="Oval 9">
            <a:extLst>
              <a:ext uri="{FF2B5EF4-FFF2-40B4-BE49-F238E27FC236}">
                <a16:creationId xmlns:a16="http://schemas.microsoft.com/office/drawing/2014/main" id="{B408D903-C4B8-41A4-BA2D-7C6AAD3AAC8E}"/>
              </a:ext>
            </a:extLst>
          </p:cNvPr>
          <p:cNvSpPr/>
          <p:nvPr/>
        </p:nvSpPr>
        <p:spPr>
          <a:xfrm>
            <a:off x="1478451" y="6586171"/>
            <a:ext cx="174276" cy="17757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54"/>
          </a:p>
        </p:txBody>
      </p:sp>
      <p:sp>
        <p:nvSpPr>
          <p:cNvPr id="11" name="Oval 10">
            <a:extLst>
              <a:ext uri="{FF2B5EF4-FFF2-40B4-BE49-F238E27FC236}">
                <a16:creationId xmlns:a16="http://schemas.microsoft.com/office/drawing/2014/main" id="{F659530D-719C-4864-B698-53476DA246DF}"/>
              </a:ext>
            </a:extLst>
          </p:cNvPr>
          <p:cNvSpPr/>
          <p:nvPr/>
        </p:nvSpPr>
        <p:spPr>
          <a:xfrm>
            <a:off x="3236064" y="4187729"/>
            <a:ext cx="174276" cy="1775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 rIns="27000" rtlCol="0" anchor="ctr"/>
          <a:lstStyle/>
          <a:p>
            <a:pPr algn="ctr"/>
            <a:endParaRPr lang="en-AU" sz="1154"/>
          </a:p>
        </p:txBody>
      </p:sp>
      <p:sp>
        <p:nvSpPr>
          <p:cNvPr id="12" name="Oval 11">
            <a:extLst>
              <a:ext uri="{FF2B5EF4-FFF2-40B4-BE49-F238E27FC236}">
                <a16:creationId xmlns:a16="http://schemas.microsoft.com/office/drawing/2014/main" id="{CF746C61-D45A-4778-A088-6D567A85C459}"/>
              </a:ext>
            </a:extLst>
          </p:cNvPr>
          <p:cNvSpPr/>
          <p:nvPr/>
        </p:nvSpPr>
        <p:spPr>
          <a:xfrm>
            <a:off x="3236064" y="5108350"/>
            <a:ext cx="174276" cy="17757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54"/>
          </a:p>
        </p:txBody>
      </p:sp>
      <p:sp>
        <p:nvSpPr>
          <p:cNvPr id="13" name="Oval 12">
            <a:extLst>
              <a:ext uri="{FF2B5EF4-FFF2-40B4-BE49-F238E27FC236}">
                <a16:creationId xmlns:a16="http://schemas.microsoft.com/office/drawing/2014/main" id="{8B2C2A3A-420D-4258-80C0-65E8E06F2DF7}"/>
              </a:ext>
            </a:extLst>
          </p:cNvPr>
          <p:cNvSpPr/>
          <p:nvPr/>
        </p:nvSpPr>
        <p:spPr>
          <a:xfrm>
            <a:off x="3230922" y="6586171"/>
            <a:ext cx="174276" cy="17757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54"/>
          </a:p>
        </p:txBody>
      </p:sp>
      <p:sp>
        <p:nvSpPr>
          <p:cNvPr id="14" name="Oval 13">
            <a:extLst>
              <a:ext uri="{FF2B5EF4-FFF2-40B4-BE49-F238E27FC236}">
                <a16:creationId xmlns:a16="http://schemas.microsoft.com/office/drawing/2014/main" id="{7ABAB4A5-E634-473A-8E14-DE98080067EE}"/>
              </a:ext>
            </a:extLst>
          </p:cNvPr>
          <p:cNvSpPr/>
          <p:nvPr/>
        </p:nvSpPr>
        <p:spPr>
          <a:xfrm>
            <a:off x="4695845" y="4187729"/>
            <a:ext cx="174276" cy="17757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54"/>
          </a:p>
        </p:txBody>
      </p:sp>
      <p:sp>
        <p:nvSpPr>
          <p:cNvPr id="15" name="Oval 14">
            <a:extLst>
              <a:ext uri="{FF2B5EF4-FFF2-40B4-BE49-F238E27FC236}">
                <a16:creationId xmlns:a16="http://schemas.microsoft.com/office/drawing/2014/main" id="{148E8479-E79F-4A1A-8111-AE9B7E8FD7F1}"/>
              </a:ext>
            </a:extLst>
          </p:cNvPr>
          <p:cNvSpPr/>
          <p:nvPr/>
        </p:nvSpPr>
        <p:spPr>
          <a:xfrm>
            <a:off x="4695845" y="5108350"/>
            <a:ext cx="174276" cy="17757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54"/>
          </a:p>
        </p:txBody>
      </p:sp>
      <p:sp>
        <p:nvSpPr>
          <p:cNvPr id="16" name="Oval 15">
            <a:extLst>
              <a:ext uri="{FF2B5EF4-FFF2-40B4-BE49-F238E27FC236}">
                <a16:creationId xmlns:a16="http://schemas.microsoft.com/office/drawing/2014/main" id="{89A91C1A-9215-4DB2-A570-D5FC17AEB180}"/>
              </a:ext>
            </a:extLst>
          </p:cNvPr>
          <p:cNvSpPr/>
          <p:nvPr/>
        </p:nvSpPr>
        <p:spPr>
          <a:xfrm>
            <a:off x="4695845" y="6586171"/>
            <a:ext cx="174276" cy="17757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54"/>
          </a:p>
        </p:txBody>
      </p:sp>
      <p:sp>
        <p:nvSpPr>
          <p:cNvPr id="17" name="Oval 16">
            <a:extLst>
              <a:ext uri="{FF2B5EF4-FFF2-40B4-BE49-F238E27FC236}">
                <a16:creationId xmlns:a16="http://schemas.microsoft.com/office/drawing/2014/main" id="{8519F0AB-06C9-4739-A46F-52CF680A810B}"/>
              </a:ext>
            </a:extLst>
          </p:cNvPr>
          <p:cNvSpPr/>
          <p:nvPr/>
        </p:nvSpPr>
        <p:spPr>
          <a:xfrm>
            <a:off x="6147745" y="4187729"/>
            <a:ext cx="174276" cy="17757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54"/>
          </a:p>
        </p:txBody>
      </p:sp>
      <p:sp>
        <p:nvSpPr>
          <p:cNvPr id="18" name="Oval 17">
            <a:extLst>
              <a:ext uri="{FF2B5EF4-FFF2-40B4-BE49-F238E27FC236}">
                <a16:creationId xmlns:a16="http://schemas.microsoft.com/office/drawing/2014/main" id="{B6A75089-30EE-464E-AB9A-1E88DD260434}"/>
              </a:ext>
            </a:extLst>
          </p:cNvPr>
          <p:cNvSpPr/>
          <p:nvPr/>
        </p:nvSpPr>
        <p:spPr>
          <a:xfrm>
            <a:off x="6142574" y="5144926"/>
            <a:ext cx="174276" cy="17757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54"/>
          </a:p>
        </p:txBody>
      </p:sp>
      <p:sp>
        <p:nvSpPr>
          <p:cNvPr id="19" name="Oval 18">
            <a:extLst>
              <a:ext uri="{FF2B5EF4-FFF2-40B4-BE49-F238E27FC236}">
                <a16:creationId xmlns:a16="http://schemas.microsoft.com/office/drawing/2014/main" id="{69BC1A3D-5FDE-40F9-BF5D-65B27027694C}"/>
              </a:ext>
            </a:extLst>
          </p:cNvPr>
          <p:cNvSpPr/>
          <p:nvPr/>
        </p:nvSpPr>
        <p:spPr>
          <a:xfrm>
            <a:off x="6137403" y="6595690"/>
            <a:ext cx="174276" cy="17757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54"/>
          </a:p>
        </p:txBody>
      </p:sp>
      <p:pic>
        <p:nvPicPr>
          <p:cNvPr id="24" name="Graphic 23" descr="Traffic light">
            <a:extLst>
              <a:ext uri="{FF2B5EF4-FFF2-40B4-BE49-F238E27FC236}">
                <a16:creationId xmlns:a16="http://schemas.microsoft.com/office/drawing/2014/main" id="{92E31140-9C69-4A72-AB25-30DC5C8C96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64" y="2817483"/>
            <a:ext cx="540000" cy="540000"/>
          </a:xfrm>
          <a:prstGeom prst="rect">
            <a:avLst/>
          </a:prstGeom>
        </p:spPr>
      </p:pic>
      <p:pic>
        <p:nvPicPr>
          <p:cNvPr id="26" name="Graphic 25" descr="Traffic light">
            <a:extLst>
              <a:ext uri="{FF2B5EF4-FFF2-40B4-BE49-F238E27FC236}">
                <a16:creationId xmlns:a16="http://schemas.microsoft.com/office/drawing/2014/main" id="{8B86817F-8E4E-4820-8BAC-D0B660B6205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935" y="4819069"/>
            <a:ext cx="540000" cy="540000"/>
          </a:xfrm>
          <a:prstGeom prst="rect">
            <a:avLst/>
          </a:prstGeom>
        </p:spPr>
      </p:pic>
      <p:pic>
        <p:nvPicPr>
          <p:cNvPr id="27" name="Graphic 26" descr="Traffic light">
            <a:extLst>
              <a:ext uri="{FF2B5EF4-FFF2-40B4-BE49-F238E27FC236}">
                <a16:creationId xmlns:a16="http://schemas.microsoft.com/office/drawing/2014/main" id="{77B62BB8-99B6-4795-A757-87CF64C70FE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64" y="5971474"/>
            <a:ext cx="540000" cy="540000"/>
          </a:xfrm>
          <a:prstGeom prst="rect">
            <a:avLst/>
          </a:prstGeom>
        </p:spPr>
      </p:pic>
      <p:sp>
        <p:nvSpPr>
          <p:cNvPr id="28" name="Oval 27">
            <a:extLst>
              <a:ext uri="{FF2B5EF4-FFF2-40B4-BE49-F238E27FC236}">
                <a16:creationId xmlns:a16="http://schemas.microsoft.com/office/drawing/2014/main" id="{2D833376-068A-476D-854F-B1A7ED283194}"/>
              </a:ext>
            </a:extLst>
          </p:cNvPr>
          <p:cNvSpPr/>
          <p:nvPr/>
        </p:nvSpPr>
        <p:spPr>
          <a:xfrm>
            <a:off x="323464" y="3161951"/>
            <a:ext cx="113400" cy="11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54"/>
          </a:p>
        </p:txBody>
      </p:sp>
      <p:sp>
        <p:nvSpPr>
          <p:cNvPr id="29" name="Oval 28">
            <a:extLst>
              <a:ext uri="{FF2B5EF4-FFF2-40B4-BE49-F238E27FC236}">
                <a16:creationId xmlns:a16="http://schemas.microsoft.com/office/drawing/2014/main" id="{871BAD8F-AC02-4D7E-8042-217C3AF9D837}"/>
              </a:ext>
            </a:extLst>
          </p:cNvPr>
          <p:cNvSpPr/>
          <p:nvPr/>
        </p:nvSpPr>
        <p:spPr>
          <a:xfrm>
            <a:off x="301678" y="5156891"/>
            <a:ext cx="113400" cy="11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54"/>
          </a:p>
        </p:txBody>
      </p:sp>
      <p:sp>
        <p:nvSpPr>
          <p:cNvPr id="30" name="Oval 29">
            <a:extLst>
              <a:ext uri="{FF2B5EF4-FFF2-40B4-BE49-F238E27FC236}">
                <a16:creationId xmlns:a16="http://schemas.microsoft.com/office/drawing/2014/main" id="{CB0EF977-CCF7-4C05-999A-BA1018044683}"/>
              </a:ext>
            </a:extLst>
          </p:cNvPr>
          <p:cNvSpPr/>
          <p:nvPr/>
        </p:nvSpPr>
        <p:spPr>
          <a:xfrm>
            <a:off x="317208" y="6306624"/>
            <a:ext cx="113400" cy="11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54"/>
          </a:p>
        </p:txBody>
      </p:sp>
      <p:graphicFrame>
        <p:nvGraphicFramePr>
          <p:cNvPr id="40" name="Table 40">
            <a:extLst>
              <a:ext uri="{FF2B5EF4-FFF2-40B4-BE49-F238E27FC236}">
                <a16:creationId xmlns:a16="http://schemas.microsoft.com/office/drawing/2014/main" id="{7BBB43F5-8445-4590-9801-91AE86077989}"/>
              </a:ext>
            </a:extLst>
          </p:cNvPr>
          <p:cNvGraphicFramePr>
            <a:graphicFrameLocks noGrp="1"/>
          </p:cNvGraphicFramePr>
          <p:nvPr/>
        </p:nvGraphicFramePr>
        <p:xfrm>
          <a:off x="6747656" y="271173"/>
          <a:ext cx="2248707" cy="929640"/>
        </p:xfrm>
        <a:graphic>
          <a:graphicData uri="http://schemas.openxmlformats.org/drawingml/2006/table">
            <a:tbl>
              <a:tblPr firstRow="1" bandRow="1">
                <a:tableStyleId>{5C22544A-7EE6-4342-B048-85BDC9FD1C3A}</a:tableStyleId>
              </a:tblPr>
              <a:tblGrid>
                <a:gridCol w="598501">
                  <a:extLst>
                    <a:ext uri="{9D8B030D-6E8A-4147-A177-3AD203B41FA5}">
                      <a16:colId xmlns:a16="http://schemas.microsoft.com/office/drawing/2014/main" val="991271154"/>
                    </a:ext>
                  </a:extLst>
                </a:gridCol>
                <a:gridCol w="1650206">
                  <a:extLst>
                    <a:ext uri="{9D8B030D-6E8A-4147-A177-3AD203B41FA5}">
                      <a16:colId xmlns:a16="http://schemas.microsoft.com/office/drawing/2014/main" val="3563264659"/>
                    </a:ext>
                  </a:extLst>
                </a:gridCol>
              </a:tblGrid>
              <a:tr h="278130">
                <a:tc>
                  <a:txBody>
                    <a:bodyPr/>
                    <a:lstStyle/>
                    <a:p>
                      <a:endParaRPr lang="en-AU" sz="1000"/>
                    </a:p>
                  </a:txBody>
                  <a:tcPr marL="68580" marR="68580" marT="34290" marB="3429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l" defTabSz="685800" rtl="0" eaLnBrk="1" latinLnBrk="0" hangingPunct="1"/>
                      <a:r>
                        <a:rPr lang="en-AU" sz="1000" b="0" kern="1200">
                          <a:solidFill>
                            <a:schemeClr val="dk1"/>
                          </a:solidFill>
                          <a:latin typeface="+mn-lt"/>
                          <a:ea typeface="+mn-ea"/>
                          <a:cs typeface="+mn-cs"/>
                        </a:rPr>
                        <a:t>Go-Live date will be impacted</a:t>
                      </a:r>
                    </a:p>
                  </a:txBody>
                  <a:tcPr marL="68580" marR="68580" marT="34290" marB="3429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04392051"/>
                  </a:ext>
                </a:extLst>
              </a:tr>
              <a:tr h="278130">
                <a:tc>
                  <a:txBody>
                    <a:bodyPr/>
                    <a:lstStyle/>
                    <a:p>
                      <a:endParaRPr lang="en-AU" sz="1000"/>
                    </a:p>
                  </a:txBody>
                  <a:tcPr marL="68580" marR="68580" marT="34290" marB="3429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r>
                        <a:rPr lang="en-AU" sz="1000"/>
                        <a:t>At risk</a:t>
                      </a:r>
                    </a:p>
                  </a:txBody>
                  <a:tcPr marL="68580" marR="68580" marT="34290" marB="3429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77829974"/>
                  </a:ext>
                </a:extLst>
              </a:tr>
              <a:tr h="278130">
                <a:tc>
                  <a:txBody>
                    <a:bodyPr/>
                    <a:lstStyle/>
                    <a:p>
                      <a:endParaRPr lang="en-AU" sz="1000"/>
                    </a:p>
                  </a:txBody>
                  <a:tcPr marL="68580" marR="68580" marT="34290" marB="3429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tc>
                  <a:txBody>
                    <a:bodyPr/>
                    <a:lstStyle/>
                    <a:p>
                      <a:r>
                        <a:rPr lang="en-AU" sz="1000"/>
                        <a:t>On schedule</a:t>
                      </a:r>
                    </a:p>
                  </a:txBody>
                  <a:tcPr marL="68580" marR="68580" marT="34290" marB="3429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85000288"/>
                  </a:ext>
                </a:extLst>
              </a:tr>
            </a:tbl>
          </a:graphicData>
        </a:graphic>
      </p:graphicFrame>
      <p:pic>
        <p:nvPicPr>
          <p:cNvPr id="43" name="Picture 42">
            <a:extLst>
              <a:ext uri="{FF2B5EF4-FFF2-40B4-BE49-F238E27FC236}">
                <a16:creationId xmlns:a16="http://schemas.microsoft.com/office/drawing/2014/main" id="{62E1338E-E2DD-4DC4-8645-8BDC9DEAB1DE}"/>
              </a:ext>
            </a:extLst>
          </p:cNvPr>
          <p:cNvPicPr>
            <a:picLocks noChangeAspect="1"/>
          </p:cNvPicPr>
          <p:nvPr/>
        </p:nvPicPr>
        <p:blipFill>
          <a:blip r:embed="rId5"/>
          <a:stretch>
            <a:fillRect/>
          </a:stretch>
        </p:blipFill>
        <p:spPr>
          <a:xfrm>
            <a:off x="6952447" y="939656"/>
            <a:ext cx="275765" cy="275765"/>
          </a:xfrm>
          <a:prstGeom prst="rect">
            <a:avLst/>
          </a:prstGeom>
        </p:spPr>
      </p:pic>
      <p:pic>
        <p:nvPicPr>
          <p:cNvPr id="38" name="Picture 37">
            <a:extLst>
              <a:ext uri="{FF2B5EF4-FFF2-40B4-BE49-F238E27FC236}">
                <a16:creationId xmlns:a16="http://schemas.microsoft.com/office/drawing/2014/main" id="{7DE20F2E-3A57-49FC-9A8D-D26F0E87C194}"/>
              </a:ext>
            </a:extLst>
          </p:cNvPr>
          <p:cNvPicPr>
            <a:picLocks noChangeAspect="1"/>
          </p:cNvPicPr>
          <p:nvPr/>
        </p:nvPicPr>
        <p:blipFill>
          <a:blip r:embed="rId6"/>
          <a:stretch>
            <a:fillRect/>
          </a:stretch>
        </p:blipFill>
        <p:spPr>
          <a:xfrm>
            <a:off x="6952447" y="650822"/>
            <a:ext cx="271958" cy="275400"/>
          </a:xfrm>
          <a:prstGeom prst="rect">
            <a:avLst/>
          </a:prstGeom>
        </p:spPr>
      </p:pic>
      <p:pic>
        <p:nvPicPr>
          <p:cNvPr id="39" name="Picture 38">
            <a:extLst>
              <a:ext uri="{FF2B5EF4-FFF2-40B4-BE49-F238E27FC236}">
                <a16:creationId xmlns:a16="http://schemas.microsoft.com/office/drawing/2014/main" id="{A3E044A4-A5BE-435A-933B-7357F7E10D1C}"/>
              </a:ext>
            </a:extLst>
          </p:cNvPr>
          <p:cNvPicPr>
            <a:picLocks noChangeAspect="1"/>
          </p:cNvPicPr>
          <p:nvPr/>
        </p:nvPicPr>
        <p:blipFill>
          <a:blip r:embed="rId7"/>
          <a:stretch>
            <a:fillRect/>
          </a:stretch>
        </p:blipFill>
        <p:spPr>
          <a:xfrm>
            <a:off x="6934807" y="330489"/>
            <a:ext cx="271958" cy="275400"/>
          </a:xfrm>
          <a:prstGeom prst="rect">
            <a:avLst/>
          </a:prstGeom>
        </p:spPr>
      </p:pic>
    </p:spTree>
    <p:extLst>
      <p:ext uri="{BB962C8B-B14F-4D97-AF65-F5344CB8AC3E}">
        <p14:creationId xmlns:p14="http://schemas.microsoft.com/office/powerpoint/2010/main" val="541653166"/>
      </p:ext>
    </p:extLst>
  </p:cSld>
  <p:clrMapOvr>
    <a:masterClrMapping/>
  </p:clrMapOvr>
</p:sld>
</file>

<file path=ppt/theme/theme1.xml><?xml version="1.0" encoding="utf-8"?>
<a:theme xmlns:a="http://schemas.openxmlformats.org/drawingml/2006/main" name="Office Theme">
  <a:themeElements>
    <a:clrScheme name="AEMO PPT 2018">
      <a:dk1>
        <a:srgbClr val="222324"/>
      </a:dk1>
      <a:lt1>
        <a:srgbClr val="FFFFFF"/>
      </a:lt1>
      <a:dk2>
        <a:srgbClr val="000000"/>
      </a:dk2>
      <a:lt2>
        <a:srgbClr val="E0E8EA"/>
      </a:lt2>
      <a:accent1>
        <a:srgbClr val="C41230"/>
      </a:accent1>
      <a:accent2>
        <a:srgbClr val="360F3C"/>
      </a:accent2>
      <a:accent3>
        <a:srgbClr val="F37421"/>
      </a:accent3>
      <a:accent4>
        <a:srgbClr val="FFC222"/>
      </a:accent4>
      <a:accent5>
        <a:srgbClr val="82859C"/>
      </a:accent5>
      <a:accent6>
        <a:srgbClr val="B3E0EE"/>
      </a:accent6>
      <a:hlink>
        <a:srgbClr val="C41230"/>
      </a:hlink>
      <a:folHlink>
        <a:srgbClr val="C41230"/>
      </a:folHlink>
    </a:clrScheme>
    <a:fontScheme name="AEMO TW Segoe">
      <a:majorFont>
        <a:latin typeface="Century Gothic"/>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 2018 4-3 v3.potx" id="{C7FD2093-610A-4D61-ACEB-F5994A26DD88}" vid="{C097FF71-F871-4FB0-B620-0BE05792ACAF}"/>
    </a:ext>
  </a:extLst>
</a:theme>
</file>

<file path=ppt/theme/theme2.xml><?xml version="1.0" encoding="utf-8"?>
<a:theme xmlns:a="http://schemas.openxmlformats.org/drawingml/2006/main" name="AusNet_PPT Template">
  <a:themeElements>
    <a:clrScheme name="SPAusnet">
      <a:dk1>
        <a:sysClr val="windowText" lastClr="000000"/>
      </a:dk1>
      <a:lt1>
        <a:sysClr val="window" lastClr="FFFFFF"/>
      </a:lt1>
      <a:dk2>
        <a:srgbClr val="031F73"/>
      </a:dk2>
      <a:lt2>
        <a:srgbClr val="BCBEC0"/>
      </a:lt2>
      <a:accent1>
        <a:srgbClr val="363594"/>
      </a:accent1>
      <a:accent2>
        <a:srgbClr val="0864B0"/>
      </a:accent2>
      <a:accent3>
        <a:srgbClr val="188CCC"/>
      </a:accent3>
      <a:accent4>
        <a:srgbClr val="3EB08E"/>
      </a:accent4>
      <a:accent5>
        <a:srgbClr val="8DC63F"/>
      </a:accent5>
      <a:accent6>
        <a:srgbClr val="CDDC29"/>
      </a:accent6>
      <a:hlink>
        <a:srgbClr val="031F73"/>
      </a:hlink>
      <a:folHlink>
        <a:srgbClr val="646464"/>
      </a:folHlink>
    </a:clrScheme>
    <a:fontScheme name="CHC">
      <a:majorFont>
        <a:latin typeface="Arial"/>
        <a:ea typeface=""/>
        <a:cs typeface=""/>
      </a:majorFont>
      <a:minorFont>
        <a:latin typeface="Arial"/>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3.xml><?xml version="1.0" encoding="utf-8"?>
<a:theme xmlns:a="http://schemas.openxmlformats.org/drawingml/2006/main" name="AEMC Primary Presentation Template 16x9">
  <a:themeElements>
    <a:clrScheme name="AEMC3">
      <a:dk1>
        <a:srgbClr val="FFFFFF"/>
      </a:dk1>
      <a:lt1>
        <a:srgbClr val="58595B"/>
      </a:lt1>
      <a:dk2>
        <a:srgbClr val="FFFFFF"/>
      </a:dk2>
      <a:lt2>
        <a:srgbClr val="E6E6E6"/>
      </a:lt2>
      <a:accent1>
        <a:srgbClr val="7E4182"/>
      </a:accent1>
      <a:accent2>
        <a:srgbClr val="005983"/>
      </a:accent2>
      <a:accent3>
        <a:srgbClr val="00A8E5"/>
      </a:accent3>
      <a:accent4>
        <a:srgbClr val="96D2F0"/>
      </a:accent4>
      <a:accent5>
        <a:srgbClr val="BDCC2A"/>
      </a:accent5>
      <a:accent6>
        <a:srgbClr val="E58E1A"/>
      </a:accent6>
      <a:hlink>
        <a:srgbClr val="58595B"/>
      </a:hlink>
      <a:folHlink>
        <a:srgbClr val="58595B"/>
      </a:folHlink>
    </a:clrScheme>
    <a:fontScheme name="AEMC">
      <a:majorFont>
        <a:latin typeface="Tahoma"/>
        <a:ea typeface=""/>
        <a:cs typeface=""/>
      </a:majorFont>
      <a:minorFont>
        <a:latin typeface="Tahoma"/>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EMC Primary Presentation Template 16x9" id="{788AD36A-9F0C-FE4D-84C9-6EA20F40E2E6}" vid="{A2364C76-5967-9C42-8051-0107DA99B6F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687123BBF4A1B43A2A83636EAC29EC7" ma:contentTypeVersion="6" ma:contentTypeDescription="Create a new document." ma:contentTypeScope="" ma:versionID="559e8cff3645ed725d302ae481878737">
  <xsd:schema xmlns:xsd="http://www.w3.org/2001/XMLSchema" xmlns:xs="http://www.w3.org/2001/XMLSchema" xmlns:p="http://schemas.microsoft.com/office/2006/metadata/properties" xmlns:ns2="a17413d4-6e57-4186-8402-5590e2fd3036" xmlns:ns3="0c127cf3-9ebe-442f-8385-cdcccdc20a5d" targetNamespace="http://schemas.microsoft.com/office/2006/metadata/properties" ma:root="true" ma:fieldsID="84453cdb6cc2f69cbf91b1757b92711a" ns2:_="" ns3:_="">
    <xsd:import namespace="a17413d4-6e57-4186-8402-5590e2fd3036"/>
    <xsd:import namespace="0c127cf3-9ebe-442f-8385-cdcccdc20a5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7413d4-6e57-4186-8402-5590e2fd30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c127cf3-9ebe-442f-8385-cdcccdc20a5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5226F3B-54EF-458A-8F95-D960705BC9C5}">
  <ds:schemaRefs>
    <ds:schemaRef ds:uri="0c127cf3-9ebe-442f-8385-cdcccdc20a5d"/>
    <ds:schemaRef ds:uri="a17413d4-6e57-4186-8402-5590e2fd303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B72346E-E33A-4220-B2AC-5C014CF9DF37}">
  <ds:schemaRefs>
    <ds:schemaRef ds:uri="http://schemas.microsoft.com/sharepoint/v3/contenttype/forms"/>
  </ds:schemaRefs>
</ds:datastoreItem>
</file>

<file path=customXml/itemProps3.xml><?xml version="1.0" encoding="utf-8"?>
<ds:datastoreItem xmlns:ds="http://schemas.openxmlformats.org/officeDocument/2006/customXml" ds:itemID="{1EC33AB7-4CBC-41B5-938C-9F20053F26D7}">
  <ds:schemaRefs>
    <ds:schemaRef ds:uri="0c127cf3-9ebe-442f-8385-cdcccdc20a5d"/>
    <ds:schemaRef ds:uri="a17413d4-6e57-4186-8402-5590e2fd303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(4:3)</PresentationFormat>
  <Slides>34</Slides>
  <Notes>6</Notes>
  <HiddenSlides>0</HiddenSlides>
  <ScaleCrop>false</ScaleCrop>
  <HeadingPairs>
    <vt:vector size="4" baseType="variant">
      <vt:variant>
        <vt:lpstr>Theme</vt:lpstr>
      </vt:variant>
      <vt:variant>
        <vt:i4>3</vt:i4>
      </vt:variant>
      <vt:variant>
        <vt:lpstr>Slide Titles</vt:lpstr>
      </vt:variant>
      <vt:variant>
        <vt:i4>34</vt:i4>
      </vt:variant>
    </vt:vector>
  </HeadingPairs>
  <TitlesOfParts>
    <vt:vector size="37" baseType="lpstr">
      <vt:lpstr>Office Theme</vt:lpstr>
      <vt:lpstr>AusNet_PPT Template</vt:lpstr>
      <vt:lpstr>AEMC Primary Presentation Template 16x9</vt:lpstr>
      <vt:lpstr>5MS &amp; GS Executive Forum #11 </vt:lpstr>
      <vt:lpstr>AEMO  Competition  Law ​ Meeting  Protocol​</vt:lpstr>
      <vt:lpstr>Agenda</vt:lpstr>
      <vt:lpstr>Welcome</vt:lpstr>
      <vt:lpstr>Action Items</vt:lpstr>
      <vt:lpstr>Program Update </vt:lpstr>
      <vt:lpstr>5MS &amp; GS Program Timeline</vt:lpstr>
      <vt:lpstr>Program update and current activities </vt:lpstr>
      <vt:lpstr>AEMO IT Platform Deployment Status</vt:lpstr>
      <vt:lpstr>Readiness Reporting</vt:lpstr>
      <vt:lpstr>Readiness Report #5 – Summary Results</vt:lpstr>
      <vt:lpstr>Essential Criteria – Leading Indicators</vt:lpstr>
      <vt:lpstr>Path to Market Commencement </vt:lpstr>
      <vt:lpstr>Path to Rule Commencement – 5MS &amp; GS</vt:lpstr>
      <vt:lpstr>AEMO IT Platform Go-Live</vt:lpstr>
      <vt:lpstr>Retail Go-Live</vt:lpstr>
      <vt:lpstr>Settlements and Bidding Platform Go-lives</vt:lpstr>
      <vt:lpstr>Regulatory Roadmap Update</vt:lpstr>
      <vt:lpstr>Regulatory Roadmap Update </vt:lpstr>
      <vt:lpstr>Customer Switching – go-live 01-Oct-21</vt:lpstr>
      <vt:lpstr>Wholesale Demand Response – go-live 24-Oct-21</vt:lpstr>
      <vt:lpstr>WDR &amp; CS indicative timeline</vt:lpstr>
      <vt:lpstr>WDR Engagement</vt:lpstr>
      <vt:lpstr>Industry Risks and Issues</vt:lpstr>
      <vt:lpstr>Overview </vt:lpstr>
      <vt:lpstr>No Remaining Contingency for Retail Solution Deployment</vt:lpstr>
      <vt:lpstr>No Remaining Contingency for Retail Solution Deployment</vt:lpstr>
      <vt:lpstr>Volume of Regulatory Change</vt:lpstr>
      <vt:lpstr>Participant and AEMO Readiness</vt:lpstr>
      <vt:lpstr>Industry Engagement </vt:lpstr>
      <vt:lpstr>Indicative Executive Forum Plan for 2021</vt:lpstr>
      <vt:lpstr>Upcoming meetings  </vt:lpstr>
      <vt:lpstr>General 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5MS &amp; GS Executive Forum #9</dc:title>
  <dc:creator>Anne-Marie McCague</dc:creator>
  <cp:revision>2</cp:revision>
  <dcterms:created xsi:type="dcterms:W3CDTF">2020-07-15T07:09:40Z</dcterms:created>
  <dcterms:modified xsi:type="dcterms:W3CDTF">2020-12-15T21:00:39Z</dcterms:modified>
</cp:coreProperties>
</file>