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filterPrivacy="1" codeName="ThisWorkbook"/>
  <xr:revisionPtr revIDLastSave="43" documentId="8_{21037375-05B9-46B1-AD84-C15BE4C3A77D}" xr6:coauthVersionLast="47" xr6:coauthVersionMax="47" xr10:uidLastSave="{43EB6A79-9FB9-47B7-B148-3ABF72E831A1}"/>
  <bookViews>
    <workbookView xWindow="-28770" yWindow="13185" windowWidth="28860" windowHeight="32325" tabRatio="722" xr2:uid="{00000000-000D-0000-FFFF-FFFF00000000}"/>
  </bookViews>
  <sheets>
    <sheet name="Disclaimer" sheetId="215" r:id="rId1"/>
    <sheet name="Information" sheetId="247" r:id="rId2"/>
    <sheet name="Firm Contribution - VRE" sheetId="315" r:id="rId3"/>
    <sheet name="Firm Contribution - Storage" sheetId="320" r:id="rId4"/>
  </sheets>
  <definedNames>
    <definedName name="End_Year">#REF!</definedName>
    <definedName name="lt_shell_col">#REF!</definedName>
    <definedName name="Num_fyear">#REF!</definedName>
    <definedName name="Num_regions">#REF!</definedName>
    <definedName name="Num_technologies">#REF!</definedName>
    <definedName name="Num_timeslice">#REF!</definedName>
    <definedName name="Num_total">#REF!</definedName>
    <definedName name="Num_years">#REF!</definedName>
    <definedName name="NumObjects">#REF!</definedName>
    <definedName name="NumStorageProp">#REF!</definedName>
    <definedName name="NumStorageType">#REF!</definedName>
    <definedName name="NumSubregions">#REF!</definedName>
    <definedName name="NumTags">#REF!</definedName>
    <definedName name="rez_col">#REF!</definedName>
    <definedName name="rez_name_col">#REF!</definedName>
    <definedName name="st_shell_col">#REF!</definedName>
    <definedName name="Start_Year">#REF!</definedName>
    <definedName name="trace_id_col">#REF!</definedName>
    <definedName name="Year_Step">#REF!</definedName>
    <definedName name="zone_col">#REF!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550" uniqueCount="72">
  <si>
    <t>Disclaimer</t>
  </si>
  <si>
    <t>AEMO has made every effort to ensure the quality of the information in this workbook but cannot guarantee</t>
  </si>
  <si>
    <t>that the information, forecasts and assumptions in it are accurate, complete or appropriate for your</t>
  </si>
  <si>
    <t xml:space="preserve">circumstances. This workbook does not include all of the information that an investor, </t>
  </si>
  <si>
    <t>participant or potential participant in the electricity or gas market might require, and does not amount to a</t>
  </si>
  <si>
    <t>recommendation of any investment.</t>
  </si>
  <si>
    <t>Anyone proposing to use the information in this workbook should independently verify and check its</t>
  </si>
  <si>
    <t>accuracy, completeness and suitability for purpose, and obtain independent and specific advice from</t>
  </si>
  <si>
    <t>appropriate experts.</t>
  </si>
  <si>
    <t>This dataset or the information in it may be subsequently updated or amended. This work does</t>
  </si>
  <si>
    <t>not constitute legal or business advice, and should not be relied on as a substitute for obtaining detailed</t>
  </si>
  <si>
    <t>legal advice about the National Electricity Law, the National Electricity Rules, or any other applicable</t>
  </si>
  <si>
    <t>laws, procedures or policies.</t>
  </si>
  <si>
    <t>Accordingly, to the maximum extent permitted by law, AEMO and its officers, employees and</t>
  </si>
  <si>
    <t>consultants involved in the preparation of this document:</t>
  </si>
  <si>
    <r>
      <rPr>
        <sz val="11"/>
        <color theme="1"/>
        <rFont val="Arial"/>
        <family val="2"/>
      </rPr>
      <t>•</t>
    </r>
    <r>
      <rPr>
        <sz val="11"/>
        <color theme="1"/>
        <rFont val="Arial Nova"/>
        <family val="2"/>
        <scheme val="minor"/>
      </rPr>
      <t xml:space="preserve"> make no representation or warranty, express or implied, as to the currency, accuracy, reliability or</t>
    </r>
  </si>
  <si>
    <t xml:space="preserve">  completeness of the information in this workbook; and</t>
  </si>
  <si>
    <t>• are not liable (whether by reason of negligence or otherwise) for any statements, opinions,</t>
  </si>
  <si>
    <t xml:space="preserve">  information or other matters contained in or derived from this publication, or any omissions from it,</t>
  </si>
  <si>
    <t xml:space="preserve">  or in respect of a person’s use of the information in this workbook.</t>
  </si>
  <si>
    <t>Firm contribution factors for VRE (%)</t>
  </si>
  <si>
    <t>Utility-scale Solar PV</t>
  </si>
  <si>
    <t>Summer</t>
  </si>
  <si>
    <t>Winter</t>
  </si>
  <si>
    <t>Step Change</t>
  </si>
  <si>
    <t>Slower Growth</t>
  </si>
  <si>
    <t>Accelerated Transition</t>
  </si>
  <si>
    <t>Year</t>
  </si>
  <si>
    <t>NSW</t>
  </si>
  <si>
    <t>QLD</t>
  </si>
  <si>
    <t>SA</t>
  </si>
  <si>
    <t>TAS</t>
  </si>
  <si>
    <t>VIC</t>
  </si>
  <si>
    <t>2026-27</t>
  </si>
  <si>
    <t>2027-28</t>
  </si>
  <si>
    <t>2028-29</t>
  </si>
  <si>
    <t>2029-30</t>
  </si>
  <si>
    <t>2030-31</t>
  </si>
  <si>
    <t>2031-32</t>
  </si>
  <si>
    <t>2032-33</t>
  </si>
  <si>
    <t>2033-34</t>
  </si>
  <si>
    <t>2034-35</t>
  </si>
  <si>
    <t>2035-36</t>
  </si>
  <si>
    <t>2036-37</t>
  </si>
  <si>
    <t>2037-38</t>
  </si>
  <si>
    <t>2038-39</t>
  </si>
  <si>
    <t>2039-40</t>
  </si>
  <si>
    <t>2040-41</t>
  </si>
  <si>
    <t>2041-42</t>
  </si>
  <si>
    <t>2042-43</t>
  </si>
  <si>
    <t>2043-44</t>
  </si>
  <si>
    <t>2044-45</t>
  </si>
  <si>
    <t>2045-46</t>
  </si>
  <si>
    <t>2046-47</t>
  </si>
  <si>
    <t>2047-48</t>
  </si>
  <si>
    <t>2048-49</t>
  </si>
  <si>
    <t>2049-50</t>
  </si>
  <si>
    <t>Rooftop and other small-scale Solar PV</t>
  </si>
  <si>
    <t>Onshore Wind</t>
  </si>
  <si>
    <t>Offshore Wind</t>
  </si>
  <si>
    <r>
      <t>Accelerated Transition</t>
    </r>
    <r>
      <rPr>
        <vertAlign val="superscript"/>
        <sz val="11"/>
        <color theme="0"/>
        <rFont val="Century Gothic"/>
        <family val="2"/>
        <scheme val="major"/>
      </rPr>
      <t xml:space="preserve"> 1</t>
    </r>
  </si>
  <si>
    <t>Medium</t>
  </si>
  <si>
    <t>Shallow</t>
  </si>
  <si>
    <t>Deep</t>
  </si>
  <si>
    <t>Firm contribution factors for storage (%)</t>
  </si>
  <si>
    <t>For VRE, these firm contribution factors have been approximated by calculating the effectively load carrying capacity (ELCC) of these technologies, while for storage the factors are based on the effective depth (in hours) of the storages and the estimated duration of unserved energy events. More details on their derivation and use can be found in the 2025 ISP Methodology, Section 2.4.3.</t>
  </si>
  <si>
    <t>Utility-scale storage</t>
  </si>
  <si>
    <t>Coordinated CER storage</t>
  </si>
  <si>
    <t>2026 ISP Firm Contribution Factors</t>
  </si>
  <si>
    <t>This workbook contains estimates for annual firm contribution factors for VRE and storage applied in the 2026 ISP, by region and technology or storage depth. As detailed in the 2025 ISP Methodology, these are calculated from preliminary model outcomes, and are then introduced as an input for subsequent modelling.</t>
  </si>
  <si>
    <t>1. The capacity outlook model assumed in error a firm contribution slightly above 1 for several existing, committed and anticipated utility-scale storages. Subsequent time-sequential modelling correctly estimated the firm contribution of storages when testing for reliability, and changes were made in the capacity outlook model reflecting these outcomes to ensure the system was reliable. The values presented in this table reflect the corrected firm capacity contributions and should be taken forward as the basis for further analysis.</t>
  </si>
  <si>
    <t>1. The capacity outlook model for Accelerated Transition assumed in error a higher firm contribution for rooftop and other small-scale solar PV. Subsequent time-sequential modelling correctly estimated the firm contribution of rooftop and other small-scale solar PV when testing for reliability, and changes were made in the capacity outlook model reflecting these outcomes to ensure the system was reliable. The values presented in this table reflect the corrected firm capacity contributions and should be taken forward as the basis for further analysis.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6">
    <numFmt numFmtId="42" formatCode="_-&quot;$&quot;* #,##0_-;\-&quot;$&quot;* #,##0_-;_-&quot;$&quot;* &quot;-&quot;_-;_-@_-"/>
    <numFmt numFmtId="41" formatCode="_-* #,##0_-;\-* #,##0_-;_-* &quot;-&quot;_-;_-@_-"/>
    <numFmt numFmtId="44" formatCode="_-&quot;$&quot;* #,##0.00_-;\-&quot;$&quot;* #,##0.00_-;_-&quot;$&quot;* &quot;-&quot;??_-;_-@_-"/>
    <numFmt numFmtId="43" formatCode="_-* #,##0.00_-;\-* #,##0.00_-;_-* &quot;-&quot;??_-;_-@_-"/>
    <numFmt numFmtId="164" formatCode="_-* #,##0.0_-;\-* #,##0.0_-;_-* &quot;-&quot;??_-;_-@_-"/>
    <numFmt numFmtId="165" formatCode="#,##0.000_ ;\-#,##0.000\ "/>
  </numFmts>
  <fonts count="44" x14ac:knownFonts="1">
    <font>
      <sz val="11"/>
      <color theme="1"/>
      <name val="Arial Nova"/>
      <family val="2"/>
      <scheme val="minor"/>
    </font>
    <font>
      <sz val="10"/>
      <color theme="1"/>
      <name val="Arial Nova"/>
      <family val="2"/>
      <scheme val="minor"/>
    </font>
    <font>
      <sz val="10"/>
      <color theme="1"/>
      <name val="Arial"/>
      <family val="2"/>
    </font>
    <font>
      <sz val="11"/>
      <color theme="1"/>
      <name val="Arial Nova"/>
      <family val="2"/>
      <scheme val="minor"/>
    </font>
    <font>
      <sz val="10"/>
      <name val="Arial"/>
      <family val="2"/>
    </font>
    <font>
      <sz val="10"/>
      <color theme="0"/>
      <name val="Arial"/>
      <family val="2"/>
    </font>
    <font>
      <b/>
      <sz val="11"/>
      <color theme="1"/>
      <name val="Arial"/>
      <family val="2"/>
    </font>
    <font>
      <b/>
      <sz val="8"/>
      <color theme="1"/>
      <name val="Arial"/>
      <family val="2"/>
    </font>
    <font>
      <sz val="8"/>
      <color theme="1"/>
      <name val="Arial"/>
      <family val="2"/>
    </font>
    <font>
      <sz val="11"/>
      <color theme="1"/>
      <name val="Arial"/>
      <family val="2"/>
    </font>
    <font>
      <u/>
      <sz val="8"/>
      <name val="Arial"/>
      <family val="2"/>
    </font>
    <font>
      <b/>
      <sz val="15"/>
      <color theme="3"/>
      <name val="Arial Nova"/>
      <family val="2"/>
      <scheme val="minor"/>
    </font>
    <font>
      <b/>
      <sz val="18"/>
      <name val="Arial Nova"/>
      <family val="2"/>
      <scheme val="minor"/>
    </font>
    <font>
      <b/>
      <sz val="13"/>
      <color theme="3"/>
      <name val="Arial Nova"/>
      <family val="2"/>
      <scheme val="minor"/>
    </font>
    <font>
      <b/>
      <sz val="11"/>
      <color theme="3"/>
      <name val="Arial Nova"/>
      <family val="2"/>
      <scheme val="minor"/>
    </font>
    <font>
      <sz val="11"/>
      <color theme="0"/>
      <name val="Arial Nova"/>
      <family val="2"/>
      <scheme val="minor"/>
    </font>
    <font>
      <sz val="18"/>
      <color theme="3"/>
      <name val="Century Gothic"/>
      <family val="2"/>
      <scheme val="major"/>
    </font>
    <font>
      <sz val="11"/>
      <color rgb="FF006100"/>
      <name val="Arial Nova"/>
      <family val="2"/>
      <scheme val="minor"/>
    </font>
    <font>
      <sz val="11"/>
      <color rgb="FF9C0006"/>
      <name val="Arial Nova"/>
      <family val="2"/>
      <scheme val="minor"/>
    </font>
    <font>
      <sz val="11"/>
      <color rgb="FF3F3F76"/>
      <name val="Arial Nova"/>
      <family val="2"/>
      <scheme val="minor"/>
    </font>
    <font>
      <b/>
      <sz val="11"/>
      <color rgb="FF3F3F3F"/>
      <name val="Arial Nova"/>
      <family val="2"/>
      <scheme val="minor"/>
    </font>
    <font>
      <b/>
      <sz val="11"/>
      <color rgb="FFFA7D00"/>
      <name val="Arial Nova"/>
      <family val="2"/>
      <scheme val="minor"/>
    </font>
    <font>
      <sz val="11"/>
      <color rgb="FFFA7D00"/>
      <name val="Arial Nova"/>
      <family val="2"/>
      <scheme val="minor"/>
    </font>
    <font>
      <b/>
      <sz val="11"/>
      <color theme="0"/>
      <name val="Arial Nova"/>
      <family val="2"/>
      <scheme val="minor"/>
    </font>
    <font>
      <sz val="11"/>
      <color rgb="FFFF0000"/>
      <name val="Arial Nova"/>
      <family val="2"/>
      <scheme val="minor"/>
    </font>
    <font>
      <i/>
      <sz val="11"/>
      <color rgb="FF7F7F7F"/>
      <name val="Arial Nova"/>
      <family val="2"/>
      <scheme val="minor"/>
    </font>
    <font>
      <b/>
      <sz val="11"/>
      <color theme="1"/>
      <name val="Arial Nova"/>
      <family val="2"/>
      <scheme val="minor"/>
    </font>
    <font>
      <sz val="11"/>
      <color rgb="FF9C5700"/>
      <name val="Arial Nova"/>
      <family val="2"/>
      <scheme val="minor"/>
    </font>
    <font>
      <sz val="11"/>
      <color theme="0"/>
      <name val="Century Gothic"/>
      <family val="2"/>
      <scheme val="major"/>
    </font>
    <font>
      <u/>
      <sz val="10"/>
      <color theme="10"/>
      <name val="Arial"/>
      <family val="2"/>
    </font>
    <font>
      <u/>
      <sz val="11"/>
      <color theme="11"/>
      <name val="Arial Nova"/>
      <family val="2"/>
      <scheme val="minor"/>
    </font>
    <font>
      <sz val="8"/>
      <color rgb="FF000099"/>
      <name val="Arial"/>
      <family val="2"/>
    </font>
    <font>
      <b/>
      <sz val="8"/>
      <name val="Arial"/>
      <family val="2"/>
    </font>
    <font>
      <sz val="10"/>
      <color rgb="FF006100"/>
      <name val="Arial"/>
      <family val="2"/>
    </font>
    <font>
      <sz val="11"/>
      <color rgb="FF000000"/>
      <name val="Arial Nova"/>
      <family val="2"/>
      <scheme val="minor"/>
    </font>
    <font>
      <u/>
      <sz val="11"/>
      <color theme="10"/>
      <name val="Arial Nova"/>
      <family val="2"/>
      <scheme val="minor"/>
    </font>
    <font>
      <sz val="11"/>
      <color rgb="FF9C6500"/>
      <name val="Arial Nova"/>
      <family val="2"/>
      <scheme val="minor"/>
    </font>
    <font>
      <sz val="8"/>
      <color rgb="FFFFFFFF"/>
      <name val="Arial Narrow"/>
      <family val="2"/>
    </font>
    <font>
      <sz val="11"/>
      <color theme="3"/>
      <name val="Arial Nova"/>
      <family val="2"/>
      <scheme val="minor"/>
    </font>
    <font>
      <sz val="11"/>
      <name val="Aptos Narrow"/>
    </font>
    <font>
      <vertAlign val="superscript"/>
      <sz val="11"/>
      <color theme="0"/>
      <name val="Century Gothic"/>
      <family val="2"/>
      <scheme val="major"/>
    </font>
    <font>
      <sz val="10"/>
      <name val="Arial"/>
    </font>
    <font>
      <sz val="11"/>
      <color theme="0"/>
      <name val="Century Gothic"/>
      <scheme val="major"/>
    </font>
    <font>
      <sz val="9"/>
      <color theme="1"/>
      <name val="Arial Nova"/>
      <family val="2"/>
      <scheme val="minor"/>
    </font>
  </fonts>
  <fills count="40">
    <fill>
      <patternFill patternType="none"/>
    </fill>
    <fill>
      <patternFill patternType="gray125"/>
    </fill>
    <fill>
      <patternFill patternType="solid">
        <fgColor rgb="FFE9E7E2"/>
        <bgColor indexed="64"/>
      </patternFill>
    </fill>
    <fill>
      <patternFill patternType="solid">
        <fgColor theme="0" tint="-4.9989318521683403E-2"/>
        <bgColor indexed="64"/>
      </patternFill>
    </fill>
    <fill>
      <patternFill patternType="solid">
        <fgColor rgb="FFC6EFCE"/>
      </patternFill>
    </fill>
    <fill>
      <patternFill patternType="solid">
        <fgColor rgb="FFF9F9F9"/>
        <bgColor indexed="64"/>
      </patternFill>
    </fill>
    <fill>
      <patternFill patternType="solid">
        <fgColor theme="4"/>
      </patternFill>
    </fill>
    <fill>
      <patternFill patternType="solid">
        <fgColor theme="5"/>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rgb="FF948671"/>
        <bgColor indexed="64"/>
      </patternFill>
    </fill>
    <fill>
      <patternFill patternType="solid">
        <fgColor rgb="FFFFC222"/>
        <bgColor indexed="64"/>
      </patternFill>
    </fill>
    <fill>
      <patternFill patternType="solid">
        <fgColor rgb="FFD9D9D9"/>
        <bgColor indexed="64"/>
      </patternFill>
    </fill>
    <fill>
      <patternFill patternType="solid">
        <fgColor rgb="FF9757A6"/>
        <bgColor indexed="64"/>
      </patternFill>
    </fill>
  </fills>
  <borders count="15">
    <border>
      <left/>
      <right/>
      <top/>
      <bottom/>
      <diagonal/>
    </border>
    <border>
      <left style="medium">
        <color theme="0"/>
      </left>
      <right style="medium">
        <color theme="0"/>
      </right>
      <top style="medium">
        <color theme="0"/>
      </top>
      <bottom style="medium">
        <color theme="0"/>
      </bottom>
      <diagonal/>
    </border>
    <border>
      <left/>
      <right style="medium">
        <color theme="0"/>
      </right>
      <top style="medium">
        <color theme="0"/>
      </top>
      <bottom style="medium">
        <color theme="0"/>
      </bottom>
      <diagonal/>
    </border>
    <border>
      <left style="medium">
        <color theme="0"/>
      </left>
      <right/>
      <top style="medium">
        <color theme="0"/>
      </top>
      <bottom style="medium">
        <color theme="0"/>
      </bottom>
      <diagonal/>
    </border>
    <border>
      <left/>
      <right/>
      <top style="medium">
        <color theme="0"/>
      </top>
      <bottom style="medium">
        <color theme="0"/>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style="medium">
        <color theme="0"/>
      </top>
      <bottom/>
      <diagonal/>
    </border>
  </borders>
  <cellStyleXfs count="61790">
    <xf numFmtId="0" fontId="0" fillId="0" borderId="0"/>
    <xf numFmtId="43" fontId="3" fillId="0" borderId="0" applyFont="0" applyFill="0" applyBorder="0" applyAlignment="0" applyProtection="0"/>
    <xf numFmtId="0" fontId="10" fillId="0" borderId="0" applyNumberFormat="0" applyFill="0" applyBorder="0" applyAlignment="0" applyProtection="0"/>
    <xf numFmtId="164" fontId="4" fillId="0" borderId="1" applyNumberFormat="0" applyAlignment="0">
      <alignment horizontal="center"/>
    </xf>
    <xf numFmtId="164" fontId="4" fillId="2" borderId="1" applyNumberFormat="0" applyAlignment="0">
      <alignment horizontal="center"/>
    </xf>
    <xf numFmtId="0" fontId="8" fillId="3" borderId="0" applyFill="0"/>
    <xf numFmtId="0" fontId="11" fillId="0" borderId="5" applyNumberFormat="0" applyFill="0" applyAlignment="0" applyProtection="0"/>
    <xf numFmtId="0" fontId="13" fillId="0" borderId="6" applyNumberFormat="0" applyFill="0" applyAlignment="0" applyProtection="0"/>
    <xf numFmtId="0" fontId="14" fillId="0" borderId="7" applyNumberFormat="0" applyFill="0" applyAlignment="0" applyProtection="0"/>
    <xf numFmtId="0" fontId="28" fillId="7" borderId="0" applyNumberFormat="0" applyBorder="0" applyAlignment="0" applyProtection="0"/>
    <xf numFmtId="0" fontId="16" fillId="0" borderId="0" applyNumberFormat="0" applyFill="0" applyBorder="0" applyAlignment="0" applyProtection="0"/>
    <xf numFmtId="0" fontId="14" fillId="0" borderId="0" applyNumberFormat="0" applyFill="0" applyBorder="0" applyAlignment="0" applyProtection="0"/>
    <xf numFmtId="0" fontId="17" fillId="4" borderId="0" applyNumberFormat="0" applyBorder="0" applyAlignment="0" applyProtection="0"/>
    <xf numFmtId="0" fontId="18" fillId="8" borderId="0" applyNumberFormat="0" applyBorder="0" applyAlignment="0" applyProtection="0"/>
    <xf numFmtId="0" fontId="19" fillId="10" borderId="8" applyNumberFormat="0" applyAlignment="0" applyProtection="0"/>
    <xf numFmtId="0" fontId="20" fillId="11" borderId="9" applyNumberFormat="0" applyAlignment="0" applyProtection="0"/>
    <xf numFmtId="0" fontId="21" fillId="11" borderId="8" applyNumberFormat="0" applyAlignment="0" applyProtection="0"/>
    <xf numFmtId="0" fontId="22" fillId="0" borderId="10" applyNumberFormat="0" applyFill="0" applyAlignment="0" applyProtection="0"/>
    <xf numFmtId="0" fontId="23" fillId="12" borderId="11" applyNumberFormat="0" applyAlignment="0" applyProtection="0"/>
    <xf numFmtId="0" fontId="24" fillId="0" borderId="0" applyNumberFormat="0" applyFill="0" applyBorder="0" applyAlignment="0" applyProtection="0"/>
    <xf numFmtId="0" fontId="25" fillId="0" borderId="0" applyNumberFormat="0" applyFill="0" applyBorder="0" applyAlignment="0" applyProtection="0"/>
    <xf numFmtId="0" fontId="26" fillId="0" borderId="13" applyNumberFormat="0" applyFill="0" applyAlignment="0" applyProtection="0"/>
    <xf numFmtId="0" fontId="3" fillId="14" borderId="0" applyNumberFormat="0" applyBorder="0" applyAlignment="0" applyProtection="0"/>
    <xf numFmtId="0" fontId="3" fillId="15" borderId="0" applyNumberFormat="0" applyBorder="0" applyAlignment="0" applyProtection="0"/>
    <xf numFmtId="0" fontId="3" fillId="17" borderId="0" applyNumberFormat="0" applyBorder="0" applyAlignment="0" applyProtection="0"/>
    <xf numFmtId="0" fontId="3" fillId="18" borderId="0" applyNumberFormat="0" applyBorder="0" applyAlignment="0" applyProtection="0"/>
    <xf numFmtId="0" fontId="15" fillId="20" borderId="0" applyNumberFormat="0" applyBorder="0" applyAlignment="0" applyProtection="0"/>
    <xf numFmtId="0" fontId="3" fillId="21" borderId="0" applyNumberFormat="0" applyBorder="0" applyAlignment="0" applyProtection="0"/>
    <xf numFmtId="0" fontId="3" fillId="22" borderId="0" applyNumberFormat="0" applyBorder="0" applyAlignment="0" applyProtection="0"/>
    <xf numFmtId="0" fontId="15" fillId="24" borderId="0" applyNumberFormat="0" applyBorder="0" applyAlignment="0" applyProtection="0"/>
    <xf numFmtId="0" fontId="3" fillId="25" borderId="0" applyNumberFormat="0" applyBorder="0" applyAlignment="0" applyProtection="0"/>
    <xf numFmtId="0" fontId="3" fillId="26" borderId="0" applyNumberFormat="0" applyBorder="0" applyAlignment="0" applyProtection="0"/>
    <xf numFmtId="0" fontId="15" fillId="28" borderId="0" applyNumberFormat="0" applyBorder="0" applyAlignment="0" applyProtection="0"/>
    <xf numFmtId="0" fontId="3" fillId="29" borderId="0" applyNumberFormat="0" applyBorder="0" applyAlignment="0" applyProtection="0"/>
    <xf numFmtId="0" fontId="3" fillId="30" borderId="0" applyNumberFormat="0" applyBorder="0" applyAlignment="0" applyProtection="0"/>
    <xf numFmtId="0" fontId="15" fillId="32" borderId="0" applyNumberFormat="0" applyBorder="0" applyAlignment="0" applyProtection="0"/>
    <xf numFmtId="0" fontId="3" fillId="33" borderId="0" applyNumberFormat="0" applyBorder="0" applyAlignment="0" applyProtection="0"/>
    <xf numFmtId="0" fontId="3" fillId="34" borderId="0" applyNumberFormat="0" applyBorder="0" applyAlignment="0" applyProtection="0"/>
    <xf numFmtId="0" fontId="27" fillId="9" borderId="0" applyNumberFormat="0" applyBorder="0" applyAlignment="0" applyProtection="0"/>
    <xf numFmtId="0" fontId="3" fillId="13" borderId="12" applyNumberFormat="0" applyFont="0" applyAlignment="0" applyProtection="0"/>
    <xf numFmtId="0" fontId="3" fillId="16" borderId="0" applyNumberFormat="0" applyBorder="0" applyAlignment="0" applyProtection="0"/>
    <xf numFmtId="0" fontId="3" fillId="19" borderId="0" applyNumberFormat="0" applyBorder="0" applyAlignment="0" applyProtection="0"/>
    <xf numFmtId="0" fontId="3" fillId="23" borderId="0" applyNumberFormat="0" applyBorder="0" applyAlignment="0" applyProtection="0"/>
    <xf numFmtId="0" fontId="3" fillId="27" borderId="0" applyNumberFormat="0" applyBorder="0" applyAlignment="0" applyProtection="0"/>
    <xf numFmtId="0" fontId="3" fillId="31" borderId="0" applyNumberFormat="0" applyBorder="0" applyAlignment="0" applyProtection="0"/>
    <xf numFmtId="0" fontId="3" fillId="35" borderId="0" applyNumberFormat="0" applyBorder="0" applyAlignment="0" applyProtection="0"/>
    <xf numFmtId="0" fontId="7" fillId="3" borderId="0"/>
    <xf numFmtId="0" fontId="29" fillId="0" borderId="0" applyNumberFormat="0" applyFill="0" applyBorder="0" applyAlignment="0" applyProtection="0"/>
    <xf numFmtId="0" fontId="28" fillId="6" borderId="0" applyNumberFormat="0" applyBorder="0" applyAlignment="0" applyProtection="0"/>
    <xf numFmtId="0" fontId="10" fillId="0" borderId="0" applyNumberFormat="0" applyFill="0" applyBorder="0" applyAlignment="0" applyProtection="0"/>
    <xf numFmtId="0" fontId="28" fillId="6" borderId="0" applyNumberFormat="0" applyBorder="0" applyAlignment="0" applyProtection="0"/>
    <xf numFmtId="0" fontId="28" fillId="7" borderId="0" applyNumberFormat="0" applyBorder="0" applyAlignment="0" applyProtection="0"/>
    <xf numFmtId="0" fontId="15" fillId="6" borderId="0" applyNumberFormat="0" applyBorder="0" applyAlignment="0" applyProtection="0"/>
    <xf numFmtId="0" fontId="15" fillId="7" borderId="0" applyNumberFormat="0" applyBorder="0" applyAlignment="0" applyProtection="0"/>
    <xf numFmtId="0" fontId="30" fillId="0" borderId="0" applyNumberFormat="0" applyFill="0" applyBorder="0" applyAlignment="0" applyProtection="0"/>
    <xf numFmtId="41" fontId="3" fillId="0" borderId="0" applyFont="0" applyFill="0" applyBorder="0" applyAlignment="0" applyProtection="0"/>
    <xf numFmtId="42" fontId="3" fillId="0" borderId="0" applyFont="0" applyFill="0" applyBorder="0" applyAlignment="0" applyProtection="0"/>
    <xf numFmtId="43" fontId="3" fillId="0" borderId="0" applyFont="0" applyFill="0" applyBorder="0" applyAlignment="0" applyProtection="0"/>
    <xf numFmtId="0" fontId="31" fillId="38" borderId="0">
      <alignment horizontal="center" wrapText="1"/>
    </xf>
    <xf numFmtId="0" fontId="8" fillId="0" borderId="0"/>
    <xf numFmtId="0" fontId="3" fillId="0" borderId="0"/>
    <xf numFmtId="0" fontId="8" fillId="0" borderId="0"/>
    <xf numFmtId="0" fontId="4" fillId="0" borderId="0"/>
    <xf numFmtId="43" fontId="3" fillId="0" borderId="0" applyFont="0" applyFill="0" applyBorder="0" applyAlignment="0" applyProtection="0"/>
    <xf numFmtId="44" fontId="3" fillId="0" borderId="0" applyFont="0" applyFill="0" applyBorder="0" applyAlignment="0" applyProtection="0"/>
    <xf numFmtId="0" fontId="8" fillId="3" borderId="0" applyNumberFormat="0" applyFill="0" applyBorder="0" applyAlignment="0" applyProtection="0"/>
    <xf numFmtId="0" fontId="6" fillId="3" borderId="0" applyNumberFormat="0" applyFill="0" applyBorder="0" applyAlignment="0" applyProtection="0"/>
    <xf numFmtId="0" fontId="32" fillId="37" borderId="1">
      <alignment horizontal="center" vertical="center" wrapText="1"/>
    </xf>
    <xf numFmtId="0" fontId="5" fillId="36" borderId="1">
      <alignment horizontal="center"/>
    </xf>
    <xf numFmtId="0" fontId="1" fillId="0" borderId="0"/>
    <xf numFmtId="44" fontId="1" fillId="0" borderId="0" applyFont="0" applyFill="0" applyBorder="0" applyAlignment="0" applyProtection="0"/>
    <xf numFmtId="9" fontId="1" fillId="0" borderId="0" applyFont="0" applyFill="0" applyBorder="0" applyAlignment="0" applyProtection="0"/>
    <xf numFmtId="0" fontId="1" fillId="0" borderId="0"/>
    <xf numFmtId="0" fontId="5" fillId="36" borderId="1" applyAlignment="0">
      <alignment horizontal="center"/>
    </xf>
    <xf numFmtId="0" fontId="33" fillId="4" borderId="0" applyNumberFormat="0" applyBorder="0" applyAlignment="0" applyProtection="0"/>
    <xf numFmtId="43" fontId="3" fillId="0" borderId="0" applyFont="0" applyFill="0" applyBorder="0" applyAlignment="0" applyProtection="0"/>
    <xf numFmtId="0" fontId="9" fillId="0" borderId="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0" fontId="1" fillId="0" borderId="0"/>
    <xf numFmtId="44" fontId="1" fillId="0" borderId="0" applyFont="0" applyFill="0" applyBorder="0" applyAlignment="0" applyProtection="0"/>
    <xf numFmtId="9"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0" fontId="34" fillId="0" borderId="0"/>
    <xf numFmtId="43" fontId="34" fillId="0" borderId="0" applyFont="0" applyFill="0" applyBorder="0" applyAlignment="0" applyProtection="0"/>
    <xf numFmtId="0" fontId="35" fillId="0" borderId="0" applyNumberFormat="0" applyFill="0" applyBorder="0" applyAlignment="0" applyProtection="0"/>
    <xf numFmtId="0" fontId="9" fillId="0" borderId="0"/>
    <xf numFmtId="0" fontId="34" fillId="0" borderId="0"/>
    <xf numFmtId="43" fontId="34" fillId="0" borderId="0" applyFont="0" applyFill="0" applyBorder="0" applyAlignment="0" applyProtection="0"/>
    <xf numFmtId="0" fontId="16" fillId="0" borderId="0" applyNumberFormat="0" applyFill="0" applyBorder="0" applyAlignment="0" applyProtection="0"/>
    <xf numFmtId="0" fontId="14" fillId="0" borderId="0" applyNumberFormat="0" applyFill="0" applyBorder="0" applyAlignment="0" applyProtection="0"/>
    <xf numFmtId="0" fontId="17" fillId="4" borderId="0" applyNumberFormat="0" applyBorder="0" applyAlignment="0" applyProtection="0"/>
    <xf numFmtId="0" fontId="18" fillId="8" borderId="0" applyNumberFormat="0" applyBorder="0" applyAlignment="0" applyProtection="0"/>
    <xf numFmtId="0" fontId="19" fillId="10" borderId="8" applyNumberFormat="0" applyAlignment="0" applyProtection="0"/>
    <xf numFmtId="0" fontId="20" fillId="11" borderId="9" applyNumberFormat="0" applyAlignment="0" applyProtection="0"/>
    <xf numFmtId="0" fontId="21" fillId="11" borderId="8" applyNumberFormat="0" applyAlignment="0" applyProtection="0"/>
    <xf numFmtId="0" fontId="22" fillId="0" borderId="10" applyNumberFormat="0" applyFill="0" applyAlignment="0" applyProtection="0"/>
    <xf numFmtId="0" fontId="23" fillId="12" borderId="11" applyNumberFormat="0" applyAlignment="0" applyProtection="0"/>
    <xf numFmtId="0" fontId="24" fillId="0" borderId="0" applyNumberFormat="0" applyFill="0" applyBorder="0" applyAlignment="0" applyProtection="0"/>
    <xf numFmtId="0" fontId="25" fillId="0" borderId="0" applyNumberFormat="0" applyFill="0" applyBorder="0" applyAlignment="0" applyProtection="0"/>
    <xf numFmtId="0" fontId="26" fillId="0" borderId="13" applyNumberFormat="0" applyFill="0" applyAlignment="0" applyProtection="0"/>
    <xf numFmtId="0" fontId="3" fillId="14" borderId="0" applyNumberFormat="0" applyBorder="0" applyAlignment="0" applyProtection="0"/>
    <xf numFmtId="0" fontId="3" fillId="15" borderId="0" applyNumberFormat="0" applyBorder="0" applyAlignment="0" applyProtection="0"/>
    <xf numFmtId="0" fontId="3" fillId="17" borderId="0" applyNumberFormat="0" applyBorder="0" applyAlignment="0" applyProtection="0"/>
    <xf numFmtId="0" fontId="3" fillId="18" borderId="0" applyNumberFormat="0" applyBorder="0" applyAlignment="0" applyProtection="0"/>
    <xf numFmtId="0" fontId="3" fillId="21" borderId="0" applyNumberFormat="0" applyBorder="0" applyAlignment="0" applyProtection="0"/>
    <xf numFmtId="0" fontId="15" fillId="24" borderId="0" applyNumberFormat="0" applyBorder="0" applyAlignment="0" applyProtection="0"/>
    <xf numFmtId="0" fontId="3" fillId="25" borderId="0" applyNumberFormat="0" applyBorder="0" applyAlignment="0" applyProtection="0"/>
    <xf numFmtId="0" fontId="3" fillId="26" borderId="0" applyNumberFormat="0" applyBorder="0" applyAlignment="0" applyProtection="0"/>
    <xf numFmtId="0" fontId="15" fillId="28" borderId="0" applyNumberFormat="0" applyBorder="0" applyAlignment="0" applyProtection="0"/>
    <xf numFmtId="0" fontId="3" fillId="29" borderId="0" applyNumberFormat="0" applyBorder="0" applyAlignment="0" applyProtection="0"/>
    <xf numFmtId="0" fontId="15" fillId="32" borderId="0" applyNumberFormat="0" applyBorder="0" applyAlignment="0" applyProtection="0"/>
    <xf numFmtId="0" fontId="3" fillId="33" borderId="0" applyNumberFormat="0" applyBorder="0" applyAlignment="0" applyProtection="0"/>
    <xf numFmtId="0" fontId="3" fillId="34" borderId="0" applyNumberFormat="0" applyBorder="0" applyAlignment="0" applyProtection="0"/>
    <xf numFmtId="43" fontId="34" fillId="0" borderId="0" applyFont="0" applyFill="0" applyBorder="0" applyAlignment="0" applyProtection="0"/>
    <xf numFmtId="0" fontId="36" fillId="9" borderId="0" applyNumberFormat="0" applyBorder="0" applyAlignment="0" applyProtection="0"/>
    <xf numFmtId="0" fontId="15" fillId="16" borderId="0" applyNumberFormat="0" applyBorder="0" applyAlignment="0" applyProtection="0"/>
    <xf numFmtId="0" fontId="15" fillId="19" borderId="0" applyNumberFormat="0" applyBorder="0" applyAlignment="0" applyProtection="0"/>
    <xf numFmtId="0" fontId="15" fillId="23" borderId="0" applyNumberFormat="0" applyBorder="0" applyAlignment="0" applyProtection="0"/>
    <xf numFmtId="0" fontId="15" fillId="27" borderId="0" applyNumberFormat="0" applyBorder="0" applyAlignment="0" applyProtection="0"/>
    <xf numFmtId="0" fontId="15" fillId="31" borderId="0" applyNumberFormat="0" applyBorder="0" applyAlignment="0" applyProtection="0"/>
    <xf numFmtId="0" fontId="15" fillId="35" borderId="0" applyNumberFormat="0" applyBorder="0" applyAlignment="0" applyProtection="0"/>
    <xf numFmtId="0" fontId="3" fillId="0" borderId="0"/>
    <xf numFmtId="0" fontId="3" fillId="13" borderId="12" applyNumberFormat="0" applyFont="0" applyAlignment="0" applyProtection="0"/>
    <xf numFmtId="9" fontId="3" fillId="0" borderId="0" applyFont="0" applyFill="0" applyBorder="0" applyAlignment="0" applyProtection="0"/>
    <xf numFmtId="0" fontId="4" fillId="0" borderId="0"/>
    <xf numFmtId="0" fontId="2" fillId="0" borderId="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0" fontId="27" fillId="9" borderId="0" applyNumberFormat="0" applyBorder="0" applyAlignment="0" applyProtection="0"/>
    <xf numFmtId="0" fontId="3" fillId="13" borderId="12" applyNumberFormat="0" applyFont="0" applyAlignment="0" applyProtection="0"/>
    <xf numFmtId="0" fontId="3" fillId="16" borderId="0" applyNumberFormat="0" applyBorder="0" applyAlignment="0" applyProtection="0"/>
    <xf numFmtId="0" fontId="3" fillId="19" borderId="0" applyNumberFormat="0" applyBorder="0" applyAlignment="0" applyProtection="0"/>
    <xf numFmtId="0" fontId="3" fillId="23" borderId="0" applyNumberFormat="0" applyBorder="0" applyAlignment="0" applyProtection="0"/>
    <xf numFmtId="0" fontId="3" fillId="27" borderId="0" applyNumberFormat="0" applyBorder="0" applyAlignment="0" applyProtection="0"/>
    <xf numFmtId="0" fontId="3" fillId="31" borderId="0" applyNumberFormat="0" applyBorder="0" applyAlignment="0" applyProtection="0"/>
    <xf numFmtId="0" fontId="3" fillId="35" borderId="0" applyNumberFormat="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0" fontId="3" fillId="0" borderId="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0" fontId="37" fillId="39" borderId="0">
      <alignment horizontal="center" vertical="center" wrapText="1"/>
    </xf>
    <xf numFmtId="44" fontId="3" fillId="0" borderId="0" applyFont="0" applyFill="0" applyBorder="0" applyAlignment="0" applyProtection="0"/>
    <xf numFmtId="0" fontId="10" fillId="0" borderId="0" applyNumberForma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0" fontId="10" fillId="0" borderId="0" applyNumberForma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0" fontId="10" fillId="0" borderId="0" applyNumberFormat="0" applyFill="0" applyBorder="0" applyAlignment="0" applyProtection="0"/>
    <xf numFmtId="0" fontId="3" fillId="0" borderId="0"/>
    <xf numFmtId="0" fontId="4" fillId="0" borderId="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9"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4"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4" fontId="3" fillId="0" borderId="0" applyFont="0" applyFill="0" applyBorder="0" applyAlignment="0" applyProtection="0"/>
    <xf numFmtId="44"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0" fontId="3" fillId="0" borderId="0"/>
    <xf numFmtId="0" fontId="39" fillId="0" borderId="0"/>
  </cellStyleXfs>
  <cellXfs count="29">
    <xf numFmtId="0" fontId="0" fillId="0" borderId="0" xfId="0"/>
    <xf numFmtId="0" fontId="0" fillId="5" borderId="0" xfId="0" applyFill="1"/>
    <xf numFmtId="0" fontId="12" fillId="5" borderId="5" xfId="6" applyFont="1" applyFill="1"/>
    <xf numFmtId="0" fontId="0" fillId="5" borderId="0" xfId="0" quotePrefix="1" applyFill="1" applyAlignment="1">
      <alignment horizontal="left" indent="2"/>
    </xf>
    <xf numFmtId="0" fontId="0" fillId="5" borderId="0" xfId="0" applyFill="1" applyAlignment="1">
      <alignment horizontal="left" indent="2"/>
    </xf>
    <xf numFmtId="0" fontId="14" fillId="3" borderId="7" xfId="8" applyFill="1"/>
    <xf numFmtId="0" fontId="2" fillId="3" borderId="0" xfId="0" applyFont="1" applyFill="1"/>
    <xf numFmtId="0" fontId="1" fillId="3" borderId="0" xfId="0" applyFont="1" applyFill="1"/>
    <xf numFmtId="0" fontId="0" fillId="3" borderId="0" xfId="0" applyFill="1"/>
    <xf numFmtId="0" fontId="13" fillId="3" borderId="6" xfId="7" applyFill="1"/>
    <xf numFmtId="0" fontId="11" fillId="3" borderId="5" xfId="6" applyFill="1" applyAlignment="1"/>
    <xf numFmtId="0" fontId="28" fillId="6" borderId="1" xfId="48" applyBorder="1" applyAlignment="1">
      <alignment horizontal="center" vertical="center" wrapText="1"/>
    </xf>
    <xf numFmtId="165" fontId="4" fillId="0" borderId="1" xfId="1" applyNumberFormat="1" applyFont="1" applyBorder="1"/>
    <xf numFmtId="165" fontId="4" fillId="2" borderId="1" xfId="1" applyNumberFormat="1" applyFont="1" applyFill="1" applyBorder="1"/>
    <xf numFmtId="0" fontId="28" fillId="7" borderId="1" xfId="9" applyBorder="1" applyAlignment="1">
      <alignment horizontal="center"/>
    </xf>
    <xf numFmtId="0" fontId="0" fillId="3" borderId="0" xfId="0" applyFill="1" applyAlignment="1">
      <alignment wrapText="1"/>
    </xf>
    <xf numFmtId="0" fontId="26" fillId="3" borderId="0" xfId="0" applyFont="1" applyFill="1" applyAlignment="1">
      <alignment wrapText="1"/>
    </xf>
    <xf numFmtId="0" fontId="38" fillId="3" borderId="0" xfId="7" applyFont="1" applyFill="1" applyBorder="1"/>
    <xf numFmtId="165" fontId="41" fillId="0" borderId="1" xfId="1" applyNumberFormat="1" applyFont="1" applyBorder="1"/>
    <xf numFmtId="165" fontId="41" fillId="2" borderId="1" xfId="1" applyNumberFormat="1" applyFont="1" applyFill="1" applyBorder="1"/>
    <xf numFmtId="0" fontId="42" fillId="7" borderId="1" xfId="9" applyFont="1" applyBorder="1" applyAlignment="1">
      <alignment horizontal="center"/>
    </xf>
    <xf numFmtId="0" fontId="12" fillId="3" borderId="5" xfId="6" applyFont="1" applyFill="1"/>
    <xf numFmtId="0" fontId="43" fillId="3" borderId="14" xfId="0" applyFont="1" applyFill="1" applyBorder="1" applyAlignment="1">
      <alignment wrapText="1"/>
    </xf>
    <xf numFmtId="0" fontId="43" fillId="0" borderId="14" xfId="0" applyFont="1" applyBorder="1" applyAlignment="1">
      <alignment wrapText="1"/>
    </xf>
    <xf numFmtId="0" fontId="28" fillId="6" borderId="3" xfId="48" applyBorder="1" applyAlignment="1">
      <alignment horizontal="center" vertical="center" wrapText="1"/>
    </xf>
    <xf numFmtId="0" fontId="0" fillId="0" borderId="4" xfId="0" applyBorder="1" applyAlignment="1">
      <alignment horizontal="center" vertical="center" wrapText="1"/>
    </xf>
    <xf numFmtId="0" fontId="0" fillId="0" borderId="2" xfId="0" applyBorder="1" applyAlignment="1">
      <alignment horizontal="center" vertical="center" wrapText="1"/>
    </xf>
    <xf numFmtId="0" fontId="28" fillId="6" borderId="4" xfId="48" applyBorder="1" applyAlignment="1">
      <alignment horizontal="center" vertical="center" wrapText="1"/>
    </xf>
    <xf numFmtId="0" fontId="28" fillId="6" borderId="2" xfId="48" applyBorder="1" applyAlignment="1">
      <alignment horizontal="center" vertical="center" wrapText="1"/>
    </xf>
  </cellXfs>
  <cellStyles count="61790">
    <cellStyle name="20% - Accent1" xfId="22" builtinId="30" hidden="1" customBuiltin="1"/>
    <cellStyle name="20% - Accent1" xfId="108" builtinId="30" customBuiltin="1"/>
    <cellStyle name="20% - Accent2" xfId="24" builtinId="34" hidden="1" customBuiltin="1"/>
    <cellStyle name="20% - Accent2" xfId="110" builtinId="34" customBuiltin="1"/>
    <cellStyle name="20% - Accent3" xfId="27" builtinId="38" hidden="1" customBuiltin="1"/>
    <cellStyle name="20% - Accent3" xfId="112" builtinId="38" customBuiltin="1"/>
    <cellStyle name="20% - Accent4" xfId="30" builtinId="42" hidden="1" customBuiltin="1"/>
    <cellStyle name="20% - Accent4" xfId="114" builtinId="42" customBuiltin="1"/>
    <cellStyle name="20% - Accent5" xfId="33" builtinId="46" hidden="1" customBuiltin="1"/>
    <cellStyle name="20% - Accent5" xfId="117" builtinId="46" customBuiltin="1"/>
    <cellStyle name="20% - Accent6" xfId="36" builtinId="50" hidden="1" customBuiltin="1"/>
    <cellStyle name="20% - Accent6" xfId="119" builtinId="50" customBuiltin="1"/>
    <cellStyle name="40% - Accent1" xfId="23" builtinId="31" hidden="1" customBuiltin="1"/>
    <cellStyle name="40% - Accent1" xfId="109" builtinId="31" customBuiltin="1"/>
    <cellStyle name="40% - Accent2" xfId="25" builtinId="35" hidden="1" customBuiltin="1"/>
    <cellStyle name="40% - Accent2" xfId="111" builtinId="35" customBuiltin="1"/>
    <cellStyle name="40% - Accent3" xfId="28" builtinId="39" customBuiltin="1"/>
    <cellStyle name="40% - Accent4" xfId="31" builtinId="43" hidden="1" customBuiltin="1"/>
    <cellStyle name="40% - Accent4" xfId="115" builtinId="43" customBuiltin="1"/>
    <cellStyle name="40% - Accent5" xfId="34" builtinId="47" customBuiltin="1"/>
    <cellStyle name="40% - Accent6" xfId="37" builtinId="51" hidden="1" customBuiltin="1"/>
    <cellStyle name="40% - Accent6" xfId="120" builtinId="51" customBuiltin="1"/>
    <cellStyle name="60% - Accent1" xfId="40" builtinId="32" hidden="1" customBuiltin="1"/>
    <cellStyle name="60% - Accent1" xfId="324" builtinId="32" customBuiltin="1"/>
    <cellStyle name="60% - Accent1 2" xfId="123" xr:uid="{0A280882-6BD1-40F9-A7C7-B027E581AE82}"/>
    <cellStyle name="60% - Accent2" xfId="41" builtinId="36" hidden="1" customBuiltin="1"/>
    <cellStyle name="60% - Accent2" xfId="325" builtinId="36" customBuiltin="1"/>
    <cellStyle name="60% - Accent2 2" xfId="124" xr:uid="{3AAED36A-2AFD-46E7-B054-5E954D6D3F63}"/>
    <cellStyle name="60% - Accent3" xfId="42" builtinId="40" hidden="1" customBuiltin="1"/>
    <cellStyle name="60% - Accent3" xfId="326" builtinId="40" customBuiltin="1"/>
    <cellStyle name="60% - Accent3 2" xfId="125" xr:uid="{1A8AF54E-EBBA-41BA-9B03-5D10B877FAE1}"/>
    <cellStyle name="60% - Accent4" xfId="43" builtinId="44" hidden="1" customBuiltin="1"/>
    <cellStyle name="60% - Accent4" xfId="327" builtinId="44" customBuiltin="1"/>
    <cellStyle name="60% - Accent4 2" xfId="126" xr:uid="{82EDA741-A095-4C8F-9B8F-F1BC15915756}"/>
    <cellStyle name="60% - Accent5" xfId="44" builtinId="48" hidden="1" customBuiltin="1"/>
    <cellStyle name="60% - Accent5" xfId="328" builtinId="48" customBuiltin="1"/>
    <cellStyle name="60% - Accent5 2" xfId="127" xr:uid="{CED38153-DB94-4A94-92DD-3C87902A9037}"/>
    <cellStyle name="60% - Accent6" xfId="45" builtinId="52" hidden="1" customBuiltin="1"/>
    <cellStyle name="60% - Accent6" xfId="329" builtinId="52" customBuiltin="1"/>
    <cellStyle name="60% - Accent6 2" xfId="128" xr:uid="{D46BFB97-82BA-46EB-AD50-F50FBC672DC4}"/>
    <cellStyle name="AAC Table Header" xfId="7725" xr:uid="{96041713-5D1C-40D6-8ED8-4F4285C8C9C5}"/>
    <cellStyle name="Accent1" xfId="48" builtinId="29" customBuiltin="1"/>
    <cellStyle name="Accent1 2" xfId="50" xr:uid="{C3B0AA76-1A7D-418B-B55F-C3F4E57E0D3E}"/>
    <cellStyle name="Accent1 3" xfId="52" xr:uid="{FB1E41E6-2911-4DC7-8C66-42C15EDBA867}"/>
    <cellStyle name="Accent2" xfId="9" builtinId="33" customBuiltin="1"/>
    <cellStyle name="Accent2 2" xfId="51" xr:uid="{1840DFB8-B91A-44DE-85A2-E45FEE398727}"/>
    <cellStyle name="Accent2 3" xfId="53" xr:uid="{43EB1226-C073-4002-87E3-5381B4C0663C}"/>
    <cellStyle name="Accent3" xfId="26" builtinId="37" customBuiltin="1"/>
    <cellStyle name="Accent4" xfId="29" builtinId="41" hidden="1" customBuiltin="1"/>
    <cellStyle name="Accent4" xfId="113" builtinId="41" customBuiltin="1"/>
    <cellStyle name="Accent5" xfId="32" builtinId="45" hidden="1" customBuiltin="1"/>
    <cellStyle name="Accent5" xfId="116" builtinId="45" customBuiltin="1"/>
    <cellStyle name="Accent6" xfId="35" builtinId="49" hidden="1" customBuiltin="1"/>
    <cellStyle name="Accent6" xfId="118" builtinId="49" customBuiltin="1"/>
    <cellStyle name="Bad" xfId="13" builtinId="27" hidden="1" customBuiltin="1"/>
    <cellStyle name="Bad" xfId="99" builtinId="27" customBuiltin="1"/>
    <cellStyle name="Calculation" xfId="16" builtinId="22" hidden="1" customBuiltin="1"/>
    <cellStyle name="Calculation" xfId="102" builtinId="22" customBuiltin="1"/>
    <cellStyle name="CellLabel" xfId="68" xr:uid="{B4AE714C-498B-4BEA-AB98-CF9E15FAC6E6}"/>
    <cellStyle name="CellLabel 2" xfId="73" xr:uid="{A258914C-1975-4674-BD62-ECB4B5C41CA8}"/>
    <cellStyle name="CellNum" xfId="3" xr:uid="{00000000-0005-0000-0000-000023000000}"/>
    <cellStyle name="CellNumalt" xfId="4" xr:uid="{00000000-0005-0000-0000-000024000000}"/>
    <cellStyle name="Check Cell" xfId="18" builtinId="23" hidden="1" customBuiltin="1"/>
    <cellStyle name="Check Cell" xfId="104" builtinId="23" customBuiltin="1"/>
    <cellStyle name="Comma" xfId="1" builtinId="3"/>
    <cellStyle name="Comma [0]" xfId="55" builtinId="6" hidden="1"/>
    <cellStyle name="Comma 10" xfId="200" xr:uid="{293E4D40-D6DB-4EF8-BBD5-C204C4DE91D9}"/>
    <cellStyle name="Comma 10 10" xfId="7811" xr:uid="{18F0EBCD-84D9-4548-9152-C02F487BF661}"/>
    <cellStyle name="Comma 10 10 2" xfId="23222" xr:uid="{E3CA7160-9156-45FA-BCDA-861A1EA9265D}"/>
    <cellStyle name="Comma 10 10 2 2" xfId="54046" xr:uid="{228FE546-99E9-4587-A07B-332E30184C55}"/>
    <cellStyle name="Comma 10 10 3" xfId="38636" xr:uid="{3E6B92CC-E96B-4F6D-9BDF-F500A8AC7447}"/>
    <cellStyle name="Comma 10 11" xfId="15622" xr:uid="{B6A4D4B4-4596-464C-980D-3F28FC6B53AF}"/>
    <cellStyle name="Comma 10 11 2" xfId="46446" xr:uid="{3B47C5E6-95C7-4FD9-88C4-9CD0DDA44A8B}"/>
    <cellStyle name="Comma 10 12" xfId="31036" xr:uid="{ED7284FF-D407-442D-B3B2-4269F31E5232}"/>
    <cellStyle name="Comma 10 2" xfId="285" xr:uid="{AAF84D84-1942-448A-91C4-1C2A194C1395}"/>
    <cellStyle name="Comma 10 2 10" xfId="15707" xr:uid="{8139EC51-C471-44CE-B58B-A751ACC2352A}"/>
    <cellStyle name="Comma 10 2 10 2" xfId="46531" xr:uid="{C38FEDD9-DE53-41A2-AD2C-3184DBD97CDB}"/>
    <cellStyle name="Comma 10 2 11" xfId="31121" xr:uid="{821F2807-61B2-483F-9939-B30E0BDF0869}"/>
    <cellStyle name="Comma 10 2 2" xfId="716" xr:uid="{C83007AB-B9B5-4B6B-85E2-6BC229826E35}"/>
    <cellStyle name="Comma 10 2 2 2" xfId="1349" xr:uid="{9D0840A6-77BF-41F3-824C-B387A80E1A73}"/>
    <cellStyle name="Comma 10 2 2 2 2" xfId="3248" xr:uid="{F714E07C-F19E-4852-BBBF-75AE1C276629}"/>
    <cellStyle name="Comma 10 2 2 2 2 2" xfId="7051" xr:uid="{FE43EF70-9C60-49AF-A61B-A77681E4C9FA}"/>
    <cellStyle name="Comma 10 2 2 2 2 2 2" xfId="14862" xr:uid="{F2C5C28B-0570-457E-917E-EF9191FF32B9}"/>
    <cellStyle name="Comma 10 2 2 2 2 2 2 2" xfId="30273" xr:uid="{B81BB62B-111F-4AC5-A3AC-7B42448BCF0B}"/>
    <cellStyle name="Comma 10 2 2 2 2 2 2 2 2" xfId="61097" xr:uid="{49F7529F-CD45-466A-9E32-81CCAF407DF5}"/>
    <cellStyle name="Comma 10 2 2 2 2 2 2 3" xfId="45687" xr:uid="{59E41491-9C14-4DCA-9EC3-550DD76F8CCC}"/>
    <cellStyle name="Comma 10 2 2 2 2 2 3" xfId="22464" xr:uid="{A5AEB065-C7F3-41CA-890A-ACF084FEDDD0}"/>
    <cellStyle name="Comma 10 2 2 2 2 2 3 2" xfId="53288" xr:uid="{2748FF24-3CB5-4848-B455-728144E9B162}"/>
    <cellStyle name="Comma 10 2 2 2 2 2 4" xfId="37878" xr:uid="{5D5F28B1-FC69-4D1E-94E1-0C70339A9F6A}"/>
    <cellStyle name="Comma 10 2 2 2 2 3" xfId="11059" xr:uid="{A8FA6978-E09E-4A2C-99DF-91D7E4DA238E}"/>
    <cellStyle name="Comma 10 2 2 2 2 3 2" xfId="26470" xr:uid="{76B1BA27-5588-4549-A838-1FA772A9A4F5}"/>
    <cellStyle name="Comma 10 2 2 2 2 3 2 2" xfId="57294" xr:uid="{F4891FD9-DB03-469D-B17C-D6D35BB32BC2}"/>
    <cellStyle name="Comma 10 2 2 2 2 3 3" xfId="41884" xr:uid="{A82E9048-1037-4068-8A7A-11BE527CAFCA}"/>
    <cellStyle name="Comma 10 2 2 2 2 4" xfId="18661" xr:uid="{E5B5135A-3420-4074-9E37-60A189389147}"/>
    <cellStyle name="Comma 10 2 2 2 2 4 2" xfId="49485" xr:uid="{D7582F20-81F7-42FD-969E-F130230F7D19}"/>
    <cellStyle name="Comma 10 2 2 2 2 5" xfId="34075" xr:uid="{1E9CD4EE-5213-4DD1-AB5A-50C6993CEF3D}"/>
    <cellStyle name="Comma 10 2 2 2 3" xfId="5152" xr:uid="{0CACD252-42C7-44BD-8423-D2BDD4C1FA50}"/>
    <cellStyle name="Comma 10 2 2 2 3 2" xfId="12963" xr:uid="{7E0B8533-8B7C-4793-81B8-0BC87F0FA1C3}"/>
    <cellStyle name="Comma 10 2 2 2 3 2 2" xfId="28374" xr:uid="{C65B0AB1-C44F-4D99-B5BE-EFE3CAD56AF2}"/>
    <cellStyle name="Comma 10 2 2 2 3 2 2 2" xfId="59198" xr:uid="{B10076C5-BF07-42BA-AFF0-A567F36525FA}"/>
    <cellStyle name="Comma 10 2 2 2 3 2 3" xfId="43788" xr:uid="{9552B6F4-CBAD-4C0B-A7E1-352DB67AF026}"/>
    <cellStyle name="Comma 10 2 2 2 3 3" xfId="20565" xr:uid="{0456BE79-2C3C-4584-BED7-41444F6D9334}"/>
    <cellStyle name="Comma 10 2 2 2 3 3 2" xfId="51389" xr:uid="{7067CD32-9860-457E-A0B2-74A05FD244BD}"/>
    <cellStyle name="Comma 10 2 2 2 3 4" xfId="35979" xr:uid="{B3126ED9-6098-439C-95AF-331013752A5C}"/>
    <cellStyle name="Comma 10 2 2 2 4" xfId="9160" xr:uid="{F47FD364-88A4-40A8-B62A-D1E53B53B82C}"/>
    <cellStyle name="Comma 10 2 2 2 4 2" xfId="24571" xr:uid="{41D9C30E-68A4-4A1B-B78D-C3F402CE98D1}"/>
    <cellStyle name="Comma 10 2 2 2 4 2 2" xfId="55395" xr:uid="{AC34A925-74D3-45B2-84C8-D7EEF9BE7880}"/>
    <cellStyle name="Comma 10 2 2 2 4 3" xfId="39985" xr:uid="{55BB33E1-926B-4A62-BF08-7F373CEDD3E2}"/>
    <cellStyle name="Comma 10 2 2 2 5" xfId="16762" xr:uid="{12298727-6ED1-4D04-B76D-221BFCF6F04A}"/>
    <cellStyle name="Comma 10 2 2 2 5 2" xfId="47586" xr:uid="{0B50E25E-9EB5-44B5-8457-8A05CE98406D}"/>
    <cellStyle name="Comma 10 2 2 2 6" xfId="32176" xr:uid="{FF9897E4-CB9E-445D-B750-BABCBC85A49B}"/>
    <cellStyle name="Comma 10 2 2 3" xfId="1982" xr:uid="{269EE244-8690-4490-99C0-601104986F5D}"/>
    <cellStyle name="Comma 10 2 2 3 2" xfId="3881" xr:uid="{8879D855-5F23-4DDF-88F1-0CC2FF942496}"/>
    <cellStyle name="Comma 10 2 2 3 2 2" xfId="7684" xr:uid="{4621A2C2-2FA0-4895-996E-933F19182D0C}"/>
    <cellStyle name="Comma 10 2 2 3 2 2 2" xfId="15495" xr:uid="{C024FD5E-1E4A-4B5C-8644-996C10EDC7FC}"/>
    <cellStyle name="Comma 10 2 2 3 2 2 2 2" xfId="30906" xr:uid="{CB2C8333-3224-4A39-8EAD-AD8F818A3973}"/>
    <cellStyle name="Comma 10 2 2 3 2 2 2 2 2" xfId="61730" xr:uid="{54BEB846-3A58-495E-8523-0822E317E8E4}"/>
    <cellStyle name="Comma 10 2 2 3 2 2 2 3" xfId="46320" xr:uid="{EE30D45E-BF38-481C-9558-615B72495ABA}"/>
    <cellStyle name="Comma 10 2 2 3 2 2 3" xfId="23097" xr:uid="{7C23E04E-D582-41D2-BE7D-DAB05283CCD2}"/>
    <cellStyle name="Comma 10 2 2 3 2 2 3 2" xfId="53921" xr:uid="{F40E3688-3808-4E05-9677-0A1DDA40305D}"/>
    <cellStyle name="Comma 10 2 2 3 2 2 4" xfId="38511" xr:uid="{2911ADDD-7115-40CF-91CF-FDDDDA43AAB2}"/>
    <cellStyle name="Comma 10 2 2 3 2 3" xfId="11692" xr:uid="{6B07710A-58FB-40FE-A802-C8B35B6B9314}"/>
    <cellStyle name="Comma 10 2 2 3 2 3 2" xfId="27103" xr:uid="{A928D5FB-7438-41E0-9ECB-2E161AD6A2D8}"/>
    <cellStyle name="Comma 10 2 2 3 2 3 2 2" xfId="57927" xr:uid="{F8701E8B-D5F7-412A-86EB-1860257213BC}"/>
    <cellStyle name="Comma 10 2 2 3 2 3 3" xfId="42517" xr:uid="{056CC9C3-89E2-4BEC-9CC3-A0D849E13C37}"/>
    <cellStyle name="Comma 10 2 2 3 2 4" xfId="19294" xr:uid="{3DC08AB1-06D9-4A16-A278-74E3B4B1EA0B}"/>
    <cellStyle name="Comma 10 2 2 3 2 4 2" xfId="50118" xr:uid="{5F894A3D-1489-42BB-80C1-181431E9E3CD}"/>
    <cellStyle name="Comma 10 2 2 3 2 5" xfId="34708" xr:uid="{100E3BA6-B2DA-4E5D-9023-ED4FC69BA5C1}"/>
    <cellStyle name="Comma 10 2 2 3 3" xfId="5785" xr:uid="{11702B43-7150-4F72-BA0C-563A12EC0E2D}"/>
    <cellStyle name="Comma 10 2 2 3 3 2" xfId="13596" xr:uid="{95849310-43EF-4FB6-9C6C-C8911679DE85}"/>
    <cellStyle name="Comma 10 2 2 3 3 2 2" xfId="29007" xr:uid="{E6F8023A-7887-4A88-8B1B-56209CEDCF26}"/>
    <cellStyle name="Comma 10 2 2 3 3 2 2 2" xfId="59831" xr:uid="{61BF8BAC-13F8-4EE7-83E4-19D093D448CF}"/>
    <cellStyle name="Comma 10 2 2 3 3 2 3" xfId="44421" xr:uid="{D7EAD181-BB29-4552-A5AF-D3EE505C76ED}"/>
    <cellStyle name="Comma 10 2 2 3 3 3" xfId="21198" xr:uid="{AF7029EF-A023-4020-A30E-C0E6310D24E5}"/>
    <cellStyle name="Comma 10 2 2 3 3 3 2" xfId="52022" xr:uid="{5B310675-0A2A-4E22-8CCF-7CE85CB1C818}"/>
    <cellStyle name="Comma 10 2 2 3 3 4" xfId="36612" xr:uid="{1AF5B627-E823-4899-85EB-BF663245D0AC}"/>
    <cellStyle name="Comma 10 2 2 3 4" xfId="9793" xr:uid="{5ED0A9AB-28FE-44C6-9FEB-6D3D1770AC42}"/>
    <cellStyle name="Comma 10 2 2 3 4 2" xfId="25204" xr:uid="{118C699B-B6CB-4548-893B-6EED6E0D6CD1}"/>
    <cellStyle name="Comma 10 2 2 3 4 2 2" xfId="56028" xr:uid="{3213AC1D-D715-485A-95C6-BCCCFF4CB9AD}"/>
    <cellStyle name="Comma 10 2 2 3 4 3" xfId="40618" xr:uid="{D487E8B8-7EB2-4A66-9F35-44F932CD48A9}"/>
    <cellStyle name="Comma 10 2 2 3 5" xfId="17395" xr:uid="{24DEB1C5-C4F4-4E71-BFD8-7C2E007AEACD}"/>
    <cellStyle name="Comma 10 2 2 3 5 2" xfId="48219" xr:uid="{8247C0AE-AC79-4236-814A-43CA9A895786}"/>
    <cellStyle name="Comma 10 2 2 3 6" xfId="32809" xr:uid="{7E7C3AC9-19D4-4F87-94D4-426F218B84BA}"/>
    <cellStyle name="Comma 10 2 2 4" xfId="2615" xr:uid="{5F3D3222-5C16-45CE-A5AC-60ADC2C93735}"/>
    <cellStyle name="Comma 10 2 2 4 2" xfId="6418" xr:uid="{3577D48B-B805-4163-948E-13490F9229E2}"/>
    <cellStyle name="Comma 10 2 2 4 2 2" xfId="14229" xr:uid="{C095A70A-1AED-4D7B-8B04-E4FFC7B57B89}"/>
    <cellStyle name="Comma 10 2 2 4 2 2 2" xfId="29640" xr:uid="{F00A1EC7-7460-4D34-A10F-A67395585B54}"/>
    <cellStyle name="Comma 10 2 2 4 2 2 2 2" xfId="60464" xr:uid="{25C89D67-2E98-4840-B1C1-4EB840FE28A9}"/>
    <cellStyle name="Comma 10 2 2 4 2 2 3" xfId="45054" xr:uid="{4F682D04-4FB1-466E-BEC8-C00DC1C64B17}"/>
    <cellStyle name="Comma 10 2 2 4 2 3" xfId="21831" xr:uid="{F520F042-A1B0-4C60-9263-D80CAC96BCAF}"/>
    <cellStyle name="Comma 10 2 2 4 2 3 2" xfId="52655" xr:uid="{5CDB60DB-E954-40C2-BFCE-9E4D1CD0348C}"/>
    <cellStyle name="Comma 10 2 2 4 2 4" xfId="37245" xr:uid="{FF62644B-4639-4DFA-8942-02C1A7DA4EE3}"/>
    <cellStyle name="Comma 10 2 2 4 3" xfId="10426" xr:uid="{840B3747-427F-4746-B3C1-396FCA2C825F}"/>
    <cellStyle name="Comma 10 2 2 4 3 2" xfId="25837" xr:uid="{8BEFDE75-D2DD-4FD6-9399-577426C0256C}"/>
    <cellStyle name="Comma 10 2 2 4 3 2 2" xfId="56661" xr:uid="{A3324836-AFD4-437D-9E76-07BD3AF3731E}"/>
    <cellStyle name="Comma 10 2 2 4 3 3" xfId="41251" xr:uid="{4E93E075-EAE9-4DF6-B0BC-345C1406EF1B}"/>
    <cellStyle name="Comma 10 2 2 4 4" xfId="18028" xr:uid="{7B3CF269-A46C-43F1-A98E-483BAFA58841}"/>
    <cellStyle name="Comma 10 2 2 4 4 2" xfId="48852" xr:uid="{FA609D53-695E-407D-88AC-2EDC7C57C694}"/>
    <cellStyle name="Comma 10 2 2 4 5" xfId="33442" xr:uid="{B5ADBFAD-4118-4F78-88DA-F94D209F3457}"/>
    <cellStyle name="Comma 10 2 2 5" xfId="4519" xr:uid="{673D5CAD-9D92-4DF6-8861-FB2759EFD80B}"/>
    <cellStyle name="Comma 10 2 2 5 2" xfId="12330" xr:uid="{F798D25A-70B2-4DCC-BECC-5DB22552FD15}"/>
    <cellStyle name="Comma 10 2 2 5 2 2" xfId="27741" xr:uid="{A02B7F80-37FB-42DC-B80A-71E1106B878D}"/>
    <cellStyle name="Comma 10 2 2 5 2 2 2" xfId="58565" xr:uid="{5F5E938B-04EB-4CB9-9217-06877B548D6F}"/>
    <cellStyle name="Comma 10 2 2 5 2 3" xfId="43155" xr:uid="{7718EEA4-9570-46A2-8919-F8A0A09EE220}"/>
    <cellStyle name="Comma 10 2 2 5 3" xfId="19932" xr:uid="{BEC8207C-01B7-482D-AEAB-B83B78AD6B72}"/>
    <cellStyle name="Comma 10 2 2 5 3 2" xfId="50756" xr:uid="{ABE88C05-D0C1-4861-967E-787DC527E5AC}"/>
    <cellStyle name="Comma 10 2 2 5 4" xfId="35346" xr:uid="{37EDDF9F-2DC1-44A9-B565-9BE32A92F930}"/>
    <cellStyle name="Comma 10 2 2 6" xfId="8527" xr:uid="{083E2C3A-13E6-4A99-A0E2-D122BBC41F98}"/>
    <cellStyle name="Comma 10 2 2 6 2" xfId="23938" xr:uid="{189648DB-E4E8-41F5-8790-FCD2117F30CC}"/>
    <cellStyle name="Comma 10 2 2 6 2 2" xfId="54762" xr:uid="{E32E6B16-1AB1-4331-AD82-F4070A844BCB}"/>
    <cellStyle name="Comma 10 2 2 6 3" xfId="39352" xr:uid="{41D89E02-FA12-42DF-8852-39905A0D22F8}"/>
    <cellStyle name="Comma 10 2 2 7" xfId="16129" xr:uid="{7FE98241-50C8-442E-88CA-426379271DCA}"/>
    <cellStyle name="Comma 10 2 2 7 2" xfId="46953" xr:uid="{B6AB36D9-E1DD-407C-9FC4-07A9A1232CBE}"/>
    <cellStyle name="Comma 10 2 2 8" xfId="31543" xr:uid="{019AE3C0-644C-4960-A988-71BAAD389E6E}"/>
    <cellStyle name="Comma 10 2 3" xfId="507" xr:uid="{D3849BB6-29AD-465E-A50E-DF54F6847881}"/>
    <cellStyle name="Comma 10 2 3 2" xfId="1140" xr:uid="{E1678D22-F976-4C04-8228-327EA346D04B}"/>
    <cellStyle name="Comma 10 2 3 2 2" xfId="3039" xr:uid="{C9064F05-37C5-4D22-A224-95EBA4070FEC}"/>
    <cellStyle name="Comma 10 2 3 2 2 2" xfId="6842" xr:uid="{2A1D5E8B-6C40-4074-A320-88F89B2A18E2}"/>
    <cellStyle name="Comma 10 2 3 2 2 2 2" xfId="14653" xr:uid="{2E59C73B-F7E7-4992-817B-2DF6986A5377}"/>
    <cellStyle name="Comma 10 2 3 2 2 2 2 2" xfId="30064" xr:uid="{BDB16C34-F01E-4393-9FA6-0DE14AE10211}"/>
    <cellStyle name="Comma 10 2 3 2 2 2 2 2 2" xfId="60888" xr:uid="{E2FC0A22-715F-4B5B-9D0D-3592274F4972}"/>
    <cellStyle name="Comma 10 2 3 2 2 2 2 3" xfId="45478" xr:uid="{0BE6077B-8D6B-4A83-B657-1BD87DCE1CE1}"/>
    <cellStyle name="Comma 10 2 3 2 2 2 3" xfId="22255" xr:uid="{0F546EAF-AFDE-489A-8B42-9A25692A9783}"/>
    <cellStyle name="Comma 10 2 3 2 2 2 3 2" xfId="53079" xr:uid="{1880D913-031D-47F6-93B2-F7E825E74AEC}"/>
    <cellStyle name="Comma 10 2 3 2 2 2 4" xfId="37669" xr:uid="{4A11610C-EE9F-4D31-A076-6C6094A5A043}"/>
    <cellStyle name="Comma 10 2 3 2 2 3" xfId="10850" xr:uid="{C4A6A4DA-F089-4D02-91F8-0F8AD7FEAB1A}"/>
    <cellStyle name="Comma 10 2 3 2 2 3 2" xfId="26261" xr:uid="{9AAB48A4-1CC5-4C69-81A9-AA00BB89E510}"/>
    <cellStyle name="Comma 10 2 3 2 2 3 2 2" xfId="57085" xr:uid="{2F3F2FCA-7F28-41B1-AE86-AB68F227295E}"/>
    <cellStyle name="Comma 10 2 3 2 2 3 3" xfId="41675" xr:uid="{D39289A2-C5CC-43E1-B27C-7F2FA1926006}"/>
    <cellStyle name="Comma 10 2 3 2 2 4" xfId="18452" xr:uid="{F8B82893-0B61-442A-AE37-EE122B354957}"/>
    <cellStyle name="Comma 10 2 3 2 2 4 2" xfId="49276" xr:uid="{C1E291FD-7F2D-47B7-9E9A-474B223B1757}"/>
    <cellStyle name="Comma 10 2 3 2 2 5" xfId="33866" xr:uid="{1E6E615A-9C3C-4D38-9338-53E49A397928}"/>
    <cellStyle name="Comma 10 2 3 2 3" xfId="4943" xr:uid="{DDC7FD63-1814-4C73-9367-25BFBF34B4AB}"/>
    <cellStyle name="Comma 10 2 3 2 3 2" xfId="12754" xr:uid="{428B8FF5-D569-466C-9ABC-A7FFD0CC16C7}"/>
    <cellStyle name="Comma 10 2 3 2 3 2 2" xfId="28165" xr:uid="{6AE0D554-90AE-49DA-BED0-EED2A4C9BDFA}"/>
    <cellStyle name="Comma 10 2 3 2 3 2 2 2" xfId="58989" xr:uid="{2E5D5B83-1B52-4E99-8212-8D36C9597C6F}"/>
    <cellStyle name="Comma 10 2 3 2 3 2 3" xfId="43579" xr:uid="{BB13E3EA-EBD9-4100-8FB4-B48AA4FEAB37}"/>
    <cellStyle name="Comma 10 2 3 2 3 3" xfId="20356" xr:uid="{CD89AAC5-097D-4BEE-A51B-B9B9C747BAE9}"/>
    <cellStyle name="Comma 10 2 3 2 3 3 2" xfId="51180" xr:uid="{EFAA39F9-5F55-4626-9657-B11D970D1109}"/>
    <cellStyle name="Comma 10 2 3 2 3 4" xfId="35770" xr:uid="{4B77F964-91FF-4FC9-922B-1003C4332A63}"/>
    <cellStyle name="Comma 10 2 3 2 4" xfId="8951" xr:uid="{49336CE9-6885-4905-8CEC-A46301FCAAE0}"/>
    <cellStyle name="Comma 10 2 3 2 4 2" xfId="24362" xr:uid="{F2776015-A908-4250-81E6-2E0B6DAE78E8}"/>
    <cellStyle name="Comma 10 2 3 2 4 2 2" xfId="55186" xr:uid="{58E84DFF-9346-48F2-AA02-3A481CB2F5B7}"/>
    <cellStyle name="Comma 10 2 3 2 4 3" xfId="39776" xr:uid="{27CE81E7-CC4C-4DB2-89C1-F228CDA8D056}"/>
    <cellStyle name="Comma 10 2 3 2 5" xfId="16553" xr:uid="{2584C2C0-EAEE-4E68-A1F5-CD4FEC9F6310}"/>
    <cellStyle name="Comma 10 2 3 2 5 2" xfId="47377" xr:uid="{E90B6184-677F-4848-A2AD-D76B29F4967A}"/>
    <cellStyle name="Comma 10 2 3 2 6" xfId="31967" xr:uid="{F16857BE-0AE9-445D-88AB-E25F374FD36D}"/>
    <cellStyle name="Comma 10 2 3 3" xfId="1773" xr:uid="{8A116C89-F3CA-4080-823E-DCEC95C48CAC}"/>
    <cellStyle name="Comma 10 2 3 3 2" xfId="3672" xr:uid="{D967524C-B4C6-4B9F-8011-71FF683ECC9D}"/>
    <cellStyle name="Comma 10 2 3 3 2 2" xfId="7475" xr:uid="{018C039A-82E0-4A8A-BD41-B9A76D000447}"/>
    <cellStyle name="Comma 10 2 3 3 2 2 2" xfId="15286" xr:uid="{512495D6-65BA-4B85-9E13-52548AB72535}"/>
    <cellStyle name="Comma 10 2 3 3 2 2 2 2" xfId="30697" xr:uid="{D651D925-FAC3-4418-AFF6-36559BD1DB97}"/>
    <cellStyle name="Comma 10 2 3 3 2 2 2 2 2" xfId="61521" xr:uid="{96B87373-BB46-41A7-B2F9-307DD2885937}"/>
    <cellStyle name="Comma 10 2 3 3 2 2 2 3" xfId="46111" xr:uid="{91AC00D7-F31E-4E5C-AF2F-9F8CFBA3933B}"/>
    <cellStyle name="Comma 10 2 3 3 2 2 3" xfId="22888" xr:uid="{2C87FA30-ACC0-493E-9790-735BF23700EE}"/>
    <cellStyle name="Comma 10 2 3 3 2 2 3 2" xfId="53712" xr:uid="{B882272F-AC53-4E34-B8FD-279CF8920F85}"/>
    <cellStyle name="Comma 10 2 3 3 2 2 4" xfId="38302" xr:uid="{9B418101-B360-46F4-9A48-CE84DC99D5F7}"/>
    <cellStyle name="Comma 10 2 3 3 2 3" xfId="11483" xr:uid="{890419A3-0473-480C-B885-139673D49496}"/>
    <cellStyle name="Comma 10 2 3 3 2 3 2" xfId="26894" xr:uid="{4E5ACB8E-B8A1-4123-A9D1-C064D5C2638B}"/>
    <cellStyle name="Comma 10 2 3 3 2 3 2 2" xfId="57718" xr:uid="{90D8EC2D-B6EC-4EFF-84B7-7E7A8CC2A20E}"/>
    <cellStyle name="Comma 10 2 3 3 2 3 3" xfId="42308" xr:uid="{5C4BD127-1DC7-4B67-BA23-4DCD6BDC093B}"/>
    <cellStyle name="Comma 10 2 3 3 2 4" xfId="19085" xr:uid="{6B1DD715-614C-4020-A8D7-CF132233F5FB}"/>
    <cellStyle name="Comma 10 2 3 3 2 4 2" xfId="49909" xr:uid="{E8D594F4-798F-465C-B653-2EA30C9A0D9E}"/>
    <cellStyle name="Comma 10 2 3 3 2 5" xfId="34499" xr:uid="{1D06BDD0-6C00-46E2-AF69-FB5688D0DC04}"/>
    <cellStyle name="Comma 10 2 3 3 3" xfId="5576" xr:uid="{830149DF-D886-44C3-8636-8A40A2B13E25}"/>
    <cellStyle name="Comma 10 2 3 3 3 2" xfId="13387" xr:uid="{B89DF09E-1DD1-41C3-ABA4-D141C0BC6BE6}"/>
    <cellStyle name="Comma 10 2 3 3 3 2 2" xfId="28798" xr:uid="{6DFCAB49-6D6D-4245-A56B-B7D3F2BC814D}"/>
    <cellStyle name="Comma 10 2 3 3 3 2 2 2" xfId="59622" xr:uid="{E64E2A35-42A6-4EBD-A518-BFB98CA527B6}"/>
    <cellStyle name="Comma 10 2 3 3 3 2 3" xfId="44212" xr:uid="{72A7DEA8-BCD4-4449-9C23-B141A970B8E9}"/>
    <cellStyle name="Comma 10 2 3 3 3 3" xfId="20989" xr:uid="{3EF44970-9058-4B43-AA6A-5F089D266172}"/>
    <cellStyle name="Comma 10 2 3 3 3 3 2" xfId="51813" xr:uid="{48D54134-563C-4A12-BF8C-E46C481E2971}"/>
    <cellStyle name="Comma 10 2 3 3 3 4" xfId="36403" xr:uid="{2EA247FC-F4CB-4603-B6D7-A353999D055E}"/>
    <cellStyle name="Comma 10 2 3 3 4" xfId="9584" xr:uid="{7D9A623E-89DE-4416-855E-366F07D0DB88}"/>
    <cellStyle name="Comma 10 2 3 3 4 2" xfId="24995" xr:uid="{D61A2F47-D993-49AC-941A-1E66EA5F0E8C}"/>
    <cellStyle name="Comma 10 2 3 3 4 2 2" xfId="55819" xr:uid="{C09ECF3F-CC43-45E5-96AC-B9A944347F9F}"/>
    <cellStyle name="Comma 10 2 3 3 4 3" xfId="40409" xr:uid="{85185155-4DFC-4E10-8854-983118302FAC}"/>
    <cellStyle name="Comma 10 2 3 3 5" xfId="17186" xr:uid="{B82F7A48-40D3-4B9D-BB93-302C169B0738}"/>
    <cellStyle name="Comma 10 2 3 3 5 2" xfId="48010" xr:uid="{275E08B1-57F7-4D48-B096-EF8FFF276546}"/>
    <cellStyle name="Comma 10 2 3 3 6" xfId="32600" xr:uid="{8B31D54A-B50F-4880-AE86-7EABE63534E4}"/>
    <cellStyle name="Comma 10 2 3 4" xfId="2406" xr:uid="{88DB4EAB-1A0F-45AA-9B0D-2566DF090A9F}"/>
    <cellStyle name="Comma 10 2 3 4 2" xfId="6209" xr:uid="{317764A1-2100-44D6-92BD-2A1120B1AF2A}"/>
    <cellStyle name="Comma 10 2 3 4 2 2" xfId="14020" xr:uid="{48059918-EAA4-4486-A2DC-9BB33AC91F96}"/>
    <cellStyle name="Comma 10 2 3 4 2 2 2" xfId="29431" xr:uid="{05C9B695-6859-44C9-8C22-BD72917F7779}"/>
    <cellStyle name="Comma 10 2 3 4 2 2 2 2" xfId="60255" xr:uid="{A45E999D-B790-44B7-82C0-72F7609D0FD3}"/>
    <cellStyle name="Comma 10 2 3 4 2 2 3" xfId="44845" xr:uid="{AC2FE1C7-749E-4914-9C93-3F9EA7692D98}"/>
    <cellStyle name="Comma 10 2 3 4 2 3" xfId="21622" xr:uid="{0E81B63D-A3F0-4963-B6F3-5D01E45AFDED}"/>
    <cellStyle name="Comma 10 2 3 4 2 3 2" xfId="52446" xr:uid="{F557C1AD-CCF3-4570-98E7-AEB86B0A1FB8}"/>
    <cellStyle name="Comma 10 2 3 4 2 4" xfId="37036" xr:uid="{31183DE9-E343-4DE8-A847-C83D35923960}"/>
    <cellStyle name="Comma 10 2 3 4 3" xfId="10217" xr:uid="{8CD3FE68-28E6-40D2-95A7-DA416165EA7B}"/>
    <cellStyle name="Comma 10 2 3 4 3 2" xfId="25628" xr:uid="{8A11ED05-4D6D-4A9E-A1FE-9AA80C8E32F3}"/>
    <cellStyle name="Comma 10 2 3 4 3 2 2" xfId="56452" xr:uid="{347BD1F5-A5B8-48BC-B473-ADCA0103BD52}"/>
    <cellStyle name="Comma 10 2 3 4 3 3" xfId="41042" xr:uid="{BF7CE685-B30A-4072-A1FD-6763E789402C}"/>
    <cellStyle name="Comma 10 2 3 4 4" xfId="17819" xr:uid="{F49F6A55-55B4-47C9-8C11-423E2A7E1049}"/>
    <cellStyle name="Comma 10 2 3 4 4 2" xfId="48643" xr:uid="{3416DEF5-A9EE-4508-9B3C-ECB7E80C063B}"/>
    <cellStyle name="Comma 10 2 3 4 5" xfId="33233" xr:uid="{18BF8228-57EE-4C2E-A9B5-64F79A5C8949}"/>
    <cellStyle name="Comma 10 2 3 5" xfId="4310" xr:uid="{46F64D5D-70B0-451B-BDB2-1109670E4528}"/>
    <cellStyle name="Comma 10 2 3 5 2" xfId="12121" xr:uid="{BC8C0DD8-4103-4142-87AC-3CA6C3E6B493}"/>
    <cellStyle name="Comma 10 2 3 5 2 2" xfId="27532" xr:uid="{22F07467-E4C9-46B7-BC3F-E82545A5978C}"/>
    <cellStyle name="Comma 10 2 3 5 2 2 2" xfId="58356" xr:uid="{F6A69104-8991-4F3C-A879-44691BB0455A}"/>
    <cellStyle name="Comma 10 2 3 5 2 3" xfId="42946" xr:uid="{50E8D80E-13DE-460F-A5AF-4C928BD42736}"/>
    <cellStyle name="Comma 10 2 3 5 3" xfId="19723" xr:uid="{913FA105-707D-4341-AD64-BE0FC8A789C6}"/>
    <cellStyle name="Comma 10 2 3 5 3 2" xfId="50547" xr:uid="{B2F66978-D828-48D3-9D45-F04EB2D61245}"/>
    <cellStyle name="Comma 10 2 3 5 4" xfId="35137" xr:uid="{FD6BB8FB-60A9-4EA5-A35B-7E45C32419E5}"/>
    <cellStyle name="Comma 10 2 3 6" xfId="8318" xr:uid="{28FEF9AE-F71C-4E18-BF8D-B87D2D8A58E5}"/>
    <cellStyle name="Comma 10 2 3 6 2" xfId="23729" xr:uid="{61584F52-C328-4975-ACB1-318081389075}"/>
    <cellStyle name="Comma 10 2 3 6 2 2" xfId="54553" xr:uid="{1561DBC2-95AF-4217-B0EA-2848595A788F}"/>
    <cellStyle name="Comma 10 2 3 6 3" xfId="39143" xr:uid="{8A316ECB-6065-406F-A94E-ED9AB8357C50}"/>
    <cellStyle name="Comma 10 2 3 7" xfId="15920" xr:uid="{2EB76E3D-0CC8-4DF4-8D57-D337E5E4FC90}"/>
    <cellStyle name="Comma 10 2 3 7 2" xfId="46744" xr:uid="{932E6DC1-5670-44AA-98F8-88903B5DD36A}"/>
    <cellStyle name="Comma 10 2 3 8" xfId="31334" xr:uid="{AB550D2C-72CF-4D2A-8807-4C715F4B7EB4}"/>
    <cellStyle name="Comma 10 2 4" xfId="927" xr:uid="{01E44986-33B0-4EBA-90D0-82844A7E6BEE}"/>
    <cellStyle name="Comma 10 2 4 2" xfId="2826" xr:uid="{D6E8509F-0307-4A8E-9092-A27DFE8AF465}"/>
    <cellStyle name="Comma 10 2 4 2 2" xfId="6629" xr:uid="{D0E2B7EB-8DC5-44E6-8871-531A383A3D20}"/>
    <cellStyle name="Comma 10 2 4 2 2 2" xfId="14440" xr:uid="{F5C5B88D-D356-4CBE-A68D-A6BF211EC986}"/>
    <cellStyle name="Comma 10 2 4 2 2 2 2" xfId="29851" xr:uid="{F0E170F9-E15C-4768-824A-6EB3FA8E021D}"/>
    <cellStyle name="Comma 10 2 4 2 2 2 2 2" xfId="60675" xr:uid="{8B671868-8704-44F7-B20C-CDB97528F024}"/>
    <cellStyle name="Comma 10 2 4 2 2 2 3" xfId="45265" xr:uid="{199E716E-C02D-49F6-8C8D-C75BD0177711}"/>
    <cellStyle name="Comma 10 2 4 2 2 3" xfId="22042" xr:uid="{0F8A611E-457B-49C0-BB6E-3283C2693DFD}"/>
    <cellStyle name="Comma 10 2 4 2 2 3 2" xfId="52866" xr:uid="{8E4386C5-C8B7-4F92-BAC4-2231AB814152}"/>
    <cellStyle name="Comma 10 2 4 2 2 4" xfId="37456" xr:uid="{09A666B6-650D-438F-A457-372F74AF89FB}"/>
    <cellStyle name="Comma 10 2 4 2 3" xfId="10637" xr:uid="{D41D13A9-1D4C-400B-81DA-202EA77029D8}"/>
    <cellStyle name="Comma 10 2 4 2 3 2" xfId="26048" xr:uid="{608B55A4-A4DE-40BD-8EC5-7F56303421C3}"/>
    <cellStyle name="Comma 10 2 4 2 3 2 2" xfId="56872" xr:uid="{02CF1C97-6AC9-49A9-8ECD-F1ACC3CBAD1A}"/>
    <cellStyle name="Comma 10 2 4 2 3 3" xfId="41462" xr:uid="{6A8F9BF7-6E64-41C2-B45C-0A658159340E}"/>
    <cellStyle name="Comma 10 2 4 2 4" xfId="18239" xr:uid="{E7BBA323-C7CD-4EFC-83A9-305A1D93A101}"/>
    <cellStyle name="Comma 10 2 4 2 4 2" xfId="49063" xr:uid="{A348EDEE-B3BF-4371-BF9C-2CC14CA8C755}"/>
    <cellStyle name="Comma 10 2 4 2 5" xfId="33653" xr:uid="{E391FBB0-4C71-445E-B153-CCEE9088C9A8}"/>
    <cellStyle name="Comma 10 2 4 3" xfId="4730" xr:uid="{3483340F-2FE2-4458-A0B7-6FB4AC85AB96}"/>
    <cellStyle name="Comma 10 2 4 3 2" xfId="12541" xr:uid="{A6422D99-F9D0-4321-BF28-EE1C5A7019C1}"/>
    <cellStyle name="Comma 10 2 4 3 2 2" xfId="27952" xr:uid="{9EB709D6-9B24-4FAD-A7EF-AE07FBF66902}"/>
    <cellStyle name="Comma 10 2 4 3 2 2 2" xfId="58776" xr:uid="{2E64AF8D-9FCD-4378-A337-63F2B58DAF04}"/>
    <cellStyle name="Comma 10 2 4 3 2 3" xfId="43366" xr:uid="{90FA5C03-BEC1-4A59-A082-8E415466B5D0}"/>
    <cellStyle name="Comma 10 2 4 3 3" xfId="20143" xr:uid="{111134BF-E366-4B78-9462-0FFC6BF79547}"/>
    <cellStyle name="Comma 10 2 4 3 3 2" xfId="50967" xr:uid="{5A48E9B6-3C30-47EA-B978-B12699890E1D}"/>
    <cellStyle name="Comma 10 2 4 3 4" xfId="35557" xr:uid="{2A42512E-8497-4990-947B-19BC8190A353}"/>
    <cellStyle name="Comma 10 2 4 4" xfId="8738" xr:uid="{3EDBC7F3-380B-429E-81F3-0DB9D9BD54D4}"/>
    <cellStyle name="Comma 10 2 4 4 2" xfId="24149" xr:uid="{BE311F29-9BB4-476F-8B64-5530341ADAE5}"/>
    <cellStyle name="Comma 10 2 4 4 2 2" xfId="54973" xr:uid="{BA9E5E93-7F30-4D8E-AA22-91AB7F3CFA08}"/>
    <cellStyle name="Comma 10 2 4 4 3" xfId="39563" xr:uid="{6E76A1F3-B14E-4378-881C-44FEC63F1B3A}"/>
    <cellStyle name="Comma 10 2 4 5" xfId="16340" xr:uid="{540883E7-F575-4AE7-8D3D-188E8AB0CA99}"/>
    <cellStyle name="Comma 10 2 4 5 2" xfId="47164" xr:uid="{2435D184-5A4D-4B12-8A2D-410B2841C28F}"/>
    <cellStyle name="Comma 10 2 4 6" xfId="31754" xr:uid="{84D569D9-406A-4B99-99E6-5F4051B4F620}"/>
    <cellStyle name="Comma 10 2 5" xfId="1560" xr:uid="{DBB6B113-1530-4150-941E-7FEA0B0CC71E}"/>
    <cellStyle name="Comma 10 2 5 2" xfId="3459" xr:uid="{0E8987CB-E4AA-46F5-8B52-2D818429BCD3}"/>
    <cellStyle name="Comma 10 2 5 2 2" xfId="7262" xr:uid="{4E048D95-9D70-453D-BE97-24187181EC06}"/>
    <cellStyle name="Comma 10 2 5 2 2 2" xfId="15073" xr:uid="{B2715B84-9A35-4789-AB17-F2BF2FD83F54}"/>
    <cellStyle name="Comma 10 2 5 2 2 2 2" xfId="30484" xr:uid="{CDEC6A76-6C67-4B2A-B688-D8B3134EC864}"/>
    <cellStyle name="Comma 10 2 5 2 2 2 2 2" xfId="61308" xr:uid="{B3129CB2-1159-4394-91F2-53D17A619170}"/>
    <cellStyle name="Comma 10 2 5 2 2 2 3" xfId="45898" xr:uid="{73A3FFED-41AE-499E-A685-98867F2C5060}"/>
    <cellStyle name="Comma 10 2 5 2 2 3" xfId="22675" xr:uid="{D6F33DC5-B5DA-42D8-A8E3-7A3DC9AD0D9D}"/>
    <cellStyle name="Comma 10 2 5 2 2 3 2" xfId="53499" xr:uid="{6F77F62C-5E48-4A3A-B2F5-198B7DD21F9C}"/>
    <cellStyle name="Comma 10 2 5 2 2 4" xfId="38089" xr:uid="{A95E4CC6-C599-483E-839D-92EEFCEBA98A}"/>
    <cellStyle name="Comma 10 2 5 2 3" xfId="11270" xr:uid="{5FA6CDFA-1EC8-401D-B9B5-2D6FFA9FEFCB}"/>
    <cellStyle name="Comma 10 2 5 2 3 2" xfId="26681" xr:uid="{13761DC9-BDF0-4AE8-B854-2FF5FD029B19}"/>
    <cellStyle name="Comma 10 2 5 2 3 2 2" xfId="57505" xr:uid="{F60B1C99-424D-4C4D-BC5C-A50B409BE465}"/>
    <cellStyle name="Comma 10 2 5 2 3 3" xfId="42095" xr:uid="{E69B721E-1C8A-4A2B-84E2-39F3AEFA55B1}"/>
    <cellStyle name="Comma 10 2 5 2 4" xfId="18872" xr:uid="{2B7DD9B7-E43D-4ECA-B43B-B20DC02F9180}"/>
    <cellStyle name="Comma 10 2 5 2 4 2" xfId="49696" xr:uid="{5ED643D7-88A9-4C32-89CC-DC3A28890257}"/>
    <cellStyle name="Comma 10 2 5 2 5" xfId="34286" xr:uid="{943474B2-8596-466D-B120-5E07DCC18A92}"/>
    <cellStyle name="Comma 10 2 5 3" xfId="5363" xr:uid="{3FC9AFF7-F96F-40B6-9445-0D7C86D8A28C}"/>
    <cellStyle name="Comma 10 2 5 3 2" xfId="13174" xr:uid="{2D6CD413-FD49-424E-9B0E-1082FAFE69FE}"/>
    <cellStyle name="Comma 10 2 5 3 2 2" xfId="28585" xr:uid="{4322B867-727C-41B9-941A-1B0A0AF9284E}"/>
    <cellStyle name="Comma 10 2 5 3 2 2 2" xfId="59409" xr:uid="{E623BB23-CF69-47E3-881E-9D136D37F5DF}"/>
    <cellStyle name="Comma 10 2 5 3 2 3" xfId="43999" xr:uid="{1AA596F0-92E9-46A1-BA7A-F783107D5422}"/>
    <cellStyle name="Comma 10 2 5 3 3" xfId="20776" xr:uid="{6D233636-ED69-430E-97BF-F795F64C0EB8}"/>
    <cellStyle name="Comma 10 2 5 3 3 2" xfId="51600" xr:uid="{0D0BD48D-7586-4FB4-89B4-C861037E4B45}"/>
    <cellStyle name="Comma 10 2 5 3 4" xfId="36190" xr:uid="{B4296E05-3DD1-41B4-A167-F418642881CA}"/>
    <cellStyle name="Comma 10 2 5 4" xfId="9371" xr:uid="{C21FB7AE-D50C-4B4D-A18B-8DDFE69C9C11}"/>
    <cellStyle name="Comma 10 2 5 4 2" xfId="24782" xr:uid="{12A88724-81C5-4D3D-AEF1-578115A5D12A}"/>
    <cellStyle name="Comma 10 2 5 4 2 2" xfId="55606" xr:uid="{5F5065DF-A66B-4CCA-A3CD-EC576B037AD2}"/>
    <cellStyle name="Comma 10 2 5 4 3" xfId="40196" xr:uid="{3B7E7B18-30F2-4195-A53B-E6E4D8EBDED7}"/>
    <cellStyle name="Comma 10 2 5 5" xfId="16973" xr:uid="{841CBAFC-2C03-4AD2-863B-7254470F442A}"/>
    <cellStyle name="Comma 10 2 5 5 2" xfId="47797" xr:uid="{1D80B206-647C-48A4-A858-F5DB2C226672}"/>
    <cellStyle name="Comma 10 2 5 6" xfId="32387" xr:uid="{2810D3D2-F54F-42CE-94D1-70BAEB9FB97C}"/>
    <cellStyle name="Comma 10 2 6" xfId="2193" xr:uid="{F8BA5130-1359-44F6-9D53-0B19C30F0D93}"/>
    <cellStyle name="Comma 10 2 6 2" xfId="5996" xr:uid="{2BE95B33-650F-429D-8E5D-D41AF643AB37}"/>
    <cellStyle name="Comma 10 2 6 2 2" xfId="13807" xr:uid="{4FC9732C-E381-4D79-966B-D11A4AFD431B}"/>
    <cellStyle name="Comma 10 2 6 2 2 2" xfId="29218" xr:uid="{5E93A78C-7559-4AE8-8C9C-92DDF4DD0011}"/>
    <cellStyle name="Comma 10 2 6 2 2 2 2" xfId="60042" xr:uid="{8922A085-D4D3-4483-B885-8D6A697D8582}"/>
    <cellStyle name="Comma 10 2 6 2 2 3" xfId="44632" xr:uid="{0E5207E8-FBF9-45A4-8CE4-C7A62DE5315F}"/>
    <cellStyle name="Comma 10 2 6 2 3" xfId="21409" xr:uid="{8864E811-A315-4249-A644-5E8AD8B59203}"/>
    <cellStyle name="Comma 10 2 6 2 3 2" xfId="52233" xr:uid="{BDF160CB-85A4-4BAA-872F-C43511C6C621}"/>
    <cellStyle name="Comma 10 2 6 2 4" xfId="36823" xr:uid="{1AAB5184-7508-49DE-A00A-9B176E77F5D2}"/>
    <cellStyle name="Comma 10 2 6 3" xfId="10004" xr:uid="{81528954-8462-4CF5-A6B1-F669BF3B0CDE}"/>
    <cellStyle name="Comma 10 2 6 3 2" xfId="25415" xr:uid="{C74979A5-F2BE-4131-8463-7A4111EBA0BC}"/>
    <cellStyle name="Comma 10 2 6 3 2 2" xfId="56239" xr:uid="{E575AB28-740D-4555-BDC1-F7518BBAB14E}"/>
    <cellStyle name="Comma 10 2 6 3 3" xfId="40829" xr:uid="{FD2224E5-6680-407B-BC51-78D398E155CA}"/>
    <cellStyle name="Comma 10 2 6 4" xfId="17606" xr:uid="{DBAC60B4-0624-421B-9710-6557579C7A41}"/>
    <cellStyle name="Comma 10 2 6 4 2" xfId="48430" xr:uid="{C6E62EB9-886E-485C-A60F-1EB421790AE0}"/>
    <cellStyle name="Comma 10 2 6 5" xfId="33020" xr:uid="{098A84DA-6E01-45F9-AD6A-EC81D27B64E2}"/>
    <cellStyle name="Comma 10 2 7" xfId="4097" xr:uid="{57642CF0-5438-4CA1-B9E8-2D8B48D04EB2}"/>
    <cellStyle name="Comma 10 2 7 2" xfId="11908" xr:uid="{180D558D-8639-4572-95DA-4F21CC3E4A22}"/>
    <cellStyle name="Comma 10 2 7 2 2" xfId="27319" xr:uid="{1130DAD9-3937-4511-A283-1667F905D9FE}"/>
    <cellStyle name="Comma 10 2 7 2 2 2" xfId="58143" xr:uid="{D5C3EC96-5C5B-4642-AD95-BF8E76F9D432}"/>
    <cellStyle name="Comma 10 2 7 2 3" xfId="42733" xr:uid="{53F92803-79C4-4E4C-91BE-9EA146A196A5}"/>
    <cellStyle name="Comma 10 2 7 3" xfId="19510" xr:uid="{486B454F-5050-48BE-9F1E-5AB1308FB65C}"/>
    <cellStyle name="Comma 10 2 7 3 2" xfId="50334" xr:uid="{957AFCBF-B3AF-491A-8B97-D84E653215CA}"/>
    <cellStyle name="Comma 10 2 7 4" xfId="34924" xr:uid="{7B863881-7E80-4F38-BA8F-4FCAFDA667CE}"/>
    <cellStyle name="Comma 10 2 8" xfId="8105" xr:uid="{9717F91B-2979-443B-B481-E6E98D74F354}"/>
    <cellStyle name="Comma 10 2 8 2" xfId="23516" xr:uid="{15F02142-979D-4DCF-A387-03B4F144366D}"/>
    <cellStyle name="Comma 10 2 8 2 2" xfId="54340" xr:uid="{12B22246-B7A1-49A7-B324-71B53BD31CF0}"/>
    <cellStyle name="Comma 10 2 8 3" xfId="38930" xr:uid="{640E8760-B84B-4AD0-8C05-00D2701528FC}"/>
    <cellStyle name="Comma 10 2 9" xfId="7896" xr:uid="{3B465AD4-8B94-46AF-A6FD-D2306BDAF252}"/>
    <cellStyle name="Comma 10 2 9 2" xfId="23307" xr:uid="{4FFDFA36-A8E6-4D53-99EF-63E289EF7818}"/>
    <cellStyle name="Comma 10 2 9 2 2" xfId="54131" xr:uid="{7C0E760F-B8F1-4392-B31D-4C0D911497F0}"/>
    <cellStyle name="Comma 10 2 9 3" xfId="38721" xr:uid="{DFFCFB4D-83EA-4EC5-A8B1-8E21D007BEBA}"/>
    <cellStyle name="Comma 10 3" xfId="631" xr:uid="{7664F734-A29C-4F04-8222-04ABD160664D}"/>
    <cellStyle name="Comma 10 3 2" xfId="1264" xr:uid="{16F21A34-1C2B-4CAB-87A1-EA1CF931C793}"/>
    <cellStyle name="Comma 10 3 2 2" xfId="3163" xr:uid="{BFDEAA90-CF73-41E4-82D5-89DA8ED22233}"/>
    <cellStyle name="Comma 10 3 2 2 2" xfId="6966" xr:uid="{7469E9C0-B94A-4AC5-B2EA-6487D9EC3B0F}"/>
    <cellStyle name="Comma 10 3 2 2 2 2" xfId="14777" xr:uid="{FF686A0B-27EF-4E5E-9260-9B468AC11B43}"/>
    <cellStyle name="Comma 10 3 2 2 2 2 2" xfId="30188" xr:uid="{6F348C44-E2D4-42BD-B0B4-788B1A6F70B1}"/>
    <cellStyle name="Comma 10 3 2 2 2 2 2 2" xfId="61012" xr:uid="{7FA526FF-3BBD-4DE0-ADF4-A4B908CAE443}"/>
    <cellStyle name="Comma 10 3 2 2 2 2 3" xfId="45602" xr:uid="{B30A7747-A729-47DD-A6C8-226837FB4E0D}"/>
    <cellStyle name="Comma 10 3 2 2 2 3" xfId="22379" xr:uid="{6C8D0CD4-FB14-46A6-B94A-D37760258DFF}"/>
    <cellStyle name="Comma 10 3 2 2 2 3 2" xfId="53203" xr:uid="{B231BA09-5DF9-470B-AC8D-83F4D1BFDDFD}"/>
    <cellStyle name="Comma 10 3 2 2 2 4" xfId="37793" xr:uid="{1F25B636-7914-47AE-8CF7-D145479A573D}"/>
    <cellStyle name="Comma 10 3 2 2 3" xfId="10974" xr:uid="{85F0A3F8-0DB8-4031-8492-6367B34878D3}"/>
    <cellStyle name="Comma 10 3 2 2 3 2" xfId="26385" xr:uid="{FF514B96-7A24-401A-91C7-322492B1670F}"/>
    <cellStyle name="Comma 10 3 2 2 3 2 2" xfId="57209" xr:uid="{25DA6DED-DF99-49DD-81F9-9ECE6537D8E4}"/>
    <cellStyle name="Comma 10 3 2 2 3 3" xfId="41799" xr:uid="{62A228C3-EE8B-4697-93D6-9316636F8AF4}"/>
    <cellStyle name="Comma 10 3 2 2 4" xfId="18576" xr:uid="{BFC5E35C-2A46-43E7-85AE-B035AF0C18BB}"/>
    <cellStyle name="Comma 10 3 2 2 4 2" xfId="49400" xr:uid="{220C4C8F-4B87-4C17-873F-D434F9A6EC3B}"/>
    <cellStyle name="Comma 10 3 2 2 5" xfId="33990" xr:uid="{8F08EE68-09E2-450C-87B9-BC0E4D125FC6}"/>
    <cellStyle name="Comma 10 3 2 3" xfId="5067" xr:uid="{AF450851-6054-46E5-A959-EA28505BDFF7}"/>
    <cellStyle name="Comma 10 3 2 3 2" xfId="12878" xr:uid="{2ECB7C6F-E065-4194-AA66-EAAE882C2365}"/>
    <cellStyle name="Comma 10 3 2 3 2 2" xfId="28289" xr:uid="{120A46A0-0F8E-4FFA-B853-E7D5407820FE}"/>
    <cellStyle name="Comma 10 3 2 3 2 2 2" xfId="59113" xr:uid="{9B1178DB-88BF-4D47-8F3C-5A1E8DD6FCC5}"/>
    <cellStyle name="Comma 10 3 2 3 2 3" xfId="43703" xr:uid="{1E91F972-FA10-4E4A-9EF6-F6BC57B5EE36}"/>
    <cellStyle name="Comma 10 3 2 3 3" xfId="20480" xr:uid="{69E68802-1579-4CA2-883D-F4F6A2FEAF9E}"/>
    <cellStyle name="Comma 10 3 2 3 3 2" xfId="51304" xr:uid="{79891DCF-07C1-4B21-AC49-C547B8E18ABF}"/>
    <cellStyle name="Comma 10 3 2 3 4" xfId="35894" xr:uid="{F4193683-34DD-4B11-81F7-560549CC31FD}"/>
    <cellStyle name="Comma 10 3 2 4" xfId="9075" xr:uid="{427F90A9-6DDF-4C9D-B99F-54E4E395741B}"/>
    <cellStyle name="Comma 10 3 2 4 2" xfId="24486" xr:uid="{BB618B34-65C6-40B4-B386-161E6C573980}"/>
    <cellStyle name="Comma 10 3 2 4 2 2" xfId="55310" xr:uid="{0A27E5E8-BF13-4CB2-9B9F-473EE8D895C2}"/>
    <cellStyle name="Comma 10 3 2 4 3" xfId="39900" xr:uid="{C194ACBF-D557-4720-A0AF-3ECF92C117FF}"/>
    <cellStyle name="Comma 10 3 2 5" xfId="16677" xr:uid="{FF8F653F-C174-48FD-A990-3DDB3694AE89}"/>
    <cellStyle name="Comma 10 3 2 5 2" xfId="47501" xr:uid="{F18BC6A8-1017-42D5-A3BB-15C05C496047}"/>
    <cellStyle name="Comma 10 3 2 6" xfId="32091" xr:uid="{53B074E6-AA00-4DE3-9CAE-2B97062B9AA5}"/>
    <cellStyle name="Comma 10 3 3" xfId="1897" xr:uid="{8E2F50AD-B1A2-4783-8E39-5DDA0797D821}"/>
    <cellStyle name="Comma 10 3 3 2" xfId="3796" xr:uid="{4908B3EB-7040-4FB3-B9DB-334CAD0590CB}"/>
    <cellStyle name="Comma 10 3 3 2 2" xfId="7599" xr:uid="{F24A3233-9CE6-4EB5-A6DC-8F1088B0132A}"/>
    <cellStyle name="Comma 10 3 3 2 2 2" xfId="15410" xr:uid="{924E17A3-DA05-4AD5-B23A-8E1BAFFE8056}"/>
    <cellStyle name="Comma 10 3 3 2 2 2 2" xfId="30821" xr:uid="{EAC6F5E9-3DB9-42B4-8069-624008A3FAC9}"/>
    <cellStyle name="Comma 10 3 3 2 2 2 2 2" xfId="61645" xr:uid="{BB2026FD-8B45-4F3D-AC07-473F84FE19A4}"/>
    <cellStyle name="Comma 10 3 3 2 2 2 3" xfId="46235" xr:uid="{595551AC-F363-42A2-9C3A-A83DDB7E969C}"/>
    <cellStyle name="Comma 10 3 3 2 2 3" xfId="23012" xr:uid="{89D04464-EB0D-4EC5-AAD0-5921190DAEC0}"/>
    <cellStyle name="Comma 10 3 3 2 2 3 2" xfId="53836" xr:uid="{AB8B4A61-C400-4871-A97A-69755374810D}"/>
    <cellStyle name="Comma 10 3 3 2 2 4" xfId="38426" xr:uid="{1F765193-A5CC-43B1-A2E8-48415DDFC1A6}"/>
    <cellStyle name="Comma 10 3 3 2 3" xfId="11607" xr:uid="{6928A701-92EC-4933-9BFA-4E4421AC461B}"/>
    <cellStyle name="Comma 10 3 3 2 3 2" xfId="27018" xr:uid="{849469E2-BE5B-44E5-BA99-CDCE229E4340}"/>
    <cellStyle name="Comma 10 3 3 2 3 2 2" xfId="57842" xr:uid="{8DA41C4E-65FA-46CD-B972-F992995812B2}"/>
    <cellStyle name="Comma 10 3 3 2 3 3" xfId="42432" xr:uid="{BF8D0769-9AA5-48E9-99D2-B27F8FA56725}"/>
    <cellStyle name="Comma 10 3 3 2 4" xfId="19209" xr:uid="{407131EB-E276-41EA-9EF3-C5184E53A95B}"/>
    <cellStyle name="Comma 10 3 3 2 4 2" xfId="50033" xr:uid="{DAE5274D-600D-4938-B3D6-145097339923}"/>
    <cellStyle name="Comma 10 3 3 2 5" xfId="34623" xr:uid="{3BBEB953-B4F7-4292-A425-2A35D6A12D4B}"/>
    <cellStyle name="Comma 10 3 3 3" xfId="5700" xr:uid="{71B51758-14A6-468C-8956-3C3EB9B5D480}"/>
    <cellStyle name="Comma 10 3 3 3 2" xfId="13511" xr:uid="{D69620B5-26E4-41A3-B334-BC018A4236FF}"/>
    <cellStyle name="Comma 10 3 3 3 2 2" xfId="28922" xr:uid="{CF90FFD7-6D0C-4861-8756-D6BC0BC29B8A}"/>
    <cellStyle name="Comma 10 3 3 3 2 2 2" xfId="59746" xr:uid="{DCD76E4C-EEE6-47B9-A690-906FFBA7A12F}"/>
    <cellStyle name="Comma 10 3 3 3 2 3" xfId="44336" xr:uid="{BB3AAE70-6CC0-4EC8-B6F3-2068DC055659}"/>
    <cellStyle name="Comma 10 3 3 3 3" xfId="21113" xr:uid="{25AFA073-254E-4E4C-AEFE-6581074ED764}"/>
    <cellStyle name="Comma 10 3 3 3 3 2" xfId="51937" xr:uid="{E0B5ADFE-A644-47FE-BC92-6894E3FCE8EE}"/>
    <cellStyle name="Comma 10 3 3 3 4" xfId="36527" xr:uid="{A68B1379-E6BC-4551-A049-788130E542B7}"/>
    <cellStyle name="Comma 10 3 3 4" xfId="9708" xr:uid="{828574BC-C0D4-4BB4-98A3-03488633EFC6}"/>
    <cellStyle name="Comma 10 3 3 4 2" xfId="25119" xr:uid="{D7B96F0B-D8FF-4A2B-84DF-26ECDE60F41D}"/>
    <cellStyle name="Comma 10 3 3 4 2 2" xfId="55943" xr:uid="{5A7576CD-8DDE-4451-A48A-6EBD39F60470}"/>
    <cellStyle name="Comma 10 3 3 4 3" xfId="40533" xr:uid="{1FF6DBDD-6AAD-403E-8941-EE34D9A6DDEF}"/>
    <cellStyle name="Comma 10 3 3 5" xfId="17310" xr:uid="{3F9DC548-8553-412B-97B1-C47044F9862A}"/>
    <cellStyle name="Comma 10 3 3 5 2" xfId="48134" xr:uid="{AAC003FE-7381-4649-B8FA-90A50E49F945}"/>
    <cellStyle name="Comma 10 3 3 6" xfId="32724" xr:uid="{668F6DFA-C101-4C33-9402-7B6875DF2B99}"/>
    <cellStyle name="Comma 10 3 4" xfId="2530" xr:uid="{E778909E-5223-4929-B0D8-0FCCCD329C1C}"/>
    <cellStyle name="Comma 10 3 4 2" xfId="6333" xr:uid="{23CED2F6-7A73-4061-9E6A-FF073E75ACC4}"/>
    <cellStyle name="Comma 10 3 4 2 2" xfId="14144" xr:uid="{145C9F69-92A2-4118-9B0B-D4051E5C8ED6}"/>
    <cellStyle name="Comma 10 3 4 2 2 2" xfId="29555" xr:uid="{8B6D8590-60BF-419A-9F3A-5768A5FEE7EF}"/>
    <cellStyle name="Comma 10 3 4 2 2 2 2" xfId="60379" xr:uid="{D8C8AB57-0FB9-43BA-878D-ACCF81425E57}"/>
    <cellStyle name="Comma 10 3 4 2 2 3" xfId="44969" xr:uid="{B08C35B0-CC9B-4E84-A499-93C7CC9313EE}"/>
    <cellStyle name="Comma 10 3 4 2 3" xfId="21746" xr:uid="{F0F0EEA9-C07A-4FA2-9B71-F4CA322AD3E4}"/>
    <cellStyle name="Comma 10 3 4 2 3 2" xfId="52570" xr:uid="{33D5E3E5-A4DC-4325-B299-3BFC9D481B0F}"/>
    <cellStyle name="Comma 10 3 4 2 4" xfId="37160" xr:uid="{BEF41327-A336-47AB-8607-A21567C97438}"/>
    <cellStyle name="Comma 10 3 4 3" xfId="10341" xr:uid="{BC4AB85B-60D4-483F-B49C-85A95EF5B0FA}"/>
    <cellStyle name="Comma 10 3 4 3 2" xfId="25752" xr:uid="{AC67C272-86F9-4C44-9F44-FAD6E97307F6}"/>
    <cellStyle name="Comma 10 3 4 3 2 2" xfId="56576" xr:uid="{BA7C7A2E-1CE2-417A-AED6-CC4A7AED12E1}"/>
    <cellStyle name="Comma 10 3 4 3 3" xfId="41166" xr:uid="{74662A20-0C3A-40CA-9E3F-0B0966F1642A}"/>
    <cellStyle name="Comma 10 3 4 4" xfId="17943" xr:uid="{C7F95A41-7C3A-454A-A49B-EBA424681E7E}"/>
    <cellStyle name="Comma 10 3 4 4 2" xfId="48767" xr:uid="{3D31388D-C7CC-4F8A-AA02-3E3A0D44D47C}"/>
    <cellStyle name="Comma 10 3 4 5" xfId="33357" xr:uid="{369BDE68-B7A0-494A-84AB-E277B697A8BD}"/>
    <cellStyle name="Comma 10 3 5" xfId="4434" xr:uid="{E50F0F56-2DE2-470D-B94F-F7BBF222C84E}"/>
    <cellStyle name="Comma 10 3 5 2" xfId="12245" xr:uid="{8DA18C83-3056-4A1F-812F-F134C0160C3E}"/>
    <cellStyle name="Comma 10 3 5 2 2" xfId="27656" xr:uid="{121BB5F8-78DE-4734-91E9-F0248C3E9914}"/>
    <cellStyle name="Comma 10 3 5 2 2 2" xfId="58480" xr:uid="{45930D4A-F72C-4F63-BA48-0498FC7AA0D4}"/>
    <cellStyle name="Comma 10 3 5 2 3" xfId="43070" xr:uid="{CEAB9AAF-3E99-4DD1-9065-8A8538213D5C}"/>
    <cellStyle name="Comma 10 3 5 3" xfId="19847" xr:uid="{800D5362-6667-4302-A906-E9E62E77F584}"/>
    <cellStyle name="Comma 10 3 5 3 2" xfId="50671" xr:uid="{C4F94795-318B-49DB-A536-B3511688B03A}"/>
    <cellStyle name="Comma 10 3 5 4" xfId="35261" xr:uid="{0F3B30E0-9CF1-4B6A-A566-D6F7B0DC50D3}"/>
    <cellStyle name="Comma 10 3 6" xfId="8442" xr:uid="{8CB812AA-8D05-43F0-81F2-8D1B6164A781}"/>
    <cellStyle name="Comma 10 3 6 2" xfId="23853" xr:uid="{A3904D6D-B6E7-4D35-B3BC-369C24238465}"/>
    <cellStyle name="Comma 10 3 6 2 2" xfId="54677" xr:uid="{39D4B1A0-0E4F-4501-BCFD-BB9E00B8ED5F}"/>
    <cellStyle name="Comma 10 3 6 3" xfId="39267" xr:uid="{B901501E-0724-4A25-BC60-A682F5099E6D}"/>
    <cellStyle name="Comma 10 3 7" xfId="16044" xr:uid="{C22FFF4E-65A6-47C6-81B6-32DF316C8D72}"/>
    <cellStyle name="Comma 10 3 7 2" xfId="46868" xr:uid="{03DE3A65-09C0-47A7-A6BA-B02A59D56F7B}"/>
    <cellStyle name="Comma 10 3 8" xfId="31458" xr:uid="{3EA1AA45-1F8C-45E1-8250-7DABC4F0B91F}"/>
    <cellStyle name="Comma 10 4" xfId="422" xr:uid="{9A5BA32A-C41E-4C38-AA53-46CF9593693C}"/>
    <cellStyle name="Comma 10 4 2" xfId="1055" xr:uid="{FAA07F69-9A07-45A9-814D-B0F1C200B9AD}"/>
    <cellStyle name="Comma 10 4 2 2" xfId="2954" xr:uid="{1E0356A6-E514-4E13-9326-0BFCC290E933}"/>
    <cellStyle name="Comma 10 4 2 2 2" xfId="6757" xr:uid="{8537C6BF-2722-4572-BA85-C224243FB0D8}"/>
    <cellStyle name="Comma 10 4 2 2 2 2" xfId="14568" xr:uid="{0ED29501-0B71-4BC9-802C-6B5C782C2563}"/>
    <cellStyle name="Comma 10 4 2 2 2 2 2" xfId="29979" xr:uid="{930690F6-68D2-495B-AF28-A5703A1A9963}"/>
    <cellStyle name="Comma 10 4 2 2 2 2 2 2" xfId="60803" xr:uid="{9CE10A7C-F0D9-45C5-8CEB-5938479EE3DE}"/>
    <cellStyle name="Comma 10 4 2 2 2 2 3" xfId="45393" xr:uid="{50CEB4A6-5995-4D6D-8FA2-3689070B4894}"/>
    <cellStyle name="Comma 10 4 2 2 2 3" xfId="22170" xr:uid="{CFC00F77-8E6A-422A-8AD1-1110FC98535D}"/>
    <cellStyle name="Comma 10 4 2 2 2 3 2" xfId="52994" xr:uid="{440A6A5F-7580-444C-BF4C-775415C1FFEF}"/>
    <cellStyle name="Comma 10 4 2 2 2 4" xfId="37584" xr:uid="{4DD6F66B-1816-43CD-ADA5-C0422907C148}"/>
    <cellStyle name="Comma 10 4 2 2 3" xfId="10765" xr:uid="{FDC94D36-AB97-4DC1-9C83-4185942D164D}"/>
    <cellStyle name="Comma 10 4 2 2 3 2" xfId="26176" xr:uid="{79926D2D-CE18-4E84-968D-05BD38E87BBC}"/>
    <cellStyle name="Comma 10 4 2 2 3 2 2" xfId="57000" xr:uid="{274879C3-63B7-407E-A26B-7259FEA26A2A}"/>
    <cellStyle name="Comma 10 4 2 2 3 3" xfId="41590" xr:uid="{E3BD5060-2469-4A5F-A7F1-7D3AAE0229C2}"/>
    <cellStyle name="Comma 10 4 2 2 4" xfId="18367" xr:uid="{014ACE05-9876-4C6C-8F34-D04E1BC7459D}"/>
    <cellStyle name="Comma 10 4 2 2 4 2" xfId="49191" xr:uid="{B30F23C0-8C73-441A-A535-3FCCEF550544}"/>
    <cellStyle name="Comma 10 4 2 2 5" xfId="33781" xr:uid="{EB074F4F-379F-4B05-ABE4-6393F363FD03}"/>
    <cellStyle name="Comma 10 4 2 3" xfId="4858" xr:uid="{6490BCDA-4EF3-4FAF-96FA-8AC7B674459A}"/>
    <cellStyle name="Comma 10 4 2 3 2" xfId="12669" xr:uid="{36D4BBDE-B803-4D81-B48B-73AEF4050BAE}"/>
    <cellStyle name="Comma 10 4 2 3 2 2" xfId="28080" xr:uid="{4CED85A7-3847-4674-8C99-71B4F31D3F04}"/>
    <cellStyle name="Comma 10 4 2 3 2 2 2" xfId="58904" xr:uid="{11967446-009E-4729-A3C4-64F5469DE339}"/>
    <cellStyle name="Comma 10 4 2 3 2 3" xfId="43494" xr:uid="{D53C6906-EB0A-46D4-B070-999037773C88}"/>
    <cellStyle name="Comma 10 4 2 3 3" xfId="20271" xr:uid="{62FDAD3E-B448-4CDB-A663-D2DDD5B5F715}"/>
    <cellStyle name="Comma 10 4 2 3 3 2" xfId="51095" xr:uid="{4855C550-CDFB-4A08-B466-F3119CD3C977}"/>
    <cellStyle name="Comma 10 4 2 3 4" xfId="35685" xr:uid="{4A7B7F07-48ED-4668-B419-149FBDA49621}"/>
    <cellStyle name="Comma 10 4 2 4" xfId="8866" xr:uid="{03E4A5DD-2DEA-4BBA-B2BD-4A395156BFA6}"/>
    <cellStyle name="Comma 10 4 2 4 2" xfId="24277" xr:uid="{8DBDF6D5-ACD9-452D-8E53-4ECED51078BC}"/>
    <cellStyle name="Comma 10 4 2 4 2 2" xfId="55101" xr:uid="{6786A8A5-8775-4A50-9663-3C8DA9BC01DF}"/>
    <cellStyle name="Comma 10 4 2 4 3" xfId="39691" xr:uid="{2B6DDFCE-EE1C-4B70-9E1D-123206AC6629}"/>
    <cellStyle name="Comma 10 4 2 5" xfId="16468" xr:uid="{633D0160-6C32-4F0C-A366-FDA93AEF8F3D}"/>
    <cellStyle name="Comma 10 4 2 5 2" xfId="47292" xr:uid="{85E57067-8570-4DC4-A5F5-EB1099B67B35}"/>
    <cellStyle name="Comma 10 4 2 6" xfId="31882" xr:uid="{3B8F82F0-62EF-4E38-A55F-4262C73BFE30}"/>
    <cellStyle name="Comma 10 4 3" xfId="1688" xr:uid="{10B8D456-8748-436B-A3A8-86DE01F117E8}"/>
    <cellStyle name="Comma 10 4 3 2" xfId="3587" xr:uid="{5C22AEAB-C737-4A4A-B881-EE63813D2088}"/>
    <cellStyle name="Comma 10 4 3 2 2" xfId="7390" xr:uid="{6DBCC56C-997D-43E7-BEEA-335925797615}"/>
    <cellStyle name="Comma 10 4 3 2 2 2" xfId="15201" xr:uid="{000B77AB-71F3-484A-81DB-06251A5A1310}"/>
    <cellStyle name="Comma 10 4 3 2 2 2 2" xfId="30612" xr:uid="{0E7FB3DA-FA6E-41D0-8832-984ACAF0B9CC}"/>
    <cellStyle name="Comma 10 4 3 2 2 2 2 2" xfId="61436" xr:uid="{0BE8CD47-DD43-4199-95A8-3C2FAF46E132}"/>
    <cellStyle name="Comma 10 4 3 2 2 2 3" xfId="46026" xr:uid="{6F6CF67E-D914-4EB5-9DAE-96CF27C480B3}"/>
    <cellStyle name="Comma 10 4 3 2 2 3" xfId="22803" xr:uid="{02C6E019-00FB-4A92-8720-67E9C09B6AE7}"/>
    <cellStyle name="Comma 10 4 3 2 2 3 2" xfId="53627" xr:uid="{0EB79F03-03DA-4B2B-8930-4FB7192CFEBB}"/>
    <cellStyle name="Comma 10 4 3 2 2 4" xfId="38217" xr:uid="{85E0BCC2-A548-4A58-AB9E-27F2EC18DAD4}"/>
    <cellStyle name="Comma 10 4 3 2 3" xfId="11398" xr:uid="{09DFACEF-E2FD-43D8-B827-F724B2FA15D2}"/>
    <cellStyle name="Comma 10 4 3 2 3 2" xfId="26809" xr:uid="{65BC6C57-F875-4B92-BE4D-24EBB3E1FB54}"/>
    <cellStyle name="Comma 10 4 3 2 3 2 2" xfId="57633" xr:uid="{76D6BC2C-7EB1-44FB-BA30-A4626B82BA6F}"/>
    <cellStyle name="Comma 10 4 3 2 3 3" xfId="42223" xr:uid="{4BEA0E94-C06F-43C1-A46F-D53EB48C8D09}"/>
    <cellStyle name="Comma 10 4 3 2 4" xfId="19000" xr:uid="{829F41DE-406C-45EC-9616-55D004073FA8}"/>
    <cellStyle name="Comma 10 4 3 2 4 2" xfId="49824" xr:uid="{5C694656-47DD-4B24-BBC5-F6BD7DF5D980}"/>
    <cellStyle name="Comma 10 4 3 2 5" xfId="34414" xr:uid="{B3113B5B-B753-44E2-93AE-7FFE14ED7D31}"/>
    <cellStyle name="Comma 10 4 3 3" xfId="5491" xr:uid="{3001FD97-0D56-4A02-BCEF-7A4570A529F0}"/>
    <cellStyle name="Comma 10 4 3 3 2" xfId="13302" xr:uid="{DDD2D056-489F-41C1-8BE1-BB3AA94BA49E}"/>
    <cellStyle name="Comma 10 4 3 3 2 2" xfId="28713" xr:uid="{7E1B8463-CE3C-4772-90FD-D2B67CB7228B}"/>
    <cellStyle name="Comma 10 4 3 3 2 2 2" xfId="59537" xr:uid="{BA8FA81E-ABF1-46A2-8555-409A1B27CA0F}"/>
    <cellStyle name="Comma 10 4 3 3 2 3" xfId="44127" xr:uid="{48CC2EFA-C4DC-45AB-893C-E168124335CC}"/>
    <cellStyle name="Comma 10 4 3 3 3" xfId="20904" xr:uid="{447653E6-62BB-483A-88B6-330876CD96CF}"/>
    <cellStyle name="Comma 10 4 3 3 3 2" xfId="51728" xr:uid="{E7ABE166-DC70-42EC-A0F0-041F2B03CA46}"/>
    <cellStyle name="Comma 10 4 3 3 4" xfId="36318" xr:uid="{5341B1C9-A08C-4125-9B4D-B378883B6AEC}"/>
    <cellStyle name="Comma 10 4 3 4" xfId="9499" xr:uid="{6050B49F-A3A1-4B5C-8A31-34CD02BBC331}"/>
    <cellStyle name="Comma 10 4 3 4 2" xfId="24910" xr:uid="{9B0CF049-C7B7-4F1B-9785-17A824E5E0E0}"/>
    <cellStyle name="Comma 10 4 3 4 2 2" xfId="55734" xr:uid="{91DB92F8-2503-4ECB-9B63-7831D59C442A}"/>
    <cellStyle name="Comma 10 4 3 4 3" xfId="40324" xr:uid="{97F4227A-834F-4D20-A9AF-112C08900728}"/>
    <cellStyle name="Comma 10 4 3 5" xfId="17101" xr:uid="{60D448BE-D4AF-4488-B924-0815821C5ED9}"/>
    <cellStyle name="Comma 10 4 3 5 2" xfId="47925" xr:uid="{BA09FA95-B98D-4861-A369-A0B7C91871EB}"/>
    <cellStyle name="Comma 10 4 3 6" xfId="32515" xr:uid="{DACA5C2D-E5FC-4DB1-AD0D-11845D3834BA}"/>
    <cellStyle name="Comma 10 4 4" xfId="2321" xr:uid="{DB372E1A-5244-4280-92D5-7D3FE92D6988}"/>
    <cellStyle name="Comma 10 4 4 2" xfId="6124" xr:uid="{CA6F5E53-124B-488F-B36E-D7C69A641826}"/>
    <cellStyle name="Comma 10 4 4 2 2" xfId="13935" xr:uid="{44E1BBF7-05C4-4EB4-90E9-11C8FB4D4D6E}"/>
    <cellStyle name="Comma 10 4 4 2 2 2" xfId="29346" xr:uid="{E6F9179F-F36D-4E57-BBC2-236CDE713E47}"/>
    <cellStyle name="Comma 10 4 4 2 2 2 2" xfId="60170" xr:uid="{F276A263-25D1-4E6F-9DAB-D52E496E48FB}"/>
    <cellStyle name="Comma 10 4 4 2 2 3" xfId="44760" xr:uid="{0442E532-A5B3-4D0D-93B2-925DEBEC9789}"/>
    <cellStyle name="Comma 10 4 4 2 3" xfId="21537" xr:uid="{A705E8BE-73F7-43DE-8811-64250F6F6B4F}"/>
    <cellStyle name="Comma 10 4 4 2 3 2" xfId="52361" xr:uid="{1BBC4119-A983-4B5B-BB97-BF8A11613A1F}"/>
    <cellStyle name="Comma 10 4 4 2 4" xfId="36951" xr:uid="{D85C8CFA-AB3A-4611-812F-8FB1FF7E8B59}"/>
    <cellStyle name="Comma 10 4 4 3" xfId="10132" xr:uid="{D508C17F-914F-485B-8C2F-0A22C21ED1A1}"/>
    <cellStyle name="Comma 10 4 4 3 2" xfId="25543" xr:uid="{3DDF530D-17D1-4434-819B-3A7E59A90462}"/>
    <cellStyle name="Comma 10 4 4 3 2 2" xfId="56367" xr:uid="{C6FF54B8-E521-41E0-80BA-7FE04B02260C}"/>
    <cellStyle name="Comma 10 4 4 3 3" xfId="40957" xr:uid="{D80DE284-79BB-447A-AF8E-D1B9D24B9497}"/>
    <cellStyle name="Comma 10 4 4 4" xfId="17734" xr:uid="{39D01D99-5C0E-4E86-945E-43217FFE49C1}"/>
    <cellStyle name="Comma 10 4 4 4 2" xfId="48558" xr:uid="{AAA98A7C-4544-444D-89D7-1A4E7950BC89}"/>
    <cellStyle name="Comma 10 4 4 5" xfId="33148" xr:uid="{EB72CCF6-5B1C-413D-9E5D-F84F61CFF747}"/>
    <cellStyle name="Comma 10 4 5" xfId="4225" xr:uid="{E0FA79BD-640A-483E-8FF7-E4C0C1CFC0B0}"/>
    <cellStyle name="Comma 10 4 5 2" xfId="12036" xr:uid="{BC71458D-88B6-488E-9092-664674D1E4BC}"/>
    <cellStyle name="Comma 10 4 5 2 2" xfId="27447" xr:uid="{FE43F027-9040-4693-B2BE-C45105D847E6}"/>
    <cellStyle name="Comma 10 4 5 2 2 2" xfId="58271" xr:uid="{E2BCD13E-B5D3-49F0-B271-B10393A43376}"/>
    <cellStyle name="Comma 10 4 5 2 3" xfId="42861" xr:uid="{DD39BEB0-83CA-4C8E-B608-BD46182037A3}"/>
    <cellStyle name="Comma 10 4 5 3" xfId="19638" xr:uid="{FB6242CB-230A-46DF-88CC-4866955E710A}"/>
    <cellStyle name="Comma 10 4 5 3 2" xfId="50462" xr:uid="{B47F0B81-B946-4ADE-B4D3-49632D0227AC}"/>
    <cellStyle name="Comma 10 4 5 4" xfId="35052" xr:uid="{367D6C51-E83A-47F5-86B4-E90129644C51}"/>
    <cellStyle name="Comma 10 4 6" xfId="8233" xr:uid="{D49FD7EE-9205-4F5D-8ED6-D9423FE24D08}"/>
    <cellStyle name="Comma 10 4 6 2" xfId="23644" xr:uid="{0D929D3A-5579-46A3-88EE-52D8E7DE5C22}"/>
    <cellStyle name="Comma 10 4 6 2 2" xfId="54468" xr:uid="{0C5D997A-C69C-499B-A703-6F605F5D4A12}"/>
    <cellStyle name="Comma 10 4 6 3" xfId="39058" xr:uid="{D417134F-1E4D-457B-8690-68EF571F6709}"/>
    <cellStyle name="Comma 10 4 7" xfId="15835" xr:uid="{1AAEA5FE-E0C1-45BF-810A-CE782D28CDE8}"/>
    <cellStyle name="Comma 10 4 7 2" xfId="46659" xr:uid="{76F0B9B7-6582-4A76-9800-2B2E731CA849}"/>
    <cellStyle name="Comma 10 4 8" xfId="31249" xr:uid="{DC6C36B3-A365-4F58-AEED-4E9378097DFD}"/>
    <cellStyle name="Comma 10 5" xfId="842" xr:uid="{3730E1BE-3661-42FE-86A1-E4555ECAF9F5}"/>
    <cellStyle name="Comma 10 5 2" xfId="2741" xr:uid="{39B0B551-D1FC-4EBB-ABC7-4ECFE054C649}"/>
    <cellStyle name="Comma 10 5 2 2" xfId="6544" xr:uid="{0A6B7B6E-AD79-49C4-B6A3-81E9AAA8B825}"/>
    <cellStyle name="Comma 10 5 2 2 2" xfId="14355" xr:uid="{D8963E43-FB8E-4F0B-A8C9-559AF9715070}"/>
    <cellStyle name="Comma 10 5 2 2 2 2" xfId="29766" xr:uid="{E373B78C-37A3-4DD5-9C48-388182EBFEF1}"/>
    <cellStyle name="Comma 10 5 2 2 2 2 2" xfId="60590" xr:uid="{AAB6BEEB-4119-48FD-8F24-D10AFFF69811}"/>
    <cellStyle name="Comma 10 5 2 2 2 3" xfId="45180" xr:uid="{F9B86717-244D-4320-B6AB-97D31AC28031}"/>
    <cellStyle name="Comma 10 5 2 2 3" xfId="21957" xr:uid="{1A848BBF-D1AA-4F4A-81D5-05EC1A550F14}"/>
    <cellStyle name="Comma 10 5 2 2 3 2" xfId="52781" xr:uid="{B3D94A82-2CDF-403E-B20F-30DFB5CFD317}"/>
    <cellStyle name="Comma 10 5 2 2 4" xfId="37371" xr:uid="{A6F34708-C2A8-4690-A637-E562D0817B42}"/>
    <cellStyle name="Comma 10 5 2 3" xfId="10552" xr:uid="{BE501A2E-9A2A-4C67-B6EF-3C1BC5A80D08}"/>
    <cellStyle name="Comma 10 5 2 3 2" xfId="25963" xr:uid="{72BC2D51-4BA5-4EAF-8BFE-1151239BDE36}"/>
    <cellStyle name="Comma 10 5 2 3 2 2" xfId="56787" xr:uid="{83D3078F-8BD5-44FE-9FDB-F3B6599BDB09}"/>
    <cellStyle name="Comma 10 5 2 3 3" xfId="41377" xr:uid="{A2D71BFA-F070-41EA-A2FE-104F03835EE2}"/>
    <cellStyle name="Comma 10 5 2 4" xfId="18154" xr:uid="{C667574D-8BC2-4ACC-8D7E-CAF40C379BEF}"/>
    <cellStyle name="Comma 10 5 2 4 2" xfId="48978" xr:uid="{DF0C8339-2030-4497-9364-9B11FD29EC7A}"/>
    <cellStyle name="Comma 10 5 2 5" xfId="33568" xr:uid="{D06C3F37-3801-4E4B-824B-720B2E923AB9}"/>
    <cellStyle name="Comma 10 5 3" xfId="4645" xr:uid="{3E3B362E-6E5B-4D44-91CB-759B1953CC2E}"/>
    <cellStyle name="Comma 10 5 3 2" xfId="12456" xr:uid="{28BD1584-B1A6-4D0B-AB90-25B0C2E8C380}"/>
    <cellStyle name="Comma 10 5 3 2 2" xfId="27867" xr:uid="{00979264-510E-4701-AE16-45D0810228D8}"/>
    <cellStyle name="Comma 10 5 3 2 2 2" xfId="58691" xr:uid="{8145851F-F7A9-4DE8-88B0-2A4DDC791AB4}"/>
    <cellStyle name="Comma 10 5 3 2 3" xfId="43281" xr:uid="{B0AC0D3B-20EF-40A8-98C2-5E8401C08281}"/>
    <cellStyle name="Comma 10 5 3 3" xfId="20058" xr:uid="{468CE472-3BE6-45EB-AF12-65000D3D7B72}"/>
    <cellStyle name="Comma 10 5 3 3 2" xfId="50882" xr:uid="{A9C69D4E-53FE-454F-BC9F-1C9383F0CA61}"/>
    <cellStyle name="Comma 10 5 3 4" xfId="35472" xr:uid="{22BD4ED9-9257-4027-A4C5-2DDA0524FCDF}"/>
    <cellStyle name="Comma 10 5 4" xfId="8653" xr:uid="{32175D45-1DC4-4B2E-8FF7-83FF72A21A64}"/>
    <cellStyle name="Comma 10 5 4 2" xfId="24064" xr:uid="{059311FC-22B8-48B1-894E-0AB2BFBF2DE1}"/>
    <cellStyle name="Comma 10 5 4 2 2" xfId="54888" xr:uid="{B8BF9A2A-9C02-4FF4-89E6-DC37BD873510}"/>
    <cellStyle name="Comma 10 5 4 3" xfId="39478" xr:uid="{019F4801-46AF-4EC7-9A57-D1D7DDEFB911}"/>
    <cellStyle name="Comma 10 5 5" xfId="16255" xr:uid="{E75F172A-E9EB-4020-A818-2747E0BFF76E}"/>
    <cellStyle name="Comma 10 5 5 2" xfId="47079" xr:uid="{03D9B65F-0EB7-49E6-8EC6-9391909F6E55}"/>
    <cellStyle name="Comma 10 5 6" xfId="31669" xr:uid="{DC675074-809F-4074-89BF-7852BE0329A9}"/>
    <cellStyle name="Comma 10 6" xfId="1475" xr:uid="{FF94D9ED-4461-4F61-9598-AA78DE77BDA2}"/>
    <cellStyle name="Comma 10 6 2" xfId="3374" xr:uid="{4BDC9D90-CA40-4F3E-9775-70761F107AE5}"/>
    <cellStyle name="Comma 10 6 2 2" xfId="7177" xr:uid="{CC958055-CC25-4451-9084-CBD45FEBCF57}"/>
    <cellStyle name="Comma 10 6 2 2 2" xfId="14988" xr:uid="{934E6D53-138B-4C08-9853-6C7003969A97}"/>
    <cellStyle name="Comma 10 6 2 2 2 2" xfId="30399" xr:uid="{39608DB8-B4C3-4655-97C0-D66A59AC3059}"/>
    <cellStyle name="Comma 10 6 2 2 2 2 2" xfId="61223" xr:uid="{67848377-84D5-41D2-942B-B6D9F75A50A4}"/>
    <cellStyle name="Comma 10 6 2 2 2 3" xfId="45813" xr:uid="{243FAE52-C2C3-46C8-ACF4-E63304BA17B5}"/>
    <cellStyle name="Comma 10 6 2 2 3" xfId="22590" xr:uid="{A2819E02-457F-425E-B6D8-C343F2FB59FE}"/>
    <cellStyle name="Comma 10 6 2 2 3 2" xfId="53414" xr:uid="{4BFFF91F-923E-4224-B1F6-951BABFB362E}"/>
    <cellStyle name="Comma 10 6 2 2 4" xfId="38004" xr:uid="{4B3554C6-40B7-452E-AC8C-980066C451D8}"/>
    <cellStyle name="Comma 10 6 2 3" xfId="11185" xr:uid="{859F5232-A5F9-4265-892A-4FB666FB053C}"/>
    <cellStyle name="Comma 10 6 2 3 2" xfId="26596" xr:uid="{0365F4AD-CF51-414B-8F88-0A663D30AB10}"/>
    <cellStyle name="Comma 10 6 2 3 2 2" xfId="57420" xr:uid="{B34BD50F-5B46-4B85-8D79-2D03B61E9517}"/>
    <cellStyle name="Comma 10 6 2 3 3" xfId="42010" xr:uid="{5D092496-5735-4BC7-A577-A334289FD1DA}"/>
    <cellStyle name="Comma 10 6 2 4" xfId="18787" xr:uid="{88A78CE3-A43A-4FF6-B9BF-AB2AEC635C4D}"/>
    <cellStyle name="Comma 10 6 2 4 2" xfId="49611" xr:uid="{8517BA99-FC17-4E72-8A5E-BC8B7876364D}"/>
    <cellStyle name="Comma 10 6 2 5" xfId="34201" xr:uid="{2F875553-D1AF-430B-BF9C-D598BB07422E}"/>
    <cellStyle name="Comma 10 6 3" xfId="5278" xr:uid="{50AA42BC-9712-419F-93BE-08DA14343A1A}"/>
    <cellStyle name="Comma 10 6 3 2" xfId="13089" xr:uid="{715B8A5F-6B09-409C-B5B7-5A4538C1F97A}"/>
    <cellStyle name="Comma 10 6 3 2 2" xfId="28500" xr:uid="{958DE3F8-BB6B-403D-B2ED-D954DE3BEBDC}"/>
    <cellStyle name="Comma 10 6 3 2 2 2" xfId="59324" xr:uid="{DDAEFD44-9E79-45F5-913E-38249B44347B}"/>
    <cellStyle name="Comma 10 6 3 2 3" xfId="43914" xr:uid="{984B57D0-B879-41D9-80C2-9A7643F37B2E}"/>
    <cellStyle name="Comma 10 6 3 3" xfId="20691" xr:uid="{477E6C0C-6135-4E81-AB78-42829E9535B4}"/>
    <cellStyle name="Comma 10 6 3 3 2" xfId="51515" xr:uid="{309516FF-70C1-4ED2-BF89-97DE7513B157}"/>
    <cellStyle name="Comma 10 6 3 4" xfId="36105" xr:uid="{7FB3B611-E952-489C-BD1C-27EEFC3F65D8}"/>
    <cellStyle name="Comma 10 6 4" xfId="9286" xr:uid="{689050BF-BF09-4471-BF16-697D8C63EAF8}"/>
    <cellStyle name="Comma 10 6 4 2" xfId="24697" xr:uid="{D67C2EAD-DFB6-4C3E-A21A-E8F44CA77057}"/>
    <cellStyle name="Comma 10 6 4 2 2" xfId="55521" xr:uid="{16B80ADC-5B83-4C9E-9BE5-BF64DAD35148}"/>
    <cellStyle name="Comma 10 6 4 3" xfId="40111" xr:uid="{8E453D15-CE1B-4887-A536-60F66CEB96E4}"/>
    <cellStyle name="Comma 10 6 5" xfId="16888" xr:uid="{077BC463-55FE-4A41-9FBB-72122AB3B28E}"/>
    <cellStyle name="Comma 10 6 5 2" xfId="47712" xr:uid="{C328FA65-99C7-45BE-81DE-CA0BD91D0B9B}"/>
    <cellStyle name="Comma 10 6 6" xfId="32302" xr:uid="{CA9D6207-3117-496D-97A3-36BDA424F9BF}"/>
    <cellStyle name="Comma 10 7" xfId="2108" xr:uid="{3C886761-EE9E-4071-800A-EA21427EBE94}"/>
    <cellStyle name="Comma 10 7 2" xfId="5911" xr:uid="{139CED3B-3A65-482F-ADA5-7F2EC7CE7529}"/>
    <cellStyle name="Comma 10 7 2 2" xfId="13722" xr:uid="{CE979711-9F41-40F4-AEC1-2767838405FA}"/>
    <cellStyle name="Comma 10 7 2 2 2" xfId="29133" xr:uid="{68C192AC-64ED-433A-B9DF-41662A792D9B}"/>
    <cellStyle name="Comma 10 7 2 2 2 2" xfId="59957" xr:uid="{676247B7-64EB-4769-B9AE-AD6CD3DECB14}"/>
    <cellStyle name="Comma 10 7 2 2 3" xfId="44547" xr:uid="{0DEDE4F7-06F7-4395-B256-703EE278C11D}"/>
    <cellStyle name="Comma 10 7 2 3" xfId="21324" xr:uid="{C3271013-AF3B-4615-A8FA-263531D31D53}"/>
    <cellStyle name="Comma 10 7 2 3 2" xfId="52148" xr:uid="{42AA6F5C-9F69-42B5-AA26-5780F09DD908}"/>
    <cellStyle name="Comma 10 7 2 4" xfId="36738" xr:uid="{3BCF0DD3-D793-46B9-8247-68DC743FE66F}"/>
    <cellStyle name="Comma 10 7 3" xfId="9919" xr:uid="{60338998-FCF8-4628-8EAC-C835D58CF078}"/>
    <cellStyle name="Comma 10 7 3 2" xfId="25330" xr:uid="{F23EFD21-63E3-4EBB-B625-FA5336ED78C3}"/>
    <cellStyle name="Comma 10 7 3 2 2" xfId="56154" xr:uid="{56F7EA34-DCEF-42CB-8697-CB2CFA5EB952}"/>
    <cellStyle name="Comma 10 7 3 3" xfId="40744" xr:uid="{191B84EB-8311-4A9E-8329-3A73101FB19E}"/>
    <cellStyle name="Comma 10 7 4" xfId="17521" xr:uid="{FCDE7626-7F71-4286-B983-74C60F5BA2BE}"/>
    <cellStyle name="Comma 10 7 4 2" xfId="48345" xr:uid="{FA40851F-6F7E-4336-8CC3-6D27F5A44290}"/>
    <cellStyle name="Comma 10 7 5" xfId="32935" xr:uid="{76FF4D9C-3634-4E57-9890-8E69787F5986}"/>
    <cellStyle name="Comma 10 8" xfId="4012" xr:uid="{E2EA3756-9069-439A-BFEA-42264B414355}"/>
    <cellStyle name="Comma 10 8 2" xfId="11823" xr:uid="{BE864506-E585-461E-90C6-2E4902925C05}"/>
    <cellStyle name="Comma 10 8 2 2" xfId="27234" xr:uid="{A35A0A5F-A18D-4703-893B-13D8A0919B28}"/>
    <cellStyle name="Comma 10 8 2 2 2" xfId="58058" xr:uid="{7303BD3B-6C74-4221-A9E3-7986DFD8A3BB}"/>
    <cellStyle name="Comma 10 8 2 3" xfId="42648" xr:uid="{4F17F0C8-3519-42CA-A9D5-6E58C5166D4C}"/>
    <cellStyle name="Comma 10 8 3" xfId="19425" xr:uid="{AA57EC5E-FA95-49A1-A768-46EDA8FF17CB}"/>
    <cellStyle name="Comma 10 8 3 2" xfId="50249" xr:uid="{A54032F8-BAFE-4AEC-B513-EF34078CC80C}"/>
    <cellStyle name="Comma 10 8 4" xfId="34839" xr:uid="{794012F3-CAD8-4276-B37D-E50EC897F0DF}"/>
    <cellStyle name="Comma 10 9" xfId="8020" xr:uid="{88EA4C7A-770F-4CE9-94C7-5DAE51717AEC}"/>
    <cellStyle name="Comma 10 9 2" xfId="23431" xr:uid="{BF849E72-0801-461A-B3E0-F584CD6EDF76}"/>
    <cellStyle name="Comma 10 9 2 2" xfId="54255" xr:uid="{C99A2DEE-1909-416B-8E3C-B5C2554EF400}"/>
    <cellStyle name="Comma 10 9 3" xfId="38845" xr:uid="{3DA55E67-E5FA-49D0-BE3F-6E37847AEAE9}"/>
    <cellStyle name="Comma 11" xfId="240" xr:uid="{D730683B-05B7-42B6-9160-556312483174}"/>
    <cellStyle name="Comma 11 10" xfId="15662" xr:uid="{E7D5ECE0-DFD9-40FE-A566-4B7CEE5FC349}"/>
    <cellStyle name="Comma 11 10 2" xfId="46486" xr:uid="{3F0953CF-E2BE-4E83-B488-8395BF8A10BF}"/>
    <cellStyle name="Comma 11 11" xfId="31076" xr:uid="{7C1D6C2A-1933-4524-B5F3-0F071E243DC2}"/>
    <cellStyle name="Comma 11 2" xfId="671" xr:uid="{3005950E-9472-4C79-8C51-05FD735E4A88}"/>
    <cellStyle name="Comma 11 2 2" xfId="1304" xr:uid="{DDC56AF5-1503-4DED-9858-CDC00F720CC3}"/>
    <cellStyle name="Comma 11 2 2 2" xfId="3203" xr:uid="{9B32EC41-6B2D-4A5F-869D-DE7481EC96DB}"/>
    <cellStyle name="Comma 11 2 2 2 2" xfId="7006" xr:uid="{F239FF6F-2C36-4D7A-BF92-EBDFCFF5709C}"/>
    <cellStyle name="Comma 11 2 2 2 2 2" xfId="14817" xr:uid="{A60E4E89-4568-4C2D-AAEB-AAD1C1954A06}"/>
    <cellStyle name="Comma 11 2 2 2 2 2 2" xfId="30228" xr:uid="{2482E7AF-ABC7-46D5-A5AC-256C9EB0990D}"/>
    <cellStyle name="Comma 11 2 2 2 2 2 2 2" xfId="61052" xr:uid="{26E9745C-41D2-464A-8F0E-F514345FDB1D}"/>
    <cellStyle name="Comma 11 2 2 2 2 2 3" xfId="45642" xr:uid="{5506F213-6C27-4C48-A1FF-74C41C2C300F}"/>
    <cellStyle name="Comma 11 2 2 2 2 3" xfId="22419" xr:uid="{856C5C8C-E8A0-42AD-A990-3E93016268FD}"/>
    <cellStyle name="Comma 11 2 2 2 2 3 2" xfId="53243" xr:uid="{6C1E99ED-6D5A-40ED-9918-49DDB522629B}"/>
    <cellStyle name="Comma 11 2 2 2 2 4" xfId="37833" xr:uid="{73BD403C-AEB8-4381-B9DF-42FDD85E67B2}"/>
    <cellStyle name="Comma 11 2 2 2 3" xfId="11014" xr:uid="{A6803EBE-29F1-4498-96AC-3C2381391FD6}"/>
    <cellStyle name="Comma 11 2 2 2 3 2" xfId="26425" xr:uid="{C557E7CF-4210-483F-A4EC-50C7CE252079}"/>
    <cellStyle name="Comma 11 2 2 2 3 2 2" xfId="57249" xr:uid="{4A1B26EF-D07A-4F79-A88B-C2464C568781}"/>
    <cellStyle name="Comma 11 2 2 2 3 3" xfId="41839" xr:uid="{01A1526B-437F-42EB-86AC-DE4ED4363723}"/>
    <cellStyle name="Comma 11 2 2 2 4" xfId="18616" xr:uid="{F0BDB8F4-72EA-4200-8510-38F73A3E7139}"/>
    <cellStyle name="Comma 11 2 2 2 4 2" xfId="49440" xr:uid="{5953CE77-525C-43D7-B24C-3C6FDC60B92E}"/>
    <cellStyle name="Comma 11 2 2 2 5" xfId="34030" xr:uid="{E4DF4999-931C-4FFB-85C9-6D3645AADAB5}"/>
    <cellStyle name="Comma 11 2 2 3" xfId="5107" xr:uid="{17A39348-40D5-4841-AB61-EE3601597FA5}"/>
    <cellStyle name="Comma 11 2 2 3 2" xfId="12918" xr:uid="{D86F069F-410D-478D-830F-C898343E8EA2}"/>
    <cellStyle name="Comma 11 2 2 3 2 2" xfId="28329" xr:uid="{3BFFF85C-CCFD-43C3-99F4-18A940BC1B7E}"/>
    <cellStyle name="Comma 11 2 2 3 2 2 2" xfId="59153" xr:uid="{B5562DF4-25B3-4A81-AD6E-AE61ECC3B087}"/>
    <cellStyle name="Comma 11 2 2 3 2 3" xfId="43743" xr:uid="{13415886-1039-4D12-BC90-854E7ABF8C7E}"/>
    <cellStyle name="Comma 11 2 2 3 3" xfId="20520" xr:uid="{9EF50C6B-E031-47EE-82FB-3AFD5039006C}"/>
    <cellStyle name="Comma 11 2 2 3 3 2" xfId="51344" xr:uid="{9D6AB86A-CDBD-459E-9980-D5B6B0BDDF87}"/>
    <cellStyle name="Comma 11 2 2 3 4" xfId="35934" xr:uid="{B810FF92-57D9-4046-88A1-A6145847D343}"/>
    <cellStyle name="Comma 11 2 2 4" xfId="9115" xr:uid="{A8ACC7F3-9104-434C-BEBE-24A42253063F}"/>
    <cellStyle name="Comma 11 2 2 4 2" xfId="24526" xr:uid="{F632A6E2-5D32-42AE-BCB9-B9E86BBEE28C}"/>
    <cellStyle name="Comma 11 2 2 4 2 2" xfId="55350" xr:uid="{503A185C-9FD8-4951-92F2-753949CEC80F}"/>
    <cellStyle name="Comma 11 2 2 4 3" xfId="39940" xr:uid="{AD0BAAF5-ED78-4AED-864C-AFB5AAA1E58B}"/>
    <cellStyle name="Comma 11 2 2 5" xfId="16717" xr:uid="{AE8E17EB-C488-4AC7-A053-2E9D3F8A47B2}"/>
    <cellStyle name="Comma 11 2 2 5 2" xfId="47541" xr:uid="{55329E91-37F4-4F3A-B89E-C13A438CAB02}"/>
    <cellStyle name="Comma 11 2 2 6" xfId="32131" xr:uid="{4848F3A7-9C97-42F7-89F9-632A3CC0607C}"/>
    <cellStyle name="Comma 11 2 3" xfId="1937" xr:uid="{39932354-3633-4910-B3CC-9A8BFA22A85F}"/>
    <cellStyle name="Comma 11 2 3 2" xfId="3836" xr:uid="{431FE9DF-98C2-4A0A-845C-94517A51F4A4}"/>
    <cellStyle name="Comma 11 2 3 2 2" xfId="7639" xr:uid="{61F25618-DCE1-40BE-AA3E-E4D90906EC1B}"/>
    <cellStyle name="Comma 11 2 3 2 2 2" xfId="15450" xr:uid="{6356BBE1-CE77-4F49-8818-63B33F6B8E2E}"/>
    <cellStyle name="Comma 11 2 3 2 2 2 2" xfId="30861" xr:uid="{B1654A77-8DE0-4AF0-A4FA-89CE2AD90F97}"/>
    <cellStyle name="Comma 11 2 3 2 2 2 2 2" xfId="61685" xr:uid="{5DA0538A-E41F-4EE3-9347-E02630545EAA}"/>
    <cellStyle name="Comma 11 2 3 2 2 2 3" xfId="46275" xr:uid="{2A42DE87-0E6E-474A-806B-61AF61DE04BE}"/>
    <cellStyle name="Comma 11 2 3 2 2 3" xfId="23052" xr:uid="{32927C6A-8AFC-4A4B-8885-45E9778A5687}"/>
    <cellStyle name="Comma 11 2 3 2 2 3 2" xfId="53876" xr:uid="{11CD791B-1497-4F4E-91EF-5157ABD1028A}"/>
    <cellStyle name="Comma 11 2 3 2 2 4" xfId="38466" xr:uid="{103C4506-0333-4F49-8001-0C7436002D23}"/>
    <cellStyle name="Comma 11 2 3 2 3" xfId="11647" xr:uid="{B63A5EAB-7C34-45CD-ACC1-2659A960BE4F}"/>
    <cellStyle name="Comma 11 2 3 2 3 2" xfId="27058" xr:uid="{38C91340-DFA5-4C04-B5E7-283F561D157C}"/>
    <cellStyle name="Comma 11 2 3 2 3 2 2" xfId="57882" xr:uid="{B7D650AE-7E9F-4022-9A1B-3DCD8F686C1B}"/>
    <cellStyle name="Comma 11 2 3 2 3 3" xfId="42472" xr:uid="{7C23E21A-DB46-4E42-B061-D7AF19FD3581}"/>
    <cellStyle name="Comma 11 2 3 2 4" xfId="19249" xr:uid="{795D37CA-F5AD-4BF6-8224-0B11CE5C9CEF}"/>
    <cellStyle name="Comma 11 2 3 2 4 2" xfId="50073" xr:uid="{73F7AD57-8B74-4EF4-9817-3993C486C015}"/>
    <cellStyle name="Comma 11 2 3 2 5" xfId="34663" xr:uid="{7CCC72F3-7981-4261-B45F-8E87A9E7E0ED}"/>
    <cellStyle name="Comma 11 2 3 3" xfId="5740" xr:uid="{BCA45AB2-A1C1-41DB-85EB-B19C9C534246}"/>
    <cellStyle name="Comma 11 2 3 3 2" xfId="13551" xr:uid="{B74D1C52-B0BA-468F-A7CB-5DA2D4EBBF6C}"/>
    <cellStyle name="Comma 11 2 3 3 2 2" xfId="28962" xr:uid="{962EDAB8-6D93-4F6A-B835-50A469DAF01C}"/>
    <cellStyle name="Comma 11 2 3 3 2 2 2" xfId="59786" xr:uid="{AFF5ECFC-ADD3-415F-8F51-AB0EC86FF45B}"/>
    <cellStyle name="Comma 11 2 3 3 2 3" xfId="44376" xr:uid="{4D4FE962-0CEF-45EF-93CC-DB186E7B7011}"/>
    <cellStyle name="Comma 11 2 3 3 3" xfId="21153" xr:uid="{77368A00-57EB-432A-A3F6-E65D4F61678E}"/>
    <cellStyle name="Comma 11 2 3 3 3 2" xfId="51977" xr:uid="{1B3CB738-08A2-4349-A79A-8EDE984E2405}"/>
    <cellStyle name="Comma 11 2 3 3 4" xfId="36567" xr:uid="{4B4B70F1-9D8B-4C48-836F-08586C90EF6D}"/>
    <cellStyle name="Comma 11 2 3 4" xfId="9748" xr:uid="{3BCD3F6E-0E4F-4E61-B58E-7C2B5F015EB8}"/>
    <cellStyle name="Comma 11 2 3 4 2" xfId="25159" xr:uid="{EE751146-0578-4E50-8536-436AF3D75D96}"/>
    <cellStyle name="Comma 11 2 3 4 2 2" xfId="55983" xr:uid="{69F6AD8A-4B81-4708-80F0-EDB9CB9A03EE}"/>
    <cellStyle name="Comma 11 2 3 4 3" xfId="40573" xr:uid="{CA17146D-F4D7-4323-B554-BA0C359AD205}"/>
    <cellStyle name="Comma 11 2 3 5" xfId="17350" xr:uid="{B2F7AC77-CB7F-4F4E-868D-38AF97A9E365}"/>
    <cellStyle name="Comma 11 2 3 5 2" xfId="48174" xr:uid="{055F9468-1AB1-4484-94F1-4B51082D0E18}"/>
    <cellStyle name="Comma 11 2 3 6" xfId="32764" xr:uid="{CCECB469-36D6-4802-868E-53E465E086DA}"/>
    <cellStyle name="Comma 11 2 4" xfId="2570" xr:uid="{F1A16F95-7ABB-4DFB-A3C8-F92BB2083619}"/>
    <cellStyle name="Comma 11 2 4 2" xfId="6373" xr:uid="{1590471F-7B4C-4B61-A9A3-8B92125A1B7F}"/>
    <cellStyle name="Comma 11 2 4 2 2" xfId="14184" xr:uid="{181E3570-6D0D-41EF-A37D-2197465C50D1}"/>
    <cellStyle name="Comma 11 2 4 2 2 2" xfId="29595" xr:uid="{A91FEC46-DD10-4EB5-82A6-DAABFDA59933}"/>
    <cellStyle name="Comma 11 2 4 2 2 2 2" xfId="60419" xr:uid="{AB9236EA-B716-4C8F-B18D-697EE5576184}"/>
    <cellStyle name="Comma 11 2 4 2 2 3" xfId="45009" xr:uid="{195F38B3-61F4-42C5-876D-BB7F7B8407B9}"/>
    <cellStyle name="Comma 11 2 4 2 3" xfId="21786" xr:uid="{D072719D-6C9E-4D97-9B3E-2836DBA7C8D6}"/>
    <cellStyle name="Comma 11 2 4 2 3 2" xfId="52610" xr:uid="{F840B140-4E34-433D-81AD-F5F87D4DBE6C}"/>
    <cellStyle name="Comma 11 2 4 2 4" xfId="37200" xr:uid="{78D53F65-CE37-4A52-BD3B-86FB1821251A}"/>
    <cellStyle name="Comma 11 2 4 3" xfId="10381" xr:uid="{0002DF2E-9682-480E-A14C-40DBFAB45AF9}"/>
    <cellStyle name="Comma 11 2 4 3 2" xfId="25792" xr:uid="{918194A0-EC09-4321-AD70-795E7FF27A0C}"/>
    <cellStyle name="Comma 11 2 4 3 2 2" xfId="56616" xr:uid="{AAEFCB4B-DABA-4FCE-9D3A-43ED4A139532}"/>
    <cellStyle name="Comma 11 2 4 3 3" xfId="41206" xr:uid="{391D6C90-761A-421B-BABA-1EEBBD98E3A4}"/>
    <cellStyle name="Comma 11 2 4 4" xfId="17983" xr:uid="{03C94DE7-6FDD-4C51-944B-4DDC2D67329F}"/>
    <cellStyle name="Comma 11 2 4 4 2" xfId="48807" xr:uid="{A5BA6B0B-4B71-4AE8-9284-1C5006B23124}"/>
    <cellStyle name="Comma 11 2 4 5" xfId="33397" xr:uid="{6837B713-7B18-45A3-B9E9-8DF794CC684A}"/>
    <cellStyle name="Comma 11 2 5" xfId="4474" xr:uid="{12D796D1-A9CA-4304-BEE3-1DCF910D170F}"/>
    <cellStyle name="Comma 11 2 5 2" xfId="12285" xr:uid="{85C9425C-7595-4AE9-A997-1C83053700B9}"/>
    <cellStyle name="Comma 11 2 5 2 2" xfId="27696" xr:uid="{D28769AF-DD5F-42F7-8D30-7CE0D9B1C846}"/>
    <cellStyle name="Comma 11 2 5 2 2 2" xfId="58520" xr:uid="{C58CC180-EE65-41BB-A5F1-3271DE71A40A}"/>
    <cellStyle name="Comma 11 2 5 2 3" xfId="43110" xr:uid="{62CE45AB-D6BA-4461-84EF-FB6E7D1BD917}"/>
    <cellStyle name="Comma 11 2 5 3" xfId="19887" xr:uid="{B1DEF768-46E1-4D27-804F-F76FF8B8FD36}"/>
    <cellStyle name="Comma 11 2 5 3 2" xfId="50711" xr:uid="{2BBEEF27-E3CC-4FD6-8675-5C3A494B55CE}"/>
    <cellStyle name="Comma 11 2 5 4" xfId="35301" xr:uid="{A250623B-0726-42E7-B543-F7A7AD5CE5B1}"/>
    <cellStyle name="Comma 11 2 6" xfId="8482" xr:uid="{E6E7D998-7770-4CF1-BFF7-E35A5A9127F1}"/>
    <cellStyle name="Comma 11 2 6 2" xfId="23893" xr:uid="{35FC2456-4FB2-4A30-98BA-D77DC75F3F22}"/>
    <cellStyle name="Comma 11 2 6 2 2" xfId="54717" xr:uid="{81695D51-5C34-4437-AA4D-761F63DE8421}"/>
    <cellStyle name="Comma 11 2 6 3" xfId="39307" xr:uid="{E0A8D3A7-20C7-4DAC-815D-168C33AF3DFE}"/>
    <cellStyle name="Comma 11 2 7" xfId="16084" xr:uid="{9127EE51-F31E-4901-ADA8-21D71880632D}"/>
    <cellStyle name="Comma 11 2 7 2" xfId="46908" xr:uid="{1040B9EB-0911-4164-A26A-876D8B6E9970}"/>
    <cellStyle name="Comma 11 2 8" xfId="31498" xr:uid="{9BB91FA7-4076-4980-80B0-0894A234CE8D}"/>
    <cellStyle name="Comma 11 3" xfId="462" xr:uid="{25A18206-7324-40B0-B2B7-19013D9213DE}"/>
    <cellStyle name="Comma 11 3 2" xfId="1095" xr:uid="{8B815A24-53A6-4CF2-9701-A004EA587987}"/>
    <cellStyle name="Comma 11 3 2 2" xfId="2994" xr:uid="{5888977D-B57F-4E3A-AF92-520C0D299A10}"/>
    <cellStyle name="Comma 11 3 2 2 2" xfId="6797" xr:uid="{9F14E04C-5D3A-462F-B232-FADE03F8808C}"/>
    <cellStyle name="Comma 11 3 2 2 2 2" xfId="14608" xr:uid="{9FF839B3-1C31-4101-ABC9-85BD0E90674C}"/>
    <cellStyle name="Comma 11 3 2 2 2 2 2" xfId="30019" xr:uid="{4BC169EA-B32B-449F-8868-BA7B10CAF8B2}"/>
    <cellStyle name="Comma 11 3 2 2 2 2 2 2" xfId="60843" xr:uid="{BEAB0CE1-B8E5-48F7-AB53-0AD9DEFFFB76}"/>
    <cellStyle name="Comma 11 3 2 2 2 2 3" xfId="45433" xr:uid="{EF840247-E699-4F03-BF02-1C929516B83C}"/>
    <cellStyle name="Comma 11 3 2 2 2 3" xfId="22210" xr:uid="{94227B30-ABDD-4237-9862-D050F7EA6664}"/>
    <cellStyle name="Comma 11 3 2 2 2 3 2" xfId="53034" xr:uid="{E1D7A8FE-BBFC-4F4B-BC7A-161217B1D95E}"/>
    <cellStyle name="Comma 11 3 2 2 2 4" xfId="37624" xr:uid="{4CD2B1D5-1AE5-4F36-8677-F830742BB2FA}"/>
    <cellStyle name="Comma 11 3 2 2 3" xfId="10805" xr:uid="{2C0CEC9B-AE7E-4613-ACF1-BB741987AAB9}"/>
    <cellStyle name="Comma 11 3 2 2 3 2" xfId="26216" xr:uid="{A5FBABA3-4CF3-483B-AD71-927EB47E6485}"/>
    <cellStyle name="Comma 11 3 2 2 3 2 2" xfId="57040" xr:uid="{48F63B38-6EAC-42DB-A1D2-DF850E0A6BD1}"/>
    <cellStyle name="Comma 11 3 2 2 3 3" xfId="41630" xr:uid="{0C4FC2F0-AA64-401E-94EF-5BA1301B3C70}"/>
    <cellStyle name="Comma 11 3 2 2 4" xfId="18407" xr:uid="{ADF27F0B-BB2C-45A4-89AC-30ADD76EA162}"/>
    <cellStyle name="Comma 11 3 2 2 4 2" xfId="49231" xr:uid="{3B57D505-4FF2-428B-A587-D3BA84E791AF}"/>
    <cellStyle name="Comma 11 3 2 2 5" xfId="33821" xr:uid="{146F13BA-4992-46C1-BD96-E27BD99A84A6}"/>
    <cellStyle name="Comma 11 3 2 3" xfId="4898" xr:uid="{4B9CD2C9-2358-4F6E-9B1D-08419965F424}"/>
    <cellStyle name="Comma 11 3 2 3 2" xfId="12709" xr:uid="{1B3344AC-6D5B-43F6-A976-905ED2E2C21E}"/>
    <cellStyle name="Comma 11 3 2 3 2 2" xfId="28120" xr:uid="{F0144BDD-54DD-499C-8EDE-8141A7F1B667}"/>
    <cellStyle name="Comma 11 3 2 3 2 2 2" xfId="58944" xr:uid="{988D2B1B-0D95-4FBE-A44C-C7720929575D}"/>
    <cellStyle name="Comma 11 3 2 3 2 3" xfId="43534" xr:uid="{DD4A21CB-1620-437A-B8CF-149C42C215F8}"/>
    <cellStyle name="Comma 11 3 2 3 3" xfId="20311" xr:uid="{D504E1F8-27EA-4909-9757-128C87BF6A32}"/>
    <cellStyle name="Comma 11 3 2 3 3 2" xfId="51135" xr:uid="{09A4C772-3212-4A2D-BEC2-D083A2F34652}"/>
    <cellStyle name="Comma 11 3 2 3 4" xfId="35725" xr:uid="{63DF4DF1-DDA8-4360-BDDF-30628C0EBBE2}"/>
    <cellStyle name="Comma 11 3 2 4" xfId="8906" xr:uid="{44C7DFC4-9337-480E-9BC7-C58C300A5A66}"/>
    <cellStyle name="Comma 11 3 2 4 2" xfId="24317" xr:uid="{DDBA9E0D-EE2A-4749-B5F4-AC5F651C0020}"/>
    <cellStyle name="Comma 11 3 2 4 2 2" xfId="55141" xr:uid="{658AD925-D2DD-4882-831F-E9388AB539BD}"/>
    <cellStyle name="Comma 11 3 2 4 3" xfId="39731" xr:uid="{ABAB9833-3AE3-446F-B452-C1993729A49F}"/>
    <cellStyle name="Comma 11 3 2 5" xfId="16508" xr:uid="{F1AE8B80-8773-4665-A988-E76FECC3BAB6}"/>
    <cellStyle name="Comma 11 3 2 5 2" xfId="47332" xr:uid="{07F6BF78-7E46-4E04-9975-CB5A3135925A}"/>
    <cellStyle name="Comma 11 3 2 6" xfId="31922" xr:uid="{A9CAFBA0-85B8-4905-9C78-03AB3A817DE2}"/>
    <cellStyle name="Comma 11 3 3" xfId="1728" xr:uid="{B5299380-95C4-495B-B2F1-7CF3A27211F9}"/>
    <cellStyle name="Comma 11 3 3 2" xfId="3627" xr:uid="{293F5F59-17A9-4F5E-B886-B152EE350A5F}"/>
    <cellStyle name="Comma 11 3 3 2 2" xfId="7430" xr:uid="{0CE536FB-CC24-4ED2-B0F5-FF217010520C}"/>
    <cellStyle name="Comma 11 3 3 2 2 2" xfId="15241" xr:uid="{93412B2C-B411-48DF-B2A4-8A270A852CB2}"/>
    <cellStyle name="Comma 11 3 3 2 2 2 2" xfId="30652" xr:uid="{053FDDE6-F3EC-442D-B68E-7C3FE5698C82}"/>
    <cellStyle name="Comma 11 3 3 2 2 2 2 2" xfId="61476" xr:uid="{946E2DE6-67AC-42BC-AD34-5DBD571770F0}"/>
    <cellStyle name="Comma 11 3 3 2 2 2 3" xfId="46066" xr:uid="{ECF7ECF1-140F-42CD-A0E7-B270640AE0A3}"/>
    <cellStyle name="Comma 11 3 3 2 2 3" xfId="22843" xr:uid="{CFE248E2-62C6-4084-99D7-4682BC8B0A2F}"/>
    <cellStyle name="Comma 11 3 3 2 2 3 2" xfId="53667" xr:uid="{5F469D90-F269-4CF5-8708-4467094C7BFB}"/>
    <cellStyle name="Comma 11 3 3 2 2 4" xfId="38257" xr:uid="{2695C5E7-6F27-47AD-ACE0-28CDAD94449C}"/>
    <cellStyle name="Comma 11 3 3 2 3" xfId="11438" xr:uid="{A7063A58-EE7D-46F3-A23E-B40B9DA7DB0F}"/>
    <cellStyle name="Comma 11 3 3 2 3 2" xfId="26849" xr:uid="{26584C32-637A-4A00-A7F4-172E406E24A3}"/>
    <cellStyle name="Comma 11 3 3 2 3 2 2" xfId="57673" xr:uid="{153D20A1-F775-4D6E-A2C0-8FA53CC45A39}"/>
    <cellStyle name="Comma 11 3 3 2 3 3" xfId="42263" xr:uid="{31404B7E-8077-49C5-A5D2-261B15AECA8D}"/>
    <cellStyle name="Comma 11 3 3 2 4" xfId="19040" xr:uid="{866899F0-AD9B-478C-8C75-15B3C39743A6}"/>
    <cellStyle name="Comma 11 3 3 2 4 2" xfId="49864" xr:uid="{72D75D28-5037-4AE0-9D4F-AFE37680FC93}"/>
    <cellStyle name="Comma 11 3 3 2 5" xfId="34454" xr:uid="{92936BF7-4F54-4336-A498-45A681A7253E}"/>
    <cellStyle name="Comma 11 3 3 3" xfId="5531" xr:uid="{E86E5669-D945-47D2-A1B4-C0E31C78856C}"/>
    <cellStyle name="Comma 11 3 3 3 2" xfId="13342" xr:uid="{5841EF05-395F-49FD-8792-74E1E3CEBDFF}"/>
    <cellStyle name="Comma 11 3 3 3 2 2" xfId="28753" xr:uid="{4F7699A4-E9D7-4AA2-9B0F-C257B6BD8F26}"/>
    <cellStyle name="Comma 11 3 3 3 2 2 2" xfId="59577" xr:uid="{DCC7A0F1-99EB-4D35-9DA7-3EB7B5AB5F8F}"/>
    <cellStyle name="Comma 11 3 3 3 2 3" xfId="44167" xr:uid="{EEA8A1E8-7506-48AB-A70A-BAFE0AEE0904}"/>
    <cellStyle name="Comma 11 3 3 3 3" xfId="20944" xr:uid="{A3DDABCA-3A51-433A-B9C7-08793B68D33D}"/>
    <cellStyle name="Comma 11 3 3 3 3 2" xfId="51768" xr:uid="{FAD1B957-E4B5-4A73-9694-43210305B784}"/>
    <cellStyle name="Comma 11 3 3 3 4" xfId="36358" xr:uid="{715E73D0-44B9-4ECF-8EDB-78327EC4A27F}"/>
    <cellStyle name="Comma 11 3 3 4" xfId="9539" xr:uid="{318E8BBE-2683-4A6B-B4B6-E6D65BAC2C6F}"/>
    <cellStyle name="Comma 11 3 3 4 2" xfId="24950" xr:uid="{68600DB1-C403-4380-894C-6B978E5887B0}"/>
    <cellStyle name="Comma 11 3 3 4 2 2" xfId="55774" xr:uid="{7EECDFC1-A333-495F-A070-C9943F83B506}"/>
    <cellStyle name="Comma 11 3 3 4 3" xfId="40364" xr:uid="{19EB0F6B-94E6-41C2-ACE0-946F3D5AF4FA}"/>
    <cellStyle name="Comma 11 3 3 5" xfId="17141" xr:uid="{E70B7144-A015-441E-87A7-112C7DC6A0D3}"/>
    <cellStyle name="Comma 11 3 3 5 2" xfId="47965" xr:uid="{C2BB90D4-3CD6-45FA-AF00-F279B4E43ED4}"/>
    <cellStyle name="Comma 11 3 3 6" xfId="32555" xr:uid="{592FA6C7-A4B5-43A6-9FCC-A4EC7125F0EA}"/>
    <cellStyle name="Comma 11 3 4" xfId="2361" xr:uid="{2A826BE8-6D13-4A3A-AC55-094721A2C19A}"/>
    <cellStyle name="Comma 11 3 4 2" xfId="6164" xr:uid="{D28B9530-7E15-42E7-9E52-CC54F917BD84}"/>
    <cellStyle name="Comma 11 3 4 2 2" xfId="13975" xr:uid="{6DB300F0-8C21-4A7A-AC94-32A973AB51CC}"/>
    <cellStyle name="Comma 11 3 4 2 2 2" xfId="29386" xr:uid="{CD6624AD-C4DF-4C58-8D9A-6D61553CD584}"/>
    <cellStyle name="Comma 11 3 4 2 2 2 2" xfId="60210" xr:uid="{F88D9B1F-59FA-4EC8-AA18-9D8EBC26A782}"/>
    <cellStyle name="Comma 11 3 4 2 2 3" xfId="44800" xr:uid="{EE33A1A3-115F-4C11-BADB-CDF4843709C3}"/>
    <cellStyle name="Comma 11 3 4 2 3" xfId="21577" xr:uid="{A142E959-FD2B-48A8-8272-9C3CF8AF241A}"/>
    <cellStyle name="Comma 11 3 4 2 3 2" xfId="52401" xr:uid="{F8B4919C-306D-45AB-BAFB-C5A47CEA31B9}"/>
    <cellStyle name="Comma 11 3 4 2 4" xfId="36991" xr:uid="{E927389E-5B14-4C34-A507-1ACE2B0DDDC9}"/>
    <cellStyle name="Comma 11 3 4 3" xfId="10172" xr:uid="{FD415821-234D-45D2-ABD7-BB46BCF422A4}"/>
    <cellStyle name="Comma 11 3 4 3 2" xfId="25583" xr:uid="{A5D873A9-2C6D-4D5F-A689-D8A163F54030}"/>
    <cellStyle name="Comma 11 3 4 3 2 2" xfId="56407" xr:uid="{95583C0A-8AAA-4CF3-B679-55B52E172FAE}"/>
    <cellStyle name="Comma 11 3 4 3 3" xfId="40997" xr:uid="{82466688-7CDD-45A2-BA72-9BDBC6B09258}"/>
    <cellStyle name="Comma 11 3 4 4" xfId="17774" xr:uid="{C7ED838B-A059-48BA-BD66-08A94A0FAE0B}"/>
    <cellStyle name="Comma 11 3 4 4 2" xfId="48598" xr:uid="{3A9C3277-9CC1-4788-A858-EB3F73984481}"/>
    <cellStyle name="Comma 11 3 4 5" xfId="33188" xr:uid="{F3A1BA5C-2280-404E-9B71-6DA265E7F231}"/>
    <cellStyle name="Comma 11 3 5" xfId="4265" xr:uid="{0F0D2918-D7F0-42E7-B61D-2A48F72E8D97}"/>
    <cellStyle name="Comma 11 3 5 2" xfId="12076" xr:uid="{D0C952E8-63E3-48CC-8615-16910E7F8560}"/>
    <cellStyle name="Comma 11 3 5 2 2" xfId="27487" xr:uid="{4E5BD97E-BD9E-4284-8D20-632169691A48}"/>
    <cellStyle name="Comma 11 3 5 2 2 2" xfId="58311" xr:uid="{5FFC3375-151B-4129-9C6B-EC34B1035DBE}"/>
    <cellStyle name="Comma 11 3 5 2 3" xfId="42901" xr:uid="{97927269-BEB1-4435-8284-2703C8995ADB}"/>
    <cellStyle name="Comma 11 3 5 3" xfId="19678" xr:uid="{08D90186-27A1-4E74-A002-AC080ADADE9E}"/>
    <cellStyle name="Comma 11 3 5 3 2" xfId="50502" xr:uid="{C41C44C2-B209-41F8-9A62-74D888E57C26}"/>
    <cellStyle name="Comma 11 3 5 4" xfId="35092" xr:uid="{F4C9C5DE-6330-446B-8036-FFA0F46CDD8F}"/>
    <cellStyle name="Comma 11 3 6" xfId="8273" xr:uid="{5E809DC2-6F0A-4DC4-B3DE-15560C265FEB}"/>
    <cellStyle name="Comma 11 3 6 2" xfId="23684" xr:uid="{AB185E4B-7987-4CB8-B78E-40278B90B403}"/>
    <cellStyle name="Comma 11 3 6 2 2" xfId="54508" xr:uid="{E137D5D2-E5DB-4955-B860-DCC6A82D52CB}"/>
    <cellStyle name="Comma 11 3 6 3" xfId="39098" xr:uid="{8B4DE74E-0B49-457E-9179-A2CC9886F073}"/>
    <cellStyle name="Comma 11 3 7" xfId="15875" xr:uid="{B4E0B68D-C387-42D0-8D2D-D71D1B087AD1}"/>
    <cellStyle name="Comma 11 3 7 2" xfId="46699" xr:uid="{2BA02748-0533-40AE-8827-88C9C782DD9F}"/>
    <cellStyle name="Comma 11 3 8" xfId="31289" xr:uid="{DEC3A7B8-EAFA-4B47-8D26-B0106DBA6E2D}"/>
    <cellStyle name="Comma 11 4" xfId="882" xr:uid="{23C435F8-7D29-4DFC-AAFF-47360733ABD0}"/>
    <cellStyle name="Comma 11 4 2" xfId="2781" xr:uid="{5D8A859D-89C8-4E08-A49B-F43EBA61858E}"/>
    <cellStyle name="Comma 11 4 2 2" xfId="6584" xr:uid="{A6E12CC3-3EB7-41D7-A2F4-2D8B070B8D86}"/>
    <cellStyle name="Comma 11 4 2 2 2" xfId="14395" xr:uid="{A7D82B56-7BDA-484F-AE4F-DF23F3070A92}"/>
    <cellStyle name="Comma 11 4 2 2 2 2" xfId="29806" xr:uid="{74888240-6956-4445-BC01-8EA17AD75A3F}"/>
    <cellStyle name="Comma 11 4 2 2 2 2 2" xfId="60630" xr:uid="{488AEF63-FFAE-4E97-B689-7B55971BF926}"/>
    <cellStyle name="Comma 11 4 2 2 2 3" xfId="45220" xr:uid="{4E9635AD-8415-4BDA-8C82-D0E4B46C3085}"/>
    <cellStyle name="Comma 11 4 2 2 3" xfId="21997" xr:uid="{95501C54-54E9-4AE5-9677-E072AD2567F4}"/>
    <cellStyle name="Comma 11 4 2 2 3 2" xfId="52821" xr:uid="{91C1E64B-B139-4DBB-8C7C-819BF44E5294}"/>
    <cellStyle name="Comma 11 4 2 2 4" xfId="37411" xr:uid="{BE56BBD3-9787-46C6-AEB6-67CC1692132C}"/>
    <cellStyle name="Comma 11 4 2 3" xfId="10592" xr:uid="{76BB883D-CBA8-48FA-8AB8-D492CF02FEDA}"/>
    <cellStyle name="Comma 11 4 2 3 2" xfId="26003" xr:uid="{FA583935-29F0-46F6-B6D7-CAD6C788E7AD}"/>
    <cellStyle name="Comma 11 4 2 3 2 2" xfId="56827" xr:uid="{3970FF03-5F6D-48F8-9DFC-4F864BA14A8A}"/>
    <cellStyle name="Comma 11 4 2 3 3" xfId="41417" xr:uid="{4E4BE950-C66C-45B7-9153-D8229718D59C}"/>
    <cellStyle name="Comma 11 4 2 4" xfId="18194" xr:uid="{DF7FE6A8-9ED1-4EE5-8AE2-8E1E76995A35}"/>
    <cellStyle name="Comma 11 4 2 4 2" xfId="49018" xr:uid="{69A9648C-2D1F-46FF-B595-2BE1C31FBD16}"/>
    <cellStyle name="Comma 11 4 2 5" xfId="33608" xr:uid="{7DF64417-5462-48D6-852F-C0F05CE99110}"/>
    <cellStyle name="Comma 11 4 3" xfId="4685" xr:uid="{8F414449-28BA-4E3D-82DA-A53A614053FD}"/>
    <cellStyle name="Comma 11 4 3 2" xfId="12496" xr:uid="{8461D94F-DCE2-4BB9-B077-4F6F399FE0DB}"/>
    <cellStyle name="Comma 11 4 3 2 2" xfId="27907" xr:uid="{9FAFBABE-84A6-4729-A13D-DF6EDEB5290F}"/>
    <cellStyle name="Comma 11 4 3 2 2 2" xfId="58731" xr:uid="{2C2980A6-D413-4436-9865-60B2D4ED8487}"/>
    <cellStyle name="Comma 11 4 3 2 3" xfId="43321" xr:uid="{BDCB65FB-83B1-49DF-A7BF-AFF239DE09A4}"/>
    <cellStyle name="Comma 11 4 3 3" xfId="20098" xr:uid="{33901EC5-C500-4D52-A43C-39BE4BBD142E}"/>
    <cellStyle name="Comma 11 4 3 3 2" xfId="50922" xr:uid="{06AE40B7-7833-4CF9-888A-5599A569FDD5}"/>
    <cellStyle name="Comma 11 4 3 4" xfId="35512" xr:uid="{5FE0FA54-9DD9-41A0-B75C-571D14298DE8}"/>
    <cellStyle name="Comma 11 4 4" xfId="8693" xr:uid="{269DBDBF-13F2-4191-A95D-64E669777136}"/>
    <cellStyle name="Comma 11 4 4 2" xfId="24104" xr:uid="{1882D62F-8364-4BE3-BA07-C07A3631071C}"/>
    <cellStyle name="Comma 11 4 4 2 2" xfId="54928" xr:uid="{817A73AB-BF85-40D2-9740-00FF3DAED728}"/>
    <cellStyle name="Comma 11 4 4 3" xfId="39518" xr:uid="{A235A075-BA0F-41A2-97B1-BD6CB9866C91}"/>
    <cellStyle name="Comma 11 4 5" xfId="16295" xr:uid="{ABFD922C-EE6C-47FF-B423-5FDD752DD596}"/>
    <cellStyle name="Comma 11 4 5 2" xfId="47119" xr:uid="{D201D7C7-FB39-4491-AD33-68638FCB749B}"/>
    <cellStyle name="Comma 11 4 6" xfId="31709" xr:uid="{653F0FCF-4836-4666-8804-93253D97F73C}"/>
    <cellStyle name="Comma 11 5" xfId="1515" xr:uid="{E4163C77-B8C8-49C0-A81E-5E711BE8015B}"/>
    <cellStyle name="Comma 11 5 2" xfId="3414" xr:uid="{703E7AA5-055D-44EC-BCE9-F728C87FD418}"/>
    <cellStyle name="Comma 11 5 2 2" xfId="7217" xr:uid="{8BC74B95-DB4A-4276-861C-0ACFB63ADE43}"/>
    <cellStyle name="Comma 11 5 2 2 2" xfId="15028" xr:uid="{BA3F84D1-D501-4A6D-8372-1DF3453B1F11}"/>
    <cellStyle name="Comma 11 5 2 2 2 2" xfId="30439" xr:uid="{29705CCA-1C35-4DFE-949E-852979DA87AA}"/>
    <cellStyle name="Comma 11 5 2 2 2 2 2" xfId="61263" xr:uid="{253B1C6A-8A65-4A50-9C8B-47D26C7561FF}"/>
    <cellStyle name="Comma 11 5 2 2 2 3" xfId="45853" xr:uid="{358BE824-F17E-42FD-9DAE-4814DF955FF7}"/>
    <cellStyle name="Comma 11 5 2 2 3" xfId="22630" xr:uid="{299BBC97-33B5-41D5-8770-427222D83807}"/>
    <cellStyle name="Comma 11 5 2 2 3 2" xfId="53454" xr:uid="{D936BD31-67C3-4CA1-8FEE-E14D11D5B518}"/>
    <cellStyle name="Comma 11 5 2 2 4" xfId="38044" xr:uid="{A78FC3DB-E69D-4359-84C2-EA4145B6A882}"/>
    <cellStyle name="Comma 11 5 2 3" xfId="11225" xr:uid="{2E8CF7E0-B7EF-428A-B07D-01EADD89E816}"/>
    <cellStyle name="Comma 11 5 2 3 2" xfId="26636" xr:uid="{6605079C-6464-4789-B555-FC3B7F815E4A}"/>
    <cellStyle name="Comma 11 5 2 3 2 2" xfId="57460" xr:uid="{B86269AB-3AF8-4EB9-B700-0A3B89FBB515}"/>
    <cellStyle name="Comma 11 5 2 3 3" xfId="42050" xr:uid="{06026214-B3A0-48CD-B239-6D9CC0326D13}"/>
    <cellStyle name="Comma 11 5 2 4" xfId="18827" xr:uid="{B452D114-FA2F-4112-9403-5CFB4D0357A9}"/>
    <cellStyle name="Comma 11 5 2 4 2" xfId="49651" xr:uid="{B6FE1103-A376-4199-8D9B-E1AE829C41F6}"/>
    <cellStyle name="Comma 11 5 2 5" xfId="34241" xr:uid="{DE5AA3C1-DC0D-478E-AE58-5AB1D7ED1196}"/>
    <cellStyle name="Comma 11 5 3" xfId="5318" xr:uid="{CBE9DA3A-AD0B-435C-B367-1984798AA220}"/>
    <cellStyle name="Comma 11 5 3 2" xfId="13129" xr:uid="{9EF716F7-B97A-40C3-AA07-06970716755F}"/>
    <cellStyle name="Comma 11 5 3 2 2" xfId="28540" xr:uid="{0BFC87A5-8963-491B-A2E2-BD92F036AF4D}"/>
    <cellStyle name="Comma 11 5 3 2 2 2" xfId="59364" xr:uid="{43578654-E6B7-4D3C-8281-C1C6E6314BB3}"/>
    <cellStyle name="Comma 11 5 3 2 3" xfId="43954" xr:uid="{AF58D725-0EBD-4542-A232-8872AEDCF72A}"/>
    <cellStyle name="Comma 11 5 3 3" xfId="20731" xr:uid="{2085B302-065C-41B2-9980-D4960FE23447}"/>
    <cellStyle name="Comma 11 5 3 3 2" xfId="51555" xr:uid="{05E35C0A-78AF-45E5-BBDA-FE0402498542}"/>
    <cellStyle name="Comma 11 5 3 4" xfId="36145" xr:uid="{1D9226EF-4128-4563-8AD1-0A3BAE7AEDB7}"/>
    <cellStyle name="Comma 11 5 4" xfId="9326" xr:uid="{3C13E1B6-E1AB-4A35-89A9-FB6517937078}"/>
    <cellStyle name="Comma 11 5 4 2" xfId="24737" xr:uid="{B68E6637-23D9-40F2-A4FD-0BE642A96B18}"/>
    <cellStyle name="Comma 11 5 4 2 2" xfId="55561" xr:uid="{6D5A725F-C086-450E-A51E-9535E08D4802}"/>
    <cellStyle name="Comma 11 5 4 3" xfId="40151" xr:uid="{C6D610B2-8BD0-43F2-9E8D-712D1BC21F79}"/>
    <cellStyle name="Comma 11 5 5" xfId="16928" xr:uid="{D9101EC3-5C18-4899-AFC5-5106AAE24F31}"/>
    <cellStyle name="Comma 11 5 5 2" xfId="47752" xr:uid="{B757A308-2356-472B-8579-B65CD1B92CE7}"/>
    <cellStyle name="Comma 11 5 6" xfId="32342" xr:uid="{C010FB37-0B5B-40D8-80E0-9CAAC4BD45D7}"/>
    <cellStyle name="Comma 11 6" xfId="2148" xr:uid="{8494CB05-B9AC-4467-8E02-8E60EDDC1341}"/>
    <cellStyle name="Comma 11 6 2" xfId="5951" xr:uid="{5AA1A6C9-87DA-488D-8E6D-0BB82A4376C7}"/>
    <cellStyle name="Comma 11 6 2 2" xfId="13762" xr:uid="{EB4D5387-38F3-4DCD-9978-1C7E552062AE}"/>
    <cellStyle name="Comma 11 6 2 2 2" xfId="29173" xr:uid="{231BF6EF-429A-47F4-8A9E-21FBC629191D}"/>
    <cellStyle name="Comma 11 6 2 2 2 2" xfId="59997" xr:uid="{F775970C-86A1-4D34-BDFC-65F084D15A6E}"/>
    <cellStyle name="Comma 11 6 2 2 3" xfId="44587" xr:uid="{046388B5-A092-4719-9AE2-5CD0515D2A5C}"/>
    <cellStyle name="Comma 11 6 2 3" xfId="21364" xr:uid="{A188BCA0-A75B-422C-BE67-FE0A4EB4BC7F}"/>
    <cellStyle name="Comma 11 6 2 3 2" xfId="52188" xr:uid="{05C3331B-7103-467E-B8E2-8E4996B1514B}"/>
    <cellStyle name="Comma 11 6 2 4" xfId="36778" xr:uid="{302C00F5-079A-4630-9B56-D20A877D1B48}"/>
    <cellStyle name="Comma 11 6 3" xfId="9959" xr:uid="{28CC28F5-0582-4D30-8D26-5C760E8D8096}"/>
    <cellStyle name="Comma 11 6 3 2" xfId="25370" xr:uid="{4B2297BC-5311-4D06-9A98-80CC7F2A0DF4}"/>
    <cellStyle name="Comma 11 6 3 2 2" xfId="56194" xr:uid="{B1F78DB8-9A47-49F4-A855-A8A89035A736}"/>
    <cellStyle name="Comma 11 6 3 3" xfId="40784" xr:uid="{EFFABA92-D216-4D07-BB75-95A84CEE9DA6}"/>
    <cellStyle name="Comma 11 6 4" xfId="17561" xr:uid="{6F662CF7-762C-40BB-87CB-D4688EDEA881}"/>
    <cellStyle name="Comma 11 6 4 2" xfId="48385" xr:uid="{F7C98BEB-81FC-42D4-A3C0-901D2BA0E849}"/>
    <cellStyle name="Comma 11 6 5" xfId="32975" xr:uid="{32CFF9EC-DEAF-41DC-AF38-02CD9CB3617D}"/>
    <cellStyle name="Comma 11 7" xfId="4052" xr:uid="{269227C1-4C72-4254-B004-21C526CC81E0}"/>
    <cellStyle name="Comma 11 7 2" xfId="11863" xr:uid="{AB2C4B56-69B8-4253-ABFB-79E8E4FD256C}"/>
    <cellStyle name="Comma 11 7 2 2" xfId="27274" xr:uid="{0EA30119-4944-4957-AADA-C0123C5D85AF}"/>
    <cellStyle name="Comma 11 7 2 2 2" xfId="58098" xr:uid="{68F9B22C-3A30-4295-9A0E-CA494718CA4A}"/>
    <cellStyle name="Comma 11 7 2 3" xfId="42688" xr:uid="{DDF8FB56-9282-4B34-90B1-18DE1FAD2B24}"/>
    <cellStyle name="Comma 11 7 3" xfId="19465" xr:uid="{E18874B1-D6FE-4BD6-87CC-15454DE86555}"/>
    <cellStyle name="Comma 11 7 3 2" xfId="50289" xr:uid="{28E32DF4-7F5E-44F5-A4EF-FEC2C1779A7D}"/>
    <cellStyle name="Comma 11 7 4" xfId="34879" xr:uid="{19CFA8CC-9E8B-42AB-9676-3BD37BFDF79C}"/>
    <cellStyle name="Comma 11 8" xfId="8060" xr:uid="{9AAEDA32-D3B0-437E-99EE-5FCB31A66EB5}"/>
    <cellStyle name="Comma 11 8 2" xfId="23471" xr:uid="{0D8238CD-C489-4E0C-A021-24DB5E6351FE}"/>
    <cellStyle name="Comma 11 8 2 2" xfId="54295" xr:uid="{1886A129-5DA7-4E59-A0CC-80573142644A}"/>
    <cellStyle name="Comma 11 8 3" xfId="38885" xr:uid="{13CA0E72-8860-43C9-9EE2-F1D23EAEE26D}"/>
    <cellStyle name="Comma 11 9" xfId="7851" xr:uid="{0D5371C6-C41C-457B-BFEF-21B5EAF4634D}"/>
    <cellStyle name="Comma 11 9 2" xfId="23262" xr:uid="{36F64827-ABA6-43B5-B14E-F3B5E3F3655E}"/>
    <cellStyle name="Comma 11 9 2 2" xfId="54086" xr:uid="{BF8301EC-C331-4D71-B7D5-0201C26EBEFA}"/>
    <cellStyle name="Comma 11 9 3" xfId="38676" xr:uid="{054711EF-FD24-4F0D-A38E-9E23570DC081}"/>
    <cellStyle name="Comma 12" xfId="332" xr:uid="{3C3C0B97-393D-40EA-B384-1B51047CADB1}"/>
    <cellStyle name="Comma 12 10" xfId="31160" xr:uid="{AA4A3D69-C03C-4201-878C-6483D3529897}"/>
    <cellStyle name="Comma 12 2" xfId="755" xr:uid="{4A4AE0DB-B223-414E-B0F2-DAF5D0D082AA}"/>
    <cellStyle name="Comma 12 2 2" xfId="1388" xr:uid="{E5C5B4DA-2DA6-43DE-BF69-62BCBC51FB53}"/>
    <cellStyle name="Comma 12 2 2 2" xfId="3287" xr:uid="{147A845E-A79F-4CEE-AC03-58B637983F14}"/>
    <cellStyle name="Comma 12 2 2 2 2" xfId="7090" xr:uid="{EF7AE956-012C-492B-ADBC-31693B39C2B7}"/>
    <cellStyle name="Comma 12 2 2 2 2 2" xfId="14901" xr:uid="{0502EE4C-63E1-4141-9A90-B636EB9249A7}"/>
    <cellStyle name="Comma 12 2 2 2 2 2 2" xfId="30312" xr:uid="{682EA123-9A9D-486E-A320-21EE2FD055C1}"/>
    <cellStyle name="Comma 12 2 2 2 2 2 2 2" xfId="61136" xr:uid="{FEF4E0BE-6617-44C5-87FE-DBB25CB32FC3}"/>
    <cellStyle name="Comma 12 2 2 2 2 2 3" xfId="45726" xr:uid="{3BD61665-96E0-446C-950F-351311905DFD}"/>
    <cellStyle name="Comma 12 2 2 2 2 3" xfId="22503" xr:uid="{868C03CE-290A-46D8-8354-A600A33C6DF8}"/>
    <cellStyle name="Comma 12 2 2 2 2 3 2" xfId="53327" xr:uid="{E82C947F-8EEE-4F51-A06D-3DA7DD7B4045}"/>
    <cellStyle name="Comma 12 2 2 2 2 4" xfId="37917" xr:uid="{775D145E-BB2A-418A-84B4-0DBBCDBB2354}"/>
    <cellStyle name="Comma 12 2 2 2 3" xfId="11098" xr:uid="{E5F8171F-CD72-46C5-8364-46DEFAA833C9}"/>
    <cellStyle name="Comma 12 2 2 2 3 2" xfId="26509" xr:uid="{BA648740-AD74-4CDD-BBF9-D0834A7AA04F}"/>
    <cellStyle name="Comma 12 2 2 2 3 2 2" xfId="57333" xr:uid="{4CA3433D-FE9F-4B24-B3F0-F364126C3772}"/>
    <cellStyle name="Comma 12 2 2 2 3 3" xfId="41923" xr:uid="{A6333235-F1FC-43F7-AFA5-A850D82E7176}"/>
    <cellStyle name="Comma 12 2 2 2 4" xfId="18700" xr:uid="{2DF36293-9F15-4728-B7D0-A16908C1FCB7}"/>
    <cellStyle name="Comma 12 2 2 2 4 2" xfId="49524" xr:uid="{72651D07-967E-40B3-8738-A7AD3BEB41AB}"/>
    <cellStyle name="Comma 12 2 2 2 5" xfId="34114" xr:uid="{68E36B30-5252-48E6-B5E6-E0436AA05E5A}"/>
    <cellStyle name="Comma 12 2 2 3" xfId="5191" xr:uid="{9586ACA8-DD5B-4077-B278-436ED5A58D66}"/>
    <cellStyle name="Comma 12 2 2 3 2" xfId="13002" xr:uid="{8BFBAAEB-1A6B-4E87-984D-C76D4ED331C6}"/>
    <cellStyle name="Comma 12 2 2 3 2 2" xfId="28413" xr:uid="{C3C1E0C9-F863-44DD-8503-9C04120213B6}"/>
    <cellStyle name="Comma 12 2 2 3 2 2 2" xfId="59237" xr:uid="{D410F019-826D-429B-808F-6475E1CAB46C}"/>
    <cellStyle name="Comma 12 2 2 3 2 3" xfId="43827" xr:uid="{039B70DC-C8D4-437C-8FC4-954F7E3B60BC}"/>
    <cellStyle name="Comma 12 2 2 3 3" xfId="20604" xr:uid="{C187B265-6141-4627-8E22-61692A14CCD0}"/>
    <cellStyle name="Comma 12 2 2 3 3 2" xfId="51428" xr:uid="{4E927D64-5F4A-483E-9B68-EC99D4DCBC46}"/>
    <cellStyle name="Comma 12 2 2 3 4" xfId="36018" xr:uid="{49BDE398-E726-498B-871C-2056A7A13A35}"/>
    <cellStyle name="Comma 12 2 2 4" xfId="9199" xr:uid="{3DDD0050-E964-4833-9FCE-2B33A017BF24}"/>
    <cellStyle name="Comma 12 2 2 4 2" xfId="24610" xr:uid="{3CC0CDDF-C83C-43F6-8637-1FF7FD3D7022}"/>
    <cellStyle name="Comma 12 2 2 4 2 2" xfId="55434" xr:uid="{80C55A89-1600-436E-BE3A-945123071FA5}"/>
    <cellStyle name="Comma 12 2 2 4 3" xfId="40024" xr:uid="{0B72BC19-DEE3-47A0-935E-EF30F2F38402}"/>
    <cellStyle name="Comma 12 2 2 5" xfId="16801" xr:uid="{DCEFAD6A-618B-4117-A9B9-5AFD73D940BF}"/>
    <cellStyle name="Comma 12 2 2 5 2" xfId="47625" xr:uid="{1F573C57-FA42-4BD6-9A35-19DBDABC7E60}"/>
    <cellStyle name="Comma 12 2 2 6" xfId="32215" xr:uid="{2EC9C4E1-81AC-40A4-9D84-1F24CC24E2C5}"/>
    <cellStyle name="Comma 12 2 3" xfId="2021" xr:uid="{DC76EF33-7ECB-4213-A854-50C74CFC3446}"/>
    <cellStyle name="Comma 12 2 3 2" xfId="3920" xr:uid="{4F835D15-D764-45AB-822E-09A1E7ABF854}"/>
    <cellStyle name="Comma 12 2 3 2 2" xfId="7723" xr:uid="{3636EDBE-4848-4B85-85CE-F257BF2844B1}"/>
    <cellStyle name="Comma 12 2 3 2 2 2" xfId="15534" xr:uid="{86E99AAE-E758-4281-B088-0BCF6C6F1865}"/>
    <cellStyle name="Comma 12 2 3 2 2 2 2" xfId="30945" xr:uid="{63BEE83D-5D8E-47E1-8CB3-C4D14B759F84}"/>
    <cellStyle name="Comma 12 2 3 2 2 2 2 2" xfId="61769" xr:uid="{7D8EA36D-D955-4F57-86F7-0DFC65F396F8}"/>
    <cellStyle name="Comma 12 2 3 2 2 2 3" xfId="46359" xr:uid="{83551910-C621-4CAB-82F6-DD495C47815C}"/>
    <cellStyle name="Comma 12 2 3 2 2 3" xfId="23136" xr:uid="{813D1B03-BCAC-497C-A964-B0687C2FCD29}"/>
    <cellStyle name="Comma 12 2 3 2 2 3 2" xfId="53960" xr:uid="{46B6DC12-4C24-4200-A9B5-A7E30E263693}"/>
    <cellStyle name="Comma 12 2 3 2 2 4" xfId="38550" xr:uid="{35CAD0C9-9F1C-48A7-81D7-504F047FC8CD}"/>
    <cellStyle name="Comma 12 2 3 2 3" xfId="11731" xr:uid="{5B67C72D-EB58-46D6-9A06-72B61DCDB99C}"/>
    <cellStyle name="Comma 12 2 3 2 3 2" xfId="27142" xr:uid="{84906230-BDA0-4822-A65C-91C9886FFAD0}"/>
    <cellStyle name="Comma 12 2 3 2 3 2 2" xfId="57966" xr:uid="{585440F4-EC68-4B29-B0BC-F5794CC07BE2}"/>
    <cellStyle name="Comma 12 2 3 2 3 3" xfId="42556" xr:uid="{D392BA28-C099-400C-BE3F-C09DBE159081}"/>
    <cellStyle name="Comma 12 2 3 2 4" xfId="19333" xr:uid="{3ADD14CE-29AE-4C06-99E6-B256DE2C53FF}"/>
    <cellStyle name="Comma 12 2 3 2 4 2" xfId="50157" xr:uid="{9E365BE8-3AEF-49F3-9316-1DB6228B10AD}"/>
    <cellStyle name="Comma 12 2 3 2 5" xfId="34747" xr:uid="{A05FCA9F-78EF-4BE1-8989-C814128D7889}"/>
    <cellStyle name="Comma 12 2 3 3" xfId="5824" xr:uid="{3E9B07BE-F694-489F-B34B-1CA3B0A29B74}"/>
    <cellStyle name="Comma 12 2 3 3 2" xfId="13635" xr:uid="{C12432A8-0838-4380-9DD8-141F4F1795BB}"/>
    <cellStyle name="Comma 12 2 3 3 2 2" xfId="29046" xr:uid="{B89DAD1B-DF37-484E-A9AF-2B524235C61C}"/>
    <cellStyle name="Comma 12 2 3 3 2 2 2" xfId="59870" xr:uid="{7D955883-E19C-4247-9799-9A9843A79C4C}"/>
    <cellStyle name="Comma 12 2 3 3 2 3" xfId="44460" xr:uid="{7C10B505-6854-461C-9CE1-8BADEA3D5D9D}"/>
    <cellStyle name="Comma 12 2 3 3 3" xfId="21237" xr:uid="{C0CCCED5-0D2D-4FDC-8AC0-FC32571EB333}"/>
    <cellStyle name="Comma 12 2 3 3 3 2" xfId="52061" xr:uid="{E332A8CE-E2F5-4DB8-88D5-7020CEE593EC}"/>
    <cellStyle name="Comma 12 2 3 3 4" xfId="36651" xr:uid="{EB3B06CE-7277-4C35-A539-3E239D808314}"/>
    <cellStyle name="Comma 12 2 3 4" xfId="9832" xr:uid="{EF1DE99E-ECD9-42B6-8607-C77ED4ECAC85}"/>
    <cellStyle name="Comma 12 2 3 4 2" xfId="25243" xr:uid="{41B84A2F-E1FF-489D-837A-F73E4F0C813A}"/>
    <cellStyle name="Comma 12 2 3 4 2 2" xfId="56067" xr:uid="{3693F54B-F0FE-42A3-BA51-FAD4BF55FAF7}"/>
    <cellStyle name="Comma 12 2 3 4 3" xfId="40657" xr:uid="{7B2FF08A-0E38-4E05-A4AB-87F6E1D1C381}"/>
    <cellStyle name="Comma 12 2 3 5" xfId="17434" xr:uid="{DA013C92-0A98-4EC9-9904-2BC73175E54B}"/>
    <cellStyle name="Comma 12 2 3 5 2" xfId="48258" xr:uid="{C2C2F1F1-994C-455A-BC55-8CC6649B6E1C}"/>
    <cellStyle name="Comma 12 2 3 6" xfId="32848" xr:uid="{E559FF31-F985-446F-91AC-1A7ADC0500A9}"/>
    <cellStyle name="Comma 12 2 4" xfId="2654" xr:uid="{DDABB3B1-E32E-4988-BBDD-DE3A9870C6FE}"/>
    <cellStyle name="Comma 12 2 4 2" xfId="6457" xr:uid="{57E06D9D-B547-4C21-85FF-58B89144DB13}"/>
    <cellStyle name="Comma 12 2 4 2 2" xfId="14268" xr:uid="{E447751B-14DC-4301-927B-97A864699B1E}"/>
    <cellStyle name="Comma 12 2 4 2 2 2" xfId="29679" xr:uid="{2772620E-E311-4041-8170-3013CC86BD2F}"/>
    <cellStyle name="Comma 12 2 4 2 2 2 2" xfId="60503" xr:uid="{18497DE1-2DB1-4B2C-ABCE-E42334F75C21}"/>
    <cellStyle name="Comma 12 2 4 2 2 3" xfId="45093" xr:uid="{12D3750F-7A75-45F5-8AC1-3E77444AFBDC}"/>
    <cellStyle name="Comma 12 2 4 2 3" xfId="21870" xr:uid="{2F5C7F02-65A4-49D3-AF66-E773DC32C601}"/>
    <cellStyle name="Comma 12 2 4 2 3 2" xfId="52694" xr:uid="{C268F415-0D4E-413E-A2F4-8571ACC28255}"/>
    <cellStyle name="Comma 12 2 4 2 4" xfId="37284" xr:uid="{2700836B-3DE2-4AA6-B271-9A72703DAB4D}"/>
    <cellStyle name="Comma 12 2 4 3" xfId="10465" xr:uid="{C04F0BE5-25BC-48AE-8D32-98C3070FD85B}"/>
    <cellStyle name="Comma 12 2 4 3 2" xfId="25876" xr:uid="{83D0D1EF-2A0F-42AB-8905-1EFF842FB92A}"/>
    <cellStyle name="Comma 12 2 4 3 2 2" xfId="56700" xr:uid="{9FB6167C-63F0-414E-BEDE-567FA99CCA47}"/>
    <cellStyle name="Comma 12 2 4 3 3" xfId="41290" xr:uid="{6EE07759-2B07-4B7B-BC79-6B412E38F16B}"/>
    <cellStyle name="Comma 12 2 4 4" xfId="18067" xr:uid="{BBBE0AE2-F3F6-4C8D-BF7D-D07D8B10860D}"/>
    <cellStyle name="Comma 12 2 4 4 2" xfId="48891" xr:uid="{CA9CCDE1-239D-48A5-B39B-234B599ADBC0}"/>
    <cellStyle name="Comma 12 2 4 5" xfId="33481" xr:uid="{C9D2BB54-0EB4-48B3-BC7E-7B73B4F52029}"/>
    <cellStyle name="Comma 12 2 5" xfId="4558" xr:uid="{2CB77B3C-3C63-4339-B4F6-A08B145A6E7A}"/>
    <cellStyle name="Comma 12 2 5 2" xfId="12369" xr:uid="{46D93922-14C3-4358-B616-CF2E4E10C229}"/>
    <cellStyle name="Comma 12 2 5 2 2" xfId="27780" xr:uid="{354191A1-A262-4C15-8054-E7BB8F546C72}"/>
    <cellStyle name="Comma 12 2 5 2 2 2" xfId="58604" xr:uid="{ED034273-30EF-439F-B21B-BEC462CDCEFB}"/>
    <cellStyle name="Comma 12 2 5 2 3" xfId="43194" xr:uid="{3E113EF3-25B8-4636-BEDA-82592A53D8CA}"/>
    <cellStyle name="Comma 12 2 5 3" xfId="19971" xr:uid="{D4CE4F4E-EC48-4DB3-9EBE-BD0276F32AF9}"/>
    <cellStyle name="Comma 12 2 5 3 2" xfId="50795" xr:uid="{D7A4F663-2CD7-4B0A-B26E-B1559F485A7B}"/>
    <cellStyle name="Comma 12 2 5 4" xfId="35385" xr:uid="{39923DBB-6696-4F0A-B967-6A7EDD123C24}"/>
    <cellStyle name="Comma 12 2 6" xfId="8566" xr:uid="{8EDDD2F0-83D3-4030-9780-864579775E02}"/>
    <cellStyle name="Comma 12 2 6 2" xfId="23977" xr:uid="{383296C8-C5D8-45D7-B8B0-77D7CDD0B461}"/>
    <cellStyle name="Comma 12 2 6 2 2" xfId="54801" xr:uid="{0CA416AE-0131-460A-B439-5CE9B4C5647E}"/>
    <cellStyle name="Comma 12 2 6 3" xfId="39391" xr:uid="{2C73CBFA-8E1A-45F2-B5AD-8A13523917E5}"/>
    <cellStyle name="Comma 12 2 7" xfId="16168" xr:uid="{982A132B-BADA-41B0-8371-392EF08AA8E6}"/>
    <cellStyle name="Comma 12 2 7 2" xfId="46992" xr:uid="{0C1EAC4E-99BA-4E1B-9E06-7AEE689ADD7F}"/>
    <cellStyle name="Comma 12 2 8" xfId="31582" xr:uid="{91A54E32-504B-491F-8CBC-BFB475284E13}"/>
    <cellStyle name="Comma 12 3" xfId="336" xr:uid="{CE8A6043-FAC8-45F8-8893-0D8845BA80A5}"/>
    <cellStyle name="Comma 12 3 2" xfId="970" xr:uid="{527FC513-C47B-4D2B-A7EE-53F9EA9D8618}"/>
    <cellStyle name="Comma 12 3 2 2" xfId="2869" xr:uid="{F548CEB5-6807-4FD8-A778-D812637A534A}"/>
    <cellStyle name="Comma 12 3 2 2 2" xfId="6672" xr:uid="{762359D0-7DD0-477F-AFC7-2B70A8090427}"/>
    <cellStyle name="Comma 12 3 2 2 2 2" xfId="14483" xr:uid="{7FE4943A-AF9A-447F-9688-FAF158302DB9}"/>
    <cellStyle name="Comma 12 3 2 2 2 2 2" xfId="29894" xr:uid="{296CAE0A-D59D-4DD3-A80D-7E7D226702FB}"/>
    <cellStyle name="Comma 12 3 2 2 2 2 2 2" xfId="60718" xr:uid="{1E3F2531-F686-4F76-AD4D-BD68A7CD02BD}"/>
    <cellStyle name="Comma 12 3 2 2 2 2 3" xfId="45308" xr:uid="{8FBA2FE3-13F2-4DF7-B455-22AF7A40D5C1}"/>
    <cellStyle name="Comma 12 3 2 2 2 3" xfId="22085" xr:uid="{1F6DA5C4-561F-43D6-8684-C3BBD8B5C6AE}"/>
    <cellStyle name="Comma 12 3 2 2 2 3 2" xfId="52909" xr:uid="{FCA01294-09DC-4FB4-9320-D5C95604B56C}"/>
    <cellStyle name="Comma 12 3 2 2 2 4" xfId="37499" xr:uid="{04171907-2C2E-4E0C-A4E0-B4ECBCEB2775}"/>
    <cellStyle name="Comma 12 3 2 2 3" xfId="10680" xr:uid="{E123C1FB-DCD4-48EE-B058-622885BE0CFD}"/>
    <cellStyle name="Comma 12 3 2 2 3 2" xfId="26091" xr:uid="{A0349F34-0E44-4B17-8C78-0792FAE4B348}"/>
    <cellStyle name="Comma 12 3 2 2 3 2 2" xfId="56915" xr:uid="{7D06E85B-E955-4C97-AE00-0BE7A1724B09}"/>
    <cellStyle name="Comma 12 3 2 2 3 3" xfId="41505" xr:uid="{9698BBDE-1153-4D7E-AEE5-B6F22B59A926}"/>
    <cellStyle name="Comma 12 3 2 2 4" xfId="18282" xr:uid="{4B98D125-C208-4267-B88B-368053BDA48E}"/>
    <cellStyle name="Comma 12 3 2 2 4 2" xfId="49106" xr:uid="{A1A254DF-A3F7-43DD-A99C-C0EFC7E2906D}"/>
    <cellStyle name="Comma 12 3 2 2 5" xfId="33696" xr:uid="{4ED4760E-EA11-4138-B7C5-74D8B75490D2}"/>
    <cellStyle name="Comma 12 3 2 3" xfId="4773" xr:uid="{F3D2CB76-0F76-4674-8F3B-5384ED083370}"/>
    <cellStyle name="Comma 12 3 2 3 2" xfId="12584" xr:uid="{BBCC94F2-AA91-44A8-84B8-F121DC7E16E7}"/>
    <cellStyle name="Comma 12 3 2 3 2 2" xfId="27995" xr:uid="{8C164F57-8520-4B44-94D4-34A8F8F4439B}"/>
    <cellStyle name="Comma 12 3 2 3 2 2 2" xfId="58819" xr:uid="{4BF5ED5C-87E0-463C-B28B-E217BF44EE46}"/>
    <cellStyle name="Comma 12 3 2 3 2 3" xfId="43409" xr:uid="{05A540AD-C806-4DD8-91A9-71125AD3A49A}"/>
    <cellStyle name="Comma 12 3 2 3 3" xfId="20186" xr:uid="{0B4BE320-EE5D-4244-B811-6679194BBEAB}"/>
    <cellStyle name="Comma 12 3 2 3 3 2" xfId="51010" xr:uid="{6A41E705-1084-4437-9249-F4D48C1EEFB8}"/>
    <cellStyle name="Comma 12 3 2 3 4" xfId="35600" xr:uid="{91428F76-4D9A-4C8A-A13C-A3C2371FE4D6}"/>
    <cellStyle name="Comma 12 3 2 4" xfId="8781" xr:uid="{B89DBFC9-5D1E-4497-980D-AAB517E3684E}"/>
    <cellStyle name="Comma 12 3 2 4 2" xfId="24192" xr:uid="{C64BCFDC-1B66-4E6F-847C-4BCE513A3903}"/>
    <cellStyle name="Comma 12 3 2 4 2 2" xfId="55016" xr:uid="{863D94F3-BC6B-4732-9056-66967AACE6D6}"/>
    <cellStyle name="Comma 12 3 2 4 3" xfId="39606" xr:uid="{CBA0A3EE-31A6-4474-BCA9-E22174003D30}"/>
    <cellStyle name="Comma 12 3 2 5" xfId="16383" xr:uid="{3D044013-331D-4977-9FE2-9342E0D43EEE}"/>
    <cellStyle name="Comma 12 3 2 5 2" xfId="47207" xr:uid="{25FADC8E-D800-4B9A-A2D4-367D5D6DBBDD}"/>
    <cellStyle name="Comma 12 3 2 6" xfId="31797" xr:uid="{BF8A9CEF-38F8-4C37-B83C-742C5B8C71B2}"/>
    <cellStyle name="Comma 12 3 3" xfId="1603" xr:uid="{257A58BD-5E67-4633-A526-4EA33C5BF838}"/>
    <cellStyle name="Comma 12 3 3 2" xfId="3502" xr:uid="{59AF885F-DA3D-4B22-8E33-97A0115073A2}"/>
    <cellStyle name="Comma 12 3 3 2 2" xfId="7305" xr:uid="{BE395D06-5252-4E39-B67B-1111EEAED071}"/>
    <cellStyle name="Comma 12 3 3 2 2 2" xfId="15116" xr:uid="{51E01EB0-A6EB-44DE-9599-29CAE3CBFFE2}"/>
    <cellStyle name="Comma 12 3 3 2 2 2 2" xfId="30527" xr:uid="{21D9DA35-0668-4C3C-B0CD-3685C33D1949}"/>
    <cellStyle name="Comma 12 3 3 2 2 2 2 2" xfId="61351" xr:uid="{DB7E34D9-6212-4934-8C54-567323154DD0}"/>
    <cellStyle name="Comma 12 3 3 2 2 2 3" xfId="45941" xr:uid="{34DA82B9-FEC8-4D29-A831-E58BAC24FB1D}"/>
    <cellStyle name="Comma 12 3 3 2 2 3" xfId="22718" xr:uid="{8FE5209F-5CC0-4549-A39C-E41BDA9ED4C0}"/>
    <cellStyle name="Comma 12 3 3 2 2 3 2" xfId="53542" xr:uid="{DE29BDB5-04C4-416F-AB75-A192E52ED4EC}"/>
    <cellStyle name="Comma 12 3 3 2 2 4" xfId="38132" xr:uid="{6C626F4A-E21A-45B1-9D33-6942FD46B2D5}"/>
    <cellStyle name="Comma 12 3 3 2 3" xfId="11313" xr:uid="{2C5B37AA-5E7E-4190-A434-34637248A334}"/>
    <cellStyle name="Comma 12 3 3 2 3 2" xfId="26724" xr:uid="{FA4ADA75-CB04-44C2-A2ED-3EFFFA17AB26}"/>
    <cellStyle name="Comma 12 3 3 2 3 2 2" xfId="57548" xr:uid="{258051C6-35C9-47D0-86F7-887FC39EA72B}"/>
    <cellStyle name="Comma 12 3 3 2 3 3" xfId="42138" xr:uid="{6542CE30-AE7E-4951-8912-B5EA6DD3F32D}"/>
    <cellStyle name="Comma 12 3 3 2 4" xfId="18915" xr:uid="{4B1D0DAC-EEA1-42E3-B707-6E53C82F06A5}"/>
    <cellStyle name="Comma 12 3 3 2 4 2" xfId="49739" xr:uid="{64746745-4EFB-4806-81F3-DF7E9E992634}"/>
    <cellStyle name="Comma 12 3 3 2 5" xfId="34329" xr:uid="{8118B06C-8687-4557-B22B-CFE53C55540D}"/>
    <cellStyle name="Comma 12 3 3 3" xfId="5406" xr:uid="{D32FBFD7-746D-42FC-90F4-190E3C9CE8F5}"/>
    <cellStyle name="Comma 12 3 3 3 2" xfId="13217" xr:uid="{D040711D-8ECD-4AC2-8DA9-C5DBAE5A2D32}"/>
    <cellStyle name="Comma 12 3 3 3 2 2" xfId="28628" xr:uid="{562EC71E-95CF-4359-91C2-861DE0A6ECF4}"/>
    <cellStyle name="Comma 12 3 3 3 2 2 2" xfId="59452" xr:uid="{E054F844-3162-479C-8EA8-DF53E8AE11F8}"/>
    <cellStyle name="Comma 12 3 3 3 2 3" xfId="44042" xr:uid="{1D80A793-BF2B-4D45-808E-74EF6FB06FB9}"/>
    <cellStyle name="Comma 12 3 3 3 3" xfId="20819" xr:uid="{2CC0E8B6-77C2-48BD-9FC8-02FA508413CE}"/>
    <cellStyle name="Comma 12 3 3 3 3 2" xfId="51643" xr:uid="{E49F919B-4193-4604-B909-97FA06995234}"/>
    <cellStyle name="Comma 12 3 3 3 4" xfId="36233" xr:uid="{F37D0DBD-FB10-47BD-AC39-F7920C9A8A3F}"/>
    <cellStyle name="Comma 12 3 3 4" xfId="9414" xr:uid="{C077C0F4-6633-4E98-97C5-99C52B28F934}"/>
    <cellStyle name="Comma 12 3 3 4 2" xfId="24825" xr:uid="{5CA61506-E68E-4135-9DAC-0F0CFC5A6C5D}"/>
    <cellStyle name="Comma 12 3 3 4 2 2" xfId="55649" xr:uid="{E0A69F35-5943-41C0-A410-360F97C9E0D4}"/>
    <cellStyle name="Comma 12 3 3 4 3" xfId="40239" xr:uid="{C9FE07E6-DCA5-47C8-B9EE-1CEA4AD2FA37}"/>
    <cellStyle name="Comma 12 3 3 5" xfId="17016" xr:uid="{E2EC145D-142D-4F6B-8735-E4DD2E5BF082}"/>
    <cellStyle name="Comma 12 3 3 5 2" xfId="47840" xr:uid="{4AA694CD-B92B-4C63-8DC3-DCD20A0BFCF0}"/>
    <cellStyle name="Comma 12 3 3 6" xfId="32430" xr:uid="{2053A381-B1DA-4721-83B8-5B9EF7D55004}"/>
    <cellStyle name="Comma 12 3 4" xfId="2236" xr:uid="{F2C67F2E-6621-432E-A09A-E9736E82451E}"/>
    <cellStyle name="Comma 12 3 4 2" xfId="6039" xr:uid="{F350F96F-6007-4741-B068-7BE139F33005}"/>
    <cellStyle name="Comma 12 3 4 2 2" xfId="13850" xr:uid="{15B3CE33-8530-42DD-986D-544C6EEA1A61}"/>
    <cellStyle name="Comma 12 3 4 2 2 2" xfId="29261" xr:uid="{65008DA7-0CE4-40C4-9201-B8ED93FABFC1}"/>
    <cellStyle name="Comma 12 3 4 2 2 2 2" xfId="60085" xr:uid="{540F4C32-43DE-4EC2-BE87-D7AFAA319BED}"/>
    <cellStyle name="Comma 12 3 4 2 2 3" xfId="44675" xr:uid="{5D3D616D-376E-43F9-A506-34F6BAC88E94}"/>
    <cellStyle name="Comma 12 3 4 2 3" xfId="21452" xr:uid="{7225CAC5-461D-4333-A6F0-1A1102BF259B}"/>
    <cellStyle name="Comma 12 3 4 2 3 2" xfId="52276" xr:uid="{8AEE0605-4891-4A00-88C8-B7C46784A5D0}"/>
    <cellStyle name="Comma 12 3 4 2 4" xfId="36866" xr:uid="{8F971126-EE0A-4249-B3EF-30D9F1663280}"/>
    <cellStyle name="Comma 12 3 4 3" xfId="10047" xr:uid="{E3FD270B-D9E3-4C72-A045-D12D4970B5F8}"/>
    <cellStyle name="Comma 12 3 4 3 2" xfId="25458" xr:uid="{BE5A0589-616E-42EB-9970-CA7A55AB8A9E}"/>
    <cellStyle name="Comma 12 3 4 3 2 2" xfId="56282" xr:uid="{C30FC85C-8B15-470F-9778-BC554D241CE2}"/>
    <cellStyle name="Comma 12 3 4 3 3" xfId="40872" xr:uid="{0E8E4244-9A6F-458C-A978-3646D49C6067}"/>
    <cellStyle name="Comma 12 3 4 4" xfId="17649" xr:uid="{144D59F2-A217-4484-AF29-3FD535CCD315}"/>
    <cellStyle name="Comma 12 3 4 4 2" xfId="48473" xr:uid="{80AE2CC2-5F7A-42CC-87D8-C239F0E842DD}"/>
    <cellStyle name="Comma 12 3 4 5" xfId="33063" xr:uid="{5C4E59F0-78F3-42E3-8209-C62CA9F130E3}"/>
    <cellStyle name="Comma 12 3 5" xfId="4140" xr:uid="{5E23B584-E328-4169-AD65-425A2D971A88}"/>
    <cellStyle name="Comma 12 3 5 2" xfId="11951" xr:uid="{591DEE2F-E0C6-4D74-868A-D61373631446}"/>
    <cellStyle name="Comma 12 3 5 2 2" xfId="27362" xr:uid="{05AD62AD-9C6E-499E-94C3-D1F5681AF386}"/>
    <cellStyle name="Comma 12 3 5 2 2 2" xfId="58186" xr:uid="{C7EB2A12-B46C-4CD0-9D76-A12AA8F43C73}"/>
    <cellStyle name="Comma 12 3 5 2 3" xfId="42776" xr:uid="{D6629D74-21CF-4CCE-984F-C3B9A8EB4A73}"/>
    <cellStyle name="Comma 12 3 5 3" xfId="19553" xr:uid="{06768DE9-76F5-49ED-98DD-3A14466AD039}"/>
    <cellStyle name="Comma 12 3 5 3 2" xfId="50377" xr:uid="{B7716E5E-CFC6-473B-9A20-390F92CE43EE}"/>
    <cellStyle name="Comma 12 3 5 4" xfId="34967" xr:uid="{3369C1E7-5F45-4018-B656-739034B0835D}"/>
    <cellStyle name="Comma 12 3 6" xfId="8148" xr:uid="{90B16D8D-9724-48B1-9771-CD75363E7AFD}"/>
    <cellStyle name="Comma 12 3 6 2" xfId="23559" xr:uid="{A7D5C9E1-D3B9-4D30-978A-4D29C1EA46BF}"/>
    <cellStyle name="Comma 12 3 6 2 2" xfId="54383" xr:uid="{708D837A-FE9B-4ECB-9B2C-800BF438CF10}"/>
    <cellStyle name="Comma 12 3 6 3" xfId="38973" xr:uid="{7CAFC6B4-7B24-4810-805D-CB2F7813A478}"/>
    <cellStyle name="Comma 12 3 7" xfId="15750" xr:uid="{9B43CC80-1F8F-448B-A719-446A613BCD3F}"/>
    <cellStyle name="Comma 12 3 7 2" xfId="46574" xr:uid="{F7129238-0B7D-4F73-BCF5-C06BD609B034}"/>
    <cellStyle name="Comma 12 3 8" xfId="31164" xr:uid="{55C7CBB3-75B3-45D2-8D78-D9840D273E8E}"/>
    <cellStyle name="Comma 12 4" xfId="966" xr:uid="{A3DB0D90-71CF-4B23-8198-312B964BFBC9}"/>
    <cellStyle name="Comma 12 4 2" xfId="2865" xr:uid="{C55FE386-A98D-406E-AF31-62188C9CA427}"/>
    <cellStyle name="Comma 12 4 2 2" xfId="6668" xr:uid="{76018C1F-3381-4B5A-9965-5F3577AE996A}"/>
    <cellStyle name="Comma 12 4 2 2 2" xfId="14479" xr:uid="{8E28C6D8-1F05-43E8-A573-210CE62F64E8}"/>
    <cellStyle name="Comma 12 4 2 2 2 2" xfId="29890" xr:uid="{C0E090BF-1FFC-49F5-BBA2-19414E65AF81}"/>
    <cellStyle name="Comma 12 4 2 2 2 2 2" xfId="60714" xr:uid="{EB545021-A4B2-4984-ABDE-832DD3B33397}"/>
    <cellStyle name="Comma 12 4 2 2 2 3" xfId="45304" xr:uid="{7D9A7C59-3730-4529-9237-61FB07C749BF}"/>
    <cellStyle name="Comma 12 4 2 2 3" xfId="22081" xr:uid="{6C5FFE46-07D5-4365-A8DC-8F57233F6765}"/>
    <cellStyle name="Comma 12 4 2 2 3 2" xfId="52905" xr:uid="{CF95D9B8-1861-4A6A-9D99-7A5689469815}"/>
    <cellStyle name="Comma 12 4 2 2 4" xfId="37495" xr:uid="{0D566956-5955-4EEA-B389-4CEA67E2F393}"/>
    <cellStyle name="Comma 12 4 2 3" xfId="10676" xr:uid="{79DB32C4-114C-4C74-A708-F5576C538B9A}"/>
    <cellStyle name="Comma 12 4 2 3 2" xfId="26087" xr:uid="{7580E7B5-0499-428E-89BC-974C97232E7A}"/>
    <cellStyle name="Comma 12 4 2 3 2 2" xfId="56911" xr:uid="{C2C85CC6-DCD7-4AD4-9354-9DFF91944330}"/>
    <cellStyle name="Comma 12 4 2 3 3" xfId="41501" xr:uid="{FEB3EDD1-5A7F-4D17-A1FD-95449FF5B82A}"/>
    <cellStyle name="Comma 12 4 2 4" xfId="18278" xr:uid="{0556A595-B131-4CEB-91CE-B89ED4B09C88}"/>
    <cellStyle name="Comma 12 4 2 4 2" xfId="49102" xr:uid="{A851E8A0-C540-41A8-A23E-698C82EA737E}"/>
    <cellStyle name="Comma 12 4 2 5" xfId="33692" xr:uid="{A8E2CDB6-29A3-4E07-8552-DE8B6975E9C4}"/>
    <cellStyle name="Comma 12 4 3" xfId="4769" xr:uid="{C31FAF54-FB40-4EF2-AA2A-F37CFABCD330}"/>
    <cellStyle name="Comma 12 4 3 2" xfId="12580" xr:uid="{03719367-6C61-46C7-B368-555117BDD0B7}"/>
    <cellStyle name="Comma 12 4 3 2 2" xfId="27991" xr:uid="{1998C702-B7C0-40D9-BE2F-A3783F324CD0}"/>
    <cellStyle name="Comma 12 4 3 2 2 2" xfId="58815" xr:uid="{F4F7BAC1-5148-4D94-9958-1F9B71D4C6D8}"/>
    <cellStyle name="Comma 12 4 3 2 3" xfId="43405" xr:uid="{14DD81EB-B021-4AAA-A6A2-6C38A77A5B53}"/>
    <cellStyle name="Comma 12 4 3 3" xfId="20182" xr:uid="{B900461C-ACFF-4FAE-90F4-3EAE3E504CEC}"/>
    <cellStyle name="Comma 12 4 3 3 2" xfId="51006" xr:uid="{2F18AEA0-3EC0-48C3-B5D3-C9DE76C3F376}"/>
    <cellStyle name="Comma 12 4 3 4" xfId="35596" xr:uid="{46B43471-60C1-4A0E-99E9-B33BF68399A3}"/>
    <cellStyle name="Comma 12 4 4" xfId="8777" xr:uid="{15F9B772-8134-45B7-A48B-B7E7A3937322}"/>
    <cellStyle name="Comma 12 4 4 2" xfId="24188" xr:uid="{79A4E244-559A-427F-A813-C95158AA238E}"/>
    <cellStyle name="Comma 12 4 4 2 2" xfId="55012" xr:uid="{455C486D-6764-42CF-8F54-1FC7A162CF61}"/>
    <cellStyle name="Comma 12 4 4 3" xfId="39602" xr:uid="{C2AA0BF8-38EE-4064-AE25-932D4B24F921}"/>
    <cellStyle name="Comma 12 4 5" xfId="16379" xr:uid="{D25E664F-3140-463F-BA70-5273BF0FC15F}"/>
    <cellStyle name="Comma 12 4 5 2" xfId="47203" xr:uid="{E93A1C2E-29A6-4AB7-B786-BD3F329847B3}"/>
    <cellStyle name="Comma 12 4 6" xfId="31793" xr:uid="{34CEFA43-C1D2-4250-8319-828E282F66B3}"/>
    <cellStyle name="Comma 12 5" xfId="1599" xr:uid="{CDE8A377-F291-44DA-9646-EA826D3BF955}"/>
    <cellStyle name="Comma 12 5 2" xfId="3498" xr:uid="{0356C0CF-9CE7-4522-9ECF-3FB1088294F3}"/>
    <cellStyle name="Comma 12 5 2 2" xfId="7301" xr:uid="{E11993D9-7BE1-46C1-9A40-7A760FC9978D}"/>
    <cellStyle name="Comma 12 5 2 2 2" xfId="15112" xr:uid="{3B8450EE-FF11-42B2-9A51-5FD25A594882}"/>
    <cellStyle name="Comma 12 5 2 2 2 2" xfId="30523" xr:uid="{4CFCC087-514E-4474-921B-11B604B9324F}"/>
    <cellStyle name="Comma 12 5 2 2 2 2 2" xfId="61347" xr:uid="{2A8084D3-B495-4608-A503-B3349D29F414}"/>
    <cellStyle name="Comma 12 5 2 2 2 3" xfId="45937" xr:uid="{1ED8B302-EB60-44B6-973F-4BCA5BEA50B9}"/>
    <cellStyle name="Comma 12 5 2 2 3" xfId="22714" xr:uid="{3427F928-1A91-40CE-AD4D-0D4501BC43BE}"/>
    <cellStyle name="Comma 12 5 2 2 3 2" xfId="53538" xr:uid="{34FE350E-6155-4034-B0A6-4F7522BA7075}"/>
    <cellStyle name="Comma 12 5 2 2 4" xfId="38128" xr:uid="{0133A488-7348-49C8-BE42-78E40B637EA1}"/>
    <cellStyle name="Comma 12 5 2 3" xfId="11309" xr:uid="{227513DD-EEE0-4FE7-9E30-38FB1E2E398F}"/>
    <cellStyle name="Comma 12 5 2 3 2" xfId="26720" xr:uid="{8B895FF7-BDAD-4C93-884B-C4787F9BE0F3}"/>
    <cellStyle name="Comma 12 5 2 3 2 2" xfId="57544" xr:uid="{4F466F4C-AB47-4D08-921C-1109291293E1}"/>
    <cellStyle name="Comma 12 5 2 3 3" xfId="42134" xr:uid="{6CDCD42C-592B-47E6-A9DF-F8F7DD155BC9}"/>
    <cellStyle name="Comma 12 5 2 4" xfId="18911" xr:uid="{ECEC26E1-569A-4834-82BF-7264F843FA97}"/>
    <cellStyle name="Comma 12 5 2 4 2" xfId="49735" xr:uid="{B73AF8A6-04D8-49AC-A8A9-8E966EC35D5A}"/>
    <cellStyle name="Comma 12 5 2 5" xfId="34325" xr:uid="{A4CECCE5-200F-4A81-AD8B-28E27263A091}"/>
    <cellStyle name="Comma 12 5 3" xfId="5402" xr:uid="{76D61EF4-04C8-41D2-BA41-D1E94198B8F0}"/>
    <cellStyle name="Comma 12 5 3 2" xfId="13213" xr:uid="{AB673600-409F-4A14-9D60-2CF94CC9507E}"/>
    <cellStyle name="Comma 12 5 3 2 2" xfId="28624" xr:uid="{B741475E-8967-40CB-8B18-CBC0F7C86264}"/>
    <cellStyle name="Comma 12 5 3 2 2 2" xfId="59448" xr:uid="{6D0C8403-FFC3-462F-B71D-04237DA75D88}"/>
    <cellStyle name="Comma 12 5 3 2 3" xfId="44038" xr:uid="{85B9B1D9-EA87-49F2-8233-620226E2B0E8}"/>
    <cellStyle name="Comma 12 5 3 3" xfId="20815" xr:uid="{D5E6AAEC-14C0-45AF-B520-0A45DD4875E0}"/>
    <cellStyle name="Comma 12 5 3 3 2" xfId="51639" xr:uid="{5F9F4275-03FC-46C8-AD4C-A55EF59E6FD0}"/>
    <cellStyle name="Comma 12 5 3 4" xfId="36229" xr:uid="{2521B09C-41D4-4FD2-B6C5-5C0FD7791864}"/>
    <cellStyle name="Comma 12 5 4" xfId="9410" xr:uid="{7DDF3A5C-B276-4E14-B7BE-5A309F11B2E2}"/>
    <cellStyle name="Comma 12 5 4 2" xfId="24821" xr:uid="{257FFEF9-7EE2-47CB-9A8D-8286833151FC}"/>
    <cellStyle name="Comma 12 5 4 2 2" xfId="55645" xr:uid="{00590DB1-5A0C-49A5-9B3B-9CC7002023D1}"/>
    <cellStyle name="Comma 12 5 4 3" xfId="40235" xr:uid="{E599E5B2-385F-4751-86DD-948F680591E4}"/>
    <cellStyle name="Comma 12 5 5" xfId="17012" xr:uid="{C1F2502F-B303-4AD9-A24D-0F0AA2F8595C}"/>
    <cellStyle name="Comma 12 5 5 2" xfId="47836" xr:uid="{39AAE5AB-65F0-4931-A045-302A6AEB8C73}"/>
    <cellStyle name="Comma 12 5 6" xfId="32426" xr:uid="{865DC639-173F-4AB9-9014-65723B95DFBD}"/>
    <cellStyle name="Comma 12 6" xfId="2232" xr:uid="{EF9C9280-DA45-4E20-ACF9-F006D4480FBE}"/>
    <cellStyle name="Comma 12 6 2" xfId="6035" xr:uid="{F20C0CA9-B570-4427-A559-11598055592F}"/>
    <cellStyle name="Comma 12 6 2 2" xfId="13846" xr:uid="{F088A839-718E-43EC-8556-280C99CB559F}"/>
    <cellStyle name="Comma 12 6 2 2 2" xfId="29257" xr:uid="{E3B4A992-69E0-4F1D-8BB9-57700855B055}"/>
    <cellStyle name="Comma 12 6 2 2 2 2" xfId="60081" xr:uid="{91852C82-6E04-44BF-8DF9-775BC345C256}"/>
    <cellStyle name="Comma 12 6 2 2 3" xfId="44671" xr:uid="{5BED95C5-9434-4315-9048-4D518A112F9C}"/>
    <cellStyle name="Comma 12 6 2 3" xfId="21448" xr:uid="{376A62A2-41BC-4B3A-8178-3C178FB67CBD}"/>
    <cellStyle name="Comma 12 6 2 3 2" xfId="52272" xr:uid="{7B691AAB-EACA-419E-B641-D1EE0CE7948A}"/>
    <cellStyle name="Comma 12 6 2 4" xfId="36862" xr:uid="{6A6E3522-D438-476B-9CD8-A56FDBD9624A}"/>
    <cellStyle name="Comma 12 6 3" xfId="10043" xr:uid="{C29943B8-221D-4ED0-A17D-C5A6552D4801}"/>
    <cellStyle name="Comma 12 6 3 2" xfId="25454" xr:uid="{FCC0FA05-7B47-47E0-9A45-32EB0C998E69}"/>
    <cellStyle name="Comma 12 6 3 2 2" xfId="56278" xr:uid="{CD81C9A1-1AA9-49AA-A4E1-B79F99B54859}"/>
    <cellStyle name="Comma 12 6 3 3" xfId="40868" xr:uid="{CB185542-1D51-41FE-A1D9-57A87112A280}"/>
    <cellStyle name="Comma 12 6 4" xfId="17645" xr:uid="{D432FC04-39A9-454E-AB84-9EB9EF631B80}"/>
    <cellStyle name="Comma 12 6 4 2" xfId="48469" xr:uid="{B41D8BE4-DEF7-4C8A-AD85-64B3EC54A035}"/>
    <cellStyle name="Comma 12 6 5" xfId="33059" xr:uid="{09C174D5-91BE-4DEA-9E46-5E08F2D0EC06}"/>
    <cellStyle name="Comma 12 7" xfId="4136" xr:uid="{35AB59AC-87DC-460C-86E2-B67D4C1D3E18}"/>
    <cellStyle name="Comma 12 7 2" xfId="11947" xr:uid="{90DB1405-B462-49C3-B0A8-729804E112F0}"/>
    <cellStyle name="Comma 12 7 2 2" xfId="27358" xr:uid="{16CFAA05-719D-43FD-B91D-5FB31A94D8D1}"/>
    <cellStyle name="Comma 12 7 2 2 2" xfId="58182" xr:uid="{3624E0B9-7A14-43C5-BF03-23D4B0CB57C0}"/>
    <cellStyle name="Comma 12 7 2 3" xfId="42772" xr:uid="{ECDAE397-A04D-4DD8-A6EA-63AFBF509727}"/>
    <cellStyle name="Comma 12 7 3" xfId="19549" xr:uid="{82FAA16A-B483-4E4B-9972-626995A47634}"/>
    <cellStyle name="Comma 12 7 3 2" xfId="50373" xr:uid="{AEDC2C45-1FAF-4065-A5CA-0C3107A96198}"/>
    <cellStyle name="Comma 12 7 4" xfId="34963" xr:uid="{6D0D9185-9469-4A88-B7EA-E6781AB42492}"/>
    <cellStyle name="Comma 12 8" xfId="8144" xr:uid="{050216A9-FBA9-4F95-94E2-E43D3009BF97}"/>
    <cellStyle name="Comma 12 8 2" xfId="23555" xr:uid="{0D6CC273-404B-41EF-9A1D-3D10AE9C7444}"/>
    <cellStyle name="Comma 12 8 2 2" xfId="54379" xr:uid="{9A152F1C-9288-4B08-AE08-EFF6277E6DFE}"/>
    <cellStyle name="Comma 12 8 3" xfId="38969" xr:uid="{44C8FB07-A9E3-4952-8E67-05755C4B4A37}"/>
    <cellStyle name="Comma 12 9" xfId="15746" xr:uid="{C1741703-331C-44C0-80DA-EF3F11CA532B}"/>
    <cellStyle name="Comma 12 9 2" xfId="46570" xr:uid="{028EDDA7-29B2-47CF-A9E1-F20441965018}"/>
    <cellStyle name="Comma 13" xfId="546" xr:uid="{6A9AD24E-EAC4-4BED-A550-E61E6A3E91D7}"/>
    <cellStyle name="Comma 13 2" xfId="1179" xr:uid="{53BD9C8D-659F-45B3-9A15-7AED337213AD}"/>
    <cellStyle name="Comma 13 2 2" xfId="3078" xr:uid="{1752543F-372D-4625-97EF-C9CD6E8D3E20}"/>
    <cellStyle name="Comma 13 2 2 2" xfId="6881" xr:uid="{E4A2CCB6-F5E7-4257-B210-E64215E31C14}"/>
    <cellStyle name="Comma 13 2 2 2 2" xfId="14692" xr:uid="{7463E342-00D2-4E25-B889-4AA7CD865346}"/>
    <cellStyle name="Comma 13 2 2 2 2 2" xfId="30103" xr:uid="{86DE9B7C-7CE5-4EFF-8C7B-F808025B5FC2}"/>
    <cellStyle name="Comma 13 2 2 2 2 2 2" xfId="60927" xr:uid="{595A3098-A762-4142-AC10-CA9C09FC6230}"/>
    <cellStyle name="Comma 13 2 2 2 2 3" xfId="45517" xr:uid="{4E517688-392F-4905-912C-9AA690D97EB4}"/>
    <cellStyle name="Comma 13 2 2 2 3" xfId="22294" xr:uid="{406A6073-A0E2-43B5-A2AA-46F168FF109C}"/>
    <cellStyle name="Comma 13 2 2 2 3 2" xfId="53118" xr:uid="{B28A817C-E41F-445D-904A-A7630DDE567A}"/>
    <cellStyle name="Comma 13 2 2 2 4" xfId="37708" xr:uid="{FCAE94BF-6F69-4E1D-90A5-D26BD41F6E20}"/>
    <cellStyle name="Comma 13 2 2 3" xfId="10889" xr:uid="{72322FDD-56F0-438E-80E6-A1B3C2F4A48A}"/>
    <cellStyle name="Comma 13 2 2 3 2" xfId="26300" xr:uid="{B2EF67D3-7809-4A2F-834E-6D9100514956}"/>
    <cellStyle name="Comma 13 2 2 3 2 2" xfId="57124" xr:uid="{4638F013-9DD1-400C-A375-0A4F72F677EC}"/>
    <cellStyle name="Comma 13 2 2 3 3" xfId="41714" xr:uid="{3F992114-E32B-484C-AA82-937AF841FE2F}"/>
    <cellStyle name="Comma 13 2 2 4" xfId="18491" xr:uid="{9067B260-667B-40E2-B5FC-D256B1F5414F}"/>
    <cellStyle name="Comma 13 2 2 4 2" xfId="49315" xr:uid="{665AA651-BCF1-4959-9D34-B156681FCAB6}"/>
    <cellStyle name="Comma 13 2 2 5" xfId="33905" xr:uid="{9E349634-52AF-4E19-B0D6-8F13B4D8F3C8}"/>
    <cellStyle name="Comma 13 2 3" xfId="4982" xr:uid="{F5A87867-199E-4394-B7A9-6E0D38B54EAF}"/>
    <cellStyle name="Comma 13 2 3 2" xfId="12793" xr:uid="{FC9C096C-B6CB-418E-A3D6-494BB940EB75}"/>
    <cellStyle name="Comma 13 2 3 2 2" xfId="28204" xr:uid="{ECED3CBB-F9D3-4C31-AD0A-F5E1E46A8A1A}"/>
    <cellStyle name="Comma 13 2 3 2 2 2" xfId="59028" xr:uid="{61E2E379-061A-4281-B38E-C5881F50BE3A}"/>
    <cellStyle name="Comma 13 2 3 2 3" xfId="43618" xr:uid="{6747A52A-A877-4290-8C8C-AE4E4A657D1F}"/>
    <cellStyle name="Comma 13 2 3 3" xfId="20395" xr:uid="{81EEE19C-72F6-4F81-B9FC-E4FD0672BE85}"/>
    <cellStyle name="Comma 13 2 3 3 2" xfId="51219" xr:uid="{BAC1AA9D-5D57-4A79-9F4F-52414DE37450}"/>
    <cellStyle name="Comma 13 2 3 4" xfId="35809" xr:uid="{CC6E2293-AB8D-4B6E-993D-6A7781A3CE2B}"/>
    <cellStyle name="Comma 13 2 4" xfId="8990" xr:uid="{05942DCD-2F63-416A-A822-FEDC264DA783}"/>
    <cellStyle name="Comma 13 2 4 2" xfId="24401" xr:uid="{CBC412E3-E198-4086-85E9-B5FBD786331A}"/>
    <cellStyle name="Comma 13 2 4 2 2" xfId="55225" xr:uid="{47B70A53-3D04-4F70-88D1-2FFF3BF6C9F1}"/>
    <cellStyle name="Comma 13 2 4 3" xfId="39815" xr:uid="{9093AA8E-ABC4-4A1C-A6D8-B8E4B00A76BB}"/>
    <cellStyle name="Comma 13 2 5" xfId="16592" xr:uid="{38D6005E-C3B2-4F82-AC6C-8BDDD56EADD9}"/>
    <cellStyle name="Comma 13 2 5 2" xfId="47416" xr:uid="{BF7243DB-F24F-4D3C-BC0D-99793E3EBC8D}"/>
    <cellStyle name="Comma 13 2 6" xfId="32006" xr:uid="{3D483D3E-5ABC-4C8E-A3FA-04E707632742}"/>
    <cellStyle name="Comma 13 3" xfId="1812" xr:uid="{EF7DFAFC-5D8A-48BB-BFD2-29E0DE9D1855}"/>
    <cellStyle name="Comma 13 3 2" xfId="3711" xr:uid="{61B8A64F-1C69-4A17-9D0D-EB74D8D5C742}"/>
    <cellStyle name="Comma 13 3 2 2" xfId="7514" xr:uid="{F82AC56D-04C8-4176-A513-F770D4AB24CA}"/>
    <cellStyle name="Comma 13 3 2 2 2" xfId="15325" xr:uid="{5D3CB1C9-4A45-445C-9D7F-7E25BE367CE9}"/>
    <cellStyle name="Comma 13 3 2 2 2 2" xfId="30736" xr:uid="{090A1CC9-F89F-4A83-A7A6-CC9528386632}"/>
    <cellStyle name="Comma 13 3 2 2 2 2 2" xfId="61560" xr:uid="{42C522D1-FC9E-4138-9002-A440F39FE651}"/>
    <cellStyle name="Comma 13 3 2 2 2 3" xfId="46150" xr:uid="{7942FC66-0176-43C2-939A-4517AB35AD8D}"/>
    <cellStyle name="Comma 13 3 2 2 3" xfId="22927" xr:uid="{BC40E354-8BBB-4652-A698-CD237A1BD94D}"/>
    <cellStyle name="Comma 13 3 2 2 3 2" xfId="53751" xr:uid="{B9D5B890-FBEE-40FA-88C5-49F0652874CE}"/>
    <cellStyle name="Comma 13 3 2 2 4" xfId="38341" xr:uid="{48F93B59-8C47-4D35-902D-B0118CCB8C6B}"/>
    <cellStyle name="Comma 13 3 2 3" xfId="11522" xr:uid="{331E9DC1-0BAE-467A-A3B0-DBDF68F242E4}"/>
    <cellStyle name="Comma 13 3 2 3 2" xfId="26933" xr:uid="{AACDE1BC-D6ED-4A74-869A-462A741A7248}"/>
    <cellStyle name="Comma 13 3 2 3 2 2" xfId="57757" xr:uid="{EE1D631A-26A7-4111-AE13-2B6C76F92D09}"/>
    <cellStyle name="Comma 13 3 2 3 3" xfId="42347" xr:uid="{4B9AE256-E3E3-4DE2-B8B2-9B7CA8AAB77F}"/>
    <cellStyle name="Comma 13 3 2 4" xfId="19124" xr:uid="{8A441A67-B911-47BA-8C88-86C2F9E59F24}"/>
    <cellStyle name="Comma 13 3 2 4 2" xfId="49948" xr:uid="{3AD9D23F-7680-43A6-A4B4-0E8891B183C2}"/>
    <cellStyle name="Comma 13 3 2 5" xfId="34538" xr:uid="{50739C5D-FD29-4242-8B51-3F32240B76CC}"/>
    <cellStyle name="Comma 13 3 3" xfId="5615" xr:uid="{331F1CC2-5FC5-4713-A9FE-7667B55CEC93}"/>
    <cellStyle name="Comma 13 3 3 2" xfId="13426" xr:uid="{583079C7-16A3-4407-BFF4-5C5ECBE486FB}"/>
    <cellStyle name="Comma 13 3 3 2 2" xfId="28837" xr:uid="{A411204D-3F6C-4B2C-A939-27D1D9F2A9ED}"/>
    <cellStyle name="Comma 13 3 3 2 2 2" xfId="59661" xr:uid="{38AACAEE-BECB-43D9-A5A2-A2DA9243BD03}"/>
    <cellStyle name="Comma 13 3 3 2 3" xfId="44251" xr:uid="{B62DBA87-9D9F-4E91-A3FB-356EABCB7D66}"/>
    <cellStyle name="Comma 13 3 3 3" xfId="21028" xr:uid="{D39650A1-5EE1-4D4F-BC60-949F61EEAB69}"/>
    <cellStyle name="Comma 13 3 3 3 2" xfId="51852" xr:uid="{D36E150F-7F1B-4527-B3AF-2631B3D9F812}"/>
    <cellStyle name="Comma 13 3 3 4" xfId="36442" xr:uid="{AA573DB3-1543-4057-9652-7323DA785C6B}"/>
    <cellStyle name="Comma 13 3 4" xfId="9623" xr:uid="{79C4FAE8-93B3-4F53-A179-40F8B7D51CFB}"/>
    <cellStyle name="Comma 13 3 4 2" xfId="25034" xr:uid="{AD67F7A6-5C9B-496A-BB47-B6AD2BF8FE25}"/>
    <cellStyle name="Comma 13 3 4 2 2" xfId="55858" xr:uid="{478B2492-A876-4E9F-9F26-BF242AFE6D67}"/>
    <cellStyle name="Comma 13 3 4 3" xfId="40448" xr:uid="{E95A56EA-4F7F-4FF2-8A72-A87DF2DD47BC}"/>
    <cellStyle name="Comma 13 3 5" xfId="17225" xr:uid="{DE3C92A7-48C1-4BBD-AB59-A9F9FF9D5F22}"/>
    <cellStyle name="Comma 13 3 5 2" xfId="48049" xr:uid="{6C400733-3871-4D37-9036-E1B53C4F1566}"/>
    <cellStyle name="Comma 13 3 6" xfId="32639" xr:uid="{D18C4B97-EB19-43E6-9EB5-2D0C6993D71E}"/>
    <cellStyle name="Comma 13 4" xfId="2445" xr:uid="{F47C964C-6D98-4570-9BA7-4F95D6C095B3}"/>
    <cellStyle name="Comma 13 4 2" xfId="6248" xr:uid="{6B483B0A-326F-4C8B-886C-8B4A65E8A90A}"/>
    <cellStyle name="Comma 13 4 2 2" xfId="14059" xr:uid="{F39E440F-3026-405D-AAAF-AB27A405B026}"/>
    <cellStyle name="Comma 13 4 2 2 2" xfId="29470" xr:uid="{64632AD1-C20B-4921-B14A-F7D46C7AA8CF}"/>
    <cellStyle name="Comma 13 4 2 2 2 2" xfId="60294" xr:uid="{E1BF5C0A-3AFC-4EC2-AC40-A308121FE44F}"/>
    <cellStyle name="Comma 13 4 2 2 3" xfId="44884" xr:uid="{B536B949-1F9A-4D5C-8690-3DFEBD12FEFF}"/>
    <cellStyle name="Comma 13 4 2 3" xfId="21661" xr:uid="{3EFDFC80-07AD-43BD-8BAC-07BD0AF5ED12}"/>
    <cellStyle name="Comma 13 4 2 3 2" xfId="52485" xr:uid="{C735A31D-36A7-473F-9BB4-0FE947487DB3}"/>
    <cellStyle name="Comma 13 4 2 4" xfId="37075" xr:uid="{B71E9705-91E8-4BE3-9C4A-D90DC14CEE8C}"/>
    <cellStyle name="Comma 13 4 3" xfId="10256" xr:uid="{66180FE4-47A2-4DA2-A6EB-A18C40D6A094}"/>
    <cellStyle name="Comma 13 4 3 2" xfId="25667" xr:uid="{D536BEED-B568-4725-8892-35DE5C8297BA}"/>
    <cellStyle name="Comma 13 4 3 2 2" xfId="56491" xr:uid="{918D7085-2B09-4372-BC0C-4F59AFD5954A}"/>
    <cellStyle name="Comma 13 4 3 3" xfId="41081" xr:uid="{0D1375E9-0805-4F92-9826-3E8B8357C55D}"/>
    <cellStyle name="Comma 13 4 4" xfId="17858" xr:uid="{C65923A5-901F-498B-A949-A490A2CB3196}"/>
    <cellStyle name="Comma 13 4 4 2" xfId="48682" xr:uid="{C3007C81-334B-4630-9385-E46596F83447}"/>
    <cellStyle name="Comma 13 4 5" xfId="33272" xr:uid="{11E9F81A-73C1-45ED-9120-36C116EFEDF4}"/>
    <cellStyle name="Comma 13 5" xfId="4349" xr:uid="{B006AFCC-C55B-4A5D-9B38-6B265BAA1B55}"/>
    <cellStyle name="Comma 13 5 2" xfId="12160" xr:uid="{40BAEEC0-5A0F-4AF2-8876-C0DF7D281342}"/>
    <cellStyle name="Comma 13 5 2 2" xfId="27571" xr:uid="{51C601D7-88BB-47F5-B9FD-63CCF973C2C0}"/>
    <cellStyle name="Comma 13 5 2 2 2" xfId="58395" xr:uid="{FA8DF6E6-7730-408A-9DB1-FDF74398052A}"/>
    <cellStyle name="Comma 13 5 2 3" xfId="42985" xr:uid="{C8264073-BAD3-4EB3-8E71-427693F180E3}"/>
    <cellStyle name="Comma 13 5 3" xfId="19762" xr:uid="{45161398-A28F-4C5D-A27D-65C75824FD6C}"/>
    <cellStyle name="Comma 13 5 3 2" xfId="50586" xr:uid="{0C149AF7-1EEE-4463-9145-6BC276C303B5}"/>
    <cellStyle name="Comma 13 5 4" xfId="35176" xr:uid="{22DC3B7F-907A-4DC4-9470-640BB53C22F0}"/>
    <cellStyle name="Comma 13 6" xfId="8357" xr:uid="{002B8F6D-A81D-4E08-B576-65EB1576A1EB}"/>
    <cellStyle name="Comma 13 6 2" xfId="23768" xr:uid="{C125E461-46A5-43D2-B6DA-BCB30B9ABE69}"/>
    <cellStyle name="Comma 13 6 2 2" xfId="54592" xr:uid="{82AA8D27-723B-4E87-8BC3-DD43C972B562}"/>
    <cellStyle name="Comma 13 6 3" xfId="39182" xr:uid="{936046BC-7B4D-4401-A863-673B33330EB0}"/>
    <cellStyle name="Comma 13 7" xfId="15959" xr:uid="{2EA03AAF-273B-45AD-9A0A-40A4EBFE931E}"/>
    <cellStyle name="Comma 13 7 2" xfId="46783" xr:uid="{C3958168-44CC-4655-AF99-1008A4A6BE04}"/>
    <cellStyle name="Comma 13 8" xfId="31373" xr:uid="{F4577347-5724-45F1-9FAD-C6421BF9C169}"/>
    <cellStyle name="Comma 14" xfId="334" xr:uid="{D65AADF7-247E-4FBA-B451-1CE867FB872E}"/>
    <cellStyle name="Comma 14 2" xfId="968" xr:uid="{AD29FB44-6DFC-4EB5-B8AB-CBAE2A81E573}"/>
    <cellStyle name="Comma 14 2 2" xfId="2867" xr:uid="{6F972B5F-5BEC-4D17-99E1-DB8C2E7197D7}"/>
    <cellStyle name="Comma 14 2 2 2" xfId="6670" xr:uid="{68E10853-3320-4F0D-A971-66EFE505D4FE}"/>
    <cellStyle name="Comma 14 2 2 2 2" xfId="14481" xr:uid="{E347530F-3360-489A-91DE-9DB1C6216AD7}"/>
    <cellStyle name="Comma 14 2 2 2 2 2" xfId="29892" xr:uid="{D775DB06-A4F6-41C8-99AD-5C1F7B0CA70E}"/>
    <cellStyle name="Comma 14 2 2 2 2 2 2" xfId="60716" xr:uid="{994A1F9E-4A9A-4CE6-972F-0796B53B1889}"/>
    <cellStyle name="Comma 14 2 2 2 2 3" xfId="45306" xr:uid="{A81A739D-61AE-4A81-94A2-0F9F9B2E6E0E}"/>
    <cellStyle name="Comma 14 2 2 2 3" xfId="22083" xr:uid="{57E7E1DF-BFAB-486A-A693-49639887411E}"/>
    <cellStyle name="Comma 14 2 2 2 3 2" xfId="52907" xr:uid="{A89D08C5-3B24-4F45-9ADD-6D9F32A989C4}"/>
    <cellStyle name="Comma 14 2 2 2 4" xfId="37497" xr:uid="{9ECB1977-2A07-4C6F-B771-A8D7DD0B8FF6}"/>
    <cellStyle name="Comma 14 2 2 3" xfId="10678" xr:uid="{71428709-FB77-4F84-9A10-18F80ECC5479}"/>
    <cellStyle name="Comma 14 2 2 3 2" xfId="26089" xr:uid="{FFBF02BF-E14E-4DD8-884F-9CB282B84E89}"/>
    <cellStyle name="Comma 14 2 2 3 2 2" xfId="56913" xr:uid="{CAE43A35-80D3-4BEC-80BC-5F9476A48190}"/>
    <cellStyle name="Comma 14 2 2 3 3" xfId="41503" xr:uid="{78211DE3-64B2-45CD-9C46-50C6BAA0C877}"/>
    <cellStyle name="Comma 14 2 2 4" xfId="18280" xr:uid="{565A061F-EA93-4BCD-B3C4-346EADF84F14}"/>
    <cellStyle name="Comma 14 2 2 4 2" xfId="49104" xr:uid="{85A26AAC-2A5C-4B93-988B-346EDCBE79AA}"/>
    <cellStyle name="Comma 14 2 2 5" xfId="33694" xr:uid="{3F071A29-424F-4AFF-BDBC-937900475FE6}"/>
    <cellStyle name="Comma 14 2 3" xfId="4771" xr:uid="{9E4A3E65-5345-4563-839E-A70A5F110298}"/>
    <cellStyle name="Comma 14 2 3 2" xfId="12582" xr:uid="{FEB2FFDA-E854-491C-98F4-8C55F7718B55}"/>
    <cellStyle name="Comma 14 2 3 2 2" xfId="27993" xr:uid="{46F0ABC8-7C92-4464-A86C-D97E0E63742D}"/>
    <cellStyle name="Comma 14 2 3 2 2 2" xfId="58817" xr:uid="{6F143A17-5486-4EFC-8644-FC3FB5D9636D}"/>
    <cellStyle name="Comma 14 2 3 2 3" xfId="43407" xr:uid="{11A79532-30FF-4245-836D-CFA3C694F792}"/>
    <cellStyle name="Comma 14 2 3 3" xfId="20184" xr:uid="{DA63DDEC-D972-48C2-AC85-F53401CA44F5}"/>
    <cellStyle name="Comma 14 2 3 3 2" xfId="51008" xr:uid="{7D2CD7AE-77AD-4D1F-9248-8F0E2E0829FF}"/>
    <cellStyle name="Comma 14 2 3 4" xfId="35598" xr:uid="{3176745C-CAF6-4657-8099-6ADCC8A6816D}"/>
    <cellStyle name="Comma 14 2 4" xfId="8779" xr:uid="{C97312B0-1578-440E-BCC4-B3A61E13636C}"/>
    <cellStyle name="Comma 14 2 4 2" xfId="24190" xr:uid="{F6B0BEA2-0F1F-4F9F-8370-C54B006881B4}"/>
    <cellStyle name="Comma 14 2 4 2 2" xfId="55014" xr:uid="{44AB864A-7702-49EA-AA22-A8BCDB56E716}"/>
    <cellStyle name="Comma 14 2 4 3" xfId="39604" xr:uid="{CCA20281-5036-4581-92F8-40257C5C028D}"/>
    <cellStyle name="Comma 14 2 5" xfId="16381" xr:uid="{7CAC23C4-CACA-4923-ABD1-096ACBDE9A1E}"/>
    <cellStyle name="Comma 14 2 5 2" xfId="47205" xr:uid="{FDC42B2C-1B06-40DE-A967-D95025B426FA}"/>
    <cellStyle name="Comma 14 2 6" xfId="31795" xr:uid="{3F0CCEED-F8E2-4046-AFCB-A92CE7F23F2E}"/>
    <cellStyle name="Comma 14 3" xfId="1601" xr:uid="{2DD12305-C2FB-44EC-AAAA-AEE9CAB2DAA5}"/>
    <cellStyle name="Comma 14 3 2" xfId="3500" xr:uid="{1B7F5FEB-6816-4492-9272-A11BB9ED3C62}"/>
    <cellStyle name="Comma 14 3 2 2" xfId="7303" xr:uid="{2540B9CA-1DED-4858-80B1-5F002E3E2082}"/>
    <cellStyle name="Comma 14 3 2 2 2" xfId="15114" xr:uid="{14C32CA1-5C57-48E3-8016-D58BD8C28540}"/>
    <cellStyle name="Comma 14 3 2 2 2 2" xfId="30525" xr:uid="{FEBEE59C-64DE-43F1-AD3F-B306F500627C}"/>
    <cellStyle name="Comma 14 3 2 2 2 2 2" xfId="61349" xr:uid="{157E31E5-4D90-4D25-9575-FED5DA3E7510}"/>
    <cellStyle name="Comma 14 3 2 2 2 3" xfId="45939" xr:uid="{1824408F-3444-4FC8-8025-7C98D1BE9D80}"/>
    <cellStyle name="Comma 14 3 2 2 3" xfId="22716" xr:uid="{B47D6295-792C-44F4-A137-3277A31CD5CE}"/>
    <cellStyle name="Comma 14 3 2 2 3 2" xfId="53540" xr:uid="{35F5887D-340F-4F80-BCC3-1DED3FCF72AD}"/>
    <cellStyle name="Comma 14 3 2 2 4" xfId="38130" xr:uid="{9CC08F8C-9A4F-4599-A098-57276479FEA8}"/>
    <cellStyle name="Comma 14 3 2 3" xfId="11311" xr:uid="{6800670E-04BC-4C46-B30D-0706FAFF712D}"/>
    <cellStyle name="Comma 14 3 2 3 2" xfId="26722" xr:uid="{94EA2A86-77C6-4058-9BB1-4DF7EF15CBC5}"/>
    <cellStyle name="Comma 14 3 2 3 2 2" xfId="57546" xr:uid="{8C14A894-7942-4056-8551-1C1D4C607FCD}"/>
    <cellStyle name="Comma 14 3 2 3 3" xfId="42136" xr:uid="{CBCAEB3F-B673-437D-8ABB-6919049AC077}"/>
    <cellStyle name="Comma 14 3 2 4" xfId="18913" xr:uid="{3C721414-EFDA-4378-BB29-48001DE63F1F}"/>
    <cellStyle name="Comma 14 3 2 4 2" xfId="49737" xr:uid="{01FE88FE-A3D5-431A-9EF5-115F2117AF63}"/>
    <cellStyle name="Comma 14 3 2 5" xfId="34327" xr:uid="{EFF3F0B1-0F2C-4A79-8143-1778892AA910}"/>
    <cellStyle name="Comma 14 3 3" xfId="5404" xr:uid="{1A6716C6-EBDB-4807-9C54-C6A590D7B173}"/>
    <cellStyle name="Comma 14 3 3 2" xfId="13215" xr:uid="{BD9B199C-ED09-49AC-9569-E978041AC5F6}"/>
    <cellStyle name="Comma 14 3 3 2 2" xfId="28626" xr:uid="{DB1D4A33-9BA5-484B-99C6-5B054D98723C}"/>
    <cellStyle name="Comma 14 3 3 2 2 2" xfId="59450" xr:uid="{82B0778E-6DE8-4BE9-8F03-EA1DCDEF31B0}"/>
    <cellStyle name="Comma 14 3 3 2 3" xfId="44040" xr:uid="{D4210CCA-5D4D-486E-B509-B56C8FCE3154}"/>
    <cellStyle name="Comma 14 3 3 3" xfId="20817" xr:uid="{582F5302-42D9-4FC7-9B72-60D8CF40F78F}"/>
    <cellStyle name="Comma 14 3 3 3 2" xfId="51641" xr:uid="{39480F93-41C6-4094-B92F-AF93F91BA2B4}"/>
    <cellStyle name="Comma 14 3 3 4" xfId="36231" xr:uid="{E18D0947-D04D-4CA2-959E-A4D3FBC123E9}"/>
    <cellStyle name="Comma 14 3 4" xfId="9412" xr:uid="{5D87EBEC-F376-42E5-84AD-A8FC450B6D7B}"/>
    <cellStyle name="Comma 14 3 4 2" xfId="24823" xr:uid="{58019E5C-7A0A-45C7-A987-4320D7E510A2}"/>
    <cellStyle name="Comma 14 3 4 2 2" xfId="55647" xr:uid="{83969B3D-148D-4145-950A-C2EF3B979714}"/>
    <cellStyle name="Comma 14 3 4 3" xfId="40237" xr:uid="{58EC52D7-B13C-47DC-811C-326197D75444}"/>
    <cellStyle name="Comma 14 3 5" xfId="17014" xr:uid="{B63265CC-6218-4E9F-88BB-4BA529E452A9}"/>
    <cellStyle name="Comma 14 3 5 2" xfId="47838" xr:uid="{BBA37D54-108F-42D0-BB85-1BFB7DC2753A}"/>
    <cellStyle name="Comma 14 3 6" xfId="32428" xr:uid="{3121CA85-8DC7-4C99-A2D5-3821DEC95875}"/>
    <cellStyle name="Comma 14 4" xfId="2234" xr:uid="{0A8A55DA-94C0-4EA2-BBB9-A3038042F2FD}"/>
    <cellStyle name="Comma 14 4 2" xfId="6037" xr:uid="{37C996D9-E2C5-44EE-BFF6-C82A728E7E76}"/>
    <cellStyle name="Comma 14 4 2 2" xfId="13848" xr:uid="{EF129994-4C99-4359-9C18-DFE450A2DDA6}"/>
    <cellStyle name="Comma 14 4 2 2 2" xfId="29259" xr:uid="{5A810CFF-C469-40F8-BF21-81158C7E3AE8}"/>
    <cellStyle name="Comma 14 4 2 2 2 2" xfId="60083" xr:uid="{1882207E-013B-4C6D-A151-0BF796BF039B}"/>
    <cellStyle name="Comma 14 4 2 2 3" xfId="44673" xr:uid="{DB37A218-6627-458F-8ACB-25537BC16EF0}"/>
    <cellStyle name="Comma 14 4 2 3" xfId="21450" xr:uid="{CB1FCC03-3593-4E24-B6B1-D1751A8542E4}"/>
    <cellStyle name="Comma 14 4 2 3 2" xfId="52274" xr:uid="{710A2D0D-A0EE-4C2E-B72A-5A6F9203D1A9}"/>
    <cellStyle name="Comma 14 4 2 4" xfId="36864" xr:uid="{3181BA40-76A6-4F90-ABE4-1DC7F5F7C64A}"/>
    <cellStyle name="Comma 14 4 3" xfId="10045" xr:uid="{2C706130-6E32-4632-A635-A4336ECE9568}"/>
    <cellStyle name="Comma 14 4 3 2" xfId="25456" xr:uid="{06056BBD-1688-4575-A893-0EB959030986}"/>
    <cellStyle name="Comma 14 4 3 2 2" xfId="56280" xr:uid="{096509EB-DC4B-47E8-B393-9E9020B4FD59}"/>
    <cellStyle name="Comma 14 4 3 3" xfId="40870" xr:uid="{099F14C9-C6B0-4947-963E-42F736EB2BF8}"/>
    <cellStyle name="Comma 14 4 4" xfId="17647" xr:uid="{E75BD15B-DB5C-41CF-BFF4-7EDB6D90A2C9}"/>
    <cellStyle name="Comma 14 4 4 2" xfId="48471" xr:uid="{D3FB0F63-EE9D-43B6-BBBC-5D1C79D07FC3}"/>
    <cellStyle name="Comma 14 4 5" xfId="33061" xr:uid="{3B0B2425-DABB-4DD8-9209-7A4388546A0B}"/>
    <cellStyle name="Comma 14 5" xfId="4138" xr:uid="{A0D0A4FE-7EDB-40D1-8FA2-99EE3D1655F8}"/>
    <cellStyle name="Comma 14 5 2" xfId="11949" xr:uid="{CD4052BE-6F11-4807-A845-326DF9E39BA8}"/>
    <cellStyle name="Comma 14 5 2 2" xfId="27360" xr:uid="{EF99726D-B8CE-4101-B16D-F94585861754}"/>
    <cellStyle name="Comma 14 5 2 2 2" xfId="58184" xr:uid="{3A377E1A-E4C6-4884-B527-D7B5EA5BD101}"/>
    <cellStyle name="Comma 14 5 2 3" xfId="42774" xr:uid="{E59C612A-AD9D-4A09-854C-C59FC6658557}"/>
    <cellStyle name="Comma 14 5 3" xfId="19551" xr:uid="{7EC524FA-525A-4D3E-9451-A57570DCF541}"/>
    <cellStyle name="Comma 14 5 3 2" xfId="50375" xr:uid="{2618A15C-AD36-404E-A7E9-1569B1F31B1D}"/>
    <cellStyle name="Comma 14 5 4" xfId="34965" xr:uid="{D0905FD8-6863-49BD-8B72-AF18046E72E2}"/>
    <cellStyle name="Comma 14 6" xfId="8146" xr:uid="{F563DF55-B43B-4D31-B104-857A179299A2}"/>
    <cellStyle name="Comma 14 6 2" xfId="23557" xr:uid="{75E0A4F1-CC43-4435-9379-83B0ADEAB647}"/>
    <cellStyle name="Comma 14 6 2 2" xfId="54381" xr:uid="{30928509-247A-4895-8E86-BCE6B685419E}"/>
    <cellStyle name="Comma 14 6 3" xfId="38971" xr:uid="{DEA6A632-F459-4B3F-9DD4-F5339A421FC4}"/>
    <cellStyle name="Comma 14 7" xfId="15748" xr:uid="{84B51858-C09A-45AE-9B02-62AD90660F28}"/>
    <cellStyle name="Comma 14 7 2" xfId="46572" xr:uid="{3D32334E-324D-4DD9-88CD-A7D40D04F301}"/>
    <cellStyle name="Comma 14 8" xfId="31162" xr:uid="{A41CA7BD-7B66-4974-BDBA-387992239605}"/>
    <cellStyle name="Comma 15" xfId="756" xr:uid="{55459107-C84F-4E5B-AD45-624C9BC281FA}"/>
    <cellStyle name="Comma 15 2" xfId="1389" xr:uid="{BB9F07D4-9046-4826-8801-75F131A6710C}"/>
    <cellStyle name="Comma 15 2 2" xfId="3288" xr:uid="{37300824-E329-4B5D-AE6E-4A883878E92C}"/>
    <cellStyle name="Comma 15 2 2 2" xfId="7091" xr:uid="{662A8E8D-C45B-48A4-AC32-BE71AD7A5528}"/>
    <cellStyle name="Comma 15 2 2 2 2" xfId="14902" xr:uid="{50D4144B-E779-4897-9DA7-6BF1997D8C28}"/>
    <cellStyle name="Comma 15 2 2 2 2 2" xfId="30313" xr:uid="{ECE37993-2424-448D-9B5F-06EE181A7CA1}"/>
    <cellStyle name="Comma 15 2 2 2 2 2 2" xfId="61137" xr:uid="{860AF3DC-76D3-4B25-AEB6-89EBA6A9B967}"/>
    <cellStyle name="Comma 15 2 2 2 2 3" xfId="45727" xr:uid="{4EA301CC-D2E5-4A7A-9FAC-A9B1AB754042}"/>
    <cellStyle name="Comma 15 2 2 2 3" xfId="22504" xr:uid="{CB87BC3B-3D7C-40EF-AB5E-40CC1485800C}"/>
    <cellStyle name="Comma 15 2 2 2 3 2" xfId="53328" xr:uid="{9F21F7B8-FFF4-4D6E-AE5E-70C1F38D9B24}"/>
    <cellStyle name="Comma 15 2 2 2 4" xfId="37918" xr:uid="{98191AB2-7ED6-4B82-9E0A-05C89C67EB65}"/>
    <cellStyle name="Comma 15 2 2 3" xfId="11099" xr:uid="{7FA8BE65-B181-4DD0-A712-35E68AF62099}"/>
    <cellStyle name="Comma 15 2 2 3 2" xfId="26510" xr:uid="{1864C508-B475-49D4-9E9E-627390F80154}"/>
    <cellStyle name="Comma 15 2 2 3 2 2" xfId="57334" xr:uid="{56086E42-3CEB-4226-A5D4-935832DA1068}"/>
    <cellStyle name="Comma 15 2 2 3 3" xfId="41924" xr:uid="{B5CF6F6C-280D-4AC4-84D5-EDDE639F7963}"/>
    <cellStyle name="Comma 15 2 2 4" xfId="18701" xr:uid="{20BC3041-53CE-4B9C-A3B8-078633BC11CC}"/>
    <cellStyle name="Comma 15 2 2 4 2" xfId="49525" xr:uid="{9248868A-F594-4B1F-BA67-9F61060640CF}"/>
    <cellStyle name="Comma 15 2 2 5" xfId="34115" xr:uid="{C5985940-D6FF-41D1-8DE6-DC2BABD10B30}"/>
    <cellStyle name="Comma 15 2 3" xfId="5192" xr:uid="{E4849082-9F7F-4704-9739-2CE6BD22057A}"/>
    <cellStyle name="Comma 15 2 3 2" xfId="13003" xr:uid="{6908DEE7-E982-4118-8515-9DD8BD9D004C}"/>
    <cellStyle name="Comma 15 2 3 2 2" xfId="28414" xr:uid="{C5615B84-EF81-48EF-A215-882349076C61}"/>
    <cellStyle name="Comma 15 2 3 2 2 2" xfId="59238" xr:uid="{DA78F499-D7F7-4578-8975-159F3FD3F45E}"/>
    <cellStyle name="Comma 15 2 3 2 3" xfId="43828" xr:uid="{41E546FA-1D29-4B5F-86B4-57154284BA40}"/>
    <cellStyle name="Comma 15 2 3 3" xfId="20605" xr:uid="{142F4A65-5B28-45F5-AB25-6A40548DEF9E}"/>
    <cellStyle name="Comma 15 2 3 3 2" xfId="51429" xr:uid="{F0A485CE-50BF-48FC-86E3-9D3E6BEF917C}"/>
    <cellStyle name="Comma 15 2 3 4" xfId="36019" xr:uid="{7A764036-B605-4FFA-B503-C7F64855F3BF}"/>
    <cellStyle name="Comma 15 2 4" xfId="9200" xr:uid="{93567970-478E-496A-9353-361C834C5196}"/>
    <cellStyle name="Comma 15 2 4 2" xfId="24611" xr:uid="{3E24BF27-859A-45CA-A677-1882A2ABEBA5}"/>
    <cellStyle name="Comma 15 2 4 2 2" xfId="55435" xr:uid="{6E0AF8E6-61D7-4F8E-A1DC-C519A00316A2}"/>
    <cellStyle name="Comma 15 2 4 3" xfId="40025" xr:uid="{6513DF04-9700-4881-92B5-5C3947FEF1D2}"/>
    <cellStyle name="Comma 15 2 5" xfId="16802" xr:uid="{730A8244-4A8E-4B52-81A3-4227375F356A}"/>
    <cellStyle name="Comma 15 2 5 2" xfId="47626" xr:uid="{CB0F177C-B0B1-4DC3-96CB-FA78B174E894}"/>
    <cellStyle name="Comma 15 2 6" xfId="32216" xr:uid="{2AA6A587-1C58-4BDE-A577-07C4242B6394}"/>
    <cellStyle name="Comma 15 3" xfId="2022" xr:uid="{A95BD09D-D12E-48FB-9568-60F01E75A2A0}"/>
    <cellStyle name="Comma 15 3 2" xfId="3921" xr:uid="{304C6CB1-ADA3-48FD-B079-C92EB92B9075}"/>
    <cellStyle name="Comma 15 3 2 2" xfId="7724" xr:uid="{A36C9AC0-9EF6-4111-AC6D-43AB11850C1E}"/>
    <cellStyle name="Comma 15 3 2 2 2" xfId="15535" xr:uid="{8B224BB5-06A2-440D-8BEE-8842107DBDE9}"/>
    <cellStyle name="Comma 15 3 2 2 2 2" xfId="30946" xr:uid="{DEC1BB0A-A508-49F3-B7EC-10C67CDAF2F1}"/>
    <cellStyle name="Comma 15 3 2 2 2 2 2" xfId="61770" xr:uid="{CEED98FF-BC61-4FF3-A678-F4C89AE1CCC9}"/>
    <cellStyle name="Comma 15 3 2 2 2 3" xfId="46360" xr:uid="{DD6D1C71-8242-425D-992F-B551A9F6E28A}"/>
    <cellStyle name="Comma 15 3 2 2 3" xfId="23137" xr:uid="{28D71BE9-BB67-4D16-AC34-901732C35883}"/>
    <cellStyle name="Comma 15 3 2 2 3 2" xfId="53961" xr:uid="{5B349C19-B74E-4CAA-936A-9908A979E798}"/>
    <cellStyle name="Comma 15 3 2 2 4" xfId="38551" xr:uid="{A2A3FC10-4185-444B-8D90-864DE4AD151D}"/>
    <cellStyle name="Comma 15 3 2 3" xfId="11732" xr:uid="{09A0BAD1-B719-4329-8EA5-012B316AB70D}"/>
    <cellStyle name="Comma 15 3 2 3 2" xfId="27143" xr:uid="{ABD815E2-6032-45A3-9F80-DC11DAF83383}"/>
    <cellStyle name="Comma 15 3 2 3 2 2" xfId="57967" xr:uid="{3D47B7AE-E673-46F2-8397-9C6BF6FA6D3D}"/>
    <cellStyle name="Comma 15 3 2 3 3" xfId="42557" xr:uid="{899B83A4-50EF-4151-81A4-8E94E51E24CA}"/>
    <cellStyle name="Comma 15 3 2 4" xfId="19334" xr:uid="{0C6692FA-10C7-44E3-BF8D-5DBD148F41BC}"/>
    <cellStyle name="Comma 15 3 2 4 2" xfId="50158" xr:uid="{16EF8E63-C4E0-444B-8006-83BE27EC15D2}"/>
    <cellStyle name="Comma 15 3 2 5" xfId="34748" xr:uid="{E1695B24-7C7B-4725-A56B-C519654E1703}"/>
    <cellStyle name="Comma 15 3 3" xfId="5825" xr:uid="{CDB2F023-1576-4007-8ED5-6344440E6452}"/>
    <cellStyle name="Comma 15 3 3 2" xfId="13636" xr:uid="{9C8F5AEC-CE9E-4E7A-BE33-91D5C2D7D7F0}"/>
    <cellStyle name="Comma 15 3 3 2 2" xfId="29047" xr:uid="{51602086-105A-4682-B45D-C79F292EBF75}"/>
    <cellStyle name="Comma 15 3 3 2 2 2" xfId="59871" xr:uid="{705376E2-1B8A-473F-A9C7-933A862B8D0E}"/>
    <cellStyle name="Comma 15 3 3 2 3" xfId="44461" xr:uid="{15FD9740-F0A4-4A1D-BCF9-952064B5103E}"/>
    <cellStyle name="Comma 15 3 3 3" xfId="21238" xr:uid="{C0916CAF-C1A1-4E8A-BD9C-32C919DD9D68}"/>
    <cellStyle name="Comma 15 3 3 3 2" xfId="52062" xr:uid="{F6C8C1C4-213B-4808-9A11-D9B93A6D4E35}"/>
    <cellStyle name="Comma 15 3 3 4" xfId="36652" xr:uid="{9054FA9E-61EB-440F-93A1-88C73BEBEBBA}"/>
    <cellStyle name="Comma 15 3 4" xfId="9833" xr:uid="{EEA23855-E951-4CF9-9624-460E3526578E}"/>
    <cellStyle name="Comma 15 3 4 2" xfId="25244" xr:uid="{89869606-2C95-4349-A015-F251FFFB7A43}"/>
    <cellStyle name="Comma 15 3 4 2 2" xfId="56068" xr:uid="{D5ADD4E2-7815-49F6-9D89-60C0E8BCA0C8}"/>
    <cellStyle name="Comma 15 3 4 3" xfId="40658" xr:uid="{104568A6-FF11-490A-863E-80C2D0C376D6}"/>
    <cellStyle name="Comma 15 3 5" xfId="17435" xr:uid="{0325C5EF-C646-46CB-A79A-2B56D86BE05E}"/>
    <cellStyle name="Comma 15 3 5 2" xfId="48259" xr:uid="{F928A7B2-FF4C-4750-A225-2ECD85051CD9}"/>
    <cellStyle name="Comma 15 3 6" xfId="32849" xr:uid="{99B4A38B-36CF-4CDB-9D0C-E839A0F1930D}"/>
    <cellStyle name="Comma 15 4" xfId="2655" xr:uid="{8EE777B8-B6B2-4B92-8E0B-AE005F66FCB4}"/>
    <cellStyle name="Comma 15 4 2" xfId="6458" xr:uid="{396EE4A1-A3F2-43E5-BDAE-9827622DA342}"/>
    <cellStyle name="Comma 15 4 2 2" xfId="14269" xr:uid="{96347C58-90A1-4D65-8B81-517FE5171381}"/>
    <cellStyle name="Comma 15 4 2 2 2" xfId="29680" xr:uid="{92849801-E890-4872-A45F-D1561A75710D}"/>
    <cellStyle name="Comma 15 4 2 2 2 2" xfId="60504" xr:uid="{88698D15-11B1-456E-B0D3-3F8D20507DB6}"/>
    <cellStyle name="Comma 15 4 2 2 3" xfId="45094" xr:uid="{5001AD37-3BA8-45F1-B14C-E54982040873}"/>
    <cellStyle name="Comma 15 4 2 3" xfId="21871" xr:uid="{5776176C-66B5-460A-A484-23791D289D93}"/>
    <cellStyle name="Comma 15 4 2 3 2" xfId="52695" xr:uid="{1331A0F1-F3D5-42E7-9345-E3A76823B7B7}"/>
    <cellStyle name="Comma 15 4 2 4" xfId="37285" xr:uid="{85EF0A00-E72F-4305-8754-8661BAB5F72F}"/>
    <cellStyle name="Comma 15 4 3" xfId="10466" xr:uid="{C4D3518A-B813-483D-A8D2-DB75109DEE78}"/>
    <cellStyle name="Comma 15 4 3 2" xfId="25877" xr:uid="{306D476E-4BC2-4D92-BD66-CD994FF6F0DE}"/>
    <cellStyle name="Comma 15 4 3 2 2" xfId="56701" xr:uid="{F3836936-D75C-44E0-9D25-402620B853EC}"/>
    <cellStyle name="Comma 15 4 3 3" xfId="41291" xr:uid="{2B4B10CD-FD7B-4C4B-A683-ABAB417294D3}"/>
    <cellStyle name="Comma 15 4 4" xfId="18068" xr:uid="{407CE423-C7BD-4D2D-BD12-79584B48ACDB}"/>
    <cellStyle name="Comma 15 4 4 2" xfId="48892" xr:uid="{1AD59189-4031-40C1-9F7C-A04C2604AB58}"/>
    <cellStyle name="Comma 15 4 5" xfId="33482" xr:uid="{DB871FEF-0F8A-4351-A6E7-87D3325871ED}"/>
    <cellStyle name="Comma 15 5" xfId="4559" xr:uid="{E085AA3C-6DE2-4AF9-A8AD-9B9A74697BF3}"/>
    <cellStyle name="Comma 15 5 2" xfId="12370" xr:uid="{8F40541C-57D2-4498-9FE3-CD2D1CA6F0DB}"/>
    <cellStyle name="Comma 15 5 2 2" xfId="27781" xr:uid="{900FDA64-635F-4EB0-91B3-E8D83EBF8324}"/>
    <cellStyle name="Comma 15 5 2 2 2" xfId="58605" xr:uid="{9948196F-B037-42A9-91EE-EC785A96C1CF}"/>
    <cellStyle name="Comma 15 5 2 3" xfId="43195" xr:uid="{136F15F6-8D5E-4AD1-A2F5-BDD73A0A4052}"/>
    <cellStyle name="Comma 15 5 3" xfId="19972" xr:uid="{B4BB1634-D0EF-4B15-8BC7-65A2C68860FD}"/>
    <cellStyle name="Comma 15 5 3 2" xfId="50796" xr:uid="{F45E52D6-8C38-46D0-B4E8-73DA10E45D79}"/>
    <cellStyle name="Comma 15 5 4" xfId="35386" xr:uid="{240FC735-0D0F-4881-BB6F-441894C07ECF}"/>
    <cellStyle name="Comma 15 6" xfId="8567" xr:uid="{9226B221-59AA-488A-AC36-0D2EFEA1D0E9}"/>
    <cellStyle name="Comma 15 6 2" xfId="23978" xr:uid="{C4ADD0B5-82A4-42E5-9A04-8EACF9C1BB23}"/>
    <cellStyle name="Comma 15 6 2 2" xfId="54802" xr:uid="{47642781-38C6-4A1C-BADB-C4A88D843F9F}"/>
    <cellStyle name="Comma 15 6 3" xfId="39392" xr:uid="{CC46E32D-960E-417D-8D74-5D53CADA8F43}"/>
    <cellStyle name="Comma 15 7" xfId="16169" xr:uid="{03E4C478-593A-47FF-8DAB-ADCA1127C8CE}"/>
    <cellStyle name="Comma 15 7 2" xfId="46993" xr:uid="{E645ED4D-FA2F-4034-90A7-EBF7ACA2CDFA}"/>
    <cellStyle name="Comma 15 8" xfId="31583" xr:uid="{80108942-ED02-47A9-A8B3-37F02FE9EE21}"/>
    <cellStyle name="Comma 16" xfId="757" xr:uid="{8740A82F-7955-4877-9586-AD940925990C}"/>
    <cellStyle name="Comma 16 2" xfId="2656" xr:uid="{286766A4-CFA0-44D1-9C3B-E3F31C8109DC}"/>
    <cellStyle name="Comma 16 2 2" xfId="6459" xr:uid="{5098865E-CBCD-48F0-AEA0-5D58170D12A6}"/>
    <cellStyle name="Comma 16 2 2 2" xfId="14270" xr:uid="{03ABB717-7937-49E1-A6C5-F40DBD26F140}"/>
    <cellStyle name="Comma 16 2 2 2 2" xfId="29681" xr:uid="{D3A4AD86-D1A3-44E6-A0C6-BB1219CE9CFB}"/>
    <cellStyle name="Comma 16 2 2 2 2 2" xfId="60505" xr:uid="{654553EA-6EAA-4612-8913-3B13A67DCEE7}"/>
    <cellStyle name="Comma 16 2 2 2 3" xfId="45095" xr:uid="{AF2C0D6B-7C58-4CF8-A280-2019C1127E15}"/>
    <cellStyle name="Comma 16 2 2 3" xfId="21872" xr:uid="{A9D3F54C-ED8D-4A4A-B808-DE341DBC62D2}"/>
    <cellStyle name="Comma 16 2 2 3 2" xfId="52696" xr:uid="{13E41C88-F8F5-4F1E-84C5-D6F5C46422E5}"/>
    <cellStyle name="Comma 16 2 2 4" xfId="37286" xr:uid="{B44E3B5A-23DF-4167-879C-DF482D3B0CCE}"/>
    <cellStyle name="Comma 16 2 3" xfId="10467" xr:uid="{87CBF53B-39A5-4587-8D93-0C529D71B29E}"/>
    <cellStyle name="Comma 16 2 3 2" xfId="25878" xr:uid="{A61E9803-DF34-4682-A5CD-4BBB46E7FC3F}"/>
    <cellStyle name="Comma 16 2 3 2 2" xfId="56702" xr:uid="{F571A188-73B8-4772-82A7-356532C1C8F2}"/>
    <cellStyle name="Comma 16 2 3 3" xfId="41292" xr:uid="{2CAFF311-AFC6-467B-8643-D287293EF3D4}"/>
    <cellStyle name="Comma 16 2 4" xfId="18069" xr:uid="{78A3F0AF-C649-4F6C-9B38-9C169060836A}"/>
    <cellStyle name="Comma 16 2 4 2" xfId="48893" xr:uid="{224D9D1B-DFD4-444F-B756-D88C924FCB04}"/>
    <cellStyle name="Comma 16 2 5" xfId="33483" xr:uid="{622DCDE4-51D6-4B28-BFA9-AF40AB30D75D}"/>
    <cellStyle name="Comma 16 3" xfId="4560" xr:uid="{960C02B5-2CA9-403C-BF15-1C6A88593FDE}"/>
    <cellStyle name="Comma 16 3 2" xfId="12371" xr:uid="{80189087-0704-48A1-8283-B4C0E559A5D9}"/>
    <cellStyle name="Comma 16 3 2 2" xfId="27782" xr:uid="{8C149F53-208B-4C8A-8E97-12621B6C1A1B}"/>
    <cellStyle name="Comma 16 3 2 2 2" xfId="58606" xr:uid="{A27BD5D5-6C68-45FB-9D62-B18FC207C7A4}"/>
    <cellStyle name="Comma 16 3 2 3" xfId="43196" xr:uid="{1B2ACB11-6B78-466E-9852-3949FB46E7FF}"/>
    <cellStyle name="Comma 16 3 3" xfId="19973" xr:uid="{579F1C2B-29F2-4756-B8EB-FAA1CA72A758}"/>
    <cellStyle name="Comma 16 3 3 2" xfId="50797" xr:uid="{9FF4288D-8E00-459C-910F-90F40628115F}"/>
    <cellStyle name="Comma 16 3 4" xfId="35387" xr:uid="{B6599D5E-517D-442B-8155-F0AC9FB1E97C}"/>
    <cellStyle name="Comma 16 4" xfId="8568" xr:uid="{AD851CF8-CD55-402E-B42D-F9B8CACFA0A3}"/>
    <cellStyle name="Comma 16 4 2" xfId="23979" xr:uid="{1EFB74FF-2E98-45BC-B6E3-7C0606E9426D}"/>
    <cellStyle name="Comma 16 4 2 2" xfId="54803" xr:uid="{7BC791D7-3089-4CC5-9B60-55A50DFF2643}"/>
    <cellStyle name="Comma 16 4 3" xfId="39393" xr:uid="{753941CB-6D96-4A99-A567-ABE6ADEB469E}"/>
    <cellStyle name="Comma 16 5" xfId="16170" xr:uid="{37481048-788F-4FE9-981B-ED609522F4AD}"/>
    <cellStyle name="Comma 16 5 2" xfId="46994" xr:uid="{D99A6161-3DE8-4601-8BDF-AD67DEF9606F}"/>
    <cellStyle name="Comma 16 6" xfId="31584" xr:uid="{56406D0E-1D8C-4B67-9854-BF64386C04CB}"/>
    <cellStyle name="Comma 17" xfId="1391" xr:uid="{B8C94CDB-CFF9-419E-84BA-90E5F54C4CE9}"/>
    <cellStyle name="Comma 17 2" xfId="3290" xr:uid="{0BEF9258-19A8-463F-807E-78B319504012}"/>
    <cellStyle name="Comma 17 2 2" xfId="7093" xr:uid="{DDEF2C83-1979-4392-9CF4-C1912C9F48E4}"/>
    <cellStyle name="Comma 17 2 2 2" xfId="14904" xr:uid="{ECA6C284-A0C6-4F5B-995F-447E43A7BEBA}"/>
    <cellStyle name="Comma 17 2 2 2 2" xfId="30315" xr:uid="{0B63621A-9359-4B33-ACE0-C2724FE595B8}"/>
    <cellStyle name="Comma 17 2 2 2 2 2" xfId="61139" xr:uid="{BD80A12B-9E45-4343-9F0E-18EEF653D49B}"/>
    <cellStyle name="Comma 17 2 2 2 3" xfId="45729" xr:uid="{6D2ED930-8FC3-407A-9025-88164D80C69A}"/>
    <cellStyle name="Comma 17 2 2 3" xfId="22506" xr:uid="{8530D147-C68C-40D7-9DAE-6556BEF88D45}"/>
    <cellStyle name="Comma 17 2 2 3 2" xfId="53330" xr:uid="{FC271C12-52EC-48C6-8C0B-3F3D1BC2CBCA}"/>
    <cellStyle name="Comma 17 2 2 4" xfId="37920" xr:uid="{70F47EAE-8BAD-49E1-8FC8-D45A4B518758}"/>
    <cellStyle name="Comma 17 2 3" xfId="11101" xr:uid="{E6181FE6-CAA7-4459-ACAB-A4DAF6703F60}"/>
    <cellStyle name="Comma 17 2 3 2" xfId="26512" xr:uid="{D5812EAF-3CD9-49A4-BE2F-FF7E5F283319}"/>
    <cellStyle name="Comma 17 2 3 2 2" xfId="57336" xr:uid="{B4399663-BB3D-45D8-BFA0-860C064605C0}"/>
    <cellStyle name="Comma 17 2 3 3" xfId="41926" xr:uid="{90561C80-F426-462F-B601-C9B7727DA284}"/>
    <cellStyle name="Comma 17 2 4" xfId="18703" xr:uid="{6FD1DDDF-FEB5-4E4C-8F11-32F7D542DD81}"/>
    <cellStyle name="Comma 17 2 4 2" xfId="49527" xr:uid="{E989EC87-2BEB-400E-AA47-045519FEBECA}"/>
    <cellStyle name="Comma 17 2 5" xfId="34117" xr:uid="{BE73C0BB-2237-4276-84C0-FEB23EE5B54B}"/>
    <cellStyle name="Comma 17 3" xfId="5194" xr:uid="{5B898515-E8B7-4FDC-AD0E-6E23FFF42E5A}"/>
    <cellStyle name="Comma 17 3 2" xfId="13005" xr:uid="{ABC7E72A-8C91-4060-A8A2-5F84F75594C8}"/>
    <cellStyle name="Comma 17 3 2 2" xfId="28416" xr:uid="{E87906FC-2687-4C04-AC66-28C46A3FBB7B}"/>
    <cellStyle name="Comma 17 3 2 2 2" xfId="59240" xr:uid="{614A49F3-2388-41EF-AE85-062AA2607CB8}"/>
    <cellStyle name="Comma 17 3 2 3" xfId="43830" xr:uid="{AE3C1077-DA45-4492-BB1F-490317B8741B}"/>
    <cellStyle name="Comma 17 3 3" xfId="20607" xr:uid="{31801108-5DE9-4AB2-B690-64E4DB486D6A}"/>
    <cellStyle name="Comma 17 3 3 2" xfId="51431" xr:uid="{AB5397A9-16B3-43F3-9514-C9EE57D3F2AE}"/>
    <cellStyle name="Comma 17 3 4" xfId="36021" xr:uid="{BAE23FDC-0CB2-42FF-9165-176F39D9AB80}"/>
    <cellStyle name="Comma 17 4" xfId="9202" xr:uid="{32080887-A4E5-48D9-AF4F-68B306AA8047}"/>
    <cellStyle name="Comma 17 4 2" xfId="24613" xr:uid="{22F548D0-2468-44BB-B48F-5A5C73F6CD31}"/>
    <cellStyle name="Comma 17 4 2 2" xfId="55437" xr:uid="{FA15FBBF-6F9C-4683-822F-69792EF62976}"/>
    <cellStyle name="Comma 17 4 3" xfId="40027" xr:uid="{BF45BD9B-CB83-4FFC-BD17-98685DBB2397}"/>
    <cellStyle name="Comma 17 5" xfId="16804" xr:uid="{A048A06B-3524-4D06-AE62-2C943FB9F002}"/>
    <cellStyle name="Comma 17 5 2" xfId="47628" xr:uid="{3B4B542A-4AB2-42D4-ACAC-514008F9F608}"/>
    <cellStyle name="Comma 17 6" xfId="32218" xr:uid="{1AEC6342-6F38-41A9-8ED5-EDDDDFCC45FC}"/>
    <cellStyle name="Comma 18" xfId="2023" xr:uid="{5CFDC2FD-CD4F-491E-9465-D20E75114E93}"/>
    <cellStyle name="Comma 18 2" xfId="5826" xr:uid="{2E370E22-91DB-41C9-A4BE-C77FB7E58973}"/>
    <cellStyle name="Comma 18 2 2" xfId="13637" xr:uid="{1A6DF3DF-FEB7-48C8-97D3-856AB5BD11DF}"/>
    <cellStyle name="Comma 18 2 2 2" xfId="29048" xr:uid="{3E78E4CD-F972-4124-9C88-53BC99B74E80}"/>
    <cellStyle name="Comma 18 2 2 2 2" xfId="59872" xr:uid="{23CE4B51-58A7-47B1-B12F-639D19ED36ED}"/>
    <cellStyle name="Comma 18 2 2 3" xfId="44462" xr:uid="{EA539E6D-9A01-4195-AE67-B19688036344}"/>
    <cellStyle name="Comma 18 2 3" xfId="21239" xr:uid="{E6E26FC6-2838-485B-A4CD-A1FDFB645B3D}"/>
    <cellStyle name="Comma 18 2 3 2" xfId="52063" xr:uid="{20FA9D59-362E-4131-B7BD-659C5C7512F4}"/>
    <cellStyle name="Comma 18 2 4" xfId="36653" xr:uid="{3CA23756-730C-475E-848B-6ED30D313B4B}"/>
    <cellStyle name="Comma 18 3" xfId="9834" xr:uid="{ABE25BB6-AACC-4123-BE9C-1D30A514EB0D}"/>
    <cellStyle name="Comma 18 3 2" xfId="25245" xr:uid="{62111490-B119-4830-A319-9FBDCBC5837F}"/>
    <cellStyle name="Comma 18 3 2 2" xfId="56069" xr:uid="{A163A467-4288-439A-AB03-88015EC91BE0}"/>
    <cellStyle name="Comma 18 3 3" xfId="40659" xr:uid="{49F7CF59-EA35-446D-BA73-3C9131A8BC68}"/>
    <cellStyle name="Comma 18 4" xfId="17436" xr:uid="{B0CB8F19-F983-45D3-9607-D78344EF1CE3}"/>
    <cellStyle name="Comma 18 4 2" xfId="48260" xr:uid="{0464E72E-AA05-44F8-BF04-40C5EB34E4CD}"/>
    <cellStyle name="Comma 18 5" xfId="32850" xr:uid="{5B95249F-5D9F-4A9F-AE87-C19A56B0CDC5}"/>
    <cellStyle name="Comma 19" xfId="3927" xr:uid="{9108FB37-A121-48B9-BCD4-D8DB602F83CB}"/>
    <cellStyle name="Comma 19 2" xfId="11738" xr:uid="{20F2756A-8B6D-4F2D-865C-259E7E00B2D1}"/>
    <cellStyle name="Comma 19 2 2" xfId="27149" xr:uid="{F025F335-430D-4C53-8174-787B08862D63}"/>
    <cellStyle name="Comma 19 2 2 2" xfId="57973" xr:uid="{A197828C-1DD6-486A-A3A2-DBAC93484EB7}"/>
    <cellStyle name="Comma 19 2 3" xfId="42563" xr:uid="{31A5E8F2-89A5-4412-AC27-ECAE26C48EE8}"/>
    <cellStyle name="Comma 19 3" xfId="19340" xr:uid="{FAF931D6-0884-4541-AA86-3B7A290836C9}"/>
    <cellStyle name="Comma 19 3 2" xfId="50164" xr:uid="{8F4BCA19-35F4-4668-AB27-B98436407637}"/>
    <cellStyle name="Comma 19 4" xfId="34754" xr:uid="{2ED55FE3-C17A-4281-A93B-1A7626FE96C5}"/>
    <cellStyle name="Comma 2" xfId="63" xr:uid="{BE860330-53C4-4DEC-A0BB-9AE7E014EBD2}"/>
    <cellStyle name="Comma 2 10" xfId="330" xr:uid="{97CCD8F3-FF82-409F-8C1B-C980B6D4FF60}"/>
    <cellStyle name="Comma 2 10 10" xfId="15744" xr:uid="{870041FA-85DB-4F53-8FCB-8FAE0E4A7C7A}"/>
    <cellStyle name="Comma 2 10 10 2" xfId="46568" xr:uid="{48D24BB8-7B21-4D89-9F03-1AEAC164B841}"/>
    <cellStyle name="Comma 2 10 11" xfId="31158" xr:uid="{011CF716-15EB-4706-9741-A08CB8D807D9}"/>
    <cellStyle name="Comma 2 10 2" xfId="753" xr:uid="{5306A7BD-3CA7-4F08-88C7-27D9E3F504A3}"/>
    <cellStyle name="Comma 2 10 2 2" xfId="1386" xr:uid="{6A7F42AD-8077-4117-8B11-CA630DF49575}"/>
    <cellStyle name="Comma 2 10 2 2 2" xfId="3285" xr:uid="{383EBE67-304F-4243-B177-D37F5B30FF8F}"/>
    <cellStyle name="Comma 2 10 2 2 2 2" xfId="7088" xr:uid="{84978B3C-2B21-4760-85E8-0133971386FB}"/>
    <cellStyle name="Comma 2 10 2 2 2 2 2" xfId="14899" xr:uid="{4D872603-CB02-4EB7-AADB-A80668E91678}"/>
    <cellStyle name="Comma 2 10 2 2 2 2 2 2" xfId="30310" xr:uid="{F2FD976F-B48A-4680-8B57-C27A06BAC4F5}"/>
    <cellStyle name="Comma 2 10 2 2 2 2 2 2 2" xfId="61134" xr:uid="{1D7E5A70-2223-4EB6-86FD-59D0C09E8926}"/>
    <cellStyle name="Comma 2 10 2 2 2 2 2 3" xfId="45724" xr:uid="{8F5A802A-B4B5-4BDE-BB3F-82EF1B038ED5}"/>
    <cellStyle name="Comma 2 10 2 2 2 2 3" xfId="22501" xr:uid="{E7698EA5-4B16-4584-BDF1-4E20A4965856}"/>
    <cellStyle name="Comma 2 10 2 2 2 2 3 2" xfId="53325" xr:uid="{5AB7975D-F26C-4CCE-8123-C76DEBE340E8}"/>
    <cellStyle name="Comma 2 10 2 2 2 2 4" xfId="37915" xr:uid="{D94E24EE-8325-4152-8BEE-40B76F1E0716}"/>
    <cellStyle name="Comma 2 10 2 2 2 3" xfId="11096" xr:uid="{12606500-3722-486E-8A99-ACB9593D8834}"/>
    <cellStyle name="Comma 2 10 2 2 2 3 2" xfId="26507" xr:uid="{A878B328-FDAA-4F93-9BE1-1BB070168760}"/>
    <cellStyle name="Comma 2 10 2 2 2 3 2 2" xfId="57331" xr:uid="{1DCDF54D-A05D-455D-86A4-43D83A1D4904}"/>
    <cellStyle name="Comma 2 10 2 2 2 3 3" xfId="41921" xr:uid="{F7755196-2553-40D0-83ED-EF0A70AF7AA9}"/>
    <cellStyle name="Comma 2 10 2 2 2 4" xfId="18698" xr:uid="{3FAE9C5B-271A-4C0D-BF79-9A599293C779}"/>
    <cellStyle name="Comma 2 10 2 2 2 4 2" xfId="49522" xr:uid="{74975376-4B4D-4681-974C-EFCF6200CC07}"/>
    <cellStyle name="Comma 2 10 2 2 2 5" xfId="34112" xr:uid="{F642C52B-33E3-40C8-9177-DE2624DAF828}"/>
    <cellStyle name="Comma 2 10 2 2 3" xfId="5189" xr:uid="{0FCCB230-476C-45A8-9F4F-13203C3D7C71}"/>
    <cellStyle name="Comma 2 10 2 2 3 2" xfId="13000" xr:uid="{0C0CF2A9-1E8E-4BF6-92D1-F64A07A70971}"/>
    <cellStyle name="Comma 2 10 2 2 3 2 2" xfId="28411" xr:uid="{A8DF1146-354A-49A6-AB5D-A7149A8B8956}"/>
    <cellStyle name="Comma 2 10 2 2 3 2 2 2" xfId="59235" xr:uid="{2D50849B-2C86-4FEC-8FD7-687F5D46D44F}"/>
    <cellStyle name="Comma 2 10 2 2 3 2 3" xfId="43825" xr:uid="{603C8C00-89CC-4039-8D9E-74380DCEA618}"/>
    <cellStyle name="Comma 2 10 2 2 3 3" xfId="20602" xr:uid="{0F537227-0DCA-4A47-AD9D-F91490CBE947}"/>
    <cellStyle name="Comma 2 10 2 2 3 3 2" xfId="51426" xr:uid="{E84AED47-CAF7-4AF3-850B-2F545975EC38}"/>
    <cellStyle name="Comma 2 10 2 2 3 4" xfId="36016" xr:uid="{0253AF0A-226C-45F9-97E9-EC8277341D4A}"/>
    <cellStyle name="Comma 2 10 2 2 4" xfId="9197" xr:uid="{B5F0BDB3-BA59-46B2-B502-3DF557BC2B49}"/>
    <cellStyle name="Comma 2 10 2 2 4 2" xfId="24608" xr:uid="{07646BEF-C23D-4CFF-8F40-396146AEFA40}"/>
    <cellStyle name="Comma 2 10 2 2 4 2 2" xfId="55432" xr:uid="{ECEE2368-3C0D-4753-B455-BE1A9FDE48FC}"/>
    <cellStyle name="Comma 2 10 2 2 4 3" xfId="40022" xr:uid="{55714E0F-086D-4A69-858C-0502F86BB18B}"/>
    <cellStyle name="Comma 2 10 2 2 5" xfId="16799" xr:uid="{0F15C569-8327-45B6-BA44-51E0ACAB84FA}"/>
    <cellStyle name="Comma 2 10 2 2 5 2" xfId="47623" xr:uid="{95991300-E445-4404-BC97-161379A03E86}"/>
    <cellStyle name="Comma 2 10 2 2 6" xfId="32213" xr:uid="{92AF83B1-18C5-4D78-A258-22CFA97373D9}"/>
    <cellStyle name="Comma 2 10 2 3" xfId="2019" xr:uid="{AB8B56BD-5043-4E4B-BF04-C904281D558A}"/>
    <cellStyle name="Comma 2 10 2 3 2" xfId="3918" xr:uid="{636789A9-8768-4741-B229-557E570A30DC}"/>
    <cellStyle name="Comma 2 10 2 3 2 2" xfId="7721" xr:uid="{83354C58-B39C-4ED2-AAD5-D5B30E4AF8CA}"/>
    <cellStyle name="Comma 2 10 2 3 2 2 2" xfId="15532" xr:uid="{56A22772-CDCC-471D-9A72-B48C7A6B2813}"/>
    <cellStyle name="Comma 2 10 2 3 2 2 2 2" xfId="30943" xr:uid="{82C11996-4257-435A-91C6-69E310F7C406}"/>
    <cellStyle name="Comma 2 10 2 3 2 2 2 2 2" xfId="61767" xr:uid="{E641F765-E672-40DB-B456-501FED807EFD}"/>
    <cellStyle name="Comma 2 10 2 3 2 2 2 3" xfId="46357" xr:uid="{4D679631-B71D-4147-8351-36709341097A}"/>
    <cellStyle name="Comma 2 10 2 3 2 2 3" xfId="23134" xr:uid="{8FAF2130-642B-43F4-8385-A23A0AC0B4ED}"/>
    <cellStyle name="Comma 2 10 2 3 2 2 3 2" xfId="53958" xr:uid="{8BDAACC9-C461-4D6F-A827-7461B425D177}"/>
    <cellStyle name="Comma 2 10 2 3 2 2 4" xfId="38548" xr:uid="{2C8FDBAE-0498-4BAE-A524-E7ACA731DEE6}"/>
    <cellStyle name="Comma 2 10 2 3 2 3" xfId="11729" xr:uid="{008EE1B3-79ED-4B0B-AFF4-BCDBC2D3A16B}"/>
    <cellStyle name="Comma 2 10 2 3 2 3 2" xfId="27140" xr:uid="{6C5968D3-8D46-4BA8-ABB7-8AA0733652E3}"/>
    <cellStyle name="Comma 2 10 2 3 2 3 2 2" xfId="57964" xr:uid="{8B4EA02C-3334-4570-9D4A-6775D862F608}"/>
    <cellStyle name="Comma 2 10 2 3 2 3 3" xfId="42554" xr:uid="{49F10731-7916-410A-8223-6DF99392821C}"/>
    <cellStyle name="Comma 2 10 2 3 2 4" xfId="19331" xr:uid="{569661B3-7DC5-42AE-9BAD-1D03B826CC0F}"/>
    <cellStyle name="Comma 2 10 2 3 2 4 2" xfId="50155" xr:uid="{01B37D94-3346-45E2-9E51-E7B33F848A09}"/>
    <cellStyle name="Comma 2 10 2 3 2 5" xfId="34745" xr:uid="{1D7E6589-061F-4217-ADD9-A8F5B5F99C47}"/>
    <cellStyle name="Comma 2 10 2 3 3" xfId="5822" xr:uid="{09DE9F1F-3499-4444-B8D5-09FC122246EC}"/>
    <cellStyle name="Comma 2 10 2 3 3 2" xfId="13633" xr:uid="{4443B8CD-723B-4A41-A84B-7DE13980B85C}"/>
    <cellStyle name="Comma 2 10 2 3 3 2 2" xfId="29044" xr:uid="{CA33E483-8461-41AC-919D-991C780441AF}"/>
    <cellStyle name="Comma 2 10 2 3 3 2 2 2" xfId="59868" xr:uid="{2253E78F-2249-4509-BA2F-9E4E6C6A7BBE}"/>
    <cellStyle name="Comma 2 10 2 3 3 2 3" xfId="44458" xr:uid="{F1378BC0-E3D5-4DB2-A79A-97BDE2E2C2AB}"/>
    <cellStyle name="Comma 2 10 2 3 3 3" xfId="21235" xr:uid="{EEFCCB3D-9935-4139-983E-D829BE119B9E}"/>
    <cellStyle name="Comma 2 10 2 3 3 3 2" xfId="52059" xr:uid="{46A2A293-FEAF-487E-B737-F99682C10A1A}"/>
    <cellStyle name="Comma 2 10 2 3 3 4" xfId="36649" xr:uid="{B5DEA81A-A6E3-4129-A0A7-58E3E2FD34C3}"/>
    <cellStyle name="Comma 2 10 2 3 4" xfId="9830" xr:uid="{CC372F59-3C4F-4D3F-9296-8E43DD5DCCA3}"/>
    <cellStyle name="Comma 2 10 2 3 4 2" xfId="25241" xr:uid="{891C6C6D-1970-4090-8AC7-3CE5983D0CB2}"/>
    <cellStyle name="Comma 2 10 2 3 4 2 2" xfId="56065" xr:uid="{046AC06C-5790-49A5-ACEF-CB194249EBDC}"/>
    <cellStyle name="Comma 2 10 2 3 4 3" xfId="40655" xr:uid="{26E6E933-32BD-4BE6-9B95-83A502614959}"/>
    <cellStyle name="Comma 2 10 2 3 5" xfId="17432" xr:uid="{062C6400-0751-4F1C-983E-0E72DA3E8170}"/>
    <cellStyle name="Comma 2 10 2 3 5 2" xfId="48256" xr:uid="{E3F11411-EF89-4853-A654-F271FA647FAE}"/>
    <cellStyle name="Comma 2 10 2 3 6" xfId="32846" xr:uid="{15F4B0C9-22F8-4C76-BEF9-CCE50FD404AC}"/>
    <cellStyle name="Comma 2 10 2 4" xfId="2652" xr:uid="{12F8B033-3F15-49C2-84E4-303562FB7BA2}"/>
    <cellStyle name="Comma 2 10 2 4 2" xfId="6455" xr:uid="{9B2730C8-FCC3-4C9E-9EB0-6A9327DE84C4}"/>
    <cellStyle name="Comma 2 10 2 4 2 2" xfId="14266" xr:uid="{96B68BC0-920E-47E9-B733-7E84390B722F}"/>
    <cellStyle name="Comma 2 10 2 4 2 2 2" xfId="29677" xr:uid="{0CED7305-4BFF-460D-8370-0358FFC2367B}"/>
    <cellStyle name="Comma 2 10 2 4 2 2 2 2" xfId="60501" xr:uid="{D04BE231-7603-494E-9BC5-CC8416DEB012}"/>
    <cellStyle name="Comma 2 10 2 4 2 2 3" xfId="45091" xr:uid="{9D43F2A7-5E1E-4A2C-8A06-B7EE4288022E}"/>
    <cellStyle name="Comma 2 10 2 4 2 3" xfId="21868" xr:uid="{F25DC739-A661-4B04-A3F9-186BB9E63E41}"/>
    <cellStyle name="Comma 2 10 2 4 2 3 2" xfId="52692" xr:uid="{6DC1DC99-2059-4809-8E6D-FB99369B4354}"/>
    <cellStyle name="Comma 2 10 2 4 2 4" xfId="37282" xr:uid="{4B318DB8-8098-4FBA-A1FE-079635A16FD0}"/>
    <cellStyle name="Comma 2 10 2 4 3" xfId="10463" xr:uid="{BA93915D-3312-441D-AE30-757816BA50EF}"/>
    <cellStyle name="Comma 2 10 2 4 3 2" xfId="25874" xr:uid="{59269A1F-874E-40A9-9AFF-70D793EC3234}"/>
    <cellStyle name="Comma 2 10 2 4 3 2 2" xfId="56698" xr:uid="{0548725C-9006-4FF9-BD48-F1685DB51EEB}"/>
    <cellStyle name="Comma 2 10 2 4 3 3" xfId="41288" xr:uid="{D622C1C8-B066-4646-A043-9B54CE5D18B7}"/>
    <cellStyle name="Comma 2 10 2 4 4" xfId="18065" xr:uid="{701DBCB0-D16C-4979-94FB-F55781A29257}"/>
    <cellStyle name="Comma 2 10 2 4 4 2" xfId="48889" xr:uid="{346B1745-F358-49DA-8711-3CA0EAAE2B20}"/>
    <cellStyle name="Comma 2 10 2 4 5" xfId="33479" xr:uid="{C2A398F0-5FB4-4311-AA83-8721689BF67A}"/>
    <cellStyle name="Comma 2 10 2 5" xfId="4556" xr:uid="{96C42690-FE3A-47EA-AC14-543BBA20BCF8}"/>
    <cellStyle name="Comma 2 10 2 5 2" xfId="12367" xr:uid="{7FA345F5-5A62-4B0F-A566-75C2FB731C08}"/>
    <cellStyle name="Comma 2 10 2 5 2 2" xfId="27778" xr:uid="{30EE5C9E-9EE2-47AD-B2EB-0C2340B76C67}"/>
    <cellStyle name="Comma 2 10 2 5 2 2 2" xfId="58602" xr:uid="{CBE46E0E-5AFA-4DDF-AE2F-14F70F4FBF55}"/>
    <cellStyle name="Comma 2 10 2 5 2 3" xfId="43192" xr:uid="{0908256E-76A8-480E-8723-019CAA527DF8}"/>
    <cellStyle name="Comma 2 10 2 5 3" xfId="19969" xr:uid="{EBBB8F12-A40D-46A2-8C94-A5435112B23C}"/>
    <cellStyle name="Comma 2 10 2 5 3 2" xfId="50793" xr:uid="{B2F629AC-A7A5-4A44-BA90-B0B0B6837778}"/>
    <cellStyle name="Comma 2 10 2 5 4" xfId="35383" xr:uid="{3513BDEF-02A3-4986-A99D-532F41673184}"/>
    <cellStyle name="Comma 2 10 2 6" xfId="8564" xr:uid="{7277A54A-EC4E-4AF2-BCBD-1429ABFAA084}"/>
    <cellStyle name="Comma 2 10 2 6 2" xfId="23975" xr:uid="{33AC1C7F-B379-457A-9328-033A9F4D2EDB}"/>
    <cellStyle name="Comma 2 10 2 6 2 2" xfId="54799" xr:uid="{00794448-F7F9-4C46-A849-9C6B67DEC63C}"/>
    <cellStyle name="Comma 2 10 2 6 3" xfId="39389" xr:uid="{BD227D46-EC7D-4745-B5AC-B98649B11B46}"/>
    <cellStyle name="Comma 2 10 2 7" xfId="16166" xr:uid="{9C044601-E9FE-4F44-A591-3CB4C00D2C8B}"/>
    <cellStyle name="Comma 2 10 2 7 2" xfId="46990" xr:uid="{AAC8DD61-548F-4D6D-B27D-6B7FF26EDAA3}"/>
    <cellStyle name="Comma 2 10 2 8" xfId="31580" xr:uid="{835188DB-D5CC-4985-ADFB-6CCCA1BEBAD5}"/>
    <cellStyle name="Comma 2 10 3" xfId="544" xr:uid="{B956E08B-58E5-463C-83FD-CA9D980D96AA}"/>
    <cellStyle name="Comma 2 10 3 2" xfId="1177" xr:uid="{021F4C04-EB08-4BB2-92E4-9DE6C40514CA}"/>
    <cellStyle name="Comma 2 10 3 2 2" xfId="3076" xr:uid="{30AD1925-B280-45E0-B544-85A899AAC93F}"/>
    <cellStyle name="Comma 2 10 3 2 2 2" xfId="6879" xr:uid="{2A432223-BDAE-41A5-A7A8-2487C7EF248E}"/>
    <cellStyle name="Comma 2 10 3 2 2 2 2" xfId="14690" xr:uid="{8C75F7E7-51E0-4918-8044-B27951ADBA90}"/>
    <cellStyle name="Comma 2 10 3 2 2 2 2 2" xfId="30101" xr:uid="{669A14FE-6786-4FD8-AC46-2C5E7E73C3D6}"/>
    <cellStyle name="Comma 2 10 3 2 2 2 2 2 2" xfId="60925" xr:uid="{5DCBABDA-8112-4313-A988-57B394AB04D2}"/>
    <cellStyle name="Comma 2 10 3 2 2 2 2 3" xfId="45515" xr:uid="{B3749AA9-D14D-4658-98B9-DD5FE55A2616}"/>
    <cellStyle name="Comma 2 10 3 2 2 2 3" xfId="22292" xr:uid="{162EF642-7783-4DC2-86B1-2224D98BD5FD}"/>
    <cellStyle name="Comma 2 10 3 2 2 2 3 2" xfId="53116" xr:uid="{6E071C01-C38D-46ED-9C2E-E2D2DED393B3}"/>
    <cellStyle name="Comma 2 10 3 2 2 2 4" xfId="37706" xr:uid="{48AA7EC9-B2B5-455B-B6B4-ED30CB577616}"/>
    <cellStyle name="Comma 2 10 3 2 2 3" xfId="10887" xr:uid="{CFF82043-5131-41A0-898D-6F1440C0164D}"/>
    <cellStyle name="Comma 2 10 3 2 2 3 2" xfId="26298" xr:uid="{0E362769-A5EE-4C64-8E50-2F94D0393A37}"/>
    <cellStyle name="Comma 2 10 3 2 2 3 2 2" xfId="57122" xr:uid="{387BBD78-2772-4EF9-83D5-2FA06F5D722B}"/>
    <cellStyle name="Comma 2 10 3 2 2 3 3" xfId="41712" xr:uid="{558B81A4-322F-463C-B0CB-9DBB9EE29414}"/>
    <cellStyle name="Comma 2 10 3 2 2 4" xfId="18489" xr:uid="{B4C0D708-62C5-4238-B4EC-8F155C1EC9DC}"/>
    <cellStyle name="Comma 2 10 3 2 2 4 2" xfId="49313" xr:uid="{4E90A624-4296-4F5F-9DD2-798897883D00}"/>
    <cellStyle name="Comma 2 10 3 2 2 5" xfId="33903" xr:uid="{D7B91510-FD74-4630-9482-C3E8D32FCF70}"/>
    <cellStyle name="Comma 2 10 3 2 3" xfId="4980" xr:uid="{25A29527-6FCF-4ED6-8BC8-C27B856DF5AA}"/>
    <cellStyle name="Comma 2 10 3 2 3 2" xfId="12791" xr:uid="{202CF54A-EDEE-4B2D-A509-326578C1D5F0}"/>
    <cellStyle name="Comma 2 10 3 2 3 2 2" xfId="28202" xr:uid="{FF0D9CF2-E98A-4531-BA94-63B0D25BF7EF}"/>
    <cellStyle name="Comma 2 10 3 2 3 2 2 2" xfId="59026" xr:uid="{D4DBB99F-7E56-4932-9425-D6E254F7BFB8}"/>
    <cellStyle name="Comma 2 10 3 2 3 2 3" xfId="43616" xr:uid="{2F616D3D-8119-466D-B1BB-96FE96E98BCA}"/>
    <cellStyle name="Comma 2 10 3 2 3 3" xfId="20393" xr:uid="{E0F8A193-CF08-4AC2-A07F-86F670C90AA0}"/>
    <cellStyle name="Comma 2 10 3 2 3 3 2" xfId="51217" xr:uid="{87FED032-B971-4B4E-9370-7535CAF455F6}"/>
    <cellStyle name="Comma 2 10 3 2 3 4" xfId="35807" xr:uid="{3DA811F2-F2FB-4D21-96B2-079847612C9F}"/>
    <cellStyle name="Comma 2 10 3 2 4" xfId="8988" xr:uid="{65DC31AB-3798-43AD-9648-46A000F36209}"/>
    <cellStyle name="Comma 2 10 3 2 4 2" xfId="24399" xr:uid="{8DC64A20-6ED0-44F8-8C55-EE62CC9978D9}"/>
    <cellStyle name="Comma 2 10 3 2 4 2 2" xfId="55223" xr:uid="{44339573-9D3D-4CE8-ACEE-9F35D86F0B14}"/>
    <cellStyle name="Comma 2 10 3 2 4 3" xfId="39813" xr:uid="{C7BDF0E0-1378-480F-B285-76369060D15C}"/>
    <cellStyle name="Comma 2 10 3 2 5" xfId="16590" xr:uid="{0A1F2B71-B40C-4A4B-B227-1FDF4CEEB70B}"/>
    <cellStyle name="Comma 2 10 3 2 5 2" xfId="47414" xr:uid="{5F94D9F0-846A-4BB3-9B22-06CA6B5B999A}"/>
    <cellStyle name="Comma 2 10 3 2 6" xfId="32004" xr:uid="{EABECB62-15ED-4FE3-B95A-F285A463D850}"/>
    <cellStyle name="Comma 2 10 3 3" xfId="1810" xr:uid="{C89933C8-1DC8-48BA-8E39-1AA954C2E230}"/>
    <cellStyle name="Comma 2 10 3 3 2" xfId="3709" xr:uid="{D385A619-27E2-4749-A066-C088575B89CC}"/>
    <cellStyle name="Comma 2 10 3 3 2 2" xfId="7512" xr:uid="{2E61E250-E10A-421E-ADA6-D929443686CE}"/>
    <cellStyle name="Comma 2 10 3 3 2 2 2" xfId="15323" xr:uid="{01B6454B-1D48-40A5-9068-4DE8D905A5A3}"/>
    <cellStyle name="Comma 2 10 3 3 2 2 2 2" xfId="30734" xr:uid="{797D8590-1C9A-4FBC-AE65-E79C81DA4184}"/>
    <cellStyle name="Comma 2 10 3 3 2 2 2 2 2" xfId="61558" xr:uid="{15071D64-BDAE-4467-81D4-5E6250840A55}"/>
    <cellStyle name="Comma 2 10 3 3 2 2 2 3" xfId="46148" xr:uid="{0A3899E4-3381-429F-A03C-D9C759E3C4E5}"/>
    <cellStyle name="Comma 2 10 3 3 2 2 3" xfId="22925" xr:uid="{A99D6209-C6CF-4D10-9C54-DC1A56256CF9}"/>
    <cellStyle name="Comma 2 10 3 3 2 2 3 2" xfId="53749" xr:uid="{D23E91C0-55F3-437C-A153-CE9998AF02A0}"/>
    <cellStyle name="Comma 2 10 3 3 2 2 4" xfId="38339" xr:uid="{84489BEC-73C7-4C0E-B1B1-8AE26E221715}"/>
    <cellStyle name="Comma 2 10 3 3 2 3" xfId="11520" xr:uid="{75FEA5CB-6FF4-4EDC-80DD-C1A7A21E5C3B}"/>
    <cellStyle name="Comma 2 10 3 3 2 3 2" xfId="26931" xr:uid="{CA4FCBB0-3C47-48ED-8091-F779286D262F}"/>
    <cellStyle name="Comma 2 10 3 3 2 3 2 2" xfId="57755" xr:uid="{B8B4AF93-5C2B-4C07-AA13-A7E9CB7607A5}"/>
    <cellStyle name="Comma 2 10 3 3 2 3 3" xfId="42345" xr:uid="{107B044F-A399-408E-B8BD-8621EC9AB6BE}"/>
    <cellStyle name="Comma 2 10 3 3 2 4" xfId="19122" xr:uid="{71543B71-6A7D-4306-855A-598CCBE09547}"/>
    <cellStyle name="Comma 2 10 3 3 2 4 2" xfId="49946" xr:uid="{4493CA3D-D7E7-42CF-B42E-BC78BA8EF2E6}"/>
    <cellStyle name="Comma 2 10 3 3 2 5" xfId="34536" xr:uid="{FD3377DB-1345-454A-AF85-B1B76EDEE23A}"/>
    <cellStyle name="Comma 2 10 3 3 3" xfId="5613" xr:uid="{8EFBAC40-FAD6-4DD3-8C15-647ED068D229}"/>
    <cellStyle name="Comma 2 10 3 3 3 2" xfId="13424" xr:uid="{64277193-3324-498C-9D2A-97E9B1EEC427}"/>
    <cellStyle name="Comma 2 10 3 3 3 2 2" xfId="28835" xr:uid="{3E52C1D5-4BAE-421D-B880-A54EDB255C53}"/>
    <cellStyle name="Comma 2 10 3 3 3 2 2 2" xfId="59659" xr:uid="{CB008A74-578D-42CF-8961-A1BB547737E0}"/>
    <cellStyle name="Comma 2 10 3 3 3 2 3" xfId="44249" xr:uid="{C9FE9481-D661-49EA-A80B-6F4CCE9F4FE6}"/>
    <cellStyle name="Comma 2 10 3 3 3 3" xfId="21026" xr:uid="{28D172CA-A7E1-4734-A819-A9136415FE89}"/>
    <cellStyle name="Comma 2 10 3 3 3 3 2" xfId="51850" xr:uid="{0EDA4269-4603-4E01-B5E6-058B44B3A877}"/>
    <cellStyle name="Comma 2 10 3 3 3 4" xfId="36440" xr:uid="{3E8C8017-7CDA-4DE1-B6FF-0124346AED76}"/>
    <cellStyle name="Comma 2 10 3 3 4" xfId="9621" xr:uid="{E6C0EA0B-C965-42D6-920B-0E06A99408FB}"/>
    <cellStyle name="Comma 2 10 3 3 4 2" xfId="25032" xr:uid="{7378FF6D-68E5-4DDB-86FE-1926979F0156}"/>
    <cellStyle name="Comma 2 10 3 3 4 2 2" xfId="55856" xr:uid="{85643C32-7B86-4514-82EA-5E2EB9B7A167}"/>
    <cellStyle name="Comma 2 10 3 3 4 3" xfId="40446" xr:uid="{20E35899-AD91-4D37-AFF8-1DDAA2F6625C}"/>
    <cellStyle name="Comma 2 10 3 3 5" xfId="17223" xr:uid="{56EF435D-8B65-4B64-B1EA-BC0B7FE9D357}"/>
    <cellStyle name="Comma 2 10 3 3 5 2" xfId="48047" xr:uid="{3849F34F-34C5-4D22-8D3B-5771713D28E0}"/>
    <cellStyle name="Comma 2 10 3 3 6" xfId="32637" xr:uid="{84983723-494A-4A37-812E-BB80EC7DFA67}"/>
    <cellStyle name="Comma 2 10 3 4" xfId="2443" xr:uid="{F7D3FFCD-31DE-43BB-9E9F-FE97B69931B6}"/>
    <cellStyle name="Comma 2 10 3 4 2" xfId="6246" xr:uid="{C8A71166-C65A-45D2-B123-3D68FBB79C23}"/>
    <cellStyle name="Comma 2 10 3 4 2 2" xfId="14057" xr:uid="{1A31B870-5C96-436E-A593-16D865DE06F6}"/>
    <cellStyle name="Comma 2 10 3 4 2 2 2" xfId="29468" xr:uid="{E596985A-F6B4-4A20-BCAF-570F9A831F0E}"/>
    <cellStyle name="Comma 2 10 3 4 2 2 2 2" xfId="60292" xr:uid="{0E90C6CD-7F80-4F38-A707-F577BDD20C73}"/>
    <cellStyle name="Comma 2 10 3 4 2 2 3" xfId="44882" xr:uid="{21E4133F-BBD5-48B6-B6EC-76CAD0D12BED}"/>
    <cellStyle name="Comma 2 10 3 4 2 3" xfId="21659" xr:uid="{6A0E9B00-820F-47B0-939B-E37997671060}"/>
    <cellStyle name="Comma 2 10 3 4 2 3 2" xfId="52483" xr:uid="{A5BA3E40-FB0B-434D-9417-41DDF2AB744E}"/>
    <cellStyle name="Comma 2 10 3 4 2 4" xfId="37073" xr:uid="{3E356B70-6F7F-47C1-B567-370EB57EBC4C}"/>
    <cellStyle name="Comma 2 10 3 4 3" xfId="10254" xr:uid="{4B43CABA-D79C-43CB-84D8-144D222E66FF}"/>
    <cellStyle name="Comma 2 10 3 4 3 2" xfId="25665" xr:uid="{71BDEE82-38E4-4BAE-AD84-A703474D84B8}"/>
    <cellStyle name="Comma 2 10 3 4 3 2 2" xfId="56489" xr:uid="{35689872-A2B4-483D-9823-E5C35C32C484}"/>
    <cellStyle name="Comma 2 10 3 4 3 3" xfId="41079" xr:uid="{2CC7C9CC-6211-4D8B-A5B1-D834DC01556E}"/>
    <cellStyle name="Comma 2 10 3 4 4" xfId="17856" xr:uid="{7B2AFF3A-E570-42FE-90C9-3053C7A68B5C}"/>
    <cellStyle name="Comma 2 10 3 4 4 2" xfId="48680" xr:uid="{CF5BAA9D-9CEA-410A-B491-2CE559C099E4}"/>
    <cellStyle name="Comma 2 10 3 4 5" xfId="33270" xr:uid="{D6D8C588-0B5B-4B1C-8295-2ADC7D2D1234}"/>
    <cellStyle name="Comma 2 10 3 5" xfId="4347" xr:uid="{C3AFC91E-BF88-4AE0-8B34-A0A38735727E}"/>
    <cellStyle name="Comma 2 10 3 5 2" xfId="12158" xr:uid="{9BEE67D1-F15D-4E0E-8769-F41100EAFDC5}"/>
    <cellStyle name="Comma 2 10 3 5 2 2" xfId="27569" xr:uid="{8DD1DC01-E927-42A0-BC13-644DD5882EF2}"/>
    <cellStyle name="Comma 2 10 3 5 2 2 2" xfId="58393" xr:uid="{1D31C034-5A8F-46EF-B7FF-F5A3578EC468}"/>
    <cellStyle name="Comma 2 10 3 5 2 3" xfId="42983" xr:uid="{9407D8EF-278D-4251-85B1-4DDB88C00A67}"/>
    <cellStyle name="Comma 2 10 3 5 3" xfId="19760" xr:uid="{A9897385-D273-431C-87C1-D45199675028}"/>
    <cellStyle name="Comma 2 10 3 5 3 2" xfId="50584" xr:uid="{A2CF536F-63C7-4527-A32B-20ABDD334D34}"/>
    <cellStyle name="Comma 2 10 3 5 4" xfId="35174" xr:uid="{1EC988AA-4CD9-4891-B647-C535CB6676BC}"/>
    <cellStyle name="Comma 2 10 3 6" xfId="8355" xr:uid="{EB97404F-6563-4C81-AF6A-CFC90D7DEA4B}"/>
    <cellStyle name="Comma 2 10 3 6 2" xfId="23766" xr:uid="{F3C6EAD1-870B-4DA3-9B8D-5EA3CF478320}"/>
    <cellStyle name="Comma 2 10 3 6 2 2" xfId="54590" xr:uid="{B2E14BA8-9160-44F8-94D9-22E8535D76CD}"/>
    <cellStyle name="Comma 2 10 3 6 3" xfId="39180" xr:uid="{C0A0650D-0DA2-44ED-A52A-D7400A9E764F}"/>
    <cellStyle name="Comma 2 10 3 7" xfId="15957" xr:uid="{F4819276-C5A6-4708-B4C1-5A63DA0478D9}"/>
    <cellStyle name="Comma 2 10 3 7 2" xfId="46781" xr:uid="{98921455-12FC-4512-AA47-D8883DB188A5}"/>
    <cellStyle name="Comma 2 10 3 8" xfId="31371" xr:uid="{D2F533B1-D2BB-4570-83A7-204B75938B37}"/>
    <cellStyle name="Comma 2 10 4" xfId="964" xr:uid="{92F23A67-0A99-4449-B9D6-338FC9A90A60}"/>
    <cellStyle name="Comma 2 10 4 2" xfId="2863" xr:uid="{434470D5-C29D-45FC-B732-D1448CB17788}"/>
    <cellStyle name="Comma 2 10 4 2 2" xfId="6666" xr:uid="{EC5CDF08-6017-4512-B0A3-0CDAA774D9B6}"/>
    <cellStyle name="Comma 2 10 4 2 2 2" xfId="14477" xr:uid="{8D4343CC-8B15-43DC-A58F-14DA2E1B44EF}"/>
    <cellStyle name="Comma 2 10 4 2 2 2 2" xfId="29888" xr:uid="{42620A54-EE46-498C-8ED3-2BB2606A072D}"/>
    <cellStyle name="Comma 2 10 4 2 2 2 2 2" xfId="60712" xr:uid="{6D5DB697-FBE8-45C7-B7BD-CFBD8CC1EFB1}"/>
    <cellStyle name="Comma 2 10 4 2 2 2 3" xfId="45302" xr:uid="{E8146F96-90E0-497D-A026-CBB5A865885B}"/>
    <cellStyle name="Comma 2 10 4 2 2 3" xfId="22079" xr:uid="{822BE94A-9159-4405-B38C-6987B01E5BF8}"/>
    <cellStyle name="Comma 2 10 4 2 2 3 2" xfId="52903" xr:uid="{C9D9A5AA-128E-4B8B-91F0-2448B097B5D4}"/>
    <cellStyle name="Comma 2 10 4 2 2 4" xfId="37493" xr:uid="{A0565233-BC0A-479D-BDCE-2A75ED32D88C}"/>
    <cellStyle name="Comma 2 10 4 2 3" xfId="10674" xr:uid="{863E313A-8E93-4560-9A95-FC0946682ACE}"/>
    <cellStyle name="Comma 2 10 4 2 3 2" xfId="26085" xr:uid="{1D738AA0-6AA7-447C-BB00-B1BC8E92BC10}"/>
    <cellStyle name="Comma 2 10 4 2 3 2 2" xfId="56909" xr:uid="{4ADA689E-4ED1-4BB4-A3B5-38AA59DEB980}"/>
    <cellStyle name="Comma 2 10 4 2 3 3" xfId="41499" xr:uid="{A643248C-4688-4CFA-96E6-E67F58DE8333}"/>
    <cellStyle name="Comma 2 10 4 2 4" xfId="18276" xr:uid="{C530801F-70C0-42ED-A96F-898F2C1ACE80}"/>
    <cellStyle name="Comma 2 10 4 2 4 2" xfId="49100" xr:uid="{8DB6A218-B474-40FF-8529-CAEA56F46A19}"/>
    <cellStyle name="Comma 2 10 4 2 5" xfId="33690" xr:uid="{70408486-13EB-45A3-9472-3B71C1754138}"/>
    <cellStyle name="Comma 2 10 4 3" xfId="4767" xr:uid="{51EA4658-A78A-485C-8DA1-6C7433977E57}"/>
    <cellStyle name="Comma 2 10 4 3 2" xfId="12578" xr:uid="{B66B8E68-2E04-46C0-AA88-C4FE52F53632}"/>
    <cellStyle name="Comma 2 10 4 3 2 2" xfId="27989" xr:uid="{CDBC4BA0-8503-4963-933D-9E2B8A65E017}"/>
    <cellStyle name="Comma 2 10 4 3 2 2 2" xfId="58813" xr:uid="{6F09F0C6-1345-4BE9-99C3-AB4EE76BD8DC}"/>
    <cellStyle name="Comma 2 10 4 3 2 3" xfId="43403" xr:uid="{5A83305C-701B-4812-B73C-DD1B63729CAE}"/>
    <cellStyle name="Comma 2 10 4 3 3" xfId="20180" xr:uid="{1ACA8758-A028-4572-9699-FC5596DBFD63}"/>
    <cellStyle name="Comma 2 10 4 3 3 2" xfId="51004" xr:uid="{4E5EE90D-747C-4A2F-9FE5-F660CF79A409}"/>
    <cellStyle name="Comma 2 10 4 3 4" xfId="35594" xr:uid="{C1AEB98C-A99D-42C6-AEAC-4A24AD4AF443}"/>
    <cellStyle name="Comma 2 10 4 4" xfId="8775" xr:uid="{0EFD8A90-51E9-4F46-BC2E-27EB4B69DF60}"/>
    <cellStyle name="Comma 2 10 4 4 2" xfId="24186" xr:uid="{0C6F5419-8007-47A1-AE15-3A2BA79C5E44}"/>
    <cellStyle name="Comma 2 10 4 4 2 2" xfId="55010" xr:uid="{E4F613A6-9EF1-4C7F-B09D-C34F02E50AD6}"/>
    <cellStyle name="Comma 2 10 4 4 3" xfId="39600" xr:uid="{EAAB29B9-C6BC-4A88-A866-6617F1D1CEDC}"/>
    <cellStyle name="Comma 2 10 4 5" xfId="16377" xr:uid="{4B4D3092-7F08-4A71-90B6-A5B9937E2247}"/>
    <cellStyle name="Comma 2 10 4 5 2" xfId="47201" xr:uid="{6E64F109-82DC-4D56-8BC3-B431D8961B20}"/>
    <cellStyle name="Comma 2 10 4 6" xfId="31791" xr:uid="{91AFBB75-FF18-4647-8EF1-1AEC8C9628CE}"/>
    <cellStyle name="Comma 2 10 5" xfId="1597" xr:uid="{6019FE4F-0BB1-4C20-80FE-0E67D7DA6989}"/>
    <cellStyle name="Comma 2 10 5 2" xfId="3496" xr:uid="{306EB3CA-34A8-4481-B610-4E02A1CDBDE2}"/>
    <cellStyle name="Comma 2 10 5 2 2" xfId="7299" xr:uid="{5D7E486B-E0E9-4BF2-8F18-422F62C9EE65}"/>
    <cellStyle name="Comma 2 10 5 2 2 2" xfId="15110" xr:uid="{89C8B43F-1C79-45C2-98D0-C7B950A7568B}"/>
    <cellStyle name="Comma 2 10 5 2 2 2 2" xfId="30521" xr:uid="{4598440C-C384-45CE-933A-901C20E29F2E}"/>
    <cellStyle name="Comma 2 10 5 2 2 2 2 2" xfId="61345" xr:uid="{C96DC4A4-EFA1-4B3F-B39C-34C43B9D6489}"/>
    <cellStyle name="Comma 2 10 5 2 2 2 3" xfId="45935" xr:uid="{CE2F9B75-E9C1-4764-8C10-DFCD7505DA3C}"/>
    <cellStyle name="Comma 2 10 5 2 2 3" xfId="22712" xr:uid="{F76ED5C9-56F4-470F-ABBC-84D537AE222E}"/>
    <cellStyle name="Comma 2 10 5 2 2 3 2" xfId="53536" xr:uid="{BC21F1B2-D969-43EA-9A86-9996AF5C31D5}"/>
    <cellStyle name="Comma 2 10 5 2 2 4" xfId="38126" xr:uid="{460D4AFC-FB8B-4857-B743-3947562DEA35}"/>
    <cellStyle name="Comma 2 10 5 2 3" xfId="11307" xr:uid="{C126D39B-E192-4297-BC44-22D0E4ED35CF}"/>
    <cellStyle name="Comma 2 10 5 2 3 2" xfId="26718" xr:uid="{94763E1C-5FFE-4615-86C4-8211106ABB6B}"/>
    <cellStyle name="Comma 2 10 5 2 3 2 2" xfId="57542" xr:uid="{CA260576-98BE-4323-AA69-DE63A48218F6}"/>
    <cellStyle name="Comma 2 10 5 2 3 3" xfId="42132" xr:uid="{603B09C4-75D3-417C-8DA8-7BDF0C91C2C2}"/>
    <cellStyle name="Comma 2 10 5 2 4" xfId="18909" xr:uid="{06AAF014-1478-4EEB-BFC7-F377988C4944}"/>
    <cellStyle name="Comma 2 10 5 2 4 2" xfId="49733" xr:uid="{5A6DF5B5-9506-49BC-9D3A-8143486998A3}"/>
    <cellStyle name="Comma 2 10 5 2 5" xfId="34323" xr:uid="{BFC5E076-1B45-4640-B74D-63C289C030FF}"/>
    <cellStyle name="Comma 2 10 5 3" xfId="5400" xr:uid="{496F07D5-E186-4993-B310-509ED55129D5}"/>
    <cellStyle name="Comma 2 10 5 3 2" xfId="13211" xr:uid="{809BB15B-2822-4F63-8BCC-5168E5AC8647}"/>
    <cellStyle name="Comma 2 10 5 3 2 2" xfId="28622" xr:uid="{6725D905-5375-4A05-8368-FA92C64197F4}"/>
    <cellStyle name="Comma 2 10 5 3 2 2 2" xfId="59446" xr:uid="{3CDADBC3-E10B-4140-8328-D8344A7D6FC3}"/>
    <cellStyle name="Comma 2 10 5 3 2 3" xfId="44036" xr:uid="{E586DFF4-B3E4-4F31-BD22-9B018F80CDD5}"/>
    <cellStyle name="Comma 2 10 5 3 3" xfId="20813" xr:uid="{DAC2F8CE-8BD6-4233-A8D1-36C28DD831DB}"/>
    <cellStyle name="Comma 2 10 5 3 3 2" xfId="51637" xr:uid="{172990E0-46F4-4BA6-B6E4-39BF6CD643BC}"/>
    <cellStyle name="Comma 2 10 5 3 4" xfId="36227" xr:uid="{25156583-3579-4C33-B0C6-C620449BE2A6}"/>
    <cellStyle name="Comma 2 10 5 4" xfId="9408" xr:uid="{679373AB-5D67-45E3-8625-D2D7283D92AB}"/>
    <cellStyle name="Comma 2 10 5 4 2" xfId="24819" xr:uid="{24E06373-A85E-4A12-A3CD-478927B0B82F}"/>
    <cellStyle name="Comma 2 10 5 4 2 2" xfId="55643" xr:uid="{F02623AA-8F8F-4EB9-ABA4-C34FE572BAE1}"/>
    <cellStyle name="Comma 2 10 5 4 3" xfId="40233" xr:uid="{C863225E-B18A-4426-89C0-939E6781963A}"/>
    <cellStyle name="Comma 2 10 5 5" xfId="17010" xr:uid="{0C239F70-6D0E-4BAF-B6CE-8F17C2B23992}"/>
    <cellStyle name="Comma 2 10 5 5 2" xfId="47834" xr:uid="{010CA8A5-F250-44B7-8125-736ED98C487E}"/>
    <cellStyle name="Comma 2 10 5 6" xfId="32424" xr:uid="{15207E9F-FA5E-419A-936E-CD1E9039B99B}"/>
    <cellStyle name="Comma 2 10 6" xfId="2230" xr:uid="{B0C5DF25-BA5A-4E81-9FA3-E94B5E3CF7B3}"/>
    <cellStyle name="Comma 2 10 6 2" xfId="6033" xr:uid="{B2FC941E-E3D2-4779-856A-CCBC6CF9CB47}"/>
    <cellStyle name="Comma 2 10 6 2 2" xfId="13844" xr:uid="{ED025B61-EFCC-41F9-A96F-BC6B08EBC344}"/>
    <cellStyle name="Comma 2 10 6 2 2 2" xfId="29255" xr:uid="{665D48C9-CF7A-463D-9E8F-5D7ADCE8A266}"/>
    <cellStyle name="Comma 2 10 6 2 2 2 2" xfId="60079" xr:uid="{57E79968-CF3B-4CC5-913F-8C5ED9DA924F}"/>
    <cellStyle name="Comma 2 10 6 2 2 3" xfId="44669" xr:uid="{7BAF3A19-5479-4195-A22D-C04A4F21741B}"/>
    <cellStyle name="Comma 2 10 6 2 3" xfId="21446" xr:uid="{C5DADBD4-2D89-457F-88C1-C52F0F8DC264}"/>
    <cellStyle name="Comma 2 10 6 2 3 2" xfId="52270" xr:uid="{BF0286D8-7084-4FDF-9A62-0B51B5560768}"/>
    <cellStyle name="Comma 2 10 6 2 4" xfId="36860" xr:uid="{750F0513-6C39-4C6B-8071-F1AD085B7EFB}"/>
    <cellStyle name="Comma 2 10 6 3" xfId="10041" xr:uid="{94968D19-DDFC-44A9-A4FD-98799CD74BC3}"/>
    <cellStyle name="Comma 2 10 6 3 2" xfId="25452" xr:uid="{300BADAD-E97A-47C5-AF48-55ECB0ACCAF5}"/>
    <cellStyle name="Comma 2 10 6 3 2 2" xfId="56276" xr:uid="{4E555E0C-7C7F-450B-B4DA-88AE7BC8FFF3}"/>
    <cellStyle name="Comma 2 10 6 3 3" xfId="40866" xr:uid="{DFD3998A-8BEE-4E6E-8BE1-5E05FC9B778A}"/>
    <cellStyle name="Comma 2 10 6 4" xfId="17643" xr:uid="{47BE01C6-76F8-4A88-A829-41C7676D3A0D}"/>
    <cellStyle name="Comma 2 10 6 4 2" xfId="48467" xr:uid="{785D5DE5-721B-4F29-AF2E-FA04EA8F5591}"/>
    <cellStyle name="Comma 2 10 6 5" xfId="33057" xr:uid="{F00BA5FA-245B-4685-960F-64E98D018F92}"/>
    <cellStyle name="Comma 2 10 7" xfId="4134" xr:uid="{E030C851-D43E-42F2-A0C8-8D5FF3A56B75}"/>
    <cellStyle name="Comma 2 10 7 2" xfId="11945" xr:uid="{E0345073-681F-4374-9463-5030E3FA98B5}"/>
    <cellStyle name="Comma 2 10 7 2 2" xfId="27356" xr:uid="{9C976F0A-84C4-4604-AE86-44897FC5F9FD}"/>
    <cellStyle name="Comma 2 10 7 2 2 2" xfId="58180" xr:uid="{3B09B267-0F59-4CFF-AA8B-6E67ECE72111}"/>
    <cellStyle name="Comma 2 10 7 2 3" xfId="42770" xr:uid="{810299DE-B776-472E-87BB-5F178C8CCC64}"/>
    <cellStyle name="Comma 2 10 7 3" xfId="19547" xr:uid="{84D5494F-F0C9-452F-AB8C-1A79740266B1}"/>
    <cellStyle name="Comma 2 10 7 3 2" xfId="50371" xr:uid="{574E1C86-1CAD-47E5-B6F9-5AF6D33F66A7}"/>
    <cellStyle name="Comma 2 10 7 4" xfId="34961" xr:uid="{83C1E69C-B04B-4825-BB4C-A5E551EBD9C5}"/>
    <cellStyle name="Comma 2 10 8" xfId="8142" xr:uid="{934AE92D-9CB1-49C0-BF68-BA477F384C2E}"/>
    <cellStyle name="Comma 2 10 8 2" xfId="23553" xr:uid="{BEA63399-CC72-4A2D-A889-3011691C4A35}"/>
    <cellStyle name="Comma 2 10 8 2 2" xfId="54377" xr:uid="{E1F3FBEB-8ADF-439A-A915-214C6216F925}"/>
    <cellStyle name="Comma 2 10 8 3" xfId="38967" xr:uid="{7D20C3B8-33DB-47B9-909A-EB29FC3CFE4C}"/>
    <cellStyle name="Comma 2 10 9" xfId="7933" xr:uid="{F1A4FF6A-FA7D-4CC5-A6B3-9D32FD4C7E3F}"/>
    <cellStyle name="Comma 2 10 9 2" xfId="23344" xr:uid="{392F6BAB-624F-4007-A4A7-93C18FC057D5}"/>
    <cellStyle name="Comma 2 10 9 2 2" xfId="54168" xr:uid="{DB44CF79-3519-494B-8D25-1FDE711F0D40}"/>
    <cellStyle name="Comma 2 10 9 3" xfId="38758" xr:uid="{CADD601A-5EFE-4717-8646-EA35182C1944}"/>
    <cellStyle name="Comma 2 11" xfId="338" xr:uid="{602D756C-A150-4798-95D0-2940E16FAC67}"/>
    <cellStyle name="Comma 2 11 2" xfId="971" xr:uid="{3048CE73-00F9-4D9D-9C6C-B9B3E5848C2B}"/>
    <cellStyle name="Comma 2 11 2 2" xfId="2870" xr:uid="{34195882-F374-42B7-A1FE-E3B9A711FA00}"/>
    <cellStyle name="Comma 2 11 2 2 2" xfId="6673" xr:uid="{84FB5B00-9491-460C-A85B-186FB78C3C3E}"/>
    <cellStyle name="Comma 2 11 2 2 2 2" xfId="14484" xr:uid="{1952C811-90D2-4218-AA0B-BE74052B5646}"/>
    <cellStyle name="Comma 2 11 2 2 2 2 2" xfId="29895" xr:uid="{42711CC6-2749-4045-BC0D-137609A1D33E}"/>
    <cellStyle name="Comma 2 11 2 2 2 2 2 2" xfId="60719" xr:uid="{92657D17-FD41-4F8F-87CE-A2463677FCFE}"/>
    <cellStyle name="Comma 2 11 2 2 2 2 3" xfId="45309" xr:uid="{5FA33475-2A69-4D42-841D-EC4F8FB1CFF2}"/>
    <cellStyle name="Comma 2 11 2 2 2 3" xfId="22086" xr:uid="{1532D7E8-1A6E-41FD-A439-8FC136FD17D7}"/>
    <cellStyle name="Comma 2 11 2 2 2 3 2" xfId="52910" xr:uid="{3507219A-9159-440C-BBE3-A22C05E38E52}"/>
    <cellStyle name="Comma 2 11 2 2 2 4" xfId="37500" xr:uid="{88F4D6CB-D2ED-4B3C-8B06-6918EB80B3AF}"/>
    <cellStyle name="Comma 2 11 2 2 3" xfId="10681" xr:uid="{CCA974DD-7D7C-46A9-A122-215683BE1BA2}"/>
    <cellStyle name="Comma 2 11 2 2 3 2" xfId="26092" xr:uid="{2BB8108C-0D6B-4CC0-B58A-D1EF31204FD0}"/>
    <cellStyle name="Comma 2 11 2 2 3 2 2" xfId="56916" xr:uid="{6E251F35-CEB1-4AA2-8BA7-A0E2E321178B}"/>
    <cellStyle name="Comma 2 11 2 2 3 3" xfId="41506" xr:uid="{31E5551D-6FA7-4292-8E37-E1592BA238BE}"/>
    <cellStyle name="Comma 2 11 2 2 4" xfId="18283" xr:uid="{E0273509-1B04-40E7-ADDF-558FF297599F}"/>
    <cellStyle name="Comma 2 11 2 2 4 2" xfId="49107" xr:uid="{7C21391E-9634-4E44-BB7D-C5AA8315E2A0}"/>
    <cellStyle name="Comma 2 11 2 2 5" xfId="33697" xr:uid="{F29FCA94-C8E9-476D-BF52-5093556E617E}"/>
    <cellStyle name="Comma 2 11 2 3" xfId="4774" xr:uid="{CF525FA8-D20A-484B-8E01-F736C8712CF1}"/>
    <cellStyle name="Comma 2 11 2 3 2" xfId="12585" xr:uid="{1DEC3BA7-FCEB-4FC5-B24E-C4BBF1525ED2}"/>
    <cellStyle name="Comma 2 11 2 3 2 2" xfId="27996" xr:uid="{79025F00-2C4A-4F5D-96A2-267A37353AD5}"/>
    <cellStyle name="Comma 2 11 2 3 2 2 2" xfId="58820" xr:uid="{67C03667-38AA-461B-B4FF-61AACB227431}"/>
    <cellStyle name="Comma 2 11 2 3 2 3" xfId="43410" xr:uid="{01D76618-49E6-496B-B236-93DD63AAB0CF}"/>
    <cellStyle name="Comma 2 11 2 3 3" xfId="20187" xr:uid="{33CCDE29-B32A-439B-99A2-8B6184B77259}"/>
    <cellStyle name="Comma 2 11 2 3 3 2" xfId="51011" xr:uid="{4F65D606-FC02-4DE9-8942-C7BBE0AB38AE}"/>
    <cellStyle name="Comma 2 11 2 3 4" xfId="35601" xr:uid="{70E1A833-597A-486C-8B5D-32BAF9A1BBFE}"/>
    <cellStyle name="Comma 2 11 2 4" xfId="8782" xr:uid="{DE05ED8C-3EBD-4482-AC46-7145D8C9E131}"/>
    <cellStyle name="Comma 2 11 2 4 2" xfId="24193" xr:uid="{1C7E066C-F1B0-4F80-B0D3-D0662E16FB70}"/>
    <cellStyle name="Comma 2 11 2 4 2 2" xfId="55017" xr:uid="{169DA75A-27D8-4F14-BFC4-59E79717AB91}"/>
    <cellStyle name="Comma 2 11 2 4 3" xfId="39607" xr:uid="{65B6798E-DBAB-4D93-979B-2AB3119A03B0}"/>
    <cellStyle name="Comma 2 11 2 5" xfId="16384" xr:uid="{010F2E56-6936-4947-BD71-D7BB4F2C3C20}"/>
    <cellStyle name="Comma 2 11 2 5 2" xfId="47208" xr:uid="{F537F3D7-CEDC-4053-A564-6E70215F2884}"/>
    <cellStyle name="Comma 2 11 2 6" xfId="31798" xr:uid="{E33B9FD4-B11E-45DA-97D8-19C99FD1F792}"/>
    <cellStyle name="Comma 2 11 3" xfId="1604" xr:uid="{4B2DCA7C-4296-493D-8EC3-58A22D514EDE}"/>
    <cellStyle name="Comma 2 11 3 2" xfId="3503" xr:uid="{7C45E301-E6C1-4216-B057-18CA1CAF8DCD}"/>
    <cellStyle name="Comma 2 11 3 2 2" xfId="7306" xr:uid="{BB86CB21-B589-42CA-9152-EC18434164D8}"/>
    <cellStyle name="Comma 2 11 3 2 2 2" xfId="15117" xr:uid="{435639B7-6749-4F00-87E1-F5C2EB8E9A22}"/>
    <cellStyle name="Comma 2 11 3 2 2 2 2" xfId="30528" xr:uid="{55CC07FA-2DD8-4AA3-BD47-FC7C66C9C979}"/>
    <cellStyle name="Comma 2 11 3 2 2 2 2 2" xfId="61352" xr:uid="{DC12E68C-D4F8-4E8B-9954-37CB60A5453D}"/>
    <cellStyle name="Comma 2 11 3 2 2 2 3" xfId="45942" xr:uid="{30F480D9-AB57-465C-B3FE-121F6ADFC83B}"/>
    <cellStyle name="Comma 2 11 3 2 2 3" xfId="22719" xr:uid="{004E10F8-3938-4B20-A358-F72588E9C9F4}"/>
    <cellStyle name="Comma 2 11 3 2 2 3 2" xfId="53543" xr:uid="{3C49AA12-4F02-4BAE-840C-850606B4C1E1}"/>
    <cellStyle name="Comma 2 11 3 2 2 4" xfId="38133" xr:uid="{F844B32E-3CC0-482D-8A3D-F41BF98B6AD4}"/>
    <cellStyle name="Comma 2 11 3 2 3" xfId="11314" xr:uid="{4C181A7D-C523-4A7F-A58B-3A5FB01A4405}"/>
    <cellStyle name="Comma 2 11 3 2 3 2" xfId="26725" xr:uid="{0DD5703D-C8AD-471A-8EF1-1BE1BC7E8D20}"/>
    <cellStyle name="Comma 2 11 3 2 3 2 2" xfId="57549" xr:uid="{62BBE3F0-3D78-42D1-810A-6A6A249432E7}"/>
    <cellStyle name="Comma 2 11 3 2 3 3" xfId="42139" xr:uid="{7458991E-D7F1-4FAE-9DC9-E421835816CE}"/>
    <cellStyle name="Comma 2 11 3 2 4" xfId="18916" xr:uid="{4BA0C67A-0F97-40B4-A059-B1457A583DBA}"/>
    <cellStyle name="Comma 2 11 3 2 4 2" xfId="49740" xr:uid="{C6EDE7F2-B862-415C-B090-FAF47A4618BB}"/>
    <cellStyle name="Comma 2 11 3 2 5" xfId="34330" xr:uid="{7DED637B-FD4A-443F-BEB0-458DCF7CC95D}"/>
    <cellStyle name="Comma 2 11 3 3" xfId="5407" xr:uid="{079C4083-A21E-46D0-AD1B-7031E336DC92}"/>
    <cellStyle name="Comma 2 11 3 3 2" xfId="13218" xr:uid="{82238ADC-3F02-49A7-A9A8-4C612AC62DAB}"/>
    <cellStyle name="Comma 2 11 3 3 2 2" xfId="28629" xr:uid="{A1D7BFD2-B8D2-4A27-AFE3-11263FB3AA95}"/>
    <cellStyle name="Comma 2 11 3 3 2 2 2" xfId="59453" xr:uid="{C023ABAB-E124-4FDA-998F-49EFED9A222D}"/>
    <cellStyle name="Comma 2 11 3 3 2 3" xfId="44043" xr:uid="{0C3342BB-F31D-42C2-BC4B-452642A9BDBF}"/>
    <cellStyle name="Comma 2 11 3 3 3" xfId="20820" xr:uid="{D6A0E188-62C2-4279-A1B4-E5C5CD8ED771}"/>
    <cellStyle name="Comma 2 11 3 3 3 2" xfId="51644" xr:uid="{6AD16CC0-2C31-48CA-BC94-ECD15290DB4C}"/>
    <cellStyle name="Comma 2 11 3 3 4" xfId="36234" xr:uid="{AE6EA529-00A3-45E2-80FA-3562110DAD9A}"/>
    <cellStyle name="Comma 2 11 3 4" xfId="9415" xr:uid="{3F2DFA51-FB49-4C32-8C26-C78F64C450C8}"/>
    <cellStyle name="Comma 2 11 3 4 2" xfId="24826" xr:uid="{CF533302-AD8F-4888-B5CD-5880D1398DF7}"/>
    <cellStyle name="Comma 2 11 3 4 2 2" xfId="55650" xr:uid="{59C41B00-57D8-4D56-A3A7-1DDDB2B1B665}"/>
    <cellStyle name="Comma 2 11 3 4 3" xfId="40240" xr:uid="{94C550A5-CC39-47C3-A7B6-0FA6341BD02E}"/>
    <cellStyle name="Comma 2 11 3 5" xfId="17017" xr:uid="{24CEBBAE-8B89-4BAD-93E6-E8EE4458C4C9}"/>
    <cellStyle name="Comma 2 11 3 5 2" xfId="47841" xr:uid="{753768F5-B965-48BF-8633-FED461C029F9}"/>
    <cellStyle name="Comma 2 11 3 6" xfId="32431" xr:uid="{BEE44702-02B3-4448-9CC1-F40F4B80C5AF}"/>
    <cellStyle name="Comma 2 11 4" xfId="2237" xr:uid="{1295FD34-9353-45E5-8662-5DA9DC2E6C18}"/>
    <cellStyle name="Comma 2 11 4 2" xfId="6040" xr:uid="{D1843952-CF0A-4A76-9041-F0455B209687}"/>
    <cellStyle name="Comma 2 11 4 2 2" xfId="13851" xr:uid="{402D6F58-08D5-4922-8760-FA376F3CE118}"/>
    <cellStyle name="Comma 2 11 4 2 2 2" xfId="29262" xr:uid="{28C502A7-CD55-46BF-A682-FC56A1AEB63B}"/>
    <cellStyle name="Comma 2 11 4 2 2 2 2" xfId="60086" xr:uid="{C2C1338C-46EC-4A5C-B10D-12055B11C734}"/>
    <cellStyle name="Comma 2 11 4 2 2 3" xfId="44676" xr:uid="{1AAEE9D5-D2E6-4113-885D-223A8583A13B}"/>
    <cellStyle name="Comma 2 11 4 2 3" xfId="21453" xr:uid="{ADE5D0C3-C4CF-4C40-825F-3F288BE4C997}"/>
    <cellStyle name="Comma 2 11 4 2 3 2" xfId="52277" xr:uid="{E44BF044-F147-4377-B79F-F587823B64EF}"/>
    <cellStyle name="Comma 2 11 4 2 4" xfId="36867" xr:uid="{0DDBA0E3-DD4E-4715-9FC8-B144020C219F}"/>
    <cellStyle name="Comma 2 11 4 3" xfId="10048" xr:uid="{3066A48F-935C-4952-B58F-2E5F5CDDBDFA}"/>
    <cellStyle name="Comma 2 11 4 3 2" xfId="25459" xr:uid="{BA350FB3-B53C-4628-A9D9-E4466482107B}"/>
    <cellStyle name="Comma 2 11 4 3 2 2" xfId="56283" xr:uid="{0CBB8297-403D-4EBA-A3C9-284847F5F0E2}"/>
    <cellStyle name="Comma 2 11 4 3 3" xfId="40873" xr:uid="{D303754E-5B57-4429-BAAF-1A28AFA511A1}"/>
    <cellStyle name="Comma 2 11 4 4" xfId="17650" xr:uid="{24B01B36-30F2-4A6E-8574-D4FDBF0C07F6}"/>
    <cellStyle name="Comma 2 11 4 4 2" xfId="48474" xr:uid="{27537407-2E37-4F30-8BDB-D23DE734DE0E}"/>
    <cellStyle name="Comma 2 11 4 5" xfId="33064" xr:uid="{38A49CE2-B22F-4AA0-BD8D-BFCDE1C9B842}"/>
    <cellStyle name="Comma 2 11 5" xfId="4141" xr:uid="{AFD1BB58-B77E-46DB-A7CC-C0C00F8A5792}"/>
    <cellStyle name="Comma 2 11 5 2" xfId="11952" xr:uid="{61930735-8DE0-43FC-BAB6-2899CD3C88DF}"/>
    <cellStyle name="Comma 2 11 5 2 2" xfId="27363" xr:uid="{2401C26A-5227-485B-9B07-A38139168083}"/>
    <cellStyle name="Comma 2 11 5 2 2 2" xfId="58187" xr:uid="{DB7D52E6-E638-42B1-A951-88837C075085}"/>
    <cellStyle name="Comma 2 11 5 2 3" xfId="42777" xr:uid="{41D46E1C-D47A-419E-9FB6-8169CDC8E48A}"/>
    <cellStyle name="Comma 2 11 5 3" xfId="19554" xr:uid="{4776E300-F065-445B-9328-1F83D7084C12}"/>
    <cellStyle name="Comma 2 11 5 3 2" xfId="50378" xr:uid="{33D42A7F-2B6C-4375-B512-7C0D20A58FB5}"/>
    <cellStyle name="Comma 2 11 5 4" xfId="34968" xr:uid="{937AAB8C-4F58-4C3A-AADD-FAE4AA7F1A5F}"/>
    <cellStyle name="Comma 2 11 6" xfId="8149" xr:uid="{B6F3F1C1-4BB6-4755-88E1-D2D75B66C225}"/>
    <cellStyle name="Comma 2 11 6 2" xfId="23560" xr:uid="{7FBCCA5C-A83F-43AF-A038-FF6692FBEC25}"/>
    <cellStyle name="Comma 2 11 6 2 2" xfId="54384" xr:uid="{E2F0B656-1D9E-40C5-B51D-7F5566F9EC6D}"/>
    <cellStyle name="Comma 2 11 6 3" xfId="38974" xr:uid="{014351D0-04AB-4FA7-ACFF-AAF06990834F}"/>
    <cellStyle name="Comma 2 11 7" xfId="15751" xr:uid="{CE1DADE8-6008-4E43-A8B1-4DE9D84BE0AB}"/>
    <cellStyle name="Comma 2 11 7 2" xfId="46575" xr:uid="{FE477D59-EA7F-4EA8-86BE-4D042D76C99B}"/>
    <cellStyle name="Comma 2 11 8" xfId="31165" xr:uid="{F9E696EC-90C3-4B74-817F-FEDE8C086065}"/>
    <cellStyle name="Comma 2 12" xfId="547" xr:uid="{D9AE1EF5-4254-4841-81ED-392E2B037ADA}"/>
    <cellStyle name="Comma 2 12 2" xfId="1180" xr:uid="{8AC36F5C-5204-4760-858A-6502459DEA26}"/>
    <cellStyle name="Comma 2 12 2 2" xfId="3079" xr:uid="{114EFA09-4C34-4FD5-AE89-099C5848D239}"/>
    <cellStyle name="Comma 2 12 2 2 2" xfId="6882" xr:uid="{13549C00-2517-452D-964C-6401668086FA}"/>
    <cellStyle name="Comma 2 12 2 2 2 2" xfId="14693" xr:uid="{7E23E2F1-E171-49F0-ABA3-559ECCE47E83}"/>
    <cellStyle name="Comma 2 12 2 2 2 2 2" xfId="30104" xr:uid="{BF6E7EF5-D867-4A31-A993-B9A110491A88}"/>
    <cellStyle name="Comma 2 12 2 2 2 2 2 2" xfId="60928" xr:uid="{8CE6B5E2-A3A1-40EB-B134-70D470D79D39}"/>
    <cellStyle name="Comma 2 12 2 2 2 2 3" xfId="45518" xr:uid="{74912884-59A9-49AE-8797-54812F377FEF}"/>
    <cellStyle name="Comma 2 12 2 2 2 3" xfId="22295" xr:uid="{86EC5290-9362-4AF0-B32B-5E58E46A4E5B}"/>
    <cellStyle name="Comma 2 12 2 2 2 3 2" xfId="53119" xr:uid="{5FD887E3-A675-48EE-B098-8721A9F303B6}"/>
    <cellStyle name="Comma 2 12 2 2 2 4" xfId="37709" xr:uid="{2C3CEEE8-6FCF-474E-9E81-84EED1EE6FDD}"/>
    <cellStyle name="Comma 2 12 2 2 3" xfId="10890" xr:uid="{166F92B8-ECF0-4155-99BD-35A605669471}"/>
    <cellStyle name="Comma 2 12 2 2 3 2" xfId="26301" xr:uid="{96335FCE-5C67-4ECA-B5A4-ADE9D7390F5C}"/>
    <cellStyle name="Comma 2 12 2 2 3 2 2" xfId="57125" xr:uid="{B579301E-D60D-46DA-A110-D993CA97D6BE}"/>
    <cellStyle name="Comma 2 12 2 2 3 3" xfId="41715" xr:uid="{A3A6B37E-383F-4079-BF40-4E31508AFDDF}"/>
    <cellStyle name="Comma 2 12 2 2 4" xfId="18492" xr:uid="{D1370D72-BB8D-4037-9A09-ADCEE45C1AE7}"/>
    <cellStyle name="Comma 2 12 2 2 4 2" xfId="49316" xr:uid="{E0FBCA05-D9DE-4A21-B801-597DEF4465E3}"/>
    <cellStyle name="Comma 2 12 2 2 5" xfId="33906" xr:uid="{6E94667A-1154-43C1-A0CE-C3B3A01B9A55}"/>
    <cellStyle name="Comma 2 12 2 3" xfId="4983" xr:uid="{78CE4AD1-FDB6-4B12-8ABA-916B117632B9}"/>
    <cellStyle name="Comma 2 12 2 3 2" xfId="12794" xr:uid="{C17508BB-687B-4827-9F08-0C336A43FC47}"/>
    <cellStyle name="Comma 2 12 2 3 2 2" xfId="28205" xr:uid="{55AD8284-19FE-47F3-8571-3F57A322CE02}"/>
    <cellStyle name="Comma 2 12 2 3 2 2 2" xfId="59029" xr:uid="{21F20EA0-A2A2-4C29-9B86-05CD459E2E46}"/>
    <cellStyle name="Comma 2 12 2 3 2 3" xfId="43619" xr:uid="{1E2B0509-4A44-474D-9A5A-E51A79D31458}"/>
    <cellStyle name="Comma 2 12 2 3 3" xfId="20396" xr:uid="{4269F8C7-2ECD-46F8-87CF-2A1E8C3043AA}"/>
    <cellStyle name="Comma 2 12 2 3 3 2" xfId="51220" xr:uid="{6F4ADC7C-F86C-4AB0-9D3E-3231E0F02DC1}"/>
    <cellStyle name="Comma 2 12 2 3 4" xfId="35810" xr:uid="{92F67917-6FA3-46C9-A074-6B3E06C5983B}"/>
    <cellStyle name="Comma 2 12 2 4" xfId="8991" xr:uid="{E513EC08-B9CB-458A-AF70-6B8C43F7F128}"/>
    <cellStyle name="Comma 2 12 2 4 2" xfId="24402" xr:uid="{02014BF8-2282-420D-8935-771E9FD37A4B}"/>
    <cellStyle name="Comma 2 12 2 4 2 2" xfId="55226" xr:uid="{86C8FDE5-28A5-4137-BFF3-4D1B498AA837}"/>
    <cellStyle name="Comma 2 12 2 4 3" xfId="39816" xr:uid="{A1A049B5-8445-4A27-936E-9DB5A086B0B8}"/>
    <cellStyle name="Comma 2 12 2 5" xfId="16593" xr:uid="{B99F32F8-4B26-4C57-A3ED-DC7F115F0DF2}"/>
    <cellStyle name="Comma 2 12 2 5 2" xfId="47417" xr:uid="{4F7EC9E0-909E-4A64-B5BB-EC54DC627B95}"/>
    <cellStyle name="Comma 2 12 2 6" xfId="32007" xr:uid="{4198331E-BFF2-43DF-9E8A-4BA7AD1C271E}"/>
    <cellStyle name="Comma 2 12 3" xfId="1813" xr:uid="{ABE9D49F-7659-498B-B154-AF461C1EBD06}"/>
    <cellStyle name="Comma 2 12 3 2" xfId="3712" xr:uid="{25E29816-F3F8-4599-B957-F148687ADC08}"/>
    <cellStyle name="Comma 2 12 3 2 2" xfId="7515" xr:uid="{D9D885B5-BFA5-4EC4-BC8F-CFFED7EE5259}"/>
    <cellStyle name="Comma 2 12 3 2 2 2" xfId="15326" xr:uid="{7CFFF25F-8DBB-42FD-A313-4EF1A03D8045}"/>
    <cellStyle name="Comma 2 12 3 2 2 2 2" xfId="30737" xr:uid="{99A771C4-BB77-4142-9BF0-DF8097050FDB}"/>
    <cellStyle name="Comma 2 12 3 2 2 2 2 2" xfId="61561" xr:uid="{4CB2D117-ED37-485B-B25C-AD5823096B97}"/>
    <cellStyle name="Comma 2 12 3 2 2 2 3" xfId="46151" xr:uid="{FC0A3EF6-97AB-4F63-83AC-91D5DAEA115D}"/>
    <cellStyle name="Comma 2 12 3 2 2 3" xfId="22928" xr:uid="{59231505-6BE1-4950-ABEC-F1645B769B43}"/>
    <cellStyle name="Comma 2 12 3 2 2 3 2" xfId="53752" xr:uid="{F99CB4C5-610A-49DF-BEE0-DCC3D079C60D}"/>
    <cellStyle name="Comma 2 12 3 2 2 4" xfId="38342" xr:uid="{C9C2AEEF-9A0F-43F6-A3DA-D2662A8B7DCE}"/>
    <cellStyle name="Comma 2 12 3 2 3" xfId="11523" xr:uid="{01BDCC93-1F51-4752-AFE7-5731E271F8F9}"/>
    <cellStyle name="Comma 2 12 3 2 3 2" xfId="26934" xr:uid="{086CAC87-9A98-488E-B367-00F30596D5C6}"/>
    <cellStyle name="Comma 2 12 3 2 3 2 2" xfId="57758" xr:uid="{9836772F-229E-47BC-83DB-8E48073C0A65}"/>
    <cellStyle name="Comma 2 12 3 2 3 3" xfId="42348" xr:uid="{E75D0ABB-C119-4040-B8AA-281D5C67464C}"/>
    <cellStyle name="Comma 2 12 3 2 4" xfId="19125" xr:uid="{F37D8BD7-C35B-4B8E-BE58-05B6579573A1}"/>
    <cellStyle name="Comma 2 12 3 2 4 2" xfId="49949" xr:uid="{D9F534FC-EB42-47C1-BE9F-923ED5C1BCEA}"/>
    <cellStyle name="Comma 2 12 3 2 5" xfId="34539" xr:uid="{537E22B6-D0C4-4D7B-8A09-626067DDF26E}"/>
    <cellStyle name="Comma 2 12 3 3" xfId="5616" xr:uid="{C67055E7-36AD-4D27-A491-382C399A800E}"/>
    <cellStyle name="Comma 2 12 3 3 2" xfId="13427" xr:uid="{6536A92D-D387-4A86-9292-EA801342C4C9}"/>
    <cellStyle name="Comma 2 12 3 3 2 2" xfId="28838" xr:uid="{52AE3CF6-9914-436F-939E-2134BB1761FB}"/>
    <cellStyle name="Comma 2 12 3 3 2 2 2" xfId="59662" xr:uid="{DA3903C1-D669-42D0-8359-75F87B8E985A}"/>
    <cellStyle name="Comma 2 12 3 3 2 3" xfId="44252" xr:uid="{B1C513A8-6E48-49F2-9090-498A5C3CF442}"/>
    <cellStyle name="Comma 2 12 3 3 3" xfId="21029" xr:uid="{81633A04-D7EB-4CE8-9986-6EDAF7F12B12}"/>
    <cellStyle name="Comma 2 12 3 3 3 2" xfId="51853" xr:uid="{B7CE4ECF-3EF3-4FD3-96F6-783FBBE00015}"/>
    <cellStyle name="Comma 2 12 3 3 4" xfId="36443" xr:uid="{B2944544-1CF7-43E2-B6F3-02B817811B26}"/>
    <cellStyle name="Comma 2 12 3 4" xfId="9624" xr:uid="{B5CC1470-02D1-4D0E-893C-42C3B440F271}"/>
    <cellStyle name="Comma 2 12 3 4 2" xfId="25035" xr:uid="{7A600B8D-4D24-4480-85F8-196F46BEB9F4}"/>
    <cellStyle name="Comma 2 12 3 4 2 2" xfId="55859" xr:uid="{CA4A41F4-DCA5-412E-A64E-5925406EBC21}"/>
    <cellStyle name="Comma 2 12 3 4 3" xfId="40449" xr:uid="{8E192942-20A0-49F8-AF22-8D56D657BBC7}"/>
    <cellStyle name="Comma 2 12 3 5" xfId="17226" xr:uid="{CA66D538-057F-4DCC-97A3-3E0727B43736}"/>
    <cellStyle name="Comma 2 12 3 5 2" xfId="48050" xr:uid="{B836459D-85ED-4354-90C6-04E0F80F6474}"/>
    <cellStyle name="Comma 2 12 3 6" xfId="32640" xr:uid="{4A824CC0-A753-4B04-9C54-11B4E1E8F091}"/>
    <cellStyle name="Comma 2 12 4" xfId="2446" xr:uid="{104134C2-DEC5-48D0-8C6B-6294B8A96734}"/>
    <cellStyle name="Comma 2 12 4 2" xfId="6249" xr:uid="{95E57EA2-7EDA-4E94-BB9D-4C06421C0D41}"/>
    <cellStyle name="Comma 2 12 4 2 2" xfId="14060" xr:uid="{8F34C94E-090C-49ED-B3D7-5A0E1C8CDD54}"/>
    <cellStyle name="Comma 2 12 4 2 2 2" xfId="29471" xr:uid="{921BEA86-FCEC-4213-86AB-B054405545A6}"/>
    <cellStyle name="Comma 2 12 4 2 2 2 2" xfId="60295" xr:uid="{316C76E7-25EE-4206-B0FC-223840DDB8A2}"/>
    <cellStyle name="Comma 2 12 4 2 2 3" xfId="44885" xr:uid="{F038BA7D-54D2-49EF-AFD5-779E43E478D2}"/>
    <cellStyle name="Comma 2 12 4 2 3" xfId="21662" xr:uid="{BC32F12D-21E2-4FE3-83B4-B6D527BBF089}"/>
    <cellStyle name="Comma 2 12 4 2 3 2" xfId="52486" xr:uid="{DE6CB480-33D4-4407-AD84-37386D4A1F93}"/>
    <cellStyle name="Comma 2 12 4 2 4" xfId="37076" xr:uid="{30C293ED-9AA3-4F6F-9259-3AC500238555}"/>
    <cellStyle name="Comma 2 12 4 3" xfId="10257" xr:uid="{A35EC51D-AC97-4DD2-8475-3D6C0511F73C}"/>
    <cellStyle name="Comma 2 12 4 3 2" xfId="25668" xr:uid="{7B7BD105-D534-4EED-A174-830F9B2C3430}"/>
    <cellStyle name="Comma 2 12 4 3 2 2" xfId="56492" xr:uid="{166816FD-ABC9-4CED-AA34-D5F9EECCAA95}"/>
    <cellStyle name="Comma 2 12 4 3 3" xfId="41082" xr:uid="{3F01426C-D978-4726-B482-D5674FF5D8F8}"/>
    <cellStyle name="Comma 2 12 4 4" xfId="17859" xr:uid="{4E57B78F-10D9-4854-9E9A-C4FD99A35845}"/>
    <cellStyle name="Comma 2 12 4 4 2" xfId="48683" xr:uid="{E8ECE42F-87A4-4563-945B-F5268011CAA8}"/>
    <cellStyle name="Comma 2 12 4 5" xfId="33273" xr:uid="{47C1D5F0-C27C-4F8D-91B0-179A92057A29}"/>
    <cellStyle name="Comma 2 12 5" xfId="4350" xr:uid="{F1233395-1079-4EFB-AAE8-01E6DFF9CF1E}"/>
    <cellStyle name="Comma 2 12 5 2" xfId="12161" xr:uid="{DC41F1CE-351A-40D4-A00A-AFFFE2B61A26}"/>
    <cellStyle name="Comma 2 12 5 2 2" xfId="27572" xr:uid="{725034E0-3F2A-4F60-9840-6AE91A65E554}"/>
    <cellStyle name="Comma 2 12 5 2 2 2" xfId="58396" xr:uid="{0123F733-6493-41B0-B03E-F60557227335}"/>
    <cellStyle name="Comma 2 12 5 2 3" xfId="42986" xr:uid="{08BB2341-3064-4EFD-857F-3C137FEE1163}"/>
    <cellStyle name="Comma 2 12 5 3" xfId="19763" xr:uid="{07C4788A-4D0B-4CC4-B0C2-F35B986DC178}"/>
    <cellStyle name="Comma 2 12 5 3 2" xfId="50587" xr:uid="{9C073CBB-F141-42BB-9497-6682FE2CA166}"/>
    <cellStyle name="Comma 2 12 5 4" xfId="35177" xr:uid="{83AD22B8-C989-4A3A-8E09-533CB86FA266}"/>
    <cellStyle name="Comma 2 12 6" xfId="8358" xr:uid="{653433CC-D665-4BA5-B0B0-87C14529A8F4}"/>
    <cellStyle name="Comma 2 12 6 2" xfId="23769" xr:uid="{540F8653-5DB3-4709-9C96-565BB5967928}"/>
    <cellStyle name="Comma 2 12 6 2 2" xfId="54593" xr:uid="{FD5C495C-EF1A-4D09-8750-1F4543DBED1C}"/>
    <cellStyle name="Comma 2 12 6 3" xfId="39183" xr:uid="{8A10B111-A96C-4802-8C5B-19E5B482C99B}"/>
    <cellStyle name="Comma 2 12 7" xfId="15960" xr:uid="{D0DC556B-31BC-4751-9FFD-B0D0CBA95D7F}"/>
    <cellStyle name="Comma 2 12 7 2" xfId="46784" xr:uid="{4CC26E52-DC47-4150-B907-BA516B7879EE}"/>
    <cellStyle name="Comma 2 12 8" xfId="31374" xr:uid="{894DC561-67EC-4CCA-9A55-BB52C3C686A1}"/>
    <cellStyle name="Comma 2 13" xfId="333" xr:uid="{6C58D5C4-67C7-48D8-B319-DE548E68F845}"/>
    <cellStyle name="Comma 2 13 2" xfId="967" xr:uid="{0580F89F-2E41-4E9D-875F-3056003191CD}"/>
    <cellStyle name="Comma 2 13 2 2" xfId="2866" xr:uid="{45F1BD5B-C23F-4A2A-91A0-F7C809664EA8}"/>
    <cellStyle name="Comma 2 13 2 2 2" xfId="6669" xr:uid="{F1A71275-E7B5-4D60-8BFF-C79703C06249}"/>
    <cellStyle name="Comma 2 13 2 2 2 2" xfId="14480" xr:uid="{BF31677E-FDFC-46CB-8359-6A6BEA954B8D}"/>
    <cellStyle name="Comma 2 13 2 2 2 2 2" xfId="29891" xr:uid="{54F3E249-57C4-4030-9C89-24B7FA4AAD8E}"/>
    <cellStyle name="Comma 2 13 2 2 2 2 2 2" xfId="60715" xr:uid="{3D62B15B-567E-426D-90D7-A1EEC4B3CB4A}"/>
    <cellStyle name="Comma 2 13 2 2 2 2 3" xfId="45305" xr:uid="{D3D69530-006B-4A58-8C48-90E7A246FD7C}"/>
    <cellStyle name="Comma 2 13 2 2 2 3" xfId="22082" xr:uid="{EAF6D599-9CF2-4336-8270-701A686D85BA}"/>
    <cellStyle name="Comma 2 13 2 2 2 3 2" xfId="52906" xr:uid="{DB8C8E1E-2E8D-4F42-95B8-85184E058E8F}"/>
    <cellStyle name="Comma 2 13 2 2 2 4" xfId="37496" xr:uid="{D7089282-E1FB-4670-BDAB-A6B817AF45AF}"/>
    <cellStyle name="Comma 2 13 2 2 3" xfId="10677" xr:uid="{FF1ADFEF-91A8-4094-85AE-C8A21CFEA887}"/>
    <cellStyle name="Comma 2 13 2 2 3 2" xfId="26088" xr:uid="{808C4BDD-EBC5-4650-AAFF-3564690C5E44}"/>
    <cellStyle name="Comma 2 13 2 2 3 2 2" xfId="56912" xr:uid="{52254A69-7FCF-4B21-A3D0-9AF1BF9155EB}"/>
    <cellStyle name="Comma 2 13 2 2 3 3" xfId="41502" xr:uid="{B3C7578E-1293-4CEA-BE6B-04486D6F4C80}"/>
    <cellStyle name="Comma 2 13 2 2 4" xfId="18279" xr:uid="{7A96F549-0520-4857-BEFE-6AA50DF85F59}"/>
    <cellStyle name="Comma 2 13 2 2 4 2" xfId="49103" xr:uid="{680C66A5-2628-4B34-9F8C-E595DCC6F742}"/>
    <cellStyle name="Comma 2 13 2 2 5" xfId="33693" xr:uid="{C4E5526B-6A23-47E1-B948-A7E05F3FEA82}"/>
    <cellStyle name="Comma 2 13 2 3" xfId="4770" xr:uid="{CEF870FA-2619-4DCD-A098-32C2D71F703E}"/>
    <cellStyle name="Comma 2 13 2 3 2" xfId="12581" xr:uid="{2C8BABE9-CC5F-4862-8DF3-82898B4CBA5A}"/>
    <cellStyle name="Comma 2 13 2 3 2 2" xfId="27992" xr:uid="{F59D6A74-B3FB-4E9C-94F1-0188DAA7402B}"/>
    <cellStyle name="Comma 2 13 2 3 2 2 2" xfId="58816" xr:uid="{3238CE9F-3668-4FBC-A418-D298D2A33451}"/>
    <cellStyle name="Comma 2 13 2 3 2 3" xfId="43406" xr:uid="{19E947DD-26FC-46B0-AD67-44931A45CD46}"/>
    <cellStyle name="Comma 2 13 2 3 3" xfId="20183" xr:uid="{6C3D179F-3E11-4326-9D60-B2DBDA199791}"/>
    <cellStyle name="Comma 2 13 2 3 3 2" xfId="51007" xr:uid="{50302346-7564-4B3F-97AE-7E77C51EB236}"/>
    <cellStyle name="Comma 2 13 2 3 4" xfId="35597" xr:uid="{ED0F604E-E850-440A-8C44-0D926EECB3E4}"/>
    <cellStyle name="Comma 2 13 2 4" xfId="8778" xr:uid="{63B137CC-86D3-4AA6-BBC4-3BD79D4D047F}"/>
    <cellStyle name="Comma 2 13 2 4 2" xfId="24189" xr:uid="{4EDAB441-6CAE-406B-BAE3-EBECC215FDFA}"/>
    <cellStyle name="Comma 2 13 2 4 2 2" xfId="55013" xr:uid="{80C39F76-B3AE-4891-ACB2-A49BDE519EA9}"/>
    <cellStyle name="Comma 2 13 2 4 3" xfId="39603" xr:uid="{E11F537B-EFD2-4700-A350-0E84DDEF1B4C}"/>
    <cellStyle name="Comma 2 13 2 5" xfId="16380" xr:uid="{4C77AA6E-897F-4066-9F67-87338D481CD1}"/>
    <cellStyle name="Comma 2 13 2 5 2" xfId="47204" xr:uid="{230EB771-7F64-4403-A6F2-CE9E773B165B}"/>
    <cellStyle name="Comma 2 13 2 6" xfId="31794" xr:uid="{19DB5BED-CFEE-45F4-A126-345DFB252EF8}"/>
    <cellStyle name="Comma 2 13 3" xfId="1600" xr:uid="{AE479F51-E8FA-4E33-9ABE-5FAE29A8490D}"/>
    <cellStyle name="Comma 2 13 3 2" xfId="3499" xr:uid="{96E2531C-35B9-4FBF-9ABD-983098C8ECCB}"/>
    <cellStyle name="Comma 2 13 3 2 2" xfId="7302" xr:uid="{F96C800E-4DD0-4A31-8857-C8316D1F4564}"/>
    <cellStyle name="Comma 2 13 3 2 2 2" xfId="15113" xr:uid="{B5567BA8-8025-4F91-8578-393CFBBA8A9E}"/>
    <cellStyle name="Comma 2 13 3 2 2 2 2" xfId="30524" xr:uid="{0D233DD0-73E8-437B-BBBC-78F65D5982AD}"/>
    <cellStyle name="Comma 2 13 3 2 2 2 2 2" xfId="61348" xr:uid="{FF58E99C-9BFC-4938-9800-D4635CC7E8F1}"/>
    <cellStyle name="Comma 2 13 3 2 2 2 3" xfId="45938" xr:uid="{1DB8809B-48FD-4ACF-AC98-3373C45305A0}"/>
    <cellStyle name="Comma 2 13 3 2 2 3" xfId="22715" xr:uid="{497DD2CA-1BC5-40F5-9573-507F60C9264C}"/>
    <cellStyle name="Comma 2 13 3 2 2 3 2" xfId="53539" xr:uid="{05E013C8-CC1F-453C-846B-C2E9CF8C8103}"/>
    <cellStyle name="Comma 2 13 3 2 2 4" xfId="38129" xr:uid="{AEA0F751-0566-469B-89E6-FEFFF3A874BC}"/>
    <cellStyle name="Comma 2 13 3 2 3" xfId="11310" xr:uid="{9E3D6640-87B2-4804-A079-3D7EF1563F3D}"/>
    <cellStyle name="Comma 2 13 3 2 3 2" xfId="26721" xr:uid="{69FC56FB-B31C-427A-B870-7877B6D96C8A}"/>
    <cellStyle name="Comma 2 13 3 2 3 2 2" xfId="57545" xr:uid="{BB90C7B2-1B4C-4511-A378-BAEBA36A3406}"/>
    <cellStyle name="Comma 2 13 3 2 3 3" xfId="42135" xr:uid="{4ECA642F-49C0-41A7-97BD-D3CC9D3984BE}"/>
    <cellStyle name="Comma 2 13 3 2 4" xfId="18912" xr:uid="{1F31759F-22E9-4EB0-92F0-9D40FFDE8B2C}"/>
    <cellStyle name="Comma 2 13 3 2 4 2" xfId="49736" xr:uid="{0AC08FEA-C420-47F2-ADB4-82732E2A2605}"/>
    <cellStyle name="Comma 2 13 3 2 5" xfId="34326" xr:uid="{9C4DD2CA-1A6F-4C00-851C-F85B30762753}"/>
    <cellStyle name="Comma 2 13 3 3" xfId="5403" xr:uid="{3FD507BF-3FB1-4D24-9590-D31A294E8C2E}"/>
    <cellStyle name="Comma 2 13 3 3 2" xfId="13214" xr:uid="{5E8E4365-6660-449B-9C15-36A1C3260D8B}"/>
    <cellStyle name="Comma 2 13 3 3 2 2" xfId="28625" xr:uid="{5D4FD782-4EE5-4775-8E27-93FADEE45A6D}"/>
    <cellStyle name="Comma 2 13 3 3 2 2 2" xfId="59449" xr:uid="{29D471F1-07B6-47EA-A44B-23C9DEFACADB}"/>
    <cellStyle name="Comma 2 13 3 3 2 3" xfId="44039" xr:uid="{728EC852-3A51-4EEB-9F7D-60E67F4342D9}"/>
    <cellStyle name="Comma 2 13 3 3 3" xfId="20816" xr:uid="{4B8DC007-50D9-405F-8854-833EC61166F9}"/>
    <cellStyle name="Comma 2 13 3 3 3 2" xfId="51640" xr:uid="{253751F3-7DAF-4369-9974-90562CD74B14}"/>
    <cellStyle name="Comma 2 13 3 3 4" xfId="36230" xr:uid="{D6E93993-4086-4CB3-AE82-AB31019A0ECE}"/>
    <cellStyle name="Comma 2 13 3 4" xfId="9411" xr:uid="{15451B14-9A42-48B6-AF2A-E81F0EC3D5A4}"/>
    <cellStyle name="Comma 2 13 3 4 2" xfId="24822" xr:uid="{7A2C581D-350A-4679-938A-7C18F50B9BB1}"/>
    <cellStyle name="Comma 2 13 3 4 2 2" xfId="55646" xr:uid="{95B5299C-6459-46B7-AB4C-4D611E2F9AE6}"/>
    <cellStyle name="Comma 2 13 3 4 3" xfId="40236" xr:uid="{7D223C5B-7FD0-4790-BC70-C7E70DA57E00}"/>
    <cellStyle name="Comma 2 13 3 5" xfId="17013" xr:uid="{D19B9E37-ACB9-4024-93F6-601144F9857A}"/>
    <cellStyle name="Comma 2 13 3 5 2" xfId="47837" xr:uid="{9F15A78D-16D3-4695-B6F5-8E35E7680D32}"/>
    <cellStyle name="Comma 2 13 3 6" xfId="32427" xr:uid="{2E04A58B-C7C7-4213-B106-15DD181FC61D}"/>
    <cellStyle name="Comma 2 13 4" xfId="2233" xr:uid="{444850C2-9DB9-46A3-910C-34581DD92761}"/>
    <cellStyle name="Comma 2 13 4 2" xfId="6036" xr:uid="{A5308D22-4E76-433A-848E-A834BDE75532}"/>
    <cellStyle name="Comma 2 13 4 2 2" xfId="13847" xr:uid="{AAE7E615-E91D-48DE-B578-967108025CDD}"/>
    <cellStyle name="Comma 2 13 4 2 2 2" xfId="29258" xr:uid="{59A71A99-910A-4156-B67F-9E9BB42EBADC}"/>
    <cellStyle name="Comma 2 13 4 2 2 2 2" xfId="60082" xr:uid="{40AF2AC6-9F99-4BAA-9B4D-B24D23D6D119}"/>
    <cellStyle name="Comma 2 13 4 2 2 3" xfId="44672" xr:uid="{96F27283-D93A-4124-8BCC-35F6AF14C32C}"/>
    <cellStyle name="Comma 2 13 4 2 3" xfId="21449" xr:uid="{721E9979-2512-410F-A554-94781422032C}"/>
    <cellStyle name="Comma 2 13 4 2 3 2" xfId="52273" xr:uid="{6D20A4DD-3B14-4119-B4CC-18794794E747}"/>
    <cellStyle name="Comma 2 13 4 2 4" xfId="36863" xr:uid="{FC516281-DBB8-4156-BBB4-1BACA7937A62}"/>
    <cellStyle name="Comma 2 13 4 3" xfId="10044" xr:uid="{3F23C30E-33EA-41AF-AF66-88EA1BF55500}"/>
    <cellStyle name="Comma 2 13 4 3 2" xfId="25455" xr:uid="{8B98EE40-5395-4D6F-AF2C-280ED581547F}"/>
    <cellStyle name="Comma 2 13 4 3 2 2" xfId="56279" xr:uid="{4D38E39A-92D7-4DF5-BCAC-8A0AC71153B7}"/>
    <cellStyle name="Comma 2 13 4 3 3" xfId="40869" xr:uid="{D7FACBF8-29A8-44A3-B0B1-6146B1A7C558}"/>
    <cellStyle name="Comma 2 13 4 4" xfId="17646" xr:uid="{AFAE477F-668D-4D6E-9657-14C04DBC7598}"/>
    <cellStyle name="Comma 2 13 4 4 2" xfId="48470" xr:uid="{D58EDE58-DCF5-4956-A6E4-6E1FEFAE8AB3}"/>
    <cellStyle name="Comma 2 13 4 5" xfId="33060" xr:uid="{AC3BC5EA-AD6F-47E6-8584-C1A60A541653}"/>
    <cellStyle name="Comma 2 13 5" xfId="4137" xr:uid="{7102A593-E68C-409F-BB67-F718F9B86195}"/>
    <cellStyle name="Comma 2 13 5 2" xfId="11948" xr:uid="{468E1FFA-A647-4913-A1C6-50E8E8CE97EA}"/>
    <cellStyle name="Comma 2 13 5 2 2" xfId="27359" xr:uid="{F2F83259-CB15-4B0D-B19F-4E223336AB5E}"/>
    <cellStyle name="Comma 2 13 5 2 2 2" xfId="58183" xr:uid="{26CC4804-FEF4-4BF5-A49D-9A6CD9558376}"/>
    <cellStyle name="Comma 2 13 5 2 3" xfId="42773" xr:uid="{BB1071FF-8425-4DC3-B7FE-EDD32C86A0C0}"/>
    <cellStyle name="Comma 2 13 5 3" xfId="19550" xr:uid="{C6856F1A-458D-4700-8269-182D8A0F84E0}"/>
    <cellStyle name="Comma 2 13 5 3 2" xfId="50374" xr:uid="{30064456-ABB5-4D7D-B3BA-71CF4AE85685}"/>
    <cellStyle name="Comma 2 13 5 4" xfId="34964" xr:uid="{AE679F36-6DB4-4246-B018-AFB3C67920C1}"/>
    <cellStyle name="Comma 2 13 6" xfId="8145" xr:uid="{6C46F04F-9A0D-450E-86C8-F4ED04AEA455}"/>
    <cellStyle name="Comma 2 13 6 2" xfId="23556" xr:uid="{CD64B406-9367-42D2-A35F-4B8E3DEE17B1}"/>
    <cellStyle name="Comma 2 13 6 2 2" xfId="54380" xr:uid="{ADB6687F-E5B2-4E86-B14C-041B5E7A6CAC}"/>
    <cellStyle name="Comma 2 13 6 3" xfId="38970" xr:uid="{8C14785B-BA04-4CD6-86BD-DA00AC89187A}"/>
    <cellStyle name="Comma 2 13 7" xfId="15747" xr:uid="{8FD41B4C-7235-4997-8559-CA86268E6697}"/>
    <cellStyle name="Comma 2 13 7 2" xfId="46571" xr:uid="{7E89711A-DC92-46C8-BE84-9AEFE11CB794}"/>
    <cellStyle name="Comma 2 13 8" xfId="31161" xr:uid="{FBC2030C-EBB6-4052-A399-B8A97FC3FA28}"/>
    <cellStyle name="Comma 2 14" xfId="758" xr:uid="{C9A0094D-6CC3-4036-80AD-897597FFAB3E}"/>
    <cellStyle name="Comma 2 14 2" xfId="2657" xr:uid="{B0C83159-4ACC-42B9-8B2E-C7E7342F44F4}"/>
    <cellStyle name="Comma 2 14 2 2" xfId="6460" xr:uid="{BEB22CDE-DC68-43FE-9634-553DFA0B308C}"/>
    <cellStyle name="Comma 2 14 2 2 2" xfId="14271" xr:uid="{979646AC-862E-43D5-9E59-A1B03D359C81}"/>
    <cellStyle name="Comma 2 14 2 2 2 2" xfId="29682" xr:uid="{51390114-739D-4746-9545-AA746070B507}"/>
    <cellStyle name="Comma 2 14 2 2 2 2 2" xfId="60506" xr:uid="{8AACDECD-F2ED-4334-B586-0E959BD31F0C}"/>
    <cellStyle name="Comma 2 14 2 2 2 3" xfId="45096" xr:uid="{58DC9BDE-C9BE-44CF-8D8B-C0EB2969F810}"/>
    <cellStyle name="Comma 2 14 2 2 3" xfId="21873" xr:uid="{4CA1C8F8-AC30-48EC-A90F-E94738E7135D}"/>
    <cellStyle name="Comma 2 14 2 2 3 2" xfId="52697" xr:uid="{E2995F36-87DF-40F0-AEC9-03E08E908E2D}"/>
    <cellStyle name="Comma 2 14 2 2 4" xfId="37287" xr:uid="{90C14122-CF30-434F-8397-86191BFDF92A}"/>
    <cellStyle name="Comma 2 14 2 3" xfId="10468" xr:uid="{BCB48BAD-3668-4EB4-B817-8D4A447E6A7E}"/>
    <cellStyle name="Comma 2 14 2 3 2" xfId="25879" xr:uid="{56359F86-3379-43EF-866C-AA840D14C514}"/>
    <cellStyle name="Comma 2 14 2 3 2 2" xfId="56703" xr:uid="{BD603FF2-8B1D-4B46-B3BF-459C682B72FF}"/>
    <cellStyle name="Comma 2 14 2 3 3" xfId="41293" xr:uid="{1261673F-D3A2-4E10-AED4-BED6729DA606}"/>
    <cellStyle name="Comma 2 14 2 4" xfId="18070" xr:uid="{10C0DDC8-741B-42ED-BB0B-AC896CEADC6C}"/>
    <cellStyle name="Comma 2 14 2 4 2" xfId="48894" xr:uid="{4E7583A2-5CA1-4B64-86B4-0F3A93EA38D4}"/>
    <cellStyle name="Comma 2 14 2 5" xfId="33484" xr:uid="{DACEDB4F-FD21-4742-9C31-58A656BE5F6F}"/>
    <cellStyle name="Comma 2 14 3" xfId="4561" xr:uid="{AFF73336-EB56-42D3-9578-0F59B219CA3A}"/>
    <cellStyle name="Comma 2 14 3 2" xfId="12372" xr:uid="{6180A45C-CF59-471C-879D-E197807FCCCF}"/>
    <cellStyle name="Comma 2 14 3 2 2" xfId="27783" xr:uid="{ECA292F2-B1BB-4CDD-8856-D8485BEC7330}"/>
    <cellStyle name="Comma 2 14 3 2 2 2" xfId="58607" xr:uid="{6BFEA20F-9AB3-4C18-A578-C4BB85DD5A14}"/>
    <cellStyle name="Comma 2 14 3 2 3" xfId="43197" xr:uid="{68D5670B-5067-483F-87B5-2D51E2D59DE6}"/>
    <cellStyle name="Comma 2 14 3 3" xfId="19974" xr:uid="{2E27A6FA-2F4F-4745-B900-8587EB2DED2B}"/>
    <cellStyle name="Comma 2 14 3 3 2" xfId="50798" xr:uid="{CAB78057-0703-4D42-AD2A-5A5ADBFA9448}"/>
    <cellStyle name="Comma 2 14 3 4" xfId="35388" xr:uid="{551A8BD5-DB9E-4BE5-935C-57ADF234F248}"/>
    <cellStyle name="Comma 2 14 4" xfId="8569" xr:uid="{B12F17B3-F0B6-4B42-ACE0-49FC0CF668C6}"/>
    <cellStyle name="Comma 2 14 4 2" xfId="23980" xr:uid="{6C835EA5-D9BE-4640-9918-C6A890FD9E91}"/>
    <cellStyle name="Comma 2 14 4 2 2" xfId="54804" xr:uid="{30935ABD-CC3E-419D-92C5-0F6BD427853E}"/>
    <cellStyle name="Comma 2 14 4 3" xfId="39394" xr:uid="{C34B3C62-8DC6-443B-8228-C0235EB8852E}"/>
    <cellStyle name="Comma 2 14 5" xfId="16171" xr:uid="{E988CD61-976E-4CC4-B4C2-7A142E25E9AE}"/>
    <cellStyle name="Comma 2 14 5 2" xfId="46995" xr:uid="{29C5A926-6ACD-4E1C-84A9-AAD55212F6BE}"/>
    <cellStyle name="Comma 2 14 6" xfId="31585" xr:uid="{564C7CBC-FD2B-4F70-BB5C-A86EFECA4E00}"/>
    <cellStyle name="Comma 2 15" xfId="1390" xr:uid="{E79FCD0E-F8F2-408E-99DF-FF997DD36D34}"/>
    <cellStyle name="Comma 2 15 2" xfId="3289" xr:uid="{22C97746-D4BC-416C-9274-4B719A5BB0D1}"/>
    <cellStyle name="Comma 2 15 2 2" xfId="7092" xr:uid="{A9319EE3-3D6A-4D6E-9060-94FA46EEDAAE}"/>
    <cellStyle name="Comma 2 15 2 2 2" xfId="14903" xr:uid="{A4DC4051-4367-4D89-A4F9-FF42848A771B}"/>
    <cellStyle name="Comma 2 15 2 2 2 2" xfId="30314" xr:uid="{37419F43-2B70-4EBF-94C1-6002073C4ADD}"/>
    <cellStyle name="Comma 2 15 2 2 2 2 2" xfId="61138" xr:uid="{2AE51DB8-52CD-4E8D-9213-4B8EAD66FF63}"/>
    <cellStyle name="Comma 2 15 2 2 2 3" xfId="45728" xr:uid="{D1AFA062-17D3-4926-AE50-D9D4E2647BE6}"/>
    <cellStyle name="Comma 2 15 2 2 3" xfId="22505" xr:uid="{8033EB32-7839-4A33-B15D-7C67E41AA84E}"/>
    <cellStyle name="Comma 2 15 2 2 3 2" xfId="53329" xr:uid="{BFF2BD45-8493-4273-AA8F-E15D9F63F3C3}"/>
    <cellStyle name="Comma 2 15 2 2 4" xfId="37919" xr:uid="{0140C449-090B-4122-B6FE-CDB75E344D6C}"/>
    <cellStyle name="Comma 2 15 2 3" xfId="11100" xr:uid="{FFAA23EB-18FA-480C-917D-1FECDE650631}"/>
    <cellStyle name="Comma 2 15 2 3 2" xfId="26511" xr:uid="{FDE0E708-FCE7-4D5F-82AB-B184462E28C9}"/>
    <cellStyle name="Comma 2 15 2 3 2 2" xfId="57335" xr:uid="{91BE5C36-721F-474E-9D8C-B1952E17AFF2}"/>
    <cellStyle name="Comma 2 15 2 3 3" xfId="41925" xr:uid="{F2DA5EBE-F61E-4E20-90D0-7CE5D441DCC9}"/>
    <cellStyle name="Comma 2 15 2 4" xfId="18702" xr:uid="{E49D7DD1-5B93-464B-8744-84AD96C205C2}"/>
    <cellStyle name="Comma 2 15 2 4 2" xfId="49526" xr:uid="{EA780055-706C-49F0-A53D-3F9285A3882F}"/>
    <cellStyle name="Comma 2 15 2 5" xfId="34116" xr:uid="{8F2BFB89-99BB-4441-ABDB-6E9DDF51BCB1}"/>
    <cellStyle name="Comma 2 15 3" xfId="5193" xr:uid="{2DB474BB-A705-4CF1-917D-AA6280178B75}"/>
    <cellStyle name="Comma 2 15 3 2" xfId="13004" xr:uid="{28BFEBEC-7E8B-4036-B4E7-DA25953EA3BD}"/>
    <cellStyle name="Comma 2 15 3 2 2" xfId="28415" xr:uid="{B685A6A5-88F3-4E85-BF71-96FE85464229}"/>
    <cellStyle name="Comma 2 15 3 2 2 2" xfId="59239" xr:uid="{6512A68A-7242-40C9-9CB5-1231A82B61B9}"/>
    <cellStyle name="Comma 2 15 3 2 3" xfId="43829" xr:uid="{2A323687-1AD2-48C3-9B2A-E3A863A856C6}"/>
    <cellStyle name="Comma 2 15 3 3" xfId="20606" xr:uid="{E58F8B69-8E0B-463D-BE2E-CD22CA407517}"/>
    <cellStyle name="Comma 2 15 3 3 2" xfId="51430" xr:uid="{0A5D6829-7DAE-4F05-AE68-D59344FE3869}"/>
    <cellStyle name="Comma 2 15 3 4" xfId="36020" xr:uid="{F0040F19-E79E-406F-8855-CB5D9FBDFA49}"/>
    <cellStyle name="Comma 2 15 4" xfId="9201" xr:uid="{CEA0DA51-83A0-41DD-8917-AD5A3158B3AA}"/>
    <cellStyle name="Comma 2 15 4 2" xfId="24612" xr:uid="{777AD63B-6F86-4E46-B9E1-69D7740E41BC}"/>
    <cellStyle name="Comma 2 15 4 2 2" xfId="55436" xr:uid="{88BFE911-EF23-4C4E-9717-B45C773FBFBA}"/>
    <cellStyle name="Comma 2 15 4 3" xfId="40026" xr:uid="{622C0B18-2815-4080-8CFC-9FBC30C115FA}"/>
    <cellStyle name="Comma 2 15 5" xfId="16803" xr:uid="{A6C26C40-5E22-4CFC-AB94-79E293E0A70D}"/>
    <cellStyle name="Comma 2 15 5 2" xfId="47627" xr:uid="{5BF3578C-93E1-4F1C-B8FB-B3946E4FD645}"/>
    <cellStyle name="Comma 2 15 6" xfId="32217" xr:uid="{C9266E28-A1A2-4BBA-B6C0-4143E1641272}"/>
    <cellStyle name="Comma 2 16" xfId="2024" xr:uid="{838D65E5-824B-44DD-A56A-CFEBC416CB78}"/>
    <cellStyle name="Comma 2 16 2" xfId="5827" xr:uid="{8EF2D7CF-F6B4-40A5-AF44-19FA22E6A59A}"/>
    <cellStyle name="Comma 2 16 2 2" xfId="13638" xr:uid="{69E72770-0870-470F-9460-34B26A750B4D}"/>
    <cellStyle name="Comma 2 16 2 2 2" xfId="29049" xr:uid="{002E75AB-BB73-4578-BCB9-5CBFC988F26C}"/>
    <cellStyle name="Comma 2 16 2 2 2 2" xfId="59873" xr:uid="{860C3E1F-FB32-433D-8032-ADE3B4474731}"/>
    <cellStyle name="Comma 2 16 2 2 3" xfId="44463" xr:uid="{53AEFFA5-CEB1-4818-B023-D21A5DA7C243}"/>
    <cellStyle name="Comma 2 16 2 3" xfId="21240" xr:uid="{ADF79DC2-87AD-46B8-BEFD-4D090F1529A8}"/>
    <cellStyle name="Comma 2 16 2 3 2" xfId="52064" xr:uid="{57C01C31-9E0E-4619-A2D2-D4C8558766C5}"/>
    <cellStyle name="Comma 2 16 2 4" xfId="36654" xr:uid="{AD78658A-27E6-4049-A4B3-DC9F114EBC1E}"/>
    <cellStyle name="Comma 2 16 3" xfId="9835" xr:uid="{7F042490-114A-4611-82EB-9F0066193312}"/>
    <cellStyle name="Comma 2 16 3 2" xfId="25246" xr:uid="{F578A9AF-5AE3-415D-9787-65566540711F}"/>
    <cellStyle name="Comma 2 16 3 2 2" xfId="56070" xr:uid="{F067B706-36BC-4D5D-B8C9-FDCC2EA6C817}"/>
    <cellStyle name="Comma 2 16 3 3" xfId="40660" xr:uid="{FB005361-A34A-43B9-81AA-17E8FEC0C5AE}"/>
    <cellStyle name="Comma 2 16 4" xfId="17437" xr:uid="{8D7A3FE2-F619-4631-8FBF-68E2BA5B98BE}"/>
    <cellStyle name="Comma 2 16 4 2" xfId="48261" xr:uid="{B64FFEE3-98D7-4166-9281-2800E9376EEC}"/>
    <cellStyle name="Comma 2 16 5" xfId="32851" xr:uid="{70F6DD20-CB72-448B-A690-C9C9C32CA09B}"/>
    <cellStyle name="Comma 2 17" xfId="3923" xr:uid="{422657AA-8518-4A65-B709-10F286E262E6}"/>
    <cellStyle name="Comma 2 17 2" xfId="11734" xr:uid="{9C463B05-6568-43FA-8B29-C1C31E24ACE9}"/>
    <cellStyle name="Comma 2 17 2 2" xfId="27145" xr:uid="{87C40E2D-F8BA-4709-8673-A4ABD3B9CCF9}"/>
    <cellStyle name="Comma 2 17 2 2 2" xfId="57969" xr:uid="{599669DB-F099-4268-81B4-8FD7418ABFC9}"/>
    <cellStyle name="Comma 2 17 2 3" xfId="42559" xr:uid="{54F53571-7AF2-4B3E-81B0-9A83AE8A9B94}"/>
    <cellStyle name="Comma 2 17 3" xfId="19336" xr:uid="{29441A9B-1DB4-4B2B-B712-9118325908B0}"/>
    <cellStyle name="Comma 2 17 3 2" xfId="50160" xr:uid="{5508A962-F92D-4D2A-9A17-FD709F2D8BC5}"/>
    <cellStyle name="Comma 2 17 4" xfId="34750" xr:uid="{B3C87545-95A3-48B4-BC19-D96C2AF9336A}"/>
    <cellStyle name="Comma 2 18" xfId="3929" xr:uid="{D1258644-8939-47FB-B34F-459BAD0A769E}"/>
    <cellStyle name="Comma 2 18 2" xfId="11740" xr:uid="{DB39356D-DDEC-42C9-B2CF-F00D642F8BDF}"/>
    <cellStyle name="Comma 2 18 2 2" xfId="27151" xr:uid="{A203C978-5801-4237-BABE-A170C66C7158}"/>
    <cellStyle name="Comma 2 18 2 2 2" xfId="57975" xr:uid="{BC6B29B6-B84F-4791-8749-C350BF26E50E}"/>
    <cellStyle name="Comma 2 18 2 3" xfId="42565" xr:uid="{E26683A5-CA4D-48C6-9542-7672E2A62B12}"/>
    <cellStyle name="Comma 2 18 3" xfId="19342" xr:uid="{26F26236-C5E1-4421-BE89-084043FF618D}"/>
    <cellStyle name="Comma 2 18 3 2" xfId="50166" xr:uid="{7CEC6142-7E99-4763-A09A-0F1A5E4F386D}"/>
    <cellStyle name="Comma 2 18 4" xfId="34756" xr:uid="{FBDFF85B-87A1-42F1-9C8C-B7B3136E3AB2}"/>
    <cellStyle name="Comma 2 19" xfId="7936" xr:uid="{87619DEF-967B-47CF-8DB7-DCFD6F3E1386}"/>
    <cellStyle name="Comma 2 19 2" xfId="23347" xr:uid="{4E3AD5A0-3910-418D-9F04-F5A94170DF04}"/>
    <cellStyle name="Comma 2 19 2 2" xfId="54171" xr:uid="{750A8C8F-84BF-4C4D-B323-984F4C612459}"/>
    <cellStyle name="Comma 2 19 3" xfId="38761" xr:uid="{0ADE431F-883A-47F0-A92D-2D8BEFBEC5F7}"/>
    <cellStyle name="Comma 2 2" xfId="86" xr:uid="{9E179841-B379-4BDD-97B3-CDECA3554BD4}"/>
    <cellStyle name="Comma 2 2 10" xfId="2035" xr:uid="{99E60BB8-F742-4F57-991E-F1D23C72A18B}"/>
    <cellStyle name="Comma 2 2 10 2" xfId="5838" xr:uid="{91B608E3-642C-40A5-BB80-93AA1B5A74D4}"/>
    <cellStyle name="Comma 2 2 10 2 2" xfId="13649" xr:uid="{C72C3299-F0E2-412F-A4B5-25B92E41D6A9}"/>
    <cellStyle name="Comma 2 2 10 2 2 2" xfId="29060" xr:uid="{99B72F1B-BC1E-497F-803F-E6C57101C931}"/>
    <cellStyle name="Comma 2 2 10 2 2 2 2" xfId="59884" xr:uid="{25A05ECD-9437-4709-A08B-C5D0E45C0BAA}"/>
    <cellStyle name="Comma 2 2 10 2 2 3" xfId="44474" xr:uid="{2F08D77A-9628-411C-815D-21D75437B162}"/>
    <cellStyle name="Comma 2 2 10 2 3" xfId="21251" xr:uid="{2300B431-E77C-423B-BCC0-8CA98C526664}"/>
    <cellStyle name="Comma 2 2 10 2 3 2" xfId="52075" xr:uid="{E45E1D6F-C485-45DF-B8B2-50BAB515C09B}"/>
    <cellStyle name="Comma 2 2 10 2 4" xfId="36665" xr:uid="{63CCDB41-A43B-4F1B-9EA1-90AD5CF1D17C}"/>
    <cellStyle name="Comma 2 2 10 3" xfId="9846" xr:uid="{B2542714-68EF-4259-9E5C-A4E9E08934A2}"/>
    <cellStyle name="Comma 2 2 10 3 2" xfId="25257" xr:uid="{422A90E4-992D-4826-BFAC-1E6412003198}"/>
    <cellStyle name="Comma 2 2 10 3 2 2" xfId="56081" xr:uid="{B320CBC4-50D1-4C51-BD26-D6F6AD8600DE}"/>
    <cellStyle name="Comma 2 2 10 3 3" xfId="40671" xr:uid="{2E222EE3-1070-427F-8123-87DBA9077976}"/>
    <cellStyle name="Comma 2 2 10 4" xfId="17448" xr:uid="{950FB3BD-1BD8-4CDD-9993-E0FECD330E05}"/>
    <cellStyle name="Comma 2 2 10 4 2" xfId="48272" xr:uid="{C4178B47-D237-47E7-84B6-0ACD7A1CA571}"/>
    <cellStyle name="Comma 2 2 10 5" xfId="32862" xr:uid="{C3D2145D-AA5B-47A2-80DC-5FC7D9E1F346}"/>
    <cellStyle name="Comma 2 2 11" xfId="3939" xr:uid="{8D2EB24F-47D0-481C-8687-E75B0AEC36F9}"/>
    <cellStyle name="Comma 2 2 11 2" xfId="11750" xr:uid="{CEF56EF7-9D96-44F0-9E3B-B6AE8B6A1CBC}"/>
    <cellStyle name="Comma 2 2 11 2 2" xfId="27161" xr:uid="{2293F87E-D6EE-4A5A-9B66-2F0AB178DBFC}"/>
    <cellStyle name="Comma 2 2 11 2 2 2" xfId="57985" xr:uid="{65A6638E-2431-40BB-9E4B-ACB3CF067B7C}"/>
    <cellStyle name="Comma 2 2 11 2 3" xfId="42575" xr:uid="{685792AB-6A48-4AC0-9747-68F45B33F0CF}"/>
    <cellStyle name="Comma 2 2 11 3" xfId="19352" xr:uid="{F1E6C123-9431-42AD-84B6-858E698AEA24}"/>
    <cellStyle name="Comma 2 2 11 3 2" xfId="50176" xr:uid="{868699FE-91E8-4DA6-853C-9930E0B9CE55}"/>
    <cellStyle name="Comma 2 2 11 4" xfId="34766" xr:uid="{347BFD45-7817-43D6-8BEA-3C9FE36D2C49}"/>
    <cellStyle name="Comma 2 2 12" xfId="7947" xr:uid="{0A16FCE9-7C5B-4B00-A183-DDEAAF5FA0AF}"/>
    <cellStyle name="Comma 2 2 12 2" xfId="23358" xr:uid="{F01AD72E-FB60-446F-96D1-BB710F154749}"/>
    <cellStyle name="Comma 2 2 12 2 2" xfId="54182" xr:uid="{D7B750A1-A85A-492D-A909-DDE9BFC9FF3B}"/>
    <cellStyle name="Comma 2 2 12 3" xfId="38772" xr:uid="{0CA37D1E-6145-46A8-98D7-78A2F9375915}"/>
    <cellStyle name="Comma 2 2 13" xfId="7738" xr:uid="{FDE26A35-C71D-449C-B126-2C07752720CD}"/>
    <cellStyle name="Comma 2 2 13 2" xfId="23149" xr:uid="{00D34F77-FDED-4577-957C-D1B7BA17A4A1}"/>
    <cellStyle name="Comma 2 2 13 2 2" xfId="53973" xr:uid="{4C51FDEF-13B9-4AA7-BA49-893D73A8E7E3}"/>
    <cellStyle name="Comma 2 2 13 3" xfId="38563" xr:uid="{6CD1F632-97BB-4EB4-8FF5-951591F927AA}"/>
    <cellStyle name="Comma 2 2 14" xfId="15549" xr:uid="{5E942F54-2736-4C53-A7A4-F4374F7A660B}"/>
    <cellStyle name="Comma 2 2 14 2" xfId="46373" xr:uid="{375BC871-08AC-49E6-99AF-CFB710FE96E5}"/>
    <cellStyle name="Comma 2 2 15" xfId="30963" xr:uid="{14F3247E-6952-4F6D-A28E-612A6F772DF9}"/>
    <cellStyle name="Comma 2 2 2" xfId="147" xr:uid="{1AD1B747-A320-4249-BED0-F3823C8182CA}"/>
    <cellStyle name="Comma 2 2 2 10" xfId="3959" xr:uid="{28C7F2FD-9288-49B7-93EC-2D89D78AA853}"/>
    <cellStyle name="Comma 2 2 2 10 2" xfId="11770" xr:uid="{631721B3-1421-45C1-A08B-90B7AD6D4D6D}"/>
    <cellStyle name="Comma 2 2 2 10 2 2" xfId="27181" xr:uid="{99805190-FFD6-4E81-85D4-D442A2A972EA}"/>
    <cellStyle name="Comma 2 2 2 10 2 2 2" xfId="58005" xr:uid="{27F81EC1-D112-4994-AB3A-9DB2DF179E2F}"/>
    <cellStyle name="Comma 2 2 2 10 2 3" xfId="42595" xr:uid="{659D1968-9BCE-4959-B33F-2EC6496A4C74}"/>
    <cellStyle name="Comma 2 2 2 10 3" xfId="19372" xr:uid="{2DA33B67-3EEF-41BD-97B9-8304CC7468B9}"/>
    <cellStyle name="Comma 2 2 2 10 3 2" xfId="50196" xr:uid="{EB62107B-B017-4E66-AD16-8570BC0DC044}"/>
    <cellStyle name="Comma 2 2 2 10 4" xfId="34786" xr:uid="{05EFCE27-2011-4CD6-9A56-91F64FD2DD1F}"/>
    <cellStyle name="Comma 2 2 2 11" xfId="7967" xr:uid="{8FC02434-D236-4BAA-B60A-A10DDFB89BD3}"/>
    <cellStyle name="Comma 2 2 2 11 2" xfId="23378" xr:uid="{07853E06-A5D1-4B3E-828E-01293E00A745}"/>
    <cellStyle name="Comma 2 2 2 11 2 2" xfId="54202" xr:uid="{0EFA6236-6C37-459E-ADEB-1F2BA542A2F9}"/>
    <cellStyle name="Comma 2 2 2 11 3" xfId="38792" xr:uid="{1A8E9494-5111-4F67-921D-67C8511A89B1}"/>
    <cellStyle name="Comma 2 2 2 12" xfId="7758" xr:uid="{83CB0B6D-7B08-4420-89A4-4AA5DEA7E697}"/>
    <cellStyle name="Comma 2 2 2 12 2" xfId="23169" xr:uid="{C004CBCA-0ED6-4D0A-8958-83C5B7724501}"/>
    <cellStyle name="Comma 2 2 2 12 2 2" xfId="53993" xr:uid="{EF7CBC72-BFD4-4151-ADEF-B65078C582D8}"/>
    <cellStyle name="Comma 2 2 2 12 3" xfId="38583" xr:uid="{3ADE36E8-EE48-45A3-8C31-0A1B0ECA5088}"/>
    <cellStyle name="Comma 2 2 2 13" xfId="15569" xr:uid="{08F86F53-5641-4F2B-9AF8-96297F6DE29B}"/>
    <cellStyle name="Comma 2 2 2 13 2" xfId="46393" xr:uid="{BA62273E-FF7F-469A-8251-5EFEFE60901A}"/>
    <cellStyle name="Comma 2 2 2 14" xfId="30983" xr:uid="{30D4B8E6-51A4-4600-A223-2F0E109FEDEC}"/>
    <cellStyle name="Comma 2 2 2 2" xfId="232" xr:uid="{69985F3F-4C4F-4703-90CA-F8D2DB701988}"/>
    <cellStyle name="Comma 2 2 2 2 10" xfId="7843" xr:uid="{D5CD4A4E-3B99-4CCA-8A80-9D1ADA9DD7CA}"/>
    <cellStyle name="Comma 2 2 2 2 10 2" xfId="23254" xr:uid="{C7BEB37E-AE2A-47C4-870C-96485B7D9091}"/>
    <cellStyle name="Comma 2 2 2 2 10 2 2" xfId="54078" xr:uid="{0DFECA5A-971F-4E94-878E-BEE5A5DF9E53}"/>
    <cellStyle name="Comma 2 2 2 2 10 3" xfId="38668" xr:uid="{B9506C86-21EF-4640-825A-829C294E0860}"/>
    <cellStyle name="Comma 2 2 2 2 11" xfId="15654" xr:uid="{11E00FFC-46B1-42D1-8B75-69B9F1500994}"/>
    <cellStyle name="Comma 2 2 2 2 11 2" xfId="46478" xr:uid="{CDF2B352-3B2B-45BB-8F81-380C20E776A6}"/>
    <cellStyle name="Comma 2 2 2 2 12" xfId="31068" xr:uid="{216A60E1-2B3E-43B5-8834-75228316F779}"/>
    <cellStyle name="Comma 2 2 2 2 2" xfId="314" xr:uid="{F3E4CA2C-BBC6-4730-B219-D7CB93F544D0}"/>
    <cellStyle name="Comma 2 2 2 2 2 10" xfId="15736" xr:uid="{2953D4C7-4C2A-4A2F-9B11-1918EEC5CD43}"/>
    <cellStyle name="Comma 2 2 2 2 2 10 2" xfId="46560" xr:uid="{6E64FE4C-7812-4553-BC2E-862E3CAFBAF8}"/>
    <cellStyle name="Comma 2 2 2 2 2 11" xfId="31150" xr:uid="{2D990A19-E18C-4D43-BCEE-1FAEB6E997B0}"/>
    <cellStyle name="Comma 2 2 2 2 2 2" xfId="745" xr:uid="{D233DA25-0055-423D-A31F-513AB52A210B}"/>
    <cellStyle name="Comma 2 2 2 2 2 2 2" xfId="1378" xr:uid="{40F5D21E-BE27-4B0B-89BD-161D851A0E81}"/>
    <cellStyle name="Comma 2 2 2 2 2 2 2 2" xfId="3277" xr:uid="{C31A0ED7-12EE-4FD7-9324-D5DCA68EDC13}"/>
    <cellStyle name="Comma 2 2 2 2 2 2 2 2 2" xfId="7080" xr:uid="{3876BFEA-D483-4FAE-A4B4-3133E89DAE73}"/>
    <cellStyle name="Comma 2 2 2 2 2 2 2 2 2 2" xfId="14891" xr:uid="{C804B7BA-B707-4636-B0B4-4EC95319D9D1}"/>
    <cellStyle name="Comma 2 2 2 2 2 2 2 2 2 2 2" xfId="30302" xr:uid="{38FAA562-732F-4C17-9A76-D3C66387BD72}"/>
    <cellStyle name="Comma 2 2 2 2 2 2 2 2 2 2 2 2" xfId="61126" xr:uid="{A97D1037-0AB7-40FE-A949-AB6653AF9DE5}"/>
    <cellStyle name="Comma 2 2 2 2 2 2 2 2 2 2 3" xfId="45716" xr:uid="{40301999-5148-4BA3-A9EB-823B1C1F27AF}"/>
    <cellStyle name="Comma 2 2 2 2 2 2 2 2 2 3" xfId="22493" xr:uid="{BD5F3135-36E6-4875-8DC4-14D685523010}"/>
    <cellStyle name="Comma 2 2 2 2 2 2 2 2 2 3 2" xfId="53317" xr:uid="{F7B99103-F71D-4DBE-B167-BBC4A1D21493}"/>
    <cellStyle name="Comma 2 2 2 2 2 2 2 2 2 4" xfId="37907" xr:uid="{8709B4DC-8B93-46F9-AF84-5020B33C7C96}"/>
    <cellStyle name="Comma 2 2 2 2 2 2 2 2 3" xfId="11088" xr:uid="{10735A5D-7483-4DB5-96CD-E7810326901D}"/>
    <cellStyle name="Comma 2 2 2 2 2 2 2 2 3 2" xfId="26499" xr:uid="{968BFD1C-D11A-46D6-8A26-B7C55CE90609}"/>
    <cellStyle name="Comma 2 2 2 2 2 2 2 2 3 2 2" xfId="57323" xr:uid="{E254CE55-B7FC-463A-AE6B-904BA6862022}"/>
    <cellStyle name="Comma 2 2 2 2 2 2 2 2 3 3" xfId="41913" xr:uid="{E012B057-7F06-46D4-8807-99E5FAAAE818}"/>
    <cellStyle name="Comma 2 2 2 2 2 2 2 2 4" xfId="18690" xr:uid="{3241F4BB-25C5-45CA-9DE6-19EEB326BF1F}"/>
    <cellStyle name="Comma 2 2 2 2 2 2 2 2 4 2" xfId="49514" xr:uid="{F5B4EC57-15AF-4573-BEFD-9D0C63C9F612}"/>
    <cellStyle name="Comma 2 2 2 2 2 2 2 2 5" xfId="34104" xr:uid="{5339704E-8E28-483F-A931-424E8C464534}"/>
    <cellStyle name="Comma 2 2 2 2 2 2 2 3" xfId="5181" xr:uid="{97DFC505-8163-4DD2-9A44-5925F681FA26}"/>
    <cellStyle name="Comma 2 2 2 2 2 2 2 3 2" xfId="12992" xr:uid="{3F4BF080-5FFA-41BF-9907-3A0AB7069530}"/>
    <cellStyle name="Comma 2 2 2 2 2 2 2 3 2 2" xfId="28403" xr:uid="{6455F444-0ABB-40C3-A775-BBD35AB7BD51}"/>
    <cellStyle name="Comma 2 2 2 2 2 2 2 3 2 2 2" xfId="59227" xr:uid="{FA7040D6-B95F-4686-99BF-C45BC31DD9DD}"/>
    <cellStyle name="Comma 2 2 2 2 2 2 2 3 2 3" xfId="43817" xr:uid="{FA73F4A8-FE41-452B-A2C4-3870C46A4344}"/>
    <cellStyle name="Comma 2 2 2 2 2 2 2 3 3" xfId="20594" xr:uid="{3D870B78-B72C-4C8F-BE0A-A385375DB6CF}"/>
    <cellStyle name="Comma 2 2 2 2 2 2 2 3 3 2" xfId="51418" xr:uid="{EC39C531-F766-43A5-B38A-1D3D6AD5CE4E}"/>
    <cellStyle name="Comma 2 2 2 2 2 2 2 3 4" xfId="36008" xr:uid="{9DE8E554-CA5D-43A6-BFF0-D13FE339A75F}"/>
    <cellStyle name="Comma 2 2 2 2 2 2 2 4" xfId="9189" xr:uid="{F523E9CB-C99C-4EE6-87D2-67C6BC912521}"/>
    <cellStyle name="Comma 2 2 2 2 2 2 2 4 2" xfId="24600" xr:uid="{B8343395-F930-4D43-85BB-BEB754A804F4}"/>
    <cellStyle name="Comma 2 2 2 2 2 2 2 4 2 2" xfId="55424" xr:uid="{046B9972-EB01-4DE7-A77B-3DD261ABCF31}"/>
    <cellStyle name="Comma 2 2 2 2 2 2 2 4 3" xfId="40014" xr:uid="{8F214F3B-DA23-4210-A89E-9A56F93A50A3}"/>
    <cellStyle name="Comma 2 2 2 2 2 2 2 5" xfId="16791" xr:uid="{C02E9396-70F4-436B-9862-8F2218C46578}"/>
    <cellStyle name="Comma 2 2 2 2 2 2 2 5 2" xfId="47615" xr:uid="{BD84F01F-DF28-4503-AA19-28EE6ED8F57B}"/>
    <cellStyle name="Comma 2 2 2 2 2 2 2 6" xfId="32205" xr:uid="{7F4C3CEB-8616-4449-8C27-B3AD7F824C9C}"/>
    <cellStyle name="Comma 2 2 2 2 2 2 3" xfId="2011" xr:uid="{7DF865F2-719D-4FD7-B799-DE6C2C1E7A96}"/>
    <cellStyle name="Comma 2 2 2 2 2 2 3 2" xfId="3910" xr:uid="{196E55A1-01A7-4BD9-9A2D-34DF4D10AAB4}"/>
    <cellStyle name="Comma 2 2 2 2 2 2 3 2 2" xfId="7713" xr:uid="{20D43DC8-9254-44C4-905E-5496B19F625C}"/>
    <cellStyle name="Comma 2 2 2 2 2 2 3 2 2 2" xfId="15524" xr:uid="{E94765D7-7F30-48EC-B800-FA95CB3C9296}"/>
    <cellStyle name="Comma 2 2 2 2 2 2 3 2 2 2 2" xfId="30935" xr:uid="{2C9DA4DA-B3C3-4F4D-A41F-DD7037E2DC24}"/>
    <cellStyle name="Comma 2 2 2 2 2 2 3 2 2 2 2 2" xfId="61759" xr:uid="{D5611A12-F749-4BBB-9129-B069934DE5FF}"/>
    <cellStyle name="Comma 2 2 2 2 2 2 3 2 2 2 3" xfId="46349" xr:uid="{3C0FA817-E4A5-480E-A567-DB64B97C2617}"/>
    <cellStyle name="Comma 2 2 2 2 2 2 3 2 2 3" xfId="23126" xr:uid="{F73C7C27-AED9-4E62-9CD4-568E1FD1697D}"/>
    <cellStyle name="Comma 2 2 2 2 2 2 3 2 2 3 2" xfId="53950" xr:uid="{E37C5B03-7EA0-4BB2-B7A9-5CE619C1D6D3}"/>
    <cellStyle name="Comma 2 2 2 2 2 2 3 2 2 4" xfId="38540" xr:uid="{004BE2D7-CD9A-4696-A95A-ACEBA50071B3}"/>
    <cellStyle name="Comma 2 2 2 2 2 2 3 2 3" xfId="11721" xr:uid="{45347F94-984F-4058-B330-407599C0CB97}"/>
    <cellStyle name="Comma 2 2 2 2 2 2 3 2 3 2" xfId="27132" xr:uid="{F82CBAF9-694C-426E-82C6-4964589A7427}"/>
    <cellStyle name="Comma 2 2 2 2 2 2 3 2 3 2 2" xfId="57956" xr:uid="{D42335BE-7105-4138-9C7B-D93E04BAD242}"/>
    <cellStyle name="Comma 2 2 2 2 2 2 3 2 3 3" xfId="42546" xr:uid="{50324066-3D7F-4AE6-936B-BC70ADE2996B}"/>
    <cellStyle name="Comma 2 2 2 2 2 2 3 2 4" xfId="19323" xr:uid="{EEF7A991-99F0-49AD-A1DE-A03C1D452C29}"/>
    <cellStyle name="Comma 2 2 2 2 2 2 3 2 4 2" xfId="50147" xr:uid="{BA486D18-B0A7-48E8-AAB7-C87D3CDDB133}"/>
    <cellStyle name="Comma 2 2 2 2 2 2 3 2 5" xfId="34737" xr:uid="{66D7497C-DD17-445B-93C1-A4178AF58ECC}"/>
    <cellStyle name="Comma 2 2 2 2 2 2 3 3" xfId="5814" xr:uid="{A2437769-5CED-4C56-AB53-652DF47AB71D}"/>
    <cellStyle name="Comma 2 2 2 2 2 2 3 3 2" xfId="13625" xr:uid="{60CA8F34-D805-4516-A46E-D73C85A04E71}"/>
    <cellStyle name="Comma 2 2 2 2 2 2 3 3 2 2" xfId="29036" xr:uid="{F6931355-D992-439C-AF62-6A8A8D2E17D2}"/>
    <cellStyle name="Comma 2 2 2 2 2 2 3 3 2 2 2" xfId="59860" xr:uid="{09605D86-705E-430E-8C6A-609CBBFDDC01}"/>
    <cellStyle name="Comma 2 2 2 2 2 2 3 3 2 3" xfId="44450" xr:uid="{AF8F4991-CBDD-41CC-BAC5-22ABA89042E7}"/>
    <cellStyle name="Comma 2 2 2 2 2 2 3 3 3" xfId="21227" xr:uid="{5A819581-403E-4EFA-A939-CFC317E0B13A}"/>
    <cellStyle name="Comma 2 2 2 2 2 2 3 3 3 2" xfId="52051" xr:uid="{5865B91B-D7B2-45FC-8D7D-4797F328D3F7}"/>
    <cellStyle name="Comma 2 2 2 2 2 2 3 3 4" xfId="36641" xr:uid="{8CC6A1D3-AA34-4F08-8652-BD3974F9A801}"/>
    <cellStyle name="Comma 2 2 2 2 2 2 3 4" xfId="9822" xr:uid="{40A75AB4-6BA6-4CA1-8EA7-E1A708E6EA4B}"/>
    <cellStyle name="Comma 2 2 2 2 2 2 3 4 2" xfId="25233" xr:uid="{767FE564-DBF7-4ACB-9D1E-200AF752FACC}"/>
    <cellStyle name="Comma 2 2 2 2 2 2 3 4 2 2" xfId="56057" xr:uid="{371C47FD-64B5-416C-B9C1-764F203F04C2}"/>
    <cellStyle name="Comma 2 2 2 2 2 2 3 4 3" xfId="40647" xr:uid="{87EA3EAC-2982-4588-9DA9-1D9419842AD5}"/>
    <cellStyle name="Comma 2 2 2 2 2 2 3 5" xfId="17424" xr:uid="{9026D298-9273-4892-B6E8-910A2B7CF83D}"/>
    <cellStyle name="Comma 2 2 2 2 2 2 3 5 2" xfId="48248" xr:uid="{EA8146C3-C2BA-4D70-B6F6-33951F8464D8}"/>
    <cellStyle name="Comma 2 2 2 2 2 2 3 6" xfId="32838" xr:uid="{2DC70F93-1C39-47C0-8447-CAC8AC650F13}"/>
    <cellStyle name="Comma 2 2 2 2 2 2 4" xfId="2644" xr:uid="{74EA05F1-ED75-4BFD-BC69-26B695D00CE0}"/>
    <cellStyle name="Comma 2 2 2 2 2 2 4 2" xfId="6447" xr:uid="{A07A1D1C-BCEA-4286-A0F0-A0F9FC53A668}"/>
    <cellStyle name="Comma 2 2 2 2 2 2 4 2 2" xfId="14258" xr:uid="{EE0F1798-A14A-4F46-A769-B8ACF5C9CFB3}"/>
    <cellStyle name="Comma 2 2 2 2 2 2 4 2 2 2" xfId="29669" xr:uid="{73357C1F-16F3-4028-B43D-089D1AEF4BB7}"/>
    <cellStyle name="Comma 2 2 2 2 2 2 4 2 2 2 2" xfId="60493" xr:uid="{63ACA9E3-7229-4759-AE1D-500032B0340B}"/>
    <cellStyle name="Comma 2 2 2 2 2 2 4 2 2 3" xfId="45083" xr:uid="{55AB7701-B253-499B-B964-E32D174CFB30}"/>
    <cellStyle name="Comma 2 2 2 2 2 2 4 2 3" xfId="21860" xr:uid="{E9320980-F4DD-4147-9272-044E000B70D7}"/>
    <cellStyle name="Comma 2 2 2 2 2 2 4 2 3 2" xfId="52684" xr:uid="{83D57AFC-7CAC-4999-86B7-840400153C4D}"/>
    <cellStyle name="Comma 2 2 2 2 2 2 4 2 4" xfId="37274" xr:uid="{EEAF8F49-0219-4FD3-80C3-A0AC0DD73B07}"/>
    <cellStyle name="Comma 2 2 2 2 2 2 4 3" xfId="10455" xr:uid="{654C4206-646E-434E-9B01-7875524076BB}"/>
    <cellStyle name="Comma 2 2 2 2 2 2 4 3 2" xfId="25866" xr:uid="{9F29C888-59FC-492B-BAF7-90E9D32065C2}"/>
    <cellStyle name="Comma 2 2 2 2 2 2 4 3 2 2" xfId="56690" xr:uid="{E8388C7A-AEBF-4C00-9914-A3F0649530F4}"/>
    <cellStyle name="Comma 2 2 2 2 2 2 4 3 3" xfId="41280" xr:uid="{09BF06AE-4D0A-45AB-9227-AA0505B03569}"/>
    <cellStyle name="Comma 2 2 2 2 2 2 4 4" xfId="18057" xr:uid="{D55AA644-8788-4BE9-982D-3A1C46619B37}"/>
    <cellStyle name="Comma 2 2 2 2 2 2 4 4 2" xfId="48881" xr:uid="{503B0012-AEEC-4618-920A-877C61403637}"/>
    <cellStyle name="Comma 2 2 2 2 2 2 4 5" xfId="33471" xr:uid="{A6895011-9E19-44DE-942D-3F2EF2FCB679}"/>
    <cellStyle name="Comma 2 2 2 2 2 2 5" xfId="4548" xr:uid="{6FBFE56A-556C-4D75-A40B-72C1DDE29EA6}"/>
    <cellStyle name="Comma 2 2 2 2 2 2 5 2" xfId="12359" xr:uid="{06E092CA-C8D6-4D72-9605-939B7513875F}"/>
    <cellStyle name="Comma 2 2 2 2 2 2 5 2 2" xfId="27770" xr:uid="{A7D51E71-BA62-4155-9E96-6D063EEFF8B5}"/>
    <cellStyle name="Comma 2 2 2 2 2 2 5 2 2 2" xfId="58594" xr:uid="{52384990-986F-42D7-8849-E16C43D453CC}"/>
    <cellStyle name="Comma 2 2 2 2 2 2 5 2 3" xfId="43184" xr:uid="{9E03B046-1C6E-4D85-B8C7-A3F1FAB1FB70}"/>
    <cellStyle name="Comma 2 2 2 2 2 2 5 3" xfId="19961" xr:uid="{C658E983-B9EB-4CF8-8D35-EBC298070BDB}"/>
    <cellStyle name="Comma 2 2 2 2 2 2 5 3 2" xfId="50785" xr:uid="{9E6F33E8-7A75-4204-97F9-A8D934071654}"/>
    <cellStyle name="Comma 2 2 2 2 2 2 5 4" xfId="35375" xr:uid="{93561B57-1904-46B4-92D4-8C9FF35A22F7}"/>
    <cellStyle name="Comma 2 2 2 2 2 2 6" xfId="8556" xr:uid="{E634999D-1FBD-4E29-9F5D-7647D29CAF63}"/>
    <cellStyle name="Comma 2 2 2 2 2 2 6 2" xfId="23967" xr:uid="{9E269C65-3EC1-4775-B68F-2C0778EBB024}"/>
    <cellStyle name="Comma 2 2 2 2 2 2 6 2 2" xfId="54791" xr:uid="{A3DD4D9D-85B3-4F6E-A748-574A48FB912E}"/>
    <cellStyle name="Comma 2 2 2 2 2 2 6 3" xfId="39381" xr:uid="{ECED582B-9211-49AD-982D-3168ADF0F2C6}"/>
    <cellStyle name="Comma 2 2 2 2 2 2 7" xfId="16158" xr:uid="{43ED1C33-4F63-4E00-8047-6A10A8489191}"/>
    <cellStyle name="Comma 2 2 2 2 2 2 7 2" xfId="46982" xr:uid="{2D12B936-C9C7-4AF4-A4D1-27EB183C890D}"/>
    <cellStyle name="Comma 2 2 2 2 2 2 8" xfId="31572" xr:uid="{823F7145-787D-4912-A2BF-965645134834}"/>
    <cellStyle name="Comma 2 2 2 2 2 3" xfId="536" xr:uid="{7DF9C2A6-CC45-4070-BB08-3D9065E8C65E}"/>
    <cellStyle name="Comma 2 2 2 2 2 3 2" xfId="1169" xr:uid="{FB9EDA48-C106-4CEE-94F7-17E6AA9648EE}"/>
    <cellStyle name="Comma 2 2 2 2 2 3 2 2" xfId="3068" xr:uid="{0310A1EB-358D-48D3-9107-AE3F8677AE16}"/>
    <cellStyle name="Comma 2 2 2 2 2 3 2 2 2" xfId="6871" xr:uid="{6CAFE650-7C0C-4BD3-86BE-9A53C6296AB3}"/>
    <cellStyle name="Comma 2 2 2 2 2 3 2 2 2 2" xfId="14682" xr:uid="{57F4918C-DD35-4268-BBCD-1ADEE6C606B1}"/>
    <cellStyle name="Comma 2 2 2 2 2 3 2 2 2 2 2" xfId="30093" xr:uid="{AD97EE31-25F5-4CAD-8FC2-36248D5D8505}"/>
    <cellStyle name="Comma 2 2 2 2 2 3 2 2 2 2 2 2" xfId="60917" xr:uid="{B66D2682-920F-4D03-9426-5E3BA09E67EC}"/>
    <cellStyle name="Comma 2 2 2 2 2 3 2 2 2 2 3" xfId="45507" xr:uid="{5258FBDB-DC07-4168-A46C-812A53B18FFC}"/>
    <cellStyle name="Comma 2 2 2 2 2 3 2 2 2 3" xfId="22284" xr:uid="{D86936F8-35B2-4FB3-8C49-E07BD19099D5}"/>
    <cellStyle name="Comma 2 2 2 2 2 3 2 2 2 3 2" xfId="53108" xr:uid="{C444EF9C-C96F-4FAF-B958-B3E8A432204A}"/>
    <cellStyle name="Comma 2 2 2 2 2 3 2 2 2 4" xfId="37698" xr:uid="{78B146D5-DE3D-44AB-8C64-E2F23C6BE744}"/>
    <cellStyle name="Comma 2 2 2 2 2 3 2 2 3" xfId="10879" xr:uid="{6A632FBC-F979-4834-99F6-514FF673B4D0}"/>
    <cellStyle name="Comma 2 2 2 2 2 3 2 2 3 2" xfId="26290" xr:uid="{B3D0D340-EE77-4E26-B6C5-7E423AE3BF81}"/>
    <cellStyle name="Comma 2 2 2 2 2 3 2 2 3 2 2" xfId="57114" xr:uid="{BF37700C-78F1-4A5F-9A9E-4FA3F211BA0A}"/>
    <cellStyle name="Comma 2 2 2 2 2 3 2 2 3 3" xfId="41704" xr:uid="{F93E6971-434F-4B6A-99C7-9108F4EF6B90}"/>
    <cellStyle name="Comma 2 2 2 2 2 3 2 2 4" xfId="18481" xr:uid="{53A0674D-2106-435C-9486-F29B42C7256F}"/>
    <cellStyle name="Comma 2 2 2 2 2 3 2 2 4 2" xfId="49305" xr:uid="{F3743F85-DEE9-4DFF-9ABE-1B0F64C76FE0}"/>
    <cellStyle name="Comma 2 2 2 2 2 3 2 2 5" xfId="33895" xr:uid="{EF8F2632-8FAE-4867-B095-16C4A274E4A2}"/>
    <cellStyle name="Comma 2 2 2 2 2 3 2 3" xfId="4972" xr:uid="{40DB476B-FA1C-4D98-9A24-28316711B01E}"/>
    <cellStyle name="Comma 2 2 2 2 2 3 2 3 2" xfId="12783" xr:uid="{BA4A6C8B-A299-40F8-9348-93B79D4A206E}"/>
    <cellStyle name="Comma 2 2 2 2 2 3 2 3 2 2" xfId="28194" xr:uid="{4E0BD304-AE9F-49F0-803A-05EFB186656D}"/>
    <cellStyle name="Comma 2 2 2 2 2 3 2 3 2 2 2" xfId="59018" xr:uid="{4C948BA0-01C9-437C-8556-FE75DB93AC47}"/>
    <cellStyle name="Comma 2 2 2 2 2 3 2 3 2 3" xfId="43608" xr:uid="{80BD6E7F-F6C9-490D-991B-65A1D377B375}"/>
    <cellStyle name="Comma 2 2 2 2 2 3 2 3 3" xfId="20385" xr:uid="{37701F5C-77A7-4819-8C85-DEDA05611455}"/>
    <cellStyle name="Comma 2 2 2 2 2 3 2 3 3 2" xfId="51209" xr:uid="{3B4FD696-C71B-4CE8-A708-A7A21AD8DF3E}"/>
    <cellStyle name="Comma 2 2 2 2 2 3 2 3 4" xfId="35799" xr:uid="{4389943F-F15E-4556-BF64-C6D9B79ABBA2}"/>
    <cellStyle name="Comma 2 2 2 2 2 3 2 4" xfId="8980" xr:uid="{84899661-203A-4E42-92DB-7096DADC5F39}"/>
    <cellStyle name="Comma 2 2 2 2 2 3 2 4 2" xfId="24391" xr:uid="{CD758CD3-EAF2-4932-B8D3-77D63BD3CE3B}"/>
    <cellStyle name="Comma 2 2 2 2 2 3 2 4 2 2" xfId="55215" xr:uid="{1DA5C264-72D9-4613-8B86-F6ADAC13DD8F}"/>
    <cellStyle name="Comma 2 2 2 2 2 3 2 4 3" xfId="39805" xr:uid="{86FE225A-8240-4E8E-9C41-39E46EDBA855}"/>
    <cellStyle name="Comma 2 2 2 2 2 3 2 5" xfId="16582" xr:uid="{BEFB848E-3004-4632-AAEE-308302478C27}"/>
    <cellStyle name="Comma 2 2 2 2 2 3 2 5 2" xfId="47406" xr:uid="{0B44C69A-80A4-468E-ADFA-FEEA2D3552EA}"/>
    <cellStyle name="Comma 2 2 2 2 2 3 2 6" xfId="31996" xr:uid="{85ECD0CE-8928-4B32-A65C-14E8BB907CF2}"/>
    <cellStyle name="Comma 2 2 2 2 2 3 3" xfId="1802" xr:uid="{5A1C0013-6773-4454-8063-44B8D5AF08AC}"/>
    <cellStyle name="Comma 2 2 2 2 2 3 3 2" xfId="3701" xr:uid="{AF0C560F-9802-4CBF-BC24-BBC0074A207F}"/>
    <cellStyle name="Comma 2 2 2 2 2 3 3 2 2" xfId="7504" xr:uid="{C5765339-5769-49D8-AD14-08CCB72D9916}"/>
    <cellStyle name="Comma 2 2 2 2 2 3 3 2 2 2" xfId="15315" xr:uid="{EC28BFBF-67EB-427D-B5D6-F8A2E68A5DFC}"/>
    <cellStyle name="Comma 2 2 2 2 2 3 3 2 2 2 2" xfId="30726" xr:uid="{12F2774F-689E-44D3-975E-E105BC1F3E39}"/>
    <cellStyle name="Comma 2 2 2 2 2 3 3 2 2 2 2 2" xfId="61550" xr:uid="{6D1872AF-6F8B-4AD1-A574-0DE13953EC70}"/>
    <cellStyle name="Comma 2 2 2 2 2 3 3 2 2 2 3" xfId="46140" xr:uid="{D0E70A90-3DA2-4264-A772-00C4D27EC32A}"/>
    <cellStyle name="Comma 2 2 2 2 2 3 3 2 2 3" xfId="22917" xr:uid="{88149686-4A61-40CA-8B88-B0A6A10F50B1}"/>
    <cellStyle name="Comma 2 2 2 2 2 3 3 2 2 3 2" xfId="53741" xr:uid="{EB148F3F-C0A0-4888-9171-DA619569BD1E}"/>
    <cellStyle name="Comma 2 2 2 2 2 3 3 2 2 4" xfId="38331" xr:uid="{B119C1E9-18FE-464A-877A-893CAACBE689}"/>
    <cellStyle name="Comma 2 2 2 2 2 3 3 2 3" xfId="11512" xr:uid="{8F5F0850-0834-4D34-8424-CCC565667003}"/>
    <cellStyle name="Comma 2 2 2 2 2 3 3 2 3 2" xfId="26923" xr:uid="{D64B89FC-83FF-48F6-B48B-9606CF7312B4}"/>
    <cellStyle name="Comma 2 2 2 2 2 3 3 2 3 2 2" xfId="57747" xr:uid="{6C301D01-3027-4793-A6C8-3801266FA380}"/>
    <cellStyle name="Comma 2 2 2 2 2 3 3 2 3 3" xfId="42337" xr:uid="{F14C071F-CCA1-4B39-A420-2E58FD15D774}"/>
    <cellStyle name="Comma 2 2 2 2 2 3 3 2 4" xfId="19114" xr:uid="{9BA17640-A6B5-42A5-A112-D784CD44E619}"/>
    <cellStyle name="Comma 2 2 2 2 2 3 3 2 4 2" xfId="49938" xr:uid="{B906638C-0076-46B6-A6B7-B74084E1BFD6}"/>
    <cellStyle name="Comma 2 2 2 2 2 3 3 2 5" xfId="34528" xr:uid="{C5D3966C-98C3-4DDC-9759-B141A929EA10}"/>
    <cellStyle name="Comma 2 2 2 2 2 3 3 3" xfId="5605" xr:uid="{BDA9BACF-36A9-4172-81D5-4719CABE9AE6}"/>
    <cellStyle name="Comma 2 2 2 2 2 3 3 3 2" xfId="13416" xr:uid="{2F6CCA8A-82A6-4CA0-8DCA-39546022B0BD}"/>
    <cellStyle name="Comma 2 2 2 2 2 3 3 3 2 2" xfId="28827" xr:uid="{DF0A296E-9E79-47FA-A857-30987EC4A51C}"/>
    <cellStyle name="Comma 2 2 2 2 2 3 3 3 2 2 2" xfId="59651" xr:uid="{79E04BDA-2B21-4CDD-BEC8-7DCAEF1BE1E9}"/>
    <cellStyle name="Comma 2 2 2 2 2 3 3 3 2 3" xfId="44241" xr:uid="{055F55A9-BA29-4FCC-9582-ED0C5591A672}"/>
    <cellStyle name="Comma 2 2 2 2 2 3 3 3 3" xfId="21018" xr:uid="{99298B9B-1C2C-485E-A4B1-4FB43F27DFE8}"/>
    <cellStyle name="Comma 2 2 2 2 2 3 3 3 3 2" xfId="51842" xr:uid="{D56AF667-EDAE-4364-B6B6-52A96E36E44E}"/>
    <cellStyle name="Comma 2 2 2 2 2 3 3 3 4" xfId="36432" xr:uid="{12B5290C-2CFF-4ED0-8E6A-06532AE513BC}"/>
    <cellStyle name="Comma 2 2 2 2 2 3 3 4" xfId="9613" xr:uid="{E78AC1C3-42A2-4A95-B600-6E859F6C7888}"/>
    <cellStyle name="Comma 2 2 2 2 2 3 3 4 2" xfId="25024" xr:uid="{5DEE2422-7354-4362-B958-ACCD49C4173C}"/>
    <cellStyle name="Comma 2 2 2 2 2 3 3 4 2 2" xfId="55848" xr:uid="{0F363BD5-ABD8-4234-93D9-B0BFCB15A4AC}"/>
    <cellStyle name="Comma 2 2 2 2 2 3 3 4 3" xfId="40438" xr:uid="{5BF53A14-BE54-4756-8634-15EF3DB562A6}"/>
    <cellStyle name="Comma 2 2 2 2 2 3 3 5" xfId="17215" xr:uid="{5C06AF70-B0E6-42A4-B979-202F932B6CBE}"/>
    <cellStyle name="Comma 2 2 2 2 2 3 3 5 2" xfId="48039" xr:uid="{D3C71B5F-10FA-4930-B404-235689FC85E8}"/>
    <cellStyle name="Comma 2 2 2 2 2 3 3 6" xfId="32629" xr:uid="{995727AD-4A86-4ADE-B2A4-4133BBD276B9}"/>
    <cellStyle name="Comma 2 2 2 2 2 3 4" xfId="2435" xr:uid="{9BCC7F3A-E7A1-43EB-8C4E-9F4D36A6BDB5}"/>
    <cellStyle name="Comma 2 2 2 2 2 3 4 2" xfId="6238" xr:uid="{1A1A4F3A-8B20-49F9-9B2B-E5E2204AF51C}"/>
    <cellStyle name="Comma 2 2 2 2 2 3 4 2 2" xfId="14049" xr:uid="{7FD8D1DD-0E2D-4DA0-AE32-850AD6AA2561}"/>
    <cellStyle name="Comma 2 2 2 2 2 3 4 2 2 2" xfId="29460" xr:uid="{EE909DA1-B4ED-421B-8060-7231A1359B8A}"/>
    <cellStyle name="Comma 2 2 2 2 2 3 4 2 2 2 2" xfId="60284" xr:uid="{7038E265-1DC6-40FD-BB1D-DA7607A34DE2}"/>
    <cellStyle name="Comma 2 2 2 2 2 3 4 2 2 3" xfId="44874" xr:uid="{E1499776-31BB-4D4D-AC1F-185F659A711C}"/>
    <cellStyle name="Comma 2 2 2 2 2 3 4 2 3" xfId="21651" xr:uid="{99FAD980-0175-436B-BB00-AD26CEDCF928}"/>
    <cellStyle name="Comma 2 2 2 2 2 3 4 2 3 2" xfId="52475" xr:uid="{6EAC2AD0-AD55-4219-B704-278514CD4CEB}"/>
    <cellStyle name="Comma 2 2 2 2 2 3 4 2 4" xfId="37065" xr:uid="{06A1D6DD-4272-4437-8C79-A7916F4518D4}"/>
    <cellStyle name="Comma 2 2 2 2 2 3 4 3" xfId="10246" xr:uid="{D63532E7-CFD9-4223-84EA-A5927249C4F3}"/>
    <cellStyle name="Comma 2 2 2 2 2 3 4 3 2" xfId="25657" xr:uid="{B4A8F57F-F80C-4A2D-9CB0-A152D78F3A2C}"/>
    <cellStyle name="Comma 2 2 2 2 2 3 4 3 2 2" xfId="56481" xr:uid="{8D386C08-74CC-40D0-9EF9-E9B32B606015}"/>
    <cellStyle name="Comma 2 2 2 2 2 3 4 3 3" xfId="41071" xr:uid="{4F1D6A55-9E00-48CF-A4ED-FEA17651EB06}"/>
    <cellStyle name="Comma 2 2 2 2 2 3 4 4" xfId="17848" xr:uid="{0432F919-BFB2-4814-9006-7918CAC5DABF}"/>
    <cellStyle name="Comma 2 2 2 2 2 3 4 4 2" xfId="48672" xr:uid="{C1C85E01-8D5F-4299-93DA-B992293D607D}"/>
    <cellStyle name="Comma 2 2 2 2 2 3 4 5" xfId="33262" xr:uid="{4A393F9F-33B8-4F14-917E-95E18447642E}"/>
    <cellStyle name="Comma 2 2 2 2 2 3 5" xfId="4339" xr:uid="{F1E499B1-AB5C-4266-A861-21118AD43DA4}"/>
    <cellStyle name="Comma 2 2 2 2 2 3 5 2" xfId="12150" xr:uid="{F1E24673-69B6-4B6D-95A3-9F32FB77010E}"/>
    <cellStyle name="Comma 2 2 2 2 2 3 5 2 2" xfId="27561" xr:uid="{929F4369-DE69-48BE-998F-9F60FD162DDB}"/>
    <cellStyle name="Comma 2 2 2 2 2 3 5 2 2 2" xfId="58385" xr:uid="{6178702B-AEBC-4C6D-B75A-AB77127BBF5F}"/>
    <cellStyle name="Comma 2 2 2 2 2 3 5 2 3" xfId="42975" xr:uid="{8111A78A-D4B6-4736-931A-A6956DB0044F}"/>
    <cellStyle name="Comma 2 2 2 2 2 3 5 3" xfId="19752" xr:uid="{72826F11-A357-44B8-9E61-0DFE50E9D526}"/>
    <cellStyle name="Comma 2 2 2 2 2 3 5 3 2" xfId="50576" xr:uid="{0E3F5C0D-E240-4916-9227-C494370C7082}"/>
    <cellStyle name="Comma 2 2 2 2 2 3 5 4" xfId="35166" xr:uid="{3AC2D49D-B8C8-4081-B8C1-AAF74A4EB693}"/>
    <cellStyle name="Comma 2 2 2 2 2 3 6" xfId="8347" xr:uid="{CD90A1E5-6C71-4713-8D17-5D22E8F8A81B}"/>
    <cellStyle name="Comma 2 2 2 2 2 3 6 2" xfId="23758" xr:uid="{6A75F850-233A-4377-A1AF-1008B7881006}"/>
    <cellStyle name="Comma 2 2 2 2 2 3 6 2 2" xfId="54582" xr:uid="{62AF990B-6878-44D4-9745-907261D589AD}"/>
    <cellStyle name="Comma 2 2 2 2 2 3 6 3" xfId="39172" xr:uid="{8A16FB34-D551-459E-AB70-C0F1636D2ACB}"/>
    <cellStyle name="Comma 2 2 2 2 2 3 7" xfId="15949" xr:uid="{C0F9312F-12AA-4EBF-92FD-1D39DC927A14}"/>
    <cellStyle name="Comma 2 2 2 2 2 3 7 2" xfId="46773" xr:uid="{8DCB8C70-8EAF-4F16-AE5E-BF0F9CDA0F21}"/>
    <cellStyle name="Comma 2 2 2 2 2 3 8" xfId="31363" xr:uid="{B543E55E-1159-4139-9FB9-7D2CA654A03E}"/>
    <cellStyle name="Comma 2 2 2 2 2 4" xfId="956" xr:uid="{720C7B31-AEA2-4BFA-82C7-DE2317190377}"/>
    <cellStyle name="Comma 2 2 2 2 2 4 2" xfId="2855" xr:uid="{9E322795-F1A9-48F9-A2C0-407399179D9E}"/>
    <cellStyle name="Comma 2 2 2 2 2 4 2 2" xfId="6658" xr:uid="{33578995-A892-4C47-88D4-94AFB24E96A5}"/>
    <cellStyle name="Comma 2 2 2 2 2 4 2 2 2" xfId="14469" xr:uid="{414AF451-CBF1-4E8B-9442-D8B6B9F08260}"/>
    <cellStyle name="Comma 2 2 2 2 2 4 2 2 2 2" xfId="29880" xr:uid="{6C945315-447F-4A43-96FA-54B2845B549C}"/>
    <cellStyle name="Comma 2 2 2 2 2 4 2 2 2 2 2" xfId="60704" xr:uid="{B2FE3B58-32B7-452A-BC03-043DCADD1681}"/>
    <cellStyle name="Comma 2 2 2 2 2 4 2 2 2 3" xfId="45294" xr:uid="{0FF71296-E251-4596-B6BF-DD95CE49F7C7}"/>
    <cellStyle name="Comma 2 2 2 2 2 4 2 2 3" xfId="22071" xr:uid="{2E2C5608-233F-4C4B-B634-4C46691C745E}"/>
    <cellStyle name="Comma 2 2 2 2 2 4 2 2 3 2" xfId="52895" xr:uid="{81E8A1E8-A6CB-4964-9C51-4B175A9A4D6D}"/>
    <cellStyle name="Comma 2 2 2 2 2 4 2 2 4" xfId="37485" xr:uid="{17A2EAB9-087A-4A69-9EE2-790251C919D2}"/>
    <cellStyle name="Comma 2 2 2 2 2 4 2 3" xfId="10666" xr:uid="{C9B6BEA7-413F-4094-B0C1-0E8682470E32}"/>
    <cellStyle name="Comma 2 2 2 2 2 4 2 3 2" xfId="26077" xr:uid="{50CC8C0B-8E4D-4FBF-B894-521C4065CDBD}"/>
    <cellStyle name="Comma 2 2 2 2 2 4 2 3 2 2" xfId="56901" xr:uid="{15694D1E-AE89-4F61-B39C-F1D389D4A5CB}"/>
    <cellStyle name="Comma 2 2 2 2 2 4 2 3 3" xfId="41491" xr:uid="{6198C2A9-5E6A-4911-9415-394706BC11F3}"/>
    <cellStyle name="Comma 2 2 2 2 2 4 2 4" xfId="18268" xr:uid="{75666290-BDC5-49E0-8AB1-96223507FAD7}"/>
    <cellStyle name="Comma 2 2 2 2 2 4 2 4 2" xfId="49092" xr:uid="{2AE9B130-A90B-40E6-A068-8EAFCDDDA660}"/>
    <cellStyle name="Comma 2 2 2 2 2 4 2 5" xfId="33682" xr:uid="{670B1A65-B4E7-4068-9367-68651DB08BDA}"/>
    <cellStyle name="Comma 2 2 2 2 2 4 3" xfId="4759" xr:uid="{A822EC02-C549-4D30-BFED-EE8E82B1E4E6}"/>
    <cellStyle name="Comma 2 2 2 2 2 4 3 2" xfId="12570" xr:uid="{4980379F-53CD-43EB-9CB3-B3CCAE1BCBAF}"/>
    <cellStyle name="Comma 2 2 2 2 2 4 3 2 2" xfId="27981" xr:uid="{EA6160E1-2FE6-45FC-B0DE-1B4583EBA74E}"/>
    <cellStyle name="Comma 2 2 2 2 2 4 3 2 2 2" xfId="58805" xr:uid="{1744D604-F46F-4E15-A47E-FFF4CD7C52FC}"/>
    <cellStyle name="Comma 2 2 2 2 2 4 3 2 3" xfId="43395" xr:uid="{3F4A29CA-E86A-4F94-9F42-5B669AD64F1E}"/>
    <cellStyle name="Comma 2 2 2 2 2 4 3 3" xfId="20172" xr:uid="{4CD65EF8-16CD-4076-9DBF-BED741F226AA}"/>
    <cellStyle name="Comma 2 2 2 2 2 4 3 3 2" xfId="50996" xr:uid="{EADFFBC6-23B3-4F42-BE46-6907A039DCF6}"/>
    <cellStyle name="Comma 2 2 2 2 2 4 3 4" xfId="35586" xr:uid="{5972BBF2-CAD7-4CB7-9284-2819BFA90460}"/>
    <cellStyle name="Comma 2 2 2 2 2 4 4" xfId="8767" xr:uid="{0EFDC7BB-7381-484D-A5EC-903362865C72}"/>
    <cellStyle name="Comma 2 2 2 2 2 4 4 2" xfId="24178" xr:uid="{FDA57EBB-CC5C-453F-8C92-061BAE159209}"/>
    <cellStyle name="Comma 2 2 2 2 2 4 4 2 2" xfId="55002" xr:uid="{FBBE74A5-2B02-4C5C-BBD1-AA354355AC1D}"/>
    <cellStyle name="Comma 2 2 2 2 2 4 4 3" xfId="39592" xr:uid="{54D9BE51-4A8A-4F25-95F8-0DF6D0F1BCAA}"/>
    <cellStyle name="Comma 2 2 2 2 2 4 5" xfId="16369" xr:uid="{7647D3B4-49B7-43FB-9D9E-BDDDD98C5DE9}"/>
    <cellStyle name="Comma 2 2 2 2 2 4 5 2" xfId="47193" xr:uid="{3DB0450A-F966-4B08-B71F-3DF58C768577}"/>
    <cellStyle name="Comma 2 2 2 2 2 4 6" xfId="31783" xr:uid="{1FDC696E-69AB-41AF-8D8E-57855ADB89CB}"/>
    <cellStyle name="Comma 2 2 2 2 2 5" xfId="1589" xr:uid="{A59CE505-5212-4B77-A9A5-A63FA22D562A}"/>
    <cellStyle name="Comma 2 2 2 2 2 5 2" xfId="3488" xr:uid="{C0DB0EED-CE21-4953-9FA4-A1315364E684}"/>
    <cellStyle name="Comma 2 2 2 2 2 5 2 2" xfId="7291" xr:uid="{B62C8464-F95F-449B-BF97-5EA2E035CA6E}"/>
    <cellStyle name="Comma 2 2 2 2 2 5 2 2 2" xfId="15102" xr:uid="{C48682B1-425C-4C29-AEEB-BD834D5F4F4B}"/>
    <cellStyle name="Comma 2 2 2 2 2 5 2 2 2 2" xfId="30513" xr:uid="{F950BE82-6BB5-479D-A7CE-F670BFC12FC0}"/>
    <cellStyle name="Comma 2 2 2 2 2 5 2 2 2 2 2" xfId="61337" xr:uid="{17E7CE1D-66AE-4A59-AE62-2313AB8F9962}"/>
    <cellStyle name="Comma 2 2 2 2 2 5 2 2 2 3" xfId="45927" xr:uid="{A3E526A5-243E-41CC-89B4-DE92220F5FFB}"/>
    <cellStyle name="Comma 2 2 2 2 2 5 2 2 3" xfId="22704" xr:uid="{5A0CF6B2-F2FF-454C-B35A-1C46661A7589}"/>
    <cellStyle name="Comma 2 2 2 2 2 5 2 2 3 2" xfId="53528" xr:uid="{B3393403-9876-44DA-8BD1-9B47EDD0A9DF}"/>
    <cellStyle name="Comma 2 2 2 2 2 5 2 2 4" xfId="38118" xr:uid="{9DED6537-4873-415E-92DB-8ECAEF038AA7}"/>
    <cellStyle name="Comma 2 2 2 2 2 5 2 3" xfId="11299" xr:uid="{1E7E5FAF-957A-4501-97E9-50412BA0EF9B}"/>
    <cellStyle name="Comma 2 2 2 2 2 5 2 3 2" xfId="26710" xr:uid="{E409B03F-8BC8-4BAF-8464-B291127CEABC}"/>
    <cellStyle name="Comma 2 2 2 2 2 5 2 3 2 2" xfId="57534" xr:uid="{C20C0FAB-322B-4AD2-A0AA-5117F3AC4A36}"/>
    <cellStyle name="Comma 2 2 2 2 2 5 2 3 3" xfId="42124" xr:uid="{981C3A90-F84C-4894-8A8D-1638AB41CE35}"/>
    <cellStyle name="Comma 2 2 2 2 2 5 2 4" xfId="18901" xr:uid="{7A38CF69-F3E8-4277-B59D-F89D936597C9}"/>
    <cellStyle name="Comma 2 2 2 2 2 5 2 4 2" xfId="49725" xr:uid="{E11C8624-BCD5-45AA-BB3B-5BFEDB845089}"/>
    <cellStyle name="Comma 2 2 2 2 2 5 2 5" xfId="34315" xr:uid="{FDA167CF-D811-4ADC-A755-28222D83FE6E}"/>
    <cellStyle name="Comma 2 2 2 2 2 5 3" xfId="5392" xr:uid="{08EF20F1-B3BC-4D2C-9F76-0E1F0C217FFB}"/>
    <cellStyle name="Comma 2 2 2 2 2 5 3 2" xfId="13203" xr:uid="{A90DB0C6-EB72-4C30-93C8-267B83165E84}"/>
    <cellStyle name="Comma 2 2 2 2 2 5 3 2 2" xfId="28614" xr:uid="{E8285410-8005-4DED-B7F9-A26CB75CA850}"/>
    <cellStyle name="Comma 2 2 2 2 2 5 3 2 2 2" xfId="59438" xr:uid="{B8CBAB86-A57C-4E8C-A290-838579B7E895}"/>
    <cellStyle name="Comma 2 2 2 2 2 5 3 2 3" xfId="44028" xr:uid="{5BA5FED9-E6B8-4CBC-97E4-4B97BBDDB515}"/>
    <cellStyle name="Comma 2 2 2 2 2 5 3 3" xfId="20805" xr:uid="{58E7BA76-03D4-43AC-B982-D8109721046D}"/>
    <cellStyle name="Comma 2 2 2 2 2 5 3 3 2" xfId="51629" xr:uid="{44389D82-24B1-4AAA-981E-A6FCE57935DE}"/>
    <cellStyle name="Comma 2 2 2 2 2 5 3 4" xfId="36219" xr:uid="{7F6D234C-4AB4-4952-91EF-2550B0F599DD}"/>
    <cellStyle name="Comma 2 2 2 2 2 5 4" xfId="9400" xr:uid="{6C9ECD9D-B8E1-4C99-B4CE-A807BE285CD0}"/>
    <cellStyle name="Comma 2 2 2 2 2 5 4 2" xfId="24811" xr:uid="{DE33DA42-2597-466D-AF6C-9F33AB90463F}"/>
    <cellStyle name="Comma 2 2 2 2 2 5 4 2 2" xfId="55635" xr:uid="{80B2EAF1-AE40-4734-9D8E-7F7A90DFF918}"/>
    <cellStyle name="Comma 2 2 2 2 2 5 4 3" xfId="40225" xr:uid="{806F00CD-75E3-4C6A-9AA0-72622A6A1C41}"/>
    <cellStyle name="Comma 2 2 2 2 2 5 5" xfId="17002" xr:uid="{4AA3CE6D-D02F-4710-9D80-B9BEDB209268}"/>
    <cellStyle name="Comma 2 2 2 2 2 5 5 2" xfId="47826" xr:uid="{BB16FB10-7507-4DDB-8E52-DDA485C157D8}"/>
    <cellStyle name="Comma 2 2 2 2 2 5 6" xfId="32416" xr:uid="{3D546689-184B-441D-9C74-FDB7DA3D8FC2}"/>
    <cellStyle name="Comma 2 2 2 2 2 6" xfId="2222" xr:uid="{5CE69797-D18E-4405-BBCB-DF90BA0EF89A}"/>
    <cellStyle name="Comma 2 2 2 2 2 6 2" xfId="6025" xr:uid="{B192F571-1726-47BD-B56F-D82CBC4E6D66}"/>
    <cellStyle name="Comma 2 2 2 2 2 6 2 2" xfId="13836" xr:uid="{3A4D93C3-99A1-4F7D-8226-1175D1D2D626}"/>
    <cellStyle name="Comma 2 2 2 2 2 6 2 2 2" xfId="29247" xr:uid="{3475665E-50EA-4737-964F-EA4F43CE755A}"/>
    <cellStyle name="Comma 2 2 2 2 2 6 2 2 2 2" xfId="60071" xr:uid="{460A398A-4CE5-450B-BAC4-8207D196EB3B}"/>
    <cellStyle name="Comma 2 2 2 2 2 6 2 2 3" xfId="44661" xr:uid="{7C552DC1-DEE1-4494-900A-35C77CAC7B28}"/>
    <cellStyle name="Comma 2 2 2 2 2 6 2 3" xfId="21438" xr:uid="{46CE00AE-6EB5-44D2-87A4-F6E57EFE4F3D}"/>
    <cellStyle name="Comma 2 2 2 2 2 6 2 3 2" xfId="52262" xr:uid="{B1A671BE-2535-40B8-A91F-42CAA75D0C9D}"/>
    <cellStyle name="Comma 2 2 2 2 2 6 2 4" xfId="36852" xr:uid="{FDD03440-C738-4320-9CED-414F49FFAC61}"/>
    <cellStyle name="Comma 2 2 2 2 2 6 3" xfId="10033" xr:uid="{FC3571A0-82A9-403A-8292-6CA58CD62083}"/>
    <cellStyle name="Comma 2 2 2 2 2 6 3 2" xfId="25444" xr:uid="{83AA8753-EEAF-4553-85D9-8013CC0ED2AD}"/>
    <cellStyle name="Comma 2 2 2 2 2 6 3 2 2" xfId="56268" xr:uid="{8B9E638A-8665-40D8-8817-AE8C3A0D4B1A}"/>
    <cellStyle name="Comma 2 2 2 2 2 6 3 3" xfId="40858" xr:uid="{3DF71425-316F-49C8-9088-C402890878C5}"/>
    <cellStyle name="Comma 2 2 2 2 2 6 4" xfId="17635" xr:uid="{E67F72B9-C100-413E-88B2-AF7AD46B4DA7}"/>
    <cellStyle name="Comma 2 2 2 2 2 6 4 2" xfId="48459" xr:uid="{5A106082-B88E-4E9E-915D-44899C271128}"/>
    <cellStyle name="Comma 2 2 2 2 2 6 5" xfId="33049" xr:uid="{3152FFF6-13A5-456A-AACA-891F8A447502}"/>
    <cellStyle name="Comma 2 2 2 2 2 7" xfId="4126" xr:uid="{111C3752-9A11-48E7-AA75-F1D42B0DF092}"/>
    <cellStyle name="Comma 2 2 2 2 2 7 2" xfId="11937" xr:uid="{895D374A-DEDF-438C-AA3B-1B9DC88CAAF6}"/>
    <cellStyle name="Comma 2 2 2 2 2 7 2 2" xfId="27348" xr:uid="{751C42C6-5227-407E-AEE1-843554A2B219}"/>
    <cellStyle name="Comma 2 2 2 2 2 7 2 2 2" xfId="58172" xr:uid="{A26F5C47-DAC2-4797-BCEF-DDFD82046F77}"/>
    <cellStyle name="Comma 2 2 2 2 2 7 2 3" xfId="42762" xr:uid="{97B5F3EB-10B4-43F1-8124-1F9BB80E941D}"/>
    <cellStyle name="Comma 2 2 2 2 2 7 3" xfId="19539" xr:uid="{227789A1-AA62-4F87-8EB3-FB2B7AE40C44}"/>
    <cellStyle name="Comma 2 2 2 2 2 7 3 2" xfId="50363" xr:uid="{B0778142-9613-4B34-88E3-2AA07C61A019}"/>
    <cellStyle name="Comma 2 2 2 2 2 7 4" xfId="34953" xr:uid="{9A70935F-034C-4CD0-92CD-0624D6946F9A}"/>
    <cellStyle name="Comma 2 2 2 2 2 8" xfId="8134" xr:uid="{84B182B4-8320-4169-B4DE-FAD8D00ABF76}"/>
    <cellStyle name="Comma 2 2 2 2 2 8 2" xfId="23545" xr:uid="{56AF3E79-7DDB-4914-86B7-2489BF4C7FC0}"/>
    <cellStyle name="Comma 2 2 2 2 2 8 2 2" xfId="54369" xr:uid="{CE3AB759-3047-46EA-972F-5B0BD608FBDC}"/>
    <cellStyle name="Comma 2 2 2 2 2 8 3" xfId="38959" xr:uid="{01FB424C-F88F-463B-96EC-6476144F6CCC}"/>
    <cellStyle name="Comma 2 2 2 2 2 9" xfId="7925" xr:uid="{68D19EDB-A9F6-48B8-9906-061823F7CFF7}"/>
    <cellStyle name="Comma 2 2 2 2 2 9 2" xfId="23336" xr:uid="{FD31C2AA-2D10-47D9-ADF6-D6576617138E}"/>
    <cellStyle name="Comma 2 2 2 2 2 9 2 2" xfId="54160" xr:uid="{45FEF839-724E-4631-AB9C-104E6BA0D98C}"/>
    <cellStyle name="Comma 2 2 2 2 2 9 3" xfId="38750" xr:uid="{03B797EB-B4AC-44BE-B5AE-853F6BD3F2F6}"/>
    <cellStyle name="Comma 2 2 2 2 3" xfId="663" xr:uid="{A98BD7AF-4B76-4230-934C-6768E767106A}"/>
    <cellStyle name="Comma 2 2 2 2 3 2" xfId="1296" xr:uid="{83CDAE61-E697-4F64-888A-53DE64A83E61}"/>
    <cellStyle name="Comma 2 2 2 2 3 2 2" xfId="3195" xr:uid="{07CE2FE8-285F-4D7E-BF60-E66BE459A807}"/>
    <cellStyle name="Comma 2 2 2 2 3 2 2 2" xfId="6998" xr:uid="{2BBEB757-2AC6-4BBB-B6A2-7152684AE84C}"/>
    <cellStyle name="Comma 2 2 2 2 3 2 2 2 2" xfId="14809" xr:uid="{ED548DC8-7D72-47B5-871B-981392972C79}"/>
    <cellStyle name="Comma 2 2 2 2 3 2 2 2 2 2" xfId="30220" xr:uid="{1BAB7CD0-6BF9-45A0-AEA5-BE59AD204CB9}"/>
    <cellStyle name="Comma 2 2 2 2 3 2 2 2 2 2 2" xfId="61044" xr:uid="{D6BF86CE-BA1F-4DC1-BE57-F3C8B7CB1D29}"/>
    <cellStyle name="Comma 2 2 2 2 3 2 2 2 2 3" xfId="45634" xr:uid="{BF8ED722-E0C5-47F4-B956-D2182F4ABA30}"/>
    <cellStyle name="Comma 2 2 2 2 3 2 2 2 3" xfId="22411" xr:uid="{64FC2925-846A-46C5-8EF9-8803750DDB0A}"/>
    <cellStyle name="Comma 2 2 2 2 3 2 2 2 3 2" xfId="53235" xr:uid="{E9767C44-412B-48D0-B02B-7936B583C70E}"/>
    <cellStyle name="Comma 2 2 2 2 3 2 2 2 4" xfId="37825" xr:uid="{7CAE3FF7-6458-4220-A4DC-44209E57625D}"/>
    <cellStyle name="Comma 2 2 2 2 3 2 2 3" xfId="11006" xr:uid="{03DB4B28-F305-4809-9D12-E9A7AD1B24D4}"/>
    <cellStyle name="Comma 2 2 2 2 3 2 2 3 2" xfId="26417" xr:uid="{F6D26E34-CF94-4874-B40B-40E39DA13564}"/>
    <cellStyle name="Comma 2 2 2 2 3 2 2 3 2 2" xfId="57241" xr:uid="{A5BBA0C4-68EA-40A6-A33B-139CE85EBB06}"/>
    <cellStyle name="Comma 2 2 2 2 3 2 2 3 3" xfId="41831" xr:uid="{BD1DECCB-68BA-4881-8E29-A71696AD2444}"/>
    <cellStyle name="Comma 2 2 2 2 3 2 2 4" xfId="18608" xr:uid="{FB1FD4F5-19EB-46B8-8711-7B3941BDEDAC}"/>
    <cellStyle name="Comma 2 2 2 2 3 2 2 4 2" xfId="49432" xr:uid="{1BD38FA2-0A39-429E-B376-B02C631117A9}"/>
    <cellStyle name="Comma 2 2 2 2 3 2 2 5" xfId="34022" xr:uid="{244B57AD-CF1C-4BD7-8F9A-9E8D071AD3BF}"/>
    <cellStyle name="Comma 2 2 2 2 3 2 3" xfId="5099" xr:uid="{5122D2CC-C6BF-438F-89EF-152B05510F65}"/>
    <cellStyle name="Comma 2 2 2 2 3 2 3 2" xfId="12910" xr:uid="{FF5DDEE0-9F15-46CD-9A62-5DD0A31E32CE}"/>
    <cellStyle name="Comma 2 2 2 2 3 2 3 2 2" xfId="28321" xr:uid="{2B2C039B-D4EB-4FCE-9DEA-E968B86FFD88}"/>
    <cellStyle name="Comma 2 2 2 2 3 2 3 2 2 2" xfId="59145" xr:uid="{7079454F-4C62-40DE-8E59-22DAF8D541B8}"/>
    <cellStyle name="Comma 2 2 2 2 3 2 3 2 3" xfId="43735" xr:uid="{6BE38F61-49D0-4E6E-BDA5-57FCE87A9D92}"/>
    <cellStyle name="Comma 2 2 2 2 3 2 3 3" xfId="20512" xr:uid="{22AB7558-DE51-4A85-95FE-358DE777C5F0}"/>
    <cellStyle name="Comma 2 2 2 2 3 2 3 3 2" xfId="51336" xr:uid="{7E4235E4-B912-4B6C-B180-781CDDDCF1BD}"/>
    <cellStyle name="Comma 2 2 2 2 3 2 3 4" xfId="35926" xr:uid="{A58BB9B9-BB0E-47EF-AD7A-290A79866774}"/>
    <cellStyle name="Comma 2 2 2 2 3 2 4" xfId="9107" xr:uid="{1A0D13C2-7FF3-4BB2-A7AA-415DDD144426}"/>
    <cellStyle name="Comma 2 2 2 2 3 2 4 2" xfId="24518" xr:uid="{64E30EBD-4165-4BE4-AD13-F682071B1B69}"/>
    <cellStyle name="Comma 2 2 2 2 3 2 4 2 2" xfId="55342" xr:uid="{C8F3A03E-3BC6-4F7C-BE3A-DE685B2C7A13}"/>
    <cellStyle name="Comma 2 2 2 2 3 2 4 3" xfId="39932" xr:uid="{E40F72D9-2167-4159-96D6-0DA255532D96}"/>
    <cellStyle name="Comma 2 2 2 2 3 2 5" xfId="16709" xr:uid="{28FBC199-923A-49CC-9E09-4C873021598B}"/>
    <cellStyle name="Comma 2 2 2 2 3 2 5 2" xfId="47533" xr:uid="{3119F0F3-8095-4F63-9DE1-CCD0EF8F81F4}"/>
    <cellStyle name="Comma 2 2 2 2 3 2 6" xfId="32123" xr:uid="{B075FCF6-957C-4940-9A38-D1093946AE8F}"/>
    <cellStyle name="Comma 2 2 2 2 3 3" xfId="1929" xr:uid="{EEDDC473-C737-4EFF-A66A-0951A0611082}"/>
    <cellStyle name="Comma 2 2 2 2 3 3 2" xfId="3828" xr:uid="{8E90061A-117C-40DA-84D8-D1640471203F}"/>
    <cellStyle name="Comma 2 2 2 2 3 3 2 2" xfId="7631" xr:uid="{DEC814AE-BC33-476F-B777-20507F69AAC6}"/>
    <cellStyle name="Comma 2 2 2 2 3 3 2 2 2" xfId="15442" xr:uid="{2F4E3AEE-2A44-4618-B746-E113D0ABB384}"/>
    <cellStyle name="Comma 2 2 2 2 3 3 2 2 2 2" xfId="30853" xr:uid="{B19D56E9-988D-4078-8850-A6FEC7A59161}"/>
    <cellStyle name="Comma 2 2 2 2 3 3 2 2 2 2 2" xfId="61677" xr:uid="{226872F9-05A8-4AC6-82C1-6976050D86AD}"/>
    <cellStyle name="Comma 2 2 2 2 3 3 2 2 2 3" xfId="46267" xr:uid="{2B455944-F130-4A8E-B562-0D18D7C18F33}"/>
    <cellStyle name="Comma 2 2 2 2 3 3 2 2 3" xfId="23044" xr:uid="{A026C583-23AB-43CF-B743-31329172083D}"/>
    <cellStyle name="Comma 2 2 2 2 3 3 2 2 3 2" xfId="53868" xr:uid="{FDAC98EF-851B-4643-AA0D-9698F4E7D450}"/>
    <cellStyle name="Comma 2 2 2 2 3 3 2 2 4" xfId="38458" xr:uid="{64B99CAA-7B7F-4581-9735-03CB090B3319}"/>
    <cellStyle name="Comma 2 2 2 2 3 3 2 3" xfId="11639" xr:uid="{12407633-D27C-41B8-B1FD-DB7F5C4E31A3}"/>
    <cellStyle name="Comma 2 2 2 2 3 3 2 3 2" xfId="27050" xr:uid="{28E19E3D-7325-4967-8A72-1C2EADBAA03E}"/>
    <cellStyle name="Comma 2 2 2 2 3 3 2 3 2 2" xfId="57874" xr:uid="{518E872F-F7BA-4CDF-8C8C-1F3F2660ED35}"/>
    <cellStyle name="Comma 2 2 2 2 3 3 2 3 3" xfId="42464" xr:uid="{B6D146DE-AA68-4F09-8D05-9BC725387DDA}"/>
    <cellStyle name="Comma 2 2 2 2 3 3 2 4" xfId="19241" xr:uid="{6F320A5D-F18E-403B-9E53-37CD5FFE81C1}"/>
    <cellStyle name="Comma 2 2 2 2 3 3 2 4 2" xfId="50065" xr:uid="{72358DCC-1710-453F-8B8F-5A6992CCFF9F}"/>
    <cellStyle name="Comma 2 2 2 2 3 3 2 5" xfId="34655" xr:uid="{2FE48793-3B2D-449A-B9C3-620CDA673034}"/>
    <cellStyle name="Comma 2 2 2 2 3 3 3" xfId="5732" xr:uid="{0A784873-D479-4C4A-92DA-5BA6846BAA66}"/>
    <cellStyle name="Comma 2 2 2 2 3 3 3 2" xfId="13543" xr:uid="{5592C450-A108-4C0D-9F0B-52D01CF1FD5E}"/>
    <cellStyle name="Comma 2 2 2 2 3 3 3 2 2" xfId="28954" xr:uid="{B683B54F-1068-4B27-AEC7-7271A47690F1}"/>
    <cellStyle name="Comma 2 2 2 2 3 3 3 2 2 2" xfId="59778" xr:uid="{5ED33F4D-BC9A-459B-8F76-BA190F3824AC}"/>
    <cellStyle name="Comma 2 2 2 2 3 3 3 2 3" xfId="44368" xr:uid="{5F9411D2-81C5-4A44-9971-6FC48A2552AB}"/>
    <cellStyle name="Comma 2 2 2 2 3 3 3 3" xfId="21145" xr:uid="{9F405EF5-155A-460F-9CD6-A32050C1597C}"/>
    <cellStyle name="Comma 2 2 2 2 3 3 3 3 2" xfId="51969" xr:uid="{8FAF2E32-030C-44F6-87C5-99CFF17C869D}"/>
    <cellStyle name="Comma 2 2 2 2 3 3 3 4" xfId="36559" xr:uid="{CD000782-0445-447E-839D-EF96A1962A32}"/>
    <cellStyle name="Comma 2 2 2 2 3 3 4" xfId="9740" xr:uid="{91DCD948-5CA2-4749-B288-D2154C9DDBDC}"/>
    <cellStyle name="Comma 2 2 2 2 3 3 4 2" xfId="25151" xr:uid="{55AB580D-A106-4B54-968B-12DF269B63FE}"/>
    <cellStyle name="Comma 2 2 2 2 3 3 4 2 2" xfId="55975" xr:uid="{AD6A2C0D-245E-46FA-B2F0-717BCB8D7B4F}"/>
    <cellStyle name="Comma 2 2 2 2 3 3 4 3" xfId="40565" xr:uid="{46CD1D53-E5BC-42C6-A03C-2DFAF4C2AA5E}"/>
    <cellStyle name="Comma 2 2 2 2 3 3 5" xfId="17342" xr:uid="{4B01D43F-8911-4EF8-9214-B9D7225F5F60}"/>
    <cellStyle name="Comma 2 2 2 2 3 3 5 2" xfId="48166" xr:uid="{927CE7CA-7917-447E-B5BF-9CE71510D0BC}"/>
    <cellStyle name="Comma 2 2 2 2 3 3 6" xfId="32756" xr:uid="{DF494E01-D889-4D06-9F21-17154A269F4A}"/>
    <cellStyle name="Comma 2 2 2 2 3 4" xfId="2562" xr:uid="{222271FE-CDAE-4256-9910-9E8AF51A2CFF}"/>
    <cellStyle name="Comma 2 2 2 2 3 4 2" xfId="6365" xr:uid="{FECAB997-DD76-4DBC-9FA3-B869E4AD7395}"/>
    <cellStyle name="Comma 2 2 2 2 3 4 2 2" xfId="14176" xr:uid="{96BEC0C7-BD52-4270-9941-D6E0C0D77AD6}"/>
    <cellStyle name="Comma 2 2 2 2 3 4 2 2 2" xfId="29587" xr:uid="{AB888D3D-136C-4EA0-B4DD-55CBE4C8079A}"/>
    <cellStyle name="Comma 2 2 2 2 3 4 2 2 2 2" xfId="60411" xr:uid="{DEB6CCB1-5175-4F7B-9141-F88450395294}"/>
    <cellStyle name="Comma 2 2 2 2 3 4 2 2 3" xfId="45001" xr:uid="{239C64AA-C2D3-49AE-AEC8-2A689BB8F106}"/>
    <cellStyle name="Comma 2 2 2 2 3 4 2 3" xfId="21778" xr:uid="{953678F4-FF71-4102-A6CA-A606608110DF}"/>
    <cellStyle name="Comma 2 2 2 2 3 4 2 3 2" xfId="52602" xr:uid="{11496679-C699-4F7E-B65A-3E270BD73A40}"/>
    <cellStyle name="Comma 2 2 2 2 3 4 2 4" xfId="37192" xr:uid="{D8659A19-1149-4444-BC59-544FD6DA52F6}"/>
    <cellStyle name="Comma 2 2 2 2 3 4 3" xfId="10373" xr:uid="{A6DDCA74-63A6-4A93-911B-46BD6D81394E}"/>
    <cellStyle name="Comma 2 2 2 2 3 4 3 2" xfId="25784" xr:uid="{230476D3-AB5E-41A9-A47F-B769E8063AEC}"/>
    <cellStyle name="Comma 2 2 2 2 3 4 3 2 2" xfId="56608" xr:uid="{D58C74C6-57C1-4A30-8F47-C3C171D681E0}"/>
    <cellStyle name="Comma 2 2 2 2 3 4 3 3" xfId="41198" xr:uid="{B6E956F6-0EF9-40E1-8725-7A02064BF4FA}"/>
    <cellStyle name="Comma 2 2 2 2 3 4 4" xfId="17975" xr:uid="{455CD60F-1DE6-49A5-8988-E72BCD82C1D4}"/>
    <cellStyle name="Comma 2 2 2 2 3 4 4 2" xfId="48799" xr:uid="{43DE1AF6-59F4-4517-A504-CA26D23BE92A}"/>
    <cellStyle name="Comma 2 2 2 2 3 4 5" xfId="33389" xr:uid="{628F010F-29A5-4928-B453-2CBCD852A333}"/>
    <cellStyle name="Comma 2 2 2 2 3 5" xfId="4466" xr:uid="{393C2A69-122F-4744-98A1-4ABAEEB946E9}"/>
    <cellStyle name="Comma 2 2 2 2 3 5 2" xfId="12277" xr:uid="{FDFEC733-6131-467F-AAC5-605588CACB3C}"/>
    <cellStyle name="Comma 2 2 2 2 3 5 2 2" xfId="27688" xr:uid="{2EA9464D-364A-490A-910B-13C3CBD23ADB}"/>
    <cellStyle name="Comma 2 2 2 2 3 5 2 2 2" xfId="58512" xr:uid="{48CCBB7E-7927-422F-9AD5-9CDB4126CA71}"/>
    <cellStyle name="Comma 2 2 2 2 3 5 2 3" xfId="43102" xr:uid="{155E996E-5E2C-49A0-B684-DFBADABD9178}"/>
    <cellStyle name="Comma 2 2 2 2 3 5 3" xfId="19879" xr:uid="{24977EDD-6AED-45E4-9B8B-81BECB8B163F}"/>
    <cellStyle name="Comma 2 2 2 2 3 5 3 2" xfId="50703" xr:uid="{4A105B57-9406-4B87-BF8A-59DC30D89E7A}"/>
    <cellStyle name="Comma 2 2 2 2 3 5 4" xfId="35293" xr:uid="{B78E57CD-7B3A-4A42-9E36-CF4CEAEF6A3B}"/>
    <cellStyle name="Comma 2 2 2 2 3 6" xfId="8474" xr:uid="{65070C8E-EF85-451D-966F-1CAC85E32464}"/>
    <cellStyle name="Comma 2 2 2 2 3 6 2" xfId="23885" xr:uid="{53B8AEA1-D261-44D0-8D48-12D12041D2FD}"/>
    <cellStyle name="Comma 2 2 2 2 3 6 2 2" xfId="54709" xr:uid="{9FF8F253-712C-41E7-8CBF-3E32420971B5}"/>
    <cellStyle name="Comma 2 2 2 2 3 6 3" xfId="39299" xr:uid="{FEA3AF90-DF96-4B5E-A5AF-028FE9C9B1D6}"/>
    <cellStyle name="Comma 2 2 2 2 3 7" xfId="16076" xr:uid="{0AB4443B-135D-4A56-B76A-082FA957FAE0}"/>
    <cellStyle name="Comma 2 2 2 2 3 7 2" xfId="46900" xr:uid="{B8734B09-5499-44C6-BBBD-9E2B3BA129E0}"/>
    <cellStyle name="Comma 2 2 2 2 3 8" xfId="31490" xr:uid="{F3C25E81-8BDC-45D6-B06B-8DB00FC3C5FE}"/>
    <cellStyle name="Comma 2 2 2 2 4" xfId="454" xr:uid="{1E70E308-AB7B-42AC-9A8F-CE0769476A9D}"/>
    <cellStyle name="Comma 2 2 2 2 4 2" xfId="1087" xr:uid="{0455C82B-9F21-4936-B85A-D0DB8DC03D7D}"/>
    <cellStyle name="Comma 2 2 2 2 4 2 2" xfId="2986" xr:uid="{BAC1CCC1-8193-43E9-AE29-3F927342AF02}"/>
    <cellStyle name="Comma 2 2 2 2 4 2 2 2" xfId="6789" xr:uid="{87C828BA-63C5-46C2-9F36-8EDA4C025035}"/>
    <cellStyle name="Comma 2 2 2 2 4 2 2 2 2" xfId="14600" xr:uid="{64B7413E-DF58-41E6-B27F-7CA2FB614BF4}"/>
    <cellStyle name="Comma 2 2 2 2 4 2 2 2 2 2" xfId="30011" xr:uid="{46070B56-F63D-4859-B17D-59FB8F039A59}"/>
    <cellStyle name="Comma 2 2 2 2 4 2 2 2 2 2 2" xfId="60835" xr:uid="{DEDA13A6-6B1F-4F39-9D04-1C3FB543F512}"/>
    <cellStyle name="Comma 2 2 2 2 4 2 2 2 2 3" xfId="45425" xr:uid="{4358B716-3EC2-4EF6-A59D-7E3770189F6F}"/>
    <cellStyle name="Comma 2 2 2 2 4 2 2 2 3" xfId="22202" xr:uid="{463007D3-D02F-40BA-ADCE-A97BE0753B51}"/>
    <cellStyle name="Comma 2 2 2 2 4 2 2 2 3 2" xfId="53026" xr:uid="{3298CCD8-CF7C-4999-BCC0-DAD581999D53}"/>
    <cellStyle name="Comma 2 2 2 2 4 2 2 2 4" xfId="37616" xr:uid="{B57A4488-C3E3-42C1-AA19-81E315809D28}"/>
    <cellStyle name="Comma 2 2 2 2 4 2 2 3" xfId="10797" xr:uid="{F63BA2D7-69ED-4377-8099-75B12F35ACF1}"/>
    <cellStyle name="Comma 2 2 2 2 4 2 2 3 2" xfId="26208" xr:uid="{DC7C19EC-749D-4A47-986A-53E23BBAECFE}"/>
    <cellStyle name="Comma 2 2 2 2 4 2 2 3 2 2" xfId="57032" xr:uid="{1EC43555-A92E-43E6-AA13-E2A888879B5D}"/>
    <cellStyle name="Comma 2 2 2 2 4 2 2 3 3" xfId="41622" xr:uid="{120D5F73-69B7-401A-8C2C-31E8E74F7BB6}"/>
    <cellStyle name="Comma 2 2 2 2 4 2 2 4" xfId="18399" xr:uid="{58CC1E2A-E529-4CFE-A2F2-41AD5BB4229D}"/>
    <cellStyle name="Comma 2 2 2 2 4 2 2 4 2" xfId="49223" xr:uid="{01DF745D-3BC9-454F-9640-65A1426E855F}"/>
    <cellStyle name="Comma 2 2 2 2 4 2 2 5" xfId="33813" xr:uid="{92D968D6-ACCD-45B8-9CEE-EC8E0B6735EA}"/>
    <cellStyle name="Comma 2 2 2 2 4 2 3" xfId="4890" xr:uid="{4584E901-8F55-4DFA-8F30-9550BB0C67B9}"/>
    <cellStyle name="Comma 2 2 2 2 4 2 3 2" xfId="12701" xr:uid="{AE5B2FCC-A415-41C3-9D21-451B254CDE8A}"/>
    <cellStyle name="Comma 2 2 2 2 4 2 3 2 2" xfId="28112" xr:uid="{F39C07F7-62A4-4B48-8636-D44DAEBA471D}"/>
    <cellStyle name="Comma 2 2 2 2 4 2 3 2 2 2" xfId="58936" xr:uid="{5393C197-6CE7-43D0-8705-8FFEAC662E49}"/>
    <cellStyle name="Comma 2 2 2 2 4 2 3 2 3" xfId="43526" xr:uid="{01566C24-EC11-4594-A2E1-9B318866C2F7}"/>
    <cellStyle name="Comma 2 2 2 2 4 2 3 3" xfId="20303" xr:uid="{0B3FDA17-807E-4835-B9AE-C475C12D02EB}"/>
    <cellStyle name="Comma 2 2 2 2 4 2 3 3 2" xfId="51127" xr:uid="{D1398FB2-FA8D-4649-9343-1E8B8CA054D0}"/>
    <cellStyle name="Comma 2 2 2 2 4 2 3 4" xfId="35717" xr:uid="{D641A656-1DB9-4388-8C4E-99586FBBE0F1}"/>
    <cellStyle name="Comma 2 2 2 2 4 2 4" xfId="8898" xr:uid="{D72D6B74-2E78-43D6-96D5-ECCC9B78CD42}"/>
    <cellStyle name="Comma 2 2 2 2 4 2 4 2" xfId="24309" xr:uid="{448303BA-31D0-49C7-8973-1555A2B959EF}"/>
    <cellStyle name="Comma 2 2 2 2 4 2 4 2 2" xfId="55133" xr:uid="{8998EBC2-21D4-4D7B-93AB-E8A31751E086}"/>
    <cellStyle name="Comma 2 2 2 2 4 2 4 3" xfId="39723" xr:uid="{15CFBEFE-EB20-4046-9E80-DD1A2F9EE319}"/>
    <cellStyle name="Comma 2 2 2 2 4 2 5" xfId="16500" xr:uid="{DBDA9D1D-EAFA-4FBC-BE15-6F3F089C92EE}"/>
    <cellStyle name="Comma 2 2 2 2 4 2 5 2" xfId="47324" xr:uid="{B2D1DBFE-4EBD-4778-B1FF-110854D8FFA3}"/>
    <cellStyle name="Comma 2 2 2 2 4 2 6" xfId="31914" xr:uid="{AA57BEF2-EFBF-4F0A-B265-116EC7D2840D}"/>
    <cellStyle name="Comma 2 2 2 2 4 3" xfId="1720" xr:uid="{1A123571-E0D6-422D-92B9-2AB83526F133}"/>
    <cellStyle name="Comma 2 2 2 2 4 3 2" xfId="3619" xr:uid="{616AFB9E-D064-4CDC-ACA0-5F945135BC2F}"/>
    <cellStyle name="Comma 2 2 2 2 4 3 2 2" xfId="7422" xr:uid="{C5209FE1-D498-4C74-8881-243F28AC41EB}"/>
    <cellStyle name="Comma 2 2 2 2 4 3 2 2 2" xfId="15233" xr:uid="{A42E02DC-AA48-46E3-A157-BF9EA07B7B9B}"/>
    <cellStyle name="Comma 2 2 2 2 4 3 2 2 2 2" xfId="30644" xr:uid="{F4E89A86-A763-4B95-83CB-F0B68A7E7AD9}"/>
    <cellStyle name="Comma 2 2 2 2 4 3 2 2 2 2 2" xfId="61468" xr:uid="{CF072B5A-F53C-48BE-9B53-A44278C7FEB4}"/>
    <cellStyle name="Comma 2 2 2 2 4 3 2 2 2 3" xfId="46058" xr:uid="{26E096BE-4138-4392-888F-FC97EE2C3CD2}"/>
    <cellStyle name="Comma 2 2 2 2 4 3 2 2 3" xfId="22835" xr:uid="{608B9C94-E1C1-47B7-AEBA-8BB90F955B87}"/>
    <cellStyle name="Comma 2 2 2 2 4 3 2 2 3 2" xfId="53659" xr:uid="{E02F7D8D-6C08-4420-A39F-BC84E5BBE662}"/>
    <cellStyle name="Comma 2 2 2 2 4 3 2 2 4" xfId="38249" xr:uid="{EFEEF3EC-2CCF-4FE0-B163-E80B24E06E34}"/>
    <cellStyle name="Comma 2 2 2 2 4 3 2 3" xfId="11430" xr:uid="{A6C64CE6-4733-4A11-B4B8-F0A392541413}"/>
    <cellStyle name="Comma 2 2 2 2 4 3 2 3 2" xfId="26841" xr:uid="{6B94BCAE-B26D-4D01-A5C5-67D818B7A0C5}"/>
    <cellStyle name="Comma 2 2 2 2 4 3 2 3 2 2" xfId="57665" xr:uid="{398BDAEA-0102-4485-9FC2-EC0F4946284B}"/>
    <cellStyle name="Comma 2 2 2 2 4 3 2 3 3" xfId="42255" xr:uid="{7FE38059-8147-463B-9C9B-E33804736A56}"/>
    <cellStyle name="Comma 2 2 2 2 4 3 2 4" xfId="19032" xr:uid="{F8EA462E-5AFD-4E8E-90AD-5759BC69262E}"/>
    <cellStyle name="Comma 2 2 2 2 4 3 2 4 2" xfId="49856" xr:uid="{5443D337-A499-4BD0-97D9-246917E5300C}"/>
    <cellStyle name="Comma 2 2 2 2 4 3 2 5" xfId="34446" xr:uid="{BF1B459C-B974-40F2-8E8A-AB6746DDA662}"/>
    <cellStyle name="Comma 2 2 2 2 4 3 3" xfId="5523" xr:uid="{26C75F5E-A84F-4C34-8CDB-918C59D342A2}"/>
    <cellStyle name="Comma 2 2 2 2 4 3 3 2" xfId="13334" xr:uid="{CF31BA1A-842B-4DB8-9A1D-0EF7F0FF39C4}"/>
    <cellStyle name="Comma 2 2 2 2 4 3 3 2 2" xfId="28745" xr:uid="{7B7443AE-C192-4032-ADC9-923B69ECA745}"/>
    <cellStyle name="Comma 2 2 2 2 4 3 3 2 2 2" xfId="59569" xr:uid="{D8D4452C-DEBD-465E-8C41-E7C0DBC5E24C}"/>
    <cellStyle name="Comma 2 2 2 2 4 3 3 2 3" xfId="44159" xr:uid="{105FF087-8081-454B-9345-D2848EBB3272}"/>
    <cellStyle name="Comma 2 2 2 2 4 3 3 3" xfId="20936" xr:uid="{1AE43579-26F8-4077-901D-A08532A3B8FB}"/>
    <cellStyle name="Comma 2 2 2 2 4 3 3 3 2" xfId="51760" xr:uid="{91E87F79-2A74-4757-8414-3FB7513ED7DE}"/>
    <cellStyle name="Comma 2 2 2 2 4 3 3 4" xfId="36350" xr:uid="{A84CB01A-C406-461A-BEF6-D6F2AFC2914B}"/>
    <cellStyle name="Comma 2 2 2 2 4 3 4" xfId="9531" xr:uid="{FC643443-CF87-4E35-95ED-D33C38C0B491}"/>
    <cellStyle name="Comma 2 2 2 2 4 3 4 2" xfId="24942" xr:uid="{BA643188-BF89-4814-96A8-D935A38BABD6}"/>
    <cellStyle name="Comma 2 2 2 2 4 3 4 2 2" xfId="55766" xr:uid="{0F473A07-9A30-4A93-8576-AA4D1A14BB4E}"/>
    <cellStyle name="Comma 2 2 2 2 4 3 4 3" xfId="40356" xr:uid="{BB2AD7B8-A115-4A28-9125-5AD966D27C03}"/>
    <cellStyle name="Comma 2 2 2 2 4 3 5" xfId="17133" xr:uid="{E92782B6-249B-4566-8B61-FD7CFEAD156A}"/>
    <cellStyle name="Comma 2 2 2 2 4 3 5 2" xfId="47957" xr:uid="{5A32AB79-4806-47D5-B1D0-57C7DBB6565C}"/>
    <cellStyle name="Comma 2 2 2 2 4 3 6" xfId="32547" xr:uid="{316A4693-85DA-4CF9-AA2E-1C35FB06F856}"/>
    <cellStyle name="Comma 2 2 2 2 4 4" xfId="2353" xr:uid="{81E91EC2-BBAD-4DFE-9B6B-40A8D2662AAF}"/>
    <cellStyle name="Comma 2 2 2 2 4 4 2" xfId="6156" xr:uid="{92EEA2BB-A194-4813-A8A8-1EC69C9924FC}"/>
    <cellStyle name="Comma 2 2 2 2 4 4 2 2" xfId="13967" xr:uid="{F53C51DC-E5E8-4E7C-BC10-A738967E3C16}"/>
    <cellStyle name="Comma 2 2 2 2 4 4 2 2 2" xfId="29378" xr:uid="{19B766F1-4D77-4A75-94D1-86EB78E6008A}"/>
    <cellStyle name="Comma 2 2 2 2 4 4 2 2 2 2" xfId="60202" xr:uid="{78753110-AB58-47A8-BA90-DB4499C0445E}"/>
    <cellStyle name="Comma 2 2 2 2 4 4 2 2 3" xfId="44792" xr:uid="{F3A58EAE-C0DB-456E-A266-468DCC23C59F}"/>
    <cellStyle name="Comma 2 2 2 2 4 4 2 3" xfId="21569" xr:uid="{10722BB3-E5E4-4FD8-A8B1-1C648C8018B1}"/>
    <cellStyle name="Comma 2 2 2 2 4 4 2 3 2" xfId="52393" xr:uid="{84CE8C90-B8AD-4D35-ADEC-2459B5E5B5A7}"/>
    <cellStyle name="Comma 2 2 2 2 4 4 2 4" xfId="36983" xr:uid="{BE67650A-70C4-4217-8B7E-AAB16C5EE70D}"/>
    <cellStyle name="Comma 2 2 2 2 4 4 3" xfId="10164" xr:uid="{E07E6B88-876B-49A4-B1CF-50ED3D522F98}"/>
    <cellStyle name="Comma 2 2 2 2 4 4 3 2" xfId="25575" xr:uid="{E55BBF83-49C5-4019-8775-D530AEE8E459}"/>
    <cellStyle name="Comma 2 2 2 2 4 4 3 2 2" xfId="56399" xr:uid="{92F65491-FD7F-4BF4-B107-59F558244824}"/>
    <cellStyle name="Comma 2 2 2 2 4 4 3 3" xfId="40989" xr:uid="{F1C04CA6-6B27-43DC-8F08-561EA1D05242}"/>
    <cellStyle name="Comma 2 2 2 2 4 4 4" xfId="17766" xr:uid="{A7792754-E00C-4434-A3B7-DBB7359DE1EE}"/>
    <cellStyle name="Comma 2 2 2 2 4 4 4 2" xfId="48590" xr:uid="{C444279D-29E3-4E2E-8571-4C6C1BA74F0E}"/>
    <cellStyle name="Comma 2 2 2 2 4 4 5" xfId="33180" xr:uid="{DACB28A3-E9B0-42EF-B43A-F999D02D98C9}"/>
    <cellStyle name="Comma 2 2 2 2 4 5" xfId="4257" xr:uid="{DF24943E-8F90-4BA4-B5A2-083B7A211696}"/>
    <cellStyle name="Comma 2 2 2 2 4 5 2" xfId="12068" xr:uid="{9185802B-9FD1-4010-96D9-E3A61C0EA343}"/>
    <cellStyle name="Comma 2 2 2 2 4 5 2 2" xfId="27479" xr:uid="{DA466D7F-42A6-413F-A2B4-40A7B403348D}"/>
    <cellStyle name="Comma 2 2 2 2 4 5 2 2 2" xfId="58303" xr:uid="{1D6AFCDF-A777-4D30-AF85-D07E9282DE2C}"/>
    <cellStyle name="Comma 2 2 2 2 4 5 2 3" xfId="42893" xr:uid="{F20D7773-8A4B-40AA-B22B-36E337A10AD2}"/>
    <cellStyle name="Comma 2 2 2 2 4 5 3" xfId="19670" xr:uid="{BDF248A8-E1B8-4E6A-9351-20AB48DA1916}"/>
    <cellStyle name="Comma 2 2 2 2 4 5 3 2" xfId="50494" xr:uid="{A47B1EA9-C378-45D6-8C2B-0B4AB1468803}"/>
    <cellStyle name="Comma 2 2 2 2 4 5 4" xfId="35084" xr:uid="{D246780D-7FFF-4BBA-BA72-675A8ED133B9}"/>
    <cellStyle name="Comma 2 2 2 2 4 6" xfId="8265" xr:uid="{1459D58F-A679-4533-A9BF-9E53880CAC57}"/>
    <cellStyle name="Comma 2 2 2 2 4 6 2" xfId="23676" xr:uid="{0C3A03B4-D65A-419A-9D07-85A183478211}"/>
    <cellStyle name="Comma 2 2 2 2 4 6 2 2" xfId="54500" xr:uid="{E67104BC-7FD7-4325-98AB-9A013E7D8327}"/>
    <cellStyle name="Comma 2 2 2 2 4 6 3" xfId="39090" xr:uid="{EC41957E-F462-4964-A4C3-5FB199CF1F2B}"/>
    <cellStyle name="Comma 2 2 2 2 4 7" xfId="15867" xr:uid="{276691F5-D806-4805-8252-55D2697273CB}"/>
    <cellStyle name="Comma 2 2 2 2 4 7 2" xfId="46691" xr:uid="{DE8F6E3F-1B55-4C07-ADE9-B098C79270E4}"/>
    <cellStyle name="Comma 2 2 2 2 4 8" xfId="31281" xr:uid="{7AC091E9-3C0D-4C13-9A8D-0CE019A40B77}"/>
    <cellStyle name="Comma 2 2 2 2 5" xfId="874" xr:uid="{F09C867C-2E1D-4143-A7D9-5FCB470405FC}"/>
    <cellStyle name="Comma 2 2 2 2 5 2" xfId="2773" xr:uid="{DD4485C2-0FD8-458C-B1EB-BD929FED449A}"/>
    <cellStyle name="Comma 2 2 2 2 5 2 2" xfId="6576" xr:uid="{AEAE9ABF-881B-4FC7-B6CC-8F72DA1832E2}"/>
    <cellStyle name="Comma 2 2 2 2 5 2 2 2" xfId="14387" xr:uid="{5AC9D919-F9D5-46BF-BABB-6D6E1B4223F3}"/>
    <cellStyle name="Comma 2 2 2 2 5 2 2 2 2" xfId="29798" xr:uid="{18E52944-8367-4C44-867C-BBA817C2DF27}"/>
    <cellStyle name="Comma 2 2 2 2 5 2 2 2 2 2" xfId="60622" xr:uid="{861D8CD6-0810-4ED5-9C12-0137AF3FC3B4}"/>
    <cellStyle name="Comma 2 2 2 2 5 2 2 2 3" xfId="45212" xr:uid="{B9D218DB-90FD-49AA-813E-0A40503B4545}"/>
    <cellStyle name="Comma 2 2 2 2 5 2 2 3" xfId="21989" xr:uid="{16BBA5F3-2357-48E8-A260-327C576386AF}"/>
    <cellStyle name="Comma 2 2 2 2 5 2 2 3 2" xfId="52813" xr:uid="{82CF29E5-BFBF-4400-BC32-2DD507BAA9A9}"/>
    <cellStyle name="Comma 2 2 2 2 5 2 2 4" xfId="37403" xr:uid="{4F4F7168-83AD-44F6-B819-A68466E323C7}"/>
    <cellStyle name="Comma 2 2 2 2 5 2 3" xfId="10584" xr:uid="{95B70447-2AC9-496A-B9DC-6249D0FB2ABA}"/>
    <cellStyle name="Comma 2 2 2 2 5 2 3 2" xfId="25995" xr:uid="{FF3B3A36-40AE-4A4B-958E-29655F386FF4}"/>
    <cellStyle name="Comma 2 2 2 2 5 2 3 2 2" xfId="56819" xr:uid="{0AB7F989-D67B-485F-8C5B-75FE2CD88362}"/>
    <cellStyle name="Comma 2 2 2 2 5 2 3 3" xfId="41409" xr:uid="{2199702F-CD78-447F-98F0-85A6CE6E17AC}"/>
    <cellStyle name="Comma 2 2 2 2 5 2 4" xfId="18186" xr:uid="{A14E6C97-E27D-4D0A-B908-0B1788CEA23B}"/>
    <cellStyle name="Comma 2 2 2 2 5 2 4 2" xfId="49010" xr:uid="{E8D59815-E17B-440C-8C35-E6E3220446C3}"/>
    <cellStyle name="Comma 2 2 2 2 5 2 5" xfId="33600" xr:uid="{A7536678-32C1-43C2-917B-F240F0C3A775}"/>
    <cellStyle name="Comma 2 2 2 2 5 3" xfId="4677" xr:uid="{86ADC5EC-B3E4-455B-9A84-3FDFB55BAAD7}"/>
    <cellStyle name="Comma 2 2 2 2 5 3 2" xfId="12488" xr:uid="{452ED482-F34B-41D9-9A7A-886FD9F5E896}"/>
    <cellStyle name="Comma 2 2 2 2 5 3 2 2" xfId="27899" xr:uid="{C59C37BE-2446-4367-B489-B2242AAFE835}"/>
    <cellStyle name="Comma 2 2 2 2 5 3 2 2 2" xfId="58723" xr:uid="{0812A37D-6BA1-4237-8EDE-F214D67FB639}"/>
    <cellStyle name="Comma 2 2 2 2 5 3 2 3" xfId="43313" xr:uid="{AD59A492-48D9-4742-ADED-8A1E702FAB80}"/>
    <cellStyle name="Comma 2 2 2 2 5 3 3" xfId="20090" xr:uid="{96DF2911-AA16-49D9-B62F-37DF984E33F1}"/>
    <cellStyle name="Comma 2 2 2 2 5 3 3 2" xfId="50914" xr:uid="{8C1F7704-12B8-4539-886E-A38FC5E760E3}"/>
    <cellStyle name="Comma 2 2 2 2 5 3 4" xfId="35504" xr:uid="{689DEC1A-6474-475A-986F-AB9B72AE6F2E}"/>
    <cellStyle name="Comma 2 2 2 2 5 4" xfId="8685" xr:uid="{5813E1FF-B38D-40D1-AE23-D597EE8B147D}"/>
    <cellStyle name="Comma 2 2 2 2 5 4 2" xfId="24096" xr:uid="{30401EE5-1553-44EC-93B7-B7068A595613}"/>
    <cellStyle name="Comma 2 2 2 2 5 4 2 2" xfId="54920" xr:uid="{156EDEB5-0A7E-434F-8A61-C82BA737C80E}"/>
    <cellStyle name="Comma 2 2 2 2 5 4 3" xfId="39510" xr:uid="{36A14158-F56A-4A26-A96F-B4FDECCFA883}"/>
    <cellStyle name="Comma 2 2 2 2 5 5" xfId="16287" xr:uid="{80EEF03A-6B66-45D9-91C9-18652FC7D0E0}"/>
    <cellStyle name="Comma 2 2 2 2 5 5 2" xfId="47111" xr:uid="{75AAF1E3-6E70-4ACF-945D-5F3B2FE5ECB3}"/>
    <cellStyle name="Comma 2 2 2 2 5 6" xfId="31701" xr:uid="{FD98E071-8675-4B14-A4C0-6D3A1B5A61B3}"/>
    <cellStyle name="Comma 2 2 2 2 6" xfId="1507" xr:uid="{4F3C379D-4805-40D2-B757-42969A43A46A}"/>
    <cellStyle name="Comma 2 2 2 2 6 2" xfId="3406" xr:uid="{A2FA2FF8-0372-461B-8214-678C2E7CC88A}"/>
    <cellStyle name="Comma 2 2 2 2 6 2 2" xfId="7209" xr:uid="{AB144835-0115-4207-849F-2BC96B37FC40}"/>
    <cellStyle name="Comma 2 2 2 2 6 2 2 2" xfId="15020" xr:uid="{012C51D3-28B3-4A48-AC7F-BE60A76AB3B7}"/>
    <cellStyle name="Comma 2 2 2 2 6 2 2 2 2" xfId="30431" xr:uid="{587C87EE-EB4D-44AD-BC2E-F7FCC4433DBC}"/>
    <cellStyle name="Comma 2 2 2 2 6 2 2 2 2 2" xfId="61255" xr:uid="{DE1A9E3F-09AA-4A8A-A09F-5235F9187328}"/>
    <cellStyle name="Comma 2 2 2 2 6 2 2 2 3" xfId="45845" xr:uid="{8317E673-15DC-47E4-B110-4F91A506B550}"/>
    <cellStyle name="Comma 2 2 2 2 6 2 2 3" xfId="22622" xr:uid="{94A703EE-07B6-49DA-ACA6-E6FFD7221AA5}"/>
    <cellStyle name="Comma 2 2 2 2 6 2 2 3 2" xfId="53446" xr:uid="{0A847051-14B6-4639-B46F-B05ED8AF7713}"/>
    <cellStyle name="Comma 2 2 2 2 6 2 2 4" xfId="38036" xr:uid="{5FDA8232-778D-4165-AE23-73E3CC0BF01C}"/>
    <cellStyle name="Comma 2 2 2 2 6 2 3" xfId="11217" xr:uid="{A0E7EA17-1F6D-421E-A2E7-7314BB925DF9}"/>
    <cellStyle name="Comma 2 2 2 2 6 2 3 2" xfId="26628" xr:uid="{DA7CBEC5-4FA4-48C6-9AB1-D35DBE9B7249}"/>
    <cellStyle name="Comma 2 2 2 2 6 2 3 2 2" xfId="57452" xr:uid="{D770BE5C-E7B0-47C8-A497-3128077A8836}"/>
    <cellStyle name="Comma 2 2 2 2 6 2 3 3" xfId="42042" xr:uid="{9777174C-B4F5-45B0-A7EB-BDB804965862}"/>
    <cellStyle name="Comma 2 2 2 2 6 2 4" xfId="18819" xr:uid="{08BFAACB-3D72-40CC-935A-051710B1CEDC}"/>
    <cellStyle name="Comma 2 2 2 2 6 2 4 2" xfId="49643" xr:uid="{C6DEEEA0-D024-4955-B162-D6FF6CD80039}"/>
    <cellStyle name="Comma 2 2 2 2 6 2 5" xfId="34233" xr:uid="{92FCDDAB-6037-46E7-844F-008CFF36DE7E}"/>
    <cellStyle name="Comma 2 2 2 2 6 3" xfId="5310" xr:uid="{CBBCB388-2DDD-4806-9026-6C5BDA2AC843}"/>
    <cellStyle name="Comma 2 2 2 2 6 3 2" xfId="13121" xr:uid="{B731E1C8-962A-452F-891E-C1AA9CD664DA}"/>
    <cellStyle name="Comma 2 2 2 2 6 3 2 2" xfId="28532" xr:uid="{9308FE30-2846-4D79-9198-4A55FFA9DC55}"/>
    <cellStyle name="Comma 2 2 2 2 6 3 2 2 2" xfId="59356" xr:uid="{B81EB8D9-DC4A-48FE-A09E-8F716ABC57A4}"/>
    <cellStyle name="Comma 2 2 2 2 6 3 2 3" xfId="43946" xr:uid="{A408062C-0060-4CA6-8510-7314A4321792}"/>
    <cellStyle name="Comma 2 2 2 2 6 3 3" xfId="20723" xr:uid="{AABF4A79-1E8F-4EB4-A2C7-EAAD6763DBF5}"/>
    <cellStyle name="Comma 2 2 2 2 6 3 3 2" xfId="51547" xr:uid="{81940C97-985B-4E65-88D7-608694E76BC0}"/>
    <cellStyle name="Comma 2 2 2 2 6 3 4" xfId="36137" xr:uid="{0BBDD962-D947-483D-97D0-D0BCC1EABED4}"/>
    <cellStyle name="Comma 2 2 2 2 6 4" xfId="9318" xr:uid="{BC744514-BFF3-42C8-8C76-4C44D71DC671}"/>
    <cellStyle name="Comma 2 2 2 2 6 4 2" xfId="24729" xr:uid="{E0DB2D5F-4E04-4DAF-BDFC-E0B6222359F0}"/>
    <cellStyle name="Comma 2 2 2 2 6 4 2 2" xfId="55553" xr:uid="{BA664E6E-3A00-4584-9A04-2BEAC4FFD99C}"/>
    <cellStyle name="Comma 2 2 2 2 6 4 3" xfId="40143" xr:uid="{57055232-7280-4A0F-B0CF-9DDF7E2AE8B0}"/>
    <cellStyle name="Comma 2 2 2 2 6 5" xfId="16920" xr:uid="{0E29156C-BF7D-4BC5-AE8A-9E52C40E1262}"/>
    <cellStyle name="Comma 2 2 2 2 6 5 2" xfId="47744" xr:uid="{38B2AC1D-43B4-4F2D-897C-10BA2B537F17}"/>
    <cellStyle name="Comma 2 2 2 2 6 6" xfId="32334" xr:uid="{230AD9EE-B33A-43C1-8C73-2719FB34590F}"/>
    <cellStyle name="Comma 2 2 2 2 7" xfId="2140" xr:uid="{0DA3CFC6-C42E-4331-A6DF-D2C8F05E8E18}"/>
    <cellStyle name="Comma 2 2 2 2 7 2" xfId="5943" xr:uid="{98F6DF56-C033-49C0-B700-9E3A80F1D27B}"/>
    <cellStyle name="Comma 2 2 2 2 7 2 2" xfId="13754" xr:uid="{A3D252C1-E660-4734-AE3C-8BE1D2332FE9}"/>
    <cellStyle name="Comma 2 2 2 2 7 2 2 2" xfId="29165" xr:uid="{DFBC947D-8474-4465-B701-0485059A72F7}"/>
    <cellStyle name="Comma 2 2 2 2 7 2 2 2 2" xfId="59989" xr:uid="{32006157-CC89-4F67-9455-F6A2A831C788}"/>
    <cellStyle name="Comma 2 2 2 2 7 2 2 3" xfId="44579" xr:uid="{FBADEF4E-8992-45EE-A2F4-BA6C2E8A4169}"/>
    <cellStyle name="Comma 2 2 2 2 7 2 3" xfId="21356" xr:uid="{BC5A34A1-F34B-422F-8A64-2ADECF27B22D}"/>
    <cellStyle name="Comma 2 2 2 2 7 2 3 2" xfId="52180" xr:uid="{C9ACC2B7-A2BB-4F85-8184-1896BA5D7BFD}"/>
    <cellStyle name="Comma 2 2 2 2 7 2 4" xfId="36770" xr:uid="{2D07791E-A86E-4B23-90C8-88981C36D881}"/>
    <cellStyle name="Comma 2 2 2 2 7 3" xfId="9951" xr:uid="{36AD843A-4C8D-41E5-AA63-9219AACB67E8}"/>
    <cellStyle name="Comma 2 2 2 2 7 3 2" xfId="25362" xr:uid="{ED58EFE5-30C5-4575-B95B-49E6328E4940}"/>
    <cellStyle name="Comma 2 2 2 2 7 3 2 2" xfId="56186" xr:uid="{50B2EDF8-8869-4292-BD56-A9A406DC1FB9}"/>
    <cellStyle name="Comma 2 2 2 2 7 3 3" xfId="40776" xr:uid="{FE34D0E0-B237-4555-9DF7-98B802E71850}"/>
    <cellStyle name="Comma 2 2 2 2 7 4" xfId="17553" xr:uid="{1EF3108C-5810-4528-B21E-8F39FD1CA251}"/>
    <cellStyle name="Comma 2 2 2 2 7 4 2" xfId="48377" xr:uid="{D019CA3F-A5EB-4322-820C-1624D2CDA7F4}"/>
    <cellStyle name="Comma 2 2 2 2 7 5" xfId="32967" xr:uid="{D35146A1-5356-4ED3-8C24-55130BB6DC48}"/>
    <cellStyle name="Comma 2 2 2 2 8" xfId="4044" xr:uid="{D2EDE6B3-3E6E-480D-96B8-0A6A48941242}"/>
    <cellStyle name="Comma 2 2 2 2 8 2" xfId="11855" xr:uid="{BA816979-F02F-4BE6-AD9F-DE52EA77C8D5}"/>
    <cellStyle name="Comma 2 2 2 2 8 2 2" xfId="27266" xr:uid="{B9F17FFC-8DAA-4F4E-9E30-11BE158D7823}"/>
    <cellStyle name="Comma 2 2 2 2 8 2 2 2" xfId="58090" xr:uid="{341851CF-C333-420D-AAD1-35AD43C130C0}"/>
    <cellStyle name="Comma 2 2 2 2 8 2 3" xfId="42680" xr:uid="{8B83FD2D-CB7F-4CA1-BD6A-D3FAB9C44882}"/>
    <cellStyle name="Comma 2 2 2 2 8 3" xfId="19457" xr:uid="{404606AB-DCC6-4F89-9597-29B75B14CC45}"/>
    <cellStyle name="Comma 2 2 2 2 8 3 2" xfId="50281" xr:uid="{9CF157A4-20F5-4F8B-B474-5EAE72BFBF47}"/>
    <cellStyle name="Comma 2 2 2 2 8 4" xfId="34871" xr:uid="{D7A2C0E6-2D56-416A-B148-F306E33B7A84}"/>
    <cellStyle name="Comma 2 2 2 2 9" xfId="8052" xr:uid="{234D95E6-C34E-4DE5-8BBF-1D324361CCB0}"/>
    <cellStyle name="Comma 2 2 2 2 9 2" xfId="23463" xr:uid="{D8AD9A42-350B-4B1A-89C2-1DA6084718A9}"/>
    <cellStyle name="Comma 2 2 2 2 9 2 2" xfId="54287" xr:uid="{6A124AAC-DD6B-4EB7-8C81-4DCF07440D7E}"/>
    <cellStyle name="Comma 2 2 2 2 9 3" xfId="38877" xr:uid="{83F1A9E5-3CA3-4B53-8970-CA134CC9B95B}"/>
    <cellStyle name="Comma 2 2 2 3" xfId="272" xr:uid="{D6CC11D6-2C39-443B-9438-CC08372E3C92}"/>
    <cellStyle name="Comma 2 2 2 3 10" xfId="15694" xr:uid="{CD90C00C-6DE1-4DD3-A663-A321D982A0C6}"/>
    <cellStyle name="Comma 2 2 2 3 10 2" xfId="46518" xr:uid="{54F23D83-85F1-408D-B081-023F99336AE1}"/>
    <cellStyle name="Comma 2 2 2 3 11" xfId="31108" xr:uid="{34F8C869-EAC2-4D69-8048-7603659B7EE5}"/>
    <cellStyle name="Comma 2 2 2 3 2" xfId="703" xr:uid="{2DC1E76E-F025-4FC8-8134-16BB7D816705}"/>
    <cellStyle name="Comma 2 2 2 3 2 2" xfId="1336" xr:uid="{AC2C27D5-2B37-46F4-8308-F4ED1D965091}"/>
    <cellStyle name="Comma 2 2 2 3 2 2 2" xfId="3235" xr:uid="{159BEFE9-6BA9-4077-A066-624BDE2E7429}"/>
    <cellStyle name="Comma 2 2 2 3 2 2 2 2" xfId="7038" xr:uid="{927DB9F9-A9F2-4436-8F43-1A6AA1178A91}"/>
    <cellStyle name="Comma 2 2 2 3 2 2 2 2 2" xfId="14849" xr:uid="{477498EB-1A0D-4121-8342-D98932D0FB7F}"/>
    <cellStyle name="Comma 2 2 2 3 2 2 2 2 2 2" xfId="30260" xr:uid="{A0257DAB-53A1-40CB-A48A-485EEBB6311E}"/>
    <cellStyle name="Comma 2 2 2 3 2 2 2 2 2 2 2" xfId="61084" xr:uid="{0027EA45-D6BA-4740-857B-8DCDE609A0D6}"/>
    <cellStyle name="Comma 2 2 2 3 2 2 2 2 2 3" xfId="45674" xr:uid="{2740510F-91D7-43FA-A314-3E591E06AFDE}"/>
    <cellStyle name="Comma 2 2 2 3 2 2 2 2 3" xfId="22451" xr:uid="{C75D0DE2-FBFE-4E47-81BA-8D8413D72911}"/>
    <cellStyle name="Comma 2 2 2 3 2 2 2 2 3 2" xfId="53275" xr:uid="{E697A162-9CE6-4437-A5A8-4A3CE4F7479C}"/>
    <cellStyle name="Comma 2 2 2 3 2 2 2 2 4" xfId="37865" xr:uid="{C8903280-570F-4B8A-B0C5-A33F4C0DC090}"/>
    <cellStyle name="Comma 2 2 2 3 2 2 2 3" xfId="11046" xr:uid="{EE92B2C6-0FE1-4197-BE3F-5F182F818629}"/>
    <cellStyle name="Comma 2 2 2 3 2 2 2 3 2" xfId="26457" xr:uid="{32DCF111-FA29-4DD9-A07E-F4DE75DB3424}"/>
    <cellStyle name="Comma 2 2 2 3 2 2 2 3 2 2" xfId="57281" xr:uid="{41EE3575-BB0C-4392-90AA-1F79AEBA7F07}"/>
    <cellStyle name="Comma 2 2 2 3 2 2 2 3 3" xfId="41871" xr:uid="{5460E644-DAD9-4450-ABED-2B86F28509FF}"/>
    <cellStyle name="Comma 2 2 2 3 2 2 2 4" xfId="18648" xr:uid="{F060170E-EFCA-4B69-951B-E6EB1CD5A488}"/>
    <cellStyle name="Comma 2 2 2 3 2 2 2 4 2" xfId="49472" xr:uid="{F523797E-F36F-4C7E-BC07-EFD9CF24E120}"/>
    <cellStyle name="Comma 2 2 2 3 2 2 2 5" xfId="34062" xr:uid="{2A90C72A-D807-4044-BF1F-AF9EDBFD54E1}"/>
    <cellStyle name="Comma 2 2 2 3 2 2 3" xfId="5139" xr:uid="{AFA09613-C66A-4825-B9BD-C8005D8496FC}"/>
    <cellStyle name="Comma 2 2 2 3 2 2 3 2" xfId="12950" xr:uid="{C6C9C2BB-8637-4C63-B2C7-4252A86A29D8}"/>
    <cellStyle name="Comma 2 2 2 3 2 2 3 2 2" xfId="28361" xr:uid="{AF015DDE-A718-472A-B1C3-A5168FE4F7C7}"/>
    <cellStyle name="Comma 2 2 2 3 2 2 3 2 2 2" xfId="59185" xr:uid="{8EBEC3B5-5B9A-472D-AAF1-E8C87C1CD672}"/>
    <cellStyle name="Comma 2 2 2 3 2 2 3 2 3" xfId="43775" xr:uid="{ADF575EF-F7FA-493C-B975-A340667EB387}"/>
    <cellStyle name="Comma 2 2 2 3 2 2 3 3" xfId="20552" xr:uid="{0BA633EC-6D24-427A-BC12-3F4419CA59F2}"/>
    <cellStyle name="Comma 2 2 2 3 2 2 3 3 2" xfId="51376" xr:uid="{83A8A8E0-FC91-4EB7-8955-12DC4340A252}"/>
    <cellStyle name="Comma 2 2 2 3 2 2 3 4" xfId="35966" xr:uid="{AD8B7CBD-12F7-4E70-B185-D5A991437799}"/>
    <cellStyle name="Comma 2 2 2 3 2 2 4" xfId="9147" xr:uid="{FBD98BD8-EAED-4745-8040-BC8C90EE3EA4}"/>
    <cellStyle name="Comma 2 2 2 3 2 2 4 2" xfId="24558" xr:uid="{A4FBFFA0-AA8F-476B-A964-3D853A0135D2}"/>
    <cellStyle name="Comma 2 2 2 3 2 2 4 2 2" xfId="55382" xr:uid="{F286035B-119C-4244-B9F3-5D2D56148B34}"/>
    <cellStyle name="Comma 2 2 2 3 2 2 4 3" xfId="39972" xr:uid="{C4E0E076-BBCD-4849-9044-93902A17004D}"/>
    <cellStyle name="Comma 2 2 2 3 2 2 5" xfId="16749" xr:uid="{ED48C40E-5FC6-4B1E-9274-0AB9682F6261}"/>
    <cellStyle name="Comma 2 2 2 3 2 2 5 2" xfId="47573" xr:uid="{E8557A80-A964-4C6A-9FDA-DB0EA4AB1746}"/>
    <cellStyle name="Comma 2 2 2 3 2 2 6" xfId="32163" xr:uid="{80F01224-EFC5-4A3F-A122-8FAB2667B075}"/>
    <cellStyle name="Comma 2 2 2 3 2 3" xfId="1969" xr:uid="{5C9BC5DA-EEAC-46B2-A264-9124F0EE6372}"/>
    <cellStyle name="Comma 2 2 2 3 2 3 2" xfId="3868" xr:uid="{91813BDB-E708-4F39-B8F3-A44CA253E85F}"/>
    <cellStyle name="Comma 2 2 2 3 2 3 2 2" xfId="7671" xr:uid="{E54ABA2F-5F33-4090-B764-3C7DF8E5DB4D}"/>
    <cellStyle name="Comma 2 2 2 3 2 3 2 2 2" xfId="15482" xr:uid="{7A669696-6069-4D8A-97F9-B87C28C21FDA}"/>
    <cellStyle name="Comma 2 2 2 3 2 3 2 2 2 2" xfId="30893" xr:uid="{48683D49-8512-4FD0-A18C-AD956817D833}"/>
    <cellStyle name="Comma 2 2 2 3 2 3 2 2 2 2 2" xfId="61717" xr:uid="{0D791908-8A9E-45E0-A368-483A98C0BCEF}"/>
    <cellStyle name="Comma 2 2 2 3 2 3 2 2 2 3" xfId="46307" xr:uid="{BC58ED24-0579-4202-8775-307976906050}"/>
    <cellStyle name="Comma 2 2 2 3 2 3 2 2 3" xfId="23084" xr:uid="{3C0A246E-F51D-4CFD-9645-692D2E301FA5}"/>
    <cellStyle name="Comma 2 2 2 3 2 3 2 2 3 2" xfId="53908" xr:uid="{7E2F3E4B-DABA-492F-BC3C-F4A710406EC1}"/>
    <cellStyle name="Comma 2 2 2 3 2 3 2 2 4" xfId="38498" xr:uid="{592BAEEA-9EC1-4722-8A31-8C2E83F06705}"/>
    <cellStyle name="Comma 2 2 2 3 2 3 2 3" xfId="11679" xr:uid="{CE49B3D4-329E-43DC-87F5-411989ADC80D}"/>
    <cellStyle name="Comma 2 2 2 3 2 3 2 3 2" xfId="27090" xr:uid="{A9694D01-DAD8-4F28-9DF6-FF756B841B34}"/>
    <cellStyle name="Comma 2 2 2 3 2 3 2 3 2 2" xfId="57914" xr:uid="{B57DBA3B-7D98-4ED1-AC6B-96F25D552F65}"/>
    <cellStyle name="Comma 2 2 2 3 2 3 2 3 3" xfId="42504" xr:uid="{7659C9CD-8395-4FE2-86CF-A8CFCAB779C1}"/>
    <cellStyle name="Comma 2 2 2 3 2 3 2 4" xfId="19281" xr:uid="{2D926040-248E-4CBC-9F78-81FA25C6F470}"/>
    <cellStyle name="Comma 2 2 2 3 2 3 2 4 2" xfId="50105" xr:uid="{C3142A1D-B219-4E25-AD29-8E8FDBC0C217}"/>
    <cellStyle name="Comma 2 2 2 3 2 3 2 5" xfId="34695" xr:uid="{438B1DF4-2859-4D0C-ADF3-DDF57BE44CB8}"/>
    <cellStyle name="Comma 2 2 2 3 2 3 3" xfId="5772" xr:uid="{D1349C04-69EC-40F8-B8E4-803A353F7478}"/>
    <cellStyle name="Comma 2 2 2 3 2 3 3 2" xfId="13583" xr:uid="{BAD17F9B-F077-48E4-BB80-480E63DC76CA}"/>
    <cellStyle name="Comma 2 2 2 3 2 3 3 2 2" xfId="28994" xr:uid="{4EE9D17D-D085-434F-9F5A-58C95BADAE33}"/>
    <cellStyle name="Comma 2 2 2 3 2 3 3 2 2 2" xfId="59818" xr:uid="{72EF04E9-5A01-4587-9CF0-13A07944AABA}"/>
    <cellStyle name="Comma 2 2 2 3 2 3 3 2 3" xfId="44408" xr:uid="{47FDD6A1-A7BB-4B2C-A120-1288B3F1EAED}"/>
    <cellStyle name="Comma 2 2 2 3 2 3 3 3" xfId="21185" xr:uid="{096F53AF-27A5-4383-B2C1-CC957F40C07A}"/>
    <cellStyle name="Comma 2 2 2 3 2 3 3 3 2" xfId="52009" xr:uid="{D47B596C-86F5-45A5-9C2C-81658A22BB24}"/>
    <cellStyle name="Comma 2 2 2 3 2 3 3 4" xfId="36599" xr:uid="{8C21E32D-E372-4564-92D5-B110EC17587A}"/>
    <cellStyle name="Comma 2 2 2 3 2 3 4" xfId="9780" xr:uid="{289CFE1C-F595-42E5-A630-89155495AC57}"/>
    <cellStyle name="Comma 2 2 2 3 2 3 4 2" xfId="25191" xr:uid="{38A62EB2-35DB-49B5-85BC-34773D404954}"/>
    <cellStyle name="Comma 2 2 2 3 2 3 4 2 2" xfId="56015" xr:uid="{C41AF60B-527A-483F-B744-85D6CD6E06AF}"/>
    <cellStyle name="Comma 2 2 2 3 2 3 4 3" xfId="40605" xr:uid="{53B67ECC-60FA-4EE4-B0DD-FDB79ABFBF6D}"/>
    <cellStyle name="Comma 2 2 2 3 2 3 5" xfId="17382" xr:uid="{E8A36D7B-52C0-4AF2-8D35-A452F70EAB88}"/>
    <cellStyle name="Comma 2 2 2 3 2 3 5 2" xfId="48206" xr:uid="{0B97BED2-E1A9-4D56-9B1E-9484F912053B}"/>
    <cellStyle name="Comma 2 2 2 3 2 3 6" xfId="32796" xr:uid="{92A6252F-BF47-4AD5-979E-6C28EF41DB72}"/>
    <cellStyle name="Comma 2 2 2 3 2 4" xfId="2602" xr:uid="{2203B5B8-DACA-4802-82B4-DF896B9EE560}"/>
    <cellStyle name="Comma 2 2 2 3 2 4 2" xfId="6405" xr:uid="{BD257D10-1A6C-4483-89AF-B822AA662CDD}"/>
    <cellStyle name="Comma 2 2 2 3 2 4 2 2" xfId="14216" xr:uid="{D82A6F89-0BE5-40E3-BB46-655F79E9D2CB}"/>
    <cellStyle name="Comma 2 2 2 3 2 4 2 2 2" xfId="29627" xr:uid="{8C411302-A910-4E89-99A0-6607DEFB8328}"/>
    <cellStyle name="Comma 2 2 2 3 2 4 2 2 2 2" xfId="60451" xr:uid="{DD443C40-96CC-4139-8FC5-A3F26E7E2A04}"/>
    <cellStyle name="Comma 2 2 2 3 2 4 2 2 3" xfId="45041" xr:uid="{B0F8D4AF-D27D-4E45-AAAA-459288B55C7D}"/>
    <cellStyle name="Comma 2 2 2 3 2 4 2 3" xfId="21818" xr:uid="{E6D8E41D-9D7C-4F4D-BA2B-67D0C2DC2971}"/>
    <cellStyle name="Comma 2 2 2 3 2 4 2 3 2" xfId="52642" xr:uid="{BA2147AB-B898-424B-B187-B1125974B98F}"/>
    <cellStyle name="Comma 2 2 2 3 2 4 2 4" xfId="37232" xr:uid="{C4A5A12E-3D05-4514-B3F7-4D64E02CF82D}"/>
    <cellStyle name="Comma 2 2 2 3 2 4 3" xfId="10413" xr:uid="{D1D4AE04-55FA-435E-B271-CADA05DFB7EB}"/>
    <cellStyle name="Comma 2 2 2 3 2 4 3 2" xfId="25824" xr:uid="{9428E3D3-363C-48F3-9202-44DC87D45599}"/>
    <cellStyle name="Comma 2 2 2 3 2 4 3 2 2" xfId="56648" xr:uid="{FD2B2860-3782-421D-B680-ED9BAF062BFD}"/>
    <cellStyle name="Comma 2 2 2 3 2 4 3 3" xfId="41238" xr:uid="{37908AF3-3E0D-4AC3-B446-A3D6E7844363}"/>
    <cellStyle name="Comma 2 2 2 3 2 4 4" xfId="18015" xr:uid="{03CE31DA-3741-40C8-BBFC-B9421A5838F4}"/>
    <cellStyle name="Comma 2 2 2 3 2 4 4 2" xfId="48839" xr:uid="{AA57142A-959F-41C7-AF06-8558A93C956F}"/>
    <cellStyle name="Comma 2 2 2 3 2 4 5" xfId="33429" xr:uid="{6B293D1A-1D93-462F-9D3D-3FE92B43B1E6}"/>
    <cellStyle name="Comma 2 2 2 3 2 5" xfId="4506" xr:uid="{DC37E290-37A8-4FE3-9EA4-C8E204085367}"/>
    <cellStyle name="Comma 2 2 2 3 2 5 2" xfId="12317" xr:uid="{2B20E259-CC99-413F-A332-6AAC61238CA4}"/>
    <cellStyle name="Comma 2 2 2 3 2 5 2 2" xfId="27728" xr:uid="{4DCBC5A1-8036-40D7-843C-6E55D5C728C0}"/>
    <cellStyle name="Comma 2 2 2 3 2 5 2 2 2" xfId="58552" xr:uid="{366A5CAD-2F1B-4E6C-981C-3120D3E4298E}"/>
    <cellStyle name="Comma 2 2 2 3 2 5 2 3" xfId="43142" xr:uid="{1B6CE341-25C1-4DA5-AA9E-50196FE1948F}"/>
    <cellStyle name="Comma 2 2 2 3 2 5 3" xfId="19919" xr:uid="{C7D3747F-A77B-4B9D-8A85-E43AE22F97A1}"/>
    <cellStyle name="Comma 2 2 2 3 2 5 3 2" xfId="50743" xr:uid="{5F44F5CF-C975-4431-B954-9ECFD9A711E4}"/>
    <cellStyle name="Comma 2 2 2 3 2 5 4" xfId="35333" xr:uid="{63A80FAD-35A7-47A1-AF90-467105EDEFBD}"/>
    <cellStyle name="Comma 2 2 2 3 2 6" xfId="8514" xr:uid="{A6C20E1F-8E87-4C66-BDFB-732E69E16049}"/>
    <cellStyle name="Comma 2 2 2 3 2 6 2" xfId="23925" xr:uid="{2C624102-7534-4B54-856D-88E457FA0671}"/>
    <cellStyle name="Comma 2 2 2 3 2 6 2 2" xfId="54749" xr:uid="{BA6B052B-81C0-4B17-9355-FF8DD580A626}"/>
    <cellStyle name="Comma 2 2 2 3 2 6 3" xfId="39339" xr:uid="{354C1E9B-C137-4CBC-AEAB-79AB9CB5A84B}"/>
    <cellStyle name="Comma 2 2 2 3 2 7" xfId="16116" xr:uid="{4464A42A-603A-4CCF-9115-F000CBE7E9AB}"/>
    <cellStyle name="Comma 2 2 2 3 2 7 2" xfId="46940" xr:uid="{3E329F2D-0B22-4219-BB84-32DDBF2ADFCC}"/>
    <cellStyle name="Comma 2 2 2 3 2 8" xfId="31530" xr:uid="{9E10AD04-963C-45F2-8AED-622C5118FCCB}"/>
    <cellStyle name="Comma 2 2 2 3 3" xfId="494" xr:uid="{55CDAD5D-6C2C-46DC-96F6-EBE0E797B242}"/>
    <cellStyle name="Comma 2 2 2 3 3 2" xfId="1127" xr:uid="{1E7BD957-0D88-4FB1-B6CC-681AE66F731C}"/>
    <cellStyle name="Comma 2 2 2 3 3 2 2" xfId="3026" xr:uid="{E5541DD7-671B-42B3-AFD8-C7099DD9D43F}"/>
    <cellStyle name="Comma 2 2 2 3 3 2 2 2" xfId="6829" xr:uid="{5FCDC6C1-D5E6-4AAD-8777-27FB2BACC739}"/>
    <cellStyle name="Comma 2 2 2 3 3 2 2 2 2" xfId="14640" xr:uid="{F185066D-947B-4761-8BB9-C64C8449AD3E}"/>
    <cellStyle name="Comma 2 2 2 3 3 2 2 2 2 2" xfId="30051" xr:uid="{F4F850D6-6195-4AC6-8D70-CD07E0AC5007}"/>
    <cellStyle name="Comma 2 2 2 3 3 2 2 2 2 2 2" xfId="60875" xr:uid="{D410E479-D728-4410-9259-38319BB0AB68}"/>
    <cellStyle name="Comma 2 2 2 3 3 2 2 2 2 3" xfId="45465" xr:uid="{AE46B028-001C-4EF3-BE73-0144410A466A}"/>
    <cellStyle name="Comma 2 2 2 3 3 2 2 2 3" xfId="22242" xr:uid="{F64340D0-7779-489C-91DA-5F05CF034EC3}"/>
    <cellStyle name="Comma 2 2 2 3 3 2 2 2 3 2" xfId="53066" xr:uid="{60311382-FF3D-4CC9-B45B-E5600E68EE95}"/>
    <cellStyle name="Comma 2 2 2 3 3 2 2 2 4" xfId="37656" xr:uid="{4F8956B1-6415-44B1-8696-819F2AC4B9D7}"/>
    <cellStyle name="Comma 2 2 2 3 3 2 2 3" xfId="10837" xr:uid="{3200E968-B6ED-4B36-8A6A-4BD735DC5ECA}"/>
    <cellStyle name="Comma 2 2 2 3 3 2 2 3 2" xfId="26248" xr:uid="{AE72FA50-33DB-4672-9AF4-D4D75FD5150B}"/>
    <cellStyle name="Comma 2 2 2 3 3 2 2 3 2 2" xfId="57072" xr:uid="{7D8A85D0-38CF-4570-8A7B-257BDCC8760A}"/>
    <cellStyle name="Comma 2 2 2 3 3 2 2 3 3" xfId="41662" xr:uid="{C6228550-2976-4064-92E2-2A7028903966}"/>
    <cellStyle name="Comma 2 2 2 3 3 2 2 4" xfId="18439" xr:uid="{13D97AFF-1DF1-4861-A670-6327335B5179}"/>
    <cellStyle name="Comma 2 2 2 3 3 2 2 4 2" xfId="49263" xr:uid="{F9DBC318-0F8E-447C-9871-1EED2E9645FC}"/>
    <cellStyle name="Comma 2 2 2 3 3 2 2 5" xfId="33853" xr:uid="{0B3A38FF-ECE9-4510-A716-56D550F472D8}"/>
    <cellStyle name="Comma 2 2 2 3 3 2 3" xfId="4930" xr:uid="{58F221EA-0461-4536-B3D1-4BF64D32B4F4}"/>
    <cellStyle name="Comma 2 2 2 3 3 2 3 2" xfId="12741" xr:uid="{3BFAC4AD-83BF-4356-98D0-58F30EF346E3}"/>
    <cellStyle name="Comma 2 2 2 3 3 2 3 2 2" xfId="28152" xr:uid="{01E23E36-5A50-43D4-A96D-585AB2E9FF49}"/>
    <cellStyle name="Comma 2 2 2 3 3 2 3 2 2 2" xfId="58976" xr:uid="{C0E7855E-384A-4A04-91F3-68801AE38169}"/>
    <cellStyle name="Comma 2 2 2 3 3 2 3 2 3" xfId="43566" xr:uid="{F4B295A0-DB28-4CE2-8F13-CCD6A88437E5}"/>
    <cellStyle name="Comma 2 2 2 3 3 2 3 3" xfId="20343" xr:uid="{2B3CAB9B-B202-42C0-AF48-70E6ABCE3816}"/>
    <cellStyle name="Comma 2 2 2 3 3 2 3 3 2" xfId="51167" xr:uid="{61BE8E06-1CF9-4E4C-B43D-DBC6F06302A7}"/>
    <cellStyle name="Comma 2 2 2 3 3 2 3 4" xfId="35757" xr:uid="{FB7FC1E3-71C3-4DEA-AAAE-3B21217C650F}"/>
    <cellStyle name="Comma 2 2 2 3 3 2 4" xfId="8938" xr:uid="{C491F6D2-2CFB-4BD1-A0D8-26FA9E8BC178}"/>
    <cellStyle name="Comma 2 2 2 3 3 2 4 2" xfId="24349" xr:uid="{993013E4-053D-4376-9A62-D685B57B0BA4}"/>
    <cellStyle name="Comma 2 2 2 3 3 2 4 2 2" xfId="55173" xr:uid="{D27F391A-A567-4FAF-9C78-03FD8291714D}"/>
    <cellStyle name="Comma 2 2 2 3 3 2 4 3" xfId="39763" xr:uid="{0BF2D816-4E97-4624-9492-4DEA2CB32370}"/>
    <cellStyle name="Comma 2 2 2 3 3 2 5" xfId="16540" xr:uid="{2B65862C-ED5E-44DA-93DB-09EA753B137A}"/>
    <cellStyle name="Comma 2 2 2 3 3 2 5 2" xfId="47364" xr:uid="{9A7E8F0A-9EBD-466C-B266-B61B7BFCDE0E}"/>
    <cellStyle name="Comma 2 2 2 3 3 2 6" xfId="31954" xr:uid="{77B475BE-6B64-48CC-8304-D14467A79BBB}"/>
    <cellStyle name="Comma 2 2 2 3 3 3" xfId="1760" xr:uid="{FFB194BA-8FCE-4DEE-885B-D3A27000AB61}"/>
    <cellStyle name="Comma 2 2 2 3 3 3 2" xfId="3659" xr:uid="{1A6DBADC-CA6B-4532-A496-FE0E300A4F01}"/>
    <cellStyle name="Comma 2 2 2 3 3 3 2 2" xfId="7462" xr:uid="{B665B196-8BEE-438A-B630-9202A333C71C}"/>
    <cellStyle name="Comma 2 2 2 3 3 3 2 2 2" xfId="15273" xr:uid="{494F4751-56AA-4F64-8CCF-D206BDAB0656}"/>
    <cellStyle name="Comma 2 2 2 3 3 3 2 2 2 2" xfId="30684" xr:uid="{8C3BCE48-4E2E-4B12-96EA-FF19450D7C38}"/>
    <cellStyle name="Comma 2 2 2 3 3 3 2 2 2 2 2" xfId="61508" xr:uid="{85CC4938-D740-4021-8DFD-5F83E6EF03A4}"/>
    <cellStyle name="Comma 2 2 2 3 3 3 2 2 2 3" xfId="46098" xr:uid="{06BFD11B-8798-49D8-8340-68B04D31BC41}"/>
    <cellStyle name="Comma 2 2 2 3 3 3 2 2 3" xfId="22875" xr:uid="{BBF6FEBD-1E3A-4D19-8A1F-F6369FB89B61}"/>
    <cellStyle name="Comma 2 2 2 3 3 3 2 2 3 2" xfId="53699" xr:uid="{7D088D5F-DF6F-4596-8284-3DFFBAFB2F8F}"/>
    <cellStyle name="Comma 2 2 2 3 3 3 2 2 4" xfId="38289" xr:uid="{77C3E29E-31A2-4045-A95A-EBE66E8318AC}"/>
    <cellStyle name="Comma 2 2 2 3 3 3 2 3" xfId="11470" xr:uid="{DBCCD73C-B17E-435C-8085-08523D068605}"/>
    <cellStyle name="Comma 2 2 2 3 3 3 2 3 2" xfId="26881" xr:uid="{2D750197-8820-45A1-9218-7DC8F3FEAA96}"/>
    <cellStyle name="Comma 2 2 2 3 3 3 2 3 2 2" xfId="57705" xr:uid="{B6AF0FDD-2BFB-48B8-8D23-E80271C4DD98}"/>
    <cellStyle name="Comma 2 2 2 3 3 3 2 3 3" xfId="42295" xr:uid="{E4807482-7A2E-4A61-87FB-7132D03F788D}"/>
    <cellStyle name="Comma 2 2 2 3 3 3 2 4" xfId="19072" xr:uid="{B6C6B969-C4EF-4251-A270-0EE69F2B8D2B}"/>
    <cellStyle name="Comma 2 2 2 3 3 3 2 4 2" xfId="49896" xr:uid="{085485F9-A21B-493F-9CA2-E02B44BAE021}"/>
    <cellStyle name="Comma 2 2 2 3 3 3 2 5" xfId="34486" xr:uid="{335D3209-CF98-46D8-A6E9-00414677A288}"/>
    <cellStyle name="Comma 2 2 2 3 3 3 3" xfId="5563" xr:uid="{AF381D25-4483-4A5D-9625-2D0118DDC03F}"/>
    <cellStyle name="Comma 2 2 2 3 3 3 3 2" xfId="13374" xr:uid="{D1E41331-CE93-4781-8B89-68316A07A07D}"/>
    <cellStyle name="Comma 2 2 2 3 3 3 3 2 2" xfId="28785" xr:uid="{BEE14934-D1BE-40DF-8E9D-A05C882A0E95}"/>
    <cellStyle name="Comma 2 2 2 3 3 3 3 2 2 2" xfId="59609" xr:uid="{502AC9FA-856B-4B9F-A5E3-29E55113497C}"/>
    <cellStyle name="Comma 2 2 2 3 3 3 3 2 3" xfId="44199" xr:uid="{A9F5021A-7C4F-4316-84DB-225A7E1E56A9}"/>
    <cellStyle name="Comma 2 2 2 3 3 3 3 3" xfId="20976" xr:uid="{666EC7BC-9620-433E-979C-8FD7834FFB0E}"/>
    <cellStyle name="Comma 2 2 2 3 3 3 3 3 2" xfId="51800" xr:uid="{FBF15097-3D55-4E40-8A34-6B202C875E00}"/>
    <cellStyle name="Comma 2 2 2 3 3 3 3 4" xfId="36390" xr:uid="{EE77F9F8-3307-42C2-9BC1-892ACDC83DE3}"/>
    <cellStyle name="Comma 2 2 2 3 3 3 4" xfId="9571" xr:uid="{50957F7C-02FB-4F71-B431-0A9D7F2B16B0}"/>
    <cellStyle name="Comma 2 2 2 3 3 3 4 2" xfId="24982" xr:uid="{3BF0BEF3-4C56-4B2F-AF25-52267E405763}"/>
    <cellStyle name="Comma 2 2 2 3 3 3 4 2 2" xfId="55806" xr:uid="{68D4B97D-6FF7-417D-9649-CC20570A4460}"/>
    <cellStyle name="Comma 2 2 2 3 3 3 4 3" xfId="40396" xr:uid="{55E7F889-8B5C-46BB-9DAE-051EA87766D6}"/>
    <cellStyle name="Comma 2 2 2 3 3 3 5" xfId="17173" xr:uid="{67F43D85-F7C4-4B88-969C-BBEDCC31C0AA}"/>
    <cellStyle name="Comma 2 2 2 3 3 3 5 2" xfId="47997" xr:uid="{02204FEE-E1A5-43FE-B9E3-16882E8C33E6}"/>
    <cellStyle name="Comma 2 2 2 3 3 3 6" xfId="32587" xr:uid="{FADA478B-6AEC-447D-82ED-9E2BD1F2846D}"/>
    <cellStyle name="Comma 2 2 2 3 3 4" xfId="2393" xr:uid="{DF78F213-25F4-4C93-8B60-7105A8C37991}"/>
    <cellStyle name="Comma 2 2 2 3 3 4 2" xfId="6196" xr:uid="{446949B7-421E-4AAA-9FD1-FC5544B498CB}"/>
    <cellStyle name="Comma 2 2 2 3 3 4 2 2" xfId="14007" xr:uid="{5E6A6BD1-F650-46E4-A98D-9EDF06594D33}"/>
    <cellStyle name="Comma 2 2 2 3 3 4 2 2 2" xfId="29418" xr:uid="{4FB411D1-52CA-467C-AB30-E36C20CBE67C}"/>
    <cellStyle name="Comma 2 2 2 3 3 4 2 2 2 2" xfId="60242" xr:uid="{8380857B-44B3-4343-A051-B270E8166BBD}"/>
    <cellStyle name="Comma 2 2 2 3 3 4 2 2 3" xfId="44832" xr:uid="{6D86B0CF-03B9-41B0-8FC8-9828CE91519C}"/>
    <cellStyle name="Comma 2 2 2 3 3 4 2 3" xfId="21609" xr:uid="{6E5F8463-E8DC-403B-9428-8D7588656071}"/>
    <cellStyle name="Comma 2 2 2 3 3 4 2 3 2" xfId="52433" xr:uid="{71D8F94B-EF0C-4C53-8517-2A936A13D002}"/>
    <cellStyle name="Comma 2 2 2 3 3 4 2 4" xfId="37023" xr:uid="{9128EF18-D076-47AB-82FF-1189BA4DF922}"/>
    <cellStyle name="Comma 2 2 2 3 3 4 3" xfId="10204" xr:uid="{E509AC11-3C23-4A69-91F0-C3C05B577088}"/>
    <cellStyle name="Comma 2 2 2 3 3 4 3 2" xfId="25615" xr:uid="{DA386FCF-4228-4031-99B8-74503847E484}"/>
    <cellStyle name="Comma 2 2 2 3 3 4 3 2 2" xfId="56439" xr:uid="{FF62A19D-41E9-4D67-9743-2A5C345153C7}"/>
    <cellStyle name="Comma 2 2 2 3 3 4 3 3" xfId="41029" xr:uid="{872B4B38-A95D-4B21-AF4D-8D5161E0E0F0}"/>
    <cellStyle name="Comma 2 2 2 3 3 4 4" xfId="17806" xr:uid="{CB9D87E1-5411-4D1E-A3E9-7C57AC4C8CBD}"/>
    <cellStyle name="Comma 2 2 2 3 3 4 4 2" xfId="48630" xr:uid="{BC66D347-0903-448E-86BD-B55E2BA6B92F}"/>
    <cellStyle name="Comma 2 2 2 3 3 4 5" xfId="33220" xr:uid="{AC31880D-D41F-41A6-8023-4476FA590AFD}"/>
    <cellStyle name="Comma 2 2 2 3 3 5" xfId="4297" xr:uid="{2EA1494D-7331-4CDB-9F17-4E2F7C8D82BA}"/>
    <cellStyle name="Comma 2 2 2 3 3 5 2" xfId="12108" xr:uid="{8EC22697-2111-4F59-B6E0-EFD94B4C3354}"/>
    <cellStyle name="Comma 2 2 2 3 3 5 2 2" xfId="27519" xr:uid="{0BC885EA-9723-43F8-8A46-4EC54BFAF5C1}"/>
    <cellStyle name="Comma 2 2 2 3 3 5 2 2 2" xfId="58343" xr:uid="{76896417-4007-42B9-8E9E-35B60AB706A6}"/>
    <cellStyle name="Comma 2 2 2 3 3 5 2 3" xfId="42933" xr:uid="{E2D5F7CD-A86F-4A97-B381-B7859B04DC36}"/>
    <cellStyle name="Comma 2 2 2 3 3 5 3" xfId="19710" xr:uid="{2A946EBB-F879-4940-85CB-7B358943F454}"/>
    <cellStyle name="Comma 2 2 2 3 3 5 3 2" xfId="50534" xr:uid="{B0E660E8-8B83-4848-9B21-A53856361227}"/>
    <cellStyle name="Comma 2 2 2 3 3 5 4" xfId="35124" xr:uid="{34CAADDA-9D3E-47E6-A9F3-844E7358CEBE}"/>
    <cellStyle name="Comma 2 2 2 3 3 6" xfId="8305" xr:uid="{6152CE20-CCE0-403D-A284-C0253F45D163}"/>
    <cellStyle name="Comma 2 2 2 3 3 6 2" xfId="23716" xr:uid="{76405BA5-A14D-4C89-81A4-1679ABC8E71F}"/>
    <cellStyle name="Comma 2 2 2 3 3 6 2 2" xfId="54540" xr:uid="{897FDAAB-E967-4AD5-A9FC-62BDBD4F4E87}"/>
    <cellStyle name="Comma 2 2 2 3 3 6 3" xfId="39130" xr:uid="{0E989C23-4A48-4A13-B9B3-6108E9BE448C}"/>
    <cellStyle name="Comma 2 2 2 3 3 7" xfId="15907" xr:uid="{63B66EC8-017C-4001-A261-4558F1C3EA48}"/>
    <cellStyle name="Comma 2 2 2 3 3 7 2" xfId="46731" xr:uid="{5FC29D63-363E-4E18-B2BB-A4C89793A9CF}"/>
    <cellStyle name="Comma 2 2 2 3 3 8" xfId="31321" xr:uid="{55438417-36C8-48B6-BF25-462619FE7B75}"/>
    <cellStyle name="Comma 2 2 2 3 4" xfId="914" xr:uid="{144C94B0-FF8A-4D05-9A7D-E125E7B332AB}"/>
    <cellStyle name="Comma 2 2 2 3 4 2" xfId="2813" xr:uid="{D6BA4102-C531-44A7-AB3F-1D6251EE7FF9}"/>
    <cellStyle name="Comma 2 2 2 3 4 2 2" xfId="6616" xr:uid="{E891F437-699E-4FE5-A703-FF7DFE0EBB4D}"/>
    <cellStyle name="Comma 2 2 2 3 4 2 2 2" xfId="14427" xr:uid="{E98F0228-0DCF-4156-9FED-79779300D55B}"/>
    <cellStyle name="Comma 2 2 2 3 4 2 2 2 2" xfId="29838" xr:uid="{A22E6767-60DF-48D2-A443-27BB7E86B3DA}"/>
    <cellStyle name="Comma 2 2 2 3 4 2 2 2 2 2" xfId="60662" xr:uid="{7FA91D36-3F64-47B9-980F-438CDC9EBFB3}"/>
    <cellStyle name="Comma 2 2 2 3 4 2 2 2 3" xfId="45252" xr:uid="{4FA079F0-629D-4EC2-8DAA-D8E4C921BEF8}"/>
    <cellStyle name="Comma 2 2 2 3 4 2 2 3" xfId="22029" xr:uid="{D99D4E69-C2C8-4C37-AEFE-62CBBBD72EA9}"/>
    <cellStyle name="Comma 2 2 2 3 4 2 2 3 2" xfId="52853" xr:uid="{FE223C64-5D54-4DF0-A5F9-2F384F024900}"/>
    <cellStyle name="Comma 2 2 2 3 4 2 2 4" xfId="37443" xr:uid="{B55A0719-0758-4048-A5A0-D5FCC2FDDDB6}"/>
    <cellStyle name="Comma 2 2 2 3 4 2 3" xfId="10624" xr:uid="{ED8DF636-9254-4350-ADD9-0A833DF44B44}"/>
    <cellStyle name="Comma 2 2 2 3 4 2 3 2" xfId="26035" xr:uid="{0F943730-1F01-4945-8617-289A40D7CA98}"/>
    <cellStyle name="Comma 2 2 2 3 4 2 3 2 2" xfId="56859" xr:uid="{EF3BFA98-AA96-4A28-9E84-87A60C823CB3}"/>
    <cellStyle name="Comma 2 2 2 3 4 2 3 3" xfId="41449" xr:uid="{D4300B59-E77B-45D3-A4E0-CC0DF15CD14B}"/>
    <cellStyle name="Comma 2 2 2 3 4 2 4" xfId="18226" xr:uid="{27B9FAFF-839B-4F5C-95A0-736BA117FDF7}"/>
    <cellStyle name="Comma 2 2 2 3 4 2 4 2" xfId="49050" xr:uid="{997B0FB4-31BC-4985-9474-7447FFEB39C0}"/>
    <cellStyle name="Comma 2 2 2 3 4 2 5" xfId="33640" xr:uid="{56EFA337-8412-4226-8AEA-2FF3D96348B4}"/>
    <cellStyle name="Comma 2 2 2 3 4 3" xfId="4717" xr:uid="{46BA9C83-1212-4DAA-8F4B-CD1E40A3CD2A}"/>
    <cellStyle name="Comma 2 2 2 3 4 3 2" xfId="12528" xr:uid="{649D1F89-C3A2-4E12-A900-31A2CFA8946A}"/>
    <cellStyle name="Comma 2 2 2 3 4 3 2 2" xfId="27939" xr:uid="{E8872272-C7D8-46B1-8A1F-8C21A6C4D445}"/>
    <cellStyle name="Comma 2 2 2 3 4 3 2 2 2" xfId="58763" xr:uid="{F3139BA5-BBB1-41DF-9680-95F58F017AC3}"/>
    <cellStyle name="Comma 2 2 2 3 4 3 2 3" xfId="43353" xr:uid="{B4B3B3E1-81CF-43C4-8ED2-92C665505BE4}"/>
    <cellStyle name="Comma 2 2 2 3 4 3 3" xfId="20130" xr:uid="{548E84EC-CDB2-496B-86B5-C23B9230D011}"/>
    <cellStyle name="Comma 2 2 2 3 4 3 3 2" xfId="50954" xr:uid="{3F0F0B14-F7F9-4FFC-87BF-6D9948BB9DFA}"/>
    <cellStyle name="Comma 2 2 2 3 4 3 4" xfId="35544" xr:uid="{C5295792-1D57-4D81-9BD8-B98B4D90E6A2}"/>
    <cellStyle name="Comma 2 2 2 3 4 4" xfId="8725" xr:uid="{328F881F-09A9-4DB5-A9A1-A798DF30626E}"/>
    <cellStyle name="Comma 2 2 2 3 4 4 2" xfId="24136" xr:uid="{A6427BD9-BEE8-4694-B89B-2D78426E0D4C}"/>
    <cellStyle name="Comma 2 2 2 3 4 4 2 2" xfId="54960" xr:uid="{69C846DB-12DD-4454-A0DE-0CAF8129AB31}"/>
    <cellStyle name="Comma 2 2 2 3 4 4 3" xfId="39550" xr:uid="{989A8F9C-36BA-4E33-AFC6-D1E9DB585744}"/>
    <cellStyle name="Comma 2 2 2 3 4 5" xfId="16327" xr:uid="{414BB173-0281-47DA-9527-2886461A7274}"/>
    <cellStyle name="Comma 2 2 2 3 4 5 2" xfId="47151" xr:uid="{D9730DC3-B315-4053-8DE5-D6D6550C9D83}"/>
    <cellStyle name="Comma 2 2 2 3 4 6" xfId="31741" xr:uid="{6120A807-2468-4B5C-9045-F50E663F19CD}"/>
    <cellStyle name="Comma 2 2 2 3 5" xfId="1547" xr:uid="{0E4429C3-F92A-4A77-87D0-E2CCD601140E}"/>
    <cellStyle name="Comma 2 2 2 3 5 2" xfId="3446" xr:uid="{7C6454DB-FEC9-4F02-AA07-BB1216C60CE6}"/>
    <cellStyle name="Comma 2 2 2 3 5 2 2" xfId="7249" xr:uid="{CAE470D6-10A1-461C-9B77-5093760C1FDF}"/>
    <cellStyle name="Comma 2 2 2 3 5 2 2 2" xfId="15060" xr:uid="{33C70805-214E-4D0C-AB24-7C40D5CB8100}"/>
    <cellStyle name="Comma 2 2 2 3 5 2 2 2 2" xfId="30471" xr:uid="{7BB8B760-9ED4-4CF3-9D7C-7FADE7E25869}"/>
    <cellStyle name="Comma 2 2 2 3 5 2 2 2 2 2" xfId="61295" xr:uid="{D4F9CC50-1ED0-49D2-9655-58303BBFA5F8}"/>
    <cellStyle name="Comma 2 2 2 3 5 2 2 2 3" xfId="45885" xr:uid="{B448A4D3-C1A5-4572-8E15-E3A59EE770F0}"/>
    <cellStyle name="Comma 2 2 2 3 5 2 2 3" xfId="22662" xr:uid="{8CC17006-D318-4960-898B-2DD7A62A44BA}"/>
    <cellStyle name="Comma 2 2 2 3 5 2 2 3 2" xfId="53486" xr:uid="{677A6641-8F3B-419A-85EE-9E01B1C24C59}"/>
    <cellStyle name="Comma 2 2 2 3 5 2 2 4" xfId="38076" xr:uid="{91F805B4-A15A-499F-81CD-1A97945FDBF9}"/>
    <cellStyle name="Comma 2 2 2 3 5 2 3" xfId="11257" xr:uid="{F120CA45-0642-4852-8769-BA1CBABD4E28}"/>
    <cellStyle name="Comma 2 2 2 3 5 2 3 2" xfId="26668" xr:uid="{598EDEAD-60E7-4099-8B07-1BDA87FEE125}"/>
    <cellStyle name="Comma 2 2 2 3 5 2 3 2 2" xfId="57492" xr:uid="{C938340B-8836-429C-AE52-709223899398}"/>
    <cellStyle name="Comma 2 2 2 3 5 2 3 3" xfId="42082" xr:uid="{BE893887-AD79-4D91-8EEE-2295097D2B92}"/>
    <cellStyle name="Comma 2 2 2 3 5 2 4" xfId="18859" xr:uid="{E8ADEBB2-5601-478C-BD2A-8BE35FF09015}"/>
    <cellStyle name="Comma 2 2 2 3 5 2 4 2" xfId="49683" xr:uid="{774EC3B9-106B-4C2B-A105-607AD12C595E}"/>
    <cellStyle name="Comma 2 2 2 3 5 2 5" xfId="34273" xr:uid="{7C3F4A76-8E9F-41CF-A32C-29ABA7B2DA92}"/>
    <cellStyle name="Comma 2 2 2 3 5 3" xfId="5350" xr:uid="{7ABD7156-2A1F-448D-BDFE-D864FA2B967B}"/>
    <cellStyle name="Comma 2 2 2 3 5 3 2" xfId="13161" xr:uid="{893B4D9B-9DFD-45AA-8E27-10857179245F}"/>
    <cellStyle name="Comma 2 2 2 3 5 3 2 2" xfId="28572" xr:uid="{EA2B3A91-90B5-4409-A89E-1FD16010E8D1}"/>
    <cellStyle name="Comma 2 2 2 3 5 3 2 2 2" xfId="59396" xr:uid="{39D4D536-2D4C-4BD1-BBED-34C8B809CDCC}"/>
    <cellStyle name="Comma 2 2 2 3 5 3 2 3" xfId="43986" xr:uid="{800DEC12-CC07-4A6B-A47C-B0F14838CE13}"/>
    <cellStyle name="Comma 2 2 2 3 5 3 3" xfId="20763" xr:uid="{CF09A046-A5EC-4413-9584-A4479806A319}"/>
    <cellStyle name="Comma 2 2 2 3 5 3 3 2" xfId="51587" xr:uid="{392421F2-9C7A-4F5F-927E-0F39CEE9A796}"/>
    <cellStyle name="Comma 2 2 2 3 5 3 4" xfId="36177" xr:uid="{3CD448F5-1740-4CB7-AD78-7BD939E1BABB}"/>
    <cellStyle name="Comma 2 2 2 3 5 4" xfId="9358" xr:uid="{E11154F7-6CF2-48C0-B071-27C705159F69}"/>
    <cellStyle name="Comma 2 2 2 3 5 4 2" xfId="24769" xr:uid="{143C9269-6157-4266-8FC4-9CA613F58404}"/>
    <cellStyle name="Comma 2 2 2 3 5 4 2 2" xfId="55593" xr:uid="{AC18DF26-4CA2-46A0-B4C7-3724F8FF2844}"/>
    <cellStyle name="Comma 2 2 2 3 5 4 3" xfId="40183" xr:uid="{82CB8D16-8425-41F0-AA9E-3C6ABF058E4A}"/>
    <cellStyle name="Comma 2 2 2 3 5 5" xfId="16960" xr:uid="{719A4523-8223-44DA-BB7A-13D10C129FE9}"/>
    <cellStyle name="Comma 2 2 2 3 5 5 2" xfId="47784" xr:uid="{D65AF52D-AD41-47B0-B5FB-EAA70F95D355}"/>
    <cellStyle name="Comma 2 2 2 3 5 6" xfId="32374" xr:uid="{970160F0-ED9E-4FFB-85EE-5A77BC3EADD3}"/>
    <cellStyle name="Comma 2 2 2 3 6" xfId="2180" xr:uid="{635D8C73-B61B-4EA5-9BBD-4E82D88DFDAA}"/>
    <cellStyle name="Comma 2 2 2 3 6 2" xfId="5983" xr:uid="{06E89576-914A-4ABA-BD2E-93E256C611E8}"/>
    <cellStyle name="Comma 2 2 2 3 6 2 2" xfId="13794" xr:uid="{5E60311B-0EAC-43C0-8037-5F85EBBB69A5}"/>
    <cellStyle name="Comma 2 2 2 3 6 2 2 2" xfId="29205" xr:uid="{B9BC80B6-A1BA-46C4-9BA0-16E8005B643E}"/>
    <cellStyle name="Comma 2 2 2 3 6 2 2 2 2" xfId="60029" xr:uid="{5DB64F7D-D6B3-41DC-9DD3-C5C9641E08E8}"/>
    <cellStyle name="Comma 2 2 2 3 6 2 2 3" xfId="44619" xr:uid="{BD67A843-5A24-470E-8C54-64DFD14A08B2}"/>
    <cellStyle name="Comma 2 2 2 3 6 2 3" xfId="21396" xr:uid="{CC35D62F-B020-4E3A-A855-0E7E469E9DEB}"/>
    <cellStyle name="Comma 2 2 2 3 6 2 3 2" xfId="52220" xr:uid="{8E7A8A08-DE9A-4E83-ABF3-B04EB461E69F}"/>
    <cellStyle name="Comma 2 2 2 3 6 2 4" xfId="36810" xr:uid="{91ECAB09-5ED0-4E4C-AFF5-E10AF949A7C0}"/>
    <cellStyle name="Comma 2 2 2 3 6 3" xfId="9991" xr:uid="{DA0347B8-1F6C-497F-95E4-A41890D2BA75}"/>
    <cellStyle name="Comma 2 2 2 3 6 3 2" xfId="25402" xr:uid="{DB5E71C2-5359-45E8-9DE4-4BF89BFA2F7E}"/>
    <cellStyle name="Comma 2 2 2 3 6 3 2 2" xfId="56226" xr:uid="{9AA38D25-0430-4EB0-B0E0-A054C439A315}"/>
    <cellStyle name="Comma 2 2 2 3 6 3 3" xfId="40816" xr:uid="{1D254450-2EE5-4A51-A810-F1718EDC5A13}"/>
    <cellStyle name="Comma 2 2 2 3 6 4" xfId="17593" xr:uid="{CA598FE6-4FBE-4F85-BC36-3E0A8425651F}"/>
    <cellStyle name="Comma 2 2 2 3 6 4 2" xfId="48417" xr:uid="{7BFBA751-D420-45DF-B7E8-2CD98AF89AD5}"/>
    <cellStyle name="Comma 2 2 2 3 6 5" xfId="33007" xr:uid="{E17FE51C-12B7-4CF2-B847-22367E2B68B2}"/>
    <cellStyle name="Comma 2 2 2 3 7" xfId="4084" xr:uid="{82225D8B-A5EF-4332-B94A-5A517B4BB6C7}"/>
    <cellStyle name="Comma 2 2 2 3 7 2" xfId="11895" xr:uid="{4936CF98-E471-470A-93AA-2509F245D430}"/>
    <cellStyle name="Comma 2 2 2 3 7 2 2" xfId="27306" xr:uid="{35D16FFE-4DCC-4B3B-B938-8F40EE0906FC}"/>
    <cellStyle name="Comma 2 2 2 3 7 2 2 2" xfId="58130" xr:uid="{242B8A01-1958-48E3-BB95-C0EC89B3C7DD}"/>
    <cellStyle name="Comma 2 2 2 3 7 2 3" xfId="42720" xr:uid="{6D752047-DC77-44F5-B8D6-2A1BA31D308D}"/>
    <cellStyle name="Comma 2 2 2 3 7 3" xfId="19497" xr:uid="{F9436089-C868-45A8-9871-187F6DF191AF}"/>
    <cellStyle name="Comma 2 2 2 3 7 3 2" xfId="50321" xr:uid="{3A6A460B-F663-416A-8D6F-1B12140F8999}"/>
    <cellStyle name="Comma 2 2 2 3 7 4" xfId="34911" xr:uid="{9B7FC98E-8FBE-43E3-8E14-CCE198D15745}"/>
    <cellStyle name="Comma 2 2 2 3 8" xfId="8092" xr:uid="{03A07634-0FE1-4C6D-B2FF-4A1B45979456}"/>
    <cellStyle name="Comma 2 2 2 3 8 2" xfId="23503" xr:uid="{EAA7C226-C5F8-47AC-A797-16C4FAA7F4F1}"/>
    <cellStyle name="Comma 2 2 2 3 8 2 2" xfId="54327" xr:uid="{89451F54-CD2F-49CA-A42E-050A14BC60EC}"/>
    <cellStyle name="Comma 2 2 2 3 8 3" xfId="38917" xr:uid="{F7FB69DF-4FEE-4EBE-AE1E-B5F3E3DA18AB}"/>
    <cellStyle name="Comma 2 2 2 3 9" xfId="7883" xr:uid="{3EF7E72D-316B-44CD-91BD-76C9D2CE9364}"/>
    <cellStyle name="Comma 2 2 2 3 9 2" xfId="23294" xr:uid="{74D243DF-041F-4636-85ED-D16D90F6D6DA}"/>
    <cellStyle name="Comma 2 2 2 3 9 2 2" xfId="54118" xr:uid="{13B66388-3F52-4EDC-9841-CFAC08912378}"/>
    <cellStyle name="Comma 2 2 2 3 9 3" xfId="38708" xr:uid="{C0ACC479-2403-445E-A42A-CEEA4B042A86}"/>
    <cellStyle name="Comma 2 2 2 4" xfId="192" xr:uid="{E64FB4B4-7911-47E7-B410-7DB03AD46663}"/>
    <cellStyle name="Comma 2 2 2 4 10" xfId="15614" xr:uid="{C12241BC-69F4-4371-8FA0-0D242236A7E5}"/>
    <cellStyle name="Comma 2 2 2 4 10 2" xfId="46438" xr:uid="{CCACFC5D-2269-48D4-B15A-ABC39BB7CB08}"/>
    <cellStyle name="Comma 2 2 2 4 11" xfId="31028" xr:uid="{01C2E83F-3F23-4D85-90B5-A26980746F54}"/>
    <cellStyle name="Comma 2 2 2 4 2" xfId="623" xr:uid="{89FE50B0-7C57-4A79-A15D-06D314A6DEBD}"/>
    <cellStyle name="Comma 2 2 2 4 2 2" xfId="1256" xr:uid="{E6C83C6D-D7B0-4A2B-86CD-BF4833765BB2}"/>
    <cellStyle name="Comma 2 2 2 4 2 2 2" xfId="3155" xr:uid="{E7BADE33-3917-4CFF-A270-9DE64BB2447E}"/>
    <cellStyle name="Comma 2 2 2 4 2 2 2 2" xfId="6958" xr:uid="{E735AB2F-E823-4630-8D56-5D463BFFC924}"/>
    <cellStyle name="Comma 2 2 2 4 2 2 2 2 2" xfId="14769" xr:uid="{44B1A863-7BA4-408C-A298-803BE1366580}"/>
    <cellStyle name="Comma 2 2 2 4 2 2 2 2 2 2" xfId="30180" xr:uid="{FE1BBBBC-953C-479C-987C-50C3E5578422}"/>
    <cellStyle name="Comma 2 2 2 4 2 2 2 2 2 2 2" xfId="61004" xr:uid="{13760D9E-CFB2-4E1F-954B-2829D405F6A3}"/>
    <cellStyle name="Comma 2 2 2 4 2 2 2 2 2 3" xfId="45594" xr:uid="{7272BA74-D468-43D1-8569-4D8DB9054C22}"/>
    <cellStyle name="Comma 2 2 2 4 2 2 2 2 3" xfId="22371" xr:uid="{7779ABBE-0B8A-4021-A7B1-4796606057AA}"/>
    <cellStyle name="Comma 2 2 2 4 2 2 2 2 3 2" xfId="53195" xr:uid="{E444E25A-F7D2-4310-A780-F6028ED2BED6}"/>
    <cellStyle name="Comma 2 2 2 4 2 2 2 2 4" xfId="37785" xr:uid="{23C31049-33AA-4ED3-ACF8-5CC38A582113}"/>
    <cellStyle name="Comma 2 2 2 4 2 2 2 3" xfId="10966" xr:uid="{F3079280-5F30-4A7D-845D-0EB9AAE970A2}"/>
    <cellStyle name="Comma 2 2 2 4 2 2 2 3 2" xfId="26377" xr:uid="{192D41F7-0A81-4519-ACEE-60407CC00613}"/>
    <cellStyle name="Comma 2 2 2 4 2 2 2 3 2 2" xfId="57201" xr:uid="{17409CF6-7935-49D7-8998-885F21D65041}"/>
    <cellStyle name="Comma 2 2 2 4 2 2 2 3 3" xfId="41791" xr:uid="{3D839A33-9DCA-44A7-97BE-34D56E87893F}"/>
    <cellStyle name="Comma 2 2 2 4 2 2 2 4" xfId="18568" xr:uid="{034CE923-7F55-496A-BE83-7277CD1659E0}"/>
    <cellStyle name="Comma 2 2 2 4 2 2 2 4 2" xfId="49392" xr:uid="{D7CE80C0-AC3B-41FC-8D73-2ECDF00FF73E}"/>
    <cellStyle name="Comma 2 2 2 4 2 2 2 5" xfId="33982" xr:uid="{01C0D92F-D33C-4A42-8B60-E2B5FE851BCD}"/>
    <cellStyle name="Comma 2 2 2 4 2 2 3" xfId="5059" xr:uid="{46F65EBF-23C8-47E6-A262-77611C7B50B5}"/>
    <cellStyle name="Comma 2 2 2 4 2 2 3 2" xfId="12870" xr:uid="{4DE6D5AA-E1C4-47A9-89A9-65884FCCCA56}"/>
    <cellStyle name="Comma 2 2 2 4 2 2 3 2 2" xfId="28281" xr:uid="{5A7A15EB-454D-4568-A4F1-A6AA2E9A2A18}"/>
    <cellStyle name="Comma 2 2 2 4 2 2 3 2 2 2" xfId="59105" xr:uid="{7F6BBAE6-234F-44D3-A597-19B3312648F0}"/>
    <cellStyle name="Comma 2 2 2 4 2 2 3 2 3" xfId="43695" xr:uid="{3FD552D9-D85C-4C07-A80F-1B928DA469D4}"/>
    <cellStyle name="Comma 2 2 2 4 2 2 3 3" xfId="20472" xr:uid="{9DD6E69A-8CEC-4A4A-877E-C7CE13AB07E7}"/>
    <cellStyle name="Comma 2 2 2 4 2 2 3 3 2" xfId="51296" xr:uid="{3A36264E-11FB-41B1-BDC1-8521E1357BD9}"/>
    <cellStyle name="Comma 2 2 2 4 2 2 3 4" xfId="35886" xr:uid="{E67FF6DB-B65E-4D60-8BFB-393903869130}"/>
    <cellStyle name="Comma 2 2 2 4 2 2 4" xfId="9067" xr:uid="{0C1CB517-5886-4BD8-A160-2C4F62E571BD}"/>
    <cellStyle name="Comma 2 2 2 4 2 2 4 2" xfId="24478" xr:uid="{2A2B056B-9476-490C-B9F1-B4404FBB7F3A}"/>
    <cellStyle name="Comma 2 2 2 4 2 2 4 2 2" xfId="55302" xr:uid="{C75541AA-F99E-4480-B7AF-AEA13A7F1DCD}"/>
    <cellStyle name="Comma 2 2 2 4 2 2 4 3" xfId="39892" xr:uid="{87A37ECA-98AD-46EA-85FC-9326C9CB5B23}"/>
    <cellStyle name="Comma 2 2 2 4 2 2 5" xfId="16669" xr:uid="{7FECE813-B868-4783-BB3D-C4E9692961E6}"/>
    <cellStyle name="Comma 2 2 2 4 2 2 5 2" xfId="47493" xr:uid="{16C4162F-7603-465D-A545-03CFFBF55B1C}"/>
    <cellStyle name="Comma 2 2 2 4 2 2 6" xfId="32083" xr:uid="{E4FA930E-C287-42C4-B436-AE11BF80E742}"/>
    <cellStyle name="Comma 2 2 2 4 2 3" xfId="1889" xr:uid="{DFC39988-AD00-4057-BC48-C3D3D72C87E7}"/>
    <cellStyle name="Comma 2 2 2 4 2 3 2" xfId="3788" xr:uid="{C8A9391A-1790-4B3C-8B09-FE6DD1FEE755}"/>
    <cellStyle name="Comma 2 2 2 4 2 3 2 2" xfId="7591" xr:uid="{3786EE34-FDF1-45C6-AB17-F3B27C7F1431}"/>
    <cellStyle name="Comma 2 2 2 4 2 3 2 2 2" xfId="15402" xr:uid="{4E47702C-2017-46E7-9598-61BB8DC7F2F3}"/>
    <cellStyle name="Comma 2 2 2 4 2 3 2 2 2 2" xfId="30813" xr:uid="{CA1EF554-6B28-4B6B-BD2A-CE747883109F}"/>
    <cellStyle name="Comma 2 2 2 4 2 3 2 2 2 2 2" xfId="61637" xr:uid="{2AAFCF5B-D5BD-4AB2-90B8-0EBC5BCE1B8F}"/>
    <cellStyle name="Comma 2 2 2 4 2 3 2 2 2 3" xfId="46227" xr:uid="{665763C4-46B4-43AB-8EC1-3D69EE65110A}"/>
    <cellStyle name="Comma 2 2 2 4 2 3 2 2 3" xfId="23004" xr:uid="{43377279-8B1F-4266-BB2E-60CCA1D74CE9}"/>
    <cellStyle name="Comma 2 2 2 4 2 3 2 2 3 2" xfId="53828" xr:uid="{ACB95981-5DB9-4CA2-A1D3-873A1E3DD7AA}"/>
    <cellStyle name="Comma 2 2 2 4 2 3 2 2 4" xfId="38418" xr:uid="{57E502F8-20AD-4C37-98FE-06AC1CFA719C}"/>
    <cellStyle name="Comma 2 2 2 4 2 3 2 3" xfId="11599" xr:uid="{1DE36BB0-B5C5-4A07-A1CD-6D164A08F0F3}"/>
    <cellStyle name="Comma 2 2 2 4 2 3 2 3 2" xfId="27010" xr:uid="{F8E93DE2-9ACF-4CBA-88BE-AE4EA83A99A3}"/>
    <cellStyle name="Comma 2 2 2 4 2 3 2 3 2 2" xfId="57834" xr:uid="{1A6340CB-A3A1-43B4-B153-D84F228C5427}"/>
    <cellStyle name="Comma 2 2 2 4 2 3 2 3 3" xfId="42424" xr:uid="{D882A49A-365D-45CA-93D4-45B4D8F34C84}"/>
    <cellStyle name="Comma 2 2 2 4 2 3 2 4" xfId="19201" xr:uid="{9EDC1C6E-9486-4125-AA62-70FC0377C124}"/>
    <cellStyle name="Comma 2 2 2 4 2 3 2 4 2" xfId="50025" xr:uid="{EA00D63A-13AB-424A-B242-BE4F4996A760}"/>
    <cellStyle name="Comma 2 2 2 4 2 3 2 5" xfId="34615" xr:uid="{DD9FB64B-0844-4BFD-A0C5-5F8D24023531}"/>
    <cellStyle name="Comma 2 2 2 4 2 3 3" xfId="5692" xr:uid="{415BE2D0-988B-4067-B656-1B55C66B83A0}"/>
    <cellStyle name="Comma 2 2 2 4 2 3 3 2" xfId="13503" xr:uid="{DAD07E13-3AAA-4B1A-984B-DBDC9A67D51F}"/>
    <cellStyle name="Comma 2 2 2 4 2 3 3 2 2" xfId="28914" xr:uid="{9D0AC773-D508-4C6D-A86B-F88B62D91162}"/>
    <cellStyle name="Comma 2 2 2 4 2 3 3 2 2 2" xfId="59738" xr:uid="{32DAAD8C-F6A7-4183-B9B0-6C199CF3C379}"/>
    <cellStyle name="Comma 2 2 2 4 2 3 3 2 3" xfId="44328" xr:uid="{999DA52A-A37E-42A2-B1D0-C26D92DAF98C}"/>
    <cellStyle name="Comma 2 2 2 4 2 3 3 3" xfId="21105" xr:uid="{7F4655DC-3F94-411D-8FEE-4CBA80CA7CA3}"/>
    <cellStyle name="Comma 2 2 2 4 2 3 3 3 2" xfId="51929" xr:uid="{C629A4C1-8A52-49C1-9B66-210187CF32F1}"/>
    <cellStyle name="Comma 2 2 2 4 2 3 3 4" xfId="36519" xr:uid="{8A0B58F9-FA00-4472-AF2A-C2254DD7AD56}"/>
    <cellStyle name="Comma 2 2 2 4 2 3 4" xfId="9700" xr:uid="{0CF3CF1B-7F36-46E3-95AC-30EE3AC2CC4F}"/>
    <cellStyle name="Comma 2 2 2 4 2 3 4 2" xfId="25111" xr:uid="{FF6FABC9-4073-4391-A60E-7EFE3B83D407}"/>
    <cellStyle name="Comma 2 2 2 4 2 3 4 2 2" xfId="55935" xr:uid="{52FC2453-6655-47EE-8D4A-11822DF8ACE6}"/>
    <cellStyle name="Comma 2 2 2 4 2 3 4 3" xfId="40525" xr:uid="{925D27D3-04E5-4E9C-83CD-23BEE139CB5B}"/>
    <cellStyle name="Comma 2 2 2 4 2 3 5" xfId="17302" xr:uid="{7684F9EC-2BA5-49C9-8C9B-6DAF67C139DC}"/>
    <cellStyle name="Comma 2 2 2 4 2 3 5 2" xfId="48126" xr:uid="{0028FAB2-3335-44E2-BCC7-458ACA91BC0A}"/>
    <cellStyle name="Comma 2 2 2 4 2 3 6" xfId="32716" xr:uid="{71D1EF63-4272-4083-AB96-C4EE4BB9F42B}"/>
    <cellStyle name="Comma 2 2 2 4 2 4" xfId="2522" xr:uid="{2E007A31-9480-4E82-B366-72AB37AA1FA9}"/>
    <cellStyle name="Comma 2 2 2 4 2 4 2" xfId="6325" xr:uid="{D66130A8-627E-4C0A-8F56-77135DA86CB4}"/>
    <cellStyle name="Comma 2 2 2 4 2 4 2 2" xfId="14136" xr:uid="{809114E3-5053-4D50-AF3B-9FCACCC1BE66}"/>
    <cellStyle name="Comma 2 2 2 4 2 4 2 2 2" xfId="29547" xr:uid="{F99ED47E-C511-4910-BAFA-CA55AB0FCBB6}"/>
    <cellStyle name="Comma 2 2 2 4 2 4 2 2 2 2" xfId="60371" xr:uid="{461E9ACB-1A31-4502-B61C-BB49196DF2D4}"/>
    <cellStyle name="Comma 2 2 2 4 2 4 2 2 3" xfId="44961" xr:uid="{E06A4B4A-FFDD-49BE-99CB-A5D740F0120A}"/>
    <cellStyle name="Comma 2 2 2 4 2 4 2 3" xfId="21738" xr:uid="{9F83759F-FDD9-4AD3-8A3F-388C15F17380}"/>
    <cellStyle name="Comma 2 2 2 4 2 4 2 3 2" xfId="52562" xr:uid="{E9AB5A51-0C74-4EFD-949C-D87C60085549}"/>
    <cellStyle name="Comma 2 2 2 4 2 4 2 4" xfId="37152" xr:uid="{3399026C-EDC6-4866-9E44-36886D8B0C7E}"/>
    <cellStyle name="Comma 2 2 2 4 2 4 3" xfId="10333" xr:uid="{7FA2366E-F46E-41F9-A9A5-D775E44F33A4}"/>
    <cellStyle name="Comma 2 2 2 4 2 4 3 2" xfId="25744" xr:uid="{2C3974A1-3589-4605-AED2-FBC643DA30ED}"/>
    <cellStyle name="Comma 2 2 2 4 2 4 3 2 2" xfId="56568" xr:uid="{3BC49CFA-3B23-4E9A-B2BF-7D357F89D58B}"/>
    <cellStyle name="Comma 2 2 2 4 2 4 3 3" xfId="41158" xr:uid="{9457B627-BDAA-4248-8E70-EA2C7191D8B4}"/>
    <cellStyle name="Comma 2 2 2 4 2 4 4" xfId="17935" xr:uid="{2F80E7F2-5886-414C-8532-1DCB20CAD248}"/>
    <cellStyle name="Comma 2 2 2 4 2 4 4 2" xfId="48759" xr:uid="{AC91E039-6F82-4649-8FD1-4513705D668C}"/>
    <cellStyle name="Comma 2 2 2 4 2 4 5" xfId="33349" xr:uid="{AC6934A1-62CB-4CE7-BD8E-2501F5F0CFB3}"/>
    <cellStyle name="Comma 2 2 2 4 2 5" xfId="4426" xr:uid="{9A2514F8-F364-4470-B221-18B0237F9A7B}"/>
    <cellStyle name="Comma 2 2 2 4 2 5 2" xfId="12237" xr:uid="{FCB1A5FF-C35F-4A4E-BAFA-C131B6CC060B}"/>
    <cellStyle name="Comma 2 2 2 4 2 5 2 2" xfId="27648" xr:uid="{CEB88C02-32E4-47D7-8ADD-1CF19F4F6DB4}"/>
    <cellStyle name="Comma 2 2 2 4 2 5 2 2 2" xfId="58472" xr:uid="{FAC75516-EC53-45B2-BC29-6D638253FCC7}"/>
    <cellStyle name="Comma 2 2 2 4 2 5 2 3" xfId="43062" xr:uid="{8097EF9A-7C7E-46C2-BAFB-C876E23825CE}"/>
    <cellStyle name="Comma 2 2 2 4 2 5 3" xfId="19839" xr:uid="{8A072721-BF54-43CD-885C-4D6FD9EA6019}"/>
    <cellStyle name="Comma 2 2 2 4 2 5 3 2" xfId="50663" xr:uid="{374145CE-F165-4D58-B087-3C8B4F39381C}"/>
    <cellStyle name="Comma 2 2 2 4 2 5 4" xfId="35253" xr:uid="{C97D86B8-6167-4CE6-9E6B-683678AFCAC9}"/>
    <cellStyle name="Comma 2 2 2 4 2 6" xfId="8434" xr:uid="{6D1B429E-35CC-43E7-AA67-A30BB4212F0C}"/>
    <cellStyle name="Comma 2 2 2 4 2 6 2" xfId="23845" xr:uid="{6858580E-0B57-4BB0-8045-8830B128B8B9}"/>
    <cellStyle name="Comma 2 2 2 4 2 6 2 2" xfId="54669" xr:uid="{FFDA56DD-AA71-42C0-9FC3-77DF5531CAF7}"/>
    <cellStyle name="Comma 2 2 2 4 2 6 3" xfId="39259" xr:uid="{DBA33FAA-09EC-4939-BA0C-CBC3D86509C4}"/>
    <cellStyle name="Comma 2 2 2 4 2 7" xfId="16036" xr:uid="{D38CEF56-2B35-425B-AD44-A5B63F29CEC7}"/>
    <cellStyle name="Comma 2 2 2 4 2 7 2" xfId="46860" xr:uid="{8BD34AFA-1528-47CC-8F44-C4D3671D3D71}"/>
    <cellStyle name="Comma 2 2 2 4 2 8" xfId="31450" xr:uid="{967A6B67-34E9-40E8-93BA-C7E2DD6B613E}"/>
    <cellStyle name="Comma 2 2 2 4 3" xfId="414" xr:uid="{A6BD73D9-D49D-4CF5-B3F2-C1557E62E3FA}"/>
    <cellStyle name="Comma 2 2 2 4 3 2" xfId="1047" xr:uid="{9F91E7CF-9847-49D6-BFF4-E644FDEDC4DD}"/>
    <cellStyle name="Comma 2 2 2 4 3 2 2" xfId="2946" xr:uid="{DB6FE8A8-1118-49BF-80B7-C0EB16F81096}"/>
    <cellStyle name="Comma 2 2 2 4 3 2 2 2" xfId="6749" xr:uid="{345E561B-4ABD-4B09-8EE4-ED3912716F2C}"/>
    <cellStyle name="Comma 2 2 2 4 3 2 2 2 2" xfId="14560" xr:uid="{0F9787D2-3F53-4424-9094-E8BFFA9FC467}"/>
    <cellStyle name="Comma 2 2 2 4 3 2 2 2 2 2" xfId="29971" xr:uid="{79FD8670-DC30-4DA2-99DE-407598B7E905}"/>
    <cellStyle name="Comma 2 2 2 4 3 2 2 2 2 2 2" xfId="60795" xr:uid="{DC5E7D86-0EA4-4593-979D-377C6BB339C5}"/>
    <cellStyle name="Comma 2 2 2 4 3 2 2 2 2 3" xfId="45385" xr:uid="{DEA3BA9D-2D14-4A8D-AC17-631BFE9B3076}"/>
    <cellStyle name="Comma 2 2 2 4 3 2 2 2 3" xfId="22162" xr:uid="{DA2D4621-9C72-4C68-8082-90FFBC357BEF}"/>
    <cellStyle name="Comma 2 2 2 4 3 2 2 2 3 2" xfId="52986" xr:uid="{315917C1-8A21-4A27-AE1B-A228EBC5EBD2}"/>
    <cellStyle name="Comma 2 2 2 4 3 2 2 2 4" xfId="37576" xr:uid="{1D819F82-B1E2-43F6-BF74-769B5E49422B}"/>
    <cellStyle name="Comma 2 2 2 4 3 2 2 3" xfId="10757" xr:uid="{83F6811E-3ABF-4C90-B992-2C336495159A}"/>
    <cellStyle name="Comma 2 2 2 4 3 2 2 3 2" xfId="26168" xr:uid="{77B3BD16-07E2-4BA0-8F10-C733454ACB08}"/>
    <cellStyle name="Comma 2 2 2 4 3 2 2 3 2 2" xfId="56992" xr:uid="{A611A708-E51C-42AD-A78B-4FBECA1AB0C5}"/>
    <cellStyle name="Comma 2 2 2 4 3 2 2 3 3" xfId="41582" xr:uid="{B43DC573-062D-4CD6-8E2C-99A5B11CCE10}"/>
    <cellStyle name="Comma 2 2 2 4 3 2 2 4" xfId="18359" xr:uid="{23289F82-F483-461A-AB61-3DEFB0DDFDB6}"/>
    <cellStyle name="Comma 2 2 2 4 3 2 2 4 2" xfId="49183" xr:uid="{DFD54478-E1AE-48E1-BC57-CB023CC36E51}"/>
    <cellStyle name="Comma 2 2 2 4 3 2 2 5" xfId="33773" xr:uid="{84EAF8EC-4DBA-422C-B83F-9A096889F48B}"/>
    <cellStyle name="Comma 2 2 2 4 3 2 3" xfId="4850" xr:uid="{AE47994F-E972-42C8-BD49-2F891BC88976}"/>
    <cellStyle name="Comma 2 2 2 4 3 2 3 2" xfId="12661" xr:uid="{6C31719C-770A-4D2B-836F-9C862A0F533D}"/>
    <cellStyle name="Comma 2 2 2 4 3 2 3 2 2" xfId="28072" xr:uid="{E7980CB3-BCEC-484A-B919-F9C2E8D6511A}"/>
    <cellStyle name="Comma 2 2 2 4 3 2 3 2 2 2" xfId="58896" xr:uid="{FFAEA787-3DF0-4A2A-8054-A9C92FA70340}"/>
    <cellStyle name="Comma 2 2 2 4 3 2 3 2 3" xfId="43486" xr:uid="{C4155711-7DEE-4078-9D8F-DBF5C8045D3B}"/>
    <cellStyle name="Comma 2 2 2 4 3 2 3 3" xfId="20263" xr:uid="{B0C01AE9-1B94-4515-987D-8597283ED257}"/>
    <cellStyle name="Comma 2 2 2 4 3 2 3 3 2" xfId="51087" xr:uid="{C8E889DF-FA72-491F-9A30-E33D47530ED4}"/>
    <cellStyle name="Comma 2 2 2 4 3 2 3 4" xfId="35677" xr:uid="{A4D83384-0E6F-4606-BCD4-FED4263265C9}"/>
    <cellStyle name="Comma 2 2 2 4 3 2 4" xfId="8858" xr:uid="{713B8210-C698-4194-82B1-60BFDE2E657C}"/>
    <cellStyle name="Comma 2 2 2 4 3 2 4 2" xfId="24269" xr:uid="{622B2F7B-6961-4F14-BB6A-C0746ECB9DA3}"/>
    <cellStyle name="Comma 2 2 2 4 3 2 4 2 2" xfId="55093" xr:uid="{71E8A1CD-EF8D-400A-9AC8-786A6815AD6B}"/>
    <cellStyle name="Comma 2 2 2 4 3 2 4 3" xfId="39683" xr:uid="{6D6BC63A-0F72-457D-9039-2581A71B1ADD}"/>
    <cellStyle name="Comma 2 2 2 4 3 2 5" xfId="16460" xr:uid="{461AD95D-50C4-48A3-9892-39121B15959C}"/>
    <cellStyle name="Comma 2 2 2 4 3 2 5 2" xfId="47284" xr:uid="{1665B530-E928-4DBC-9F47-CC01184C56CE}"/>
    <cellStyle name="Comma 2 2 2 4 3 2 6" xfId="31874" xr:uid="{ABB3E0C2-0B8D-4766-A92E-FEC1F5CE1D07}"/>
    <cellStyle name="Comma 2 2 2 4 3 3" xfId="1680" xr:uid="{47221E98-B9A8-422D-8E6C-6242BC0AF5E8}"/>
    <cellStyle name="Comma 2 2 2 4 3 3 2" xfId="3579" xr:uid="{739271F6-868A-41CA-B6B2-0D72D2B44A6A}"/>
    <cellStyle name="Comma 2 2 2 4 3 3 2 2" xfId="7382" xr:uid="{83C2ABF9-5463-43D4-B1D0-98A15BB3C58B}"/>
    <cellStyle name="Comma 2 2 2 4 3 3 2 2 2" xfId="15193" xr:uid="{93D03522-71CF-4B8C-A841-D5FF79F4977E}"/>
    <cellStyle name="Comma 2 2 2 4 3 3 2 2 2 2" xfId="30604" xr:uid="{9C99F49F-13EA-4B63-B53E-74AAAE58CA36}"/>
    <cellStyle name="Comma 2 2 2 4 3 3 2 2 2 2 2" xfId="61428" xr:uid="{17D5F228-C7A3-494D-9608-65B0759B87C0}"/>
    <cellStyle name="Comma 2 2 2 4 3 3 2 2 2 3" xfId="46018" xr:uid="{B8D439E3-5ABD-44E2-B7B8-70D771B2416F}"/>
    <cellStyle name="Comma 2 2 2 4 3 3 2 2 3" xfId="22795" xr:uid="{2FE46CC0-255F-4AFE-B7B0-F3053E74B8FA}"/>
    <cellStyle name="Comma 2 2 2 4 3 3 2 2 3 2" xfId="53619" xr:uid="{9E5850B0-C8C0-4C20-9046-C30EC7300B93}"/>
    <cellStyle name="Comma 2 2 2 4 3 3 2 2 4" xfId="38209" xr:uid="{26BB7D88-61A2-4998-B57A-D9854DE5341B}"/>
    <cellStyle name="Comma 2 2 2 4 3 3 2 3" xfId="11390" xr:uid="{B61C71C4-BCE2-4B30-AC41-495BD13FAA11}"/>
    <cellStyle name="Comma 2 2 2 4 3 3 2 3 2" xfId="26801" xr:uid="{4262E079-B83D-47A7-8B29-043CDEFA7910}"/>
    <cellStyle name="Comma 2 2 2 4 3 3 2 3 2 2" xfId="57625" xr:uid="{09F4E48B-DF0B-405A-BF3C-426A3DF7495D}"/>
    <cellStyle name="Comma 2 2 2 4 3 3 2 3 3" xfId="42215" xr:uid="{CE101FCE-8360-4B61-8849-6004FE70A534}"/>
    <cellStyle name="Comma 2 2 2 4 3 3 2 4" xfId="18992" xr:uid="{7F68E9DE-1506-46B9-AFF4-2322A4D3E3B3}"/>
    <cellStyle name="Comma 2 2 2 4 3 3 2 4 2" xfId="49816" xr:uid="{93417AAC-EC44-4D3E-9935-4C3019433B7E}"/>
    <cellStyle name="Comma 2 2 2 4 3 3 2 5" xfId="34406" xr:uid="{2E3B4B6B-A0AD-4F9D-BA59-33E0A23B697D}"/>
    <cellStyle name="Comma 2 2 2 4 3 3 3" xfId="5483" xr:uid="{A9F64671-3BDB-479C-98EE-2F6FDEC3D3CA}"/>
    <cellStyle name="Comma 2 2 2 4 3 3 3 2" xfId="13294" xr:uid="{9BE70CFC-8BEC-4121-AAD4-ECF4EC074734}"/>
    <cellStyle name="Comma 2 2 2 4 3 3 3 2 2" xfId="28705" xr:uid="{DC02A1EB-8915-427E-86B9-109931750FCF}"/>
    <cellStyle name="Comma 2 2 2 4 3 3 3 2 2 2" xfId="59529" xr:uid="{025ADFFC-761F-41F0-A68E-AF45530110ED}"/>
    <cellStyle name="Comma 2 2 2 4 3 3 3 2 3" xfId="44119" xr:uid="{B025B579-8244-4AEE-A693-80E08CF4F3C3}"/>
    <cellStyle name="Comma 2 2 2 4 3 3 3 3" xfId="20896" xr:uid="{78DBAF94-31E1-4A45-8FBA-2970AC52CAF0}"/>
    <cellStyle name="Comma 2 2 2 4 3 3 3 3 2" xfId="51720" xr:uid="{BB205814-ADD2-47AB-8F81-5C87DE0B5CB8}"/>
    <cellStyle name="Comma 2 2 2 4 3 3 3 4" xfId="36310" xr:uid="{B30D6BCF-522D-4FEA-A896-31644F5B3496}"/>
    <cellStyle name="Comma 2 2 2 4 3 3 4" xfId="9491" xr:uid="{7BB3A94A-4E3B-4A69-B5C5-807E320C9DCC}"/>
    <cellStyle name="Comma 2 2 2 4 3 3 4 2" xfId="24902" xr:uid="{2B9C9FF0-84E7-4A65-B5D4-5A33B2A9C030}"/>
    <cellStyle name="Comma 2 2 2 4 3 3 4 2 2" xfId="55726" xr:uid="{0A7F3B4D-35C0-4922-B9B8-B4CA215EB064}"/>
    <cellStyle name="Comma 2 2 2 4 3 3 4 3" xfId="40316" xr:uid="{F19DE849-5F49-4FA2-BEB3-6FAD9248C4A2}"/>
    <cellStyle name="Comma 2 2 2 4 3 3 5" xfId="17093" xr:uid="{8A23D3D7-C57E-46E1-95B2-A00696ADA592}"/>
    <cellStyle name="Comma 2 2 2 4 3 3 5 2" xfId="47917" xr:uid="{E867B9C3-5C71-4004-8846-5CBC8E293FEC}"/>
    <cellStyle name="Comma 2 2 2 4 3 3 6" xfId="32507" xr:uid="{5169256C-5D9F-4C39-878B-D07966A1F9D4}"/>
    <cellStyle name="Comma 2 2 2 4 3 4" xfId="2313" xr:uid="{3749733D-131D-4B9E-B113-14732F9E606A}"/>
    <cellStyle name="Comma 2 2 2 4 3 4 2" xfId="6116" xr:uid="{9182598C-B232-4A9B-ACE4-ABE031D3A2A7}"/>
    <cellStyle name="Comma 2 2 2 4 3 4 2 2" xfId="13927" xr:uid="{0CAFBA20-9BF0-4AE2-8AF5-FF9E1B54710C}"/>
    <cellStyle name="Comma 2 2 2 4 3 4 2 2 2" xfId="29338" xr:uid="{1FA5A9EC-2330-4939-9D5B-7609F0D9671C}"/>
    <cellStyle name="Comma 2 2 2 4 3 4 2 2 2 2" xfId="60162" xr:uid="{622446EE-CE11-45E1-AE72-9A5077155C62}"/>
    <cellStyle name="Comma 2 2 2 4 3 4 2 2 3" xfId="44752" xr:uid="{ED15B378-A051-44A6-B5BF-55423BC2546B}"/>
    <cellStyle name="Comma 2 2 2 4 3 4 2 3" xfId="21529" xr:uid="{3C1F6429-A443-41F0-AC0D-70C5C6C8532F}"/>
    <cellStyle name="Comma 2 2 2 4 3 4 2 3 2" xfId="52353" xr:uid="{85AB6556-4290-4DCE-8E03-EDF2762455E6}"/>
    <cellStyle name="Comma 2 2 2 4 3 4 2 4" xfId="36943" xr:uid="{EBD9B7D6-8E4E-4C57-A54E-6897564506BE}"/>
    <cellStyle name="Comma 2 2 2 4 3 4 3" xfId="10124" xr:uid="{89DCDF91-81DC-4F38-A9E5-F15D7D1AE943}"/>
    <cellStyle name="Comma 2 2 2 4 3 4 3 2" xfId="25535" xr:uid="{C5C8D50A-B4B6-46C8-B13D-842E0C13A014}"/>
    <cellStyle name="Comma 2 2 2 4 3 4 3 2 2" xfId="56359" xr:uid="{5CCEEF0B-978D-4152-9AE4-795EC4CD2624}"/>
    <cellStyle name="Comma 2 2 2 4 3 4 3 3" xfId="40949" xr:uid="{4582AE0F-C27F-4D31-A71A-89B9B830989E}"/>
    <cellStyle name="Comma 2 2 2 4 3 4 4" xfId="17726" xr:uid="{AA7CF1C2-324F-4699-AA26-82E7E3076C7E}"/>
    <cellStyle name="Comma 2 2 2 4 3 4 4 2" xfId="48550" xr:uid="{DBFCA82B-513F-4B04-A697-9E9B49D54015}"/>
    <cellStyle name="Comma 2 2 2 4 3 4 5" xfId="33140" xr:uid="{2AAF823E-8D66-4190-BF15-690F16B39B5E}"/>
    <cellStyle name="Comma 2 2 2 4 3 5" xfId="4217" xr:uid="{586A1478-84D2-43CF-B98C-441E71AA7990}"/>
    <cellStyle name="Comma 2 2 2 4 3 5 2" xfId="12028" xr:uid="{D78FAA98-1E1F-4EEF-AEF6-B3E6DDC60C19}"/>
    <cellStyle name="Comma 2 2 2 4 3 5 2 2" xfId="27439" xr:uid="{88DE7B7A-C316-47C1-9069-19F4814AC55E}"/>
    <cellStyle name="Comma 2 2 2 4 3 5 2 2 2" xfId="58263" xr:uid="{47832AF9-FC61-46E7-A1F9-752229A29FF4}"/>
    <cellStyle name="Comma 2 2 2 4 3 5 2 3" xfId="42853" xr:uid="{1951930A-5646-4B53-82D5-5F979C9E2E47}"/>
    <cellStyle name="Comma 2 2 2 4 3 5 3" xfId="19630" xr:uid="{DA929158-3837-4CFD-8A85-CB2CAD6F049D}"/>
    <cellStyle name="Comma 2 2 2 4 3 5 3 2" xfId="50454" xr:uid="{3D7963DA-68F1-415B-8126-E13B75D26BC2}"/>
    <cellStyle name="Comma 2 2 2 4 3 5 4" xfId="35044" xr:uid="{AB54F410-CA43-4896-BBD3-5797F009AE78}"/>
    <cellStyle name="Comma 2 2 2 4 3 6" xfId="8225" xr:uid="{C29A7697-D85C-4163-B051-5E9473CD263E}"/>
    <cellStyle name="Comma 2 2 2 4 3 6 2" xfId="23636" xr:uid="{0CC32964-C848-4668-B6F4-C36FDC195378}"/>
    <cellStyle name="Comma 2 2 2 4 3 6 2 2" xfId="54460" xr:uid="{CC7A1F82-3FA7-4E87-8CD2-64CD648DB765}"/>
    <cellStyle name="Comma 2 2 2 4 3 6 3" xfId="39050" xr:uid="{B2F56EEC-F8F2-492B-83B7-431AC89FE60C}"/>
    <cellStyle name="Comma 2 2 2 4 3 7" xfId="15827" xr:uid="{0B7429C2-A39D-49D9-A725-5DBC36EEBEF2}"/>
    <cellStyle name="Comma 2 2 2 4 3 7 2" xfId="46651" xr:uid="{01E46438-E6BC-4090-9C42-E9DC312DF325}"/>
    <cellStyle name="Comma 2 2 2 4 3 8" xfId="31241" xr:uid="{9C752441-41FC-4829-B5A7-1B51CD1D98F4}"/>
    <cellStyle name="Comma 2 2 2 4 4" xfId="834" xr:uid="{DA852CCC-0E9B-4CE1-9C9D-595B9CA3CDE0}"/>
    <cellStyle name="Comma 2 2 2 4 4 2" xfId="2733" xr:uid="{2C548CA8-B6D9-478E-9786-33C2A0504729}"/>
    <cellStyle name="Comma 2 2 2 4 4 2 2" xfId="6536" xr:uid="{0023FB4E-4F3B-40AB-B758-FB47E75E30CB}"/>
    <cellStyle name="Comma 2 2 2 4 4 2 2 2" xfId="14347" xr:uid="{80C119E3-22A3-49B0-97CC-07A7EDF3797B}"/>
    <cellStyle name="Comma 2 2 2 4 4 2 2 2 2" xfId="29758" xr:uid="{8DDCBD9A-B976-4F4A-8CED-D68AD2920306}"/>
    <cellStyle name="Comma 2 2 2 4 4 2 2 2 2 2" xfId="60582" xr:uid="{71FB5440-2E02-4C7E-B20D-9485280D52FC}"/>
    <cellStyle name="Comma 2 2 2 4 4 2 2 2 3" xfId="45172" xr:uid="{25B037F8-D708-456C-B096-B5FC1BF4F47A}"/>
    <cellStyle name="Comma 2 2 2 4 4 2 2 3" xfId="21949" xr:uid="{48D19E44-CC81-47A1-9668-E58AF7ED4D7D}"/>
    <cellStyle name="Comma 2 2 2 4 4 2 2 3 2" xfId="52773" xr:uid="{00CAC494-676F-49DB-AE64-239371CDBD5A}"/>
    <cellStyle name="Comma 2 2 2 4 4 2 2 4" xfId="37363" xr:uid="{2175260C-8083-44AB-AD2D-B4476E7AA86E}"/>
    <cellStyle name="Comma 2 2 2 4 4 2 3" xfId="10544" xr:uid="{1A8118E5-B074-4FD3-A5AE-46BD66AC5493}"/>
    <cellStyle name="Comma 2 2 2 4 4 2 3 2" xfId="25955" xr:uid="{86C16A1C-3026-4F82-9DEE-47600CD038CC}"/>
    <cellStyle name="Comma 2 2 2 4 4 2 3 2 2" xfId="56779" xr:uid="{F3399AF5-EA99-404D-8037-A15761F34C7A}"/>
    <cellStyle name="Comma 2 2 2 4 4 2 3 3" xfId="41369" xr:uid="{4800C4CC-E3C1-4346-9296-7A568C51413B}"/>
    <cellStyle name="Comma 2 2 2 4 4 2 4" xfId="18146" xr:uid="{19BAC936-3885-41E6-A2B2-2832061BD277}"/>
    <cellStyle name="Comma 2 2 2 4 4 2 4 2" xfId="48970" xr:uid="{133D71D5-A57B-4012-8737-F255F26F3FB3}"/>
    <cellStyle name="Comma 2 2 2 4 4 2 5" xfId="33560" xr:uid="{DDEEBE5C-A10B-4E2E-9B71-CA4314495C83}"/>
    <cellStyle name="Comma 2 2 2 4 4 3" xfId="4637" xr:uid="{A9158EA6-189C-4EB8-8C82-27DDF4BA21F7}"/>
    <cellStyle name="Comma 2 2 2 4 4 3 2" xfId="12448" xr:uid="{7606E294-E155-44F9-BF4B-7B06E895B056}"/>
    <cellStyle name="Comma 2 2 2 4 4 3 2 2" xfId="27859" xr:uid="{EEC3AF8A-264A-46C1-B33D-76CE41C565B3}"/>
    <cellStyle name="Comma 2 2 2 4 4 3 2 2 2" xfId="58683" xr:uid="{F9EB1E51-A470-468E-B060-5159151D5244}"/>
    <cellStyle name="Comma 2 2 2 4 4 3 2 3" xfId="43273" xr:uid="{B4BFB342-0AA0-40B3-A22D-22FB29F0B776}"/>
    <cellStyle name="Comma 2 2 2 4 4 3 3" xfId="20050" xr:uid="{11A062ED-7A7D-46D7-9EA5-63A8E5A29530}"/>
    <cellStyle name="Comma 2 2 2 4 4 3 3 2" xfId="50874" xr:uid="{9C874F8F-8253-4359-92EE-814855A04D2F}"/>
    <cellStyle name="Comma 2 2 2 4 4 3 4" xfId="35464" xr:uid="{94230DFF-4C58-4F3D-8A5D-6C5EF2DA9801}"/>
    <cellStyle name="Comma 2 2 2 4 4 4" xfId="8645" xr:uid="{1351784D-D2A7-458B-97A2-6DAA8AA804B4}"/>
    <cellStyle name="Comma 2 2 2 4 4 4 2" xfId="24056" xr:uid="{AC7952A7-1DA0-4A67-BDF4-8DF90DADD3DB}"/>
    <cellStyle name="Comma 2 2 2 4 4 4 2 2" xfId="54880" xr:uid="{5A323AC6-BB7C-47B2-8E53-5E865C87DD37}"/>
    <cellStyle name="Comma 2 2 2 4 4 4 3" xfId="39470" xr:uid="{C2FBD0BE-0741-4930-A3A4-190EB8158090}"/>
    <cellStyle name="Comma 2 2 2 4 4 5" xfId="16247" xr:uid="{9D611097-129B-4422-BCEE-773F26AC55C9}"/>
    <cellStyle name="Comma 2 2 2 4 4 5 2" xfId="47071" xr:uid="{F3153442-85FC-47ED-9448-1D6D28CDC5B1}"/>
    <cellStyle name="Comma 2 2 2 4 4 6" xfId="31661" xr:uid="{2493B8D1-C7F8-415F-9BE2-D02AFDE0F916}"/>
    <cellStyle name="Comma 2 2 2 4 5" xfId="1467" xr:uid="{71109A07-1D52-48E7-BCBA-375221745DAB}"/>
    <cellStyle name="Comma 2 2 2 4 5 2" xfId="3366" xr:uid="{AB84CEBD-D937-4C39-A5C5-E5F5788C5A4A}"/>
    <cellStyle name="Comma 2 2 2 4 5 2 2" xfId="7169" xr:uid="{9E03BB10-106D-48A0-9119-9E15B7E7DB2C}"/>
    <cellStyle name="Comma 2 2 2 4 5 2 2 2" xfId="14980" xr:uid="{02480C56-A383-4C98-86EB-CB1DC55F9735}"/>
    <cellStyle name="Comma 2 2 2 4 5 2 2 2 2" xfId="30391" xr:uid="{0752F297-D289-4DF2-8908-C0254BEC6DF3}"/>
    <cellStyle name="Comma 2 2 2 4 5 2 2 2 2 2" xfId="61215" xr:uid="{DB374AEA-E350-484A-B61E-7802B38F6C43}"/>
    <cellStyle name="Comma 2 2 2 4 5 2 2 2 3" xfId="45805" xr:uid="{F5CC5553-058C-4459-8645-985E53AFB7F3}"/>
    <cellStyle name="Comma 2 2 2 4 5 2 2 3" xfId="22582" xr:uid="{BC82E1DF-AC3A-4352-BFBA-D6239AA9BA0D}"/>
    <cellStyle name="Comma 2 2 2 4 5 2 2 3 2" xfId="53406" xr:uid="{D9B8943B-2EEC-49D9-89D4-921691C0E387}"/>
    <cellStyle name="Comma 2 2 2 4 5 2 2 4" xfId="37996" xr:uid="{8A8971F9-B719-479F-9FD7-C8D2BC836AE0}"/>
    <cellStyle name="Comma 2 2 2 4 5 2 3" xfId="11177" xr:uid="{57BB823F-4C2E-4707-998E-21680939C64F}"/>
    <cellStyle name="Comma 2 2 2 4 5 2 3 2" xfId="26588" xr:uid="{3FC27508-D405-415A-8085-D9820BAB7C64}"/>
    <cellStyle name="Comma 2 2 2 4 5 2 3 2 2" xfId="57412" xr:uid="{74926B07-25B7-4318-95CF-0F4190826981}"/>
    <cellStyle name="Comma 2 2 2 4 5 2 3 3" xfId="42002" xr:uid="{17E77DA5-FF32-427A-924F-354F40AFBA5C}"/>
    <cellStyle name="Comma 2 2 2 4 5 2 4" xfId="18779" xr:uid="{534196DC-71A3-49EB-B9FC-CF80CC56F839}"/>
    <cellStyle name="Comma 2 2 2 4 5 2 4 2" xfId="49603" xr:uid="{55FA9E21-5DE0-475A-B5A7-BAB8099C2413}"/>
    <cellStyle name="Comma 2 2 2 4 5 2 5" xfId="34193" xr:uid="{19D0C662-91E8-4A18-8111-079D96AB68C6}"/>
    <cellStyle name="Comma 2 2 2 4 5 3" xfId="5270" xr:uid="{49F2475D-2953-4159-8092-E227BAB6C723}"/>
    <cellStyle name="Comma 2 2 2 4 5 3 2" xfId="13081" xr:uid="{57455D39-E745-4253-89EB-D5966EC4ECC1}"/>
    <cellStyle name="Comma 2 2 2 4 5 3 2 2" xfId="28492" xr:uid="{5EEAFAB3-0FB9-42E8-8533-E684E10C02DE}"/>
    <cellStyle name="Comma 2 2 2 4 5 3 2 2 2" xfId="59316" xr:uid="{B35E054D-C204-45C7-AD79-A32D54D227F0}"/>
    <cellStyle name="Comma 2 2 2 4 5 3 2 3" xfId="43906" xr:uid="{587A9F62-D590-4A5D-8A64-178B5FF5D749}"/>
    <cellStyle name="Comma 2 2 2 4 5 3 3" xfId="20683" xr:uid="{DAC50140-5696-456E-98FA-7D524E9F3BB4}"/>
    <cellStyle name="Comma 2 2 2 4 5 3 3 2" xfId="51507" xr:uid="{CC8F142B-2980-4EBF-8002-AB1A0E2DE845}"/>
    <cellStyle name="Comma 2 2 2 4 5 3 4" xfId="36097" xr:uid="{94FDE513-11CB-4089-BE7E-6501B7A20ABA}"/>
    <cellStyle name="Comma 2 2 2 4 5 4" xfId="9278" xr:uid="{95DA5480-A483-434E-82FB-A8CD6C220426}"/>
    <cellStyle name="Comma 2 2 2 4 5 4 2" xfId="24689" xr:uid="{B7950039-AACC-48F8-97F8-3CFE5BB7B440}"/>
    <cellStyle name="Comma 2 2 2 4 5 4 2 2" xfId="55513" xr:uid="{830CE78E-00B8-4EAF-8F1E-CE8B18B60E83}"/>
    <cellStyle name="Comma 2 2 2 4 5 4 3" xfId="40103" xr:uid="{ADBD52A1-E5C3-4F84-ADFF-7020D5ECA7E3}"/>
    <cellStyle name="Comma 2 2 2 4 5 5" xfId="16880" xr:uid="{26E42E9E-252A-412C-8913-0D50AADC252A}"/>
    <cellStyle name="Comma 2 2 2 4 5 5 2" xfId="47704" xr:uid="{4D7F1219-9074-4C22-94FB-168C8FEB71AE}"/>
    <cellStyle name="Comma 2 2 2 4 5 6" xfId="32294" xr:uid="{FC764FBE-1769-41E2-83ED-2F834A8023F6}"/>
    <cellStyle name="Comma 2 2 2 4 6" xfId="2100" xr:uid="{5B9C4715-F0EA-4CA1-9CC3-D431BB5EF6B5}"/>
    <cellStyle name="Comma 2 2 2 4 6 2" xfId="5903" xr:uid="{3466782D-9573-4E6D-97A6-B4B507A8A577}"/>
    <cellStyle name="Comma 2 2 2 4 6 2 2" xfId="13714" xr:uid="{B81F2209-274E-41F4-AB15-8B12F15BC681}"/>
    <cellStyle name="Comma 2 2 2 4 6 2 2 2" xfId="29125" xr:uid="{741E13B0-B5DD-4AC0-B25C-B572FC1A93AF}"/>
    <cellStyle name="Comma 2 2 2 4 6 2 2 2 2" xfId="59949" xr:uid="{36836CB9-FCE7-4389-81A3-AA2E0C7FAEE0}"/>
    <cellStyle name="Comma 2 2 2 4 6 2 2 3" xfId="44539" xr:uid="{D06D73C4-8376-467C-A6E0-EBF2D6B49E81}"/>
    <cellStyle name="Comma 2 2 2 4 6 2 3" xfId="21316" xr:uid="{80B22606-7264-4D59-B4A3-6469550A5D3F}"/>
    <cellStyle name="Comma 2 2 2 4 6 2 3 2" xfId="52140" xr:uid="{7DC6A93C-5895-407E-A4CE-43E3CA912109}"/>
    <cellStyle name="Comma 2 2 2 4 6 2 4" xfId="36730" xr:uid="{2D3E6481-2A83-43DD-9FA5-8FAE37C13E5E}"/>
    <cellStyle name="Comma 2 2 2 4 6 3" xfId="9911" xr:uid="{19A8B197-2062-425F-A2D5-9515452F33B7}"/>
    <cellStyle name="Comma 2 2 2 4 6 3 2" xfId="25322" xr:uid="{6907DBA3-BD80-4A9F-9969-3FFD3D324A9A}"/>
    <cellStyle name="Comma 2 2 2 4 6 3 2 2" xfId="56146" xr:uid="{88B30C87-D457-43A4-8B42-9B9CA97D461A}"/>
    <cellStyle name="Comma 2 2 2 4 6 3 3" xfId="40736" xr:uid="{F86BBC87-D614-48BD-AFB2-85D029224637}"/>
    <cellStyle name="Comma 2 2 2 4 6 4" xfId="17513" xr:uid="{2E56D229-86C8-4889-AAF6-5A66D44583AF}"/>
    <cellStyle name="Comma 2 2 2 4 6 4 2" xfId="48337" xr:uid="{F02B0CBC-4F63-483A-A8BE-23DF528EF00B}"/>
    <cellStyle name="Comma 2 2 2 4 6 5" xfId="32927" xr:uid="{EEE7F5C2-258B-43FD-80BC-08E08585514C}"/>
    <cellStyle name="Comma 2 2 2 4 7" xfId="4004" xr:uid="{07F40F8A-B78A-4519-8E89-2A3B24D80429}"/>
    <cellStyle name="Comma 2 2 2 4 7 2" xfId="11815" xr:uid="{327B894E-9F1A-406D-AD31-D0FE8DAE4E3D}"/>
    <cellStyle name="Comma 2 2 2 4 7 2 2" xfId="27226" xr:uid="{FE087E4F-B0E7-4B32-919D-3A2735C6337B}"/>
    <cellStyle name="Comma 2 2 2 4 7 2 2 2" xfId="58050" xr:uid="{AE4FCB08-0F29-4E83-9E00-348B072C8A22}"/>
    <cellStyle name="Comma 2 2 2 4 7 2 3" xfId="42640" xr:uid="{43E81C13-48E9-4B31-87A6-E9917CBF6C13}"/>
    <cellStyle name="Comma 2 2 2 4 7 3" xfId="19417" xr:uid="{FE90CE93-B32F-4C62-BE16-A3D4A2296F9A}"/>
    <cellStyle name="Comma 2 2 2 4 7 3 2" xfId="50241" xr:uid="{635623DA-7148-4CBA-BE6A-0EF8DA43BDD4}"/>
    <cellStyle name="Comma 2 2 2 4 7 4" xfId="34831" xr:uid="{A71476CE-5D2E-4E7B-90CA-E54DB19F6020}"/>
    <cellStyle name="Comma 2 2 2 4 8" xfId="8012" xr:uid="{BF072807-0CDF-4BD5-867A-762A32F05D5D}"/>
    <cellStyle name="Comma 2 2 2 4 8 2" xfId="23423" xr:uid="{C4855D41-BCEA-4445-A7F7-0910E9760610}"/>
    <cellStyle name="Comma 2 2 2 4 8 2 2" xfId="54247" xr:uid="{16FF0C69-3BA2-485C-BCF4-72C1793625DC}"/>
    <cellStyle name="Comma 2 2 2 4 8 3" xfId="38837" xr:uid="{BD6546AD-3EA8-4382-BB9D-2BBE94EF6E54}"/>
    <cellStyle name="Comma 2 2 2 4 9" xfId="7803" xr:uid="{232FF739-A331-4168-ABE1-7A8F0001127C}"/>
    <cellStyle name="Comma 2 2 2 4 9 2" xfId="23214" xr:uid="{6D7D5838-E873-416C-8AF4-8EAF2B841059}"/>
    <cellStyle name="Comma 2 2 2 4 9 2 2" xfId="54038" xr:uid="{3DF0B236-46A3-4552-BBCE-7D8352611CC9}"/>
    <cellStyle name="Comma 2 2 2 4 9 3" xfId="38628" xr:uid="{D66DCC7B-6AB0-49C4-AC5D-F5D9866C09E9}"/>
    <cellStyle name="Comma 2 2 2 5" xfId="578" xr:uid="{C1C58F10-A998-45A7-B828-F2C66981F905}"/>
    <cellStyle name="Comma 2 2 2 5 2" xfId="1211" xr:uid="{58250648-112D-4499-8B8D-957528EBDCD1}"/>
    <cellStyle name="Comma 2 2 2 5 2 2" xfId="3110" xr:uid="{A8FFCDF9-C01E-40B5-9069-4890471B7373}"/>
    <cellStyle name="Comma 2 2 2 5 2 2 2" xfId="6913" xr:uid="{F721D009-AEE9-4E9C-8E89-D3474F2EA478}"/>
    <cellStyle name="Comma 2 2 2 5 2 2 2 2" xfId="14724" xr:uid="{A91273BC-1A36-4969-A048-B991F6DE45CD}"/>
    <cellStyle name="Comma 2 2 2 5 2 2 2 2 2" xfId="30135" xr:uid="{F4B53EAB-2722-4D82-B215-8176A060D452}"/>
    <cellStyle name="Comma 2 2 2 5 2 2 2 2 2 2" xfId="60959" xr:uid="{AF05E4D2-04F7-45FD-8E58-0C272798817F}"/>
    <cellStyle name="Comma 2 2 2 5 2 2 2 2 3" xfId="45549" xr:uid="{8064C7A6-ACBE-4560-B81A-3ACD20A58917}"/>
    <cellStyle name="Comma 2 2 2 5 2 2 2 3" xfId="22326" xr:uid="{A2A76DF7-5AF2-490F-8EE4-8C1F1DBD91D1}"/>
    <cellStyle name="Comma 2 2 2 5 2 2 2 3 2" xfId="53150" xr:uid="{8474CC83-96D6-4263-AD4A-C5E281A0135A}"/>
    <cellStyle name="Comma 2 2 2 5 2 2 2 4" xfId="37740" xr:uid="{FC177B2A-6887-4B1E-9FBF-CC1445028308}"/>
    <cellStyle name="Comma 2 2 2 5 2 2 3" xfId="10921" xr:uid="{77A97B4A-1314-43DD-866E-B9585E2A1921}"/>
    <cellStyle name="Comma 2 2 2 5 2 2 3 2" xfId="26332" xr:uid="{1089F396-5344-4FE1-94F6-454218663325}"/>
    <cellStyle name="Comma 2 2 2 5 2 2 3 2 2" xfId="57156" xr:uid="{4DE943FC-6002-4AA6-8856-C296AFC06F8F}"/>
    <cellStyle name="Comma 2 2 2 5 2 2 3 3" xfId="41746" xr:uid="{AF88A78C-27B1-43FD-9060-2CA033260C1E}"/>
    <cellStyle name="Comma 2 2 2 5 2 2 4" xfId="18523" xr:uid="{330C2A3A-206A-4DC9-B96E-5FD92DEA2DA5}"/>
    <cellStyle name="Comma 2 2 2 5 2 2 4 2" xfId="49347" xr:uid="{A6FF4D7A-979A-4F4A-984D-8DC196077CA6}"/>
    <cellStyle name="Comma 2 2 2 5 2 2 5" xfId="33937" xr:uid="{0F048F4F-EE28-4D6E-B71E-7B78CA873F17}"/>
    <cellStyle name="Comma 2 2 2 5 2 3" xfId="5014" xr:uid="{D291E28C-26DD-4BCE-A961-E81937916285}"/>
    <cellStyle name="Comma 2 2 2 5 2 3 2" xfId="12825" xr:uid="{7F8FEE31-D734-46AB-8F6A-761879DFA690}"/>
    <cellStyle name="Comma 2 2 2 5 2 3 2 2" xfId="28236" xr:uid="{7E965E50-B689-4C6B-9947-8FBD25694077}"/>
    <cellStyle name="Comma 2 2 2 5 2 3 2 2 2" xfId="59060" xr:uid="{447CF004-A5FD-4736-9C5B-6C81C5B633C1}"/>
    <cellStyle name="Comma 2 2 2 5 2 3 2 3" xfId="43650" xr:uid="{F2A87A47-C15C-4B72-9892-F129C8AC3553}"/>
    <cellStyle name="Comma 2 2 2 5 2 3 3" xfId="20427" xr:uid="{FAE9E587-EA1A-422C-8C95-CD8FD64BA205}"/>
    <cellStyle name="Comma 2 2 2 5 2 3 3 2" xfId="51251" xr:uid="{A0E01416-C6AD-414D-9767-89439F313F68}"/>
    <cellStyle name="Comma 2 2 2 5 2 3 4" xfId="35841" xr:uid="{80EA7EF8-EA06-4B85-8AE7-4CA92A3B1EB6}"/>
    <cellStyle name="Comma 2 2 2 5 2 4" xfId="9022" xr:uid="{F5DE847E-C421-404F-BC20-CE8626FED504}"/>
    <cellStyle name="Comma 2 2 2 5 2 4 2" xfId="24433" xr:uid="{24904F38-E636-4036-9B78-D04D1C6F710B}"/>
    <cellStyle name="Comma 2 2 2 5 2 4 2 2" xfId="55257" xr:uid="{2D624439-00CA-4527-A577-F2C9436C174B}"/>
    <cellStyle name="Comma 2 2 2 5 2 4 3" xfId="39847" xr:uid="{6C29258A-CDD5-42AE-B8AF-62D029F4C0A3}"/>
    <cellStyle name="Comma 2 2 2 5 2 5" xfId="16624" xr:uid="{D241320E-509F-4A48-895A-FD7DFBB4DB88}"/>
    <cellStyle name="Comma 2 2 2 5 2 5 2" xfId="47448" xr:uid="{306EB416-A305-4995-BB83-B29C3C7B58B1}"/>
    <cellStyle name="Comma 2 2 2 5 2 6" xfId="32038" xr:uid="{40C58091-BEB0-417E-8E56-98483B4C3C98}"/>
    <cellStyle name="Comma 2 2 2 5 3" xfId="1844" xr:uid="{159D19B4-EA82-47DC-B920-D7D5240220A0}"/>
    <cellStyle name="Comma 2 2 2 5 3 2" xfId="3743" xr:uid="{F04448E4-8FF0-4CA4-96E1-4F447E8DB1AA}"/>
    <cellStyle name="Comma 2 2 2 5 3 2 2" xfId="7546" xr:uid="{A728CEBE-C28C-463A-9E7E-3C4DCB86A6B3}"/>
    <cellStyle name="Comma 2 2 2 5 3 2 2 2" xfId="15357" xr:uid="{1C55DA26-A080-44B4-A94A-C9481DA39BB0}"/>
    <cellStyle name="Comma 2 2 2 5 3 2 2 2 2" xfId="30768" xr:uid="{27B0AD96-E9B5-48DC-8C19-E6F53F6EA30A}"/>
    <cellStyle name="Comma 2 2 2 5 3 2 2 2 2 2" xfId="61592" xr:uid="{92D37991-F882-44AC-B0B0-6E37520ED7A0}"/>
    <cellStyle name="Comma 2 2 2 5 3 2 2 2 3" xfId="46182" xr:uid="{7D2ADAA4-175E-410E-B39B-691AE2B2BE24}"/>
    <cellStyle name="Comma 2 2 2 5 3 2 2 3" xfId="22959" xr:uid="{3DFDE4E5-F8A8-4004-A47C-BD47B0E59CB7}"/>
    <cellStyle name="Comma 2 2 2 5 3 2 2 3 2" xfId="53783" xr:uid="{E3C1B1EC-4E28-49FB-8889-E17D0CD87E90}"/>
    <cellStyle name="Comma 2 2 2 5 3 2 2 4" xfId="38373" xr:uid="{9176B474-E366-4110-A437-AC481CEF45A8}"/>
    <cellStyle name="Comma 2 2 2 5 3 2 3" xfId="11554" xr:uid="{5DBF4A4E-D5EF-4E70-B62F-D509266CD15D}"/>
    <cellStyle name="Comma 2 2 2 5 3 2 3 2" xfId="26965" xr:uid="{BDC1C2F0-774A-44BB-82F2-CDD16DF3F33A}"/>
    <cellStyle name="Comma 2 2 2 5 3 2 3 2 2" xfId="57789" xr:uid="{2A659776-FB08-45C5-8CB0-3A48D6993CB7}"/>
    <cellStyle name="Comma 2 2 2 5 3 2 3 3" xfId="42379" xr:uid="{70F35488-9514-4127-974C-9D3C1F880648}"/>
    <cellStyle name="Comma 2 2 2 5 3 2 4" xfId="19156" xr:uid="{8D2FC781-7D19-4B47-91D7-C981C7A27628}"/>
    <cellStyle name="Comma 2 2 2 5 3 2 4 2" xfId="49980" xr:uid="{CE8E2CD3-65A0-4C26-8EF8-9A946698157F}"/>
    <cellStyle name="Comma 2 2 2 5 3 2 5" xfId="34570" xr:uid="{4DE8207B-B7CC-41E6-80F4-986CE27743B8}"/>
    <cellStyle name="Comma 2 2 2 5 3 3" xfId="5647" xr:uid="{B6749173-5752-485A-9655-6150A4AC0599}"/>
    <cellStyle name="Comma 2 2 2 5 3 3 2" xfId="13458" xr:uid="{F8A701C8-2D0E-4FF6-992C-BC8A3F89F871}"/>
    <cellStyle name="Comma 2 2 2 5 3 3 2 2" xfId="28869" xr:uid="{CE4DAFF0-44A2-46EE-8D3A-FB95DDDC641A}"/>
    <cellStyle name="Comma 2 2 2 5 3 3 2 2 2" xfId="59693" xr:uid="{56B3FE32-5E24-4313-BA57-ED185A82EC63}"/>
    <cellStyle name="Comma 2 2 2 5 3 3 2 3" xfId="44283" xr:uid="{AFF5D286-7C8B-4758-AAA1-AFEC206998F5}"/>
    <cellStyle name="Comma 2 2 2 5 3 3 3" xfId="21060" xr:uid="{911883F8-EC2E-4656-8ED6-13BF144939F3}"/>
    <cellStyle name="Comma 2 2 2 5 3 3 3 2" xfId="51884" xr:uid="{B5E29E48-2C46-45D9-B944-A45DE17EE169}"/>
    <cellStyle name="Comma 2 2 2 5 3 3 4" xfId="36474" xr:uid="{B1F29E39-6638-41C3-A47F-8FAD2F834BD8}"/>
    <cellStyle name="Comma 2 2 2 5 3 4" xfId="9655" xr:uid="{EC1E7C0F-4170-425F-AB43-B8170B077632}"/>
    <cellStyle name="Comma 2 2 2 5 3 4 2" xfId="25066" xr:uid="{ED3013DA-7F69-46A4-8282-560E08CDBACD}"/>
    <cellStyle name="Comma 2 2 2 5 3 4 2 2" xfId="55890" xr:uid="{C87F2420-6508-4D4D-BDDE-25582F5ABB25}"/>
    <cellStyle name="Comma 2 2 2 5 3 4 3" xfId="40480" xr:uid="{4899616F-A120-42F1-87F4-B077006CDD32}"/>
    <cellStyle name="Comma 2 2 2 5 3 5" xfId="17257" xr:uid="{0713ACDB-F5CF-4D01-B9A5-1A3D33D4617F}"/>
    <cellStyle name="Comma 2 2 2 5 3 5 2" xfId="48081" xr:uid="{7AD15484-BF7C-40F4-825B-FFB49A83211A}"/>
    <cellStyle name="Comma 2 2 2 5 3 6" xfId="32671" xr:uid="{D010E072-7AB0-46B4-A307-4C384C788787}"/>
    <cellStyle name="Comma 2 2 2 5 4" xfId="2477" xr:uid="{5CADCDC1-DC9A-49E3-ADDA-BA4CBCF235DE}"/>
    <cellStyle name="Comma 2 2 2 5 4 2" xfId="6280" xr:uid="{49EC51F0-4579-4BE9-9218-EEE9E61068B0}"/>
    <cellStyle name="Comma 2 2 2 5 4 2 2" xfId="14091" xr:uid="{B36ED1A5-3800-4F4F-910B-144ADE4CE021}"/>
    <cellStyle name="Comma 2 2 2 5 4 2 2 2" xfId="29502" xr:uid="{71CC814A-7C98-4754-849A-BBFC3582E3B1}"/>
    <cellStyle name="Comma 2 2 2 5 4 2 2 2 2" xfId="60326" xr:uid="{09DCA8C3-3542-46F6-AB14-C23ED2FB8A9E}"/>
    <cellStyle name="Comma 2 2 2 5 4 2 2 3" xfId="44916" xr:uid="{85BA3C5B-73DE-4B7D-AF39-C704D9887D03}"/>
    <cellStyle name="Comma 2 2 2 5 4 2 3" xfId="21693" xr:uid="{69E2D886-825C-4F13-BC0C-9A9E8DEFACCD}"/>
    <cellStyle name="Comma 2 2 2 5 4 2 3 2" xfId="52517" xr:uid="{8A785779-2A99-436A-99A4-4A57D1B9FAD7}"/>
    <cellStyle name="Comma 2 2 2 5 4 2 4" xfId="37107" xr:uid="{06D435BA-E2EB-48A0-B6C9-12418E6F5A02}"/>
    <cellStyle name="Comma 2 2 2 5 4 3" xfId="10288" xr:uid="{0339AC81-7CC4-4DE5-88CB-BD5436A3F1F1}"/>
    <cellStyle name="Comma 2 2 2 5 4 3 2" xfId="25699" xr:uid="{7087F0EC-EA2A-431C-A7E9-0A8C07C39376}"/>
    <cellStyle name="Comma 2 2 2 5 4 3 2 2" xfId="56523" xr:uid="{328FF4C6-A2D7-410A-8CCF-F8AA44CA33D0}"/>
    <cellStyle name="Comma 2 2 2 5 4 3 3" xfId="41113" xr:uid="{61A847ED-8314-496C-A25D-28290CBD309D}"/>
    <cellStyle name="Comma 2 2 2 5 4 4" xfId="17890" xr:uid="{888DAAB6-629E-4BB7-84CE-935C7A294C7B}"/>
    <cellStyle name="Comma 2 2 2 5 4 4 2" xfId="48714" xr:uid="{1CF2298B-5C2C-4528-BEA2-1250335B8C21}"/>
    <cellStyle name="Comma 2 2 2 5 4 5" xfId="33304" xr:uid="{30C570D8-1DA1-4475-8C0F-17E4763B592A}"/>
    <cellStyle name="Comma 2 2 2 5 5" xfId="4381" xr:uid="{5FE6A910-0C99-4057-8855-DAA5C004F9E2}"/>
    <cellStyle name="Comma 2 2 2 5 5 2" xfId="12192" xr:uid="{A9B8318A-A506-426B-80AC-00B83B943754}"/>
    <cellStyle name="Comma 2 2 2 5 5 2 2" xfId="27603" xr:uid="{5DBAD3F0-18F7-4AD8-ACAD-983599D692D9}"/>
    <cellStyle name="Comma 2 2 2 5 5 2 2 2" xfId="58427" xr:uid="{EF1A363E-78C1-468F-B2B6-C5642FFC9C32}"/>
    <cellStyle name="Comma 2 2 2 5 5 2 3" xfId="43017" xr:uid="{97A61745-ACCD-486F-BAF9-1D70FD4A0D22}"/>
    <cellStyle name="Comma 2 2 2 5 5 3" xfId="19794" xr:uid="{233DD17D-E95A-415C-8E98-21D4F7B58655}"/>
    <cellStyle name="Comma 2 2 2 5 5 3 2" xfId="50618" xr:uid="{A768DA3A-D69A-4DDF-B636-AEE4A57CB39E}"/>
    <cellStyle name="Comma 2 2 2 5 5 4" xfId="35208" xr:uid="{067B8FF0-E102-483A-926E-2095E548EA08}"/>
    <cellStyle name="Comma 2 2 2 5 6" xfId="8389" xr:uid="{16269085-4573-4C73-8C8E-D2B87F8D8901}"/>
    <cellStyle name="Comma 2 2 2 5 6 2" xfId="23800" xr:uid="{18DF7073-1F5E-4572-BFEC-62E6BCCA49DB}"/>
    <cellStyle name="Comma 2 2 2 5 6 2 2" xfId="54624" xr:uid="{4694FA7B-1331-4743-9F69-063353DC2004}"/>
    <cellStyle name="Comma 2 2 2 5 6 3" xfId="39214" xr:uid="{10AAE4CC-F0F2-412E-8A69-3AAC43AC2C9E}"/>
    <cellStyle name="Comma 2 2 2 5 7" xfId="15991" xr:uid="{C5A2A513-BC27-4491-B1ED-73BA5E433AAB}"/>
    <cellStyle name="Comma 2 2 2 5 7 2" xfId="46815" xr:uid="{DE4B68DD-4D8E-4734-AE6F-551CDE2D5A4B}"/>
    <cellStyle name="Comma 2 2 2 5 8" xfId="31405" xr:uid="{420A865F-4BAE-4BF5-AF9B-24301D27F58A}"/>
    <cellStyle name="Comma 2 2 2 6" xfId="369" xr:uid="{8FD87AB3-199C-41F0-90B1-BBE1DAA894AA}"/>
    <cellStyle name="Comma 2 2 2 6 2" xfId="1002" xr:uid="{2EE031AA-FAAD-491D-B42B-4BE0C99476FA}"/>
    <cellStyle name="Comma 2 2 2 6 2 2" xfId="2901" xr:uid="{D4265958-7650-4449-A839-E40D6A4E78D0}"/>
    <cellStyle name="Comma 2 2 2 6 2 2 2" xfId="6704" xr:uid="{45A42A8D-AE81-4F35-B61E-3A3308A5E355}"/>
    <cellStyle name="Comma 2 2 2 6 2 2 2 2" xfId="14515" xr:uid="{62DC271F-7B83-471C-BA1C-4F09E7A839E5}"/>
    <cellStyle name="Comma 2 2 2 6 2 2 2 2 2" xfId="29926" xr:uid="{7D387023-F699-4B71-8A89-F9747D14C72A}"/>
    <cellStyle name="Comma 2 2 2 6 2 2 2 2 2 2" xfId="60750" xr:uid="{E08F795D-2A78-444A-A461-3DD9B427C91F}"/>
    <cellStyle name="Comma 2 2 2 6 2 2 2 2 3" xfId="45340" xr:uid="{573AF533-8C9B-4BA8-AD27-DF3EEB78150D}"/>
    <cellStyle name="Comma 2 2 2 6 2 2 2 3" xfId="22117" xr:uid="{FB30EBFF-6E97-4E67-9F75-1C144CBDD257}"/>
    <cellStyle name="Comma 2 2 2 6 2 2 2 3 2" xfId="52941" xr:uid="{3412B580-4F8E-42C2-BB78-D1B5872E614C}"/>
    <cellStyle name="Comma 2 2 2 6 2 2 2 4" xfId="37531" xr:uid="{360102D2-B9C5-47AA-9EE0-FB0D6137708E}"/>
    <cellStyle name="Comma 2 2 2 6 2 2 3" xfId="10712" xr:uid="{87AC0C97-3B75-4586-AB5A-96A92916B79F}"/>
    <cellStyle name="Comma 2 2 2 6 2 2 3 2" xfId="26123" xr:uid="{9AEA10ED-B098-4B28-BE80-1F4EBC0A1129}"/>
    <cellStyle name="Comma 2 2 2 6 2 2 3 2 2" xfId="56947" xr:uid="{C6B9DF58-3A86-4938-8F75-D57E0FBFF85D}"/>
    <cellStyle name="Comma 2 2 2 6 2 2 3 3" xfId="41537" xr:uid="{23BE8C0F-ABD0-4F6A-8461-E9890E53022D}"/>
    <cellStyle name="Comma 2 2 2 6 2 2 4" xfId="18314" xr:uid="{BE3EEF75-B1C7-4569-8EB2-F176E70D19C6}"/>
    <cellStyle name="Comma 2 2 2 6 2 2 4 2" xfId="49138" xr:uid="{C2487F78-1C3A-4BBD-BE88-681913EE3842}"/>
    <cellStyle name="Comma 2 2 2 6 2 2 5" xfId="33728" xr:uid="{A8B73BBD-A70F-4EC9-87D6-37B311F9FF15}"/>
    <cellStyle name="Comma 2 2 2 6 2 3" xfId="4805" xr:uid="{0C7A4D30-73BD-470D-89BB-9F9B4469D0DD}"/>
    <cellStyle name="Comma 2 2 2 6 2 3 2" xfId="12616" xr:uid="{C0146DB4-172A-4A9E-8D75-40C6483FC7CF}"/>
    <cellStyle name="Comma 2 2 2 6 2 3 2 2" xfId="28027" xr:uid="{1143C927-EA1D-4678-A171-B342C3B1C89B}"/>
    <cellStyle name="Comma 2 2 2 6 2 3 2 2 2" xfId="58851" xr:uid="{A4BDCB4D-E80E-4402-8569-2584A29E54AC}"/>
    <cellStyle name="Comma 2 2 2 6 2 3 2 3" xfId="43441" xr:uid="{2374E9DC-C98C-4885-B634-C799D951D773}"/>
    <cellStyle name="Comma 2 2 2 6 2 3 3" xfId="20218" xr:uid="{BA70D120-71B2-4B89-B191-B5AC312C6042}"/>
    <cellStyle name="Comma 2 2 2 6 2 3 3 2" xfId="51042" xr:uid="{108AB7C4-0BF4-4BE3-BE95-62F7E52D19A1}"/>
    <cellStyle name="Comma 2 2 2 6 2 3 4" xfId="35632" xr:uid="{E41737F0-5534-480B-B6F9-16A7571F6C4D}"/>
    <cellStyle name="Comma 2 2 2 6 2 4" xfId="8813" xr:uid="{FA1FEDB5-799A-4091-8FB5-EC0B6CE1167A}"/>
    <cellStyle name="Comma 2 2 2 6 2 4 2" xfId="24224" xr:uid="{A36D3D7F-6255-477C-9A12-3F896CFD49EB}"/>
    <cellStyle name="Comma 2 2 2 6 2 4 2 2" xfId="55048" xr:uid="{B3789A03-5255-45E0-B4CA-80463DAC3306}"/>
    <cellStyle name="Comma 2 2 2 6 2 4 3" xfId="39638" xr:uid="{6BB590F2-34FF-4D6A-B49F-2DEC506B4F0A}"/>
    <cellStyle name="Comma 2 2 2 6 2 5" xfId="16415" xr:uid="{8D497198-255B-4F64-884E-773CB9E8AE64}"/>
    <cellStyle name="Comma 2 2 2 6 2 5 2" xfId="47239" xr:uid="{74C58817-2160-4505-9D03-CD0B0E2504CC}"/>
    <cellStyle name="Comma 2 2 2 6 2 6" xfId="31829" xr:uid="{EB18DFFF-E9B7-45B8-A948-60D2A3B78776}"/>
    <cellStyle name="Comma 2 2 2 6 3" xfId="1635" xr:uid="{AF3CF1C2-50DC-40CF-9910-D9B6B8805448}"/>
    <cellStyle name="Comma 2 2 2 6 3 2" xfId="3534" xr:uid="{67910BB8-A32B-4739-944D-82C9822FC856}"/>
    <cellStyle name="Comma 2 2 2 6 3 2 2" xfId="7337" xr:uid="{27B033E7-0C6D-4C6C-957E-F8A38B95FFA2}"/>
    <cellStyle name="Comma 2 2 2 6 3 2 2 2" xfId="15148" xr:uid="{C7F78901-8AE7-4B76-9F59-AE93AA85C20A}"/>
    <cellStyle name="Comma 2 2 2 6 3 2 2 2 2" xfId="30559" xr:uid="{58A85593-A79F-4346-A558-3C36D5EA58C6}"/>
    <cellStyle name="Comma 2 2 2 6 3 2 2 2 2 2" xfId="61383" xr:uid="{E9521533-84C9-4E51-82F0-874531567E3D}"/>
    <cellStyle name="Comma 2 2 2 6 3 2 2 2 3" xfId="45973" xr:uid="{1AB79C1E-D03D-49C3-8E36-9866BC69CC9B}"/>
    <cellStyle name="Comma 2 2 2 6 3 2 2 3" xfId="22750" xr:uid="{48CA9767-8090-43FC-A286-C3A0874CEFD0}"/>
    <cellStyle name="Comma 2 2 2 6 3 2 2 3 2" xfId="53574" xr:uid="{17D285C2-83A8-44F1-9388-58FA71FD4014}"/>
    <cellStyle name="Comma 2 2 2 6 3 2 2 4" xfId="38164" xr:uid="{F4EFF17F-DF0E-43EB-BDCA-A2069DE3EE81}"/>
    <cellStyle name="Comma 2 2 2 6 3 2 3" xfId="11345" xr:uid="{B2EB7C4A-B53F-47E6-9DB3-9596EB07FE76}"/>
    <cellStyle name="Comma 2 2 2 6 3 2 3 2" xfId="26756" xr:uid="{BE4C942F-F3C4-4067-A994-4B985867A3D9}"/>
    <cellStyle name="Comma 2 2 2 6 3 2 3 2 2" xfId="57580" xr:uid="{3CFC1BC7-A0E1-4787-937B-C2C957A3FC0E}"/>
    <cellStyle name="Comma 2 2 2 6 3 2 3 3" xfId="42170" xr:uid="{4CC3B302-F199-408F-9145-8B7D585B55FB}"/>
    <cellStyle name="Comma 2 2 2 6 3 2 4" xfId="18947" xr:uid="{1331409C-6367-4A5C-870A-85B4ABEFB91F}"/>
    <cellStyle name="Comma 2 2 2 6 3 2 4 2" xfId="49771" xr:uid="{8451B21B-5485-4DCC-B11F-615E8CF4BB3E}"/>
    <cellStyle name="Comma 2 2 2 6 3 2 5" xfId="34361" xr:uid="{E9C33B9B-17D3-4A46-B188-7A0CB99CD3FB}"/>
    <cellStyle name="Comma 2 2 2 6 3 3" xfId="5438" xr:uid="{4139276E-E188-41D7-809F-ECD33DE19492}"/>
    <cellStyle name="Comma 2 2 2 6 3 3 2" xfId="13249" xr:uid="{892DF45A-B86A-4942-864A-77D1D4BEF3FC}"/>
    <cellStyle name="Comma 2 2 2 6 3 3 2 2" xfId="28660" xr:uid="{C51460FE-6CC1-47D8-B299-BFAB982B7591}"/>
    <cellStyle name="Comma 2 2 2 6 3 3 2 2 2" xfId="59484" xr:uid="{7EAE774E-C3D2-40FE-AC86-34E066ED721B}"/>
    <cellStyle name="Comma 2 2 2 6 3 3 2 3" xfId="44074" xr:uid="{A0C54A63-A644-4373-88CE-5B964999D6B0}"/>
    <cellStyle name="Comma 2 2 2 6 3 3 3" xfId="20851" xr:uid="{18AFE682-612E-42D1-B410-A3BCCBFC3325}"/>
    <cellStyle name="Comma 2 2 2 6 3 3 3 2" xfId="51675" xr:uid="{2A184FC6-767B-455D-A83E-7ECEBF686E2D}"/>
    <cellStyle name="Comma 2 2 2 6 3 3 4" xfId="36265" xr:uid="{A1EC05F2-0187-4B5F-B8B0-F31396E24F51}"/>
    <cellStyle name="Comma 2 2 2 6 3 4" xfId="9446" xr:uid="{5681D94B-D7E8-446E-A60B-C00D84946EFB}"/>
    <cellStyle name="Comma 2 2 2 6 3 4 2" xfId="24857" xr:uid="{4B9412C5-A59D-448B-8A9A-5E8DFCEA70BB}"/>
    <cellStyle name="Comma 2 2 2 6 3 4 2 2" xfId="55681" xr:uid="{F81B936F-7CF1-449E-868F-67028366E767}"/>
    <cellStyle name="Comma 2 2 2 6 3 4 3" xfId="40271" xr:uid="{4C117933-A13A-4882-AA4A-DC94E3245FB7}"/>
    <cellStyle name="Comma 2 2 2 6 3 5" xfId="17048" xr:uid="{9D379298-030A-4261-9974-AB068ADC1A00}"/>
    <cellStyle name="Comma 2 2 2 6 3 5 2" xfId="47872" xr:uid="{20AE9927-6461-4234-A46A-E778C675C916}"/>
    <cellStyle name="Comma 2 2 2 6 3 6" xfId="32462" xr:uid="{79C952F8-ECD8-4A42-A4B0-20B673160555}"/>
    <cellStyle name="Comma 2 2 2 6 4" xfId="2268" xr:uid="{13CEC8BD-5083-4C68-AF88-5CE92CB46F8E}"/>
    <cellStyle name="Comma 2 2 2 6 4 2" xfId="6071" xr:uid="{119CF305-7C59-4429-9B1A-30FBC6B79EF5}"/>
    <cellStyle name="Comma 2 2 2 6 4 2 2" xfId="13882" xr:uid="{2761B71D-930F-4BA4-BA3D-DE0DC8F7D513}"/>
    <cellStyle name="Comma 2 2 2 6 4 2 2 2" xfId="29293" xr:uid="{698F4615-F7EA-4EFF-989B-BED21070D74B}"/>
    <cellStyle name="Comma 2 2 2 6 4 2 2 2 2" xfId="60117" xr:uid="{D54C11FE-A55A-4901-B005-8BEF92FB33D8}"/>
    <cellStyle name="Comma 2 2 2 6 4 2 2 3" xfId="44707" xr:uid="{6C107CEB-F3A1-4E92-8A05-B69CFBC38113}"/>
    <cellStyle name="Comma 2 2 2 6 4 2 3" xfId="21484" xr:uid="{217B3B01-E8BF-4243-A49A-8118BC15623D}"/>
    <cellStyle name="Comma 2 2 2 6 4 2 3 2" xfId="52308" xr:uid="{C16A7D6C-0B4B-4D08-A92A-5604ADBB5E07}"/>
    <cellStyle name="Comma 2 2 2 6 4 2 4" xfId="36898" xr:uid="{CF3A23FB-2E25-4FA8-A1EE-5047AF448B33}"/>
    <cellStyle name="Comma 2 2 2 6 4 3" xfId="10079" xr:uid="{C2A8B023-98E4-4968-B669-DFA20D0A2AFB}"/>
    <cellStyle name="Comma 2 2 2 6 4 3 2" xfId="25490" xr:uid="{87B15BFE-EC4C-425E-9209-6F402782B42D}"/>
    <cellStyle name="Comma 2 2 2 6 4 3 2 2" xfId="56314" xr:uid="{E114EDFD-635D-4A9C-AB96-AB2CDD107C9C}"/>
    <cellStyle name="Comma 2 2 2 6 4 3 3" xfId="40904" xr:uid="{19EB2892-6E13-4725-A9CE-8C3DAB57D1A7}"/>
    <cellStyle name="Comma 2 2 2 6 4 4" xfId="17681" xr:uid="{8E4BB65E-C1AF-4CE2-AAA3-43EADA855F1B}"/>
    <cellStyle name="Comma 2 2 2 6 4 4 2" xfId="48505" xr:uid="{A63071B0-EC14-4907-8AB6-DE7F1D58116C}"/>
    <cellStyle name="Comma 2 2 2 6 4 5" xfId="33095" xr:uid="{5A590033-EDFB-4BE8-BB21-B594DEF285E2}"/>
    <cellStyle name="Comma 2 2 2 6 5" xfId="4172" xr:uid="{234D3EEB-55CE-402E-9EB2-4A5008274379}"/>
    <cellStyle name="Comma 2 2 2 6 5 2" xfId="11983" xr:uid="{C2E1FC8D-4E31-433B-9A9E-F9C70D550B49}"/>
    <cellStyle name="Comma 2 2 2 6 5 2 2" xfId="27394" xr:uid="{91CDAEAF-96B8-4E91-A7BE-F2FE14392E39}"/>
    <cellStyle name="Comma 2 2 2 6 5 2 2 2" xfId="58218" xr:uid="{B5A177EB-710C-4EB3-8A51-65D505A877A3}"/>
    <cellStyle name="Comma 2 2 2 6 5 2 3" xfId="42808" xr:uid="{018B33AB-8D15-4646-AFEA-01826F90251B}"/>
    <cellStyle name="Comma 2 2 2 6 5 3" xfId="19585" xr:uid="{9C3240A7-F45C-428F-93D7-5B64C2E7B5A5}"/>
    <cellStyle name="Comma 2 2 2 6 5 3 2" xfId="50409" xr:uid="{597DEBCF-0F3A-442F-B2F6-D473F57A3037}"/>
    <cellStyle name="Comma 2 2 2 6 5 4" xfId="34999" xr:uid="{D78C87F5-4618-4116-821B-D28DD6949E3B}"/>
    <cellStyle name="Comma 2 2 2 6 6" xfId="8180" xr:uid="{BF187959-CD2C-4365-A3A3-50814763CC85}"/>
    <cellStyle name="Comma 2 2 2 6 6 2" xfId="23591" xr:uid="{72224341-39FA-4660-B07F-3A40BE35CE3B}"/>
    <cellStyle name="Comma 2 2 2 6 6 2 2" xfId="54415" xr:uid="{C4A745BE-A1AC-417C-B30C-B87F26C789B1}"/>
    <cellStyle name="Comma 2 2 2 6 6 3" xfId="39005" xr:uid="{B9FC9798-0E8D-48AA-A4FE-8D94D54DB3D4}"/>
    <cellStyle name="Comma 2 2 2 6 7" xfId="15782" xr:uid="{6597E5B7-A0C9-448F-A2C4-C9B051FA80DB}"/>
    <cellStyle name="Comma 2 2 2 6 7 2" xfId="46606" xr:uid="{825E08C1-AB2E-43C1-8964-485302B06F3F}"/>
    <cellStyle name="Comma 2 2 2 6 8" xfId="31196" xr:uid="{B25E37C0-0D09-4C79-AB50-4346BF2EBE3F}"/>
    <cellStyle name="Comma 2 2 2 7" xfId="789" xr:uid="{2B03C30E-F392-4D62-902D-4E63F207296B}"/>
    <cellStyle name="Comma 2 2 2 7 2" xfId="2688" xr:uid="{1F4A3C8B-B27A-450E-A8E8-9A22EE47A8B9}"/>
    <cellStyle name="Comma 2 2 2 7 2 2" xfId="6491" xr:uid="{800F3883-9986-4144-9B0B-ECD53C6F3440}"/>
    <cellStyle name="Comma 2 2 2 7 2 2 2" xfId="14302" xr:uid="{215B368E-11B9-4B5B-B258-F25F7AC420D4}"/>
    <cellStyle name="Comma 2 2 2 7 2 2 2 2" xfId="29713" xr:uid="{2614D161-5B53-4FC1-9B18-A88C074F9904}"/>
    <cellStyle name="Comma 2 2 2 7 2 2 2 2 2" xfId="60537" xr:uid="{F9234522-445E-47E7-880F-A9A065BFF1B4}"/>
    <cellStyle name="Comma 2 2 2 7 2 2 2 3" xfId="45127" xr:uid="{C51FA8F4-4102-471A-9B22-65A059CC7625}"/>
    <cellStyle name="Comma 2 2 2 7 2 2 3" xfId="21904" xr:uid="{E91C3377-322C-4F6C-8F40-0E5EFD8DEB94}"/>
    <cellStyle name="Comma 2 2 2 7 2 2 3 2" xfId="52728" xr:uid="{436A15FB-B25C-4FB4-B23C-CB8571E4FDF0}"/>
    <cellStyle name="Comma 2 2 2 7 2 2 4" xfId="37318" xr:uid="{0CA5014B-382B-4868-9980-41CEF148580B}"/>
    <cellStyle name="Comma 2 2 2 7 2 3" xfId="10499" xr:uid="{CB3968D1-7E64-4D14-A1FB-01AABC3FF715}"/>
    <cellStyle name="Comma 2 2 2 7 2 3 2" xfId="25910" xr:uid="{05BF6FAB-3C18-4265-BC27-A8D153E5F6CD}"/>
    <cellStyle name="Comma 2 2 2 7 2 3 2 2" xfId="56734" xr:uid="{F2681650-6179-4668-A609-3A2A895A2FA3}"/>
    <cellStyle name="Comma 2 2 2 7 2 3 3" xfId="41324" xr:uid="{D7A9DDF8-E477-4B4E-AB31-524A8A5D37E8}"/>
    <cellStyle name="Comma 2 2 2 7 2 4" xfId="18101" xr:uid="{241F2032-6BDE-4474-86FD-D6772BEC8BDB}"/>
    <cellStyle name="Comma 2 2 2 7 2 4 2" xfId="48925" xr:uid="{10D48B85-7EDC-4912-8CD0-D755F1EC75A0}"/>
    <cellStyle name="Comma 2 2 2 7 2 5" xfId="33515" xr:uid="{6FF41532-E455-4002-B09A-4BEC8269CF14}"/>
    <cellStyle name="Comma 2 2 2 7 3" xfId="4592" xr:uid="{B9BDDC5A-28E4-4B6E-BAEB-C64D1D20DE37}"/>
    <cellStyle name="Comma 2 2 2 7 3 2" xfId="12403" xr:uid="{8EBEFA5F-4A80-4157-B3CA-F23D85F72BCF}"/>
    <cellStyle name="Comma 2 2 2 7 3 2 2" xfId="27814" xr:uid="{0138F6B6-688F-4EDE-92D1-B092E2130A05}"/>
    <cellStyle name="Comma 2 2 2 7 3 2 2 2" xfId="58638" xr:uid="{C8686F2E-116F-4D12-B059-0AD6305C3026}"/>
    <cellStyle name="Comma 2 2 2 7 3 2 3" xfId="43228" xr:uid="{E358381F-37CF-4F75-B264-89D288C79AC4}"/>
    <cellStyle name="Comma 2 2 2 7 3 3" xfId="20005" xr:uid="{5864F053-51B3-4040-B54C-E5AD4D0BA3CE}"/>
    <cellStyle name="Comma 2 2 2 7 3 3 2" xfId="50829" xr:uid="{FE63DA56-C987-41FF-83CC-7577513A858A}"/>
    <cellStyle name="Comma 2 2 2 7 3 4" xfId="35419" xr:uid="{C2B1D291-7468-461C-A0BE-ED4A710A7613}"/>
    <cellStyle name="Comma 2 2 2 7 4" xfId="8600" xr:uid="{BD4FBF22-9849-4A44-BC8F-7602E3864B8C}"/>
    <cellStyle name="Comma 2 2 2 7 4 2" xfId="24011" xr:uid="{43DB2E15-B735-4EEE-A064-854E05B7848B}"/>
    <cellStyle name="Comma 2 2 2 7 4 2 2" xfId="54835" xr:uid="{C5CE7267-E9A3-4B19-B9DC-F803F2CE6600}"/>
    <cellStyle name="Comma 2 2 2 7 4 3" xfId="39425" xr:uid="{6F2AEB7A-4C80-4B46-B727-8C06AD0A40D7}"/>
    <cellStyle name="Comma 2 2 2 7 5" xfId="16202" xr:uid="{DC1A307D-E89B-470F-9C19-C47BA8969F04}"/>
    <cellStyle name="Comma 2 2 2 7 5 2" xfId="47026" xr:uid="{C98B4C63-607B-4A7B-9A18-CDE63E0CD141}"/>
    <cellStyle name="Comma 2 2 2 7 6" xfId="31616" xr:uid="{A88A1A12-F1A3-49EB-9BA3-DC11F761E743}"/>
    <cellStyle name="Comma 2 2 2 8" xfId="1422" xr:uid="{77D433A9-EBB2-4484-87AC-7816A08A2591}"/>
    <cellStyle name="Comma 2 2 2 8 2" xfId="3321" xr:uid="{D6C8002F-211A-4029-A1BD-86341E541DE4}"/>
    <cellStyle name="Comma 2 2 2 8 2 2" xfId="7124" xr:uid="{4FF36BA7-9AAC-48BC-9783-ABC154307940}"/>
    <cellStyle name="Comma 2 2 2 8 2 2 2" xfId="14935" xr:uid="{0930C826-EB5F-4787-AC20-C518D278B676}"/>
    <cellStyle name="Comma 2 2 2 8 2 2 2 2" xfId="30346" xr:uid="{16964B4C-9C67-4CFB-BAAE-0C3A96BCE3EF}"/>
    <cellStyle name="Comma 2 2 2 8 2 2 2 2 2" xfId="61170" xr:uid="{D9EFDB75-3CE2-4969-A9BD-7D90B5690CBD}"/>
    <cellStyle name="Comma 2 2 2 8 2 2 2 3" xfId="45760" xr:uid="{38A6629C-CD8B-41D9-A784-E5819A9DD07E}"/>
    <cellStyle name="Comma 2 2 2 8 2 2 3" xfId="22537" xr:uid="{E7E52326-6E70-48C8-8E66-F384921F191B}"/>
    <cellStyle name="Comma 2 2 2 8 2 2 3 2" xfId="53361" xr:uid="{CD8D7E15-AEC0-42D3-AECA-650AAF0737D2}"/>
    <cellStyle name="Comma 2 2 2 8 2 2 4" xfId="37951" xr:uid="{2C36C71B-0047-4359-B5C7-A847C9E59C11}"/>
    <cellStyle name="Comma 2 2 2 8 2 3" xfId="11132" xr:uid="{C9DA291D-66F4-4387-A29B-BCAA04199BCE}"/>
    <cellStyle name="Comma 2 2 2 8 2 3 2" xfId="26543" xr:uid="{45850826-9588-474B-8D25-C31A00EE9EF4}"/>
    <cellStyle name="Comma 2 2 2 8 2 3 2 2" xfId="57367" xr:uid="{22B2AB1F-D452-4FCE-AD59-54F585B49765}"/>
    <cellStyle name="Comma 2 2 2 8 2 3 3" xfId="41957" xr:uid="{277B5685-E246-4293-9F92-A4E221773DA9}"/>
    <cellStyle name="Comma 2 2 2 8 2 4" xfId="18734" xr:uid="{4BAB4762-E3BA-4D92-BC14-F7C76C1A149E}"/>
    <cellStyle name="Comma 2 2 2 8 2 4 2" xfId="49558" xr:uid="{90927BCC-BE53-4272-88CA-B20148DE2E47}"/>
    <cellStyle name="Comma 2 2 2 8 2 5" xfId="34148" xr:uid="{569D212D-3E75-49DF-9331-F535F6B0B7C0}"/>
    <cellStyle name="Comma 2 2 2 8 3" xfId="5225" xr:uid="{FC28B916-D063-4D37-933C-27337AEC663A}"/>
    <cellStyle name="Comma 2 2 2 8 3 2" xfId="13036" xr:uid="{BD978805-8821-4D86-8634-D447926B3668}"/>
    <cellStyle name="Comma 2 2 2 8 3 2 2" xfId="28447" xr:uid="{0AD3AB86-613D-4A81-BF0B-75CF95AE379E}"/>
    <cellStyle name="Comma 2 2 2 8 3 2 2 2" xfId="59271" xr:uid="{2281D4B3-AD53-4B07-8CF1-6F61C4DD583F}"/>
    <cellStyle name="Comma 2 2 2 8 3 2 3" xfId="43861" xr:uid="{9510B151-CA0A-4576-8EC3-7EB8B05867AF}"/>
    <cellStyle name="Comma 2 2 2 8 3 3" xfId="20638" xr:uid="{651AA82F-1673-4F47-89B5-6876A648983D}"/>
    <cellStyle name="Comma 2 2 2 8 3 3 2" xfId="51462" xr:uid="{DB25199A-51C0-498A-B2B9-484702193115}"/>
    <cellStyle name="Comma 2 2 2 8 3 4" xfId="36052" xr:uid="{3B030427-5841-4065-AA58-D794FA3A26DA}"/>
    <cellStyle name="Comma 2 2 2 8 4" xfId="9233" xr:uid="{49EA8294-90D5-4FD6-95AB-5B98F0472221}"/>
    <cellStyle name="Comma 2 2 2 8 4 2" xfId="24644" xr:uid="{0D4C0A31-39FD-4858-B3C6-B930FF0C5B85}"/>
    <cellStyle name="Comma 2 2 2 8 4 2 2" xfId="55468" xr:uid="{DC01ADA3-3C5F-49FC-9BE9-11FF61B8CE69}"/>
    <cellStyle name="Comma 2 2 2 8 4 3" xfId="40058" xr:uid="{3E7FD938-9EED-4EF4-A448-0615FAD50F36}"/>
    <cellStyle name="Comma 2 2 2 8 5" xfId="16835" xr:uid="{D391A16A-D673-43B7-9477-A9D586F20EBE}"/>
    <cellStyle name="Comma 2 2 2 8 5 2" xfId="47659" xr:uid="{7DCBD6A4-FFF9-404D-8409-5723F6FBF320}"/>
    <cellStyle name="Comma 2 2 2 8 6" xfId="32249" xr:uid="{8FC2AE20-9863-443F-8483-0A2CDC352F6F}"/>
    <cellStyle name="Comma 2 2 2 9" xfId="2055" xr:uid="{A5DACACF-8D4A-4150-B5D6-3A76071FCFD2}"/>
    <cellStyle name="Comma 2 2 2 9 2" xfId="5858" xr:uid="{056243B8-27D0-4809-8873-D7DCCFA37895}"/>
    <cellStyle name="Comma 2 2 2 9 2 2" xfId="13669" xr:uid="{DCB81C1B-563C-41B3-BC34-5889A6E38B40}"/>
    <cellStyle name="Comma 2 2 2 9 2 2 2" xfId="29080" xr:uid="{7522C288-F076-4703-BE06-7D3D5084EDE9}"/>
    <cellStyle name="Comma 2 2 2 9 2 2 2 2" xfId="59904" xr:uid="{B74708E5-8512-4D5A-AF2B-2E5C4CA61671}"/>
    <cellStyle name="Comma 2 2 2 9 2 2 3" xfId="44494" xr:uid="{A511FC30-CA60-491D-BA11-6857D5B84EEA}"/>
    <cellStyle name="Comma 2 2 2 9 2 3" xfId="21271" xr:uid="{5F992D3E-FC24-4ECE-AD67-BC226F53B4DD}"/>
    <cellStyle name="Comma 2 2 2 9 2 3 2" xfId="52095" xr:uid="{33BD053B-FBDF-4EC5-9E36-EA7DE8BE168B}"/>
    <cellStyle name="Comma 2 2 2 9 2 4" xfId="36685" xr:uid="{99B611D2-0862-49D8-9551-F1324C62A6BB}"/>
    <cellStyle name="Comma 2 2 2 9 3" xfId="9866" xr:uid="{2A03EC2A-513B-4DF0-AE7C-B6A5FAA0652D}"/>
    <cellStyle name="Comma 2 2 2 9 3 2" xfId="25277" xr:uid="{57B9C4AC-01F8-41E0-831C-7C63619A82D2}"/>
    <cellStyle name="Comma 2 2 2 9 3 2 2" xfId="56101" xr:uid="{90D4CE21-339F-425A-B22C-877403CBBACC}"/>
    <cellStyle name="Comma 2 2 2 9 3 3" xfId="40691" xr:uid="{BCA14FF7-0483-4A2A-94A5-951DBBF1BCE1}"/>
    <cellStyle name="Comma 2 2 2 9 4" xfId="17468" xr:uid="{0BC3B5D6-7E92-452B-9743-999E258FA2F9}"/>
    <cellStyle name="Comma 2 2 2 9 4 2" xfId="48292" xr:uid="{70553ABD-3F6F-4166-A530-7725EDF3CC7F}"/>
    <cellStyle name="Comma 2 2 2 9 5" xfId="32882" xr:uid="{D3187249-8E33-4823-81A2-FF4E0A35E670}"/>
    <cellStyle name="Comma 2 2 3" xfId="212" xr:uid="{662F5BE3-63F1-4281-B0AA-52659AD1D81C}"/>
    <cellStyle name="Comma 2 2 3 10" xfId="7823" xr:uid="{FC81E597-D328-47DF-BD71-0B18670C34E0}"/>
    <cellStyle name="Comma 2 2 3 10 2" xfId="23234" xr:uid="{7992C61A-19B7-4C9C-9733-1F7022266529}"/>
    <cellStyle name="Comma 2 2 3 10 2 2" xfId="54058" xr:uid="{E00D43C5-C929-4406-92D3-FBB2EBB4F631}"/>
    <cellStyle name="Comma 2 2 3 10 3" xfId="38648" xr:uid="{F3F82273-0252-4499-A50D-2EAAE503E817}"/>
    <cellStyle name="Comma 2 2 3 11" xfId="15634" xr:uid="{5C794136-78E8-4D91-A17A-8F44471C59F9}"/>
    <cellStyle name="Comma 2 2 3 11 2" xfId="46458" xr:uid="{18B91041-EDD5-46FA-A533-F8D3F922E392}"/>
    <cellStyle name="Comma 2 2 3 12" xfId="31048" xr:uid="{0ECD61F3-A2B9-4F28-9B72-415131EACEF3}"/>
    <cellStyle name="Comma 2 2 3 2" xfId="294" xr:uid="{F27D4982-5590-469D-B2A4-AA8059B47E46}"/>
    <cellStyle name="Comma 2 2 3 2 10" xfId="15716" xr:uid="{634B4E7E-F15E-43D0-BD85-30AF5A29323A}"/>
    <cellStyle name="Comma 2 2 3 2 10 2" xfId="46540" xr:uid="{41BF3A74-A64E-4009-82FD-0F92747A3CF7}"/>
    <cellStyle name="Comma 2 2 3 2 11" xfId="31130" xr:uid="{0E7418B8-DA8E-4486-A043-800945DF581E}"/>
    <cellStyle name="Comma 2 2 3 2 2" xfId="725" xr:uid="{D945D86B-E3E4-4F7B-B50C-019AD6734203}"/>
    <cellStyle name="Comma 2 2 3 2 2 2" xfId="1358" xr:uid="{9E449001-B206-4C65-88DE-56D16D1A0BEF}"/>
    <cellStyle name="Comma 2 2 3 2 2 2 2" xfId="3257" xr:uid="{C74EED1C-D6DC-410F-AC5C-6FE23EAE6037}"/>
    <cellStyle name="Comma 2 2 3 2 2 2 2 2" xfId="7060" xr:uid="{D9C48673-905F-4F31-B988-161C9A3E3D11}"/>
    <cellStyle name="Comma 2 2 3 2 2 2 2 2 2" xfId="14871" xr:uid="{6694DFDC-46E7-44BB-B1DC-55246CAD2552}"/>
    <cellStyle name="Comma 2 2 3 2 2 2 2 2 2 2" xfId="30282" xr:uid="{46A49857-4D3B-4468-8E40-EA0CBE7BD862}"/>
    <cellStyle name="Comma 2 2 3 2 2 2 2 2 2 2 2" xfId="61106" xr:uid="{6DA111BE-2093-42E9-8F5D-BE93E845C481}"/>
    <cellStyle name="Comma 2 2 3 2 2 2 2 2 2 3" xfId="45696" xr:uid="{C3C991D0-41F9-41B7-88DC-C6A1A4275378}"/>
    <cellStyle name="Comma 2 2 3 2 2 2 2 2 3" xfId="22473" xr:uid="{B25C10E3-72C7-4E61-8358-0734A08D99C7}"/>
    <cellStyle name="Comma 2 2 3 2 2 2 2 2 3 2" xfId="53297" xr:uid="{3A621187-7161-4181-A9DD-3505F0A55EF0}"/>
    <cellStyle name="Comma 2 2 3 2 2 2 2 2 4" xfId="37887" xr:uid="{6C19E9F3-D328-4E29-B76F-3FA62AFA6AAB}"/>
    <cellStyle name="Comma 2 2 3 2 2 2 2 3" xfId="11068" xr:uid="{1D86730B-22D1-41AC-AB9B-A5A1EA34B1CC}"/>
    <cellStyle name="Comma 2 2 3 2 2 2 2 3 2" xfId="26479" xr:uid="{E285B381-3B7F-4DAA-855F-DD29BC4CAC93}"/>
    <cellStyle name="Comma 2 2 3 2 2 2 2 3 2 2" xfId="57303" xr:uid="{C350DB22-817B-4578-A07C-6C0B9B6CCEE0}"/>
    <cellStyle name="Comma 2 2 3 2 2 2 2 3 3" xfId="41893" xr:uid="{B1305C43-4381-4F1C-8950-24029F582421}"/>
    <cellStyle name="Comma 2 2 3 2 2 2 2 4" xfId="18670" xr:uid="{5FA92E6F-D777-467A-B978-D1DDDA2597BF}"/>
    <cellStyle name="Comma 2 2 3 2 2 2 2 4 2" xfId="49494" xr:uid="{38DEF86D-EDF7-46BD-AEDB-C8BBBAD32551}"/>
    <cellStyle name="Comma 2 2 3 2 2 2 2 5" xfId="34084" xr:uid="{826A3E91-5FC9-42A3-8AE4-74019BF27F60}"/>
    <cellStyle name="Comma 2 2 3 2 2 2 3" xfId="5161" xr:uid="{BE530D49-B302-4B58-A5C2-F1C24E021DDE}"/>
    <cellStyle name="Comma 2 2 3 2 2 2 3 2" xfId="12972" xr:uid="{AB0AB8A2-6D01-4C3D-AAAD-FA4423BDEA52}"/>
    <cellStyle name="Comma 2 2 3 2 2 2 3 2 2" xfId="28383" xr:uid="{EEC4E384-094C-4C50-82E3-0B9C7A7A20B9}"/>
    <cellStyle name="Comma 2 2 3 2 2 2 3 2 2 2" xfId="59207" xr:uid="{50AC135C-B1B4-46E9-BC90-AA2D37BE5C3E}"/>
    <cellStyle name="Comma 2 2 3 2 2 2 3 2 3" xfId="43797" xr:uid="{2B6CA39F-37B2-4E85-ADD5-35514640A161}"/>
    <cellStyle name="Comma 2 2 3 2 2 2 3 3" xfId="20574" xr:uid="{27064145-375B-431D-A90F-85960AB0CB54}"/>
    <cellStyle name="Comma 2 2 3 2 2 2 3 3 2" xfId="51398" xr:uid="{7C253BD4-0D17-4149-BDE7-D9D9C54ABAD7}"/>
    <cellStyle name="Comma 2 2 3 2 2 2 3 4" xfId="35988" xr:uid="{41F5FD1F-C530-4F02-A410-8D7A4050BDA8}"/>
    <cellStyle name="Comma 2 2 3 2 2 2 4" xfId="9169" xr:uid="{54588B30-F949-4377-BAF4-993B225EA065}"/>
    <cellStyle name="Comma 2 2 3 2 2 2 4 2" xfId="24580" xr:uid="{29E139A8-440E-4640-827E-6E0B6F7F3C13}"/>
    <cellStyle name="Comma 2 2 3 2 2 2 4 2 2" xfId="55404" xr:uid="{68981408-CB4A-4D68-BE92-181FC07A93DB}"/>
    <cellStyle name="Comma 2 2 3 2 2 2 4 3" xfId="39994" xr:uid="{713A4B29-4D1A-4897-ABC3-109E80E1FE09}"/>
    <cellStyle name="Comma 2 2 3 2 2 2 5" xfId="16771" xr:uid="{8B69DD22-C466-43A2-8708-55C64F0EEED0}"/>
    <cellStyle name="Comma 2 2 3 2 2 2 5 2" xfId="47595" xr:uid="{FFC3A688-0FB1-4343-B1D4-4C8BF96C7B46}"/>
    <cellStyle name="Comma 2 2 3 2 2 2 6" xfId="32185" xr:uid="{5CC44F57-4BDE-41C0-9735-6F5D628A38A2}"/>
    <cellStyle name="Comma 2 2 3 2 2 3" xfId="1991" xr:uid="{A5520FE5-6639-4EFD-BEBA-E639BC3E7C92}"/>
    <cellStyle name="Comma 2 2 3 2 2 3 2" xfId="3890" xr:uid="{96DBF734-17FB-4998-8C7E-6140F7D87345}"/>
    <cellStyle name="Comma 2 2 3 2 2 3 2 2" xfId="7693" xr:uid="{372EC94B-2FAE-4C1D-8843-98AD66102C90}"/>
    <cellStyle name="Comma 2 2 3 2 2 3 2 2 2" xfId="15504" xr:uid="{D4A28A15-CB2E-4286-9D31-F6953AD49C41}"/>
    <cellStyle name="Comma 2 2 3 2 2 3 2 2 2 2" xfId="30915" xr:uid="{D7CE90A2-EB98-4468-8C0C-88A0351FB59D}"/>
    <cellStyle name="Comma 2 2 3 2 2 3 2 2 2 2 2" xfId="61739" xr:uid="{07C42E6E-4A15-4E24-8165-26A448E7A0C5}"/>
    <cellStyle name="Comma 2 2 3 2 2 3 2 2 2 3" xfId="46329" xr:uid="{43B0F844-7620-4355-8C73-86CD9521581F}"/>
    <cellStyle name="Comma 2 2 3 2 2 3 2 2 3" xfId="23106" xr:uid="{D7080950-B9F0-48FB-A55C-4CC7F01A4AF7}"/>
    <cellStyle name="Comma 2 2 3 2 2 3 2 2 3 2" xfId="53930" xr:uid="{BA396F66-EACF-4A89-8383-AE6984DF98FE}"/>
    <cellStyle name="Comma 2 2 3 2 2 3 2 2 4" xfId="38520" xr:uid="{43CA616C-3964-439F-A9FC-36A2C6CFB579}"/>
    <cellStyle name="Comma 2 2 3 2 2 3 2 3" xfId="11701" xr:uid="{C44ECA6D-A2C8-4E37-BE03-736FA2C59DA3}"/>
    <cellStyle name="Comma 2 2 3 2 2 3 2 3 2" xfId="27112" xr:uid="{E03DE005-D6DE-42EC-B40A-3B8A90AC8499}"/>
    <cellStyle name="Comma 2 2 3 2 2 3 2 3 2 2" xfId="57936" xr:uid="{B30C0052-4190-4520-9263-DC8C98A85ACC}"/>
    <cellStyle name="Comma 2 2 3 2 2 3 2 3 3" xfId="42526" xr:uid="{AB6BE6D8-94E0-4AEF-AA2D-6AFC4F849EBF}"/>
    <cellStyle name="Comma 2 2 3 2 2 3 2 4" xfId="19303" xr:uid="{8065FF07-B09D-45AB-89D2-BFFC2829E2C8}"/>
    <cellStyle name="Comma 2 2 3 2 2 3 2 4 2" xfId="50127" xr:uid="{5AE8621E-B831-470F-907E-B0090200B527}"/>
    <cellStyle name="Comma 2 2 3 2 2 3 2 5" xfId="34717" xr:uid="{0D54C586-D951-4FED-951F-E774C4731F79}"/>
    <cellStyle name="Comma 2 2 3 2 2 3 3" xfId="5794" xr:uid="{1FE55D85-D71F-48C8-B0C7-C58AE00838F5}"/>
    <cellStyle name="Comma 2 2 3 2 2 3 3 2" xfId="13605" xr:uid="{EFDBCE98-5415-4835-8715-DD4A3FF962BC}"/>
    <cellStyle name="Comma 2 2 3 2 2 3 3 2 2" xfId="29016" xr:uid="{1AB96262-F3E0-43FB-B7E3-24065B4BA409}"/>
    <cellStyle name="Comma 2 2 3 2 2 3 3 2 2 2" xfId="59840" xr:uid="{961EC168-C813-434B-933E-B2DF4955045D}"/>
    <cellStyle name="Comma 2 2 3 2 2 3 3 2 3" xfId="44430" xr:uid="{3502EAC0-025D-48F7-BD82-2B16F20A6B33}"/>
    <cellStyle name="Comma 2 2 3 2 2 3 3 3" xfId="21207" xr:uid="{54403621-7D0C-43DE-936A-A17E738589E9}"/>
    <cellStyle name="Comma 2 2 3 2 2 3 3 3 2" xfId="52031" xr:uid="{9B5A436E-14DD-431B-9A3A-27A1D851066D}"/>
    <cellStyle name="Comma 2 2 3 2 2 3 3 4" xfId="36621" xr:uid="{2138FD2A-65A4-44BB-B14D-A3CDE09C0AD1}"/>
    <cellStyle name="Comma 2 2 3 2 2 3 4" xfId="9802" xr:uid="{69A5A4D4-D460-46DD-9743-E97405F6C797}"/>
    <cellStyle name="Comma 2 2 3 2 2 3 4 2" xfId="25213" xr:uid="{2898F3C3-7B9E-46B4-9822-2980AFE75AB8}"/>
    <cellStyle name="Comma 2 2 3 2 2 3 4 2 2" xfId="56037" xr:uid="{FEA793BA-A29E-4E7B-A3A1-504CAA147456}"/>
    <cellStyle name="Comma 2 2 3 2 2 3 4 3" xfId="40627" xr:uid="{1C5B8D1A-0D83-4F4B-82CD-19961AA7528D}"/>
    <cellStyle name="Comma 2 2 3 2 2 3 5" xfId="17404" xr:uid="{B11562DE-F354-4489-8B3A-83F539F49983}"/>
    <cellStyle name="Comma 2 2 3 2 2 3 5 2" xfId="48228" xr:uid="{37CB4D05-5A2C-4EBE-81C5-83D747340521}"/>
    <cellStyle name="Comma 2 2 3 2 2 3 6" xfId="32818" xr:uid="{6DA68069-EDCC-467D-8D98-3BE78301BA5D}"/>
    <cellStyle name="Comma 2 2 3 2 2 4" xfId="2624" xr:uid="{753F870D-1BF0-45C0-9E21-8150F0CAA48E}"/>
    <cellStyle name="Comma 2 2 3 2 2 4 2" xfId="6427" xr:uid="{75BBCCBE-C1DE-4624-9D8C-93949D67C5C5}"/>
    <cellStyle name="Comma 2 2 3 2 2 4 2 2" xfId="14238" xr:uid="{A3508E03-46E6-499F-8066-36EA6381222C}"/>
    <cellStyle name="Comma 2 2 3 2 2 4 2 2 2" xfId="29649" xr:uid="{13A54F85-CE03-4F14-AB48-BA0837E935D6}"/>
    <cellStyle name="Comma 2 2 3 2 2 4 2 2 2 2" xfId="60473" xr:uid="{F4F7E182-7F6D-4C5A-8266-4EF8CB6B5657}"/>
    <cellStyle name="Comma 2 2 3 2 2 4 2 2 3" xfId="45063" xr:uid="{7F90B34F-2227-4ABF-B0C1-434BD562A56A}"/>
    <cellStyle name="Comma 2 2 3 2 2 4 2 3" xfId="21840" xr:uid="{2AC5EB18-121D-4851-A9DF-4A5829702751}"/>
    <cellStyle name="Comma 2 2 3 2 2 4 2 3 2" xfId="52664" xr:uid="{E352CCA6-76F2-4429-B920-CC32816094FE}"/>
    <cellStyle name="Comma 2 2 3 2 2 4 2 4" xfId="37254" xr:uid="{45F5F917-B1DE-48D3-A448-307FB38E93B3}"/>
    <cellStyle name="Comma 2 2 3 2 2 4 3" xfId="10435" xr:uid="{3724C45A-F6ED-4905-ADB7-B737AA2B494A}"/>
    <cellStyle name="Comma 2 2 3 2 2 4 3 2" xfId="25846" xr:uid="{3DEE2F83-708D-4577-9A7F-7FEC3B0AC188}"/>
    <cellStyle name="Comma 2 2 3 2 2 4 3 2 2" xfId="56670" xr:uid="{226647E9-C519-434B-A831-7B89A69BA602}"/>
    <cellStyle name="Comma 2 2 3 2 2 4 3 3" xfId="41260" xr:uid="{CCC85D27-C770-4949-8E17-01177965C39A}"/>
    <cellStyle name="Comma 2 2 3 2 2 4 4" xfId="18037" xr:uid="{80878E8E-99EE-4BB9-944B-C362A8C128CB}"/>
    <cellStyle name="Comma 2 2 3 2 2 4 4 2" xfId="48861" xr:uid="{C9AE6D29-4C7A-49D2-9231-2A6C628523B3}"/>
    <cellStyle name="Comma 2 2 3 2 2 4 5" xfId="33451" xr:uid="{CDCAC40F-BDCA-43CD-8D16-60CD00D8E6A3}"/>
    <cellStyle name="Comma 2 2 3 2 2 5" xfId="4528" xr:uid="{1450AD98-C796-45E0-ADB1-8A882F2CAE6A}"/>
    <cellStyle name="Comma 2 2 3 2 2 5 2" xfId="12339" xr:uid="{B2DBD2C2-AECE-47D4-A6CA-859D2974EB0D}"/>
    <cellStyle name="Comma 2 2 3 2 2 5 2 2" xfId="27750" xr:uid="{008492C2-4C57-47D5-94E5-87863EA7A6F4}"/>
    <cellStyle name="Comma 2 2 3 2 2 5 2 2 2" xfId="58574" xr:uid="{467AA488-66EB-4D75-A23D-0E80C95FB566}"/>
    <cellStyle name="Comma 2 2 3 2 2 5 2 3" xfId="43164" xr:uid="{8BA7B4F2-716F-47ED-A75B-9B9D6767B5FF}"/>
    <cellStyle name="Comma 2 2 3 2 2 5 3" xfId="19941" xr:uid="{FE08714A-2A12-4D71-886F-2A47605432F6}"/>
    <cellStyle name="Comma 2 2 3 2 2 5 3 2" xfId="50765" xr:uid="{C1596028-1160-4126-ABE1-798D9C21CC23}"/>
    <cellStyle name="Comma 2 2 3 2 2 5 4" xfId="35355" xr:uid="{3975D179-E8E3-451F-8584-AFF5FAA3DA17}"/>
    <cellStyle name="Comma 2 2 3 2 2 6" xfId="8536" xr:uid="{8C68DADA-783B-46C9-860F-0FAAC5A31DA8}"/>
    <cellStyle name="Comma 2 2 3 2 2 6 2" xfId="23947" xr:uid="{5D0C461D-6E12-49C8-B949-F86899FD5459}"/>
    <cellStyle name="Comma 2 2 3 2 2 6 2 2" xfId="54771" xr:uid="{73BA1DE9-B2C1-495A-8321-5D290A822A65}"/>
    <cellStyle name="Comma 2 2 3 2 2 6 3" xfId="39361" xr:uid="{EC78F1C3-D7F9-4B88-9B5C-86F54181CDE2}"/>
    <cellStyle name="Comma 2 2 3 2 2 7" xfId="16138" xr:uid="{D193F019-33BD-4436-8660-B600FCA5F256}"/>
    <cellStyle name="Comma 2 2 3 2 2 7 2" xfId="46962" xr:uid="{1A8A15FF-759C-409D-AE41-74D05E9E3A84}"/>
    <cellStyle name="Comma 2 2 3 2 2 8" xfId="31552" xr:uid="{6307308F-04AE-4082-BCAC-4E0D106E3F75}"/>
    <cellStyle name="Comma 2 2 3 2 3" xfId="516" xr:uid="{B12EB796-21F9-4CCC-9B35-B30D9C8ECC90}"/>
    <cellStyle name="Comma 2 2 3 2 3 2" xfId="1149" xr:uid="{B948ACB7-DD11-4E3A-8607-A2F01C680DF3}"/>
    <cellStyle name="Comma 2 2 3 2 3 2 2" xfId="3048" xr:uid="{3E783D55-0F18-4E98-870D-82883E7C03A9}"/>
    <cellStyle name="Comma 2 2 3 2 3 2 2 2" xfId="6851" xr:uid="{389F032C-DFAE-4960-B385-EAB669ACE9CF}"/>
    <cellStyle name="Comma 2 2 3 2 3 2 2 2 2" xfId="14662" xr:uid="{0987998D-0CB8-4DD8-A5DB-7D597F9A4E9B}"/>
    <cellStyle name="Comma 2 2 3 2 3 2 2 2 2 2" xfId="30073" xr:uid="{96346954-7AD0-403E-AF1D-26F93A0D5BB1}"/>
    <cellStyle name="Comma 2 2 3 2 3 2 2 2 2 2 2" xfId="60897" xr:uid="{2C108236-C219-4032-A3DC-E79B5B9805B1}"/>
    <cellStyle name="Comma 2 2 3 2 3 2 2 2 2 3" xfId="45487" xr:uid="{1A1C6563-ADDC-4EA2-9564-E5BCEE3F3963}"/>
    <cellStyle name="Comma 2 2 3 2 3 2 2 2 3" xfId="22264" xr:uid="{D9EA2342-7DBA-4840-AAB1-1AE9AFDCDB07}"/>
    <cellStyle name="Comma 2 2 3 2 3 2 2 2 3 2" xfId="53088" xr:uid="{E29C22DF-3C6C-4AA5-97E3-C984CDFF5D9B}"/>
    <cellStyle name="Comma 2 2 3 2 3 2 2 2 4" xfId="37678" xr:uid="{4EC82594-72FE-47C7-BD5F-601DCC148AD9}"/>
    <cellStyle name="Comma 2 2 3 2 3 2 2 3" xfId="10859" xr:uid="{919815B4-05E2-4DA8-9CF4-F61A817603A5}"/>
    <cellStyle name="Comma 2 2 3 2 3 2 2 3 2" xfId="26270" xr:uid="{53F739DC-FA66-41AD-8BFE-118AFC596705}"/>
    <cellStyle name="Comma 2 2 3 2 3 2 2 3 2 2" xfId="57094" xr:uid="{79310CF6-33F5-428C-8F5B-BD24A8A0A3DA}"/>
    <cellStyle name="Comma 2 2 3 2 3 2 2 3 3" xfId="41684" xr:uid="{2470C547-08AD-4A83-80CB-B9B565D596AE}"/>
    <cellStyle name="Comma 2 2 3 2 3 2 2 4" xfId="18461" xr:uid="{3E34D386-B495-49A1-A784-9CD8F360C480}"/>
    <cellStyle name="Comma 2 2 3 2 3 2 2 4 2" xfId="49285" xr:uid="{4ED55B24-B72E-462F-AD68-C727FEDE0851}"/>
    <cellStyle name="Comma 2 2 3 2 3 2 2 5" xfId="33875" xr:uid="{78615220-6482-4DD4-876A-44B700D53622}"/>
    <cellStyle name="Comma 2 2 3 2 3 2 3" xfId="4952" xr:uid="{EF341691-11EB-4068-92F7-693B4CF79200}"/>
    <cellStyle name="Comma 2 2 3 2 3 2 3 2" xfId="12763" xr:uid="{9DBFECFA-2898-40B4-94E6-AE11B3301963}"/>
    <cellStyle name="Comma 2 2 3 2 3 2 3 2 2" xfId="28174" xr:uid="{42004530-C4E3-4B12-88C5-A08B10E59FD9}"/>
    <cellStyle name="Comma 2 2 3 2 3 2 3 2 2 2" xfId="58998" xr:uid="{1E4A3E51-4A0D-40ED-BAD6-E9D2058347A7}"/>
    <cellStyle name="Comma 2 2 3 2 3 2 3 2 3" xfId="43588" xr:uid="{5797B29C-F0BC-47AB-A3E3-BB16779D0918}"/>
    <cellStyle name="Comma 2 2 3 2 3 2 3 3" xfId="20365" xr:uid="{D2221085-5155-4B8B-AF64-A4CA8DD41718}"/>
    <cellStyle name="Comma 2 2 3 2 3 2 3 3 2" xfId="51189" xr:uid="{762CA415-13D3-47E8-8CB9-D17309233341}"/>
    <cellStyle name="Comma 2 2 3 2 3 2 3 4" xfId="35779" xr:uid="{6BC778F8-0766-4BF3-81CA-7804B90F5FAC}"/>
    <cellStyle name="Comma 2 2 3 2 3 2 4" xfId="8960" xr:uid="{F679051F-D660-44EF-8601-E42353E3F0B2}"/>
    <cellStyle name="Comma 2 2 3 2 3 2 4 2" xfId="24371" xr:uid="{5413552B-0894-4061-A426-67B8AC6C3A85}"/>
    <cellStyle name="Comma 2 2 3 2 3 2 4 2 2" xfId="55195" xr:uid="{74060367-D4DF-4220-8909-16BDC8AD22D1}"/>
    <cellStyle name="Comma 2 2 3 2 3 2 4 3" xfId="39785" xr:uid="{FDD2B7DA-7110-44AF-983C-77FE2A7C9AC9}"/>
    <cellStyle name="Comma 2 2 3 2 3 2 5" xfId="16562" xr:uid="{917689B5-4B60-4C92-B3A4-7E61CD6A0BED}"/>
    <cellStyle name="Comma 2 2 3 2 3 2 5 2" xfId="47386" xr:uid="{439B3B1B-FF2D-48E9-95AE-D47E2467CBBC}"/>
    <cellStyle name="Comma 2 2 3 2 3 2 6" xfId="31976" xr:uid="{7B13702F-5DD0-4726-B486-EC15B2BA9282}"/>
    <cellStyle name="Comma 2 2 3 2 3 3" xfId="1782" xr:uid="{75B69194-4732-4111-A2D7-49D07F40ED4F}"/>
    <cellStyle name="Comma 2 2 3 2 3 3 2" xfId="3681" xr:uid="{EDCA7C72-4553-4BFA-B6DD-CCB7B6EB7E4F}"/>
    <cellStyle name="Comma 2 2 3 2 3 3 2 2" xfId="7484" xr:uid="{90825092-A91E-4BC7-B1A3-D93C6B1CB6E7}"/>
    <cellStyle name="Comma 2 2 3 2 3 3 2 2 2" xfId="15295" xr:uid="{B2333C21-A78B-4079-A2D4-FC24601B0F92}"/>
    <cellStyle name="Comma 2 2 3 2 3 3 2 2 2 2" xfId="30706" xr:uid="{E9C7E58E-1B19-48E2-8B06-25F82F4BCDEE}"/>
    <cellStyle name="Comma 2 2 3 2 3 3 2 2 2 2 2" xfId="61530" xr:uid="{AD71A027-C01C-4DAF-8155-958B03FBB189}"/>
    <cellStyle name="Comma 2 2 3 2 3 3 2 2 2 3" xfId="46120" xr:uid="{ED09FA8B-E258-4AC5-BA3A-CB09BE24FC3C}"/>
    <cellStyle name="Comma 2 2 3 2 3 3 2 2 3" xfId="22897" xr:uid="{2CC3581E-07AE-474D-8F8B-3042FA98950E}"/>
    <cellStyle name="Comma 2 2 3 2 3 3 2 2 3 2" xfId="53721" xr:uid="{BAEE2CB0-7E05-46A7-B552-9B0C39DC728A}"/>
    <cellStyle name="Comma 2 2 3 2 3 3 2 2 4" xfId="38311" xr:uid="{DF23544A-8C71-4D0F-95BA-3ED579C38C91}"/>
    <cellStyle name="Comma 2 2 3 2 3 3 2 3" xfId="11492" xr:uid="{D7148433-26C6-4EC1-9DE6-5FFE50CB6F3D}"/>
    <cellStyle name="Comma 2 2 3 2 3 3 2 3 2" xfId="26903" xr:uid="{F75E8875-72F5-4677-B6D7-4F3D70DC5357}"/>
    <cellStyle name="Comma 2 2 3 2 3 3 2 3 2 2" xfId="57727" xr:uid="{3BE0C59B-F888-4352-B1D4-8FB944113C64}"/>
    <cellStyle name="Comma 2 2 3 2 3 3 2 3 3" xfId="42317" xr:uid="{073E9F9D-EF17-49D1-89EF-BA8F076DB1B5}"/>
    <cellStyle name="Comma 2 2 3 2 3 3 2 4" xfId="19094" xr:uid="{BBF44C67-227F-413E-AF70-A4940DE2BB73}"/>
    <cellStyle name="Comma 2 2 3 2 3 3 2 4 2" xfId="49918" xr:uid="{8E3527A9-2469-4A7E-8663-9C819B74CF33}"/>
    <cellStyle name="Comma 2 2 3 2 3 3 2 5" xfId="34508" xr:uid="{6A39035F-9F71-449E-A714-7A34996DCADB}"/>
    <cellStyle name="Comma 2 2 3 2 3 3 3" xfId="5585" xr:uid="{4A0A7807-73AA-405E-9634-082F4E8E49DC}"/>
    <cellStyle name="Comma 2 2 3 2 3 3 3 2" xfId="13396" xr:uid="{4B5C40A0-9A98-4E3B-AF34-BF12E406CE76}"/>
    <cellStyle name="Comma 2 2 3 2 3 3 3 2 2" xfId="28807" xr:uid="{C5FFCFE8-6740-4836-8FF5-80F4DA5864DF}"/>
    <cellStyle name="Comma 2 2 3 2 3 3 3 2 2 2" xfId="59631" xr:uid="{3E3D7E2A-A0AA-402B-8D5A-8776759C6550}"/>
    <cellStyle name="Comma 2 2 3 2 3 3 3 2 3" xfId="44221" xr:uid="{B3AE6F91-2458-4422-BA13-D533A00A99CB}"/>
    <cellStyle name="Comma 2 2 3 2 3 3 3 3" xfId="20998" xr:uid="{86D74E04-9020-42EB-AFEA-8DF0889C8728}"/>
    <cellStyle name="Comma 2 2 3 2 3 3 3 3 2" xfId="51822" xr:uid="{17ABF8A2-8972-4B51-963C-A3AC0850094C}"/>
    <cellStyle name="Comma 2 2 3 2 3 3 3 4" xfId="36412" xr:uid="{76AEE775-F3CE-42D0-A5C8-69D256098CAC}"/>
    <cellStyle name="Comma 2 2 3 2 3 3 4" xfId="9593" xr:uid="{127D1444-84A5-4A88-A5C2-6F35DB9972E8}"/>
    <cellStyle name="Comma 2 2 3 2 3 3 4 2" xfId="25004" xr:uid="{2E0B6AD8-B3F1-4D7B-A4F8-6460AC49C9EA}"/>
    <cellStyle name="Comma 2 2 3 2 3 3 4 2 2" xfId="55828" xr:uid="{E812EB8E-D205-4500-A778-8FFB1B950D78}"/>
    <cellStyle name="Comma 2 2 3 2 3 3 4 3" xfId="40418" xr:uid="{D4D6F5DF-1706-4490-82CC-E1B48EC0DE17}"/>
    <cellStyle name="Comma 2 2 3 2 3 3 5" xfId="17195" xr:uid="{4D287AED-8DEA-4E64-B9A0-D40FC100DC77}"/>
    <cellStyle name="Comma 2 2 3 2 3 3 5 2" xfId="48019" xr:uid="{1F54FE24-4AEB-43C5-A235-FA36780611D7}"/>
    <cellStyle name="Comma 2 2 3 2 3 3 6" xfId="32609" xr:uid="{6A7BB450-4302-43F1-AF3F-0CFFBC2AA7B7}"/>
    <cellStyle name="Comma 2 2 3 2 3 4" xfId="2415" xr:uid="{97B39434-20BD-486B-993F-B8503BFB42DF}"/>
    <cellStyle name="Comma 2 2 3 2 3 4 2" xfId="6218" xr:uid="{3BEA84B0-2247-449F-BF14-2818E1BEB5C0}"/>
    <cellStyle name="Comma 2 2 3 2 3 4 2 2" xfId="14029" xr:uid="{03B30F63-454D-4D03-A0FD-1BF6EA47B395}"/>
    <cellStyle name="Comma 2 2 3 2 3 4 2 2 2" xfId="29440" xr:uid="{E758D311-300C-4AF5-B755-1C751B37D1FB}"/>
    <cellStyle name="Comma 2 2 3 2 3 4 2 2 2 2" xfId="60264" xr:uid="{BB4A0056-5631-480B-9D17-A52AA3A42E93}"/>
    <cellStyle name="Comma 2 2 3 2 3 4 2 2 3" xfId="44854" xr:uid="{56674524-B422-4D87-A5E6-284BFA1A3CDE}"/>
    <cellStyle name="Comma 2 2 3 2 3 4 2 3" xfId="21631" xr:uid="{6CE58360-2233-4C5D-A73C-366A06A6C76B}"/>
    <cellStyle name="Comma 2 2 3 2 3 4 2 3 2" xfId="52455" xr:uid="{14EF09C0-1A55-406A-B2B8-2DF010014F35}"/>
    <cellStyle name="Comma 2 2 3 2 3 4 2 4" xfId="37045" xr:uid="{9BBA008C-5FDE-4B05-8F9C-7284A7A852B0}"/>
    <cellStyle name="Comma 2 2 3 2 3 4 3" xfId="10226" xr:uid="{432C96B1-630E-4735-81CB-8AA94D7E16C8}"/>
    <cellStyle name="Comma 2 2 3 2 3 4 3 2" xfId="25637" xr:uid="{077DCF01-6577-4ABE-B8A5-87C812C9CAF9}"/>
    <cellStyle name="Comma 2 2 3 2 3 4 3 2 2" xfId="56461" xr:uid="{32972D70-BA0A-462F-9DFD-E8C408A87120}"/>
    <cellStyle name="Comma 2 2 3 2 3 4 3 3" xfId="41051" xr:uid="{617517B9-4230-4136-B19D-104C4424716A}"/>
    <cellStyle name="Comma 2 2 3 2 3 4 4" xfId="17828" xr:uid="{B41AFEAA-41FD-49C1-95AC-B38B505C31EA}"/>
    <cellStyle name="Comma 2 2 3 2 3 4 4 2" xfId="48652" xr:uid="{98D7C7F5-5218-49F3-9349-861A20D20134}"/>
    <cellStyle name="Comma 2 2 3 2 3 4 5" xfId="33242" xr:uid="{EFBF53AD-88CE-42D2-AF8C-89E25D22B9A0}"/>
    <cellStyle name="Comma 2 2 3 2 3 5" xfId="4319" xr:uid="{C74EF17E-2C62-4AC8-B1C8-6979AF34A577}"/>
    <cellStyle name="Comma 2 2 3 2 3 5 2" xfId="12130" xr:uid="{AA90CD81-2D50-4CAE-B6E7-ECB92BDBD7B1}"/>
    <cellStyle name="Comma 2 2 3 2 3 5 2 2" xfId="27541" xr:uid="{BBE3778C-C146-40D1-A37A-F5EB0BA9A7BE}"/>
    <cellStyle name="Comma 2 2 3 2 3 5 2 2 2" xfId="58365" xr:uid="{68B51078-15F8-426F-AF57-49C315868902}"/>
    <cellStyle name="Comma 2 2 3 2 3 5 2 3" xfId="42955" xr:uid="{13739DAC-4F0F-4CDA-88AA-24C4E8DF382E}"/>
    <cellStyle name="Comma 2 2 3 2 3 5 3" xfId="19732" xr:uid="{ED3788AC-C2C7-4EA1-9BE8-E02E476E133C}"/>
    <cellStyle name="Comma 2 2 3 2 3 5 3 2" xfId="50556" xr:uid="{78A29E0F-BA9E-4CDC-938A-8B33757571D5}"/>
    <cellStyle name="Comma 2 2 3 2 3 5 4" xfId="35146" xr:uid="{08E45F35-562E-44B4-881E-75BF0AC58B0F}"/>
    <cellStyle name="Comma 2 2 3 2 3 6" xfId="8327" xr:uid="{66107F59-884F-4015-8416-7E2E4EF6D1DB}"/>
    <cellStyle name="Comma 2 2 3 2 3 6 2" xfId="23738" xr:uid="{775313DB-EA3B-46EC-96E6-27D09896075A}"/>
    <cellStyle name="Comma 2 2 3 2 3 6 2 2" xfId="54562" xr:uid="{27FFF7E9-B2AE-4A99-A580-AC421C8E43B4}"/>
    <cellStyle name="Comma 2 2 3 2 3 6 3" xfId="39152" xr:uid="{2376CB54-62B2-4CE4-B4C8-0938CF478D0F}"/>
    <cellStyle name="Comma 2 2 3 2 3 7" xfId="15929" xr:uid="{FA71E5A8-A400-4168-8F35-51655549CD9C}"/>
    <cellStyle name="Comma 2 2 3 2 3 7 2" xfId="46753" xr:uid="{23806A2B-E31F-4C73-960B-DA0A2BD9ED93}"/>
    <cellStyle name="Comma 2 2 3 2 3 8" xfId="31343" xr:uid="{4AF8175D-EC4E-43FA-A8ED-67DEAFE4169E}"/>
    <cellStyle name="Comma 2 2 3 2 4" xfId="936" xr:uid="{3089FDCC-9898-471C-B4AB-C252A75FA3B8}"/>
    <cellStyle name="Comma 2 2 3 2 4 2" xfId="2835" xr:uid="{39F22499-3ED2-4547-AB1F-F9387E712C03}"/>
    <cellStyle name="Comma 2 2 3 2 4 2 2" xfId="6638" xr:uid="{02AC105E-E8A9-404A-AD53-965B31A8F085}"/>
    <cellStyle name="Comma 2 2 3 2 4 2 2 2" xfId="14449" xr:uid="{D8D38EB5-6AA9-4FA2-9E3E-873C281F9F7C}"/>
    <cellStyle name="Comma 2 2 3 2 4 2 2 2 2" xfId="29860" xr:uid="{DF1281F4-B2C5-4889-96D4-15F6FC73C9B1}"/>
    <cellStyle name="Comma 2 2 3 2 4 2 2 2 2 2" xfId="60684" xr:uid="{24EB6DE4-4449-491B-A3CB-8F3681433C36}"/>
    <cellStyle name="Comma 2 2 3 2 4 2 2 2 3" xfId="45274" xr:uid="{C70AE8E7-A630-416D-951D-0EF26E0AA68E}"/>
    <cellStyle name="Comma 2 2 3 2 4 2 2 3" xfId="22051" xr:uid="{F5470A77-5E07-4DC2-B19C-7D7E4B4FDC92}"/>
    <cellStyle name="Comma 2 2 3 2 4 2 2 3 2" xfId="52875" xr:uid="{9FF03D14-17DB-422A-B32B-2A38AFD63BF4}"/>
    <cellStyle name="Comma 2 2 3 2 4 2 2 4" xfId="37465" xr:uid="{F50560B7-C58B-46CA-94B0-25B28936148E}"/>
    <cellStyle name="Comma 2 2 3 2 4 2 3" xfId="10646" xr:uid="{52612C18-EB31-4D20-924F-DE46B58D5DD6}"/>
    <cellStyle name="Comma 2 2 3 2 4 2 3 2" xfId="26057" xr:uid="{19F1DACF-66A4-421E-BB51-21EA1913D535}"/>
    <cellStyle name="Comma 2 2 3 2 4 2 3 2 2" xfId="56881" xr:uid="{4AFA0FC7-C72C-4407-872D-221E1E39C6CC}"/>
    <cellStyle name="Comma 2 2 3 2 4 2 3 3" xfId="41471" xr:uid="{01B7DA11-6037-4E15-9182-CD9D3147067C}"/>
    <cellStyle name="Comma 2 2 3 2 4 2 4" xfId="18248" xr:uid="{D0FD7C3A-5881-4241-A9E4-DB171B087C73}"/>
    <cellStyle name="Comma 2 2 3 2 4 2 4 2" xfId="49072" xr:uid="{5A8BA91B-0315-4559-AEF7-6451DB3C95FE}"/>
    <cellStyle name="Comma 2 2 3 2 4 2 5" xfId="33662" xr:uid="{BE96F9B5-33C4-48DA-9DAE-A7104B8EED5B}"/>
    <cellStyle name="Comma 2 2 3 2 4 3" xfId="4739" xr:uid="{9A429728-F070-437D-83EF-C5E8DE4FB46C}"/>
    <cellStyle name="Comma 2 2 3 2 4 3 2" xfId="12550" xr:uid="{38C20FE3-0690-4EC3-8469-9166292D769B}"/>
    <cellStyle name="Comma 2 2 3 2 4 3 2 2" xfId="27961" xr:uid="{8E3DC8F0-8320-40B8-9A1D-EC5710E004F9}"/>
    <cellStyle name="Comma 2 2 3 2 4 3 2 2 2" xfId="58785" xr:uid="{2C97479A-C4EE-4CBB-B255-D5263EA68ECF}"/>
    <cellStyle name="Comma 2 2 3 2 4 3 2 3" xfId="43375" xr:uid="{D0FC62B6-3E4A-4E9A-BE80-731C97DCD7A8}"/>
    <cellStyle name="Comma 2 2 3 2 4 3 3" xfId="20152" xr:uid="{C066040D-7EF8-4D6A-9840-BBC5C6D139C3}"/>
    <cellStyle name="Comma 2 2 3 2 4 3 3 2" xfId="50976" xr:uid="{FD0D923A-40DB-453B-AE55-04FA82EC21EB}"/>
    <cellStyle name="Comma 2 2 3 2 4 3 4" xfId="35566" xr:uid="{2A7BDB0A-65C1-44B1-ABB2-F9071C48538F}"/>
    <cellStyle name="Comma 2 2 3 2 4 4" xfId="8747" xr:uid="{E0D86F7F-9989-4FAA-84A6-1AFE8368F442}"/>
    <cellStyle name="Comma 2 2 3 2 4 4 2" xfId="24158" xr:uid="{024CDAD5-6772-475C-A347-6E15C838C1C4}"/>
    <cellStyle name="Comma 2 2 3 2 4 4 2 2" xfId="54982" xr:uid="{800F95B6-B46D-46E3-BAA9-72B0192DC4DF}"/>
    <cellStyle name="Comma 2 2 3 2 4 4 3" xfId="39572" xr:uid="{D8336273-CE39-4987-9349-738495F52F09}"/>
    <cellStyle name="Comma 2 2 3 2 4 5" xfId="16349" xr:uid="{532952D7-0099-4155-9EC0-026593D396B7}"/>
    <cellStyle name="Comma 2 2 3 2 4 5 2" xfId="47173" xr:uid="{94B2618C-5DAE-46E2-8EB9-B7C5ED1A5484}"/>
    <cellStyle name="Comma 2 2 3 2 4 6" xfId="31763" xr:uid="{1291E71E-6153-4220-A3BB-76047464AE8B}"/>
    <cellStyle name="Comma 2 2 3 2 5" xfId="1569" xr:uid="{0DC438BC-16B3-451A-8449-61BF7DFA5F53}"/>
    <cellStyle name="Comma 2 2 3 2 5 2" xfId="3468" xr:uid="{60202C91-0824-45BA-977A-1D219D8C31E5}"/>
    <cellStyle name="Comma 2 2 3 2 5 2 2" xfId="7271" xr:uid="{3525330C-4C06-4200-9848-67FB152EAB1E}"/>
    <cellStyle name="Comma 2 2 3 2 5 2 2 2" xfId="15082" xr:uid="{D5A972DB-2BE3-4229-887C-800DB0543DCA}"/>
    <cellStyle name="Comma 2 2 3 2 5 2 2 2 2" xfId="30493" xr:uid="{B92174FA-2CD5-446F-A78A-B6D9B8C8A7BD}"/>
    <cellStyle name="Comma 2 2 3 2 5 2 2 2 2 2" xfId="61317" xr:uid="{BB65B454-69F1-4D1F-A988-FAA86BA3D9B6}"/>
    <cellStyle name="Comma 2 2 3 2 5 2 2 2 3" xfId="45907" xr:uid="{9A279C9A-7F5F-490E-B2D5-CFAFCD408B6E}"/>
    <cellStyle name="Comma 2 2 3 2 5 2 2 3" xfId="22684" xr:uid="{E3EB7564-DC13-4109-B781-BD32B3757E18}"/>
    <cellStyle name="Comma 2 2 3 2 5 2 2 3 2" xfId="53508" xr:uid="{7D2008B9-6515-447E-B02D-2C0A5DF73300}"/>
    <cellStyle name="Comma 2 2 3 2 5 2 2 4" xfId="38098" xr:uid="{F33E742F-6881-49A7-8A49-9D9CB353F686}"/>
    <cellStyle name="Comma 2 2 3 2 5 2 3" xfId="11279" xr:uid="{7CCE00E3-D380-40ED-B077-EC38CC0BEE3E}"/>
    <cellStyle name="Comma 2 2 3 2 5 2 3 2" xfId="26690" xr:uid="{8967EDAD-6258-44C6-8414-A4B7F6DC21CD}"/>
    <cellStyle name="Comma 2 2 3 2 5 2 3 2 2" xfId="57514" xr:uid="{1D058D4E-2EB5-4201-84F2-6328930091A6}"/>
    <cellStyle name="Comma 2 2 3 2 5 2 3 3" xfId="42104" xr:uid="{63C0FE92-8132-4F6B-9039-A54FDB066A36}"/>
    <cellStyle name="Comma 2 2 3 2 5 2 4" xfId="18881" xr:uid="{DABF7146-CD09-4030-8FA7-EE64A7CCEB2B}"/>
    <cellStyle name="Comma 2 2 3 2 5 2 4 2" xfId="49705" xr:uid="{9103C29F-15DC-4E31-B9EB-30291CD2CEFF}"/>
    <cellStyle name="Comma 2 2 3 2 5 2 5" xfId="34295" xr:uid="{646A17CC-F2C1-4945-8107-B5741A6A70E9}"/>
    <cellStyle name="Comma 2 2 3 2 5 3" xfId="5372" xr:uid="{9516E5FE-C8A2-402D-BACB-16F9968EE8BA}"/>
    <cellStyle name="Comma 2 2 3 2 5 3 2" xfId="13183" xr:uid="{B3C49983-D5F9-44EB-B201-E471F9485D09}"/>
    <cellStyle name="Comma 2 2 3 2 5 3 2 2" xfId="28594" xr:uid="{2BE7B55B-A013-43B9-9C3D-8A1F0931CB1B}"/>
    <cellStyle name="Comma 2 2 3 2 5 3 2 2 2" xfId="59418" xr:uid="{0FE93234-AC11-4745-9819-6C8E8279242F}"/>
    <cellStyle name="Comma 2 2 3 2 5 3 2 3" xfId="44008" xr:uid="{BB93FF1E-B319-4C37-94C1-8F05CD01FCDA}"/>
    <cellStyle name="Comma 2 2 3 2 5 3 3" xfId="20785" xr:uid="{90FB612E-7B1F-452C-8025-377DC9A3D208}"/>
    <cellStyle name="Comma 2 2 3 2 5 3 3 2" xfId="51609" xr:uid="{C61A0AF0-98E6-46BA-A442-3E2DF19329AF}"/>
    <cellStyle name="Comma 2 2 3 2 5 3 4" xfId="36199" xr:uid="{BBDBD919-05EF-440F-9FDE-3BE0715321F2}"/>
    <cellStyle name="Comma 2 2 3 2 5 4" xfId="9380" xr:uid="{A46F76E5-6C31-4798-8AC2-AEB322F926EF}"/>
    <cellStyle name="Comma 2 2 3 2 5 4 2" xfId="24791" xr:uid="{9BE71140-0156-4CAE-A5DE-463F9E79C7D6}"/>
    <cellStyle name="Comma 2 2 3 2 5 4 2 2" xfId="55615" xr:uid="{2F9DF61D-D543-4EB0-8604-25B0874A2BAA}"/>
    <cellStyle name="Comma 2 2 3 2 5 4 3" xfId="40205" xr:uid="{CC4B2CD9-7A2C-44A2-BDD1-2D02062E2D07}"/>
    <cellStyle name="Comma 2 2 3 2 5 5" xfId="16982" xr:uid="{A84E181D-06DF-46D4-8177-626770532D88}"/>
    <cellStyle name="Comma 2 2 3 2 5 5 2" xfId="47806" xr:uid="{1F09D64E-AD9A-4776-9320-B9E1743B1E3D}"/>
    <cellStyle name="Comma 2 2 3 2 5 6" xfId="32396" xr:uid="{E96B02D8-E3E3-417B-AE0A-B10C5A4D03EE}"/>
    <cellStyle name="Comma 2 2 3 2 6" xfId="2202" xr:uid="{7030713D-B657-4026-AE7D-46E53A80E7F2}"/>
    <cellStyle name="Comma 2 2 3 2 6 2" xfId="6005" xr:uid="{689852E6-23F4-4C1D-954E-5AC5BE6AAA82}"/>
    <cellStyle name="Comma 2 2 3 2 6 2 2" xfId="13816" xr:uid="{2C3760A6-538C-4ABC-8D03-2A8881E28086}"/>
    <cellStyle name="Comma 2 2 3 2 6 2 2 2" xfId="29227" xr:uid="{DE116F6F-7F08-4C5A-9FBD-01291699E4C5}"/>
    <cellStyle name="Comma 2 2 3 2 6 2 2 2 2" xfId="60051" xr:uid="{8C06A8C1-F2BA-4F29-BC08-C9A6ADA34C36}"/>
    <cellStyle name="Comma 2 2 3 2 6 2 2 3" xfId="44641" xr:uid="{48B74A77-19A5-48CE-B0E9-793CEDFC5DAB}"/>
    <cellStyle name="Comma 2 2 3 2 6 2 3" xfId="21418" xr:uid="{1C0A36A1-EE80-4D84-A3BA-59EEADC1524D}"/>
    <cellStyle name="Comma 2 2 3 2 6 2 3 2" xfId="52242" xr:uid="{B24DDD42-7B29-4189-AD0B-EFC82AA3958E}"/>
    <cellStyle name="Comma 2 2 3 2 6 2 4" xfId="36832" xr:uid="{A52E1549-8B9B-4855-868A-FA37DDC3FCBE}"/>
    <cellStyle name="Comma 2 2 3 2 6 3" xfId="10013" xr:uid="{E99C6AC1-5C9C-4783-876D-B140692DE1C0}"/>
    <cellStyle name="Comma 2 2 3 2 6 3 2" xfId="25424" xr:uid="{16D4CE47-A183-4978-86B6-8BB15B127A33}"/>
    <cellStyle name="Comma 2 2 3 2 6 3 2 2" xfId="56248" xr:uid="{1AE069A3-D6C7-4D1E-85EC-8D152D19B33D}"/>
    <cellStyle name="Comma 2 2 3 2 6 3 3" xfId="40838" xr:uid="{CEEAE7CF-5700-4712-9464-C2105F2EE105}"/>
    <cellStyle name="Comma 2 2 3 2 6 4" xfId="17615" xr:uid="{E8054282-C2E7-454C-88FB-A76E3FAF98AB}"/>
    <cellStyle name="Comma 2 2 3 2 6 4 2" xfId="48439" xr:uid="{10303746-61C6-48F0-90DB-040CF0873C7D}"/>
    <cellStyle name="Comma 2 2 3 2 6 5" xfId="33029" xr:uid="{674F4B73-EAC1-46C8-A376-F075383BF1C3}"/>
    <cellStyle name="Comma 2 2 3 2 7" xfId="4106" xr:uid="{15C8DB18-7086-4DE7-B08A-2D1A6466350E}"/>
    <cellStyle name="Comma 2 2 3 2 7 2" xfId="11917" xr:uid="{831F8B3A-4A7A-4A5A-9D31-33F5185BA8FD}"/>
    <cellStyle name="Comma 2 2 3 2 7 2 2" xfId="27328" xr:uid="{C36807DA-29B0-4421-BA2B-2F4A58627E06}"/>
    <cellStyle name="Comma 2 2 3 2 7 2 2 2" xfId="58152" xr:uid="{BEC830A1-AC1E-4E11-98E0-88E9B3272AFC}"/>
    <cellStyle name="Comma 2 2 3 2 7 2 3" xfId="42742" xr:uid="{91F5D912-1CEF-4F28-8FC7-964056A9635D}"/>
    <cellStyle name="Comma 2 2 3 2 7 3" xfId="19519" xr:uid="{8396675E-A50B-42C9-8978-26092646ABE1}"/>
    <cellStyle name="Comma 2 2 3 2 7 3 2" xfId="50343" xr:uid="{417A0A3A-3911-44E5-9CEE-746C9EAA186B}"/>
    <cellStyle name="Comma 2 2 3 2 7 4" xfId="34933" xr:uid="{A7799751-0F20-4086-B89A-7E634EDFD926}"/>
    <cellStyle name="Comma 2 2 3 2 8" xfId="8114" xr:uid="{6277397D-51B1-471A-8EE7-228D662B2C93}"/>
    <cellStyle name="Comma 2 2 3 2 8 2" xfId="23525" xr:uid="{57F08E52-F944-4738-AA79-F33E82027759}"/>
    <cellStyle name="Comma 2 2 3 2 8 2 2" xfId="54349" xr:uid="{0BFEEBC4-44DE-4C57-8380-F90EE68E518A}"/>
    <cellStyle name="Comma 2 2 3 2 8 3" xfId="38939" xr:uid="{CC1AD687-50BA-4883-BA36-6F3886A46D2D}"/>
    <cellStyle name="Comma 2 2 3 2 9" xfId="7905" xr:uid="{9F99D171-2753-4C37-AFC4-447E285E7B10}"/>
    <cellStyle name="Comma 2 2 3 2 9 2" xfId="23316" xr:uid="{5E7B651F-8B3A-4915-B288-B05B1D7D1662}"/>
    <cellStyle name="Comma 2 2 3 2 9 2 2" xfId="54140" xr:uid="{5779EA12-373E-4B16-AB79-EF01E251FB59}"/>
    <cellStyle name="Comma 2 2 3 2 9 3" xfId="38730" xr:uid="{DBD05202-9105-406A-8576-39643E29C96E}"/>
    <cellStyle name="Comma 2 2 3 3" xfId="643" xr:uid="{50AA118D-E697-4EE1-BF11-0205298C7FEC}"/>
    <cellStyle name="Comma 2 2 3 3 2" xfId="1276" xr:uid="{4FEA6981-E1E0-42B7-8299-6F51A502505B}"/>
    <cellStyle name="Comma 2 2 3 3 2 2" xfId="3175" xr:uid="{2D77D316-9934-4881-A103-0EE97E1232AC}"/>
    <cellStyle name="Comma 2 2 3 3 2 2 2" xfId="6978" xr:uid="{6DFB724B-2811-4C6C-8824-5F5F61324F52}"/>
    <cellStyle name="Comma 2 2 3 3 2 2 2 2" xfId="14789" xr:uid="{CCD1EE45-9E3D-499B-9E72-5639F596F9D0}"/>
    <cellStyle name="Comma 2 2 3 3 2 2 2 2 2" xfId="30200" xr:uid="{E20C1907-02F3-4A9A-946A-B8A042C81D9A}"/>
    <cellStyle name="Comma 2 2 3 3 2 2 2 2 2 2" xfId="61024" xr:uid="{9575BACA-1489-45FD-8C8D-8DBD06663885}"/>
    <cellStyle name="Comma 2 2 3 3 2 2 2 2 3" xfId="45614" xr:uid="{06035191-3940-4612-9212-07E6322E9A7B}"/>
    <cellStyle name="Comma 2 2 3 3 2 2 2 3" xfId="22391" xr:uid="{B5345AAD-867C-4569-842B-C3BED7BF9FCA}"/>
    <cellStyle name="Comma 2 2 3 3 2 2 2 3 2" xfId="53215" xr:uid="{E915C4A3-7EA6-4A86-988A-565E3F1CEE43}"/>
    <cellStyle name="Comma 2 2 3 3 2 2 2 4" xfId="37805" xr:uid="{8D179E34-BAAC-49A2-8940-B80527F16217}"/>
    <cellStyle name="Comma 2 2 3 3 2 2 3" xfId="10986" xr:uid="{D608174E-10FF-47A9-8A31-E8370B523D83}"/>
    <cellStyle name="Comma 2 2 3 3 2 2 3 2" xfId="26397" xr:uid="{DBF17736-3F9C-47EB-91AD-CF5F0D04C1F7}"/>
    <cellStyle name="Comma 2 2 3 3 2 2 3 2 2" xfId="57221" xr:uid="{74B31250-B6F8-4A68-91D4-8E20538FF539}"/>
    <cellStyle name="Comma 2 2 3 3 2 2 3 3" xfId="41811" xr:uid="{730BABF2-2FE6-47EB-8118-1F5E515069D1}"/>
    <cellStyle name="Comma 2 2 3 3 2 2 4" xfId="18588" xr:uid="{17448DDE-A601-41B0-8E2E-A3CD1D6DE6FC}"/>
    <cellStyle name="Comma 2 2 3 3 2 2 4 2" xfId="49412" xr:uid="{B3C1A268-BEE3-4A07-89AE-97D5A1003622}"/>
    <cellStyle name="Comma 2 2 3 3 2 2 5" xfId="34002" xr:uid="{586F4D2D-1E7C-42D1-B74C-3638A1298351}"/>
    <cellStyle name="Comma 2 2 3 3 2 3" xfId="5079" xr:uid="{8504CF5F-34E4-49F2-B885-F656A4D828AB}"/>
    <cellStyle name="Comma 2 2 3 3 2 3 2" xfId="12890" xr:uid="{1D9AB418-14A3-49AD-9946-E6FAA69AF5DD}"/>
    <cellStyle name="Comma 2 2 3 3 2 3 2 2" xfId="28301" xr:uid="{F054F24A-9628-4731-BB19-177DDC9A54DF}"/>
    <cellStyle name="Comma 2 2 3 3 2 3 2 2 2" xfId="59125" xr:uid="{5C41A845-91A9-4B86-A7AB-7B787D91F15A}"/>
    <cellStyle name="Comma 2 2 3 3 2 3 2 3" xfId="43715" xr:uid="{E6189F30-4208-4C98-A383-9D5EB8E3547C}"/>
    <cellStyle name="Comma 2 2 3 3 2 3 3" xfId="20492" xr:uid="{C5AE0C63-A0F9-4A9C-800E-A391DEE1E349}"/>
    <cellStyle name="Comma 2 2 3 3 2 3 3 2" xfId="51316" xr:uid="{8CF884AB-141A-43B6-8762-1FC84392378C}"/>
    <cellStyle name="Comma 2 2 3 3 2 3 4" xfId="35906" xr:uid="{62723199-B9AD-446A-B316-1027BD0A4BB8}"/>
    <cellStyle name="Comma 2 2 3 3 2 4" xfId="9087" xr:uid="{23ED4A8C-3860-445D-9BF5-8367EA433A72}"/>
    <cellStyle name="Comma 2 2 3 3 2 4 2" xfId="24498" xr:uid="{2109668A-5FC5-4923-B72B-A9B53300BA47}"/>
    <cellStyle name="Comma 2 2 3 3 2 4 2 2" xfId="55322" xr:uid="{8E6370E0-5B98-49A3-BC51-761D7E65DAFC}"/>
    <cellStyle name="Comma 2 2 3 3 2 4 3" xfId="39912" xr:uid="{0C7C42B7-FAE7-4441-B77B-DCB224034124}"/>
    <cellStyle name="Comma 2 2 3 3 2 5" xfId="16689" xr:uid="{165914C1-DD7E-42F0-94F4-B15DE1D7FB26}"/>
    <cellStyle name="Comma 2 2 3 3 2 5 2" xfId="47513" xr:uid="{E419A7AE-DE29-45AE-A44E-55521F915438}"/>
    <cellStyle name="Comma 2 2 3 3 2 6" xfId="32103" xr:uid="{4884BDFE-2F96-4517-891E-B7C5CF641786}"/>
    <cellStyle name="Comma 2 2 3 3 3" xfId="1909" xr:uid="{F095D5E8-613C-40E1-AEAD-8678840904F5}"/>
    <cellStyle name="Comma 2 2 3 3 3 2" xfId="3808" xr:uid="{F3D319BC-7C86-4C70-8BAB-510B4070F090}"/>
    <cellStyle name="Comma 2 2 3 3 3 2 2" xfId="7611" xr:uid="{527993DF-1458-4644-B4AE-C500D9FA993B}"/>
    <cellStyle name="Comma 2 2 3 3 3 2 2 2" xfId="15422" xr:uid="{25E6CCA7-3EE8-407B-88E1-7F9542F959CC}"/>
    <cellStyle name="Comma 2 2 3 3 3 2 2 2 2" xfId="30833" xr:uid="{8CE17428-F8F9-4DBB-B172-2ED578EAF342}"/>
    <cellStyle name="Comma 2 2 3 3 3 2 2 2 2 2" xfId="61657" xr:uid="{242AEA98-B790-4AB5-8431-271625A383DF}"/>
    <cellStyle name="Comma 2 2 3 3 3 2 2 2 3" xfId="46247" xr:uid="{84584B7A-D0EC-4CC7-A8B1-41694338A944}"/>
    <cellStyle name="Comma 2 2 3 3 3 2 2 3" xfId="23024" xr:uid="{617A10B2-31A0-43CC-8CFE-EB7BE29F42B9}"/>
    <cellStyle name="Comma 2 2 3 3 3 2 2 3 2" xfId="53848" xr:uid="{71BB9F87-AAC7-4E0E-84E6-617C3519E5AB}"/>
    <cellStyle name="Comma 2 2 3 3 3 2 2 4" xfId="38438" xr:uid="{A207860C-A1B6-4282-8734-8B425E9B02F2}"/>
    <cellStyle name="Comma 2 2 3 3 3 2 3" xfId="11619" xr:uid="{18501B3E-5EBA-44DB-AF00-86A8F94307CD}"/>
    <cellStyle name="Comma 2 2 3 3 3 2 3 2" xfId="27030" xr:uid="{A52E25CF-19FD-4884-A8A6-583CF38F9EA9}"/>
    <cellStyle name="Comma 2 2 3 3 3 2 3 2 2" xfId="57854" xr:uid="{D5F958B8-CE20-4ACF-805D-F66212990B0F}"/>
    <cellStyle name="Comma 2 2 3 3 3 2 3 3" xfId="42444" xr:uid="{51320CA0-4DC3-49AD-96BA-0A2826962337}"/>
    <cellStyle name="Comma 2 2 3 3 3 2 4" xfId="19221" xr:uid="{5ECEC979-F5A4-4BE9-A187-807729154E74}"/>
    <cellStyle name="Comma 2 2 3 3 3 2 4 2" xfId="50045" xr:uid="{77D59C55-06AB-4A82-896C-4767ADBFE478}"/>
    <cellStyle name="Comma 2 2 3 3 3 2 5" xfId="34635" xr:uid="{B2B529A9-FCDF-476D-92D9-5FE323FFC150}"/>
    <cellStyle name="Comma 2 2 3 3 3 3" xfId="5712" xr:uid="{8CC43BCE-3F9B-4C30-91C1-BA60725D54AB}"/>
    <cellStyle name="Comma 2 2 3 3 3 3 2" xfId="13523" xr:uid="{50480CCC-015F-46DD-8243-0DC52EDA5129}"/>
    <cellStyle name="Comma 2 2 3 3 3 3 2 2" xfId="28934" xr:uid="{767AF1C5-55F5-43EB-8C28-99F60BF732C7}"/>
    <cellStyle name="Comma 2 2 3 3 3 3 2 2 2" xfId="59758" xr:uid="{562FB2E5-46DA-4ED2-9B91-19E43CF55FD1}"/>
    <cellStyle name="Comma 2 2 3 3 3 3 2 3" xfId="44348" xr:uid="{EB4BF50E-2449-4E68-A62A-98E617EBDC06}"/>
    <cellStyle name="Comma 2 2 3 3 3 3 3" xfId="21125" xr:uid="{B6CAE1ED-0FAD-4CB1-86F5-A11B93D0E3F9}"/>
    <cellStyle name="Comma 2 2 3 3 3 3 3 2" xfId="51949" xr:uid="{404BF1BB-561D-4F13-80EC-F3AB192FAE47}"/>
    <cellStyle name="Comma 2 2 3 3 3 3 4" xfId="36539" xr:uid="{56604FFC-7450-4567-9698-F5F1A7BA3134}"/>
    <cellStyle name="Comma 2 2 3 3 3 4" xfId="9720" xr:uid="{0AF912C6-3BBD-4772-94E4-B13A801523F3}"/>
    <cellStyle name="Comma 2 2 3 3 3 4 2" xfId="25131" xr:uid="{B1BB0769-189B-4D1D-B0BB-2A595BDBE766}"/>
    <cellStyle name="Comma 2 2 3 3 3 4 2 2" xfId="55955" xr:uid="{1ECAA87A-F521-4244-A012-70586F5E97D7}"/>
    <cellStyle name="Comma 2 2 3 3 3 4 3" xfId="40545" xr:uid="{36623092-A0FB-413A-B8E1-DB60D4B1FFC9}"/>
    <cellStyle name="Comma 2 2 3 3 3 5" xfId="17322" xr:uid="{04150AC8-B09F-41FA-BFEC-9333A37A4E50}"/>
    <cellStyle name="Comma 2 2 3 3 3 5 2" xfId="48146" xr:uid="{B35FA241-9C4C-4EA3-B13B-403EE85E8646}"/>
    <cellStyle name="Comma 2 2 3 3 3 6" xfId="32736" xr:uid="{149E8B22-0F26-4E24-A430-1A4E581C9A9B}"/>
    <cellStyle name="Comma 2 2 3 3 4" xfId="2542" xr:uid="{0223EBA1-E9B0-403B-9AB9-68FC8DE84554}"/>
    <cellStyle name="Comma 2 2 3 3 4 2" xfId="6345" xr:uid="{53C4B6CD-4DC9-4553-B2ED-1806FDC18582}"/>
    <cellStyle name="Comma 2 2 3 3 4 2 2" xfId="14156" xr:uid="{8432892B-0753-4A60-8FB7-4802C74FD7EE}"/>
    <cellStyle name="Comma 2 2 3 3 4 2 2 2" xfId="29567" xr:uid="{8D68634E-5356-4AB5-BBFB-22D44CD77ED6}"/>
    <cellStyle name="Comma 2 2 3 3 4 2 2 2 2" xfId="60391" xr:uid="{3BB0F205-DCC3-4C87-B0A6-FC4120C8D5BA}"/>
    <cellStyle name="Comma 2 2 3 3 4 2 2 3" xfId="44981" xr:uid="{7735BA0B-C166-4DDA-A763-0F8513E4BA48}"/>
    <cellStyle name="Comma 2 2 3 3 4 2 3" xfId="21758" xr:uid="{13DEE052-5E7D-4A16-8D33-D41BBD01F9FD}"/>
    <cellStyle name="Comma 2 2 3 3 4 2 3 2" xfId="52582" xr:uid="{229308BE-EFA1-4CAE-8115-DDB5D3EBD093}"/>
    <cellStyle name="Comma 2 2 3 3 4 2 4" xfId="37172" xr:uid="{3E36C039-379F-493A-8F75-8957087BE02C}"/>
    <cellStyle name="Comma 2 2 3 3 4 3" xfId="10353" xr:uid="{2A1E0A47-A858-45E0-912B-47767B10F4FC}"/>
    <cellStyle name="Comma 2 2 3 3 4 3 2" xfId="25764" xr:uid="{CD343DAA-9936-4B00-88DB-DBD76671B471}"/>
    <cellStyle name="Comma 2 2 3 3 4 3 2 2" xfId="56588" xr:uid="{7F1BFD6A-83F4-42BF-B11F-29FC01472F23}"/>
    <cellStyle name="Comma 2 2 3 3 4 3 3" xfId="41178" xr:uid="{5B9DCA69-2E02-46AB-9D71-D84E546B9643}"/>
    <cellStyle name="Comma 2 2 3 3 4 4" xfId="17955" xr:uid="{D1CC2E09-5BDE-4EA8-8802-B397E4FD9D52}"/>
    <cellStyle name="Comma 2 2 3 3 4 4 2" xfId="48779" xr:uid="{CF71165E-EEAE-463B-98F9-C15F7F3AED42}"/>
    <cellStyle name="Comma 2 2 3 3 4 5" xfId="33369" xr:uid="{251E2610-D99D-4DF0-A301-D929D0592392}"/>
    <cellStyle name="Comma 2 2 3 3 5" xfId="4446" xr:uid="{63FF8DF0-0B52-49B4-ADD5-DD208950E587}"/>
    <cellStyle name="Comma 2 2 3 3 5 2" xfId="12257" xr:uid="{C3102E50-3CC9-4E43-A714-8E4922F85B52}"/>
    <cellStyle name="Comma 2 2 3 3 5 2 2" xfId="27668" xr:uid="{19CD1173-45F4-47A2-8548-6274ABB5C7E7}"/>
    <cellStyle name="Comma 2 2 3 3 5 2 2 2" xfId="58492" xr:uid="{5BDD4F59-30C6-48B6-A215-F2CB5232B249}"/>
    <cellStyle name="Comma 2 2 3 3 5 2 3" xfId="43082" xr:uid="{127C3593-A2C9-4E92-BAD8-03607ADFDF54}"/>
    <cellStyle name="Comma 2 2 3 3 5 3" xfId="19859" xr:uid="{F9425CFA-C08C-4327-BC95-0AF7FE0ADC1D}"/>
    <cellStyle name="Comma 2 2 3 3 5 3 2" xfId="50683" xr:uid="{6D6A6AF6-45E8-4EC4-B3BD-85361D6EBE20}"/>
    <cellStyle name="Comma 2 2 3 3 5 4" xfId="35273" xr:uid="{B242C33D-754D-4C56-B40E-9E59C9FECDA5}"/>
    <cellStyle name="Comma 2 2 3 3 6" xfId="8454" xr:uid="{4310D735-30E4-4701-927F-4F7F8A51C1FB}"/>
    <cellStyle name="Comma 2 2 3 3 6 2" xfId="23865" xr:uid="{1A601240-BF8C-4A76-AA3E-01C9C28D4CC1}"/>
    <cellStyle name="Comma 2 2 3 3 6 2 2" xfId="54689" xr:uid="{4E7475C4-8DF6-4C0E-BCA1-C5C34F772DC3}"/>
    <cellStyle name="Comma 2 2 3 3 6 3" xfId="39279" xr:uid="{FEDCB55A-3912-4134-B586-9CF79BF19A03}"/>
    <cellStyle name="Comma 2 2 3 3 7" xfId="16056" xr:uid="{AB24571D-6C5F-4822-BB85-46AEB88A8F3F}"/>
    <cellStyle name="Comma 2 2 3 3 7 2" xfId="46880" xr:uid="{CED866BD-5BF9-49F6-89CC-7F5D82BF0594}"/>
    <cellStyle name="Comma 2 2 3 3 8" xfId="31470" xr:uid="{6A729F9A-4713-44C8-848E-E1C84D052AB9}"/>
    <cellStyle name="Comma 2 2 3 4" xfId="434" xr:uid="{91505A82-1513-44E6-9BA4-F017674048A7}"/>
    <cellStyle name="Comma 2 2 3 4 2" xfId="1067" xr:uid="{B2988F52-AAFF-4D7E-82B0-7166C9A97A79}"/>
    <cellStyle name="Comma 2 2 3 4 2 2" xfId="2966" xr:uid="{F003FEB6-3835-40AD-807E-7F65A423B797}"/>
    <cellStyle name="Comma 2 2 3 4 2 2 2" xfId="6769" xr:uid="{3A530111-FCA1-4640-8AF4-29BB7A1CD4BC}"/>
    <cellStyle name="Comma 2 2 3 4 2 2 2 2" xfId="14580" xr:uid="{254EA60E-8E55-4711-896B-D9DB4856D464}"/>
    <cellStyle name="Comma 2 2 3 4 2 2 2 2 2" xfId="29991" xr:uid="{FBD9A5F2-A1EC-4EAB-A5BC-CA69B6295CEA}"/>
    <cellStyle name="Comma 2 2 3 4 2 2 2 2 2 2" xfId="60815" xr:uid="{E9052BDA-CB4A-4F31-8644-2153ADCF0E4B}"/>
    <cellStyle name="Comma 2 2 3 4 2 2 2 2 3" xfId="45405" xr:uid="{059B2EC5-700C-457C-92D3-9752123E7C21}"/>
    <cellStyle name="Comma 2 2 3 4 2 2 2 3" xfId="22182" xr:uid="{E20F57A1-4BCD-48F5-9D63-332DF3D2493D}"/>
    <cellStyle name="Comma 2 2 3 4 2 2 2 3 2" xfId="53006" xr:uid="{99AD21F6-8CD7-49E1-BB9A-38710929A4CB}"/>
    <cellStyle name="Comma 2 2 3 4 2 2 2 4" xfId="37596" xr:uid="{7619F327-9E8B-49EE-9BB2-88ACCCB19EA2}"/>
    <cellStyle name="Comma 2 2 3 4 2 2 3" xfId="10777" xr:uid="{2AFEDDC0-D8F5-4EE5-9728-7676EFECC157}"/>
    <cellStyle name="Comma 2 2 3 4 2 2 3 2" xfId="26188" xr:uid="{B9AA9165-AEB2-4803-BF2E-F7F756D962C7}"/>
    <cellStyle name="Comma 2 2 3 4 2 2 3 2 2" xfId="57012" xr:uid="{680E4C94-E47A-40D1-A4DA-E64E04A1CE04}"/>
    <cellStyle name="Comma 2 2 3 4 2 2 3 3" xfId="41602" xr:uid="{E09D9509-0EBC-4530-9A23-D8CCC06202A7}"/>
    <cellStyle name="Comma 2 2 3 4 2 2 4" xfId="18379" xr:uid="{7A8F5DD9-666C-4A51-8F91-5536FB13665F}"/>
    <cellStyle name="Comma 2 2 3 4 2 2 4 2" xfId="49203" xr:uid="{D63A1501-16E9-491C-A6C6-6D8263E96634}"/>
    <cellStyle name="Comma 2 2 3 4 2 2 5" xfId="33793" xr:uid="{FF67A552-246C-467A-BE12-975DB31449A7}"/>
    <cellStyle name="Comma 2 2 3 4 2 3" xfId="4870" xr:uid="{BDAC39B0-316A-49CE-8A82-7BF568C74A41}"/>
    <cellStyle name="Comma 2 2 3 4 2 3 2" xfId="12681" xr:uid="{42174CBA-1902-45A0-8DEA-0AF612BEBAA4}"/>
    <cellStyle name="Comma 2 2 3 4 2 3 2 2" xfId="28092" xr:uid="{44E23BDB-BECA-4913-A7BB-FDCB3BBB60F8}"/>
    <cellStyle name="Comma 2 2 3 4 2 3 2 2 2" xfId="58916" xr:uid="{A1B802CC-3979-4403-B039-CB749CAA31C5}"/>
    <cellStyle name="Comma 2 2 3 4 2 3 2 3" xfId="43506" xr:uid="{447925BB-D68C-42F4-9607-707BA4661E80}"/>
    <cellStyle name="Comma 2 2 3 4 2 3 3" xfId="20283" xr:uid="{F88D0201-A327-48CF-9AF9-C624BDE80049}"/>
    <cellStyle name="Comma 2 2 3 4 2 3 3 2" xfId="51107" xr:uid="{D44D260E-0EE9-4CBF-959C-CA482BEA97CA}"/>
    <cellStyle name="Comma 2 2 3 4 2 3 4" xfId="35697" xr:uid="{31F30716-2D18-4CCB-990C-125560612E4C}"/>
    <cellStyle name="Comma 2 2 3 4 2 4" xfId="8878" xr:uid="{9CF8A71E-4686-4DCE-94E6-27A5C4A86975}"/>
    <cellStyle name="Comma 2 2 3 4 2 4 2" xfId="24289" xr:uid="{70C9D4AD-5952-4363-B3AF-87893D851DED}"/>
    <cellStyle name="Comma 2 2 3 4 2 4 2 2" xfId="55113" xr:uid="{18CED08D-69B5-492E-8C41-A8B602FF9B40}"/>
    <cellStyle name="Comma 2 2 3 4 2 4 3" xfId="39703" xr:uid="{F9BA0473-6DC2-4B11-9F89-8917AAAF81F7}"/>
    <cellStyle name="Comma 2 2 3 4 2 5" xfId="16480" xr:uid="{DD098E8E-09B2-4458-BFB5-D5D43B34F523}"/>
    <cellStyle name="Comma 2 2 3 4 2 5 2" xfId="47304" xr:uid="{2F6A97F2-C352-4AC7-A814-A0846359450A}"/>
    <cellStyle name="Comma 2 2 3 4 2 6" xfId="31894" xr:uid="{D48D6C95-707D-4BB4-9003-1A93337F211C}"/>
    <cellStyle name="Comma 2 2 3 4 3" xfId="1700" xr:uid="{320C5018-1685-4A6B-9FDA-FB3B1F756078}"/>
    <cellStyle name="Comma 2 2 3 4 3 2" xfId="3599" xr:uid="{6A5DD6A2-C0F2-43DE-966D-7892E53E85AC}"/>
    <cellStyle name="Comma 2 2 3 4 3 2 2" xfId="7402" xr:uid="{9C628B01-DD92-46E8-A62D-A1817768C790}"/>
    <cellStyle name="Comma 2 2 3 4 3 2 2 2" xfId="15213" xr:uid="{545B91B9-7D9E-470A-B37F-D96B466C0DB1}"/>
    <cellStyle name="Comma 2 2 3 4 3 2 2 2 2" xfId="30624" xr:uid="{7BD7C5B3-4991-43C3-ACCF-FC6657C4F668}"/>
    <cellStyle name="Comma 2 2 3 4 3 2 2 2 2 2" xfId="61448" xr:uid="{F42C501A-0F1C-47C3-9FB1-35168F512CE4}"/>
    <cellStyle name="Comma 2 2 3 4 3 2 2 2 3" xfId="46038" xr:uid="{835EA9E9-ED41-4419-885C-B5D9D00DAE1B}"/>
    <cellStyle name="Comma 2 2 3 4 3 2 2 3" xfId="22815" xr:uid="{44918576-3758-48AF-A4FC-11C6D4BD6ECB}"/>
    <cellStyle name="Comma 2 2 3 4 3 2 2 3 2" xfId="53639" xr:uid="{04DE79DE-B172-4547-B2F0-B7226F9F833A}"/>
    <cellStyle name="Comma 2 2 3 4 3 2 2 4" xfId="38229" xr:uid="{26D23811-0B89-49DA-98AD-5C283858DB91}"/>
    <cellStyle name="Comma 2 2 3 4 3 2 3" xfId="11410" xr:uid="{6DD210BA-94AD-41EE-A534-1ED321A8BF49}"/>
    <cellStyle name="Comma 2 2 3 4 3 2 3 2" xfId="26821" xr:uid="{6BFC51C6-88F0-4DEE-B854-E0661580AD0D}"/>
    <cellStyle name="Comma 2 2 3 4 3 2 3 2 2" xfId="57645" xr:uid="{CCE9F663-87B8-48A3-90DC-8EA7F82941CA}"/>
    <cellStyle name="Comma 2 2 3 4 3 2 3 3" xfId="42235" xr:uid="{5D462939-FDAA-4120-AA08-4914DED5E55C}"/>
    <cellStyle name="Comma 2 2 3 4 3 2 4" xfId="19012" xr:uid="{DBF0318A-D4A3-4A7D-A2AD-C336972BE7A0}"/>
    <cellStyle name="Comma 2 2 3 4 3 2 4 2" xfId="49836" xr:uid="{9A12564C-DD70-4768-9044-5FE4BED16F1F}"/>
    <cellStyle name="Comma 2 2 3 4 3 2 5" xfId="34426" xr:uid="{1A230736-F89C-49ED-94F6-F8520AB7F9EF}"/>
    <cellStyle name="Comma 2 2 3 4 3 3" xfId="5503" xr:uid="{D2365DDD-2571-4DFF-931F-E65473705FBF}"/>
    <cellStyle name="Comma 2 2 3 4 3 3 2" xfId="13314" xr:uid="{A5B25666-3F60-42BD-B42A-630A809A602C}"/>
    <cellStyle name="Comma 2 2 3 4 3 3 2 2" xfId="28725" xr:uid="{B3A065E3-90F8-4D0D-A6F1-1AEB2B41A108}"/>
    <cellStyle name="Comma 2 2 3 4 3 3 2 2 2" xfId="59549" xr:uid="{F8968943-A8D5-44EC-9550-E2FF5ECF2767}"/>
    <cellStyle name="Comma 2 2 3 4 3 3 2 3" xfId="44139" xr:uid="{1B72D5EE-435D-4C6C-9C00-E4A227A902A6}"/>
    <cellStyle name="Comma 2 2 3 4 3 3 3" xfId="20916" xr:uid="{31FFB10B-D41D-45BF-97D2-5169FF34EE4E}"/>
    <cellStyle name="Comma 2 2 3 4 3 3 3 2" xfId="51740" xr:uid="{1F6E48FD-8994-455E-885E-E556673B1353}"/>
    <cellStyle name="Comma 2 2 3 4 3 3 4" xfId="36330" xr:uid="{EA3C7D86-14BC-4FF4-B40F-76737FEC3ACB}"/>
    <cellStyle name="Comma 2 2 3 4 3 4" xfId="9511" xr:uid="{2D73166B-3261-4ED9-B25E-1FE14D020B5B}"/>
    <cellStyle name="Comma 2 2 3 4 3 4 2" xfId="24922" xr:uid="{1F362927-9CDC-4DF9-B869-7718F81C3577}"/>
    <cellStyle name="Comma 2 2 3 4 3 4 2 2" xfId="55746" xr:uid="{B6C3CF33-8F9A-4624-96A2-8BC30B60FA51}"/>
    <cellStyle name="Comma 2 2 3 4 3 4 3" xfId="40336" xr:uid="{C25A36C9-3C6C-46F2-A217-6794AE244E32}"/>
    <cellStyle name="Comma 2 2 3 4 3 5" xfId="17113" xr:uid="{E139B1C9-1406-4364-8F28-91F7965D9906}"/>
    <cellStyle name="Comma 2 2 3 4 3 5 2" xfId="47937" xr:uid="{857EC316-5504-41BD-A332-D2C84CFE5B2F}"/>
    <cellStyle name="Comma 2 2 3 4 3 6" xfId="32527" xr:uid="{BCBFE5F3-C5B1-4C75-AF48-FBE903EEE949}"/>
    <cellStyle name="Comma 2 2 3 4 4" xfId="2333" xr:uid="{F58AD8F2-C3DA-4903-BA2D-9344013FDA1B}"/>
    <cellStyle name="Comma 2 2 3 4 4 2" xfId="6136" xr:uid="{3DB8EC4E-5EC7-42C9-8EFA-E753D155CA49}"/>
    <cellStyle name="Comma 2 2 3 4 4 2 2" xfId="13947" xr:uid="{4C4B91AC-E762-4147-94B3-4926ED17781A}"/>
    <cellStyle name="Comma 2 2 3 4 4 2 2 2" xfId="29358" xr:uid="{29B6878F-5162-448A-9478-0F2BAC987393}"/>
    <cellStyle name="Comma 2 2 3 4 4 2 2 2 2" xfId="60182" xr:uid="{4804537C-AA7B-421E-9966-8E88C1D1290A}"/>
    <cellStyle name="Comma 2 2 3 4 4 2 2 3" xfId="44772" xr:uid="{F0AE02C3-85B0-4EAE-AF22-23CB913524BE}"/>
    <cellStyle name="Comma 2 2 3 4 4 2 3" xfId="21549" xr:uid="{B991BA71-D9C6-444E-B0EC-1722D5ECA5B4}"/>
    <cellStyle name="Comma 2 2 3 4 4 2 3 2" xfId="52373" xr:uid="{FE25AFDD-FDFE-45EC-94A6-787C9C092EA1}"/>
    <cellStyle name="Comma 2 2 3 4 4 2 4" xfId="36963" xr:uid="{16ABA380-563E-41BD-8F44-194602450249}"/>
    <cellStyle name="Comma 2 2 3 4 4 3" xfId="10144" xr:uid="{EFC51597-60DC-494D-9BCC-E0A8C2E928D5}"/>
    <cellStyle name="Comma 2 2 3 4 4 3 2" xfId="25555" xr:uid="{9F19B44E-E9BC-4600-9157-FB8E9A935F62}"/>
    <cellStyle name="Comma 2 2 3 4 4 3 2 2" xfId="56379" xr:uid="{7A50EA7E-A035-43B9-9CF7-63563E772BAD}"/>
    <cellStyle name="Comma 2 2 3 4 4 3 3" xfId="40969" xr:uid="{1747A14E-B4FB-4823-A5C0-FB46570E6565}"/>
    <cellStyle name="Comma 2 2 3 4 4 4" xfId="17746" xr:uid="{96D475B9-091C-4AFA-8946-952DDD91C57B}"/>
    <cellStyle name="Comma 2 2 3 4 4 4 2" xfId="48570" xr:uid="{9BAFA81E-92DF-43EA-A71E-D9DDB43A054E}"/>
    <cellStyle name="Comma 2 2 3 4 4 5" xfId="33160" xr:uid="{232EE4E8-7A41-4E06-9B9F-061D9175A41D}"/>
    <cellStyle name="Comma 2 2 3 4 5" xfId="4237" xr:uid="{7037AFAE-201F-4015-A555-29BC8DF1AEFB}"/>
    <cellStyle name="Comma 2 2 3 4 5 2" xfId="12048" xr:uid="{61702A9C-228F-4608-AD89-4D1F75EC1035}"/>
    <cellStyle name="Comma 2 2 3 4 5 2 2" xfId="27459" xr:uid="{74B222B5-4829-45BC-9D1D-B190DF863BC1}"/>
    <cellStyle name="Comma 2 2 3 4 5 2 2 2" xfId="58283" xr:uid="{A7BC922F-98C8-4BA1-9700-6C00F76BCC8C}"/>
    <cellStyle name="Comma 2 2 3 4 5 2 3" xfId="42873" xr:uid="{DF4D68CE-C962-424A-81C7-996E8557D8F5}"/>
    <cellStyle name="Comma 2 2 3 4 5 3" xfId="19650" xr:uid="{15C5D3B1-571B-46CB-BEC3-C8739618C3CC}"/>
    <cellStyle name="Comma 2 2 3 4 5 3 2" xfId="50474" xr:uid="{1F8A6D12-E5FC-4BFD-A4E7-AEFEBEA44428}"/>
    <cellStyle name="Comma 2 2 3 4 5 4" xfId="35064" xr:uid="{E49545F0-763E-478D-9EE5-C87D78D846C5}"/>
    <cellStyle name="Comma 2 2 3 4 6" xfId="8245" xr:uid="{0FBE0EE7-E74E-4497-9871-23849310B624}"/>
    <cellStyle name="Comma 2 2 3 4 6 2" xfId="23656" xr:uid="{C84AFEE2-ECBB-4D4E-B456-490A96E34E93}"/>
    <cellStyle name="Comma 2 2 3 4 6 2 2" xfId="54480" xr:uid="{601DE4EE-7D90-43FE-99D0-791B564AC410}"/>
    <cellStyle name="Comma 2 2 3 4 6 3" xfId="39070" xr:uid="{39A134EE-D4E3-44F4-AB13-C2A0CDFE4C12}"/>
    <cellStyle name="Comma 2 2 3 4 7" xfId="15847" xr:uid="{7B32ADCE-A75A-4854-972A-0049821988E3}"/>
    <cellStyle name="Comma 2 2 3 4 7 2" xfId="46671" xr:uid="{AC330528-B5C3-40CA-918D-28CB579016A6}"/>
    <cellStyle name="Comma 2 2 3 4 8" xfId="31261" xr:uid="{0C6EC08A-EB1B-4AE7-B28E-EEEE8D693299}"/>
    <cellStyle name="Comma 2 2 3 5" xfId="854" xr:uid="{66C59E25-E6D9-46A0-AF84-A8C1C2F07953}"/>
    <cellStyle name="Comma 2 2 3 5 2" xfId="2753" xr:uid="{7D39C04A-58A5-4888-9C31-303627FCE761}"/>
    <cellStyle name="Comma 2 2 3 5 2 2" xfId="6556" xr:uid="{D02AE5EC-5715-461B-8658-50B05EC5B0D5}"/>
    <cellStyle name="Comma 2 2 3 5 2 2 2" xfId="14367" xr:uid="{110D4D90-2685-4B12-8D8D-9D58796F5915}"/>
    <cellStyle name="Comma 2 2 3 5 2 2 2 2" xfId="29778" xr:uid="{6C51666A-6D7C-4E3C-BABA-92F5D80DA673}"/>
    <cellStyle name="Comma 2 2 3 5 2 2 2 2 2" xfId="60602" xr:uid="{E3BF16DD-A0E1-4229-9B80-F484AB0B0B02}"/>
    <cellStyle name="Comma 2 2 3 5 2 2 2 3" xfId="45192" xr:uid="{F3557D25-6BA4-4715-B425-44CCABBEE365}"/>
    <cellStyle name="Comma 2 2 3 5 2 2 3" xfId="21969" xr:uid="{A1FF8156-0CC3-4106-98F8-366C87D14DD4}"/>
    <cellStyle name="Comma 2 2 3 5 2 2 3 2" xfId="52793" xr:uid="{C60B3C76-3B36-4753-AFEF-A4CDE209FF51}"/>
    <cellStyle name="Comma 2 2 3 5 2 2 4" xfId="37383" xr:uid="{E5021C74-F3E3-443F-907E-99451A23CC25}"/>
    <cellStyle name="Comma 2 2 3 5 2 3" xfId="10564" xr:uid="{EB22CFB4-5E0C-4500-AF06-0F7C99ED81AA}"/>
    <cellStyle name="Comma 2 2 3 5 2 3 2" xfId="25975" xr:uid="{6BDAF1D3-D330-4901-8A30-BFCA9AAF116B}"/>
    <cellStyle name="Comma 2 2 3 5 2 3 2 2" xfId="56799" xr:uid="{65D785BB-6B21-4601-9695-E9EC01D975F8}"/>
    <cellStyle name="Comma 2 2 3 5 2 3 3" xfId="41389" xr:uid="{8B82EC24-0A83-48CD-824A-8B899DFF3024}"/>
    <cellStyle name="Comma 2 2 3 5 2 4" xfId="18166" xr:uid="{2000D633-DBFA-499D-A579-B86C9115DC92}"/>
    <cellStyle name="Comma 2 2 3 5 2 4 2" xfId="48990" xr:uid="{7778BC6B-9AAA-4D10-AB00-E5B6451EC639}"/>
    <cellStyle name="Comma 2 2 3 5 2 5" xfId="33580" xr:uid="{EE146260-E7B5-4319-BC3C-C1EA394090DB}"/>
    <cellStyle name="Comma 2 2 3 5 3" xfId="4657" xr:uid="{31D1AF8B-AC5D-4C93-ACBC-CB2A14627B06}"/>
    <cellStyle name="Comma 2 2 3 5 3 2" xfId="12468" xr:uid="{85913AEB-C9C4-4A0E-ADF3-A4CF2B1FD507}"/>
    <cellStyle name="Comma 2 2 3 5 3 2 2" xfId="27879" xr:uid="{C21DA81A-43D4-4A2C-B054-D78DFC784B10}"/>
    <cellStyle name="Comma 2 2 3 5 3 2 2 2" xfId="58703" xr:uid="{50D06526-6417-45F5-A017-FEC7FC74B5B7}"/>
    <cellStyle name="Comma 2 2 3 5 3 2 3" xfId="43293" xr:uid="{C0C20D3B-2C9C-4EDF-8DE7-9A2D1D69270C}"/>
    <cellStyle name="Comma 2 2 3 5 3 3" xfId="20070" xr:uid="{944085EE-BD2F-4503-A132-A903A76F0DCA}"/>
    <cellStyle name="Comma 2 2 3 5 3 3 2" xfId="50894" xr:uid="{E105913C-6714-442A-B9F6-998DA3F0717B}"/>
    <cellStyle name="Comma 2 2 3 5 3 4" xfId="35484" xr:uid="{A9FF3B8D-4AF8-4FCC-B239-6307D26ECCFB}"/>
    <cellStyle name="Comma 2 2 3 5 4" xfId="8665" xr:uid="{AACAF2A1-5046-4E8B-A7CA-1925BBC85C70}"/>
    <cellStyle name="Comma 2 2 3 5 4 2" xfId="24076" xr:uid="{43532DE7-4908-4A04-95E0-62961996DF9E}"/>
    <cellStyle name="Comma 2 2 3 5 4 2 2" xfId="54900" xr:uid="{4AEAE756-1648-4743-AFBB-90363DBDEDB4}"/>
    <cellStyle name="Comma 2 2 3 5 4 3" xfId="39490" xr:uid="{B365E734-D405-42B8-806F-FE4B5FB218AA}"/>
    <cellStyle name="Comma 2 2 3 5 5" xfId="16267" xr:uid="{AE2BF704-1F74-4D15-B56F-D040754AED37}"/>
    <cellStyle name="Comma 2 2 3 5 5 2" xfId="47091" xr:uid="{5CADF009-2487-42CE-963A-3118DD5B986D}"/>
    <cellStyle name="Comma 2 2 3 5 6" xfId="31681" xr:uid="{E449A398-F8C6-4715-9E78-CC921B9AEDDD}"/>
    <cellStyle name="Comma 2 2 3 6" xfId="1487" xr:uid="{88AF3AED-F377-4A78-97B4-1CF8159A5336}"/>
    <cellStyle name="Comma 2 2 3 6 2" xfId="3386" xr:uid="{D19F452B-3E6B-41D4-9F28-48AF2FB38899}"/>
    <cellStyle name="Comma 2 2 3 6 2 2" xfId="7189" xr:uid="{95C022FE-0F80-4E83-9AD8-6B0228FAD9D4}"/>
    <cellStyle name="Comma 2 2 3 6 2 2 2" xfId="15000" xr:uid="{EFD0A5BF-7B25-49FA-9B74-23C0BF01360B}"/>
    <cellStyle name="Comma 2 2 3 6 2 2 2 2" xfId="30411" xr:uid="{C794FB7F-B569-486F-B71B-CA1197D01174}"/>
    <cellStyle name="Comma 2 2 3 6 2 2 2 2 2" xfId="61235" xr:uid="{CBAE47F5-6901-46ED-BF07-5883FD2F1791}"/>
    <cellStyle name="Comma 2 2 3 6 2 2 2 3" xfId="45825" xr:uid="{9020B2FD-C97B-4F5D-8DB0-1383A4E3799E}"/>
    <cellStyle name="Comma 2 2 3 6 2 2 3" xfId="22602" xr:uid="{1B897CD7-10B5-4E22-9261-9B87DCD9919F}"/>
    <cellStyle name="Comma 2 2 3 6 2 2 3 2" xfId="53426" xr:uid="{941915BA-AA96-4AD2-A97F-1FE15D93D879}"/>
    <cellStyle name="Comma 2 2 3 6 2 2 4" xfId="38016" xr:uid="{B860D0B9-80CD-4C41-810E-892B36279379}"/>
    <cellStyle name="Comma 2 2 3 6 2 3" xfId="11197" xr:uid="{AD9ADC54-51D1-4BBE-86FE-86E8353283EE}"/>
    <cellStyle name="Comma 2 2 3 6 2 3 2" xfId="26608" xr:uid="{346AC5BB-8D47-4A7B-99A2-EAD8452EF3B4}"/>
    <cellStyle name="Comma 2 2 3 6 2 3 2 2" xfId="57432" xr:uid="{12764DA0-B27D-43B6-B701-7E9D7C58D82E}"/>
    <cellStyle name="Comma 2 2 3 6 2 3 3" xfId="42022" xr:uid="{75625BB6-8A77-4B01-9675-829D90355A54}"/>
    <cellStyle name="Comma 2 2 3 6 2 4" xfId="18799" xr:uid="{72417386-6A90-4CEF-B49E-E7B7A553FFA7}"/>
    <cellStyle name="Comma 2 2 3 6 2 4 2" xfId="49623" xr:uid="{9AD9AC92-328F-4C48-9812-56A2736FFD0D}"/>
    <cellStyle name="Comma 2 2 3 6 2 5" xfId="34213" xr:uid="{07BBF816-F754-46D7-AE35-E588A8F16450}"/>
    <cellStyle name="Comma 2 2 3 6 3" xfId="5290" xr:uid="{C149B17C-C711-4C1C-BD9F-91234E47F07D}"/>
    <cellStyle name="Comma 2 2 3 6 3 2" xfId="13101" xr:uid="{767748C6-134B-433B-9B17-DE2422DC1949}"/>
    <cellStyle name="Comma 2 2 3 6 3 2 2" xfId="28512" xr:uid="{9EC22DCA-2E7E-41B6-9027-C0092CEFA8FC}"/>
    <cellStyle name="Comma 2 2 3 6 3 2 2 2" xfId="59336" xr:uid="{F1519C52-004D-4240-A645-8E7188AE2666}"/>
    <cellStyle name="Comma 2 2 3 6 3 2 3" xfId="43926" xr:uid="{C625D182-C297-41F7-AC8E-7C617A2278B3}"/>
    <cellStyle name="Comma 2 2 3 6 3 3" xfId="20703" xr:uid="{3175C496-7A94-46D2-A1E7-7D8D48A1A013}"/>
    <cellStyle name="Comma 2 2 3 6 3 3 2" xfId="51527" xr:uid="{369F1F33-20E3-4390-897F-07DAC9F30D35}"/>
    <cellStyle name="Comma 2 2 3 6 3 4" xfId="36117" xr:uid="{D2DF7236-EB2D-4E9D-8730-F51BB0A3BF24}"/>
    <cellStyle name="Comma 2 2 3 6 4" xfId="9298" xr:uid="{EF435FDE-478A-4B35-8A38-4FAB32290831}"/>
    <cellStyle name="Comma 2 2 3 6 4 2" xfId="24709" xr:uid="{6474FEE4-5AC6-42F9-8E50-49C4DDAA557B}"/>
    <cellStyle name="Comma 2 2 3 6 4 2 2" xfId="55533" xr:uid="{EB907463-3004-4393-AB42-43DAB738EA56}"/>
    <cellStyle name="Comma 2 2 3 6 4 3" xfId="40123" xr:uid="{4C04D7D9-F925-4053-9D81-F088584718BB}"/>
    <cellStyle name="Comma 2 2 3 6 5" xfId="16900" xr:uid="{1A4BFFA2-8432-4514-9082-37F6B63C73B4}"/>
    <cellStyle name="Comma 2 2 3 6 5 2" xfId="47724" xr:uid="{E47A067D-FC2B-47F2-822A-9F96BF885DF1}"/>
    <cellStyle name="Comma 2 2 3 6 6" xfId="32314" xr:uid="{63169665-56E3-4C3D-87B9-4964CD8C1945}"/>
    <cellStyle name="Comma 2 2 3 7" xfId="2120" xr:uid="{6A9F14CD-EC9E-4452-AA90-42C8742310F0}"/>
    <cellStyle name="Comma 2 2 3 7 2" xfId="5923" xr:uid="{16D459AB-5474-4619-8E9C-8AAB12F0351D}"/>
    <cellStyle name="Comma 2 2 3 7 2 2" xfId="13734" xr:uid="{C4B21724-F531-48D6-BBB4-FEAA00CD4F70}"/>
    <cellStyle name="Comma 2 2 3 7 2 2 2" xfId="29145" xr:uid="{724F25F5-E966-4A69-AE09-AFDAD62041C6}"/>
    <cellStyle name="Comma 2 2 3 7 2 2 2 2" xfId="59969" xr:uid="{916E44F7-62B6-43CC-BAFE-109165CA33BA}"/>
    <cellStyle name="Comma 2 2 3 7 2 2 3" xfId="44559" xr:uid="{BA1E27FA-6ABE-430A-A71A-AC7B660BD234}"/>
    <cellStyle name="Comma 2 2 3 7 2 3" xfId="21336" xr:uid="{295D5AC2-56B8-4B97-B740-67826C436718}"/>
    <cellStyle name="Comma 2 2 3 7 2 3 2" xfId="52160" xr:uid="{A255CC7E-A4A3-4271-AC2D-2C6FCF53C688}"/>
    <cellStyle name="Comma 2 2 3 7 2 4" xfId="36750" xr:uid="{E2871B1F-066C-40C1-81F5-0F2AC3B91A31}"/>
    <cellStyle name="Comma 2 2 3 7 3" xfId="9931" xr:uid="{FF14DF62-5EAC-49C3-B83A-483354F2A872}"/>
    <cellStyle name="Comma 2 2 3 7 3 2" xfId="25342" xr:uid="{521354C6-D39E-4810-BB11-5F3D7243346E}"/>
    <cellStyle name="Comma 2 2 3 7 3 2 2" xfId="56166" xr:uid="{FB1A9B88-BC28-4527-A461-FB9C3F1E0F09}"/>
    <cellStyle name="Comma 2 2 3 7 3 3" xfId="40756" xr:uid="{E91C33C6-AE13-48B8-A791-A9EE403D11A1}"/>
    <cellStyle name="Comma 2 2 3 7 4" xfId="17533" xr:uid="{8EDF13FC-A113-4A0C-B771-DA0099B0CCA4}"/>
    <cellStyle name="Comma 2 2 3 7 4 2" xfId="48357" xr:uid="{2C3D8FD1-E700-42B7-8CC4-7FC8F8AFC7E1}"/>
    <cellStyle name="Comma 2 2 3 7 5" xfId="32947" xr:uid="{8053601E-8557-407B-9E32-CD3A0CB19296}"/>
    <cellStyle name="Comma 2 2 3 8" xfId="4024" xr:uid="{408C29F6-FD67-486D-8193-5D6F08FBC8CD}"/>
    <cellStyle name="Comma 2 2 3 8 2" xfId="11835" xr:uid="{DCE052AC-BD48-4611-A564-1006C3BD06FD}"/>
    <cellStyle name="Comma 2 2 3 8 2 2" xfId="27246" xr:uid="{8E7576A7-2AB6-4A87-846B-4CDF2FB7F452}"/>
    <cellStyle name="Comma 2 2 3 8 2 2 2" xfId="58070" xr:uid="{42326A66-6446-43A2-8ADE-64E631CB5406}"/>
    <cellStyle name="Comma 2 2 3 8 2 3" xfId="42660" xr:uid="{F064B909-66D9-4972-A4EC-66549E58B6C1}"/>
    <cellStyle name="Comma 2 2 3 8 3" xfId="19437" xr:uid="{FFC34E37-832C-407F-8041-643BF219D9C9}"/>
    <cellStyle name="Comma 2 2 3 8 3 2" xfId="50261" xr:uid="{E0B1F792-A7B7-4499-B6A7-1F916F21D37D}"/>
    <cellStyle name="Comma 2 2 3 8 4" xfId="34851" xr:uid="{65105E9E-C2C4-4A7B-B137-5CB3F62E63D7}"/>
    <cellStyle name="Comma 2 2 3 9" xfId="8032" xr:uid="{95115A18-6B88-4542-BB55-098A24985BA7}"/>
    <cellStyle name="Comma 2 2 3 9 2" xfId="23443" xr:uid="{2D7FEEF1-74B3-4686-B789-FDDF9D190367}"/>
    <cellStyle name="Comma 2 2 3 9 2 2" xfId="54267" xr:uid="{9378C77F-497C-4782-BF50-5ADC395FCE05}"/>
    <cellStyle name="Comma 2 2 3 9 3" xfId="38857" xr:uid="{6D14FCD8-5F7B-45CA-B599-C47453E2CE92}"/>
    <cellStyle name="Comma 2 2 4" xfId="252" xr:uid="{482EF96C-3267-4FDB-9956-49B3F7D06FB4}"/>
    <cellStyle name="Comma 2 2 4 10" xfId="15674" xr:uid="{A5ABF14B-CB07-4E0B-B4E2-CB24CACBDE8C}"/>
    <cellStyle name="Comma 2 2 4 10 2" xfId="46498" xr:uid="{48BD0E13-1F02-4503-A9D8-6238A0E3B184}"/>
    <cellStyle name="Comma 2 2 4 11" xfId="31088" xr:uid="{5B640726-E39B-4C7C-8EFB-3ECBAC2B9004}"/>
    <cellStyle name="Comma 2 2 4 2" xfId="683" xr:uid="{26E72B3E-B94B-4FF6-9C1F-E023EE9D91A7}"/>
    <cellStyle name="Comma 2 2 4 2 2" xfId="1316" xr:uid="{6FBC2D53-D9A9-43BF-84E1-57361EB00C8E}"/>
    <cellStyle name="Comma 2 2 4 2 2 2" xfId="3215" xr:uid="{B68A157E-6D18-4D08-B260-9588B628D4E8}"/>
    <cellStyle name="Comma 2 2 4 2 2 2 2" xfId="7018" xr:uid="{BBADCE15-3F0F-4E84-AB15-EE3E13C1104D}"/>
    <cellStyle name="Comma 2 2 4 2 2 2 2 2" xfId="14829" xr:uid="{FF438248-29F9-4CAB-8506-BAA689AA006C}"/>
    <cellStyle name="Comma 2 2 4 2 2 2 2 2 2" xfId="30240" xr:uid="{1699D3DD-50EB-4EDE-BFDD-B893014BD07E}"/>
    <cellStyle name="Comma 2 2 4 2 2 2 2 2 2 2" xfId="61064" xr:uid="{4E6CB692-36EF-4F36-B923-C006B7FB58C1}"/>
    <cellStyle name="Comma 2 2 4 2 2 2 2 2 3" xfId="45654" xr:uid="{7A371E40-4639-4000-B70A-0DF40B270DE8}"/>
    <cellStyle name="Comma 2 2 4 2 2 2 2 3" xfId="22431" xr:uid="{47A326A7-E16F-4FAF-979A-D0203ACECDEA}"/>
    <cellStyle name="Comma 2 2 4 2 2 2 2 3 2" xfId="53255" xr:uid="{49E14423-1C98-4D11-9649-4F666810F56D}"/>
    <cellStyle name="Comma 2 2 4 2 2 2 2 4" xfId="37845" xr:uid="{920A88D7-C305-43ED-ADF2-48EEDD88E56D}"/>
    <cellStyle name="Comma 2 2 4 2 2 2 3" xfId="11026" xr:uid="{3FE010BB-DE96-459B-B92B-99C75B97D676}"/>
    <cellStyle name="Comma 2 2 4 2 2 2 3 2" xfId="26437" xr:uid="{E5F0208B-6091-4D6B-BE80-6E255DA912F5}"/>
    <cellStyle name="Comma 2 2 4 2 2 2 3 2 2" xfId="57261" xr:uid="{4143B222-60DD-4513-A053-71D0CCF7868E}"/>
    <cellStyle name="Comma 2 2 4 2 2 2 3 3" xfId="41851" xr:uid="{D9FB051A-FA64-4559-8AC4-7C1101631554}"/>
    <cellStyle name="Comma 2 2 4 2 2 2 4" xfId="18628" xr:uid="{E00CFBDF-D027-486C-A838-71C9857BF7FE}"/>
    <cellStyle name="Comma 2 2 4 2 2 2 4 2" xfId="49452" xr:uid="{F0767831-FEBD-473E-A08E-146FDB16D749}"/>
    <cellStyle name="Comma 2 2 4 2 2 2 5" xfId="34042" xr:uid="{A01C3A47-7E60-48E1-A0FD-A0591C5F9AEB}"/>
    <cellStyle name="Comma 2 2 4 2 2 3" xfId="5119" xr:uid="{0D9E40A2-0ABE-4096-8FB9-332FF1361983}"/>
    <cellStyle name="Comma 2 2 4 2 2 3 2" xfId="12930" xr:uid="{CF1A9F61-CBE9-4F97-AB30-0AA1A059C148}"/>
    <cellStyle name="Comma 2 2 4 2 2 3 2 2" xfId="28341" xr:uid="{073D5A4A-1434-464D-B603-B43A08A87267}"/>
    <cellStyle name="Comma 2 2 4 2 2 3 2 2 2" xfId="59165" xr:uid="{D0B6AB2D-C69E-4118-9B5D-5731786DEC60}"/>
    <cellStyle name="Comma 2 2 4 2 2 3 2 3" xfId="43755" xr:uid="{235F66DC-AA11-4208-81E5-B6BAC32963C7}"/>
    <cellStyle name="Comma 2 2 4 2 2 3 3" xfId="20532" xr:uid="{04EA32DF-4C5B-41E4-8792-04D1799526B8}"/>
    <cellStyle name="Comma 2 2 4 2 2 3 3 2" xfId="51356" xr:uid="{F40F8C66-E150-4ADE-836F-0489C876D9D0}"/>
    <cellStyle name="Comma 2 2 4 2 2 3 4" xfId="35946" xr:uid="{B6E7DCF0-E3AE-4422-8467-02E8E472074A}"/>
    <cellStyle name="Comma 2 2 4 2 2 4" xfId="9127" xr:uid="{1964AB27-EDBB-4706-88F4-768F43FA0041}"/>
    <cellStyle name="Comma 2 2 4 2 2 4 2" xfId="24538" xr:uid="{80687DF3-4372-44F0-9B1E-190319FA018A}"/>
    <cellStyle name="Comma 2 2 4 2 2 4 2 2" xfId="55362" xr:uid="{A19F0B7E-7A30-46F6-968A-4BB91B6318E4}"/>
    <cellStyle name="Comma 2 2 4 2 2 4 3" xfId="39952" xr:uid="{3E2CD203-3B95-42C6-B8A4-FAAE37C8DA1B}"/>
    <cellStyle name="Comma 2 2 4 2 2 5" xfId="16729" xr:uid="{55C5DEC9-BB25-463B-AC0C-1236CB8B8808}"/>
    <cellStyle name="Comma 2 2 4 2 2 5 2" xfId="47553" xr:uid="{C6A7EFBD-13B7-41D6-BF0E-316648F7835E}"/>
    <cellStyle name="Comma 2 2 4 2 2 6" xfId="32143" xr:uid="{F8612D45-AD94-40C6-B9C1-DDE77F06BE4A}"/>
    <cellStyle name="Comma 2 2 4 2 3" xfId="1949" xr:uid="{A69B5131-1452-4356-AA8B-1232D355F010}"/>
    <cellStyle name="Comma 2 2 4 2 3 2" xfId="3848" xr:uid="{CFCD3F7C-CFF2-40D4-ADB4-16F7B5F4E448}"/>
    <cellStyle name="Comma 2 2 4 2 3 2 2" xfId="7651" xr:uid="{3B7AF104-EEF8-4D74-8C83-216575131CCE}"/>
    <cellStyle name="Comma 2 2 4 2 3 2 2 2" xfId="15462" xr:uid="{F2B864E0-C8C1-4720-A998-5ACD08FD06BF}"/>
    <cellStyle name="Comma 2 2 4 2 3 2 2 2 2" xfId="30873" xr:uid="{F58E0BA7-FB4B-429F-8687-B875B1EA134B}"/>
    <cellStyle name="Comma 2 2 4 2 3 2 2 2 2 2" xfId="61697" xr:uid="{E208B13B-14CA-4163-B113-66B336A60176}"/>
    <cellStyle name="Comma 2 2 4 2 3 2 2 2 3" xfId="46287" xr:uid="{AFDF62EE-3A0A-4816-8755-D93040A0E2D3}"/>
    <cellStyle name="Comma 2 2 4 2 3 2 2 3" xfId="23064" xr:uid="{9142B8CF-1A85-4852-B700-41F29F545ACA}"/>
    <cellStyle name="Comma 2 2 4 2 3 2 2 3 2" xfId="53888" xr:uid="{E1BD707B-0145-4F14-8DEC-5A6DBAD2A418}"/>
    <cellStyle name="Comma 2 2 4 2 3 2 2 4" xfId="38478" xr:uid="{698A37F6-F094-446E-B96C-1804C629B130}"/>
    <cellStyle name="Comma 2 2 4 2 3 2 3" xfId="11659" xr:uid="{DECAC52E-D2A8-4FAC-BAD2-36AB7D2880F2}"/>
    <cellStyle name="Comma 2 2 4 2 3 2 3 2" xfId="27070" xr:uid="{B6FDB16D-52D9-4196-B831-E2C66DA6076D}"/>
    <cellStyle name="Comma 2 2 4 2 3 2 3 2 2" xfId="57894" xr:uid="{A1029756-1E87-4FB3-99D0-B364D4FB3A22}"/>
    <cellStyle name="Comma 2 2 4 2 3 2 3 3" xfId="42484" xr:uid="{A84967F4-1153-45E3-84B4-C990409F7888}"/>
    <cellStyle name="Comma 2 2 4 2 3 2 4" xfId="19261" xr:uid="{42188328-F0F1-4CB8-B690-138562CC49B8}"/>
    <cellStyle name="Comma 2 2 4 2 3 2 4 2" xfId="50085" xr:uid="{3D87A013-C434-4168-82C4-00135BD8AEEA}"/>
    <cellStyle name="Comma 2 2 4 2 3 2 5" xfId="34675" xr:uid="{D83256D9-5913-48FB-82A9-24D8F34A0535}"/>
    <cellStyle name="Comma 2 2 4 2 3 3" xfId="5752" xr:uid="{98DCEFF2-294C-4DE8-99C9-00A459819D74}"/>
    <cellStyle name="Comma 2 2 4 2 3 3 2" xfId="13563" xr:uid="{062DF2CE-7607-4918-840F-36CEC23C5F6E}"/>
    <cellStyle name="Comma 2 2 4 2 3 3 2 2" xfId="28974" xr:uid="{43F99564-B364-4A3E-B068-5FB831B3556D}"/>
    <cellStyle name="Comma 2 2 4 2 3 3 2 2 2" xfId="59798" xr:uid="{AAD0BB39-AAEA-4052-A395-CAA70CA86B84}"/>
    <cellStyle name="Comma 2 2 4 2 3 3 2 3" xfId="44388" xr:uid="{82AA4C9A-E501-4ABE-8642-AFA1B829F81E}"/>
    <cellStyle name="Comma 2 2 4 2 3 3 3" xfId="21165" xr:uid="{49C3FA2C-9988-4C61-B4A4-6A898E8F2BB4}"/>
    <cellStyle name="Comma 2 2 4 2 3 3 3 2" xfId="51989" xr:uid="{615BF985-F09A-41BF-AEA7-B0161B0FD677}"/>
    <cellStyle name="Comma 2 2 4 2 3 3 4" xfId="36579" xr:uid="{1D288AF6-F2A5-4D6B-9909-CDDC79F6C948}"/>
    <cellStyle name="Comma 2 2 4 2 3 4" xfId="9760" xr:uid="{056E501A-AAA2-4B71-A7BC-9C6576F3E98A}"/>
    <cellStyle name="Comma 2 2 4 2 3 4 2" xfId="25171" xr:uid="{C092B528-918D-42BD-9332-A0073C19A70B}"/>
    <cellStyle name="Comma 2 2 4 2 3 4 2 2" xfId="55995" xr:uid="{0C9D3E07-E624-4708-8A67-7E76AD0EAD37}"/>
    <cellStyle name="Comma 2 2 4 2 3 4 3" xfId="40585" xr:uid="{8F27062A-BEC5-4032-A589-1A293E1B38E1}"/>
    <cellStyle name="Comma 2 2 4 2 3 5" xfId="17362" xr:uid="{479F1291-C3BF-40C1-9111-7B4E5B041705}"/>
    <cellStyle name="Comma 2 2 4 2 3 5 2" xfId="48186" xr:uid="{9979A60B-76EA-4E2A-A7B6-855B275D0B6E}"/>
    <cellStyle name="Comma 2 2 4 2 3 6" xfId="32776" xr:uid="{4A1A658C-13E1-4B1F-950E-3016B41847BC}"/>
    <cellStyle name="Comma 2 2 4 2 4" xfId="2582" xr:uid="{E7006E0B-50FC-4523-B7DA-E219E3F92CE8}"/>
    <cellStyle name="Comma 2 2 4 2 4 2" xfId="6385" xr:uid="{D8B269FC-C2AD-48BE-835E-18EE3CE5013B}"/>
    <cellStyle name="Comma 2 2 4 2 4 2 2" xfId="14196" xr:uid="{148D1A20-4059-402D-9419-4C432C11D155}"/>
    <cellStyle name="Comma 2 2 4 2 4 2 2 2" xfId="29607" xr:uid="{40C0B7F1-C8CF-48CD-8CA7-0C7E0363D7F2}"/>
    <cellStyle name="Comma 2 2 4 2 4 2 2 2 2" xfId="60431" xr:uid="{7285ED51-A6B7-4B60-A2B6-5D3589AFBFA6}"/>
    <cellStyle name="Comma 2 2 4 2 4 2 2 3" xfId="45021" xr:uid="{78E13A0F-B455-407D-8729-2AA39A6BC01F}"/>
    <cellStyle name="Comma 2 2 4 2 4 2 3" xfId="21798" xr:uid="{CD0F8F80-E77C-43B3-854E-B72FD27084AC}"/>
    <cellStyle name="Comma 2 2 4 2 4 2 3 2" xfId="52622" xr:uid="{4A430F4D-CB16-42B5-930C-E347C9305FA9}"/>
    <cellStyle name="Comma 2 2 4 2 4 2 4" xfId="37212" xr:uid="{75F4AEF0-CD1C-4245-91CA-94434C502BD7}"/>
    <cellStyle name="Comma 2 2 4 2 4 3" xfId="10393" xr:uid="{A8D0F735-93B0-4C05-972F-72B8495C67FF}"/>
    <cellStyle name="Comma 2 2 4 2 4 3 2" xfId="25804" xr:uid="{E5B47C7B-F6F6-4FE3-A675-D0B22C9B92E4}"/>
    <cellStyle name="Comma 2 2 4 2 4 3 2 2" xfId="56628" xr:uid="{002AFECE-2C51-47C3-A538-3BF25655D087}"/>
    <cellStyle name="Comma 2 2 4 2 4 3 3" xfId="41218" xr:uid="{771ECC8D-E30F-49DF-8A57-6C5D8E34032B}"/>
    <cellStyle name="Comma 2 2 4 2 4 4" xfId="17995" xr:uid="{523AE8AE-131C-4EC2-9675-892DF316E9B0}"/>
    <cellStyle name="Comma 2 2 4 2 4 4 2" xfId="48819" xr:uid="{26C24971-3961-4669-AE5C-1AAE64C528D2}"/>
    <cellStyle name="Comma 2 2 4 2 4 5" xfId="33409" xr:uid="{88280FAF-1A10-4ED8-9D9E-389EF6C66439}"/>
    <cellStyle name="Comma 2 2 4 2 5" xfId="4486" xr:uid="{B0FAC219-CC21-4B03-B685-8AA53FE589E3}"/>
    <cellStyle name="Comma 2 2 4 2 5 2" xfId="12297" xr:uid="{760CB1B5-4943-4D76-BCDA-AB71269ADD35}"/>
    <cellStyle name="Comma 2 2 4 2 5 2 2" xfId="27708" xr:uid="{3A8BE7F7-FFCD-4125-97B3-E28DCCDAADE7}"/>
    <cellStyle name="Comma 2 2 4 2 5 2 2 2" xfId="58532" xr:uid="{388BD791-3C0C-4D95-9065-03BF07C4A683}"/>
    <cellStyle name="Comma 2 2 4 2 5 2 3" xfId="43122" xr:uid="{6DC31847-A913-489B-AFDE-AF52BE0DD9DD}"/>
    <cellStyle name="Comma 2 2 4 2 5 3" xfId="19899" xr:uid="{5DB3ED8E-3886-489E-800C-810F120474A6}"/>
    <cellStyle name="Comma 2 2 4 2 5 3 2" xfId="50723" xr:uid="{36660E90-282D-4AB7-B9EF-D890B7A0474F}"/>
    <cellStyle name="Comma 2 2 4 2 5 4" xfId="35313" xr:uid="{30F18E71-6903-4225-B426-C0B856E4E8BF}"/>
    <cellStyle name="Comma 2 2 4 2 6" xfId="8494" xr:uid="{99BB5281-8067-447E-B298-3111B538B8E9}"/>
    <cellStyle name="Comma 2 2 4 2 6 2" xfId="23905" xr:uid="{58C23877-27EE-4B84-8C2C-48B9025D249F}"/>
    <cellStyle name="Comma 2 2 4 2 6 2 2" xfId="54729" xr:uid="{D131575B-ED21-4C02-B691-D0EDAECDD916}"/>
    <cellStyle name="Comma 2 2 4 2 6 3" xfId="39319" xr:uid="{9BD35188-0B07-43A4-801C-0827253B866F}"/>
    <cellStyle name="Comma 2 2 4 2 7" xfId="16096" xr:uid="{9CDFB992-74B9-42A5-B076-79A9C759E91D}"/>
    <cellStyle name="Comma 2 2 4 2 7 2" xfId="46920" xr:uid="{33657DF5-157B-46CA-86FC-61EA507D0B39}"/>
    <cellStyle name="Comma 2 2 4 2 8" xfId="31510" xr:uid="{77717028-275E-40CA-AFBC-DA5973017B92}"/>
    <cellStyle name="Comma 2 2 4 3" xfId="474" xr:uid="{2E6A94F3-E1EB-4520-A3CA-70A0F2C80FF7}"/>
    <cellStyle name="Comma 2 2 4 3 2" xfId="1107" xr:uid="{1ABC8F9D-8B50-4213-BDE4-3EF7E11FA21C}"/>
    <cellStyle name="Comma 2 2 4 3 2 2" xfId="3006" xr:uid="{430B5C52-2D5E-4E6B-B249-ED921FB8ACE1}"/>
    <cellStyle name="Comma 2 2 4 3 2 2 2" xfId="6809" xr:uid="{572580EB-BB16-4542-B977-57D0EFE89C40}"/>
    <cellStyle name="Comma 2 2 4 3 2 2 2 2" xfId="14620" xr:uid="{3F6761FB-34DD-4484-9F45-C0BF2BAA5F38}"/>
    <cellStyle name="Comma 2 2 4 3 2 2 2 2 2" xfId="30031" xr:uid="{33A6D6ED-4200-49DD-BD25-B3BEF4EB41BA}"/>
    <cellStyle name="Comma 2 2 4 3 2 2 2 2 2 2" xfId="60855" xr:uid="{6FF1C8FF-4D67-43C8-95FA-363FF3D6ADCB}"/>
    <cellStyle name="Comma 2 2 4 3 2 2 2 2 3" xfId="45445" xr:uid="{711276FA-032A-4C71-9694-D8AE4C475579}"/>
    <cellStyle name="Comma 2 2 4 3 2 2 2 3" xfId="22222" xr:uid="{3A4F3C7E-F04A-41B4-B899-37194A254747}"/>
    <cellStyle name="Comma 2 2 4 3 2 2 2 3 2" xfId="53046" xr:uid="{616C2A94-4B96-42D7-A5A3-8DB238D36A9D}"/>
    <cellStyle name="Comma 2 2 4 3 2 2 2 4" xfId="37636" xr:uid="{6DF8DD46-A5CA-4AAD-9341-8A0040BA79B2}"/>
    <cellStyle name="Comma 2 2 4 3 2 2 3" xfId="10817" xr:uid="{5835F254-14E4-46FE-91F5-57BEDB835314}"/>
    <cellStyle name="Comma 2 2 4 3 2 2 3 2" xfId="26228" xr:uid="{27E1842C-57E7-49A7-9BC7-80E4BB84A8D8}"/>
    <cellStyle name="Comma 2 2 4 3 2 2 3 2 2" xfId="57052" xr:uid="{6B51AD61-71AE-4704-8E99-6F7B4A1FC7B1}"/>
    <cellStyle name="Comma 2 2 4 3 2 2 3 3" xfId="41642" xr:uid="{D92AD6A4-AAC3-488B-B15A-7229B0018432}"/>
    <cellStyle name="Comma 2 2 4 3 2 2 4" xfId="18419" xr:uid="{054CFE13-7A0A-4FCC-A3FA-A35D7777168F}"/>
    <cellStyle name="Comma 2 2 4 3 2 2 4 2" xfId="49243" xr:uid="{13DD28E9-413F-46D9-857A-73B501A7EAC5}"/>
    <cellStyle name="Comma 2 2 4 3 2 2 5" xfId="33833" xr:uid="{1F5A9513-CA9D-46E9-88AA-9CF7991B1415}"/>
    <cellStyle name="Comma 2 2 4 3 2 3" xfId="4910" xr:uid="{8B9C25AD-673C-4D37-8D94-58078DB83791}"/>
    <cellStyle name="Comma 2 2 4 3 2 3 2" xfId="12721" xr:uid="{7E65D429-008F-41C8-BB8E-B953653BC35F}"/>
    <cellStyle name="Comma 2 2 4 3 2 3 2 2" xfId="28132" xr:uid="{7FB81149-F793-4F9C-9317-AA0AE6738A76}"/>
    <cellStyle name="Comma 2 2 4 3 2 3 2 2 2" xfId="58956" xr:uid="{E2E63C22-308A-4B22-8438-94115FCCA770}"/>
    <cellStyle name="Comma 2 2 4 3 2 3 2 3" xfId="43546" xr:uid="{D06BB6D9-0982-49FC-BDD2-FBB3C70DC236}"/>
    <cellStyle name="Comma 2 2 4 3 2 3 3" xfId="20323" xr:uid="{EF7F82C5-681A-4C46-B06B-FC7BF38C8FE5}"/>
    <cellStyle name="Comma 2 2 4 3 2 3 3 2" xfId="51147" xr:uid="{D03BC097-35D7-4BB8-B30B-2C6204309293}"/>
    <cellStyle name="Comma 2 2 4 3 2 3 4" xfId="35737" xr:uid="{997F97F0-39A3-447C-9EAE-73DF91667E04}"/>
    <cellStyle name="Comma 2 2 4 3 2 4" xfId="8918" xr:uid="{18701FFD-A39F-47FE-86B3-AB87BDACB872}"/>
    <cellStyle name="Comma 2 2 4 3 2 4 2" xfId="24329" xr:uid="{F6085C41-A2E7-4222-9D79-266D32E16798}"/>
    <cellStyle name="Comma 2 2 4 3 2 4 2 2" xfId="55153" xr:uid="{53DD7E4C-6794-4C35-8D45-955220443AB3}"/>
    <cellStyle name="Comma 2 2 4 3 2 4 3" xfId="39743" xr:uid="{79F718E7-8343-469F-BFE1-49464E8278EC}"/>
    <cellStyle name="Comma 2 2 4 3 2 5" xfId="16520" xr:uid="{134557EE-AD06-44D3-AF7F-46A6A970B1D8}"/>
    <cellStyle name="Comma 2 2 4 3 2 5 2" xfId="47344" xr:uid="{E4BC9873-082F-437A-9C6A-DAF6D1CD45F7}"/>
    <cellStyle name="Comma 2 2 4 3 2 6" xfId="31934" xr:uid="{39D6AAF3-206B-420D-8D9F-C5DF23251042}"/>
    <cellStyle name="Comma 2 2 4 3 3" xfId="1740" xr:uid="{20D48617-2EF0-4EE5-AC5D-CE646C6BA67B}"/>
    <cellStyle name="Comma 2 2 4 3 3 2" xfId="3639" xr:uid="{37DD6FD0-407F-4A5B-B261-ABD97D4A7242}"/>
    <cellStyle name="Comma 2 2 4 3 3 2 2" xfId="7442" xr:uid="{66339AC3-0A83-48E5-9B3D-1D87504A30D9}"/>
    <cellStyle name="Comma 2 2 4 3 3 2 2 2" xfId="15253" xr:uid="{B5269B5F-197D-4452-80DA-7E0E8291463F}"/>
    <cellStyle name="Comma 2 2 4 3 3 2 2 2 2" xfId="30664" xr:uid="{372C0D2A-FC05-470F-97BF-341F633818D0}"/>
    <cellStyle name="Comma 2 2 4 3 3 2 2 2 2 2" xfId="61488" xr:uid="{1907EDA6-702C-41C1-B3DA-ED83B54A0446}"/>
    <cellStyle name="Comma 2 2 4 3 3 2 2 2 3" xfId="46078" xr:uid="{5459446F-10AF-4707-B9F7-F1024AF462E4}"/>
    <cellStyle name="Comma 2 2 4 3 3 2 2 3" xfId="22855" xr:uid="{87267867-30BA-4F37-BE88-B140EFA2C582}"/>
    <cellStyle name="Comma 2 2 4 3 3 2 2 3 2" xfId="53679" xr:uid="{A430309F-2193-40C9-8025-BF358ECB1A0D}"/>
    <cellStyle name="Comma 2 2 4 3 3 2 2 4" xfId="38269" xr:uid="{D21370BC-3811-44F1-AD1E-0904DA13B09F}"/>
    <cellStyle name="Comma 2 2 4 3 3 2 3" xfId="11450" xr:uid="{B2068148-CD23-46A3-AC74-A13C21ECDC68}"/>
    <cellStyle name="Comma 2 2 4 3 3 2 3 2" xfId="26861" xr:uid="{2B09B029-4DFF-42D7-8AB1-0AE9B9980781}"/>
    <cellStyle name="Comma 2 2 4 3 3 2 3 2 2" xfId="57685" xr:uid="{34CE7F40-0182-4792-BA82-5FA88F34C975}"/>
    <cellStyle name="Comma 2 2 4 3 3 2 3 3" xfId="42275" xr:uid="{677826DD-C281-40F1-945A-D7F974395F5F}"/>
    <cellStyle name="Comma 2 2 4 3 3 2 4" xfId="19052" xr:uid="{E15EFE97-4402-4CA8-9A69-4F77A1D43956}"/>
    <cellStyle name="Comma 2 2 4 3 3 2 4 2" xfId="49876" xr:uid="{9E9E4429-73A2-4675-8031-F6FF2A6573B8}"/>
    <cellStyle name="Comma 2 2 4 3 3 2 5" xfId="34466" xr:uid="{2CE00CAA-A763-4E75-A690-CA43A14E4319}"/>
    <cellStyle name="Comma 2 2 4 3 3 3" xfId="5543" xr:uid="{E0A50D7B-0158-41C0-8F1A-D632615BE93F}"/>
    <cellStyle name="Comma 2 2 4 3 3 3 2" xfId="13354" xr:uid="{EA323218-3537-4704-AF95-44140011C7E1}"/>
    <cellStyle name="Comma 2 2 4 3 3 3 2 2" xfId="28765" xr:uid="{964E7463-8BFC-4144-A9E8-65B3FC67B2D2}"/>
    <cellStyle name="Comma 2 2 4 3 3 3 2 2 2" xfId="59589" xr:uid="{A1316180-9847-40E7-94A6-08F842C0618D}"/>
    <cellStyle name="Comma 2 2 4 3 3 3 2 3" xfId="44179" xr:uid="{1BA6369A-45E2-4585-BAB1-C0EA742EC0F3}"/>
    <cellStyle name="Comma 2 2 4 3 3 3 3" xfId="20956" xr:uid="{BC610CF5-C408-4BEC-B4CB-792FA324A011}"/>
    <cellStyle name="Comma 2 2 4 3 3 3 3 2" xfId="51780" xr:uid="{A417FA67-BFE2-42CA-8888-65A15E8A7DF2}"/>
    <cellStyle name="Comma 2 2 4 3 3 3 4" xfId="36370" xr:uid="{FDBE497B-DD07-478C-9CE5-8F94B37923F9}"/>
    <cellStyle name="Comma 2 2 4 3 3 4" xfId="9551" xr:uid="{7564C28B-0F0B-47CB-95B1-2E5DEDFF2E0D}"/>
    <cellStyle name="Comma 2 2 4 3 3 4 2" xfId="24962" xr:uid="{846F61C9-2ECF-4387-9EB8-9535EFFD5627}"/>
    <cellStyle name="Comma 2 2 4 3 3 4 2 2" xfId="55786" xr:uid="{ABCCAF0A-57C8-44EC-95C7-7FAB45EF3EC2}"/>
    <cellStyle name="Comma 2 2 4 3 3 4 3" xfId="40376" xr:uid="{FED50A83-3423-43EE-BE3A-E625E0383286}"/>
    <cellStyle name="Comma 2 2 4 3 3 5" xfId="17153" xr:uid="{1F3A905F-ACB7-4DE8-A6ED-B789049EB537}"/>
    <cellStyle name="Comma 2 2 4 3 3 5 2" xfId="47977" xr:uid="{75FB73A7-82B1-4A50-B37A-FB1AD9E73A85}"/>
    <cellStyle name="Comma 2 2 4 3 3 6" xfId="32567" xr:uid="{61F695BF-7E39-4864-AB56-5144A94FE0C6}"/>
    <cellStyle name="Comma 2 2 4 3 4" xfId="2373" xr:uid="{46071F5B-0EF0-4256-8E57-8F8EE161C086}"/>
    <cellStyle name="Comma 2 2 4 3 4 2" xfId="6176" xr:uid="{76C1BD88-B0C3-4569-BDA9-CFAEAB0EE313}"/>
    <cellStyle name="Comma 2 2 4 3 4 2 2" xfId="13987" xr:uid="{EB42E127-193E-4511-8262-3093B3CDC5F9}"/>
    <cellStyle name="Comma 2 2 4 3 4 2 2 2" xfId="29398" xr:uid="{84481117-5C18-4322-B71B-D7301195CAE0}"/>
    <cellStyle name="Comma 2 2 4 3 4 2 2 2 2" xfId="60222" xr:uid="{729BBE4B-7692-4491-A340-C31D750F8CCC}"/>
    <cellStyle name="Comma 2 2 4 3 4 2 2 3" xfId="44812" xr:uid="{189C7E94-FBFB-4CA3-91DB-8AE036E62A8D}"/>
    <cellStyle name="Comma 2 2 4 3 4 2 3" xfId="21589" xr:uid="{BC4544A0-ABF8-4317-B782-5B618E082145}"/>
    <cellStyle name="Comma 2 2 4 3 4 2 3 2" xfId="52413" xr:uid="{F6652F46-5303-458B-BE69-360DB474293E}"/>
    <cellStyle name="Comma 2 2 4 3 4 2 4" xfId="37003" xr:uid="{9C0FF1EE-D6E8-4613-81CF-0821EC1A1567}"/>
    <cellStyle name="Comma 2 2 4 3 4 3" xfId="10184" xr:uid="{E334F591-151E-467C-B703-7F36EF18EE10}"/>
    <cellStyle name="Comma 2 2 4 3 4 3 2" xfId="25595" xr:uid="{D4199185-011A-40B0-91BE-C5FA23CDB001}"/>
    <cellStyle name="Comma 2 2 4 3 4 3 2 2" xfId="56419" xr:uid="{2B7D23DD-4981-49A6-A555-C7D12EB48105}"/>
    <cellStyle name="Comma 2 2 4 3 4 3 3" xfId="41009" xr:uid="{C05C1AE4-9544-4B1E-8FAF-F843983DFD00}"/>
    <cellStyle name="Comma 2 2 4 3 4 4" xfId="17786" xr:uid="{D787E2AC-F85C-4D64-8086-A75F3581BACA}"/>
    <cellStyle name="Comma 2 2 4 3 4 4 2" xfId="48610" xr:uid="{05F466C0-6FD1-41ED-975B-F5965E13E598}"/>
    <cellStyle name="Comma 2 2 4 3 4 5" xfId="33200" xr:uid="{53A2B311-86F4-4026-998D-0BB1127EA99D}"/>
    <cellStyle name="Comma 2 2 4 3 5" xfId="4277" xr:uid="{A2C3A541-B6C5-4D96-B96B-F758B7298E1B}"/>
    <cellStyle name="Comma 2 2 4 3 5 2" xfId="12088" xr:uid="{25C59B44-75AF-470A-B36B-F742725FAEA6}"/>
    <cellStyle name="Comma 2 2 4 3 5 2 2" xfId="27499" xr:uid="{C11A01F9-04EF-4F43-ADD1-520869354990}"/>
    <cellStyle name="Comma 2 2 4 3 5 2 2 2" xfId="58323" xr:uid="{A175DA56-51EA-4283-9A3D-432E9F79CA9E}"/>
    <cellStyle name="Comma 2 2 4 3 5 2 3" xfId="42913" xr:uid="{DEBA97D2-88EE-47FB-A635-7118139B526C}"/>
    <cellStyle name="Comma 2 2 4 3 5 3" xfId="19690" xr:uid="{7CEEB378-4886-4806-A4BD-EE51570A187E}"/>
    <cellStyle name="Comma 2 2 4 3 5 3 2" xfId="50514" xr:uid="{6D25DFDC-B7E2-46B4-9783-351DE42EFED9}"/>
    <cellStyle name="Comma 2 2 4 3 5 4" xfId="35104" xr:uid="{EC20DC95-ECE2-4C55-B8B9-9F7F4A4444D3}"/>
    <cellStyle name="Comma 2 2 4 3 6" xfId="8285" xr:uid="{E8B4B940-6948-46FF-97A1-0695D1BDE538}"/>
    <cellStyle name="Comma 2 2 4 3 6 2" xfId="23696" xr:uid="{04DE17FC-2E32-4D7E-82BA-CDDA37572DA8}"/>
    <cellStyle name="Comma 2 2 4 3 6 2 2" xfId="54520" xr:uid="{53AEE9F0-FF5C-4906-A7E2-58DC8E08EA2C}"/>
    <cellStyle name="Comma 2 2 4 3 6 3" xfId="39110" xr:uid="{11CA3ACE-37A8-4411-83CD-BC5103A0788F}"/>
    <cellStyle name="Comma 2 2 4 3 7" xfId="15887" xr:uid="{57DA36A0-CE83-474D-94C4-6E737E830F1F}"/>
    <cellStyle name="Comma 2 2 4 3 7 2" xfId="46711" xr:uid="{FA6D1F1A-454A-4E79-9EB4-D8F854D9C0D4}"/>
    <cellStyle name="Comma 2 2 4 3 8" xfId="31301" xr:uid="{9891EBC0-0077-44DE-B51D-9322ED6862AE}"/>
    <cellStyle name="Comma 2 2 4 4" xfId="894" xr:uid="{F4643418-7754-444B-94AE-FC0FBEDC335F}"/>
    <cellStyle name="Comma 2 2 4 4 2" xfId="2793" xr:uid="{037CACEF-7982-4CD3-8938-5724BAEB1139}"/>
    <cellStyle name="Comma 2 2 4 4 2 2" xfId="6596" xr:uid="{93D01B3C-8057-4205-A26F-49F14AB9412D}"/>
    <cellStyle name="Comma 2 2 4 4 2 2 2" xfId="14407" xr:uid="{BBF2F04B-32BB-4650-8B08-4958EC9DF6B0}"/>
    <cellStyle name="Comma 2 2 4 4 2 2 2 2" xfId="29818" xr:uid="{C13F523F-B53C-467A-9FA9-95EFDAB94C74}"/>
    <cellStyle name="Comma 2 2 4 4 2 2 2 2 2" xfId="60642" xr:uid="{EA34ABA1-2E9D-4557-9AA3-E7E8B21D69C9}"/>
    <cellStyle name="Comma 2 2 4 4 2 2 2 3" xfId="45232" xr:uid="{9942C379-CC6C-4B0F-9EB0-BDE94F27B984}"/>
    <cellStyle name="Comma 2 2 4 4 2 2 3" xfId="22009" xr:uid="{F51F3B23-14A6-4FB1-9CB2-AC5C888F4132}"/>
    <cellStyle name="Comma 2 2 4 4 2 2 3 2" xfId="52833" xr:uid="{2589D1A2-90A1-4234-8C94-C8E5880F1909}"/>
    <cellStyle name="Comma 2 2 4 4 2 2 4" xfId="37423" xr:uid="{CECF0CBE-10AD-42D3-91D7-CB7D50D5759C}"/>
    <cellStyle name="Comma 2 2 4 4 2 3" xfId="10604" xr:uid="{2DF4CB94-B5D9-4224-AA36-0920F6A281BF}"/>
    <cellStyle name="Comma 2 2 4 4 2 3 2" xfId="26015" xr:uid="{64D525C1-5E8C-4381-83A0-CF5C8FA9B6C5}"/>
    <cellStyle name="Comma 2 2 4 4 2 3 2 2" xfId="56839" xr:uid="{2B112402-B3DD-4113-BB48-1604AD943F82}"/>
    <cellStyle name="Comma 2 2 4 4 2 3 3" xfId="41429" xr:uid="{9C2065EC-BEEC-4DCA-959A-DCE81DBA67A8}"/>
    <cellStyle name="Comma 2 2 4 4 2 4" xfId="18206" xr:uid="{76BF1E6F-5EF2-4000-BE25-FBC9F2533745}"/>
    <cellStyle name="Comma 2 2 4 4 2 4 2" xfId="49030" xr:uid="{FB5C0315-6366-4D20-845A-110921132ADC}"/>
    <cellStyle name="Comma 2 2 4 4 2 5" xfId="33620" xr:uid="{47D64404-4BEF-434A-9460-E446686533A8}"/>
    <cellStyle name="Comma 2 2 4 4 3" xfId="4697" xr:uid="{97ED2ADD-54E7-4F7D-8460-503A37927A8B}"/>
    <cellStyle name="Comma 2 2 4 4 3 2" xfId="12508" xr:uid="{F112BB18-F9DD-4A32-969B-120B75791A84}"/>
    <cellStyle name="Comma 2 2 4 4 3 2 2" xfId="27919" xr:uid="{DD523124-844E-4F17-A102-D41C2C196024}"/>
    <cellStyle name="Comma 2 2 4 4 3 2 2 2" xfId="58743" xr:uid="{9CCA65AD-CE40-4D92-95A3-15C3559E5FC7}"/>
    <cellStyle name="Comma 2 2 4 4 3 2 3" xfId="43333" xr:uid="{321AEAE4-C03D-49FE-82F3-3FA8E9142AB3}"/>
    <cellStyle name="Comma 2 2 4 4 3 3" xfId="20110" xr:uid="{6FB90B45-1B00-421D-9325-D7248CE639FA}"/>
    <cellStyle name="Comma 2 2 4 4 3 3 2" xfId="50934" xr:uid="{28C2C0A7-3A7B-4321-A083-09C431AD7491}"/>
    <cellStyle name="Comma 2 2 4 4 3 4" xfId="35524" xr:uid="{D7A5477C-989F-4786-90CC-E5B14E2A53FC}"/>
    <cellStyle name="Comma 2 2 4 4 4" xfId="8705" xr:uid="{06D4E616-18F7-4D7F-AE0A-C6B9144FCF4D}"/>
    <cellStyle name="Comma 2 2 4 4 4 2" xfId="24116" xr:uid="{7DF453A6-B27A-4B0C-B822-8F83D73404F9}"/>
    <cellStyle name="Comma 2 2 4 4 4 2 2" xfId="54940" xr:uid="{36124E65-AB68-474A-9BE6-6CEA99ADF771}"/>
    <cellStyle name="Comma 2 2 4 4 4 3" xfId="39530" xr:uid="{BF9B3E85-AA91-4DA2-9CA3-B39725B2841C}"/>
    <cellStyle name="Comma 2 2 4 4 5" xfId="16307" xr:uid="{0E82C31C-4695-41CC-9F02-30948CBDCB94}"/>
    <cellStyle name="Comma 2 2 4 4 5 2" xfId="47131" xr:uid="{9B14A7CD-EF12-4BBB-8AA0-76C39A1E03B5}"/>
    <cellStyle name="Comma 2 2 4 4 6" xfId="31721" xr:uid="{30D3334D-6261-410B-BDB4-ADDC6A86A64A}"/>
    <cellStyle name="Comma 2 2 4 5" xfId="1527" xr:uid="{81A96E04-3BD5-49A9-82ED-F0AEBFFDBF94}"/>
    <cellStyle name="Comma 2 2 4 5 2" xfId="3426" xr:uid="{63FFA1F4-AD9F-4CEF-A3B1-95C64F2918EB}"/>
    <cellStyle name="Comma 2 2 4 5 2 2" xfId="7229" xr:uid="{42A4EFDC-5BA9-4323-BDF3-E4954E568C3E}"/>
    <cellStyle name="Comma 2 2 4 5 2 2 2" xfId="15040" xr:uid="{FD5AE05E-71F7-40A9-A950-3753A9263564}"/>
    <cellStyle name="Comma 2 2 4 5 2 2 2 2" xfId="30451" xr:uid="{B70F3A84-1AAC-4BC7-A80B-D9C61A2688D0}"/>
    <cellStyle name="Comma 2 2 4 5 2 2 2 2 2" xfId="61275" xr:uid="{19FC7986-6A07-47E0-A3BB-E86EF3932B68}"/>
    <cellStyle name="Comma 2 2 4 5 2 2 2 3" xfId="45865" xr:uid="{27FB3BB5-BB4D-49D2-B6D5-4AE67C15C05F}"/>
    <cellStyle name="Comma 2 2 4 5 2 2 3" xfId="22642" xr:uid="{400460E9-B71C-4500-9EE9-6E3565D804EF}"/>
    <cellStyle name="Comma 2 2 4 5 2 2 3 2" xfId="53466" xr:uid="{F75E78B6-0336-4621-B1DE-34DA26B1757E}"/>
    <cellStyle name="Comma 2 2 4 5 2 2 4" xfId="38056" xr:uid="{DE5E7E20-2F6E-4340-9CC1-E5208D0F7621}"/>
    <cellStyle name="Comma 2 2 4 5 2 3" xfId="11237" xr:uid="{275C81AC-8488-49EA-A985-226E4DE37737}"/>
    <cellStyle name="Comma 2 2 4 5 2 3 2" xfId="26648" xr:uid="{A9AA97BC-0340-4233-B4D2-D3FC66437E5C}"/>
    <cellStyle name="Comma 2 2 4 5 2 3 2 2" xfId="57472" xr:uid="{C046683C-A80F-4E0A-9952-8A666AD51D73}"/>
    <cellStyle name="Comma 2 2 4 5 2 3 3" xfId="42062" xr:uid="{3712B422-9129-424E-AFC9-F53E2006F243}"/>
    <cellStyle name="Comma 2 2 4 5 2 4" xfId="18839" xr:uid="{08D77A2B-6CED-49FA-8567-0A727EB1A169}"/>
    <cellStyle name="Comma 2 2 4 5 2 4 2" xfId="49663" xr:uid="{38DFB2FA-899D-47CE-9854-2C7535359A99}"/>
    <cellStyle name="Comma 2 2 4 5 2 5" xfId="34253" xr:uid="{EA4528D7-CDC5-4D77-9D2B-2ABED79A1E3F}"/>
    <cellStyle name="Comma 2 2 4 5 3" xfId="5330" xr:uid="{1DEB614F-EBCA-466A-AD88-6F87F1CEE479}"/>
    <cellStyle name="Comma 2 2 4 5 3 2" xfId="13141" xr:uid="{8111A3EA-ECC8-4739-B0EE-2077DF1E79F8}"/>
    <cellStyle name="Comma 2 2 4 5 3 2 2" xfId="28552" xr:uid="{112A47D2-D27A-4EDF-ABF0-F040EC26B872}"/>
    <cellStyle name="Comma 2 2 4 5 3 2 2 2" xfId="59376" xr:uid="{3D620453-D45E-49C9-A113-DC9F4F7541E8}"/>
    <cellStyle name="Comma 2 2 4 5 3 2 3" xfId="43966" xr:uid="{A6624804-F1C8-4DD9-B196-0B50328206FC}"/>
    <cellStyle name="Comma 2 2 4 5 3 3" xfId="20743" xr:uid="{A4B43CBE-8BDF-4E77-B607-94E84F3B469A}"/>
    <cellStyle name="Comma 2 2 4 5 3 3 2" xfId="51567" xr:uid="{A750CFD4-425E-42F9-AB4D-353C232B8E26}"/>
    <cellStyle name="Comma 2 2 4 5 3 4" xfId="36157" xr:uid="{24A6C7CD-7B8B-4893-89F8-388E784C5D8E}"/>
    <cellStyle name="Comma 2 2 4 5 4" xfId="9338" xr:uid="{AA3D10D3-3683-4212-8F50-AC33AC8D38E2}"/>
    <cellStyle name="Comma 2 2 4 5 4 2" xfId="24749" xr:uid="{A5660928-168D-4980-8230-AA5D84559D8E}"/>
    <cellStyle name="Comma 2 2 4 5 4 2 2" xfId="55573" xr:uid="{507DCDCC-27A9-483A-B4F5-828DA810691C}"/>
    <cellStyle name="Comma 2 2 4 5 4 3" xfId="40163" xr:uid="{F7BA7003-A772-4B7D-B933-CFCFD11FE9DD}"/>
    <cellStyle name="Comma 2 2 4 5 5" xfId="16940" xr:uid="{4D43FED1-B81B-4E2A-94F1-F56F69C47486}"/>
    <cellStyle name="Comma 2 2 4 5 5 2" xfId="47764" xr:uid="{D2A44D65-4447-4FC4-801F-166BFC9D21F1}"/>
    <cellStyle name="Comma 2 2 4 5 6" xfId="32354" xr:uid="{5EFF2101-62B3-46D3-AAFF-6F41A9D64D67}"/>
    <cellStyle name="Comma 2 2 4 6" xfId="2160" xr:uid="{82C6B3D8-1188-4F1D-AA41-655CBBE7D1EB}"/>
    <cellStyle name="Comma 2 2 4 6 2" xfId="5963" xr:uid="{82756426-D055-48B5-87C0-AEBE2D598AA4}"/>
    <cellStyle name="Comma 2 2 4 6 2 2" xfId="13774" xr:uid="{30C66A2D-D002-4821-9147-FD535EEED190}"/>
    <cellStyle name="Comma 2 2 4 6 2 2 2" xfId="29185" xr:uid="{4BD991AA-EBE5-4A8D-8B4F-5F662327DFD1}"/>
    <cellStyle name="Comma 2 2 4 6 2 2 2 2" xfId="60009" xr:uid="{06C428A3-2D90-458B-81D9-D2AD6E91173E}"/>
    <cellStyle name="Comma 2 2 4 6 2 2 3" xfId="44599" xr:uid="{4F724EAB-81A0-4176-82DD-BA01CA8D390A}"/>
    <cellStyle name="Comma 2 2 4 6 2 3" xfId="21376" xr:uid="{DBC57381-79CB-4181-8A24-0EF20DE18C0C}"/>
    <cellStyle name="Comma 2 2 4 6 2 3 2" xfId="52200" xr:uid="{0A902DDD-92F5-4F46-9BF7-DC70CA73C285}"/>
    <cellStyle name="Comma 2 2 4 6 2 4" xfId="36790" xr:uid="{065C7423-959C-4A40-9A36-991A1DAD5E2E}"/>
    <cellStyle name="Comma 2 2 4 6 3" xfId="9971" xr:uid="{00DDDF77-D387-481D-A1E0-23961CFFC300}"/>
    <cellStyle name="Comma 2 2 4 6 3 2" xfId="25382" xr:uid="{C2CFF827-76F3-4EE0-B80E-18688814AE87}"/>
    <cellStyle name="Comma 2 2 4 6 3 2 2" xfId="56206" xr:uid="{406AB143-D44F-4AEA-9F3F-4EEFAB07D373}"/>
    <cellStyle name="Comma 2 2 4 6 3 3" xfId="40796" xr:uid="{B8D37439-C50D-434B-AA8A-76CE478CE73E}"/>
    <cellStyle name="Comma 2 2 4 6 4" xfId="17573" xr:uid="{065781FD-632D-434A-9475-A9291DC6F172}"/>
    <cellStyle name="Comma 2 2 4 6 4 2" xfId="48397" xr:uid="{D427CBE2-9121-485C-8362-F350ECDC7DE6}"/>
    <cellStyle name="Comma 2 2 4 6 5" xfId="32987" xr:uid="{C84014A8-F437-41DB-B21B-D995DA82F4DC}"/>
    <cellStyle name="Comma 2 2 4 7" xfId="4064" xr:uid="{9C4517DF-C363-483D-AC34-46E839C57A3D}"/>
    <cellStyle name="Comma 2 2 4 7 2" xfId="11875" xr:uid="{9CADB640-1A5D-415D-A4C0-3FF1BC633C21}"/>
    <cellStyle name="Comma 2 2 4 7 2 2" xfId="27286" xr:uid="{18E6C239-140E-4540-A2C7-3470D1014632}"/>
    <cellStyle name="Comma 2 2 4 7 2 2 2" xfId="58110" xr:uid="{3D0CCA22-3B59-418E-B9B9-D8733E9E6C7B}"/>
    <cellStyle name="Comma 2 2 4 7 2 3" xfId="42700" xr:uid="{F685394D-E80F-4511-86A1-99A3DE86F222}"/>
    <cellStyle name="Comma 2 2 4 7 3" xfId="19477" xr:uid="{E037A148-6FC3-4E62-BD38-4C267C054C6D}"/>
    <cellStyle name="Comma 2 2 4 7 3 2" xfId="50301" xr:uid="{B0F3E0F9-D6D9-4418-B029-A5E2225BF537}"/>
    <cellStyle name="Comma 2 2 4 7 4" xfId="34891" xr:uid="{20CEE7E7-B642-48E8-992D-B0BAE35E5F5A}"/>
    <cellStyle name="Comma 2 2 4 8" xfId="8072" xr:uid="{E1523DC7-7965-456C-9659-00C74EFFAB52}"/>
    <cellStyle name="Comma 2 2 4 8 2" xfId="23483" xr:uid="{6C1C0C18-1B5B-4799-B40F-09907183C4C8}"/>
    <cellStyle name="Comma 2 2 4 8 2 2" xfId="54307" xr:uid="{E292A792-8FA9-45C3-B3E9-A8AC87647D57}"/>
    <cellStyle name="Comma 2 2 4 8 3" xfId="38897" xr:uid="{4927A294-EB11-4962-8F61-5A13FABDEA88}"/>
    <cellStyle name="Comma 2 2 4 9" xfId="7863" xr:uid="{636A2A03-B203-4E82-95C2-06022A996E08}"/>
    <cellStyle name="Comma 2 2 4 9 2" xfId="23274" xr:uid="{84F37A2D-C674-494F-955A-008F91036B19}"/>
    <cellStyle name="Comma 2 2 4 9 2 2" xfId="54098" xr:uid="{2D10B05D-1E9E-469B-A3C3-B91A1F76FDB9}"/>
    <cellStyle name="Comma 2 2 4 9 3" xfId="38688" xr:uid="{22426B24-2CF3-44BD-B646-3119A62D270A}"/>
    <cellStyle name="Comma 2 2 5" xfId="172" xr:uid="{2340954C-490B-4BC8-ADD0-1E1A9F0CA02B}"/>
    <cellStyle name="Comma 2 2 5 10" xfId="15594" xr:uid="{B1C2681E-2FE5-49F9-8F99-87DBB2C4B0D8}"/>
    <cellStyle name="Comma 2 2 5 10 2" xfId="46418" xr:uid="{FCDF216D-02EA-4DF1-81AC-08FE33841562}"/>
    <cellStyle name="Comma 2 2 5 11" xfId="31008" xr:uid="{6644262D-9A07-43CE-858D-073F748253CA}"/>
    <cellStyle name="Comma 2 2 5 2" xfId="603" xr:uid="{E589BE05-64B2-49A5-89CB-182709A11352}"/>
    <cellStyle name="Comma 2 2 5 2 2" xfId="1236" xr:uid="{87ECE86F-90C8-4E8D-8189-7328E5CA8F80}"/>
    <cellStyle name="Comma 2 2 5 2 2 2" xfId="3135" xr:uid="{8F6DDFD7-0E18-4A67-802A-7E81EBCBB4BD}"/>
    <cellStyle name="Comma 2 2 5 2 2 2 2" xfId="6938" xr:uid="{B98385BC-FD27-40A8-B5C6-352FAD906030}"/>
    <cellStyle name="Comma 2 2 5 2 2 2 2 2" xfId="14749" xr:uid="{3A60E803-5E49-49B2-A3E2-88682EB5271C}"/>
    <cellStyle name="Comma 2 2 5 2 2 2 2 2 2" xfId="30160" xr:uid="{DA8A839C-B9C0-4925-A3E4-E8B6578C8EAA}"/>
    <cellStyle name="Comma 2 2 5 2 2 2 2 2 2 2" xfId="60984" xr:uid="{D6CE6ED6-5BF2-4EE8-BF5C-47D20C0BB44F}"/>
    <cellStyle name="Comma 2 2 5 2 2 2 2 2 3" xfId="45574" xr:uid="{E3A5C6EC-F9F2-4981-B86B-5EFB163E2C7D}"/>
    <cellStyle name="Comma 2 2 5 2 2 2 2 3" xfId="22351" xr:uid="{D85CFC44-4A82-417A-AD9F-FD10CE31DB43}"/>
    <cellStyle name="Comma 2 2 5 2 2 2 2 3 2" xfId="53175" xr:uid="{47EAF74B-80A2-4BE4-8C04-6B4787479345}"/>
    <cellStyle name="Comma 2 2 5 2 2 2 2 4" xfId="37765" xr:uid="{171E8991-D9D8-48D5-9171-D904778C2B28}"/>
    <cellStyle name="Comma 2 2 5 2 2 2 3" xfId="10946" xr:uid="{E413D75C-3DF3-46AB-9FA2-D9441D9CB754}"/>
    <cellStyle name="Comma 2 2 5 2 2 2 3 2" xfId="26357" xr:uid="{B3D174CA-0972-4B4C-B1E2-8102220F4265}"/>
    <cellStyle name="Comma 2 2 5 2 2 2 3 2 2" xfId="57181" xr:uid="{7DDE9860-1C27-4A5A-B4D3-9F04EFBAD210}"/>
    <cellStyle name="Comma 2 2 5 2 2 2 3 3" xfId="41771" xr:uid="{0F554435-1A6D-420F-82CE-C824FB1186C3}"/>
    <cellStyle name="Comma 2 2 5 2 2 2 4" xfId="18548" xr:uid="{BDB54485-AB40-4F60-B919-AE8B31312777}"/>
    <cellStyle name="Comma 2 2 5 2 2 2 4 2" xfId="49372" xr:uid="{4DB83AED-B0BC-4FC8-9BB4-98E1ECD708E8}"/>
    <cellStyle name="Comma 2 2 5 2 2 2 5" xfId="33962" xr:uid="{85E28942-E665-4CE4-A1AE-C0AAA40EE43D}"/>
    <cellStyle name="Comma 2 2 5 2 2 3" xfId="5039" xr:uid="{23CCC651-7AE8-4227-9EB1-322953FA101C}"/>
    <cellStyle name="Comma 2 2 5 2 2 3 2" xfId="12850" xr:uid="{1DB38F8E-D659-48FA-8F17-5FF2ED8CB844}"/>
    <cellStyle name="Comma 2 2 5 2 2 3 2 2" xfId="28261" xr:uid="{5B843042-63BE-439A-9A5A-4DEBFE6E60C6}"/>
    <cellStyle name="Comma 2 2 5 2 2 3 2 2 2" xfId="59085" xr:uid="{0AA314AD-695F-4F10-930C-8620894BDD24}"/>
    <cellStyle name="Comma 2 2 5 2 2 3 2 3" xfId="43675" xr:uid="{B488AE70-40EF-4832-B3A5-80FDCD82EA51}"/>
    <cellStyle name="Comma 2 2 5 2 2 3 3" xfId="20452" xr:uid="{712AF6EE-DDD5-46FB-9E93-9804F2E09C07}"/>
    <cellStyle name="Comma 2 2 5 2 2 3 3 2" xfId="51276" xr:uid="{E700C064-A9DA-4672-B052-898208027A40}"/>
    <cellStyle name="Comma 2 2 5 2 2 3 4" xfId="35866" xr:uid="{8E19E17D-836B-4351-B0D6-8F1415CA4FE1}"/>
    <cellStyle name="Comma 2 2 5 2 2 4" xfId="9047" xr:uid="{4A370801-5CB2-4F69-94BB-B0E0CC210CCC}"/>
    <cellStyle name="Comma 2 2 5 2 2 4 2" xfId="24458" xr:uid="{563D5EA7-CC34-4D9A-A006-3C04545FAB07}"/>
    <cellStyle name="Comma 2 2 5 2 2 4 2 2" xfId="55282" xr:uid="{E41E9C66-BC48-49E5-A126-E68F7CB01B0F}"/>
    <cellStyle name="Comma 2 2 5 2 2 4 3" xfId="39872" xr:uid="{F70E12E1-02E9-4D37-BFCC-20FC3EDF1188}"/>
    <cellStyle name="Comma 2 2 5 2 2 5" xfId="16649" xr:uid="{7A5FFBD8-1D51-495A-83AD-3D786F230EA9}"/>
    <cellStyle name="Comma 2 2 5 2 2 5 2" xfId="47473" xr:uid="{ACBFE239-039C-4B8D-A647-9822F63F125F}"/>
    <cellStyle name="Comma 2 2 5 2 2 6" xfId="32063" xr:uid="{5AF6FE87-3F5C-4D4B-B60B-2FFC410B45B6}"/>
    <cellStyle name="Comma 2 2 5 2 3" xfId="1869" xr:uid="{DF8BEC92-7EBB-423B-902C-CB022AD85031}"/>
    <cellStyle name="Comma 2 2 5 2 3 2" xfId="3768" xr:uid="{E008DCD7-8B3E-4270-9414-F162134B72CF}"/>
    <cellStyle name="Comma 2 2 5 2 3 2 2" xfId="7571" xr:uid="{76195867-DF3D-4FF7-8470-3C6DD83FFFCF}"/>
    <cellStyle name="Comma 2 2 5 2 3 2 2 2" xfId="15382" xr:uid="{4EFE0A9E-F423-43F3-BBCA-CF4B117E1949}"/>
    <cellStyle name="Comma 2 2 5 2 3 2 2 2 2" xfId="30793" xr:uid="{9C24A137-793C-4922-A1AF-77DE213D1F90}"/>
    <cellStyle name="Comma 2 2 5 2 3 2 2 2 2 2" xfId="61617" xr:uid="{74CDFAE5-6A37-4A2B-846B-8AD3D8216CAE}"/>
    <cellStyle name="Comma 2 2 5 2 3 2 2 2 3" xfId="46207" xr:uid="{2F422B8A-8A4F-4036-8886-1ED3747C1860}"/>
    <cellStyle name="Comma 2 2 5 2 3 2 2 3" xfId="22984" xr:uid="{EA34F0B6-FDC9-44F2-A555-59D3D0728307}"/>
    <cellStyle name="Comma 2 2 5 2 3 2 2 3 2" xfId="53808" xr:uid="{2B657518-1234-4A56-92DB-C63DDDBB2F39}"/>
    <cellStyle name="Comma 2 2 5 2 3 2 2 4" xfId="38398" xr:uid="{1611701D-E0F3-45DC-836A-5B120031F9E5}"/>
    <cellStyle name="Comma 2 2 5 2 3 2 3" xfId="11579" xr:uid="{37CC4307-CF18-41CD-99F1-00558F467026}"/>
    <cellStyle name="Comma 2 2 5 2 3 2 3 2" xfId="26990" xr:uid="{EDFAC18E-2CAC-4749-8598-DE0011B30EC2}"/>
    <cellStyle name="Comma 2 2 5 2 3 2 3 2 2" xfId="57814" xr:uid="{67529032-D704-4711-B7AF-20F10A8CFFAE}"/>
    <cellStyle name="Comma 2 2 5 2 3 2 3 3" xfId="42404" xr:uid="{93154FEE-AA89-40D4-BA38-168089848280}"/>
    <cellStyle name="Comma 2 2 5 2 3 2 4" xfId="19181" xr:uid="{06F9C5EA-0838-4131-9A01-80020112401F}"/>
    <cellStyle name="Comma 2 2 5 2 3 2 4 2" xfId="50005" xr:uid="{1618F825-5C46-4BF7-BF1F-1E231F55B9E4}"/>
    <cellStyle name="Comma 2 2 5 2 3 2 5" xfId="34595" xr:uid="{C4A11EBB-42D9-4FEE-972F-BA6E03142663}"/>
    <cellStyle name="Comma 2 2 5 2 3 3" xfId="5672" xr:uid="{0CC128FC-BA68-4154-9333-07B91BDA2A1E}"/>
    <cellStyle name="Comma 2 2 5 2 3 3 2" xfId="13483" xr:uid="{62DC17E6-2865-489F-91AD-989ED9BA06D2}"/>
    <cellStyle name="Comma 2 2 5 2 3 3 2 2" xfId="28894" xr:uid="{3326071B-7A81-4E3D-B44A-F07501CDB0F2}"/>
    <cellStyle name="Comma 2 2 5 2 3 3 2 2 2" xfId="59718" xr:uid="{AF4324E5-CF96-43E8-B4CE-7867D84D908C}"/>
    <cellStyle name="Comma 2 2 5 2 3 3 2 3" xfId="44308" xr:uid="{C0BC39E2-E326-4AFB-897A-06F2487BBB33}"/>
    <cellStyle name="Comma 2 2 5 2 3 3 3" xfId="21085" xr:uid="{76D60624-7BE5-4182-A220-AF683CA8E075}"/>
    <cellStyle name="Comma 2 2 5 2 3 3 3 2" xfId="51909" xr:uid="{0AF6851F-49F7-449F-99C6-BF3B532C1DC9}"/>
    <cellStyle name="Comma 2 2 5 2 3 3 4" xfId="36499" xr:uid="{304D0389-F1A9-449A-9C14-5963A64A11A5}"/>
    <cellStyle name="Comma 2 2 5 2 3 4" xfId="9680" xr:uid="{34519467-090D-446F-9A58-3E26136DBEDC}"/>
    <cellStyle name="Comma 2 2 5 2 3 4 2" xfId="25091" xr:uid="{02CE1184-263E-4710-9697-41C5F78890CB}"/>
    <cellStyle name="Comma 2 2 5 2 3 4 2 2" xfId="55915" xr:uid="{99C18307-95AE-48E3-882A-6C23560D53CA}"/>
    <cellStyle name="Comma 2 2 5 2 3 4 3" xfId="40505" xr:uid="{5C89EAE2-B869-4A16-8815-4AB5D0651E62}"/>
    <cellStyle name="Comma 2 2 5 2 3 5" xfId="17282" xr:uid="{BFB9EBE1-25A2-4388-A777-F178EB7F0C31}"/>
    <cellStyle name="Comma 2 2 5 2 3 5 2" xfId="48106" xr:uid="{7BE2AB4A-3954-4A32-BF5A-CB9202F90C2A}"/>
    <cellStyle name="Comma 2 2 5 2 3 6" xfId="32696" xr:uid="{7A44AD38-6CA5-48BF-A937-A64533270ACA}"/>
    <cellStyle name="Comma 2 2 5 2 4" xfId="2502" xr:uid="{FDF93889-67DC-4CC1-8CD8-6573AADF2A75}"/>
    <cellStyle name="Comma 2 2 5 2 4 2" xfId="6305" xr:uid="{21F3E00F-4053-422A-A3F3-AB8A955B8AE6}"/>
    <cellStyle name="Comma 2 2 5 2 4 2 2" xfId="14116" xr:uid="{BF7FEFE6-33EF-4A5C-A392-15CFF327B260}"/>
    <cellStyle name="Comma 2 2 5 2 4 2 2 2" xfId="29527" xr:uid="{C05DBA7F-5455-4EF4-9126-8351DF646508}"/>
    <cellStyle name="Comma 2 2 5 2 4 2 2 2 2" xfId="60351" xr:uid="{906F585B-9BB6-4B44-A4D0-F72B2B8174B8}"/>
    <cellStyle name="Comma 2 2 5 2 4 2 2 3" xfId="44941" xr:uid="{B4B2F939-1D1A-4779-883C-C59979164657}"/>
    <cellStyle name="Comma 2 2 5 2 4 2 3" xfId="21718" xr:uid="{4142457E-FF36-4BAA-B57E-22D9EA3B9EDE}"/>
    <cellStyle name="Comma 2 2 5 2 4 2 3 2" xfId="52542" xr:uid="{FDFDB2AD-166F-4E95-97B9-E818A7EE47B2}"/>
    <cellStyle name="Comma 2 2 5 2 4 2 4" xfId="37132" xr:uid="{CD5BC045-D3BA-40C6-9265-142828D42204}"/>
    <cellStyle name="Comma 2 2 5 2 4 3" xfId="10313" xr:uid="{C7016CD2-671C-48C0-809F-62EAAD00F04F}"/>
    <cellStyle name="Comma 2 2 5 2 4 3 2" xfId="25724" xr:uid="{0DA8DDC5-5CAD-4B8B-B92E-9CE8702CAD68}"/>
    <cellStyle name="Comma 2 2 5 2 4 3 2 2" xfId="56548" xr:uid="{A7F44722-0B07-4A74-9871-69C8BE7FBF5C}"/>
    <cellStyle name="Comma 2 2 5 2 4 3 3" xfId="41138" xr:uid="{2B178471-C711-4D03-88B9-171B2766FAA0}"/>
    <cellStyle name="Comma 2 2 5 2 4 4" xfId="17915" xr:uid="{14950A30-77C3-4ABC-BEA8-DAE5684BF8AB}"/>
    <cellStyle name="Comma 2 2 5 2 4 4 2" xfId="48739" xr:uid="{90825057-BFBA-4805-BDD1-C7DA1314E148}"/>
    <cellStyle name="Comma 2 2 5 2 4 5" xfId="33329" xr:uid="{5DC995A7-FEF0-40A4-9A5C-BC24DE85A8EB}"/>
    <cellStyle name="Comma 2 2 5 2 5" xfId="4406" xr:uid="{994B2199-2544-4514-A76B-C87E8545F8F1}"/>
    <cellStyle name="Comma 2 2 5 2 5 2" xfId="12217" xr:uid="{AC8EFB55-72C3-47A9-B86A-7CB618B93541}"/>
    <cellStyle name="Comma 2 2 5 2 5 2 2" xfId="27628" xr:uid="{81B50EC7-2019-43F6-8B99-DFC4509E0493}"/>
    <cellStyle name="Comma 2 2 5 2 5 2 2 2" xfId="58452" xr:uid="{AA293776-6C12-4F79-A3C7-BF98BB591A73}"/>
    <cellStyle name="Comma 2 2 5 2 5 2 3" xfId="43042" xr:uid="{76DBB052-0780-4BBB-B94E-C217837D583E}"/>
    <cellStyle name="Comma 2 2 5 2 5 3" xfId="19819" xr:uid="{C6EC5EB6-BF19-4979-AEC9-3707087B65EF}"/>
    <cellStyle name="Comma 2 2 5 2 5 3 2" xfId="50643" xr:uid="{CB6973E0-05B7-4713-8D23-61793A0E3C04}"/>
    <cellStyle name="Comma 2 2 5 2 5 4" xfId="35233" xr:uid="{675B6F36-ABFF-4410-88EA-9CD32C8ABFB0}"/>
    <cellStyle name="Comma 2 2 5 2 6" xfId="8414" xr:uid="{9AE8955C-06BA-4505-9D30-FE4DD319BCD6}"/>
    <cellStyle name="Comma 2 2 5 2 6 2" xfId="23825" xr:uid="{80DE2E64-895C-4315-806D-73BD8B8FA8CE}"/>
    <cellStyle name="Comma 2 2 5 2 6 2 2" xfId="54649" xr:uid="{940DB00E-46B4-4ABA-94A0-1D99F2C0DC30}"/>
    <cellStyle name="Comma 2 2 5 2 6 3" xfId="39239" xr:uid="{2EA6930C-D24C-4884-AA43-5BBB5AA6E53F}"/>
    <cellStyle name="Comma 2 2 5 2 7" xfId="16016" xr:uid="{581C0D29-1D05-4495-A891-244F552D9847}"/>
    <cellStyle name="Comma 2 2 5 2 7 2" xfId="46840" xr:uid="{8486E0DF-11B5-4163-ACFB-6F454BA62C61}"/>
    <cellStyle name="Comma 2 2 5 2 8" xfId="31430" xr:uid="{256292D1-E0AF-4D34-8C37-4C046D210B94}"/>
    <cellStyle name="Comma 2 2 5 3" xfId="394" xr:uid="{235B56E8-0762-47FE-9013-EA912011E037}"/>
    <cellStyle name="Comma 2 2 5 3 2" xfId="1027" xr:uid="{7CAB4CFA-FCA5-4023-A629-BBD6FC2B359B}"/>
    <cellStyle name="Comma 2 2 5 3 2 2" xfId="2926" xr:uid="{3563AFB2-398B-45A4-96F6-B5E45608AF2A}"/>
    <cellStyle name="Comma 2 2 5 3 2 2 2" xfId="6729" xr:uid="{B08D7FF6-1614-4D50-846C-69DE3461F256}"/>
    <cellStyle name="Comma 2 2 5 3 2 2 2 2" xfId="14540" xr:uid="{5F8E5DBE-2EA0-4840-8A59-8D1644BFBADD}"/>
    <cellStyle name="Comma 2 2 5 3 2 2 2 2 2" xfId="29951" xr:uid="{53719B50-CEB8-4B4C-9DEB-DEC44C9AAE2F}"/>
    <cellStyle name="Comma 2 2 5 3 2 2 2 2 2 2" xfId="60775" xr:uid="{8DE8D2A7-6D06-4CBE-8312-A85B8524B9D8}"/>
    <cellStyle name="Comma 2 2 5 3 2 2 2 2 3" xfId="45365" xr:uid="{483B3868-2F2F-4B65-9122-33468453E858}"/>
    <cellStyle name="Comma 2 2 5 3 2 2 2 3" xfId="22142" xr:uid="{798DAC0F-81D9-4871-9137-3AA170049BB6}"/>
    <cellStyle name="Comma 2 2 5 3 2 2 2 3 2" xfId="52966" xr:uid="{9E4E1D79-B2FD-41FA-AA87-BBE3650377CC}"/>
    <cellStyle name="Comma 2 2 5 3 2 2 2 4" xfId="37556" xr:uid="{EE3EC3E8-CA17-4068-8F8D-E89EFD2BAAF5}"/>
    <cellStyle name="Comma 2 2 5 3 2 2 3" xfId="10737" xr:uid="{D53BC024-4E18-4C12-AF49-E3D95A21B596}"/>
    <cellStyle name="Comma 2 2 5 3 2 2 3 2" xfId="26148" xr:uid="{C1231013-DE34-4B4C-AC28-3816E22992CC}"/>
    <cellStyle name="Comma 2 2 5 3 2 2 3 2 2" xfId="56972" xr:uid="{36E5CBD2-2EED-4F60-8A65-8BD73763009C}"/>
    <cellStyle name="Comma 2 2 5 3 2 2 3 3" xfId="41562" xr:uid="{3BAC630D-F8E4-4000-8B74-D935B639F834}"/>
    <cellStyle name="Comma 2 2 5 3 2 2 4" xfId="18339" xr:uid="{05BC96BC-AD44-4B69-8730-DC36CCDC2CA7}"/>
    <cellStyle name="Comma 2 2 5 3 2 2 4 2" xfId="49163" xr:uid="{6990BF90-CCB2-4B02-A2D6-EAD915551D7D}"/>
    <cellStyle name="Comma 2 2 5 3 2 2 5" xfId="33753" xr:uid="{CB08703E-D478-4571-B305-45E6ACE93C7F}"/>
    <cellStyle name="Comma 2 2 5 3 2 3" xfId="4830" xr:uid="{A0ABD75C-CEA5-4C3A-84D0-CDDEEC7E4D5D}"/>
    <cellStyle name="Comma 2 2 5 3 2 3 2" xfId="12641" xr:uid="{9C112BFC-48F3-4D5E-9BB6-064A7F8631F0}"/>
    <cellStyle name="Comma 2 2 5 3 2 3 2 2" xfId="28052" xr:uid="{1913D6B6-C730-468A-9F78-DE2890875450}"/>
    <cellStyle name="Comma 2 2 5 3 2 3 2 2 2" xfId="58876" xr:uid="{7F00A04C-9CD6-430E-AE93-5744A2C1EE89}"/>
    <cellStyle name="Comma 2 2 5 3 2 3 2 3" xfId="43466" xr:uid="{F1C3075B-EC51-4852-9334-2EE9D1091B4C}"/>
    <cellStyle name="Comma 2 2 5 3 2 3 3" xfId="20243" xr:uid="{085E79D1-EF05-4007-9D9E-6107FF4E7DED}"/>
    <cellStyle name="Comma 2 2 5 3 2 3 3 2" xfId="51067" xr:uid="{785BD26D-5EA1-4478-B044-E344F2019832}"/>
    <cellStyle name="Comma 2 2 5 3 2 3 4" xfId="35657" xr:uid="{0795B670-5A85-44D3-9CE2-4ABAEBA9CA13}"/>
    <cellStyle name="Comma 2 2 5 3 2 4" xfId="8838" xr:uid="{072D922C-BE2C-4124-80B8-26DEF3CFF590}"/>
    <cellStyle name="Comma 2 2 5 3 2 4 2" xfId="24249" xr:uid="{62004533-06ED-4BB5-BD2E-F5E332E721EF}"/>
    <cellStyle name="Comma 2 2 5 3 2 4 2 2" xfId="55073" xr:uid="{9A1D0CD9-5271-46B6-B113-04A209DF847D}"/>
    <cellStyle name="Comma 2 2 5 3 2 4 3" xfId="39663" xr:uid="{8DDB0C93-EE63-4684-88D7-300A9874A02D}"/>
    <cellStyle name="Comma 2 2 5 3 2 5" xfId="16440" xr:uid="{04C33A77-E142-4A3C-BDAE-C9188098A637}"/>
    <cellStyle name="Comma 2 2 5 3 2 5 2" xfId="47264" xr:uid="{6D6081FA-8907-473E-89CD-CB84A524A20C}"/>
    <cellStyle name="Comma 2 2 5 3 2 6" xfId="31854" xr:uid="{F79070F6-C30E-4B1A-B56F-DACA7E0D0029}"/>
    <cellStyle name="Comma 2 2 5 3 3" xfId="1660" xr:uid="{17662D99-EAC6-4F03-8241-684AA86D1CE7}"/>
    <cellStyle name="Comma 2 2 5 3 3 2" xfId="3559" xr:uid="{E47D8884-CD0D-4998-B85E-C88449099169}"/>
    <cellStyle name="Comma 2 2 5 3 3 2 2" xfId="7362" xr:uid="{DEDF9F49-576F-4E4B-A0E3-A233DA991BC3}"/>
    <cellStyle name="Comma 2 2 5 3 3 2 2 2" xfId="15173" xr:uid="{E864735B-2D60-4A2A-B207-A22089B6859D}"/>
    <cellStyle name="Comma 2 2 5 3 3 2 2 2 2" xfId="30584" xr:uid="{C1F9154E-D56A-4057-82D0-4812ADDCC22B}"/>
    <cellStyle name="Comma 2 2 5 3 3 2 2 2 2 2" xfId="61408" xr:uid="{D1918CED-1FC9-4249-AFC7-0FDE83EFF8E9}"/>
    <cellStyle name="Comma 2 2 5 3 3 2 2 2 3" xfId="45998" xr:uid="{563DED80-7627-4F2F-821C-DBA621F9E983}"/>
    <cellStyle name="Comma 2 2 5 3 3 2 2 3" xfId="22775" xr:uid="{9DC7CC7C-BB3C-4994-AA4B-C93CB1E746FB}"/>
    <cellStyle name="Comma 2 2 5 3 3 2 2 3 2" xfId="53599" xr:uid="{32A55ED9-9196-4093-9318-4B571CDD608B}"/>
    <cellStyle name="Comma 2 2 5 3 3 2 2 4" xfId="38189" xr:uid="{5D144EEE-F020-4452-9630-D4E0F7F9DA90}"/>
    <cellStyle name="Comma 2 2 5 3 3 2 3" xfId="11370" xr:uid="{6F3FF0B7-6EBC-411D-9F6B-75016CD73578}"/>
    <cellStyle name="Comma 2 2 5 3 3 2 3 2" xfId="26781" xr:uid="{E9FDBCBF-51C2-4D28-9CD8-74E1FAFA6C6C}"/>
    <cellStyle name="Comma 2 2 5 3 3 2 3 2 2" xfId="57605" xr:uid="{75F1F2EF-0E2A-4E76-BEBB-287BBE1DFD6E}"/>
    <cellStyle name="Comma 2 2 5 3 3 2 3 3" xfId="42195" xr:uid="{E9613F85-68C7-4918-985A-FC7515BBD519}"/>
    <cellStyle name="Comma 2 2 5 3 3 2 4" xfId="18972" xr:uid="{F1A28676-D1D0-41CD-AC25-F8587E84CFD9}"/>
    <cellStyle name="Comma 2 2 5 3 3 2 4 2" xfId="49796" xr:uid="{853E670B-DD6D-4CCF-A985-69AD3EDE3056}"/>
    <cellStyle name="Comma 2 2 5 3 3 2 5" xfId="34386" xr:uid="{4FF44568-0FD5-4F01-B7DE-B1C89EAC96CD}"/>
    <cellStyle name="Comma 2 2 5 3 3 3" xfId="5463" xr:uid="{38D1FF59-FC18-460E-8326-E6BF2B7E8D4B}"/>
    <cellStyle name="Comma 2 2 5 3 3 3 2" xfId="13274" xr:uid="{75A8C37C-AB87-4EBA-B0CD-0CBB8E7895EF}"/>
    <cellStyle name="Comma 2 2 5 3 3 3 2 2" xfId="28685" xr:uid="{1BCAF8E7-086E-495E-8656-EF77A6A16008}"/>
    <cellStyle name="Comma 2 2 5 3 3 3 2 2 2" xfId="59509" xr:uid="{839B5E82-64C8-4BC5-BD40-0D224150572A}"/>
    <cellStyle name="Comma 2 2 5 3 3 3 2 3" xfId="44099" xr:uid="{3284F925-03DF-4FF7-93DB-35E7730B5C3E}"/>
    <cellStyle name="Comma 2 2 5 3 3 3 3" xfId="20876" xr:uid="{FBEA6FCC-FDFE-46A2-A132-B44F458406CB}"/>
    <cellStyle name="Comma 2 2 5 3 3 3 3 2" xfId="51700" xr:uid="{F42CD5C5-D4BC-49AB-AFFC-EA0E5259664E}"/>
    <cellStyle name="Comma 2 2 5 3 3 3 4" xfId="36290" xr:uid="{872071D3-B2E1-4B60-A207-740CA4E41B47}"/>
    <cellStyle name="Comma 2 2 5 3 3 4" xfId="9471" xr:uid="{2055C8F9-7986-410F-9259-45124489B944}"/>
    <cellStyle name="Comma 2 2 5 3 3 4 2" xfId="24882" xr:uid="{13F91513-C76A-4A60-8A6F-79819E1ADADF}"/>
    <cellStyle name="Comma 2 2 5 3 3 4 2 2" xfId="55706" xr:uid="{08403F52-667D-4384-B197-3C6760ACEF31}"/>
    <cellStyle name="Comma 2 2 5 3 3 4 3" xfId="40296" xr:uid="{B0BA6BB1-CA73-443B-B91B-EFACB00A3638}"/>
    <cellStyle name="Comma 2 2 5 3 3 5" xfId="17073" xr:uid="{61EC48C8-2582-498A-8EA9-C29998B0D08B}"/>
    <cellStyle name="Comma 2 2 5 3 3 5 2" xfId="47897" xr:uid="{4786CC3A-031A-46F1-A902-1567D8438F81}"/>
    <cellStyle name="Comma 2 2 5 3 3 6" xfId="32487" xr:uid="{3B6EF291-A4E6-4933-AAFB-AEF5A0E8886D}"/>
    <cellStyle name="Comma 2 2 5 3 4" xfId="2293" xr:uid="{92403DA2-628D-4A09-AB73-054B701BDDC2}"/>
    <cellStyle name="Comma 2 2 5 3 4 2" xfId="6096" xr:uid="{B8CE5F35-1AC0-42CB-941B-F91DFC2F201F}"/>
    <cellStyle name="Comma 2 2 5 3 4 2 2" xfId="13907" xr:uid="{775E11FD-74BC-4F17-B86C-8159734B772F}"/>
    <cellStyle name="Comma 2 2 5 3 4 2 2 2" xfId="29318" xr:uid="{84B150A3-0E8C-447E-86FF-3601E4E5BC2E}"/>
    <cellStyle name="Comma 2 2 5 3 4 2 2 2 2" xfId="60142" xr:uid="{81994D36-97D7-4307-86A4-E4C849319F70}"/>
    <cellStyle name="Comma 2 2 5 3 4 2 2 3" xfId="44732" xr:uid="{13EC5C34-B113-4775-92D7-4A057F990E33}"/>
    <cellStyle name="Comma 2 2 5 3 4 2 3" xfId="21509" xr:uid="{201D1158-15D0-48F0-B36B-542AD4503D8F}"/>
    <cellStyle name="Comma 2 2 5 3 4 2 3 2" xfId="52333" xr:uid="{0118B0EF-EBCC-4331-A8A8-BD78492D7884}"/>
    <cellStyle name="Comma 2 2 5 3 4 2 4" xfId="36923" xr:uid="{21F159BD-1391-4C27-AD30-CA272C372F1C}"/>
    <cellStyle name="Comma 2 2 5 3 4 3" xfId="10104" xr:uid="{1A84D062-6711-4887-AFBB-AD59D4C2E1FB}"/>
    <cellStyle name="Comma 2 2 5 3 4 3 2" xfId="25515" xr:uid="{52988F53-2478-4139-81BC-960378976948}"/>
    <cellStyle name="Comma 2 2 5 3 4 3 2 2" xfId="56339" xr:uid="{607F6196-6CD3-43C8-85C0-593A4606407B}"/>
    <cellStyle name="Comma 2 2 5 3 4 3 3" xfId="40929" xr:uid="{343377B2-95A0-497B-8528-3BE79A530DF3}"/>
    <cellStyle name="Comma 2 2 5 3 4 4" xfId="17706" xr:uid="{7528AE5F-0396-46AF-91A9-7FB50484F3E3}"/>
    <cellStyle name="Comma 2 2 5 3 4 4 2" xfId="48530" xr:uid="{E64CF87F-3288-4AF7-8C15-08B2B28FFEBF}"/>
    <cellStyle name="Comma 2 2 5 3 4 5" xfId="33120" xr:uid="{1C923928-50F7-4A49-AD70-98E68E05A0E1}"/>
    <cellStyle name="Comma 2 2 5 3 5" xfId="4197" xr:uid="{6CEB063B-46CC-4873-BF32-5D47CD2780D8}"/>
    <cellStyle name="Comma 2 2 5 3 5 2" xfId="12008" xr:uid="{C4D8283A-9DAD-410D-AB00-59F0E09436C0}"/>
    <cellStyle name="Comma 2 2 5 3 5 2 2" xfId="27419" xr:uid="{F61AB148-CE97-4144-89FB-836CF170A3E5}"/>
    <cellStyle name="Comma 2 2 5 3 5 2 2 2" xfId="58243" xr:uid="{BBCEB8DF-D7D5-421D-B519-1574DEBFCB52}"/>
    <cellStyle name="Comma 2 2 5 3 5 2 3" xfId="42833" xr:uid="{B66B6E75-B6B2-408B-8A22-E0765971FD70}"/>
    <cellStyle name="Comma 2 2 5 3 5 3" xfId="19610" xr:uid="{F7382156-82D0-439A-B99E-482F4434248B}"/>
    <cellStyle name="Comma 2 2 5 3 5 3 2" xfId="50434" xr:uid="{6A644D52-9EA3-4703-8AE5-CBBD79E9F866}"/>
    <cellStyle name="Comma 2 2 5 3 5 4" xfId="35024" xr:uid="{41E2E6C5-F2FA-42F5-865C-E88E1A182B17}"/>
    <cellStyle name="Comma 2 2 5 3 6" xfId="8205" xr:uid="{338B96BF-6B1A-42B4-A46B-90C536C2D715}"/>
    <cellStyle name="Comma 2 2 5 3 6 2" xfId="23616" xr:uid="{D71474E7-B9BE-43ED-B489-22F920AE6AC1}"/>
    <cellStyle name="Comma 2 2 5 3 6 2 2" xfId="54440" xr:uid="{14A5FB41-E507-4766-9330-A1869106C0D8}"/>
    <cellStyle name="Comma 2 2 5 3 6 3" xfId="39030" xr:uid="{E5165740-22B5-4EF1-B05B-CE65A5EA9055}"/>
    <cellStyle name="Comma 2 2 5 3 7" xfId="15807" xr:uid="{6FD586C6-12EC-4503-A470-256CDAB7FEA6}"/>
    <cellStyle name="Comma 2 2 5 3 7 2" xfId="46631" xr:uid="{3E8496A4-DCB7-467F-8E8A-9BE432B458B1}"/>
    <cellStyle name="Comma 2 2 5 3 8" xfId="31221" xr:uid="{3A668C4D-1931-468A-8447-D6F0AEE0CA6D}"/>
    <cellStyle name="Comma 2 2 5 4" xfId="814" xr:uid="{BDABED8C-5AAF-48B6-B4E1-B2828B13EE47}"/>
    <cellStyle name="Comma 2 2 5 4 2" xfId="2713" xr:uid="{181C5DE1-4309-4146-AD43-E5B0ACE59388}"/>
    <cellStyle name="Comma 2 2 5 4 2 2" xfId="6516" xr:uid="{5C30718B-D14A-4D16-A8D9-16632E642658}"/>
    <cellStyle name="Comma 2 2 5 4 2 2 2" xfId="14327" xr:uid="{CF16FD4C-E8F3-4DF3-B88D-9B13EE624910}"/>
    <cellStyle name="Comma 2 2 5 4 2 2 2 2" xfId="29738" xr:uid="{812768D8-841D-4206-83F6-758C5D8535D8}"/>
    <cellStyle name="Comma 2 2 5 4 2 2 2 2 2" xfId="60562" xr:uid="{8FE47517-36BF-4B20-8DA7-2E01ABE7D243}"/>
    <cellStyle name="Comma 2 2 5 4 2 2 2 3" xfId="45152" xr:uid="{D86309CC-3A87-4EA9-B774-90B9628721C6}"/>
    <cellStyle name="Comma 2 2 5 4 2 2 3" xfId="21929" xr:uid="{CC4C3715-C943-4C08-A8BE-AEF88645AA2E}"/>
    <cellStyle name="Comma 2 2 5 4 2 2 3 2" xfId="52753" xr:uid="{332C57AC-6BA2-4B49-98DC-D4158E87829A}"/>
    <cellStyle name="Comma 2 2 5 4 2 2 4" xfId="37343" xr:uid="{759C45A3-B125-4EA7-A2BF-C01C866307EF}"/>
    <cellStyle name="Comma 2 2 5 4 2 3" xfId="10524" xr:uid="{560FF889-6A99-42EC-AC9B-3A75644A8338}"/>
    <cellStyle name="Comma 2 2 5 4 2 3 2" xfId="25935" xr:uid="{97B1EF23-8D7B-4BA1-96D6-064AB25BA85E}"/>
    <cellStyle name="Comma 2 2 5 4 2 3 2 2" xfId="56759" xr:uid="{90118A69-257F-4007-A6CF-65698CB9D979}"/>
    <cellStyle name="Comma 2 2 5 4 2 3 3" xfId="41349" xr:uid="{7CB63D7F-DD99-4249-BAE7-1180FDC05562}"/>
    <cellStyle name="Comma 2 2 5 4 2 4" xfId="18126" xr:uid="{67E36FD0-B420-4C4F-B995-8A347DD0F56E}"/>
    <cellStyle name="Comma 2 2 5 4 2 4 2" xfId="48950" xr:uid="{2C7597C0-443B-41AE-BBE6-015F39D13907}"/>
    <cellStyle name="Comma 2 2 5 4 2 5" xfId="33540" xr:uid="{2CEC553E-66A8-435F-8FD4-795084A817FA}"/>
    <cellStyle name="Comma 2 2 5 4 3" xfId="4617" xr:uid="{32BC3BC0-6951-4388-B440-E96FDE0E8EC5}"/>
    <cellStyle name="Comma 2 2 5 4 3 2" xfId="12428" xr:uid="{F7A23BD7-8985-40DA-A47A-BBCCC0C04590}"/>
    <cellStyle name="Comma 2 2 5 4 3 2 2" xfId="27839" xr:uid="{98390C65-4FBA-42CC-8341-B5A29FB98DFD}"/>
    <cellStyle name="Comma 2 2 5 4 3 2 2 2" xfId="58663" xr:uid="{E7EA2FDB-6AD8-460A-8315-D786A6C6ABFF}"/>
    <cellStyle name="Comma 2 2 5 4 3 2 3" xfId="43253" xr:uid="{B11CB462-6154-4ED3-977E-A153B38DB67B}"/>
    <cellStyle name="Comma 2 2 5 4 3 3" xfId="20030" xr:uid="{D0EEF299-149F-4363-B8B7-F19DA5592E74}"/>
    <cellStyle name="Comma 2 2 5 4 3 3 2" xfId="50854" xr:uid="{ACC543E8-B17F-437C-B439-06F4AE31F2FD}"/>
    <cellStyle name="Comma 2 2 5 4 3 4" xfId="35444" xr:uid="{888794FA-C46B-44BC-A34D-3504663F5881}"/>
    <cellStyle name="Comma 2 2 5 4 4" xfId="8625" xr:uid="{B6F2CD6E-3283-4C06-8EF4-1F4404CCF3C5}"/>
    <cellStyle name="Comma 2 2 5 4 4 2" xfId="24036" xr:uid="{04F50A8D-916E-4BA8-9915-AD07160093B2}"/>
    <cellStyle name="Comma 2 2 5 4 4 2 2" xfId="54860" xr:uid="{97E09646-B9D9-4450-B625-32624323A896}"/>
    <cellStyle name="Comma 2 2 5 4 4 3" xfId="39450" xr:uid="{4C9EF2AC-EE2C-42C9-8029-A32108C5B174}"/>
    <cellStyle name="Comma 2 2 5 4 5" xfId="16227" xr:uid="{70354005-12AD-4062-9D39-922ADE143892}"/>
    <cellStyle name="Comma 2 2 5 4 5 2" xfId="47051" xr:uid="{AAB76231-498E-478E-B1D2-CA9BB7E448B0}"/>
    <cellStyle name="Comma 2 2 5 4 6" xfId="31641" xr:uid="{BC97DA79-FE01-4208-8F7F-8D3CC1F5293F}"/>
    <cellStyle name="Comma 2 2 5 5" xfId="1447" xr:uid="{91216C8C-4EFA-4C47-BFF4-72BAB9C86B3D}"/>
    <cellStyle name="Comma 2 2 5 5 2" xfId="3346" xr:uid="{871EA214-1919-44AE-8078-8FC9BAC5D5E9}"/>
    <cellStyle name="Comma 2 2 5 5 2 2" xfId="7149" xr:uid="{CC773FD1-E19B-49C0-A86E-D6F0C454E006}"/>
    <cellStyle name="Comma 2 2 5 5 2 2 2" xfId="14960" xr:uid="{A60CF18E-8F60-451D-A12F-33588FF0CE37}"/>
    <cellStyle name="Comma 2 2 5 5 2 2 2 2" xfId="30371" xr:uid="{C6B9F8E1-58A9-4D3E-BFCC-1616FCDD5B30}"/>
    <cellStyle name="Comma 2 2 5 5 2 2 2 2 2" xfId="61195" xr:uid="{64928F51-3048-45BB-96E5-88EA78FA40E5}"/>
    <cellStyle name="Comma 2 2 5 5 2 2 2 3" xfId="45785" xr:uid="{213E1C2B-2B17-4108-83E8-E4FE2C975AB9}"/>
    <cellStyle name="Comma 2 2 5 5 2 2 3" xfId="22562" xr:uid="{128636C5-3005-4232-ACFC-3F8863DA7CDF}"/>
    <cellStyle name="Comma 2 2 5 5 2 2 3 2" xfId="53386" xr:uid="{0F2158E5-F797-4FE3-9DFA-92DF547C81E5}"/>
    <cellStyle name="Comma 2 2 5 5 2 2 4" xfId="37976" xr:uid="{79000196-0827-4503-923E-767529A37B08}"/>
    <cellStyle name="Comma 2 2 5 5 2 3" xfId="11157" xr:uid="{605AB3AC-6D1F-4CD3-9A33-2D5F59090CC3}"/>
    <cellStyle name="Comma 2 2 5 5 2 3 2" xfId="26568" xr:uid="{57BCE2A7-68FD-4560-86DE-54D6C56BE810}"/>
    <cellStyle name="Comma 2 2 5 5 2 3 2 2" xfId="57392" xr:uid="{DFD9F154-9C66-451F-81E4-BD6DE5E163A0}"/>
    <cellStyle name="Comma 2 2 5 5 2 3 3" xfId="41982" xr:uid="{E51B0506-E92D-4E77-BCE8-70B24DC89BA0}"/>
    <cellStyle name="Comma 2 2 5 5 2 4" xfId="18759" xr:uid="{7273CD09-D1C3-427F-AC8B-F8F44C285FCE}"/>
    <cellStyle name="Comma 2 2 5 5 2 4 2" xfId="49583" xr:uid="{B8921285-D520-4D60-A839-81DDE5483F4B}"/>
    <cellStyle name="Comma 2 2 5 5 2 5" xfId="34173" xr:uid="{53DA0B40-C8A4-4393-AAF3-7DF2C1D87865}"/>
    <cellStyle name="Comma 2 2 5 5 3" xfId="5250" xr:uid="{9D1000CC-3455-4FEA-B324-2825546CFD21}"/>
    <cellStyle name="Comma 2 2 5 5 3 2" xfId="13061" xr:uid="{769D1B8A-CCC7-4543-A927-98EF2FC0E04D}"/>
    <cellStyle name="Comma 2 2 5 5 3 2 2" xfId="28472" xr:uid="{3CB7495E-D6CD-42C5-86AF-D1697D537BA1}"/>
    <cellStyle name="Comma 2 2 5 5 3 2 2 2" xfId="59296" xr:uid="{3E9947D3-01CD-48ED-B40D-5B92CEFF6FE6}"/>
    <cellStyle name="Comma 2 2 5 5 3 2 3" xfId="43886" xr:uid="{3D45084B-8519-4B60-83A5-F3EC836CDFA0}"/>
    <cellStyle name="Comma 2 2 5 5 3 3" xfId="20663" xr:uid="{88586980-4791-4770-ADAA-B27DDDE368F6}"/>
    <cellStyle name="Comma 2 2 5 5 3 3 2" xfId="51487" xr:uid="{8E10569A-EF07-4CD8-88F7-B3A99F57013C}"/>
    <cellStyle name="Comma 2 2 5 5 3 4" xfId="36077" xr:uid="{4BBD042F-6045-4F63-8508-C044E6E17B72}"/>
    <cellStyle name="Comma 2 2 5 5 4" xfId="9258" xr:uid="{9A1EF31E-786F-4D27-9EB2-47AD4F17D978}"/>
    <cellStyle name="Comma 2 2 5 5 4 2" xfId="24669" xr:uid="{1864113B-483C-4CDE-A5DA-9B4AB8D5B96D}"/>
    <cellStyle name="Comma 2 2 5 5 4 2 2" xfId="55493" xr:uid="{BD61307E-2C7A-4AFC-A361-643FB6675C21}"/>
    <cellStyle name="Comma 2 2 5 5 4 3" xfId="40083" xr:uid="{FCB31BAC-E384-456A-96B0-4C73F481BD40}"/>
    <cellStyle name="Comma 2 2 5 5 5" xfId="16860" xr:uid="{BE1721D2-094B-4A8C-A5C7-539A3A6740E7}"/>
    <cellStyle name="Comma 2 2 5 5 5 2" xfId="47684" xr:uid="{6253C0A7-24A1-46FE-B831-E3B90CBC08F5}"/>
    <cellStyle name="Comma 2 2 5 5 6" xfId="32274" xr:uid="{2E6BECEA-B1A3-48B9-9DBF-B68956D7C18A}"/>
    <cellStyle name="Comma 2 2 5 6" xfId="2080" xr:uid="{3EDFC1BF-32DF-4EEA-8181-34924863AF3E}"/>
    <cellStyle name="Comma 2 2 5 6 2" xfId="5883" xr:uid="{B633AFD3-E0B0-46EB-81C4-D3C198BD9C2E}"/>
    <cellStyle name="Comma 2 2 5 6 2 2" xfId="13694" xr:uid="{7BBE9477-274E-4E6F-8583-1605466369D8}"/>
    <cellStyle name="Comma 2 2 5 6 2 2 2" xfId="29105" xr:uid="{95BCB293-F926-4C68-8545-D77309B8DAEC}"/>
    <cellStyle name="Comma 2 2 5 6 2 2 2 2" xfId="59929" xr:uid="{C0BBD386-431F-4079-BEF7-76AE46C9EE6E}"/>
    <cellStyle name="Comma 2 2 5 6 2 2 3" xfId="44519" xr:uid="{29D9775E-A39B-4AB5-8861-7F5837B6B9D4}"/>
    <cellStyle name="Comma 2 2 5 6 2 3" xfId="21296" xr:uid="{E52EBD8F-449B-4A95-BAD8-4B18BD4AA992}"/>
    <cellStyle name="Comma 2 2 5 6 2 3 2" xfId="52120" xr:uid="{987F53B1-0866-4D91-A875-BBAF71A75D2D}"/>
    <cellStyle name="Comma 2 2 5 6 2 4" xfId="36710" xr:uid="{D38B64F0-EC6F-4A85-AA0E-0D7EEC22AFFC}"/>
    <cellStyle name="Comma 2 2 5 6 3" xfId="9891" xr:uid="{9FAC0735-8CFA-4A1D-B83D-2A14D8E4E073}"/>
    <cellStyle name="Comma 2 2 5 6 3 2" xfId="25302" xr:uid="{41D09964-84E5-4711-9D96-CC76B4E3E9E1}"/>
    <cellStyle name="Comma 2 2 5 6 3 2 2" xfId="56126" xr:uid="{6EE0BAD5-F2B7-440F-B47A-EE9ECDF0690A}"/>
    <cellStyle name="Comma 2 2 5 6 3 3" xfId="40716" xr:uid="{888BAD58-117A-4D37-8E1A-319CF3C826C4}"/>
    <cellStyle name="Comma 2 2 5 6 4" xfId="17493" xr:uid="{6825A5A3-270F-4752-80D3-0037E68205AB}"/>
    <cellStyle name="Comma 2 2 5 6 4 2" xfId="48317" xr:uid="{872F6439-AB1F-4403-99CF-DE4CD760089A}"/>
    <cellStyle name="Comma 2 2 5 6 5" xfId="32907" xr:uid="{46C64A2E-4DC7-4401-BCB5-38007DA26CE4}"/>
    <cellStyle name="Comma 2 2 5 7" xfId="3984" xr:uid="{1B2B28AB-3DEF-4813-B611-367AEBF50CE6}"/>
    <cellStyle name="Comma 2 2 5 7 2" xfId="11795" xr:uid="{C5ACB004-2E24-4BC6-868B-586F01816324}"/>
    <cellStyle name="Comma 2 2 5 7 2 2" xfId="27206" xr:uid="{2D7D44BA-DFF7-4C89-A2C7-9F4024146E99}"/>
    <cellStyle name="Comma 2 2 5 7 2 2 2" xfId="58030" xr:uid="{E9D82593-7B0E-4DE3-B309-695DC61AF9E8}"/>
    <cellStyle name="Comma 2 2 5 7 2 3" xfId="42620" xr:uid="{A4271FA0-D98B-4984-B6F9-61497AB3917E}"/>
    <cellStyle name="Comma 2 2 5 7 3" xfId="19397" xr:uid="{CCEEF65B-7053-4B2F-94D8-DB99629079E3}"/>
    <cellStyle name="Comma 2 2 5 7 3 2" xfId="50221" xr:uid="{56A45FE6-BF97-4C5F-B148-1829B52FFABC}"/>
    <cellStyle name="Comma 2 2 5 7 4" xfId="34811" xr:uid="{F81E230E-E46D-456C-8E66-89C0E1E25E13}"/>
    <cellStyle name="Comma 2 2 5 8" xfId="7992" xr:uid="{C4B4D087-C249-452A-97A7-ECD74B14104B}"/>
    <cellStyle name="Comma 2 2 5 8 2" xfId="23403" xr:uid="{D1B39BD3-F436-4912-ABB1-46E766E45A2B}"/>
    <cellStyle name="Comma 2 2 5 8 2 2" xfId="54227" xr:uid="{C9400F98-500B-4F29-AB94-C034A3DDE115}"/>
    <cellStyle name="Comma 2 2 5 8 3" xfId="38817" xr:uid="{0604DDED-F9D8-4210-BFF5-CC3435846699}"/>
    <cellStyle name="Comma 2 2 5 9" xfId="7783" xr:uid="{547FB61B-BEC8-41CE-B2B1-05EB930237DA}"/>
    <cellStyle name="Comma 2 2 5 9 2" xfId="23194" xr:uid="{9D285F3C-3A1F-4EBE-9188-634597221E43}"/>
    <cellStyle name="Comma 2 2 5 9 2 2" xfId="54018" xr:uid="{4783775A-882A-4895-A80D-D222B5CE9F71}"/>
    <cellStyle name="Comma 2 2 5 9 3" xfId="38608" xr:uid="{9CBDC0EC-E201-46EE-8805-CF6C402993AC}"/>
    <cellStyle name="Comma 2 2 6" xfId="558" xr:uid="{D52F2F58-F229-4A25-B3AE-0B534E39905C}"/>
    <cellStyle name="Comma 2 2 6 2" xfId="1191" xr:uid="{781A2BCA-2FD4-4458-9FE0-637AD39B02AE}"/>
    <cellStyle name="Comma 2 2 6 2 2" xfId="3090" xr:uid="{F013762D-BC3A-4E7A-9A7A-F1FAB3D6F98B}"/>
    <cellStyle name="Comma 2 2 6 2 2 2" xfId="6893" xr:uid="{162B3969-8ACB-43CE-998D-C2E5B3FD09DB}"/>
    <cellStyle name="Comma 2 2 6 2 2 2 2" xfId="14704" xr:uid="{553786F9-6F94-419D-B7C7-0A53339888D1}"/>
    <cellStyle name="Comma 2 2 6 2 2 2 2 2" xfId="30115" xr:uid="{A7FD4E04-5689-4986-AF7B-90DF5892ABCF}"/>
    <cellStyle name="Comma 2 2 6 2 2 2 2 2 2" xfId="60939" xr:uid="{3197A406-B362-411C-AF3B-5FB9D6604171}"/>
    <cellStyle name="Comma 2 2 6 2 2 2 2 3" xfId="45529" xr:uid="{B2A56796-4BD0-481F-9946-792379F0FED9}"/>
    <cellStyle name="Comma 2 2 6 2 2 2 3" xfId="22306" xr:uid="{579A90EF-ACE2-4D99-ADC8-919566776C81}"/>
    <cellStyle name="Comma 2 2 6 2 2 2 3 2" xfId="53130" xr:uid="{382663AB-F4E1-443D-891A-F456DE548ED2}"/>
    <cellStyle name="Comma 2 2 6 2 2 2 4" xfId="37720" xr:uid="{86FB14A3-37E8-4550-BEA7-4CCA6B9266B8}"/>
    <cellStyle name="Comma 2 2 6 2 2 3" xfId="10901" xr:uid="{2BC3AA77-E293-4907-BCCE-D63953F68599}"/>
    <cellStyle name="Comma 2 2 6 2 2 3 2" xfId="26312" xr:uid="{379A3110-6F1C-490C-9627-D24DFFFEA5E4}"/>
    <cellStyle name="Comma 2 2 6 2 2 3 2 2" xfId="57136" xr:uid="{A01C524F-5766-44BA-BC6E-FD12B656E897}"/>
    <cellStyle name="Comma 2 2 6 2 2 3 3" xfId="41726" xr:uid="{7809AF85-EC41-45B5-881E-E94FC7A265CE}"/>
    <cellStyle name="Comma 2 2 6 2 2 4" xfId="18503" xr:uid="{07338725-A4DD-478D-A465-5F4C3AFBDAB7}"/>
    <cellStyle name="Comma 2 2 6 2 2 4 2" xfId="49327" xr:uid="{6E926140-FB4F-4FDB-8AF6-5D858F92BB15}"/>
    <cellStyle name="Comma 2 2 6 2 2 5" xfId="33917" xr:uid="{5DB50E9C-B6EC-482D-ADB9-F4977E34C673}"/>
    <cellStyle name="Comma 2 2 6 2 3" xfId="4994" xr:uid="{F0B723C5-D7C3-42DF-86B1-FF0260B4B90B}"/>
    <cellStyle name="Comma 2 2 6 2 3 2" xfId="12805" xr:uid="{7C2763CB-8CE0-4139-A3B4-19D498EA2F5D}"/>
    <cellStyle name="Comma 2 2 6 2 3 2 2" xfId="28216" xr:uid="{32FAD89F-61D0-4495-A11C-9C63E5B2B0F3}"/>
    <cellStyle name="Comma 2 2 6 2 3 2 2 2" xfId="59040" xr:uid="{3E3BD724-C334-4452-9DDF-471DA93D4705}"/>
    <cellStyle name="Comma 2 2 6 2 3 2 3" xfId="43630" xr:uid="{6A48A165-C071-4D0F-9495-1AF42160DC7F}"/>
    <cellStyle name="Comma 2 2 6 2 3 3" xfId="20407" xr:uid="{66671829-CABB-4889-9E41-BB809D0E5488}"/>
    <cellStyle name="Comma 2 2 6 2 3 3 2" xfId="51231" xr:uid="{44826118-4367-4497-87F1-A3F3058E104B}"/>
    <cellStyle name="Comma 2 2 6 2 3 4" xfId="35821" xr:uid="{2A573E52-0C85-4ABA-9616-932869527337}"/>
    <cellStyle name="Comma 2 2 6 2 4" xfId="9002" xr:uid="{38FF6B9C-0713-4687-939E-85C49F3DE9AB}"/>
    <cellStyle name="Comma 2 2 6 2 4 2" xfId="24413" xr:uid="{99D5859B-5E4D-444C-BB28-E159DBB621E3}"/>
    <cellStyle name="Comma 2 2 6 2 4 2 2" xfId="55237" xr:uid="{C0969FE9-3D0B-4830-A7D7-15D871721529}"/>
    <cellStyle name="Comma 2 2 6 2 4 3" xfId="39827" xr:uid="{18F7453D-4159-47D0-B728-6FDF0B9AD87E}"/>
    <cellStyle name="Comma 2 2 6 2 5" xfId="16604" xr:uid="{27B6D525-B70B-42B2-A7EB-C73B266A8B81}"/>
    <cellStyle name="Comma 2 2 6 2 5 2" xfId="47428" xr:uid="{4BF6D9F3-58F8-409F-8CD3-582B98068893}"/>
    <cellStyle name="Comma 2 2 6 2 6" xfId="32018" xr:uid="{999FB732-7BD3-43AF-A64F-F44478652034}"/>
    <cellStyle name="Comma 2 2 6 3" xfId="1824" xr:uid="{A5D3F49C-8211-489F-91D8-9468CE25383A}"/>
    <cellStyle name="Comma 2 2 6 3 2" xfId="3723" xr:uid="{9239DBEE-D725-47D6-8783-0FB6A4682DED}"/>
    <cellStyle name="Comma 2 2 6 3 2 2" xfId="7526" xr:uid="{26D5883A-013D-48C1-8F6F-8790910301A7}"/>
    <cellStyle name="Comma 2 2 6 3 2 2 2" xfId="15337" xr:uid="{4B55BCDE-9700-444D-9AE0-188C21DC71AE}"/>
    <cellStyle name="Comma 2 2 6 3 2 2 2 2" xfId="30748" xr:uid="{788E88A1-719B-46CD-B86C-E2BF0075C369}"/>
    <cellStyle name="Comma 2 2 6 3 2 2 2 2 2" xfId="61572" xr:uid="{BFABBADE-1A62-4F39-9881-437166D2FA60}"/>
    <cellStyle name="Comma 2 2 6 3 2 2 2 3" xfId="46162" xr:uid="{7F7DD393-2308-448C-86A2-09C22D830A80}"/>
    <cellStyle name="Comma 2 2 6 3 2 2 3" xfId="22939" xr:uid="{87E845B2-B278-40D3-AE62-AF5C6BF9C8E2}"/>
    <cellStyle name="Comma 2 2 6 3 2 2 3 2" xfId="53763" xr:uid="{A691FA56-A5C3-4B87-AFA4-087BF52E24EC}"/>
    <cellStyle name="Comma 2 2 6 3 2 2 4" xfId="38353" xr:uid="{A6184D5C-439C-4B33-9D47-E461373A0137}"/>
    <cellStyle name="Comma 2 2 6 3 2 3" xfId="11534" xr:uid="{ABD2F9DE-F795-4D7B-865E-AFA7041D6461}"/>
    <cellStyle name="Comma 2 2 6 3 2 3 2" xfId="26945" xr:uid="{4962D0AE-ECCD-4AD2-A8AE-7B80E7D846DA}"/>
    <cellStyle name="Comma 2 2 6 3 2 3 2 2" xfId="57769" xr:uid="{BCD37148-1D52-406E-9F18-78C7E34F18B4}"/>
    <cellStyle name="Comma 2 2 6 3 2 3 3" xfId="42359" xr:uid="{098CC9B3-D471-4BB1-B0C8-902448C010B3}"/>
    <cellStyle name="Comma 2 2 6 3 2 4" xfId="19136" xr:uid="{34254B47-5C1F-4463-ADB9-11E83FA32CC0}"/>
    <cellStyle name="Comma 2 2 6 3 2 4 2" xfId="49960" xr:uid="{19863790-525D-4796-ADF2-021C9D016117}"/>
    <cellStyle name="Comma 2 2 6 3 2 5" xfId="34550" xr:uid="{CF4E6F66-0728-48B4-94FC-D9970B2D3EF9}"/>
    <cellStyle name="Comma 2 2 6 3 3" xfId="5627" xr:uid="{1909B2F7-3BDD-4F26-B041-1920D2334F1A}"/>
    <cellStyle name="Comma 2 2 6 3 3 2" xfId="13438" xr:uid="{6719DAE9-DF61-4FE8-B0CE-A97E981E3F01}"/>
    <cellStyle name="Comma 2 2 6 3 3 2 2" xfId="28849" xr:uid="{8610C324-CAE7-4792-9657-5689D31184AB}"/>
    <cellStyle name="Comma 2 2 6 3 3 2 2 2" xfId="59673" xr:uid="{F4254FE2-91FA-4800-9E80-A1A7E07CD1E5}"/>
    <cellStyle name="Comma 2 2 6 3 3 2 3" xfId="44263" xr:uid="{C9D6801E-2848-4121-ACE7-BB6A9956DAFB}"/>
    <cellStyle name="Comma 2 2 6 3 3 3" xfId="21040" xr:uid="{8EA1015F-F590-4CB4-8C3F-F33509F04802}"/>
    <cellStyle name="Comma 2 2 6 3 3 3 2" xfId="51864" xr:uid="{A8AAFB74-37B4-4551-908C-7B4F303C0AA4}"/>
    <cellStyle name="Comma 2 2 6 3 3 4" xfId="36454" xr:uid="{3CCD0012-FB20-41CF-8B97-8C32EB034726}"/>
    <cellStyle name="Comma 2 2 6 3 4" xfId="9635" xr:uid="{CA5C1092-B13A-4CAE-9534-49343F851150}"/>
    <cellStyle name="Comma 2 2 6 3 4 2" xfId="25046" xr:uid="{50A79EF7-527B-48A0-9D03-7B5794C2913B}"/>
    <cellStyle name="Comma 2 2 6 3 4 2 2" xfId="55870" xr:uid="{2B44A9D6-B255-4315-B999-EA210DAF829D}"/>
    <cellStyle name="Comma 2 2 6 3 4 3" xfId="40460" xr:uid="{FBD7FE01-202E-4CC4-AA52-AFFE3CB899E0}"/>
    <cellStyle name="Comma 2 2 6 3 5" xfId="17237" xr:uid="{71885B18-C81C-48D8-96A6-978C51F88670}"/>
    <cellStyle name="Comma 2 2 6 3 5 2" xfId="48061" xr:uid="{CD7A6952-0051-433D-A7BD-07575BC5C37E}"/>
    <cellStyle name="Comma 2 2 6 3 6" xfId="32651" xr:uid="{2CC0FF69-4334-4AF3-AD0A-4F1A29F1962E}"/>
    <cellStyle name="Comma 2 2 6 4" xfId="2457" xr:uid="{832D81C0-283D-4C68-819E-4DE2C803265F}"/>
    <cellStyle name="Comma 2 2 6 4 2" xfId="6260" xr:uid="{CE0BB22C-10BA-46D0-8A9F-1E78D77B1AD9}"/>
    <cellStyle name="Comma 2 2 6 4 2 2" xfId="14071" xr:uid="{6F9B272F-E142-41A7-A3DE-A0B57E79626F}"/>
    <cellStyle name="Comma 2 2 6 4 2 2 2" xfId="29482" xr:uid="{CB3ECA8A-305D-4C04-A8FF-30F50ECA21D6}"/>
    <cellStyle name="Comma 2 2 6 4 2 2 2 2" xfId="60306" xr:uid="{83163CB3-28A5-4CC2-9CDB-50F0585A3362}"/>
    <cellStyle name="Comma 2 2 6 4 2 2 3" xfId="44896" xr:uid="{65B356D3-7288-4D9C-975C-25C4ACF14593}"/>
    <cellStyle name="Comma 2 2 6 4 2 3" xfId="21673" xr:uid="{124C2A22-1F03-4225-8DFF-33F70453B35C}"/>
    <cellStyle name="Comma 2 2 6 4 2 3 2" xfId="52497" xr:uid="{F9B2BD47-A8BE-4220-A441-1A2F908AC258}"/>
    <cellStyle name="Comma 2 2 6 4 2 4" xfId="37087" xr:uid="{A941CEBC-A93E-44EE-B18F-DDBD0E58D8B0}"/>
    <cellStyle name="Comma 2 2 6 4 3" xfId="10268" xr:uid="{2C79AAE4-9353-441C-A926-E406F313581F}"/>
    <cellStyle name="Comma 2 2 6 4 3 2" xfId="25679" xr:uid="{11ADECEC-78DB-4E70-A427-DD2ACA1FFD5F}"/>
    <cellStyle name="Comma 2 2 6 4 3 2 2" xfId="56503" xr:uid="{FF2D04CD-3D38-4F06-81E3-716F7676728B}"/>
    <cellStyle name="Comma 2 2 6 4 3 3" xfId="41093" xr:uid="{3BA8F573-3EDF-41B3-BD36-9B48495ED68A}"/>
    <cellStyle name="Comma 2 2 6 4 4" xfId="17870" xr:uid="{6BBCF899-72B3-4DEE-8D8D-44F2712F901A}"/>
    <cellStyle name="Comma 2 2 6 4 4 2" xfId="48694" xr:uid="{A0BAE2DC-30B4-406E-A0ED-8BA52497678B}"/>
    <cellStyle name="Comma 2 2 6 4 5" xfId="33284" xr:uid="{14F61E26-B74B-4637-9DBE-4CF00B7733D9}"/>
    <cellStyle name="Comma 2 2 6 5" xfId="4361" xr:uid="{77B28FE9-1ED7-42E4-91F2-DDCE354CAF2F}"/>
    <cellStyle name="Comma 2 2 6 5 2" xfId="12172" xr:uid="{B748665A-7D1F-40EC-BF6B-8629142CC144}"/>
    <cellStyle name="Comma 2 2 6 5 2 2" xfId="27583" xr:uid="{D9177E9D-23F0-46F4-9AF1-4F5B296C011E}"/>
    <cellStyle name="Comma 2 2 6 5 2 2 2" xfId="58407" xr:uid="{9F6C0A20-2F97-4231-A9E1-A9D5365CF1EF}"/>
    <cellStyle name="Comma 2 2 6 5 2 3" xfId="42997" xr:uid="{2B0E34F8-B22D-4BAD-A9ED-EA19C37C042D}"/>
    <cellStyle name="Comma 2 2 6 5 3" xfId="19774" xr:uid="{E08994C5-5910-419F-9819-A34D3F3CA2DF}"/>
    <cellStyle name="Comma 2 2 6 5 3 2" xfId="50598" xr:uid="{C030E726-D242-464E-9221-27F904113797}"/>
    <cellStyle name="Comma 2 2 6 5 4" xfId="35188" xr:uid="{3BDCB292-9639-4991-AEE5-F05C48AAFA0E}"/>
    <cellStyle name="Comma 2 2 6 6" xfId="8369" xr:uid="{B06C878E-0DFA-4909-B018-66816B8BA2BB}"/>
    <cellStyle name="Comma 2 2 6 6 2" xfId="23780" xr:uid="{5895FDFC-20F5-41A3-AEAC-B4A2C132FA35}"/>
    <cellStyle name="Comma 2 2 6 6 2 2" xfId="54604" xr:uid="{8965FB80-D2CF-4967-BE3D-29DE5E4EC47F}"/>
    <cellStyle name="Comma 2 2 6 6 3" xfId="39194" xr:uid="{C49C2606-4743-4B16-9464-393FA55ED578}"/>
    <cellStyle name="Comma 2 2 6 7" xfId="15971" xr:uid="{59FB9E05-1CFC-456F-8804-1FBA1AF9706D}"/>
    <cellStyle name="Comma 2 2 6 7 2" xfId="46795" xr:uid="{7F778AEA-8BB5-4A42-8B02-2B0B564C69D3}"/>
    <cellStyle name="Comma 2 2 6 8" xfId="31385" xr:uid="{EBF7CD9B-E9FA-4B9A-9F13-62F80B96C8FE}"/>
    <cellStyle name="Comma 2 2 7" xfId="349" xr:uid="{E8717294-3FB7-4721-BD14-4628433C8953}"/>
    <cellStyle name="Comma 2 2 7 2" xfId="982" xr:uid="{2FE46DD8-62FF-4D70-A659-ACDDF7C376AD}"/>
    <cellStyle name="Comma 2 2 7 2 2" xfId="2881" xr:uid="{C6164CB4-C595-48E1-BC90-91C1F75C9166}"/>
    <cellStyle name="Comma 2 2 7 2 2 2" xfId="6684" xr:uid="{221EC34B-6DA2-44A1-96F8-2301BABF10B7}"/>
    <cellStyle name="Comma 2 2 7 2 2 2 2" xfId="14495" xr:uid="{653991E2-F22E-43C5-9271-2AA4F9BA685E}"/>
    <cellStyle name="Comma 2 2 7 2 2 2 2 2" xfId="29906" xr:uid="{206F53A6-CC94-4939-BBA2-2C3F5B5D0535}"/>
    <cellStyle name="Comma 2 2 7 2 2 2 2 2 2" xfId="60730" xr:uid="{6C348F1E-9A6E-42CE-B334-5697271F7ADE}"/>
    <cellStyle name="Comma 2 2 7 2 2 2 2 3" xfId="45320" xr:uid="{0947C893-0F71-40F0-941E-64283AB3BCA3}"/>
    <cellStyle name="Comma 2 2 7 2 2 2 3" xfId="22097" xr:uid="{0BA890B8-AE76-42B6-98B9-EF9AADBE563C}"/>
    <cellStyle name="Comma 2 2 7 2 2 2 3 2" xfId="52921" xr:uid="{77BDED0F-2926-4BCE-9783-75BEA82172BE}"/>
    <cellStyle name="Comma 2 2 7 2 2 2 4" xfId="37511" xr:uid="{188256C5-2E31-446C-AD82-036045C7D9DF}"/>
    <cellStyle name="Comma 2 2 7 2 2 3" xfId="10692" xr:uid="{B963BA8F-9700-4B57-8AB4-0213A28D7A6F}"/>
    <cellStyle name="Comma 2 2 7 2 2 3 2" xfId="26103" xr:uid="{9D38C904-7FAD-4432-BB07-8893FD9AF697}"/>
    <cellStyle name="Comma 2 2 7 2 2 3 2 2" xfId="56927" xr:uid="{AF5F2CF3-6EA1-45DF-84D0-9BEFF83719B9}"/>
    <cellStyle name="Comma 2 2 7 2 2 3 3" xfId="41517" xr:uid="{C7C46FE5-D58F-47FA-BE3C-B875333B6A60}"/>
    <cellStyle name="Comma 2 2 7 2 2 4" xfId="18294" xr:uid="{F7DB5EA1-9630-4E65-B47B-E5DB73EF3477}"/>
    <cellStyle name="Comma 2 2 7 2 2 4 2" xfId="49118" xr:uid="{2CB7339C-B52A-48CD-8690-A4F500776194}"/>
    <cellStyle name="Comma 2 2 7 2 2 5" xfId="33708" xr:uid="{976102CC-9D1F-488E-85AE-F2B131394CCE}"/>
    <cellStyle name="Comma 2 2 7 2 3" xfId="4785" xr:uid="{1C5C1841-10CC-4746-936A-32E614E7978A}"/>
    <cellStyle name="Comma 2 2 7 2 3 2" xfId="12596" xr:uid="{2523930D-B606-4777-BDEC-A0B8FDE8638A}"/>
    <cellStyle name="Comma 2 2 7 2 3 2 2" xfId="28007" xr:uid="{7E4EC7B1-4F3D-44C5-8CD8-E725A313D294}"/>
    <cellStyle name="Comma 2 2 7 2 3 2 2 2" xfId="58831" xr:uid="{4F497D98-9868-4E2E-B55F-44C7EF0ED076}"/>
    <cellStyle name="Comma 2 2 7 2 3 2 3" xfId="43421" xr:uid="{32FB9E47-648A-490D-8C7C-D75B99CA640D}"/>
    <cellStyle name="Comma 2 2 7 2 3 3" xfId="20198" xr:uid="{C20309E1-DBA0-4582-A20B-0AB19E4C92C0}"/>
    <cellStyle name="Comma 2 2 7 2 3 3 2" xfId="51022" xr:uid="{BC3C0F77-FC5C-49ED-8E4C-1DB56303A8DC}"/>
    <cellStyle name="Comma 2 2 7 2 3 4" xfId="35612" xr:uid="{59ABEBD3-68A0-4081-AD4A-CA16227C4B6D}"/>
    <cellStyle name="Comma 2 2 7 2 4" xfId="8793" xr:uid="{987E76D3-2900-4E05-B4D5-B3F33996D910}"/>
    <cellStyle name="Comma 2 2 7 2 4 2" xfId="24204" xr:uid="{F819DCC0-FF18-4C2A-A861-9118755BA012}"/>
    <cellStyle name="Comma 2 2 7 2 4 2 2" xfId="55028" xr:uid="{951188BD-B7A7-462E-96D4-D30A36AD002C}"/>
    <cellStyle name="Comma 2 2 7 2 4 3" xfId="39618" xr:uid="{50A1E07A-5BF8-47C1-B1C2-49C8E9AA7C60}"/>
    <cellStyle name="Comma 2 2 7 2 5" xfId="16395" xr:uid="{0DCF9B8B-7228-4FF5-B9A9-049BC8FFC35C}"/>
    <cellStyle name="Comma 2 2 7 2 5 2" xfId="47219" xr:uid="{8DD76314-712A-4F0F-A98D-4DAEFD26087C}"/>
    <cellStyle name="Comma 2 2 7 2 6" xfId="31809" xr:uid="{7A48281B-D04E-42B2-9591-C4AD3FE533D5}"/>
    <cellStyle name="Comma 2 2 7 3" xfId="1615" xr:uid="{248FFD83-7FB4-45D8-9D2D-E2E287363197}"/>
    <cellStyle name="Comma 2 2 7 3 2" xfId="3514" xr:uid="{96371E71-2F77-40AF-A06F-2DE57F58F956}"/>
    <cellStyle name="Comma 2 2 7 3 2 2" xfId="7317" xr:uid="{C3444761-81B4-44F8-A5FA-C06222467906}"/>
    <cellStyle name="Comma 2 2 7 3 2 2 2" xfId="15128" xr:uid="{BA912FC8-CC51-4D12-A5E3-1D5A1E043A3A}"/>
    <cellStyle name="Comma 2 2 7 3 2 2 2 2" xfId="30539" xr:uid="{6E158277-F1D6-44C5-BD7F-F7B8E5389F89}"/>
    <cellStyle name="Comma 2 2 7 3 2 2 2 2 2" xfId="61363" xr:uid="{CBA1412A-4738-4B76-B137-17C91A616858}"/>
    <cellStyle name="Comma 2 2 7 3 2 2 2 3" xfId="45953" xr:uid="{5660FEBE-87CA-4928-B5E3-333BEB19B3A6}"/>
    <cellStyle name="Comma 2 2 7 3 2 2 3" xfId="22730" xr:uid="{F8641A9B-3728-49A1-8030-8D4A2860FEFB}"/>
    <cellStyle name="Comma 2 2 7 3 2 2 3 2" xfId="53554" xr:uid="{E1420190-AC15-47BB-B873-FEE9FE90171A}"/>
    <cellStyle name="Comma 2 2 7 3 2 2 4" xfId="38144" xr:uid="{35A906A1-0F9D-4A75-84D3-80E4DCE56A54}"/>
    <cellStyle name="Comma 2 2 7 3 2 3" xfId="11325" xr:uid="{C1C31EF1-01B4-4F72-ADB8-58D42C588145}"/>
    <cellStyle name="Comma 2 2 7 3 2 3 2" xfId="26736" xr:uid="{C7124172-CC62-4C17-BBEA-47D47E9B53F5}"/>
    <cellStyle name="Comma 2 2 7 3 2 3 2 2" xfId="57560" xr:uid="{B6EDD710-F9A0-46E3-883E-AEF2C14F8791}"/>
    <cellStyle name="Comma 2 2 7 3 2 3 3" xfId="42150" xr:uid="{16EE4D4B-6B7E-444D-95D1-03CE0145DA70}"/>
    <cellStyle name="Comma 2 2 7 3 2 4" xfId="18927" xr:uid="{6DF9000D-D980-4E03-BD75-6C16B612D235}"/>
    <cellStyle name="Comma 2 2 7 3 2 4 2" xfId="49751" xr:uid="{69FD31FE-4889-458C-9A88-39F7507FDC04}"/>
    <cellStyle name="Comma 2 2 7 3 2 5" xfId="34341" xr:uid="{ADC10187-73F5-4EDE-A4E3-86A92F5E5F19}"/>
    <cellStyle name="Comma 2 2 7 3 3" xfId="5418" xr:uid="{C6FC01E9-6F6B-4B1D-B76F-5C7D8A72AFCD}"/>
    <cellStyle name="Comma 2 2 7 3 3 2" xfId="13229" xr:uid="{7D3D2E33-5796-4D8C-9ABB-1F797C391087}"/>
    <cellStyle name="Comma 2 2 7 3 3 2 2" xfId="28640" xr:uid="{B01D3BA6-C2B4-4537-9E91-26FF65E0479A}"/>
    <cellStyle name="Comma 2 2 7 3 3 2 2 2" xfId="59464" xr:uid="{D68AC699-9222-4A21-8E26-09CA1DF87F85}"/>
    <cellStyle name="Comma 2 2 7 3 3 2 3" xfId="44054" xr:uid="{C44C8CEC-4391-4090-BD4B-87B199FE2972}"/>
    <cellStyle name="Comma 2 2 7 3 3 3" xfId="20831" xr:uid="{D1A37904-963A-4E62-B6B4-16E1C19F8E61}"/>
    <cellStyle name="Comma 2 2 7 3 3 3 2" xfId="51655" xr:uid="{4A2D6D7B-FD7C-498B-8B9A-A4AA47CB83E8}"/>
    <cellStyle name="Comma 2 2 7 3 3 4" xfId="36245" xr:uid="{10A2C70B-7CC9-4D2A-82A3-74E5BC2EB1C5}"/>
    <cellStyle name="Comma 2 2 7 3 4" xfId="9426" xr:uid="{E97E0978-867E-40E3-B0AF-2D1567486294}"/>
    <cellStyle name="Comma 2 2 7 3 4 2" xfId="24837" xr:uid="{B8E75C63-2B0A-477D-BCC9-B5F9D2FBC0AA}"/>
    <cellStyle name="Comma 2 2 7 3 4 2 2" xfId="55661" xr:uid="{33838A73-0EFE-40A2-8671-AA2FC5E36EAB}"/>
    <cellStyle name="Comma 2 2 7 3 4 3" xfId="40251" xr:uid="{F6B8FA93-8995-4F87-B944-7D3F844056CA}"/>
    <cellStyle name="Comma 2 2 7 3 5" xfId="17028" xr:uid="{E18D0728-8D81-423F-BA67-FCDC0DA8938D}"/>
    <cellStyle name="Comma 2 2 7 3 5 2" xfId="47852" xr:uid="{F3DE92E8-8F5D-42B5-BD1A-F1C2995B4C8D}"/>
    <cellStyle name="Comma 2 2 7 3 6" xfId="32442" xr:uid="{0F3A98C0-20C3-42F0-8392-FDAB99352919}"/>
    <cellStyle name="Comma 2 2 7 4" xfId="2248" xr:uid="{BBD4067B-2061-45A9-9824-3658110C861D}"/>
    <cellStyle name="Comma 2 2 7 4 2" xfId="6051" xr:uid="{82C212C1-53E2-4F51-AAF3-CAA0F31B933E}"/>
    <cellStyle name="Comma 2 2 7 4 2 2" xfId="13862" xr:uid="{05DF1651-0A2A-4E3A-BF09-712B09746C25}"/>
    <cellStyle name="Comma 2 2 7 4 2 2 2" xfId="29273" xr:uid="{5D6E41FA-8902-4BC4-A089-2DFEC3E18199}"/>
    <cellStyle name="Comma 2 2 7 4 2 2 2 2" xfId="60097" xr:uid="{CDF8D740-E781-47DC-9A56-49983671DDF8}"/>
    <cellStyle name="Comma 2 2 7 4 2 2 3" xfId="44687" xr:uid="{8D540546-8904-441C-B6EF-B2F94AC039D8}"/>
    <cellStyle name="Comma 2 2 7 4 2 3" xfId="21464" xr:uid="{51C355EA-BDFF-4DB5-A1FE-B68A3F04ACBA}"/>
    <cellStyle name="Comma 2 2 7 4 2 3 2" xfId="52288" xr:uid="{BD759464-01D0-4D5D-80DB-A3D756365C48}"/>
    <cellStyle name="Comma 2 2 7 4 2 4" xfId="36878" xr:uid="{29D3A45A-AC9E-463C-AF1A-368539A028A5}"/>
    <cellStyle name="Comma 2 2 7 4 3" xfId="10059" xr:uid="{0BA6D3D3-7E9F-4DB6-AFE1-74539038E2C7}"/>
    <cellStyle name="Comma 2 2 7 4 3 2" xfId="25470" xr:uid="{B44A0B37-3E10-4C57-AAA6-9C7988ABEB95}"/>
    <cellStyle name="Comma 2 2 7 4 3 2 2" xfId="56294" xr:uid="{6A9344C5-6D26-4982-9967-7133B32F0E80}"/>
    <cellStyle name="Comma 2 2 7 4 3 3" xfId="40884" xr:uid="{21F914BF-37D6-4915-9325-60805C63AF92}"/>
    <cellStyle name="Comma 2 2 7 4 4" xfId="17661" xr:uid="{D9F193E4-08A8-4F96-8BBC-95359CE6B012}"/>
    <cellStyle name="Comma 2 2 7 4 4 2" xfId="48485" xr:uid="{42E7656F-AD17-4954-868D-DC93ECE6A81D}"/>
    <cellStyle name="Comma 2 2 7 4 5" xfId="33075" xr:uid="{B6CB08A4-9893-4D0D-8373-810F68699419}"/>
    <cellStyle name="Comma 2 2 7 5" xfId="4152" xr:uid="{88FB894D-65FF-4975-833B-376583F79491}"/>
    <cellStyle name="Comma 2 2 7 5 2" xfId="11963" xr:uid="{E6FA2133-8A7E-4E80-9519-68F4F86F7AB7}"/>
    <cellStyle name="Comma 2 2 7 5 2 2" xfId="27374" xr:uid="{BA41DB9D-0FCC-4C16-8B1A-7D6E6A83850B}"/>
    <cellStyle name="Comma 2 2 7 5 2 2 2" xfId="58198" xr:uid="{6E175D86-880F-4677-88D0-D6BB3DAACC07}"/>
    <cellStyle name="Comma 2 2 7 5 2 3" xfId="42788" xr:uid="{FDEBA9B7-3E21-41D4-B943-3F8C0DCDEC53}"/>
    <cellStyle name="Comma 2 2 7 5 3" xfId="19565" xr:uid="{F7CC751F-4438-4D42-9F83-C9560E9B9C0F}"/>
    <cellStyle name="Comma 2 2 7 5 3 2" xfId="50389" xr:uid="{BB0F5CA6-E7F0-4508-B8F4-C43C2C602EBA}"/>
    <cellStyle name="Comma 2 2 7 5 4" xfId="34979" xr:uid="{683C2CBF-8F3F-4C72-BCF7-8BAF8B0450AE}"/>
    <cellStyle name="Comma 2 2 7 6" xfId="8160" xr:uid="{B35F2260-2A4A-46ED-9043-728A3205BD82}"/>
    <cellStyle name="Comma 2 2 7 6 2" xfId="23571" xr:uid="{9D827BEA-1F4B-4392-9919-A42CBE2BB20B}"/>
    <cellStyle name="Comma 2 2 7 6 2 2" xfId="54395" xr:uid="{9BDB6CA9-B8AF-4788-8083-2F30193B60F2}"/>
    <cellStyle name="Comma 2 2 7 6 3" xfId="38985" xr:uid="{87D9A8C9-21AD-422D-A4B8-1EA4D33FA733}"/>
    <cellStyle name="Comma 2 2 7 7" xfId="15762" xr:uid="{D2C76685-E40A-448D-96EF-88763B46E5FE}"/>
    <cellStyle name="Comma 2 2 7 7 2" xfId="46586" xr:uid="{7A320C35-5349-4763-A295-2C4F534C8715}"/>
    <cellStyle name="Comma 2 2 7 8" xfId="31176" xr:uid="{05953D9D-E01C-4C7A-868D-CDEDEE314628}"/>
    <cellStyle name="Comma 2 2 8" xfId="769" xr:uid="{A45E41E0-C1DD-4100-BBBE-C3A6ADDF2573}"/>
    <cellStyle name="Comma 2 2 8 2" xfId="2668" xr:uid="{F9E036C9-A18F-48C7-B9F9-0B44CE73A986}"/>
    <cellStyle name="Comma 2 2 8 2 2" xfId="6471" xr:uid="{A1E093FA-4165-490C-9B09-DDDBED4AB979}"/>
    <cellStyle name="Comma 2 2 8 2 2 2" xfId="14282" xr:uid="{7C42E28D-8811-4E1C-B382-5547CD38BF7C}"/>
    <cellStyle name="Comma 2 2 8 2 2 2 2" xfId="29693" xr:uid="{3D86A248-2EE7-4254-AAF6-0359623CC43C}"/>
    <cellStyle name="Comma 2 2 8 2 2 2 2 2" xfId="60517" xr:uid="{AE89FB53-C328-4BC2-AA5C-58775347B0F6}"/>
    <cellStyle name="Comma 2 2 8 2 2 2 3" xfId="45107" xr:uid="{05F83D67-8CBC-4899-B77A-B151B15879B5}"/>
    <cellStyle name="Comma 2 2 8 2 2 3" xfId="21884" xr:uid="{CCDFEAD1-A86C-4493-990F-B845011294ED}"/>
    <cellStyle name="Comma 2 2 8 2 2 3 2" xfId="52708" xr:uid="{8F2DE2B3-BE71-4F83-A003-9D564010434F}"/>
    <cellStyle name="Comma 2 2 8 2 2 4" xfId="37298" xr:uid="{50E26F6D-E072-4BC3-BA95-7BE102A29A52}"/>
    <cellStyle name="Comma 2 2 8 2 3" xfId="10479" xr:uid="{933ED388-9CCA-4A43-AFA3-768FCA37E1E1}"/>
    <cellStyle name="Comma 2 2 8 2 3 2" xfId="25890" xr:uid="{CB60790E-D628-453C-B5B0-95B6DED3CF86}"/>
    <cellStyle name="Comma 2 2 8 2 3 2 2" xfId="56714" xr:uid="{842DA509-1A78-4D41-9EA1-528D0F52479E}"/>
    <cellStyle name="Comma 2 2 8 2 3 3" xfId="41304" xr:uid="{6E292389-283F-40B0-A6F7-64F9BAD49B75}"/>
    <cellStyle name="Comma 2 2 8 2 4" xfId="18081" xr:uid="{EAC777C5-717F-424F-97E8-3A56FD143CD0}"/>
    <cellStyle name="Comma 2 2 8 2 4 2" xfId="48905" xr:uid="{C3D51C10-0418-41DC-985C-68EEEF9A9CF8}"/>
    <cellStyle name="Comma 2 2 8 2 5" xfId="33495" xr:uid="{B6F7177F-5901-47C2-B50C-A077A4D77003}"/>
    <cellStyle name="Comma 2 2 8 3" xfId="4572" xr:uid="{BB550940-1C7E-40BB-905A-D7DE6677D698}"/>
    <cellStyle name="Comma 2 2 8 3 2" xfId="12383" xr:uid="{CBFBB001-51A6-4A55-94EC-0CC4E2BF9756}"/>
    <cellStyle name="Comma 2 2 8 3 2 2" xfId="27794" xr:uid="{E7B9655F-43B6-42BB-AAFA-CF9E1FF469B3}"/>
    <cellStyle name="Comma 2 2 8 3 2 2 2" xfId="58618" xr:uid="{0FC18D47-5E14-408E-A219-8EB88A03ADA7}"/>
    <cellStyle name="Comma 2 2 8 3 2 3" xfId="43208" xr:uid="{3CBCD788-F945-4565-A332-82CA07D409EE}"/>
    <cellStyle name="Comma 2 2 8 3 3" xfId="19985" xr:uid="{CC9A05CF-4010-4AB2-977F-45C2F172013D}"/>
    <cellStyle name="Comma 2 2 8 3 3 2" xfId="50809" xr:uid="{730C031B-C36D-469F-80AA-672700C2303E}"/>
    <cellStyle name="Comma 2 2 8 3 4" xfId="35399" xr:uid="{4BCA6C1B-D9BF-4937-A788-E9A138534366}"/>
    <cellStyle name="Comma 2 2 8 4" xfId="8580" xr:uid="{C7F6C8B6-EDFD-4107-B5C6-C8DF804D6D55}"/>
    <cellStyle name="Comma 2 2 8 4 2" xfId="23991" xr:uid="{A01F3906-213B-4EA4-88A6-F08256FAC89C}"/>
    <cellStyle name="Comma 2 2 8 4 2 2" xfId="54815" xr:uid="{28A83650-9513-4AB0-BBE9-CD1D1F31F48D}"/>
    <cellStyle name="Comma 2 2 8 4 3" xfId="39405" xr:uid="{6089CB90-E08E-4851-BD5F-FD41EDB15AB5}"/>
    <cellStyle name="Comma 2 2 8 5" xfId="16182" xr:uid="{B4A8C7AE-34C9-46A4-9B29-78034E807837}"/>
    <cellStyle name="Comma 2 2 8 5 2" xfId="47006" xr:uid="{E9674A5D-5D11-4CBD-BC3F-39DD0BFB373C}"/>
    <cellStyle name="Comma 2 2 8 6" xfId="31596" xr:uid="{74ECB23E-92C4-45FF-BD61-FC15CDFD4748}"/>
    <cellStyle name="Comma 2 2 9" xfId="1402" xr:uid="{A685B035-286B-47F3-84FB-1C2A651809B4}"/>
    <cellStyle name="Comma 2 2 9 2" xfId="3301" xr:uid="{56BB12E4-D031-4503-9583-D2E743D6AE35}"/>
    <cellStyle name="Comma 2 2 9 2 2" xfId="7104" xr:uid="{4CF12AB0-ADA8-409C-A03F-17D1B4917B99}"/>
    <cellStyle name="Comma 2 2 9 2 2 2" xfId="14915" xr:uid="{620F6D64-DE4C-467A-A172-01D79A6E88F7}"/>
    <cellStyle name="Comma 2 2 9 2 2 2 2" xfId="30326" xr:uid="{11B45F45-B773-49C8-AB95-AB3E7D871842}"/>
    <cellStyle name="Comma 2 2 9 2 2 2 2 2" xfId="61150" xr:uid="{3427203D-09FA-43A1-ABB9-361FB0F70327}"/>
    <cellStyle name="Comma 2 2 9 2 2 2 3" xfId="45740" xr:uid="{D2F10BE7-04F7-4FB1-A9B4-79AA67B37D37}"/>
    <cellStyle name="Comma 2 2 9 2 2 3" xfId="22517" xr:uid="{5C94AFDF-363B-43BC-B450-1719D9A42624}"/>
    <cellStyle name="Comma 2 2 9 2 2 3 2" xfId="53341" xr:uid="{3E83F08A-6828-4A52-86BB-56F61D258637}"/>
    <cellStyle name="Comma 2 2 9 2 2 4" xfId="37931" xr:uid="{4F633BAA-3D65-4F9D-A171-47CD846ECF7D}"/>
    <cellStyle name="Comma 2 2 9 2 3" xfId="11112" xr:uid="{FA1FA04E-350A-4DC2-913E-561EDB361290}"/>
    <cellStyle name="Comma 2 2 9 2 3 2" xfId="26523" xr:uid="{AD33D892-91D8-4A82-B742-B63C427A4075}"/>
    <cellStyle name="Comma 2 2 9 2 3 2 2" xfId="57347" xr:uid="{5CD8EC8C-A311-4912-BB77-E4F6792C8C5C}"/>
    <cellStyle name="Comma 2 2 9 2 3 3" xfId="41937" xr:uid="{839D8BF3-2731-423C-A22A-54FD646739BC}"/>
    <cellStyle name="Comma 2 2 9 2 4" xfId="18714" xr:uid="{A5EFF87F-1E7B-4285-8424-41DE991D5C7A}"/>
    <cellStyle name="Comma 2 2 9 2 4 2" xfId="49538" xr:uid="{F4F363A3-76F1-46A4-8693-8074FEFF2954}"/>
    <cellStyle name="Comma 2 2 9 2 5" xfId="34128" xr:uid="{DB0AEFBE-8643-422F-85C4-03266820D303}"/>
    <cellStyle name="Comma 2 2 9 3" xfId="5205" xr:uid="{31EB3F7A-4C90-4179-BBEA-34362525E6B2}"/>
    <cellStyle name="Comma 2 2 9 3 2" xfId="13016" xr:uid="{4BB26DCC-560D-4E4A-AC5C-5212DC6DD269}"/>
    <cellStyle name="Comma 2 2 9 3 2 2" xfId="28427" xr:uid="{C6E5F8CB-1467-42C6-8627-0791AB8738EA}"/>
    <cellStyle name="Comma 2 2 9 3 2 2 2" xfId="59251" xr:uid="{11D06CD5-16A4-4353-A28D-0E23BFC755B4}"/>
    <cellStyle name="Comma 2 2 9 3 2 3" xfId="43841" xr:uid="{96CD360B-E265-41F9-BE06-855B0690DF75}"/>
    <cellStyle name="Comma 2 2 9 3 3" xfId="20618" xr:uid="{8662A3F6-61E4-4B73-B986-C83707B2213E}"/>
    <cellStyle name="Comma 2 2 9 3 3 2" xfId="51442" xr:uid="{EB1F4C45-F522-4760-9A7B-F7029383FE4E}"/>
    <cellStyle name="Comma 2 2 9 3 4" xfId="36032" xr:uid="{7190A0DC-25C0-4C49-8151-2EDEB3D38120}"/>
    <cellStyle name="Comma 2 2 9 4" xfId="9213" xr:uid="{4F364F13-58CF-49AA-A4D7-B332447B967B}"/>
    <cellStyle name="Comma 2 2 9 4 2" xfId="24624" xr:uid="{FFFB4E8B-0D21-4FD4-83DF-06E67AF95C4B}"/>
    <cellStyle name="Comma 2 2 9 4 2 2" xfId="55448" xr:uid="{F5205E80-B93B-43B4-AF7F-BF28AA7782E6}"/>
    <cellStyle name="Comma 2 2 9 4 3" xfId="40038" xr:uid="{D66A87F3-71BE-417A-BCC7-EA4DB3371563}"/>
    <cellStyle name="Comma 2 2 9 5" xfId="16815" xr:uid="{ECCB5B4B-C6BD-4497-B5F6-3D47A41E623F}"/>
    <cellStyle name="Comma 2 2 9 5 2" xfId="47639" xr:uid="{56FCFEF3-9EF1-4F6F-A801-B6B366502215}"/>
    <cellStyle name="Comma 2 2 9 6" xfId="32229" xr:uid="{DA5AFBC7-675C-44BC-8F5F-9A9048AA00A2}"/>
    <cellStyle name="Comma 2 20" xfId="7728" xr:uid="{FB55B372-B174-41E6-BAEE-65910B81B14D}"/>
    <cellStyle name="Comma 2 20 2" xfId="23139" xr:uid="{6DBCF6A2-D7EE-4354-A4D0-2C290739FF26}"/>
    <cellStyle name="Comma 2 20 2 2" xfId="53963" xr:uid="{0E1F1792-5FB6-41ED-8428-127E2846924F}"/>
    <cellStyle name="Comma 2 20 3" xfId="38553" xr:uid="{62D5076C-650A-41F2-869E-2CB6EA7732CF}"/>
    <cellStyle name="Comma 2 21" xfId="15538" xr:uid="{2A8E2DDD-820C-427D-96A6-5C10056CB79E}"/>
    <cellStyle name="Comma 2 21 2" xfId="46362" xr:uid="{EBE07F9C-C340-4832-B352-3EAB56A621C3}"/>
    <cellStyle name="Comma 2 22" xfId="30952" xr:uid="{AE25C866-FB17-40A7-AAF3-7365F462A652}"/>
    <cellStyle name="Comma 2 23" xfId="61777" xr:uid="{17E8DAEB-ED59-4051-8B15-D1F24EEB85C6}"/>
    <cellStyle name="Comma 2 24" xfId="61782" xr:uid="{05DA4462-5B81-4EE4-BF4A-3618AEEA8641}"/>
    <cellStyle name="Comma 2 25" xfId="61786" xr:uid="{CD01B91C-DCE3-42E7-A995-518568844436}"/>
    <cellStyle name="Comma 2 3" xfId="78" xr:uid="{E9EDD7AE-174F-493A-A824-166610AEC8DE}"/>
    <cellStyle name="Comma 2 3 10" xfId="2029" xr:uid="{F2FC5208-C661-44EF-883C-05366EFE2894}"/>
    <cellStyle name="Comma 2 3 10 2" xfId="5832" xr:uid="{EDB4426E-6BC7-4542-AA6D-13E6260475AB}"/>
    <cellStyle name="Comma 2 3 10 2 2" xfId="13643" xr:uid="{6DD0163D-DFD3-40CC-989B-FC29299E78D9}"/>
    <cellStyle name="Comma 2 3 10 2 2 2" xfId="29054" xr:uid="{93F404EE-38FE-45C6-944E-F4929970F761}"/>
    <cellStyle name="Comma 2 3 10 2 2 2 2" xfId="59878" xr:uid="{0AB8DB6B-976B-44CE-A88D-7D97E615A958}"/>
    <cellStyle name="Comma 2 3 10 2 2 3" xfId="44468" xr:uid="{24CA4BEF-9390-42DA-9C45-8A89131937AE}"/>
    <cellStyle name="Comma 2 3 10 2 3" xfId="21245" xr:uid="{AB1473D5-6CF1-4114-839F-1A949EDF902A}"/>
    <cellStyle name="Comma 2 3 10 2 3 2" xfId="52069" xr:uid="{42D58450-3405-4F3B-B8A9-AA55A38C4C87}"/>
    <cellStyle name="Comma 2 3 10 2 4" xfId="36659" xr:uid="{71C5FF01-BB9F-48DA-A931-A322B6ECC717}"/>
    <cellStyle name="Comma 2 3 10 3" xfId="9840" xr:uid="{4F2DEA57-2C36-4F95-B3FF-BF64F6641389}"/>
    <cellStyle name="Comma 2 3 10 3 2" xfId="25251" xr:uid="{ECE5C243-E4D7-4FA6-B93F-9BC35B2F5B60}"/>
    <cellStyle name="Comma 2 3 10 3 2 2" xfId="56075" xr:uid="{FBF8CF9D-ACEA-4A07-B1B7-B4E4818F657C}"/>
    <cellStyle name="Comma 2 3 10 3 3" xfId="40665" xr:uid="{FA0A36AD-5169-4D31-8811-F2115AA4F512}"/>
    <cellStyle name="Comma 2 3 10 4" xfId="17442" xr:uid="{819B912D-EA25-42A4-8123-A18AA7F5A7D7}"/>
    <cellStyle name="Comma 2 3 10 4 2" xfId="48266" xr:uid="{4D099692-1B1E-4C53-A12B-C326AA9AFCDD}"/>
    <cellStyle name="Comma 2 3 10 5" xfId="32856" xr:uid="{AF9A6419-F6E1-4838-952B-FA8BB69AE2FA}"/>
    <cellStyle name="Comma 2 3 11" xfId="3933" xr:uid="{57D8B942-3727-497B-9DF3-D5F21927245F}"/>
    <cellStyle name="Comma 2 3 11 2" xfId="11744" xr:uid="{2F3DE64A-45D6-4A38-8500-8207ECAE2E74}"/>
    <cellStyle name="Comma 2 3 11 2 2" xfId="27155" xr:uid="{0C29FB57-60F7-4336-BBA3-2020F5B2E26F}"/>
    <cellStyle name="Comma 2 3 11 2 2 2" xfId="57979" xr:uid="{9A9F41D2-4D81-4746-ADB1-8435F623198B}"/>
    <cellStyle name="Comma 2 3 11 2 3" xfId="42569" xr:uid="{779A5D11-47D5-41F5-8069-1F6A3B1120E0}"/>
    <cellStyle name="Comma 2 3 11 3" xfId="19346" xr:uid="{515AD14D-1D9B-459B-AF7F-4EC5EB9F1FFE}"/>
    <cellStyle name="Comma 2 3 11 3 2" xfId="50170" xr:uid="{7F8AD6C0-E321-48B7-955D-438B513E8620}"/>
    <cellStyle name="Comma 2 3 11 4" xfId="34760" xr:uid="{6F4BC9FA-BCA4-4DB0-AF84-300DE23DC934}"/>
    <cellStyle name="Comma 2 3 12" xfId="7941" xr:uid="{3D0C1680-927D-4714-AC43-0F7E7A4DA9B5}"/>
    <cellStyle name="Comma 2 3 12 2" xfId="23352" xr:uid="{741E43D1-9264-4C78-A36B-0447CD9A1E4A}"/>
    <cellStyle name="Comma 2 3 12 2 2" xfId="54176" xr:uid="{31C4D346-A027-4A5B-867B-98EC37273A94}"/>
    <cellStyle name="Comma 2 3 12 3" xfId="38766" xr:uid="{FE036458-7F9C-447E-91FE-A0859E246C88}"/>
    <cellStyle name="Comma 2 3 13" xfId="7732" xr:uid="{E6CD72AD-D11E-41D0-A6E6-D4CFD2842A17}"/>
    <cellStyle name="Comma 2 3 13 2" xfId="23143" xr:uid="{EBBBFEB6-F89B-4A78-922F-823C83B9C179}"/>
    <cellStyle name="Comma 2 3 13 2 2" xfId="53967" xr:uid="{366D50AD-BC27-483B-AB9F-B468FA243E3D}"/>
    <cellStyle name="Comma 2 3 13 3" xfId="38557" xr:uid="{DAC672EF-F9D1-4F5D-8EDA-06228A39119F}"/>
    <cellStyle name="Comma 2 3 14" xfId="15543" xr:uid="{DF5C184C-2926-4C83-B742-F1DD6207AB64}"/>
    <cellStyle name="Comma 2 3 14 2" xfId="46367" xr:uid="{50BEA333-8B2C-4590-9F6B-EAA873C9E7E1}"/>
    <cellStyle name="Comma 2 3 15" xfId="30957" xr:uid="{AC7CB54C-7C69-48B6-995B-A265B25F1F02}"/>
    <cellStyle name="Comma 2 3 2" xfId="141" xr:uid="{34418289-7F24-4A41-96EB-9B80264843CE}"/>
    <cellStyle name="Comma 2 3 2 10" xfId="3953" xr:uid="{E6F1E7AA-95ED-459B-A893-2CD3DB007892}"/>
    <cellStyle name="Comma 2 3 2 10 2" xfId="11764" xr:uid="{1AAEAAEA-5C28-4B27-BE93-02E05CD84318}"/>
    <cellStyle name="Comma 2 3 2 10 2 2" xfId="27175" xr:uid="{C2597060-CBC4-4EBF-88E5-5BA2EE66119C}"/>
    <cellStyle name="Comma 2 3 2 10 2 2 2" xfId="57999" xr:uid="{189FE1E6-B4C3-47EB-9CB6-79B5A19C01C6}"/>
    <cellStyle name="Comma 2 3 2 10 2 3" xfId="42589" xr:uid="{90B890FE-402B-4F89-A2C2-C67E31D6E10D}"/>
    <cellStyle name="Comma 2 3 2 10 3" xfId="19366" xr:uid="{7A0F6814-8048-4F79-9E19-4E9EAF477991}"/>
    <cellStyle name="Comma 2 3 2 10 3 2" xfId="50190" xr:uid="{441A57DB-C9BB-4E4B-BD5D-97CD6A3941B8}"/>
    <cellStyle name="Comma 2 3 2 10 4" xfId="34780" xr:uid="{2E617E34-BB74-4443-8B6E-02EE3F05F77C}"/>
    <cellStyle name="Comma 2 3 2 11" xfId="7961" xr:uid="{6E6FBAA6-4048-4F41-8B6D-C29A608DC4CA}"/>
    <cellStyle name="Comma 2 3 2 11 2" xfId="23372" xr:uid="{D475CC50-0C25-47FD-8753-3510889B02C4}"/>
    <cellStyle name="Comma 2 3 2 11 2 2" xfId="54196" xr:uid="{2EFC213E-16E0-4F92-8AF2-7F8F9B3BD8B3}"/>
    <cellStyle name="Comma 2 3 2 11 3" xfId="38786" xr:uid="{6124F8E9-7C21-4505-A82B-F5E82F99F354}"/>
    <cellStyle name="Comma 2 3 2 12" xfId="7752" xr:uid="{B38F32AB-6B3E-4A55-B0FF-3DDD65A3E966}"/>
    <cellStyle name="Comma 2 3 2 12 2" xfId="23163" xr:uid="{D080ADE4-2781-487B-B7B9-14848101D740}"/>
    <cellStyle name="Comma 2 3 2 12 2 2" xfId="53987" xr:uid="{E942F694-3DFA-4F73-8DDF-4D9FE803FADD}"/>
    <cellStyle name="Comma 2 3 2 12 3" xfId="38577" xr:uid="{1D447652-0095-461F-92A1-A818244A628C}"/>
    <cellStyle name="Comma 2 3 2 13" xfId="15563" xr:uid="{B7E41B9C-4C3B-4CF0-B5B4-BC3381C28DA1}"/>
    <cellStyle name="Comma 2 3 2 13 2" xfId="46387" xr:uid="{7D32DCDE-4033-43C5-86B1-DDC394E9E18E}"/>
    <cellStyle name="Comma 2 3 2 14" xfId="30977" xr:uid="{C1B51E53-942A-4D28-A9E2-0453DB497F39}"/>
    <cellStyle name="Comma 2 3 2 2" xfId="226" xr:uid="{1ED9C9A5-4379-4321-BA2C-3FAE93396A60}"/>
    <cellStyle name="Comma 2 3 2 2 10" xfId="7837" xr:uid="{819CC94F-C7AF-45C0-B54D-D276C3D433E1}"/>
    <cellStyle name="Comma 2 3 2 2 10 2" xfId="23248" xr:uid="{CCD5E3A7-25AE-4485-89D6-1C49AA7C181C}"/>
    <cellStyle name="Comma 2 3 2 2 10 2 2" xfId="54072" xr:uid="{CEB2CBB7-5E2D-423B-873A-417C706E83AE}"/>
    <cellStyle name="Comma 2 3 2 2 10 3" xfId="38662" xr:uid="{5F47D8DE-12D7-4A70-B219-83C7F61CD5A6}"/>
    <cellStyle name="Comma 2 3 2 2 11" xfId="15648" xr:uid="{E82B14FF-7C35-4307-8A04-C24173BDD79A}"/>
    <cellStyle name="Comma 2 3 2 2 11 2" xfId="46472" xr:uid="{795F0174-F75F-41AC-ADC3-1DA0E7FD697D}"/>
    <cellStyle name="Comma 2 3 2 2 12" xfId="31062" xr:uid="{C5175D37-4D62-402D-B70C-A2E72EC4450C}"/>
    <cellStyle name="Comma 2 3 2 2 2" xfId="308" xr:uid="{09D14B41-991A-4FC4-B9F1-62386797FCCB}"/>
    <cellStyle name="Comma 2 3 2 2 2 10" xfId="15730" xr:uid="{55B9CF39-0C14-4D3F-94DD-BADE6A135B82}"/>
    <cellStyle name="Comma 2 3 2 2 2 10 2" xfId="46554" xr:uid="{0EF5610E-37A6-4ECD-B1C7-4945E30BBBF4}"/>
    <cellStyle name="Comma 2 3 2 2 2 11" xfId="31144" xr:uid="{91BBDA7E-9C95-41C9-B2EE-653D8A08ADF1}"/>
    <cellStyle name="Comma 2 3 2 2 2 2" xfId="739" xr:uid="{53225ACE-5E8E-4D32-8226-1A0B70CF6F9A}"/>
    <cellStyle name="Comma 2 3 2 2 2 2 2" xfId="1372" xr:uid="{E7EC90FC-FFE4-4223-AB3C-59E86EAA49F3}"/>
    <cellStyle name="Comma 2 3 2 2 2 2 2 2" xfId="3271" xr:uid="{6FEEB015-F94E-4215-84AF-1E6A94A4AED7}"/>
    <cellStyle name="Comma 2 3 2 2 2 2 2 2 2" xfId="7074" xr:uid="{676C097D-DB5E-467D-8BAE-B4160D70D59F}"/>
    <cellStyle name="Comma 2 3 2 2 2 2 2 2 2 2" xfId="14885" xr:uid="{A0C83036-770A-46C5-8BDF-167251BDABBC}"/>
    <cellStyle name="Comma 2 3 2 2 2 2 2 2 2 2 2" xfId="30296" xr:uid="{A97B95DF-3046-426E-9095-C260C5D54F08}"/>
    <cellStyle name="Comma 2 3 2 2 2 2 2 2 2 2 2 2" xfId="61120" xr:uid="{D514488D-AFD2-4C22-933B-FD875B148498}"/>
    <cellStyle name="Comma 2 3 2 2 2 2 2 2 2 2 3" xfId="45710" xr:uid="{9F41B402-6CFC-46E5-92C8-652BF52C3199}"/>
    <cellStyle name="Comma 2 3 2 2 2 2 2 2 2 3" xfId="22487" xr:uid="{6FDC3E9A-86A7-4F28-A609-F6B255EAD639}"/>
    <cellStyle name="Comma 2 3 2 2 2 2 2 2 2 3 2" xfId="53311" xr:uid="{743C8D77-1133-4835-86BD-9E970BBC287C}"/>
    <cellStyle name="Comma 2 3 2 2 2 2 2 2 2 4" xfId="37901" xr:uid="{ED6F5D02-F14B-40CE-B125-DABE4CC3741A}"/>
    <cellStyle name="Comma 2 3 2 2 2 2 2 2 3" xfId="11082" xr:uid="{70D29D85-3B66-453F-AE90-1844A1A92099}"/>
    <cellStyle name="Comma 2 3 2 2 2 2 2 2 3 2" xfId="26493" xr:uid="{6DDF42A5-487E-46ED-BACE-3B44932F0096}"/>
    <cellStyle name="Comma 2 3 2 2 2 2 2 2 3 2 2" xfId="57317" xr:uid="{21D6D984-3ECA-4A25-8CCA-9018327BFE52}"/>
    <cellStyle name="Comma 2 3 2 2 2 2 2 2 3 3" xfId="41907" xr:uid="{788C91A1-0CC0-45B6-B03B-DF803762A577}"/>
    <cellStyle name="Comma 2 3 2 2 2 2 2 2 4" xfId="18684" xr:uid="{8F47521C-D642-48DE-862F-48C143B8A1C6}"/>
    <cellStyle name="Comma 2 3 2 2 2 2 2 2 4 2" xfId="49508" xr:uid="{636C7E08-5F55-4BC7-AC4E-506FB65B961B}"/>
    <cellStyle name="Comma 2 3 2 2 2 2 2 2 5" xfId="34098" xr:uid="{78704FB5-6F1D-411E-9122-C8BCCA93395A}"/>
    <cellStyle name="Comma 2 3 2 2 2 2 2 3" xfId="5175" xr:uid="{7492EE93-4B07-43D5-AF14-B02DCEEC716C}"/>
    <cellStyle name="Comma 2 3 2 2 2 2 2 3 2" xfId="12986" xr:uid="{22BF6351-94A3-4399-90FE-1BC521E293ED}"/>
    <cellStyle name="Comma 2 3 2 2 2 2 2 3 2 2" xfId="28397" xr:uid="{94BF7101-64D6-4226-AE80-BF10FF2CBA59}"/>
    <cellStyle name="Comma 2 3 2 2 2 2 2 3 2 2 2" xfId="59221" xr:uid="{206C00E3-69E0-4790-AEFF-8E97C0001679}"/>
    <cellStyle name="Comma 2 3 2 2 2 2 2 3 2 3" xfId="43811" xr:uid="{29E3643E-7FC2-4587-8BE7-480922CE8799}"/>
    <cellStyle name="Comma 2 3 2 2 2 2 2 3 3" xfId="20588" xr:uid="{7CB5D893-ED4C-4DBF-A83B-968ECE82BFC2}"/>
    <cellStyle name="Comma 2 3 2 2 2 2 2 3 3 2" xfId="51412" xr:uid="{F7141FD0-7758-4C25-836B-D3007A42C6D9}"/>
    <cellStyle name="Comma 2 3 2 2 2 2 2 3 4" xfId="36002" xr:uid="{1B3377AE-62BD-4E4F-8B83-8B5D32279EA3}"/>
    <cellStyle name="Comma 2 3 2 2 2 2 2 4" xfId="9183" xr:uid="{1F3BDA69-43BC-4B1B-963D-7E4C688B5AE4}"/>
    <cellStyle name="Comma 2 3 2 2 2 2 2 4 2" xfId="24594" xr:uid="{E043DFB8-93AC-4F06-8FA5-3A768F398BFE}"/>
    <cellStyle name="Comma 2 3 2 2 2 2 2 4 2 2" xfId="55418" xr:uid="{42129C11-8778-439E-9A5E-ABF7A150BE23}"/>
    <cellStyle name="Comma 2 3 2 2 2 2 2 4 3" xfId="40008" xr:uid="{EBF742CE-ADF3-4909-A9E8-27A7C75736A1}"/>
    <cellStyle name="Comma 2 3 2 2 2 2 2 5" xfId="16785" xr:uid="{8F89E824-2DEC-4547-831F-098193842DEE}"/>
    <cellStyle name="Comma 2 3 2 2 2 2 2 5 2" xfId="47609" xr:uid="{F11934AD-6817-4A36-AC39-4506EEBE81C1}"/>
    <cellStyle name="Comma 2 3 2 2 2 2 2 6" xfId="32199" xr:uid="{F4884922-1348-480A-8958-A0EDEC8FB614}"/>
    <cellStyle name="Comma 2 3 2 2 2 2 3" xfId="2005" xr:uid="{60517FD8-A56F-431E-A636-3AC264106478}"/>
    <cellStyle name="Comma 2 3 2 2 2 2 3 2" xfId="3904" xr:uid="{220E7E03-FE1D-4868-B96A-D72C1874A897}"/>
    <cellStyle name="Comma 2 3 2 2 2 2 3 2 2" xfId="7707" xr:uid="{700C3E7C-04D9-4B59-8376-61F1039E2CC1}"/>
    <cellStyle name="Comma 2 3 2 2 2 2 3 2 2 2" xfId="15518" xr:uid="{D61CBF93-1BC4-4D88-B367-6E4D193B0CB6}"/>
    <cellStyle name="Comma 2 3 2 2 2 2 3 2 2 2 2" xfId="30929" xr:uid="{81C4E8EA-965E-4DAA-99BE-181A42685158}"/>
    <cellStyle name="Comma 2 3 2 2 2 2 3 2 2 2 2 2" xfId="61753" xr:uid="{507E28A8-66E7-4B06-9FCD-5E898A32153D}"/>
    <cellStyle name="Comma 2 3 2 2 2 2 3 2 2 2 3" xfId="46343" xr:uid="{5C58EEDD-C85F-4DB2-ABB1-3DA17AF5FFD7}"/>
    <cellStyle name="Comma 2 3 2 2 2 2 3 2 2 3" xfId="23120" xr:uid="{EE900DA1-0C2B-4775-A47F-1C51DA0023A6}"/>
    <cellStyle name="Comma 2 3 2 2 2 2 3 2 2 3 2" xfId="53944" xr:uid="{0F2B6588-6298-45EA-B684-CF0B7625FC09}"/>
    <cellStyle name="Comma 2 3 2 2 2 2 3 2 2 4" xfId="38534" xr:uid="{60BF7C5D-52F3-4A7C-AE0C-B6092A3E0C49}"/>
    <cellStyle name="Comma 2 3 2 2 2 2 3 2 3" xfId="11715" xr:uid="{5C7D21FA-FAD3-4F0B-99C2-D458146648A5}"/>
    <cellStyle name="Comma 2 3 2 2 2 2 3 2 3 2" xfId="27126" xr:uid="{DDD0DB31-4ACE-44F7-AB88-566C78AA62AB}"/>
    <cellStyle name="Comma 2 3 2 2 2 2 3 2 3 2 2" xfId="57950" xr:uid="{BC9E06FE-56F2-4669-93CB-AFFB6C9C0A88}"/>
    <cellStyle name="Comma 2 3 2 2 2 2 3 2 3 3" xfId="42540" xr:uid="{1D9A1947-142B-4B76-B8A9-1E1425ACB80A}"/>
    <cellStyle name="Comma 2 3 2 2 2 2 3 2 4" xfId="19317" xr:uid="{87070E0F-D526-481C-8D26-C184BDF8336D}"/>
    <cellStyle name="Comma 2 3 2 2 2 2 3 2 4 2" xfId="50141" xr:uid="{095DBF52-61D5-4B84-A177-5B1D4807B7C4}"/>
    <cellStyle name="Comma 2 3 2 2 2 2 3 2 5" xfId="34731" xr:uid="{43BBCC72-DFCF-49C1-905A-EA3EFB8A6804}"/>
    <cellStyle name="Comma 2 3 2 2 2 2 3 3" xfId="5808" xr:uid="{1D8AECD3-1A43-45C3-A3E0-CAADD73851EF}"/>
    <cellStyle name="Comma 2 3 2 2 2 2 3 3 2" xfId="13619" xr:uid="{CCB945F8-D609-4F40-9DE6-6AD12BA34AB2}"/>
    <cellStyle name="Comma 2 3 2 2 2 2 3 3 2 2" xfId="29030" xr:uid="{3FE49A4C-87F4-46BD-9FD4-9AB99CB54F88}"/>
    <cellStyle name="Comma 2 3 2 2 2 2 3 3 2 2 2" xfId="59854" xr:uid="{24F178D7-9EF6-4D12-B112-BEE67788791A}"/>
    <cellStyle name="Comma 2 3 2 2 2 2 3 3 2 3" xfId="44444" xr:uid="{F39473D5-A163-436E-ACA4-EED81CC6904D}"/>
    <cellStyle name="Comma 2 3 2 2 2 2 3 3 3" xfId="21221" xr:uid="{2BD3FAA5-540C-4046-AA06-FFE65DA9E475}"/>
    <cellStyle name="Comma 2 3 2 2 2 2 3 3 3 2" xfId="52045" xr:uid="{5D684CD7-8BA6-4335-9DFF-34771460DDBD}"/>
    <cellStyle name="Comma 2 3 2 2 2 2 3 3 4" xfId="36635" xr:uid="{F562F63E-6E5B-4527-B651-D8B81A1D0555}"/>
    <cellStyle name="Comma 2 3 2 2 2 2 3 4" xfId="9816" xr:uid="{66EAFC6A-F06C-467C-B210-4278C9E868F4}"/>
    <cellStyle name="Comma 2 3 2 2 2 2 3 4 2" xfId="25227" xr:uid="{783C5BDD-4A2A-4D35-BC8D-C4ACE21775FA}"/>
    <cellStyle name="Comma 2 3 2 2 2 2 3 4 2 2" xfId="56051" xr:uid="{581F5F49-FE6E-48BE-97D3-6B336CB609CB}"/>
    <cellStyle name="Comma 2 3 2 2 2 2 3 4 3" xfId="40641" xr:uid="{313391F1-33B1-4791-9212-F30E55B93743}"/>
    <cellStyle name="Comma 2 3 2 2 2 2 3 5" xfId="17418" xr:uid="{30C8BC7A-FE28-4CD0-AC16-848D74F9CDBA}"/>
    <cellStyle name="Comma 2 3 2 2 2 2 3 5 2" xfId="48242" xr:uid="{1129A193-BE26-4D6A-9A2A-6F505DDD67EE}"/>
    <cellStyle name="Comma 2 3 2 2 2 2 3 6" xfId="32832" xr:uid="{9B3F9E6E-9CC0-4984-8D78-761CACFE77BA}"/>
    <cellStyle name="Comma 2 3 2 2 2 2 4" xfId="2638" xr:uid="{A457069D-79FB-4ABD-B3AC-943A0CD3AFCF}"/>
    <cellStyle name="Comma 2 3 2 2 2 2 4 2" xfId="6441" xr:uid="{75FA759C-261E-4190-B15F-BF49EE280A24}"/>
    <cellStyle name="Comma 2 3 2 2 2 2 4 2 2" xfId="14252" xr:uid="{820FAA70-4DED-4FEA-8AC0-AB31F06A4725}"/>
    <cellStyle name="Comma 2 3 2 2 2 2 4 2 2 2" xfId="29663" xr:uid="{8E155DE1-6BE4-440A-B4AF-EA4AAEA2426E}"/>
    <cellStyle name="Comma 2 3 2 2 2 2 4 2 2 2 2" xfId="60487" xr:uid="{118EE100-807F-43C3-BEF5-4525C05D5874}"/>
    <cellStyle name="Comma 2 3 2 2 2 2 4 2 2 3" xfId="45077" xr:uid="{099C5352-B903-4434-B549-68167C49EE89}"/>
    <cellStyle name="Comma 2 3 2 2 2 2 4 2 3" xfId="21854" xr:uid="{F6A6424C-07E5-4A44-9142-46F145797201}"/>
    <cellStyle name="Comma 2 3 2 2 2 2 4 2 3 2" xfId="52678" xr:uid="{4651DE10-227E-4FA1-8022-D6B9A59682A9}"/>
    <cellStyle name="Comma 2 3 2 2 2 2 4 2 4" xfId="37268" xr:uid="{4D46273C-C369-4BC3-9C6C-C2B5612E66E4}"/>
    <cellStyle name="Comma 2 3 2 2 2 2 4 3" xfId="10449" xr:uid="{CF26A5D0-6ECF-47E4-A337-43A665F57B4A}"/>
    <cellStyle name="Comma 2 3 2 2 2 2 4 3 2" xfId="25860" xr:uid="{FF33494F-280D-4A51-BE7E-4C0A16B7265D}"/>
    <cellStyle name="Comma 2 3 2 2 2 2 4 3 2 2" xfId="56684" xr:uid="{0E703295-51C4-41B7-BD8F-C5CD100E01F2}"/>
    <cellStyle name="Comma 2 3 2 2 2 2 4 3 3" xfId="41274" xr:uid="{4CD6EAF6-3E39-4C84-8777-1DC7B1DDA3EC}"/>
    <cellStyle name="Comma 2 3 2 2 2 2 4 4" xfId="18051" xr:uid="{2392ECEE-C268-49F5-A607-F024BE324B92}"/>
    <cellStyle name="Comma 2 3 2 2 2 2 4 4 2" xfId="48875" xr:uid="{E92D370A-9151-4658-A16B-B92C9560866A}"/>
    <cellStyle name="Comma 2 3 2 2 2 2 4 5" xfId="33465" xr:uid="{DC4747B4-78DE-49CC-A273-1465CCBB5D8A}"/>
    <cellStyle name="Comma 2 3 2 2 2 2 5" xfId="4542" xr:uid="{0730908C-1C47-4319-BCD7-DDA512911C98}"/>
    <cellStyle name="Comma 2 3 2 2 2 2 5 2" xfId="12353" xr:uid="{B4AC3512-CB14-4694-9B9D-6477A53F13A2}"/>
    <cellStyle name="Comma 2 3 2 2 2 2 5 2 2" xfId="27764" xr:uid="{58EE244F-9354-4F53-8035-07BA3E4679B0}"/>
    <cellStyle name="Comma 2 3 2 2 2 2 5 2 2 2" xfId="58588" xr:uid="{C8977A74-313D-4D03-9FD6-8A5C18AA4980}"/>
    <cellStyle name="Comma 2 3 2 2 2 2 5 2 3" xfId="43178" xr:uid="{F1B9728B-4EB9-4A82-A7A0-0768827671C5}"/>
    <cellStyle name="Comma 2 3 2 2 2 2 5 3" xfId="19955" xr:uid="{8EB5800A-9DF6-4130-99CA-2052A598DA0C}"/>
    <cellStyle name="Comma 2 3 2 2 2 2 5 3 2" xfId="50779" xr:uid="{6449F6F4-306C-4B52-B724-64EBC401D414}"/>
    <cellStyle name="Comma 2 3 2 2 2 2 5 4" xfId="35369" xr:uid="{A9895BA6-7EF3-49E5-989E-2E637EA76816}"/>
    <cellStyle name="Comma 2 3 2 2 2 2 6" xfId="8550" xr:uid="{E5B44406-5543-4CD4-8144-D3EBA4C8700C}"/>
    <cellStyle name="Comma 2 3 2 2 2 2 6 2" xfId="23961" xr:uid="{88C11199-9B44-4BCE-AE8D-A0865CE6FE77}"/>
    <cellStyle name="Comma 2 3 2 2 2 2 6 2 2" xfId="54785" xr:uid="{56E56A04-AE1F-4BF8-9359-0656C30DAE80}"/>
    <cellStyle name="Comma 2 3 2 2 2 2 6 3" xfId="39375" xr:uid="{4162AB5E-9ECD-489F-9901-B7B4C614CEC0}"/>
    <cellStyle name="Comma 2 3 2 2 2 2 7" xfId="16152" xr:uid="{A31AFA87-1EFD-4C4C-8291-340933D2A469}"/>
    <cellStyle name="Comma 2 3 2 2 2 2 7 2" xfId="46976" xr:uid="{C95F0467-AC4C-41BB-A721-805912083A30}"/>
    <cellStyle name="Comma 2 3 2 2 2 2 8" xfId="31566" xr:uid="{283596E9-8EAC-454B-9F31-BBBEB84F2FE8}"/>
    <cellStyle name="Comma 2 3 2 2 2 3" xfId="530" xr:uid="{668A3D0D-7188-48AD-AC38-FE6A99125F42}"/>
    <cellStyle name="Comma 2 3 2 2 2 3 2" xfId="1163" xr:uid="{05B38C73-7AEF-46CD-9B97-B2B407A2AD3C}"/>
    <cellStyle name="Comma 2 3 2 2 2 3 2 2" xfId="3062" xr:uid="{7182C19E-7F01-43AC-A4FC-A420FAC3679B}"/>
    <cellStyle name="Comma 2 3 2 2 2 3 2 2 2" xfId="6865" xr:uid="{7458F1FB-94F7-4796-9076-9E8AF1B91F56}"/>
    <cellStyle name="Comma 2 3 2 2 2 3 2 2 2 2" xfId="14676" xr:uid="{A8C8609E-CCEB-4A12-87F5-E01FBCF192D8}"/>
    <cellStyle name="Comma 2 3 2 2 2 3 2 2 2 2 2" xfId="30087" xr:uid="{36D88C8E-48AA-4538-8876-CA0C71BB9A6D}"/>
    <cellStyle name="Comma 2 3 2 2 2 3 2 2 2 2 2 2" xfId="60911" xr:uid="{181D3535-F865-4CE6-B138-D28560C432BC}"/>
    <cellStyle name="Comma 2 3 2 2 2 3 2 2 2 2 3" xfId="45501" xr:uid="{C1FB39CB-AC13-4B15-A820-C29F2E9DDC4B}"/>
    <cellStyle name="Comma 2 3 2 2 2 3 2 2 2 3" xfId="22278" xr:uid="{6F3A3617-7051-4EA8-B0FA-68444D979E6A}"/>
    <cellStyle name="Comma 2 3 2 2 2 3 2 2 2 3 2" xfId="53102" xr:uid="{71632C5F-E7D5-4CB7-A27E-4D4D1CAD9A9A}"/>
    <cellStyle name="Comma 2 3 2 2 2 3 2 2 2 4" xfId="37692" xr:uid="{1B7FC67C-5346-4863-A58E-149B22E56F0B}"/>
    <cellStyle name="Comma 2 3 2 2 2 3 2 2 3" xfId="10873" xr:uid="{BC0E3C0C-35ED-4BE3-A5C5-DCA387C73EB1}"/>
    <cellStyle name="Comma 2 3 2 2 2 3 2 2 3 2" xfId="26284" xr:uid="{A2CBEAC2-9677-4B03-9002-89E155749819}"/>
    <cellStyle name="Comma 2 3 2 2 2 3 2 2 3 2 2" xfId="57108" xr:uid="{4A17D548-F6F6-4C82-8FFC-C67C84B19EBB}"/>
    <cellStyle name="Comma 2 3 2 2 2 3 2 2 3 3" xfId="41698" xr:uid="{9FF69C4D-60C9-4775-A2E1-EA41A10B605E}"/>
    <cellStyle name="Comma 2 3 2 2 2 3 2 2 4" xfId="18475" xr:uid="{8F364626-FAF9-49F0-8CC3-5096BE07A95D}"/>
    <cellStyle name="Comma 2 3 2 2 2 3 2 2 4 2" xfId="49299" xr:uid="{1E553D64-38DA-420D-99CB-B1A55F8887CD}"/>
    <cellStyle name="Comma 2 3 2 2 2 3 2 2 5" xfId="33889" xr:uid="{D67B36D5-FCA2-4C09-A478-CF8F8D4A13AF}"/>
    <cellStyle name="Comma 2 3 2 2 2 3 2 3" xfId="4966" xr:uid="{36B2DA0A-D4C7-4CD4-94D9-C38145EA70D2}"/>
    <cellStyle name="Comma 2 3 2 2 2 3 2 3 2" xfId="12777" xr:uid="{563AEDFA-B9E0-4CA8-84F9-D06701C54284}"/>
    <cellStyle name="Comma 2 3 2 2 2 3 2 3 2 2" xfId="28188" xr:uid="{F5281B77-F42C-426B-BC33-6B11B7CF4DCC}"/>
    <cellStyle name="Comma 2 3 2 2 2 3 2 3 2 2 2" xfId="59012" xr:uid="{CEA25C0F-0BD2-4E1E-88CF-4DB4DC5824E7}"/>
    <cellStyle name="Comma 2 3 2 2 2 3 2 3 2 3" xfId="43602" xr:uid="{CBC6A879-8FE5-4685-87E6-0E538A476DB5}"/>
    <cellStyle name="Comma 2 3 2 2 2 3 2 3 3" xfId="20379" xr:uid="{EDEDFB08-8CDD-4AE0-B7FF-26EB9616F937}"/>
    <cellStyle name="Comma 2 3 2 2 2 3 2 3 3 2" xfId="51203" xr:uid="{B633594C-E6BD-4875-A8E9-CA49F7DA2579}"/>
    <cellStyle name="Comma 2 3 2 2 2 3 2 3 4" xfId="35793" xr:uid="{A2689589-45D5-4963-B986-C6A9BD3DD7E0}"/>
    <cellStyle name="Comma 2 3 2 2 2 3 2 4" xfId="8974" xr:uid="{F06AECAC-05E2-450E-BAC2-0090B0FB1C44}"/>
    <cellStyle name="Comma 2 3 2 2 2 3 2 4 2" xfId="24385" xr:uid="{DA8C1DBE-9DE4-4A6A-8DAF-C5E92FD2502E}"/>
    <cellStyle name="Comma 2 3 2 2 2 3 2 4 2 2" xfId="55209" xr:uid="{C8E7487F-5C87-4645-B311-B60C9E89191A}"/>
    <cellStyle name="Comma 2 3 2 2 2 3 2 4 3" xfId="39799" xr:uid="{8773736E-8DF4-4F84-BBD0-6D163F90098D}"/>
    <cellStyle name="Comma 2 3 2 2 2 3 2 5" xfId="16576" xr:uid="{69659F7A-80F8-4354-9D20-00C6EAFC4BAC}"/>
    <cellStyle name="Comma 2 3 2 2 2 3 2 5 2" xfId="47400" xr:uid="{51CCDBFB-E768-4141-A01A-6BA94772B37E}"/>
    <cellStyle name="Comma 2 3 2 2 2 3 2 6" xfId="31990" xr:uid="{2D3A686D-0F8D-4248-BBE1-31B7E31843D4}"/>
    <cellStyle name="Comma 2 3 2 2 2 3 3" xfId="1796" xr:uid="{B5B11FD3-ED8A-438C-878E-A7938EA542AC}"/>
    <cellStyle name="Comma 2 3 2 2 2 3 3 2" xfId="3695" xr:uid="{FC5F303F-0746-4E72-BDC9-4EC1254E0805}"/>
    <cellStyle name="Comma 2 3 2 2 2 3 3 2 2" xfId="7498" xr:uid="{E9C18302-3DE4-43DE-B6FD-7DA56CE7ED49}"/>
    <cellStyle name="Comma 2 3 2 2 2 3 3 2 2 2" xfId="15309" xr:uid="{ED501E9F-EB42-4935-B571-39F7815CEE1D}"/>
    <cellStyle name="Comma 2 3 2 2 2 3 3 2 2 2 2" xfId="30720" xr:uid="{C689E747-3D4A-4C0B-8D98-ABEA734AE509}"/>
    <cellStyle name="Comma 2 3 2 2 2 3 3 2 2 2 2 2" xfId="61544" xr:uid="{774EBC20-0CDC-46FE-88E9-8BF7E0018D4C}"/>
    <cellStyle name="Comma 2 3 2 2 2 3 3 2 2 2 3" xfId="46134" xr:uid="{ADA6DC58-F93D-472D-B484-F4CA4880D4DB}"/>
    <cellStyle name="Comma 2 3 2 2 2 3 3 2 2 3" xfId="22911" xr:uid="{A8FB96C9-668D-456F-9C9F-D0260306AB58}"/>
    <cellStyle name="Comma 2 3 2 2 2 3 3 2 2 3 2" xfId="53735" xr:uid="{63D604B5-0717-4125-9DF4-9C64CD7AFB6E}"/>
    <cellStyle name="Comma 2 3 2 2 2 3 3 2 2 4" xfId="38325" xr:uid="{8888368C-1D60-4F13-A3CB-73D438841DD5}"/>
    <cellStyle name="Comma 2 3 2 2 2 3 3 2 3" xfId="11506" xr:uid="{4E3F0D70-4D00-437A-98BF-D6757E862D32}"/>
    <cellStyle name="Comma 2 3 2 2 2 3 3 2 3 2" xfId="26917" xr:uid="{A20C8B48-690B-43BF-8DBB-FB5AD0585C88}"/>
    <cellStyle name="Comma 2 3 2 2 2 3 3 2 3 2 2" xfId="57741" xr:uid="{3309796B-B2B0-4220-A58C-985A0BF9C035}"/>
    <cellStyle name="Comma 2 3 2 2 2 3 3 2 3 3" xfId="42331" xr:uid="{865051A7-EF58-4F18-BC1E-DD96D735A770}"/>
    <cellStyle name="Comma 2 3 2 2 2 3 3 2 4" xfId="19108" xr:uid="{901D9F85-C3CF-40BF-A32E-ABE77F497FB3}"/>
    <cellStyle name="Comma 2 3 2 2 2 3 3 2 4 2" xfId="49932" xr:uid="{536AB1F3-1E23-4B95-865B-26A429F02C9C}"/>
    <cellStyle name="Comma 2 3 2 2 2 3 3 2 5" xfId="34522" xr:uid="{441D8749-DB82-4E85-937D-B47F8F8E6E5E}"/>
    <cellStyle name="Comma 2 3 2 2 2 3 3 3" xfId="5599" xr:uid="{2E1F9B83-2ACC-4BF9-BB60-092711C03B5B}"/>
    <cellStyle name="Comma 2 3 2 2 2 3 3 3 2" xfId="13410" xr:uid="{C52A3C75-170E-4725-8D16-73D1D8769453}"/>
    <cellStyle name="Comma 2 3 2 2 2 3 3 3 2 2" xfId="28821" xr:uid="{0C079533-A2B4-43F8-B54A-24D47317A61E}"/>
    <cellStyle name="Comma 2 3 2 2 2 3 3 3 2 2 2" xfId="59645" xr:uid="{E674BCD8-D42B-4773-BE52-78459CF00417}"/>
    <cellStyle name="Comma 2 3 2 2 2 3 3 3 2 3" xfId="44235" xr:uid="{3E5DBCF2-797A-4E6F-A562-973D32DB9BA8}"/>
    <cellStyle name="Comma 2 3 2 2 2 3 3 3 3" xfId="21012" xr:uid="{368D3540-3A72-4AC5-AE7E-545214C60A45}"/>
    <cellStyle name="Comma 2 3 2 2 2 3 3 3 3 2" xfId="51836" xr:uid="{3838CD14-761C-430F-8D19-DA2193155A6C}"/>
    <cellStyle name="Comma 2 3 2 2 2 3 3 3 4" xfId="36426" xr:uid="{D0EB5407-CF1B-42A3-832C-11A5607EDC48}"/>
    <cellStyle name="Comma 2 3 2 2 2 3 3 4" xfId="9607" xr:uid="{B8B2F14E-BDB2-4C81-98B0-AC4FB75D6C80}"/>
    <cellStyle name="Comma 2 3 2 2 2 3 3 4 2" xfId="25018" xr:uid="{43DB5BB4-E0DE-437C-AF49-367DEFFDA032}"/>
    <cellStyle name="Comma 2 3 2 2 2 3 3 4 2 2" xfId="55842" xr:uid="{A57F0F2F-D250-40EB-A571-60532C066B51}"/>
    <cellStyle name="Comma 2 3 2 2 2 3 3 4 3" xfId="40432" xr:uid="{A6F9D4CB-CACC-40F7-A9CE-FE0A0DCE615A}"/>
    <cellStyle name="Comma 2 3 2 2 2 3 3 5" xfId="17209" xr:uid="{5DDB6A00-2CED-4A1D-9512-6E754691D0B7}"/>
    <cellStyle name="Comma 2 3 2 2 2 3 3 5 2" xfId="48033" xr:uid="{9621DB2A-92F8-4364-AE28-C18DC064B679}"/>
    <cellStyle name="Comma 2 3 2 2 2 3 3 6" xfId="32623" xr:uid="{5D292F99-5232-47F5-91C4-D74DC1F67803}"/>
    <cellStyle name="Comma 2 3 2 2 2 3 4" xfId="2429" xr:uid="{BE2E7617-1DD0-4468-999C-E3CBC7FDAA71}"/>
    <cellStyle name="Comma 2 3 2 2 2 3 4 2" xfId="6232" xr:uid="{6EA2CF11-C1A2-4733-98FE-97E44EED2138}"/>
    <cellStyle name="Comma 2 3 2 2 2 3 4 2 2" xfId="14043" xr:uid="{1CD63732-8EB7-4800-A088-A09287AE4521}"/>
    <cellStyle name="Comma 2 3 2 2 2 3 4 2 2 2" xfId="29454" xr:uid="{07B68D33-D19E-4F6E-9039-A58242F7F472}"/>
    <cellStyle name="Comma 2 3 2 2 2 3 4 2 2 2 2" xfId="60278" xr:uid="{0DADDC3B-8AE0-4BC4-B22C-50C3EDF864F3}"/>
    <cellStyle name="Comma 2 3 2 2 2 3 4 2 2 3" xfId="44868" xr:uid="{8EFDDDE1-F596-43D0-940C-E966533613BB}"/>
    <cellStyle name="Comma 2 3 2 2 2 3 4 2 3" xfId="21645" xr:uid="{FC69C4DF-9941-47B8-BE3C-76D1EC0F1F55}"/>
    <cellStyle name="Comma 2 3 2 2 2 3 4 2 3 2" xfId="52469" xr:uid="{25970272-E455-490C-B143-CD0F1C4C69F0}"/>
    <cellStyle name="Comma 2 3 2 2 2 3 4 2 4" xfId="37059" xr:uid="{53CF8F99-F3F2-4095-AD67-603FD6506867}"/>
    <cellStyle name="Comma 2 3 2 2 2 3 4 3" xfId="10240" xr:uid="{3F5489E0-EF45-463F-8D0D-A4B555DBE929}"/>
    <cellStyle name="Comma 2 3 2 2 2 3 4 3 2" xfId="25651" xr:uid="{E9B9A47B-0E71-4CE5-879D-9590558FCCC0}"/>
    <cellStyle name="Comma 2 3 2 2 2 3 4 3 2 2" xfId="56475" xr:uid="{4DD53965-DD18-4895-9D2E-A979957AC551}"/>
    <cellStyle name="Comma 2 3 2 2 2 3 4 3 3" xfId="41065" xr:uid="{9CEB83FB-ABCF-4B19-B63C-DFF9A5636441}"/>
    <cellStyle name="Comma 2 3 2 2 2 3 4 4" xfId="17842" xr:uid="{9ABA972D-DAF4-4B33-8665-C6532E60D335}"/>
    <cellStyle name="Comma 2 3 2 2 2 3 4 4 2" xfId="48666" xr:uid="{9FEAFA97-DB8C-4B07-8162-6084CE386835}"/>
    <cellStyle name="Comma 2 3 2 2 2 3 4 5" xfId="33256" xr:uid="{4BE22713-F7F1-42B4-A6B0-6C5D3A7079E5}"/>
    <cellStyle name="Comma 2 3 2 2 2 3 5" xfId="4333" xr:uid="{1176CFAD-AC40-4554-BBB3-C5311E94C722}"/>
    <cellStyle name="Comma 2 3 2 2 2 3 5 2" xfId="12144" xr:uid="{066942F1-534C-491A-AF99-116DFBE28D86}"/>
    <cellStyle name="Comma 2 3 2 2 2 3 5 2 2" xfId="27555" xr:uid="{079ED352-7C02-4E10-AD66-73BDA3F1A62C}"/>
    <cellStyle name="Comma 2 3 2 2 2 3 5 2 2 2" xfId="58379" xr:uid="{36731092-5ABE-48E8-BEFD-20EAD45C0830}"/>
    <cellStyle name="Comma 2 3 2 2 2 3 5 2 3" xfId="42969" xr:uid="{3C20B700-359D-406D-B5AC-BFFE015AE395}"/>
    <cellStyle name="Comma 2 3 2 2 2 3 5 3" xfId="19746" xr:uid="{F457517A-8B58-4666-AF06-3149DA4C2FDD}"/>
    <cellStyle name="Comma 2 3 2 2 2 3 5 3 2" xfId="50570" xr:uid="{E2DF37C4-9429-43E4-BA15-9DAEC1F42B07}"/>
    <cellStyle name="Comma 2 3 2 2 2 3 5 4" xfId="35160" xr:uid="{AAC49DC9-59C2-4947-86B5-EDC62A24289E}"/>
    <cellStyle name="Comma 2 3 2 2 2 3 6" xfId="8341" xr:uid="{4F0DC980-945A-4501-A724-1D64AF5DD7AC}"/>
    <cellStyle name="Comma 2 3 2 2 2 3 6 2" xfId="23752" xr:uid="{F8A1FF1E-A0CD-4803-A024-785271DF24C8}"/>
    <cellStyle name="Comma 2 3 2 2 2 3 6 2 2" xfId="54576" xr:uid="{7D6730D5-5DAE-406C-8217-74BBFBDC3B98}"/>
    <cellStyle name="Comma 2 3 2 2 2 3 6 3" xfId="39166" xr:uid="{4D37E53F-F483-4402-9D42-EA7031665B18}"/>
    <cellStyle name="Comma 2 3 2 2 2 3 7" xfId="15943" xr:uid="{F8FA9C66-2C57-4EB7-ACEF-C706773E95A3}"/>
    <cellStyle name="Comma 2 3 2 2 2 3 7 2" xfId="46767" xr:uid="{E4F02F3A-1864-4940-B6B5-FC062116FAE6}"/>
    <cellStyle name="Comma 2 3 2 2 2 3 8" xfId="31357" xr:uid="{B8F1C569-919C-4D4B-A0CE-06C6CFFFBF53}"/>
    <cellStyle name="Comma 2 3 2 2 2 4" xfId="950" xr:uid="{B8BA6CF2-198D-44C0-80B3-19A8E9CEB2F3}"/>
    <cellStyle name="Comma 2 3 2 2 2 4 2" xfId="2849" xr:uid="{A65B3ECD-3EB2-47E7-A340-FD05D379169D}"/>
    <cellStyle name="Comma 2 3 2 2 2 4 2 2" xfId="6652" xr:uid="{8350AD53-1303-406C-8C19-7CA525A81600}"/>
    <cellStyle name="Comma 2 3 2 2 2 4 2 2 2" xfId="14463" xr:uid="{C354DA37-31D1-462F-A34C-3A979A2DD14C}"/>
    <cellStyle name="Comma 2 3 2 2 2 4 2 2 2 2" xfId="29874" xr:uid="{B8CD6B66-126C-4E40-9EE4-8EA08D4A820F}"/>
    <cellStyle name="Comma 2 3 2 2 2 4 2 2 2 2 2" xfId="60698" xr:uid="{E90EF5CD-91F9-4A2E-86F5-AFEE34A40D4A}"/>
    <cellStyle name="Comma 2 3 2 2 2 4 2 2 2 3" xfId="45288" xr:uid="{06FED252-439B-4616-8729-3925761908E0}"/>
    <cellStyle name="Comma 2 3 2 2 2 4 2 2 3" xfId="22065" xr:uid="{2A7B37C7-1A93-4724-BBEC-1E4550783191}"/>
    <cellStyle name="Comma 2 3 2 2 2 4 2 2 3 2" xfId="52889" xr:uid="{5CBD036C-84C1-4511-858D-315BBBF80CE6}"/>
    <cellStyle name="Comma 2 3 2 2 2 4 2 2 4" xfId="37479" xr:uid="{E8F581C5-66C7-42D7-810B-A317BD785AC7}"/>
    <cellStyle name="Comma 2 3 2 2 2 4 2 3" xfId="10660" xr:uid="{F856D8EC-94F0-4C39-862A-219E0ECE80D8}"/>
    <cellStyle name="Comma 2 3 2 2 2 4 2 3 2" xfId="26071" xr:uid="{65530671-E815-4014-B30A-3DFAF7BEB63E}"/>
    <cellStyle name="Comma 2 3 2 2 2 4 2 3 2 2" xfId="56895" xr:uid="{8E56DF36-1845-4F1A-8F05-6652D6EA081A}"/>
    <cellStyle name="Comma 2 3 2 2 2 4 2 3 3" xfId="41485" xr:uid="{5F0F9CF2-B5FF-47CD-B2F6-6423EFAD3237}"/>
    <cellStyle name="Comma 2 3 2 2 2 4 2 4" xfId="18262" xr:uid="{3F57D529-B4E9-413C-9601-4C80E3D2FE41}"/>
    <cellStyle name="Comma 2 3 2 2 2 4 2 4 2" xfId="49086" xr:uid="{FFC1CCEE-A73E-4835-A7A6-E55868E4CB03}"/>
    <cellStyle name="Comma 2 3 2 2 2 4 2 5" xfId="33676" xr:uid="{7F417A3C-7513-448C-A2E4-98416BF2F258}"/>
    <cellStyle name="Comma 2 3 2 2 2 4 3" xfId="4753" xr:uid="{AEFA7312-1AA7-4AB0-B53D-2392153BA808}"/>
    <cellStyle name="Comma 2 3 2 2 2 4 3 2" xfId="12564" xr:uid="{DF5D39F5-5D3A-4686-B3CC-E787F00E9347}"/>
    <cellStyle name="Comma 2 3 2 2 2 4 3 2 2" xfId="27975" xr:uid="{3F72F917-73B8-45EA-8666-A85B56BF438C}"/>
    <cellStyle name="Comma 2 3 2 2 2 4 3 2 2 2" xfId="58799" xr:uid="{260C486B-AAF6-415F-90C8-9140A94CEEC0}"/>
    <cellStyle name="Comma 2 3 2 2 2 4 3 2 3" xfId="43389" xr:uid="{3B4E3E4F-975C-42CB-9E45-21FA45A9F8BD}"/>
    <cellStyle name="Comma 2 3 2 2 2 4 3 3" xfId="20166" xr:uid="{C1D93E81-C154-4E97-BF79-1E28040F87F2}"/>
    <cellStyle name="Comma 2 3 2 2 2 4 3 3 2" xfId="50990" xr:uid="{FDD4DFDA-4501-4F06-B52E-934B7BE1FBE2}"/>
    <cellStyle name="Comma 2 3 2 2 2 4 3 4" xfId="35580" xr:uid="{F12451DD-EB97-448D-B660-23A95FB78A11}"/>
    <cellStyle name="Comma 2 3 2 2 2 4 4" xfId="8761" xr:uid="{1C8BFE11-285B-4B1B-BFB5-E5988EC4093F}"/>
    <cellStyle name="Comma 2 3 2 2 2 4 4 2" xfId="24172" xr:uid="{3E7BDB7B-0DF3-46EA-9B4F-644768A7787F}"/>
    <cellStyle name="Comma 2 3 2 2 2 4 4 2 2" xfId="54996" xr:uid="{FF1B217A-040D-4654-A972-51346AB1292F}"/>
    <cellStyle name="Comma 2 3 2 2 2 4 4 3" xfId="39586" xr:uid="{A4B97906-03D8-444A-B2B8-2AF2094955EC}"/>
    <cellStyle name="Comma 2 3 2 2 2 4 5" xfId="16363" xr:uid="{9B38696F-32C0-4F45-85BD-A09A3090BCA3}"/>
    <cellStyle name="Comma 2 3 2 2 2 4 5 2" xfId="47187" xr:uid="{06D5AE41-52FC-464B-BA4F-D7EE34821B52}"/>
    <cellStyle name="Comma 2 3 2 2 2 4 6" xfId="31777" xr:uid="{515BB7BD-D4E8-4D58-AFD5-6723978A7C4F}"/>
    <cellStyle name="Comma 2 3 2 2 2 5" xfId="1583" xr:uid="{6C0A265F-619A-4E19-9E48-CD507A6C19A8}"/>
    <cellStyle name="Comma 2 3 2 2 2 5 2" xfId="3482" xr:uid="{92A16531-7FCD-4C44-B1AC-69A8292AF1AF}"/>
    <cellStyle name="Comma 2 3 2 2 2 5 2 2" xfId="7285" xr:uid="{0A5904FB-F565-4571-AE01-2345152ACEE3}"/>
    <cellStyle name="Comma 2 3 2 2 2 5 2 2 2" xfId="15096" xr:uid="{FBBDE3EB-1FB4-4804-952B-EC562D06932E}"/>
    <cellStyle name="Comma 2 3 2 2 2 5 2 2 2 2" xfId="30507" xr:uid="{FC381F94-A335-4886-8949-50902BAD436B}"/>
    <cellStyle name="Comma 2 3 2 2 2 5 2 2 2 2 2" xfId="61331" xr:uid="{093B2F3A-D4B7-4DF8-B798-2B708C22C267}"/>
    <cellStyle name="Comma 2 3 2 2 2 5 2 2 2 3" xfId="45921" xr:uid="{03706A08-CB19-4C94-B6E3-3908B763E3A9}"/>
    <cellStyle name="Comma 2 3 2 2 2 5 2 2 3" xfId="22698" xr:uid="{52003090-3868-4954-8308-3429EE9E54EF}"/>
    <cellStyle name="Comma 2 3 2 2 2 5 2 2 3 2" xfId="53522" xr:uid="{C84B5599-CCD1-41E5-BCA9-6AAF2859E2A8}"/>
    <cellStyle name="Comma 2 3 2 2 2 5 2 2 4" xfId="38112" xr:uid="{FEB6C05A-6DA4-4434-B429-733AB5323699}"/>
    <cellStyle name="Comma 2 3 2 2 2 5 2 3" xfId="11293" xr:uid="{E28645E8-487D-4AA6-B8E6-390904E3969B}"/>
    <cellStyle name="Comma 2 3 2 2 2 5 2 3 2" xfId="26704" xr:uid="{3E5F6119-CA6D-4917-A4DA-F3F445AD3658}"/>
    <cellStyle name="Comma 2 3 2 2 2 5 2 3 2 2" xfId="57528" xr:uid="{E210A800-607E-404A-9BC9-A4986558490C}"/>
    <cellStyle name="Comma 2 3 2 2 2 5 2 3 3" xfId="42118" xr:uid="{E3541782-BA31-48A4-BD0D-F0BA52B8D5C8}"/>
    <cellStyle name="Comma 2 3 2 2 2 5 2 4" xfId="18895" xr:uid="{72A62DA6-AC26-4C45-9B02-88CA40C9ADF1}"/>
    <cellStyle name="Comma 2 3 2 2 2 5 2 4 2" xfId="49719" xr:uid="{ABF3226F-6228-49B3-8507-6A9C197F1596}"/>
    <cellStyle name="Comma 2 3 2 2 2 5 2 5" xfId="34309" xr:uid="{059D5D4E-A1F2-4A3D-8597-75232B50E3EF}"/>
    <cellStyle name="Comma 2 3 2 2 2 5 3" xfId="5386" xr:uid="{C8B1694D-95E6-434F-9129-8D6E969D9C81}"/>
    <cellStyle name="Comma 2 3 2 2 2 5 3 2" xfId="13197" xr:uid="{C119540F-17C7-461A-BC02-2F198A08BB7D}"/>
    <cellStyle name="Comma 2 3 2 2 2 5 3 2 2" xfId="28608" xr:uid="{8C74B3A5-40F5-401B-8AFD-C22EA36CC52F}"/>
    <cellStyle name="Comma 2 3 2 2 2 5 3 2 2 2" xfId="59432" xr:uid="{C43CCEDA-82C4-4A29-B8FE-48803B1416A9}"/>
    <cellStyle name="Comma 2 3 2 2 2 5 3 2 3" xfId="44022" xr:uid="{60D6F314-D536-4E0E-8C7C-3427BC5B8275}"/>
    <cellStyle name="Comma 2 3 2 2 2 5 3 3" xfId="20799" xr:uid="{B6771766-D1C8-4FCC-8618-3A2B4A07BF7C}"/>
    <cellStyle name="Comma 2 3 2 2 2 5 3 3 2" xfId="51623" xr:uid="{BF3000A0-4BEC-403F-88A0-7194F91722F9}"/>
    <cellStyle name="Comma 2 3 2 2 2 5 3 4" xfId="36213" xr:uid="{F42AD7D9-E8F3-4FEE-B401-7C469D1EA9A9}"/>
    <cellStyle name="Comma 2 3 2 2 2 5 4" xfId="9394" xr:uid="{0CD394D7-DD64-40A5-9A54-20B3C6A820BD}"/>
    <cellStyle name="Comma 2 3 2 2 2 5 4 2" xfId="24805" xr:uid="{89FC1158-22A6-4046-8111-73A5986320D2}"/>
    <cellStyle name="Comma 2 3 2 2 2 5 4 2 2" xfId="55629" xr:uid="{45AA5686-1909-4089-9590-DF370EE94C21}"/>
    <cellStyle name="Comma 2 3 2 2 2 5 4 3" xfId="40219" xr:uid="{5746BD2B-7E74-4A40-8BD4-257EA0F0DF9C}"/>
    <cellStyle name="Comma 2 3 2 2 2 5 5" xfId="16996" xr:uid="{61A1E68E-6204-4A5F-BB92-0B4832D1EF25}"/>
    <cellStyle name="Comma 2 3 2 2 2 5 5 2" xfId="47820" xr:uid="{A649F57B-DD04-4399-94B1-C503C065577B}"/>
    <cellStyle name="Comma 2 3 2 2 2 5 6" xfId="32410" xr:uid="{0E931D22-B8B4-4A5D-8BF9-04ED9AF5A7B9}"/>
    <cellStyle name="Comma 2 3 2 2 2 6" xfId="2216" xr:uid="{9AAAB3AE-43B6-47CB-B67E-BF20F7984879}"/>
    <cellStyle name="Comma 2 3 2 2 2 6 2" xfId="6019" xr:uid="{5E930673-0579-4D09-9900-CB3FBEBAE5FF}"/>
    <cellStyle name="Comma 2 3 2 2 2 6 2 2" xfId="13830" xr:uid="{033016C4-D080-4DC1-8C1C-10C7C775A556}"/>
    <cellStyle name="Comma 2 3 2 2 2 6 2 2 2" xfId="29241" xr:uid="{C92C70C1-8794-4CF1-8989-25BAF2AF0CF5}"/>
    <cellStyle name="Comma 2 3 2 2 2 6 2 2 2 2" xfId="60065" xr:uid="{19753A60-99C4-4EBE-A57F-B3B8AB2C3796}"/>
    <cellStyle name="Comma 2 3 2 2 2 6 2 2 3" xfId="44655" xr:uid="{5EC05DE9-7345-4F75-8C1B-8BDC70B6F159}"/>
    <cellStyle name="Comma 2 3 2 2 2 6 2 3" xfId="21432" xr:uid="{847C994D-C5E8-4F16-AC99-67B5481216E9}"/>
    <cellStyle name="Comma 2 3 2 2 2 6 2 3 2" xfId="52256" xr:uid="{140C9C48-C940-4EF8-93E9-47A300A9D6C5}"/>
    <cellStyle name="Comma 2 3 2 2 2 6 2 4" xfId="36846" xr:uid="{3875B4F4-CA4D-44E0-995D-C8BE1AB319DB}"/>
    <cellStyle name="Comma 2 3 2 2 2 6 3" xfId="10027" xr:uid="{3920BC03-8E76-4318-B320-EC674B424E6E}"/>
    <cellStyle name="Comma 2 3 2 2 2 6 3 2" xfId="25438" xr:uid="{3F22077A-E5B2-41ED-935F-3FB2C562FE08}"/>
    <cellStyle name="Comma 2 3 2 2 2 6 3 2 2" xfId="56262" xr:uid="{15E8EBD6-50D9-4B2C-941B-4777244A034F}"/>
    <cellStyle name="Comma 2 3 2 2 2 6 3 3" xfId="40852" xr:uid="{8A3FC476-D16C-4C45-B85F-CA916001DA7E}"/>
    <cellStyle name="Comma 2 3 2 2 2 6 4" xfId="17629" xr:uid="{BE516F3E-7743-477A-AFC2-78488D2318E6}"/>
    <cellStyle name="Comma 2 3 2 2 2 6 4 2" xfId="48453" xr:uid="{037F435B-A34E-465A-9DA7-2FFD5D9EA89F}"/>
    <cellStyle name="Comma 2 3 2 2 2 6 5" xfId="33043" xr:uid="{EEB61789-745B-4320-A0E7-86E4F94E4639}"/>
    <cellStyle name="Comma 2 3 2 2 2 7" xfId="4120" xr:uid="{E65A9262-2D1D-4AE6-AC3C-D23B724AA7AC}"/>
    <cellStyle name="Comma 2 3 2 2 2 7 2" xfId="11931" xr:uid="{880312DF-EEEC-4269-A997-C7F86E5EBC22}"/>
    <cellStyle name="Comma 2 3 2 2 2 7 2 2" xfId="27342" xr:uid="{C47BCD04-C1CB-43D4-9283-C087A8650005}"/>
    <cellStyle name="Comma 2 3 2 2 2 7 2 2 2" xfId="58166" xr:uid="{3654FA4B-0B9E-47CB-8C9B-8799F240D091}"/>
    <cellStyle name="Comma 2 3 2 2 2 7 2 3" xfId="42756" xr:uid="{EBE2CA27-531B-4709-8266-C8F27F933C51}"/>
    <cellStyle name="Comma 2 3 2 2 2 7 3" xfId="19533" xr:uid="{A68AEEEF-09D5-4FC3-8B3A-5ABB5BB97598}"/>
    <cellStyle name="Comma 2 3 2 2 2 7 3 2" xfId="50357" xr:uid="{7AB79E44-3297-4DEB-A3B1-BD29028C4695}"/>
    <cellStyle name="Comma 2 3 2 2 2 7 4" xfId="34947" xr:uid="{285141AD-390C-4D27-8EA0-2CD346D6B38E}"/>
    <cellStyle name="Comma 2 3 2 2 2 8" xfId="8128" xr:uid="{F81F6DE2-8B16-4764-845A-180B07FFD8F7}"/>
    <cellStyle name="Comma 2 3 2 2 2 8 2" xfId="23539" xr:uid="{9FEBE833-FFA7-4050-A024-68FDFC62DB53}"/>
    <cellStyle name="Comma 2 3 2 2 2 8 2 2" xfId="54363" xr:uid="{421417A6-671E-491C-89F3-B09ADA9C6B51}"/>
    <cellStyle name="Comma 2 3 2 2 2 8 3" xfId="38953" xr:uid="{49FFDA55-132C-40B0-B772-88F6CD631106}"/>
    <cellStyle name="Comma 2 3 2 2 2 9" xfId="7919" xr:uid="{B4A45C03-BBA0-44D4-A7AF-B3B3F2AD8332}"/>
    <cellStyle name="Comma 2 3 2 2 2 9 2" xfId="23330" xr:uid="{CCE15494-FB16-4C46-9E27-22A8603CF167}"/>
    <cellStyle name="Comma 2 3 2 2 2 9 2 2" xfId="54154" xr:uid="{8823E569-4C9D-4365-93E1-F44DD13BC55E}"/>
    <cellStyle name="Comma 2 3 2 2 2 9 3" xfId="38744" xr:uid="{AEB5DE30-76BF-4C6D-A7DF-F847E6F909F5}"/>
    <cellStyle name="Comma 2 3 2 2 3" xfId="657" xr:uid="{E9A19816-A25B-4202-A8C2-74189B0B5228}"/>
    <cellStyle name="Comma 2 3 2 2 3 2" xfId="1290" xr:uid="{93ABA7DF-7F16-48E5-82CF-F47C353ADC9F}"/>
    <cellStyle name="Comma 2 3 2 2 3 2 2" xfId="3189" xr:uid="{DE121314-FEFF-46EA-A998-458A376AD2CE}"/>
    <cellStyle name="Comma 2 3 2 2 3 2 2 2" xfId="6992" xr:uid="{8672D6C9-FBD9-43F7-90BD-47440D56E5E7}"/>
    <cellStyle name="Comma 2 3 2 2 3 2 2 2 2" xfId="14803" xr:uid="{DABA6996-DCD9-4758-AFA2-B15DB83C48DF}"/>
    <cellStyle name="Comma 2 3 2 2 3 2 2 2 2 2" xfId="30214" xr:uid="{C009BFDF-14DB-4ECE-B346-D97722BA1582}"/>
    <cellStyle name="Comma 2 3 2 2 3 2 2 2 2 2 2" xfId="61038" xr:uid="{6F8AA96C-1727-4DF1-8597-866294E17A92}"/>
    <cellStyle name="Comma 2 3 2 2 3 2 2 2 2 3" xfId="45628" xr:uid="{2D419F49-0412-4915-8DCB-A53D4CC1C334}"/>
    <cellStyle name="Comma 2 3 2 2 3 2 2 2 3" xfId="22405" xr:uid="{B4B11254-8505-464B-969B-0C997E9A28A6}"/>
    <cellStyle name="Comma 2 3 2 2 3 2 2 2 3 2" xfId="53229" xr:uid="{9865EA5D-4260-4A29-AD07-816A355F22DC}"/>
    <cellStyle name="Comma 2 3 2 2 3 2 2 2 4" xfId="37819" xr:uid="{1A55493C-1F67-4EBD-9CB5-9C3B5AB663B3}"/>
    <cellStyle name="Comma 2 3 2 2 3 2 2 3" xfId="11000" xr:uid="{1C4A193A-9429-455D-B9AE-A624AD0FDAF9}"/>
    <cellStyle name="Comma 2 3 2 2 3 2 2 3 2" xfId="26411" xr:uid="{8B869481-92F4-476F-81F8-6192D2FE4318}"/>
    <cellStyle name="Comma 2 3 2 2 3 2 2 3 2 2" xfId="57235" xr:uid="{5A199C42-9D01-4568-88BE-6149512B290F}"/>
    <cellStyle name="Comma 2 3 2 2 3 2 2 3 3" xfId="41825" xr:uid="{4A9AF573-C1EF-4163-90AD-A88F770E2C6C}"/>
    <cellStyle name="Comma 2 3 2 2 3 2 2 4" xfId="18602" xr:uid="{3957671A-B227-45B9-94B0-E2F3D13F18E2}"/>
    <cellStyle name="Comma 2 3 2 2 3 2 2 4 2" xfId="49426" xr:uid="{DB9BE7F3-0A4B-417B-B00C-00F2E58FE81C}"/>
    <cellStyle name="Comma 2 3 2 2 3 2 2 5" xfId="34016" xr:uid="{2AED4CA5-4D2D-44E1-855F-65D56523A888}"/>
    <cellStyle name="Comma 2 3 2 2 3 2 3" xfId="5093" xr:uid="{95CDDFBD-3B61-4FD4-8197-0671AD7A406E}"/>
    <cellStyle name="Comma 2 3 2 2 3 2 3 2" xfId="12904" xr:uid="{A7071BD0-B8FD-4F64-84C7-9DCE575F4B1D}"/>
    <cellStyle name="Comma 2 3 2 2 3 2 3 2 2" xfId="28315" xr:uid="{AA0F7E54-B7D1-4E8C-A24C-0378DA7614CE}"/>
    <cellStyle name="Comma 2 3 2 2 3 2 3 2 2 2" xfId="59139" xr:uid="{9B90F5CF-2A8A-4A61-BC4C-DA1F48802802}"/>
    <cellStyle name="Comma 2 3 2 2 3 2 3 2 3" xfId="43729" xr:uid="{CF8A2248-4201-40E6-A275-2B398DC9F8F7}"/>
    <cellStyle name="Comma 2 3 2 2 3 2 3 3" xfId="20506" xr:uid="{B7462DE7-6983-43A4-8F1F-290F4E41C6EE}"/>
    <cellStyle name="Comma 2 3 2 2 3 2 3 3 2" xfId="51330" xr:uid="{D9CD1511-382A-42E2-A03B-A84A122B10C5}"/>
    <cellStyle name="Comma 2 3 2 2 3 2 3 4" xfId="35920" xr:uid="{9694193A-E93F-47BA-917C-D4F228233EB0}"/>
    <cellStyle name="Comma 2 3 2 2 3 2 4" xfId="9101" xr:uid="{41A9E053-BA18-4B69-BD32-311D155627B4}"/>
    <cellStyle name="Comma 2 3 2 2 3 2 4 2" xfId="24512" xr:uid="{DA0034DA-CBE0-4105-8932-1C9C78F44830}"/>
    <cellStyle name="Comma 2 3 2 2 3 2 4 2 2" xfId="55336" xr:uid="{7827A2F7-FBF7-438E-BA41-7DAB05442483}"/>
    <cellStyle name="Comma 2 3 2 2 3 2 4 3" xfId="39926" xr:uid="{70A3B9A1-639A-4B49-938B-825F140FC663}"/>
    <cellStyle name="Comma 2 3 2 2 3 2 5" xfId="16703" xr:uid="{5396C01C-3C94-4468-9A09-C4733F86BB28}"/>
    <cellStyle name="Comma 2 3 2 2 3 2 5 2" xfId="47527" xr:uid="{46F17365-AF64-447B-9661-BD5B498ACB11}"/>
    <cellStyle name="Comma 2 3 2 2 3 2 6" xfId="32117" xr:uid="{4DDCAFE0-2923-41F0-85C4-BDD1BD7C88F9}"/>
    <cellStyle name="Comma 2 3 2 2 3 3" xfId="1923" xr:uid="{174506BB-6D4E-438B-8209-0BA7231FCB58}"/>
    <cellStyle name="Comma 2 3 2 2 3 3 2" xfId="3822" xr:uid="{3431C00C-117D-4AFA-A93D-B0D3EE205DCA}"/>
    <cellStyle name="Comma 2 3 2 2 3 3 2 2" xfId="7625" xr:uid="{05B62C08-E0D1-488B-AADD-84360ED96DDF}"/>
    <cellStyle name="Comma 2 3 2 2 3 3 2 2 2" xfId="15436" xr:uid="{C62D80F2-24A1-4CD3-A763-61D3885EB9B8}"/>
    <cellStyle name="Comma 2 3 2 2 3 3 2 2 2 2" xfId="30847" xr:uid="{84E0B1AF-5676-4D25-A5EA-92F1877444A7}"/>
    <cellStyle name="Comma 2 3 2 2 3 3 2 2 2 2 2" xfId="61671" xr:uid="{79BB2252-BEF4-4435-AC4B-741C2C0CE8E2}"/>
    <cellStyle name="Comma 2 3 2 2 3 3 2 2 2 3" xfId="46261" xr:uid="{0CE5C712-580A-4668-82BD-026BC4445160}"/>
    <cellStyle name="Comma 2 3 2 2 3 3 2 2 3" xfId="23038" xr:uid="{0E5ED62F-8D84-4D8E-8591-9964551FCCC5}"/>
    <cellStyle name="Comma 2 3 2 2 3 3 2 2 3 2" xfId="53862" xr:uid="{AE8CFAD4-501C-4B78-8FE9-12BD7B8F4D81}"/>
    <cellStyle name="Comma 2 3 2 2 3 3 2 2 4" xfId="38452" xr:uid="{72830654-963F-44F8-BD6B-59AB627FF7E2}"/>
    <cellStyle name="Comma 2 3 2 2 3 3 2 3" xfId="11633" xr:uid="{D846A1C9-1AA1-45A3-BCE4-9DF74E90DAE7}"/>
    <cellStyle name="Comma 2 3 2 2 3 3 2 3 2" xfId="27044" xr:uid="{332DDD04-56FC-4CE7-A44D-FE77CFDBEAAB}"/>
    <cellStyle name="Comma 2 3 2 2 3 3 2 3 2 2" xfId="57868" xr:uid="{AA678475-CB05-4942-A3CC-81A4FDC967A1}"/>
    <cellStyle name="Comma 2 3 2 2 3 3 2 3 3" xfId="42458" xr:uid="{63489812-5D1E-41F4-ABE3-7720CA210103}"/>
    <cellStyle name="Comma 2 3 2 2 3 3 2 4" xfId="19235" xr:uid="{06414F42-407C-4D74-9F6D-0CC1353E3CEB}"/>
    <cellStyle name="Comma 2 3 2 2 3 3 2 4 2" xfId="50059" xr:uid="{5C55E33E-ABCC-45DD-8C16-D536307ACAE4}"/>
    <cellStyle name="Comma 2 3 2 2 3 3 2 5" xfId="34649" xr:uid="{CBC7E8D8-F00B-41C1-A8C9-51AFB4816F97}"/>
    <cellStyle name="Comma 2 3 2 2 3 3 3" xfId="5726" xr:uid="{F62C2E1F-CDFF-452F-AF15-74CB61F78CA0}"/>
    <cellStyle name="Comma 2 3 2 2 3 3 3 2" xfId="13537" xr:uid="{3FE15C79-0FD6-4CB7-B330-56E5BE6B1A91}"/>
    <cellStyle name="Comma 2 3 2 2 3 3 3 2 2" xfId="28948" xr:uid="{0621F6CD-B49A-4463-A953-B3ABFAF90C90}"/>
    <cellStyle name="Comma 2 3 2 2 3 3 3 2 2 2" xfId="59772" xr:uid="{03B910BC-70CF-4A85-8C76-25C7C4AFD3E4}"/>
    <cellStyle name="Comma 2 3 2 2 3 3 3 2 3" xfId="44362" xr:uid="{51E2BF61-90D8-479F-BCAA-85EF0173C73C}"/>
    <cellStyle name="Comma 2 3 2 2 3 3 3 3" xfId="21139" xr:uid="{614FD4B4-569C-4122-AF23-EC50A280387F}"/>
    <cellStyle name="Comma 2 3 2 2 3 3 3 3 2" xfId="51963" xr:uid="{58F713B8-B309-4B6E-9312-D480F915412C}"/>
    <cellStyle name="Comma 2 3 2 2 3 3 3 4" xfId="36553" xr:uid="{E6E6696C-B492-456D-B422-B06BC053D871}"/>
    <cellStyle name="Comma 2 3 2 2 3 3 4" xfId="9734" xr:uid="{3F7596ED-DEF4-48F8-BE58-D10C34A54CAA}"/>
    <cellStyle name="Comma 2 3 2 2 3 3 4 2" xfId="25145" xr:uid="{BE97CB87-9C78-4BEE-8891-A3F65668D274}"/>
    <cellStyle name="Comma 2 3 2 2 3 3 4 2 2" xfId="55969" xr:uid="{9ABB15CE-060E-4B93-9C7D-16E1930C772E}"/>
    <cellStyle name="Comma 2 3 2 2 3 3 4 3" xfId="40559" xr:uid="{A7B90D5E-2220-421A-972E-56CFD18CEE35}"/>
    <cellStyle name="Comma 2 3 2 2 3 3 5" xfId="17336" xr:uid="{3FF33D19-FDB0-46CB-B79E-84EF8653656F}"/>
    <cellStyle name="Comma 2 3 2 2 3 3 5 2" xfId="48160" xr:uid="{68C7A773-ACAA-4A46-AEB1-686DC71E47BA}"/>
    <cellStyle name="Comma 2 3 2 2 3 3 6" xfId="32750" xr:uid="{01AB7216-EBDC-4417-A74D-F0D0DA345A28}"/>
    <cellStyle name="Comma 2 3 2 2 3 4" xfId="2556" xr:uid="{70F4C039-4250-446B-A66D-1B1C9E17CA80}"/>
    <cellStyle name="Comma 2 3 2 2 3 4 2" xfId="6359" xr:uid="{47165650-8E13-4DB1-9C2B-71F0E8D85A28}"/>
    <cellStyle name="Comma 2 3 2 2 3 4 2 2" xfId="14170" xr:uid="{83727309-3DA1-4BA5-B3D1-0CFC525A677F}"/>
    <cellStyle name="Comma 2 3 2 2 3 4 2 2 2" xfId="29581" xr:uid="{E0B8B4E0-8AC7-4F77-AD7B-86EB51CFE78E}"/>
    <cellStyle name="Comma 2 3 2 2 3 4 2 2 2 2" xfId="60405" xr:uid="{A27DC1EB-36A9-46A3-94A6-283BA8B483D5}"/>
    <cellStyle name="Comma 2 3 2 2 3 4 2 2 3" xfId="44995" xr:uid="{EDEEC0C4-7F2C-4A68-8EC1-02A7640738F9}"/>
    <cellStyle name="Comma 2 3 2 2 3 4 2 3" xfId="21772" xr:uid="{63CB9194-D709-4C75-A445-BD03C3088B4C}"/>
    <cellStyle name="Comma 2 3 2 2 3 4 2 3 2" xfId="52596" xr:uid="{98CF401B-8E0B-4A89-80EA-8A8BF56C0D55}"/>
    <cellStyle name="Comma 2 3 2 2 3 4 2 4" xfId="37186" xr:uid="{71DEF8C8-718C-4504-B80A-1B4231C57040}"/>
    <cellStyle name="Comma 2 3 2 2 3 4 3" xfId="10367" xr:uid="{A2AB5636-A792-46EE-894F-0FBCAC03657C}"/>
    <cellStyle name="Comma 2 3 2 2 3 4 3 2" xfId="25778" xr:uid="{2BCE8A8B-2889-44BA-82B1-69A6C61D7F2A}"/>
    <cellStyle name="Comma 2 3 2 2 3 4 3 2 2" xfId="56602" xr:uid="{6D6B6019-18CC-4D6D-8D0D-941505C44F3A}"/>
    <cellStyle name="Comma 2 3 2 2 3 4 3 3" xfId="41192" xr:uid="{50B0F9EA-2CFC-4910-8130-6572271E3583}"/>
    <cellStyle name="Comma 2 3 2 2 3 4 4" xfId="17969" xr:uid="{6ED2D60E-4300-40DB-B795-EBB35BE643F8}"/>
    <cellStyle name="Comma 2 3 2 2 3 4 4 2" xfId="48793" xr:uid="{4C1B9B52-5477-4E24-BE14-0AF0D38238B6}"/>
    <cellStyle name="Comma 2 3 2 2 3 4 5" xfId="33383" xr:uid="{10F1FA39-666C-4692-AACB-F76B89FE866B}"/>
    <cellStyle name="Comma 2 3 2 2 3 5" xfId="4460" xr:uid="{C053C1C5-0E3F-4DDF-AF07-40060A025989}"/>
    <cellStyle name="Comma 2 3 2 2 3 5 2" xfId="12271" xr:uid="{24F79FCB-1415-44D5-B273-F9C6AEAE279D}"/>
    <cellStyle name="Comma 2 3 2 2 3 5 2 2" xfId="27682" xr:uid="{C055013C-538E-4BFC-834E-5435F9AF38F6}"/>
    <cellStyle name="Comma 2 3 2 2 3 5 2 2 2" xfId="58506" xr:uid="{5E1270B1-6612-4086-A5BB-B80425FFCFE5}"/>
    <cellStyle name="Comma 2 3 2 2 3 5 2 3" xfId="43096" xr:uid="{98FF07C4-CD50-4C07-B9B9-9C9BFF01635B}"/>
    <cellStyle name="Comma 2 3 2 2 3 5 3" xfId="19873" xr:uid="{50B1922D-8F00-4C7E-9138-DCD433C66476}"/>
    <cellStyle name="Comma 2 3 2 2 3 5 3 2" xfId="50697" xr:uid="{5E92133A-4003-47B1-9A0C-68FD99CB2000}"/>
    <cellStyle name="Comma 2 3 2 2 3 5 4" xfId="35287" xr:uid="{F2645234-DF61-4CD8-90C6-1B12760ED30E}"/>
    <cellStyle name="Comma 2 3 2 2 3 6" xfId="8468" xr:uid="{B2FAF99A-F16A-4ED2-A47A-5A053DD3E2EA}"/>
    <cellStyle name="Comma 2 3 2 2 3 6 2" xfId="23879" xr:uid="{F6497DBD-0325-42DE-AFBB-F0E5E7ECFB90}"/>
    <cellStyle name="Comma 2 3 2 2 3 6 2 2" xfId="54703" xr:uid="{D47FA557-097D-4173-A799-CBFE2476D271}"/>
    <cellStyle name="Comma 2 3 2 2 3 6 3" xfId="39293" xr:uid="{507656FA-9DCB-4711-AF11-7B3EF9CAEC7E}"/>
    <cellStyle name="Comma 2 3 2 2 3 7" xfId="16070" xr:uid="{78C039A3-564F-4D35-AE07-0EADC0596FA4}"/>
    <cellStyle name="Comma 2 3 2 2 3 7 2" xfId="46894" xr:uid="{89ACF807-B7D7-489D-A92A-748840FC6F03}"/>
    <cellStyle name="Comma 2 3 2 2 3 8" xfId="31484" xr:uid="{6352053F-E9ED-44E3-802F-58355F9D2D72}"/>
    <cellStyle name="Comma 2 3 2 2 4" xfId="448" xr:uid="{053268FE-BD3E-46B9-ABE1-095CDE3959DA}"/>
    <cellStyle name="Comma 2 3 2 2 4 2" xfId="1081" xr:uid="{E983700B-4DCC-4ADA-AC48-1C6A6D2A6579}"/>
    <cellStyle name="Comma 2 3 2 2 4 2 2" xfId="2980" xr:uid="{5B7506DD-FC84-4DEE-B00C-70DE167EFE57}"/>
    <cellStyle name="Comma 2 3 2 2 4 2 2 2" xfId="6783" xr:uid="{16D4DC01-2874-47F7-AC0E-A416CB50ED3A}"/>
    <cellStyle name="Comma 2 3 2 2 4 2 2 2 2" xfId="14594" xr:uid="{B9CEA74A-9F01-42AB-AD6D-57A9214A4669}"/>
    <cellStyle name="Comma 2 3 2 2 4 2 2 2 2 2" xfId="30005" xr:uid="{7F0197AD-B820-4F3A-8ECA-06CC41B817AB}"/>
    <cellStyle name="Comma 2 3 2 2 4 2 2 2 2 2 2" xfId="60829" xr:uid="{F8857A0D-9E40-42A8-90D3-4D05AB41B4C8}"/>
    <cellStyle name="Comma 2 3 2 2 4 2 2 2 2 3" xfId="45419" xr:uid="{F93BA911-34AE-4C05-B2A7-16282DF2A0A1}"/>
    <cellStyle name="Comma 2 3 2 2 4 2 2 2 3" xfId="22196" xr:uid="{EC8FC305-2340-4033-9F78-6A77EE543111}"/>
    <cellStyle name="Comma 2 3 2 2 4 2 2 2 3 2" xfId="53020" xr:uid="{3163756B-D158-467A-B76E-30DF8CE38E0A}"/>
    <cellStyle name="Comma 2 3 2 2 4 2 2 2 4" xfId="37610" xr:uid="{8E1FAE62-2B87-4670-AF6A-87BB9E2787F4}"/>
    <cellStyle name="Comma 2 3 2 2 4 2 2 3" xfId="10791" xr:uid="{D50511F6-5C39-419B-B02C-2EF0B8888F4E}"/>
    <cellStyle name="Comma 2 3 2 2 4 2 2 3 2" xfId="26202" xr:uid="{23A4E1E0-1A60-4843-AB4E-68031FD84272}"/>
    <cellStyle name="Comma 2 3 2 2 4 2 2 3 2 2" xfId="57026" xr:uid="{112983A2-1EBC-4009-9B11-21C7AF1DFBDF}"/>
    <cellStyle name="Comma 2 3 2 2 4 2 2 3 3" xfId="41616" xr:uid="{6192B996-3448-4B9F-8253-1951A4AC3587}"/>
    <cellStyle name="Comma 2 3 2 2 4 2 2 4" xfId="18393" xr:uid="{9A89493D-8EBF-407D-989C-13E62F303F68}"/>
    <cellStyle name="Comma 2 3 2 2 4 2 2 4 2" xfId="49217" xr:uid="{02DE3517-D13D-4523-83AE-7A7302F51C15}"/>
    <cellStyle name="Comma 2 3 2 2 4 2 2 5" xfId="33807" xr:uid="{AEBE3384-220C-4C97-9BDC-4095C7ED478B}"/>
    <cellStyle name="Comma 2 3 2 2 4 2 3" xfId="4884" xr:uid="{662A6C16-9715-4AD7-A429-96DB7916A9C9}"/>
    <cellStyle name="Comma 2 3 2 2 4 2 3 2" xfId="12695" xr:uid="{68E34138-E41A-49B4-A76C-5703460B37B6}"/>
    <cellStyle name="Comma 2 3 2 2 4 2 3 2 2" xfId="28106" xr:uid="{082E61D8-07AA-40C6-8E64-D994A8792693}"/>
    <cellStyle name="Comma 2 3 2 2 4 2 3 2 2 2" xfId="58930" xr:uid="{A5E39565-C208-41A5-8F5B-55AA07508139}"/>
    <cellStyle name="Comma 2 3 2 2 4 2 3 2 3" xfId="43520" xr:uid="{D20FC020-0DF4-4726-918F-A0DB1756D5D0}"/>
    <cellStyle name="Comma 2 3 2 2 4 2 3 3" xfId="20297" xr:uid="{277FEA35-9FED-472E-BA86-18B8CF89BA18}"/>
    <cellStyle name="Comma 2 3 2 2 4 2 3 3 2" xfId="51121" xr:uid="{471F37E6-D727-4290-B4CB-89DB3D650AE0}"/>
    <cellStyle name="Comma 2 3 2 2 4 2 3 4" xfId="35711" xr:uid="{475B29D5-71B2-4421-B143-9B5EE9B49431}"/>
    <cellStyle name="Comma 2 3 2 2 4 2 4" xfId="8892" xr:uid="{ECA433FA-B1D9-4AA4-AB19-955EC7A4BBAB}"/>
    <cellStyle name="Comma 2 3 2 2 4 2 4 2" xfId="24303" xr:uid="{DC80DB31-5F2B-4DA7-A816-02C8F2D9E134}"/>
    <cellStyle name="Comma 2 3 2 2 4 2 4 2 2" xfId="55127" xr:uid="{812CE3C0-C34F-4ED0-9B80-9E732FAE47CC}"/>
    <cellStyle name="Comma 2 3 2 2 4 2 4 3" xfId="39717" xr:uid="{CD1A90C3-4C3D-4BA5-BE1A-21B1E98CC40E}"/>
    <cellStyle name="Comma 2 3 2 2 4 2 5" xfId="16494" xr:uid="{87EF8808-83A5-469E-BDFA-B67785281FE8}"/>
    <cellStyle name="Comma 2 3 2 2 4 2 5 2" xfId="47318" xr:uid="{2E14E38D-996B-41B8-99F8-E4C66A1E599C}"/>
    <cellStyle name="Comma 2 3 2 2 4 2 6" xfId="31908" xr:uid="{0A64DD42-C426-4079-86FE-F2D935B45C9E}"/>
    <cellStyle name="Comma 2 3 2 2 4 3" xfId="1714" xr:uid="{9FF0194F-0A3A-492E-8211-A2DEB85490C2}"/>
    <cellStyle name="Comma 2 3 2 2 4 3 2" xfId="3613" xr:uid="{0FA9D2A1-C6F9-4A97-9572-C82A62DB0A99}"/>
    <cellStyle name="Comma 2 3 2 2 4 3 2 2" xfId="7416" xr:uid="{E69F50C3-3237-4A9D-BFB8-DA33F896E631}"/>
    <cellStyle name="Comma 2 3 2 2 4 3 2 2 2" xfId="15227" xr:uid="{A59F0C55-DCAA-44F0-A1E6-1BCE81C67735}"/>
    <cellStyle name="Comma 2 3 2 2 4 3 2 2 2 2" xfId="30638" xr:uid="{8FB85900-B044-4ABF-ACEC-E2A436A44895}"/>
    <cellStyle name="Comma 2 3 2 2 4 3 2 2 2 2 2" xfId="61462" xr:uid="{1D0D9F79-2164-4E1D-9639-6CE5595CDAED}"/>
    <cellStyle name="Comma 2 3 2 2 4 3 2 2 2 3" xfId="46052" xr:uid="{11D8125D-D13F-4E05-9E78-CD64F0EF8117}"/>
    <cellStyle name="Comma 2 3 2 2 4 3 2 2 3" xfId="22829" xr:uid="{EA822476-5DC9-48D9-9B09-FAB98AF51A85}"/>
    <cellStyle name="Comma 2 3 2 2 4 3 2 2 3 2" xfId="53653" xr:uid="{E6FFDD5F-0E52-4FD5-91A3-129A7A92D893}"/>
    <cellStyle name="Comma 2 3 2 2 4 3 2 2 4" xfId="38243" xr:uid="{4674DA6A-BC57-408C-81D0-AF9B056BCE7E}"/>
    <cellStyle name="Comma 2 3 2 2 4 3 2 3" xfId="11424" xr:uid="{FA769635-3C44-42F7-81F4-3957B44CB5CA}"/>
    <cellStyle name="Comma 2 3 2 2 4 3 2 3 2" xfId="26835" xr:uid="{C84FD1BB-F303-43AE-89DF-A12F9065083B}"/>
    <cellStyle name="Comma 2 3 2 2 4 3 2 3 2 2" xfId="57659" xr:uid="{85E7B126-B396-43BA-8926-9DF35E179DEA}"/>
    <cellStyle name="Comma 2 3 2 2 4 3 2 3 3" xfId="42249" xr:uid="{E1E81E78-452E-4A02-A921-843B61D032D1}"/>
    <cellStyle name="Comma 2 3 2 2 4 3 2 4" xfId="19026" xr:uid="{D31A4789-730A-4287-9C7F-A2B514B427DF}"/>
    <cellStyle name="Comma 2 3 2 2 4 3 2 4 2" xfId="49850" xr:uid="{BD3EC006-96A5-48DD-8938-49B6E47F0928}"/>
    <cellStyle name="Comma 2 3 2 2 4 3 2 5" xfId="34440" xr:uid="{A48081A8-1947-4773-9352-0227F1BAF8C7}"/>
    <cellStyle name="Comma 2 3 2 2 4 3 3" xfId="5517" xr:uid="{0823AEBF-15AE-4625-A31B-916DC0370499}"/>
    <cellStyle name="Comma 2 3 2 2 4 3 3 2" xfId="13328" xr:uid="{BBBF8A12-420B-4EA7-ACC3-E07B3823E298}"/>
    <cellStyle name="Comma 2 3 2 2 4 3 3 2 2" xfId="28739" xr:uid="{AA5D6F4B-977C-49B8-92BC-E4362C7C4106}"/>
    <cellStyle name="Comma 2 3 2 2 4 3 3 2 2 2" xfId="59563" xr:uid="{F46BFCB3-E5E8-4A9A-B7A1-56098CA4CDA8}"/>
    <cellStyle name="Comma 2 3 2 2 4 3 3 2 3" xfId="44153" xr:uid="{51BCEC30-5786-4713-9843-C24B24458640}"/>
    <cellStyle name="Comma 2 3 2 2 4 3 3 3" xfId="20930" xr:uid="{EAE0C8FD-E515-41FE-9B16-7FABBED6409B}"/>
    <cellStyle name="Comma 2 3 2 2 4 3 3 3 2" xfId="51754" xr:uid="{A66CF873-EE36-4AF9-8484-CF37A536EC44}"/>
    <cellStyle name="Comma 2 3 2 2 4 3 3 4" xfId="36344" xr:uid="{2EC48719-DC8A-4458-A198-165CAAEA7E6E}"/>
    <cellStyle name="Comma 2 3 2 2 4 3 4" xfId="9525" xr:uid="{B3C77B4E-8B62-4027-A1ED-650EFA3C9F9A}"/>
    <cellStyle name="Comma 2 3 2 2 4 3 4 2" xfId="24936" xr:uid="{918BBC30-2556-4A26-AD8B-A6F3F36D895B}"/>
    <cellStyle name="Comma 2 3 2 2 4 3 4 2 2" xfId="55760" xr:uid="{84D64713-14C2-493C-A493-1262D9151B9C}"/>
    <cellStyle name="Comma 2 3 2 2 4 3 4 3" xfId="40350" xr:uid="{D5FFA0B7-22B3-4F12-AD6A-5C0CD21CD507}"/>
    <cellStyle name="Comma 2 3 2 2 4 3 5" xfId="17127" xr:uid="{374DF68F-7B83-4058-89D6-FB806487A500}"/>
    <cellStyle name="Comma 2 3 2 2 4 3 5 2" xfId="47951" xr:uid="{5128FFA5-FEC1-4E2B-9BD7-C812D9DBA180}"/>
    <cellStyle name="Comma 2 3 2 2 4 3 6" xfId="32541" xr:uid="{68FF2F9F-DC86-4E4C-83D1-3FFE806DEACA}"/>
    <cellStyle name="Comma 2 3 2 2 4 4" xfId="2347" xr:uid="{67EA8F35-B1F4-4B6C-B7D6-C208F974B751}"/>
    <cellStyle name="Comma 2 3 2 2 4 4 2" xfId="6150" xr:uid="{6C5ED4B4-7449-4FBD-B3A4-3E6EF50A2676}"/>
    <cellStyle name="Comma 2 3 2 2 4 4 2 2" xfId="13961" xr:uid="{D4A59C99-D0F9-4C54-9FE3-DD0A762DED6D}"/>
    <cellStyle name="Comma 2 3 2 2 4 4 2 2 2" xfId="29372" xr:uid="{EA311B2F-4B28-4DF9-B8E9-9A7C11A9803A}"/>
    <cellStyle name="Comma 2 3 2 2 4 4 2 2 2 2" xfId="60196" xr:uid="{B3C077E3-F4B3-4D81-A4C9-8FC0975960ED}"/>
    <cellStyle name="Comma 2 3 2 2 4 4 2 2 3" xfId="44786" xr:uid="{A884C627-000A-44E1-A73A-A16C6D511946}"/>
    <cellStyle name="Comma 2 3 2 2 4 4 2 3" xfId="21563" xr:uid="{C122C217-C3D8-4170-855E-0EB9E6B1811C}"/>
    <cellStyle name="Comma 2 3 2 2 4 4 2 3 2" xfId="52387" xr:uid="{473669B0-E034-427D-8DA4-2226A13EE3D6}"/>
    <cellStyle name="Comma 2 3 2 2 4 4 2 4" xfId="36977" xr:uid="{5149A61E-288E-4F17-B449-FC954D7AA5E4}"/>
    <cellStyle name="Comma 2 3 2 2 4 4 3" xfId="10158" xr:uid="{440044D7-CFA2-4E24-8FA3-9CA49ACCDCA8}"/>
    <cellStyle name="Comma 2 3 2 2 4 4 3 2" xfId="25569" xr:uid="{B938A79F-7D1B-4DAE-9CD4-6479A0A85B9E}"/>
    <cellStyle name="Comma 2 3 2 2 4 4 3 2 2" xfId="56393" xr:uid="{906560E3-F862-4E46-A555-5BD8C7E68805}"/>
    <cellStyle name="Comma 2 3 2 2 4 4 3 3" xfId="40983" xr:uid="{102DF877-B087-4C22-8D78-325E477C5A4D}"/>
    <cellStyle name="Comma 2 3 2 2 4 4 4" xfId="17760" xr:uid="{141E4FDF-3AEB-4992-ABE1-250118261806}"/>
    <cellStyle name="Comma 2 3 2 2 4 4 4 2" xfId="48584" xr:uid="{2839C132-6E4B-43D6-A1EE-DA5288E5BC00}"/>
    <cellStyle name="Comma 2 3 2 2 4 4 5" xfId="33174" xr:uid="{46207FA9-E7C5-4C90-9637-5D987F468B94}"/>
    <cellStyle name="Comma 2 3 2 2 4 5" xfId="4251" xr:uid="{B0490BA6-2009-4F70-974F-481864DCAA77}"/>
    <cellStyle name="Comma 2 3 2 2 4 5 2" xfId="12062" xr:uid="{B618AD49-28A8-4E73-A4DC-EEDEC9B2C910}"/>
    <cellStyle name="Comma 2 3 2 2 4 5 2 2" xfId="27473" xr:uid="{369655D4-DB82-431E-8631-75E0FE157DC2}"/>
    <cellStyle name="Comma 2 3 2 2 4 5 2 2 2" xfId="58297" xr:uid="{3D40A20E-E2CC-4639-A6B6-0FB8DA724A3A}"/>
    <cellStyle name="Comma 2 3 2 2 4 5 2 3" xfId="42887" xr:uid="{7013C3E7-C8A8-43D0-9AEE-69F97D02FA60}"/>
    <cellStyle name="Comma 2 3 2 2 4 5 3" xfId="19664" xr:uid="{9D6C6356-56C3-4FD7-A330-60FF11A97693}"/>
    <cellStyle name="Comma 2 3 2 2 4 5 3 2" xfId="50488" xr:uid="{776E6E94-72E3-4C52-8FF8-5995E04BFAB6}"/>
    <cellStyle name="Comma 2 3 2 2 4 5 4" xfId="35078" xr:uid="{B212BE43-0E59-49A2-AB15-800CFF2CC832}"/>
    <cellStyle name="Comma 2 3 2 2 4 6" xfId="8259" xr:uid="{A0CF1FC9-CAED-4FA3-AA66-708D0C610545}"/>
    <cellStyle name="Comma 2 3 2 2 4 6 2" xfId="23670" xr:uid="{7C689EF3-8C78-411B-ACF3-E4104CE5E726}"/>
    <cellStyle name="Comma 2 3 2 2 4 6 2 2" xfId="54494" xr:uid="{D16F7AD8-2958-42AE-A07B-C28DF645D73A}"/>
    <cellStyle name="Comma 2 3 2 2 4 6 3" xfId="39084" xr:uid="{A081C3B6-115A-4E1A-A64B-811BF7323247}"/>
    <cellStyle name="Comma 2 3 2 2 4 7" xfId="15861" xr:uid="{AD8CEA44-179F-4E47-AD21-4B77AB2C17C3}"/>
    <cellStyle name="Comma 2 3 2 2 4 7 2" xfId="46685" xr:uid="{AE2F9F16-9F6E-434A-8728-0B7C788A89F8}"/>
    <cellStyle name="Comma 2 3 2 2 4 8" xfId="31275" xr:uid="{BBE0F7EF-3973-471F-BDFC-B2871A9AA891}"/>
    <cellStyle name="Comma 2 3 2 2 5" xfId="868" xr:uid="{B3ABE5B5-1D2A-4C4A-9514-BB90F38EE21D}"/>
    <cellStyle name="Comma 2 3 2 2 5 2" xfId="2767" xr:uid="{57CBA700-4079-414F-AC26-58B5A527FA78}"/>
    <cellStyle name="Comma 2 3 2 2 5 2 2" xfId="6570" xr:uid="{5CCB9034-943F-4755-87DE-02884869C34F}"/>
    <cellStyle name="Comma 2 3 2 2 5 2 2 2" xfId="14381" xr:uid="{D1A2A477-72F2-49D5-8B98-33350D19AD0E}"/>
    <cellStyle name="Comma 2 3 2 2 5 2 2 2 2" xfId="29792" xr:uid="{1B67366E-07F9-4028-B40A-92D39F1E0665}"/>
    <cellStyle name="Comma 2 3 2 2 5 2 2 2 2 2" xfId="60616" xr:uid="{22522CD6-3D6C-4676-9BEF-2710C9470B01}"/>
    <cellStyle name="Comma 2 3 2 2 5 2 2 2 3" xfId="45206" xr:uid="{68830E35-EA86-4BC6-9F48-CC95E0C85AD0}"/>
    <cellStyle name="Comma 2 3 2 2 5 2 2 3" xfId="21983" xr:uid="{7E3FDC7C-7AC3-4B78-A5F6-8C2319BDD1D6}"/>
    <cellStyle name="Comma 2 3 2 2 5 2 2 3 2" xfId="52807" xr:uid="{985D5897-EDF8-413C-AAC1-FD364F76ED6F}"/>
    <cellStyle name="Comma 2 3 2 2 5 2 2 4" xfId="37397" xr:uid="{21D8B397-4D71-4722-8F89-A5E65A3F696B}"/>
    <cellStyle name="Comma 2 3 2 2 5 2 3" xfId="10578" xr:uid="{4819D4DC-BBD3-43FB-87C6-A562FBF9BE1A}"/>
    <cellStyle name="Comma 2 3 2 2 5 2 3 2" xfId="25989" xr:uid="{44E299E3-E9AF-4208-A1CB-7CC30699262C}"/>
    <cellStyle name="Comma 2 3 2 2 5 2 3 2 2" xfId="56813" xr:uid="{91B0C94F-B498-48D5-9190-25F417FC3247}"/>
    <cellStyle name="Comma 2 3 2 2 5 2 3 3" xfId="41403" xr:uid="{3055DEFC-AA2B-470C-8F4B-BBBE2D163F52}"/>
    <cellStyle name="Comma 2 3 2 2 5 2 4" xfId="18180" xr:uid="{DB0BB4DC-2CC0-4C3E-BCAA-8071BA292FC3}"/>
    <cellStyle name="Comma 2 3 2 2 5 2 4 2" xfId="49004" xr:uid="{72CF56A2-A84F-49ED-9CAB-47AD74CAE85A}"/>
    <cellStyle name="Comma 2 3 2 2 5 2 5" xfId="33594" xr:uid="{758B671C-8C94-4682-A3D5-54B206B9F951}"/>
    <cellStyle name="Comma 2 3 2 2 5 3" xfId="4671" xr:uid="{ADD2DBA0-8389-468C-B2D4-92E0D4E676BD}"/>
    <cellStyle name="Comma 2 3 2 2 5 3 2" xfId="12482" xr:uid="{88CA2CB7-0754-479F-AF83-DE9C852AD88A}"/>
    <cellStyle name="Comma 2 3 2 2 5 3 2 2" xfId="27893" xr:uid="{CFC18837-A5DA-4153-B541-18EBE36C9A3D}"/>
    <cellStyle name="Comma 2 3 2 2 5 3 2 2 2" xfId="58717" xr:uid="{E929EB83-4720-448B-9748-EF3034A762BE}"/>
    <cellStyle name="Comma 2 3 2 2 5 3 2 3" xfId="43307" xr:uid="{FC4E08C5-29FA-4BF5-A12F-1DB5202A1763}"/>
    <cellStyle name="Comma 2 3 2 2 5 3 3" xfId="20084" xr:uid="{FABA1FA1-4844-4457-89A0-D21DAFAE9EE7}"/>
    <cellStyle name="Comma 2 3 2 2 5 3 3 2" xfId="50908" xr:uid="{B6C99EC5-E6CC-4183-B9F2-6BFA9066F545}"/>
    <cellStyle name="Comma 2 3 2 2 5 3 4" xfId="35498" xr:uid="{037D39F1-B8E3-41BC-B87F-FBC5DDDC4628}"/>
    <cellStyle name="Comma 2 3 2 2 5 4" xfId="8679" xr:uid="{5BAD110D-5525-4802-B665-8BDA5FEA44FD}"/>
    <cellStyle name="Comma 2 3 2 2 5 4 2" xfId="24090" xr:uid="{DA533D5C-7312-4AF7-962B-F6D9FD5219A8}"/>
    <cellStyle name="Comma 2 3 2 2 5 4 2 2" xfId="54914" xr:uid="{92CAA1F1-AE24-4E00-B018-8B9998CD3DDC}"/>
    <cellStyle name="Comma 2 3 2 2 5 4 3" xfId="39504" xr:uid="{36474ECC-2346-4D32-9B07-4CF17196DD56}"/>
    <cellStyle name="Comma 2 3 2 2 5 5" xfId="16281" xr:uid="{39F39321-C101-4078-B95C-13E966F65D9F}"/>
    <cellStyle name="Comma 2 3 2 2 5 5 2" xfId="47105" xr:uid="{23C8E1AB-A781-4C9F-905E-0237D08B7E6C}"/>
    <cellStyle name="Comma 2 3 2 2 5 6" xfId="31695" xr:uid="{D7501B2D-B7B2-4067-BBB2-9A7B1AB6FC92}"/>
    <cellStyle name="Comma 2 3 2 2 6" xfId="1501" xr:uid="{BE58A1F7-51DE-4CC7-9DC3-8BC46F6224CD}"/>
    <cellStyle name="Comma 2 3 2 2 6 2" xfId="3400" xr:uid="{0FF53F6F-9DB0-428F-94DC-6C03CE8B8B7C}"/>
    <cellStyle name="Comma 2 3 2 2 6 2 2" xfId="7203" xr:uid="{48DC6810-A452-4B64-A498-4E4B24ECA4E2}"/>
    <cellStyle name="Comma 2 3 2 2 6 2 2 2" xfId="15014" xr:uid="{C05571E3-6379-4794-9ABE-596E794D88E1}"/>
    <cellStyle name="Comma 2 3 2 2 6 2 2 2 2" xfId="30425" xr:uid="{F039F41B-AC47-45F6-8B4B-1586790D42B1}"/>
    <cellStyle name="Comma 2 3 2 2 6 2 2 2 2 2" xfId="61249" xr:uid="{B73059E7-5DE1-4A18-8407-79C335AB33EA}"/>
    <cellStyle name="Comma 2 3 2 2 6 2 2 2 3" xfId="45839" xr:uid="{9637D90E-756A-492D-8A02-1454CE82245C}"/>
    <cellStyle name="Comma 2 3 2 2 6 2 2 3" xfId="22616" xr:uid="{238F4604-316F-4449-8E04-EC2D44DBC544}"/>
    <cellStyle name="Comma 2 3 2 2 6 2 2 3 2" xfId="53440" xr:uid="{08F81033-2938-4800-8109-2E759E28A1B8}"/>
    <cellStyle name="Comma 2 3 2 2 6 2 2 4" xfId="38030" xr:uid="{55AF2490-47BE-4B30-B1BF-0E038A430A69}"/>
    <cellStyle name="Comma 2 3 2 2 6 2 3" xfId="11211" xr:uid="{28E68907-2192-4F06-971B-6F7CDE7C9CE3}"/>
    <cellStyle name="Comma 2 3 2 2 6 2 3 2" xfId="26622" xr:uid="{FFE98C0E-5FEC-4463-8A7A-F2CF89C3D120}"/>
    <cellStyle name="Comma 2 3 2 2 6 2 3 2 2" xfId="57446" xr:uid="{A236A736-5B3E-4FC4-8BDF-344C1A83B309}"/>
    <cellStyle name="Comma 2 3 2 2 6 2 3 3" xfId="42036" xr:uid="{98A447D3-3336-4C18-94D2-AF650115C4D4}"/>
    <cellStyle name="Comma 2 3 2 2 6 2 4" xfId="18813" xr:uid="{92020214-9D88-4CF9-8077-6BC2838FE31F}"/>
    <cellStyle name="Comma 2 3 2 2 6 2 4 2" xfId="49637" xr:uid="{D47663A4-E383-4ABC-9DD8-12318073BB3C}"/>
    <cellStyle name="Comma 2 3 2 2 6 2 5" xfId="34227" xr:uid="{C7D33438-189D-4D6A-859E-B6A8FE9E256E}"/>
    <cellStyle name="Comma 2 3 2 2 6 3" xfId="5304" xr:uid="{6AF342A1-147B-4FD7-8DFC-7315485D8B91}"/>
    <cellStyle name="Comma 2 3 2 2 6 3 2" xfId="13115" xr:uid="{CEF95465-5229-4088-BB9B-A8E65A3EC75A}"/>
    <cellStyle name="Comma 2 3 2 2 6 3 2 2" xfId="28526" xr:uid="{3AF9ED39-8E69-416C-9819-81DAEFC999E9}"/>
    <cellStyle name="Comma 2 3 2 2 6 3 2 2 2" xfId="59350" xr:uid="{331D7D84-BA6A-494B-9DDD-E4A444B54341}"/>
    <cellStyle name="Comma 2 3 2 2 6 3 2 3" xfId="43940" xr:uid="{60E42353-A441-4649-AE51-2B4DECF2C17D}"/>
    <cellStyle name="Comma 2 3 2 2 6 3 3" xfId="20717" xr:uid="{ECA5C7C1-CF3C-4033-8313-E88CDEBC7241}"/>
    <cellStyle name="Comma 2 3 2 2 6 3 3 2" xfId="51541" xr:uid="{290BEDA3-BA13-474B-8C37-C1CBD4A9553D}"/>
    <cellStyle name="Comma 2 3 2 2 6 3 4" xfId="36131" xr:uid="{A4DF45F8-7FB4-4B2B-9D73-03B3B2C2C65B}"/>
    <cellStyle name="Comma 2 3 2 2 6 4" xfId="9312" xr:uid="{3D5FDD44-0559-44A6-A94E-28C2389C233B}"/>
    <cellStyle name="Comma 2 3 2 2 6 4 2" xfId="24723" xr:uid="{605045AF-A9D8-4B5C-9B96-F1113BC09250}"/>
    <cellStyle name="Comma 2 3 2 2 6 4 2 2" xfId="55547" xr:uid="{BBF2D51D-8CC7-42CF-B54E-EEE34592D795}"/>
    <cellStyle name="Comma 2 3 2 2 6 4 3" xfId="40137" xr:uid="{44780113-5477-42E2-AFCB-1633ED28CD64}"/>
    <cellStyle name="Comma 2 3 2 2 6 5" xfId="16914" xr:uid="{CAB0AF7B-AF04-4149-B1D4-35EC46165903}"/>
    <cellStyle name="Comma 2 3 2 2 6 5 2" xfId="47738" xr:uid="{ED72F966-5AD5-4D87-9885-4A2C333CF69A}"/>
    <cellStyle name="Comma 2 3 2 2 6 6" xfId="32328" xr:uid="{9C9FB1F1-C953-4E5E-BF3B-81BBA267EA22}"/>
    <cellStyle name="Comma 2 3 2 2 7" xfId="2134" xr:uid="{7074AA96-7EA3-40D6-8C30-329248F2E194}"/>
    <cellStyle name="Comma 2 3 2 2 7 2" xfId="5937" xr:uid="{270C043E-E31C-413D-8C03-106B386F5C8D}"/>
    <cellStyle name="Comma 2 3 2 2 7 2 2" xfId="13748" xr:uid="{A9BF659C-867D-4924-B7AD-681D2C267EC3}"/>
    <cellStyle name="Comma 2 3 2 2 7 2 2 2" xfId="29159" xr:uid="{5306AC03-F9E4-4E6E-B031-0F8FB010E135}"/>
    <cellStyle name="Comma 2 3 2 2 7 2 2 2 2" xfId="59983" xr:uid="{17BB4C07-CAAD-42F5-83C1-AE1285DD3111}"/>
    <cellStyle name="Comma 2 3 2 2 7 2 2 3" xfId="44573" xr:uid="{C922D9E7-3C29-4372-A884-08D68DBAE05A}"/>
    <cellStyle name="Comma 2 3 2 2 7 2 3" xfId="21350" xr:uid="{ABCFDF45-9FB2-47EF-B20E-BB9A08375BA5}"/>
    <cellStyle name="Comma 2 3 2 2 7 2 3 2" xfId="52174" xr:uid="{FC3672BE-7EC7-4DE0-88FF-1C485D4CB260}"/>
    <cellStyle name="Comma 2 3 2 2 7 2 4" xfId="36764" xr:uid="{D3DC8955-5736-4942-8A69-3349CEB94016}"/>
    <cellStyle name="Comma 2 3 2 2 7 3" xfId="9945" xr:uid="{5FFB919C-2BEB-43FA-9932-30F6AD575DE1}"/>
    <cellStyle name="Comma 2 3 2 2 7 3 2" xfId="25356" xr:uid="{5BBD8274-999E-407F-9EE6-3580ED554B63}"/>
    <cellStyle name="Comma 2 3 2 2 7 3 2 2" xfId="56180" xr:uid="{C3675A7C-344F-455D-A2B3-F285A754D270}"/>
    <cellStyle name="Comma 2 3 2 2 7 3 3" xfId="40770" xr:uid="{573CA112-5567-4DB0-B9A7-B0DF521F5E61}"/>
    <cellStyle name="Comma 2 3 2 2 7 4" xfId="17547" xr:uid="{6F8C07C1-F780-43D0-B159-76ADBE105CB6}"/>
    <cellStyle name="Comma 2 3 2 2 7 4 2" xfId="48371" xr:uid="{CD2E1703-F7BD-49D1-BECA-54BB7F921792}"/>
    <cellStyle name="Comma 2 3 2 2 7 5" xfId="32961" xr:uid="{BEADDEA4-6C42-4EB5-941F-234314490FC9}"/>
    <cellStyle name="Comma 2 3 2 2 8" xfId="4038" xr:uid="{FE8EFC33-0A82-49B9-8E5B-E1E06D634FAA}"/>
    <cellStyle name="Comma 2 3 2 2 8 2" xfId="11849" xr:uid="{01D03F19-6E06-4CF8-8A80-2281C184D995}"/>
    <cellStyle name="Comma 2 3 2 2 8 2 2" xfId="27260" xr:uid="{A2C724B1-53B4-47D6-AB39-6AB48CDB9F82}"/>
    <cellStyle name="Comma 2 3 2 2 8 2 2 2" xfId="58084" xr:uid="{C4D5780D-5617-4A23-8107-29865DC23B0C}"/>
    <cellStyle name="Comma 2 3 2 2 8 2 3" xfId="42674" xr:uid="{207ECAE3-FE70-41D1-BA7B-D21D20EC59ED}"/>
    <cellStyle name="Comma 2 3 2 2 8 3" xfId="19451" xr:uid="{DA43B5E1-D533-4249-8C56-6FF093C8B394}"/>
    <cellStyle name="Comma 2 3 2 2 8 3 2" xfId="50275" xr:uid="{F1D6FA59-C19A-42CB-9A6B-E534D68026A5}"/>
    <cellStyle name="Comma 2 3 2 2 8 4" xfId="34865" xr:uid="{5CACB45D-B0E7-48A4-B982-7BE0C5EFAD2D}"/>
    <cellStyle name="Comma 2 3 2 2 9" xfId="8046" xr:uid="{D7907974-3555-4C98-A50B-D178EF51BCE4}"/>
    <cellStyle name="Comma 2 3 2 2 9 2" xfId="23457" xr:uid="{0148A42A-EF39-483C-9D6E-B199C9D36C19}"/>
    <cellStyle name="Comma 2 3 2 2 9 2 2" xfId="54281" xr:uid="{2DCF8705-00A5-4F89-A3D0-C2ADE632A201}"/>
    <cellStyle name="Comma 2 3 2 2 9 3" xfId="38871" xr:uid="{C4777D86-D2A1-406C-BB64-A896893882DB}"/>
    <cellStyle name="Comma 2 3 2 3" xfId="266" xr:uid="{693780B2-C881-4386-B596-D9858FE2CF1F}"/>
    <cellStyle name="Comma 2 3 2 3 10" xfId="15688" xr:uid="{6C067820-E727-4FC6-8847-26EBAA389A93}"/>
    <cellStyle name="Comma 2 3 2 3 10 2" xfId="46512" xr:uid="{22568565-BF07-4281-9883-5E609D69760B}"/>
    <cellStyle name="Comma 2 3 2 3 11" xfId="31102" xr:uid="{C07446C1-0C49-4903-B869-85FA9979EC73}"/>
    <cellStyle name="Comma 2 3 2 3 2" xfId="697" xr:uid="{2B6717AD-D6EC-4D72-AA18-D57591210FCA}"/>
    <cellStyle name="Comma 2 3 2 3 2 2" xfId="1330" xr:uid="{12475149-29DA-444A-9849-04AB3566A3F8}"/>
    <cellStyle name="Comma 2 3 2 3 2 2 2" xfId="3229" xr:uid="{5ABBC51E-C184-4EBA-8F0D-A461F32E69CC}"/>
    <cellStyle name="Comma 2 3 2 3 2 2 2 2" xfId="7032" xr:uid="{2FF4BBF5-51E5-4A87-89C1-E594E066F17C}"/>
    <cellStyle name="Comma 2 3 2 3 2 2 2 2 2" xfId="14843" xr:uid="{9E02F358-5EB6-4311-BA1F-1F6BA483C368}"/>
    <cellStyle name="Comma 2 3 2 3 2 2 2 2 2 2" xfId="30254" xr:uid="{241F8601-033D-42F0-BE6D-05258CE3D11C}"/>
    <cellStyle name="Comma 2 3 2 3 2 2 2 2 2 2 2" xfId="61078" xr:uid="{189D4074-72AF-4185-A592-31F5F75BB598}"/>
    <cellStyle name="Comma 2 3 2 3 2 2 2 2 2 3" xfId="45668" xr:uid="{C177682A-A1DB-48FB-A58D-67A0A1EBCD93}"/>
    <cellStyle name="Comma 2 3 2 3 2 2 2 2 3" xfId="22445" xr:uid="{4687D951-C278-47E4-9E72-F1F72B805762}"/>
    <cellStyle name="Comma 2 3 2 3 2 2 2 2 3 2" xfId="53269" xr:uid="{46E931CA-C1AC-427D-BEB1-E290678DEB4C}"/>
    <cellStyle name="Comma 2 3 2 3 2 2 2 2 4" xfId="37859" xr:uid="{BD81DB50-3460-4112-8800-F3255C09B028}"/>
    <cellStyle name="Comma 2 3 2 3 2 2 2 3" xfId="11040" xr:uid="{D6270ADC-AAAE-4743-8A77-A480AE144AE7}"/>
    <cellStyle name="Comma 2 3 2 3 2 2 2 3 2" xfId="26451" xr:uid="{0950776A-6EBA-4033-BF31-313D11C8772B}"/>
    <cellStyle name="Comma 2 3 2 3 2 2 2 3 2 2" xfId="57275" xr:uid="{881A9AB2-88A1-4440-B289-0D3222DC057D}"/>
    <cellStyle name="Comma 2 3 2 3 2 2 2 3 3" xfId="41865" xr:uid="{2D13BBB8-F349-4D04-B60F-97CD4981468E}"/>
    <cellStyle name="Comma 2 3 2 3 2 2 2 4" xfId="18642" xr:uid="{033E3921-5454-4B0A-AE8E-A913EBCE588B}"/>
    <cellStyle name="Comma 2 3 2 3 2 2 2 4 2" xfId="49466" xr:uid="{D2D604C4-8E93-4D74-A55E-07EAB75212F7}"/>
    <cellStyle name="Comma 2 3 2 3 2 2 2 5" xfId="34056" xr:uid="{973F13C0-4FA0-419C-86AE-686FE5AFFA54}"/>
    <cellStyle name="Comma 2 3 2 3 2 2 3" xfId="5133" xr:uid="{975C42BB-EC24-47C0-9BD5-73C7C9669CD6}"/>
    <cellStyle name="Comma 2 3 2 3 2 2 3 2" xfId="12944" xr:uid="{8CE62633-0034-4B94-B575-ABF3683051D1}"/>
    <cellStyle name="Comma 2 3 2 3 2 2 3 2 2" xfId="28355" xr:uid="{52F74D6F-94CC-4FED-972B-28AEC4F30C8E}"/>
    <cellStyle name="Comma 2 3 2 3 2 2 3 2 2 2" xfId="59179" xr:uid="{FD4EF5A5-3D8C-4C1F-A819-73DAC115535C}"/>
    <cellStyle name="Comma 2 3 2 3 2 2 3 2 3" xfId="43769" xr:uid="{63C83A3B-DA84-466F-8DE0-0FC2A7310B26}"/>
    <cellStyle name="Comma 2 3 2 3 2 2 3 3" xfId="20546" xr:uid="{DCF8CB9F-1FD5-4BE6-9B68-76AC9B0E76E6}"/>
    <cellStyle name="Comma 2 3 2 3 2 2 3 3 2" xfId="51370" xr:uid="{BD9FCF24-4D45-4B0F-A36E-A97AE2C41FAC}"/>
    <cellStyle name="Comma 2 3 2 3 2 2 3 4" xfId="35960" xr:uid="{65D6CE44-2054-4F16-9225-3A235ACCCC3F}"/>
    <cellStyle name="Comma 2 3 2 3 2 2 4" xfId="9141" xr:uid="{66DF5F50-0D82-4DB2-B377-196B6F7B3E88}"/>
    <cellStyle name="Comma 2 3 2 3 2 2 4 2" xfId="24552" xr:uid="{886B113C-7083-4736-8B84-67A925353D7D}"/>
    <cellStyle name="Comma 2 3 2 3 2 2 4 2 2" xfId="55376" xr:uid="{2D28ABB2-409F-4DFA-970F-E1047E5DE119}"/>
    <cellStyle name="Comma 2 3 2 3 2 2 4 3" xfId="39966" xr:uid="{E491B2EB-816B-4B38-AE4F-4806BA887AF1}"/>
    <cellStyle name="Comma 2 3 2 3 2 2 5" xfId="16743" xr:uid="{48B65E12-9C3C-4647-8EC4-B01E29FABC3C}"/>
    <cellStyle name="Comma 2 3 2 3 2 2 5 2" xfId="47567" xr:uid="{34490D74-429D-4888-B88F-0AF6C4EA4485}"/>
    <cellStyle name="Comma 2 3 2 3 2 2 6" xfId="32157" xr:uid="{3858A515-F611-4B7F-AA93-1CBA778981D4}"/>
    <cellStyle name="Comma 2 3 2 3 2 3" xfId="1963" xr:uid="{5158DB8C-C862-4290-93D4-D3BBB109B7E8}"/>
    <cellStyle name="Comma 2 3 2 3 2 3 2" xfId="3862" xr:uid="{084993A0-A52E-40C6-AE25-1ABA772A71D8}"/>
    <cellStyle name="Comma 2 3 2 3 2 3 2 2" xfId="7665" xr:uid="{E87578D5-3775-4D10-ADE3-A15D1E4AA1FB}"/>
    <cellStyle name="Comma 2 3 2 3 2 3 2 2 2" xfId="15476" xr:uid="{3E3E27C0-F369-4A9B-8F89-99FD11351754}"/>
    <cellStyle name="Comma 2 3 2 3 2 3 2 2 2 2" xfId="30887" xr:uid="{357F3839-0E56-44EC-B187-A965188E76E9}"/>
    <cellStyle name="Comma 2 3 2 3 2 3 2 2 2 2 2" xfId="61711" xr:uid="{68306E80-B756-478E-8B4C-D37CB8F2D0D7}"/>
    <cellStyle name="Comma 2 3 2 3 2 3 2 2 2 3" xfId="46301" xr:uid="{2249D80A-CB79-4266-891E-4A23F04F35DF}"/>
    <cellStyle name="Comma 2 3 2 3 2 3 2 2 3" xfId="23078" xr:uid="{8AF29563-1310-4FCE-9153-771F27EFDBCD}"/>
    <cellStyle name="Comma 2 3 2 3 2 3 2 2 3 2" xfId="53902" xr:uid="{4BC61C9B-E15D-4FB5-9B30-9CF92DFE0CBC}"/>
    <cellStyle name="Comma 2 3 2 3 2 3 2 2 4" xfId="38492" xr:uid="{3F79200F-F1D2-4FB1-838F-F8ADEF110BD8}"/>
    <cellStyle name="Comma 2 3 2 3 2 3 2 3" xfId="11673" xr:uid="{7A956742-0FA3-4F83-8817-6708B9F5ECEB}"/>
    <cellStyle name="Comma 2 3 2 3 2 3 2 3 2" xfId="27084" xr:uid="{FFC1E3D3-A736-4432-B9B3-D2E751915D22}"/>
    <cellStyle name="Comma 2 3 2 3 2 3 2 3 2 2" xfId="57908" xr:uid="{275902AB-0C78-4C9F-8833-B6831E79E82A}"/>
    <cellStyle name="Comma 2 3 2 3 2 3 2 3 3" xfId="42498" xr:uid="{5CEA3F39-2544-4D6D-95FC-5F23839963E3}"/>
    <cellStyle name="Comma 2 3 2 3 2 3 2 4" xfId="19275" xr:uid="{D733B271-784D-4E10-9AB4-694E064814B1}"/>
    <cellStyle name="Comma 2 3 2 3 2 3 2 4 2" xfId="50099" xr:uid="{6109A716-5239-4FF2-991E-2A4AF183DC7C}"/>
    <cellStyle name="Comma 2 3 2 3 2 3 2 5" xfId="34689" xr:uid="{500A47F7-B9BB-4F02-9CD6-A930AD467E10}"/>
    <cellStyle name="Comma 2 3 2 3 2 3 3" xfId="5766" xr:uid="{A81EBBA2-A31E-4B44-BCFB-2013EDF12942}"/>
    <cellStyle name="Comma 2 3 2 3 2 3 3 2" xfId="13577" xr:uid="{06B33237-EF04-463A-B360-530D4270843F}"/>
    <cellStyle name="Comma 2 3 2 3 2 3 3 2 2" xfId="28988" xr:uid="{D37C86D4-8949-40B7-A165-35D39EF169B7}"/>
    <cellStyle name="Comma 2 3 2 3 2 3 3 2 2 2" xfId="59812" xr:uid="{98B144AF-D00B-4BC9-A122-BE744D0E509F}"/>
    <cellStyle name="Comma 2 3 2 3 2 3 3 2 3" xfId="44402" xr:uid="{028BFE8E-E208-4720-B696-131E96441679}"/>
    <cellStyle name="Comma 2 3 2 3 2 3 3 3" xfId="21179" xr:uid="{1DC80810-FF18-4856-B94C-470D716C4891}"/>
    <cellStyle name="Comma 2 3 2 3 2 3 3 3 2" xfId="52003" xr:uid="{88A0403F-E74C-4D01-9C60-A8541508A682}"/>
    <cellStyle name="Comma 2 3 2 3 2 3 3 4" xfId="36593" xr:uid="{36CA5A75-878B-4338-B3C5-4B0DF0537B30}"/>
    <cellStyle name="Comma 2 3 2 3 2 3 4" xfId="9774" xr:uid="{9AF5E3E5-F4AF-4B2A-88A3-3C9E5D4128F8}"/>
    <cellStyle name="Comma 2 3 2 3 2 3 4 2" xfId="25185" xr:uid="{D0270925-C1CC-4C9F-8FB2-C8CF50694B58}"/>
    <cellStyle name="Comma 2 3 2 3 2 3 4 2 2" xfId="56009" xr:uid="{C4374570-C555-4E3B-AE7C-0B1D8985477F}"/>
    <cellStyle name="Comma 2 3 2 3 2 3 4 3" xfId="40599" xr:uid="{76976074-3CB3-40DD-94BB-A3DC0806F514}"/>
    <cellStyle name="Comma 2 3 2 3 2 3 5" xfId="17376" xr:uid="{3575E3F5-B456-493E-A163-65ECCC1B0FD5}"/>
    <cellStyle name="Comma 2 3 2 3 2 3 5 2" xfId="48200" xr:uid="{67C3182D-4BC3-4E8C-B730-DA27EFFD20DE}"/>
    <cellStyle name="Comma 2 3 2 3 2 3 6" xfId="32790" xr:uid="{FEC38474-0D0E-4CFB-A77C-F0407911F67A}"/>
    <cellStyle name="Comma 2 3 2 3 2 4" xfId="2596" xr:uid="{9CCD38F6-8C69-46E6-9DE9-3A731B5C2836}"/>
    <cellStyle name="Comma 2 3 2 3 2 4 2" xfId="6399" xr:uid="{EE08DFF7-D5F6-42CB-9B51-AF546AC1AE4C}"/>
    <cellStyle name="Comma 2 3 2 3 2 4 2 2" xfId="14210" xr:uid="{9AADDD0B-E2F8-45F5-A826-1569872D1769}"/>
    <cellStyle name="Comma 2 3 2 3 2 4 2 2 2" xfId="29621" xr:uid="{DFA3554D-D5A7-40E1-B0B8-ED4212144EFC}"/>
    <cellStyle name="Comma 2 3 2 3 2 4 2 2 2 2" xfId="60445" xr:uid="{3A1E6C58-DEE6-402E-B2A4-1185A8118F4D}"/>
    <cellStyle name="Comma 2 3 2 3 2 4 2 2 3" xfId="45035" xr:uid="{38DF0DBC-4B85-4E65-AB6D-6FD152DD4FCF}"/>
    <cellStyle name="Comma 2 3 2 3 2 4 2 3" xfId="21812" xr:uid="{E9904F17-F39A-4F79-8956-DD4E9209545E}"/>
    <cellStyle name="Comma 2 3 2 3 2 4 2 3 2" xfId="52636" xr:uid="{13060724-A2D7-4F16-8E54-45B2EB020FF2}"/>
    <cellStyle name="Comma 2 3 2 3 2 4 2 4" xfId="37226" xr:uid="{BA69B549-AF94-4706-ADA2-E390AE5F01DE}"/>
    <cellStyle name="Comma 2 3 2 3 2 4 3" xfId="10407" xr:uid="{B89C0EAB-A98D-4996-A2B9-B6450B1360D6}"/>
    <cellStyle name="Comma 2 3 2 3 2 4 3 2" xfId="25818" xr:uid="{BA7EFCB3-DA45-4527-8477-8FD462230D6F}"/>
    <cellStyle name="Comma 2 3 2 3 2 4 3 2 2" xfId="56642" xr:uid="{253B4ADD-F4BC-4717-8524-504BAAF587A6}"/>
    <cellStyle name="Comma 2 3 2 3 2 4 3 3" xfId="41232" xr:uid="{97D2857E-7384-47E5-903D-C96B8062B493}"/>
    <cellStyle name="Comma 2 3 2 3 2 4 4" xfId="18009" xr:uid="{337B8DAD-9F4D-40D4-ADE8-452399588493}"/>
    <cellStyle name="Comma 2 3 2 3 2 4 4 2" xfId="48833" xr:uid="{DCEC86D0-A8BB-448C-A3FE-F477893345CF}"/>
    <cellStyle name="Comma 2 3 2 3 2 4 5" xfId="33423" xr:uid="{93C82E43-1FC5-4A44-A4CB-460EEBDE659C}"/>
    <cellStyle name="Comma 2 3 2 3 2 5" xfId="4500" xr:uid="{B85447A4-AF6E-4B7E-AA0C-523DF85B5EE9}"/>
    <cellStyle name="Comma 2 3 2 3 2 5 2" xfId="12311" xr:uid="{8559D109-4F04-4C96-A772-CD9A2C0294E4}"/>
    <cellStyle name="Comma 2 3 2 3 2 5 2 2" xfId="27722" xr:uid="{3EAB5175-52B7-4D07-84C9-B5C8565A7D04}"/>
    <cellStyle name="Comma 2 3 2 3 2 5 2 2 2" xfId="58546" xr:uid="{3CF4C079-15C2-4AFE-9EF7-E8CB885597F1}"/>
    <cellStyle name="Comma 2 3 2 3 2 5 2 3" xfId="43136" xr:uid="{DBA2F096-F1C1-4909-B893-3BB6E9205FC6}"/>
    <cellStyle name="Comma 2 3 2 3 2 5 3" xfId="19913" xr:uid="{7085A813-A5AA-4A37-A31A-4200CCFBC9E8}"/>
    <cellStyle name="Comma 2 3 2 3 2 5 3 2" xfId="50737" xr:uid="{9BE3BE82-5EDC-40CD-82DD-8C4D54B7A81F}"/>
    <cellStyle name="Comma 2 3 2 3 2 5 4" xfId="35327" xr:uid="{E95DE4DA-EC92-42F1-A4EC-A620D146897C}"/>
    <cellStyle name="Comma 2 3 2 3 2 6" xfId="8508" xr:uid="{D037516E-6605-4D07-9ADE-7490ED3AD297}"/>
    <cellStyle name="Comma 2 3 2 3 2 6 2" xfId="23919" xr:uid="{DC702386-5C65-456C-A3D1-4D5A454E5036}"/>
    <cellStyle name="Comma 2 3 2 3 2 6 2 2" xfId="54743" xr:uid="{441003D2-BD8A-45E9-BE28-7DB6B798D0B5}"/>
    <cellStyle name="Comma 2 3 2 3 2 6 3" xfId="39333" xr:uid="{495FD54D-B62B-4DAA-8FFF-9B3691598FB1}"/>
    <cellStyle name="Comma 2 3 2 3 2 7" xfId="16110" xr:uid="{D5A5BC77-44C4-435D-B738-97F1855C29B4}"/>
    <cellStyle name="Comma 2 3 2 3 2 7 2" xfId="46934" xr:uid="{023BC6C9-F861-4488-9795-11DCC79B42C7}"/>
    <cellStyle name="Comma 2 3 2 3 2 8" xfId="31524" xr:uid="{AD37828E-5ABB-4FCD-B4BB-94B2C4E2D52B}"/>
    <cellStyle name="Comma 2 3 2 3 3" xfId="488" xr:uid="{0456AE8C-0062-4648-B857-C726E77049D9}"/>
    <cellStyle name="Comma 2 3 2 3 3 2" xfId="1121" xr:uid="{59E3975D-F240-4A63-ABBF-7F02D4BAB369}"/>
    <cellStyle name="Comma 2 3 2 3 3 2 2" xfId="3020" xr:uid="{E7CBABD4-A818-48D2-8DFC-6EFE73B8753B}"/>
    <cellStyle name="Comma 2 3 2 3 3 2 2 2" xfId="6823" xr:uid="{1DE332A7-1FB9-4F4E-BA52-E80A9E384D24}"/>
    <cellStyle name="Comma 2 3 2 3 3 2 2 2 2" xfId="14634" xr:uid="{534B5015-E2E1-4B0B-939E-87DE39A3DF8F}"/>
    <cellStyle name="Comma 2 3 2 3 3 2 2 2 2 2" xfId="30045" xr:uid="{7B594BCE-E95F-4196-9FDD-A412A89D56A0}"/>
    <cellStyle name="Comma 2 3 2 3 3 2 2 2 2 2 2" xfId="60869" xr:uid="{831502DA-3868-4E75-9586-29A665B45FDC}"/>
    <cellStyle name="Comma 2 3 2 3 3 2 2 2 2 3" xfId="45459" xr:uid="{CE3CEF10-2E45-41C4-880F-614D7AA120F1}"/>
    <cellStyle name="Comma 2 3 2 3 3 2 2 2 3" xfId="22236" xr:uid="{E2FC4156-3F28-4FEF-B835-0CC54F610F04}"/>
    <cellStyle name="Comma 2 3 2 3 3 2 2 2 3 2" xfId="53060" xr:uid="{D39004C4-0203-489A-B7BA-042DC041D494}"/>
    <cellStyle name="Comma 2 3 2 3 3 2 2 2 4" xfId="37650" xr:uid="{DFD8D81A-E83C-4C4D-A4A9-31C44B3E64A3}"/>
    <cellStyle name="Comma 2 3 2 3 3 2 2 3" xfId="10831" xr:uid="{F5144982-D3F4-4B92-BA1A-07334B6373F8}"/>
    <cellStyle name="Comma 2 3 2 3 3 2 2 3 2" xfId="26242" xr:uid="{53BD60F7-0F6E-4897-8924-389BEC225B43}"/>
    <cellStyle name="Comma 2 3 2 3 3 2 2 3 2 2" xfId="57066" xr:uid="{8487ABEA-48AE-4F3F-8A33-42B3589948A9}"/>
    <cellStyle name="Comma 2 3 2 3 3 2 2 3 3" xfId="41656" xr:uid="{ECC57CD6-2ABD-4A97-A263-6E3662AAB458}"/>
    <cellStyle name="Comma 2 3 2 3 3 2 2 4" xfId="18433" xr:uid="{F3E41511-E7DC-4A6C-91FE-A13DF563E906}"/>
    <cellStyle name="Comma 2 3 2 3 3 2 2 4 2" xfId="49257" xr:uid="{6618B5E9-F339-4938-B3C2-55435DEF4FC9}"/>
    <cellStyle name="Comma 2 3 2 3 3 2 2 5" xfId="33847" xr:uid="{A9B2FFEA-5420-4468-9AAD-39FBA7319FB3}"/>
    <cellStyle name="Comma 2 3 2 3 3 2 3" xfId="4924" xr:uid="{CB914EFE-B8F3-415B-A3DB-B4AA77F5D627}"/>
    <cellStyle name="Comma 2 3 2 3 3 2 3 2" xfId="12735" xr:uid="{AA7E3615-83B4-41BE-934D-D515C9FC3B9E}"/>
    <cellStyle name="Comma 2 3 2 3 3 2 3 2 2" xfId="28146" xr:uid="{F4D16E5F-2127-411E-BC55-18459F4601F6}"/>
    <cellStyle name="Comma 2 3 2 3 3 2 3 2 2 2" xfId="58970" xr:uid="{A9F696E6-1204-4E84-94F1-BA8708C968B7}"/>
    <cellStyle name="Comma 2 3 2 3 3 2 3 2 3" xfId="43560" xr:uid="{B7F0C5F0-C3C9-452F-9C52-D2B8155260AC}"/>
    <cellStyle name="Comma 2 3 2 3 3 2 3 3" xfId="20337" xr:uid="{CECCDC19-A074-4746-AFB5-61CA1F1709A3}"/>
    <cellStyle name="Comma 2 3 2 3 3 2 3 3 2" xfId="51161" xr:uid="{43478AC0-E712-46BC-A29A-19324BF73B5B}"/>
    <cellStyle name="Comma 2 3 2 3 3 2 3 4" xfId="35751" xr:uid="{8672FC5B-BE0F-4E48-875A-64C95FE605E0}"/>
    <cellStyle name="Comma 2 3 2 3 3 2 4" xfId="8932" xr:uid="{A9C8FC37-98A1-4E65-BC52-A2B6EB3EBF4B}"/>
    <cellStyle name="Comma 2 3 2 3 3 2 4 2" xfId="24343" xr:uid="{11688CBE-23E9-4EF2-B74E-6C09BA26A31A}"/>
    <cellStyle name="Comma 2 3 2 3 3 2 4 2 2" xfId="55167" xr:uid="{EF45DFCD-67FA-43CA-ABBB-4395361C3808}"/>
    <cellStyle name="Comma 2 3 2 3 3 2 4 3" xfId="39757" xr:uid="{890C33D6-BE6E-4688-91AD-06C8A0EE2EC8}"/>
    <cellStyle name="Comma 2 3 2 3 3 2 5" xfId="16534" xr:uid="{08B9F337-E77A-41F5-A1D7-6AD3E3FC528B}"/>
    <cellStyle name="Comma 2 3 2 3 3 2 5 2" xfId="47358" xr:uid="{FCAC4A46-B931-4668-B515-D08CCB5FF303}"/>
    <cellStyle name="Comma 2 3 2 3 3 2 6" xfId="31948" xr:uid="{7B4E69A7-8AFD-42D3-9D8F-DE3BE72CDB1B}"/>
    <cellStyle name="Comma 2 3 2 3 3 3" xfId="1754" xr:uid="{B713037B-9D2F-4134-8F7E-2D9778FA0C64}"/>
    <cellStyle name="Comma 2 3 2 3 3 3 2" xfId="3653" xr:uid="{590DE3E6-0202-455C-B127-42DC1C26BD2B}"/>
    <cellStyle name="Comma 2 3 2 3 3 3 2 2" xfId="7456" xr:uid="{B09C453E-BBDD-46EE-975F-98B4A311CCFE}"/>
    <cellStyle name="Comma 2 3 2 3 3 3 2 2 2" xfId="15267" xr:uid="{D4D40E93-B84F-4373-90AA-8A2756E4A559}"/>
    <cellStyle name="Comma 2 3 2 3 3 3 2 2 2 2" xfId="30678" xr:uid="{3965095F-2FFD-4BB0-AA0E-232B71A2307C}"/>
    <cellStyle name="Comma 2 3 2 3 3 3 2 2 2 2 2" xfId="61502" xr:uid="{2E28B74B-E6C8-4F30-967F-B00106223865}"/>
    <cellStyle name="Comma 2 3 2 3 3 3 2 2 2 3" xfId="46092" xr:uid="{7137D6B0-32C7-474D-A0B4-6A9AE9E6DE7D}"/>
    <cellStyle name="Comma 2 3 2 3 3 3 2 2 3" xfId="22869" xr:uid="{5B19A90A-961B-4FAF-BFAF-902BA2907838}"/>
    <cellStyle name="Comma 2 3 2 3 3 3 2 2 3 2" xfId="53693" xr:uid="{CB9F809E-959A-4FD3-AEFB-978B842C6428}"/>
    <cellStyle name="Comma 2 3 2 3 3 3 2 2 4" xfId="38283" xr:uid="{4A08C4AA-B1EB-4797-8204-1CA7005821BB}"/>
    <cellStyle name="Comma 2 3 2 3 3 3 2 3" xfId="11464" xr:uid="{7A95083E-64D3-4EB4-AFA7-D2BF0C089537}"/>
    <cellStyle name="Comma 2 3 2 3 3 3 2 3 2" xfId="26875" xr:uid="{1A054E97-9341-4567-A192-F9020F2C9D70}"/>
    <cellStyle name="Comma 2 3 2 3 3 3 2 3 2 2" xfId="57699" xr:uid="{94D9BAB8-7C6C-4B28-987B-DEF4A832B0C4}"/>
    <cellStyle name="Comma 2 3 2 3 3 3 2 3 3" xfId="42289" xr:uid="{B327D167-6E07-4589-B4D1-4A1FBE8C958D}"/>
    <cellStyle name="Comma 2 3 2 3 3 3 2 4" xfId="19066" xr:uid="{1FC45036-634F-41B2-83C0-9256916D02C3}"/>
    <cellStyle name="Comma 2 3 2 3 3 3 2 4 2" xfId="49890" xr:uid="{A6E81C85-8B51-43A9-B41F-9A3547440622}"/>
    <cellStyle name="Comma 2 3 2 3 3 3 2 5" xfId="34480" xr:uid="{940C1715-3F83-4299-8D3A-0F9F6FD32789}"/>
    <cellStyle name="Comma 2 3 2 3 3 3 3" xfId="5557" xr:uid="{2610D067-B17E-442F-B592-48B628911920}"/>
    <cellStyle name="Comma 2 3 2 3 3 3 3 2" xfId="13368" xr:uid="{FEBDC428-E774-440C-98EE-9D7F496DCD41}"/>
    <cellStyle name="Comma 2 3 2 3 3 3 3 2 2" xfId="28779" xr:uid="{84958C22-5A62-4D6E-83E1-2A8A7B2AF999}"/>
    <cellStyle name="Comma 2 3 2 3 3 3 3 2 2 2" xfId="59603" xr:uid="{A0307CFC-64D3-4E97-90C8-99BA91F5D0BA}"/>
    <cellStyle name="Comma 2 3 2 3 3 3 3 2 3" xfId="44193" xr:uid="{AB6CFFC0-B34E-43D0-B846-5E7A84D53650}"/>
    <cellStyle name="Comma 2 3 2 3 3 3 3 3" xfId="20970" xr:uid="{E1B05C07-BD76-45C9-90DB-2AB2C17CE354}"/>
    <cellStyle name="Comma 2 3 2 3 3 3 3 3 2" xfId="51794" xr:uid="{8C2712EF-D628-4D9E-B94D-0D4790166465}"/>
    <cellStyle name="Comma 2 3 2 3 3 3 3 4" xfId="36384" xr:uid="{A4FE80DD-13DF-48B1-830D-35A02E41B1C8}"/>
    <cellStyle name="Comma 2 3 2 3 3 3 4" xfId="9565" xr:uid="{006BA95B-08DB-4288-BA62-BF69FC6FC216}"/>
    <cellStyle name="Comma 2 3 2 3 3 3 4 2" xfId="24976" xr:uid="{841CB1A5-647F-4EA2-8E9B-FED985B59B2D}"/>
    <cellStyle name="Comma 2 3 2 3 3 3 4 2 2" xfId="55800" xr:uid="{EA5EC96F-D4F2-4605-AE8C-FE25126063AD}"/>
    <cellStyle name="Comma 2 3 2 3 3 3 4 3" xfId="40390" xr:uid="{6174B883-1048-4416-8D02-35D3295625E9}"/>
    <cellStyle name="Comma 2 3 2 3 3 3 5" xfId="17167" xr:uid="{2B95A184-4CB6-42CF-84C6-A5F8198C781D}"/>
    <cellStyle name="Comma 2 3 2 3 3 3 5 2" xfId="47991" xr:uid="{C16E39A8-8AB8-4D58-9403-4E75C1A124E1}"/>
    <cellStyle name="Comma 2 3 2 3 3 3 6" xfId="32581" xr:uid="{324106C2-4E5B-4112-AFB8-C1253E285253}"/>
    <cellStyle name="Comma 2 3 2 3 3 4" xfId="2387" xr:uid="{35B60CC4-8D39-408E-96A2-1D352ADF7C28}"/>
    <cellStyle name="Comma 2 3 2 3 3 4 2" xfId="6190" xr:uid="{DFB14475-F73C-43C5-B80F-BD8A24E1B959}"/>
    <cellStyle name="Comma 2 3 2 3 3 4 2 2" xfId="14001" xr:uid="{966C3AFD-DDD5-4CA1-B122-F02E3D027DF7}"/>
    <cellStyle name="Comma 2 3 2 3 3 4 2 2 2" xfId="29412" xr:uid="{5A9B3956-FBF8-4CD0-9CAA-60EFFB6C83E5}"/>
    <cellStyle name="Comma 2 3 2 3 3 4 2 2 2 2" xfId="60236" xr:uid="{9ECD6DC6-5FDE-4D41-B5E9-08DAB92DD6FD}"/>
    <cellStyle name="Comma 2 3 2 3 3 4 2 2 3" xfId="44826" xr:uid="{F69C7298-1342-4965-9A4F-422AA5AF320C}"/>
    <cellStyle name="Comma 2 3 2 3 3 4 2 3" xfId="21603" xr:uid="{89AB0D0B-8320-4A37-801D-3304EE6BDAFC}"/>
    <cellStyle name="Comma 2 3 2 3 3 4 2 3 2" xfId="52427" xr:uid="{DA9E2A86-DB94-412D-AA15-0361538416DC}"/>
    <cellStyle name="Comma 2 3 2 3 3 4 2 4" xfId="37017" xr:uid="{89D3AE07-A4C5-4E59-9A4D-177B2130DE4E}"/>
    <cellStyle name="Comma 2 3 2 3 3 4 3" xfId="10198" xr:uid="{798049FF-A4B6-4EEA-AACC-9C4E466519D7}"/>
    <cellStyle name="Comma 2 3 2 3 3 4 3 2" xfId="25609" xr:uid="{13F1F502-2594-486C-B4C1-86584F9C6BBD}"/>
    <cellStyle name="Comma 2 3 2 3 3 4 3 2 2" xfId="56433" xr:uid="{2E4C1A24-4400-44D5-B817-1DCEAC8AFE0F}"/>
    <cellStyle name="Comma 2 3 2 3 3 4 3 3" xfId="41023" xr:uid="{28BD3CDA-F2B3-4D20-A4AC-CC7B6939BCC1}"/>
    <cellStyle name="Comma 2 3 2 3 3 4 4" xfId="17800" xr:uid="{505781DA-6500-4AAA-91FA-398DB2958B1A}"/>
    <cellStyle name="Comma 2 3 2 3 3 4 4 2" xfId="48624" xr:uid="{10699EFB-AE5E-4000-B832-2EF5EAAA22D3}"/>
    <cellStyle name="Comma 2 3 2 3 3 4 5" xfId="33214" xr:uid="{1B46DA65-1635-480B-ADAF-453C745C56C8}"/>
    <cellStyle name="Comma 2 3 2 3 3 5" xfId="4291" xr:uid="{48AF5FA1-1F58-4D24-B81E-ED478A27CF5C}"/>
    <cellStyle name="Comma 2 3 2 3 3 5 2" xfId="12102" xr:uid="{3A616C60-FC36-4915-B886-DC8449AADDC1}"/>
    <cellStyle name="Comma 2 3 2 3 3 5 2 2" xfId="27513" xr:uid="{E1E18226-88C7-416D-A434-21DE29AC31B0}"/>
    <cellStyle name="Comma 2 3 2 3 3 5 2 2 2" xfId="58337" xr:uid="{1E9074E8-012E-4B70-B2A5-1269A41E2CD8}"/>
    <cellStyle name="Comma 2 3 2 3 3 5 2 3" xfId="42927" xr:uid="{BB98F0A4-3E48-4670-87AA-D91F2311CB1A}"/>
    <cellStyle name="Comma 2 3 2 3 3 5 3" xfId="19704" xr:uid="{18B1D1B0-E49E-420E-9BB0-7AB412C32B7E}"/>
    <cellStyle name="Comma 2 3 2 3 3 5 3 2" xfId="50528" xr:uid="{8F425FC8-CC63-4519-9389-FE3783FB40E1}"/>
    <cellStyle name="Comma 2 3 2 3 3 5 4" xfId="35118" xr:uid="{48DC86F1-FF8D-4C3A-9B49-2D3A68AEE858}"/>
    <cellStyle name="Comma 2 3 2 3 3 6" xfId="8299" xr:uid="{702BDF8D-4BB6-44D6-943B-06FC0571DB20}"/>
    <cellStyle name="Comma 2 3 2 3 3 6 2" xfId="23710" xr:uid="{5F4D6073-C16D-40F8-A071-72FB23D92E57}"/>
    <cellStyle name="Comma 2 3 2 3 3 6 2 2" xfId="54534" xr:uid="{B7DB0EE4-51FF-437A-8F6A-7F55C344C8C0}"/>
    <cellStyle name="Comma 2 3 2 3 3 6 3" xfId="39124" xr:uid="{030863E4-C703-42D3-82F1-E017115B3F50}"/>
    <cellStyle name="Comma 2 3 2 3 3 7" xfId="15901" xr:uid="{0FCF3E2C-FB44-46E4-9A5D-85D4A2ED6662}"/>
    <cellStyle name="Comma 2 3 2 3 3 7 2" xfId="46725" xr:uid="{D62BB2A7-BBAF-4CE2-A704-18AAE2360BAE}"/>
    <cellStyle name="Comma 2 3 2 3 3 8" xfId="31315" xr:uid="{7A484771-7EEE-4A9F-841E-360F2F4954DF}"/>
    <cellStyle name="Comma 2 3 2 3 4" xfId="908" xr:uid="{2D5FDA16-17FE-4DB7-A0E2-C973273A819A}"/>
    <cellStyle name="Comma 2 3 2 3 4 2" xfId="2807" xr:uid="{49160B2E-CCD4-4AD1-ABB7-75CFD312AFCE}"/>
    <cellStyle name="Comma 2 3 2 3 4 2 2" xfId="6610" xr:uid="{F148452F-12C8-4407-959C-97A504EE145A}"/>
    <cellStyle name="Comma 2 3 2 3 4 2 2 2" xfId="14421" xr:uid="{DE6873B1-6DBC-4147-A096-AAE005F85928}"/>
    <cellStyle name="Comma 2 3 2 3 4 2 2 2 2" xfId="29832" xr:uid="{28B4F6D8-AA1F-459D-887D-1ABEA1096DEC}"/>
    <cellStyle name="Comma 2 3 2 3 4 2 2 2 2 2" xfId="60656" xr:uid="{7CF84B88-38B1-473A-AB72-D81736810984}"/>
    <cellStyle name="Comma 2 3 2 3 4 2 2 2 3" xfId="45246" xr:uid="{88753DA3-81D7-4290-BF05-AE1097BCB581}"/>
    <cellStyle name="Comma 2 3 2 3 4 2 2 3" xfId="22023" xr:uid="{EDEA58E2-02FD-44C0-ACA3-CA42B9ACF2A4}"/>
    <cellStyle name="Comma 2 3 2 3 4 2 2 3 2" xfId="52847" xr:uid="{9DACF6CE-F9E9-4C46-A7A5-471989EE95AB}"/>
    <cellStyle name="Comma 2 3 2 3 4 2 2 4" xfId="37437" xr:uid="{ECFB398F-E1DD-4E50-B055-EE301A009A93}"/>
    <cellStyle name="Comma 2 3 2 3 4 2 3" xfId="10618" xr:uid="{B53B1BB8-C7A5-40F8-9125-B8B0A65C85AB}"/>
    <cellStyle name="Comma 2 3 2 3 4 2 3 2" xfId="26029" xr:uid="{176AAFD3-6959-4634-8050-57DB5B858C31}"/>
    <cellStyle name="Comma 2 3 2 3 4 2 3 2 2" xfId="56853" xr:uid="{BC4B3300-B3C0-40DD-8A2E-D05F3FA9A21C}"/>
    <cellStyle name="Comma 2 3 2 3 4 2 3 3" xfId="41443" xr:uid="{FCC58304-DC8A-457C-A30B-F2D62640EE5C}"/>
    <cellStyle name="Comma 2 3 2 3 4 2 4" xfId="18220" xr:uid="{810A5526-A37E-4F44-A118-9149C0E27533}"/>
    <cellStyle name="Comma 2 3 2 3 4 2 4 2" xfId="49044" xr:uid="{5AC735D0-8260-47DF-A34C-D16D7A7F758A}"/>
    <cellStyle name="Comma 2 3 2 3 4 2 5" xfId="33634" xr:uid="{AEFB351E-C9CF-4687-94AB-92CA170F15C8}"/>
    <cellStyle name="Comma 2 3 2 3 4 3" xfId="4711" xr:uid="{A205AED7-1367-4ED8-BF37-B0C4B6E03F71}"/>
    <cellStyle name="Comma 2 3 2 3 4 3 2" xfId="12522" xr:uid="{2DA22295-37FD-49E6-AEAE-55B83CB831E2}"/>
    <cellStyle name="Comma 2 3 2 3 4 3 2 2" xfId="27933" xr:uid="{C359C8B5-19D7-4B80-B102-90840F3DEFED}"/>
    <cellStyle name="Comma 2 3 2 3 4 3 2 2 2" xfId="58757" xr:uid="{92C264C9-4513-49A1-80C5-70608027A4D7}"/>
    <cellStyle name="Comma 2 3 2 3 4 3 2 3" xfId="43347" xr:uid="{B5DF0316-F662-4C58-81AA-3150EF2491D2}"/>
    <cellStyle name="Comma 2 3 2 3 4 3 3" xfId="20124" xr:uid="{4C74F32B-63D4-4C79-8F9B-6F9EEF890C40}"/>
    <cellStyle name="Comma 2 3 2 3 4 3 3 2" xfId="50948" xr:uid="{B981159A-BB13-43B3-BF1A-644E9D0AD397}"/>
    <cellStyle name="Comma 2 3 2 3 4 3 4" xfId="35538" xr:uid="{8098D863-63CB-4B76-8DE1-8CE82358585F}"/>
    <cellStyle name="Comma 2 3 2 3 4 4" xfId="8719" xr:uid="{7BB5E2D5-43BC-4BB0-AF05-9AAE45CE1480}"/>
    <cellStyle name="Comma 2 3 2 3 4 4 2" xfId="24130" xr:uid="{84558CB5-0861-48A7-954A-3060BEC0B08D}"/>
    <cellStyle name="Comma 2 3 2 3 4 4 2 2" xfId="54954" xr:uid="{F8633DDE-E332-4E9B-B749-245F10A20407}"/>
    <cellStyle name="Comma 2 3 2 3 4 4 3" xfId="39544" xr:uid="{6C15E736-0BA8-40F3-848F-6295798E8349}"/>
    <cellStyle name="Comma 2 3 2 3 4 5" xfId="16321" xr:uid="{120669D2-5D95-4C69-A6B3-5F49C5BF6BCA}"/>
    <cellStyle name="Comma 2 3 2 3 4 5 2" xfId="47145" xr:uid="{DB5BB3F2-0965-4F96-AED7-DDF28522B422}"/>
    <cellStyle name="Comma 2 3 2 3 4 6" xfId="31735" xr:uid="{CCE47890-8D0C-45EC-AC08-4AA8423138B1}"/>
    <cellStyle name="Comma 2 3 2 3 5" xfId="1541" xr:uid="{1B1922D9-A239-4FF6-8001-448EAA9EAE0F}"/>
    <cellStyle name="Comma 2 3 2 3 5 2" xfId="3440" xr:uid="{84425E86-270A-4FA0-B237-A14B83C838B1}"/>
    <cellStyle name="Comma 2 3 2 3 5 2 2" xfId="7243" xr:uid="{5DE22268-537E-4658-9D3A-AD048CEFAD43}"/>
    <cellStyle name="Comma 2 3 2 3 5 2 2 2" xfId="15054" xr:uid="{8C2D1E7F-C920-4516-A657-B30ADD92827A}"/>
    <cellStyle name="Comma 2 3 2 3 5 2 2 2 2" xfId="30465" xr:uid="{3316733D-4274-4565-BD69-39BDF845157E}"/>
    <cellStyle name="Comma 2 3 2 3 5 2 2 2 2 2" xfId="61289" xr:uid="{AA84B782-C287-464D-ACE7-C1F7C45C4EB8}"/>
    <cellStyle name="Comma 2 3 2 3 5 2 2 2 3" xfId="45879" xr:uid="{A200D11D-B025-45DF-AB28-276F4B63E196}"/>
    <cellStyle name="Comma 2 3 2 3 5 2 2 3" xfId="22656" xr:uid="{B9A0473C-1C14-49A7-994A-329286C1303B}"/>
    <cellStyle name="Comma 2 3 2 3 5 2 2 3 2" xfId="53480" xr:uid="{25893E2C-9E20-435F-B7DF-49A4003DA222}"/>
    <cellStyle name="Comma 2 3 2 3 5 2 2 4" xfId="38070" xr:uid="{1579934A-18E4-40E5-9DD1-357B5A902990}"/>
    <cellStyle name="Comma 2 3 2 3 5 2 3" xfId="11251" xr:uid="{2B1256F8-7763-44FD-B42C-0FE1FEB86785}"/>
    <cellStyle name="Comma 2 3 2 3 5 2 3 2" xfId="26662" xr:uid="{5D6C246F-69F7-4BC6-8492-496124C38CE3}"/>
    <cellStyle name="Comma 2 3 2 3 5 2 3 2 2" xfId="57486" xr:uid="{20D4FCB5-F29A-469E-8B58-B60EBEC13DF3}"/>
    <cellStyle name="Comma 2 3 2 3 5 2 3 3" xfId="42076" xr:uid="{8DC03FE2-00ED-4FA9-898C-1E0BA8E6199A}"/>
    <cellStyle name="Comma 2 3 2 3 5 2 4" xfId="18853" xr:uid="{1C829AF2-D669-435A-8460-AC28113D48D7}"/>
    <cellStyle name="Comma 2 3 2 3 5 2 4 2" xfId="49677" xr:uid="{7A3CA4C0-DF04-4A09-AA85-D32567A61E4C}"/>
    <cellStyle name="Comma 2 3 2 3 5 2 5" xfId="34267" xr:uid="{36102D2A-6345-4547-89D5-1FB5DA733F9E}"/>
    <cellStyle name="Comma 2 3 2 3 5 3" xfId="5344" xr:uid="{39C5FB33-8B1B-415B-8470-63BA7626D12A}"/>
    <cellStyle name="Comma 2 3 2 3 5 3 2" xfId="13155" xr:uid="{7809F03F-1992-4BA9-9286-80EC39DF94BE}"/>
    <cellStyle name="Comma 2 3 2 3 5 3 2 2" xfId="28566" xr:uid="{F30EAB9C-E67D-4B46-9B2F-046D9DF608BA}"/>
    <cellStyle name="Comma 2 3 2 3 5 3 2 2 2" xfId="59390" xr:uid="{D0629E2F-BD77-4806-A627-52A957F63CD6}"/>
    <cellStyle name="Comma 2 3 2 3 5 3 2 3" xfId="43980" xr:uid="{A0DEACFC-E74D-4B72-B590-68A2B89700D7}"/>
    <cellStyle name="Comma 2 3 2 3 5 3 3" xfId="20757" xr:uid="{BB6C5411-88C6-467C-97C1-697A04479990}"/>
    <cellStyle name="Comma 2 3 2 3 5 3 3 2" xfId="51581" xr:uid="{644F487B-F81A-484C-9BE1-4F74F32107A0}"/>
    <cellStyle name="Comma 2 3 2 3 5 3 4" xfId="36171" xr:uid="{1F9EB185-B03E-4CEA-9247-BC702ED7265B}"/>
    <cellStyle name="Comma 2 3 2 3 5 4" xfId="9352" xr:uid="{29010FBF-9888-4830-BBE1-08CBA197FFDC}"/>
    <cellStyle name="Comma 2 3 2 3 5 4 2" xfId="24763" xr:uid="{C365D3C2-3FDC-4D8A-9140-642F7096E0E3}"/>
    <cellStyle name="Comma 2 3 2 3 5 4 2 2" xfId="55587" xr:uid="{8268F137-8F06-4F9B-88C3-0400F1A37BBD}"/>
    <cellStyle name="Comma 2 3 2 3 5 4 3" xfId="40177" xr:uid="{3582D565-72D1-4F97-8DAE-CC45DD53A507}"/>
    <cellStyle name="Comma 2 3 2 3 5 5" xfId="16954" xr:uid="{138E9DDD-F61E-4709-BE46-1D8EC2BBF3FF}"/>
    <cellStyle name="Comma 2 3 2 3 5 5 2" xfId="47778" xr:uid="{AEC4DB0C-C31C-41E3-8558-F232514D9661}"/>
    <cellStyle name="Comma 2 3 2 3 5 6" xfId="32368" xr:uid="{69BAB5EF-414D-4F11-97FE-D6B187342F4C}"/>
    <cellStyle name="Comma 2 3 2 3 6" xfId="2174" xr:uid="{3BDBCE9A-0032-4F8E-9706-03585D7EF9AE}"/>
    <cellStyle name="Comma 2 3 2 3 6 2" xfId="5977" xr:uid="{A46FF8ED-AED0-49DE-BFB7-9FFBDBC4C433}"/>
    <cellStyle name="Comma 2 3 2 3 6 2 2" xfId="13788" xr:uid="{2B16B3AB-56E6-432B-8BF8-D418F8ADA422}"/>
    <cellStyle name="Comma 2 3 2 3 6 2 2 2" xfId="29199" xr:uid="{E89C86E5-E5AA-490C-BA5D-7AB2D74C6405}"/>
    <cellStyle name="Comma 2 3 2 3 6 2 2 2 2" xfId="60023" xr:uid="{471E6B92-D969-4DFA-9778-40A812A73571}"/>
    <cellStyle name="Comma 2 3 2 3 6 2 2 3" xfId="44613" xr:uid="{2ABD336D-8A57-459F-BC5D-0FBBF6C30125}"/>
    <cellStyle name="Comma 2 3 2 3 6 2 3" xfId="21390" xr:uid="{80DE6717-9D8B-462C-A619-8646FF604AFC}"/>
    <cellStyle name="Comma 2 3 2 3 6 2 3 2" xfId="52214" xr:uid="{DC2FCB57-7F3F-4818-8713-23E91DD430B2}"/>
    <cellStyle name="Comma 2 3 2 3 6 2 4" xfId="36804" xr:uid="{62C466EA-A070-4500-ACC2-EF7FD926E1A5}"/>
    <cellStyle name="Comma 2 3 2 3 6 3" xfId="9985" xr:uid="{6794F8FC-159C-4BEE-8933-EAC5DF3476F0}"/>
    <cellStyle name="Comma 2 3 2 3 6 3 2" xfId="25396" xr:uid="{019DA9B6-C5DE-4621-8570-B09B1750898F}"/>
    <cellStyle name="Comma 2 3 2 3 6 3 2 2" xfId="56220" xr:uid="{F37900F5-8693-4F96-8281-1C73724B4B25}"/>
    <cellStyle name="Comma 2 3 2 3 6 3 3" xfId="40810" xr:uid="{758BA9B8-E1FF-4306-9C0E-B7B976F8F7EF}"/>
    <cellStyle name="Comma 2 3 2 3 6 4" xfId="17587" xr:uid="{2E8E4D89-7B6A-4C7D-A5E8-284393D33F84}"/>
    <cellStyle name="Comma 2 3 2 3 6 4 2" xfId="48411" xr:uid="{0BF9C4EB-F941-4807-BF46-F5A2E2DF0A07}"/>
    <cellStyle name="Comma 2 3 2 3 6 5" xfId="33001" xr:uid="{0202382D-C62B-485C-9FDC-1521B9A9A5F8}"/>
    <cellStyle name="Comma 2 3 2 3 7" xfId="4078" xr:uid="{2BDF9998-772C-4B83-A600-B23F9CF7F53B}"/>
    <cellStyle name="Comma 2 3 2 3 7 2" xfId="11889" xr:uid="{B7A030CF-F2FF-44D0-ACD2-BB9EAD7B2B29}"/>
    <cellStyle name="Comma 2 3 2 3 7 2 2" xfId="27300" xr:uid="{5C119FB2-07A8-40B4-95BD-9F60F6B26213}"/>
    <cellStyle name="Comma 2 3 2 3 7 2 2 2" xfId="58124" xr:uid="{6A60839B-64B9-4478-8637-936E712A7681}"/>
    <cellStyle name="Comma 2 3 2 3 7 2 3" xfId="42714" xr:uid="{272015A7-9024-4E8A-B3F7-F1E0DE841445}"/>
    <cellStyle name="Comma 2 3 2 3 7 3" xfId="19491" xr:uid="{6A825AD8-17A4-47F1-AC4B-01A8AFDD9BBE}"/>
    <cellStyle name="Comma 2 3 2 3 7 3 2" xfId="50315" xr:uid="{0A9A1E6A-636D-4369-8B62-7C07C19C7E55}"/>
    <cellStyle name="Comma 2 3 2 3 7 4" xfId="34905" xr:uid="{BB0045EE-5ACC-4C40-899F-E041251711FE}"/>
    <cellStyle name="Comma 2 3 2 3 8" xfId="8086" xr:uid="{FB963015-63CE-4D1B-800C-9DECD61E9A94}"/>
    <cellStyle name="Comma 2 3 2 3 8 2" xfId="23497" xr:uid="{D4E63878-CED2-4F7F-95FD-87BD9E6DF462}"/>
    <cellStyle name="Comma 2 3 2 3 8 2 2" xfId="54321" xr:uid="{8B549C73-FFE1-4276-9A6C-C4E5D76E895B}"/>
    <cellStyle name="Comma 2 3 2 3 8 3" xfId="38911" xr:uid="{CD8CAD99-5E17-4DE0-9594-B070BBB7C488}"/>
    <cellStyle name="Comma 2 3 2 3 9" xfId="7877" xr:uid="{1D204783-2010-41CD-A629-D71173313CE8}"/>
    <cellStyle name="Comma 2 3 2 3 9 2" xfId="23288" xr:uid="{7750A4BD-D15F-4815-926D-BEF6DAE55131}"/>
    <cellStyle name="Comma 2 3 2 3 9 2 2" xfId="54112" xr:uid="{67EF6A98-34E3-4754-8BD4-882970C61E5B}"/>
    <cellStyle name="Comma 2 3 2 3 9 3" xfId="38702" xr:uid="{A7BD6DF9-D31C-49FD-9240-C559C661C8B1}"/>
    <cellStyle name="Comma 2 3 2 4" xfId="186" xr:uid="{59868637-F036-4305-AA6A-C67617973D10}"/>
    <cellStyle name="Comma 2 3 2 4 10" xfId="15608" xr:uid="{104418F8-35AF-4EBD-94EB-D5CA3097BE3B}"/>
    <cellStyle name="Comma 2 3 2 4 10 2" xfId="46432" xr:uid="{02FB3BC3-7167-40F3-BA13-DBE6D3AAB447}"/>
    <cellStyle name="Comma 2 3 2 4 11" xfId="31022" xr:uid="{011E97E8-6F07-459B-8604-B402F15E56E9}"/>
    <cellStyle name="Comma 2 3 2 4 2" xfId="617" xr:uid="{F6F63871-6FBC-49AC-B181-69767E1C1C7B}"/>
    <cellStyle name="Comma 2 3 2 4 2 2" xfId="1250" xr:uid="{875FBB6C-9CBE-4006-BC0B-4139A666AEE8}"/>
    <cellStyle name="Comma 2 3 2 4 2 2 2" xfId="3149" xr:uid="{88131BF7-413C-4DD0-8994-5E67CACC65E0}"/>
    <cellStyle name="Comma 2 3 2 4 2 2 2 2" xfId="6952" xr:uid="{555FEFE1-7ED0-4337-AF3D-A02856534EB2}"/>
    <cellStyle name="Comma 2 3 2 4 2 2 2 2 2" xfId="14763" xr:uid="{1686F859-FB83-4485-A304-180066B02491}"/>
    <cellStyle name="Comma 2 3 2 4 2 2 2 2 2 2" xfId="30174" xr:uid="{1C955F4D-D747-4606-9161-8D4A1487A5A1}"/>
    <cellStyle name="Comma 2 3 2 4 2 2 2 2 2 2 2" xfId="60998" xr:uid="{E37A85BD-CC7A-4A48-998B-6BFE5744389F}"/>
    <cellStyle name="Comma 2 3 2 4 2 2 2 2 2 3" xfId="45588" xr:uid="{E0CF9EDA-0057-46D0-B9AA-D7A7A3AF5B13}"/>
    <cellStyle name="Comma 2 3 2 4 2 2 2 2 3" xfId="22365" xr:uid="{D4ED0AC7-BF3E-4623-B8B3-79C7BA714A43}"/>
    <cellStyle name="Comma 2 3 2 4 2 2 2 2 3 2" xfId="53189" xr:uid="{43ECB2E6-CCF3-4F6D-8EDA-11D9BFA221F7}"/>
    <cellStyle name="Comma 2 3 2 4 2 2 2 2 4" xfId="37779" xr:uid="{40693E44-D0C4-4D8A-9642-208019CD75CA}"/>
    <cellStyle name="Comma 2 3 2 4 2 2 2 3" xfId="10960" xr:uid="{B705EA5A-2BE5-4480-8863-096BBA52D5AA}"/>
    <cellStyle name="Comma 2 3 2 4 2 2 2 3 2" xfId="26371" xr:uid="{97781DC8-95DD-4138-A980-E223E8212F83}"/>
    <cellStyle name="Comma 2 3 2 4 2 2 2 3 2 2" xfId="57195" xr:uid="{F8468598-5E95-45EA-8F4C-1FCD6BE89966}"/>
    <cellStyle name="Comma 2 3 2 4 2 2 2 3 3" xfId="41785" xr:uid="{83F2E92E-7B91-4EC6-9124-328603136B77}"/>
    <cellStyle name="Comma 2 3 2 4 2 2 2 4" xfId="18562" xr:uid="{CCE373AD-B47E-47FB-AC50-0F0DF8BFB97C}"/>
    <cellStyle name="Comma 2 3 2 4 2 2 2 4 2" xfId="49386" xr:uid="{0165C605-0FAF-4D26-9139-3DDD6434AEB1}"/>
    <cellStyle name="Comma 2 3 2 4 2 2 2 5" xfId="33976" xr:uid="{5576CD1F-1E7F-4BAF-912C-5AEDB7017DCB}"/>
    <cellStyle name="Comma 2 3 2 4 2 2 3" xfId="5053" xr:uid="{4754CA40-E442-436D-AF57-65326D83D50B}"/>
    <cellStyle name="Comma 2 3 2 4 2 2 3 2" xfId="12864" xr:uid="{4364B199-13CB-41C7-8A89-5C6998B421DE}"/>
    <cellStyle name="Comma 2 3 2 4 2 2 3 2 2" xfId="28275" xr:uid="{F1B5CD14-9989-4B63-B9ED-E36D72191730}"/>
    <cellStyle name="Comma 2 3 2 4 2 2 3 2 2 2" xfId="59099" xr:uid="{8A16584E-C0B2-42E1-A29D-6C2D8A066534}"/>
    <cellStyle name="Comma 2 3 2 4 2 2 3 2 3" xfId="43689" xr:uid="{0C432D2F-FC23-47A5-BF97-C4A67662185D}"/>
    <cellStyle name="Comma 2 3 2 4 2 2 3 3" xfId="20466" xr:uid="{D4675E15-4D40-4693-9CF2-DB8D84785B20}"/>
    <cellStyle name="Comma 2 3 2 4 2 2 3 3 2" xfId="51290" xr:uid="{01B14A41-8BCF-4028-9A3C-22E1BF4ABAD6}"/>
    <cellStyle name="Comma 2 3 2 4 2 2 3 4" xfId="35880" xr:uid="{2517BA31-BA37-45E3-B38F-C1FE96461DE2}"/>
    <cellStyle name="Comma 2 3 2 4 2 2 4" xfId="9061" xr:uid="{1DCE512D-793B-4BCA-A6E8-E5B23B024452}"/>
    <cellStyle name="Comma 2 3 2 4 2 2 4 2" xfId="24472" xr:uid="{3C820EB3-2655-4B9D-9530-B2B016BDA350}"/>
    <cellStyle name="Comma 2 3 2 4 2 2 4 2 2" xfId="55296" xr:uid="{C1ACA7B2-DC69-428C-BD7F-687C37A7B7ED}"/>
    <cellStyle name="Comma 2 3 2 4 2 2 4 3" xfId="39886" xr:uid="{8AC80319-D9FB-488A-AA00-5FC090D1B5D6}"/>
    <cellStyle name="Comma 2 3 2 4 2 2 5" xfId="16663" xr:uid="{75AA89A6-B6A4-4C94-AC48-4AD0E572AD74}"/>
    <cellStyle name="Comma 2 3 2 4 2 2 5 2" xfId="47487" xr:uid="{02653D6C-8119-4032-925C-76ACEFBD21F0}"/>
    <cellStyle name="Comma 2 3 2 4 2 2 6" xfId="32077" xr:uid="{75E49EE3-9F2C-4B11-9E26-26B24654B320}"/>
    <cellStyle name="Comma 2 3 2 4 2 3" xfId="1883" xr:uid="{20BEC3B3-4169-4366-BE05-132325E0727E}"/>
    <cellStyle name="Comma 2 3 2 4 2 3 2" xfId="3782" xr:uid="{9E538196-1ADA-467D-9DFF-5F67B219FAD4}"/>
    <cellStyle name="Comma 2 3 2 4 2 3 2 2" xfId="7585" xr:uid="{40BE0EF4-2C92-49D4-A004-7ADFA48EDBD1}"/>
    <cellStyle name="Comma 2 3 2 4 2 3 2 2 2" xfId="15396" xr:uid="{0CAB226B-ED4E-421B-BC10-7E334CEE8121}"/>
    <cellStyle name="Comma 2 3 2 4 2 3 2 2 2 2" xfId="30807" xr:uid="{0DB351CF-A7B2-4BA4-8AEE-F8B9C4F42646}"/>
    <cellStyle name="Comma 2 3 2 4 2 3 2 2 2 2 2" xfId="61631" xr:uid="{C2A3FE56-1B7D-4B4D-889D-5CBD7EFF3E80}"/>
    <cellStyle name="Comma 2 3 2 4 2 3 2 2 2 3" xfId="46221" xr:uid="{1CEE71C9-EE55-4D8F-B88B-C0B43E132E87}"/>
    <cellStyle name="Comma 2 3 2 4 2 3 2 2 3" xfId="22998" xr:uid="{A9A8F0B4-EC5D-4C03-B6C2-A29723F4DA6B}"/>
    <cellStyle name="Comma 2 3 2 4 2 3 2 2 3 2" xfId="53822" xr:uid="{55C1949A-2061-4F38-90FF-E8DC13565F64}"/>
    <cellStyle name="Comma 2 3 2 4 2 3 2 2 4" xfId="38412" xr:uid="{B2F06BE1-9512-441F-9010-49869DB2B851}"/>
    <cellStyle name="Comma 2 3 2 4 2 3 2 3" xfId="11593" xr:uid="{65DC0083-2565-4D8A-8A8A-6C41ADE989B7}"/>
    <cellStyle name="Comma 2 3 2 4 2 3 2 3 2" xfId="27004" xr:uid="{35162A7E-7114-42A4-ADAA-9B419A61817E}"/>
    <cellStyle name="Comma 2 3 2 4 2 3 2 3 2 2" xfId="57828" xr:uid="{FA2CE3EF-8EB6-4EE4-A90C-CA13A93703F5}"/>
    <cellStyle name="Comma 2 3 2 4 2 3 2 3 3" xfId="42418" xr:uid="{AC9A3F82-FDE3-408A-A3A4-40E71F125387}"/>
    <cellStyle name="Comma 2 3 2 4 2 3 2 4" xfId="19195" xr:uid="{387576F9-341F-472C-AADD-BBEED3A6699A}"/>
    <cellStyle name="Comma 2 3 2 4 2 3 2 4 2" xfId="50019" xr:uid="{B3D0E59D-83B7-423D-90D9-D1897E1DDD6B}"/>
    <cellStyle name="Comma 2 3 2 4 2 3 2 5" xfId="34609" xr:uid="{C7956590-1E11-44B0-B4A8-F13C6951EF09}"/>
    <cellStyle name="Comma 2 3 2 4 2 3 3" xfId="5686" xr:uid="{E212E268-F4F6-446D-9135-B230A15A4770}"/>
    <cellStyle name="Comma 2 3 2 4 2 3 3 2" xfId="13497" xr:uid="{8DD59A11-5E9B-4E5F-A197-DDFB37869B16}"/>
    <cellStyle name="Comma 2 3 2 4 2 3 3 2 2" xfId="28908" xr:uid="{D2BAC844-941D-43AA-A66B-F77CFB73C94E}"/>
    <cellStyle name="Comma 2 3 2 4 2 3 3 2 2 2" xfId="59732" xr:uid="{A3A891D1-8FA2-49A3-AB64-3E4BD3B4F516}"/>
    <cellStyle name="Comma 2 3 2 4 2 3 3 2 3" xfId="44322" xr:uid="{D1F2EE15-30BF-4993-97ED-B028EF3D5A15}"/>
    <cellStyle name="Comma 2 3 2 4 2 3 3 3" xfId="21099" xr:uid="{D826B106-40FD-44DA-8B4B-AACF67FF42A9}"/>
    <cellStyle name="Comma 2 3 2 4 2 3 3 3 2" xfId="51923" xr:uid="{01C01B24-4B78-4509-A35C-163667452636}"/>
    <cellStyle name="Comma 2 3 2 4 2 3 3 4" xfId="36513" xr:uid="{530FF2D4-F32F-4129-A21A-F225371F2FF9}"/>
    <cellStyle name="Comma 2 3 2 4 2 3 4" xfId="9694" xr:uid="{AC7585C5-9FD0-4918-A35B-F59FAB4CE269}"/>
    <cellStyle name="Comma 2 3 2 4 2 3 4 2" xfId="25105" xr:uid="{9DE6E85F-31B0-4FFE-9BE1-B45F9FDE1E55}"/>
    <cellStyle name="Comma 2 3 2 4 2 3 4 2 2" xfId="55929" xr:uid="{8BEE255B-9E27-4FE0-882F-76B3C025E6F2}"/>
    <cellStyle name="Comma 2 3 2 4 2 3 4 3" xfId="40519" xr:uid="{08CF74A9-81FE-4B04-87B9-0CBAE4883FDF}"/>
    <cellStyle name="Comma 2 3 2 4 2 3 5" xfId="17296" xr:uid="{451C5445-1717-4A5E-8874-04B82B5015D5}"/>
    <cellStyle name="Comma 2 3 2 4 2 3 5 2" xfId="48120" xr:uid="{72EC365E-38A4-4E8B-939A-91B8027D1F82}"/>
    <cellStyle name="Comma 2 3 2 4 2 3 6" xfId="32710" xr:uid="{99325119-39EE-41BC-8B1A-3E1A54254C17}"/>
    <cellStyle name="Comma 2 3 2 4 2 4" xfId="2516" xr:uid="{CB73B9B8-FE4D-45C1-8099-702C44B4E95D}"/>
    <cellStyle name="Comma 2 3 2 4 2 4 2" xfId="6319" xr:uid="{D946F027-0C0E-4B0E-8E4C-953A9EB01E58}"/>
    <cellStyle name="Comma 2 3 2 4 2 4 2 2" xfId="14130" xr:uid="{508A716E-7B5F-46CD-969D-B545680FF859}"/>
    <cellStyle name="Comma 2 3 2 4 2 4 2 2 2" xfId="29541" xr:uid="{617AB22E-9814-4F7E-A64F-BED3FAB04DC1}"/>
    <cellStyle name="Comma 2 3 2 4 2 4 2 2 2 2" xfId="60365" xr:uid="{53E4D971-F476-4AE9-B0DE-5B1F7B13D866}"/>
    <cellStyle name="Comma 2 3 2 4 2 4 2 2 3" xfId="44955" xr:uid="{E39BED80-068C-403F-8F60-291813DD2F78}"/>
    <cellStyle name="Comma 2 3 2 4 2 4 2 3" xfId="21732" xr:uid="{E8A303EE-C287-4F18-98EE-1691B2202059}"/>
    <cellStyle name="Comma 2 3 2 4 2 4 2 3 2" xfId="52556" xr:uid="{38546DE5-9BB3-4391-B739-4A4640D8F77D}"/>
    <cellStyle name="Comma 2 3 2 4 2 4 2 4" xfId="37146" xr:uid="{8E9BA2AC-5C72-4207-9154-5E961A34D335}"/>
    <cellStyle name="Comma 2 3 2 4 2 4 3" xfId="10327" xr:uid="{6CEF3A69-94FE-44D5-9A93-DF2455FD03A6}"/>
    <cellStyle name="Comma 2 3 2 4 2 4 3 2" xfId="25738" xr:uid="{2844B792-D422-4F38-847A-03E6F9580CF3}"/>
    <cellStyle name="Comma 2 3 2 4 2 4 3 2 2" xfId="56562" xr:uid="{096F75BE-0C14-488C-AE68-E39A799DCB8B}"/>
    <cellStyle name="Comma 2 3 2 4 2 4 3 3" xfId="41152" xr:uid="{A1315BC5-4B5F-4052-89B8-972DB305E78A}"/>
    <cellStyle name="Comma 2 3 2 4 2 4 4" xfId="17929" xr:uid="{CD190F2C-87E2-4614-A623-22E5DBC03670}"/>
    <cellStyle name="Comma 2 3 2 4 2 4 4 2" xfId="48753" xr:uid="{2562C1D9-D3D3-4CAD-A113-5B7A41F43208}"/>
    <cellStyle name="Comma 2 3 2 4 2 4 5" xfId="33343" xr:uid="{93F2CA4F-CA21-4D1E-940E-69E82F8E1C3A}"/>
    <cellStyle name="Comma 2 3 2 4 2 5" xfId="4420" xr:uid="{23A987A3-5D73-446D-A82E-716531484E43}"/>
    <cellStyle name="Comma 2 3 2 4 2 5 2" xfId="12231" xr:uid="{B6744F7F-DB4C-4CC6-A844-79CFAE150014}"/>
    <cellStyle name="Comma 2 3 2 4 2 5 2 2" xfId="27642" xr:uid="{7661D9D1-ED4D-4155-A5DE-75EED25E8A7D}"/>
    <cellStyle name="Comma 2 3 2 4 2 5 2 2 2" xfId="58466" xr:uid="{2DA14DBA-A2C1-4220-A33E-FDF38F8E577A}"/>
    <cellStyle name="Comma 2 3 2 4 2 5 2 3" xfId="43056" xr:uid="{AC0CC2F0-A045-4955-8347-CCCE8F288EC1}"/>
    <cellStyle name="Comma 2 3 2 4 2 5 3" xfId="19833" xr:uid="{28D8761B-C60B-4EC9-85D3-B5BC3D480D3E}"/>
    <cellStyle name="Comma 2 3 2 4 2 5 3 2" xfId="50657" xr:uid="{F4CEA666-9DBA-49A7-88E4-AF562427FE16}"/>
    <cellStyle name="Comma 2 3 2 4 2 5 4" xfId="35247" xr:uid="{88886582-8DB2-4061-A4D6-BEB1548145F8}"/>
    <cellStyle name="Comma 2 3 2 4 2 6" xfId="8428" xr:uid="{57098EA7-85CD-4811-BB96-8642D374B3FF}"/>
    <cellStyle name="Comma 2 3 2 4 2 6 2" xfId="23839" xr:uid="{32C6EFA5-E043-4480-95A1-FF42548C72AC}"/>
    <cellStyle name="Comma 2 3 2 4 2 6 2 2" xfId="54663" xr:uid="{E7DAFE80-2A4D-4578-A505-A630943550F7}"/>
    <cellStyle name="Comma 2 3 2 4 2 6 3" xfId="39253" xr:uid="{2FD54DA7-5762-40C6-B1EF-BF5A7D828138}"/>
    <cellStyle name="Comma 2 3 2 4 2 7" xfId="16030" xr:uid="{09C680F2-C235-4137-A66C-310F41BCB47F}"/>
    <cellStyle name="Comma 2 3 2 4 2 7 2" xfId="46854" xr:uid="{46F44D19-A0E1-4513-8646-64169D2F4C29}"/>
    <cellStyle name="Comma 2 3 2 4 2 8" xfId="31444" xr:uid="{6E8CFC8B-A204-4201-BBB9-23BC64013DFF}"/>
    <cellStyle name="Comma 2 3 2 4 3" xfId="408" xr:uid="{0147A185-7B86-4C79-8F77-B99F1EFFA4BD}"/>
    <cellStyle name="Comma 2 3 2 4 3 2" xfId="1041" xr:uid="{774D9330-4180-48C8-9A14-5BC44F54DF5D}"/>
    <cellStyle name="Comma 2 3 2 4 3 2 2" xfId="2940" xr:uid="{FD18CFC0-4C72-423E-8756-BE4889104164}"/>
    <cellStyle name="Comma 2 3 2 4 3 2 2 2" xfId="6743" xr:uid="{053B6B25-DA44-4266-9CC9-C949A1F97FC5}"/>
    <cellStyle name="Comma 2 3 2 4 3 2 2 2 2" xfId="14554" xr:uid="{68545BF4-4992-4DE9-82DA-A1E7C1168AE2}"/>
    <cellStyle name="Comma 2 3 2 4 3 2 2 2 2 2" xfId="29965" xr:uid="{85FFA03E-151F-4BA3-9DF7-FEBA6D942498}"/>
    <cellStyle name="Comma 2 3 2 4 3 2 2 2 2 2 2" xfId="60789" xr:uid="{3464DDA0-04B1-490E-9D82-524EED44ED4E}"/>
    <cellStyle name="Comma 2 3 2 4 3 2 2 2 2 3" xfId="45379" xr:uid="{F750B1AF-EA72-49E3-A356-D2687CE9FA7B}"/>
    <cellStyle name="Comma 2 3 2 4 3 2 2 2 3" xfId="22156" xr:uid="{27F5906D-51DB-48B1-947C-27CF1471DE30}"/>
    <cellStyle name="Comma 2 3 2 4 3 2 2 2 3 2" xfId="52980" xr:uid="{BBB8E900-7359-43FE-AEBA-B26730CF8D12}"/>
    <cellStyle name="Comma 2 3 2 4 3 2 2 2 4" xfId="37570" xr:uid="{B4A90B40-9404-4829-8B7B-159FBF07E5F7}"/>
    <cellStyle name="Comma 2 3 2 4 3 2 2 3" xfId="10751" xr:uid="{EF2DCA04-1CEC-41F8-B34E-FC196752D48D}"/>
    <cellStyle name="Comma 2 3 2 4 3 2 2 3 2" xfId="26162" xr:uid="{2510C1AB-E5F7-41C4-A3CF-B312B827253B}"/>
    <cellStyle name="Comma 2 3 2 4 3 2 2 3 2 2" xfId="56986" xr:uid="{9C30FB4B-F6CE-4053-A2D7-41DAD3EB1663}"/>
    <cellStyle name="Comma 2 3 2 4 3 2 2 3 3" xfId="41576" xr:uid="{DAAE5240-FD3C-4F76-BFAE-5018A4505E83}"/>
    <cellStyle name="Comma 2 3 2 4 3 2 2 4" xfId="18353" xr:uid="{70E914D6-551F-492A-8048-BBE746B6A4AA}"/>
    <cellStyle name="Comma 2 3 2 4 3 2 2 4 2" xfId="49177" xr:uid="{7D01CFE5-0B00-4203-B938-57D353479AC6}"/>
    <cellStyle name="Comma 2 3 2 4 3 2 2 5" xfId="33767" xr:uid="{620EA802-DB02-45E0-8E27-A39E03AB5D20}"/>
    <cellStyle name="Comma 2 3 2 4 3 2 3" xfId="4844" xr:uid="{E4A04099-997B-4C02-954D-487EA431C33D}"/>
    <cellStyle name="Comma 2 3 2 4 3 2 3 2" xfId="12655" xr:uid="{F22B94F1-19E6-48EB-95EE-EDB22A61FAD9}"/>
    <cellStyle name="Comma 2 3 2 4 3 2 3 2 2" xfId="28066" xr:uid="{FF44B19F-4E5F-4778-AD33-AC9DE05BC353}"/>
    <cellStyle name="Comma 2 3 2 4 3 2 3 2 2 2" xfId="58890" xr:uid="{2346050C-BB3D-4FF2-9E0E-9B523275A783}"/>
    <cellStyle name="Comma 2 3 2 4 3 2 3 2 3" xfId="43480" xr:uid="{832B8C6F-BFC0-46F7-A4EB-0DE8204E620D}"/>
    <cellStyle name="Comma 2 3 2 4 3 2 3 3" xfId="20257" xr:uid="{D7C63172-A750-4768-A4FD-2DC230E85677}"/>
    <cellStyle name="Comma 2 3 2 4 3 2 3 3 2" xfId="51081" xr:uid="{FBBB9E46-D96A-44C0-97BF-2375BA86465C}"/>
    <cellStyle name="Comma 2 3 2 4 3 2 3 4" xfId="35671" xr:uid="{0F82E292-C1C1-40F2-BB66-67DEB9858A15}"/>
    <cellStyle name="Comma 2 3 2 4 3 2 4" xfId="8852" xr:uid="{DE7E37E3-4E4A-4688-86D2-1CB8349E6AF2}"/>
    <cellStyle name="Comma 2 3 2 4 3 2 4 2" xfId="24263" xr:uid="{7DD598D4-119F-4C69-82AF-AA05C74054E8}"/>
    <cellStyle name="Comma 2 3 2 4 3 2 4 2 2" xfId="55087" xr:uid="{A0D69128-D4BE-48A9-9731-BB40EA828BC8}"/>
    <cellStyle name="Comma 2 3 2 4 3 2 4 3" xfId="39677" xr:uid="{66C4E46B-50BA-486B-964C-362A54743AC2}"/>
    <cellStyle name="Comma 2 3 2 4 3 2 5" xfId="16454" xr:uid="{842985DA-3FBA-4F6F-A2AE-F9964D1DBB49}"/>
    <cellStyle name="Comma 2 3 2 4 3 2 5 2" xfId="47278" xr:uid="{20485426-E0B7-44E9-BC4D-59368C5D5E30}"/>
    <cellStyle name="Comma 2 3 2 4 3 2 6" xfId="31868" xr:uid="{C2E964C4-7197-45C9-A526-7B4CDCE84155}"/>
    <cellStyle name="Comma 2 3 2 4 3 3" xfId="1674" xr:uid="{C09E34CC-9F30-47AA-A87E-A7FBAF11A516}"/>
    <cellStyle name="Comma 2 3 2 4 3 3 2" xfId="3573" xr:uid="{6F63812E-1212-4FD6-9AFC-E190DDEEFEF2}"/>
    <cellStyle name="Comma 2 3 2 4 3 3 2 2" xfId="7376" xr:uid="{E71BEDDA-3F89-4F04-A208-B1FD065C2471}"/>
    <cellStyle name="Comma 2 3 2 4 3 3 2 2 2" xfId="15187" xr:uid="{C4BD4613-F32E-44BC-9A19-7F00917ECAD7}"/>
    <cellStyle name="Comma 2 3 2 4 3 3 2 2 2 2" xfId="30598" xr:uid="{39AD0C6D-D0A2-479C-95FE-DE19A0BD8820}"/>
    <cellStyle name="Comma 2 3 2 4 3 3 2 2 2 2 2" xfId="61422" xr:uid="{E91F328F-E9A5-44D6-979A-ED1F9A241A74}"/>
    <cellStyle name="Comma 2 3 2 4 3 3 2 2 2 3" xfId="46012" xr:uid="{A66E4ED0-C41A-4BC0-8DC2-37158413BD3A}"/>
    <cellStyle name="Comma 2 3 2 4 3 3 2 2 3" xfId="22789" xr:uid="{0E78CA3B-EC87-4634-8127-00872F0FD14E}"/>
    <cellStyle name="Comma 2 3 2 4 3 3 2 2 3 2" xfId="53613" xr:uid="{B3673455-6AAD-4EFF-97F1-45C4C6C18054}"/>
    <cellStyle name="Comma 2 3 2 4 3 3 2 2 4" xfId="38203" xr:uid="{F7BB0F30-C4F2-4FE9-8AB5-FB22041EF39A}"/>
    <cellStyle name="Comma 2 3 2 4 3 3 2 3" xfId="11384" xr:uid="{37DA9F22-8411-4A29-A8BB-51FD777CE637}"/>
    <cellStyle name="Comma 2 3 2 4 3 3 2 3 2" xfId="26795" xr:uid="{05EFE68A-F732-47CD-ACBA-CB84299FC585}"/>
    <cellStyle name="Comma 2 3 2 4 3 3 2 3 2 2" xfId="57619" xr:uid="{4AC2A5F5-42E2-4683-A196-AE5D7D47B72A}"/>
    <cellStyle name="Comma 2 3 2 4 3 3 2 3 3" xfId="42209" xr:uid="{44B17131-BE28-45E1-9778-F62D247F94A3}"/>
    <cellStyle name="Comma 2 3 2 4 3 3 2 4" xfId="18986" xr:uid="{1D8B3333-C94B-433B-AAC6-C128B4D2740B}"/>
    <cellStyle name="Comma 2 3 2 4 3 3 2 4 2" xfId="49810" xr:uid="{CB5B5C48-1B35-42C1-9988-FF7EC0466FC8}"/>
    <cellStyle name="Comma 2 3 2 4 3 3 2 5" xfId="34400" xr:uid="{4A8F437A-F772-4D83-A90B-E474862FB619}"/>
    <cellStyle name="Comma 2 3 2 4 3 3 3" xfId="5477" xr:uid="{76F14CC6-AE45-49FF-83E4-66BC9D635827}"/>
    <cellStyle name="Comma 2 3 2 4 3 3 3 2" xfId="13288" xr:uid="{DEE8383B-FBF1-4A38-B95A-BA9355592DAA}"/>
    <cellStyle name="Comma 2 3 2 4 3 3 3 2 2" xfId="28699" xr:uid="{A54A8618-2742-4D81-BC75-B6CEECD6D295}"/>
    <cellStyle name="Comma 2 3 2 4 3 3 3 2 2 2" xfId="59523" xr:uid="{3534D3DE-FEFD-49D4-89E1-F3913F4A2E79}"/>
    <cellStyle name="Comma 2 3 2 4 3 3 3 2 3" xfId="44113" xr:uid="{5FEAFDB3-7BFD-40D6-A1D2-D26DCC44E3A8}"/>
    <cellStyle name="Comma 2 3 2 4 3 3 3 3" xfId="20890" xr:uid="{E8FEC9F3-A345-484F-AA87-56FD10E42385}"/>
    <cellStyle name="Comma 2 3 2 4 3 3 3 3 2" xfId="51714" xr:uid="{C726B923-9604-4EF4-9188-968136ECBCF5}"/>
    <cellStyle name="Comma 2 3 2 4 3 3 3 4" xfId="36304" xr:uid="{5DDA1324-7AFB-41EA-89E6-DAF94FE9EB03}"/>
    <cellStyle name="Comma 2 3 2 4 3 3 4" xfId="9485" xr:uid="{1FC69E00-2443-4C2D-B138-096D8A4FBBAA}"/>
    <cellStyle name="Comma 2 3 2 4 3 3 4 2" xfId="24896" xr:uid="{4BA91CF4-2199-4287-B6DF-D27F810BB4A3}"/>
    <cellStyle name="Comma 2 3 2 4 3 3 4 2 2" xfId="55720" xr:uid="{97AFC2FE-BBD9-45C8-8C2D-96AB80362FA6}"/>
    <cellStyle name="Comma 2 3 2 4 3 3 4 3" xfId="40310" xr:uid="{8B37D49C-05FF-4269-B58B-13172362C309}"/>
    <cellStyle name="Comma 2 3 2 4 3 3 5" xfId="17087" xr:uid="{0970FE47-7A73-43F9-84F3-B114F973424D}"/>
    <cellStyle name="Comma 2 3 2 4 3 3 5 2" xfId="47911" xr:uid="{BE650314-E118-4FD7-B147-7E44AFCEC180}"/>
    <cellStyle name="Comma 2 3 2 4 3 3 6" xfId="32501" xr:uid="{DE3C5D51-DBF0-4DF7-A64C-2793AC69A39D}"/>
    <cellStyle name="Comma 2 3 2 4 3 4" xfId="2307" xr:uid="{1708F20B-80FE-4A86-A658-C6356564B7B5}"/>
    <cellStyle name="Comma 2 3 2 4 3 4 2" xfId="6110" xr:uid="{64C7361C-A1C9-4B4A-A9CE-C008FE6EE117}"/>
    <cellStyle name="Comma 2 3 2 4 3 4 2 2" xfId="13921" xr:uid="{9B71892C-5525-4400-B08A-36C1A45D01B5}"/>
    <cellStyle name="Comma 2 3 2 4 3 4 2 2 2" xfId="29332" xr:uid="{E0C33DC2-026D-4D11-9073-CC1C518CCBF9}"/>
    <cellStyle name="Comma 2 3 2 4 3 4 2 2 2 2" xfId="60156" xr:uid="{94235557-542E-43AE-BA81-4530C9C041E1}"/>
    <cellStyle name="Comma 2 3 2 4 3 4 2 2 3" xfId="44746" xr:uid="{3599E6CF-DD85-47F7-B245-F5C80CCC1917}"/>
    <cellStyle name="Comma 2 3 2 4 3 4 2 3" xfId="21523" xr:uid="{2021169B-B3D8-4C0B-99E5-AAF536D51185}"/>
    <cellStyle name="Comma 2 3 2 4 3 4 2 3 2" xfId="52347" xr:uid="{BAB2EF5B-77CD-427F-8A79-CDB3649E0E95}"/>
    <cellStyle name="Comma 2 3 2 4 3 4 2 4" xfId="36937" xr:uid="{D65D86FE-36C3-4A2F-BBDC-1E38C0D4C600}"/>
    <cellStyle name="Comma 2 3 2 4 3 4 3" xfId="10118" xr:uid="{BCDD2752-093B-4D71-9C14-DCA7004047F9}"/>
    <cellStyle name="Comma 2 3 2 4 3 4 3 2" xfId="25529" xr:uid="{BCE6682A-608D-4807-9309-5C299CC8F52F}"/>
    <cellStyle name="Comma 2 3 2 4 3 4 3 2 2" xfId="56353" xr:uid="{5A696414-E266-41FC-B05B-4BECB093A45C}"/>
    <cellStyle name="Comma 2 3 2 4 3 4 3 3" xfId="40943" xr:uid="{DE9E2B0C-3D88-4FBB-9A38-85A5A8030DA8}"/>
    <cellStyle name="Comma 2 3 2 4 3 4 4" xfId="17720" xr:uid="{BBBC9492-1F91-4B96-BEBE-56DAA3D4770F}"/>
    <cellStyle name="Comma 2 3 2 4 3 4 4 2" xfId="48544" xr:uid="{36BD293C-99E3-49BE-BB46-FA8678415B48}"/>
    <cellStyle name="Comma 2 3 2 4 3 4 5" xfId="33134" xr:uid="{96FB80D2-D8C7-4A12-847B-4CB908EC167C}"/>
    <cellStyle name="Comma 2 3 2 4 3 5" xfId="4211" xr:uid="{05A608CC-CA33-4519-8AA0-8C52A4148F6C}"/>
    <cellStyle name="Comma 2 3 2 4 3 5 2" xfId="12022" xr:uid="{375361E7-A8E6-4996-BFF6-1E5EDC66AF7C}"/>
    <cellStyle name="Comma 2 3 2 4 3 5 2 2" xfId="27433" xr:uid="{DE986E32-CE6F-4B3F-A81C-EE35F33FD1E1}"/>
    <cellStyle name="Comma 2 3 2 4 3 5 2 2 2" xfId="58257" xr:uid="{228D3CB2-B28B-45E0-A9CC-D6890EA72A5E}"/>
    <cellStyle name="Comma 2 3 2 4 3 5 2 3" xfId="42847" xr:uid="{1B3A19D5-EAA2-4825-822A-5A07E00287A8}"/>
    <cellStyle name="Comma 2 3 2 4 3 5 3" xfId="19624" xr:uid="{263E11B7-B9AE-47F9-87D7-53C1FD8BBBA3}"/>
    <cellStyle name="Comma 2 3 2 4 3 5 3 2" xfId="50448" xr:uid="{C5EB6F6D-81AF-4BE8-9B1B-BBC82CF9E3E8}"/>
    <cellStyle name="Comma 2 3 2 4 3 5 4" xfId="35038" xr:uid="{EF751004-FD7D-4451-859F-3C47642375B7}"/>
    <cellStyle name="Comma 2 3 2 4 3 6" xfId="8219" xr:uid="{4CBCA029-A79C-4CCE-9625-51B8C9DECCCE}"/>
    <cellStyle name="Comma 2 3 2 4 3 6 2" xfId="23630" xr:uid="{0BAB63A2-9A93-4148-9FFA-5138870A0B65}"/>
    <cellStyle name="Comma 2 3 2 4 3 6 2 2" xfId="54454" xr:uid="{0D4ED1C8-0A2E-483E-9FD7-FF99F0DE76DC}"/>
    <cellStyle name="Comma 2 3 2 4 3 6 3" xfId="39044" xr:uid="{EA71BD91-4CB1-473E-B29C-30F748E7333E}"/>
    <cellStyle name="Comma 2 3 2 4 3 7" xfId="15821" xr:uid="{E8E1263B-9BAE-43ED-84C6-0064E328F3E1}"/>
    <cellStyle name="Comma 2 3 2 4 3 7 2" xfId="46645" xr:uid="{3214396D-0AF8-4F43-976D-A05A618F63A6}"/>
    <cellStyle name="Comma 2 3 2 4 3 8" xfId="31235" xr:uid="{48972E79-FD16-4E11-8D88-B5D1B7E4AB82}"/>
    <cellStyle name="Comma 2 3 2 4 4" xfId="828" xr:uid="{A36265AF-D3BC-47A4-8285-968811A9EC8E}"/>
    <cellStyle name="Comma 2 3 2 4 4 2" xfId="2727" xr:uid="{085A4A7A-C35E-4F97-AC25-BE421EBB4E76}"/>
    <cellStyle name="Comma 2 3 2 4 4 2 2" xfId="6530" xr:uid="{D9D3644B-AF44-4109-9DB1-0007BAB0B48F}"/>
    <cellStyle name="Comma 2 3 2 4 4 2 2 2" xfId="14341" xr:uid="{322AF2AC-C041-41B5-9E6E-8AA0C696AEDD}"/>
    <cellStyle name="Comma 2 3 2 4 4 2 2 2 2" xfId="29752" xr:uid="{C2A5ECC9-66EE-4B2C-966D-9C162B179FEE}"/>
    <cellStyle name="Comma 2 3 2 4 4 2 2 2 2 2" xfId="60576" xr:uid="{7BD92914-DD61-45EB-BBC3-5D7AB9CF6DB6}"/>
    <cellStyle name="Comma 2 3 2 4 4 2 2 2 3" xfId="45166" xr:uid="{24107A61-D2FB-41B5-8E6E-C5ECE3F44695}"/>
    <cellStyle name="Comma 2 3 2 4 4 2 2 3" xfId="21943" xr:uid="{1A9651C7-45AC-4872-873D-EB09B0BD4761}"/>
    <cellStyle name="Comma 2 3 2 4 4 2 2 3 2" xfId="52767" xr:uid="{C74C57B1-8652-4853-9B77-EC6D42BA3F84}"/>
    <cellStyle name="Comma 2 3 2 4 4 2 2 4" xfId="37357" xr:uid="{8A5BEDBB-486E-41AC-8602-BF348E795294}"/>
    <cellStyle name="Comma 2 3 2 4 4 2 3" xfId="10538" xr:uid="{2FC81536-6BDD-4666-AA75-1317249B7215}"/>
    <cellStyle name="Comma 2 3 2 4 4 2 3 2" xfId="25949" xr:uid="{93C66FDC-8E05-4739-A6DF-920CFFE2CA98}"/>
    <cellStyle name="Comma 2 3 2 4 4 2 3 2 2" xfId="56773" xr:uid="{4531F6CB-625D-41D2-9913-B3716ED1B156}"/>
    <cellStyle name="Comma 2 3 2 4 4 2 3 3" xfId="41363" xr:uid="{C5D248B9-00F8-4354-982D-48966987A5E7}"/>
    <cellStyle name="Comma 2 3 2 4 4 2 4" xfId="18140" xr:uid="{096AF5EC-2414-4211-99C3-F3F87FF49C5C}"/>
    <cellStyle name="Comma 2 3 2 4 4 2 4 2" xfId="48964" xr:uid="{16F85510-B32F-42A3-B40E-C2B078CA2C93}"/>
    <cellStyle name="Comma 2 3 2 4 4 2 5" xfId="33554" xr:uid="{9B6FFA1D-90B8-4B56-982E-2AE931DC2C03}"/>
    <cellStyle name="Comma 2 3 2 4 4 3" xfId="4631" xr:uid="{F1F71DF9-7035-4967-911C-72234427C5AB}"/>
    <cellStyle name="Comma 2 3 2 4 4 3 2" xfId="12442" xr:uid="{1B72C99B-E5D2-4DFC-9FEA-24CF8AA95EC1}"/>
    <cellStyle name="Comma 2 3 2 4 4 3 2 2" xfId="27853" xr:uid="{5844DE32-E473-4903-BC35-AB88D3D21098}"/>
    <cellStyle name="Comma 2 3 2 4 4 3 2 2 2" xfId="58677" xr:uid="{BE135992-0456-43F9-9810-D5D69E94E8D2}"/>
    <cellStyle name="Comma 2 3 2 4 4 3 2 3" xfId="43267" xr:uid="{034844AB-DAE2-47AD-BF7D-2830C20C9D37}"/>
    <cellStyle name="Comma 2 3 2 4 4 3 3" xfId="20044" xr:uid="{507C6EB4-35FE-4FAD-9A56-D43CE94D3519}"/>
    <cellStyle name="Comma 2 3 2 4 4 3 3 2" xfId="50868" xr:uid="{8C43AC3A-02D7-4373-BD06-6F2B72A95C44}"/>
    <cellStyle name="Comma 2 3 2 4 4 3 4" xfId="35458" xr:uid="{AA9FF49C-D37D-4336-9107-8767797539AA}"/>
    <cellStyle name="Comma 2 3 2 4 4 4" xfId="8639" xr:uid="{A6305621-F02B-400F-A6C2-A23FF732CD0C}"/>
    <cellStyle name="Comma 2 3 2 4 4 4 2" xfId="24050" xr:uid="{56D84E85-5026-4658-B73F-B3DEB7154144}"/>
    <cellStyle name="Comma 2 3 2 4 4 4 2 2" xfId="54874" xr:uid="{C0CD7076-B021-4248-AC75-0D4A3F2E4E35}"/>
    <cellStyle name="Comma 2 3 2 4 4 4 3" xfId="39464" xr:uid="{74F341E4-F3E2-4D15-82A6-6551713D9492}"/>
    <cellStyle name="Comma 2 3 2 4 4 5" xfId="16241" xr:uid="{085C49DD-4074-42B8-9CE9-459BDCBA5B55}"/>
    <cellStyle name="Comma 2 3 2 4 4 5 2" xfId="47065" xr:uid="{B5685E8A-1D99-4144-A9EA-A317E44A8145}"/>
    <cellStyle name="Comma 2 3 2 4 4 6" xfId="31655" xr:uid="{914A535B-419C-415B-B162-57C1F5F8C445}"/>
    <cellStyle name="Comma 2 3 2 4 5" xfId="1461" xr:uid="{571BFDB3-F07B-46C2-BB05-D7B09D08A8B1}"/>
    <cellStyle name="Comma 2 3 2 4 5 2" xfId="3360" xr:uid="{71577E58-12B1-4778-93D0-33A98A03EDE0}"/>
    <cellStyle name="Comma 2 3 2 4 5 2 2" xfId="7163" xr:uid="{95CA11E2-75A0-4DBC-A919-77F18C2B0F16}"/>
    <cellStyle name="Comma 2 3 2 4 5 2 2 2" xfId="14974" xr:uid="{23B723C5-C410-4543-94D1-36416A0EC0D0}"/>
    <cellStyle name="Comma 2 3 2 4 5 2 2 2 2" xfId="30385" xr:uid="{8FA730F8-23AA-4096-A9F5-9BC519D767A3}"/>
    <cellStyle name="Comma 2 3 2 4 5 2 2 2 2 2" xfId="61209" xr:uid="{51A190B3-591A-43FB-80B6-6438FB8DB37A}"/>
    <cellStyle name="Comma 2 3 2 4 5 2 2 2 3" xfId="45799" xr:uid="{39CFA18A-EF75-43F4-85BB-9DA746ED3ABC}"/>
    <cellStyle name="Comma 2 3 2 4 5 2 2 3" xfId="22576" xr:uid="{DE54D29C-A02B-4F56-BB92-6C1E0CAFBC04}"/>
    <cellStyle name="Comma 2 3 2 4 5 2 2 3 2" xfId="53400" xr:uid="{572B1C08-96FC-4E61-A75D-4C493C7C2122}"/>
    <cellStyle name="Comma 2 3 2 4 5 2 2 4" xfId="37990" xr:uid="{C66202A2-5599-42DA-927D-92FA866BC52E}"/>
    <cellStyle name="Comma 2 3 2 4 5 2 3" xfId="11171" xr:uid="{6C2FFEBD-989C-4383-80EB-74986512F706}"/>
    <cellStyle name="Comma 2 3 2 4 5 2 3 2" xfId="26582" xr:uid="{B8FC87D7-99CA-4DFB-AF41-379B569F1FDF}"/>
    <cellStyle name="Comma 2 3 2 4 5 2 3 2 2" xfId="57406" xr:uid="{4A1ABD57-C099-47A5-B3D3-B5456CC23053}"/>
    <cellStyle name="Comma 2 3 2 4 5 2 3 3" xfId="41996" xr:uid="{5D9ACEF0-2E2D-4656-8BBD-7390A5A422DA}"/>
    <cellStyle name="Comma 2 3 2 4 5 2 4" xfId="18773" xr:uid="{5E7A7998-C77E-4895-8A45-52B84ED63872}"/>
    <cellStyle name="Comma 2 3 2 4 5 2 4 2" xfId="49597" xr:uid="{DED252F7-B545-44FD-9B84-7D1595BC7A65}"/>
    <cellStyle name="Comma 2 3 2 4 5 2 5" xfId="34187" xr:uid="{854734C2-D5DF-4938-85E6-FB1A687D6E1A}"/>
    <cellStyle name="Comma 2 3 2 4 5 3" xfId="5264" xr:uid="{73D3D1A6-0D8F-4FB2-AAF8-18BBBCE8AD1C}"/>
    <cellStyle name="Comma 2 3 2 4 5 3 2" xfId="13075" xr:uid="{6EAD5DED-6CC1-4947-978F-61E74B3BDBC2}"/>
    <cellStyle name="Comma 2 3 2 4 5 3 2 2" xfId="28486" xr:uid="{45169761-DF43-4B44-BBC1-5F94CBF30487}"/>
    <cellStyle name="Comma 2 3 2 4 5 3 2 2 2" xfId="59310" xr:uid="{6C99BF67-ABDF-442F-8CE8-3C38100881DB}"/>
    <cellStyle name="Comma 2 3 2 4 5 3 2 3" xfId="43900" xr:uid="{98A8668E-A88B-444A-8E4C-92AA6BF6AB73}"/>
    <cellStyle name="Comma 2 3 2 4 5 3 3" xfId="20677" xr:uid="{FE64279E-A287-4827-9B6C-575898F427BD}"/>
    <cellStyle name="Comma 2 3 2 4 5 3 3 2" xfId="51501" xr:uid="{ABC83C11-1018-4DCB-BFE9-614F81D8C4ED}"/>
    <cellStyle name="Comma 2 3 2 4 5 3 4" xfId="36091" xr:uid="{B33CBB95-447B-4589-8025-2ABDB4A382F4}"/>
    <cellStyle name="Comma 2 3 2 4 5 4" xfId="9272" xr:uid="{F9AB5734-F656-43A2-BB92-88A21451824C}"/>
    <cellStyle name="Comma 2 3 2 4 5 4 2" xfId="24683" xr:uid="{1ADDC7C7-CF57-4CA7-AF33-AD582AAD0A0B}"/>
    <cellStyle name="Comma 2 3 2 4 5 4 2 2" xfId="55507" xr:uid="{A5297054-DAB7-45A7-90EE-914E2C4C8C5A}"/>
    <cellStyle name="Comma 2 3 2 4 5 4 3" xfId="40097" xr:uid="{F74BC3F8-E6EF-46D4-A0B1-2AEC699216D6}"/>
    <cellStyle name="Comma 2 3 2 4 5 5" xfId="16874" xr:uid="{4ECC0BC8-5301-4BFE-B1D8-6614AE4200BC}"/>
    <cellStyle name="Comma 2 3 2 4 5 5 2" xfId="47698" xr:uid="{0774E622-01E1-4F36-B075-AB0D85BEB915}"/>
    <cellStyle name="Comma 2 3 2 4 5 6" xfId="32288" xr:uid="{4D175686-B401-403B-95D0-B597FEF37455}"/>
    <cellStyle name="Comma 2 3 2 4 6" xfId="2094" xr:uid="{8A5AB3A2-49E0-44EE-A930-D3A89410A7C2}"/>
    <cellStyle name="Comma 2 3 2 4 6 2" xfId="5897" xr:uid="{55646E79-C9EC-4F6D-B0C1-9B5999446F92}"/>
    <cellStyle name="Comma 2 3 2 4 6 2 2" xfId="13708" xr:uid="{373E3843-5D11-4D4A-B371-17EF6AF703EE}"/>
    <cellStyle name="Comma 2 3 2 4 6 2 2 2" xfId="29119" xr:uid="{0C9E8A11-41AF-455F-88A4-1583120BE44C}"/>
    <cellStyle name="Comma 2 3 2 4 6 2 2 2 2" xfId="59943" xr:uid="{47A9B0AC-0053-44CA-8A74-E5754A256961}"/>
    <cellStyle name="Comma 2 3 2 4 6 2 2 3" xfId="44533" xr:uid="{D5681D7F-A488-4D0F-8DA6-CA60D3F2354C}"/>
    <cellStyle name="Comma 2 3 2 4 6 2 3" xfId="21310" xr:uid="{9320155B-4456-4377-9E37-B96CD36669C1}"/>
    <cellStyle name="Comma 2 3 2 4 6 2 3 2" xfId="52134" xr:uid="{89FBECFA-3A30-4F69-87D7-1AE228578B33}"/>
    <cellStyle name="Comma 2 3 2 4 6 2 4" xfId="36724" xr:uid="{2BA8BEF2-55E9-4BFD-9B93-F59436938601}"/>
    <cellStyle name="Comma 2 3 2 4 6 3" xfId="9905" xr:uid="{EBED75DA-EF43-400A-BC11-C2D5286D8FF3}"/>
    <cellStyle name="Comma 2 3 2 4 6 3 2" xfId="25316" xr:uid="{CE7B7691-D795-47A4-8C31-00D03140592E}"/>
    <cellStyle name="Comma 2 3 2 4 6 3 2 2" xfId="56140" xr:uid="{FF117B56-DAC9-4477-ACCB-38460971ED74}"/>
    <cellStyle name="Comma 2 3 2 4 6 3 3" xfId="40730" xr:uid="{19D472DF-1F0E-4925-86A7-14FF5399EC2D}"/>
    <cellStyle name="Comma 2 3 2 4 6 4" xfId="17507" xr:uid="{32A79998-ED6B-44E1-8197-530A7771B53B}"/>
    <cellStyle name="Comma 2 3 2 4 6 4 2" xfId="48331" xr:uid="{F013CC65-DD13-40C2-AB88-A57E830655CE}"/>
    <cellStyle name="Comma 2 3 2 4 6 5" xfId="32921" xr:uid="{98A0DA4B-FE5D-4AA1-B4DB-A478C4B6AD88}"/>
    <cellStyle name="Comma 2 3 2 4 7" xfId="3998" xr:uid="{659FF28C-6DE3-42FF-ABE8-20071271566D}"/>
    <cellStyle name="Comma 2 3 2 4 7 2" xfId="11809" xr:uid="{022045BD-17DB-40DB-851E-6DFDF4EF6607}"/>
    <cellStyle name="Comma 2 3 2 4 7 2 2" xfId="27220" xr:uid="{228A0C08-7544-470A-A17B-E508959348DC}"/>
    <cellStyle name="Comma 2 3 2 4 7 2 2 2" xfId="58044" xr:uid="{3A3D0126-B9C4-49CC-9F8E-DBEE2550294F}"/>
    <cellStyle name="Comma 2 3 2 4 7 2 3" xfId="42634" xr:uid="{D1DCBEAF-BD96-4946-9FA3-9102F968C287}"/>
    <cellStyle name="Comma 2 3 2 4 7 3" xfId="19411" xr:uid="{CE79C5A0-3995-4AFD-A453-5EE2344C3882}"/>
    <cellStyle name="Comma 2 3 2 4 7 3 2" xfId="50235" xr:uid="{27B322BC-118C-4372-B901-9EB209BEFF03}"/>
    <cellStyle name="Comma 2 3 2 4 7 4" xfId="34825" xr:uid="{3DF5F523-D9C0-4DAA-872E-9F5920380F0E}"/>
    <cellStyle name="Comma 2 3 2 4 8" xfId="8006" xr:uid="{61C72939-0796-43EC-9CF8-EE3D29DBEF1B}"/>
    <cellStyle name="Comma 2 3 2 4 8 2" xfId="23417" xr:uid="{04E068F0-A144-4331-A5F3-7052E702C9AA}"/>
    <cellStyle name="Comma 2 3 2 4 8 2 2" xfId="54241" xr:uid="{CD0D1330-DBAC-4C84-AD39-7ADEDEF41FCB}"/>
    <cellStyle name="Comma 2 3 2 4 8 3" xfId="38831" xr:uid="{3CE6BF6A-43AB-44D7-A48E-81A5FC009A16}"/>
    <cellStyle name="Comma 2 3 2 4 9" xfId="7797" xr:uid="{FF3FE4C5-6DE7-477F-87AF-6509A6CC9DCA}"/>
    <cellStyle name="Comma 2 3 2 4 9 2" xfId="23208" xr:uid="{99C8A81B-8C0E-41B6-80F9-7068E716C76D}"/>
    <cellStyle name="Comma 2 3 2 4 9 2 2" xfId="54032" xr:uid="{F4B9F11E-5043-49A9-B78A-3DB4FE62A7F8}"/>
    <cellStyle name="Comma 2 3 2 4 9 3" xfId="38622" xr:uid="{8318AFD4-B353-4504-85ED-B54ADE6E7B8F}"/>
    <cellStyle name="Comma 2 3 2 5" xfId="572" xr:uid="{0DAAA4CE-394B-4078-9352-E5C4A693124E}"/>
    <cellStyle name="Comma 2 3 2 5 2" xfId="1205" xr:uid="{036992EB-157C-4BA2-B536-3907990B2CDD}"/>
    <cellStyle name="Comma 2 3 2 5 2 2" xfId="3104" xr:uid="{0DB0C77F-47C1-4E46-9513-1217D1D79824}"/>
    <cellStyle name="Comma 2 3 2 5 2 2 2" xfId="6907" xr:uid="{EEF18D76-DEDC-4D91-B641-80794314217E}"/>
    <cellStyle name="Comma 2 3 2 5 2 2 2 2" xfId="14718" xr:uid="{FAE4EB64-5C77-4485-98EC-53488C9428ED}"/>
    <cellStyle name="Comma 2 3 2 5 2 2 2 2 2" xfId="30129" xr:uid="{15794371-28AE-48E3-A428-6889ECE49A5E}"/>
    <cellStyle name="Comma 2 3 2 5 2 2 2 2 2 2" xfId="60953" xr:uid="{0ECAA70F-2E90-4F7F-9B7A-2E474165508F}"/>
    <cellStyle name="Comma 2 3 2 5 2 2 2 2 3" xfId="45543" xr:uid="{E9FFFF38-0B01-449F-994E-77C4D58E8177}"/>
    <cellStyle name="Comma 2 3 2 5 2 2 2 3" xfId="22320" xr:uid="{DD0FFB6A-4E77-47E3-A456-5B22D06D079F}"/>
    <cellStyle name="Comma 2 3 2 5 2 2 2 3 2" xfId="53144" xr:uid="{27A86A3E-CD8C-4B40-BD9D-2EE0A1C9EB47}"/>
    <cellStyle name="Comma 2 3 2 5 2 2 2 4" xfId="37734" xr:uid="{E6F62B65-2435-4855-9C4C-5F34314687EC}"/>
    <cellStyle name="Comma 2 3 2 5 2 2 3" xfId="10915" xr:uid="{96B7BBB0-B9D5-49CE-8717-768F41DC1C64}"/>
    <cellStyle name="Comma 2 3 2 5 2 2 3 2" xfId="26326" xr:uid="{5E5E75CD-5A8B-4DF8-891A-CB021D139F61}"/>
    <cellStyle name="Comma 2 3 2 5 2 2 3 2 2" xfId="57150" xr:uid="{608E6932-8490-4BA9-B91B-B914E1FFE5F5}"/>
    <cellStyle name="Comma 2 3 2 5 2 2 3 3" xfId="41740" xr:uid="{A50B79B6-386E-46D5-ACA1-5E2242AE81B1}"/>
    <cellStyle name="Comma 2 3 2 5 2 2 4" xfId="18517" xr:uid="{72493482-49DD-44BB-8F2F-581A1CAC0CD8}"/>
    <cellStyle name="Comma 2 3 2 5 2 2 4 2" xfId="49341" xr:uid="{C7D87C33-B54B-4E1B-90AB-D26784F5F676}"/>
    <cellStyle name="Comma 2 3 2 5 2 2 5" xfId="33931" xr:uid="{5FBF0EA2-C1EB-4ADC-9AB8-DB41C046939D}"/>
    <cellStyle name="Comma 2 3 2 5 2 3" xfId="5008" xr:uid="{4BE87519-B9AA-48FC-9580-CA4C17564C87}"/>
    <cellStyle name="Comma 2 3 2 5 2 3 2" xfId="12819" xr:uid="{2BD2665C-E583-4472-A9B8-DC593FCBDFCD}"/>
    <cellStyle name="Comma 2 3 2 5 2 3 2 2" xfId="28230" xr:uid="{0503F5BC-65ED-4972-AEB4-DB8CB6BE314F}"/>
    <cellStyle name="Comma 2 3 2 5 2 3 2 2 2" xfId="59054" xr:uid="{B1468D8D-2254-4049-B4EA-08E932095289}"/>
    <cellStyle name="Comma 2 3 2 5 2 3 2 3" xfId="43644" xr:uid="{9BB5502B-2677-4317-BE1A-0A8034226494}"/>
    <cellStyle name="Comma 2 3 2 5 2 3 3" xfId="20421" xr:uid="{CDEFFCC4-15C1-4065-B322-49D52D348AC0}"/>
    <cellStyle name="Comma 2 3 2 5 2 3 3 2" xfId="51245" xr:uid="{0260AEF1-B7EF-41AC-86E8-F5333EBF2E20}"/>
    <cellStyle name="Comma 2 3 2 5 2 3 4" xfId="35835" xr:uid="{CC7E0088-6E77-4502-BCB9-54879D571950}"/>
    <cellStyle name="Comma 2 3 2 5 2 4" xfId="9016" xr:uid="{48347602-2A3B-4CFD-8C68-6D999FBEDBF7}"/>
    <cellStyle name="Comma 2 3 2 5 2 4 2" xfId="24427" xr:uid="{0547EFE5-9412-4A2C-BDCA-B5327563E7D0}"/>
    <cellStyle name="Comma 2 3 2 5 2 4 2 2" xfId="55251" xr:uid="{C0EA0745-E8E1-4439-BCCA-4D36D1B59208}"/>
    <cellStyle name="Comma 2 3 2 5 2 4 3" xfId="39841" xr:uid="{B2AD4A3B-7988-4AC1-9FCC-C633F4CD3484}"/>
    <cellStyle name="Comma 2 3 2 5 2 5" xfId="16618" xr:uid="{0215BC79-BB55-46F6-88C0-20DB8F22822F}"/>
    <cellStyle name="Comma 2 3 2 5 2 5 2" xfId="47442" xr:uid="{FC9322B0-2007-4AF0-AABA-8502CC6F22B0}"/>
    <cellStyle name="Comma 2 3 2 5 2 6" xfId="32032" xr:uid="{EA96BEE2-EEDB-4C13-98B2-2A4AFD96B5E6}"/>
    <cellStyle name="Comma 2 3 2 5 3" xfId="1838" xr:uid="{0F781940-2929-496D-8643-FE5BA8A67E23}"/>
    <cellStyle name="Comma 2 3 2 5 3 2" xfId="3737" xr:uid="{8CCB134B-DFEA-489F-829E-D383EE7E8CBA}"/>
    <cellStyle name="Comma 2 3 2 5 3 2 2" xfId="7540" xr:uid="{A0520F84-75CD-4E28-AED3-C1DF818859B8}"/>
    <cellStyle name="Comma 2 3 2 5 3 2 2 2" xfId="15351" xr:uid="{A2C33FB1-6424-4E7F-8F34-DB22105450AB}"/>
    <cellStyle name="Comma 2 3 2 5 3 2 2 2 2" xfId="30762" xr:uid="{7C23AA2F-F49E-4898-B85B-EA32832B3EA1}"/>
    <cellStyle name="Comma 2 3 2 5 3 2 2 2 2 2" xfId="61586" xr:uid="{11B94933-4082-4E05-8055-B7BB7983DD3D}"/>
    <cellStyle name="Comma 2 3 2 5 3 2 2 2 3" xfId="46176" xr:uid="{3B3F38F8-332B-468A-9716-DF20566CC84E}"/>
    <cellStyle name="Comma 2 3 2 5 3 2 2 3" xfId="22953" xr:uid="{87ABB6B9-2315-4826-BE9B-49FD290E6AD8}"/>
    <cellStyle name="Comma 2 3 2 5 3 2 2 3 2" xfId="53777" xr:uid="{746C6C24-074F-48A8-AA7A-25CFC6C3424B}"/>
    <cellStyle name="Comma 2 3 2 5 3 2 2 4" xfId="38367" xr:uid="{7203AAB7-B90C-43E1-A630-C466223433C1}"/>
    <cellStyle name="Comma 2 3 2 5 3 2 3" xfId="11548" xr:uid="{EDCC7CEA-6608-4B52-8ABC-B6231C0CCE73}"/>
    <cellStyle name="Comma 2 3 2 5 3 2 3 2" xfId="26959" xr:uid="{C1A7EE1D-B211-4053-98E3-9261A04E4575}"/>
    <cellStyle name="Comma 2 3 2 5 3 2 3 2 2" xfId="57783" xr:uid="{BFD41962-8F60-4747-9702-AE41E9BE5962}"/>
    <cellStyle name="Comma 2 3 2 5 3 2 3 3" xfId="42373" xr:uid="{64355706-7C95-49FE-8F12-2B893C95F6C1}"/>
    <cellStyle name="Comma 2 3 2 5 3 2 4" xfId="19150" xr:uid="{F83E46C5-D40E-4AE5-AF72-019F80734DCC}"/>
    <cellStyle name="Comma 2 3 2 5 3 2 4 2" xfId="49974" xr:uid="{0CA977AF-77CA-4E8C-B55F-48E90F18CF8E}"/>
    <cellStyle name="Comma 2 3 2 5 3 2 5" xfId="34564" xr:uid="{EE6427C1-5E54-4CE4-842D-D29718ABED15}"/>
    <cellStyle name="Comma 2 3 2 5 3 3" xfId="5641" xr:uid="{4513C4ED-3682-456F-BA70-636884285DF9}"/>
    <cellStyle name="Comma 2 3 2 5 3 3 2" xfId="13452" xr:uid="{CC6A0E37-5A46-4743-B9E7-95553765CBA1}"/>
    <cellStyle name="Comma 2 3 2 5 3 3 2 2" xfId="28863" xr:uid="{F1CA3E0B-990A-4C37-9113-B5F7D8AE1087}"/>
    <cellStyle name="Comma 2 3 2 5 3 3 2 2 2" xfId="59687" xr:uid="{DCD3AC08-9B17-4517-9BE7-29005465E16C}"/>
    <cellStyle name="Comma 2 3 2 5 3 3 2 3" xfId="44277" xr:uid="{B898DE98-28B5-40A6-82DC-AC64FF309FEA}"/>
    <cellStyle name="Comma 2 3 2 5 3 3 3" xfId="21054" xr:uid="{5DBEC1F6-7EE4-4B76-8700-B6F962E8165A}"/>
    <cellStyle name="Comma 2 3 2 5 3 3 3 2" xfId="51878" xr:uid="{EF1BE166-3239-40E3-8EAC-9EB0A27DE04C}"/>
    <cellStyle name="Comma 2 3 2 5 3 3 4" xfId="36468" xr:uid="{98E434D9-CC56-474F-9AF8-C49A2A5F7D8C}"/>
    <cellStyle name="Comma 2 3 2 5 3 4" xfId="9649" xr:uid="{3BB97CFD-F32C-40DD-9691-82F8ABA3DE98}"/>
    <cellStyle name="Comma 2 3 2 5 3 4 2" xfId="25060" xr:uid="{66201FAC-AD9F-4653-A1D9-D9C456F4A006}"/>
    <cellStyle name="Comma 2 3 2 5 3 4 2 2" xfId="55884" xr:uid="{823CD55C-9243-44E7-ABF4-06BE322852DB}"/>
    <cellStyle name="Comma 2 3 2 5 3 4 3" xfId="40474" xr:uid="{D0BB97DC-DD79-47A4-9A4D-4525C386D4F5}"/>
    <cellStyle name="Comma 2 3 2 5 3 5" xfId="17251" xr:uid="{1E49D124-A7A5-4E38-84EB-54894EA39FC7}"/>
    <cellStyle name="Comma 2 3 2 5 3 5 2" xfId="48075" xr:uid="{19C33ACD-F889-43CC-BFE6-23CF66901286}"/>
    <cellStyle name="Comma 2 3 2 5 3 6" xfId="32665" xr:uid="{BC4E4231-42BB-4BB2-B978-D7B29FD139AD}"/>
    <cellStyle name="Comma 2 3 2 5 4" xfId="2471" xr:uid="{E66A5828-4DDD-4271-9644-77983F0056B1}"/>
    <cellStyle name="Comma 2 3 2 5 4 2" xfId="6274" xr:uid="{902AAEED-9EB6-40D1-B323-77C72A028024}"/>
    <cellStyle name="Comma 2 3 2 5 4 2 2" xfId="14085" xr:uid="{701367EC-F8A4-4BA3-9B3D-AF1ED83686DC}"/>
    <cellStyle name="Comma 2 3 2 5 4 2 2 2" xfId="29496" xr:uid="{1815687D-AD93-461E-AC71-BB6E6085120C}"/>
    <cellStyle name="Comma 2 3 2 5 4 2 2 2 2" xfId="60320" xr:uid="{B66ACDE0-5154-49D8-845E-58928DCE03F9}"/>
    <cellStyle name="Comma 2 3 2 5 4 2 2 3" xfId="44910" xr:uid="{F3DA4D76-9EAB-4110-9228-96D8A80558C6}"/>
    <cellStyle name="Comma 2 3 2 5 4 2 3" xfId="21687" xr:uid="{C335C0A6-9D6F-41F7-B573-F930B2323334}"/>
    <cellStyle name="Comma 2 3 2 5 4 2 3 2" xfId="52511" xr:uid="{9732F9B4-5B81-45E7-9CBD-507E9424EB96}"/>
    <cellStyle name="Comma 2 3 2 5 4 2 4" xfId="37101" xr:uid="{42257579-1E29-484A-AB9E-4729AE5E1704}"/>
    <cellStyle name="Comma 2 3 2 5 4 3" xfId="10282" xr:uid="{30DDCCD7-0A85-4A37-B4E8-F0D5AB4663FB}"/>
    <cellStyle name="Comma 2 3 2 5 4 3 2" xfId="25693" xr:uid="{87AD8402-955E-47B1-A47F-E2D4F646174D}"/>
    <cellStyle name="Comma 2 3 2 5 4 3 2 2" xfId="56517" xr:uid="{2EC1690A-8993-46FA-9EF0-11534DB76453}"/>
    <cellStyle name="Comma 2 3 2 5 4 3 3" xfId="41107" xr:uid="{CB6A4E2E-1CAF-4EF4-86F0-7D2CAAC56B7B}"/>
    <cellStyle name="Comma 2 3 2 5 4 4" xfId="17884" xr:uid="{1275B1D4-9DC7-4268-8C54-7F9133B4758C}"/>
    <cellStyle name="Comma 2 3 2 5 4 4 2" xfId="48708" xr:uid="{98B51363-D780-4C31-B462-140E43473922}"/>
    <cellStyle name="Comma 2 3 2 5 4 5" xfId="33298" xr:uid="{4DE5CDC6-1ADB-4591-8BDD-A1B53CDE7A65}"/>
    <cellStyle name="Comma 2 3 2 5 5" xfId="4375" xr:uid="{D9149593-A12A-47A3-96ED-E37B88FFB362}"/>
    <cellStyle name="Comma 2 3 2 5 5 2" xfId="12186" xr:uid="{0667B21B-D861-4847-8BDB-1516ED0D09DB}"/>
    <cellStyle name="Comma 2 3 2 5 5 2 2" xfId="27597" xr:uid="{50AE7806-5194-4ED6-8687-542BEB2CB7E1}"/>
    <cellStyle name="Comma 2 3 2 5 5 2 2 2" xfId="58421" xr:uid="{EF4BA9ED-E6F3-4494-8E8B-2C652BFE40B5}"/>
    <cellStyle name="Comma 2 3 2 5 5 2 3" xfId="43011" xr:uid="{69FED808-BFD7-4CDF-B6CE-4451355D5EF3}"/>
    <cellStyle name="Comma 2 3 2 5 5 3" xfId="19788" xr:uid="{9404EDD6-A42E-4772-989D-A97174860306}"/>
    <cellStyle name="Comma 2 3 2 5 5 3 2" xfId="50612" xr:uid="{4E751D1E-0572-4FEC-9DE0-1AF11021EDF0}"/>
    <cellStyle name="Comma 2 3 2 5 5 4" xfId="35202" xr:uid="{A4919CE8-CE10-4F71-AAAD-AB9D81601501}"/>
    <cellStyle name="Comma 2 3 2 5 6" xfId="8383" xr:uid="{A2102B43-4F85-4F72-9714-D25D6B4F7903}"/>
    <cellStyle name="Comma 2 3 2 5 6 2" xfId="23794" xr:uid="{56D9AE51-5F70-4B0B-BAEC-98349DB8D6C5}"/>
    <cellStyle name="Comma 2 3 2 5 6 2 2" xfId="54618" xr:uid="{930AAC9B-F8AD-4E17-A780-77A4DB7574EB}"/>
    <cellStyle name="Comma 2 3 2 5 6 3" xfId="39208" xr:uid="{6562D36C-6723-4DC5-A50A-31E14519FD10}"/>
    <cellStyle name="Comma 2 3 2 5 7" xfId="15985" xr:uid="{AE3CCEAC-182E-47B8-B437-9FC8157B3789}"/>
    <cellStyle name="Comma 2 3 2 5 7 2" xfId="46809" xr:uid="{E6E060A3-6500-4F0B-A4A3-D8798215BC33}"/>
    <cellStyle name="Comma 2 3 2 5 8" xfId="31399" xr:uid="{7215ED1F-DDD6-4873-AF99-80518A09DEF9}"/>
    <cellStyle name="Comma 2 3 2 6" xfId="363" xr:uid="{D60265E9-D121-44AA-8EF3-610BB0BF6A65}"/>
    <cellStyle name="Comma 2 3 2 6 2" xfId="996" xr:uid="{F89D6FA0-FAC4-4620-A4D5-53FF8DBDC53D}"/>
    <cellStyle name="Comma 2 3 2 6 2 2" xfId="2895" xr:uid="{AF451CED-8544-4754-994D-3E6E7D8510D9}"/>
    <cellStyle name="Comma 2 3 2 6 2 2 2" xfId="6698" xr:uid="{5BF9D294-C0EB-42ED-B97C-936997E07066}"/>
    <cellStyle name="Comma 2 3 2 6 2 2 2 2" xfId="14509" xr:uid="{473786F2-6CE2-43F0-BD95-0B8EA5A647EB}"/>
    <cellStyle name="Comma 2 3 2 6 2 2 2 2 2" xfId="29920" xr:uid="{838DD49F-C011-42CA-8D68-00BA32419DF0}"/>
    <cellStyle name="Comma 2 3 2 6 2 2 2 2 2 2" xfId="60744" xr:uid="{20149BCA-8AF3-4CA1-ADCE-491F825011C0}"/>
    <cellStyle name="Comma 2 3 2 6 2 2 2 2 3" xfId="45334" xr:uid="{7316CE9A-FEBC-48BC-A900-F45AB6FE258E}"/>
    <cellStyle name="Comma 2 3 2 6 2 2 2 3" xfId="22111" xr:uid="{D3E728D0-17BB-4BB5-93E6-616CAF4790C9}"/>
    <cellStyle name="Comma 2 3 2 6 2 2 2 3 2" xfId="52935" xr:uid="{9E6F4C1B-5EF3-42C3-8BD3-B63DC08F91F5}"/>
    <cellStyle name="Comma 2 3 2 6 2 2 2 4" xfId="37525" xr:uid="{F4326ECE-BA65-4CFB-8EA3-3202FA1963DF}"/>
    <cellStyle name="Comma 2 3 2 6 2 2 3" xfId="10706" xr:uid="{C03B64C2-2DE3-4C86-A008-FAC7B2CE9C59}"/>
    <cellStyle name="Comma 2 3 2 6 2 2 3 2" xfId="26117" xr:uid="{55CBBF00-9C9F-41C7-BD9A-F240F572DA0C}"/>
    <cellStyle name="Comma 2 3 2 6 2 2 3 2 2" xfId="56941" xr:uid="{8EF6E457-C53B-430E-A02F-460CA50882E8}"/>
    <cellStyle name="Comma 2 3 2 6 2 2 3 3" xfId="41531" xr:uid="{4CC4A248-E648-48C4-91C9-948C51154691}"/>
    <cellStyle name="Comma 2 3 2 6 2 2 4" xfId="18308" xr:uid="{471FACE6-35E2-454A-90F9-5BF39901FC05}"/>
    <cellStyle name="Comma 2 3 2 6 2 2 4 2" xfId="49132" xr:uid="{6D5EED40-15CF-41B8-B3B6-16BEF9EB7CEC}"/>
    <cellStyle name="Comma 2 3 2 6 2 2 5" xfId="33722" xr:uid="{BB71FAE0-6ED2-4165-A78C-9086D831A2D5}"/>
    <cellStyle name="Comma 2 3 2 6 2 3" xfId="4799" xr:uid="{378D4BCE-4B22-4FEE-944A-05C2766FBF99}"/>
    <cellStyle name="Comma 2 3 2 6 2 3 2" xfId="12610" xr:uid="{769717C0-A296-4818-839A-262D46486F87}"/>
    <cellStyle name="Comma 2 3 2 6 2 3 2 2" xfId="28021" xr:uid="{0A87247A-1A8F-4869-8B4E-E462D113A982}"/>
    <cellStyle name="Comma 2 3 2 6 2 3 2 2 2" xfId="58845" xr:uid="{790D77B7-51D9-4487-AB27-07C7C32EA75E}"/>
    <cellStyle name="Comma 2 3 2 6 2 3 2 3" xfId="43435" xr:uid="{482D17DD-B7FC-4C04-A1E8-3753806466DD}"/>
    <cellStyle name="Comma 2 3 2 6 2 3 3" xfId="20212" xr:uid="{0A4ED5C0-DE3F-4190-B597-8994F6501D6F}"/>
    <cellStyle name="Comma 2 3 2 6 2 3 3 2" xfId="51036" xr:uid="{9F663454-EBA7-46F9-9189-E6239F10CD6C}"/>
    <cellStyle name="Comma 2 3 2 6 2 3 4" xfId="35626" xr:uid="{DA9258CD-7D79-4290-8E43-30ACCD616A37}"/>
    <cellStyle name="Comma 2 3 2 6 2 4" xfId="8807" xr:uid="{E27646F6-2C28-4B9B-8175-288D5926F3F5}"/>
    <cellStyle name="Comma 2 3 2 6 2 4 2" xfId="24218" xr:uid="{665D1120-A004-4A68-BBD4-F2152896FEE8}"/>
    <cellStyle name="Comma 2 3 2 6 2 4 2 2" xfId="55042" xr:uid="{EF3F2529-7BA1-4ECC-AE74-6BEA4EB5F8CE}"/>
    <cellStyle name="Comma 2 3 2 6 2 4 3" xfId="39632" xr:uid="{0D0ED716-65C0-4151-8B52-731FA493CA39}"/>
    <cellStyle name="Comma 2 3 2 6 2 5" xfId="16409" xr:uid="{C376811F-76CF-4218-B019-DB05EFD537D9}"/>
    <cellStyle name="Comma 2 3 2 6 2 5 2" xfId="47233" xr:uid="{6B97EDF1-8BFC-453A-B4D4-F574CF1257F7}"/>
    <cellStyle name="Comma 2 3 2 6 2 6" xfId="31823" xr:uid="{1976F7E0-E7D1-41DF-9B19-604DC55B12C7}"/>
    <cellStyle name="Comma 2 3 2 6 3" xfId="1629" xr:uid="{EE3F3101-348E-45D3-904C-76C8615DFE0D}"/>
    <cellStyle name="Comma 2 3 2 6 3 2" xfId="3528" xr:uid="{171469CE-E94D-4B0C-9708-9642AB2B033F}"/>
    <cellStyle name="Comma 2 3 2 6 3 2 2" xfId="7331" xr:uid="{C72DDDF2-3A14-44B4-9051-E2B71968139F}"/>
    <cellStyle name="Comma 2 3 2 6 3 2 2 2" xfId="15142" xr:uid="{50942928-34CF-463D-85CF-45FDBECDFA67}"/>
    <cellStyle name="Comma 2 3 2 6 3 2 2 2 2" xfId="30553" xr:uid="{534938C7-12ED-428F-BDFB-AEE32ACAECB2}"/>
    <cellStyle name="Comma 2 3 2 6 3 2 2 2 2 2" xfId="61377" xr:uid="{35109ABA-F222-418B-A1B2-FC6963F57C2E}"/>
    <cellStyle name="Comma 2 3 2 6 3 2 2 2 3" xfId="45967" xr:uid="{E40114EE-A3C7-4909-BB93-AAE3F1BC5307}"/>
    <cellStyle name="Comma 2 3 2 6 3 2 2 3" xfId="22744" xr:uid="{D476E28F-1315-4C9D-BEB4-9A3ACA2AEF61}"/>
    <cellStyle name="Comma 2 3 2 6 3 2 2 3 2" xfId="53568" xr:uid="{2FB26AB3-F9EE-472E-8C73-B7290B66A261}"/>
    <cellStyle name="Comma 2 3 2 6 3 2 2 4" xfId="38158" xr:uid="{24E5EBFA-EE5E-40A8-8A9D-FA3FC0B3EE8D}"/>
    <cellStyle name="Comma 2 3 2 6 3 2 3" xfId="11339" xr:uid="{0C7DE56C-79E9-4927-A400-0E30D2671251}"/>
    <cellStyle name="Comma 2 3 2 6 3 2 3 2" xfId="26750" xr:uid="{54D05B8B-D523-4272-9596-8C596703FF50}"/>
    <cellStyle name="Comma 2 3 2 6 3 2 3 2 2" xfId="57574" xr:uid="{4E3BA91D-BB19-47E8-9A3A-1EC047ABEA44}"/>
    <cellStyle name="Comma 2 3 2 6 3 2 3 3" xfId="42164" xr:uid="{CA9F9A44-ECB6-4A3F-A094-020E6F65665A}"/>
    <cellStyle name="Comma 2 3 2 6 3 2 4" xfId="18941" xr:uid="{85B43869-212B-499F-BCF7-DF78D9035C6B}"/>
    <cellStyle name="Comma 2 3 2 6 3 2 4 2" xfId="49765" xr:uid="{159CA7B0-C9E4-4C65-88F2-E8C75EA72F00}"/>
    <cellStyle name="Comma 2 3 2 6 3 2 5" xfId="34355" xr:uid="{99FD3FB4-7498-40A8-B6A7-047D09554841}"/>
    <cellStyle name="Comma 2 3 2 6 3 3" xfId="5432" xr:uid="{1A39EFE3-B41B-4523-8634-740C64636AFB}"/>
    <cellStyle name="Comma 2 3 2 6 3 3 2" xfId="13243" xr:uid="{BB1F162A-C62D-4E34-90F9-C4E7C84B7288}"/>
    <cellStyle name="Comma 2 3 2 6 3 3 2 2" xfId="28654" xr:uid="{F1D68D8F-5FAB-4E6C-9105-02AEA068B6C6}"/>
    <cellStyle name="Comma 2 3 2 6 3 3 2 2 2" xfId="59478" xr:uid="{7B8BE26C-F4BB-4802-B053-C9DB6D502919}"/>
    <cellStyle name="Comma 2 3 2 6 3 3 2 3" xfId="44068" xr:uid="{67F352E3-CD80-4E7E-8B59-D3531436ABAD}"/>
    <cellStyle name="Comma 2 3 2 6 3 3 3" xfId="20845" xr:uid="{B02B8AC1-1751-4072-AE94-54317A7924C3}"/>
    <cellStyle name="Comma 2 3 2 6 3 3 3 2" xfId="51669" xr:uid="{618867F5-EEB5-41A0-B1DC-3474C3E16E9F}"/>
    <cellStyle name="Comma 2 3 2 6 3 3 4" xfId="36259" xr:uid="{3C4C8B88-EF35-4FE5-9BD3-1F3EF4513293}"/>
    <cellStyle name="Comma 2 3 2 6 3 4" xfId="9440" xr:uid="{8D0A79B7-9F18-48D5-BE5A-BDAD9E8B2424}"/>
    <cellStyle name="Comma 2 3 2 6 3 4 2" xfId="24851" xr:uid="{8D5C71BE-748B-4A12-A17A-711519901190}"/>
    <cellStyle name="Comma 2 3 2 6 3 4 2 2" xfId="55675" xr:uid="{FD9A1D7D-C121-4EBC-A48E-85E0D9D10255}"/>
    <cellStyle name="Comma 2 3 2 6 3 4 3" xfId="40265" xr:uid="{0DB2FBCD-1232-4B8D-91AA-AC7A71D52BC7}"/>
    <cellStyle name="Comma 2 3 2 6 3 5" xfId="17042" xr:uid="{AC4704FB-7729-436A-B71B-6BA13F134F31}"/>
    <cellStyle name="Comma 2 3 2 6 3 5 2" xfId="47866" xr:uid="{7C248C37-5075-4F26-8AE5-D43E20946E43}"/>
    <cellStyle name="Comma 2 3 2 6 3 6" xfId="32456" xr:uid="{3396B6DB-242C-4A16-8BF3-0B1543BFAECF}"/>
    <cellStyle name="Comma 2 3 2 6 4" xfId="2262" xr:uid="{E1F90BF5-0C95-4C8B-98A3-92CF6BCFF9D2}"/>
    <cellStyle name="Comma 2 3 2 6 4 2" xfId="6065" xr:uid="{C71FBAD5-CAB7-43EA-9D9E-7CC48EB9F572}"/>
    <cellStyle name="Comma 2 3 2 6 4 2 2" xfId="13876" xr:uid="{BBE93978-F70B-4AD8-BF6E-4DDE4B77D949}"/>
    <cellStyle name="Comma 2 3 2 6 4 2 2 2" xfId="29287" xr:uid="{61ADD2CC-9851-4217-B174-4F11BAD66F83}"/>
    <cellStyle name="Comma 2 3 2 6 4 2 2 2 2" xfId="60111" xr:uid="{9AE89607-7DA4-4C7C-B318-1E5468CF0F73}"/>
    <cellStyle name="Comma 2 3 2 6 4 2 2 3" xfId="44701" xr:uid="{2EFC4CF0-CC38-41E9-AFD4-F7560420C623}"/>
    <cellStyle name="Comma 2 3 2 6 4 2 3" xfId="21478" xr:uid="{B12A6C6C-E0B8-41CA-A872-54372569FB4C}"/>
    <cellStyle name="Comma 2 3 2 6 4 2 3 2" xfId="52302" xr:uid="{88C46929-3463-41B1-ACD7-A59860BD6D3F}"/>
    <cellStyle name="Comma 2 3 2 6 4 2 4" xfId="36892" xr:uid="{F9DE985F-ED56-41C2-BB16-E00B6490038B}"/>
    <cellStyle name="Comma 2 3 2 6 4 3" xfId="10073" xr:uid="{16164E03-938F-4CFD-A727-D34C5B45A5F5}"/>
    <cellStyle name="Comma 2 3 2 6 4 3 2" xfId="25484" xr:uid="{EA687552-DB32-4539-806F-72C81C337FF3}"/>
    <cellStyle name="Comma 2 3 2 6 4 3 2 2" xfId="56308" xr:uid="{92BA6ED6-A827-4132-8BE6-D77CB63C26A7}"/>
    <cellStyle name="Comma 2 3 2 6 4 3 3" xfId="40898" xr:uid="{DEC5C995-E069-416F-9787-326597272D75}"/>
    <cellStyle name="Comma 2 3 2 6 4 4" xfId="17675" xr:uid="{DBD55087-D0F4-45B4-8F3D-8A781F110F2E}"/>
    <cellStyle name="Comma 2 3 2 6 4 4 2" xfId="48499" xr:uid="{12681AF9-3F65-4BEC-B025-D41681A53014}"/>
    <cellStyle name="Comma 2 3 2 6 4 5" xfId="33089" xr:uid="{B1CB2255-6652-4670-AE0E-8AC6506C0411}"/>
    <cellStyle name="Comma 2 3 2 6 5" xfId="4166" xr:uid="{4A17903D-7FD1-4596-9A72-0D96B817D0A1}"/>
    <cellStyle name="Comma 2 3 2 6 5 2" xfId="11977" xr:uid="{BAD58E7C-857D-4AAA-8F50-781B8C0C6FD2}"/>
    <cellStyle name="Comma 2 3 2 6 5 2 2" xfId="27388" xr:uid="{33A7839F-32D7-45C3-81EA-AC93ECCB871E}"/>
    <cellStyle name="Comma 2 3 2 6 5 2 2 2" xfId="58212" xr:uid="{38EE2F92-9421-44E1-91D7-77C3D849BD1F}"/>
    <cellStyle name="Comma 2 3 2 6 5 2 3" xfId="42802" xr:uid="{865FB071-031B-4317-8F28-C8127CAF7A7B}"/>
    <cellStyle name="Comma 2 3 2 6 5 3" xfId="19579" xr:uid="{7081700D-229F-4DA0-BABE-C2CAD4B0307C}"/>
    <cellStyle name="Comma 2 3 2 6 5 3 2" xfId="50403" xr:uid="{AE08C483-935D-42D8-B29B-C3A642479BD0}"/>
    <cellStyle name="Comma 2 3 2 6 5 4" xfId="34993" xr:uid="{1F1A1B77-377F-4495-9721-2B1A7714C43F}"/>
    <cellStyle name="Comma 2 3 2 6 6" xfId="8174" xr:uid="{2D3CF108-43D1-4420-931D-4ED64B990884}"/>
    <cellStyle name="Comma 2 3 2 6 6 2" xfId="23585" xr:uid="{14ED0CEE-9C44-48FB-A2CA-315D37E89220}"/>
    <cellStyle name="Comma 2 3 2 6 6 2 2" xfId="54409" xr:uid="{957929DD-1ACB-4934-8D06-A3CF2E1568D5}"/>
    <cellStyle name="Comma 2 3 2 6 6 3" xfId="38999" xr:uid="{EAFCDA76-63AC-4744-B23E-CFB9CA63310A}"/>
    <cellStyle name="Comma 2 3 2 6 7" xfId="15776" xr:uid="{265CE940-B544-485F-859F-704D8928A5F1}"/>
    <cellStyle name="Comma 2 3 2 6 7 2" xfId="46600" xr:uid="{6DED3D76-C713-4D9E-833D-2C0A3D644BDD}"/>
    <cellStyle name="Comma 2 3 2 6 8" xfId="31190" xr:uid="{455B1363-15F2-456A-9D0A-58F094C60503}"/>
    <cellStyle name="Comma 2 3 2 7" xfId="783" xr:uid="{798E1C6E-F88D-4CC2-B1AA-AC5634713FA7}"/>
    <cellStyle name="Comma 2 3 2 7 2" xfId="2682" xr:uid="{25149A1C-E89B-42B0-942D-BF05F49EA10D}"/>
    <cellStyle name="Comma 2 3 2 7 2 2" xfId="6485" xr:uid="{08080EEA-F7DC-40D6-B4F1-78E6A436F61C}"/>
    <cellStyle name="Comma 2 3 2 7 2 2 2" xfId="14296" xr:uid="{AF6AC5B3-35E5-4E97-9AD5-AA701498F332}"/>
    <cellStyle name="Comma 2 3 2 7 2 2 2 2" xfId="29707" xr:uid="{59802E0C-BCEA-41BA-9198-D102F8D57A26}"/>
    <cellStyle name="Comma 2 3 2 7 2 2 2 2 2" xfId="60531" xr:uid="{AC6C825B-C250-461A-BF1F-AC73BCBEB38A}"/>
    <cellStyle name="Comma 2 3 2 7 2 2 2 3" xfId="45121" xr:uid="{AD62149D-C877-4EBE-A655-78CC1A6CF8D3}"/>
    <cellStyle name="Comma 2 3 2 7 2 2 3" xfId="21898" xr:uid="{5A01885D-9EEA-40B1-B108-B606BE1D0E9E}"/>
    <cellStyle name="Comma 2 3 2 7 2 2 3 2" xfId="52722" xr:uid="{8467B603-A5BF-472C-8878-44554255FD00}"/>
    <cellStyle name="Comma 2 3 2 7 2 2 4" xfId="37312" xr:uid="{9D680BC6-14BA-4871-B448-28D11B0AEF17}"/>
    <cellStyle name="Comma 2 3 2 7 2 3" xfId="10493" xr:uid="{2EA4E556-407F-468A-82F4-707C1ACE4349}"/>
    <cellStyle name="Comma 2 3 2 7 2 3 2" xfId="25904" xr:uid="{96743E85-73E5-41E4-9164-F103730F90C1}"/>
    <cellStyle name="Comma 2 3 2 7 2 3 2 2" xfId="56728" xr:uid="{B40B8282-8C72-4E14-986B-5C62272F198A}"/>
    <cellStyle name="Comma 2 3 2 7 2 3 3" xfId="41318" xr:uid="{83CA9801-BF69-4668-AB1A-FF2111655F2B}"/>
    <cellStyle name="Comma 2 3 2 7 2 4" xfId="18095" xr:uid="{AA4D676E-A3B5-46A0-B4E2-8407D20DEB92}"/>
    <cellStyle name="Comma 2 3 2 7 2 4 2" xfId="48919" xr:uid="{B1FFECD8-F058-4004-A0DB-B83486E88AE6}"/>
    <cellStyle name="Comma 2 3 2 7 2 5" xfId="33509" xr:uid="{B5C4A134-4825-4FC6-BF32-0C31A83B89BA}"/>
    <cellStyle name="Comma 2 3 2 7 3" xfId="4586" xr:uid="{9E51EA5C-DDC1-4DD8-AA9B-007E1829CB09}"/>
    <cellStyle name="Comma 2 3 2 7 3 2" xfId="12397" xr:uid="{BAC5C04B-D28C-4EEB-8E4B-DCB385462752}"/>
    <cellStyle name="Comma 2 3 2 7 3 2 2" xfId="27808" xr:uid="{62D4CE2E-765C-4D31-841F-2F18D19AA61F}"/>
    <cellStyle name="Comma 2 3 2 7 3 2 2 2" xfId="58632" xr:uid="{FFEF1D0D-FF4E-44BE-9F30-07000457BBEC}"/>
    <cellStyle name="Comma 2 3 2 7 3 2 3" xfId="43222" xr:uid="{AA98F022-F13C-4EF6-A954-0384E5344345}"/>
    <cellStyle name="Comma 2 3 2 7 3 3" xfId="19999" xr:uid="{E6EA6694-16A9-46F0-9405-F05D76170ABE}"/>
    <cellStyle name="Comma 2 3 2 7 3 3 2" xfId="50823" xr:uid="{CBB2832F-A7EA-478C-A9D4-C6ED192DB056}"/>
    <cellStyle name="Comma 2 3 2 7 3 4" xfId="35413" xr:uid="{2DD009AA-40E9-4BAA-9F56-6E9A16C13171}"/>
    <cellStyle name="Comma 2 3 2 7 4" xfId="8594" xr:uid="{F9969966-5FA4-40D4-83E9-4924FC27631B}"/>
    <cellStyle name="Comma 2 3 2 7 4 2" xfId="24005" xr:uid="{3A573EF3-CDBA-46C2-9540-3314EAE36449}"/>
    <cellStyle name="Comma 2 3 2 7 4 2 2" xfId="54829" xr:uid="{67D044D8-7ADC-48A5-B1CE-C1A7B0968287}"/>
    <cellStyle name="Comma 2 3 2 7 4 3" xfId="39419" xr:uid="{F55C8A95-D2A2-43D3-8C29-3F444F7D07A1}"/>
    <cellStyle name="Comma 2 3 2 7 5" xfId="16196" xr:uid="{4AEA5734-CC60-472C-B970-51C874899BE4}"/>
    <cellStyle name="Comma 2 3 2 7 5 2" xfId="47020" xr:uid="{40762A9E-62CA-4A31-A86C-6DE623FAEC33}"/>
    <cellStyle name="Comma 2 3 2 7 6" xfId="31610" xr:uid="{D682A7BB-B8CD-4A3F-88B7-3F173B6991C3}"/>
    <cellStyle name="Comma 2 3 2 8" xfId="1416" xr:uid="{A569D0C8-13F3-46B8-A3DF-4DC81CA70A6E}"/>
    <cellStyle name="Comma 2 3 2 8 2" xfId="3315" xr:uid="{EE92BA4A-23BC-40FF-A182-2DFEB6F604D1}"/>
    <cellStyle name="Comma 2 3 2 8 2 2" xfId="7118" xr:uid="{C195BF58-8455-4AD0-9006-2989CE97A16E}"/>
    <cellStyle name="Comma 2 3 2 8 2 2 2" xfId="14929" xr:uid="{7A4C7613-C9A2-48D2-B820-1ACA47D91032}"/>
    <cellStyle name="Comma 2 3 2 8 2 2 2 2" xfId="30340" xr:uid="{A553C164-C4DA-441C-B169-8AB4093D0DC9}"/>
    <cellStyle name="Comma 2 3 2 8 2 2 2 2 2" xfId="61164" xr:uid="{0C538E30-64C9-4849-A4EF-F43FF0BD4788}"/>
    <cellStyle name="Comma 2 3 2 8 2 2 2 3" xfId="45754" xr:uid="{1B3556FA-6894-494E-A6BB-787FD9683834}"/>
    <cellStyle name="Comma 2 3 2 8 2 2 3" xfId="22531" xr:uid="{079155CB-D934-48F5-B5A7-2AF8B2269D12}"/>
    <cellStyle name="Comma 2 3 2 8 2 2 3 2" xfId="53355" xr:uid="{B2CAE715-4FAC-4075-836D-359C37D0298B}"/>
    <cellStyle name="Comma 2 3 2 8 2 2 4" xfId="37945" xr:uid="{ABF7FD03-E295-4584-90EA-F121A39FC6A1}"/>
    <cellStyle name="Comma 2 3 2 8 2 3" xfId="11126" xr:uid="{2387C58C-EC91-4CB6-8647-6E5BFB6879D3}"/>
    <cellStyle name="Comma 2 3 2 8 2 3 2" xfId="26537" xr:uid="{C03CDADE-8DEB-4649-B0CC-8C2863938915}"/>
    <cellStyle name="Comma 2 3 2 8 2 3 2 2" xfId="57361" xr:uid="{949C4D69-F0D7-44DA-B924-5B429F777EE4}"/>
    <cellStyle name="Comma 2 3 2 8 2 3 3" xfId="41951" xr:uid="{7733E42A-1CFF-41BF-9688-321912A724C7}"/>
    <cellStyle name="Comma 2 3 2 8 2 4" xfId="18728" xr:uid="{D139C81C-3205-459D-8F32-458C9906ED9C}"/>
    <cellStyle name="Comma 2 3 2 8 2 4 2" xfId="49552" xr:uid="{61AA123B-2587-4460-AC6B-18A795B0CB81}"/>
    <cellStyle name="Comma 2 3 2 8 2 5" xfId="34142" xr:uid="{6A677A62-F66A-4B40-8069-17498A5CE8A7}"/>
    <cellStyle name="Comma 2 3 2 8 3" xfId="5219" xr:uid="{74610C6B-933D-4178-8996-CB89199B2BBA}"/>
    <cellStyle name="Comma 2 3 2 8 3 2" xfId="13030" xr:uid="{C9E62A48-6E32-4E0B-9F52-859C8B347D6F}"/>
    <cellStyle name="Comma 2 3 2 8 3 2 2" xfId="28441" xr:uid="{FA465AE9-2021-455E-840F-C71270772DA9}"/>
    <cellStyle name="Comma 2 3 2 8 3 2 2 2" xfId="59265" xr:uid="{A2768508-6A9C-4C05-8302-ED395CAB38DB}"/>
    <cellStyle name="Comma 2 3 2 8 3 2 3" xfId="43855" xr:uid="{7FCB12A8-5338-455D-9243-95C9EE93300E}"/>
    <cellStyle name="Comma 2 3 2 8 3 3" xfId="20632" xr:uid="{B7FACF08-6066-4FEC-9F19-3D3051DA9E43}"/>
    <cellStyle name="Comma 2 3 2 8 3 3 2" xfId="51456" xr:uid="{6839E9E5-37DD-4325-8EB7-76A01B864D8B}"/>
    <cellStyle name="Comma 2 3 2 8 3 4" xfId="36046" xr:uid="{D902FE3B-91C7-4162-8881-3AF7B63EAB32}"/>
    <cellStyle name="Comma 2 3 2 8 4" xfId="9227" xr:uid="{4A39C676-FD15-4835-8B82-305A7B4DC9EB}"/>
    <cellStyle name="Comma 2 3 2 8 4 2" xfId="24638" xr:uid="{4B502337-67FD-4678-B819-88CDB7C40623}"/>
    <cellStyle name="Comma 2 3 2 8 4 2 2" xfId="55462" xr:uid="{369A1F84-EDF2-462F-BB08-EB3DBC6C6B5D}"/>
    <cellStyle name="Comma 2 3 2 8 4 3" xfId="40052" xr:uid="{3CE04450-AC01-4C0B-B7F4-99EF79D2AF11}"/>
    <cellStyle name="Comma 2 3 2 8 5" xfId="16829" xr:uid="{E033B658-187E-4949-8D52-67EECFB30FAB}"/>
    <cellStyle name="Comma 2 3 2 8 5 2" xfId="47653" xr:uid="{60E7A44F-5C85-40D0-BF62-70CFB6E51B36}"/>
    <cellStyle name="Comma 2 3 2 8 6" xfId="32243" xr:uid="{FA1BBDB3-C29E-4903-9D63-B46210BA1932}"/>
    <cellStyle name="Comma 2 3 2 9" xfId="2049" xr:uid="{92439695-D26F-4BA5-8D93-D10EA386A594}"/>
    <cellStyle name="Comma 2 3 2 9 2" xfId="5852" xr:uid="{BB5E323F-DB84-4B52-AA7B-9310C545BCDA}"/>
    <cellStyle name="Comma 2 3 2 9 2 2" xfId="13663" xr:uid="{46524BBE-BBB6-4E78-BE3D-792EFAB19839}"/>
    <cellStyle name="Comma 2 3 2 9 2 2 2" xfId="29074" xr:uid="{0AAC8DB4-AFED-4079-AA69-679BA5D9BB8D}"/>
    <cellStyle name="Comma 2 3 2 9 2 2 2 2" xfId="59898" xr:uid="{66A49ECF-44CB-40A0-9858-4A3E13B25195}"/>
    <cellStyle name="Comma 2 3 2 9 2 2 3" xfId="44488" xr:uid="{4BBF84B9-D5BA-4A26-9CFD-7E4DCD97FBDF}"/>
    <cellStyle name="Comma 2 3 2 9 2 3" xfId="21265" xr:uid="{DC2A3A48-7705-4A7D-8408-448B437BD913}"/>
    <cellStyle name="Comma 2 3 2 9 2 3 2" xfId="52089" xr:uid="{384869E7-7128-484D-AA64-1ECA4C359B13}"/>
    <cellStyle name="Comma 2 3 2 9 2 4" xfId="36679" xr:uid="{C2B7EAB0-1F29-424A-B1C5-D9460FDD9462}"/>
    <cellStyle name="Comma 2 3 2 9 3" xfId="9860" xr:uid="{473C9A8B-C405-4AF3-8409-FDFAFF9C88E1}"/>
    <cellStyle name="Comma 2 3 2 9 3 2" xfId="25271" xr:uid="{1698F205-69F5-45FE-ADE2-5F421769DD20}"/>
    <cellStyle name="Comma 2 3 2 9 3 2 2" xfId="56095" xr:uid="{27DE9D3F-39E6-4654-AB72-03D18C3B4531}"/>
    <cellStyle name="Comma 2 3 2 9 3 3" xfId="40685" xr:uid="{ADC095F4-8710-4A47-9D31-1F40A6F24E01}"/>
    <cellStyle name="Comma 2 3 2 9 4" xfId="17462" xr:uid="{5994B259-446D-4726-B29E-F8EEEDD4DFFE}"/>
    <cellStyle name="Comma 2 3 2 9 4 2" xfId="48286" xr:uid="{9393F4AC-EB8A-471F-B3A7-324AECFE3F8F}"/>
    <cellStyle name="Comma 2 3 2 9 5" xfId="32876" xr:uid="{E094C8ED-569A-4BE8-A62B-B76A1D0D1009}"/>
    <cellStyle name="Comma 2 3 3" xfId="206" xr:uid="{3D0D07C6-5954-417A-8FAF-63AD04BC90D7}"/>
    <cellStyle name="Comma 2 3 3 10" xfId="7817" xr:uid="{894FC123-218C-4983-9AFB-00B1DC101A6F}"/>
    <cellStyle name="Comma 2 3 3 10 2" xfId="23228" xr:uid="{0FA88C6C-FBBC-4797-81C8-37EA1FA44E63}"/>
    <cellStyle name="Comma 2 3 3 10 2 2" xfId="54052" xr:uid="{C168EA23-B001-42B2-85F6-9B453F506817}"/>
    <cellStyle name="Comma 2 3 3 10 3" xfId="38642" xr:uid="{824C9541-E666-4704-B203-5FDB81A46E85}"/>
    <cellStyle name="Comma 2 3 3 11" xfId="15628" xr:uid="{A29CD684-AC07-49F0-9DC9-48D9F148C3E7}"/>
    <cellStyle name="Comma 2 3 3 11 2" xfId="46452" xr:uid="{D0345A49-9AD5-4EBF-9080-610DFFA347E4}"/>
    <cellStyle name="Comma 2 3 3 12" xfId="31042" xr:uid="{698DC89B-9473-4CA0-AE93-5972A4D34C59}"/>
    <cellStyle name="Comma 2 3 3 2" xfId="288" xr:uid="{4CB09FE6-8AC8-40FC-82FA-A4C7EE6722D0}"/>
    <cellStyle name="Comma 2 3 3 2 10" xfId="15710" xr:uid="{ADE0102A-0DC8-4E09-A39E-1CF2E1D4AE59}"/>
    <cellStyle name="Comma 2 3 3 2 10 2" xfId="46534" xr:uid="{742FABEC-765A-43A1-8293-974EBA255D66}"/>
    <cellStyle name="Comma 2 3 3 2 11" xfId="31124" xr:uid="{1AD3B4E7-1B78-42A0-BE3C-423C0405D989}"/>
    <cellStyle name="Comma 2 3 3 2 2" xfId="719" xr:uid="{1AF6EB7D-33FA-47F6-93BF-BCE8BCB658A0}"/>
    <cellStyle name="Comma 2 3 3 2 2 2" xfId="1352" xr:uid="{0332CF16-DA4A-4B45-B728-A69A0573A0F2}"/>
    <cellStyle name="Comma 2 3 3 2 2 2 2" xfId="3251" xr:uid="{7785E0E8-3A3C-4B27-BCCE-FD3D37DDA7C6}"/>
    <cellStyle name="Comma 2 3 3 2 2 2 2 2" xfId="7054" xr:uid="{68FD0BB3-06CC-4D0A-AE27-5B0321FED554}"/>
    <cellStyle name="Comma 2 3 3 2 2 2 2 2 2" xfId="14865" xr:uid="{06200DFD-B9F6-4381-B237-536B1885596B}"/>
    <cellStyle name="Comma 2 3 3 2 2 2 2 2 2 2" xfId="30276" xr:uid="{9F235ED0-E31A-4A6C-93C9-D678B87C7181}"/>
    <cellStyle name="Comma 2 3 3 2 2 2 2 2 2 2 2" xfId="61100" xr:uid="{75A2896B-5060-4E83-9056-27322CD457D1}"/>
    <cellStyle name="Comma 2 3 3 2 2 2 2 2 2 3" xfId="45690" xr:uid="{7296B222-1757-4806-9B88-2157C82F1EC3}"/>
    <cellStyle name="Comma 2 3 3 2 2 2 2 2 3" xfId="22467" xr:uid="{0C55A0BF-C63C-4240-A5F8-2CEE0657E9B3}"/>
    <cellStyle name="Comma 2 3 3 2 2 2 2 2 3 2" xfId="53291" xr:uid="{3338F1BB-7D6D-4A5B-BC52-CF48AA1D638C}"/>
    <cellStyle name="Comma 2 3 3 2 2 2 2 2 4" xfId="37881" xr:uid="{3F93BB25-E6B8-4F04-8372-FB1DF9F9C91D}"/>
    <cellStyle name="Comma 2 3 3 2 2 2 2 3" xfId="11062" xr:uid="{7FE41AC2-8241-41E0-99F6-FEA69CB3A963}"/>
    <cellStyle name="Comma 2 3 3 2 2 2 2 3 2" xfId="26473" xr:uid="{CDBCA8D8-509A-411B-8648-846F484CFE3B}"/>
    <cellStyle name="Comma 2 3 3 2 2 2 2 3 2 2" xfId="57297" xr:uid="{EE388D84-86B3-4B07-BF58-F52C8CFE86A7}"/>
    <cellStyle name="Comma 2 3 3 2 2 2 2 3 3" xfId="41887" xr:uid="{977F5FB8-8FBB-4605-9B1B-3C8C8B2A47F4}"/>
    <cellStyle name="Comma 2 3 3 2 2 2 2 4" xfId="18664" xr:uid="{94463C3B-DE2F-44DF-9595-462963E375B9}"/>
    <cellStyle name="Comma 2 3 3 2 2 2 2 4 2" xfId="49488" xr:uid="{467C551A-9DFB-4793-914B-F2C22E5036FD}"/>
    <cellStyle name="Comma 2 3 3 2 2 2 2 5" xfId="34078" xr:uid="{9BFCAC3F-4A62-411A-912D-9168F6E32361}"/>
    <cellStyle name="Comma 2 3 3 2 2 2 3" xfId="5155" xr:uid="{709A5BA3-9418-4C83-B1FA-0D869BD19245}"/>
    <cellStyle name="Comma 2 3 3 2 2 2 3 2" xfId="12966" xr:uid="{5FB4CBC9-C8AC-4ACF-B3A7-E82C5918EF47}"/>
    <cellStyle name="Comma 2 3 3 2 2 2 3 2 2" xfId="28377" xr:uid="{D135C252-09C7-49AE-B454-5F1DDF6043B9}"/>
    <cellStyle name="Comma 2 3 3 2 2 2 3 2 2 2" xfId="59201" xr:uid="{6CA5FF0B-27C5-4A82-8DEB-A2962CE572E6}"/>
    <cellStyle name="Comma 2 3 3 2 2 2 3 2 3" xfId="43791" xr:uid="{2A97C989-B18E-4A17-B376-C1A01AF441B0}"/>
    <cellStyle name="Comma 2 3 3 2 2 2 3 3" xfId="20568" xr:uid="{472B9764-1FE8-4F50-80AF-BA3C3AD6E584}"/>
    <cellStyle name="Comma 2 3 3 2 2 2 3 3 2" xfId="51392" xr:uid="{DBE5CFC1-8E28-4C00-86E2-86143656638F}"/>
    <cellStyle name="Comma 2 3 3 2 2 2 3 4" xfId="35982" xr:uid="{A6E99F47-1FF2-42F1-8F29-2A686AFA11E9}"/>
    <cellStyle name="Comma 2 3 3 2 2 2 4" xfId="9163" xr:uid="{C2354EF0-8D8A-42B7-961D-85F7FE7D2F0F}"/>
    <cellStyle name="Comma 2 3 3 2 2 2 4 2" xfId="24574" xr:uid="{75FCD538-3C2D-4B4D-8B11-42082B850C94}"/>
    <cellStyle name="Comma 2 3 3 2 2 2 4 2 2" xfId="55398" xr:uid="{A2EAAF0F-D180-4AF2-8CD4-EAFC9190A067}"/>
    <cellStyle name="Comma 2 3 3 2 2 2 4 3" xfId="39988" xr:uid="{DDA08EA2-484C-420F-A7FB-F63408821DF3}"/>
    <cellStyle name="Comma 2 3 3 2 2 2 5" xfId="16765" xr:uid="{ABC73889-3946-4AF0-B0EB-C04182A01B27}"/>
    <cellStyle name="Comma 2 3 3 2 2 2 5 2" xfId="47589" xr:uid="{CC7F977E-076A-45AD-BB24-D4637E4EE484}"/>
    <cellStyle name="Comma 2 3 3 2 2 2 6" xfId="32179" xr:uid="{FE530A5C-7BE8-4EDA-8E45-78311C263BFD}"/>
    <cellStyle name="Comma 2 3 3 2 2 3" xfId="1985" xr:uid="{89266DE1-8947-4D50-A196-154320C7B38E}"/>
    <cellStyle name="Comma 2 3 3 2 2 3 2" xfId="3884" xr:uid="{CE84B414-FF27-46F9-B552-8BE93BD3C56D}"/>
    <cellStyle name="Comma 2 3 3 2 2 3 2 2" xfId="7687" xr:uid="{B07A8CCE-E338-422D-9E76-4AD862C75788}"/>
    <cellStyle name="Comma 2 3 3 2 2 3 2 2 2" xfId="15498" xr:uid="{85633C6B-9F52-4B4F-92B7-EDA3F9D488DB}"/>
    <cellStyle name="Comma 2 3 3 2 2 3 2 2 2 2" xfId="30909" xr:uid="{A6EBA4EE-32BC-4AF2-BB79-0545DE414762}"/>
    <cellStyle name="Comma 2 3 3 2 2 3 2 2 2 2 2" xfId="61733" xr:uid="{EA5D7869-1E3F-4075-8CB1-EBF82A9C1914}"/>
    <cellStyle name="Comma 2 3 3 2 2 3 2 2 2 3" xfId="46323" xr:uid="{C1950203-BC9B-4264-907A-7DAC250FE9F2}"/>
    <cellStyle name="Comma 2 3 3 2 2 3 2 2 3" xfId="23100" xr:uid="{F6C30588-C775-4432-A060-79D6FE3736A2}"/>
    <cellStyle name="Comma 2 3 3 2 2 3 2 2 3 2" xfId="53924" xr:uid="{658D1DF7-3578-401A-95EF-9154FC847F83}"/>
    <cellStyle name="Comma 2 3 3 2 2 3 2 2 4" xfId="38514" xr:uid="{BD166B0C-E11F-4712-9D32-B8F0F00B9C2E}"/>
    <cellStyle name="Comma 2 3 3 2 2 3 2 3" xfId="11695" xr:uid="{42B327E6-5C16-4B4D-B75D-626F4FF0CB77}"/>
    <cellStyle name="Comma 2 3 3 2 2 3 2 3 2" xfId="27106" xr:uid="{9C4A1C4C-81C4-43F2-B089-D5CBF941AE42}"/>
    <cellStyle name="Comma 2 3 3 2 2 3 2 3 2 2" xfId="57930" xr:uid="{5A67F002-BEAC-4FF4-8717-3843F4F6C4DD}"/>
    <cellStyle name="Comma 2 3 3 2 2 3 2 3 3" xfId="42520" xr:uid="{F7DDEAAA-08C5-4C08-A0F3-6525BA965A76}"/>
    <cellStyle name="Comma 2 3 3 2 2 3 2 4" xfId="19297" xr:uid="{222B7BE8-A027-450E-8FD2-E4CFE59D0B72}"/>
    <cellStyle name="Comma 2 3 3 2 2 3 2 4 2" xfId="50121" xr:uid="{41E7FF87-C3CE-48B8-B4ED-AF40E09BD59D}"/>
    <cellStyle name="Comma 2 3 3 2 2 3 2 5" xfId="34711" xr:uid="{26650EA3-9B0A-4911-9C2C-6811B71F935C}"/>
    <cellStyle name="Comma 2 3 3 2 2 3 3" xfId="5788" xr:uid="{DA470261-44BD-4E38-B99E-505E8420FF31}"/>
    <cellStyle name="Comma 2 3 3 2 2 3 3 2" xfId="13599" xr:uid="{32A70986-56FA-43E4-95A4-83BC59FB4CDC}"/>
    <cellStyle name="Comma 2 3 3 2 2 3 3 2 2" xfId="29010" xr:uid="{C23DD374-97D5-409C-BA14-9A8EEE509B29}"/>
    <cellStyle name="Comma 2 3 3 2 2 3 3 2 2 2" xfId="59834" xr:uid="{D23D8069-1176-4B09-B3F2-017D1288AF85}"/>
    <cellStyle name="Comma 2 3 3 2 2 3 3 2 3" xfId="44424" xr:uid="{E03D2280-87FF-4833-B341-1BB3B4449E32}"/>
    <cellStyle name="Comma 2 3 3 2 2 3 3 3" xfId="21201" xr:uid="{EDEEA6C2-2CDC-408B-9DCB-3B0A35891D34}"/>
    <cellStyle name="Comma 2 3 3 2 2 3 3 3 2" xfId="52025" xr:uid="{D2152E12-1DDF-4874-A067-11A907F7462B}"/>
    <cellStyle name="Comma 2 3 3 2 2 3 3 4" xfId="36615" xr:uid="{120AA549-7F94-4C02-B02F-CD02A7A15BFF}"/>
    <cellStyle name="Comma 2 3 3 2 2 3 4" xfId="9796" xr:uid="{A9F50EB9-EEEF-407F-8465-01159764E797}"/>
    <cellStyle name="Comma 2 3 3 2 2 3 4 2" xfId="25207" xr:uid="{D993DB3E-FE39-4DB3-B824-5948440A0249}"/>
    <cellStyle name="Comma 2 3 3 2 2 3 4 2 2" xfId="56031" xr:uid="{E578B290-7C72-4C1A-8E9B-664DCF933442}"/>
    <cellStyle name="Comma 2 3 3 2 2 3 4 3" xfId="40621" xr:uid="{7571E9A5-480A-4843-BE53-F1AC195A7BA0}"/>
    <cellStyle name="Comma 2 3 3 2 2 3 5" xfId="17398" xr:uid="{E0839AB5-8F59-40C3-B4DD-EB8DD8D425B7}"/>
    <cellStyle name="Comma 2 3 3 2 2 3 5 2" xfId="48222" xr:uid="{B8C1C645-0142-4437-843E-C190F196F289}"/>
    <cellStyle name="Comma 2 3 3 2 2 3 6" xfId="32812" xr:uid="{01DA2617-9A8E-4D1B-833A-D9FFDCC27821}"/>
    <cellStyle name="Comma 2 3 3 2 2 4" xfId="2618" xr:uid="{ACDE678C-D8F7-48D7-BFDC-2337818782E6}"/>
    <cellStyle name="Comma 2 3 3 2 2 4 2" xfId="6421" xr:uid="{15C2BE5D-3815-487E-8A7C-A9956CEAFD70}"/>
    <cellStyle name="Comma 2 3 3 2 2 4 2 2" xfId="14232" xr:uid="{0E0C9A65-96D3-4303-966A-34ACFDC88B73}"/>
    <cellStyle name="Comma 2 3 3 2 2 4 2 2 2" xfId="29643" xr:uid="{5D2454E4-8BBC-49ED-892D-081311898B6C}"/>
    <cellStyle name="Comma 2 3 3 2 2 4 2 2 2 2" xfId="60467" xr:uid="{D842094F-C652-4B74-8D94-025C9C6DCDF3}"/>
    <cellStyle name="Comma 2 3 3 2 2 4 2 2 3" xfId="45057" xr:uid="{9B41C735-9676-48AB-8538-DB569CDD4959}"/>
    <cellStyle name="Comma 2 3 3 2 2 4 2 3" xfId="21834" xr:uid="{FDAD7C93-7458-403E-9515-CEC1E2748DAD}"/>
    <cellStyle name="Comma 2 3 3 2 2 4 2 3 2" xfId="52658" xr:uid="{F8C045CD-BF86-4BFB-971E-AA9E38322171}"/>
    <cellStyle name="Comma 2 3 3 2 2 4 2 4" xfId="37248" xr:uid="{044C9B5B-6F2B-4B6F-B28D-EB43D551DEE8}"/>
    <cellStyle name="Comma 2 3 3 2 2 4 3" xfId="10429" xr:uid="{5CCD03BA-5FAF-45AF-A4E9-FDD95EAC6166}"/>
    <cellStyle name="Comma 2 3 3 2 2 4 3 2" xfId="25840" xr:uid="{5EAA55FF-E57D-46C7-B77A-7FC8ED3B493D}"/>
    <cellStyle name="Comma 2 3 3 2 2 4 3 2 2" xfId="56664" xr:uid="{C8D33702-15E0-4FBD-9D22-C6879AF5A2CD}"/>
    <cellStyle name="Comma 2 3 3 2 2 4 3 3" xfId="41254" xr:uid="{63DFEAF7-7F47-435C-920D-1E85CC01BE68}"/>
    <cellStyle name="Comma 2 3 3 2 2 4 4" xfId="18031" xr:uid="{062D37AF-1498-492A-A399-3D6283626555}"/>
    <cellStyle name="Comma 2 3 3 2 2 4 4 2" xfId="48855" xr:uid="{3243D77D-A4A1-4BEC-A376-295C3B466694}"/>
    <cellStyle name="Comma 2 3 3 2 2 4 5" xfId="33445" xr:uid="{D1B610DC-CE14-4DDF-8B2F-0B228ED53737}"/>
    <cellStyle name="Comma 2 3 3 2 2 5" xfId="4522" xr:uid="{B94A4B90-BBA6-401E-9862-E442065B33F1}"/>
    <cellStyle name="Comma 2 3 3 2 2 5 2" xfId="12333" xr:uid="{CB12F952-7CEA-49E7-8303-09C33359C5A9}"/>
    <cellStyle name="Comma 2 3 3 2 2 5 2 2" xfId="27744" xr:uid="{DF2C697E-BD49-4BD4-95CA-0DD6217207AE}"/>
    <cellStyle name="Comma 2 3 3 2 2 5 2 2 2" xfId="58568" xr:uid="{000BCF4F-9211-4923-BEA3-67AF9710372A}"/>
    <cellStyle name="Comma 2 3 3 2 2 5 2 3" xfId="43158" xr:uid="{8B297A85-51A9-4E5D-9B45-F0F9D58EF664}"/>
    <cellStyle name="Comma 2 3 3 2 2 5 3" xfId="19935" xr:uid="{68E28AEE-BD95-4F12-8566-52544C78496E}"/>
    <cellStyle name="Comma 2 3 3 2 2 5 3 2" xfId="50759" xr:uid="{8A127934-6971-4BDE-A089-11FF6FEB28E0}"/>
    <cellStyle name="Comma 2 3 3 2 2 5 4" xfId="35349" xr:uid="{7F44A0CB-F8DB-40BD-A5A7-43EE418702CE}"/>
    <cellStyle name="Comma 2 3 3 2 2 6" xfId="8530" xr:uid="{7053A46F-290E-4B05-A568-58270BA4BE8A}"/>
    <cellStyle name="Comma 2 3 3 2 2 6 2" xfId="23941" xr:uid="{7B8FE678-2B10-45DC-ADC4-048A5CD9DE49}"/>
    <cellStyle name="Comma 2 3 3 2 2 6 2 2" xfId="54765" xr:uid="{7A0452C9-DF39-4237-885A-FDF514076B25}"/>
    <cellStyle name="Comma 2 3 3 2 2 6 3" xfId="39355" xr:uid="{1B5F7300-C2D7-45F0-8156-2CF1D58B7CF0}"/>
    <cellStyle name="Comma 2 3 3 2 2 7" xfId="16132" xr:uid="{A68C1754-1575-4678-B60A-2DDF68D30ACF}"/>
    <cellStyle name="Comma 2 3 3 2 2 7 2" xfId="46956" xr:uid="{28DD4688-D991-4083-8A5E-A00A878CC9EF}"/>
    <cellStyle name="Comma 2 3 3 2 2 8" xfId="31546" xr:uid="{639740FC-158F-469C-B034-F19611D6F186}"/>
    <cellStyle name="Comma 2 3 3 2 3" xfId="510" xr:uid="{D3CE6567-76B8-4A82-991A-17810AEBFFF6}"/>
    <cellStyle name="Comma 2 3 3 2 3 2" xfId="1143" xr:uid="{2359AB4D-F6D3-444A-96A2-3A08998A26F6}"/>
    <cellStyle name="Comma 2 3 3 2 3 2 2" xfId="3042" xr:uid="{7AEA2663-9F3D-477E-8B8E-8E538FBFBAF3}"/>
    <cellStyle name="Comma 2 3 3 2 3 2 2 2" xfId="6845" xr:uid="{FCD861BF-F403-49AE-822C-013F1203886E}"/>
    <cellStyle name="Comma 2 3 3 2 3 2 2 2 2" xfId="14656" xr:uid="{E30329F7-DAB6-4FB8-B69F-A70BBFEEC020}"/>
    <cellStyle name="Comma 2 3 3 2 3 2 2 2 2 2" xfId="30067" xr:uid="{023D28C0-6CCC-40DD-9B7C-9ECB23C036BB}"/>
    <cellStyle name="Comma 2 3 3 2 3 2 2 2 2 2 2" xfId="60891" xr:uid="{9A33C2A7-B94B-451E-97A9-64135F475E2B}"/>
    <cellStyle name="Comma 2 3 3 2 3 2 2 2 2 3" xfId="45481" xr:uid="{9859BB42-1C64-4FBA-8F8F-001C9F4D7097}"/>
    <cellStyle name="Comma 2 3 3 2 3 2 2 2 3" xfId="22258" xr:uid="{AA19D19D-1B6E-4CD5-8989-008955BE3C91}"/>
    <cellStyle name="Comma 2 3 3 2 3 2 2 2 3 2" xfId="53082" xr:uid="{43ABFD77-04C1-49B5-95EE-BA08085EEDC9}"/>
    <cellStyle name="Comma 2 3 3 2 3 2 2 2 4" xfId="37672" xr:uid="{C747F0D1-5443-4307-BB27-295BD3568089}"/>
    <cellStyle name="Comma 2 3 3 2 3 2 2 3" xfId="10853" xr:uid="{A0188234-92F2-4E19-BD8B-33F80B418AA3}"/>
    <cellStyle name="Comma 2 3 3 2 3 2 2 3 2" xfId="26264" xr:uid="{2AED6C59-7FE0-468E-BAA6-829EBBF2D1FF}"/>
    <cellStyle name="Comma 2 3 3 2 3 2 2 3 2 2" xfId="57088" xr:uid="{168E8E95-F69C-4F83-88D8-BB5B5618E307}"/>
    <cellStyle name="Comma 2 3 3 2 3 2 2 3 3" xfId="41678" xr:uid="{D0A8A22F-1C53-4D71-BBBC-1DB7A26F4B4A}"/>
    <cellStyle name="Comma 2 3 3 2 3 2 2 4" xfId="18455" xr:uid="{2F85573B-68C8-48BE-AE8B-EDB01F4E27CF}"/>
    <cellStyle name="Comma 2 3 3 2 3 2 2 4 2" xfId="49279" xr:uid="{4AEAD0FC-8278-4C22-BDE8-4CFA26900A8A}"/>
    <cellStyle name="Comma 2 3 3 2 3 2 2 5" xfId="33869" xr:uid="{C45CDF8C-0E70-4082-8E87-29A349C18BC4}"/>
    <cellStyle name="Comma 2 3 3 2 3 2 3" xfId="4946" xr:uid="{A8817866-BCB8-40FF-ACAF-B5452406B163}"/>
    <cellStyle name="Comma 2 3 3 2 3 2 3 2" xfId="12757" xr:uid="{05F19CB5-5143-4A93-90C5-6E6133C02360}"/>
    <cellStyle name="Comma 2 3 3 2 3 2 3 2 2" xfId="28168" xr:uid="{60A5A6AD-1465-46CF-ABDA-DB5BF3502EB9}"/>
    <cellStyle name="Comma 2 3 3 2 3 2 3 2 2 2" xfId="58992" xr:uid="{DC15649C-5A41-42E1-BE2D-771E01F1527B}"/>
    <cellStyle name="Comma 2 3 3 2 3 2 3 2 3" xfId="43582" xr:uid="{624E04F4-7D26-4C9E-B186-2ADBF1D92FA9}"/>
    <cellStyle name="Comma 2 3 3 2 3 2 3 3" xfId="20359" xr:uid="{E6464368-E5AA-4225-A2F0-0413CA1CE3BA}"/>
    <cellStyle name="Comma 2 3 3 2 3 2 3 3 2" xfId="51183" xr:uid="{7D67E29C-5200-4373-B4FF-959F06624716}"/>
    <cellStyle name="Comma 2 3 3 2 3 2 3 4" xfId="35773" xr:uid="{BB198347-D2A3-44E9-8C72-D3533DC7D4AA}"/>
    <cellStyle name="Comma 2 3 3 2 3 2 4" xfId="8954" xr:uid="{A65802A0-37FA-42ED-9E2F-2F8AE7C26F9D}"/>
    <cellStyle name="Comma 2 3 3 2 3 2 4 2" xfId="24365" xr:uid="{486793DB-516F-44E0-ABCA-2F822B5F9535}"/>
    <cellStyle name="Comma 2 3 3 2 3 2 4 2 2" xfId="55189" xr:uid="{E1D625C3-2169-47C0-9F1D-5CCA8FBCBCDF}"/>
    <cellStyle name="Comma 2 3 3 2 3 2 4 3" xfId="39779" xr:uid="{F350935F-6904-4DEB-B209-1C804A8A38DF}"/>
    <cellStyle name="Comma 2 3 3 2 3 2 5" xfId="16556" xr:uid="{EC833C5C-396B-4921-A22B-413E44FCB1C0}"/>
    <cellStyle name="Comma 2 3 3 2 3 2 5 2" xfId="47380" xr:uid="{92C89C34-15F3-429F-AAD6-964963125D5F}"/>
    <cellStyle name="Comma 2 3 3 2 3 2 6" xfId="31970" xr:uid="{8D768217-53BC-4A89-A0DF-807BE0C26BB9}"/>
    <cellStyle name="Comma 2 3 3 2 3 3" xfId="1776" xr:uid="{4C6CAA8B-58E8-4FB9-8264-3B425286D968}"/>
    <cellStyle name="Comma 2 3 3 2 3 3 2" xfId="3675" xr:uid="{4162CB7D-DA52-4A25-8D12-74559046D8D9}"/>
    <cellStyle name="Comma 2 3 3 2 3 3 2 2" xfId="7478" xr:uid="{5BC2D53B-DC0F-4617-954B-7D1E95BC916C}"/>
    <cellStyle name="Comma 2 3 3 2 3 3 2 2 2" xfId="15289" xr:uid="{92B9038B-9B9C-4EC9-B859-07C58B8034FA}"/>
    <cellStyle name="Comma 2 3 3 2 3 3 2 2 2 2" xfId="30700" xr:uid="{5DD4B8EC-2C46-435F-9B14-41138D9941E5}"/>
    <cellStyle name="Comma 2 3 3 2 3 3 2 2 2 2 2" xfId="61524" xr:uid="{77E76C16-5465-42CA-910B-E4E37DB1B738}"/>
    <cellStyle name="Comma 2 3 3 2 3 3 2 2 2 3" xfId="46114" xr:uid="{249C82F9-6080-448F-9685-2EB5DC4424AD}"/>
    <cellStyle name="Comma 2 3 3 2 3 3 2 2 3" xfId="22891" xr:uid="{B453B648-1990-423C-A3FB-01ED64347604}"/>
    <cellStyle name="Comma 2 3 3 2 3 3 2 2 3 2" xfId="53715" xr:uid="{31F7F374-3155-4EC7-B8CF-4A8DC13B3C6A}"/>
    <cellStyle name="Comma 2 3 3 2 3 3 2 2 4" xfId="38305" xr:uid="{FC3F489F-DA18-4CDE-83E7-F5C2ECC16192}"/>
    <cellStyle name="Comma 2 3 3 2 3 3 2 3" xfId="11486" xr:uid="{8E534B5B-2F9C-4A90-8139-032AB254227A}"/>
    <cellStyle name="Comma 2 3 3 2 3 3 2 3 2" xfId="26897" xr:uid="{FA366495-22F1-439F-94F7-636B19470EFA}"/>
    <cellStyle name="Comma 2 3 3 2 3 3 2 3 2 2" xfId="57721" xr:uid="{80988529-B531-45A6-A0DF-CA5F2DA427CE}"/>
    <cellStyle name="Comma 2 3 3 2 3 3 2 3 3" xfId="42311" xr:uid="{D69E0504-DFFC-4C99-A6C4-05B3E470DE5A}"/>
    <cellStyle name="Comma 2 3 3 2 3 3 2 4" xfId="19088" xr:uid="{1A9F2332-781F-4A21-9D9B-4051D6185F6E}"/>
    <cellStyle name="Comma 2 3 3 2 3 3 2 4 2" xfId="49912" xr:uid="{669A4F4F-C41E-4A22-A728-CBC281AC13B7}"/>
    <cellStyle name="Comma 2 3 3 2 3 3 2 5" xfId="34502" xr:uid="{ECC9A662-F5F7-4B1D-AAAC-F0DD10F50299}"/>
    <cellStyle name="Comma 2 3 3 2 3 3 3" xfId="5579" xr:uid="{41E1C082-8D2F-438E-A3B4-1083E5168212}"/>
    <cellStyle name="Comma 2 3 3 2 3 3 3 2" xfId="13390" xr:uid="{6FC77636-9438-41CB-8DF2-E187EB022FF1}"/>
    <cellStyle name="Comma 2 3 3 2 3 3 3 2 2" xfId="28801" xr:uid="{9345FBEB-10CD-4D32-8E4F-B28ACEC487BF}"/>
    <cellStyle name="Comma 2 3 3 2 3 3 3 2 2 2" xfId="59625" xr:uid="{BDF88DAF-E7C5-4C6B-B773-12EE52288A27}"/>
    <cellStyle name="Comma 2 3 3 2 3 3 3 2 3" xfId="44215" xr:uid="{108A93EE-2064-476C-A500-8D1E8ED7E44E}"/>
    <cellStyle name="Comma 2 3 3 2 3 3 3 3" xfId="20992" xr:uid="{8DB91B94-2A80-4417-8888-BB735A404F95}"/>
    <cellStyle name="Comma 2 3 3 2 3 3 3 3 2" xfId="51816" xr:uid="{FFE5B249-CB46-4904-8D5C-27BC17D54AD6}"/>
    <cellStyle name="Comma 2 3 3 2 3 3 3 4" xfId="36406" xr:uid="{45B52A7B-B283-4C28-B689-E99D67A80B20}"/>
    <cellStyle name="Comma 2 3 3 2 3 3 4" xfId="9587" xr:uid="{2AAD0193-3A3E-440B-AB64-802EFB7FB98D}"/>
    <cellStyle name="Comma 2 3 3 2 3 3 4 2" xfId="24998" xr:uid="{C447AA09-2CC1-4AAD-B63C-2A1896797E79}"/>
    <cellStyle name="Comma 2 3 3 2 3 3 4 2 2" xfId="55822" xr:uid="{99DFE55C-22B6-443D-BF65-FF1873752734}"/>
    <cellStyle name="Comma 2 3 3 2 3 3 4 3" xfId="40412" xr:uid="{B55C3E64-58CE-4328-9582-128D9D3B3C48}"/>
    <cellStyle name="Comma 2 3 3 2 3 3 5" xfId="17189" xr:uid="{8106E8AE-39EB-4065-B76F-74DB985F0E3B}"/>
    <cellStyle name="Comma 2 3 3 2 3 3 5 2" xfId="48013" xr:uid="{BC54339E-7F45-4C0A-975F-95A19633E9DE}"/>
    <cellStyle name="Comma 2 3 3 2 3 3 6" xfId="32603" xr:uid="{D68D1FD1-F725-4FD4-8B5D-257A947382C0}"/>
    <cellStyle name="Comma 2 3 3 2 3 4" xfId="2409" xr:uid="{864FE332-AC44-4C26-A3CC-4F008047B336}"/>
    <cellStyle name="Comma 2 3 3 2 3 4 2" xfId="6212" xr:uid="{BCABD6C5-065C-4604-B881-8B57A30442E3}"/>
    <cellStyle name="Comma 2 3 3 2 3 4 2 2" xfId="14023" xr:uid="{D4129908-311F-49BE-914F-27E35ECFE4B2}"/>
    <cellStyle name="Comma 2 3 3 2 3 4 2 2 2" xfId="29434" xr:uid="{D68D4570-2D60-4610-96D6-89D43D2A5A3D}"/>
    <cellStyle name="Comma 2 3 3 2 3 4 2 2 2 2" xfId="60258" xr:uid="{1BB995A7-1575-43E6-925B-93CA23E9292D}"/>
    <cellStyle name="Comma 2 3 3 2 3 4 2 2 3" xfId="44848" xr:uid="{5D5D2BEB-17C5-4D54-ADA0-AB8444DD313A}"/>
    <cellStyle name="Comma 2 3 3 2 3 4 2 3" xfId="21625" xr:uid="{63D2A510-90EF-4A24-B798-AD7149DAED64}"/>
    <cellStyle name="Comma 2 3 3 2 3 4 2 3 2" xfId="52449" xr:uid="{B7F8F457-D4B5-42CB-8565-7398CF3AFBF7}"/>
    <cellStyle name="Comma 2 3 3 2 3 4 2 4" xfId="37039" xr:uid="{651BE33A-E4C5-451C-818A-08381D928774}"/>
    <cellStyle name="Comma 2 3 3 2 3 4 3" xfId="10220" xr:uid="{F7A4CF61-24DF-4971-91CF-9E40FE961663}"/>
    <cellStyle name="Comma 2 3 3 2 3 4 3 2" xfId="25631" xr:uid="{5168FFD1-8059-4FCE-B30F-D01D0B2C4497}"/>
    <cellStyle name="Comma 2 3 3 2 3 4 3 2 2" xfId="56455" xr:uid="{8C425E47-B677-433D-AECE-B7EC1B17FCC0}"/>
    <cellStyle name="Comma 2 3 3 2 3 4 3 3" xfId="41045" xr:uid="{A4B15E89-D736-498F-82EA-1EFE748C95A9}"/>
    <cellStyle name="Comma 2 3 3 2 3 4 4" xfId="17822" xr:uid="{0E5F0A7B-108C-46DC-BC15-444D9638A105}"/>
    <cellStyle name="Comma 2 3 3 2 3 4 4 2" xfId="48646" xr:uid="{86E4F1E4-4565-4009-B15A-639D3A374D74}"/>
    <cellStyle name="Comma 2 3 3 2 3 4 5" xfId="33236" xr:uid="{6AF36FE1-80BF-4C84-861A-190E6036BD40}"/>
    <cellStyle name="Comma 2 3 3 2 3 5" xfId="4313" xr:uid="{4A6223F5-201A-4B0F-A1A1-D66C0452DC46}"/>
    <cellStyle name="Comma 2 3 3 2 3 5 2" xfId="12124" xr:uid="{081BF1C1-D885-4550-A48A-DB37E0A31EA3}"/>
    <cellStyle name="Comma 2 3 3 2 3 5 2 2" xfId="27535" xr:uid="{4A47F9A4-3E26-4F4F-B595-1833DE501EBD}"/>
    <cellStyle name="Comma 2 3 3 2 3 5 2 2 2" xfId="58359" xr:uid="{A27A17FA-51DA-403B-B8E6-F8EE30B4ADDE}"/>
    <cellStyle name="Comma 2 3 3 2 3 5 2 3" xfId="42949" xr:uid="{070BA779-04DF-4244-ADB2-CF0D08105AE7}"/>
    <cellStyle name="Comma 2 3 3 2 3 5 3" xfId="19726" xr:uid="{83F79971-0FE4-41DE-9997-DF639D204B3A}"/>
    <cellStyle name="Comma 2 3 3 2 3 5 3 2" xfId="50550" xr:uid="{06D75FDC-3587-4E7D-AFBF-2D2C9DDFACB5}"/>
    <cellStyle name="Comma 2 3 3 2 3 5 4" xfId="35140" xr:uid="{2D003EC3-3D31-4F30-BA40-B13AD3DF5122}"/>
    <cellStyle name="Comma 2 3 3 2 3 6" xfId="8321" xr:uid="{E5A8CFF7-F50E-4FCC-95BB-82BEF2B19BBE}"/>
    <cellStyle name="Comma 2 3 3 2 3 6 2" xfId="23732" xr:uid="{39303BC1-2992-460A-90B8-318FF70E96B9}"/>
    <cellStyle name="Comma 2 3 3 2 3 6 2 2" xfId="54556" xr:uid="{BD2DAC9D-17D1-4CBA-B7A0-586EA9117D14}"/>
    <cellStyle name="Comma 2 3 3 2 3 6 3" xfId="39146" xr:uid="{7FFB9AA9-8CD8-46FD-A5CA-0B758E00096D}"/>
    <cellStyle name="Comma 2 3 3 2 3 7" xfId="15923" xr:uid="{C0E77CA0-563B-4B37-9A5A-5778C5576457}"/>
    <cellStyle name="Comma 2 3 3 2 3 7 2" xfId="46747" xr:uid="{EB5F09CE-2593-4ED4-B3E7-B0A47364E295}"/>
    <cellStyle name="Comma 2 3 3 2 3 8" xfId="31337" xr:uid="{0F9890D9-9F88-40CF-8B50-A0E296EB6CFD}"/>
    <cellStyle name="Comma 2 3 3 2 4" xfId="930" xr:uid="{2ADDE985-A55E-4562-ABFE-7ECDE878112B}"/>
    <cellStyle name="Comma 2 3 3 2 4 2" xfId="2829" xr:uid="{9778D6CA-6E76-4420-935F-6A4631A6D547}"/>
    <cellStyle name="Comma 2 3 3 2 4 2 2" xfId="6632" xr:uid="{666FD7B9-A2B0-4347-A7D5-A228F47AFE9C}"/>
    <cellStyle name="Comma 2 3 3 2 4 2 2 2" xfId="14443" xr:uid="{E0AF15E7-8EE8-458C-AE03-D60F45AAC7B0}"/>
    <cellStyle name="Comma 2 3 3 2 4 2 2 2 2" xfId="29854" xr:uid="{34D8C87B-20D9-49EF-B0A0-4BF1C1F2D91F}"/>
    <cellStyle name="Comma 2 3 3 2 4 2 2 2 2 2" xfId="60678" xr:uid="{4055D69A-E03F-4CF3-B941-AB29BC13D1FC}"/>
    <cellStyle name="Comma 2 3 3 2 4 2 2 2 3" xfId="45268" xr:uid="{E7E96626-E066-4773-9FD6-57B21B6B44D1}"/>
    <cellStyle name="Comma 2 3 3 2 4 2 2 3" xfId="22045" xr:uid="{FF413F0B-4DEC-4CA0-B5D5-74D28045B7FA}"/>
    <cellStyle name="Comma 2 3 3 2 4 2 2 3 2" xfId="52869" xr:uid="{0AF35550-F1AF-4888-A447-91278767AB7D}"/>
    <cellStyle name="Comma 2 3 3 2 4 2 2 4" xfId="37459" xr:uid="{32DBF2E5-1101-41C6-A79E-AC4E6CC459DE}"/>
    <cellStyle name="Comma 2 3 3 2 4 2 3" xfId="10640" xr:uid="{31CDA734-72BE-4665-AD4E-DE4D2D8BFDF4}"/>
    <cellStyle name="Comma 2 3 3 2 4 2 3 2" xfId="26051" xr:uid="{B3DC3992-5ADF-4345-B1E5-E75ED722E259}"/>
    <cellStyle name="Comma 2 3 3 2 4 2 3 2 2" xfId="56875" xr:uid="{6C80389E-47CA-4B3C-ACA5-604248DB4520}"/>
    <cellStyle name="Comma 2 3 3 2 4 2 3 3" xfId="41465" xr:uid="{EBC8E121-1576-4661-A74B-7487DF24DD4C}"/>
    <cellStyle name="Comma 2 3 3 2 4 2 4" xfId="18242" xr:uid="{C9D57E41-EE45-4D0B-82E4-3440404FC421}"/>
    <cellStyle name="Comma 2 3 3 2 4 2 4 2" xfId="49066" xr:uid="{F64347C1-D5C9-44CB-A864-1E9D3981A8BB}"/>
    <cellStyle name="Comma 2 3 3 2 4 2 5" xfId="33656" xr:uid="{5B614D8F-8FA0-4B01-BBD8-056D37B70371}"/>
    <cellStyle name="Comma 2 3 3 2 4 3" xfId="4733" xr:uid="{AAFB2597-4407-4E44-B38A-AC7929C238EE}"/>
    <cellStyle name="Comma 2 3 3 2 4 3 2" xfId="12544" xr:uid="{FFBD4049-4B36-40E2-86FA-AFB978A58820}"/>
    <cellStyle name="Comma 2 3 3 2 4 3 2 2" xfId="27955" xr:uid="{16D2BE54-D7DB-4DBB-BA0B-833D61C04B38}"/>
    <cellStyle name="Comma 2 3 3 2 4 3 2 2 2" xfId="58779" xr:uid="{80611A1F-DF00-4F2F-AF4C-644F0F941D03}"/>
    <cellStyle name="Comma 2 3 3 2 4 3 2 3" xfId="43369" xr:uid="{EEB74082-9217-4A99-823B-C7F1578D6D50}"/>
    <cellStyle name="Comma 2 3 3 2 4 3 3" xfId="20146" xr:uid="{E40FCBDB-5DA4-48B3-BE74-5651B904D99F}"/>
    <cellStyle name="Comma 2 3 3 2 4 3 3 2" xfId="50970" xr:uid="{52B309CD-1F93-4C99-A14B-66F21BE5F810}"/>
    <cellStyle name="Comma 2 3 3 2 4 3 4" xfId="35560" xr:uid="{F0832C77-44E6-45AA-ACA3-99272B050977}"/>
    <cellStyle name="Comma 2 3 3 2 4 4" xfId="8741" xr:uid="{107E989C-89BE-448E-8E10-8E698A7D28CE}"/>
    <cellStyle name="Comma 2 3 3 2 4 4 2" xfId="24152" xr:uid="{B83756DB-E6D9-47CA-88F5-09C00510505A}"/>
    <cellStyle name="Comma 2 3 3 2 4 4 2 2" xfId="54976" xr:uid="{EDC97569-F5C6-4186-9F48-50EDB1C9D6CA}"/>
    <cellStyle name="Comma 2 3 3 2 4 4 3" xfId="39566" xr:uid="{F89AC95B-61DB-4057-8760-0119068B32DD}"/>
    <cellStyle name="Comma 2 3 3 2 4 5" xfId="16343" xr:uid="{042C67BF-C098-4EEA-8405-FE90EEA4123B}"/>
    <cellStyle name="Comma 2 3 3 2 4 5 2" xfId="47167" xr:uid="{0B3561CB-3C29-4EEE-A742-B8554B40FB7A}"/>
    <cellStyle name="Comma 2 3 3 2 4 6" xfId="31757" xr:uid="{A7AA6D3B-0BB8-46B7-8E25-F23FFB9DB65F}"/>
    <cellStyle name="Comma 2 3 3 2 5" xfId="1563" xr:uid="{752749EF-7061-479C-9BA7-F17BE2DE30CA}"/>
    <cellStyle name="Comma 2 3 3 2 5 2" xfId="3462" xr:uid="{DDAE3F0F-A196-4D83-B2E7-82D63ABDFB9C}"/>
    <cellStyle name="Comma 2 3 3 2 5 2 2" xfId="7265" xr:uid="{6AF437B5-0CD2-4885-A3C0-7C5766AC13D5}"/>
    <cellStyle name="Comma 2 3 3 2 5 2 2 2" xfId="15076" xr:uid="{308D17DE-DE32-4E42-9C33-ABFE751B4FC1}"/>
    <cellStyle name="Comma 2 3 3 2 5 2 2 2 2" xfId="30487" xr:uid="{EAC19FB6-0E11-42CF-815D-26CBE7D071F7}"/>
    <cellStyle name="Comma 2 3 3 2 5 2 2 2 2 2" xfId="61311" xr:uid="{85E03777-B34E-4911-8AC8-830EC176D29D}"/>
    <cellStyle name="Comma 2 3 3 2 5 2 2 2 3" xfId="45901" xr:uid="{D7A1BEED-9C68-42EB-9CAD-633D5F776FB1}"/>
    <cellStyle name="Comma 2 3 3 2 5 2 2 3" xfId="22678" xr:uid="{FF241EC0-F41B-4BC5-B993-B0026BE7EFEC}"/>
    <cellStyle name="Comma 2 3 3 2 5 2 2 3 2" xfId="53502" xr:uid="{59764356-17CA-419A-A5EC-764C26E9C19E}"/>
    <cellStyle name="Comma 2 3 3 2 5 2 2 4" xfId="38092" xr:uid="{20576378-783C-4C8A-8E47-413222CC4F8C}"/>
    <cellStyle name="Comma 2 3 3 2 5 2 3" xfId="11273" xr:uid="{EE0C0D6F-9F7E-423F-8F79-6A015939651D}"/>
    <cellStyle name="Comma 2 3 3 2 5 2 3 2" xfId="26684" xr:uid="{95EAF271-4219-4CDE-B437-80AC67FA183F}"/>
    <cellStyle name="Comma 2 3 3 2 5 2 3 2 2" xfId="57508" xr:uid="{247C6097-53E3-40C7-96E9-00370D835305}"/>
    <cellStyle name="Comma 2 3 3 2 5 2 3 3" xfId="42098" xr:uid="{06D473EB-1574-4F66-A23D-947EB8E80FCF}"/>
    <cellStyle name="Comma 2 3 3 2 5 2 4" xfId="18875" xr:uid="{8DB086C3-83D0-4B7E-87B8-49E1CA44FEBD}"/>
    <cellStyle name="Comma 2 3 3 2 5 2 4 2" xfId="49699" xr:uid="{7EABF895-12FB-4FE3-AED8-9194E262F8E8}"/>
    <cellStyle name="Comma 2 3 3 2 5 2 5" xfId="34289" xr:uid="{346260B9-C258-482D-B199-1D136D27A549}"/>
    <cellStyle name="Comma 2 3 3 2 5 3" xfId="5366" xr:uid="{00F8487A-CF20-461A-BD26-EC1C73C95CEF}"/>
    <cellStyle name="Comma 2 3 3 2 5 3 2" xfId="13177" xr:uid="{B013BD77-8E01-4D4C-AFF1-98111E68AC29}"/>
    <cellStyle name="Comma 2 3 3 2 5 3 2 2" xfId="28588" xr:uid="{A59876ED-9C0B-4AB6-A73E-01EFA8C4E683}"/>
    <cellStyle name="Comma 2 3 3 2 5 3 2 2 2" xfId="59412" xr:uid="{D2E66ABA-3E69-4FE2-A749-4DDD182B230F}"/>
    <cellStyle name="Comma 2 3 3 2 5 3 2 3" xfId="44002" xr:uid="{2E2E2B86-5F6A-488B-8188-27764B7CD02A}"/>
    <cellStyle name="Comma 2 3 3 2 5 3 3" xfId="20779" xr:uid="{B8F2E104-BF29-4FCC-8886-9407D34E0791}"/>
    <cellStyle name="Comma 2 3 3 2 5 3 3 2" xfId="51603" xr:uid="{A0A92FC2-9D62-47AF-A3AF-E0F725461575}"/>
    <cellStyle name="Comma 2 3 3 2 5 3 4" xfId="36193" xr:uid="{A77D5931-075A-4036-B7AB-756890DCD4B9}"/>
    <cellStyle name="Comma 2 3 3 2 5 4" xfId="9374" xr:uid="{467B3556-4033-4D3D-A3D3-BB0C868B14D8}"/>
    <cellStyle name="Comma 2 3 3 2 5 4 2" xfId="24785" xr:uid="{09474F8F-C1B7-4B58-BC65-6806F07D6C52}"/>
    <cellStyle name="Comma 2 3 3 2 5 4 2 2" xfId="55609" xr:uid="{7D26EF0E-85F3-4488-A0A4-C10A1132BF2F}"/>
    <cellStyle name="Comma 2 3 3 2 5 4 3" xfId="40199" xr:uid="{69128B8E-96EB-4F40-A9CE-4E7783C98ADE}"/>
    <cellStyle name="Comma 2 3 3 2 5 5" xfId="16976" xr:uid="{4EE9A286-46D6-4013-9EE5-DCE57F3B262B}"/>
    <cellStyle name="Comma 2 3 3 2 5 5 2" xfId="47800" xr:uid="{86650DC7-A723-4BD4-9F50-A907BE04B55C}"/>
    <cellStyle name="Comma 2 3 3 2 5 6" xfId="32390" xr:uid="{FB5AC8B0-D11E-442A-AAE7-CF999F25B239}"/>
    <cellStyle name="Comma 2 3 3 2 6" xfId="2196" xr:uid="{27B56D7D-8BAA-40DE-8F98-4242E828BBB8}"/>
    <cellStyle name="Comma 2 3 3 2 6 2" xfId="5999" xr:uid="{CAA078A8-2C11-4E9B-89C2-CB79A5778ECE}"/>
    <cellStyle name="Comma 2 3 3 2 6 2 2" xfId="13810" xr:uid="{CDF2D511-9052-49CE-9C73-C1CD88646B0C}"/>
    <cellStyle name="Comma 2 3 3 2 6 2 2 2" xfId="29221" xr:uid="{E0D22BB9-4F0F-4542-B0D6-7571BA425FD8}"/>
    <cellStyle name="Comma 2 3 3 2 6 2 2 2 2" xfId="60045" xr:uid="{7C8F8C01-092A-4CDE-ACE5-0CB17848C13C}"/>
    <cellStyle name="Comma 2 3 3 2 6 2 2 3" xfId="44635" xr:uid="{0D012321-AFA9-4137-BCA3-531C7FFD8824}"/>
    <cellStyle name="Comma 2 3 3 2 6 2 3" xfId="21412" xr:uid="{26631E58-BCDB-455D-86F1-4680519E26E1}"/>
    <cellStyle name="Comma 2 3 3 2 6 2 3 2" xfId="52236" xr:uid="{420548DA-C79E-4967-AA05-FC53A8A52760}"/>
    <cellStyle name="Comma 2 3 3 2 6 2 4" xfId="36826" xr:uid="{70DC2F6B-262D-4FA6-B4D4-2A29E178639D}"/>
    <cellStyle name="Comma 2 3 3 2 6 3" xfId="10007" xr:uid="{37BA767A-2723-4478-ABA7-15B15011304F}"/>
    <cellStyle name="Comma 2 3 3 2 6 3 2" xfId="25418" xr:uid="{1790F71E-09B2-44A6-9E03-24F1E9332749}"/>
    <cellStyle name="Comma 2 3 3 2 6 3 2 2" xfId="56242" xr:uid="{A6185EF8-2929-40E5-9913-81972342D17E}"/>
    <cellStyle name="Comma 2 3 3 2 6 3 3" xfId="40832" xr:uid="{B61CBFAA-1669-4C95-95E1-D48CE464FDE8}"/>
    <cellStyle name="Comma 2 3 3 2 6 4" xfId="17609" xr:uid="{66C86952-057D-455F-BB52-BF1EE000E290}"/>
    <cellStyle name="Comma 2 3 3 2 6 4 2" xfId="48433" xr:uid="{83960210-E047-4509-BF04-D1ACD8137D63}"/>
    <cellStyle name="Comma 2 3 3 2 6 5" xfId="33023" xr:uid="{A09387FD-F203-47AF-AEF4-082087AAF3C6}"/>
    <cellStyle name="Comma 2 3 3 2 7" xfId="4100" xr:uid="{880F15E5-6F82-4B3A-AD88-8511086C1577}"/>
    <cellStyle name="Comma 2 3 3 2 7 2" xfId="11911" xr:uid="{54DD1641-AB3B-4294-B265-576FD6CB5CB6}"/>
    <cellStyle name="Comma 2 3 3 2 7 2 2" xfId="27322" xr:uid="{AE2F03C3-07B2-49F7-BAF2-3E9CD5227586}"/>
    <cellStyle name="Comma 2 3 3 2 7 2 2 2" xfId="58146" xr:uid="{7AB811A3-D675-4656-858D-7A4C805AE255}"/>
    <cellStyle name="Comma 2 3 3 2 7 2 3" xfId="42736" xr:uid="{D8DED250-1541-4F9C-B104-7F729FB6C9CC}"/>
    <cellStyle name="Comma 2 3 3 2 7 3" xfId="19513" xr:uid="{6A592769-1B47-434D-AD9F-01A0BD5842DA}"/>
    <cellStyle name="Comma 2 3 3 2 7 3 2" xfId="50337" xr:uid="{8E36BC5B-C9AC-4B18-B86D-997E06765E5A}"/>
    <cellStyle name="Comma 2 3 3 2 7 4" xfId="34927" xr:uid="{610B8DEF-F608-4C75-8B6D-8EC5A5B5A2E8}"/>
    <cellStyle name="Comma 2 3 3 2 8" xfId="8108" xr:uid="{667AF0D8-E4D0-46BE-901C-682E36C967E5}"/>
    <cellStyle name="Comma 2 3 3 2 8 2" xfId="23519" xr:uid="{E9DF30F8-B936-4738-AFE4-3A1336E4D2CF}"/>
    <cellStyle name="Comma 2 3 3 2 8 2 2" xfId="54343" xr:uid="{4C021E0C-4ECF-4398-8E3F-9C764E5BF710}"/>
    <cellStyle name="Comma 2 3 3 2 8 3" xfId="38933" xr:uid="{066B8518-DD25-4A5F-9AAA-029ECB3146A5}"/>
    <cellStyle name="Comma 2 3 3 2 9" xfId="7899" xr:uid="{5DEECD13-E135-4486-8F4A-A38F0AA584CE}"/>
    <cellStyle name="Comma 2 3 3 2 9 2" xfId="23310" xr:uid="{E6F5BBB3-BC3B-4EF6-90D8-91118E496348}"/>
    <cellStyle name="Comma 2 3 3 2 9 2 2" xfId="54134" xr:uid="{C95C35C5-38F1-4373-A341-74F4532DA755}"/>
    <cellStyle name="Comma 2 3 3 2 9 3" xfId="38724" xr:uid="{77495B0A-70F5-479E-8DD3-0D6B96A1BAFE}"/>
    <cellStyle name="Comma 2 3 3 3" xfId="637" xr:uid="{6FA10E2A-B245-41BE-886F-DE6BE7945AFF}"/>
    <cellStyle name="Comma 2 3 3 3 2" xfId="1270" xr:uid="{60C5DE29-E137-4E27-A22D-A2AFC9158BDF}"/>
    <cellStyle name="Comma 2 3 3 3 2 2" xfId="3169" xr:uid="{812AC9A3-B9DA-4356-AC4D-2C25081A3959}"/>
    <cellStyle name="Comma 2 3 3 3 2 2 2" xfId="6972" xr:uid="{CAF14CB1-CAFF-4AB9-8E67-0612A7D1C924}"/>
    <cellStyle name="Comma 2 3 3 3 2 2 2 2" xfId="14783" xr:uid="{FCF6445C-D104-4FDC-945C-94D1C75849D2}"/>
    <cellStyle name="Comma 2 3 3 3 2 2 2 2 2" xfId="30194" xr:uid="{98DA89BD-ED1D-4CC5-B11C-CC0247360887}"/>
    <cellStyle name="Comma 2 3 3 3 2 2 2 2 2 2" xfId="61018" xr:uid="{C6FC58C2-2D08-46DC-B4E2-FDC40B405846}"/>
    <cellStyle name="Comma 2 3 3 3 2 2 2 2 3" xfId="45608" xr:uid="{C3699625-20FE-4AD4-A746-74AA06FB9941}"/>
    <cellStyle name="Comma 2 3 3 3 2 2 2 3" xfId="22385" xr:uid="{22F4AE45-64BD-4F2D-8B03-70C3682CDE45}"/>
    <cellStyle name="Comma 2 3 3 3 2 2 2 3 2" xfId="53209" xr:uid="{392B2C6A-EE76-46A0-B86B-176FF0201CEF}"/>
    <cellStyle name="Comma 2 3 3 3 2 2 2 4" xfId="37799" xr:uid="{A7664267-F34D-44D2-9D52-DAAEB5BC6F91}"/>
    <cellStyle name="Comma 2 3 3 3 2 2 3" xfId="10980" xr:uid="{8BF0EC4C-04DC-4E4E-B529-6548F5C7B710}"/>
    <cellStyle name="Comma 2 3 3 3 2 2 3 2" xfId="26391" xr:uid="{1D0B0DCE-B08E-4AEA-AB3E-5D3263E37954}"/>
    <cellStyle name="Comma 2 3 3 3 2 2 3 2 2" xfId="57215" xr:uid="{9D1BEBCF-D144-4425-8BDF-AA4081A84EA8}"/>
    <cellStyle name="Comma 2 3 3 3 2 2 3 3" xfId="41805" xr:uid="{116AD6D8-C416-48E3-B355-18F65E4EE9F0}"/>
    <cellStyle name="Comma 2 3 3 3 2 2 4" xfId="18582" xr:uid="{1A053094-B338-4A67-A0D4-D85D11DC8A01}"/>
    <cellStyle name="Comma 2 3 3 3 2 2 4 2" xfId="49406" xr:uid="{BBB78EDB-2D3D-4A69-87D8-9C0095B8FD30}"/>
    <cellStyle name="Comma 2 3 3 3 2 2 5" xfId="33996" xr:uid="{C671374D-5B9F-40C1-ABBA-14BA00C775EF}"/>
    <cellStyle name="Comma 2 3 3 3 2 3" xfId="5073" xr:uid="{A6DB6C51-E5A1-481D-AA0B-8A6152439E79}"/>
    <cellStyle name="Comma 2 3 3 3 2 3 2" xfId="12884" xr:uid="{B24F2240-CC3D-4074-BB44-0A9C738DD46C}"/>
    <cellStyle name="Comma 2 3 3 3 2 3 2 2" xfId="28295" xr:uid="{45FC5C4F-AE44-4457-93EB-FA9A172A3655}"/>
    <cellStyle name="Comma 2 3 3 3 2 3 2 2 2" xfId="59119" xr:uid="{DA495606-7C6D-4BD4-A8F1-CEA6F2FFBCD5}"/>
    <cellStyle name="Comma 2 3 3 3 2 3 2 3" xfId="43709" xr:uid="{DE4E000F-9A7D-452F-9CEC-17746504B5ED}"/>
    <cellStyle name="Comma 2 3 3 3 2 3 3" xfId="20486" xr:uid="{68E1F157-5807-4513-9A3F-5EBFD4C91D89}"/>
    <cellStyle name="Comma 2 3 3 3 2 3 3 2" xfId="51310" xr:uid="{4369BA5C-E452-4806-8824-4E347CC3B7B9}"/>
    <cellStyle name="Comma 2 3 3 3 2 3 4" xfId="35900" xr:uid="{3F5191F2-62C1-4A5F-B2D1-25F964F2E52C}"/>
    <cellStyle name="Comma 2 3 3 3 2 4" xfId="9081" xr:uid="{AF496071-AD72-45C5-9992-5471F8672DD0}"/>
    <cellStyle name="Comma 2 3 3 3 2 4 2" xfId="24492" xr:uid="{BFFCCE9F-B044-48B5-8D8A-0628AC381F6D}"/>
    <cellStyle name="Comma 2 3 3 3 2 4 2 2" xfId="55316" xr:uid="{17600775-1E6C-4262-B182-014285BF09AA}"/>
    <cellStyle name="Comma 2 3 3 3 2 4 3" xfId="39906" xr:uid="{626F1151-DB8A-4723-B63B-F731F8447200}"/>
    <cellStyle name="Comma 2 3 3 3 2 5" xfId="16683" xr:uid="{C833911D-E370-41CB-8FF2-A64B05997559}"/>
    <cellStyle name="Comma 2 3 3 3 2 5 2" xfId="47507" xr:uid="{906F3049-E226-4419-B04E-4D157FB082EC}"/>
    <cellStyle name="Comma 2 3 3 3 2 6" xfId="32097" xr:uid="{59C37EB4-1714-4A49-B8E3-739D2DC86E81}"/>
    <cellStyle name="Comma 2 3 3 3 3" xfId="1903" xr:uid="{2EB353CC-2B72-45E0-800F-A8089F07F5CA}"/>
    <cellStyle name="Comma 2 3 3 3 3 2" xfId="3802" xr:uid="{1877B426-85B8-46AA-9C46-95EF4ADFC4F8}"/>
    <cellStyle name="Comma 2 3 3 3 3 2 2" xfId="7605" xr:uid="{FB46DC8C-C0CD-4F26-A704-4D58D259376B}"/>
    <cellStyle name="Comma 2 3 3 3 3 2 2 2" xfId="15416" xr:uid="{F761E233-918C-4ABD-BF3E-A0BE17F52789}"/>
    <cellStyle name="Comma 2 3 3 3 3 2 2 2 2" xfId="30827" xr:uid="{6BC6A68F-52A5-4B69-ACBB-3B342DB6FD94}"/>
    <cellStyle name="Comma 2 3 3 3 3 2 2 2 2 2" xfId="61651" xr:uid="{23965B4F-A0B3-460F-98A6-2D0FD9F69969}"/>
    <cellStyle name="Comma 2 3 3 3 3 2 2 2 3" xfId="46241" xr:uid="{3F83E846-DF92-4521-8A4F-1BA9140F4D31}"/>
    <cellStyle name="Comma 2 3 3 3 3 2 2 3" xfId="23018" xr:uid="{18E1101F-10AE-4C3E-8D2C-81C28A163444}"/>
    <cellStyle name="Comma 2 3 3 3 3 2 2 3 2" xfId="53842" xr:uid="{522BE750-5EFA-454B-8E13-3624C9FBF1B7}"/>
    <cellStyle name="Comma 2 3 3 3 3 2 2 4" xfId="38432" xr:uid="{3C736834-F200-4C2E-83DC-F1DA4311BA1C}"/>
    <cellStyle name="Comma 2 3 3 3 3 2 3" xfId="11613" xr:uid="{E7B92E32-4201-40C4-B576-A3CFAC1E089D}"/>
    <cellStyle name="Comma 2 3 3 3 3 2 3 2" xfId="27024" xr:uid="{A2F604EE-D20B-4BC2-A2CE-4ECBD7666A30}"/>
    <cellStyle name="Comma 2 3 3 3 3 2 3 2 2" xfId="57848" xr:uid="{7F9A3A2D-118F-4E37-8A70-3505F7909AD7}"/>
    <cellStyle name="Comma 2 3 3 3 3 2 3 3" xfId="42438" xr:uid="{6FAD9DD5-C579-4A73-823A-5B31DB3F775E}"/>
    <cellStyle name="Comma 2 3 3 3 3 2 4" xfId="19215" xr:uid="{A2EF7538-5B72-49AD-8832-D4DA743D9BB8}"/>
    <cellStyle name="Comma 2 3 3 3 3 2 4 2" xfId="50039" xr:uid="{762EE1D1-88DA-4DFD-828E-29980E56F501}"/>
    <cellStyle name="Comma 2 3 3 3 3 2 5" xfId="34629" xr:uid="{4D50CA13-EAA3-4AA4-B32A-AFC24CDD35EF}"/>
    <cellStyle name="Comma 2 3 3 3 3 3" xfId="5706" xr:uid="{885E55E5-C026-4362-9FA7-2194A21FF578}"/>
    <cellStyle name="Comma 2 3 3 3 3 3 2" xfId="13517" xr:uid="{0F132B0F-4E7B-46DD-8AD1-0A088EAC5EF6}"/>
    <cellStyle name="Comma 2 3 3 3 3 3 2 2" xfId="28928" xr:uid="{4DB029A7-F9E0-4614-BCDE-97B0382F628E}"/>
    <cellStyle name="Comma 2 3 3 3 3 3 2 2 2" xfId="59752" xr:uid="{6D1194A0-F1CB-4189-AD87-F16AF524185A}"/>
    <cellStyle name="Comma 2 3 3 3 3 3 2 3" xfId="44342" xr:uid="{E43EC7E3-063D-4F36-9359-0D82097BE014}"/>
    <cellStyle name="Comma 2 3 3 3 3 3 3" xfId="21119" xr:uid="{895D186D-9874-47B4-89E5-681DB88876D2}"/>
    <cellStyle name="Comma 2 3 3 3 3 3 3 2" xfId="51943" xr:uid="{A52D4843-85B4-417C-AA82-6772196053ED}"/>
    <cellStyle name="Comma 2 3 3 3 3 3 4" xfId="36533" xr:uid="{C42B6397-D5D1-493C-940C-5020ED5D6AE5}"/>
    <cellStyle name="Comma 2 3 3 3 3 4" xfId="9714" xr:uid="{65FC01BE-CA70-4FCA-B5D4-7F858B3B2764}"/>
    <cellStyle name="Comma 2 3 3 3 3 4 2" xfId="25125" xr:uid="{02ED36BB-2A87-4C26-82A2-E61EAD81A806}"/>
    <cellStyle name="Comma 2 3 3 3 3 4 2 2" xfId="55949" xr:uid="{00C25B22-60A6-48D2-85A9-997DEAB3EA27}"/>
    <cellStyle name="Comma 2 3 3 3 3 4 3" xfId="40539" xr:uid="{563BBB48-E0D0-44B8-A7D5-FAC5F5F51617}"/>
    <cellStyle name="Comma 2 3 3 3 3 5" xfId="17316" xr:uid="{0BCC13C2-E351-4E53-9B25-C8486F26E35C}"/>
    <cellStyle name="Comma 2 3 3 3 3 5 2" xfId="48140" xr:uid="{B2C0EF29-9609-4B19-AA05-FD4D6EF6EF90}"/>
    <cellStyle name="Comma 2 3 3 3 3 6" xfId="32730" xr:uid="{3764286B-E21F-43B6-A7C6-1EFFD52F2230}"/>
    <cellStyle name="Comma 2 3 3 3 4" xfId="2536" xr:uid="{2D0E8B8B-5862-4E50-A591-E3B51877F053}"/>
    <cellStyle name="Comma 2 3 3 3 4 2" xfId="6339" xr:uid="{BD2FA25B-026E-404C-8E38-BDEF8D564251}"/>
    <cellStyle name="Comma 2 3 3 3 4 2 2" xfId="14150" xr:uid="{68B30CEE-CEB0-4090-A1C3-FCEEBD64945C}"/>
    <cellStyle name="Comma 2 3 3 3 4 2 2 2" xfId="29561" xr:uid="{C41CEC0D-0487-4271-92F3-FABCF9646083}"/>
    <cellStyle name="Comma 2 3 3 3 4 2 2 2 2" xfId="60385" xr:uid="{B0244D1F-7B90-45F0-917F-9A59F0FB3A74}"/>
    <cellStyle name="Comma 2 3 3 3 4 2 2 3" xfId="44975" xr:uid="{65990047-7112-4280-B6F0-3C32874703A9}"/>
    <cellStyle name="Comma 2 3 3 3 4 2 3" xfId="21752" xr:uid="{69BABAF8-1E4D-4C47-A6D7-5EF126111D5F}"/>
    <cellStyle name="Comma 2 3 3 3 4 2 3 2" xfId="52576" xr:uid="{39686247-B89C-430C-B428-02106EBA5FD4}"/>
    <cellStyle name="Comma 2 3 3 3 4 2 4" xfId="37166" xr:uid="{4B2C52D9-6474-48D7-A1B0-2CB9EF9E70E4}"/>
    <cellStyle name="Comma 2 3 3 3 4 3" xfId="10347" xr:uid="{1D3EB14F-8942-41B3-8567-8CC760F0F5C0}"/>
    <cellStyle name="Comma 2 3 3 3 4 3 2" xfId="25758" xr:uid="{4BDC8EE8-1AD6-4F11-A6B5-FE1DE8D43AE1}"/>
    <cellStyle name="Comma 2 3 3 3 4 3 2 2" xfId="56582" xr:uid="{9A567370-F18D-49B1-9EDA-FC80A438459B}"/>
    <cellStyle name="Comma 2 3 3 3 4 3 3" xfId="41172" xr:uid="{637CCAE3-7DB1-4812-8D46-CD352453925E}"/>
    <cellStyle name="Comma 2 3 3 3 4 4" xfId="17949" xr:uid="{674319B6-73D6-4F76-BFD9-A58103A48AAF}"/>
    <cellStyle name="Comma 2 3 3 3 4 4 2" xfId="48773" xr:uid="{451D77B7-6480-476B-9069-B22C392BAE40}"/>
    <cellStyle name="Comma 2 3 3 3 4 5" xfId="33363" xr:uid="{4A832BDE-DA54-4B66-934A-7017315134AF}"/>
    <cellStyle name="Comma 2 3 3 3 5" xfId="4440" xr:uid="{9B81188B-F0CF-47B5-BC9C-370C507FB398}"/>
    <cellStyle name="Comma 2 3 3 3 5 2" xfId="12251" xr:uid="{A3048874-8CD8-4766-B2A8-44E3E0941E97}"/>
    <cellStyle name="Comma 2 3 3 3 5 2 2" xfId="27662" xr:uid="{822ED980-4537-4BAF-800D-5A974AEFB4E8}"/>
    <cellStyle name="Comma 2 3 3 3 5 2 2 2" xfId="58486" xr:uid="{B665CA87-5127-45C3-9CF4-E7CA4D56498D}"/>
    <cellStyle name="Comma 2 3 3 3 5 2 3" xfId="43076" xr:uid="{D4BAE195-6FF5-4EEF-8399-D451B2352CAD}"/>
    <cellStyle name="Comma 2 3 3 3 5 3" xfId="19853" xr:uid="{3F66F551-4CC4-495F-B317-8015C03C3769}"/>
    <cellStyle name="Comma 2 3 3 3 5 3 2" xfId="50677" xr:uid="{C6899B34-11DA-410C-B477-80EDF05630B2}"/>
    <cellStyle name="Comma 2 3 3 3 5 4" xfId="35267" xr:uid="{929DE014-7E4B-4CBF-A990-BD844AEFBD79}"/>
    <cellStyle name="Comma 2 3 3 3 6" xfId="8448" xr:uid="{222F74B6-1D5C-4408-86F4-AFE0FC5E9F72}"/>
    <cellStyle name="Comma 2 3 3 3 6 2" xfId="23859" xr:uid="{E5F1FFB4-D2A8-442B-87C7-E806FADB5642}"/>
    <cellStyle name="Comma 2 3 3 3 6 2 2" xfId="54683" xr:uid="{5EF36B20-91B8-4EE7-A97F-9283E9437C70}"/>
    <cellStyle name="Comma 2 3 3 3 6 3" xfId="39273" xr:uid="{2E4CF10B-95B0-4822-BA61-4A9BEDEC5E37}"/>
    <cellStyle name="Comma 2 3 3 3 7" xfId="16050" xr:uid="{3ADF8D40-D62F-4E20-B89C-39B8DAA53A47}"/>
    <cellStyle name="Comma 2 3 3 3 7 2" xfId="46874" xr:uid="{1E0C6EE9-BFDC-4C69-A291-B41C92F106CA}"/>
    <cellStyle name="Comma 2 3 3 3 8" xfId="31464" xr:uid="{EC30D214-E44B-483A-A7FB-144ECD744FBD}"/>
    <cellStyle name="Comma 2 3 3 4" xfId="428" xr:uid="{0E135D01-D903-4F7A-908D-41D220EDDF5E}"/>
    <cellStyle name="Comma 2 3 3 4 2" xfId="1061" xr:uid="{79F652B6-7A14-4414-B184-7C5884C2268E}"/>
    <cellStyle name="Comma 2 3 3 4 2 2" xfId="2960" xr:uid="{FDA0C3BC-DAB8-4D69-B939-5F7452AB153C}"/>
    <cellStyle name="Comma 2 3 3 4 2 2 2" xfId="6763" xr:uid="{F3FD81CD-C228-45CF-B9D1-1B1C7C9FB425}"/>
    <cellStyle name="Comma 2 3 3 4 2 2 2 2" xfId="14574" xr:uid="{5C0705A2-A45F-4C33-BDDD-32EDA3BF2A19}"/>
    <cellStyle name="Comma 2 3 3 4 2 2 2 2 2" xfId="29985" xr:uid="{F729C30B-E8FA-48C4-AE58-ABC81B17E2CE}"/>
    <cellStyle name="Comma 2 3 3 4 2 2 2 2 2 2" xfId="60809" xr:uid="{F6B457C6-74CC-418E-8465-4ACA90CBC201}"/>
    <cellStyle name="Comma 2 3 3 4 2 2 2 2 3" xfId="45399" xr:uid="{BE164536-8A1E-4BC1-900B-29CCFC05F3F5}"/>
    <cellStyle name="Comma 2 3 3 4 2 2 2 3" xfId="22176" xr:uid="{AC942628-8CDF-45AB-8203-1641B4484C63}"/>
    <cellStyle name="Comma 2 3 3 4 2 2 2 3 2" xfId="53000" xr:uid="{FEA30214-56D7-4DC6-9DE2-63713675FE52}"/>
    <cellStyle name="Comma 2 3 3 4 2 2 2 4" xfId="37590" xr:uid="{F8E72655-1B21-40EC-A52B-9A351746F08E}"/>
    <cellStyle name="Comma 2 3 3 4 2 2 3" xfId="10771" xr:uid="{0891B39E-F4DF-450F-97E2-4D878F1CFE42}"/>
    <cellStyle name="Comma 2 3 3 4 2 2 3 2" xfId="26182" xr:uid="{DC02C863-4FDD-48DF-9BD9-FDD8289E7991}"/>
    <cellStyle name="Comma 2 3 3 4 2 2 3 2 2" xfId="57006" xr:uid="{32D362B9-77D3-4734-85BD-E2D5261247D3}"/>
    <cellStyle name="Comma 2 3 3 4 2 2 3 3" xfId="41596" xr:uid="{9801D84D-3E74-43EB-BC5A-94EA8BD26EDC}"/>
    <cellStyle name="Comma 2 3 3 4 2 2 4" xfId="18373" xr:uid="{8723A96C-77C5-499F-BE9E-57B36E4205A9}"/>
    <cellStyle name="Comma 2 3 3 4 2 2 4 2" xfId="49197" xr:uid="{119EB9E9-10C2-4E41-B651-41D3F1BA38D0}"/>
    <cellStyle name="Comma 2 3 3 4 2 2 5" xfId="33787" xr:uid="{662E9244-EE4C-42E4-8012-C277AC2B7B66}"/>
    <cellStyle name="Comma 2 3 3 4 2 3" xfId="4864" xr:uid="{AB5498F4-674D-481D-AEB1-3936FB403B55}"/>
    <cellStyle name="Comma 2 3 3 4 2 3 2" xfId="12675" xr:uid="{E7485FBA-949C-4D97-B932-9B12E3A70211}"/>
    <cellStyle name="Comma 2 3 3 4 2 3 2 2" xfId="28086" xr:uid="{B5C40D8B-FB28-4BFF-9194-EA866E68F4A9}"/>
    <cellStyle name="Comma 2 3 3 4 2 3 2 2 2" xfId="58910" xr:uid="{B3607772-18D7-4AAE-9D71-1BE2D5B08421}"/>
    <cellStyle name="Comma 2 3 3 4 2 3 2 3" xfId="43500" xr:uid="{93344B26-C727-46F0-B752-08090EB736C5}"/>
    <cellStyle name="Comma 2 3 3 4 2 3 3" xfId="20277" xr:uid="{D4FB9266-9A04-4BC1-A22B-75862030EC9F}"/>
    <cellStyle name="Comma 2 3 3 4 2 3 3 2" xfId="51101" xr:uid="{EED5575E-CD7B-4921-BB9A-64F7F4651C58}"/>
    <cellStyle name="Comma 2 3 3 4 2 3 4" xfId="35691" xr:uid="{67FEEB3E-E7A3-4142-A7FB-768C83B6DD5C}"/>
    <cellStyle name="Comma 2 3 3 4 2 4" xfId="8872" xr:uid="{4AD26118-399E-4292-AB91-8500C1981454}"/>
    <cellStyle name="Comma 2 3 3 4 2 4 2" xfId="24283" xr:uid="{BF0FE2C5-A63C-4DBC-9A3B-5EC76F9ACE1B}"/>
    <cellStyle name="Comma 2 3 3 4 2 4 2 2" xfId="55107" xr:uid="{2F877556-691F-44DC-BE53-B96146036335}"/>
    <cellStyle name="Comma 2 3 3 4 2 4 3" xfId="39697" xr:uid="{A3759A12-714F-4FEE-8D74-5AE08E024C7C}"/>
    <cellStyle name="Comma 2 3 3 4 2 5" xfId="16474" xr:uid="{D5AB1A8D-0AEC-4394-83D8-695B88F77C96}"/>
    <cellStyle name="Comma 2 3 3 4 2 5 2" xfId="47298" xr:uid="{67CBB3B6-ADB2-4938-9808-2F9C430081E0}"/>
    <cellStyle name="Comma 2 3 3 4 2 6" xfId="31888" xr:uid="{89793D51-E183-4031-8387-B6F959F7F1DA}"/>
    <cellStyle name="Comma 2 3 3 4 3" xfId="1694" xr:uid="{F3180AF7-C4AF-40B6-8B0A-C1C7F44DFB88}"/>
    <cellStyle name="Comma 2 3 3 4 3 2" xfId="3593" xr:uid="{AED865C4-10A9-411A-8696-A4EDA7FCF0CA}"/>
    <cellStyle name="Comma 2 3 3 4 3 2 2" xfId="7396" xr:uid="{F8BE0C84-40D8-4BD7-80D2-6ACCD9ECBF57}"/>
    <cellStyle name="Comma 2 3 3 4 3 2 2 2" xfId="15207" xr:uid="{38035CE8-5827-466E-9D3A-972DC7EB2AFB}"/>
    <cellStyle name="Comma 2 3 3 4 3 2 2 2 2" xfId="30618" xr:uid="{2AC6D172-BEE8-4F9D-A54B-9A0C57208CAB}"/>
    <cellStyle name="Comma 2 3 3 4 3 2 2 2 2 2" xfId="61442" xr:uid="{FE33A795-6C01-411E-A55E-DC4ADBB920CB}"/>
    <cellStyle name="Comma 2 3 3 4 3 2 2 2 3" xfId="46032" xr:uid="{317709ED-44BE-40BD-8F46-063697DEBCA1}"/>
    <cellStyle name="Comma 2 3 3 4 3 2 2 3" xfId="22809" xr:uid="{192A7AA2-8003-4308-8434-8D88E07F2083}"/>
    <cellStyle name="Comma 2 3 3 4 3 2 2 3 2" xfId="53633" xr:uid="{BEC6CBCB-F5AA-4BCE-8DBA-9B98807CEEC3}"/>
    <cellStyle name="Comma 2 3 3 4 3 2 2 4" xfId="38223" xr:uid="{6FC217F1-C0D6-4CEA-845E-2CB3E75D6EB4}"/>
    <cellStyle name="Comma 2 3 3 4 3 2 3" xfId="11404" xr:uid="{72B570E1-C3B4-4D10-8D36-3F08D7068889}"/>
    <cellStyle name="Comma 2 3 3 4 3 2 3 2" xfId="26815" xr:uid="{BEE52337-B2A4-4B03-A26C-E31A6A33B8DF}"/>
    <cellStyle name="Comma 2 3 3 4 3 2 3 2 2" xfId="57639" xr:uid="{0642C623-7A75-4EB1-AA8A-46489CAC1064}"/>
    <cellStyle name="Comma 2 3 3 4 3 2 3 3" xfId="42229" xr:uid="{36ADE7CD-29EC-4901-A9B2-BABF126EFF64}"/>
    <cellStyle name="Comma 2 3 3 4 3 2 4" xfId="19006" xr:uid="{D14B2EA1-3578-42CA-80AA-FF966B99239B}"/>
    <cellStyle name="Comma 2 3 3 4 3 2 4 2" xfId="49830" xr:uid="{171CF192-F6E9-457C-B69E-F143259D6124}"/>
    <cellStyle name="Comma 2 3 3 4 3 2 5" xfId="34420" xr:uid="{792A6DC4-89F0-4510-9C77-2ACC74F99739}"/>
    <cellStyle name="Comma 2 3 3 4 3 3" xfId="5497" xr:uid="{8FF49C5F-E679-45C0-BEBC-FF253C02FE13}"/>
    <cellStyle name="Comma 2 3 3 4 3 3 2" xfId="13308" xr:uid="{2F2AA617-EBC7-4D75-8F1C-A58BF02907AD}"/>
    <cellStyle name="Comma 2 3 3 4 3 3 2 2" xfId="28719" xr:uid="{9D66D0BD-D0D7-443B-B81D-42D3BF4201C0}"/>
    <cellStyle name="Comma 2 3 3 4 3 3 2 2 2" xfId="59543" xr:uid="{C2AB6D36-92B7-4974-BCC2-E8D012374BFA}"/>
    <cellStyle name="Comma 2 3 3 4 3 3 2 3" xfId="44133" xr:uid="{05449571-82A1-4FDB-B1CE-09A50C152540}"/>
    <cellStyle name="Comma 2 3 3 4 3 3 3" xfId="20910" xr:uid="{D746D2EF-8A95-479D-8584-54BF4AAAFD41}"/>
    <cellStyle name="Comma 2 3 3 4 3 3 3 2" xfId="51734" xr:uid="{86DD8CB8-D7ED-4CDC-B141-467420AE07E7}"/>
    <cellStyle name="Comma 2 3 3 4 3 3 4" xfId="36324" xr:uid="{3F2F7C46-A2C4-464E-BF51-0AB35FCA3A13}"/>
    <cellStyle name="Comma 2 3 3 4 3 4" xfId="9505" xr:uid="{23712390-BFCB-4F73-B6A6-8CC69BCD848F}"/>
    <cellStyle name="Comma 2 3 3 4 3 4 2" xfId="24916" xr:uid="{0A5FDDF2-61BD-4900-9880-DA5BC4C52E92}"/>
    <cellStyle name="Comma 2 3 3 4 3 4 2 2" xfId="55740" xr:uid="{22B1AA7A-36C1-4B09-92D7-EEA304873564}"/>
    <cellStyle name="Comma 2 3 3 4 3 4 3" xfId="40330" xr:uid="{9C3ACCA9-3840-433B-B69F-9AA554642CE2}"/>
    <cellStyle name="Comma 2 3 3 4 3 5" xfId="17107" xr:uid="{8C0C4098-A393-431B-B872-1A1A8A1CCC5B}"/>
    <cellStyle name="Comma 2 3 3 4 3 5 2" xfId="47931" xr:uid="{333AF05F-70FC-43E2-B0B5-B6B9FF5AA608}"/>
    <cellStyle name="Comma 2 3 3 4 3 6" xfId="32521" xr:uid="{4C9F539F-9E84-4010-995B-D27BA97FBC92}"/>
    <cellStyle name="Comma 2 3 3 4 4" xfId="2327" xr:uid="{B899F08A-3181-48F6-AE53-F3A438275E04}"/>
    <cellStyle name="Comma 2 3 3 4 4 2" xfId="6130" xr:uid="{58A12C36-AD38-4003-8098-CE6E0372C677}"/>
    <cellStyle name="Comma 2 3 3 4 4 2 2" xfId="13941" xr:uid="{73928377-27E0-489A-A160-AE805F1875BA}"/>
    <cellStyle name="Comma 2 3 3 4 4 2 2 2" xfId="29352" xr:uid="{9DE00D09-85FA-47CC-9306-161685637664}"/>
    <cellStyle name="Comma 2 3 3 4 4 2 2 2 2" xfId="60176" xr:uid="{B8DD17D6-C9BC-4DB4-BF8B-31D2F0540E01}"/>
    <cellStyle name="Comma 2 3 3 4 4 2 2 3" xfId="44766" xr:uid="{A3C56ECA-9EB5-4DF5-80A4-B8371CAC8E42}"/>
    <cellStyle name="Comma 2 3 3 4 4 2 3" xfId="21543" xr:uid="{70A0C5C0-0F68-492E-BA4D-6BA303700D9A}"/>
    <cellStyle name="Comma 2 3 3 4 4 2 3 2" xfId="52367" xr:uid="{23D75DC6-BCD1-4650-8B76-CDD300017B58}"/>
    <cellStyle name="Comma 2 3 3 4 4 2 4" xfId="36957" xr:uid="{B0F21C49-4732-4646-8803-8C373B6ABF7F}"/>
    <cellStyle name="Comma 2 3 3 4 4 3" xfId="10138" xr:uid="{571DC2EA-251C-41A0-9010-893D3751FDDD}"/>
    <cellStyle name="Comma 2 3 3 4 4 3 2" xfId="25549" xr:uid="{C4959F16-6704-4918-9B5A-E019F609C1C7}"/>
    <cellStyle name="Comma 2 3 3 4 4 3 2 2" xfId="56373" xr:uid="{140C0387-283D-414D-9ABE-44CE4EE02D48}"/>
    <cellStyle name="Comma 2 3 3 4 4 3 3" xfId="40963" xr:uid="{22AE9D59-4BB1-48A4-BD57-8E25E1793976}"/>
    <cellStyle name="Comma 2 3 3 4 4 4" xfId="17740" xr:uid="{D72F061A-D1B2-473D-AFD9-7495339181D9}"/>
    <cellStyle name="Comma 2 3 3 4 4 4 2" xfId="48564" xr:uid="{0E584055-2208-484F-A52C-C75D94CFF13E}"/>
    <cellStyle name="Comma 2 3 3 4 4 5" xfId="33154" xr:uid="{0073EF6E-5701-480C-8259-A357EF869947}"/>
    <cellStyle name="Comma 2 3 3 4 5" xfId="4231" xr:uid="{54082B09-4814-4009-A723-56CD93ADA750}"/>
    <cellStyle name="Comma 2 3 3 4 5 2" xfId="12042" xr:uid="{E6DE6BB1-8104-48AE-A557-D7F407B4FB90}"/>
    <cellStyle name="Comma 2 3 3 4 5 2 2" xfId="27453" xr:uid="{E545C57B-7EBE-40BF-A149-A066FEEB2D39}"/>
    <cellStyle name="Comma 2 3 3 4 5 2 2 2" xfId="58277" xr:uid="{8DB0970C-104C-4DE1-A7BE-323E50470660}"/>
    <cellStyle name="Comma 2 3 3 4 5 2 3" xfId="42867" xr:uid="{1A7E9098-8C29-417A-B240-A378313E0826}"/>
    <cellStyle name="Comma 2 3 3 4 5 3" xfId="19644" xr:uid="{92250FB0-A451-4CC7-A85A-4A9FB54676C1}"/>
    <cellStyle name="Comma 2 3 3 4 5 3 2" xfId="50468" xr:uid="{CDCB1BED-2D6A-478C-BBBF-9F9FB4415C25}"/>
    <cellStyle name="Comma 2 3 3 4 5 4" xfId="35058" xr:uid="{8013A6E8-1847-4C97-88A0-71FCAAB4E3F8}"/>
    <cellStyle name="Comma 2 3 3 4 6" xfId="8239" xr:uid="{185CFC8B-336A-49C9-A1D7-A14823AB35AB}"/>
    <cellStyle name="Comma 2 3 3 4 6 2" xfId="23650" xr:uid="{EE86BD26-C4DC-4BD6-BE81-F382807CAA19}"/>
    <cellStyle name="Comma 2 3 3 4 6 2 2" xfId="54474" xr:uid="{97FA5BD7-3F7C-4849-A52D-F1C9CEA543CB}"/>
    <cellStyle name="Comma 2 3 3 4 6 3" xfId="39064" xr:uid="{78FE8F0B-0597-49F8-891B-682AF1B270BD}"/>
    <cellStyle name="Comma 2 3 3 4 7" xfId="15841" xr:uid="{C4DECBC8-E356-4C52-A67D-4EC56C9E0F4F}"/>
    <cellStyle name="Comma 2 3 3 4 7 2" xfId="46665" xr:uid="{6AF7612D-3A3D-40DA-BF4D-75F96C234AC5}"/>
    <cellStyle name="Comma 2 3 3 4 8" xfId="31255" xr:uid="{57343467-793A-4283-817D-175571F13613}"/>
    <cellStyle name="Comma 2 3 3 5" xfId="848" xr:uid="{579FF5FF-0E6F-46C3-9F0F-CCB96FE4DF07}"/>
    <cellStyle name="Comma 2 3 3 5 2" xfId="2747" xr:uid="{9CEFE20D-3957-47B8-87AB-64745F4BD7F5}"/>
    <cellStyle name="Comma 2 3 3 5 2 2" xfId="6550" xr:uid="{2E7491D6-3294-49D7-9AA2-544DD2BC4864}"/>
    <cellStyle name="Comma 2 3 3 5 2 2 2" xfId="14361" xr:uid="{9CDC5DAF-6F97-4857-8313-5131061B8CA1}"/>
    <cellStyle name="Comma 2 3 3 5 2 2 2 2" xfId="29772" xr:uid="{81FA0659-AB29-4DAA-B644-33A266C25D0A}"/>
    <cellStyle name="Comma 2 3 3 5 2 2 2 2 2" xfId="60596" xr:uid="{0FA235FD-0722-42D6-9C7E-E2E7D71FFF27}"/>
    <cellStyle name="Comma 2 3 3 5 2 2 2 3" xfId="45186" xr:uid="{55B4B7D9-0DB2-4FFC-9443-980703955F0A}"/>
    <cellStyle name="Comma 2 3 3 5 2 2 3" xfId="21963" xr:uid="{11C555AD-E015-44BB-A205-EFDAD1E0260E}"/>
    <cellStyle name="Comma 2 3 3 5 2 2 3 2" xfId="52787" xr:uid="{F4DE9AE5-DCE2-42B5-9E1B-073DE9558829}"/>
    <cellStyle name="Comma 2 3 3 5 2 2 4" xfId="37377" xr:uid="{975BAFF0-FD69-47CC-8BBB-E5F6075F63E2}"/>
    <cellStyle name="Comma 2 3 3 5 2 3" xfId="10558" xr:uid="{EA38F5F1-CA02-4B8F-BBC4-ECCCF6177550}"/>
    <cellStyle name="Comma 2 3 3 5 2 3 2" xfId="25969" xr:uid="{6C3276F0-733C-4D18-BF0D-431671068D64}"/>
    <cellStyle name="Comma 2 3 3 5 2 3 2 2" xfId="56793" xr:uid="{801CCC90-CC2F-4B8E-80F9-9AB6EEEBE564}"/>
    <cellStyle name="Comma 2 3 3 5 2 3 3" xfId="41383" xr:uid="{5E99C3EA-DA62-4359-9F8E-E03D11CDEAE7}"/>
    <cellStyle name="Comma 2 3 3 5 2 4" xfId="18160" xr:uid="{46C98D23-11E7-4CE8-AAEA-3A992C3CA4E1}"/>
    <cellStyle name="Comma 2 3 3 5 2 4 2" xfId="48984" xr:uid="{A87DE0CE-2D27-4C6E-8FE4-5C423FCBB520}"/>
    <cellStyle name="Comma 2 3 3 5 2 5" xfId="33574" xr:uid="{044320FE-8A97-4987-87E7-D72C62F6CCC7}"/>
    <cellStyle name="Comma 2 3 3 5 3" xfId="4651" xr:uid="{6D94F013-2653-4242-9B9A-E02CC7E8B2B9}"/>
    <cellStyle name="Comma 2 3 3 5 3 2" xfId="12462" xr:uid="{C3049D69-41FC-4AFD-92EB-2D5EDF70715D}"/>
    <cellStyle name="Comma 2 3 3 5 3 2 2" xfId="27873" xr:uid="{5EFDB87D-E6C3-4671-BC28-1969D41869FE}"/>
    <cellStyle name="Comma 2 3 3 5 3 2 2 2" xfId="58697" xr:uid="{37238B1A-7E3E-4E8D-9527-3AB52244D8B0}"/>
    <cellStyle name="Comma 2 3 3 5 3 2 3" xfId="43287" xr:uid="{DED4E292-6625-42AD-BBCB-D489716B8B83}"/>
    <cellStyle name="Comma 2 3 3 5 3 3" xfId="20064" xr:uid="{16928472-9D17-4F82-A15F-DA0D45AC8386}"/>
    <cellStyle name="Comma 2 3 3 5 3 3 2" xfId="50888" xr:uid="{0ED383B6-06E6-4AA2-8932-BC7AA95101A7}"/>
    <cellStyle name="Comma 2 3 3 5 3 4" xfId="35478" xr:uid="{86000119-2CD8-46AE-971C-084A21825F18}"/>
    <cellStyle name="Comma 2 3 3 5 4" xfId="8659" xr:uid="{7808C4E2-CC93-487D-93F5-CBF4632D91D6}"/>
    <cellStyle name="Comma 2 3 3 5 4 2" xfId="24070" xr:uid="{EABD47B9-1D6B-457F-A294-FE95269FD87E}"/>
    <cellStyle name="Comma 2 3 3 5 4 2 2" xfId="54894" xr:uid="{C7690A52-81E6-4DB9-B8FE-E007C5C58C09}"/>
    <cellStyle name="Comma 2 3 3 5 4 3" xfId="39484" xr:uid="{4FE4583F-D4CE-420C-8A61-5CF58B207669}"/>
    <cellStyle name="Comma 2 3 3 5 5" xfId="16261" xr:uid="{9D395033-A923-44B4-B6B9-6F80AE65BC4F}"/>
    <cellStyle name="Comma 2 3 3 5 5 2" xfId="47085" xr:uid="{62AA43F4-758A-4CAB-B0A5-B9F487473C01}"/>
    <cellStyle name="Comma 2 3 3 5 6" xfId="31675" xr:uid="{2034316F-1AEB-45F9-BAB8-19B86EE677DA}"/>
    <cellStyle name="Comma 2 3 3 6" xfId="1481" xr:uid="{FA1D6D63-B94C-45B4-AADF-82542C512F17}"/>
    <cellStyle name="Comma 2 3 3 6 2" xfId="3380" xr:uid="{5176140C-58EC-48B7-924B-F93E1659C64F}"/>
    <cellStyle name="Comma 2 3 3 6 2 2" xfId="7183" xr:uid="{10F2B4CD-69D3-4318-8BBB-67679783DF09}"/>
    <cellStyle name="Comma 2 3 3 6 2 2 2" xfId="14994" xr:uid="{44F2E385-4B67-42B4-ADA7-DBA37C820567}"/>
    <cellStyle name="Comma 2 3 3 6 2 2 2 2" xfId="30405" xr:uid="{C69A1505-5910-47E9-B089-34E79A1C2F48}"/>
    <cellStyle name="Comma 2 3 3 6 2 2 2 2 2" xfId="61229" xr:uid="{44FF7BA6-298D-4EE5-9058-0CF65F9C761F}"/>
    <cellStyle name="Comma 2 3 3 6 2 2 2 3" xfId="45819" xr:uid="{10FB78B4-B430-48FD-AC88-23A950B80B43}"/>
    <cellStyle name="Comma 2 3 3 6 2 2 3" xfId="22596" xr:uid="{95D58999-AB23-4C14-B691-05694F10839F}"/>
    <cellStyle name="Comma 2 3 3 6 2 2 3 2" xfId="53420" xr:uid="{5FA59AA8-D35D-403B-A91B-236F26AE9950}"/>
    <cellStyle name="Comma 2 3 3 6 2 2 4" xfId="38010" xr:uid="{844CF036-35D3-470B-92F7-2243F946DE9D}"/>
    <cellStyle name="Comma 2 3 3 6 2 3" xfId="11191" xr:uid="{FC769B7E-4129-47C8-8552-5795874BAE5C}"/>
    <cellStyle name="Comma 2 3 3 6 2 3 2" xfId="26602" xr:uid="{46CECCD4-430B-4379-AD93-7F2FF1BA6F9D}"/>
    <cellStyle name="Comma 2 3 3 6 2 3 2 2" xfId="57426" xr:uid="{3678DCB6-92FD-408A-97B6-EF34C82EFDA0}"/>
    <cellStyle name="Comma 2 3 3 6 2 3 3" xfId="42016" xr:uid="{951C1A3F-FD4E-4859-A709-3A22960D8D49}"/>
    <cellStyle name="Comma 2 3 3 6 2 4" xfId="18793" xr:uid="{C6891C3F-24F5-4B6C-878E-C7A54E51C902}"/>
    <cellStyle name="Comma 2 3 3 6 2 4 2" xfId="49617" xr:uid="{CC0695BD-A82E-4B01-8159-09534E98225D}"/>
    <cellStyle name="Comma 2 3 3 6 2 5" xfId="34207" xr:uid="{8E32ADBC-5DFF-4557-8BB7-DE3289656606}"/>
    <cellStyle name="Comma 2 3 3 6 3" xfId="5284" xr:uid="{ED055625-107F-417C-81D6-B2883F5B11FC}"/>
    <cellStyle name="Comma 2 3 3 6 3 2" xfId="13095" xr:uid="{823B9D3C-6E90-42B6-8090-BB575861A1C5}"/>
    <cellStyle name="Comma 2 3 3 6 3 2 2" xfId="28506" xr:uid="{4CB4A5A1-E2C2-423E-9425-E00D719527C8}"/>
    <cellStyle name="Comma 2 3 3 6 3 2 2 2" xfId="59330" xr:uid="{AF0B3F78-B501-4EA3-8A7E-02FF9ADF7A48}"/>
    <cellStyle name="Comma 2 3 3 6 3 2 3" xfId="43920" xr:uid="{5029D435-E34F-40E9-A1DC-04DE01DA969B}"/>
    <cellStyle name="Comma 2 3 3 6 3 3" xfId="20697" xr:uid="{903DDE34-0DCA-4D0E-8754-A9BB10A8982E}"/>
    <cellStyle name="Comma 2 3 3 6 3 3 2" xfId="51521" xr:uid="{8B1CB379-EBA9-48B3-A2CD-7DF40E5B6C70}"/>
    <cellStyle name="Comma 2 3 3 6 3 4" xfId="36111" xr:uid="{92E2D52C-6058-4ACD-993D-C1D35F1F6DB0}"/>
    <cellStyle name="Comma 2 3 3 6 4" xfId="9292" xr:uid="{B5B30580-BA38-4AF4-9473-836CCF582F8F}"/>
    <cellStyle name="Comma 2 3 3 6 4 2" xfId="24703" xr:uid="{0B54A545-8DD9-46B7-A028-0BCF4E5BAD4F}"/>
    <cellStyle name="Comma 2 3 3 6 4 2 2" xfId="55527" xr:uid="{7D1B276F-DD55-4798-BE52-15B68FC1B13D}"/>
    <cellStyle name="Comma 2 3 3 6 4 3" xfId="40117" xr:uid="{3CBC6914-600A-46D1-BFF6-FFD556D8C34F}"/>
    <cellStyle name="Comma 2 3 3 6 5" xfId="16894" xr:uid="{E3ED7BFC-22B3-4F8F-A6E4-8210E5E885F4}"/>
    <cellStyle name="Comma 2 3 3 6 5 2" xfId="47718" xr:uid="{9A26EAAB-B052-4AF0-963F-219F71C1ABCA}"/>
    <cellStyle name="Comma 2 3 3 6 6" xfId="32308" xr:uid="{9EE1CDF0-12BE-4041-A24F-44D3D3DA1476}"/>
    <cellStyle name="Comma 2 3 3 7" xfId="2114" xr:uid="{40206BF7-81F6-45B3-ABDA-66932DC1D512}"/>
    <cellStyle name="Comma 2 3 3 7 2" xfId="5917" xr:uid="{9973EA8F-0EE6-43EA-9379-9066A49CAE2D}"/>
    <cellStyle name="Comma 2 3 3 7 2 2" xfId="13728" xr:uid="{64E151B7-4DF9-4B43-9239-7F8708C14AEB}"/>
    <cellStyle name="Comma 2 3 3 7 2 2 2" xfId="29139" xr:uid="{98F60823-E17B-49E5-907D-94C40E92B8A2}"/>
    <cellStyle name="Comma 2 3 3 7 2 2 2 2" xfId="59963" xr:uid="{BE12EBF7-CC2E-4285-A968-C4F318AD411F}"/>
    <cellStyle name="Comma 2 3 3 7 2 2 3" xfId="44553" xr:uid="{D747F425-D714-497E-A8E8-51E32DF8509D}"/>
    <cellStyle name="Comma 2 3 3 7 2 3" xfId="21330" xr:uid="{166E919B-73B8-4966-8F3D-B76E9616314D}"/>
    <cellStyle name="Comma 2 3 3 7 2 3 2" xfId="52154" xr:uid="{81783644-267D-4A8A-A141-E7812BE8DDF7}"/>
    <cellStyle name="Comma 2 3 3 7 2 4" xfId="36744" xr:uid="{47827CDC-D4E9-418B-A633-8B09167634DA}"/>
    <cellStyle name="Comma 2 3 3 7 3" xfId="9925" xr:uid="{E8BB8799-073A-48A8-A372-E51C2CE39C2E}"/>
    <cellStyle name="Comma 2 3 3 7 3 2" xfId="25336" xr:uid="{B516ADFB-B0CA-4580-9C09-3F30E9B1CD6F}"/>
    <cellStyle name="Comma 2 3 3 7 3 2 2" xfId="56160" xr:uid="{BA191B2C-218A-408A-8F37-EB592F4CF55C}"/>
    <cellStyle name="Comma 2 3 3 7 3 3" xfId="40750" xr:uid="{C951BEB3-7B53-4FB2-BF33-7D4E542E6C28}"/>
    <cellStyle name="Comma 2 3 3 7 4" xfId="17527" xr:uid="{5584A555-3F22-4CA7-BFFD-C6EA15B979CD}"/>
    <cellStyle name="Comma 2 3 3 7 4 2" xfId="48351" xr:uid="{0F6DF90C-C998-4FC3-8DA1-560120012797}"/>
    <cellStyle name="Comma 2 3 3 7 5" xfId="32941" xr:uid="{31FE3334-2FE7-419C-86E5-A11F9F9CD51D}"/>
    <cellStyle name="Comma 2 3 3 8" xfId="4018" xr:uid="{B5488DA2-8354-498B-83CD-D0E3F0CD5894}"/>
    <cellStyle name="Comma 2 3 3 8 2" xfId="11829" xr:uid="{93903629-8AF1-42A8-8242-7F9D5EC5B92F}"/>
    <cellStyle name="Comma 2 3 3 8 2 2" xfId="27240" xr:uid="{556012BF-1B8C-4A82-AFF3-400649C7DC93}"/>
    <cellStyle name="Comma 2 3 3 8 2 2 2" xfId="58064" xr:uid="{FAC6851D-E4A6-46CB-B547-5CC63CBBDB54}"/>
    <cellStyle name="Comma 2 3 3 8 2 3" xfId="42654" xr:uid="{2C37E8F2-ED92-42C0-8F01-ADF39C13F5F3}"/>
    <cellStyle name="Comma 2 3 3 8 3" xfId="19431" xr:uid="{5A842E00-8DA0-4C04-BD36-9A5E868D5D17}"/>
    <cellStyle name="Comma 2 3 3 8 3 2" xfId="50255" xr:uid="{40485F71-AE03-4F92-A1BF-8C4418D1400D}"/>
    <cellStyle name="Comma 2 3 3 8 4" xfId="34845" xr:uid="{E6A64297-EF03-4D73-8A61-71C013C64D58}"/>
    <cellStyle name="Comma 2 3 3 9" xfId="8026" xr:uid="{6D1313B7-A62F-4BC5-AE52-938271F454D3}"/>
    <cellStyle name="Comma 2 3 3 9 2" xfId="23437" xr:uid="{72173136-04D5-43B2-8140-F77AE766E05D}"/>
    <cellStyle name="Comma 2 3 3 9 2 2" xfId="54261" xr:uid="{2AD2B2DC-267C-442D-812F-E5F0EA38BFBA}"/>
    <cellStyle name="Comma 2 3 3 9 3" xfId="38851" xr:uid="{830037C1-BD83-493D-B82C-917ECA4714CC}"/>
    <cellStyle name="Comma 2 3 4" xfId="246" xr:uid="{988D92D7-2610-4B47-B30F-4566F9CC4EA0}"/>
    <cellStyle name="Comma 2 3 4 10" xfId="15668" xr:uid="{1CB2F255-0C3E-491D-A727-2E553038AEA9}"/>
    <cellStyle name="Comma 2 3 4 10 2" xfId="46492" xr:uid="{02855077-82C7-4B10-8E1C-BB95E0806959}"/>
    <cellStyle name="Comma 2 3 4 11" xfId="31082" xr:uid="{FD855EB3-8480-4B06-B094-B89BF911F0F0}"/>
    <cellStyle name="Comma 2 3 4 2" xfId="677" xr:uid="{2D17EB74-E8ED-480D-B62E-A6CE9CF7BDDA}"/>
    <cellStyle name="Comma 2 3 4 2 2" xfId="1310" xr:uid="{B6B923BB-AA84-447C-896F-113BE41F5DE7}"/>
    <cellStyle name="Comma 2 3 4 2 2 2" xfId="3209" xr:uid="{C7A1F5B3-7123-4785-9D7F-2EF73EAA3570}"/>
    <cellStyle name="Comma 2 3 4 2 2 2 2" xfId="7012" xr:uid="{05D1A47A-04E1-4423-A617-C08FE1F61CA2}"/>
    <cellStyle name="Comma 2 3 4 2 2 2 2 2" xfId="14823" xr:uid="{B9695064-AFEB-4C91-98D4-759B23784E70}"/>
    <cellStyle name="Comma 2 3 4 2 2 2 2 2 2" xfId="30234" xr:uid="{7844FF12-C12C-4D8D-9E8A-EDF62AD5CAE1}"/>
    <cellStyle name="Comma 2 3 4 2 2 2 2 2 2 2" xfId="61058" xr:uid="{A55CCF60-3B8C-4E5B-9F55-C9C6AD502E5F}"/>
    <cellStyle name="Comma 2 3 4 2 2 2 2 2 3" xfId="45648" xr:uid="{386E18A8-7D79-43A6-A24C-E4CA3B40C702}"/>
    <cellStyle name="Comma 2 3 4 2 2 2 2 3" xfId="22425" xr:uid="{7CF6D74B-2481-450A-BDDD-23E0B60F498B}"/>
    <cellStyle name="Comma 2 3 4 2 2 2 2 3 2" xfId="53249" xr:uid="{7A1DF7BD-D85C-4023-87EA-62EDDE8BEC9F}"/>
    <cellStyle name="Comma 2 3 4 2 2 2 2 4" xfId="37839" xr:uid="{ABC2F013-886C-43CE-ADFC-501E328A0F72}"/>
    <cellStyle name="Comma 2 3 4 2 2 2 3" xfId="11020" xr:uid="{E85F4E0B-47C0-44CD-B4B5-273076AC7A06}"/>
    <cellStyle name="Comma 2 3 4 2 2 2 3 2" xfId="26431" xr:uid="{DBB5147B-4753-4538-B682-6827109465DD}"/>
    <cellStyle name="Comma 2 3 4 2 2 2 3 2 2" xfId="57255" xr:uid="{6270EC2D-0D56-4E68-86B8-8B851CE89C1C}"/>
    <cellStyle name="Comma 2 3 4 2 2 2 3 3" xfId="41845" xr:uid="{4F171497-4BFE-45E2-B786-D0E00776AE33}"/>
    <cellStyle name="Comma 2 3 4 2 2 2 4" xfId="18622" xr:uid="{B52D3A0E-B25F-4E57-B3E2-E5D1C2C0E448}"/>
    <cellStyle name="Comma 2 3 4 2 2 2 4 2" xfId="49446" xr:uid="{35E4C76C-A553-4C66-8E65-ADB3D28E77CE}"/>
    <cellStyle name="Comma 2 3 4 2 2 2 5" xfId="34036" xr:uid="{18EB6CE3-E5E6-4363-B1D9-A8A344C9A65F}"/>
    <cellStyle name="Comma 2 3 4 2 2 3" xfId="5113" xr:uid="{82FFC850-A3A3-4177-A45D-EE22FCACA64E}"/>
    <cellStyle name="Comma 2 3 4 2 2 3 2" xfId="12924" xr:uid="{E68864A5-A2E2-45A1-857D-DD1264AFDD54}"/>
    <cellStyle name="Comma 2 3 4 2 2 3 2 2" xfId="28335" xr:uid="{97748261-CF3E-4803-B7D1-5DC3F8297949}"/>
    <cellStyle name="Comma 2 3 4 2 2 3 2 2 2" xfId="59159" xr:uid="{E0BFF6CA-726D-4290-B354-3B5F2AF2CDA9}"/>
    <cellStyle name="Comma 2 3 4 2 2 3 2 3" xfId="43749" xr:uid="{EA9FB089-EB4A-419C-BD9B-F7F3F1055537}"/>
    <cellStyle name="Comma 2 3 4 2 2 3 3" xfId="20526" xr:uid="{500C65AC-0322-4FC7-AD35-1105B82D1466}"/>
    <cellStyle name="Comma 2 3 4 2 2 3 3 2" xfId="51350" xr:uid="{674526BC-4A8C-4D81-A53C-5BBE6C55EB2E}"/>
    <cellStyle name="Comma 2 3 4 2 2 3 4" xfId="35940" xr:uid="{7383F360-F82E-4594-8C4D-A5E8C43200BB}"/>
    <cellStyle name="Comma 2 3 4 2 2 4" xfId="9121" xr:uid="{1628B31F-4FA6-42D1-AC39-7A69BE6A5B23}"/>
    <cellStyle name="Comma 2 3 4 2 2 4 2" xfId="24532" xr:uid="{64B17C1C-9682-4EF1-8F95-1719B172F41B}"/>
    <cellStyle name="Comma 2 3 4 2 2 4 2 2" xfId="55356" xr:uid="{60F837E6-454E-466C-8895-B9765D8CE8FB}"/>
    <cellStyle name="Comma 2 3 4 2 2 4 3" xfId="39946" xr:uid="{8E9D1778-9C60-433B-9508-54AD5BB5661D}"/>
    <cellStyle name="Comma 2 3 4 2 2 5" xfId="16723" xr:uid="{88E53EF3-70DD-4338-9309-1938DDCAFFCB}"/>
    <cellStyle name="Comma 2 3 4 2 2 5 2" xfId="47547" xr:uid="{31ABDFB1-3EE7-49F1-B01D-825EEB145706}"/>
    <cellStyle name="Comma 2 3 4 2 2 6" xfId="32137" xr:uid="{D847FA8C-0209-4ADA-AFEC-1CECD97F18F1}"/>
    <cellStyle name="Comma 2 3 4 2 3" xfId="1943" xr:uid="{2C1E613F-8C93-4BF5-9F21-00CB3C803EBD}"/>
    <cellStyle name="Comma 2 3 4 2 3 2" xfId="3842" xr:uid="{EE9E9ACE-CBB0-412E-BDD8-8A86659D6857}"/>
    <cellStyle name="Comma 2 3 4 2 3 2 2" xfId="7645" xr:uid="{690B96C5-A258-44E3-B228-9888CD76AE04}"/>
    <cellStyle name="Comma 2 3 4 2 3 2 2 2" xfId="15456" xr:uid="{BD9192D6-8D0E-4931-9481-D9FC176F324D}"/>
    <cellStyle name="Comma 2 3 4 2 3 2 2 2 2" xfId="30867" xr:uid="{D51F7AC5-230F-47F3-AD45-C9F1380D2BD3}"/>
    <cellStyle name="Comma 2 3 4 2 3 2 2 2 2 2" xfId="61691" xr:uid="{77B8574B-8980-47C6-A698-3C3DD19FF6FD}"/>
    <cellStyle name="Comma 2 3 4 2 3 2 2 2 3" xfId="46281" xr:uid="{C52988A8-7712-45EF-9E8B-0E5D1D18DECD}"/>
    <cellStyle name="Comma 2 3 4 2 3 2 2 3" xfId="23058" xr:uid="{8853C12B-E4A4-4B85-96F8-0F714B48D3B2}"/>
    <cellStyle name="Comma 2 3 4 2 3 2 2 3 2" xfId="53882" xr:uid="{17AA54C5-849E-487D-A7AE-010AB4081B04}"/>
    <cellStyle name="Comma 2 3 4 2 3 2 2 4" xfId="38472" xr:uid="{BB818C88-1E94-4F4C-A192-608FD0C44096}"/>
    <cellStyle name="Comma 2 3 4 2 3 2 3" xfId="11653" xr:uid="{975C7466-75EF-4173-8E00-856EA4AD58B5}"/>
    <cellStyle name="Comma 2 3 4 2 3 2 3 2" xfId="27064" xr:uid="{331AEF67-532E-40C6-8E00-88BE925F73B0}"/>
    <cellStyle name="Comma 2 3 4 2 3 2 3 2 2" xfId="57888" xr:uid="{8540D839-88C6-4808-AEEB-BAEAC7084E8E}"/>
    <cellStyle name="Comma 2 3 4 2 3 2 3 3" xfId="42478" xr:uid="{05AB6466-9B7E-4676-913F-1DA74EC2A12D}"/>
    <cellStyle name="Comma 2 3 4 2 3 2 4" xfId="19255" xr:uid="{DE9DAA75-3F08-4F42-9382-FB4691E4061D}"/>
    <cellStyle name="Comma 2 3 4 2 3 2 4 2" xfId="50079" xr:uid="{2A8F0467-211A-4A07-90D8-D0628CFB6BA5}"/>
    <cellStyle name="Comma 2 3 4 2 3 2 5" xfId="34669" xr:uid="{2C91BA73-BB7A-4CD2-AEB0-22B5F6E673DA}"/>
    <cellStyle name="Comma 2 3 4 2 3 3" xfId="5746" xr:uid="{2F422A56-070A-48C0-A4AD-CA7B58EAA336}"/>
    <cellStyle name="Comma 2 3 4 2 3 3 2" xfId="13557" xr:uid="{79B3F148-7906-49BF-BD7D-CFB309589D26}"/>
    <cellStyle name="Comma 2 3 4 2 3 3 2 2" xfId="28968" xr:uid="{01AA2FF5-5A42-4317-83D4-C52882763142}"/>
    <cellStyle name="Comma 2 3 4 2 3 3 2 2 2" xfId="59792" xr:uid="{14309BBA-09A8-483C-8A17-3727AD168557}"/>
    <cellStyle name="Comma 2 3 4 2 3 3 2 3" xfId="44382" xr:uid="{34A443C1-B777-4DEA-8C46-55E144DC7A1A}"/>
    <cellStyle name="Comma 2 3 4 2 3 3 3" xfId="21159" xr:uid="{E584430A-E597-463F-9F5E-EF47550A0AFA}"/>
    <cellStyle name="Comma 2 3 4 2 3 3 3 2" xfId="51983" xr:uid="{28CAD2FB-51F7-4BDE-BADD-DAB808C033F1}"/>
    <cellStyle name="Comma 2 3 4 2 3 3 4" xfId="36573" xr:uid="{FE59AF6E-3AC7-481E-A30B-0FAF913D97F1}"/>
    <cellStyle name="Comma 2 3 4 2 3 4" xfId="9754" xr:uid="{7F8B89DF-AD4E-4B15-8930-50B3FFB53F72}"/>
    <cellStyle name="Comma 2 3 4 2 3 4 2" xfId="25165" xr:uid="{E52C0B18-C1A8-4B19-8774-9BA458316458}"/>
    <cellStyle name="Comma 2 3 4 2 3 4 2 2" xfId="55989" xr:uid="{2E56BAF9-9AC4-4C04-9C6C-AF9992FD2717}"/>
    <cellStyle name="Comma 2 3 4 2 3 4 3" xfId="40579" xr:uid="{727EDC9E-0FB7-42C4-85BE-3A956EE76A78}"/>
    <cellStyle name="Comma 2 3 4 2 3 5" xfId="17356" xr:uid="{E409942D-62A2-41D3-8444-0942591A9259}"/>
    <cellStyle name="Comma 2 3 4 2 3 5 2" xfId="48180" xr:uid="{BBCAB1DF-D59D-485F-82F4-8A735899E419}"/>
    <cellStyle name="Comma 2 3 4 2 3 6" xfId="32770" xr:uid="{69E99CAC-8558-4B2E-BB94-FCCBDE792F7B}"/>
    <cellStyle name="Comma 2 3 4 2 4" xfId="2576" xr:uid="{A92DCE9A-63D2-4ED5-A8B9-DC8471B1E601}"/>
    <cellStyle name="Comma 2 3 4 2 4 2" xfId="6379" xr:uid="{8D4825C1-BD6F-40DB-A6C3-D6BC27D885CF}"/>
    <cellStyle name="Comma 2 3 4 2 4 2 2" xfId="14190" xr:uid="{8BE60BA1-2B9C-484C-905F-E933CEE5450A}"/>
    <cellStyle name="Comma 2 3 4 2 4 2 2 2" xfId="29601" xr:uid="{2E7BBF40-97E6-4DEF-A05D-FA02AEF64E91}"/>
    <cellStyle name="Comma 2 3 4 2 4 2 2 2 2" xfId="60425" xr:uid="{DACA14E3-65E9-4C3A-9A0B-5DBD6152E1FB}"/>
    <cellStyle name="Comma 2 3 4 2 4 2 2 3" xfId="45015" xr:uid="{ADBE398A-0A81-4922-A254-B2ED77B5A01F}"/>
    <cellStyle name="Comma 2 3 4 2 4 2 3" xfId="21792" xr:uid="{A538B3ED-62D3-4568-8C94-01523C81A2B2}"/>
    <cellStyle name="Comma 2 3 4 2 4 2 3 2" xfId="52616" xr:uid="{AAD19680-3BEE-4C4B-A209-FF9D6F0257F3}"/>
    <cellStyle name="Comma 2 3 4 2 4 2 4" xfId="37206" xr:uid="{4281BE1A-1F5A-4A9B-8DA7-5ED43A936F55}"/>
    <cellStyle name="Comma 2 3 4 2 4 3" xfId="10387" xr:uid="{A19AE0E7-630F-4EFD-8B94-D85A5622F9D4}"/>
    <cellStyle name="Comma 2 3 4 2 4 3 2" xfId="25798" xr:uid="{546E9E14-92C0-4563-977C-81E1A0029834}"/>
    <cellStyle name="Comma 2 3 4 2 4 3 2 2" xfId="56622" xr:uid="{4A87B60E-EDFC-49EA-9BE2-ABF90824C432}"/>
    <cellStyle name="Comma 2 3 4 2 4 3 3" xfId="41212" xr:uid="{88CEC9D5-26F5-46F9-A949-C49891CB7368}"/>
    <cellStyle name="Comma 2 3 4 2 4 4" xfId="17989" xr:uid="{17F5A94B-0745-4B6D-9ECC-8596AF1B5415}"/>
    <cellStyle name="Comma 2 3 4 2 4 4 2" xfId="48813" xr:uid="{733FB78D-5F50-4545-B3BA-FDF9758D4415}"/>
    <cellStyle name="Comma 2 3 4 2 4 5" xfId="33403" xr:uid="{065B8068-27DA-46E1-9EDF-3DB5952E32B4}"/>
    <cellStyle name="Comma 2 3 4 2 5" xfId="4480" xr:uid="{16AD2A59-9C25-4104-99DC-18A4C9A42124}"/>
    <cellStyle name="Comma 2 3 4 2 5 2" xfId="12291" xr:uid="{85C1FFB4-3E83-4DC3-99BE-2625499E0859}"/>
    <cellStyle name="Comma 2 3 4 2 5 2 2" xfId="27702" xr:uid="{12E64B40-6FEB-445C-BB38-AE420D83B288}"/>
    <cellStyle name="Comma 2 3 4 2 5 2 2 2" xfId="58526" xr:uid="{6081C7D0-1FB4-4AB5-B8DB-D7FDF58792E9}"/>
    <cellStyle name="Comma 2 3 4 2 5 2 3" xfId="43116" xr:uid="{B7C93D39-DFB6-40AC-B833-08C01C738731}"/>
    <cellStyle name="Comma 2 3 4 2 5 3" xfId="19893" xr:uid="{B7E4C028-B6C6-464F-B010-2AB55955E92F}"/>
    <cellStyle name="Comma 2 3 4 2 5 3 2" xfId="50717" xr:uid="{F5010046-6AAB-40E3-9042-699B27623708}"/>
    <cellStyle name="Comma 2 3 4 2 5 4" xfId="35307" xr:uid="{83FC7586-429E-4309-B7FF-7BC896922796}"/>
    <cellStyle name="Comma 2 3 4 2 6" xfId="8488" xr:uid="{8FAC9DB9-1EBD-401B-8C0D-7968CFDA10EB}"/>
    <cellStyle name="Comma 2 3 4 2 6 2" xfId="23899" xr:uid="{6ECB683F-010E-4130-90C2-D78A5925F691}"/>
    <cellStyle name="Comma 2 3 4 2 6 2 2" xfId="54723" xr:uid="{187C8294-B167-4019-A8DE-E6AD97AA5B37}"/>
    <cellStyle name="Comma 2 3 4 2 6 3" xfId="39313" xr:uid="{99A2BFEE-95E4-4AB4-A560-67E0C813F145}"/>
    <cellStyle name="Comma 2 3 4 2 7" xfId="16090" xr:uid="{25461CA5-9756-4015-8FB6-D71164CAD7E5}"/>
    <cellStyle name="Comma 2 3 4 2 7 2" xfId="46914" xr:uid="{85EC259C-6CB5-4624-B3C3-9DCCDD1F56FD}"/>
    <cellStyle name="Comma 2 3 4 2 8" xfId="31504" xr:uid="{0425AA72-BECF-434D-B32B-158EB977F4B0}"/>
    <cellStyle name="Comma 2 3 4 3" xfId="468" xr:uid="{04C48E19-E6C6-4733-8EA9-D8A83F761E20}"/>
    <cellStyle name="Comma 2 3 4 3 2" xfId="1101" xr:uid="{261A46DD-6A9A-480F-943E-EA39CF2C1741}"/>
    <cellStyle name="Comma 2 3 4 3 2 2" xfId="3000" xr:uid="{60F4AAD3-B078-4A15-940E-7B552D5E77FC}"/>
    <cellStyle name="Comma 2 3 4 3 2 2 2" xfId="6803" xr:uid="{1C77C7E8-01D5-4C70-BD17-6AC2879F5BA3}"/>
    <cellStyle name="Comma 2 3 4 3 2 2 2 2" xfId="14614" xr:uid="{EA4C14EB-35B2-4B0C-B565-96B3C0193501}"/>
    <cellStyle name="Comma 2 3 4 3 2 2 2 2 2" xfId="30025" xr:uid="{F410C400-265E-417D-9356-01BD54ED7082}"/>
    <cellStyle name="Comma 2 3 4 3 2 2 2 2 2 2" xfId="60849" xr:uid="{731BC47C-F96A-4BC2-A7A1-2B6153448CFB}"/>
    <cellStyle name="Comma 2 3 4 3 2 2 2 2 3" xfId="45439" xr:uid="{94802790-088A-405F-B7AF-52A531E5DCBF}"/>
    <cellStyle name="Comma 2 3 4 3 2 2 2 3" xfId="22216" xr:uid="{9740D5D6-212D-4456-9D69-98DC6907C45D}"/>
    <cellStyle name="Comma 2 3 4 3 2 2 2 3 2" xfId="53040" xr:uid="{6C0EF762-9A79-4481-AB91-9E44220E707F}"/>
    <cellStyle name="Comma 2 3 4 3 2 2 2 4" xfId="37630" xr:uid="{B4746952-2E0B-4C84-899E-460AC43FC5C4}"/>
    <cellStyle name="Comma 2 3 4 3 2 2 3" xfId="10811" xr:uid="{B2B80F72-72FA-433B-9E20-87ABAE8E70D7}"/>
    <cellStyle name="Comma 2 3 4 3 2 2 3 2" xfId="26222" xr:uid="{F249EFCB-8D7A-4834-A2C4-7067962FB32F}"/>
    <cellStyle name="Comma 2 3 4 3 2 2 3 2 2" xfId="57046" xr:uid="{6266AF69-3176-4B77-9761-F841BF18DECF}"/>
    <cellStyle name="Comma 2 3 4 3 2 2 3 3" xfId="41636" xr:uid="{90917920-1DA9-45F3-9394-F0D11988C383}"/>
    <cellStyle name="Comma 2 3 4 3 2 2 4" xfId="18413" xr:uid="{6A05B6E1-9E68-4E77-884F-833BCAE7F2C9}"/>
    <cellStyle name="Comma 2 3 4 3 2 2 4 2" xfId="49237" xr:uid="{2F9D98EC-709A-49F1-9767-B65F63B0769E}"/>
    <cellStyle name="Comma 2 3 4 3 2 2 5" xfId="33827" xr:uid="{131C16A4-7CD5-4953-8232-7A3AFC40C747}"/>
    <cellStyle name="Comma 2 3 4 3 2 3" xfId="4904" xr:uid="{AED02D13-BD16-4BFF-9DAF-55AE6F431085}"/>
    <cellStyle name="Comma 2 3 4 3 2 3 2" xfId="12715" xr:uid="{B5B65C04-9A71-4419-9B5E-589721393418}"/>
    <cellStyle name="Comma 2 3 4 3 2 3 2 2" xfId="28126" xr:uid="{08FCE431-643C-4410-830D-640EA1BFE72D}"/>
    <cellStyle name="Comma 2 3 4 3 2 3 2 2 2" xfId="58950" xr:uid="{4E16EC6F-48B6-4DB1-931F-09A16B6FCA8A}"/>
    <cellStyle name="Comma 2 3 4 3 2 3 2 3" xfId="43540" xr:uid="{4E054AC2-8F07-4566-9CE0-82691818B76E}"/>
    <cellStyle name="Comma 2 3 4 3 2 3 3" xfId="20317" xr:uid="{65314A21-2108-4D6D-A997-630FCEC33E65}"/>
    <cellStyle name="Comma 2 3 4 3 2 3 3 2" xfId="51141" xr:uid="{CF3427D9-7FE3-42E7-9115-80007081C058}"/>
    <cellStyle name="Comma 2 3 4 3 2 3 4" xfId="35731" xr:uid="{43470541-A304-4EF2-BC48-08E0AE3DA6ED}"/>
    <cellStyle name="Comma 2 3 4 3 2 4" xfId="8912" xr:uid="{9BC33A72-8CD5-43D8-AAF4-FE527F603D69}"/>
    <cellStyle name="Comma 2 3 4 3 2 4 2" xfId="24323" xr:uid="{ADB89708-8AD6-448B-94D8-3156C51E5516}"/>
    <cellStyle name="Comma 2 3 4 3 2 4 2 2" xfId="55147" xr:uid="{108FC5FA-8D1C-4416-B1D1-EAB2C771DF1F}"/>
    <cellStyle name="Comma 2 3 4 3 2 4 3" xfId="39737" xr:uid="{C9AD040B-A65C-4227-8B2A-6C32B5297303}"/>
    <cellStyle name="Comma 2 3 4 3 2 5" xfId="16514" xr:uid="{091766D3-4B79-406F-B35A-D0D18D51D27A}"/>
    <cellStyle name="Comma 2 3 4 3 2 5 2" xfId="47338" xr:uid="{9E4ED462-E2D2-4918-A6A5-3A2BFAA5BD43}"/>
    <cellStyle name="Comma 2 3 4 3 2 6" xfId="31928" xr:uid="{F41FADAC-AE15-457E-B66C-1248B06FA487}"/>
    <cellStyle name="Comma 2 3 4 3 3" xfId="1734" xr:uid="{A6C73EB3-8EBD-40F8-A8F3-09B3DEC9BE31}"/>
    <cellStyle name="Comma 2 3 4 3 3 2" xfId="3633" xr:uid="{56DAA75F-7019-4A14-8A87-4E415C4879E9}"/>
    <cellStyle name="Comma 2 3 4 3 3 2 2" xfId="7436" xr:uid="{771F2CB4-E99D-4F72-876D-FDCED74D08FA}"/>
    <cellStyle name="Comma 2 3 4 3 3 2 2 2" xfId="15247" xr:uid="{2469BD18-00BC-4D3C-949B-A283732852C0}"/>
    <cellStyle name="Comma 2 3 4 3 3 2 2 2 2" xfId="30658" xr:uid="{C785D311-5E36-4F85-958E-F0A57AE593B4}"/>
    <cellStyle name="Comma 2 3 4 3 3 2 2 2 2 2" xfId="61482" xr:uid="{F984F5F9-AEED-4904-81A0-E22C76FAFCC7}"/>
    <cellStyle name="Comma 2 3 4 3 3 2 2 2 3" xfId="46072" xr:uid="{14EFAF80-6B2C-488B-ADFF-DED4147D867A}"/>
    <cellStyle name="Comma 2 3 4 3 3 2 2 3" xfId="22849" xr:uid="{83EFED92-A3E2-408D-B4E0-2BA8B4C4A6B2}"/>
    <cellStyle name="Comma 2 3 4 3 3 2 2 3 2" xfId="53673" xr:uid="{BD85396C-D71E-42BC-B1AA-0D7E79B560FF}"/>
    <cellStyle name="Comma 2 3 4 3 3 2 2 4" xfId="38263" xr:uid="{3EB2A039-6C74-4C61-89C5-072C443BDABD}"/>
    <cellStyle name="Comma 2 3 4 3 3 2 3" xfId="11444" xr:uid="{0E020E75-692D-44F8-86C2-5C4E09F9BD0B}"/>
    <cellStyle name="Comma 2 3 4 3 3 2 3 2" xfId="26855" xr:uid="{8B57AEEF-3001-4315-B55D-FB59A325CF21}"/>
    <cellStyle name="Comma 2 3 4 3 3 2 3 2 2" xfId="57679" xr:uid="{0285D284-5D00-4FE4-9E3C-6A1E2DA13CB5}"/>
    <cellStyle name="Comma 2 3 4 3 3 2 3 3" xfId="42269" xr:uid="{A1569CCC-6339-4896-8C90-8161097716F8}"/>
    <cellStyle name="Comma 2 3 4 3 3 2 4" xfId="19046" xr:uid="{5BF9573E-AD24-4382-ACD5-8C629D1F8B85}"/>
    <cellStyle name="Comma 2 3 4 3 3 2 4 2" xfId="49870" xr:uid="{C2E5B627-81EA-464C-90B1-46EA6D7569C4}"/>
    <cellStyle name="Comma 2 3 4 3 3 2 5" xfId="34460" xr:uid="{6A5C6ED6-9E7B-4AC2-AE18-E6261B23A591}"/>
    <cellStyle name="Comma 2 3 4 3 3 3" xfId="5537" xr:uid="{75C995C1-F738-4D59-8151-5A5543F3739C}"/>
    <cellStyle name="Comma 2 3 4 3 3 3 2" xfId="13348" xr:uid="{A207903C-1C4D-429A-A072-AF95CC04F3A8}"/>
    <cellStyle name="Comma 2 3 4 3 3 3 2 2" xfId="28759" xr:uid="{36E5973E-EB75-47AD-8E68-8916DD23D0C3}"/>
    <cellStyle name="Comma 2 3 4 3 3 3 2 2 2" xfId="59583" xr:uid="{CD161131-951B-4A5C-8E50-4F4B37CB59E1}"/>
    <cellStyle name="Comma 2 3 4 3 3 3 2 3" xfId="44173" xr:uid="{E7066900-804B-49FC-8175-8A5DAA40E084}"/>
    <cellStyle name="Comma 2 3 4 3 3 3 3" xfId="20950" xr:uid="{9DDA06AF-4EA9-4479-A232-E2BF98F2EBC5}"/>
    <cellStyle name="Comma 2 3 4 3 3 3 3 2" xfId="51774" xr:uid="{BAB93C72-CAFC-40B2-B9B6-98F5526A3445}"/>
    <cellStyle name="Comma 2 3 4 3 3 3 4" xfId="36364" xr:uid="{5CB1BC54-75CA-4262-B016-AA338823BD34}"/>
    <cellStyle name="Comma 2 3 4 3 3 4" xfId="9545" xr:uid="{3DA2141F-4828-46A1-8011-9D9A839DDF39}"/>
    <cellStyle name="Comma 2 3 4 3 3 4 2" xfId="24956" xr:uid="{AB7E7459-0838-4537-A06C-CCA3C47E9C84}"/>
    <cellStyle name="Comma 2 3 4 3 3 4 2 2" xfId="55780" xr:uid="{70B825D9-425F-4154-A56C-4E2A967F4148}"/>
    <cellStyle name="Comma 2 3 4 3 3 4 3" xfId="40370" xr:uid="{886B4C2E-4C22-4244-9FA0-3D73C53430F0}"/>
    <cellStyle name="Comma 2 3 4 3 3 5" xfId="17147" xr:uid="{5D93C84A-0A2E-471C-BB7D-83032E1B66A0}"/>
    <cellStyle name="Comma 2 3 4 3 3 5 2" xfId="47971" xr:uid="{79068124-D92C-4BA6-B1BF-D0A659222E09}"/>
    <cellStyle name="Comma 2 3 4 3 3 6" xfId="32561" xr:uid="{60DEB76F-BE0D-488D-992C-E94C966A764E}"/>
    <cellStyle name="Comma 2 3 4 3 4" xfId="2367" xr:uid="{C42F4EAA-C330-412C-8697-D0D8245642BD}"/>
    <cellStyle name="Comma 2 3 4 3 4 2" xfId="6170" xr:uid="{95643830-DFCB-47E9-81BB-FC17919ADA4B}"/>
    <cellStyle name="Comma 2 3 4 3 4 2 2" xfId="13981" xr:uid="{A46F1F8B-ABC8-4745-9A03-6F237586D048}"/>
    <cellStyle name="Comma 2 3 4 3 4 2 2 2" xfId="29392" xr:uid="{F8D94389-F73E-4F6E-90D8-B7D833DFF58F}"/>
    <cellStyle name="Comma 2 3 4 3 4 2 2 2 2" xfId="60216" xr:uid="{BE0DC70C-6B3E-41FE-BCC0-F9536ACC720A}"/>
    <cellStyle name="Comma 2 3 4 3 4 2 2 3" xfId="44806" xr:uid="{BAF4AA23-5C12-4EBF-94A9-30DE0E89525D}"/>
    <cellStyle name="Comma 2 3 4 3 4 2 3" xfId="21583" xr:uid="{59F79B70-9581-48F3-81D0-6B1DDD0AD27A}"/>
    <cellStyle name="Comma 2 3 4 3 4 2 3 2" xfId="52407" xr:uid="{54F25722-56A0-4A4E-8858-D3578E5C60A7}"/>
    <cellStyle name="Comma 2 3 4 3 4 2 4" xfId="36997" xr:uid="{4D0B4A74-8DA2-4E64-A10B-9513D6CB654E}"/>
    <cellStyle name="Comma 2 3 4 3 4 3" xfId="10178" xr:uid="{752C9BF6-56EF-4CB3-BB69-F16BF65E90F7}"/>
    <cellStyle name="Comma 2 3 4 3 4 3 2" xfId="25589" xr:uid="{D34E5A3A-F76D-4212-A984-60E15E473839}"/>
    <cellStyle name="Comma 2 3 4 3 4 3 2 2" xfId="56413" xr:uid="{FC1B9EF5-188D-4A34-BF87-5D8A6ED1B664}"/>
    <cellStyle name="Comma 2 3 4 3 4 3 3" xfId="41003" xr:uid="{72895853-F7F8-4853-80E0-61C6FEB7259B}"/>
    <cellStyle name="Comma 2 3 4 3 4 4" xfId="17780" xr:uid="{EA861FC1-9CB9-4496-9874-E0A79265854E}"/>
    <cellStyle name="Comma 2 3 4 3 4 4 2" xfId="48604" xr:uid="{4237ECAA-D17C-41F9-9F2A-A81843EFEBC7}"/>
    <cellStyle name="Comma 2 3 4 3 4 5" xfId="33194" xr:uid="{17913899-4BC1-48F9-A567-A10643A98871}"/>
    <cellStyle name="Comma 2 3 4 3 5" xfId="4271" xr:uid="{D5EEB30F-8F2D-47D7-897B-13A6C638BBCA}"/>
    <cellStyle name="Comma 2 3 4 3 5 2" xfId="12082" xr:uid="{C9824699-BA86-4F55-B3D3-ACD5A9101492}"/>
    <cellStyle name="Comma 2 3 4 3 5 2 2" xfId="27493" xr:uid="{3E13ED5D-6D0C-4F57-AAFB-E28C170CC4C0}"/>
    <cellStyle name="Comma 2 3 4 3 5 2 2 2" xfId="58317" xr:uid="{682DC8C6-6E70-4BDC-A1B1-53ACECD740B4}"/>
    <cellStyle name="Comma 2 3 4 3 5 2 3" xfId="42907" xr:uid="{FCACA39F-0E92-4BFC-8B0B-5C29908888C3}"/>
    <cellStyle name="Comma 2 3 4 3 5 3" xfId="19684" xr:uid="{A1AEDE09-6172-4128-A87B-2995AF465345}"/>
    <cellStyle name="Comma 2 3 4 3 5 3 2" xfId="50508" xr:uid="{18F32E09-2F63-4BF5-A0C3-22EF9F943617}"/>
    <cellStyle name="Comma 2 3 4 3 5 4" xfId="35098" xr:uid="{C490F455-1E17-4E09-90B3-7BCB3011E801}"/>
    <cellStyle name="Comma 2 3 4 3 6" xfId="8279" xr:uid="{7830DD73-1A64-4BD0-9789-D81CD1A655BF}"/>
    <cellStyle name="Comma 2 3 4 3 6 2" xfId="23690" xr:uid="{67DD4F41-4577-4848-939D-3F03C68A4AFF}"/>
    <cellStyle name="Comma 2 3 4 3 6 2 2" xfId="54514" xr:uid="{6DA67642-BF64-4C75-A1FB-A42876174356}"/>
    <cellStyle name="Comma 2 3 4 3 6 3" xfId="39104" xr:uid="{3A5B9855-7EA2-4C44-ABA0-537B78D5DA28}"/>
    <cellStyle name="Comma 2 3 4 3 7" xfId="15881" xr:uid="{CD337B27-FE7E-4AFC-B383-19457A2D9CAA}"/>
    <cellStyle name="Comma 2 3 4 3 7 2" xfId="46705" xr:uid="{6CE7532D-7D72-4E6C-9A73-402370107BCB}"/>
    <cellStyle name="Comma 2 3 4 3 8" xfId="31295" xr:uid="{1C4CDD28-9369-41AE-8572-6E7A7989E2F3}"/>
    <cellStyle name="Comma 2 3 4 4" xfId="888" xr:uid="{1EAB64BF-6608-42F6-A538-E265BD3996C7}"/>
    <cellStyle name="Comma 2 3 4 4 2" xfId="2787" xr:uid="{B4D0AE33-E555-4F13-A241-ACE2E5E8DCF8}"/>
    <cellStyle name="Comma 2 3 4 4 2 2" xfId="6590" xr:uid="{6FF7A9FF-BAA9-45C6-B435-639D0E087348}"/>
    <cellStyle name="Comma 2 3 4 4 2 2 2" xfId="14401" xr:uid="{230DFF2D-ADFE-4E41-94BC-3240C485B392}"/>
    <cellStyle name="Comma 2 3 4 4 2 2 2 2" xfId="29812" xr:uid="{ABDBBE2B-E03C-48CD-AA41-10BAB7E5732C}"/>
    <cellStyle name="Comma 2 3 4 4 2 2 2 2 2" xfId="60636" xr:uid="{3E7ECE5C-D082-40E6-87AE-BCE04C6D4E31}"/>
    <cellStyle name="Comma 2 3 4 4 2 2 2 3" xfId="45226" xr:uid="{07A997EC-EB5D-426C-A080-B86DECB25775}"/>
    <cellStyle name="Comma 2 3 4 4 2 2 3" xfId="22003" xr:uid="{7D081F7C-A893-4EF0-B005-E668C3FBB5B4}"/>
    <cellStyle name="Comma 2 3 4 4 2 2 3 2" xfId="52827" xr:uid="{6D028666-1FCD-403A-B9AF-3556F55B37AE}"/>
    <cellStyle name="Comma 2 3 4 4 2 2 4" xfId="37417" xr:uid="{85A8C4E1-B773-4C6D-8016-8B13AEA9D08B}"/>
    <cellStyle name="Comma 2 3 4 4 2 3" xfId="10598" xr:uid="{F11AE59F-9FD2-4003-BBBD-1292301BDFF1}"/>
    <cellStyle name="Comma 2 3 4 4 2 3 2" xfId="26009" xr:uid="{ADAFC63A-0578-4B2A-BECE-03A8F4B2816A}"/>
    <cellStyle name="Comma 2 3 4 4 2 3 2 2" xfId="56833" xr:uid="{08D03F19-3979-47B6-8F64-A2305D25CAD2}"/>
    <cellStyle name="Comma 2 3 4 4 2 3 3" xfId="41423" xr:uid="{84ADAF58-5C5D-4FBE-B705-9625FB1F1AC0}"/>
    <cellStyle name="Comma 2 3 4 4 2 4" xfId="18200" xr:uid="{85F024B8-319A-417B-9A74-B0143DF1FABD}"/>
    <cellStyle name="Comma 2 3 4 4 2 4 2" xfId="49024" xr:uid="{F0324F32-5534-4259-9FB5-CD39C14A31BC}"/>
    <cellStyle name="Comma 2 3 4 4 2 5" xfId="33614" xr:uid="{E971B571-FBEC-42C2-8ED2-B7E06141F5F4}"/>
    <cellStyle name="Comma 2 3 4 4 3" xfId="4691" xr:uid="{E603B0C3-7F5E-46E3-B941-760E6758A88E}"/>
    <cellStyle name="Comma 2 3 4 4 3 2" xfId="12502" xr:uid="{80C5861F-D168-49EA-9B00-C49D7F5D3F4B}"/>
    <cellStyle name="Comma 2 3 4 4 3 2 2" xfId="27913" xr:uid="{FA58B97B-E00F-4C90-9CA8-B16E5CD6CB83}"/>
    <cellStyle name="Comma 2 3 4 4 3 2 2 2" xfId="58737" xr:uid="{882FFE8D-F4B8-45D1-8631-00A5AF7F90B4}"/>
    <cellStyle name="Comma 2 3 4 4 3 2 3" xfId="43327" xr:uid="{F23E6383-C7D9-43E9-9DE4-63358344AD8F}"/>
    <cellStyle name="Comma 2 3 4 4 3 3" xfId="20104" xr:uid="{C942779D-D449-4A6E-8428-AC3CFB1B7EAC}"/>
    <cellStyle name="Comma 2 3 4 4 3 3 2" xfId="50928" xr:uid="{D18B3D09-B15F-4501-AB07-C67D35CFC392}"/>
    <cellStyle name="Comma 2 3 4 4 3 4" xfId="35518" xr:uid="{09B4A1EC-EEF9-4C14-840B-B854B16A8CAC}"/>
    <cellStyle name="Comma 2 3 4 4 4" xfId="8699" xr:uid="{A40C3FD7-88B8-4DDF-ADD1-C8A5EA0AF088}"/>
    <cellStyle name="Comma 2 3 4 4 4 2" xfId="24110" xr:uid="{846CBDDA-29B1-4AF1-AC32-84171813255B}"/>
    <cellStyle name="Comma 2 3 4 4 4 2 2" xfId="54934" xr:uid="{FA80288B-42AA-43AB-A6C1-39BD4C45BF43}"/>
    <cellStyle name="Comma 2 3 4 4 4 3" xfId="39524" xr:uid="{2CBAD554-EB04-4DB6-8919-276FE778E8CA}"/>
    <cellStyle name="Comma 2 3 4 4 5" xfId="16301" xr:uid="{CF5FF42F-2712-4C33-9245-BE591B2FE452}"/>
    <cellStyle name="Comma 2 3 4 4 5 2" xfId="47125" xr:uid="{8499471B-6CF5-42DA-89E6-3E980ECFD9F8}"/>
    <cellStyle name="Comma 2 3 4 4 6" xfId="31715" xr:uid="{DFEC441C-303C-4827-8D03-7262D6370186}"/>
    <cellStyle name="Comma 2 3 4 5" xfId="1521" xr:uid="{2DBF2257-5E0D-470D-B218-9AC4632011EE}"/>
    <cellStyle name="Comma 2 3 4 5 2" xfId="3420" xr:uid="{C90A3132-8F17-4EA7-9DD2-51E58327541B}"/>
    <cellStyle name="Comma 2 3 4 5 2 2" xfId="7223" xr:uid="{F51C5FDE-C1E3-4133-B138-DCB8A93873BF}"/>
    <cellStyle name="Comma 2 3 4 5 2 2 2" xfId="15034" xr:uid="{5B23D7DB-8793-45E4-9FD6-0EB24246A201}"/>
    <cellStyle name="Comma 2 3 4 5 2 2 2 2" xfId="30445" xr:uid="{D0315CDF-B59A-4A8A-A341-F9461D783EE8}"/>
    <cellStyle name="Comma 2 3 4 5 2 2 2 2 2" xfId="61269" xr:uid="{3A63A32C-E27C-410C-AF46-D2405F2CB0E3}"/>
    <cellStyle name="Comma 2 3 4 5 2 2 2 3" xfId="45859" xr:uid="{3E61A14C-31DA-4FBF-9E19-E038E6C1F835}"/>
    <cellStyle name="Comma 2 3 4 5 2 2 3" xfId="22636" xr:uid="{1C7BEF26-0054-49C2-A16F-3E167C68A21E}"/>
    <cellStyle name="Comma 2 3 4 5 2 2 3 2" xfId="53460" xr:uid="{65D31CE4-B038-48D9-B7CF-18917A7FA756}"/>
    <cellStyle name="Comma 2 3 4 5 2 2 4" xfId="38050" xr:uid="{E8AE0B94-31A0-4F16-8620-A35121B4B4C7}"/>
    <cellStyle name="Comma 2 3 4 5 2 3" xfId="11231" xr:uid="{C8688731-8DAD-43BB-981D-018AC629153C}"/>
    <cellStyle name="Comma 2 3 4 5 2 3 2" xfId="26642" xr:uid="{CEC09686-2B44-4092-A41D-1CDBC92A9AE5}"/>
    <cellStyle name="Comma 2 3 4 5 2 3 2 2" xfId="57466" xr:uid="{82CC7BDA-9F95-4F2A-A162-CEC887BE3A92}"/>
    <cellStyle name="Comma 2 3 4 5 2 3 3" xfId="42056" xr:uid="{887033A2-47EA-40F3-831A-276280BAC926}"/>
    <cellStyle name="Comma 2 3 4 5 2 4" xfId="18833" xr:uid="{86D6B412-A5BC-4F2D-93D5-E974E0F7967D}"/>
    <cellStyle name="Comma 2 3 4 5 2 4 2" xfId="49657" xr:uid="{77859AAB-7F81-438F-8BA2-92B899A2AE7C}"/>
    <cellStyle name="Comma 2 3 4 5 2 5" xfId="34247" xr:uid="{BBECD13C-B690-44CF-96DC-480876F650E7}"/>
    <cellStyle name="Comma 2 3 4 5 3" xfId="5324" xr:uid="{8F56E528-1C57-4174-A6B7-B1FBA4CD613C}"/>
    <cellStyle name="Comma 2 3 4 5 3 2" xfId="13135" xr:uid="{8612654E-1295-4440-982D-7EB8C599B04E}"/>
    <cellStyle name="Comma 2 3 4 5 3 2 2" xfId="28546" xr:uid="{3B4C84FB-ED86-4EF0-A732-71C52605BA05}"/>
    <cellStyle name="Comma 2 3 4 5 3 2 2 2" xfId="59370" xr:uid="{F1465714-3EE1-4424-9B37-7828817B70A4}"/>
    <cellStyle name="Comma 2 3 4 5 3 2 3" xfId="43960" xr:uid="{4B51A904-FF8B-4926-B21A-B5C5C0AD3754}"/>
    <cellStyle name="Comma 2 3 4 5 3 3" xfId="20737" xr:uid="{7A0D9029-FA61-40E0-B323-6F4F08211BD0}"/>
    <cellStyle name="Comma 2 3 4 5 3 3 2" xfId="51561" xr:uid="{EA7E7E42-E250-40D8-AC3B-3F26D961E7E7}"/>
    <cellStyle name="Comma 2 3 4 5 3 4" xfId="36151" xr:uid="{8E1759DE-D4A2-4263-B33F-C19027F0219B}"/>
    <cellStyle name="Comma 2 3 4 5 4" xfId="9332" xr:uid="{40440821-D0E0-4EFB-AEE1-51CBA6DA2D60}"/>
    <cellStyle name="Comma 2 3 4 5 4 2" xfId="24743" xr:uid="{D862DD46-5198-4440-B39A-3A6B273B8191}"/>
    <cellStyle name="Comma 2 3 4 5 4 2 2" xfId="55567" xr:uid="{02547A46-DDD2-4C43-8667-957B62179475}"/>
    <cellStyle name="Comma 2 3 4 5 4 3" xfId="40157" xr:uid="{97BEBFFE-DF21-4414-8F5A-A1CCEA24D7D1}"/>
    <cellStyle name="Comma 2 3 4 5 5" xfId="16934" xr:uid="{FCBF9B83-5CD0-42E9-B851-E669DF17C46C}"/>
    <cellStyle name="Comma 2 3 4 5 5 2" xfId="47758" xr:uid="{76CC9208-6714-4548-9DE2-FA995349509A}"/>
    <cellStyle name="Comma 2 3 4 5 6" xfId="32348" xr:uid="{7E73A3FB-2FCE-46A0-9E9D-60E02127D540}"/>
    <cellStyle name="Comma 2 3 4 6" xfId="2154" xr:uid="{71CE2325-C142-41E1-A923-23A87ED178C1}"/>
    <cellStyle name="Comma 2 3 4 6 2" xfId="5957" xr:uid="{AEECEEE4-7D50-44E2-90A3-D89C06DBE34A}"/>
    <cellStyle name="Comma 2 3 4 6 2 2" xfId="13768" xr:uid="{751F53D5-3EFE-41D9-AF5F-591C43D2CF13}"/>
    <cellStyle name="Comma 2 3 4 6 2 2 2" xfId="29179" xr:uid="{906F7DF6-62A7-402A-9985-90035F0A0AB0}"/>
    <cellStyle name="Comma 2 3 4 6 2 2 2 2" xfId="60003" xr:uid="{27721C7D-9F1A-4921-A067-76402B6D7862}"/>
    <cellStyle name="Comma 2 3 4 6 2 2 3" xfId="44593" xr:uid="{E847D03D-D9C2-450B-BBE0-7283B4BFF7E4}"/>
    <cellStyle name="Comma 2 3 4 6 2 3" xfId="21370" xr:uid="{747FB881-FF84-4CD0-8A1B-BDE676E43139}"/>
    <cellStyle name="Comma 2 3 4 6 2 3 2" xfId="52194" xr:uid="{F1826DD6-CEC9-4A0C-BF0E-40DADBD5BC4B}"/>
    <cellStyle name="Comma 2 3 4 6 2 4" xfId="36784" xr:uid="{50A88326-1038-469A-B5EF-B673F23637AA}"/>
    <cellStyle name="Comma 2 3 4 6 3" xfId="9965" xr:uid="{70CE769B-754B-469F-9322-3D869B9E03A3}"/>
    <cellStyle name="Comma 2 3 4 6 3 2" xfId="25376" xr:uid="{8220AA96-3050-4D56-B434-FEF69E6D155A}"/>
    <cellStyle name="Comma 2 3 4 6 3 2 2" xfId="56200" xr:uid="{43DB1EC6-60CA-4735-89EA-F95BDC6442B0}"/>
    <cellStyle name="Comma 2 3 4 6 3 3" xfId="40790" xr:uid="{506D0DD0-87FA-4558-A217-B302DAA0FD77}"/>
    <cellStyle name="Comma 2 3 4 6 4" xfId="17567" xr:uid="{4E8C2529-F6F9-4AB2-ACC6-3F16389CEEAC}"/>
    <cellStyle name="Comma 2 3 4 6 4 2" xfId="48391" xr:uid="{7552F0B3-8FBF-423D-8A81-16F013481129}"/>
    <cellStyle name="Comma 2 3 4 6 5" xfId="32981" xr:uid="{D09270BA-43FB-47F4-8B9C-4D889BD12F6D}"/>
    <cellStyle name="Comma 2 3 4 7" xfId="4058" xr:uid="{892A0BB2-16FA-466B-9B3B-4ACBAD306194}"/>
    <cellStyle name="Comma 2 3 4 7 2" xfId="11869" xr:uid="{5B413BD6-7A1F-4CCD-A974-615C1317F19A}"/>
    <cellStyle name="Comma 2 3 4 7 2 2" xfId="27280" xr:uid="{76150E57-4755-462E-8ACD-EC77206924C3}"/>
    <cellStyle name="Comma 2 3 4 7 2 2 2" xfId="58104" xr:uid="{B243C382-F6DE-4EF6-A77E-898E26A39365}"/>
    <cellStyle name="Comma 2 3 4 7 2 3" xfId="42694" xr:uid="{A14208DA-141B-457D-96FC-61C04BD84F52}"/>
    <cellStyle name="Comma 2 3 4 7 3" xfId="19471" xr:uid="{2E03A868-A8E2-49C6-910B-F28FCEFFC9CF}"/>
    <cellStyle name="Comma 2 3 4 7 3 2" xfId="50295" xr:uid="{2BA932C6-02D2-4747-8A23-4916FAA51189}"/>
    <cellStyle name="Comma 2 3 4 7 4" xfId="34885" xr:uid="{64BAF009-2821-407F-9F1D-3496BA26CA05}"/>
    <cellStyle name="Comma 2 3 4 8" xfId="8066" xr:uid="{19B6560B-AE6D-4524-8AAF-496F3342DE6A}"/>
    <cellStyle name="Comma 2 3 4 8 2" xfId="23477" xr:uid="{65DEA5C5-315E-4E09-8179-835170D62CEB}"/>
    <cellStyle name="Comma 2 3 4 8 2 2" xfId="54301" xr:uid="{EE90099B-1A83-43D4-BA90-E1148FF12E47}"/>
    <cellStyle name="Comma 2 3 4 8 3" xfId="38891" xr:uid="{395D6107-EBE1-4F52-B995-F224E0EA6BAB}"/>
    <cellStyle name="Comma 2 3 4 9" xfId="7857" xr:uid="{6AFE172B-9D7C-43F7-96BD-57423206EA4F}"/>
    <cellStyle name="Comma 2 3 4 9 2" xfId="23268" xr:uid="{A0D2B767-A421-4A29-BAC2-26DF9B159496}"/>
    <cellStyle name="Comma 2 3 4 9 2 2" xfId="54092" xr:uid="{A4D5ADD1-B916-46BE-BCB7-0A67293ECE7F}"/>
    <cellStyle name="Comma 2 3 4 9 3" xfId="38682" xr:uid="{22DA2B42-7F0F-4C01-AABC-A2875DA0455F}"/>
    <cellStyle name="Comma 2 3 5" xfId="166" xr:uid="{EDE6AE45-393D-4F74-BCEA-D4E1F2631424}"/>
    <cellStyle name="Comma 2 3 5 10" xfId="15588" xr:uid="{7C952FDA-4557-4A2A-B48B-266963E4E822}"/>
    <cellStyle name="Comma 2 3 5 10 2" xfId="46412" xr:uid="{518C21F9-CF75-44EF-9B6E-038E792AF434}"/>
    <cellStyle name="Comma 2 3 5 11" xfId="31002" xr:uid="{050F7434-7288-4568-88BA-A7E77FA8ACF4}"/>
    <cellStyle name="Comma 2 3 5 2" xfId="597" xr:uid="{951E4491-B757-4AE9-AA22-08B985D7F847}"/>
    <cellStyle name="Comma 2 3 5 2 2" xfId="1230" xr:uid="{22276AC2-3483-4386-BA19-DBF0205B4536}"/>
    <cellStyle name="Comma 2 3 5 2 2 2" xfId="3129" xr:uid="{6A626BDE-3355-456C-BDAE-0620C0217FC4}"/>
    <cellStyle name="Comma 2 3 5 2 2 2 2" xfId="6932" xr:uid="{C9D1B857-63E7-4DB6-BF4F-8F00E690EC6A}"/>
    <cellStyle name="Comma 2 3 5 2 2 2 2 2" xfId="14743" xr:uid="{510E0752-D4BD-4E5F-8525-98ED6E54DA64}"/>
    <cellStyle name="Comma 2 3 5 2 2 2 2 2 2" xfId="30154" xr:uid="{32247F8D-3E26-4639-B8AA-5A97910BEDF6}"/>
    <cellStyle name="Comma 2 3 5 2 2 2 2 2 2 2" xfId="60978" xr:uid="{82815EE6-D2E1-4820-B8B9-863844D58469}"/>
    <cellStyle name="Comma 2 3 5 2 2 2 2 2 3" xfId="45568" xr:uid="{DC3E4D3C-536B-4D79-B56B-DBA5F88476E4}"/>
    <cellStyle name="Comma 2 3 5 2 2 2 2 3" xfId="22345" xr:uid="{D44C987A-E4B4-423A-9812-B8CC2CCFA99F}"/>
    <cellStyle name="Comma 2 3 5 2 2 2 2 3 2" xfId="53169" xr:uid="{4EAAAE71-B6BB-4BE9-A8A5-14A00DE8EB4F}"/>
    <cellStyle name="Comma 2 3 5 2 2 2 2 4" xfId="37759" xr:uid="{F165A17C-C090-447B-BB3B-86F38760C7A9}"/>
    <cellStyle name="Comma 2 3 5 2 2 2 3" xfId="10940" xr:uid="{3DE9E767-C0A1-49EE-9EEF-1532A1FDAD74}"/>
    <cellStyle name="Comma 2 3 5 2 2 2 3 2" xfId="26351" xr:uid="{A88962F0-9CE7-4104-ABE7-1573E7B59F45}"/>
    <cellStyle name="Comma 2 3 5 2 2 2 3 2 2" xfId="57175" xr:uid="{596D0837-D686-4CE6-A72A-61B6774913C0}"/>
    <cellStyle name="Comma 2 3 5 2 2 2 3 3" xfId="41765" xr:uid="{18C9F644-BB47-40EA-AD49-0276F4908B8C}"/>
    <cellStyle name="Comma 2 3 5 2 2 2 4" xfId="18542" xr:uid="{67F6ECC0-678C-47AD-A592-07DC5EF45072}"/>
    <cellStyle name="Comma 2 3 5 2 2 2 4 2" xfId="49366" xr:uid="{DFB7B54A-ADE0-49EC-8827-6AD3761F445C}"/>
    <cellStyle name="Comma 2 3 5 2 2 2 5" xfId="33956" xr:uid="{2FFC292D-1E58-4D3B-994B-517E50B0ACE7}"/>
    <cellStyle name="Comma 2 3 5 2 2 3" xfId="5033" xr:uid="{9563BE35-0C8C-4599-A4E6-1C8DC2730C6A}"/>
    <cellStyle name="Comma 2 3 5 2 2 3 2" xfId="12844" xr:uid="{450A1F46-2958-4A77-8DE2-DE6ECE2BACBB}"/>
    <cellStyle name="Comma 2 3 5 2 2 3 2 2" xfId="28255" xr:uid="{13A57747-337D-46D8-98FB-5CB9447C812E}"/>
    <cellStyle name="Comma 2 3 5 2 2 3 2 2 2" xfId="59079" xr:uid="{AE0963D9-A435-42B9-B0BA-A68F141DEB6F}"/>
    <cellStyle name="Comma 2 3 5 2 2 3 2 3" xfId="43669" xr:uid="{32B40CFD-C8C5-4DAE-8215-28563643D0D1}"/>
    <cellStyle name="Comma 2 3 5 2 2 3 3" xfId="20446" xr:uid="{B06FB4E9-64D3-4156-8262-BCE149003008}"/>
    <cellStyle name="Comma 2 3 5 2 2 3 3 2" xfId="51270" xr:uid="{CBEA078D-7E09-4D50-BBE1-3F0384228576}"/>
    <cellStyle name="Comma 2 3 5 2 2 3 4" xfId="35860" xr:uid="{1C0BBA10-4D5D-40E4-8DF7-A9DA2F14BF55}"/>
    <cellStyle name="Comma 2 3 5 2 2 4" xfId="9041" xr:uid="{B66C96ED-8C9C-4D2D-9C11-0A3A85B6F7E6}"/>
    <cellStyle name="Comma 2 3 5 2 2 4 2" xfId="24452" xr:uid="{7868A8E3-95CA-44F2-AA40-B8A1F6048A18}"/>
    <cellStyle name="Comma 2 3 5 2 2 4 2 2" xfId="55276" xr:uid="{19022D57-6908-4097-96C5-B1EE570A86AA}"/>
    <cellStyle name="Comma 2 3 5 2 2 4 3" xfId="39866" xr:uid="{3D6FFDBE-0F52-4435-B1ED-D536F7936B6D}"/>
    <cellStyle name="Comma 2 3 5 2 2 5" xfId="16643" xr:uid="{C262EFAD-FDE0-4D40-9B85-BBAA5DB81066}"/>
    <cellStyle name="Comma 2 3 5 2 2 5 2" xfId="47467" xr:uid="{53FA546D-9F7C-4CE5-A6B1-385AD84F2847}"/>
    <cellStyle name="Comma 2 3 5 2 2 6" xfId="32057" xr:uid="{A0EABF2D-D5C6-42F2-8780-E830E1BE3EC2}"/>
    <cellStyle name="Comma 2 3 5 2 3" xfId="1863" xr:uid="{C0FFB543-2800-4AD0-B836-1E20FCBA0833}"/>
    <cellStyle name="Comma 2 3 5 2 3 2" xfId="3762" xr:uid="{48228CF6-C61D-4D54-AA65-BCA441D4E275}"/>
    <cellStyle name="Comma 2 3 5 2 3 2 2" xfId="7565" xr:uid="{1769AC50-BB93-473F-ADE7-92DABBFFBCF8}"/>
    <cellStyle name="Comma 2 3 5 2 3 2 2 2" xfId="15376" xr:uid="{6D94252A-4D19-4DE8-B013-55F30F83058B}"/>
    <cellStyle name="Comma 2 3 5 2 3 2 2 2 2" xfId="30787" xr:uid="{74947D8B-2EDA-456E-98F8-34C0632BBB50}"/>
    <cellStyle name="Comma 2 3 5 2 3 2 2 2 2 2" xfId="61611" xr:uid="{C4FE91E3-3A72-47E8-AA46-7C7BB79407BD}"/>
    <cellStyle name="Comma 2 3 5 2 3 2 2 2 3" xfId="46201" xr:uid="{0827FBC9-6FF3-46A0-9F5F-99F0799D1B8B}"/>
    <cellStyle name="Comma 2 3 5 2 3 2 2 3" xfId="22978" xr:uid="{A5C635D1-BE6B-407A-9752-E377FD132CC8}"/>
    <cellStyle name="Comma 2 3 5 2 3 2 2 3 2" xfId="53802" xr:uid="{A7521ABB-085B-49C4-81DF-E5060541F322}"/>
    <cellStyle name="Comma 2 3 5 2 3 2 2 4" xfId="38392" xr:uid="{45F5C664-4E55-45E3-AA69-6ADEC1E58B36}"/>
    <cellStyle name="Comma 2 3 5 2 3 2 3" xfId="11573" xr:uid="{C2A1B7A3-A1F9-42DB-A45B-168BD80B5E3E}"/>
    <cellStyle name="Comma 2 3 5 2 3 2 3 2" xfId="26984" xr:uid="{C4076F34-C6CB-4C24-8157-89B053221C57}"/>
    <cellStyle name="Comma 2 3 5 2 3 2 3 2 2" xfId="57808" xr:uid="{9E8EEC73-4C41-49B2-8321-268293A753E5}"/>
    <cellStyle name="Comma 2 3 5 2 3 2 3 3" xfId="42398" xr:uid="{10139F92-C1D8-4267-A278-64F6B6BF8CC7}"/>
    <cellStyle name="Comma 2 3 5 2 3 2 4" xfId="19175" xr:uid="{63481192-80E8-4243-81DD-11514F37416D}"/>
    <cellStyle name="Comma 2 3 5 2 3 2 4 2" xfId="49999" xr:uid="{C8039393-7409-4218-B13E-43A79BC59A8D}"/>
    <cellStyle name="Comma 2 3 5 2 3 2 5" xfId="34589" xr:uid="{A4657D23-7FDB-4F9E-ACCF-EBEF0635FA69}"/>
    <cellStyle name="Comma 2 3 5 2 3 3" xfId="5666" xr:uid="{F4451753-D67B-4250-982A-D59D3397A0A0}"/>
    <cellStyle name="Comma 2 3 5 2 3 3 2" xfId="13477" xr:uid="{F31E96FA-046C-440F-92FA-F9D8E6593035}"/>
    <cellStyle name="Comma 2 3 5 2 3 3 2 2" xfId="28888" xr:uid="{83524E63-EA81-4FE7-9C86-C511E9B8C35B}"/>
    <cellStyle name="Comma 2 3 5 2 3 3 2 2 2" xfId="59712" xr:uid="{5D82F92F-3D81-4F27-A376-93B22352B18D}"/>
    <cellStyle name="Comma 2 3 5 2 3 3 2 3" xfId="44302" xr:uid="{10B1F149-743D-4A33-8E61-FACA1516032A}"/>
    <cellStyle name="Comma 2 3 5 2 3 3 3" xfId="21079" xr:uid="{C9D43ECC-DEC6-437E-ACC9-EE92B971896E}"/>
    <cellStyle name="Comma 2 3 5 2 3 3 3 2" xfId="51903" xr:uid="{D9D0DC4F-FA30-4117-9C60-A9D4F5081302}"/>
    <cellStyle name="Comma 2 3 5 2 3 3 4" xfId="36493" xr:uid="{48A611C8-80CF-466A-8698-143A757A29E9}"/>
    <cellStyle name="Comma 2 3 5 2 3 4" xfId="9674" xr:uid="{A310273D-F5F0-4784-B0C7-C447023D0EAD}"/>
    <cellStyle name="Comma 2 3 5 2 3 4 2" xfId="25085" xr:uid="{DB67581F-579D-47C1-89DB-81C124077350}"/>
    <cellStyle name="Comma 2 3 5 2 3 4 2 2" xfId="55909" xr:uid="{08FBF506-F7F4-43D1-B1E1-0CB488422050}"/>
    <cellStyle name="Comma 2 3 5 2 3 4 3" xfId="40499" xr:uid="{E79C9B6C-CBF0-41A1-8E6E-CAEFB9F826E4}"/>
    <cellStyle name="Comma 2 3 5 2 3 5" xfId="17276" xr:uid="{2E0C572F-B2A9-4110-AB8B-4C98CB7E98E2}"/>
    <cellStyle name="Comma 2 3 5 2 3 5 2" xfId="48100" xr:uid="{45335873-A66D-4F80-A49D-3CD5886421D1}"/>
    <cellStyle name="Comma 2 3 5 2 3 6" xfId="32690" xr:uid="{2AB49971-5AE5-4480-BBAC-EA8E0E7B7713}"/>
    <cellStyle name="Comma 2 3 5 2 4" xfId="2496" xr:uid="{A738F287-8AD9-4CFE-B606-C96DE41E3367}"/>
    <cellStyle name="Comma 2 3 5 2 4 2" xfId="6299" xr:uid="{6E9B86ED-7249-408C-B67D-5C484A5D5492}"/>
    <cellStyle name="Comma 2 3 5 2 4 2 2" xfId="14110" xr:uid="{8591A0D2-D629-4EA8-8008-017E2990C963}"/>
    <cellStyle name="Comma 2 3 5 2 4 2 2 2" xfId="29521" xr:uid="{BD57D87D-92F9-4A7F-B529-96481F200B47}"/>
    <cellStyle name="Comma 2 3 5 2 4 2 2 2 2" xfId="60345" xr:uid="{E5135A4A-898C-426E-9108-DB75F599317D}"/>
    <cellStyle name="Comma 2 3 5 2 4 2 2 3" xfId="44935" xr:uid="{187E20E8-6078-48E7-B4B1-0BE87A293D48}"/>
    <cellStyle name="Comma 2 3 5 2 4 2 3" xfId="21712" xr:uid="{9EDBC54E-0C04-4F8A-AC49-2AC21F705EC3}"/>
    <cellStyle name="Comma 2 3 5 2 4 2 3 2" xfId="52536" xr:uid="{E2A6189B-8BF0-41FC-82D2-3AA5E5209BAD}"/>
    <cellStyle name="Comma 2 3 5 2 4 2 4" xfId="37126" xr:uid="{971639B3-C111-4029-A5E3-DBB67CCDF072}"/>
    <cellStyle name="Comma 2 3 5 2 4 3" xfId="10307" xr:uid="{5B3A8F6A-A820-4A85-8568-8AC91D002443}"/>
    <cellStyle name="Comma 2 3 5 2 4 3 2" xfId="25718" xr:uid="{74193412-E422-416E-B3E5-7AD42E1DC443}"/>
    <cellStyle name="Comma 2 3 5 2 4 3 2 2" xfId="56542" xr:uid="{684C0247-D23C-4F8D-B832-53ED93D1B527}"/>
    <cellStyle name="Comma 2 3 5 2 4 3 3" xfId="41132" xr:uid="{176B51D3-83A7-4A23-B44D-0D69D82F3E19}"/>
    <cellStyle name="Comma 2 3 5 2 4 4" xfId="17909" xr:uid="{B3554E19-264C-4F54-94B1-3B0B58B9D689}"/>
    <cellStyle name="Comma 2 3 5 2 4 4 2" xfId="48733" xr:uid="{97F5FD68-DB81-474F-A7AA-8ECFE76DDE2E}"/>
    <cellStyle name="Comma 2 3 5 2 4 5" xfId="33323" xr:uid="{139F409F-6500-4980-AC37-011A104EAD7D}"/>
    <cellStyle name="Comma 2 3 5 2 5" xfId="4400" xr:uid="{67FC95DD-6414-4BF1-8BDB-97EF66BED8AA}"/>
    <cellStyle name="Comma 2 3 5 2 5 2" xfId="12211" xr:uid="{FE4A560F-EA22-430F-BDE6-DB06A628F2F6}"/>
    <cellStyle name="Comma 2 3 5 2 5 2 2" xfId="27622" xr:uid="{2C743BC7-9FC5-4A9B-BBD7-BB5EC5E80EDB}"/>
    <cellStyle name="Comma 2 3 5 2 5 2 2 2" xfId="58446" xr:uid="{D7F1E572-1B1E-409E-A3EE-6EA514350317}"/>
    <cellStyle name="Comma 2 3 5 2 5 2 3" xfId="43036" xr:uid="{274304A6-2AFE-4B6C-88CF-385F9AE0D9E6}"/>
    <cellStyle name="Comma 2 3 5 2 5 3" xfId="19813" xr:uid="{A68072AC-D59A-4972-ACDD-3071A3C675F4}"/>
    <cellStyle name="Comma 2 3 5 2 5 3 2" xfId="50637" xr:uid="{01AE0F20-4998-4DED-9853-3F2958CFB5C6}"/>
    <cellStyle name="Comma 2 3 5 2 5 4" xfId="35227" xr:uid="{67EA5221-58B0-4F7F-8A66-34994032F6DD}"/>
    <cellStyle name="Comma 2 3 5 2 6" xfId="8408" xr:uid="{8510A9D5-B782-4E59-A98E-424200E295D6}"/>
    <cellStyle name="Comma 2 3 5 2 6 2" xfId="23819" xr:uid="{5DD66787-46BC-4377-909E-1E14C98BC896}"/>
    <cellStyle name="Comma 2 3 5 2 6 2 2" xfId="54643" xr:uid="{11DE1FC6-2137-4AB8-8A1A-0A008D599B53}"/>
    <cellStyle name="Comma 2 3 5 2 6 3" xfId="39233" xr:uid="{EE2F7ABE-958C-4455-874C-627C36FABC9B}"/>
    <cellStyle name="Comma 2 3 5 2 7" xfId="16010" xr:uid="{E8FBD25E-A93E-4EF3-9C70-A8506A4D6134}"/>
    <cellStyle name="Comma 2 3 5 2 7 2" xfId="46834" xr:uid="{0A0CDDA5-6BFB-44FA-BA9D-E008B148BCA0}"/>
    <cellStyle name="Comma 2 3 5 2 8" xfId="31424" xr:uid="{83185955-E273-475B-A339-023160441AF2}"/>
    <cellStyle name="Comma 2 3 5 3" xfId="388" xr:uid="{324AE570-2571-4DF7-801A-14C9DE447359}"/>
    <cellStyle name="Comma 2 3 5 3 2" xfId="1021" xr:uid="{1670EBEF-1DF7-48AF-A7E5-63053742381F}"/>
    <cellStyle name="Comma 2 3 5 3 2 2" xfId="2920" xr:uid="{2424404D-A993-4F43-8546-AFFF39734BCF}"/>
    <cellStyle name="Comma 2 3 5 3 2 2 2" xfId="6723" xr:uid="{BF2254C6-42BF-4BD0-AF66-EBBD75AE1DC8}"/>
    <cellStyle name="Comma 2 3 5 3 2 2 2 2" xfId="14534" xr:uid="{5ABCA9FC-698C-4F21-AEA5-24EFF6AE783B}"/>
    <cellStyle name="Comma 2 3 5 3 2 2 2 2 2" xfId="29945" xr:uid="{4D1E54F1-CD3C-4806-9997-9AE52EB7D338}"/>
    <cellStyle name="Comma 2 3 5 3 2 2 2 2 2 2" xfId="60769" xr:uid="{56FC195C-F779-4B43-B551-A4E95A9DA713}"/>
    <cellStyle name="Comma 2 3 5 3 2 2 2 2 3" xfId="45359" xr:uid="{F0B5EF8F-E445-4092-86B4-91E014454CC4}"/>
    <cellStyle name="Comma 2 3 5 3 2 2 2 3" xfId="22136" xr:uid="{401E6983-BCB3-4873-ACCD-137116CF39CE}"/>
    <cellStyle name="Comma 2 3 5 3 2 2 2 3 2" xfId="52960" xr:uid="{E247C000-FAD3-4DCD-A953-AD0F9E2E28EA}"/>
    <cellStyle name="Comma 2 3 5 3 2 2 2 4" xfId="37550" xr:uid="{B6D17FA8-5808-4297-9E05-DE6C8B6D00C0}"/>
    <cellStyle name="Comma 2 3 5 3 2 2 3" xfId="10731" xr:uid="{6128140D-789A-4A76-998C-ED762C2D3872}"/>
    <cellStyle name="Comma 2 3 5 3 2 2 3 2" xfId="26142" xr:uid="{BF80D875-AEB0-485A-B6F7-DA1640FEB520}"/>
    <cellStyle name="Comma 2 3 5 3 2 2 3 2 2" xfId="56966" xr:uid="{8629E3E0-0397-4CC9-ACDC-68C564B9BA3A}"/>
    <cellStyle name="Comma 2 3 5 3 2 2 3 3" xfId="41556" xr:uid="{3628D80C-27DF-477E-ACC0-E1DE27BCA55D}"/>
    <cellStyle name="Comma 2 3 5 3 2 2 4" xfId="18333" xr:uid="{EB976506-A0E7-40DD-8369-FD41C92EE108}"/>
    <cellStyle name="Comma 2 3 5 3 2 2 4 2" xfId="49157" xr:uid="{43873BF4-CC62-4404-8EFE-7EB547D5B998}"/>
    <cellStyle name="Comma 2 3 5 3 2 2 5" xfId="33747" xr:uid="{BCBDCE68-4371-4D76-A529-518BC41F9D85}"/>
    <cellStyle name="Comma 2 3 5 3 2 3" xfId="4824" xr:uid="{486F7805-009A-4851-8806-AE51D468DECA}"/>
    <cellStyle name="Comma 2 3 5 3 2 3 2" xfId="12635" xr:uid="{F428B61C-4918-4DA0-B251-13453A68C983}"/>
    <cellStyle name="Comma 2 3 5 3 2 3 2 2" xfId="28046" xr:uid="{0DB19CD5-437E-4EA8-B0DC-39027930A148}"/>
    <cellStyle name="Comma 2 3 5 3 2 3 2 2 2" xfId="58870" xr:uid="{1E4B9B03-F8F2-402F-B577-003179F21F61}"/>
    <cellStyle name="Comma 2 3 5 3 2 3 2 3" xfId="43460" xr:uid="{3D7930DA-1758-4191-8BC4-F6BBB083E350}"/>
    <cellStyle name="Comma 2 3 5 3 2 3 3" xfId="20237" xr:uid="{48CEFF44-6C4D-4D97-A142-F47A852B9C4F}"/>
    <cellStyle name="Comma 2 3 5 3 2 3 3 2" xfId="51061" xr:uid="{97ABDD97-BD57-4596-ABB9-3A1F35F239ED}"/>
    <cellStyle name="Comma 2 3 5 3 2 3 4" xfId="35651" xr:uid="{FD70EB6B-8038-404C-B8EA-61B8649DF1E2}"/>
    <cellStyle name="Comma 2 3 5 3 2 4" xfId="8832" xr:uid="{977B5745-E124-4081-90D6-8F6CD6130F29}"/>
    <cellStyle name="Comma 2 3 5 3 2 4 2" xfId="24243" xr:uid="{B15A29CA-E2BE-4D4E-B06A-FF0DF37637F4}"/>
    <cellStyle name="Comma 2 3 5 3 2 4 2 2" xfId="55067" xr:uid="{3FD349BC-404D-4268-BF3F-44D05E8B16B3}"/>
    <cellStyle name="Comma 2 3 5 3 2 4 3" xfId="39657" xr:uid="{7E8EDE9C-4E99-40C1-9EA3-A158856AAF4B}"/>
    <cellStyle name="Comma 2 3 5 3 2 5" xfId="16434" xr:uid="{4B8049D7-6C75-4A89-9B77-0C2516D3B9DB}"/>
    <cellStyle name="Comma 2 3 5 3 2 5 2" xfId="47258" xr:uid="{ECBA1CA3-9D7E-427E-B2CC-4C4560C439BF}"/>
    <cellStyle name="Comma 2 3 5 3 2 6" xfId="31848" xr:uid="{FDC1109A-1AD9-4CF5-AA1D-A3544F5E06A0}"/>
    <cellStyle name="Comma 2 3 5 3 3" xfId="1654" xr:uid="{4127F7DE-F055-40B0-B92C-90501FFCA7CB}"/>
    <cellStyle name="Comma 2 3 5 3 3 2" xfId="3553" xr:uid="{E83C3144-874F-4403-A643-1F4DBFF50D89}"/>
    <cellStyle name="Comma 2 3 5 3 3 2 2" xfId="7356" xr:uid="{5E1AFEC5-333D-4FA6-AFF5-1D80C996B9C8}"/>
    <cellStyle name="Comma 2 3 5 3 3 2 2 2" xfId="15167" xr:uid="{B2174CD0-FECC-4E45-BDEC-7565177485CE}"/>
    <cellStyle name="Comma 2 3 5 3 3 2 2 2 2" xfId="30578" xr:uid="{87340106-1F9C-45CC-A144-5A46BEFB02C4}"/>
    <cellStyle name="Comma 2 3 5 3 3 2 2 2 2 2" xfId="61402" xr:uid="{2F35A481-1F88-4E71-9C7C-1141DAB50740}"/>
    <cellStyle name="Comma 2 3 5 3 3 2 2 2 3" xfId="45992" xr:uid="{B664D4BA-BCC3-4C0D-BAA9-089A506C23DE}"/>
    <cellStyle name="Comma 2 3 5 3 3 2 2 3" xfId="22769" xr:uid="{9BF6E164-BCBE-4736-A360-71EBE1792EFD}"/>
    <cellStyle name="Comma 2 3 5 3 3 2 2 3 2" xfId="53593" xr:uid="{0614A8B1-3AF1-4539-9528-514859B0676F}"/>
    <cellStyle name="Comma 2 3 5 3 3 2 2 4" xfId="38183" xr:uid="{253ABC40-9739-4BDF-8F4C-25E1C5396B25}"/>
    <cellStyle name="Comma 2 3 5 3 3 2 3" xfId="11364" xr:uid="{B3055733-EAC3-4A1E-9A4F-5ADC05CA21A1}"/>
    <cellStyle name="Comma 2 3 5 3 3 2 3 2" xfId="26775" xr:uid="{7A382BB9-28ED-4083-951B-D52B73D8A974}"/>
    <cellStyle name="Comma 2 3 5 3 3 2 3 2 2" xfId="57599" xr:uid="{D4DB2033-8CD3-4CBC-AAE8-147E1D518932}"/>
    <cellStyle name="Comma 2 3 5 3 3 2 3 3" xfId="42189" xr:uid="{ED357560-0B48-4071-8734-F3A9FDCB8DE5}"/>
    <cellStyle name="Comma 2 3 5 3 3 2 4" xfId="18966" xr:uid="{592726EA-D5F7-4DE2-9D18-2FDA42B224BF}"/>
    <cellStyle name="Comma 2 3 5 3 3 2 4 2" xfId="49790" xr:uid="{5D87D1A1-98EE-4A3B-8A53-FE7C84E46CCF}"/>
    <cellStyle name="Comma 2 3 5 3 3 2 5" xfId="34380" xr:uid="{8FFECD84-345E-4438-B5E1-3952CC571505}"/>
    <cellStyle name="Comma 2 3 5 3 3 3" xfId="5457" xr:uid="{EB2B72B0-DC3B-4869-977F-7576F663D7A1}"/>
    <cellStyle name="Comma 2 3 5 3 3 3 2" xfId="13268" xr:uid="{C5E3A42D-1298-493E-96AD-7CC68C5951DB}"/>
    <cellStyle name="Comma 2 3 5 3 3 3 2 2" xfId="28679" xr:uid="{7FE8C080-4B38-4D43-B0F6-C74144F9D19E}"/>
    <cellStyle name="Comma 2 3 5 3 3 3 2 2 2" xfId="59503" xr:uid="{37673897-7365-4552-9FE1-7F9F687C84C7}"/>
    <cellStyle name="Comma 2 3 5 3 3 3 2 3" xfId="44093" xr:uid="{03EE9B21-5990-460C-8E86-F78272365419}"/>
    <cellStyle name="Comma 2 3 5 3 3 3 3" xfId="20870" xr:uid="{42FA76F4-9CBC-4D3A-AC6E-9E937DA888E6}"/>
    <cellStyle name="Comma 2 3 5 3 3 3 3 2" xfId="51694" xr:uid="{68A0A96F-0718-4541-B4A1-01AB9BA1F88F}"/>
    <cellStyle name="Comma 2 3 5 3 3 3 4" xfId="36284" xr:uid="{91F9782A-7B3E-48D8-BCDC-267CC906BEE9}"/>
    <cellStyle name="Comma 2 3 5 3 3 4" xfId="9465" xr:uid="{93228EAE-216F-4F5F-9403-691DBD9304DE}"/>
    <cellStyle name="Comma 2 3 5 3 3 4 2" xfId="24876" xr:uid="{2429CA73-A9D9-41ED-A432-118923C42AEE}"/>
    <cellStyle name="Comma 2 3 5 3 3 4 2 2" xfId="55700" xr:uid="{DDCD0ECA-9923-4196-B1DE-0AF10EF14517}"/>
    <cellStyle name="Comma 2 3 5 3 3 4 3" xfId="40290" xr:uid="{37D5EBD1-BAF4-47FB-A056-9311BF01CB17}"/>
    <cellStyle name="Comma 2 3 5 3 3 5" xfId="17067" xr:uid="{4CAAD86C-F705-456A-BF4B-2C18614344D3}"/>
    <cellStyle name="Comma 2 3 5 3 3 5 2" xfId="47891" xr:uid="{1F3904DD-1C05-48BF-B82C-D630D43B4E0B}"/>
    <cellStyle name="Comma 2 3 5 3 3 6" xfId="32481" xr:uid="{5B03D22B-B4E8-496E-B6E7-544DA8004BCB}"/>
    <cellStyle name="Comma 2 3 5 3 4" xfId="2287" xr:uid="{1065602C-6C33-4390-85D4-55B848BC3D42}"/>
    <cellStyle name="Comma 2 3 5 3 4 2" xfId="6090" xr:uid="{A736E68A-4025-410B-B2ED-DDB13B1F0D9C}"/>
    <cellStyle name="Comma 2 3 5 3 4 2 2" xfId="13901" xr:uid="{71F554E7-14D7-44D7-B18C-3C70E557E316}"/>
    <cellStyle name="Comma 2 3 5 3 4 2 2 2" xfId="29312" xr:uid="{029BD3E7-4923-4A8E-9692-8FDD5EE70EE2}"/>
    <cellStyle name="Comma 2 3 5 3 4 2 2 2 2" xfId="60136" xr:uid="{F1343F5C-2BE9-4C76-AE55-142640E1DFB1}"/>
    <cellStyle name="Comma 2 3 5 3 4 2 2 3" xfId="44726" xr:uid="{B51D9E25-1DCD-4BBE-AC47-A256075E81B3}"/>
    <cellStyle name="Comma 2 3 5 3 4 2 3" xfId="21503" xr:uid="{26615325-F55E-4AE7-8CAA-CFBBAA067397}"/>
    <cellStyle name="Comma 2 3 5 3 4 2 3 2" xfId="52327" xr:uid="{ED6F8074-FFCD-4DC5-B811-51C6FDC9F5EC}"/>
    <cellStyle name="Comma 2 3 5 3 4 2 4" xfId="36917" xr:uid="{0C757CC8-C208-47CC-ADE0-1C91CEDBE592}"/>
    <cellStyle name="Comma 2 3 5 3 4 3" xfId="10098" xr:uid="{04193056-2AEC-499D-93B5-21FF6C7DFA37}"/>
    <cellStyle name="Comma 2 3 5 3 4 3 2" xfId="25509" xr:uid="{7B68F5D7-6525-47C9-86A7-30F6579E001B}"/>
    <cellStyle name="Comma 2 3 5 3 4 3 2 2" xfId="56333" xr:uid="{6B9B2843-C7CB-4959-9058-191289BFE12B}"/>
    <cellStyle name="Comma 2 3 5 3 4 3 3" xfId="40923" xr:uid="{6E0A6468-5294-45FD-B006-86D918C3101A}"/>
    <cellStyle name="Comma 2 3 5 3 4 4" xfId="17700" xr:uid="{30D2B520-317F-4F42-9C49-19CF51984603}"/>
    <cellStyle name="Comma 2 3 5 3 4 4 2" xfId="48524" xr:uid="{87FDD521-E0A5-43DF-9443-A7E95BEE16DF}"/>
    <cellStyle name="Comma 2 3 5 3 4 5" xfId="33114" xr:uid="{545F0374-04E2-4909-8611-A7CFE74C5671}"/>
    <cellStyle name="Comma 2 3 5 3 5" xfId="4191" xr:uid="{13D946ED-ED4A-4D30-A112-63DF10219A9C}"/>
    <cellStyle name="Comma 2 3 5 3 5 2" xfId="12002" xr:uid="{AA5360F7-B2CD-4CEA-99FC-B707D3AB789E}"/>
    <cellStyle name="Comma 2 3 5 3 5 2 2" xfId="27413" xr:uid="{18F3BE9C-21E0-4BB4-88BF-300BCBF043D4}"/>
    <cellStyle name="Comma 2 3 5 3 5 2 2 2" xfId="58237" xr:uid="{066AB40F-D05B-46CB-A64C-7FCDD2F0E498}"/>
    <cellStyle name="Comma 2 3 5 3 5 2 3" xfId="42827" xr:uid="{D7CDC3A3-7DF3-443D-A332-76DDE646BF88}"/>
    <cellStyle name="Comma 2 3 5 3 5 3" xfId="19604" xr:uid="{996B1E79-1531-4B55-B5A2-E58F562FFD22}"/>
    <cellStyle name="Comma 2 3 5 3 5 3 2" xfId="50428" xr:uid="{9289D215-6A96-448A-8322-DB49498E7EE2}"/>
    <cellStyle name="Comma 2 3 5 3 5 4" xfId="35018" xr:uid="{2058FC0F-EEFC-47E7-A8B1-EB432C086AB9}"/>
    <cellStyle name="Comma 2 3 5 3 6" xfId="8199" xr:uid="{2A31F5A5-9DCF-44AE-8195-AD680BE2FA5D}"/>
    <cellStyle name="Comma 2 3 5 3 6 2" xfId="23610" xr:uid="{F3315344-4BDE-4B10-93E1-3D992C3561DF}"/>
    <cellStyle name="Comma 2 3 5 3 6 2 2" xfId="54434" xr:uid="{CB116188-72EE-4E6F-8A6B-ABF0429334F5}"/>
    <cellStyle name="Comma 2 3 5 3 6 3" xfId="39024" xr:uid="{5CF58B98-A99E-4D16-94D5-0AE8217E9BAE}"/>
    <cellStyle name="Comma 2 3 5 3 7" xfId="15801" xr:uid="{5DD605C6-B1DA-4344-95A7-1244A74E422B}"/>
    <cellStyle name="Comma 2 3 5 3 7 2" xfId="46625" xr:uid="{72080951-D0CD-4BD0-A23F-9C11C86983C0}"/>
    <cellStyle name="Comma 2 3 5 3 8" xfId="31215" xr:uid="{FF1A43B9-DFFB-4CB2-8C00-36C4CABB8323}"/>
    <cellStyle name="Comma 2 3 5 4" xfId="808" xr:uid="{5B84372A-7730-45C7-83AA-DF749D6E4A87}"/>
    <cellStyle name="Comma 2 3 5 4 2" xfId="2707" xr:uid="{BAF5F6B1-70F4-4231-9983-99C0504AFD26}"/>
    <cellStyle name="Comma 2 3 5 4 2 2" xfId="6510" xr:uid="{0E492DC4-D73F-484B-B9E2-01108B6043CE}"/>
    <cellStyle name="Comma 2 3 5 4 2 2 2" xfId="14321" xr:uid="{4FD07DF7-4158-4321-970B-24B0CD85DE84}"/>
    <cellStyle name="Comma 2 3 5 4 2 2 2 2" xfId="29732" xr:uid="{C00E4820-286F-4119-83FC-AEFCB7BE4787}"/>
    <cellStyle name="Comma 2 3 5 4 2 2 2 2 2" xfId="60556" xr:uid="{06B94164-D4B5-44C5-994F-613DC2C0F800}"/>
    <cellStyle name="Comma 2 3 5 4 2 2 2 3" xfId="45146" xr:uid="{107ABB5A-65CA-4DB6-A631-51148D68A213}"/>
    <cellStyle name="Comma 2 3 5 4 2 2 3" xfId="21923" xr:uid="{882F09A9-1DD5-49A2-A990-9226C25ADAD1}"/>
    <cellStyle name="Comma 2 3 5 4 2 2 3 2" xfId="52747" xr:uid="{5468389B-3CAD-4029-B83C-18189C7DBC0D}"/>
    <cellStyle name="Comma 2 3 5 4 2 2 4" xfId="37337" xr:uid="{5F09B772-8846-471E-BE17-CCFBDA5B7C74}"/>
    <cellStyle name="Comma 2 3 5 4 2 3" xfId="10518" xr:uid="{A27E412E-8950-4ADB-A324-E58D9BDCBA8C}"/>
    <cellStyle name="Comma 2 3 5 4 2 3 2" xfId="25929" xr:uid="{F8857AC8-68D2-41F3-ADF4-845444EF11E8}"/>
    <cellStyle name="Comma 2 3 5 4 2 3 2 2" xfId="56753" xr:uid="{BC16E2E9-0381-4581-ACB1-5FD7907ABB9E}"/>
    <cellStyle name="Comma 2 3 5 4 2 3 3" xfId="41343" xr:uid="{0EB9FB70-EFEB-4DBF-B7A3-D032B30D3BF0}"/>
    <cellStyle name="Comma 2 3 5 4 2 4" xfId="18120" xr:uid="{A2DE5360-DCDF-4129-8A89-D80ADE626A07}"/>
    <cellStyle name="Comma 2 3 5 4 2 4 2" xfId="48944" xr:uid="{16B24A5B-0458-405E-93A0-5B1297429A5A}"/>
    <cellStyle name="Comma 2 3 5 4 2 5" xfId="33534" xr:uid="{1BC154EB-7ECB-472F-81D8-062E9813327C}"/>
    <cellStyle name="Comma 2 3 5 4 3" xfId="4611" xr:uid="{F65A873B-39B1-41BC-96EC-A475318D39A5}"/>
    <cellStyle name="Comma 2 3 5 4 3 2" xfId="12422" xr:uid="{96F29E1C-58E7-43AF-8F5F-B362C3133B36}"/>
    <cellStyle name="Comma 2 3 5 4 3 2 2" xfId="27833" xr:uid="{6FB351C0-0D52-45B1-9053-CD6E9AE33849}"/>
    <cellStyle name="Comma 2 3 5 4 3 2 2 2" xfId="58657" xr:uid="{318687D0-2EDD-437E-89C5-EEF6315F9EE1}"/>
    <cellStyle name="Comma 2 3 5 4 3 2 3" xfId="43247" xr:uid="{0759D885-0227-48C5-8A46-E763713861E0}"/>
    <cellStyle name="Comma 2 3 5 4 3 3" xfId="20024" xr:uid="{6ED9C9B8-70BB-49E4-9F6D-66163E018BF0}"/>
    <cellStyle name="Comma 2 3 5 4 3 3 2" xfId="50848" xr:uid="{EFD64F96-F285-4A36-B7D9-5CF2F0FC3015}"/>
    <cellStyle name="Comma 2 3 5 4 3 4" xfId="35438" xr:uid="{AE1D80B3-1FDC-465B-A1DB-4590389ECD1F}"/>
    <cellStyle name="Comma 2 3 5 4 4" xfId="8619" xr:uid="{1CAA4847-05E4-4FA8-8CEB-F1AF5AB9CD35}"/>
    <cellStyle name="Comma 2 3 5 4 4 2" xfId="24030" xr:uid="{2BFA3DA5-FA15-4803-B52A-FC86726DCB8C}"/>
    <cellStyle name="Comma 2 3 5 4 4 2 2" xfId="54854" xr:uid="{A7EFF36D-1DA2-4F38-8464-12F4E3FED05F}"/>
    <cellStyle name="Comma 2 3 5 4 4 3" xfId="39444" xr:uid="{60381EBE-97E4-4EB8-8F50-7107740372C1}"/>
    <cellStyle name="Comma 2 3 5 4 5" xfId="16221" xr:uid="{673DB3A8-3CD0-4D80-A6D4-DEF9460CB107}"/>
    <cellStyle name="Comma 2 3 5 4 5 2" xfId="47045" xr:uid="{C2E50669-6130-4495-9519-438A8318D69E}"/>
    <cellStyle name="Comma 2 3 5 4 6" xfId="31635" xr:uid="{2A85F7ED-DCE2-41F2-962C-E0085FDA6320}"/>
    <cellStyle name="Comma 2 3 5 5" xfId="1441" xr:uid="{86B7621E-495E-43C5-8878-8221EDF5BABC}"/>
    <cellStyle name="Comma 2 3 5 5 2" xfId="3340" xr:uid="{F6AA8638-5EBA-4418-987C-09CB3468A7B5}"/>
    <cellStyle name="Comma 2 3 5 5 2 2" xfId="7143" xr:uid="{B7D034E4-9CAB-4E96-9641-20951C206C4D}"/>
    <cellStyle name="Comma 2 3 5 5 2 2 2" xfId="14954" xr:uid="{BA1F91CC-67EB-4082-9328-BB9F6F913A55}"/>
    <cellStyle name="Comma 2 3 5 5 2 2 2 2" xfId="30365" xr:uid="{5ECCC65C-C97C-40FD-8DE7-B2698148BA7D}"/>
    <cellStyle name="Comma 2 3 5 5 2 2 2 2 2" xfId="61189" xr:uid="{09F7E2EE-1903-476F-A66D-C7F9CD424B80}"/>
    <cellStyle name="Comma 2 3 5 5 2 2 2 3" xfId="45779" xr:uid="{9926AB73-8D12-4B65-8590-53EF565A1FD2}"/>
    <cellStyle name="Comma 2 3 5 5 2 2 3" xfId="22556" xr:uid="{8C405A58-D882-4381-B758-F8E9EA968A8E}"/>
    <cellStyle name="Comma 2 3 5 5 2 2 3 2" xfId="53380" xr:uid="{0CB88FD6-C38B-4CD1-9207-EBA24AE759ED}"/>
    <cellStyle name="Comma 2 3 5 5 2 2 4" xfId="37970" xr:uid="{62E65715-5C6A-41E2-A81A-04EA20871726}"/>
    <cellStyle name="Comma 2 3 5 5 2 3" xfId="11151" xr:uid="{16924490-CCC1-4AE0-8BD0-0DAA2EAECDEB}"/>
    <cellStyle name="Comma 2 3 5 5 2 3 2" xfId="26562" xr:uid="{386BDE1F-CEFA-4F3E-84C7-287419DEBD9A}"/>
    <cellStyle name="Comma 2 3 5 5 2 3 2 2" xfId="57386" xr:uid="{A3FFE4D4-F283-4564-9B4A-B1A0DE467A9B}"/>
    <cellStyle name="Comma 2 3 5 5 2 3 3" xfId="41976" xr:uid="{46BFB5F3-3B7F-43B8-9A51-A1F4F07845CF}"/>
    <cellStyle name="Comma 2 3 5 5 2 4" xfId="18753" xr:uid="{E1CCE71E-F93A-4F99-849F-19D488AF8F47}"/>
    <cellStyle name="Comma 2 3 5 5 2 4 2" xfId="49577" xr:uid="{A4EEBED3-69AF-4FC3-B4FA-7BC3C0A92E1F}"/>
    <cellStyle name="Comma 2 3 5 5 2 5" xfId="34167" xr:uid="{648D6A32-9F8F-497E-B43B-14A078739FDA}"/>
    <cellStyle name="Comma 2 3 5 5 3" xfId="5244" xr:uid="{E1673D38-8722-4128-8D60-AE5A63C696D1}"/>
    <cellStyle name="Comma 2 3 5 5 3 2" xfId="13055" xr:uid="{7095E4C1-3A5E-4469-B484-3B5C529906E1}"/>
    <cellStyle name="Comma 2 3 5 5 3 2 2" xfId="28466" xr:uid="{0CB7A404-F625-4E0E-AE59-4FC42BF00740}"/>
    <cellStyle name="Comma 2 3 5 5 3 2 2 2" xfId="59290" xr:uid="{CBAE374C-F501-45CB-9CAD-2BC73BF7DF63}"/>
    <cellStyle name="Comma 2 3 5 5 3 2 3" xfId="43880" xr:uid="{B99DDFB9-C9F0-409A-8925-1F6D0FEF184A}"/>
    <cellStyle name="Comma 2 3 5 5 3 3" xfId="20657" xr:uid="{0A753344-FF89-4C79-8C62-B15DC696B25A}"/>
    <cellStyle name="Comma 2 3 5 5 3 3 2" xfId="51481" xr:uid="{A3AA2794-F2AB-48E1-8CBD-4BF4BFB46868}"/>
    <cellStyle name="Comma 2 3 5 5 3 4" xfId="36071" xr:uid="{92026D09-613F-43E0-83C2-F82422707C19}"/>
    <cellStyle name="Comma 2 3 5 5 4" xfId="9252" xr:uid="{7333DED0-7FC0-4624-87AD-924D27963854}"/>
    <cellStyle name="Comma 2 3 5 5 4 2" xfId="24663" xr:uid="{5847EDBF-BCB1-41BC-9E21-9C1F06DD664D}"/>
    <cellStyle name="Comma 2 3 5 5 4 2 2" xfId="55487" xr:uid="{6464046F-7D23-4FBA-B29B-B13F381F04AB}"/>
    <cellStyle name="Comma 2 3 5 5 4 3" xfId="40077" xr:uid="{5736EEE2-7663-4EB6-9E78-A3468AA74456}"/>
    <cellStyle name="Comma 2 3 5 5 5" xfId="16854" xr:uid="{2D483F52-E57A-496F-A092-33EC6C525D51}"/>
    <cellStyle name="Comma 2 3 5 5 5 2" xfId="47678" xr:uid="{C9A000EE-EA7A-4D0D-8EF0-6F173CF26F6D}"/>
    <cellStyle name="Comma 2 3 5 5 6" xfId="32268" xr:uid="{40126B93-AA4E-431C-B2C3-360746C74F13}"/>
    <cellStyle name="Comma 2 3 5 6" xfId="2074" xr:uid="{774D8C96-9700-4FF0-87D1-11BFFD3887E9}"/>
    <cellStyle name="Comma 2 3 5 6 2" xfId="5877" xr:uid="{EB3DA83A-11B9-4FBD-8666-64D9C2C7A330}"/>
    <cellStyle name="Comma 2 3 5 6 2 2" xfId="13688" xr:uid="{CFEBF7FA-948F-447C-935E-81EB9EB58037}"/>
    <cellStyle name="Comma 2 3 5 6 2 2 2" xfId="29099" xr:uid="{F6CB7952-D435-4CF4-82FA-C9A15B3A316D}"/>
    <cellStyle name="Comma 2 3 5 6 2 2 2 2" xfId="59923" xr:uid="{95AC65E0-71E9-4895-A95D-E7E22A341B04}"/>
    <cellStyle name="Comma 2 3 5 6 2 2 3" xfId="44513" xr:uid="{648149C2-ABB2-49C6-8335-C872574C066F}"/>
    <cellStyle name="Comma 2 3 5 6 2 3" xfId="21290" xr:uid="{4891A01A-6EE8-49C3-9431-BF1510D92D92}"/>
    <cellStyle name="Comma 2 3 5 6 2 3 2" xfId="52114" xr:uid="{2E616EAE-97FB-49F5-8400-394705F3B4AA}"/>
    <cellStyle name="Comma 2 3 5 6 2 4" xfId="36704" xr:uid="{6E7446DF-A26B-4256-BA01-903A5883B8EE}"/>
    <cellStyle name="Comma 2 3 5 6 3" xfId="9885" xr:uid="{69F65E31-8C3C-402C-B96F-ADF7A4E2AF0A}"/>
    <cellStyle name="Comma 2 3 5 6 3 2" xfId="25296" xr:uid="{C577ABF3-E095-4C12-9D6D-D1976F5B0072}"/>
    <cellStyle name="Comma 2 3 5 6 3 2 2" xfId="56120" xr:uid="{E92B9201-159D-4040-A17D-2042B2791125}"/>
    <cellStyle name="Comma 2 3 5 6 3 3" xfId="40710" xr:uid="{AB73D0B7-CD1E-49AD-AEB4-EF53F448A591}"/>
    <cellStyle name="Comma 2 3 5 6 4" xfId="17487" xr:uid="{09677B7F-03A6-43CC-B803-DD20E2A0FA00}"/>
    <cellStyle name="Comma 2 3 5 6 4 2" xfId="48311" xr:uid="{16DD6EEE-295F-4404-9C66-2716FBDB571B}"/>
    <cellStyle name="Comma 2 3 5 6 5" xfId="32901" xr:uid="{FB4635DD-96CE-4075-A542-07FEA342A4F3}"/>
    <cellStyle name="Comma 2 3 5 7" xfId="3978" xr:uid="{F1684D15-FAAE-45D9-AC07-87F51D741401}"/>
    <cellStyle name="Comma 2 3 5 7 2" xfId="11789" xr:uid="{C2A3EC78-ADF2-4E2C-988B-0E902C57BE6D}"/>
    <cellStyle name="Comma 2 3 5 7 2 2" xfId="27200" xr:uid="{56B8E852-6404-44C3-BFDC-4764D315ACA2}"/>
    <cellStyle name="Comma 2 3 5 7 2 2 2" xfId="58024" xr:uid="{FDE86FF1-72A0-4CC4-95A0-DB0816FA5DAC}"/>
    <cellStyle name="Comma 2 3 5 7 2 3" xfId="42614" xr:uid="{5C7B2911-2696-4A75-9A09-160D6584A16A}"/>
    <cellStyle name="Comma 2 3 5 7 3" xfId="19391" xr:uid="{E4D620C5-DAC9-4D82-8CDD-CE721E5ADE98}"/>
    <cellStyle name="Comma 2 3 5 7 3 2" xfId="50215" xr:uid="{8D96C6CD-59D2-471C-A670-82320F6A713E}"/>
    <cellStyle name="Comma 2 3 5 7 4" xfId="34805" xr:uid="{75E0CBC5-0CCA-430C-81BF-77425DD92E18}"/>
    <cellStyle name="Comma 2 3 5 8" xfId="7986" xr:uid="{ED0D6BEE-C777-409A-8005-821CCFABFBCA}"/>
    <cellStyle name="Comma 2 3 5 8 2" xfId="23397" xr:uid="{E38BBF74-A3DD-4ED3-9925-AB7AEF813393}"/>
    <cellStyle name="Comma 2 3 5 8 2 2" xfId="54221" xr:uid="{C3436695-7F1C-494B-A61F-8C3DDE8BD7D0}"/>
    <cellStyle name="Comma 2 3 5 8 3" xfId="38811" xr:uid="{4E859D16-74EC-416E-9F49-77CE8C8502A0}"/>
    <cellStyle name="Comma 2 3 5 9" xfId="7777" xr:uid="{95B6134E-1A0C-4FE0-A6B9-261AE85BC162}"/>
    <cellStyle name="Comma 2 3 5 9 2" xfId="23188" xr:uid="{2951C63A-4420-4F91-8766-D0055D41B869}"/>
    <cellStyle name="Comma 2 3 5 9 2 2" xfId="54012" xr:uid="{BEB09640-25E9-4C06-8454-4A7258E7C8AC}"/>
    <cellStyle name="Comma 2 3 5 9 3" xfId="38602" xr:uid="{0E76A76B-2DA6-4387-BAD0-6DD81DCE168B}"/>
    <cellStyle name="Comma 2 3 6" xfId="552" xr:uid="{C4EF371A-1954-4CD4-B034-E889BB6F635C}"/>
    <cellStyle name="Comma 2 3 6 2" xfId="1185" xr:uid="{5EB49ABF-A919-48CC-B7BE-FA87D9BD172F}"/>
    <cellStyle name="Comma 2 3 6 2 2" xfId="3084" xr:uid="{39B853FE-5A7D-4186-A4CE-BD1B32207B22}"/>
    <cellStyle name="Comma 2 3 6 2 2 2" xfId="6887" xr:uid="{BCFB15E2-7F5F-4D4D-BAF6-A3E91DF1D159}"/>
    <cellStyle name="Comma 2 3 6 2 2 2 2" xfId="14698" xr:uid="{6097DF8E-2D63-40B9-A50D-168E19971D84}"/>
    <cellStyle name="Comma 2 3 6 2 2 2 2 2" xfId="30109" xr:uid="{EBA5DA86-5633-4207-A820-52F2F903FBDE}"/>
    <cellStyle name="Comma 2 3 6 2 2 2 2 2 2" xfId="60933" xr:uid="{29710140-C335-4C49-AF7D-73264F80C288}"/>
    <cellStyle name="Comma 2 3 6 2 2 2 2 3" xfId="45523" xr:uid="{DA0C9357-D851-4F24-A9A9-9E8194020505}"/>
    <cellStyle name="Comma 2 3 6 2 2 2 3" xfId="22300" xr:uid="{87ECF74E-5E27-4A48-9E81-EF93774B4BA5}"/>
    <cellStyle name="Comma 2 3 6 2 2 2 3 2" xfId="53124" xr:uid="{6FAD797C-8F21-4ACF-A32D-37FCF9DC039B}"/>
    <cellStyle name="Comma 2 3 6 2 2 2 4" xfId="37714" xr:uid="{8A3ECA45-9C39-4F38-BF7E-889880EF356F}"/>
    <cellStyle name="Comma 2 3 6 2 2 3" xfId="10895" xr:uid="{2E4012EA-E475-4039-8D7B-DC286FF0A590}"/>
    <cellStyle name="Comma 2 3 6 2 2 3 2" xfId="26306" xr:uid="{EE0D405B-62F8-4EAB-AE52-0403455DC000}"/>
    <cellStyle name="Comma 2 3 6 2 2 3 2 2" xfId="57130" xr:uid="{BBDD310C-B543-4B4C-BFF5-1AA5579CA106}"/>
    <cellStyle name="Comma 2 3 6 2 2 3 3" xfId="41720" xr:uid="{969E7E55-B439-42B7-9994-9FC17054C7D6}"/>
    <cellStyle name="Comma 2 3 6 2 2 4" xfId="18497" xr:uid="{2815757E-154E-4631-9521-0A440E86CDED}"/>
    <cellStyle name="Comma 2 3 6 2 2 4 2" xfId="49321" xr:uid="{A68E73D7-970E-4785-BAE1-638226B43090}"/>
    <cellStyle name="Comma 2 3 6 2 2 5" xfId="33911" xr:uid="{90C30C45-BF48-4471-852C-FEE090E983B3}"/>
    <cellStyle name="Comma 2 3 6 2 3" xfId="4988" xr:uid="{EF7F915E-ACD4-42A2-AFF9-EF4FC4A1431E}"/>
    <cellStyle name="Comma 2 3 6 2 3 2" xfId="12799" xr:uid="{94FB80B0-46D1-4BED-B2E7-2151A74F4BB4}"/>
    <cellStyle name="Comma 2 3 6 2 3 2 2" xfId="28210" xr:uid="{A8403096-6D6E-475E-9121-DE94528D9AC7}"/>
    <cellStyle name="Comma 2 3 6 2 3 2 2 2" xfId="59034" xr:uid="{8E6051D1-50FC-4CD0-AD01-B7945F249842}"/>
    <cellStyle name="Comma 2 3 6 2 3 2 3" xfId="43624" xr:uid="{BA0B3B7C-2A80-48AC-92F6-1B1E43CE3F19}"/>
    <cellStyle name="Comma 2 3 6 2 3 3" xfId="20401" xr:uid="{0BAF488C-3654-4D07-8C48-A0D30E3D3098}"/>
    <cellStyle name="Comma 2 3 6 2 3 3 2" xfId="51225" xr:uid="{9FBBEAE2-3F78-45B3-90E0-5F72F8E2BB17}"/>
    <cellStyle name="Comma 2 3 6 2 3 4" xfId="35815" xr:uid="{C1F5D394-B766-4066-93E8-A533FF46CAC7}"/>
    <cellStyle name="Comma 2 3 6 2 4" xfId="8996" xr:uid="{7A463D39-C8F9-43E6-8498-C16E00A2A4E8}"/>
    <cellStyle name="Comma 2 3 6 2 4 2" xfId="24407" xr:uid="{60F1CEE2-F484-45C7-968C-A4CCAA3769DA}"/>
    <cellStyle name="Comma 2 3 6 2 4 2 2" xfId="55231" xr:uid="{FAB377D3-F5FE-41F7-B957-FCB648DD6AFF}"/>
    <cellStyle name="Comma 2 3 6 2 4 3" xfId="39821" xr:uid="{2809B388-2CF2-4282-AFC0-CFA9617B975A}"/>
    <cellStyle name="Comma 2 3 6 2 5" xfId="16598" xr:uid="{131E703B-DBA7-4358-A25C-C546C73111D5}"/>
    <cellStyle name="Comma 2 3 6 2 5 2" xfId="47422" xr:uid="{9A0B3197-BC61-47E9-8B4A-6108BABD1A83}"/>
    <cellStyle name="Comma 2 3 6 2 6" xfId="32012" xr:uid="{13A6186C-40EE-42D0-B4F1-46C0E45561B9}"/>
    <cellStyle name="Comma 2 3 6 3" xfId="1818" xr:uid="{226F7E79-9387-4D70-8696-60E1B4A7022D}"/>
    <cellStyle name="Comma 2 3 6 3 2" xfId="3717" xr:uid="{290FE2F0-ABB3-45C9-B338-5C4F1E7C8627}"/>
    <cellStyle name="Comma 2 3 6 3 2 2" xfId="7520" xr:uid="{49D2AEA5-CE4D-4543-99D3-5AB60CA16EBC}"/>
    <cellStyle name="Comma 2 3 6 3 2 2 2" xfId="15331" xr:uid="{415BF909-564E-40B6-B103-60BD8D3F70E6}"/>
    <cellStyle name="Comma 2 3 6 3 2 2 2 2" xfId="30742" xr:uid="{90ADE77F-4187-4264-8ECA-ECA77501C6F0}"/>
    <cellStyle name="Comma 2 3 6 3 2 2 2 2 2" xfId="61566" xr:uid="{50CAF74F-1B05-4EEB-BE2C-195CAC8717AF}"/>
    <cellStyle name="Comma 2 3 6 3 2 2 2 3" xfId="46156" xr:uid="{16F452F0-F248-4364-AD98-B46F59F3B96C}"/>
    <cellStyle name="Comma 2 3 6 3 2 2 3" xfId="22933" xr:uid="{7682C013-9D6F-4C32-A507-9A5072967566}"/>
    <cellStyle name="Comma 2 3 6 3 2 2 3 2" xfId="53757" xr:uid="{A6896CB2-4754-4662-8F58-92A8CE747714}"/>
    <cellStyle name="Comma 2 3 6 3 2 2 4" xfId="38347" xr:uid="{1653BD80-A3D5-4D51-BCB9-DF60D44FA2BF}"/>
    <cellStyle name="Comma 2 3 6 3 2 3" xfId="11528" xr:uid="{EF57EE0E-ED4B-4B02-A097-814196883D38}"/>
    <cellStyle name="Comma 2 3 6 3 2 3 2" xfId="26939" xr:uid="{902C8192-F102-406A-94CA-6309CE9C9E00}"/>
    <cellStyle name="Comma 2 3 6 3 2 3 2 2" xfId="57763" xr:uid="{0896E95A-9949-4D3D-A574-55E250A4D452}"/>
    <cellStyle name="Comma 2 3 6 3 2 3 3" xfId="42353" xr:uid="{D57D27B8-4E5A-470D-AE0D-9D61A05E5AC0}"/>
    <cellStyle name="Comma 2 3 6 3 2 4" xfId="19130" xr:uid="{4D906773-B8E9-4721-9C0C-C7439D3C93F4}"/>
    <cellStyle name="Comma 2 3 6 3 2 4 2" xfId="49954" xr:uid="{77F1F6F6-ED95-413C-A9E0-4BEC50B4BD87}"/>
    <cellStyle name="Comma 2 3 6 3 2 5" xfId="34544" xr:uid="{B3170EA9-815C-47AA-BEE2-C2A240E0AB1A}"/>
    <cellStyle name="Comma 2 3 6 3 3" xfId="5621" xr:uid="{BD927659-F3C1-407B-8C6B-B5F566B78B8A}"/>
    <cellStyle name="Comma 2 3 6 3 3 2" xfId="13432" xr:uid="{2A805208-7801-40C0-8E44-F5A0D46BA22F}"/>
    <cellStyle name="Comma 2 3 6 3 3 2 2" xfId="28843" xr:uid="{F6B3D870-6238-447A-BA58-D5F257044437}"/>
    <cellStyle name="Comma 2 3 6 3 3 2 2 2" xfId="59667" xr:uid="{3B011166-B969-445E-A4B8-732E8CFC1477}"/>
    <cellStyle name="Comma 2 3 6 3 3 2 3" xfId="44257" xr:uid="{C8272915-F2EC-4D49-8864-350588EB2B40}"/>
    <cellStyle name="Comma 2 3 6 3 3 3" xfId="21034" xr:uid="{95D2542B-04F2-42B3-BF2F-CA8C2EF82A92}"/>
    <cellStyle name="Comma 2 3 6 3 3 3 2" xfId="51858" xr:uid="{B4424AD6-97BD-465D-8092-5F3F1EAA050F}"/>
    <cellStyle name="Comma 2 3 6 3 3 4" xfId="36448" xr:uid="{8986521C-743E-4AF4-920A-E507747AECE7}"/>
    <cellStyle name="Comma 2 3 6 3 4" xfId="9629" xr:uid="{8551138F-88D4-4D9F-B26A-5AFD1E157169}"/>
    <cellStyle name="Comma 2 3 6 3 4 2" xfId="25040" xr:uid="{C5BF1588-CEE3-4200-B86D-84641D69E0D9}"/>
    <cellStyle name="Comma 2 3 6 3 4 2 2" xfId="55864" xr:uid="{63F32B95-7592-4550-8DCB-467FA8A3156E}"/>
    <cellStyle name="Comma 2 3 6 3 4 3" xfId="40454" xr:uid="{2C40E9ED-1706-4942-A270-A0CA0B0753C0}"/>
    <cellStyle name="Comma 2 3 6 3 5" xfId="17231" xr:uid="{2A1300FE-EB61-48BD-A9EE-306009B464E9}"/>
    <cellStyle name="Comma 2 3 6 3 5 2" xfId="48055" xr:uid="{FA51109C-4F0D-489E-80A0-406D609F07E1}"/>
    <cellStyle name="Comma 2 3 6 3 6" xfId="32645" xr:uid="{B646B725-9BF4-4A54-B76E-37B11B89F0F4}"/>
    <cellStyle name="Comma 2 3 6 4" xfId="2451" xr:uid="{5B41F96F-88FE-4B82-9E1C-662099DFC053}"/>
    <cellStyle name="Comma 2 3 6 4 2" xfId="6254" xr:uid="{6E499CDA-79D7-4A9B-90E5-A44E8628D7C3}"/>
    <cellStyle name="Comma 2 3 6 4 2 2" xfId="14065" xr:uid="{4CF8F928-D85A-429E-8E36-F778D157C6B4}"/>
    <cellStyle name="Comma 2 3 6 4 2 2 2" xfId="29476" xr:uid="{73C72D98-105A-4E7B-AC61-AABC30DE10B8}"/>
    <cellStyle name="Comma 2 3 6 4 2 2 2 2" xfId="60300" xr:uid="{F86C97F1-EAEF-482D-9DA7-A814EF8EEA4A}"/>
    <cellStyle name="Comma 2 3 6 4 2 2 3" xfId="44890" xr:uid="{520681DC-D55B-4A3E-BE00-0745882259E6}"/>
    <cellStyle name="Comma 2 3 6 4 2 3" xfId="21667" xr:uid="{65D2E622-3419-4403-97E7-3FF59ECCA438}"/>
    <cellStyle name="Comma 2 3 6 4 2 3 2" xfId="52491" xr:uid="{2E2AF8D0-22FB-4B71-8192-A57822F24575}"/>
    <cellStyle name="Comma 2 3 6 4 2 4" xfId="37081" xr:uid="{CC696A1B-AE28-4EEE-B7DA-1233EE0D5BD4}"/>
    <cellStyle name="Comma 2 3 6 4 3" xfId="10262" xr:uid="{0462F3C5-C981-4C22-8E5E-30906B13FFBF}"/>
    <cellStyle name="Comma 2 3 6 4 3 2" xfId="25673" xr:uid="{1922DB88-AEE3-451C-8F90-16218339EF6F}"/>
    <cellStyle name="Comma 2 3 6 4 3 2 2" xfId="56497" xr:uid="{858842DF-EAE1-4890-B736-EFFF82C3B6C5}"/>
    <cellStyle name="Comma 2 3 6 4 3 3" xfId="41087" xr:uid="{984E564E-3215-494D-9DDF-C691C67715D3}"/>
    <cellStyle name="Comma 2 3 6 4 4" xfId="17864" xr:uid="{5DD43287-E497-446A-A3C8-8F561EA794DF}"/>
    <cellStyle name="Comma 2 3 6 4 4 2" xfId="48688" xr:uid="{E1EDEC3A-4ED9-4C06-A00D-6CF97BDD1230}"/>
    <cellStyle name="Comma 2 3 6 4 5" xfId="33278" xr:uid="{1BA1BEB1-AA2E-4207-842F-B9F38BA77E1D}"/>
    <cellStyle name="Comma 2 3 6 5" xfId="4355" xr:uid="{633BB290-5652-41B2-BFD9-7F4E1B83A8E5}"/>
    <cellStyle name="Comma 2 3 6 5 2" xfId="12166" xr:uid="{4EA7585B-64D3-4A9D-8B39-B80220E16F8D}"/>
    <cellStyle name="Comma 2 3 6 5 2 2" xfId="27577" xr:uid="{33064943-721B-415A-B435-E913699E0500}"/>
    <cellStyle name="Comma 2 3 6 5 2 2 2" xfId="58401" xr:uid="{62C048D7-1C1A-4D62-AA54-0042BD242DA1}"/>
    <cellStyle name="Comma 2 3 6 5 2 3" xfId="42991" xr:uid="{BC512D2A-647B-492D-976E-893AF5D475F6}"/>
    <cellStyle name="Comma 2 3 6 5 3" xfId="19768" xr:uid="{F04436C3-A299-4467-8785-62BEE6476F9F}"/>
    <cellStyle name="Comma 2 3 6 5 3 2" xfId="50592" xr:uid="{AE786E37-497C-4B76-BA61-5026349FFAC9}"/>
    <cellStyle name="Comma 2 3 6 5 4" xfId="35182" xr:uid="{B8020F48-DEF2-4955-8F42-778969C744B0}"/>
    <cellStyle name="Comma 2 3 6 6" xfId="8363" xr:uid="{A1BBCFB3-DE52-4088-B96C-716CE787E67F}"/>
    <cellStyle name="Comma 2 3 6 6 2" xfId="23774" xr:uid="{B99D9F0F-D98F-4CF9-A5CC-497CBC60E14E}"/>
    <cellStyle name="Comma 2 3 6 6 2 2" xfId="54598" xr:uid="{1B80ED89-16A6-4104-9F73-A23CDD8EF9F4}"/>
    <cellStyle name="Comma 2 3 6 6 3" xfId="39188" xr:uid="{188F6308-7D60-4986-B02B-6984AF30F09F}"/>
    <cellStyle name="Comma 2 3 6 7" xfId="15965" xr:uid="{D1F24BE1-582B-4F19-B6A6-A9B56CC800E5}"/>
    <cellStyle name="Comma 2 3 6 7 2" xfId="46789" xr:uid="{6C9B9ACE-492C-47BD-9A86-B72A6BE766B5}"/>
    <cellStyle name="Comma 2 3 6 8" xfId="31379" xr:uid="{07DBB4DA-42D3-47BB-8AA7-BF53744AD215}"/>
    <cellStyle name="Comma 2 3 7" xfId="343" xr:uid="{D58AFA37-81E9-4EB7-809F-6B55E677C39A}"/>
    <cellStyle name="Comma 2 3 7 2" xfId="976" xr:uid="{2640959A-D12F-424F-AF98-3233E2D52F9F}"/>
    <cellStyle name="Comma 2 3 7 2 2" xfId="2875" xr:uid="{31ABB7DE-F68F-4C76-BC53-579C0855F12D}"/>
    <cellStyle name="Comma 2 3 7 2 2 2" xfId="6678" xr:uid="{8BB332E6-6955-453F-8550-B2F3A2F6D537}"/>
    <cellStyle name="Comma 2 3 7 2 2 2 2" xfId="14489" xr:uid="{5E0E060C-9F4D-4D96-AA5F-FCDD8B5A308D}"/>
    <cellStyle name="Comma 2 3 7 2 2 2 2 2" xfId="29900" xr:uid="{2E88C369-73D8-4DB4-B69D-B0B1B643F811}"/>
    <cellStyle name="Comma 2 3 7 2 2 2 2 2 2" xfId="60724" xr:uid="{17852C70-4FF9-4C68-AEC7-C3AEA02F796B}"/>
    <cellStyle name="Comma 2 3 7 2 2 2 2 3" xfId="45314" xr:uid="{369E1700-A593-453F-A407-3AD628FA6AA9}"/>
    <cellStyle name="Comma 2 3 7 2 2 2 3" xfId="22091" xr:uid="{3DD61001-D821-46B7-A38E-BBE65974F0AA}"/>
    <cellStyle name="Comma 2 3 7 2 2 2 3 2" xfId="52915" xr:uid="{3B330773-8A5F-4C84-8405-81A755B22FE3}"/>
    <cellStyle name="Comma 2 3 7 2 2 2 4" xfId="37505" xr:uid="{5C91196C-C625-4DF6-AE50-64070C678C43}"/>
    <cellStyle name="Comma 2 3 7 2 2 3" xfId="10686" xr:uid="{A9C845DF-F4D0-4191-A29E-1479C36ACCD4}"/>
    <cellStyle name="Comma 2 3 7 2 2 3 2" xfId="26097" xr:uid="{A307495B-EDEB-4B55-A3B1-2C930E53569E}"/>
    <cellStyle name="Comma 2 3 7 2 2 3 2 2" xfId="56921" xr:uid="{CE28F27C-BF44-4D28-A21C-604052B92B87}"/>
    <cellStyle name="Comma 2 3 7 2 2 3 3" xfId="41511" xr:uid="{61C9ABE5-DBA2-4F5B-9F8A-35EFC80CC003}"/>
    <cellStyle name="Comma 2 3 7 2 2 4" xfId="18288" xr:uid="{67A1C293-8D8E-42E5-A6AA-4994D0666BA1}"/>
    <cellStyle name="Comma 2 3 7 2 2 4 2" xfId="49112" xr:uid="{44224609-7E19-41D6-A0D4-B31F0B519282}"/>
    <cellStyle name="Comma 2 3 7 2 2 5" xfId="33702" xr:uid="{8EC04D88-3E59-4DC3-8EE0-2F436530F798}"/>
    <cellStyle name="Comma 2 3 7 2 3" xfId="4779" xr:uid="{342C2E63-D73F-4C4C-A3E7-B2C6B4B2159C}"/>
    <cellStyle name="Comma 2 3 7 2 3 2" xfId="12590" xr:uid="{0D85BAA4-B9D5-472E-8897-EC93CCB3E437}"/>
    <cellStyle name="Comma 2 3 7 2 3 2 2" xfId="28001" xr:uid="{70654451-1BD2-46F1-A76E-BD4218A31F0E}"/>
    <cellStyle name="Comma 2 3 7 2 3 2 2 2" xfId="58825" xr:uid="{D86D75BC-8FAB-40EB-B65E-BD8A315D3E0C}"/>
    <cellStyle name="Comma 2 3 7 2 3 2 3" xfId="43415" xr:uid="{FCCB3503-15A7-4F9C-A8AA-5B2C70D3CC8E}"/>
    <cellStyle name="Comma 2 3 7 2 3 3" xfId="20192" xr:uid="{76AA6908-271B-49F2-82E0-1917938785A5}"/>
    <cellStyle name="Comma 2 3 7 2 3 3 2" xfId="51016" xr:uid="{60F14D32-F383-42EF-8BE8-66517F1DA8D5}"/>
    <cellStyle name="Comma 2 3 7 2 3 4" xfId="35606" xr:uid="{E25776CE-AF7A-4692-8DBE-A0D5329E9737}"/>
    <cellStyle name="Comma 2 3 7 2 4" xfId="8787" xr:uid="{E461C80A-B08C-4DD7-B87E-69C8A224FEC4}"/>
    <cellStyle name="Comma 2 3 7 2 4 2" xfId="24198" xr:uid="{20D30D09-4C45-497E-9AFD-E5E791F8F656}"/>
    <cellStyle name="Comma 2 3 7 2 4 2 2" xfId="55022" xr:uid="{299DA8F2-8770-4BEA-987E-CF6E25668028}"/>
    <cellStyle name="Comma 2 3 7 2 4 3" xfId="39612" xr:uid="{4C5A9736-FFB5-4ABD-A1C7-8CCB789E58FE}"/>
    <cellStyle name="Comma 2 3 7 2 5" xfId="16389" xr:uid="{EBEA7306-B2FE-416E-9F21-06422718B5FE}"/>
    <cellStyle name="Comma 2 3 7 2 5 2" xfId="47213" xr:uid="{03A6CEE0-8FB4-440E-B101-698E81FA95F7}"/>
    <cellStyle name="Comma 2 3 7 2 6" xfId="31803" xr:uid="{EAAA301F-3E24-4D3C-A697-27AE47FC79A7}"/>
    <cellStyle name="Comma 2 3 7 3" xfId="1609" xr:uid="{E523082E-FE20-4A38-9F81-D5568C7C0643}"/>
    <cellStyle name="Comma 2 3 7 3 2" xfId="3508" xr:uid="{985C7609-ECD7-45F9-98A0-049E1F2577F5}"/>
    <cellStyle name="Comma 2 3 7 3 2 2" xfId="7311" xr:uid="{A2C9177A-1CB0-4F70-8D50-BD624C00B154}"/>
    <cellStyle name="Comma 2 3 7 3 2 2 2" xfId="15122" xr:uid="{E649FE28-2B6A-41C9-A2BE-D4ACFCEE9255}"/>
    <cellStyle name="Comma 2 3 7 3 2 2 2 2" xfId="30533" xr:uid="{D50D82FF-8ED9-4F59-8200-5A86FB1D9B11}"/>
    <cellStyle name="Comma 2 3 7 3 2 2 2 2 2" xfId="61357" xr:uid="{83538F80-05B4-400A-BB74-4136D20AEC3C}"/>
    <cellStyle name="Comma 2 3 7 3 2 2 2 3" xfId="45947" xr:uid="{ACCA862D-7F7A-48D0-A5AB-32C255CFDD2D}"/>
    <cellStyle name="Comma 2 3 7 3 2 2 3" xfId="22724" xr:uid="{81445ADF-849B-4013-B722-F12BD2E18B90}"/>
    <cellStyle name="Comma 2 3 7 3 2 2 3 2" xfId="53548" xr:uid="{DF0B4F35-7568-40BF-B5E6-F02D0D6CE59E}"/>
    <cellStyle name="Comma 2 3 7 3 2 2 4" xfId="38138" xr:uid="{F634ACC8-5F3F-415D-BE4A-493B7830D528}"/>
    <cellStyle name="Comma 2 3 7 3 2 3" xfId="11319" xr:uid="{A6641145-F42E-494D-8D70-E13F8FDE6C2A}"/>
    <cellStyle name="Comma 2 3 7 3 2 3 2" xfId="26730" xr:uid="{AF8970E4-9C76-4ADD-94D1-B04BB2CABAB5}"/>
    <cellStyle name="Comma 2 3 7 3 2 3 2 2" xfId="57554" xr:uid="{6922B3E3-CBAB-4890-8F80-F64F047B6469}"/>
    <cellStyle name="Comma 2 3 7 3 2 3 3" xfId="42144" xr:uid="{67AE9FA8-3124-466A-8515-B7027CFDD565}"/>
    <cellStyle name="Comma 2 3 7 3 2 4" xfId="18921" xr:uid="{09DA3D01-CDED-45FA-9533-8C9B63732455}"/>
    <cellStyle name="Comma 2 3 7 3 2 4 2" xfId="49745" xr:uid="{C114B363-49E6-45CC-A06C-4D895435F6C4}"/>
    <cellStyle name="Comma 2 3 7 3 2 5" xfId="34335" xr:uid="{7EB4AAA7-CFEF-4A19-B8DE-BE5FC531510D}"/>
    <cellStyle name="Comma 2 3 7 3 3" xfId="5412" xr:uid="{4FC4017A-00D9-4284-9B14-BF372F20F4B6}"/>
    <cellStyle name="Comma 2 3 7 3 3 2" xfId="13223" xr:uid="{80D01F49-79E5-41ED-9882-C838E99AF460}"/>
    <cellStyle name="Comma 2 3 7 3 3 2 2" xfId="28634" xr:uid="{2EDA52ED-C892-444E-8160-7B533CDEBB46}"/>
    <cellStyle name="Comma 2 3 7 3 3 2 2 2" xfId="59458" xr:uid="{6DAE7C4A-885F-443E-A504-5E604F12CB26}"/>
    <cellStyle name="Comma 2 3 7 3 3 2 3" xfId="44048" xr:uid="{15B74233-150A-4DBC-BB44-B41448E3C298}"/>
    <cellStyle name="Comma 2 3 7 3 3 3" xfId="20825" xr:uid="{B3791182-9CD1-449C-A3B4-FDFF1B97097F}"/>
    <cellStyle name="Comma 2 3 7 3 3 3 2" xfId="51649" xr:uid="{2AE7C80F-89AD-47CC-8EC4-DED60B301CB8}"/>
    <cellStyle name="Comma 2 3 7 3 3 4" xfId="36239" xr:uid="{3F5DD66F-FC8C-40A7-B5C7-EED238840D97}"/>
    <cellStyle name="Comma 2 3 7 3 4" xfId="9420" xr:uid="{7FED15A6-D004-41E0-83B7-72A9B83E25B9}"/>
    <cellStyle name="Comma 2 3 7 3 4 2" xfId="24831" xr:uid="{0D386813-FE2D-4DCC-8E31-7626EEF07FBA}"/>
    <cellStyle name="Comma 2 3 7 3 4 2 2" xfId="55655" xr:uid="{D56D0D38-8917-489E-944F-F8BB01E576AB}"/>
    <cellStyle name="Comma 2 3 7 3 4 3" xfId="40245" xr:uid="{6451BA82-1B9D-4FB1-AD54-606E689A3C97}"/>
    <cellStyle name="Comma 2 3 7 3 5" xfId="17022" xr:uid="{23E70A72-FEA2-4DE5-8270-432090BE9E45}"/>
    <cellStyle name="Comma 2 3 7 3 5 2" xfId="47846" xr:uid="{5DAEF213-83E8-4635-A450-DF4D13F22B81}"/>
    <cellStyle name="Comma 2 3 7 3 6" xfId="32436" xr:uid="{7EFD3190-82E5-43B0-9DE4-5280DF27CE26}"/>
    <cellStyle name="Comma 2 3 7 4" xfId="2242" xr:uid="{5A2BA48C-8011-4B35-B0B7-993792030B4D}"/>
    <cellStyle name="Comma 2 3 7 4 2" xfId="6045" xr:uid="{6B7B1F05-ACAC-4942-A00F-524D693BF4C5}"/>
    <cellStyle name="Comma 2 3 7 4 2 2" xfId="13856" xr:uid="{1E32FCAC-9AF0-4411-BF17-52692D603B9A}"/>
    <cellStyle name="Comma 2 3 7 4 2 2 2" xfId="29267" xr:uid="{D81BF91C-3D06-426D-89D7-6EB53629BAA7}"/>
    <cellStyle name="Comma 2 3 7 4 2 2 2 2" xfId="60091" xr:uid="{98180AEA-E122-4F93-AC3D-5C01D0238070}"/>
    <cellStyle name="Comma 2 3 7 4 2 2 3" xfId="44681" xr:uid="{8BFFEB4C-A55F-4E76-B93D-50154248A9DD}"/>
    <cellStyle name="Comma 2 3 7 4 2 3" xfId="21458" xr:uid="{04ABD500-F373-41BA-89C5-C239DDA708CA}"/>
    <cellStyle name="Comma 2 3 7 4 2 3 2" xfId="52282" xr:uid="{4966733C-A2BF-4666-ABB0-06EA90E1934A}"/>
    <cellStyle name="Comma 2 3 7 4 2 4" xfId="36872" xr:uid="{75720AB9-E178-4625-9D54-BE5612103624}"/>
    <cellStyle name="Comma 2 3 7 4 3" xfId="10053" xr:uid="{DE68C0A9-0A35-4E92-80A9-91132C145A16}"/>
    <cellStyle name="Comma 2 3 7 4 3 2" xfId="25464" xr:uid="{F07838A9-9276-409B-9FF0-456FE107626F}"/>
    <cellStyle name="Comma 2 3 7 4 3 2 2" xfId="56288" xr:uid="{DC5A5445-82C6-42B8-8C0E-B150E158787F}"/>
    <cellStyle name="Comma 2 3 7 4 3 3" xfId="40878" xr:uid="{ED2B1B50-C9E2-4C8D-A80C-FF49833F3ECD}"/>
    <cellStyle name="Comma 2 3 7 4 4" xfId="17655" xr:uid="{04B8BEFB-B69F-4CD4-B93E-EC1DD8B4D7F0}"/>
    <cellStyle name="Comma 2 3 7 4 4 2" xfId="48479" xr:uid="{81AFF309-B84D-49F1-B343-1BC1BEAD05D8}"/>
    <cellStyle name="Comma 2 3 7 4 5" xfId="33069" xr:uid="{3A3408AF-EDD7-48F2-A779-A57CEB106F12}"/>
    <cellStyle name="Comma 2 3 7 5" xfId="4146" xr:uid="{EBD826F7-AB3B-4D2B-A944-DAD6B76A7986}"/>
    <cellStyle name="Comma 2 3 7 5 2" xfId="11957" xr:uid="{444A9B74-F17F-482C-BC96-DD79F35C83E0}"/>
    <cellStyle name="Comma 2 3 7 5 2 2" xfId="27368" xr:uid="{3AA21D00-D283-492E-9168-682443175DED}"/>
    <cellStyle name="Comma 2 3 7 5 2 2 2" xfId="58192" xr:uid="{3B4AEA74-1086-4429-ACDC-8F34072D2265}"/>
    <cellStyle name="Comma 2 3 7 5 2 3" xfId="42782" xr:uid="{3EC6ED3A-66EE-44AA-902C-90DBE06CB8A5}"/>
    <cellStyle name="Comma 2 3 7 5 3" xfId="19559" xr:uid="{66C77FD3-897A-4240-AC4A-6942E736708D}"/>
    <cellStyle name="Comma 2 3 7 5 3 2" xfId="50383" xr:uid="{65EC84E3-B70C-4130-9F99-993E9FE7A4F1}"/>
    <cellStyle name="Comma 2 3 7 5 4" xfId="34973" xr:uid="{F8A9CE37-881C-4976-8E01-917F2D3DDB78}"/>
    <cellStyle name="Comma 2 3 7 6" xfId="8154" xr:uid="{79971890-7D6F-4745-BC40-68A691C19CB6}"/>
    <cellStyle name="Comma 2 3 7 6 2" xfId="23565" xr:uid="{6CB262F1-2826-4E2C-AEFB-F155E18E7962}"/>
    <cellStyle name="Comma 2 3 7 6 2 2" xfId="54389" xr:uid="{7E6C624C-DCBF-4C3E-8C7D-72551C403965}"/>
    <cellStyle name="Comma 2 3 7 6 3" xfId="38979" xr:uid="{47346824-BDAE-43A2-BA94-BA3FECECD02C}"/>
    <cellStyle name="Comma 2 3 7 7" xfId="15756" xr:uid="{FEB8E31E-D1F5-4DF4-8FDB-6E773E444448}"/>
    <cellStyle name="Comma 2 3 7 7 2" xfId="46580" xr:uid="{A6A32EF8-CB0F-43BF-B5F2-1D5079A73AFA}"/>
    <cellStyle name="Comma 2 3 7 8" xfId="31170" xr:uid="{11368AFD-970F-4679-9F9D-B63EB62ED77B}"/>
    <cellStyle name="Comma 2 3 8" xfId="763" xr:uid="{3E167806-BDCE-4208-968D-B301AF3098A5}"/>
    <cellStyle name="Comma 2 3 8 2" xfId="2662" xr:uid="{2BA79D0C-3BE8-4481-A406-CE4EDE08FF31}"/>
    <cellStyle name="Comma 2 3 8 2 2" xfId="6465" xr:uid="{E144C681-B65B-4D36-BABB-F746036636EF}"/>
    <cellStyle name="Comma 2 3 8 2 2 2" xfId="14276" xr:uid="{EC4880FA-E3AE-4811-8C27-524DEF3E0B37}"/>
    <cellStyle name="Comma 2 3 8 2 2 2 2" xfId="29687" xr:uid="{B0D55B53-B2FC-4C36-8928-458EEE65D90B}"/>
    <cellStyle name="Comma 2 3 8 2 2 2 2 2" xfId="60511" xr:uid="{8CDA5C4C-055B-4648-BAAE-DF2DAE363E49}"/>
    <cellStyle name="Comma 2 3 8 2 2 2 3" xfId="45101" xr:uid="{6CD37639-EE45-43EE-A0D0-7E0C20799886}"/>
    <cellStyle name="Comma 2 3 8 2 2 3" xfId="21878" xr:uid="{52FFF702-9635-4B25-BF6F-F2235349EAF9}"/>
    <cellStyle name="Comma 2 3 8 2 2 3 2" xfId="52702" xr:uid="{03A5B0F1-4B10-422A-9226-8CD996EAF656}"/>
    <cellStyle name="Comma 2 3 8 2 2 4" xfId="37292" xr:uid="{E23D3094-7337-4B3A-9089-0F236E1F9652}"/>
    <cellStyle name="Comma 2 3 8 2 3" xfId="10473" xr:uid="{48A7AD52-5529-4628-AA87-4298072754B6}"/>
    <cellStyle name="Comma 2 3 8 2 3 2" xfId="25884" xr:uid="{4D68E199-2D01-4587-9CB2-004665A238B2}"/>
    <cellStyle name="Comma 2 3 8 2 3 2 2" xfId="56708" xr:uid="{48E34B5A-1CD6-43D3-B468-EF7730C94CE3}"/>
    <cellStyle name="Comma 2 3 8 2 3 3" xfId="41298" xr:uid="{C3EF7354-764F-44B3-9D66-4EF19535F984}"/>
    <cellStyle name="Comma 2 3 8 2 4" xfId="18075" xr:uid="{3B954721-8C2C-42C3-9E0E-DA693AF358F8}"/>
    <cellStyle name="Comma 2 3 8 2 4 2" xfId="48899" xr:uid="{A399D6BB-5CF9-49CF-8676-860F53D4A235}"/>
    <cellStyle name="Comma 2 3 8 2 5" xfId="33489" xr:uid="{10B28852-6073-407A-857C-BF5F4544FF9A}"/>
    <cellStyle name="Comma 2 3 8 3" xfId="4566" xr:uid="{04C75B7E-3D8A-44EA-AB36-5D379019D3E3}"/>
    <cellStyle name="Comma 2 3 8 3 2" xfId="12377" xr:uid="{A7EA60B5-88CA-47C9-BB67-619E0FE670C6}"/>
    <cellStyle name="Comma 2 3 8 3 2 2" xfId="27788" xr:uid="{9C35779E-E39F-4DC3-BA50-30E496EE06FD}"/>
    <cellStyle name="Comma 2 3 8 3 2 2 2" xfId="58612" xr:uid="{83F128AF-ECA6-41BA-A019-09C57346C168}"/>
    <cellStyle name="Comma 2 3 8 3 2 3" xfId="43202" xr:uid="{9B65B001-603B-4A78-AFDC-F842791997AA}"/>
    <cellStyle name="Comma 2 3 8 3 3" xfId="19979" xr:uid="{650755E6-3B11-4FDA-A3CE-0BDB08337A71}"/>
    <cellStyle name="Comma 2 3 8 3 3 2" xfId="50803" xr:uid="{378B2DE7-DD3F-4DE9-899F-EF4525E601AB}"/>
    <cellStyle name="Comma 2 3 8 3 4" xfId="35393" xr:uid="{7F51367F-FE7D-4A48-B437-4C5110355641}"/>
    <cellStyle name="Comma 2 3 8 4" xfId="8574" xr:uid="{FE7F99D6-FADB-46BE-9328-D4C4EEAF3906}"/>
    <cellStyle name="Comma 2 3 8 4 2" xfId="23985" xr:uid="{C7BB9376-C1D6-4ED3-9E95-94ECBD5243BE}"/>
    <cellStyle name="Comma 2 3 8 4 2 2" xfId="54809" xr:uid="{39C6E12D-C37D-49C8-9A3C-A58D1C8DE8B9}"/>
    <cellStyle name="Comma 2 3 8 4 3" xfId="39399" xr:uid="{018B7480-D098-4B97-A786-565DC156EDA8}"/>
    <cellStyle name="Comma 2 3 8 5" xfId="16176" xr:uid="{D4A27782-38CB-44D4-B6A7-F93DECDB5232}"/>
    <cellStyle name="Comma 2 3 8 5 2" xfId="47000" xr:uid="{AD933885-EFD6-4CAF-8703-2DFAE0AD1964}"/>
    <cellStyle name="Comma 2 3 8 6" xfId="31590" xr:uid="{A1F9CFBF-FECF-45C6-89BA-B70AE7CFFACA}"/>
    <cellStyle name="Comma 2 3 9" xfId="1396" xr:uid="{A395AAB9-4615-4399-9FFD-C809279AC76D}"/>
    <cellStyle name="Comma 2 3 9 2" xfId="3295" xr:uid="{68E557F3-ED6E-4609-B214-9EBC9487E741}"/>
    <cellStyle name="Comma 2 3 9 2 2" xfId="7098" xr:uid="{CB1A4CBC-24ED-4D0A-8D46-AA31C4069991}"/>
    <cellStyle name="Comma 2 3 9 2 2 2" xfId="14909" xr:uid="{3B8C9758-3054-4628-8244-F928075D5C14}"/>
    <cellStyle name="Comma 2 3 9 2 2 2 2" xfId="30320" xr:uid="{09C363AD-CD97-4098-8F3E-98C2583A8759}"/>
    <cellStyle name="Comma 2 3 9 2 2 2 2 2" xfId="61144" xr:uid="{A3F6186C-D38F-405C-93BF-019253131EA7}"/>
    <cellStyle name="Comma 2 3 9 2 2 2 3" xfId="45734" xr:uid="{5812E6A9-4004-4F05-947B-A08DB1E0B4E8}"/>
    <cellStyle name="Comma 2 3 9 2 2 3" xfId="22511" xr:uid="{5002A917-753C-47F5-99DE-881B9BD5948D}"/>
    <cellStyle name="Comma 2 3 9 2 2 3 2" xfId="53335" xr:uid="{4CFFC089-E153-41F2-BF87-06F9A649BEA2}"/>
    <cellStyle name="Comma 2 3 9 2 2 4" xfId="37925" xr:uid="{4E98CA69-4238-4281-9724-978079F8637A}"/>
    <cellStyle name="Comma 2 3 9 2 3" xfId="11106" xr:uid="{1D9F22BE-F007-42A1-8B4E-C7250F1BEB82}"/>
    <cellStyle name="Comma 2 3 9 2 3 2" xfId="26517" xr:uid="{D5A6EDFD-5BB2-470A-815B-912C8AA5D8FA}"/>
    <cellStyle name="Comma 2 3 9 2 3 2 2" xfId="57341" xr:uid="{E41945AB-910C-4C5A-9765-33B37103E599}"/>
    <cellStyle name="Comma 2 3 9 2 3 3" xfId="41931" xr:uid="{ED2C0619-BDEB-4CB4-BFFF-75AC9C0A8847}"/>
    <cellStyle name="Comma 2 3 9 2 4" xfId="18708" xr:uid="{05EAF3F3-0057-4F82-A279-9D061BC3B1B5}"/>
    <cellStyle name="Comma 2 3 9 2 4 2" xfId="49532" xr:uid="{78A4CCA5-79AD-43E7-986B-8AA70E97D78B}"/>
    <cellStyle name="Comma 2 3 9 2 5" xfId="34122" xr:uid="{07B14F95-A1CD-4CB1-9F48-959C2B60CED0}"/>
    <cellStyle name="Comma 2 3 9 3" xfId="5199" xr:uid="{6B29BB10-E333-4985-9BA9-ACFE04F5527F}"/>
    <cellStyle name="Comma 2 3 9 3 2" xfId="13010" xr:uid="{3C04BB44-327E-405C-A9A8-6D6C47C002CB}"/>
    <cellStyle name="Comma 2 3 9 3 2 2" xfId="28421" xr:uid="{567F661A-07CD-4E58-A788-7D93264A9B07}"/>
    <cellStyle name="Comma 2 3 9 3 2 2 2" xfId="59245" xr:uid="{7E499B36-D2DC-430C-9608-1A60BBD9A570}"/>
    <cellStyle name="Comma 2 3 9 3 2 3" xfId="43835" xr:uid="{A92E443A-A6CF-4B1F-9834-99003BD92E92}"/>
    <cellStyle name="Comma 2 3 9 3 3" xfId="20612" xr:uid="{53DF5472-16C0-4A4C-9818-6A61DD185604}"/>
    <cellStyle name="Comma 2 3 9 3 3 2" xfId="51436" xr:uid="{45C3DD37-C5A7-48A2-B3E4-7DFB91CE395B}"/>
    <cellStyle name="Comma 2 3 9 3 4" xfId="36026" xr:uid="{10C60454-5B29-47BA-8D52-80DF663AA8B8}"/>
    <cellStyle name="Comma 2 3 9 4" xfId="9207" xr:uid="{F0EA4343-C692-4A7E-B60C-6D01C28D3370}"/>
    <cellStyle name="Comma 2 3 9 4 2" xfId="24618" xr:uid="{257AA210-A860-437C-9AE3-9B2A5255332A}"/>
    <cellStyle name="Comma 2 3 9 4 2 2" xfId="55442" xr:uid="{9F843147-CA36-4044-BEA9-B88389CC5E59}"/>
    <cellStyle name="Comma 2 3 9 4 3" xfId="40032" xr:uid="{876128BB-73CE-4A99-BF5F-EB4C8CA6E059}"/>
    <cellStyle name="Comma 2 3 9 5" xfId="16809" xr:uid="{EAE12C87-1095-4078-936E-2C5E63F10EAD}"/>
    <cellStyle name="Comma 2 3 9 5 2" xfId="47633" xr:uid="{3098C200-2FDA-4151-9D68-769CF8D0F421}"/>
    <cellStyle name="Comma 2 3 9 6" xfId="32223" xr:uid="{C71F5031-F3F2-4144-9086-066B80BDC3D3}"/>
    <cellStyle name="Comma 2 4" xfId="95" xr:uid="{D77549F5-5348-4FF0-9F06-1A178D913B83}"/>
    <cellStyle name="Comma 2 4 10" xfId="2040" xr:uid="{3EDB9A97-2E29-484B-87C8-2B9263AFB4C4}"/>
    <cellStyle name="Comma 2 4 10 2" xfId="5843" xr:uid="{E90642E6-7CC7-4A18-B7F5-E50CFA88F293}"/>
    <cellStyle name="Comma 2 4 10 2 2" xfId="13654" xr:uid="{C22413FD-308E-4C31-8E55-7E5D72A972B7}"/>
    <cellStyle name="Comma 2 4 10 2 2 2" xfId="29065" xr:uid="{24BFEEFE-2FF0-4F16-A8E3-525AB46364C8}"/>
    <cellStyle name="Comma 2 4 10 2 2 2 2" xfId="59889" xr:uid="{C309D0EA-8C49-44A0-8C5A-B981C2DCA1E2}"/>
    <cellStyle name="Comma 2 4 10 2 2 3" xfId="44479" xr:uid="{9DAB7DD7-C5C9-498F-AD79-C5638168A812}"/>
    <cellStyle name="Comma 2 4 10 2 3" xfId="21256" xr:uid="{C3B5D805-3CD0-4B2F-B946-84C827B29FBF}"/>
    <cellStyle name="Comma 2 4 10 2 3 2" xfId="52080" xr:uid="{1948BF26-E2A5-4018-A348-789B71EBAF58}"/>
    <cellStyle name="Comma 2 4 10 2 4" xfId="36670" xr:uid="{06ED9B08-10F1-488D-AA78-F54DFA19CAAA}"/>
    <cellStyle name="Comma 2 4 10 3" xfId="9851" xr:uid="{8CE06299-7FFF-4B3B-A620-C8934009ED2C}"/>
    <cellStyle name="Comma 2 4 10 3 2" xfId="25262" xr:uid="{4E6D85FB-FB07-4BA3-84E1-1519DA230A3C}"/>
    <cellStyle name="Comma 2 4 10 3 2 2" xfId="56086" xr:uid="{A2AB1449-27FF-4D4B-A18B-3ECAFFC9D12E}"/>
    <cellStyle name="Comma 2 4 10 3 3" xfId="40676" xr:uid="{8952CF6B-B799-4F82-8EF5-AA1F2E8355D5}"/>
    <cellStyle name="Comma 2 4 10 4" xfId="17453" xr:uid="{A11AD613-A60D-419D-907C-7A6B71D7DDE2}"/>
    <cellStyle name="Comma 2 4 10 4 2" xfId="48277" xr:uid="{C912BFAE-8B03-4A16-9A00-4A27902CAEF8}"/>
    <cellStyle name="Comma 2 4 10 5" xfId="32867" xr:uid="{ADA2EC0C-7AB3-4F5C-8418-F1E880117073}"/>
    <cellStyle name="Comma 2 4 11" xfId="3944" xr:uid="{EDE0A1DE-3D15-4233-AC47-578E44BE6C14}"/>
    <cellStyle name="Comma 2 4 11 2" xfId="11755" xr:uid="{7899113F-8E14-4ABC-9042-9700016D05DA}"/>
    <cellStyle name="Comma 2 4 11 2 2" xfId="27166" xr:uid="{387313F8-D36B-425E-ABF6-5471B582131A}"/>
    <cellStyle name="Comma 2 4 11 2 2 2" xfId="57990" xr:uid="{2AEC537E-CF5B-4F19-8F33-AF585C115A89}"/>
    <cellStyle name="Comma 2 4 11 2 3" xfId="42580" xr:uid="{1119A9CE-6E51-4EC6-B3D5-156C27A61ECD}"/>
    <cellStyle name="Comma 2 4 11 3" xfId="19357" xr:uid="{891C0F18-060B-4723-8805-79364FC12C01}"/>
    <cellStyle name="Comma 2 4 11 3 2" xfId="50181" xr:uid="{F0842F90-24DC-4D29-8490-A036760434CA}"/>
    <cellStyle name="Comma 2 4 11 4" xfId="34771" xr:uid="{0E4F81FC-A9DA-4165-81AB-E59A4D5DE86D}"/>
    <cellStyle name="Comma 2 4 12" xfId="7952" xr:uid="{C087BD97-055D-41D9-8110-019590C1BFDD}"/>
    <cellStyle name="Comma 2 4 12 2" xfId="23363" xr:uid="{0E198BC1-D65F-460F-A51F-EE323C6DD406}"/>
    <cellStyle name="Comma 2 4 12 2 2" xfId="54187" xr:uid="{49890CEA-8DDD-47E3-984D-E16A9DDF3274}"/>
    <cellStyle name="Comma 2 4 12 3" xfId="38777" xr:uid="{B4DD0C78-6E96-479C-9C2B-FB1B98E4BA08}"/>
    <cellStyle name="Comma 2 4 13" xfId="7743" xr:uid="{E67D75C4-0CC9-4148-8359-5B84EBE39965}"/>
    <cellStyle name="Comma 2 4 13 2" xfId="23154" xr:uid="{2C290ADD-990C-4AA0-B7D2-3607E7B2F1C3}"/>
    <cellStyle name="Comma 2 4 13 2 2" xfId="53978" xr:uid="{8C18FAFA-9A68-4DCA-ADB3-9D413999F761}"/>
    <cellStyle name="Comma 2 4 13 3" xfId="38568" xr:uid="{9E60A603-F5E0-47DB-B09F-08BB162ADEE7}"/>
    <cellStyle name="Comma 2 4 14" xfId="15554" xr:uid="{CE844300-F373-4226-977E-49861CAE7E34}"/>
    <cellStyle name="Comma 2 4 14 2" xfId="46378" xr:uid="{353C153A-85A5-4F8C-9D16-D22DCA34B19C}"/>
    <cellStyle name="Comma 2 4 15" xfId="30968" xr:uid="{EB71D4A2-BD8F-4F01-B346-B1CA924EA160}"/>
    <cellStyle name="Comma 2 4 2" xfId="152" xr:uid="{77BA1DD4-E0CE-4B5A-A55B-2F0BA774AFB9}"/>
    <cellStyle name="Comma 2 4 2 10" xfId="3964" xr:uid="{CBE25749-30E5-446D-9604-2EA5A7893D1D}"/>
    <cellStyle name="Comma 2 4 2 10 2" xfId="11775" xr:uid="{F8351D04-602B-4680-A1D8-08C363139DEF}"/>
    <cellStyle name="Comma 2 4 2 10 2 2" xfId="27186" xr:uid="{62415961-595E-46F3-9596-0A5FBCC1608D}"/>
    <cellStyle name="Comma 2 4 2 10 2 2 2" xfId="58010" xr:uid="{0589CF3A-075F-4696-84D9-D4F63D74E59F}"/>
    <cellStyle name="Comma 2 4 2 10 2 3" xfId="42600" xr:uid="{9B05CDD6-5D1A-454D-83F5-877643A3988F}"/>
    <cellStyle name="Comma 2 4 2 10 3" xfId="19377" xr:uid="{6EFC32E4-B35F-4D6A-ADA1-11737B3940CD}"/>
    <cellStyle name="Comma 2 4 2 10 3 2" xfId="50201" xr:uid="{6D62C7E5-C9DE-4707-80A8-2B4BA8C9DD12}"/>
    <cellStyle name="Comma 2 4 2 10 4" xfId="34791" xr:uid="{5C90B213-BF78-45AE-BF05-58F13968CF73}"/>
    <cellStyle name="Comma 2 4 2 11" xfId="7972" xr:uid="{E780B62C-A6D0-4FFF-A225-929D0723A804}"/>
    <cellStyle name="Comma 2 4 2 11 2" xfId="23383" xr:uid="{F9002BB5-E859-4DEC-9989-C165C2BD2C21}"/>
    <cellStyle name="Comma 2 4 2 11 2 2" xfId="54207" xr:uid="{940A60F9-B9C1-432B-AABE-C27C8A8E8EC0}"/>
    <cellStyle name="Comma 2 4 2 11 3" xfId="38797" xr:uid="{E22AC87D-6289-471F-B8CD-C9743DAB6916}"/>
    <cellStyle name="Comma 2 4 2 12" xfId="7763" xr:uid="{3D9EA5B8-82FB-4BE4-BE04-3565766F8823}"/>
    <cellStyle name="Comma 2 4 2 12 2" xfId="23174" xr:uid="{B83389A9-5FC9-46BB-80E8-4475EFBC8B17}"/>
    <cellStyle name="Comma 2 4 2 12 2 2" xfId="53998" xr:uid="{7ACE6505-7CE5-4223-AEED-289EF6030D88}"/>
    <cellStyle name="Comma 2 4 2 12 3" xfId="38588" xr:uid="{4ADAAF9F-41F4-4283-AFC2-AA335294A22D}"/>
    <cellStyle name="Comma 2 4 2 13" xfId="15574" xr:uid="{588A73B8-8399-4E47-B163-2E8F4FC39C48}"/>
    <cellStyle name="Comma 2 4 2 13 2" xfId="46398" xr:uid="{81BD921F-910D-4020-B255-619F24373892}"/>
    <cellStyle name="Comma 2 4 2 14" xfId="30988" xr:uid="{61F46B59-F41E-4336-9A5E-0F04BC1F688C}"/>
    <cellStyle name="Comma 2 4 2 2" xfId="237" xr:uid="{610D84C1-1FC8-4585-9D62-9EFDBE4B1FC2}"/>
    <cellStyle name="Comma 2 4 2 2 10" xfId="7848" xr:uid="{C554C3AC-AD31-488D-AA91-3B91D49F904E}"/>
    <cellStyle name="Comma 2 4 2 2 10 2" xfId="23259" xr:uid="{5DDCA2EC-6261-4968-A95F-D7C4D7852494}"/>
    <cellStyle name="Comma 2 4 2 2 10 2 2" xfId="54083" xr:uid="{21EAD1FE-2498-4F25-9F72-95C89EF94807}"/>
    <cellStyle name="Comma 2 4 2 2 10 3" xfId="38673" xr:uid="{2E9EDF29-5299-4800-86ED-BEC9639817FB}"/>
    <cellStyle name="Comma 2 4 2 2 11" xfId="15659" xr:uid="{0B80D8DB-2572-4A3B-96ED-AFC5D63C0634}"/>
    <cellStyle name="Comma 2 4 2 2 11 2" xfId="46483" xr:uid="{8F7F2B48-3C84-44A1-87E9-C72514FE7AFE}"/>
    <cellStyle name="Comma 2 4 2 2 12" xfId="31073" xr:uid="{B53B91E1-4F8E-41D5-925C-BC7FE31F1F0B}"/>
    <cellStyle name="Comma 2 4 2 2 2" xfId="319" xr:uid="{DF17D848-6DC9-4BF0-B2A9-18FBDE89731B}"/>
    <cellStyle name="Comma 2 4 2 2 2 10" xfId="15741" xr:uid="{688B305E-9AAF-4232-9728-FBAA3880F8CC}"/>
    <cellStyle name="Comma 2 4 2 2 2 10 2" xfId="46565" xr:uid="{90C8EB09-24BF-4A2F-951E-A42564C68BDD}"/>
    <cellStyle name="Comma 2 4 2 2 2 11" xfId="31155" xr:uid="{5BBD1F36-E66B-4BD0-886A-E183FD75A2FF}"/>
    <cellStyle name="Comma 2 4 2 2 2 2" xfId="750" xr:uid="{61F5DA51-F774-4767-8340-7B56DA3664F4}"/>
    <cellStyle name="Comma 2 4 2 2 2 2 2" xfId="1383" xr:uid="{0A460F02-29C7-4314-ABEF-2F1568ABE04D}"/>
    <cellStyle name="Comma 2 4 2 2 2 2 2 2" xfId="3282" xr:uid="{8D4AD276-0333-4911-91E5-5CF37071086E}"/>
    <cellStyle name="Comma 2 4 2 2 2 2 2 2 2" xfId="7085" xr:uid="{46A24A1D-4EB2-480D-AAFC-81E040ABB175}"/>
    <cellStyle name="Comma 2 4 2 2 2 2 2 2 2 2" xfId="14896" xr:uid="{83F4B406-27D7-424A-BFB3-AB566254CF11}"/>
    <cellStyle name="Comma 2 4 2 2 2 2 2 2 2 2 2" xfId="30307" xr:uid="{EA0279E3-70F1-4573-ADDC-C46ED3168642}"/>
    <cellStyle name="Comma 2 4 2 2 2 2 2 2 2 2 2 2" xfId="61131" xr:uid="{4D8BFD30-D16C-44FE-B6B6-093B9CFA6F59}"/>
    <cellStyle name="Comma 2 4 2 2 2 2 2 2 2 2 3" xfId="45721" xr:uid="{DBB8AE6A-DAC9-419D-814A-365B330A262D}"/>
    <cellStyle name="Comma 2 4 2 2 2 2 2 2 2 3" xfId="22498" xr:uid="{95DE471D-7B5D-4542-A306-BE69595461A7}"/>
    <cellStyle name="Comma 2 4 2 2 2 2 2 2 2 3 2" xfId="53322" xr:uid="{6763591C-5E0D-44B5-B4B0-9F2811FD9DDF}"/>
    <cellStyle name="Comma 2 4 2 2 2 2 2 2 2 4" xfId="37912" xr:uid="{DA184B88-651B-4842-A255-A0727ABF4854}"/>
    <cellStyle name="Comma 2 4 2 2 2 2 2 2 3" xfId="11093" xr:uid="{800DB476-ACA3-40A7-84C1-F087A583C5A0}"/>
    <cellStyle name="Comma 2 4 2 2 2 2 2 2 3 2" xfId="26504" xr:uid="{BB888811-EE37-4136-8C86-100DE9748BAD}"/>
    <cellStyle name="Comma 2 4 2 2 2 2 2 2 3 2 2" xfId="57328" xr:uid="{41F647CE-FAC0-4036-990D-C666CBB6A887}"/>
    <cellStyle name="Comma 2 4 2 2 2 2 2 2 3 3" xfId="41918" xr:uid="{A1E5E341-907D-4390-BEA3-D955C1E935CD}"/>
    <cellStyle name="Comma 2 4 2 2 2 2 2 2 4" xfId="18695" xr:uid="{479DB1C9-3302-4BB8-9443-B156418820A0}"/>
    <cellStyle name="Comma 2 4 2 2 2 2 2 2 4 2" xfId="49519" xr:uid="{BD496D53-CFDD-4C9E-9F7D-A2B0BE108529}"/>
    <cellStyle name="Comma 2 4 2 2 2 2 2 2 5" xfId="34109" xr:uid="{F90AEB1F-2FEA-4568-BAA8-E16B6E28BF9B}"/>
    <cellStyle name="Comma 2 4 2 2 2 2 2 3" xfId="5186" xr:uid="{FE021FCD-C97C-41A8-9A1B-C911D795E1FD}"/>
    <cellStyle name="Comma 2 4 2 2 2 2 2 3 2" xfId="12997" xr:uid="{6B0A57BA-9944-4A5E-8D1D-05DED37CCE1F}"/>
    <cellStyle name="Comma 2 4 2 2 2 2 2 3 2 2" xfId="28408" xr:uid="{D5019F34-E836-4209-98C0-8359DB06AF60}"/>
    <cellStyle name="Comma 2 4 2 2 2 2 2 3 2 2 2" xfId="59232" xr:uid="{113D1E3F-F7F7-4511-A816-759BC062C96A}"/>
    <cellStyle name="Comma 2 4 2 2 2 2 2 3 2 3" xfId="43822" xr:uid="{A483BC31-59E0-45FF-AFA4-9952531B5F17}"/>
    <cellStyle name="Comma 2 4 2 2 2 2 2 3 3" xfId="20599" xr:uid="{71ECAF5E-6748-402B-8B17-67D6FAB425D1}"/>
    <cellStyle name="Comma 2 4 2 2 2 2 2 3 3 2" xfId="51423" xr:uid="{B7B99899-3AF9-4650-B2FF-F18D6312FB5B}"/>
    <cellStyle name="Comma 2 4 2 2 2 2 2 3 4" xfId="36013" xr:uid="{2F8AA0B2-3B29-458C-BDA3-068C0E802100}"/>
    <cellStyle name="Comma 2 4 2 2 2 2 2 4" xfId="9194" xr:uid="{09AF087C-0F0D-45E1-AADA-0EC90602A862}"/>
    <cellStyle name="Comma 2 4 2 2 2 2 2 4 2" xfId="24605" xr:uid="{A59EA854-8094-4213-A162-6CE83DD81D46}"/>
    <cellStyle name="Comma 2 4 2 2 2 2 2 4 2 2" xfId="55429" xr:uid="{EE12F9E1-2028-4E41-9436-196E58EF480F}"/>
    <cellStyle name="Comma 2 4 2 2 2 2 2 4 3" xfId="40019" xr:uid="{76CE9BBA-E328-482A-9EDE-C57F96224BA7}"/>
    <cellStyle name="Comma 2 4 2 2 2 2 2 5" xfId="16796" xr:uid="{50DE8050-2EC1-48A6-BE85-0A721D8B1267}"/>
    <cellStyle name="Comma 2 4 2 2 2 2 2 5 2" xfId="47620" xr:uid="{5C6A1E19-DBFD-4F00-A89C-81202783E323}"/>
    <cellStyle name="Comma 2 4 2 2 2 2 2 6" xfId="32210" xr:uid="{6F38D871-9F84-4357-8249-970588845FB1}"/>
    <cellStyle name="Comma 2 4 2 2 2 2 3" xfId="2016" xr:uid="{14D98AC1-652D-49C5-95F6-D8CD11887C25}"/>
    <cellStyle name="Comma 2 4 2 2 2 2 3 2" xfId="3915" xr:uid="{B268484D-AF2F-443D-920F-CCF10DF24C4A}"/>
    <cellStyle name="Comma 2 4 2 2 2 2 3 2 2" xfId="7718" xr:uid="{FC62E5DD-B098-4A9C-9815-98B5865BA2C9}"/>
    <cellStyle name="Comma 2 4 2 2 2 2 3 2 2 2" xfId="15529" xr:uid="{73FFEE48-C6AA-4B31-8425-411A12AD827D}"/>
    <cellStyle name="Comma 2 4 2 2 2 2 3 2 2 2 2" xfId="30940" xr:uid="{EDECAE6A-485D-484C-806D-B5A111C52AB8}"/>
    <cellStyle name="Comma 2 4 2 2 2 2 3 2 2 2 2 2" xfId="61764" xr:uid="{1842628D-93FB-4899-8B77-AF91C5E7F111}"/>
    <cellStyle name="Comma 2 4 2 2 2 2 3 2 2 2 3" xfId="46354" xr:uid="{79562A17-83DB-42EA-B130-DEAB4A3BE291}"/>
    <cellStyle name="Comma 2 4 2 2 2 2 3 2 2 3" xfId="23131" xr:uid="{0D1A5833-02B6-464E-844B-98396481F53C}"/>
    <cellStyle name="Comma 2 4 2 2 2 2 3 2 2 3 2" xfId="53955" xr:uid="{D1564244-E1AE-42DE-9DE5-5CA441280CC9}"/>
    <cellStyle name="Comma 2 4 2 2 2 2 3 2 2 4" xfId="38545" xr:uid="{93F63F7B-C73B-45C8-A8F0-C5DEAACD13D7}"/>
    <cellStyle name="Comma 2 4 2 2 2 2 3 2 3" xfId="11726" xr:uid="{638BC78C-D393-4188-B0A3-E425AD4AE4B4}"/>
    <cellStyle name="Comma 2 4 2 2 2 2 3 2 3 2" xfId="27137" xr:uid="{5F71E768-D00E-4B45-9016-165F3812AE68}"/>
    <cellStyle name="Comma 2 4 2 2 2 2 3 2 3 2 2" xfId="57961" xr:uid="{11F9DF8C-C2E1-4D36-BA17-99B43CD6FC7E}"/>
    <cellStyle name="Comma 2 4 2 2 2 2 3 2 3 3" xfId="42551" xr:uid="{8F7A046A-439D-418F-BBE3-070BACC1182E}"/>
    <cellStyle name="Comma 2 4 2 2 2 2 3 2 4" xfId="19328" xr:uid="{38084683-087B-4229-9FEB-B60BA3414EB7}"/>
    <cellStyle name="Comma 2 4 2 2 2 2 3 2 4 2" xfId="50152" xr:uid="{C93E57B6-4F16-4EB3-82B1-B3B3DD2A42EC}"/>
    <cellStyle name="Comma 2 4 2 2 2 2 3 2 5" xfId="34742" xr:uid="{D2363C75-19EE-4DCF-AEAE-F34B2CCFD746}"/>
    <cellStyle name="Comma 2 4 2 2 2 2 3 3" xfId="5819" xr:uid="{24A9B37A-9CC9-4DFB-9645-DFF9B536F8EF}"/>
    <cellStyle name="Comma 2 4 2 2 2 2 3 3 2" xfId="13630" xr:uid="{AD765B78-8C0F-42C4-8841-80704D0C5C03}"/>
    <cellStyle name="Comma 2 4 2 2 2 2 3 3 2 2" xfId="29041" xr:uid="{5D6DD2FD-D603-4D12-B252-309A409598FF}"/>
    <cellStyle name="Comma 2 4 2 2 2 2 3 3 2 2 2" xfId="59865" xr:uid="{BC7A068A-3ED1-4A22-9C70-3E6AA6E8972C}"/>
    <cellStyle name="Comma 2 4 2 2 2 2 3 3 2 3" xfId="44455" xr:uid="{627CFDA7-6BB5-4B0F-A498-0A6DA49E7D83}"/>
    <cellStyle name="Comma 2 4 2 2 2 2 3 3 3" xfId="21232" xr:uid="{8EAB01E2-937C-40AB-8882-9A962690CACB}"/>
    <cellStyle name="Comma 2 4 2 2 2 2 3 3 3 2" xfId="52056" xr:uid="{39480C3A-5765-40F0-90FC-B1FE0FF3EF82}"/>
    <cellStyle name="Comma 2 4 2 2 2 2 3 3 4" xfId="36646" xr:uid="{266BC21B-068B-4818-91A7-7702F42A71EC}"/>
    <cellStyle name="Comma 2 4 2 2 2 2 3 4" xfId="9827" xr:uid="{6DDDD5D8-0453-4E51-B41F-2D514C09B97E}"/>
    <cellStyle name="Comma 2 4 2 2 2 2 3 4 2" xfId="25238" xr:uid="{8BBA6BC1-96C2-42B2-AD11-9CB8B0C7E97E}"/>
    <cellStyle name="Comma 2 4 2 2 2 2 3 4 2 2" xfId="56062" xr:uid="{CD7BFB49-60EE-4065-BE66-221D7DC5BD07}"/>
    <cellStyle name="Comma 2 4 2 2 2 2 3 4 3" xfId="40652" xr:uid="{A7E5B155-F716-443D-8903-E608600510D7}"/>
    <cellStyle name="Comma 2 4 2 2 2 2 3 5" xfId="17429" xr:uid="{4ABAB839-6576-4519-8000-22E4BCB60163}"/>
    <cellStyle name="Comma 2 4 2 2 2 2 3 5 2" xfId="48253" xr:uid="{23CE8567-310D-4EEC-983F-6E29D8801E37}"/>
    <cellStyle name="Comma 2 4 2 2 2 2 3 6" xfId="32843" xr:uid="{DE906EF4-649C-4B1A-86F7-27F5D786C293}"/>
    <cellStyle name="Comma 2 4 2 2 2 2 4" xfId="2649" xr:uid="{C0B6A446-3CB1-450F-9C49-C37251CC8704}"/>
    <cellStyle name="Comma 2 4 2 2 2 2 4 2" xfId="6452" xr:uid="{B4F41D82-5CEB-43AA-81FB-CC192CB0CF86}"/>
    <cellStyle name="Comma 2 4 2 2 2 2 4 2 2" xfId="14263" xr:uid="{8ED54112-4FD6-4EED-A692-8AE4113B1884}"/>
    <cellStyle name="Comma 2 4 2 2 2 2 4 2 2 2" xfId="29674" xr:uid="{DA347E45-F2E2-490C-85E4-59B5D06D8793}"/>
    <cellStyle name="Comma 2 4 2 2 2 2 4 2 2 2 2" xfId="60498" xr:uid="{39AE76F2-41DF-4CF4-9971-DD7970ED9A4D}"/>
    <cellStyle name="Comma 2 4 2 2 2 2 4 2 2 3" xfId="45088" xr:uid="{BFBEF047-478A-485A-95D2-F5197BEBC767}"/>
    <cellStyle name="Comma 2 4 2 2 2 2 4 2 3" xfId="21865" xr:uid="{10192BD1-3C3E-498D-908F-679370F9780C}"/>
    <cellStyle name="Comma 2 4 2 2 2 2 4 2 3 2" xfId="52689" xr:uid="{09082BCE-8917-43E6-B0C3-C3CCD962E4C2}"/>
    <cellStyle name="Comma 2 4 2 2 2 2 4 2 4" xfId="37279" xr:uid="{948878CE-7535-4110-BFB3-B547C8199045}"/>
    <cellStyle name="Comma 2 4 2 2 2 2 4 3" xfId="10460" xr:uid="{9A9D260D-4561-4235-BCED-A12F5196270E}"/>
    <cellStyle name="Comma 2 4 2 2 2 2 4 3 2" xfId="25871" xr:uid="{FE8F705F-D280-4EA2-9480-61CF9C46B282}"/>
    <cellStyle name="Comma 2 4 2 2 2 2 4 3 2 2" xfId="56695" xr:uid="{81201D93-0B8B-47C1-858A-1AF4B0795499}"/>
    <cellStyle name="Comma 2 4 2 2 2 2 4 3 3" xfId="41285" xr:uid="{0F3172A0-6A07-4DE6-A3D2-699EB9061A01}"/>
    <cellStyle name="Comma 2 4 2 2 2 2 4 4" xfId="18062" xr:uid="{A0100F77-265E-4A9B-BFE0-5D7DAE054A71}"/>
    <cellStyle name="Comma 2 4 2 2 2 2 4 4 2" xfId="48886" xr:uid="{C88D7A29-BD6F-4CB0-B18D-ADE08757C663}"/>
    <cellStyle name="Comma 2 4 2 2 2 2 4 5" xfId="33476" xr:uid="{E7F4D7EC-53B3-48D3-B316-AF66CDD66B11}"/>
    <cellStyle name="Comma 2 4 2 2 2 2 5" xfId="4553" xr:uid="{ABCC3005-AA96-4A04-8876-137D5E297488}"/>
    <cellStyle name="Comma 2 4 2 2 2 2 5 2" xfId="12364" xr:uid="{7C13BEEE-58CD-414B-BFCD-3FB3B2FBFDAC}"/>
    <cellStyle name="Comma 2 4 2 2 2 2 5 2 2" xfId="27775" xr:uid="{2E63A16D-73C0-4C01-AAB2-616813AD157A}"/>
    <cellStyle name="Comma 2 4 2 2 2 2 5 2 2 2" xfId="58599" xr:uid="{51D9FCD3-249D-4C93-9ADF-AF8112333F03}"/>
    <cellStyle name="Comma 2 4 2 2 2 2 5 2 3" xfId="43189" xr:uid="{0E036F61-5E94-4B47-BAC9-E0B75036963C}"/>
    <cellStyle name="Comma 2 4 2 2 2 2 5 3" xfId="19966" xr:uid="{51B7A04B-5C4E-4C0E-8134-EB6E61CDCCC2}"/>
    <cellStyle name="Comma 2 4 2 2 2 2 5 3 2" xfId="50790" xr:uid="{5F4C20DC-7AEF-4D4A-B0A9-6E1CF1CC1872}"/>
    <cellStyle name="Comma 2 4 2 2 2 2 5 4" xfId="35380" xr:uid="{8279F5B5-24D4-49D7-9230-F262C09A7E38}"/>
    <cellStyle name="Comma 2 4 2 2 2 2 6" xfId="8561" xr:uid="{E2C85EC2-A565-49D7-B6E6-21AF0B404CCB}"/>
    <cellStyle name="Comma 2 4 2 2 2 2 6 2" xfId="23972" xr:uid="{A7D25AAF-1BDF-4ED6-A34A-1E09B7388401}"/>
    <cellStyle name="Comma 2 4 2 2 2 2 6 2 2" xfId="54796" xr:uid="{931FAB17-5649-4C6B-ABA0-879922B8AB00}"/>
    <cellStyle name="Comma 2 4 2 2 2 2 6 3" xfId="39386" xr:uid="{E6700E68-14BC-40FF-B3A5-8796F698F398}"/>
    <cellStyle name="Comma 2 4 2 2 2 2 7" xfId="16163" xr:uid="{71B0D549-B12D-4FFF-A14D-A15D41782959}"/>
    <cellStyle name="Comma 2 4 2 2 2 2 7 2" xfId="46987" xr:uid="{AF5B379A-FC85-4D81-8223-1F360BEFED97}"/>
    <cellStyle name="Comma 2 4 2 2 2 2 8" xfId="31577" xr:uid="{AADE8CAE-94A6-4C4F-8CE1-9468F82E79F8}"/>
    <cellStyle name="Comma 2 4 2 2 2 3" xfId="541" xr:uid="{F7047424-61C6-493B-8196-AD74232C44D8}"/>
    <cellStyle name="Comma 2 4 2 2 2 3 2" xfId="1174" xr:uid="{C57340A0-01DD-4B79-868D-EAEA88993852}"/>
    <cellStyle name="Comma 2 4 2 2 2 3 2 2" xfId="3073" xr:uid="{8A979EDF-C9F5-4B19-BC10-7BA8C21DC81A}"/>
    <cellStyle name="Comma 2 4 2 2 2 3 2 2 2" xfId="6876" xr:uid="{177A20D8-FB3A-4CD9-B0F7-17B5CF2DA478}"/>
    <cellStyle name="Comma 2 4 2 2 2 3 2 2 2 2" xfId="14687" xr:uid="{9AF1B838-D468-42AF-994A-CD27768C3BAD}"/>
    <cellStyle name="Comma 2 4 2 2 2 3 2 2 2 2 2" xfId="30098" xr:uid="{790ACB88-9AC7-49BF-9E58-3A2B529CE095}"/>
    <cellStyle name="Comma 2 4 2 2 2 3 2 2 2 2 2 2" xfId="60922" xr:uid="{E6037746-1276-49DD-857C-728E86BBE498}"/>
    <cellStyle name="Comma 2 4 2 2 2 3 2 2 2 2 3" xfId="45512" xr:uid="{C00DBE56-4AE1-4008-A423-C03D43EFAE66}"/>
    <cellStyle name="Comma 2 4 2 2 2 3 2 2 2 3" xfId="22289" xr:uid="{D28F63DE-F191-4E1F-8D21-7149C4F7B4A2}"/>
    <cellStyle name="Comma 2 4 2 2 2 3 2 2 2 3 2" xfId="53113" xr:uid="{CF3F77A0-BE7A-473A-AA26-C340141BE74D}"/>
    <cellStyle name="Comma 2 4 2 2 2 3 2 2 2 4" xfId="37703" xr:uid="{E7818501-C226-4C20-8804-A0FEA713EC66}"/>
    <cellStyle name="Comma 2 4 2 2 2 3 2 2 3" xfId="10884" xr:uid="{2DF3EE7C-1E1D-4A6A-8002-BC6A06DBAC21}"/>
    <cellStyle name="Comma 2 4 2 2 2 3 2 2 3 2" xfId="26295" xr:uid="{4B05C708-07E6-4E44-A3D1-E8E6955E929A}"/>
    <cellStyle name="Comma 2 4 2 2 2 3 2 2 3 2 2" xfId="57119" xr:uid="{11092290-E1AD-4EBA-808A-17CEA7977A81}"/>
    <cellStyle name="Comma 2 4 2 2 2 3 2 2 3 3" xfId="41709" xr:uid="{0C88DEDD-F692-4A36-917A-2E68630436D4}"/>
    <cellStyle name="Comma 2 4 2 2 2 3 2 2 4" xfId="18486" xr:uid="{CE45EB8A-6418-41CC-8852-BD0F14F70DFE}"/>
    <cellStyle name="Comma 2 4 2 2 2 3 2 2 4 2" xfId="49310" xr:uid="{D86337E8-6990-45AB-87CB-5AB7C09397A3}"/>
    <cellStyle name="Comma 2 4 2 2 2 3 2 2 5" xfId="33900" xr:uid="{1E22C0A6-B0CA-4860-B2B6-90185F84C348}"/>
    <cellStyle name="Comma 2 4 2 2 2 3 2 3" xfId="4977" xr:uid="{99D513D5-D89B-4B09-A5BF-1F6107007332}"/>
    <cellStyle name="Comma 2 4 2 2 2 3 2 3 2" xfId="12788" xr:uid="{F169665E-AC5D-4704-A918-B904811EBA02}"/>
    <cellStyle name="Comma 2 4 2 2 2 3 2 3 2 2" xfId="28199" xr:uid="{59E0ACDC-2530-4BFB-80B1-3B3F874D631A}"/>
    <cellStyle name="Comma 2 4 2 2 2 3 2 3 2 2 2" xfId="59023" xr:uid="{B95736E4-9B53-4206-99FB-4AE36D67694F}"/>
    <cellStyle name="Comma 2 4 2 2 2 3 2 3 2 3" xfId="43613" xr:uid="{4D93B039-7200-4734-ACDA-7EBF749F6558}"/>
    <cellStyle name="Comma 2 4 2 2 2 3 2 3 3" xfId="20390" xr:uid="{136BC251-A484-41E6-96EC-5FFBDB9ECBA6}"/>
    <cellStyle name="Comma 2 4 2 2 2 3 2 3 3 2" xfId="51214" xr:uid="{26175A7A-A9A8-4703-A972-3A359B074D03}"/>
    <cellStyle name="Comma 2 4 2 2 2 3 2 3 4" xfId="35804" xr:uid="{667C6003-50C0-425E-97AB-69C407472CB2}"/>
    <cellStyle name="Comma 2 4 2 2 2 3 2 4" xfId="8985" xr:uid="{10A138B4-041F-4C46-8A02-EE5CB9EA9DCD}"/>
    <cellStyle name="Comma 2 4 2 2 2 3 2 4 2" xfId="24396" xr:uid="{6B8F4125-ACC7-4170-8491-DD5F87658AFD}"/>
    <cellStyle name="Comma 2 4 2 2 2 3 2 4 2 2" xfId="55220" xr:uid="{4617C6D3-187E-4B1D-8AD3-92799454CF42}"/>
    <cellStyle name="Comma 2 4 2 2 2 3 2 4 3" xfId="39810" xr:uid="{5F50D5CC-D0C6-4CA5-84F0-82D3A5555AA9}"/>
    <cellStyle name="Comma 2 4 2 2 2 3 2 5" xfId="16587" xr:uid="{8889C81E-8879-4731-BB77-06D8BA4CC02C}"/>
    <cellStyle name="Comma 2 4 2 2 2 3 2 5 2" xfId="47411" xr:uid="{6B53D458-164C-4791-B50C-4827C419FE41}"/>
    <cellStyle name="Comma 2 4 2 2 2 3 2 6" xfId="32001" xr:uid="{A1B027EF-EEA5-4F7E-AA1D-D5CC0327FE5C}"/>
    <cellStyle name="Comma 2 4 2 2 2 3 3" xfId="1807" xr:uid="{D6AEFF8A-7117-49EC-8A55-C2C0E61F39C0}"/>
    <cellStyle name="Comma 2 4 2 2 2 3 3 2" xfId="3706" xr:uid="{90D2018A-C799-47AB-86FF-B1D0981146C5}"/>
    <cellStyle name="Comma 2 4 2 2 2 3 3 2 2" xfId="7509" xr:uid="{514DC3C5-041F-42AC-909C-9DD93B45C390}"/>
    <cellStyle name="Comma 2 4 2 2 2 3 3 2 2 2" xfId="15320" xr:uid="{04418DC5-DD38-4A29-951E-3994B12772D5}"/>
    <cellStyle name="Comma 2 4 2 2 2 3 3 2 2 2 2" xfId="30731" xr:uid="{FB97F167-02EF-464F-90EB-8A746BF14F94}"/>
    <cellStyle name="Comma 2 4 2 2 2 3 3 2 2 2 2 2" xfId="61555" xr:uid="{1D24FB74-C50A-4C2F-A52B-7A448CBD0A27}"/>
    <cellStyle name="Comma 2 4 2 2 2 3 3 2 2 2 3" xfId="46145" xr:uid="{8455E6F9-87B7-4651-B376-5A088D4D20D2}"/>
    <cellStyle name="Comma 2 4 2 2 2 3 3 2 2 3" xfId="22922" xr:uid="{98DCA610-0693-431F-ADFE-A24E9D26CE53}"/>
    <cellStyle name="Comma 2 4 2 2 2 3 3 2 2 3 2" xfId="53746" xr:uid="{EA6C4C92-CAFB-4438-8FE3-4E996BC9E82C}"/>
    <cellStyle name="Comma 2 4 2 2 2 3 3 2 2 4" xfId="38336" xr:uid="{B9DE3BA3-A33C-4356-87A5-66E1813D2AE0}"/>
    <cellStyle name="Comma 2 4 2 2 2 3 3 2 3" xfId="11517" xr:uid="{403BA96B-9D8A-4B1E-B5CD-12F53A718A13}"/>
    <cellStyle name="Comma 2 4 2 2 2 3 3 2 3 2" xfId="26928" xr:uid="{022A9592-ECE0-4D4B-924A-00EE85246E7F}"/>
    <cellStyle name="Comma 2 4 2 2 2 3 3 2 3 2 2" xfId="57752" xr:uid="{D934DF86-FF5F-498A-ACBC-4B83B61E6458}"/>
    <cellStyle name="Comma 2 4 2 2 2 3 3 2 3 3" xfId="42342" xr:uid="{ADB31808-381F-476E-AFB6-AC27489E64E9}"/>
    <cellStyle name="Comma 2 4 2 2 2 3 3 2 4" xfId="19119" xr:uid="{38B5FFF7-58B6-4519-86C3-86D5FDC898E1}"/>
    <cellStyle name="Comma 2 4 2 2 2 3 3 2 4 2" xfId="49943" xr:uid="{2C67892A-CB63-4A53-AB98-ACD6A71FE53F}"/>
    <cellStyle name="Comma 2 4 2 2 2 3 3 2 5" xfId="34533" xr:uid="{2DECEB49-C6E3-4F75-A629-5B5B2A3DF8E5}"/>
    <cellStyle name="Comma 2 4 2 2 2 3 3 3" xfId="5610" xr:uid="{983FA5ED-33F9-4CF7-8122-0A5E2BC88AEC}"/>
    <cellStyle name="Comma 2 4 2 2 2 3 3 3 2" xfId="13421" xr:uid="{DC688843-DB31-47F3-B315-3CD752BE566F}"/>
    <cellStyle name="Comma 2 4 2 2 2 3 3 3 2 2" xfId="28832" xr:uid="{7656F31B-0DE0-4474-850D-C6B852DE208B}"/>
    <cellStyle name="Comma 2 4 2 2 2 3 3 3 2 2 2" xfId="59656" xr:uid="{ADC79D80-A64C-4694-9703-4BB04C9D99C0}"/>
    <cellStyle name="Comma 2 4 2 2 2 3 3 3 2 3" xfId="44246" xr:uid="{313C96A4-4C9B-4D22-91A2-1B23607582E2}"/>
    <cellStyle name="Comma 2 4 2 2 2 3 3 3 3" xfId="21023" xr:uid="{5792C99C-6E0A-4B68-A9E1-F6DC60CEC7E4}"/>
    <cellStyle name="Comma 2 4 2 2 2 3 3 3 3 2" xfId="51847" xr:uid="{3951EB6E-2641-4DDC-8DEB-EC88DAD0DF0F}"/>
    <cellStyle name="Comma 2 4 2 2 2 3 3 3 4" xfId="36437" xr:uid="{20AC0E7F-BCF9-4FF4-9613-2122FF5D9D1A}"/>
    <cellStyle name="Comma 2 4 2 2 2 3 3 4" xfId="9618" xr:uid="{2EAF1BFA-3911-410A-9C4C-D70ED9BC3FB9}"/>
    <cellStyle name="Comma 2 4 2 2 2 3 3 4 2" xfId="25029" xr:uid="{C6FB3E26-2761-49EE-ABE3-1390C9C7B566}"/>
    <cellStyle name="Comma 2 4 2 2 2 3 3 4 2 2" xfId="55853" xr:uid="{EC323CC6-7C88-4586-B50C-BF5AAE6D695A}"/>
    <cellStyle name="Comma 2 4 2 2 2 3 3 4 3" xfId="40443" xr:uid="{F471FB68-26F6-4D6C-8215-8DB571A4650C}"/>
    <cellStyle name="Comma 2 4 2 2 2 3 3 5" xfId="17220" xr:uid="{3EB49B79-585D-408E-A837-3F0B490925B8}"/>
    <cellStyle name="Comma 2 4 2 2 2 3 3 5 2" xfId="48044" xr:uid="{92D3008C-9CA8-4C3F-8D5E-0E3A48D39249}"/>
    <cellStyle name="Comma 2 4 2 2 2 3 3 6" xfId="32634" xr:uid="{8307FA4B-B9EA-4587-A393-B251DE9A57C8}"/>
    <cellStyle name="Comma 2 4 2 2 2 3 4" xfId="2440" xr:uid="{6C5928AD-0E04-492D-999B-78F00B09E35E}"/>
    <cellStyle name="Comma 2 4 2 2 2 3 4 2" xfId="6243" xr:uid="{24D433C4-B39A-42CA-A95F-74A751870615}"/>
    <cellStyle name="Comma 2 4 2 2 2 3 4 2 2" xfId="14054" xr:uid="{6C441335-D6FE-4C56-BEE2-27ED7D0268BE}"/>
    <cellStyle name="Comma 2 4 2 2 2 3 4 2 2 2" xfId="29465" xr:uid="{044A3B1E-AE53-4376-9809-E92953909842}"/>
    <cellStyle name="Comma 2 4 2 2 2 3 4 2 2 2 2" xfId="60289" xr:uid="{246834A7-77BD-49AC-98DB-A75B3F759623}"/>
    <cellStyle name="Comma 2 4 2 2 2 3 4 2 2 3" xfId="44879" xr:uid="{C4B6F459-0492-4973-A3FC-7504FC0CD756}"/>
    <cellStyle name="Comma 2 4 2 2 2 3 4 2 3" xfId="21656" xr:uid="{8B8903C2-9D17-4346-A5A8-435F4C4F4C14}"/>
    <cellStyle name="Comma 2 4 2 2 2 3 4 2 3 2" xfId="52480" xr:uid="{F9199FD2-6F60-475F-8556-0E23A927F16F}"/>
    <cellStyle name="Comma 2 4 2 2 2 3 4 2 4" xfId="37070" xr:uid="{BE8F25E6-C948-4F83-84BB-83FE159E6414}"/>
    <cellStyle name="Comma 2 4 2 2 2 3 4 3" xfId="10251" xr:uid="{ECF6AEFC-9C29-443E-B370-6DA24CAACCB3}"/>
    <cellStyle name="Comma 2 4 2 2 2 3 4 3 2" xfId="25662" xr:uid="{01C3FB7F-5DBC-42E7-96F5-1FD9E3B8E79D}"/>
    <cellStyle name="Comma 2 4 2 2 2 3 4 3 2 2" xfId="56486" xr:uid="{EEB8E50F-2CEF-40D7-A31D-DF1E3F964681}"/>
    <cellStyle name="Comma 2 4 2 2 2 3 4 3 3" xfId="41076" xr:uid="{CD8C9D7F-C616-4C88-BB2D-8D5897589222}"/>
    <cellStyle name="Comma 2 4 2 2 2 3 4 4" xfId="17853" xr:uid="{B482C8CE-6F92-498F-BC14-F7F26501934A}"/>
    <cellStyle name="Comma 2 4 2 2 2 3 4 4 2" xfId="48677" xr:uid="{4E712793-F058-4EAD-80EE-CE2B7F2D95F2}"/>
    <cellStyle name="Comma 2 4 2 2 2 3 4 5" xfId="33267" xr:uid="{AC1A606D-B1FF-4B91-8F44-D7578E879F12}"/>
    <cellStyle name="Comma 2 4 2 2 2 3 5" xfId="4344" xr:uid="{3AC49ED6-548D-4BDA-82F9-89BBF0DAE298}"/>
    <cellStyle name="Comma 2 4 2 2 2 3 5 2" xfId="12155" xr:uid="{706BAA73-3B5B-4744-B5E0-A0AF60080159}"/>
    <cellStyle name="Comma 2 4 2 2 2 3 5 2 2" xfId="27566" xr:uid="{A724DBB9-6DA3-4504-A18E-1CD33D8D6432}"/>
    <cellStyle name="Comma 2 4 2 2 2 3 5 2 2 2" xfId="58390" xr:uid="{56A9B122-365C-4B7E-8195-4B10D28E7D60}"/>
    <cellStyle name="Comma 2 4 2 2 2 3 5 2 3" xfId="42980" xr:uid="{55D972DA-E492-440D-B3CB-A44C1C4DD1E7}"/>
    <cellStyle name="Comma 2 4 2 2 2 3 5 3" xfId="19757" xr:uid="{D090EDCA-3BF8-41D9-BFAB-BA11C5B8CA58}"/>
    <cellStyle name="Comma 2 4 2 2 2 3 5 3 2" xfId="50581" xr:uid="{8DE00066-0593-4261-ACEB-3AD3E828E18C}"/>
    <cellStyle name="Comma 2 4 2 2 2 3 5 4" xfId="35171" xr:uid="{B0E28CE0-2499-48D9-9DEC-65FB1D78396A}"/>
    <cellStyle name="Comma 2 4 2 2 2 3 6" xfId="8352" xr:uid="{930713C5-D2DD-4661-A19D-8211F225A44E}"/>
    <cellStyle name="Comma 2 4 2 2 2 3 6 2" xfId="23763" xr:uid="{B77643D1-DAB9-4333-87BE-FFDB3790044D}"/>
    <cellStyle name="Comma 2 4 2 2 2 3 6 2 2" xfId="54587" xr:uid="{76879B12-C835-4D6D-9D64-369026820912}"/>
    <cellStyle name="Comma 2 4 2 2 2 3 6 3" xfId="39177" xr:uid="{ABA8AC65-9EC5-48C9-8DBF-EE2FC69CEFE5}"/>
    <cellStyle name="Comma 2 4 2 2 2 3 7" xfId="15954" xr:uid="{52FBE12A-176E-4924-86C6-ADBB291C823D}"/>
    <cellStyle name="Comma 2 4 2 2 2 3 7 2" xfId="46778" xr:uid="{B70ABEEE-E433-40D8-B2BD-6B0FAE4F1528}"/>
    <cellStyle name="Comma 2 4 2 2 2 3 8" xfId="31368" xr:uid="{C32A40C8-D4E4-4260-9B0D-1BFF7968D35D}"/>
    <cellStyle name="Comma 2 4 2 2 2 4" xfId="961" xr:uid="{BFCD18A2-D6D9-41B4-918C-C57F06342A08}"/>
    <cellStyle name="Comma 2 4 2 2 2 4 2" xfId="2860" xr:uid="{9011DDCA-8214-4204-B3C4-BF7715B863C7}"/>
    <cellStyle name="Comma 2 4 2 2 2 4 2 2" xfId="6663" xr:uid="{20ECC0AF-876E-45C8-9C72-0B3741CE71E3}"/>
    <cellStyle name="Comma 2 4 2 2 2 4 2 2 2" xfId="14474" xr:uid="{AA9BB230-1EF6-4953-8D30-284283F2516D}"/>
    <cellStyle name="Comma 2 4 2 2 2 4 2 2 2 2" xfId="29885" xr:uid="{07B9E7CD-A394-4CB9-9C61-009F46D0CE0D}"/>
    <cellStyle name="Comma 2 4 2 2 2 4 2 2 2 2 2" xfId="60709" xr:uid="{6039204F-44A4-47A8-B666-775517B66794}"/>
    <cellStyle name="Comma 2 4 2 2 2 4 2 2 2 3" xfId="45299" xr:uid="{CF51338F-957D-49A6-B994-BEB42114D208}"/>
    <cellStyle name="Comma 2 4 2 2 2 4 2 2 3" xfId="22076" xr:uid="{6EF97DA0-7F54-4D0A-B1F9-2880DF99A00B}"/>
    <cellStyle name="Comma 2 4 2 2 2 4 2 2 3 2" xfId="52900" xr:uid="{9792ABC0-9354-490B-8394-CA15BEE66F56}"/>
    <cellStyle name="Comma 2 4 2 2 2 4 2 2 4" xfId="37490" xr:uid="{09781A1C-0769-4770-9C52-4F2136A82431}"/>
    <cellStyle name="Comma 2 4 2 2 2 4 2 3" xfId="10671" xr:uid="{2CABBA0D-6943-412D-9D26-5AF8BBF096EF}"/>
    <cellStyle name="Comma 2 4 2 2 2 4 2 3 2" xfId="26082" xr:uid="{7E8F260F-ED53-4617-AB86-E4F1FD6667AB}"/>
    <cellStyle name="Comma 2 4 2 2 2 4 2 3 2 2" xfId="56906" xr:uid="{96A5B2C4-B976-4AC5-83E4-2AFDC57B42D8}"/>
    <cellStyle name="Comma 2 4 2 2 2 4 2 3 3" xfId="41496" xr:uid="{ACCF4F8F-A0EE-45A4-8746-DB88C960821C}"/>
    <cellStyle name="Comma 2 4 2 2 2 4 2 4" xfId="18273" xr:uid="{03C8F3C3-5BBA-4F22-97AE-4B5E3DCA0BC4}"/>
    <cellStyle name="Comma 2 4 2 2 2 4 2 4 2" xfId="49097" xr:uid="{5E8D7939-F7A2-4154-A8BD-0DB57C45DAD4}"/>
    <cellStyle name="Comma 2 4 2 2 2 4 2 5" xfId="33687" xr:uid="{26ACBBD3-0C8D-4C2C-9DC1-94988BC57F98}"/>
    <cellStyle name="Comma 2 4 2 2 2 4 3" xfId="4764" xr:uid="{2BCED812-8F92-44C6-95EB-C04BB53B237F}"/>
    <cellStyle name="Comma 2 4 2 2 2 4 3 2" xfId="12575" xr:uid="{A876C7C1-6FD6-4CC1-8F82-2D4B50673E18}"/>
    <cellStyle name="Comma 2 4 2 2 2 4 3 2 2" xfId="27986" xr:uid="{1F928C8F-31B1-41A6-9C87-77CB440C4990}"/>
    <cellStyle name="Comma 2 4 2 2 2 4 3 2 2 2" xfId="58810" xr:uid="{CE9E0993-67E9-483E-AD91-B37CE291C45F}"/>
    <cellStyle name="Comma 2 4 2 2 2 4 3 2 3" xfId="43400" xr:uid="{B05A5EBB-152B-44FB-9341-AE09460A4504}"/>
    <cellStyle name="Comma 2 4 2 2 2 4 3 3" xfId="20177" xr:uid="{3BF90317-B87F-4C13-81F5-C475CD0DB659}"/>
    <cellStyle name="Comma 2 4 2 2 2 4 3 3 2" xfId="51001" xr:uid="{D0CAA448-241E-44F1-8650-274558B603F4}"/>
    <cellStyle name="Comma 2 4 2 2 2 4 3 4" xfId="35591" xr:uid="{C2240477-EF69-463E-9C69-E9EE631DC8CA}"/>
    <cellStyle name="Comma 2 4 2 2 2 4 4" xfId="8772" xr:uid="{AEAC0610-ABE6-4236-8FE2-A9E0FBC451A6}"/>
    <cellStyle name="Comma 2 4 2 2 2 4 4 2" xfId="24183" xr:uid="{F416A9B4-1EA8-4054-A10E-67435BB7F9AE}"/>
    <cellStyle name="Comma 2 4 2 2 2 4 4 2 2" xfId="55007" xr:uid="{7C16B794-7763-4BBA-82BB-587DEF59D27F}"/>
    <cellStyle name="Comma 2 4 2 2 2 4 4 3" xfId="39597" xr:uid="{2C4A7E70-0D98-492E-B471-AEC14210A02B}"/>
    <cellStyle name="Comma 2 4 2 2 2 4 5" xfId="16374" xr:uid="{6BC053F0-C684-466E-BBB6-441B807D97D8}"/>
    <cellStyle name="Comma 2 4 2 2 2 4 5 2" xfId="47198" xr:uid="{48640B91-8A46-47E6-8E2C-3A0E36238FFA}"/>
    <cellStyle name="Comma 2 4 2 2 2 4 6" xfId="31788" xr:uid="{396B5454-73C5-4962-9C5C-7BC900B1562A}"/>
    <cellStyle name="Comma 2 4 2 2 2 5" xfId="1594" xr:uid="{29D815ED-E290-460C-A43C-B0F3B31BA2D6}"/>
    <cellStyle name="Comma 2 4 2 2 2 5 2" xfId="3493" xr:uid="{F640B6BF-E248-4DC8-BEDA-8974E014CF5F}"/>
    <cellStyle name="Comma 2 4 2 2 2 5 2 2" xfId="7296" xr:uid="{B9D497C3-B73A-46D7-BFED-58BADCFA46E9}"/>
    <cellStyle name="Comma 2 4 2 2 2 5 2 2 2" xfId="15107" xr:uid="{E7CBD0B1-B31A-4455-B062-8D7C04673B8B}"/>
    <cellStyle name="Comma 2 4 2 2 2 5 2 2 2 2" xfId="30518" xr:uid="{18DDBDF3-E677-4CAD-9A9C-79D2F00B8D2F}"/>
    <cellStyle name="Comma 2 4 2 2 2 5 2 2 2 2 2" xfId="61342" xr:uid="{B073A072-807A-4CB3-BEFB-3C87536BA8C5}"/>
    <cellStyle name="Comma 2 4 2 2 2 5 2 2 2 3" xfId="45932" xr:uid="{7596E2AA-E92D-4E50-A350-59EAA9704B88}"/>
    <cellStyle name="Comma 2 4 2 2 2 5 2 2 3" xfId="22709" xr:uid="{CC46A3DE-5DC7-4F54-AE24-BD0003B6EB53}"/>
    <cellStyle name="Comma 2 4 2 2 2 5 2 2 3 2" xfId="53533" xr:uid="{73F514B9-4041-4FAC-B450-3556E5A328C2}"/>
    <cellStyle name="Comma 2 4 2 2 2 5 2 2 4" xfId="38123" xr:uid="{B0FE69F3-FD88-40C7-811C-79FF04CAC6B5}"/>
    <cellStyle name="Comma 2 4 2 2 2 5 2 3" xfId="11304" xr:uid="{D285EFC5-86B1-4561-AE6C-A0DDA96BCE1C}"/>
    <cellStyle name="Comma 2 4 2 2 2 5 2 3 2" xfId="26715" xr:uid="{E370EF56-F8E2-4E44-9A8B-FBBB67CCBC13}"/>
    <cellStyle name="Comma 2 4 2 2 2 5 2 3 2 2" xfId="57539" xr:uid="{5DCF289E-9FE6-408D-9D5D-E6D668EA80D5}"/>
    <cellStyle name="Comma 2 4 2 2 2 5 2 3 3" xfId="42129" xr:uid="{FF555A5F-04D8-434A-A514-2CFFB0F03238}"/>
    <cellStyle name="Comma 2 4 2 2 2 5 2 4" xfId="18906" xr:uid="{BE8E5766-B1D4-4FB0-8FEE-359D65A84385}"/>
    <cellStyle name="Comma 2 4 2 2 2 5 2 4 2" xfId="49730" xr:uid="{A271FCEA-9F6A-4ECF-B53C-C83450842EC2}"/>
    <cellStyle name="Comma 2 4 2 2 2 5 2 5" xfId="34320" xr:uid="{224FDC69-7B2D-47B7-9AB5-C01D9281D147}"/>
    <cellStyle name="Comma 2 4 2 2 2 5 3" xfId="5397" xr:uid="{72AEDB8F-AB4B-4451-AD06-C8D3815EC725}"/>
    <cellStyle name="Comma 2 4 2 2 2 5 3 2" xfId="13208" xr:uid="{D81BAD3A-224B-494E-966F-736A1223BFED}"/>
    <cellStyle name="Comma 2 4 2 2 2 5 3 2 2" xfId="28619" xr:uid="{2E0C1894-DFB4-40B7-AA0D-4DA2F2F635E3}"/>
    <cellStyle name="Comma 2 4 2 2 2 5 3 2 2 2" xfId="59443" xr:uid="{D0ECADBE-A335-4AB9-8DE5-AE943E01BE20}"/>
    <cellStyle name="Comma 2 4 2 2 2 5 3 2 3" xfId="44033" xr:uid="{E47B0066-FCE7-417A-BB8E-A5EA42CCBF48}"/>
    <cellStyle name="Comma 2 4 2 2 2 5 3 3" xfId="20810" xr:uid="{A15689AC-E542-494A-B8D0-DDC184F89B5A}"/>
    <cellStyle name="Comma 2 4 2 2 2 5 3 3 2" xfId="51634" xr:uid="{DABFA7E7-06E3-423A-B2A7-A40CD75D8DE2}"/>
    <cellStyle name="Comma 2 4 2 2 2 5 3 4" xfId="36224" xr:uid="{4C60638A-C445-4F63-87B6-7C43E937C519}"/>
    <cellStyle name="Comma 2 4 2 2 2 5 4" xfId="9405" xr:uid="{E4848D4E-4355-450B-B9BD-D896DCBE576A}"/>
    <cellStyle name="Comma 2 4 2 2 2 5 4 2" xfId="24816" xr:uid="{CD498EB3-86EF-4BEB-9ED0-67E64EB9A835}"/>
    <cellStyle name="Comma 2 4 2 2 2 5 4 2 2" xfId="55640" xr:uid="{C00E1DE2-A914-43CB-AF16-D1536099CD14}"/>
    <cellStyle name="Comma 2 4 2 2 2 5 4 3" xfId="40230" xr:uid="{A7A6F4C5-CF1D-407D-94C1-54A01AEB40ED}"/>
    <cellStyle name="Comma 2 4 2 2 2 5 5" xfId="17007" xr:uid="{5E1528FF-20E2-4D45-856A-8A7ADDF0CA73}"/>
    <cellStyle name="Comma 2 4 2 2 2 5 5 2" xfId="47831" xr:uid="{62020FB0-7948-45C2-B02D-B96627D9388A}"/>
    <cellStyle name="Comma 2 4 2 2 2 5 6" xfId="32421" xr:uid="{9AE03372-68C7-4E31-8E2B-50FCA887FFE1}"/>
    <cellStyle name="Comma 2 4 2 2 2 6" xfId="2227" xr:uid="{A9BC9B9F-8A0F-4F4D-91DA-07DE67BFCE0E}"/>
    <cellStyle name="Comma 2 4 2 2 2 6 2" xfId="6030" xr:uid="{309D44C5-08F5-4854-9D89-D616F5125667}"/>
    <cellStyle name="Comma 2 4 2 2 2 6 2 2" xfId="13841" xr:uid="{CE8C268E-E7D9-4BAB-A646-CC9B1EA9D7E9}"/>
    <cellStyle name="Comma 2 4 2 2 2 6 2 2 2" xfId="29252" xr:uid="{E4F5505F-B279-461A-B11D-615E24D2CFA4}"/>
    <cellStyle name="Comma 2 4 2 2 2 6 2 2 2 2" xfId="60076" xr:uid="{B419CFBF-7241-4E2E-A99C-D39A87C11EF7}"/>
    <cellStyle name="Comma 2 4 2 2 2 6 2 2 3" xfId="44666" xr:uid="{D0710EB2-E01E-4E6E-B9CD-F2FC8BE1F576}"/>
    <cellStyle name="Comma 2 4 2 2 2 6 2 3" xfId="21443" xr:uid="{D382D6C7-1566-4343-9010-2E0A5ADA452B}"/>
    <cellStyle name="Comma 2 4 2 2 2 6 2 3 2" xfId="52267" xr:uid="{FFF32873-DB8A-4615-B6C9-6107A3D52BC2}"/>
    <cellStyle name="Comma 2 4 2 2 2 6 2 4" xfId="36857" xr:uid="{70AC3EC8-DD12-4E05-8F6A-7D763CD037DC}"/>
    <cellStyle name="Comma 2 4 2 2 2 6 3" xfId="10038" xr:uid="{6254163D-682D-4CA1-8411-77FDE6A626F0}"/>
    <cellStyle name="Comma 2 4 2 2 2 6 3 2" xfId="25449" xr:uid="{653D2E67-A9E3-4EEE-BCB8-B220EDACA80A}"/>
    <cellStyle name="Comma 2 4 2 2 2 6 3 2 2" xfId="56273" xr:uid="{59F734D3-A6EA-4330-81D4-55BA56EA1F7D}"/>
    <cellStyle name="Comma 2 4 2 2 2 6 3 3" xfId="40863" xr:uid="{4061F84B-6826-482F-9E10-F9881F56C15D}"/>
    <cellStyle name="Comma 2 4 2 2 2 6 4" xfId="17640" xr:uid="{EDE0EC76-3F9A-49CA-82E1-33A991BD3790}"/>
    <cellStyle name="Comma 2 4 2 2 2 6 4 2" xfId="48464" xr:uid="{2632F238-3218-4FE5-B5E4-C50DC98CF6AB}"/>
    <cellStyle name="Comma 2 4 2 2 2 6 5" xfId="33054" xr:uid="{028E5989-12AF-4DD6-8520-6B873188FEEB}"/>
    <cellStyle name="Comma 2 4 2 2 2 7" xfId="4131" xr:uid="{B8DA2A5A-807C-4F94-96F7-14BAB27E998F}"/>
    <cellStyle name="Comma 2 4 2 2 2 7 2" xfId="11942" xr:uid="{2A5EE648-B62B-4CA7-AF46-AE1237D0A92A}"/>
    <cellStyle name="Comma 2 4 2 2 2 7 2 2" xfId="27353" xr:uid="{2314269D-D359-451D-A28B-A454317592DE}"/>
    <cellStyle name="Comma 2 4 2 2 2 7 2 2 2" xfId="58177" xr:uid="{D82D07CE-6004-415D-A83B-F5E3F5628028}"/>
    <cellStyle name="Comma 2 4 2 2 2 7 2 3" xfId="42767" xr:uid="{501E6B37-43BF-4FFA-8552-5670997C7516}"/>
    <cellStyle name="Comma 2 4 2 2 2 7 3" xfId="19544" xr:uid="{12676616-12F7-458D-AD50-83D825F5CECB}"/>
    <cellStyle name="Comma 2 4 2 2 2 7 3 2" xfId="50368" xr:uid="{D170DA56-2DF5-4740-AB2C-75C81C1B178E}"/>
    <cellStyle name="Comma 2 4 2 2 2 7 4" xfId="34958" xr:uid="{E45BD1B9-8F0D-4B87-8355-B03E59CB2929}"/>
    <cellStyle name="Comma 2 4 2 2 2 8" xfId="8139" xr:uid="{88741CEC-D897-4FB8-BF92-7B0280381E44}"/>
    <cellStyle name="Comma 2 4 2 2 2 8 2" xfId="23550" xr:uid="{A42A8CFA-BE0E-488C-85A2-01B1A4C43FC0}"/>
    <cellStyle name="Comma 2 4 2 2 2 8 2 2" xfId="54374" xr:uid="{38681BE6-946D-44FF-B4F9-589433A53E26}"/>
    <cellStyle name="Comma 2 4 2 2 2 8 3" xfId="38964" xr:uid="{FD77FB17-1B7E-453A-B55B-A5FD5390F800}"/>
    <cellStyle name="Comma 2 4 2 2 2 9" xfId="7930" xr:uid="{18DB2FED-845A-4832-B56F-38A28658E295}"/>
    <cellStyle name="Comma 2 4 2 2 2 9 2" xfId="23341" xr:uid="{E21C3D6A-1827-4B5C-B8FC-4C7B02046CD4}"/>
    <cellStyle name="Comma 2 4 2 2 2 9 2 2" xfId="54165" xr:uid="{9E5B36F8-7A28-446A-9068-02F354AB1B6D}"/>
    <cellStyle name="Comma 2 4 2 2 2 9 3" xfId="38755" xr:uid="{8BA9DDFD-B77C-4397-839B-30F125C5168F}"/>
    <cellStyle name="Comma 2 4 2 2 3" xfId="668" xr:uid="{D41C6117-ED31-4F5F-B044-561BC0575155}"/>
    <cellStyle name="Comma 2 4 2 2 3 2" xfId="1301" xr:uid="{C514A78C-5516-451B-9CC8-A85FB278F869}"/>
    <cellStyle name="Comma 2 4 2 2 3 2 2" xfId="3200" xr:uid="{3F1BC1D8-7152-4644-9875-8D222BE00653}"/>
    <cellStyle name="Comma 2 4 2 2 3 2 2 2" xfId="7003" xr:uid="{09A0F121-F269-41A1-B13D-98F4D1E07D16}"/>
    <cellStyle name="Comma 2 4 2 2 3 2 2 2 2" xfId="14814" xr:uid="{BF0CAB3F-D58A-4194-90C2-9D967D13B4DA}"/>
    <cellStyle name="Comma 2 4 2 2 3 2 2 2 2 2" xfId="30225" xr:uid="{CFF3FD51-F1BC-4A38-9EBE-16D59D0974FB}"/>
    <cellStyle name="Comma 2 4 2 2 3 2 2 2 2 2 2" xfId="61049" xr:uid="{4B8E9C05-696C-443E-B38F-3A9B657A66AA}"/>
    <cellStyle name="Comma 2 4 2 2 3 2 2 2 2 3" xfId="45639" xr:uid="{96A41979-C27F-4C34-9380-2736B6818CC0}"/>
    <cellStyle name="Comma 2 4 2 2 3 2 2 2 3" xfId="22416" xr:uid="{24100D84-EA65-4F83-BF3B-672897AC45C5}"/>
    <cellStyle name="Comma 2 4 2 2 3 2 2 2 3 2" xfId="53240" xr:uid="{DB1C2671-47BC-4176-AE85-E4E8DE2654FF}"/>
    <cellStyle name="Comma 2 4 2 2 3 2 2 2 4" xfId="37830" xr:uid="{8E9390E0-0CB1-45DC-A3CC-6655C3229068}"/>
    <cellStyle name="Comma 2 4 2 2 3 2 2 3" xfId="11011" xr:uid="{C5943B4E-35A2-4626-B9F6-0E755CB95132}"/>
    <cellStyle name="Comma 2 4 2 2 3 2 2 3 2" xfId="26422" xr:uid="{502F9DA4-4F55-4CC0-A5ED-3F0D441F1190}"/>
    <cellStyle name="Comma 2 4 2 2 3 2 2 3 2 2" xfId="57246" xr:uid="{D44D58F8-0641-46E7-9657-E6549CB33E30}"/>
    <cellStyle name="Comma 2 4 2 2 3 2 2 3 3" xfId="41836" xr:uid="{6A41E9D2-E8A7-4739-8B51-564235B7A22C}"/>
    <cellStyle name="Comma 2 4 2 2 3 2 2 4" xfId="18613" xr:uid="{CF4F873B-99D7-419B-9FCD-604A16AE5FD0}"/>
    <cellStyle name="Comma 2 4 2 2 3 2 2 4 2" xfId="49437" xr:uid="{92C1694F-50A4-4503-B3C4-0CA1FEDD17C8}"/>
    <cellStyle name="Comma 2 4 2 2 3 2 2 5" xfId="34027" xr:uid="{4B92C623-5087-4E99-8B29-32015DC4FD9D}"/>
    <cellStyle name="Comma 2 4 2 2 3 2 3" xfId="5104" xr:uid="{339C7945-CC35-4B45-9171-B8EEF57A8B2B}"/>
    <cellStyle name="Comma 2 4 2 2 3 2 3 2" xfId="12915" xr:uid="{D970A05D-0D99-45EA-BAEF-4E052244FF3B}"/>
    <cellStyle name="Comma 2 4 2 2 3 2 3 2 2" xfId="28326" xr:uid="{EFF49023-B274-4216-BE5B-12F1FB3779B4}"/>
    <cellStyle name="Comma 2 4 2 2 3 2 3 2 2 2" xfId="59150" xr:uid="{68F833F4-5861-4F7E-B00B-C998102FA3FD}"/>
    <cellStyle name="Comma 2 4 2 2 3 2 3 2 3" xfId="43740" xr:uid="{F222B558-5CE7-4E5C-B3F3-9897DF02A29E}"/>
    <cellStyle name="Comma 2 4 2 2 3 2 3 3" xfId="20517" xr:uid="{B839F96D-956E-428D-BA9C-C17FB885AE08}"/>
    <cellStyle name="Comma 2 4 2 2 3 2 3 3 2" xfId="51341" xr:uid="{4A292BD7-20FC-4725-A7E9-419735FE7B56}"/>
    <cellStyle name="Comma 2 4 2 2 3 2 3 4" xfId="35931" xr:uid="{5F67942E-F71C-4329-998B-DC2DA40F01B8}"/>
    <cellStyle name="Comma 2 4 2 2 3 2 4" xfId="9112" xr:uid="{1603744F-4E94-49F4-9BC5-2AF23AE04562}"/>
    <cellStyle name="Comma 2 4 2 2 3 2 4 2" xfId="24523" xr:uid="{3213B9DF-8C9D-4121-8A4D-45144511D45F}"/>
    <cellStyle name="Comma 2 4 2 2 3 2 4 2 2" xfId="55347" xr:uid="{EE903A36-3A64-4A1F-A00A-FEC277EAE378}"/>
    <cellStyle name="Comma 2 4 2 2 3 2 4 3" xfId="39937" xr:uid="{A28A3361-E109-49B6-934E-E32CAC5B5B56}"/>
    <cellStyle name="Comma 2 4 2 2 3 2 5" xfId="16714" xr:uid="{24733027-6D5E-4F5A-8DD7-CC2C2730686C}"/>
    <cellStyle name="Comma 2 4 2 2 3 2 5 2" xfId="47538" xr:uid="{07A043BE-386A-4C14-82A9-4229CA68A0F6}"/>
    <cellStyle name="Comma 2 4 2 2 3 2 6" xfId="32128" xr:uid="{CEBD1DC9-AC84-429E-BD7E-95256D20141E}"/>
    <cellStyle name="Comma 2 4 2 2 3 3" xfId="1934" xr:uid="{3FF601B3-8BAE-4D12-BF99-D564CB038CCB}"/>
    <cellStyle name="Comma 2 4 2 2 3 3 2" xfId="3833" xr:uid="{F2EC3C3D-1AA5-4DBC-A3B3-8258C7A72325}"/>
    <cellStyle name="Comma 2 4 2 2 3 3 2 2" xfId="7636" xr:uid="{D38F2FBA-8BFE-441D-BD0C-F9CDD5BD4DD2}"/>
    <cellStyle name="Comma 2 4 2 2 3 3 2 2 2" xfId="15447" xr:uid="{F2F13FCA-3F7B-4025-B778-9B5202988483}"/>
    <cellStyle name="Comma 2 4 2 2 3 3 2 2 2 2" xfId="30858" xr:uid="{57D70B79-FDAC-4CEA-9E57-73E4152B6AA9}"/>
    <cellStyle name="Comma 2 4 2 2 3 3 2 2 2 2 2" xfId="61682" xr:uid="{690EB510-4E6C-439D-B5C5-FD18E4A37303}"/>
    <cellStyle name="Comma 2 4 2 2 3 3 2 2 2 3" xfId="46272" xr:uid="{33984E0E-398F-4E20-BD41-60FDA1CEA15D}"/>
    <cellStyle name="Comma 2 4 2 2 3 3 2 2 3" xfId="23049" xr:uid="{308F3B2F-4E73-444B-B300-2B0A32FC9DBD}"/>
    <cellStyle name="Comma 2 4 2 2 3 3 2 2 3 2" xfId="53873" xr:uid="{B835FD60-04D4-4745-94D5-043B0D1A6A36}"/>
    <cellStyle name="Comma 2 4 2 2 3 3 2 2 4" xfId="38463" xr:uid="{7C1F21DE-04B8-4A10-89E4-AF4B0AC322DB}"/>
    <cellStyle name="Comma 2 4 2 2 3 3 2 3" xfId="11644" xr:uid="{44482966-5FE8-4F92-8BF1-B959EE731E71}"/>
    <cellStyle name="Comma 2 4 2 2 3 3 2 3 2" xfId="27055" xr:uid="{776CA5C2-F3C0-454B-9CC5-8ABFC0D31F04}"/>
    <cellStyle name="Comma 2 4 2 2 3 3 2 3 2 2" xfId="57879" xr:uid="{0483E394-30AC-46C6-9D47-B9E83567AA2C}"/>
    <cellStyle name="Comma 2 4 2 2 3 3 2 3 3" xfId="42469" xr:uid="{D68BA503-C4B2-4A04-A52A-08CE40B84CF9}"/>
    <cellStyle name="Comma 2 4 2 2 3 3 2 4" xfId="19246" xr:uid="{271D857C-19EA-41D0-AE83-218E202C1EE6}"/>
    <cellStyle name="Comma 2 4 2 2 3 3 2 4 2" xfId="50070" xr:uid="{E33EF09D-6832-40FE-BA41-AB793ECE8ED5}"/>
    <cellStyle name="Comma 2 4 2 2 3 3 2 5" xfId="34660" xr:uid="{FF1024A5-8038-4FCD-926D-3AB34890404C}"/>
    <cellStyle name="Comma 2 4 2 2 3 3 3" xfId="5737" xr:uid="{10ADF902-6368-46E6-A8E5-20EC2965FB14}"/>
    <cellStyle name="Comma 2 4 2 2 3 3 3 2" xfId="13548" xr:uid="{3D2987BC-5A6A-431E-84F4-AF1936AA1D4C}"/>
    <cellStyle name="Comma 2 4 2 2 3 3 3 2 2" xfId="28959" xr:uid="{0E64D81A-4841-428A-81A5-D897CEC3AAA7}"/>
    <cellStyle name="Comma 2 4 2 2 3 3 3 2 2 2" xfId="59783" xr:uid="{688A4031-4462-480D-AC2D-3809C59C259E}"/>
    <cellStyle name="Comma 2 4 2 2 3 3 3 2 3" xfId="44373" xr:uid="{C1ED7424-93B4-49DA-8F36-B58A32202802}"/>
    <cellStyle name="Comma 2 4 2 2 3 3 3 3" xfId="21150" xr:uid="{A85D1B91-26D8-4A84-9341-01828DB364BF}"/>
    <cellStyle name="Comma 2 4 2 2 3 3 3 3 2" xfId="51974" xr:uid="{E74CDA05-CDC2-4B02-9C45-A1A7325F7119}"/>
    <cellStyle name="Comma 2 4 2 2 3 3 3 4" xfId="36564" xr:uid="{28C658DC-1936-494E-86FB-9F3012A3C54F}"/>
    <cellStyle name="Comma 2 4 2 2 3 3 4" xfId="9745" xr:uid="{81DE7EB8-DF69-4AD8-806D-B7FBBBFE98CB}"/>
    <cellStyle name="Comma 2 4 2 2 3 3 4 2" xfId="25156" xr:uid="{AB117E03-F357-4113-A1C4-4094E31FE79E}"/>
    <cellStyle name="Comma 2 4 2 2 3 3 4 2 2" xfId="55980" xr:uid="{6CF1EF0B-2915-4333-B3CB-AB81E2DC7215}"/>
    <cellStyle name="Comma 2 4 2 2 3 3 4 3" xfId="40570" xr:uid="{3153012E-A266-4A70-A877-E9C6FAF8842C}"/>
    <cellStyle name="Comma 2 4 2 2 3 3 5" xfId="17347" xr:uid="{1C73E05A-91DB-4E04-9D00-C1671CA42166}"/>
    <cellStyle name="Comma 2 4 2 2 3 3 5 2" xfId="48171" xr:uid="{0D3870CA-B834-4027-AF6C-7A76BD036809}"/>
    <cellStyle name="Comma 2 4 2 2 3 3 6" xfId="32761" xr:uid="{AD0145F7-3F35-4136-9C85-969B0FCD315D}"/>
    <cellStyle name="Comma 2 4 2 2 3 4" xfId="2567" xr:uid="{8A7F0E12-6446-4B60-BC47-CD9D46BD2354}"/>
    <cellStyle name="Comma 2 4 2 2 3 4 2" xfId="6370" xr:uid="{341F7915-E55A-4374-B46B-B7B015A082FE}"/>
    <cellStyle name="Comma 2 4 2 2 3 4 2 2" xfId="14181" xr:uid="{504B9E4C-568B-4E35-94D0-1A74C22A1117}"/>
    <cellStyle name="Comma 2 4 2 2 3 4 2 2 2" xfId="29592" xr:uid="{0C2FB55A-E5EA-451C-8992-D4E8194B4572}"/>
    <cellStyle name="Comma 2 4 2 2 3 4 2 2 2 2" xfId="60416" xr:uid="{4D67FEC2-8E91-4D00-8CB4-E358C4C2042A}"/>
    <cellStyle name="Comma 2 4 2 2 3 4 2 2 3" xfId="45006" xr:uid="{D59B087A-0461-42A3-868B-41EB5EF372F7}"/>
    <cellStyle name="Comma 2 4 2 2 3 4 2 3" xfId="21783" xr:uid="{1EE4997B-6C64-47DD-A3A0-CD71AD87BAB2}"/>
    <cellStyle name="Comma 2 4 2 2 3 4 2 3 2" xfId="52607" xr:uid="{BFF02B3F-1D80-48FD-908E-FB6D2F5349B9}"/>
    <cellStyle name="Comma 2 4 2 2 3 4 2 4" xfId="37197" xr:uid="{8E08C92D-605B-4EDE-9FA5-638F22BFDA5E}"/>
    <cellStyle name="Comma 2 4 2 2 3 4 3" xfId="10378" xr:uid="{61F13CC0-1599-4BF6-B27F-AA3C0775455B}"/>
    <cellStyle name="Comma 2 4 2 2 3 4 3 2" xfId="25789" xr:uid="{246516A9-A9C1-49B4-B2FA-41765F8D1E59}"/>
    <cellStyle name="Comma 2 4 2 2 3 4 3 2 2" xfId="56613" xr:uid="{42BFA728-7571-4311-9A61-6DB1F4B8FF57}"/>
    <cellStyle name="Comma 2 4 2 2 3 4 3 3" xfId="41203" xr:uid="{2FC71478-8E22-4BE7-8C88-ADEC7785B469}"/>
    <cellStyle name="Comma 2 4 2 2 3 4 4" xfId="17980" xr:uid="{193736AB-FA13-47BB-ACF0-BBAC750DC794}"/>
    <cellStyle name="Comma 2 4 2 2 3 4 4 2" xfId="48804" xr:uid="{274108AC-3558-49DD-9F27-31F65525B66D}"/>
    <cellStyle name="Comma 2 4 2 2 3 4 5" xfId="33394" xr:uid="{139F0802-5766-44B6-8602-47856E42B691}"/>
    <cellStyle name="Comma 2 4 2 2 3 5" xfId="4471" xr:uid="{E012276C-2A81-43A8-AEAB-0C03850ECA0D}"/>
    <cellStyle name="Comma 2 4 2 2 3 5 2" xfId="12282" xr:uid="{B37806B9-F09E-4DEA-8C90-1B398453460D}"/>
    <cellStyle name="Comma 2 4 2 2 3 5 2 2" xfId="27693" xr:uid="{07F8391B-3612-4785-90AB-B9D47A35122E}"/>
    <cellStyle name="Comma 2 4 2 2 3 5 2 2 2" xfId="58517" xr:uid="{53BA5B1C-63D1-45A9-B290-242F981AE25B}"/>
    <cellStyle name="Comma 2 4 2 2 3 5 2 3" xfId="43107" xr:uid="{9C5FD1F4-36A5-4AB1-B9EE-95AD69016FAA}"/>
    <cellStyle name="Comma 2 4 2 2 3 5 3" xfId="19884" xr:uid="{2CA6F119-E06A-4745-B0B4-F8094749E112}"/>
    <cellStyle name="Comma 2 4 2 2 3 5 3 2" xfId="50708" xr:uid="{E565395C-ADCF-4616-A760-6901107DFEBC}"/>
    <cellStyle name="Comma 2 4 2 2 3 5 4" xfId="35298" xr:uid="{AA690428-342C-4F7F-BDFC-5D1E65E9CB43}"/>
    <cellStyle name="Comma 2 4 2 2 3 6" xfId="8479" xr:uid="{D8ECD76D-24D7-443F-B536-0F498515B180}"/>
    <cellStyle name="Comma 2 4 2 2 3 6 2" xfId="23890" xr:uid="{5DECB600-3BA0-47C3-B88D-7400DFC5F07A}"/>
    <cellStyle name="Comma 2 4 2 2 3 6 2 2" xfId="54714" xr:uid="{A94AA914-7C93-42CE-9AF9-A3629E8CB5B7}"/>
    <cellStyle name="Comma 2 4 2 2 3 6 3" xfId="39304" xr:uid="{91928351-BA80-446E-B658-93A82622B948}"/>
    <cellStyle name="Comma 2 4 2 2 3 7" xfId="16081" xr:uid="{51D6C937-D8FB-418A-B3C7-25BFC97D86CB}"/>
    <cellStyle name="Comma 2 4 2 2 3 7 2" xfId="46905" xr:uid="{DD6889FE-E400-42E9-A35F-4DC013C26672}"/>
    <cellStyle name="Comma 2 4 2 2 3 8" xfId="31495" xr:uid="{3168B91A-FC7B-47BB-A34D-06518EF7D514}"/>
    <cellStyle name="Comma 2 4 2 2 4" xfId="459" xr:uid="{567BFCC1-2A49-4D34-AEF1-43090A0DF0C9}"/>
    <cellStyle name="Comma 2 4 2 2 4 2" xfId="1092" xr:uid="{C765B349-D302-4F77-977E-4690B3E98EB6}"/>
    <cellStyle name="Comma 2 4 2 2 4 2 2" xfId="2991" xr:uid="{8C71D5E1-D7BD-49E4-B6BC-68A76E9CB733}"/>
    <cellStyle name="Comma 2 4 2 2 4 2 2 2" xfId="6794" xr:uid="{6D0CC1DD-8F68-492A-96BF-C4617F38C453}"/>
    <cellStyle name="Comma 2 4 2 2 4 2 2 2 2" xfId="14605" xr:uid="{6592B5C4-A49C-42C7-B434-670737E003EF}"/>
    <cellStyle name="Comma 2 4 2 2 4 2 2 2 2 2" xfId="30016" xr:uid="{2C36F5C9-9EF2-427B-8D1B-9C046393841F}"/>
    <cellStyle name="Comma 2 4 2 2 4 2 2 2 2 2 2" xfId="60840" xr:uid="{730E0CDB-7CC7-4867-9CC6-6536EE795945}"/>
    <cellStyle name="Comma 2 4 2 2 4 2 2 2 2 3" xfId="45430" xr:uid="{75E109E1-046F-4529-B9C8-4AB3FC990023}"/>
    <cellStyle name="Comma 2 4 2 2 4 2 2 2 3" xfId="22207" xr:uid="{9E907BD2-9786-4C5D-80B4-FE3AE32E4586}"/>
    <cellStyle name="Comma 2 4 2 2 4 2 2 2 3 2" xfId="53031" xr:uid="{0AF99D45-A7A8-40F8-9339-72B6BDADEEC1}"/>
    <cellStyle name="Comma 2 4 2 2 4 2 2 2 4" xfId="37621" xr:uid="{2A7180DA-107F-4C9A-9799-897F774545A6}"/>
    <cellStyle name="Comma 2 4 2 2 4 2 2 3" xfId="10802" xr:uid="{5C6843D2-A6A7-44F1-BEC0-BD2AC343CB49}"/>
    <cellStyle name="Comma 2 4 2 2 4 2 2 3 2" xfId="26213" xr:uid="{AE56014B-B5F6-4DFF-9E41-1D7CAF8192F3}"/>
    <cellStyle name="Comma 2 4 2 2 4 2 2 3 2 2" xfId="57037" xr:uid="{38E244BA-9304-4F19-AE94-921474495991}"/>
    <cellStyle name="Comma 2 4 2 2 4 2 2 3 3" xfId="41627" xr:uid="{C1F4AF94-BCC4-4C56-BD5C-47ED6BC28898}"/>
    <cellStyle name="Comma 2 4 2 2 4 2 2 4" xfId="18404" xr:uid="{E207C7D3-C820-4C98-A4C4-6FBF87BEE458}"/>
    <cellStyle name="Comma 2 4 2 2 4 2 2 4 2" xfId="49228" xr:uid="{2BEBB2BC-F138-4A4A-A195-E1DA81945799}"/>
    <cellStyle name="Comma 2 4 2 2 4 2 2 5" xfId="33818" xr:uid="{3F5B5D16-44A7-449A-9B01-32C5F6ED4788}"/>
    <cellStyle name="Comma 2 4 2 2 4 2 3" xfId="4895" xr:uid="{90172A2E-2F97-4893-9721-D5591B67545F}"/>
    <cellStyle name="Comma 2 4 2 2 4 2 3 2" xfId="12706" xr:uid="{54EA7B5D-AF9E-4707-95A9-F60958573D46}"/>
    <cellStyle name="Comma 2 4 2 2 4 2 3 2 2" xfId="28117" xr:uid="{3FE8D52A-FA7C-4F49-927B-1E782F651013}"/>
    <cellStyle name="Comma 2 4 2 2 4 2 3 2 2 2" xfId="58941" xr:uid="{6E7BB8E4-C957-4E5C-BC41-22B847819726}"/>
    <cellStyle name="Comma 2 4 2 2 4 2 3 2 3" xfId="43531" xr:uid="{66E1075F-83FD-4C1F-A8A9-7F8D729D0155}"/>
    <cellStyle name="Comma 2 4 2 2 4 2 3 3" xfId="20308" xr:uid="{BDEC61F0-6B2A-4B9E-B7E0-A9808588BB7F}"/>
    <cellStyle name="Comma 2 4 2 2 4 2 3 3 2" xfId="51132" xr:uid="{A7014921-D545-4FB3-A869-416B53A6B82A}"/>
    <cellStyle name="Comma 2 4 2 2 4 2 3 4" xfId="35722" xr:uid="{802D87B0-6D6C-4F6F-9951-AAABFBE1A4DD}"/>
    <cellStyle name="Comma 2 4 2 2 4 2 4" xfId="8903" xr:uid="{E165BDF9-2C51-46B5-B3E3-232A90B4C0DD}"/>
    <cellStyle name="Comma 2 4 2 2 4 2 4 2" xfId="24314" xr:uid="{23DC2D15-967D-411A-8190-7489BFD9935F}"/>
    <cellStyle name="Comma 2 4 2 2 4 2 4 2 2" xfId="55138" xr:uid="{BDD5A1F7-99B2-42BF-BBD8-F75BD35A2401}"/>
    <cellStyle name="Comma 2 4 2 2 4 2 4 3" xfId="39728" xr:uid="{FC293036-2A69-4D4C-BA41-CF0676997476}"/>
    <cellStyle name="Comma 2 4 2 2 4 2 5" xfId="16505" xr:uid="{61794728-C37B-4E2D-9A3D-5F3228949842}"/>
    <cellStyle name="Comma 2 4 2 2 4 2 5 2" xfId="47329" xr:uid="{AEDA8EAD-767A-4563-9E99-4591DA4CC355}"/>
    <cellStyle name="Comma 2 4 2 2 4 2 6" xfId="31919" xr:uid="{F613E0C7-8BC3-4E13-B599-C7355A700544}"/>
    <cellStyle name="Comma 2 4 2 2 4 3" xfId="1725" xr:uid="{92E4453E-AB49-48E6-8005-DA5FF82F530E}"/>
    <cellStyle name="Comma 2 4 2 2 4 3 2" xfId="3624" xr:uid="{0965BBC3-EFF0-46A3-8438-E25A005FFD14}"/>
    <cellStyle name="Comma 2 4 2 2 4 3 2 2" xfId="7427" xr:uid="{700AAECE-BB6F-48ED-B0AE-08105AE0278F}"/>
    <cellStyle name="Comma 2 4 2 2 4 3 2 2 2" xfId="15238" xr:uid="{6ACF3F76-3833-429B-842A-76B62D79AA61}"/>
    <cellStyle name="Comma 2 4 2 2 4 3 2 2 2 2" xfId="30649" xr:uid="{D5191570-8D7C-46A6-B548-83B9E5EE14AE}"/>
    <cellStyle name="Comma 2 4 2 2 4 3 2 2 2 2 2" xfId="61473" xr:uid="{FAD315A9-DF9D-40B3-ABD6-3DD90570C6FC}"/>
    <cellStyle name="Comma 2 4 2 2 4 3 2 2 2 3" xfId="46063" xr:uid="{C1240ED7-4303-4D0F-A2EA-31EB1654E956}"/>
    <cellStyle name="Comma 2 4 2 2 4 3 2 2 3" xfId="22840" xr:uid="{9D2BE4B3-B78D-4D9C-AA0B-2490A9723FE8}"/>
    <cellStyle name="Comma 2 4 2 2 4 3 2 2 3 2" xfId="53664" xr:uid="{911500A8-53FF-4C3D-9C10-181B60480D39}"/>
    <cellStyle name="Comma 2 4 2 2 4 3 2 2 4" xfId="38254" xr:uid="{2C38B754-7133-412F-8EF3-37B9AA507BC1}"/>
    <cellStyle name="Comma 2 4 2 2 4 3 2 3" xfId="11435" xr:uid="{FBD51B17-3193-4A77-A978-14CA649CCAD4}"/>
    <cellStyle name="Comma 2 4 2 2 4 3 2 3 2" xfId="26846" xr:uid="{CC1F09E1-B0DD-4D05-B4D0-9599C5F63BB1}"/>
    <cellStyle name="Comma 2 4 2 2 4 3 2 3 2 2" xfId="57670" xr:uid="{4E4EB489-2F60-4474-8C6D-01CEDAF27F31}"/>
    <cellStyle name="Comma 2 4 2 2 4 3 2 3 3" xfId="42260" xr:uid="{881D967F-43E7-4EDE-AFE3-A2B0DD07111A}"/>
    <cellStyle name="Comma 2 4 2 2 4 3 2 4" xfId="19037" xr:uid="{CABF7D5E-4754-4B5E-BFA4-8166E22638C2}"/>
    <cellStyle name="Comma 2 4 2 2 4 3 2 4 2" xfId="49861" xr:uid="{AA062F3B-1B32-4083-809F-C8026C351686}"/>
    <cellStyle name="Comma 2 4 2 2 4 3 2 5" xfId="34451" xr:uid="{410F8BA4-3C56-4DCF-97C5-8661AD369DD1}"/>
    <cellStyle name="Comma 2 4 2 2 4 3 3" xfId="5528" xr:uid="{5FAB3876-FA19-4A88-89CD-52C8AB1E75A0}"/>
    <cellStyle name="Comma 2 4 2 2 4 3 3 2" xfId="13339" xr:uid="{8B3A28B5-D790-4714-89DA-5ECAE064655B}"/>
    <cellStyle name="Comma 2 4 2 2 4 3 3 2 2" xfId="28750" xr:uid="{360F1A0D-EF5B-4A08-BAE7-49686823DBEA}"/>
    <cellStyle name="Comma 2 4 2 2 4 3 3 2 2 2" xfId="59574" xr:uid="{85824377-8AA4-410D-B170-9F7332C8D12C}"/>
    <cellStyle name="Comma 2 4 2 2 4 3 3 2 3" xfId="44164" xr:uid="{236F7389-9193-4D49-83C9-2365E294FD59}"/>
    <cellStyle name="Comma 2 4 2 2 4 3 3 3" xfId="20941" xr:uid="{0A2D61EC-6CA1-4CB8-801C-29BE477F248D}"/>
    <cellStyle name="Comma 2 4 2 2 4 3 3 3 2" xfId="51765" xr:uid="{A59762C4-B12B-46C1-99D4-38E5FD5A1D4F}"/>
    <cellStyle name="Comma 2 4 2 2 4 3 3 4" xfId="36355" xr:uid="{2ED32692-3EC0-498D-864F-C5250C33EB76}"/>
    <cellStyle name="Comma 2 4 2 2 4 3 4" xfId="9536" xr:uid="{1E6A4C2B-9E18-4845-B818-87A21024F7E5}"/>
    <cellStyle name="Comma 2 4 2 2 4 3 4 2" xfId="24947" xr:uid="{8BB8F92F-C0A5-4E68-9B60-9DA7F6974AF5}"/>
    <cellStyle name="Comma 2 4 2 2 4 3 4 2 2" xfId="55771" xr:uid="{28280707-51CE-46E5-84C5-1827B07DD4EB}"/>
    <cellStyle name="Comma 2 4 2 2 4 3 4 3" xfId="40361" xr:uid="{30E56DFA-6ABD-4D0D-A6D8-1DDD489B45A2}"/>
    <cellStyle name="Comma 2 4 2 2 4 3 5" xfId="17138" xr:uid="{4EF8FE57-A4D0-4227-8047-E81D9EC235F9}"/>
    <cellStyle name="Comma 2 4 2 2 4 3 5 2" xfId="47962" xr:uid="{01323971-0CE5-4BFC-9908-BCC8301721BE}"/>
    <cellStyle name="Comma 2 4 2 2 4 3 6" xfId="32552" xr:uid="{80B532BD-0BAB-4985-9943-EED79D2B2880}"/>
    <cellStyle name="Comma 2 4 2 2 4 4" xfId="2358" xr:uid="{632EAFBC-F153-4374-94A5-9E9C4E2D5761}"/>
    <cellStyle name="Comma 2 4 2 2 4 4 2" xfId="6161" xr:uid="{7BC18BAB-4DBB-4A8B-82A4-62D91FBA527D}"/>
    <cellStyle name="Comma 2 4 2 2 4 4 2 2" xfId="13972" xr:uid="{C6229101-ECE2-46D3-9061-45CBE58BE570}"/>
    <cellStyle name="Comma 2 4 2 2 4 4 2 2 2" xfId="29383" xr:uid="{669545FB-D94C-4B4B-900C-EF6F1FF62012}"/>
    <cellStyle name="Comma 2 4 2 2 4 4 2 2 2 2" xfId="60207" xr:uid="{5CE3FA37-2D60-482E-9518-CB97BDBCF8E6}"/>
    <cellStyle name="Comma 2 4 2 2 4 4 2 2 3" xfId="44797" xr:uid="{F9589DE9-87DD-404D-86D8-0C76584B450C}"/>
    <cellStyle name="Comma 2 4 2 2 4 4 2 3" xfId="21574" xr:uid="{7A1555F9-B8C2-4EBE-8656-7EAFAD35B60C}"/>
    <cellStyle name="Comma 2 4 2 2 4 4 2 3 2" xfId="52398" xr:uid="{59CCBF63-BDD0-48AE-872B-774BC4C38EEF}"/>
    <cellStyle name="Comma 2 4 2 2 4 4 2 4" xfId="36988" xr:uid="{085A0BD5-C98C-4A4E-8B1D-0866323AF87E}"/>
    <cellStyle name="Comma 2 4 2 2 4 4 3" xfId="10169" xr:uid="{A4CACE6A-E684-42AE-A285-7D2244D82468}"/>
    <cellStyle name="Comma 2 4 2 2 4 4 3 2" xfId="25580" xr:uid="{D7186BAC-A429-44A8-8042-00215904716F}"/>
    <cellStyle name="Comma 2 4 2 2 4 4 3 2 2" xfId="56404" xr:uid="{5ABAF30D-7F4D-4CFB-94F1-6A21FDA33AA6}"/>
    <cellStyle name="Comma 2 4 2 2 4 4 3 3" xfId="40994" xr:uid="{8AFFC3A2-70AE-463E-8F98-18B6B7E91C5C}"/>
    <cellStyle name="Comma 2 4 2 2 4 4 4" xfId="17771" xr:uid="{38E6BE65-70CD-4CF1-8A41-77B4E0485F20}"/>
    <cellStyle name="Comma 2 4 2 2 4 4 4 2" xfId="48595" xr:uid="{A6ECDDFB-16B7-4512-BFD6-C86ED6E1BAC8}"/>
    <cellStyle name="Comma 2 4 2 2 4 4 5" xfId="33185" xr:uid="{AAE38C9B-BA98-44E5-801E-66EC20E544C4}"/>
    <cellStyle name="Comma 2 4 2 2 4 5" xfId="4262" xr:uid="{72BB4AB2-90DF-4613-82F8-92B878A711B3}"/>
    <cellStyle name="Comma 2 4 2 2 4 5 2" xfId="12073" xr:uid="{6CD2B7DB-9384-4B3B-B301-439E3067783F}"/>
    <cellStyle name="Comma 2 4 2 2 4 5 2 2" xfId="27484" xr:uid="{AC972757-F3B8-462B-959D-78C832FDB7F7}"/>
    <cellStyle name="Comma 2 4 2 2 4 5 2 2 2" xfId="58308" xr:uid="{DC1C4AB5-018B-4541-B14A-6F4E4C85E2FE}"/>
    <cellStyle name="Comma 2 4 2 2 4 5 2 3" xfId="42898" xr:uid="{BC26CBDA-5248-487E-9DC8-D25D23ED27B3}"/>
    <cellStyle name="Comma 2 4 2 2 4 5 3" xfId="19675" xr:uid="{91D81EC7-6A39-4430-9865-538FA41492E0}"/>
    <cellStyle name="Comma 2 4 2 2 4 5 3 2" xfId="50499" xr:uid="{BE19B606-A1E6-4577-9BC0-7CE31EE41825}"/>
    <cellStyle name="Comma 2 4 2 2 4 5 4" xfId="35089" xr:uid="{5B2FC102-0646-4A82-A222-89254C8577D2}"/>
    <cellStyle name="Comma 2 4 2 2 4 6" xfId="8270" xr:uid="{26B4E8D4-66A5-4DA4-97E8-4A6665B002F5}"/>
    <cellStyle name="Comma 2 4 2 2 4 6 2" xfId="23681" xr:uid="{AC59FEC5-B5C9-4779-B6A8-893BD9D58A1B}"/>
    <cellStyle name="Comma 2 4 2 2 4 6 2 2" xfId="54505" xr:uid="{950CF3F3-B1C2-4FBD-A868-994F475669C0}"/>
    <cellStyle name="Comma 2 4 2 2 4 6 3" xfId="39095" xr:uid="{24B89D86-2A35-4284-8BF2-D8D618CF4B74}"/>
    <cellStyle name="Comma 2 4 2 2 4 7" xfId="15872" xr:uid="{83064189-21EE-44C2-B6DA-29AC2E2B43D0}"/>
    <cellStyle name="Comma 2 4 2 2 4 7 2" xfId="46696" xr:uid="{19DCBDF7-2D4A-4631-8D81-6CAD3315044F}"/>
    <cellStyle name="Comma 2 4 2 2 4 8" xfId="31286" xr:uid="{9D0E5650-7C00-41D8-93EA-42B88232F544}"/>
    <cellStyle name="Comma 2 4 2 2 5" xfId="879" xr:uid="{804437EE-AB0E-47FF-BAAC-BEE692E28995}"/>
    <cellStyle name="Comma 2 4 2 2 5 2" xfId="2778" xr:uid="{598C016F-870B-47E5-BF16-F3665DA2B132}"/>
    <cellStyle name="Comma 2 4 2 2 5 2 2" xfId="6581" xr:uid="{01F4F541-8393-4A5E-B5CC-48A3CD9984B5}"/>
    <cellStyle name="Comma 2 4 2 2 5 2 2 2" xfId="14392" xr:uid="{71E4EB40-2C92-4FFA-AB64-8E890B624C78}"/>
    <cellStyle name="Comma 2 4 2 2 5 2 2 2 2" xfId="29803" xr:uid="{C650796D-41BA-4DDF-8F39-687A90FAC4EA}"/>
    <cellStyle name="Comma 2 4 2 2 5 2 2 2 2 2" xfId="60627" xr:uid="{5C7ABBFC-6639-4E3B-9023-625B7A80BB09}"/>
    <cellStyle name="Comma 2 4 2 2 5 2 2 2 3" xfId="45217" xr:uid="{485C98F1-9D4F-4727-9616-D5B912F3C3DC}"/>
    <cellStyle name="Comma 2 4 2 2 5 2 2 3" xfId="21994" xr:uid="{1A26E87A-7C91-46D1-9E5B-BB74AA1E0C3F}"/>
    <cellStyle name="Comma 2 4 2 2 5 2 2 3 2" xfId="52818" xr:uid="{9738D1EB-5D59-43CE-95A4-3171A09B38B7}"/>
    <cellStyle name="Comma 2 4 2 2 5 2 2 4" xfId="37408" xr:uid="{64D07290-2974-45EB-9B9A-AD2D031A700F}"/>
    <cellStyle name="Comma 2 4 2 2 5 2 3" xfId="10589" xr:uid="{E45BB07C-DF63-4940-BBFE-CC3381080D2C}"/>
    <cellStyle name="Comma 2 4 2 2 5 2 3 2" xfId="26000" xr:uid="{C745F769-CC62-4299-BE25-3C485B424DEF}"/>
    <cellStyle name="Comma 2 4 2 2 5 2 3 2 2" xfId="56824" xr:uid="{00D29026-0754-4618-89F3-ED9CFE3059A1}"/>
    <cellStyle name="Comma 2 4 2 2 5 2 3 3" xfId="41414" xr:uid="{02F507AE-76AD-46FF-9C8C-6E225F2EB3DA}"/>
    <cellStyle name="Comma 2 4 2 2 5 2 4" xfId="18191" xr:uid="{91E6AA52-E1C1-4A57-AF93-4A482D6D2AC7}"/>
    <cellStyle name="Comma 2 4 2 2 5 2 4 2" xfId="49015" xr:uid="{6B577C64-DC84-4537-982C-06BCA6D323A3}"/>
    <cellStyle name="Comma 2 4 2 2 5 2 5" xfId="33605" xr:uid="{43D103CE-90FE-4003-8085-3489740CEF3E}"/>
    <cellStyle name="Comma 2 4 2 2 5 3" xfId="4682" xr:uid="{085DEFBA-950D-404E-B695-321DFD5CC141}"/>
    <cellStyle name="Comma 2 4 2 2 5 3 2" xfId="12493" xr:uid="{1C08DCFD-74F4-4386-9921-65BDE5B13570}"/>
    <cellStyle name="Comma 2 4 2 2 5 3 2 2" xfId="27904" xr:uid="{D49841B1-D870-472C-83F5-FA8F19136CF6}"/>
    <cellStyle name="Comma 2 4 2 2 5 3 2 2 2" xfId="58728" xr:uid="{3C0C8F6A-C2A4-41EA-ACAF-4101E7EE969C}"/>
    <cellStyle name="Comma 2 4 2 2 5 3 2 3" xfId="43318" xr:uid="{B1F06144-9457-4470-8B53-E4E439FC2A3A}"/>
    <cellStyle name="Comma 2 4 2 2 5 3 3" xfId="20095" xr:uid="{055FEF3A-AC1A-48EA-8B08-7FD4183F94CA}"/>
    <cellStyle name="Comma 2 4 2 2 5 3 3 2" xfId="50919" xr:uid="{2CFC0752-DE53-47EF-B7E5-D900FEC7C460}"/>
    <cellStyle name="Comma 2 4 2 2 5 3 4" xfId="35509" xr:uid="{C8DCCF24-2CF9-49F3-A8A8-1ED1DE0A01E8}"/>
    <cellStyle name="Comma 2 4 2 2 5 4" xfId="8690" xr:uid="{5982461D-D7B0-41F8-A7FD-0381262D4210}"/>
    <cellStyle name="Comma 2 4 2 2 5 4 2" xfId="24101" xr:uid="{E9E5D47D-BFD9-49C7-A0C0-7F8A133D54D7}"/>
    <cellStyle name="Comma 2 4 2 2 5 4 2 2" xfId="54925" xr:uid="{44F30B6C-9777-48F0-8C4D-9373408DA43E}"/>
    <cellStyle name="Comma 2 4 2 2 5 4 3" xfId="39515" xr:uid="{E3134614-07B4-41E9-99EB-6B4927F644B2}"/>
    <cellStyle name="Comma 2 4 2 2 5 5" xfId="16292" xr:uid="{2795B079-0F80-4CDD-8A0A-D54A3648963F}"/>
    <cellStyle name="Comma 2 4 2 2 5 5 2" xfId="47116" xr:uid="{81B984D4-F121-4E7E-9C7F-D8BE83C855B9}"/>
    <cellStyle name="Comma 2 4 2 2 5 6" xfId="31706" xr:uid="{8516CFAB-105C-4285-ACAC-0563D5893B57}"/>
    <cellStyle name="Comma 2 4 2 2 6" xfId="1512" xr:uid="{F7CBDA8A-04B2-4D08-92AE-4B7D644A2C8E}"/>
    <cellStyle name="Comma 2 4 2 2 6 2" xfId="3411" xr:uid="{5C7785DA-84E1-4519-B283-38D23BE7D14D}"/>
    <cellStyle name="Comma 2 4 2 2 6 2 2" xfId="7214" xr:uid="{F73953AE-FF30-4301-8752-1261CD601BD2}"/>
    <cellStyle name="Comma 2 4 2 2 6 2 2 2" xfId="15025" xr:uid="{C0697393-9D1C-444B-8633-E6024AE48FDE}"/>
    <cellStyle name="Comma 2 4 2 2 6 2 2 2 2" xfId="30436" xr:uid="{95D5BF7C-CF40-4FC2-8875-805BFEA6ACC1}"/>
    <cellStyle name="Comma 2 4 2 2 6 2 2 2 2 2" xfId="61260" xr:uid="{D07E9081-7A28-4658-A103-77E61412DB8E}"/>
    <cellStyle name="Comma 2 4 2 2 6 2 2 2 3" xfId="45850" xr:uid="{C9BA8402-A856-4800-B22F-76C93826A1E9}"/>
    <cellStyle name="Comma 2 4 2 2 6 2 2 3" xfId="22627" xr:uid="{A39E8F89-E3DF-4B29-910C-B4874DAEA48A}"/>
    <cellStyle name="Comma 2 4 2 2 6 2 2 3 2" xfId="53451" xr:uid="{05143F48-DBAB-461B-BA02-7B72CE062990}"/>
    <cellStyle name="Comma 2 4 2 2 6 2 2 4" xfId="38041" xr:uid="{53C0263C-FCDE-4F73-923F-8CDB0C21746E}"/>
    <cellStyle name="Comma 2 4 2 2 6 2 3" xfId="11222" xr:uid="{01520A02-3873-4D76-8D1C-780352DFAD3F}"/>
    <cellStyle name="Comma 2 4 2 2 6 2 3 2" xfId="26633" xr:uid="{5B8DE210-0B50-43F5-9C12-0B3950256940}"/>
    <cellStyle name="Comma 2 4 2 2 6 2 3 2 2" xfId="57457" xr:uid="{DB7DC97E-4D02-4641-A73D-3EF9889050BA}"/>
    <cellStyle name="Comma 2 4 2 2 6 2 3 3" xfId="42047" xr:uid="{817307D2-EB88-4AE5-A622-EC6000C4EA8D}"/>
    <cellStyle name="Comma 2 4 2 2 6 2 4" xfId="18824" xr:uid="{37B5F08C-986C-4C87-A78C-8E87AFD56461}"/>
    <cellStyle name="Comma 2 4 2 2 6 2 4 2" xfId="49648" xr:uid="{2C517A72-6BEC-4B73-9338-50539599D61E}"/>
    <cellStyle name="Comma 2 4 2 2 6 2 5" xfId="34238" xr:uid="{556E734C-5A0E-4720-8E04-0AAB1A11269B}"/>
    <cellStyle name="Comma 2 4 2 2 6 3" xfId="5315" xr:uid="{D44A3295-BC99-421F-A8E8-FF83283FDB95}"/>
    <cellStyle name="Comma 2 4 2 2 6 3 2" xfId="13126" xr:uid="{19D5486A-F633-483B-889A-5FBAD05EFD2C}"/>
    <cellStyle name="Comma 2 4 2 2 6 3 2 2" xfId="28537" xr:uid="{D469F856-B30B-4DF8-A66D-3B48F5C39104}"/>
    <cellStyle name="Comma 2 4 2 2 6 3 2 2 2" xfId="59361" xr:uid="{C450631F-F379-4137-9E3A-B0369903D696}"/>
    <cellStyle name="Comma 2 4 2 2 6 3 2 3" xfId="43951" xr:uid="{FEE1BF6F-A6BD-48F8-9CBB-65D9B74F21E9}"/>
    <cellStyle name="Comma 2 4 2 2 6 3 3" xfId="20728" xr:uid="{4394B147-2EC9-4B1F-AE8F-FE8D33D241AA}"/>
    <cellStyle name="Comma 2 4 2 2 6 3 3 2" xfId="51552" xr:uid="{A59F0826-4115-4EB5-80E7-9C97504F74CB}"/>
    <cellStyle name="Comma 2 4 2 2 6 3 4" xfId="36142" xr:uid="{3BCDDC6B-BE92-4A4A-8AF0-EC12AA85F741}"/>
    <cellStyle name="Comma 2 4 2 2 6 4" xfId="9323" xr:uid="{DF825758-EA4F-4340-999F-7646CAAC8340}"/>
    <cellStyle name="Comma 2 4 2 2 6 4 2" xfId="24734" xr:uid="{822A2FA1-158E-4B6B-A610-BB70C65024D3}"/>
    <cellStyle name="Comma 2 4 2 2 6 4 2 2" xfId="55558" xr:uid="{01D7606A-7F62-42C1-BE8B-033EDF26D429}"/>
    <cellStyle name="Comma 2 4 2 2 6 4 3" xfId="40148" xr:uid="{BEC828F7-6FAE-4C4D-9886-6D8292AA880D}"/>
    <cellStyle name="Comma 2 4 2 2 6 5" xfId="16925" xr:uid="{93595837-4C47-45E1-AC66-B71C6680B8B8}"/>
    <cellStyle name="Comma 2 4 2 2 6 5 2" xfId="47749" xr:uid="{A02C71FD-0C49-4139-B2FD-71EAE477FF80}"/>
    <cellStyle name="Comma 2 4 2 2 6 6" xfId="32339" xr:uid="{2023359F-FF23-448B-85E1-CF42CD409005}"/>
    <cellStyle name="Comma 2 4 2 2 7" xfId="2145" xr:uid="{31402A96-4DF9-48B7-BE6A-6D40627D2EAC}"/>
    <cellStyle name="Comma 2 4 2 2 7 2" xfId="5948" xr:uid="{D2DCFD6B-984E-45EC-8B74-11A5E251C69B}"/>
    <cellStyle name="Comma 2 4 2 2 7 2 2" xfId="13759" xr:uid="{BA02507D-6353-4D12-A882-83E769F67ECB}"/>
    <cellStyle name="Comma 2 4 2 2 7 2 2 2" xfId="29170" xr:uid="{46A6C1CD-621C-4C88-A193-89124DF7071A}"/>
    <cellStyle name="Comma 2 4 2 2 7 2 2 2 2" xfId="59994" xr:uid="{48E660F1-ECB6-4F2A-A5B7-D216EAF2D3AD}"/>
    <cellStyle name="Comma 2 4 2 2 7 2 2 3" xfId="44584" xr:uid="{19906C96-FB32-4DBB-A89C-ACE0C8B7355F}"/>
    <cellStyle name="Comma 2 4 2 2 7 2 3" xfId="21361" xr:uid="{7DF85CE3-1D54-452E-AA6D-C9A8D0F45954}"/>
    <cellStyle name="Comma 2 4 2 2 7 2 3 2" xfId="52185" xr:uid="{10413834-168A-4034-AF93-3891177B2EAA}"/>
    <cellStyle name="Comma 2 4 2 2 7 2 4" xfId="36775" xr:uid="{9956784C-323D-450F-A349-4CC4E03C89A3}"/>
    <cellStyle name="Comma 2 4 2 2 7 3" xfId="9956" xr:uid="{986DD22E-1DAF-4EF4-97FB-3360676920C5}"/>
    <cellStyle name="Comma 2 4 2 2 7 3 2" xfId="25367" xr:uid="{3A096DF7-C864-4525-90EE-889F36FCFD15}"/>
    <cellStyle name="Comma 2 4 2 2 7 3 2 2" xfId="56191" xr:uid="{34C04653-1DB3-4888-870D-3D8258244140}"/>
    <cellStyle name="Comma 2 4 2 2 7 3 3" xfId="40781" xr:uid="{DEC7AC7E-6939-45BC-87DB-F3825EB739F1}"/>
    <cellStyle name="Comma 2 4 2 2 7 4" xfId="17558" xr:uid="{74DFE975-67A1-4C0D-8068-FC150873BC1F}"/>
    <cellStyle name="Comma 2 4 2 2 7 4 2" xfId="48382" xr:uid="{E771D7FF-5FEF-4318-85CE-205ADBB3B745}"/>
    <cellStyle name="Comma 2 4 2 2 7 5" xfId="32972" xr:uid="{B6F8E3C6-F7C6-4594-9CA7-3487C8F92E5E}"/>
    <cellStyle name="Comma 2 4 2 2 8" xfId="4049" xr:uid="{58EFDE47-E48C-4A96-B5FF-0612F3338B07}"/>
    <cellStyle name="Comma 2 4 2 2 8 2" xfId="11860" xr:uid="{3DA904B4-E292-4CA8-80F9-8C25506BB3F5}"/>
    <cellStyle name="Comma 2 4 2 2 8 2 2" xfId="27271" xr:uid="{E94248A6-3D92-478E-911F-7EED4B1A977B}"/>
    <cellStyle name="Comma 2 4 2 2 8 2 2 2" xfId="58095" xr:uid="{68225EB0-5487-4E10-BDDA-50CF01FD6742}"/>
    <cellStyle name="Comma 2 4 2 2 8 2 3" xfId="42685" xr:uid="{B7088465-C390-43F9-9FC5-5CF44F7C2CF2}"/>
    <cellStyle name="Comma 2 4 2 2 8 3" xfId="19462" xr:uid="{F0C6CEED-6C9A-4F60-8685-3A1E3229857D}"/>
    <cellStyle name="Comma 2 4 2 2 8 3 2" xfId="50286" xr:uid="{B1C41330-4CAD-4038-8883-FB25734EC9D1}"/>
    <cellStyle name="Comma 2 4 2 2 8 4" xfId="34876" xr:uid="{081D735B-00CE-47BA-A253-BE466B4BCF98}"/>
    <cellStyle name="Comma 2 4 2 2 9" xfId="8057" xr:uid="{10092722-955A-44EE-A574-F72EEC73A888}"/>
    <cellStyle name="Comma 2 4 2 2 9 2" xfId="23468" xr:uid="{654E15E3-6C73-428B-9011-32DB5C5C0B59}"/>
    <cellStyle name="Comma 2 4 2 2 9 2 2" xfId="54292" xr:uid="{9FA1C3DE-6E4F-427A-8950-EE4B23C53DBF}"/>
    <cellStyle name="Comma 2 4 2 2 9 3" xfId="38882" xr:uid="{0C993083-B8C1-4C31-8F37-D698E09EDED1}"/>
    <cellStyle name="Comma 2 4 2 3" xfId="277" xr:uid="{45B9FF9F-488F-4183-B8CA-F683916E42DC}"/>
    <cellStyle name="Comma 2 4 2 3 10" xfId="15699" xr:uid="{6A2E95EF-A727-4D0B-8444-9B06490DFC8A}"/>
    <cellStyle name="Comma 2 4 2 3 10 2" xfId="46523" xr:uid="{DA348B31-EC78-498D-A765-7DB4A88379A0}"/>
    <cellStyle name="Comma 2 4 2 3 11" xfId="31113" xr:uid="{2C24A8CC-06CC-4C4F-BF3C-336F7371588D}"/>
    <cellStyle name="Comma 2 4 2 3 2" xfId="708" xr:uid="{3E35F8E9-4FF4-47F9-8099-82B2E08E9D01}"/>
    <cellStyle name="Comma 2 4 2 3 2 2" xfId="1341" xr:uid="{8988D8A7-A2E5-40D6-87BB-C24E93DB8238}"/>
    <cellStyle name="Comma 2 4 2 3 2 2 2" xfId="3240" xr:uid="{101835C0-8265-4023-BD26-638A31C7143C}"/>
    <cellStyle name="Comma 2 4 2 3 2 2 2 2" xfId="7043" xr:uid="{7C5E3E85-3EFF-4F62-901E-67ACC7836694}"/>
    <cellStyle name="Comma 2 4 2 3 2 2 2 2 2" xfId="14854" xr:uid="{15A31C28-02C1-4E86-977B-2B6E0CC47951}"/>
    <cellStyle name="Comma 2 4 2 3 2 2 2 2 2 2" xfId="30265" xr:uid="{D25C18FD-09EF-45CF-B82A-C2E9E64E6237}"/>
    <cellStyle name="Comma 2 4 2 3 2 2 2 2 2 2 2" xfId="61089" xr:uid="{A2D550F2-B4E8-4B2A-B052-F1E8E10686EA}"/>
    <cellStyle name="Comma 2 4 2 3 2 2 2 2 2 3" xfId="45679" xr:uid="{840E1AC9-A8E6-43DD-AE86-73DEDF7E0B41}"/>
    <cellStyle name="Comma 2 4 2 3 2 2 2 2 3" xfId="22456" xr:uid="{321BC7EB-AD7F-4E5C-946E-EC0976D678F4}"/>
    <cellStyle name="Comma 2 4 2 3 2 2 2 2 3 2" xfId="53280" xr:uid="{4A394225-E2EA-482C-9F6B-042E04E55718}"/>
    <cellStyle name="Comma 2 4 2 3 2 2 2 2 4" xfId="37870" xr:uid="{141EBA93-B8AA-440E-820B-1412CEE417F2}"/>
    <cellStyle name="Comma 2 4 2 3 2 2 2 3" xfId="11051" xr:uid="{FA9243C0-4509-4797-8B71-8DED81A1CDEF}"/>
    <cellStyle name="Comma 2 4 2 3 2 2 2 3 2" xfId="26462" xr:uid="{FA01CAE5-7D98-4A5E-BAC8-C9CEAF77B4D5}"/>
    <cellStyle name="Comma 2 4 2 3 2 2 2 3 2 2" xfId="57286" xr:uid="{5F8FDB05-617C-48D9-9730-90F475726730}"/>
    <cellStyle name="Comma 2 4 2 3 2 2 2 3 3" xfId="41876" xr:uid="{43EC9174-0A63-405D-90FB-15753D0D579C}"/>
    <cellStyle name="Comma 2 4 2 3 2 2 2 4" xfId="18653" xr:uid="{610B38E4-FFB4-45A6-8B42-D856B35B2B5B}"/>
    <cellStyle name="Comma 2 4 2 3 2 2 2 4 2" xfId="49477" xr:uid="{6C03E993-1CA0-4DCF-9013-6C502334BB5D}"/>
    <cellStyle name="Comma 2 4 2 3 2 2 2 5" xfId="34067" xr:uid="{492FD698-B9F9-4110-ABDD-755814747C03}"/>
    <cellStyle name="Comma 2 4 2 3 2 2 3" xfId="5144" xr:uid="{122C5A4A-222F-4FBE-ABFB-F09DC972222C}"/>
    <cellStyle name="Comma 2 4 2 3 2 2 3 2" xfId="12955" xr:uid="{BA239362-F00C-4C74-B1E5-7C4CAF69D47A}"/>
    <cellStyle name="Comma 2 4 2 3 2 2 3 2 2" xfId="28366" xr:uid="{D0E6DE10-3650-4646-8A25-BBA20101B897}"/>
    <cellStyle name="Comma 2 4 2 3 2 2 3 2 2 2" xfId="59190" xr:uid="{0F2D98C0-BC98-48B7-A76B-E53F486C6CEE}"/>
    <cellStyle name="Comma 2 4 2 3 2 2 3 2 3" xfId="43780" xr:uid="{F1D91519-58AB-4EA0-BBAA-5B437236AA17}"/>
    <cellStyle name="Comma 2 4 2 3 2 2 3 3" xfId="20557" xr:uid="{8C1223BD-EFE0-4B2D-BC93-175D385251BB}"/>
    <cellStyle name="Comma 2 4 2 3 2 2 3 3 2" xfId="51381" xr:uid="{94E2F5FD-5202-4565-A27E-C1C5D5F9CD8E}"/>
    <cellStyle name="Comma 2 4 2 3 2 2 3 4" xfId="35971" xr:uid="{652B7E1C-A374-49D5-B9FA-5819E7A85CC2}"/>
    <cellStyle name="Comma 2 4 2 3 2 2 4" xfId="9152" xr:uid="{3AB7D2AC-B8F5-415B-B803-4E6981E884DE}"/>
    <cellStyle name="Comma 2 4 2 3 2 2 4 2" xfId="24563" xr:uid="{4B4FAD25-AA22-4787-A9C6-AA52716593D7}"/>
    <cellStyle name="Comma 2 4 2 3 2 2 4 2 2" xfId="55387" xr:uid="{EB81C2ED-8BEC-42B7-B847-F61E2EB15614}"/>
    <cellStyle name="Comma 2 4 2 3 2 2 4 3" xfId="39977" xr:uid="{F5495A78-7D38-42A2-9D24-B71DFD9E8E71}"/>
    <cellStyle name="Comma 2 4 2 3 2 2 5" xfId="16754" xr:uid="{62713910-062F-4C6D-A582-F5F147A05645}"/>
    <cellStyle name="Comma 2 4 2 3 2 2 5 2" xfId="47578" xr:uid="{D7596D67-679B-4F77-984E-51A1A3DA401B}"/>
    <cellStyle name="Comma 2 4 2 3 2 2 6" xfId="32168" xr:uid="{16D75C3D-9BD7-4BDB-B98C-EBF647A4FAEC}"/>
    <cellStyle name="Comma 2 4 2 3 2 3" xfId="1974" xr:uid="{AE30AEF7-5D2A-430E-AE4B-8D45122CFC87}"/>
    <cellStyle name="Comma 2 4 2 3 2 3 2" xfId="3873" xr:uid="{54A07606-DD9D-44F7-B280-E05E54A533EC}"/>
    <cellStyle name="Comma 2 4 2 3 2 3 2 2" xfId="7676" xr:uid="{E0B4CC0B-A88C-42C5-92A0-96D75E7E4CCC}"/>
    <cellStyle name="Comma 2 4 2 3 2 3 2 2 2" xfId="15487" xr:uid="{C06AB46D-90E5-49A7-A46C-F77CF1D406BE}"/>
    <cellStyle name="Comma 2 4 2 3 2 3 2 2 2 2" xfId="30898" xr:uid="{3879C053-9658-47D2-97B1-E1CBC78609C0}"/>
    <cellStyle name="Comma 2 4 2 3 2 3 2 2 2 2 2" xfId="61722" xr:uid="{6CD7DA36-7660-4EB1-B4CB-F781605C7C56}"/>
    <cellStyle name="Comma 2 4 2 3 2 3 2 2 2 3" xfId="46312" xr:uid="{209425A9-8CA9-49D4-9AA7-4FE0785854FB}"/>
    <cellStyle name="Comma 2 4 2 3 2 3 2 2 3" xfId="23089" xr:uid="{5E0AD9E3-9661-4E93-9569-191F9EF329BE}"/>
    <cellStyle name="Comma 2 4 2 3 2 3 2 2 3 2" xfId="53913" xr:uid="{2F88AC97-D0FC-4B42-A68F-A7580D712AB0}"/>
    <cellStyle name="Comma 2 4 2 3 2 3 2 2 4" xfId="38503" xr:uid="{B20C4A07-E9B3-4B6D-A080-E510DFE2D94B}"/>
    <cellStyle name="Comma 2 4 2 3 2 3 2 3" xfId="11684" xr:uid="{938A200D-B8BA-46F8-B203-A6BDBDFDF36A}"/>
    <cellStyle name="Comma 2 4 2 3 2 3 2 3 2" xfId="27095" xr:uid="{5FEAAA09-C296-4017-82C7-8E560069F211}"/>
    <cellStyle name="Comma 2 4 2 3 2 3 2 3 2 2" xfId="57919" xr:uid="{5534B6F9-879F-42E0-B47D-F18C5F9B8D7E}"/>
    <cellStyle name="Comma 2 4 2 3 2 3 2 3 3" xfId="42509" xr:uid="{856267CF-3F0A-47C0-98C3-86453FF47FAE}"/>
    <cellStyle name="Comma 2 4 2 3 2 3 2 4" xfId="19286" xr:uid="{1AA0BB1E-26F0-4123-869E-B7B51C7958F0}"/>
    <cellStyle name="Comma 2 4 2 3 2 3 2 4 2" xfId="50110" xr:uid="{49C5CC21-39E1-441A-A132-A6740910C408}"/>
    <cellStyle name="Comma 2 4 2 3 2 3 2 5" xfId="34700" xr:uid="{1D06BE40-F7D9-4EBA-A972-56DDC5BB7EEA}"/>
    <cellStyle name="Comma 2 4 2 3 2 3 3" xfId="5777" xr:uid="{741F9B7A-A83D-4A17-80A7-D10393B700E2}"/>
    <cellStyle name="Comma 2 4 2 3 2 3 3 2" xfId="13588" xr:uid="{249B68FF-7F16-4742-A80A-8B7119931382}"/>
    <cellStyle name="Comma 2 4 2 3 2 3 3 2 2" xfId="28999" xr:uid="{CEE10127-470E-43F8-B62E-809A2B52CB60}"/>
    <cellStyle name="Comma 2 4 2 3 2 3 3 2 2 2" xfId="59823" xr:uid="{0C46F2A9-6713-4D54-B4D6-189EC755112E}"/>
    <cellStyle name="Comma 2 4 2 3 2 3 3 2 3" xfId="44413" xr:uid="{E93E6FE4-D912-4A3F-B6BD-045B778BE623}"/>
    <cellStyle name="Comma 2 4 2 3 2 3 3 3" xfId="21190" xr:uid="{ED3FE477-1E39-4784-840B-20D347E88B3A}"/>
    <cellStyle name="Comma 2 4 2 3 2 3 3 3 2" xfId="52014" xr:uid="{45029357-6496-4AC9-A7A9-44B5963F0CBB}"/>
    <cellStyle name="Comma 2 4 2 3 2 3 3 4" xfId="36604" xr:uid="{2F3E5188-13CB-44DA-97C3-0ADC749209C9}"/>
    <cellStyle name="Comma 2 4 2 3 2 3 4" xfId="9785" xr:uid="{53647920-5DD4-4558-A420-50DBE2BF7931}"/>
    <cellStyle name="Comma 2 4 2 3 2 3 4 2" xfId="25196" xr:uid="{35A14C89-A29F-47A5-9EE4-918BC5B0B16A}"/>
    <cellStyle name="Comma 2 4 2 3 2 3 4 2 2" xfId="56020" xr:uid="{E6679392-55D6-4887-B143-0068125C5671}"/>
    <cellStyle name="Comma 2 4 2 3 2 3 4 3" xfId="40610" xr:uid="{7F08511E-F417-4F67-9B15-842553395240}"/>
    <cellStyle name="Comma 2 4 2 3 2 3 5" xfId="17387" xr:uid="{ECA8374D-6415-4C01-96DB-7D3136F00DF4}"/>
    <cellStyle name="Comma 2 4 2 3 2 3 5 2" xfId="48211" xr:uid="{2B8A2332-46FC-4C4B-8215-C61202C5C3A6}"/>
    <cellStyle name="Comma 2 4 2 3 2 3 6" xfId="32801" xr:uid="{C34DB58F-A848-4A62-86BD-E824B5AEA561}"/>
    <cellStyle name="Comma 2 4 2 3 2 4" xfId="2607" xr:uid="{E658E5E4-DDF7-4D99-9818-CF3134DBBDA6}"/>
    <cellStyle name="Comma 2 4 2 3 2 4 2" xfId="6410" xr:uid="{2E42243A-3CBB-4595-B522-1AB838F87536}"/>
    <cellStyle name="Comma 2 4 2 3 2 4 2 2" xfId="14221" xr:uid="{8C6D5F94-0BB3-4F9E-AE34-BF6696CAE3B3}"/>
    <cellStyle name="Comma 2 4 2 3 2 4 2 2 2" xfId="29632" xr:uid="{3A2BB332-BB92-4E22-8C31-07ED6626D4A8}"/>
    <cellStyle name="Comma 2 4 2 3 2 4 2 2 2 2" xfId="60456" xr:uid="{AE29875C-F4AF-40B9-B317-8B531F17F3ED}"/>
    <cellStyle name="Comma 2 4 2 3 2 4 2 2 3" xfId="45046" xr:uid="{8A09CF39-F4CD-4549-925A-2E2E56105883}"/>
    <cellStyle name="Comma 2 4 2 3 2 4 2 3" xfId="21823" xr:uid="{7039D619-6F2F-4956-8BC1-11AD574450A2}"/>
    <cellStyle name="Comma 2 4 2 3 2 4 2 3 2" xfId="52647" xr:uid="{F3DC713E-2904-45B8-A04B-E4E1F2C604F8}"/>
    <cellStyle name="Comma 2 4 2 3 2 4 2 4" xfId="37237" xr:uid="{2C8EBF5C-144B-43C0-8170-9CF6A7278CB0}"/>
    <cellStyle name="Comma 2 4 2 3 2 4 3" xfId="10418" xr:uid="{2724CECA-5CB8-45EB-83FA-38B49A1C52D3}"/>
    <cellStyle name="Comma 2 4 2 3 2 4 3 2" xfId="25829" xr:uid="{DB8804AE-6665-451D-BE1C-6B9609B8B8BC}"/>
    <cellStyle name="Comma 2 4 2 3 2 4 3 2 2" xfId="56653" xr:uid="{B91EB861-F825-42FE-8561-810807B7973C}"/>
    <cellStyle name="Comma 2 4 2 3 2 4 3 3" xfId="41243" xr:uid="{912D3C4A-A9FA-45AA-97C5-C1988A5F6F0C}"/>
    <cellStyle name="Comma 2 4 2 3 2 4 4" xfId="18020" xr:uid="{C6FE9A0B-9307-49A1-9141-7DEF445CD849}"/>
    <cellStyle name="Comma 2 4 2 3 2 4 4 2" xfId="48844" xr:uid="{EB6F41CF-B4F1-45F0-911D-B44D2863F419}"/>
    <cellStyle name="Comma 2 4 2 3 2 4 5" xfId="33434" xr:uid="{6E554AD5-F6AC-46CC-B4A4-F4D092B637AB}"/>
    <cellStyle name="Comma 2 4 2 3 2 5" xfId="4511" xr:uid="{07788CD5-F5DA-4D2A-83B5-A409391FDCFC}"/>
    <cellStyle name="Comma 2 4 2 3 2 5 2" xfId="12322" xr:uid="{2502712E-BA1B-4909-B84C-95DC214527D2}"/>
    <cellStyle name="Comma 2 4 2 3 2 5 2 2" xfId="27733" xr:uid="{EBBDE9DA-3D17-4534-A9D9-7683716E1172}"/>
    <cellStyle name="Comma 2 4 2 3 2 5 2 2 2" xfId="58557" xr:uid="{19C75E25-92DF-4539-B820-2A31FA0CE082}"/>
    <cellStyle name="Comma 2 4 2 3 2 5 2 3" xfId="43147" xr:uid="{6AF4B45E-ACF7-42AA-8AA3-5B3F808BF37D}"/>
    <cellStyle name="Comma 2 4 2 3 2 5 3" xfId="19924" xr:uid="{7A22336E-C2EF-4634-A2CB-33B08C2D22D7}"/>
    <cellStyle name="Comma 2 4 2 3 2 5 3 2" xfId="50748" xr:uid="{D18AF9E1-99DF-4CC0-BF15-1D909296057B}"/>
    <cellStyle name="Comma 2 4 2 3 2 5 4" xfId="35338" xr:uid="{3C21DD5B-1C75-49B0-9610-BC12A23DA044}"/>
    <cellStyle name="Comma 2 4 2 3 2 6" xfId="8519" xr:uid="{8A01301E-52FC-44F6-92A2-B085C7593D9D}"/>
    <cellStyle name="Comma 2 4 2 3 2 6 2" xfId="23930" xr:uid="{C32AC148-2DC7-4BC7-BAB7-4D0473F69EE3}"/>
    <cellStyle name="Comma 2 4 2 3 2 6 2 2" xfId="54754" xr:uid="{7E1B0D2E-CB14-48EC-954A-DF7CB6A0C930}"/>
    <cellStyle name="Comma 2 4 2 3 2 6 3" xfId="39344" xr:uid="{EBC998DD-4E26-433E-B6EF-2F8FA6D68980}"/>
    <cellStyle name="Comma 2 4 2 3 2 7" xfId="16121" xr:uid="{310A6826-8CF3-4D9A-8FE6-36FB8D07EB14}"/>
    <cellStyle name="Comma 2 4 2 3 2 7 2" xfId="46945" xr:uid="{8E43520B-4289-48D6-9720-A51F8E699986}"/>
    <cellStyle name="Comma 2 4 2 3 2 8" xfId="31535" xr:uid="{54BDFE32-F8AD-4D7D-8D44-7A1C5B380243}"/>
    <cellStyle name="Comma 2 4 2 3 3" xfId="499" xr:uid="{4105FACA-4781-4A0D-B5DF-C3E9A7E833FE}"/>
    <cellStyle name="Comma 2 4 2 3 3 2" xfId="1132" xr:uid="{1BC30E52-3A95-4BCE-8E6D-0C3D3C1AC746}"/>
    <cellStyle name="Comma 2 4 2 3 3 2 2" xfId="3031" xr:uid="{519AE1A1-CFB2-42F4-8274-832B88F8C853}"/>
    <cellStyle name="Comma 2 4 2 3 3 2 2 2" xfId="6834" xr:uid="{46F35B1C-7C3B-49F9-96E9-2C50E20CE7FE}"/>
    <cellStyle name="Comma 2 4 2 3 3 2 2 2 2" xfId="14645" xr:uid="{332257B3-BE67-4C46-94CA-ECEDC46F5284}"/>
    <cellStyle name="Comma 2 4 2 3 3 2 2 2 2 2" xfId="30056" xr:uid="{1AB0CF98-6D62-4E32-B727-8EE92752A7BF}"/>
    <cellStyle name="Comma 2 4 2 3 3 2 2 2 2 2 2" xfId="60880" xr:uid="{E25B3D06-0CDD-4DA9-A5AC-02F9516FE76F}"/>
    <cellStyle name="Comma 2 4 2 3 3 2 2 2 2 3" xfId="45470" xr:uid="{62085713-FC87-41AA-B0A5-0D0E68C0B507}"/>
    <cellStyle name="Comma 2 4 2 3 3 2 2 2 3" xfId="22247" xr:uid="{9DC8AF32-DECB-496B-94DC-7CEB2E59A988}"/>
    <cellStyle name="Comma 2 4 2 3 3 2 2 2 3 2" xfId="53071" xr:uid="{556E34F0-724C-4FEB-8B42-DFDBA0773705}"/>
    <cellStyle name="Comma 2 4 2 3 3 2 2 2 4" xfId="37661" xr:uid="{1353DB0D-DF2C-42CE-85C7-6BB18A120E5C}"/>
    <cellStyle name="Comma 2 4 2 3 3 2 2 3" xfId="10842" xr:uid="{43C797FE-3314-4F63-979F-FBA35767C836}"/>
    <cellStyle name="Comma 2 4 2 3 3 2 2 3 2" xfId="26253" xr:uid="{2D210BC7-BE66-4575-91F6-D2AB5831B54E}"/>
    <cellStyle name="Comma 2 4 2 3 3 2 2 3 2 2" xfId="57077" xr:uid="{183BD22E-EABD-4F8E-9D7E-986888D0F4D0}"/>
    <cellStyle name="Comma 2 4 2 3 3 2 2 3 3" xfId="41667" xr:uid="{13672660-9302-4D03-9A6E-AE366407761B}"/>
    <cellStyle name="Comma 2 4 2 3 3 2 2 4" xfId="18444" xr:uid="{BB0889AA-7AE7-4A7B-A851-3C57F44D6EC2}"/>
    <cellStyle name="Comma 2 4 2 3 3 2 2 4 2" xfId="49268" xr:uid="{1E294F1E-C059-476D-9CB0-5A2091BC9DEB}"/>
    <cellStyle name="Comma 2 4 2 3 3 2 2 5" xfId="33858" xr:uid="{A2EF6FD4-EAB7-4730-B5A8-144D1B221EBE}"/>
    <cellStyle name="Comma 2 4 2 3 3 2 3" xfId="4935" xr:uid="{D716AF27-B415-4435-81B9-FB7A138622B8}"/>
    <cellStyle name="Comma 2 4 2 3 3 2 3 2" xfId="12746" xr:uid="{0C268117-2F44-42F5-A4FC-E205644B33C3}"/>
    <cellStyle name="Comma 2 4 2 3 3 2 3 2 2" xfId="28157" xr:uid="{B08386AC-F8BC-49B6-B746-CE8DC99C2D28}"/>
    <cellStyle name="Comma 2 4 2 3 3 2 3 2 2 2" xfId="58981" xr:uid="{FA6E2754-3AA9-48E0-A9B0-4FD52FB5EA16}"/>
    <cellStyle name="Comma 2 4 2 3 3 2 3 2 3" xfId="43571" xr:uid="{CBC6260A-B5E7-4C78-8FEC-8E5C7BE2349A}"/>
    <cellStyle name="Comma 2 4 2 3 3 2 3 3" xfId="20348" xr:uid="{BC65AE7D-28B6-4DA3-9B69-FBB7DC324B94}"/>
    <cellStyle name="Comma 2 4 2 3 3 2 3 3 2" xfId="51172" xr:uid="{C223D594-1FE0-4F8B-9A4A-3F815763F2BC}"/>
    <cellStyle name="Comma 2 4 2 3 3 2 3 4" xfId="35762" xr:uid="{B024E261-4E6B-4EAC-AAF9-975AB5FB5ADB}"/>
    <cellStyle name="Comma 2 4 2 3 3 2 4" xfId="8943" xr:uid="{D630D01A-CB10-4C0B-98D2-22E6A7A48014}"/>
    <cellStyle name="Comma 2 4 2 3 3 2 4 2" xfId="24354" xr:uid="{F37DAAA2-2763-434C-8743-87E82529A06B}"/>
    <cellStyle name="Comma 2 4 2 3 3 2 4 2 2" xfId="55178" xr:uid="{C1B75719-5728-48F4-B2D1-C6F429F8309B}"/>
    <cellStyle name="Comma 2 4 2 3 3 2 4 3" xfId="39768" xr:uid="{02BE42FE-0F3C-4CF9-83E9-3C708F5ABAA6}"/>
    <cellStyle name="Comma 2 4 2 3 3 2 5" xfId="16545" xr:uid="{E62EE325-F79F-40B4-B51B-D1694A4E41E1}"/>
    <cellStyle name="Comma 2 4 2 3 3 2 5 2" xfId="47369" xr:uid="{657C0056-FB5A-48DC-A0A8-16CDD3B48791}"/>
    <cellStyle name="Comma 2 4 2 3 3 2 6" xfId="31959" xr:uid="{B1584847-977A-4428-9D7E-8A45A55015B4}"/>
    <cellStyle name="Comma 2 4 2 3 3 3" xfId="1765" xr:uid="{1C24F7C3-3D3B-40DD-B1CA-A4FC7207B65F}"/>
    <cellStyle name="Comma 2 4 2 3 3 3 2" xfId="3664" xr:uid="{4345BADB-7EC0-47D1-860B-2A512A13DF6A}"/>
    <cellStyle name="Comma 2 4 2 3 3 3 2 2" xfId="7467" xr:uid="{9E80DA21-D489-4A2E-A97F-0DBDF0F89928}"/>
    <cellStyle name="Comma 2 4 2 3 3 3 2 2 2" xfId="15278" xr:uid="{A36E92F4-D935-44AA-8404-8E2733098CCD}"/>
    <cellStyle name="Comma 2 4 2 3 3 3 2 2 2 2" xfId="30689" xr:uid="{D83C151F-4AF0-4012-8B0C-F94DF95D1049}"/>
    <cellStyle name="Comma 2 4 2 3 3 3 2 2 2 2 2" xfId="61513" xr:uid="{1DD7B68F-CC00-4A7B-8382-49519A3B7475}"/>
    <cellStyle name="Comma 2 4 2 3 3 3 2 2 2 3" xfId="46103" xr:uid="{8BDA88F8-6C1A-4989-9BAA-21B2C3D368DB}"/>
    <cellStyle name="Comma 2 4 2 3 3 3 2 2 3" xfId="22880" xr:uid="{37058DD1-D454-4976-8228-871548D1D623}"/>
    <cellStyle name="Comma 2 4 2 3 3 3 2 2 3 2" xfId="53704" xr:uid="{536D830D-C6BF-4D9D-9041-E8D92FE5A287}"/>
    <cellStyle name="Comma 2 4 2 3 3 3 2 2 4" xfId="38294" xr:uid="{12CEB213-35EE-4EDD-834C-C7FD5B324078}"/>
    <cellStyle name="Comma 2 4 2 3 3 3 2 3" xfId="11475" xr:uid="{1CB4FB56-5727-406A-9E4C-EBE3A2602796}"/>
    <cellStyle name="Comma 2 4 2 3 3 3 2 3 2" xfId="26886" xr:uid="{663D5675-3B79-4341-A215-0849E66188D9}"/>
    <cellStyle name="Comma 2 4 2 3 3 3 2 3 2 2" xfId="57710" xr:uid="{D12E62EF-8F25-45A9-8054-5551BD8B2A2C}"/>
    <cellStyle name="Comma 2 4 2 3 3 3 2 3 3" xfId="42300" xr:uid="{1991D899-C727-4785-9470-90BC17327FB2}"/>
    <cellStyle name="Comma 2 4 2 3 3 3 2 4" xfId="19077" xr:uid="{1FC7EBB3-504B-4BFD-8A07-59DF80D4D744}"/>
    <cellStyle name="Comma 2 4 2 3 3 3 2 4 2" xfId="49901" xr:uid="{DD0D369F-464D-4C84-9492-A3D3DFE8FDB7}"/>
    <cellStyle name="Comma 2 4 2 3 3 3 2 5" xfId="34491" xr:uid="{74B594C2-F10C-4EF4-8B2A-E8D6E9D7F81F}"/>
    <cellStyle name="Comma 2 4 2 3 3 3 3" xfId="5568" xr:uid="{7D4DED1D-71E3-4F7B-BC55-E386E439FD86}"/>
    <cellStyle name="Comma 2 4 2 3 3 3 3 2" xfId="13379" xr:uid="{366C7DF1-1376-46EF-9808-129F7654F627}"/>
    <cellStyle name="Comma 2 4 2 3 3 3 3 2 2" xfId="28790" xr:uid="{8548A250-2020-4B91-AAA5-CD6E3935D6C5}"/>
    <cellStyle name="Comma 2 4 2 3 3 3 3 2 2 2" xfId="59614" xr:uid="{EBA5E2DD-ADD1-4C09-9450-3DCDF2C423B3}"/>
    <cellStyle name="Comma 2 4 2 3 3 3 3 2 3" xfId="44204" xr:uid="{0C89ED36-2FA3-458A-8B74-95753E96BC2D}"/>
    <cellStyle name="Comma 2 4 2 3 3 3 3 3" xfId="20981" xr:uid="{16C4E1AA-11C0-468E-A34D-B2D561AF273E}"/>
    <cellStyle name="Comma 2 4 2 3 3 3 3 3 2" xfId="51805" xr:uid="{B1780EA9-7C73-448C-AB78-D4DB7BBC9219}"/>
    <cellStyle name="Comma 2 4 2 3 3 3 3 4" xfId="36395" xr:uid="{01721273-6355-404B-A5FB-B150B4126880}"/>
    <cellStyle name="Comma 2 4 2 3 3 3 4" xfId="9576" xr:uid="{B663460B-7E6D-416B-9EFB-633E1407D3FA}"/>
    <cellStyle name="Comma 2 4 2 3 3 3 4 2" xfId="24987" xr:uid="{28646C64-0F51-4665-8600-13606F0A62DC}"/>
    <cellStyle name="Comma 2 4 2 3 3 3 4 2 2" xfId="55811" xr:uid="{1B7CBAA3-27D9-44A1-B30B-DA8BE1649F49}"/>
    <cellStyle name="Comma 2 4 2 3 3 3 4 3" xfId="40401" xr:uid="{EDAF2461-9B16-41E6-827C-74C16B2D03B0}"/>
    <cellStyle name="Comma 2 4 2 3 3 3 5" xfId="17178" xr:uid="{D99ED7D4-06C0-48D3-8457-FA3D223B70FB}"/>
    <cellStyle name="Comma 2 4 2 3 3 3 5 2" xfId="48002" xr:uid="{FD6F514E-0920-4496-8AC6-608659327D89}"/>
    <cellStyle name="Comma 2 4 2 3 3 3 6" xfId="32592" xr:uid="{0EC463F5-1CFB-4F94-809B-93BBF2096CE1}"/>
    <cellStyle name="Comma 2 4 2 3 3 4" xfId="2398" xr:uid="{16A000F5-E502-43EC-B495-5309A9097946}"/>
    <cellStyle name="Comma 2 4 2 3 3 4 2" xfId="6201" xr:uid="{25B5DFC8-D18A-4988-886A-74AB818E3597}"/>
    <cellStyle name="Comma 2 4 2 3 3 4 2 2" xfId="14012" xr:uid="{B91B63F6-5D04-42D3-AD2F-2A3F50622316}"/>
    <cellStyle name="Comma 2 4 2 3 3 4 2 2 2" xfId="29423" xr:uid="{7212D279-3CFE-453F-B404-5B6B66FC6357}"/>
    <cellStyle name="Comma 2 4 2 3 3 4 2 2 2 2" xfId="60247" xr:uid="{91E53EE7-F8E9-44D2-AEE1-8D697A6059CD}"/>
    <cellStyle name="Comma 2 4 2 3 3 4 2 2 3" xfId="44837" xr:uid="{B99C0FD8-44A1-48EC-AD71-540E8DCBDEB1}"/>
    <cellStyle name="Comma 2 4 2 3 3 4 2 3" xfId="21614" xr:uid="{A0DE0541-6505-4D97-AF7E-34DFD891A277}"/>
    <cellStyle name="Comma 2 4 2 3 3 4 2 3 2" xfId="52438" xr:uid="{C18F7238-0362-4825-8A6A-A0C150090DCA}"/>
    <cellStyle name="Comma 2 4 2 3 3 4 2 4" xfId="37028" xr:uid="{7E43B208-1D97-4E26-98CA-0F3C379D2939}"/>
    <cellStyle name="Comma 2 4 2 3 3 4 3" xfId="10209" xr:uid="{6626B36E-B2EF-4F15-AC78-C68117D841E3}"/>
    <cellStyle name="Comma 2 4 2 3 3 4 3 2" xfId="25620" xr:uid="{F97F2D71-E275-46E9-821F-3C3272FB3A7C}"/>
    <cellStyle name="Comma 2 4 2 3 3 4 3 2 2" xfId="56444" xr:uid="{3D06FD50-4E79-40A9-BD06-FADA3B186DE5}"/>
    <cellStyle name="Comma 2 4 2 3 3 4 3 3" xfId="41034" xr:uid="{7684438C-6D5C-46F7-81D7-0D46D5D36BD1}"/>
    <cellStyle name="Comma 2 4 2 3 3 4 4" xfId="17811" xr:uid="{F6CB5770-DA42-4AED-8B1B-A3A071DDEAC2}"/>
    <cellStyle name="Comma 2 4 2 3 3 4 4 2" xfId="48635" xr:uid="{C78CEF7A-49C3-4148-8750-FA77DA25A588}"/>
    <cellStyle name="Comma 2 4 2 3 3 4 5" xfId="33225" xr:uid="{5847CD69-7A1A-4FED-9297-30B64CCC368E}"/>
    <cellStyle name="Comma 2 4 2 3 3 5" xfId="4302" xr:uid="{84949D60-2F4F-46DB-A716-0263F47E59FC}"/>
    <cellStyle name="Comma 2 4 2 3 3 5 2" xfId="12113" xr:uid="{0E0990C9-3B38-4D14-A661-0C68A3A494C2}"/>
    <cellStyle name="Comma 2 4 2 3 3 5 2 2" xfId="27524" xr:uid="{AB757D26-0657-4201-92BF-5D2E7AFD2FCC}"/>
    <cellStyle name="Comma 2 4 2 3 3 5 2 2 2" xfId="58348" xr:uid="{2D8A639F-FBF3-4D6A-8E7A-907055D95EBD}"/>
    <cellStyle name="Comma 2 4 2 3 3 5 2 3" xfId="42938" xr:uid="{72B429CB-ECEB-4507-AA67-BE8AAC4EC667}"/>
    <cellStyle name="Comma 2 4 2 3 3 5 3" xfId="19715" xr:uid="{3974426B-C7FA-491E-8CD4-1ED7077FAFDC}"/>
    <cellStyle name="Comma 2 4 2 3 3 5 3 2" xfId="50539" xr:uid="{1FF93A74-2A0B-4F52-BE1D-CFC04370B0D8}"/>
    <cellStyle name="Comma 2 4 2 3 3 5 4" xfId="35129" xr:uid="{4F4EC72F-CF5F-44F6-9107-843C60443CB1}"/>
    <cellStyle name="Comma 2 4 2 3 3 6" xfId="8310" xr:uid="{245D22D5-7D9C-40F9-A2D1-6EF867A845A6}"/>
    <cellStyle name="Comma 2 4 2 3 3 6 2" xfId="23721" xr:uid="{4F44A6C6-A253-4A40-A20A-76D105A4DD21}"/>
    <cellStyle name="Comma 2 4 2 3 3 6 2 2" xfId="54545" xr:uid="{3FCDDA9B-B6B7-43AC-B09C-FE7A79A39AA2}"/>
    <cellStyle name="Comma 2 4 2 3 3 6 3" xfId="39135" xr:uid="{635C0E40-5D9D-4282-BB4E-EE4BD71107DC}"/>
    <cellStyle name="Comma 2 4 2 3 3 7" xfId="15912" xr:uid="{FA1E4C0D-105B-4CA4-9234-ED88D9D695D0}"/>
    <cellStyle name="Comma 2 4 2 3 3 7 2" xfId="46736" xr:uid="{CC570099-7552-4676-A4E6-E5D0BB3AC552}"/>
    <cellStyle name="Comma 2 4 2 3 3 8" xfId="31326" xr:uid="{6CC7A28D-CEB9-4424-9D1F-8D357845C3F2}"/>
    <cellStyle name="Comma 2 4 2 3 4" xfId="919" xr:uid="{FBCD9119-1AC7-43E6-A3EE-B629A58BC1CE}"/>
    <cellStyle name="Comma 2 4 2 3 4 2" xfId="2818" xr:uid="{8A9EDB6E-2E79-46F3-8378-6FD0E7B01CA5}"/>
    <cellStyle name="Comma 2 4 2 3 4 2 2" xfId="6621" xr:uid="{57FEC3A6-BD1C-403E-B8A2-007062BCA57F}"/>
    <cellStyle name="Comma 2 4 2 3 4 2 2 2" xfId="14432" xr:uid="{A59E3BFC-51CE-4B73-9A12-DC959833C593}"/>
    <cellStyle name="Comma 2 4 2 3 4 2 2 2 2" xfId="29843" xr:uid="{8A1F5C86-4DA8-4FC3-8D70-324F50401AF1}"/>
    <cellStyle name="Comma 2 4 2 3 4 2 2 2 2 2" xfId="60667" xr:uid="{2EEF7552-D08C-4351-8BAE-E2CC200D559D}"/>
    <cellStyle name="Comma 2 4 2 3 4 2 2 2 3" xfId="45257" xr:uid="{3583B597-BCE6-439D-B79A-6DDEAA45680C}"/>
    <cellStyle name="Comma 2 4 2 3 4 2 2 3" xfId="22034" xr:uid="{DEA63129-EB22-4D05-9EAC-E708894DB840}"/>
    <cellStyle name="Comma 2 4 2 3 4 2 2 3 2" xfId="52858" xr:uid="{0A800B96-6148-4E41-97F6-18B0DD4C483D}"/>
    <cellStyle name="Comma 2 4 2 3 4 2 2 4" xfId="37448" xr:uid="{DD45772A-3316-4B9B-B2D1-55ABA7CBEF1D}"/>
    <cellStyle name="Comma 2 4 2 3 4 2 3" xfId="10629" xr:uid="{07DA3C8F-D270-4A0A-BAF5-1825DA8E9A6E}"/>
    <cellStyle name="Comma 2 4 2 3 4 2 3 2" xfId="26040" xr:uid="{318D8E10-E958-43B8-BF15-BFECC46D52C8}"/>
    <cellStyle name="Comma 2 4 2 3 4 2 3 2 2" xfId="56864" xr:uid="{FA275DA1-72E5-41EC-8BA3-31B0BD827099}"/>
    <cellStyle name="Comma 2 4 2 3 4 2 3 3" xfId="41454" xr:uid="{2245D22D-29E6-4D52-88C4-8CF789093610}"/>
    <cellStyle name="Comma 2 4 2 3 4 2 4" xfId="18231" xr:uid="{9AC508F7-F329-49C8-86D8-AF3F88FCFC79}"/>
    <cellStyle name="Comma 2 4 2 3 4 2 4 2" xfId="49055" xr:uid="{E3446DF9-80D0-4256-B6A6-E7B4568E8F23}"/>
    <cellStyle name="Comma 2 4 2 3 4 2 5" xfId="33645" xr:uid="{CC9C0BDC-9173-4805-B19C-0551EB207CE3}"/>
    <cellStyle name="Comma 2 4 2 3 4 3" xfId="4722" xr:uid="{CF6E50D4-BD56-4B61-B49F-3AEED7607315}"/>
    <cellStyle name="Comma 2 4 2 3 4 3 2" xfId="12533" xr:uid="{DF22C278-81EB-4E43-9DD6-7F29945A57A4}"/>
    <cellStyle name="Comma 2 4 2 3 4 3 2 2" xfId="27944" xr:uid="{3861F44A-CEA2-4C84-8169-55FB21E71438}"/>
    <cellStyle name="Comma 2 4 2 3 4 3 2 2 2" xfId="58768" xr:uid="{B97ABC85-9FD0-4A40-BFCE-5FC7A80C112A}"/>
    <cellStyle name="Comma 2 4 2 3 4 3 2 3" xfId="43358" xr:uid="{D9CC1F2D-5EB2-4911-9D56-569F15BA407B}"/>
    <cellStyle name="Comma 2 4 2 3 4 3 3" xfId="20135" xr:uid="{775B374A-3621-412F-9320-ED879C5A065F}"/>
    <cellStyle name="Comma 2 4 2 3 4 3 3 2" xfId="50959" xr:uid="{AA8F2BD9-1415-44B0-B5FD-F1D4BB548892}"/>
    <cellStyle name="Comma 2 4 2 3 4 3 4" xfId="35549" xr:uid="{00FEBAC8-6C18-43E6-AB19-4AFC3E4A34B3}"/>
    <cellStyle name="Comma 2 4 2 3 4 4" xfId="8730" xr:uid="{BEEC2EE4-8FAF-4161-B22B-9EF35CD9268B}"/>
    <cellStyle name="Comma 2 4 2 3 4 4 2" xfId="24141" xr:uid="{92956228-1408-450B-A9F5-430EFE1103D5}"/>
    <cellStyle name="Comma 2 4 2 3 4 4 2 2" xfId="54965" xr:uid="{BCCF6F93-B13C-4291-8DC5-38A8DA45C908}"/>
    <cellStyle name="Comma 2 4 2 3 4 4 3" xfId="39555" xr:uid="{5AFABF14-AADE-4025-8F26-743511E8AAB8}"/>
    <cellStyle name="Comma 2 4 2 3 4 5" xfId="16332" xr:uid="{A50F7D36-213F-4742-ACC5-CCB7B349DF44}"/>
    <cellStyle name="Comma 2 4 2 3 4 5 2" xfId="47156" xr:uid="{85F196CC-44F7-41CB-B18E-5608DB67BFF8}"/>
    <cellStyle name="Comma 2 4 2 3 4 6" xfId="31746" xr:uid="{57A4440F-3A56-4193-A1DD-B87C211DBAFB}"/>
    <cellStyle name="Comma 2 4 2 3 5" xfId="1552" xr:uid="{B51C848E-87D9-49F5-9709-8547EFE67BC2}"/>
    <cellStyle name="Comma 2 4 2 3 5 2" xfId="3451" xr:uid="{532C6E50-D660-4732-8CD4-35CA6227A4B6}"/>
    <cellStyle name="Comma 2 4 2 3 5 2 2" xfId="7254" xr:uid="{95E2D370-CDD2-432E-A93F-4767E77971FF}"/>
    <cellStyle name="Comma 2 4 2 3 5 2 2 2" xfId="15065" xr:uid="{88668708-C5C6-4683-AFA2-214DF2E3F6C6}"/>
    <cellStyle name="Comma 2 4 2 3 5 2 2 2 2" xfId="30476" xr:uid="{DEF57E03-B525-4997-BBB2-7C4632E9BA76}"/>
    <cellStyle name="Comma 2 4 2 3 5 2 2 2 2 2" xfId="61300" xr:uid="{DDD1D535-CC0C-4A6B-B05A-B72C43009B6C}"/>
    <cellStyle name="Comma 2 4 2 3 5 2 2 2 3" xfId="45890" xr:uid="{C907229D-8A8B-426A-95F9-6A7759E70161}"/>
    <cellStyle name="Comma 2 4 2 3 5 2 2 3" xfId="22667" xr:uid="{2854BE1A-6776-46DA-B10C-47FD0256D0DC}"/>
    <cellStyle name="Comma 2 4 2 3 5 2 2 3 2" xfId="53491" xr:uid="{ECAE6B85-02BD-4A67-B5D6-B0E831D0D514}"/>
    <cellStyle name="Comma 2 4 2 3 5 2 2 4" xfId="38081" xr:uid="{815657CB-2773-4FB2-BA64-E41071826668}"/>
    <cellStyle name="Comma 2 4 2 3 5 2 3" xfId="11262" xr:uid="{D8A4108F-48AA-4C46-BE70-FE0EB552324A}"/>
    <cellStyle name="Comma 2 4 2 3 5 2 3 2" xfId="26673" xr:uid="{DED3436E-D879-48CB-829F-F853A33B8CD2}"/>
    <cellStyle name="Comma 2 4 2 3 5 2 3 2 2" xfId="57497" xr:uid="{861B4F88-A72F-4066-83FA-AB248DEA6372}"/>
    <cellStyle name="Comma 2 4 2 3 5 2 3 3" xfId="42087" xr:uid="{06E68F63-9BA3-4CF4-A80C-0A20AEE002AB}"/>
    <cellStyle name="Comma 2 4 2 3 5 2 4" xfId="18864" xr:uid="{0B610F0B-FB77-42AE-AC22-77AD7AE181CE}"/>
    <cellStyle name="Comma 2 4 2 3 5 2 4 2" xfId="49688" xr:uid="{1B5A325E-FF86-4D2D-AE62-2C982AEBA8EA}"/>
    <cellStyle name="Comma 2 4 2 3 5 2 5" xfId="34278" xr:uid="{BCC0823E-50DB-43A0-9376-5006DBE59854}"/>
    <cellStyle name="Comma 2 4 2 3 5 3" xfId="5355" xr:uid="{A8B76494-E7C6-40C0-814A-C2BD37ABECA3}"/>
    <cellStyle name="Comma 2 4 2 3 5 3 2" xfId="13166" xr:uid="{C092379E-5AB6-433E-BE7D-F925FECA68B9}"/>
    <cellStyle name="Comma 2 4 2 3 5 3 2 2" xfId="28577" xr:uid="{DEDAA711-D918-4905-9A16-15CD858E0E38}"/>
    <cellStyle name="Comma 2 4 2 3 5 3 2 2 2" xfId="59401" xr:uid="{829FFB35-2B2A-4F72-8D07-EC871BE669BF}"/>
    <cellStyle name="Comma 2 4 2 3 5 3 2 3" xfId="43991" xr:uid="{AFF8545B-68B7-41B1-A317-A783F54CEEA8}"/>
    <cellStyle name="Comma 2 4 2 3 5 3 3" xfId="20768" xr:uid="{129B91FA-5464-450F-8A4E-8E9063DAF4A3}"/>
    <cellStyle name="Comma 2 4 2 3 5 3 3 2" xfId="51592" xr:uid="{734FB61A-7CDA-4207-816D-AAF41219B8C6}"/>
    <cellStyle name="Comma 2 4 2 3 5 3 4" xfId="36182" xr:uid="{4A608F28-B978-4EF8-88EF-6DCE29FB7337}"/>
    <cellStyle name="Comma 2 4 2 3 5 4" xfId="9363" xr:uid="{3992F341-1323-4E98-BD4B-9E25896F90A6}"/>
    <cellStyle name="Comma 2 4 2 3 5 4 2" xfId="24774" xr:uid="{70C90310-0965-4EE9-916C-D153C68EB3BB}"/>
    <cellStyle name="Comma 2 4 2 3 5 4 2 2" xfId="55598" xr:uid="{1E7BF5CA-6AE0-4361-80B4-4B559827992E}"/>
    <cellStyle name="Comma 2 4 2 3 5 4 3" xfId="40188" xr:uid="{0E52D2EE-C636-46F8-88AB-2538497EF453}"/>
    <cellStyle name="Comma 2 4 2 3 5 5" xfId="16965" xr:uid="{166ED555-B9B2-4917-AF16-51B92F19EC06}"/>
    <cellStyle name="Comma 2 4 2 3 5 5 2" xfId="47789" xr:uid="{C255CA2B-09EA-466C-A6E7-5FF5912161F5}"/>
    <cellStyle name="Comma 2 4 2 3 5 6" xfId="32379" xr:uid="{B7355EAE-CAA8-4B4B-BD7A-09356A640A57}"/>
    <cellStyle name="Comma 2 4 2 3 6" xfId="2185" xr:uid="{5A8F9E4B-5BCA-4171-AD76-80BC6FAFC2E9}"/>
    <cellStyle name="Comma 2 4 2 3 6 2" xfId="5988" xr:uid="{AEFC35A6-860E-4490-A9CC-38BE045EB328}"/>
    <cellStyle name="Comma 2 4 2 3 6 2 2" xfId="13799" xr:uid="{2B0ACDEE-F166-4020-9360-ADE32607D7EB}"/>
    <cellStyle name="Comma 2 4 2 3 6 2 2 2" xfId="29210" xr:uid="{EAC03E0B-8E1F-4009-93AE-29DBC0F1F659}"/>
    <cellStyle name="Comma 2 4 2 3 6 2 2 2 2" xfId="60034" xr:uid="{FB900760-DEC0-4506-AF2E-1D0CA21224EF}"/>
    <cellStyle name="Comma 2 4 2 3 6 2 2 3" xfId="44624" xr:uid="{A0AD5D10-DDB1-4160-9C69-36D8B8EF3D5E}"/>
    <cellStyle name="Comma 2 4 2 3 6 2 3" xfId="21401" xr:uid="{8A47F7E5-D873-4094-ACA1-ABCBE59AE3B9}"/>
    <cellStyle name="Comma 2 4 2 3 6 2 3 2" xfId="52225" xr:uid="{F8AF956C-7D18-4F94-955D-7DCC0E958A41}"/>
    <cellStyle name="Comma 2 4 2 3 6 2 4" xfId="36815" xr:uid="{023682DD-4F84-4719-96BE-2F99F4436D2A}"/>
    <cellStyle name="Comma 2 4 2 3 6 3" xfId="9996" xr:uid="{D00E2AE4-5B52-4459-9139-9F5A4141EB9E}"/>
    <cellStyle name="Comma 2 4 2 3 6 3 2" xfId="25407" xr:uid="{28F85BDF-57C6-4631-B986-332596451DBC}"/>
    <cellStyle name="Comma 2 4 2 3 6 3 2 2" xfId="56231" xr:uid="{E6A825C9-812C-4F29-BF53-D62A27E7EEB6}"/>
    <cellStyle name="Comma 2 4 2 3 6 3 3" xfId="40821" xr:uid="{C2FF98EC-D65D-4C59-BB58-4072806B47B7}"/>
    <cellStyle name="Comma 2 4 2 3 6 4" xfId="17598" xr:uid="{F150C344-2163-49ED-9762-B087185F58B2}"/>
    <cellStyle name="Comma 2 4 2 3 6 4 2" xfId="48422" xr:uid="{B943E9BA-039E-4413-8B01-E0D6857F6290}"/>
    <cellStyle name="Comma 2 4 2 3 6 5" xfId="33012" xr:uid="{6AA36FDF-BACB-4DD1-AF38-104647DC3C00}"/>
    <cellStyle name="Comma 2 4 2 3 7" xfId="4089" xr:uid="{15E39F24-D9B6-42D9-9400-DB4EE731F673}"/>
    <cellStyle name="Comma 2 4 2 3 7 2" xfId="11900" xr:uid="{2D17B368-0833-4EFB-B4EE-05C85BB65029}"/>
    <cellStyle name="Comma 2 4 2 3 7 2 2" xfId="27311" xr:uid="{B1651791-1C1B-4631-B9BD-DB5820A5952D}"/>
    <cellStyle name="Comma 2 4 2 3 7 2 2 2" xfId="58135" xr:uid="{F60B75D0-CC49-4781-8E6A-3821DA78F123}"/>
    <cellStyle name="Comma 2 4 2 3 7 2 3" xfId="42725" xr:uid="{F4C3E45E-FADF-4873-8E4E-EA716D845AA3}"/>
    <cellStyle name="Comma 2 4 2 3 7 3" xfId="19502" xr:uid="{51E2411F-11A1-460C-81C2-BC30428E187D}"/>
    <cellStyle name="Comma 2 4 2 3 7 3 2" xfId="50326" xr:uid="{01E5CF2B-EFB4-4C9E-8A36-D1D3B793311D}"/>
    <cellStyle name="Comma 2 4 2 3 7 4" xfId="34916" xr:uid="{93A45A29-FD1B-4F52-BFAB-73F7567ED5D2}"/>
    <cellStyle name="Comma 2 4 2 3 8" xfId="8097" xr:uid="{71FEF4DD-5565-4185-94E1-A024B4194BB4}"/>
    <cellStyle name="Comma 2 4 2 3 8 2" xfId="23508" xr:uid="{37A7EC23-5330-4707-9DAE-CCB0B2B6DD2C}"/>
    <cellStyle name="Comma 2 4 2 3 8 2 2" xfId="54332" xr:uid="{4C3B5E70-4BBE-43D9-A117-48C8A01F4773}"/>
    <cellStyle name="Comma 2 4 2 3 8 3" xfId="38922" xr:uid="{B8C99F6E-638C-40A3-894D-24F6BE39DB31}"/>
    <cellStyle name="Comma 2 4 2 3 9" xfId="7888" xr:uid="{5A1991F8-0339-4AC5-AEF5-B518BDF34753}"/>
    <cellStyle name="Comma 2 4 2 3 9 2" xfId="23299" xr:uid="{0E7418DF-29AC-443E-8098-70171FB43FC0}"/>
    <cellStyle name="Comma 2 4 2 3 9 2 2" xfId="54123" xr:uid="{394270D3-F83B-4EC6-BB02-2D269BDCD0E6}"/>
    <cellStyle name="Comma 2 4 2 3 9 3" xfId="38713" xr:uid="{0D12839E-8D48-435E-AC97-6D71FDB013EE}"/>
    <cellStyle name="Comma 2 4 2 4" xfId="197" xr:uid="{3C1A759A-0FA0-4EE5-B6F3-738F0EC41812}"/>
    <cellStyle name="Comma 2 4 2 4 10" xfId="15619" xr:uid="{6B42334F-9B85-44D4-941F-EE811097004D}"/>
    <cellStyle name="Comma 2 4 2 4 10 2" xfId="46443" xr:uid="{3987A40B-8CB9-4192-8EA0-3A8B54F6E693}"/>
    <cellStyle name="Comma 2 4 2 4 11" xfId="31033" xr:uid="{1A3F8F58-E79A-4076-9DCE-B2D88663B74F}"/>
    <cellStyle name="Comma 2 4 2 4 2" xfId="628" xr:uid="{B21CC05E-37EA-43AE-B391-CA7BDAA116A6}"/>
    <cellStyle name="Comma 2 4 2 4 2 2" xfId="1261" xr:uid="{D7055A0E-237D-4324-9DE3-B8C2E448E60A}"/>
    <cellStyle name="Comma 2 4 2 4 2 2 2" xfId="3160" xr:uid="{971C9DC6-3110-4666-BABF-79F0D82F5249}"/>
    <cellStyle name="Comma 2 4 2 4 2 2 2 2" xfId="6963" xr:uid="{C1924665-F4BC-4CDC-A8CD-4129CCF45B20}"/>
    <cellStyle name="Comma 2 4 2 4 2 2 2 2 2" xfId="14774" xr:uid="{3C64E9DD-E3FE-4253-9CA5-6C39604B2806}"/>
    <cellStyle name="Comma 2 4 2 4 2 2 2 2 2 2" xfId="30185" xr:uid="{C0F08130-3062-4AF4-8928-803B6FCFAA05}"/>
    <cellStyle name="Comma 2 4 2 4 2 2 2 2 2 2 2" xfId="61009" xr:uid="{BB2B8127-8B1C-4A1F-9D61-12E14B16063A}"/>
    <cellStyle name="Comma 2 4 2 4 2 2 2 2 2 3" xfId="45599" xr:uid="{A3F1441C-C98F-4A8F-825D-45A1B8F6B3B9}"/>
    <cellStyle name="Comma 2 4 2 4 2 2 2 2 3" xfId="22376" xr:uid="{3BBA8AA0-1C29-48ED-916C-B41B7003D6A7}"/>
    <cellStyle name="Comma 2 4 2 4 2 2 2 2 3 2" xfId="53200" xr:uid="{865538A0-5BA6-4E27-8BAE-97B60854BE91}"/>
    <cellStyle name="Comma 2 4 2 4 2 2 2 2 4" xfId="37790" xr:uid="{0038D797-077E-43A7-B04F-0765827D0917}"/>
    <cellStyle name="Comma 2 4 2 4 2 2 2 3" xfId="10971" xr:uid="{7EB87422-8B9F-4165-A3A7-9EDD4659DAFA}"/>
    <cellStyle name="Comma 2 4 2 4 2 2 2 3 2" xfId="26382" xr:uid="{E7260CC3-B274-4BD2-9659-935965A14509}"/>
    <cellStyle name="Comma 2 4 2 4 2 2 2 3 2 2" xfId="57206" xr:uid="{C3B9FE9C-84FB-4E61-A5DE-274D81483C29}"/>
    <cellStyle name="Comma 2 4 2 4 2 2 2 3 3" xfId="41796" xr:uid="{4C5F17BB-DEB1-42CE-99BE-E71EF6211C64}"/>
    <cellStyle name="Comma 2 4 2 4 2 2 2 4" xfId="18573" xr:uid="{29D31B48-2951-4B7C-8434-F7DDFB47079B}"/>
    <cellStyle name="Comma 2 4 2 4 2 2 2 4 2" xfId="49397" xr:uid="{6D6747B2-4B73-4239-9FB3-EC8997EBBDCA}"/>
    <cellStyle name="Comma 2 4 2 4 2 2 2 5" xfId="33987" xr:uid="{DE15AA02-8F87-4C00-8A03-055A551648DC}"/>
    <cellStyle name="Comma 2 4 2 4 2 2 3" xfId="5064" xr:uid="{3E6AF6E7-D44D-4B1C-AD48-63028CC53545}"/>
    <cellStyle name="Comma 2 4 2 4 2 2 3 2" xfId="12875" xr:uid="{D08FB634-AD73-4004-86E6-C45F0F51EAAE}"/>
    <cellStyle name="Comma 2 4 2 4 2 2 3 2 2" xfId="28286" xr:uid="{162E60A0-B5FA-4F2B-85A3-D0B44F4C57A2}"/>
    <cellStyle name="Comma 2 4 2 4 2 2 3 2 2 2" xfId="59110" xr:uid="{A3C6F366-8940-4C0A-A1EC-E721C0C6B72E}"/>
    <cellStyle name="Comma 2 4 2 4 2 2 3 2 3" xfId="43700" xr:uid="{D860784B-D465-45F3-9C31-7EC5D3F9734A}"/>
    <cellStyle name="Comma 2 4 2 4 2 2 3 3" xfId="20477" xr:uid="{2C216486-62C5-421F-8BA0-148AE9EB5DC9}"/>
    <cellStyle name="Comma 2 4 2 4 2 2 3 3 2" xfId="51301" xr:uid="{B34D9D45-269D-4A95-BAEA-8A0F7B13AD96}"/>
    <cellStyle name="Comma 2 4 2 4 2 2 3 4" xfId="35891" xr:uid="{A48A3227-C3C5-440D-AC09-40EAD2976CE1}"/>
    <cellStyle name="Comma 2 4 2 4 2 2 4" xfId="9072" xr:uid="{7EEDBC61-F592-4256-95AE-1DFB6EF45124}"/>
    <cellStyle name="Comma 2 4 2 4 2 2 4 2" xfId="24483" xr:uid="{5451D4DD-2D43-462F-80A8-3E0DDA3CE54A}"/>
    <cellStyle name="Comma 2 4 2 4 2 2 4 2 2" xfId="55307" xr:uid="{6FD16E7E-C378-46AB-A22F-600661BFD189}"/>
    <cellStyle name="Comma 2 4 2 4 2 2 4 3" xfId="39897" xr:uid="{DA2DA2FB-8FC7-4837-888B-D30F6BA0B3F0}"/>
    <cellStyle name="Comma 2 4 2 4 2 2 5" xfId="16674" xr:uid="{A7A5D279-B81F-43FE-9241-F0884A0CF168}"/>
    <cellStyle name="Comma 2 4 2 4 2 2 5 2" xfId="47498" xr:uid="{A0879CC5-C81B-49A7-9EAA-AA322C62466D}"/>
    <cellStyle name="Comma 2 4 2 4 2 2 6" xfId="32088" xr:uid="{0CFECA5C-038B-440E-9865-6260C3FC1095}"/>
    <cellStyle name="Comma 2 4 2 4 2 3" xfId="1894" xr:uid="{645507CC-0591-4B18-ADFB-8BE2520950D5}"/>
    <cellStyle name="Comma 2 4 2 4 2 3 2" xfId="3793" xr:uid="{02D76CA6-C03B-49D9-AA0A-534861030D9A}"/>
    <cellStyle name="Comma 2 4 2 4 2 3 2 2" xfId="7596" xr:uid="{2025D1AF-E26D-4ABF-A33B-3F6E7224865A}"/>
    <cellStyle name="Comma 2 4 2 4 2 3 2 2 2" xfId="15407" xr:uid="{7DF6F859-4A0E-45A9-8311-C1D30AA50FCA}"/>
    <cellStyle name="Comma 2 4 2 4 2 3 2 2 2 2" xfId="30818" xr:uid="{1EC20C98-0146-459E-AE9A-30D3C92A0E19}"/>
    <cellStyle name="Comma 2 4 2 4 2 3 2 2 2 2 2" xfId="61642" xr:uid="{108717ED-52C5-4E4C-A342-A9D5F7534A7F}"/>
    <cellStyle name="Comma 2 4 2 4 2 3 2 2 2 3" xfId="46232" xr:uid="{408746CE-6FC5-46C0-A3BC-FC8EA7600C7A}"/>
    <cellStyle name="Comma 2 4 2 4 2 3 2 2 3" xfId="23009" xr:uid="{C395D2AF-2915-4440-9AF2-0731DEB88B8C}"/>
    <cellStyle name="Comma 2 4 2 4 2 3 2 2 3 2" xfId="53833" xr:uid="{8CC27266-6C71-4C39-AE3C-10C058410996}"/>
    <cellStyle name="Comma 2 4 2 4 2 3 2 2 4" xfId="38423" xr:uid="{127163D4-0A4D-4682-8B40-B26BB6AB8BE1}"/>
    <cellStyle name="Comma 2 4 2 4 2 3 2 3" xfId="11604" xr:uid="{3DDFE4EE-D44E-4947-9196-5AB734A83E61}"/>
    <cellStyle name="Comma 2 4 2 4 2 3 2 3 2" xfId="27015" xr:uid="{AAFB2B75-A29A-4AB7-96CD-F5BD314ECDFE}"/>
    <cellStyle name="Comma 2 4 2 4 2 3 2 3 2 2" xfId="57839" xr:uid="{205FCFB4-EAAE-405E-9C37-8E7BC0D55B6B}"/>
    <cellStyle name="Comma 2 4 2 4 2 3 2 3 3" xfId="42429" xr:uid="{278FB128-B8F0-40D2-B2E6-E2939423280C}"/>
    <cellStyle name="Comma 2 4 2 4 2 3 2 4" xfId="19206" xr:uid="{C6EA8341-78AA-4339-809D-0BA1C94250CE}"/>
    <cellStyle name="Comma 2 4 2 4 2 3 2 4 2" xfId="50030" xr:uid="{67DC9153-B99F-414F-9988-B69ABB77C659}"/>
    <cellStyle name="Comma 2 4 2 4 2 3 2 5" xfId="34620" xr:uid="{286962D8-50DB-4B1B-8C7B-1A628E6A83D8}"/>
    <cellStyle name="Comma 2 4 2 4 2 3 3" xfId="5697" xr:uid="{B1B52A7E-71F2-47D5-B604-575C01F1475F}"/>
    <cellStyle name="Comma 2 4 2 4 2 3 3 2" xfId="13508" xr:uid="{02AFFF3F-8F3C-4389-9205-68780A40C507}"/>
    <cellStyle name="Comma 2 4 2 4 2 3 3 2 2" xfId="28919" xr:uid="{84020320-35D9-4F63-9936-409ABDE4494C}"/>
    <cellStyle name="Comma 2 4 2 4 2 3 3 2 2 2" xfId="59743" xr:uid="{0357CBAB-C628-4759-B580-BE9336905A52}"/>
    <cellStyle name="Comma 2 4 2 4 2 3 3 2 3" xfId="44333" xr:uid="{0CBC81E7-6C34-486F-A107-62753F2ABBE1}"/>
    <cellStyle name="Comma 2 4 2 4 2 3 3 3" xfId="21110" xr:uid="{758D283D-B533-4B05-9C5C-B39590D99023}"/>
    <cellStyle name="Comma 2 4 2 4 2 3 3 3 2" xfId="51934" xr:uid="{A650D612-273D-481C-8C94-06C92BDC585C}"/>
    <cellStyle name="Comma 2 4 2 4 2 3 3 4" xfId="36524" xr:uid="{98909438-F4AE-4E91-9723-F2F48224EE47}"/>
    <cellStyle name="Comma 2 4 2 4 2 3 4" xfId="9705" xr:uid="{E7E528B2-9F5E-4393-A557-FB27135CDA27}"/>
    <cellStyle name="Comma 2 4 2 4 2 3 4 2" xfId="25116" xr:uid="{2E94859A-0233-479B-BC8B-9088BB1A5BC6}"/>
    <cellStyle name="Comma 2 4 2 4 2 3 4 2 2" xfId="55940" xr:uid="{F41C9B34-B6E7-431A-9624-DF94F74CB6F0}"/>
    <cellStyle name="Comma 2 4 2 4 2 3 4 3" xfId="40530" xr:uid="{97DBFF60-F7AF-4FFD-A09E-DB4252FEE1E8}"/>
    <cellStyle name="Comma 2 4 2 4 2 3 5" xfId="17307" xr:uid="{E0FD192C-4160-4035-ADD8-E13DA1E55F00}"/>
    <cellStyle name="Comma 2 4 2 4 2 3 5 2" xfId="48131" xr:uid="{8E0A9C6B-2D80-4E28-997A-FAD3857E6877}"/>
    <cellStyle name="Comma 2 4 2 4 2 3 6" xfId="32721" xr:uid="{70D79CC0-8CBE-493C-B8A4-067A6C33C912}"/>
    <cellStyle name="Comma 2 4 2 4 2 4" xfId="2527" xr:uid="{F04035EF-F645-49BC-B5F0-F17EBD0D30A0}"/>
    <cellStyle name="Comma 2 4 2 4 2 4 2" xfId="6330" xr:uid="{6BD6D70B-8ADD-48DF-B6A1-CD80CD265068}"/>
    <cellStyle name="Comma 2 4 2 4 2 4 2 2" xfId="14141" xr:uid="{C3AB28ED-BBEE-49A9-A561-6ECC39228D01}"/>
    <cellStyle name="Comma 2 4 2 4 2 4 2 2 2" xfId="29552" xr:uid="{AA925793-023C-4E42-B4A8-9C582260B612}"/>
    <cellStyle name="Comma 2 4 2 4 2 4 2 2 2 2" xfId="60376" xr:uid="{9C1B4381-45E4-444D-A101-74E683F1D651}"/>
    <cellStyle name="Comma 2 4 2 4 2 4 2 2 3" xfId="44966" xr:uid="{DD6E548B-0842-4849-9161-D6121E3ABFBB}"/>
    <cellStyle name="Comma 2 4 2 4 2 4 2 3" xfId="21743" xr:uid="{5A14FFD4-4776-4FAC-A6C3-EADB3289C60D}"/>
    <cellStyle name="Comma 2 4 2 4 2 4 2 3 2" xfId="52567" xr:uid="{2375BBF4-A4DA-4BBF-AAA8-5A4EA427F17F}"/>
    <cellStyle name="Comma 2 4 2 4 2 4 2 4" xfId="37157" xr:uid="{535D4AF7-F1D5-48F6-8E2F-C4E382240048}"/>
    <cellStyle name="Comma 2 4 2 4 2 4 3" xfId="10338" xr:uid="{FB884FB7-2400-4763-85EC-6895DAE1A744}"/>
    <cellStyle name="Comma 2 4 2 4 2 4 3 2" xfId="25749" xr:uid="{209F714B-E75E-4798-8611-FC2DE74C1ECB}"/>
    <cellStyle name="Comma 2 4 2 4 2 4 3 2 2" xfId="56573" xr:uid="{16C766BB-2F61-4C63-BEEB-7D985E8787C1}"/>
    <cellStyle name="Comma 2 4 2 4 2 4 3 3" xfId="41163" xr:uid="{ECC18A1E-EB8D-4FB1-8374-6D516D7EE545}"/>
    <cellStyle name="Comma 2 4 2 4 2 4 4" xfId="17940" xr:uid="{290911CD-CB73-42B3-A351-FF5013044518}"/>
    <cellStyle name="Comma 2 4 2 4 2 4 4 2" xfId="48764" xr:uid="{A9A58A8C-D7B9-4E78-8CD6-A5CBF4779C51}"/>
    <cellStyle name="Comma 2 4 2 4 2 4 5" xfId="33354" xr:uid="{D549D6EA-B6F8-4D35-ADF8-B04EABAE1BDB}"/>
    <cellStyle name="Comma 2 4 2 4 2 5" xfId="4431" xr:uid="{3ED17927-884C-4ACB-A8E3-D465A42EBDAA}"/>
    <cellStyle name="Comma 2 4 2 4 2 5 2" xfId="12242" xr:uid="{4EFD6857-3E3A-4416-AC65-F515AC568431}"/>
    <cellStyle name="Comma 2 4 2 4 2 5 2 2" xfId="27653" xr:uid="{D0765118-C741-4B34-AACA-29565377854D}"/>
    <cellStyle name="Comma 2 4 2 4 2 5 2 2 2" xfId="58477" xr:uid="{7E44FCFA-DFC2-49C2-A85B-D161E88A2BA0}"/>
    <cellStyle name="Comma 2 4 2 4 2 5 2 3" xfId="43067" xr:uid="{91A5534D-2626-461F-A92E-85A63557CE9E}"/>
    <cellStyle name="Comma 2 4 2 4 2 5 3" xfId="19844" xr:uid="{73C5C0D4-7B99-4EDD-AE3A-2A36E60E10A4}"/>
    <cellStyle name="Comma 2 4 2 4 2 5 3 2" xfId="50668" xr:uid="{46EE0426-D2F2-4900-9608-C667AE00144A}"/>
    <cellStyle name="Comma 2 4 2 4 2 5 4" xfId="35258" xr:uid="{01648AAD-807F-468D-80C8-EDA0795D5806}"/>
    <cellStyle name="Comma 2 4 2 4 2 6" xfId="8439" xr:uid="{EE7FCACC-4120-49B1-BE5E-3ECF616D3F08}"/>
    <cellStyle name="Comma 2 4 2 4 2 6 2" xfId="23850" xr:uid="{53365E0F-BE6E-4308-AD7E-35D4F041C289}"/>
    <cellStyle name="Comma 2 4 2 4 2 6 2 2" xfId="54674" xr:uid="{AEEC86D1-D6A2-484A-981B-B6FFC93422CB}"/>
    <cellStyle name="Comma 2 4 2 4 2 6 3" xfId="39264" xr:uid="{1173C6C3-6239-4FFB-9E1D-7AA43EC2812C}"/>
    <cellStyle name="Comma 2 4 2 4 2 7" xfId="16041" xr:uid="{7CCE0D7C-23EE-468B-9DFB-4F01FBB39728}"/>
    <cellStyle name="Comma 2 4 2 4 2 7 2" xfId="46865" xr:uid="{EEEAE11C-948A-44E9-8BFC-E6A3EA6633BE}"/>
    <cellStyle name="Comma 2 4 2 4 2 8" xfId="31455" xr:uid="{07C63D0C-331E-4162-93AC-8585DF28D14A}"/>
    <cellStyle name="Comma 2 4 2 4 3" xfId="419" xr:uid="{D5B9F3F9-6653-4306-AD0D-AEC8F5634691}"/>
    <cellStyle name="Comma 2 4 2 4 3 2" xfId="1052" xr:uid="{B92192A3-643E-4D28-97C2-2D8DFEC9D103}"/>
    <cellStyle name="Comma 2 4 2 4 3 2 2" xfId="2951" xr:uid="{0DC3EAE4-90D6-43A7-87E9-D403B018EDBC}"/>
    <cellStyle name="Comma 2 4 2 4 3 2 2 2" xfId="6754" xr:uid="{99E2B3C0-4A17-42DC-B7AA-20B315B78892}"/>
    <cellStyle name="Comma 2 4 2 4 3 2 2 2 2" xfId="14565" xr:uid="{2174ED59-9E11-4A78-8294-BA5641ADD8E6}"/>
    <cellStyle name="Comma 2 4 2 4 3 2 2 2 2 2" xfId="29976" xr:uid="{C98CF2DE-8A6C-478A-B9DF-0511807AD9C0}"/>
    <cellStyle name="Comma 2 4 2 4 3 2 2 2 2 2 2" xfId="60800" xr:uid="{BBC0A9A6-0270-4986-BFF9-2A6775B30DA4}"/>
    <cellStyle name="Comma 2 4 2 4 3 2 2 2 2 3" xfId="45390" xr:uid="{2349FB88-9FE2-433C-B305-CAF538C28FF9}"/>
    <cellStyle name="Comma 2 4 2 4 3 2 2 2 3" xfId="22167" xr:uid="{FF82188F-C2E6-40E3-9F25-3E4BB9BB114F}"/>
    <cellStyle name="Comma 2 4 2 4 3 2 2 2 3 2" xfId="52991" xr:uid="{86012413-CE59-4B8B-8783-FBE8AC3FE7AD}"/>
    <cellStyle name="Comma 2 4 2 4 3 2 2 2 4" xfId="37581" xr:uid="{260D3AA4-51CC-4FB3-A79E-0476455AA4B0}"/>
    <cellStyle name="Comma 2 4 2 4 3 2 2 3" xfId="10762" xr:uid="{EF0DB2D1-08BF-44A3-8379-3A0447EDBA19}"/>
    <cellStyle name="Comma 2 4 2 4 3 2 2 3 2" xfId="26173" xr:uid="{6CAAC2A6-B3B4-493A-AFA1-259459BB305B}"/>
    <cellStyle name="Comma 2 4 2 4 3 2 2 3 2 2" xfId="56997" xr:uid="{CB295AB3-78AD-450C-B8D9-F7C6F602A48D}"/>
    <cellStyle name="Comma 2 4 2 4 3 2 2 3 3" xfId="41587" xr:uid="{D65D9351-AF70-4B04-A9ED-3AE1D91B273C}"/>
    <cellStyle name="Comma 2 4 2 4 3 2 2 4" xfId="18364" xr:uid="{20C4F2DF-0EBF-4A48-A756-5C7094C10712}"/>
    <cellStyle name="Comma 2 4 2 4 3 2 2 4 2" xfId="49188" xr:uid="{728DD511-DDEB-41E7-BBB8-CB86B68E37A6}"/>
    <cellStyle name="Comma 2 4 2 4 3 2 2 5" xfId="33778" xr:uid="{07078B96-AA8D-45A1-897E-77D921643D02}"/>
    <cellStyle name="Comma 2 4 2 4 3 2 3" xfId="4855" xr:uid="{9C28988C-B402-4A23-A306-E6B7569199BE}"/>
    <cellStyle name="Comma 2 4 2 4 3 2 3 2" xfId="12666" xr:uid="{4805B118-CDA0-4F8F-BE6E-6B3EA8A7BA75}"/>
    <cellStyle name="Comma 2 4 2 4 3 2 3 2 2" xfId="28077" xr:uid="{DC9252BD-A0BA-43EA-8975-6565AEF754A4}"/>
    <cellStyle name="Comma 2 4 2 4 3 2 3 2 2 2" xfId="58901" xr:uid="{2C240657-D866-4094-89F4-DAEEDAE81DEF}"/>
    <cellStyle name="Comma 2 4 2 4 3 2 3 2 3" xfId="43491" xr:uid="{6262C357-A247-4379-8B36-ECCF29882E63}"/>
    <cellStyle name="Comma 2 4 2 4 3 2 3 3" xfId="20268" xr:uid="{961ED8F8-EAF7-4B42-9226-B8227387B574}"/>
    <cellStyle name="Comma 2 4 2 4 3 2 3 3 2" xfId="51092" xr:uid="{D9689689-955F-42B3-BB00-918E375E1325}"/>
    <cellStyle name="Comma 2 4 2 4 3 2 3 4" xfId="35682" xr:uid="{7F168A1E-1106-4D56-9A11-C083ECF5B153}"/>
    <cellStyle name="Comma 2 4 2 4 3 2 4" xfId="8863" xr:uid="{F1679BC4-6EF7-439C-9E14-8DE3085EBF9B}"/>
    <cellStyle name="Comma 2 4 2 4 3 2 4 2" xfId="24274" xr:uid="{50B8431C-0E7D-4F7C-98BC-9211C1B93B1D}"/>
    <cellStyle name="Comma 2 4 2 4 3 2 4 2 2" xfId="55098" xr:uid="{C170B3D3-87C8-46DB-8A3F-32EA98A42541}"/>
    <cellStyle name="Comma 2 4 2 4 3 2 4 3" xfId="39688" xr:uid="{A89905D1-EA13-4C2F-953F-F362DE2928A6}"/>
    <cellStyle name="Comma 2 4 2 4 3 2 5" xfId="16465" xr:uid="{009DF81E-5E62-4FAC-8D7F-01235F4D82B6}"/>
    <cellStyle name="Comma 2 4 2 4 3 2 5 2" xfId="47289" xr:uid="{8519E3E1-D4DE-4216-AA9E-3592D1354333}"/>
    <cellStyle name="Comma 2 4 2 4 3 2 6" xfId="31879" xr:uid="{A7A2679C-E1B6-497A-880F-FAE549C4B9CD}"/>
    <cellStyle name="Comma 2 4 2 4 3 3" xfId="1685" xr:uid="{4A2E56FA-CBCB-410E-9C7C-495E77FA2CB4}"/>
    <cellStyle name="Comma 2 4 2 4 3 3 2" xfId="3584" xr:uid="{35F7FA13-9267-4C8A-AB7E-FA8484881AA0}"/>
    <cellStyle name="Comma 2 4 2 4 3 3 2 2" xfId="7387" xr:uid="{1A6083E6-D6BE-4420-88FC-EAF7CD8B5BB0}"/>
    <cellStyle name="Comma 2 4 2 4 3 3 2 2 2" xfId="15198" xr:uid="{EA6F3A1D-DD01-449F-A0DC-7F27CB2E73FB}"/>
    <cellStyle name="Comma 2 4 2 4 3 3 2 2 2 2" xfId="30609" xr:uid="{3125C001-9BA8-48F0-91A0-F7820E88C292}"/>
    <cellStyle name="Comma 2 4 2 4 3 3 2 2 2 2 2" xfId="61433" xr:uid="{2233ACB6-C9E6-46EC-9C9D-BEA0F4B38809}"/>
    <cellStyle name="Comma 2 4 2 4 3 3 2 2 2 3" xfId="46023" xr:uid="{A52973B7-EECA-4D79-A43B-105AB53F2C62}"/>
    <cellStyle name="Comma 2 4 2 4 3 3 2 2 3" xfId="22800" xr:uid="{38C3EF96-4E28-4523-ADEB-0AAEE6A6A130}"/>
    <cellStyle name="Comma 2 4 2 4 3 3 2 2 3 2" xfId="53624" xr:uid="{322DD28B-D06C-4322-99D1-D6DE55A9C2C8}"/>
    <cellStyle name="Comma 2 4 2 4 3 3 2 2 4" xfId="38214" xr:uid="{A7FBF84C-5087-44FA-9DBC-A5CA463D8887}"/>
    <cellStyle name="Comma 2 4 2 4 3 3 2 3" xfId="11395" xr:uid="{183AACD4-5F17-4D6B-8D5A-354B457CF16F}"/>
    <cellStyle name="Comma 2 4 2 4 3 3 2 3 2" xfId="26806" xr:uid="{1EC57FA6-D3A4-47EA-AC82-CFCBAD9B7CD7}"/>
    <cellStyle name="Comma 2 4 2 4 3 3 2 3 2 2" xfId="57630" xr:uid="{84078BC0-0208-48CC-80D7-22BF59F632AF}"/>
    <cellStyle name="Comma 2 4 2 4 3 3 2 3 3" xfId="42220" xr:uid="{C241847A-4B62-4B9B-AF64-E444461D0079}"/>
    <cellStyle name="Comma 2 4 2 4 3 3 2 4" xfId="18997" xr:uid="{104ED936-4DED-43D1-A698-A229CABAE172}"/>
    <cellStyle name="Comma 2 4 2 4 3 3 2 4 2" xfId="49821" xr:uid="{84FE0403-12AE-4A1C-9FA1-50001E3235FE}"/>
    <cellStyle name="Comma 2 4 2 4 3 3 2 5" xfId="34411" xr:uid="{ABFF1B5F-C9F2-40BA-802C-67CBC879A5DA}"/>
    <cellStyle name="Comma 2 4 2 4 3 3 3" xfId="5488" xr:uid="{DCE30C3F-9A2E-4D3F-898C-9A94A520CB81}"/>
    <cellStyle name="Comma 2 4 2 4 3 3 3 2" xfId="13299" xr:uid="{3D22BC1B-4FBA-4574-B642-7B84B2317F4D}"/>
    <cellStyle name="Comma 2 4 2 4 3 3 3 2 2" xfId="28710" xr:uid="{ECDE497D-7483-4D89-9988-CA9B7FC7F332}"/>
    <cellStyle name="Comma 2 4 2 4 3 3 3 2 2 2" xfId="59534" xr:uid="{0B103494-9D1D-44C7-9A6A-5EAEBC891244}"/>
    <cellStyle name="Comma 2 4 2 4 3 3 3 2 3" xfId="44124" xr:uid="{901DDF62-328F-44FC-8512-81FC3EB7900C}"/>
    <cellStyle name="Comma 2 4 2 4 3 3 3 3" xfId="20901" xr:uid="{F402A4D3-16A7-4962-9266-CD4CC9D278F9}"/>
    <cellStyle name="Comma 2 4 2 4 3 3 3 3 2" xfId="51725" xr:uid="{C506E226-A5F6-457D-BD1C-EF42AF24950B}"/>
    <cellStyle name="Comma 2 4 2 4 3 3 3 4" xfId="36315" xr:uid="{2D305F14-0F14-442D-B84D-F75F00DA4C63}"/>
    <cellStyle name="Comma 2 4 2 4 3 3 4" xfId="9496" xr:uid="{765EBE7E-15BD-4841-8655-5C5A7D4A4DE4}"/>
    <cellStyle name="Comma 2 4 2 4 3 3 4 2" xfId="24907" xr:uid="{F563BB54-0F51-439D-803A-1B58E5896C00}"/>
    <cellStyle name="Comma 2 4 2 4 3 3 4 2 2" xfId="55731" xr:uid="{2E89835D-8114-415B-B3E6-5ECE5DFEDB67}"/>
    <cellStyle name="Comma 2 4 2 4 3 3 4 3" xfId="40321" xr:uid="{1BD4E3FD-52D3-43BC-B2EE-5A5524B46FC2}"/>
    <cellStyle name="Comma 2 4 2 4 3 3 5" xfId="17098" xr:uid="{379C4CCD-1C1D-4A19-B0BB-E4B1B8B50B22}"/>
    <cellStyle name="Comma 2 4 2 4 3 3 5 2" xfId="47922" xr:uid="{075D4CB4-999B-4260-B3B3-4A09C20D7614}"/>
    <cellStyle name="Comma 2 4 2 4 3 3 6" xfId="32512" xr:uid="{60946395-43DC-4690-8DF2-9536815A032E}"/>
    <cellStyle name="Comma 2 4 2 4 3 4" xfId="2318" xr:uid="{8B460087-9A95-48CF-8221-E2979396B153}"/>
    <cellStyle name="Comma 2 4 2 4 3 4 2" xfId="6121" xr:uid="{B6D31876-E830-4F7B-AAED-12B8698CA13C}"/>
    <cellStyle name="Comma 2 4 2 4 3 4 2 2" xfId="13932" xr:uid="{05811D77-FEE8-4478-97C7-065759106393}"/>
    <cellStyle name="Comma 2 4 2 4 3 4 2 2 2" xfId="29343" xr:uid="{314B20FA-8C55-43BF-9890-0CBAB535E222}"/>
    <cellStyle name="Comma 2 4 2 4 3 4 2 2 2 2" xfId="60167" xr:uid="{28BE657A-2202-44BC-B602-AAC16D43390E}"/>
    <cellStyle name="Comma 2 4 2 4 3 4 2 2 3" xfId="44757" xr:uid="{33EA300A-B54D-4E39-8B37-1908F4F2469A}"/>
    <cellStyle name="Comma 2 4 2 4 3 4 2 3" xfId="21534" xr:uid="{F83E7AFD-03BB-4DD6-B9FC-453E0AEFAE71}"/>
    <cellStyle name="Comma 2 4 2 4 3 4 2 3 2" xfId="52358" xr:uid="{E7FB34AE-436D-4025-9957-AFCC7C063B43}"/>
    <cellStyle name="Comma 2 4 2 4 3 4 2 4" xfId="36948" xr:uid="{9C362B8F-8F3C-477F-8E64-5A655E704C3B}"/>
    <cellStyle name="Comma 2 4 2 4 3 4 3" xfId="10129" xr:uid="{338B80B0-2936-47AB-BA7B-A339E9D3C075}"/>
    <cellStyle name="Comma 2 4 2 4 3 4 3 2" xfId="25540" xr:uid="{4EC842B8-2537-49DF-B169-99937740D0C5}"/>
    <cellStyle name="Comma 2 4 2 4 3 4 3 2 2" xfId="56364" xr:uid="{1207BAAC-7E5E-4590-97FE-03A2F44B0E81}"/>
    <cellStyle name="Comma 2 4 2 4 3 4 3 3" xfId="40954" xr:uid="{D10931E2-60F4-4B8A-A89D-80BA3928D957}"/>
    <cellStyle name="Comma 2 4 2 4 3 4 4" xfId="17731" xr:uid="{CA4E7BBD-5DF4-4AC9-924C-A32E8A5E57E9}"/>
    <cellStyle name="Comma 2 4 2 4 3 4 4 2" xfId="48555" xr:uid="{2BAE4981-AF19-4FF0-ADCD-9446BA831E35}"/>
    <cellStyle name="Comma 2 4 2 4 3 4 5" xfId="33145" xr:uid="{CB81297F-2C42-4E9A-AB98-9B59ABF5DD56}"/>
    <cellStyle name="Comma 2 4 2 4 3 5" xfId="4222" xr:uid="{C939EF70-6D78-48C0-BF65-EBBE94F1C395}"/>
    <cellStyle name="Comma 2 4 2 4 3 5 2" xfId="12033" xr:uid="{41B322D4-5328-475E-A54A-F5E1AE7B14C9}"/>
    <cellStyle name="Comma 2 4 2 4 3 5 2 2" xfId="27444" xr:uid="{AD1E3831-753D-4586-BC2B-6A9F715DCB6B}"/>
    <cellStyle name="Comma 2 4 2 4 3 5 2 2 2" xfId="58268" xr:uid="{6C24DB9E-C8BD-4F24-B973-56CB4D945F0E}"/>
    <cellStyle name="Comma 2 4 2 4 3 5 2 3" xfId="42858" xr:uid="{DE42FAA7-FFE9-4891-8B6C-80D560537C3B}"/>
    <cellStyle name="Comma 2 4 2 4 3 5 3" xfId="19635" xr:uid="{6768ADB5-5CE2-4258-BD3F-111C6B0CFAC5}"/>
    <cellStyle name="Comma 2 4 2 4 3 5 3 2" xfId="50459" xr:uid="{3698F065-CCF8-4D5F-B05E-BA54C3C7FE88}"/>
    <cellStyle name="Comma 2 4 2 4 3 5 4" xfId="35049" xr:uid="{7BDCA44E-1A5E-47D5-979A-2484A4790374}"/>
    <cellStyle name="Comma 2 4 2 4 3 6" xfId="8230" xr:uid="{75C91896-B662-4A61-AB5B-4B10992B485B}"/>
    <cellStyle name="Comma 2 4 2 4 3 6 2" xfId="23641" xr:uid="{DB32B5A6-DE60-4FF7-8EA8-D5B003E9E93B}"/>
    <cellStyle name="Comma 2 4 2 4 3 6 2 2" xfId="54465" xr:uid="{08ADBA00-BBBD-4589-A40C-D0FA87F81EBC}"/>
    <cellStyle name="Comma 2 4 2 4 3 6 3" xfId="39055" xr:uid="{AA779989-3643-4BC3-93F1-2252DFC08359}"/>
    <cellStyle name="Comma 2 4 2 4 3 7" xfId="15832" xr:uid="{F8047E59-7AC4-4CF8-A0D9-02738F31C7EC}"/>
    <cellStyle name="Comma 2 4 2 4 3 7 2" xfId="46656" xr:uid="{2538D228-81CA-48A1-9AC0-7069E0946110}"/>
    <cellStyle name="Comma 2 4 2 4 3 8" xfId="31246" xr:uid="{2ACB6247-03E8-41D2-BB58-129EB7B4D6B0}"/>
    <cellStyle name="Comma 2 4 2 4 4" xfId="839" xr:uid="{78789DAB-3CB2-4E29-BDBA-ECB78FC3BF42}"/>
    <cellStyle name="Comma 2 4 2 4 4 2" xfId="2738" xr:uid="{17FD6EE7-647D-4E7C-8D1C-27EFA9E0DCF4}"/>
    <cellStyle name="Comma 2 4 2 4 4 2 2" xfId="6541" xr:uid="{57DDB3A6-929A-4920-8608-05A195787407}"/>
    <cellStyle name="Comma 2 4 2 4 4 2 2 2" xfId="14352" xr:uid="{4AB20F36-93CA-4DE7-9946-6FA60B8D710B}"/>
    <cellStyle name="Comma 2 4 2 4 4 2 2 2 2" xfId="29763" xr:uid="{0347B073-C8D1-47B0-8311-EC3EA2821C73}"/>
    <cellStyle name="Comma 2 4 2 4 4 2 2 2 2 2" xfId="60587" xr:uid="{D4B4702F-F3BF-443E-AD54-936A46707D3E}"/>
    <cellStyle name="Comma 2 4 2 4 4 2 2 2 3" xfId="45177" xr:uid="{76C374EB-DD6B-419C-8C13-B46FE69EEDAE}"/>
    <cellStyle name="Comma 2 4 2 4 4 2 2 3" xfId="21954" xr:uid="{CD081713-59AA-4530-A8C2-2D05F66A4BAD}"/>
    <cellStyle name="Comma 2 4 2 4 4 2 2 3 2" xfId="52778" xr:uid="{49229D65-E240-4540-822C-B3C8E7CE74A7}"/>
    <cellStyle name="Comma 2 4 2 4 4 2 2 4" xfId="37368" xr:uid="{C8D1C401-4034-4BA3-B3AB-CC029D5B33F2}"/>
    <cellStyle name="Comma 2 4 2 4 4 2 3" xfId="10549" xr:uid="{64644979-5F88-4151-B116-C12A11CDEDE3}"/>
    <cellStyle name="Comma 2 4 2 4 4 2 3 2" xfId="25960" xr:uid="{93C13378-7261-4602-9232-2BC70F7EE4DA}"/>
    <cellStyle name="Comma 2 4 2 4 4 2 3 2 2" xfId="56784" xr:uid="{102D8DBA-D553-404D-97B1-EB6D26DBE7BE}"/>
    <cellStyle name="Comma 2 4 2 4 4 2 3 3" xfId="41374" xr:uid="{18140B3B-0528-45C0-902D-CF61CE6AE0F4}"/>
    <cellStyle name="Comma 2 4 2 4 4 2 4" xfId="18151" xr:uid="{478199B3-3022-4A1F-B0F8-E9C04500806C}"/>
    <cellStyle name="Comma 2 4 2 4 4 2 4 2" xfId="48975" xr:uid="{DFBAC47C-2CC8-496F-B332-27292290446F}"/>
    <cellStyle name="Comma 2 4 2 4 4 2 5" xfId="33565" xr:uid="{63A68D55-0B83-41B6-AB08-16F832856BBE}"/>
    <cellStyle name="Comma 2 4 2 4 4 3" xfId="4642" xr:uid="{6F23D375-91DF-4593-B00A-675A6F14314D}"/>
    <cellStyle name="Comma 2 4 2 4 4 3 2" xfId="12453" xr:uid="{A090D4F6-60E7-4AC2-9E19-5F027BE74904}"/>
    <cellStyle name="Comma 2 4 2 4 4 3 2 2" xfId="27864" xr:uid="{07B018CE-E826-4761-A160-4D2CFFA45575}"/>
    <cellStyle name="Comma 2 4 2 4 4 3 2 2 2" xfId="58688" xr:uid="{6BFF655D-6E53-40BD-A45A-CFA511B8E805}"/>
    <cellStyle name="Comma 2 4 2 4 4 3 2 3" xfId="43278" xr:uid="{99ECDAB1-1857-4A03-AD5C-A23F8D8D7999}"/>
    <cellStyle name="Comma 2 4 2 4 4 3 3" xfId="20055" xr:uid="{56A28435-D7A8-48AB-A33C-F139ABEBBC2B}"/>
    <cellStyle name="Comma 2 4 2 4 4 3 3 2" xfId="50879" xr:uid="{B89FA8FF-E480-4978-9AA0-3E6AEC9C2D87}"/>
    <cellStyle name="Comma 2 4 2 4 4 3 4" xfId="35469" xr:uid="{8DCFDB3B-B6EA-4033-B292-7A5A4574FF9A}"/>
    <cellStyle name="Comma 2 4 2 4 4 4" xfId="8650" xr:uid="{1B3E681D-20AF-4033-9D42-7CE0FA9621D6}"/>
    <cellStyle name="Comma 2 4 2 4 4 4 2" xfId="24061" xr:uid="{92139216-4A7C-42F4-AD82-8AB2988B9C1A}"/>
    <cellStyle name="Comma 2 4 2 4 4 4 2 2" xfId="54885" xr:uid="{1B8D8869-5FB1-4178-BBFF-624FEDD762BD}"/>
    <cellStyle name="Comma 2 4 2 4 4 4 3" xfId="39475" xr:uid="{CFED108C-E43A-429D-A252-BBD7E7F855BF}"/>
    <cellStyle name="Comma 2 4 2 4 4 5" xfId="16252" xr:uid="{42337E0F-5C29-4356-8B72-B19A4A4CCD93}"/>
    <cellStyle name="Comma 2 4 2 4 4 5 2" xfId="47076" xr:uid="{FCDF110C-D8F7-42E4-B88B-4CB5018F0A2B}"/>
    <cellStyle name="Comma 2 4 2 4 4 6" xfId="31666" xr:uid="{D7CD498E-3C18-4F9E-A687-6E8D979C819D}"/>
    <cellStyle name="Comma 2 4 2 4 5" xfId="1472" xr:uid="{66C276C5-66BC-42C9-AD5C-D5B289D98CED}"/>
    <cellStyle name="Comma 2 4 2 4 5 2" xfId="3371" xr:uid="{F88CBE1A-69E7-48BB-8173-B2BED64AD7A2}"/>
    <cellStyle name="Comma 2 4 2 4 5 2 2" xfId="7174" xr:uid="{622EC3EE-F0E1-4B10-8E86-450B83A703C3}"/>
    <cellStyle name="Comma 2 4 2 4 5 2 2 2" xfId="14985" xr:uid="{B34D874A-9D6E-40FD-8476-9D8D00165BAE}"/>
    <cellStyle name="Comma 2 4 2 4 5 2 2 2 2" xfId="30396" xr:uid="{7A96FBF5-419C-4350-A8F0-0BEE0C05BE47}"/>
    <cellStyle name="Comma 2 4 2 4 5 2 2 2 2 2" xfId="61220" xr:uid="{24707FCA-7A40-49A8-8267-9587C14C96D8}"/>
    <cellStyle name="Comma 2 4 2 4 5 2 2 2 3" xfId="45810" xr:uid="{9D82F80D-063A-4965-B6A8-0DB446ACB80E}"/>
    <cellStyle name="Comma 2 4 2 4 5 2 2 3" xfId="22587" xr:uid="{D4658677-3133-4CBD-8AED-A5C492BD60CE}"/>
    <cellStyle name="Comma 2 4 2 4 5 2 2 3 2" xfId="53411" xr:uid="{05DB50C0-F9C5-451E-A741-EA189670C600}"/>
    <cellStyle name="Comma 2 4 2 4 5 2 2 4" xfId="38001" xr:uid="{C2A4389B-8D0B-4D61-97CA-71EEA52A8F11}"/>
    <cellStyle name="Comma 2 4 2 4 5 2 3" xfId="11182" xr:uid="{EF1CBEF1-DA24-498B-86C1-27B16C17797C}"/>
    <cellStyle name="Comma 2 4 2 4 5 2 3 2" xfId="26593" xr:uid="{EF01FA1C-B3D5-467A-9B39-5A26CB08EFD3}"/>
    <cellStyle name="Comma 2 4 2 4 5 2 3 2 2" xfId="57417" xr:uid="{ACD4B73F-CEC5-4FFE-B150-28ADB8114715}"/>
    <cellStyle name="Comma 2 4 2 4 5 2 3 3" xfId="42007" xr:uid="{7999521E-2C18-4493-AD42-5B6D180B63D4}"/>
    <cellStyle name="Comma 2 4 2 4 5 2 4" xfId="18784" xr:uid="{785E96AA-EC40-4A57-9F45-2A5A18227C00}"/>
    <cellStyle name="Comma 2 4 2 4 5 2 4 2" xfId="49608" xr:uid="{64063570-3720-4F4A-B7AF-3247B7EF0C7E}"/>
    <cellStyle name="Comma 2 4 2 4 5 2 5" xfId="34198" xr:uid="{EDA33980-CDC9-40F6-B624-4724A8CE0AE2}"/>
    <cellStyle name="Comma 2 4 2 4 5 3" xfId="5275" xr:uid="{505B456B-72BA-40F4-B407-3D0E2305FA5D}"/>
    <cellStyle name="Comma 2 4 2 4 5 3 2" xfId="13086" xr:uid="{FC213F9F-BE7D-442F-859E-A0D2EE837513}"/>
    <cellStyle name="Comma 2 4 2 4 5 3 2 2" xfId="28497" xr:uid="{490D0E7A-89E7-4AE7-A572-A11DD4658F20}"/>
    <cellStyle name="Comma 2 4 2 4 5 3 2 2 2" xfId="59321" xr:uid="{6B8966F4-C939-4890-BECA-880EE2569E44}"/>
    <cellStyle name="Comma 2 4 2 4 5 3 2 3" xfId="43911" xr:uid="{3A7D3827-3EB5-43F1-8111-3981E154CC52}"/>
    <cellStyle name="Comma 2 4 2 4 5 3 3" xfId="20688" xr:uid="{328ABD0B-2451-493C-A0B3-B6326B8E06DD}"/>
    <cellStyle name="Comma 2 4 2 4 5 3 3 2" xfId="51512" xr:uid="{3EA9B06C-5D3F-42BA-83F2-9781B990F7B0}"/>
    <cellStyle name="Comma 2 4 2 4 5 3 4" xfId="36102" xr:uid="{B885D1B3-9BA8-40CB-92DC-0887B0B26B6E}"/>
    <cellStyle name="Comma 2 4 2 4 5 4" xfId="9283" xr:uid="{2DBA6658-8269-4D4B-A604-C7CC6F16D11D}"/>
    <cellStyle name="Comma 2 4 2 4 5 4 2" xfId="24694" xr:uid="{486B29C4-7EC6-4490-BF08-DA7CA3D00A91}"/>
    <cellStyle name="Comma 2 4 2 4 5 4 2 2" xfId="55518" xr:uid="{17EC2F00-0CD3-49DF-BB83-200374CCEB02}"/>
    <cellStyle name="Comma 2 4 2 4 5 4 3" xfId="40108" xr:uid="{8FE2F075-024B-467E-92D3-93AE6EFDDFA9}"/>
    <cellStyle name="Comma 2 4 2 4 5 5" xfId="16885" xr:uid="{51917489-9B88-426C-B3D9-FA359B43DACC}"/>
    <cellStyle name="Comma 2 4 2 4 5 5 2" xfId="47709" xr:uid="{ED78723F-E306-4E6E-A440-E998276D78E3}"/>
    <cellStyle name="Comma 2 4 2 4 5 6" xfId="32299" xr:uid="{7503BEE4-DF56-43C3-8CB6-B659C7DE263A}"/>
    <cellStyle name="Comma 2 4 2 4 6" xfId="2105" xr:uid="{844EEB93-97D7-4572-AF01-DE888ABC8BA0}"/>
    <cellStyle name="Comma 2 4 2 4 6 2" xfId="5908" xr:uid="{140B8979-9F88-43EE-A20F-D353E8A94F39}"/>
    <cellStyle name="Comma 2 4 2 4 6 2 2" xfId="13719" xr:uid="{E3213C7B-6BE3-4C48-8DF3-C54CB751AE57}"/>
    <cellStyle name="Comma 2 4 2 4 6 2 2 2" xfId="29130" xr:uid="{86E1C5EF-6F4A-4432-89EE-F76FA2F4B50F}"/>
    <cellStyle name="Comma 2 4 2 4 6 2 2 2 2" xfId="59954" xr:uid="{CBB515C3-7DD7-40D7-B967-D305DA6FDA06}"/>
    <cellStyle name="Comma 2 4 2 4 6 2 2 3" xfId="44544" xr:uid="{3DA0C9C1-E036-4076-ACE9-B768338AB289}"/>
    <cellStyle name="Comma 2 4 2 4 6 2 3" xfId="21321" xr:uid="{7400464F-08B2-4E03-921D-EC1B821720DD}"/>
    <cellStyle name="Comma 2 4 2 4 6 2 3 2" xfId="52145" xr:uid="{65093F7F-67B5-463B-BDAA-2A39AB1A79AF}"/>
    <cellStyle name="Comma 2 4 2 4 6 2 4" xfId="36735" xr:uid="{6D5B7CCD-B8C3-483C-BFFF-9532490B4671}"/>
    <cellStyle name="Comma 2 4 2 4 6 3" xfId="9916" xr:uid="{96E37DF9-510B-4613-8A93-184E49D3ECE5}"/>
    <cellStyle name="Comma 2 4 2 4 6 3 2" xfId="25327" xr:uid="{B6AA8F36-D2A7-4FDD-AF36-C10460B7645D}"/>
    <cellStyle name="Comma 2 4 2 4 6 3 2 2" xfId="56151" xr:uid="{DEE58832-5852-4FAB-A100-19AE4D54C78C}"/>
    <cellStyle name="Comma 2 4 2 4 6 3 3" xfId="40741" xr:uid="{91926229-F8A9-4410-ADF1-1C507A94D8CE}"/>
    <cellStyle name="Comma 2 4 2 4 6 4" xfId="17518" xr:uid="{3592ED34-280F-4F8A-98F5-E396282DAC5F}"/>
    <cellStyle name="Comma 2 4 2 4 6 4 2" xfId="48342" xr:uid="{3A652BF9-1E87-49B7-9440-6B978C58CD09}"/>
    <cellStyle name="Comma 2 4 2 4 6 5" xfId="32932" xr:uid="{F3BEC3E3-B2D0-47EB-87F6-B76B7562B5BB}"/>
    <cellStyle name="Comma 2 4 2 4 7" xfId="4009" xr:uid="{34BB47AC-F6D3-48EC-8ED2-85F255A11631}"/>
    <cellStyle name="Comma 2 4 2 4 7 2" xfId="11820" xr:uid="{93D35D24-0F24-4150-9C96-5021D86956D5}"/>
    <cellStyle name="Comma 2 4 2 4 7 2 2" xfId="27231" xr:uid="{5970148F-81BD-4B17-AE8E-A426292CAB91}"/>
    <cellStyle name="Comma 2 4 2 4 7 2 2 2" xfId="58055" xr:uid="{548BD97E-0198-467F-BD98-643392A71463}"/>
    <cellStyle name="Comma 2 4 2 4 7 2 3" xfId="42645" xr:uid="{68AA4E66-FE0D-4BC5-9411-822A9F805A44}"/>
    <cellStyle name="Comma 2 4 2 4 7 3" xfId="19422" xr:uid="{BF17EAAD-378D-4ED2-9CA0-4C7566A4068A}"/>
    <cellStyle name="Comma 2 4 2 4 7 3 2" xfId="50246" xr:uid="{8BEBE774-3E4A-47F3-A9BD-6E444557BF7C}"/>
    <cellStyle name="Comma 2 4 2 4 7 4" xfId="34836" xr:uid="{2FB9662E-1D8D-4B23-AF28-CE9DB21E18C1}"/>
    <cellStyle name="Comma 2 4 2 4 8" xfId="8017" xr:uid="{4E2DE5FB-239E-4A6F-A08D-99333DEAE2B8}"/>
    <cellStyle name="Comma 2 4 2 4 8 2" xfId="23428" xr:uid="{6F2050D0-ED2B-4BCD-83A5-FC2CD5339A13}"/>
    <cellStyle name="Comma 2 4 2 4 8 2 2" xfId="54252" xr:uid="{5FBC1CA5-AC0E-443F-BA31-18684E41D207}"/>
    <cellStyle name="Comma 2 4 2 4 8 3" xfId="38842" xr:uid="{13929F72-2E1E-4EFC-9C42-8692728D195F}"/>
    <cellStyle name="Comma 2 4 2 4 9" xfId="7808" xr:uid="{79271C4A-BE9D-41F0-BE0D-02C6C56CC035}"/>
    <cellStyle name="Comma 2 4 2 4 9 2" xfId="23219" xr:uid="{E74CDA76-DA1B-4984-91C6-510F2DED3DB8}"/>
    <cellStyle name="Comma 2 4 2 4 9 2 2" xfId="54043" xr:uid="{93A51328-8ACC-4323-B733-D2A966F7DB88}"/>
    <cellStyle name="Comma 2 4 2 4 9 3" xfId="38633" xr:uid="{6D9DD442-2FCB-4A85-B87E-2F20C40E5DCF}"/>
    <cellStyle name="Comma 2 4 2 5" xfId="583" xr:uid="{2EF38779-C314-44AA-8883-EDBC9344284A}"/>
    <cellStyle name="Comma 2 4 2 5 2" xfId="1216" xr:uid="{44B7FB67-6A12-443D-9F5F-01FBDC6AD653}"/>
    <cellStyle name="Comma 2 4 2 5 2 2" xfId="3115" xr:uid="{C857B750-5918-4FF4-AA47-92CDD153175B}"/>
    <cellStyle name="Comma 2 4 2 5 2 2 2" xfId="6918" xr:uid="{0DB4A472-5506-4A2B-9935-DF352AB50B7A}"/>
    <cellStyle name="Comma 2 4 2 5 2 2 2 2" xfId="14729" xr:uid="{CDF8B2CB-0D88-48E2-B5F7-5ECF05B167E2}"/>
    <cellStyle name="Comma 2 4 2 5 2 2 2 2 2" xfId="30140" xr:uid="{F2C73252-C469-4BE7-83B6-8AC218EFF4C0}"/>
    <cellStyle name="Comma 2 4 2 5 2 2 2 2 2 2" xfId="60964" xr:uid="{54898858-C3A2-4C24-B63B-29E93D567A74}"/>
    <cellStyle name="Comma 2 4 2 5 2 2 2 2 3" xfId="45554" xr:uid="{9A29D980-8BC1-4247-82B1-72CEDE855C1A}"/>
    <cellStyle name="Comma 2 4 2 5 2 2 2 3" xfId="22331" xr:uid="{891EA7B1-7C2E-4A83-8F4F-02A7382D589E}"/>
    <cellStyle name="Comma 2 4 2 5 2 2 2 3 2" xfId="53155" xr:uid="{C28DD9A5-318D-4C46-B6FE-AF3038C1CB72}"/>
    <cellStyle name="Comma 2 4 2 5 2 2 2 4" xfId="37745" xr:uid="{875EC208-7694-440B-9458-EAA57BBB5CA9}"/>
    <cellStyle name="Comma 2 4 2 5 2 2 3" xfId="10926" xr:uid="{F860F9DD-6ABD-47ED-B919-459B0EC7A9F7}"/>
    <cellStyle name="Comma 2 4 2 5 2 2 3 2" xfId="26337" xr:uid="{13205A54-23BA-4E9C-B74F-39F634200067}"/>
    <cellStyle name="Comma 2 4 2 5 2 2 3 2 2" xfId="57161" xr:uid="{A674CE07-1A7A-468D-86E2-ED42D91AF526}"/>
    <cellStyle name="Comma 2 4 2 5 2 2 3 3" xfId="41751" xr:uid="{A2FD5BDF-2F92-48F3-82BD-A78053509A4C}"/>
    <cellStyle name="Comma 2 4 2 5 2 2 4" xfId="18528" xr:uid="{0F803CF0-FE44-4472-B495-2FD96341F2AB}"/>
    <cellStyle name="Comma 2 4 2 5 2 2 4 2" xfId="49352" xr:uid="{A2348749-08DB-4797-9FC0-BA976B5CA975}"/>
    <cellStyle name="Comma 2 4 2 5 2 2 5" xfId="33942" xr:uid="{0316003E-F690-45A0-9351-FB8C1811E60A}"/>
    <cellStyle name="Comma 2 4 2 5 2 3" xfId="5019" xr:uid="{6AD00B47-5E05-4FA3-984D-D935EE35E41A}"/>
    <cellStyle name="Comma 2 4 2 5 2 3 2" xfId="12830" xr:uid="{5D7E64A3-C2CD-4E9F-B2A1-E5F680E105EB}"/>
    <cellStyle name="Comma 2 4 2 5 2 3 2 2" xfId="28241" xr:uid="{D48A5DB8-54D5-4582-BE47-897BB580BB29}"/>
    <cellStyle name="Comma 2 4 2 5 2 3 2 2 2" xfId="59065" xr:uid="{2B96723D-8921-4355-9091-B3926270D5FE}"/>
    <cellStyle name="Comma 2 4 2 5 2 3 2 3" xfId="43655" xr:uid="{D31E483B-6453-403F-AE68-D1AC8E979161}"/>
    <cellStyle name="Comma 2 4 2 5 2 3 3" xfId="20432" xr:uid="{5F786E7D-094E-4C67-98C9-A9B89B7B57EE}"/>
    <cellStyle name="Comma 2 4 2 5 2 3 3 2" xfId="51256" xr:uid="{E0C38490-AF98-4C95-98E2-EAF484368AE7}"/>
    <cellStyle name="Comma 2 4 2 5 2 3 4" xfId="35846" xr:uid="{861E3696-2B31-4148-8E69-0D9503C46875}"/>
    <cellStyle name="Comma 2 4 2 5 2 4" xfId="9027" xr:uid="{5F8B7887-E43B-4A29-89FF-F8017BAC5321}"/>
    <cellStyle name="Comma 2 4 2 5 2 4 2" xfId="24438" xr:uid="{9C3E05C9-DB19-4B88-AA81-858E89B61B00}"/>
    <cellStyle name="Comma 2 4 2 5 2 4 2 2" xfId="55262" xr:uid="{AAE94132-814E-47B9-95BA-768652764D35}"/>
    <cellStyle name="Comma 2 4 2 5 2 4 3" xfId="39852" xr:uid="{066B830D-FE35-4818-86E6-41BCA187C713}"/>
    <cellStyle name="Comma 2 4 2 5 2 5" xfId="16629" xr:uid="{6067113B-5252-4699-9944-D6D94EF84CDD}"/>
    <cellStyle name="Comma 2 4 2 5 2 5 2" xfId="47453" xr:uid="{2D106F81-736E-49F2-9038-DBDC5406465C}"/>
    <cellStyle name="Comma 2 4 2 5 2 6" xfId="32043" xr:uid="{51BE99DF-482A-44CB-9AF8-7CE5832372E6}"/>
    <cellStyle name="Comma 2 4 2 5 3" xfId="1849" xr:uid="{197AFCDF-E020-4671-BF63-C1075779A4F0}"/>
    <cellStyle name="Comma 2 4 2 5 3 2" xfId="3748" xr:uid="{F6D1B0AC-8714-43B5-B9E4-DDF74D6183AD}"/>
    <cellStyle name="Comma 2 4 2 5 3 2 2" xfId="7551" xr:uid="{1E62D324-7732-4DB4-BBB8-69ADEC3B0139}"/>
    <cellStyle name="Comma 2 4 2 5 3 2 2 2" xfId="15362" xr:uid="{8ABA79AB-8270-40CA-810C-B03E13D68CE3}"/>
    <cellStyle name="Comma 2 4 2 5 3 2 2 2 2" xfId="30773" xr:uid="{676E5A98-C52E-4AF9-B3FE-3A0CCF3DF984}"/>
    <cellStyle name="Comma 2 4 2 5 3 2 2 2 2 2" xfId="61597" xr:uid="{3953B924-45E6-43E8-85D7-1766C016EE14}"/>
    <cellStyle name="Comma 2 4 2 5 3 2 2 2 3" xfId="46187" xr:uid="{744D46D5-7705-47BC-8DA0-431DE0FE3688}"/>
    <cellStyle name="Comma 2 4 2 5 3 2 2 3" xfId="22964" xr:uid="{68B5CF9F-AFB5-49E4-82CC-9E6EEF157D1A}"/>
    <cellStyle name="Comma 2 4 2 5 3 2 2 3 2" xfId="53788" xr:uid="{52C8811A-954A-4DAD-827B-DED6C524A81D}"/>
    <cellStyle name="Comma 2 4 2 5 3 2 2 4" xfId="38378" xr:uid="{1CDB1681-524B-448A-AB51-57174FBE8507}"/>
    <cellStyle name="Comma 2 4 2 5 3 2 3" xfId="11559" xr:uid="{FB34669F-94CB-42CA-9F84-2C6DA044A9AE}"/>
    <cellStyle name="Comma 2 4 2 5 3 2 3 2" xfId="26970" xr:uid="{D15992E0-BB66-473B-A5C7-F68913A09E92}"/>
    <cellStyle name="Comma 2 4 2 5 3 2 3 2 2" xfId="57794" xr:uid="{2E5BB774-5CCC-4142-8D28-132F0346C85E}"/>
    <cellStyle name="Comma 2 4 2 5 3 2 3 3" xfId="42384" xr:uid="{25C17602-3C0C-4774-AD69-8F099701B486}"/>
    <cellStyle name="Comma 2 4 2 5 3 2 4" xfId="19161" xr:uid="{3EB53C64-49C2-4A4E-B228-7F91BF6830A5}"/>
    <cellStyle name="Comma 2 4 2 5 3 2 4 2" xfId="49985" xr:uid="{CC91679F-66B7-4F5E-A91B-EE96017259E5}"/>
    <cellStyle name="Comma 2 4 2 5 3 2 5" xfId="34575" xr:uid="{19E32636-2C41-4C45-A2C0-4C072D4581B8}"/>
    <cellStyle name="Comma 2 4 2 5 3 3" xfId="5652" xr:uid="{7006C7A7-45E3-48FA-8B99-62B8752DD366}"/>
    <cellStyle name="Comma 2 4 2 5 3 3 2" xfId="13463" xr:uid="{43F89039-842F-47E9-95BF-92E134360D8D}"/>
    <cellStyle name="Comma 2 4 2 5 3 3 2 2" xfId="28874" xr:uid="{85588568-C162-4722-A184-8FECF5E87EAE}"/>
    <cellStyle name="Comma 2 4 2 5 3 3 2 2 2" xfId="59698" xr:uid="{FE5FDF60-62A0-4F33-BBDA-967934827181}"/>
    <cellStyle name="Comma 2 4 2 5 3 3 2 3" xfId="44288" xr:uid="{FCA75644-B831-4CC9-9D53-2636D7E76755}"/>
    <cellStyle name="Comma 2 4 2 5 3 3 3" xfId="21065" xr:uid="{FB57F671-26BD-4BB7-B87C-E18AB30A1378}"/>
    <cellStyle name="Comma 2 4 2 5 3 3 3 2" xfId="51889" xr:uid="{387EF968-8230-44E6-93D8-C41537E0B3B9}"/>
    <cellStyle name="Comma 2 4 2 5 3 3 4" xfId="36479" xr:uid="{7D3D9806-97BD-45CD-BEB4-1874D4CA3FC9}"/>
    <cellStyle name="Comma 2 4 2 5 3 4" xfId="9660" xr:uid="{D92E485E-2D1C-41E3-B7F1-3871C2B78F89}"/>
    <cellStyle name="Comma 2 4 2 5 3 4 2" xfId="25071" xr:uid="{58924A73-32DC-4ECE-9973-EDC356FAC1BE}"/>
    <cellStyle name="Comma 2 4 2 5 3 4 2 2" xfId="55895" xr:uid="{808DDA61-B446-499D-BB36-07C80E9D2B9A}"/>
    <cellStyle name="Comma 2 4 2 5 3 4 3" xfId="40485" xr:uid="{ABA6051C-ED7D-4AAC-AA48-A6B99CB11450}"/>
    <cellStyle name="Comma 2 4 2 5 3 5" xfId="17262" xr:uid="{09862011-27D7-40BF-9031-B1199F6ADD63}"/>
    <cellStyle name="Comma 2 4 2 5 3 5 2" xfId="48086" xr:uid="{511BF9E1-72B1-414D-8567-E749B94DD987}"/>
    <cellStyle name="Comma 2 4 2 5 3 6" xfId="32676" xr:uid="{277F5196-7B52-466C-8FF2-8FA93B440913}"/>
    <cellStyle name="Comma 2 4 2 5 4" xfId="2482" xr:uid="{3AEABA78-8BDD-4E8F-9B7B-069CD77A899A}"/>
    <cellStyle name="Comma 2 4 2 5 4 2" xfId="6285" xr:uid="{1C590C41-ECA3-44AA-9A6A-70BABC7E5042}"/>
    <cellStyle name="Comma 2 4 2 5 4 2 2" xfId="14096" xr:uid="{1595FF27-3E46-409E-B3E8-C162F58A1EC2}"/>
    <cellStyle name="Comma 2 4 2 5 4 2 2 2" xfId="29507" xr:uid="{3EB58DEA-A77E-4F8A-BD0B-190EE1BA0C10}"/>
    <cellStyle name="Comma 2 4 2 5 4 2 2 2 2" xfId="60331" xr:uid="{7F9790C0-1B64-4048-B372-D4336D5396F3}"/>
    <cellStyle name="Comma 2 4 2 5 4 2 2 3" xfId="44921" xr:uid="{1A1D6C56-C2FC-467D-85F5-49B1679B5A4B}"/>
    <cellStyle name="Comma 2 4 2 5 4 2 3" xfId="21698" xr:uid="{5E4D6492-5B93-4C11-B29A-76EDE66FA047}"/>
    <cellStyle name="Comma 2 4 2 5 4 2 3 2" xfId="52522" xr:uid="{D126487A-1D0A-4C81-AB80-C28C53371C1E}"/>
    <cellStyle name="Comma 2 4 2 5 4 2 4" xfId="37112" xr:uid="{59437CFC-2E51-472F-80C5-7B1550875AAE}"/>
    <cellStyle name="Comma 2 4 2 5 4 3" xfId="10293" xr:uid="{58E66095-0D12-4FFD-B2DC-F48AA057669F}"/>
    <cellStyle name="Comma 2 4 2 5 4 3 2" xfId="25704" xr:uid="{CA7E0227-5599-443F-B72F-9CE7FE64B019}"/>
    <cellStyle name="Comma 2 4 2 5 4 3 2 2" xfId="56528" xr:uid="{188BA721-8513-4CBE-8C57-7E3525781620}"/>
    <cellStyle name="Comma 2 4 2 5 4 3 3" xfId="41118" xr:uid="{38B00B1C-974C-41D3-B766-32A55E3D3E7E}"/>
    <cellStyle name="Comma 2 4 2 5 4 4" xfId="17895" xr:uid="{EEAE9878-3E8B-4B1A-8D49-5BA3B68DD118}"/>
    <cellStyle name="Comma 2 4 2 5 4 4 2" xfId="48719" xr:uid="{BA70B593-8B5B-4858-A6D3-20508037C3D9}"/>
    <cellStyle name="Comma 2 4 2 5 4 5" xfId="33309" xr:uid="{2D75D979-17BD-4D3D-BA12-994EC6D193AB}"/>
    <cellStyle name="Comma 2 4 2 5 5" xfId="4386" xr:uid="{CD718461-19B7-46B2-8F74-5CADADC065F0}"/>
    <cellStyle name="Comma 2 4 2 5 5 2" xfId="12197" xr:uid="{4ECB4930-9DBB-4AD2-8FE9-EA87898FED74}"/>
    <cellStyle name="Comma 2 4 2 5 5 2 2" xfId="27608" xr:uid="{57DC2279-DAC8-4AC3-8846-775702DF899D}"/>
    <cellStyle name="Comma 2 4 2 5 5 2 2 2" xfId="58432" xr:uid="{68DC7BD9-97A5-4CB9-9A42-1D17045CD421}"/>
    <cellStyle name="Comma 2 4 2 5 5 2 3" xfId="43022" xr:uid="{4DED39AC-91AB-4E74-8749-18D92C307881}"/>
    <cellStyle name="Comma 2 4 2 5 5 3" xfId="19799" xr:uid="{23EFED48-6CF4-4265-9F3D-A170251ABD6F}"/>
    <cellStyle name="Comma 2 4 2 5 5 3 2" xfId="50623" xr:uid="{C6E6EAFE-562D-41BE-B3BF-001FC9BA636C}"/>
    <cellStyle name="Comma 2 4 2 5 5 4" xfId="35213" xr:uid="{704988E8-7E52-483E-9CB0-A5C37853D4BD}"/>
    <cellStyle name="Comma 2 4 2 5 6" xfId="8394" xr:uid="{07FA2363-2F0C-4C74-8FA6-16AF60AE7544}"/>
    <cellStyle name="Comma 2 4 2 5 6 2" xfId="23805" xr:uid="{1DB5E1A6-1522-4E89-87E7-2D61A1A74AEE}"/>
    <cellStyle name="Comma 2 4 2 5 6 2 2" xfId="54629" xr:uid="{B73945B8-66CC-4486-9DF1-3E82D1E35F7D}"/>
    <cellStyle name="Comma 2 4 2 5 6 3" xfId="39219" xr:uid="{72E1D4E3-E3EF-420F-9570-854E2EA3FD36}"/>
    <cellStyle name="Comma 2 4 2 5 7" xfId="15996" xr:uid="{6DD741E2-D201-46F7-BBF3-843F9ECB032E}"/>
    <cellStyle name="Comma 2 4 2 5 7 2" xfId="46820" xr:uid="{7DBE58E8-F331-4C7C-A684-9243A16ED901}"/>
    <cellStyle name="Comma 2 4 2 5 8" xfId="31410" xr:uid="{64FFBEE9-9326-4FF8-BB95-541897F02248}"/>
    <cellStyle name="Comma 2 4 2 6" xfId="374" xr:uid="{C769D6CF-7471-491E-A575-BE37548A8E40}"/>
    <cellStyle name="Comma 2 4 2 6 2" xfId="1007" xr:uid="{4314F055-DA2C-43B5-A08A-520E8CBFFF23}"/>
    <cellStyle name="Comma 2 4 2 6 2 2" xfId="2906" xr:uid="{A88D04E4-82BD-45D3-8459-EB657D45C5CF}"/>
    <cellStyle name="Comma 2 4 2 6 2 2 2" xfId="6709" xr:uid="{164005A7-33F9-433C-9DAE-458CD9F44526}"/>
    <cellStyle name="Comma 2 4 2 6 2 2 2 2" xfId="14520" xr:uid="{7B881012-9B39-41A7-B035-51A10CFD5D48}"/>
    <cellStyle name="Comma 2 4 2 6 2 2 2 2 2" xfId="29931" xr:uid="{D93F99F6-8825-4D1A-9695-A0DD1E638B1E}"/>
    <cellStyle name="Comma 2 4 2 6 2 2 2 2 2 2" xfId="60755" xr:uid="{D311D13D-0722-4CF6-AE88-C2FC3E97D21F}"/>
    <cellStyle name="Comma 2 4 2 6 2 2 2 2 3" xfId="45345" xr:uid="{7A515215-B580-4AA0-8BE7-98D1F7CA7343}"/>
    <cellStyle name="Comma 2 4 2 6 2 2 2 3" xfId="22122" xr:uid="{00ABA094-B9A5-42CA-96BA-F1ACCC328146}"/>
    <cellStyle name="Comma 2 4 2 6 2 2 2 3 2" xfId="52946" xr:uid="{CFA6AD32-2896-4099-8EA6-9AFBD8273429}"/>
    <cellStyle name="Comma 2 4 2 6 2 2 2 4" xfId="37536" xr:uid="{2F0E44EA-9E48-4006-BEA8-F8989C5520EB}"/>
    <cellStyle name="Comma 2 4 2 6 2 2 3" xfId="10717" xr:uid="{D75317B6-2B7F-49DB-9315-5B2DD2E2CDD3}"/>
    <cellStyle name="Comma 2 4 2 6 2 2 3 2" xfId="26128" xr:uid="{F45E8417-AA0F-40FE-A4C9-E9D2FCCF05EA}"/>
    <cellStyle name="Comma 2 4 2 6 2 2 3 2 2" xfId="56952" xr:uid="{23456DFB-7BC0-4085-BA4F-55344D8DB5DF}"/>
    <cellStyle name="Comma 2 4 2 6 2 2 3 3" xfId="41542" xr:uid="{5CD68C3B-4C38-453B-B70A-56CF9AF85789}"/>
    <cellStyle name="Comma 2 4 2 6 2 2 4" xfId="18319" xr:uid="{94004E5B-362A-4599-9478-9F6615DBE0D6}"/>
    <cellStyle name="Comma 2 4 2 6 2 2 4 2" xfId="49143" xr:uid="{7461C6B9-8CE3-4E36-9F5F-B002875AE09E}"/>
    <cellStyle name="Comma 2 4 2 6 2 2 5" xfId="33733" xr:uid="{EF68E927-D298-4194-9743-E11A04D4C19D}"/>
    <cellStyle name="Comma 2 4 2 6 2 3" xfId="4810" xr:uid="{A546F23B-5E44-42C4-8A13-BAEDDD598C6A}"/>
    <cellStyle name="Comma 2 4 2 6 2 3 2" xfId="12621" xr:uid="{38FD1404-4CC1-4D9A-A5C2-8B18E680DC80}"/>
    <cellStyle name="Comma 2 4 2 6 2 3 2 2" xfId="28032" xr:uid="{D1F4E923-5D28-4FFE-B5CB-996608674A62}"/>
    <cellStyle name="Comma 2 4 2 6 2 3 2 2 2" xfId="58856" xr:uid="{ADDBFF1C-0ADC-4F67-A3C8-53E98D3CE0CE}"/>
    <cellStyle name="Comma 2 4 2 6 2 3 2 3" xfId="43446" xr:uid="{4DF057AF-C201-436D-AF9F-016A16C2DF4B}"/>
    <cellStyle name="Comma 2 4 2 6 2 3 3" xfId="20223" xr:uid="{844C42D4-2100-4578-811A-EAFC1FB55EA4}"/>
    <cellStyle name="Comma 2 4 2 6 2 3 3 2" xfId="51047" xr:uid="{77A4D0B6-3102-4BC6-840F-4C826864FF79}"/>
    <cellStyle name="Comma 2 4 2 6 2 3 4" xfId="35637" xr:uid="{E656E970-C3AC-42BD-A513-B1B22A517AF5}"/>
    <cellStyle name="Comma 2 4 2 6 2 4" xfId="8818" xr:uid="{5E4CA9D8-0068-48EB-82C0-AAF45913A637}"/>
    <cellStyle name="Comma 2 4 2 6 2 4 2" xfId="24229" xr:uid="{4FC60625-95E0-45EF-8E5D-33995C9A114E}"/>
    <cellStyle name="Comma 2 4 2 6 2 4 2 2" xfId="55053" xr:uid="{90F945EC-34D9-4813-8198-A8FEF5181A1B}"/>
    <cellStyle name="Comma 2 4 2 6 2 4 3" xfId="39643" xr:uid="{35F20C23-E4C2-4B3F-AD4C-479F513B72BD}"/>
    <cellStyle name="Comma 2 4 2 6 2 5" xfId="16420" xr:uid="{F17597E1-7D9B-434D-A070-FAE975D1E5BA}"/>
    <cellStyle name="Comma 2 4 2 6 2 5 2" xfId="47244" xr:uid="{9E64BAC1-7DEE-4CC5-A647-AA5031D28122}"/>
    <cellStyle name="Comma 2 4 2 6 2 6" xfId="31834" xr:uid="{6059D986-F2BC-41C7-AEEA-F02930748F9D}"/>
    <cellStyle name="Comma 2 4 2 6 3" xfId="1640" xr:uid="{C1FF070B-2372-421F-81E0-40ADE576F9BC}"/>
    <cellStyle name="Comma 2 4 2 6 3 2" xfId="3539" xr:uid="{F8FA98CB-CD8D-4554-9BCA-6802D2DD13D2}"/>
    <cellStyle name="Comma 2 4 2 6 3 2 2" xfId="7342" xr:uid="{CD068CE9-9F1C-4EF2-80EA-D45D406F7AF9}"/>
    <cellStyle name="Comma 2 4 2 6 3 2 2 2" xfId="15153" xr:uid="{B678618B-7815-4E8F-95C5-4D1766FBB199}"/>
    <cellStyle name="Comma 2 4 2 6 3 2 2 2 2" xfId="30564" xr:uid="{EBE9AEFB-BEBA-41A5-9CFC-C23831412A8C}"/>
    <cellStyle name="Comma 2 4 2 6 3 2 2 2 2 2" xfId="61388" xr:uid="{EC35D897-0E32-450A-9659-B0950EC2F924}"/>
    <cellStyle name="Comma 2 4 2 6 3 2 2 2 3" xfId="45978" xr:uid="{51037250-F010-494A-902D-D187C8B51DBA}"/>
    <cellStyle name="Comma 2 4 2 6 3 2 2 3" xfId="22755" xr:uid="{1335A600-67C8-4203-B992-38B36CBC3FF9}"/>
    <cellStyle name="Comma 2 4 2 6 3 2 2 3 2" xfId="53579" xr:uid="{D2A9E510-9431-4DDF-A6A0-F31D91792ADF}"/>
    <cellStyle name="Comma 2 4 2 6 3 2 2 4" xfId="38169" xr:uid="{E7D9CE7A-22B0-4FDE-B358-E09CE5D0FB8F}"/>
    <cellStyle name="Comma 2 4 2 6 3 2 3" xfId="11350" xr:uid="{2C21A613-BFF5-4316-A4EA-153E0F86CFBC}"/>
    <cellStyle name="Comma 2 4 2 6 3 2 3 2" xfId="26761" xr:uid="{F5552A73-FC2A-4498-97DA-451845BB13CB}"/>
    <cellStyle name="Comma 2 4 2 6 3 2 3 2 2" xfId="57585" xr:uid="{07335472-4FEA-434D-8ECA-25403E443CB6}"/>
    <cellStyle name="Comma 2 4 2 6 3 2 3 3" xfId="42175" xr:uid="{7CB7C9DE-018B-41C6-BEC9-7553EB266D1B}"/>
    <cellStyle name="Comma 2 4 2 6 3 2 4" xfId="18952" xr:uid="{14FA7A7D-5A72-41CF-BE04-1D3F79D494B4}"/>
    <cellStyle name="Comma 2 4 2 6 3 2 4 2" xfId="49776" xr:uid="{5D6D637A-BB16-4A0D-955E-FF0C29102D00}"/>
    <cellStyle name="Comma 2 4 2 6 3 2 5" xfId="34366" xr:uid="{65C5F9F2-9F85-4FFD-AD8F-6506F97051C3}"/>
    <cellStyle name="Comma 2 4 2 6 3 3" xfId="5443" xr:uid="{32D305C8-45D9-4362-B3D1-F7658164B063}"/>
    <cellStyle name="Comma 2 4 2 6 3 3 2" xfId="13254" xr:uid="{D6C5F7B8-9B8A-443B-BFA2-DD08B2C8AD31}"/>
    <cellStyle name="Comma 2 4 2 6 3 3 2 2" xfId="28665" xr:uid="{2319C858-5CEE-499D-A751-7D646EF23F39}"/>
    <cellStyle name="Comma 2 4 2 6 3 3 2 2 2" xfId="59489" xr:uid="{AAB0D48E-1D9F-472C-B3DA-691990F6BD1E}"/>
    <cellStyle name="Comma 2 4 2 6 3 3 2 3" xfId="44079" xr:uid="{00F6A6FF-712F-4B94-9CAA-E7803A5EF260}"/>
    <cellStyle name="Comma 2 4 2 6 3 3 3" xfId="20856" xr:uid="{54ADF5F6-37F6-4CA6-ADDA-F9EC41A3EA6A}"/>
    <cellStyle name="Comma 2 4 2 6 3 3 3 2" xfId="51680" xr:uid="{B45B8C54-98BA-4574-B4F6-1F2504622406}"/>
    <cellStyle name="Comma 2 4 2 6 3 3 4" xfId="36270" xr:uid="{967CF56B-AC9C-4E50-ADF4-B827547E923F}"/>
    <cellStyle name="Comma 2 4 2 6 3 4" xfId="9451" xr:uid="{14045B41-B2E1-469A-A92F-738CA65F96D6}"/>
    <cellStyle name="Comma 2 4 2 6 3 4 2" xfId="24862" xr:uid="{92A03110-667E-47D4-B6D3-C809113209F2}"/>
    <cellStyle name="Comma 2 4 2 6 3 4 2 2" xfId="55686" xr:uid="{2975A643-1A82-4DED-9FAA-9FEC8A5B6D14}"/>
    <cellStyle name="Comma 2 4 2 6 3 4 3" xfId="40276" xr:uid="{0DC9E6DD-8C9A-42BA-8AEB-1EF55D34489F}"/>
    <cellStyle name="Comma 2 4 2 6 3 5" xfId="17053" xr:uid="{16E5EE8F-A56C-4375-B9BE-3ED4CF13D00F}"/>
    <cellStyle name="Comma 2 4 2 6 3 5 2" xfId="47877" xr:uid="{97751F22-D34F-4249-BB3D-1D4E09675D9A}"/>
    <cellStyle name="Comma 2 4 2 6 3 6" xfId="32467" xr:uid="{833FE3AD-C214-4D40-A99D-FBB7C1827F88}"/>
    <cellStyle name="Comma 2 4 2 6 4" xfId="2273" xr:uid="{AE472459-37D9-4A4F-B275-4ABDF49A2843}"/>
    <cellStyle name="Comma 2 4 2 6 4 2" xfId="6076" xr:uid="{71AA5CBB-D4D3-4D6D-8AA1-16F14E826451}"/>
    <cellStyle name="Comma 2 4 2 6 4 2 2" xfId="13887" xr:uid="{F281C1BF-9953-4BBD-A754-9AF62D3A5419}"/>
    <cellStyle name="Comma 2 4 2 6 4 2 2 2" xfId="29298" xr:uid="{06A82025-152D-482C-BA25-F2BA99A82D8E}"/>
    <cellStyle name="Comma 2 4 2 6 4 2 2 2 2" xfId="60122" xr:uid="{E05C8E31-7095-44A7-B9D6-F2F6AFA4B94F}"/>
    <cellStyle name="Comma 2 4 2 6 4 2 2 3" xfId="44712" xr:uid="{CA5517DA-3B04-4EE9-8DB0-EBB7DEC692DB}"/>
    <cellStyle name="Comma 2 4 2 6 4 2 3" xfId="21489" xr:uid="{A87E5055-D8B5-413D-A052-A14646DBE266}"/>
    <cellStyle name="Comma 2 4 2 6 4 2 3 2" xfId="52313" xr:uid="{EC3D68E9-0F8D-4293-AA5B-F0E69E7AF383}"/>
    <cellStyle name="Comma 2 4 2 6 4 2 4" xfId="36903" xr:uid="{ECCDADDD-C575-43EB-B3C2-274D7FB0ED86}"/>
    <cellStyle name="Comma 2 4 2 6 4 3" xfId="10084" xr:uid="{0430CB19-0B2C-4414-97AA-AE9FE1AD1834}"/>
    <cellStyle name="Comma 2 4 2 6 4 3 2" xfId="25495" xr:uid="{8E0D92E4-F686-4E07-86AF-36E7B57340FD}"/>
    <cellStyle name="Comma 2 4 2 6 4 3 2 2" xfId="56319" xr:uid="{A570F130-2E58-4EEE-852F-4B0140E6054E}"/>
    <cellStyle name="Comma 2 4 2 6 4 3 3" xfId="40909" xr:uid="{A300867C-A9FB-474A-8546-639470C4B08D}"/>
    <cellStyle name="Comma 2 4 2 6 4 4" xfId="17686" xr:uid="{D653F08B-9B2A-4734-998D-2A95AB679D4C}"/>
    <cellStyle name="Comma 2 4 2 6 4 4 2" xfId="48510" xr:uid="{4800B11F-C524-4BA9-B73E-891150AE6B49}"/>
    <cellStyle name="Comma 2 4 2 6 4 5" xfId="33100" xr:uid="{FD85154F-068D-4E75-96F0-8FE721C77192}"/>
    <cellStyle name="Comma 2 4 2 6 5" xfId="4177" xr:uid="{80A29D5A-7288-4FF7-8560-0F3B326EB55C}"/>
    <cellStyle name="Comma 2 4 2 6 5 2" xfId="11988" xr:uid="{70911B90-6E84-441A-BC26-4C5E26A878B2}"/>
    <cellStyle name="Comma 2 4 2 6 5 2 2" xfId="27399" xr:uid="{8CFF226A-23D6-444D-9488-7335729225F7}"/>
    <cellStyle name="Comma 2 4 2 6 5 2 2 2" xfId="58223" xr:uid="{B183B78A-658C-4EDB-B5D9-49205C9DBE2F}"/>
    <cellStyle name="Comma 2 4 2 6 5 2 3" xfId="42813" xr:uid="{443A56B6-CB0E-44E0-B70E-B7F8DC041319}"/>
    <cellStyle name="Comma 2 4 2 6 5 3" xfId="19590" xr:uid="{E5FC89AF-275B-4290-ACD1-1E36C10C7D65}"/>
    <cellStyle name="Comma 2 4 2 6 5 3 2" xfId="50414" xr:uid="{F3C9B5AC-E03A-4060-AC43-6513D033DA8D}"/>
    <cellStyle name="Comma 2 4 2 6 5 4" xfId="35004" xr:uid="{C91F6164-9D61-4D6F-A5C4-9118DC154EDC}"/>
    <cellStyle name="Comma 2 4 2 6 6" xfId="8185" xr:uid="{8F88F883-ACA9-4899-BF60-4A9EFAA36054}"/>
    <cellStyle name="Comma 2 4 2 6 6 2" xfId="23596" xr:uid="{CC166ED0-4BC2-4CC9-B318-40DC460BFB04}"/>
    <cellStyle name="Comma 2 4 2 6 6 2 2" xfId="54420" xr:uid="{22BE0EC9-CE87-4BB3-B36A-053B953F3E0A}"/>
    <cellStyle name="Comma 2 4 2 6 6 3" xfId="39010" xr:uid="{50167E6F-46B6-4679-A78E-DF3285FFD77C}"/>
    <cellStyle name="Comma 2 4 2 6 7" xfId="15787" xr:uid="{6E7FD665-75E9-4D4F-9A2F-9807BFEE0DF7}"/>
    <cellStyle name="Comma 2 4 2 6 7 2" xfId="46611" xr:uid="{DC1E459E-D220-4251-9E34-B425BFB9C3B8}"/>
    <cellStyle name="Comma 2 4 2 6 8" xfId="31201" xr:uid="{A1D0868E-5052-4A24-93A2-02BF8352212D}"/>
    <cellStyle name="Comma 2 4 2 7" xfId="794" xr:uid="{498A1730-5DFC-489D-A214-D40646916137}"/>
    <cellStyle name="Comma 2 4 2 7 2" xfId="2693" xr:uid="{EB98D01C-9F8F-4ED5-882A-A8CDCD408D78}"/>
    <cellStyle name="Comma 2 4 2 7 2 2" xfId="6496" xr:uid="{2AE7A73A-AE17-4BFE-9C40-37B45393B7B6}"/>
    <cellStyle name="Comma 2 4 2 7 2 2 2" xfId="14307" xr:uid="{7BC0CFB7-EB71-403D-A5A8-62FAA06558BB}"/>
    <cellStyle name="Comma 2 4 2 7 2 2 2 2" xfId="29718" xr:uid="{404E9E90-E77C-4A2C-AB9E-6DA22A7CF5D8}"/>
    <cellStyle name="Comma 2 4 2 7 2 2 2 2 2" xfId="60542" xr:uid="{1011A545-C3B7-46A5-8460-5D474191681F}"/>
    <cellStyle name="Comma 2 4 2 7 2 2 2 3" xfId="45132" xr:uid="{E8A79DE3-A514-4D04-B9ED-395BB9843448}"/>
    <cellStyle name="Comma 2 4 2 7 2 2 3" xfId="21909" xr:uid="{FDDC90F7-F9F5-4B59-BEEC-05512B05EE56}"/>
    <cellStyle name="Comma 2 4 2 7 2 2 3 2" xfId="52733" xr:uid="{4ED179E3-1BB9-49E6-8180-9E0B4F732CA3}"/>
    <cellStyle name="Comma 2 4 2 7 2 2 4" xfId="37323" xr:uid="{C14B42E2-4FA9-45E1-BBF4-6D98D1A65F08}"/>
    <cellStyle name="Comma 2 4 2 7 2 3" xfId="10504" xr:uid="{F559AABA-007F-4FA8-A05B-A295BFADD852}"/>
    <cellStyle name="Comma 2 4 2 7 2 3 2" xfId="25915" xr:uid="{442A10DC-116F-4F37-B9EF-392BFAFCA95C}"/>
    <cellStyle name="Comma 2 4 2 7 2 3 2 2" xfId="56739" xr:uid="{E20F01EF-D51D-4BE1-BF88-395EEC61FE44}"/>
    <cellStyle name="Comma 2 4 2 7 2 3 3" xfId="41329" xr:uid="{8C30E136-9BBB-4913-AA8C-DDDC77700E05}"/>
    <cellStyle name="Comma 2 4 2 7 2 4" xfId="18106" xr:uid="{168E7208-B1F8-40A4-95C1-E435BCF5BD60}"/>
    <cellStyle name="Comma 2 4 2 7 2 4 2" xfId="48930" xr:uid="{7EF98238-1B93-4969-8FF1-2ADE44A6BDDC}"/>
    <cellStyle name="Comma 2 4 2 7 2 5" xfId="33520" xr:uid="{F0C7D594-44C3-490A-BC1F-D4769C3E3FF1}"/>
    <cellStyle name="Comma 2 4 2 7 3" xfId="4597" xr:uid="{B8C5B842-E137-40CF-BA23-A17F3CD2A6E2}"/>
    <cellStyle name="Comma 2 4 2 7 3 2" xfId="12408" xr:uid="{C5EDB3C5-75C2-4D70-A9AE-EBDBEA494696}"/>
    <cellStyle name="Comma 2 4 2 7 3 2 2" xfId="27819" xr:uid="{F99FE212-C728-44A4-B228-673168316EB5}"/>
    <cellStyle name="Comma 2 4 2 7 3 2 2 2" xfId="58643" xr:uid="{2B600F69-16EE-493F-8C80-DC5D5193896A}"/>
    <cellStyle name="Comma 2 4 2 7 3 2 3" xfId="43233" xr:uid="{CB4B621E-AEF3-4DF2-B7D1-73B07B0A3DBC}"/>
    <cellStyle name="Comma 2 4 2 7 3 3" xfId="20010" xr:uid="{B1B73DB1-54DC-42D0-8356-C62D41F4F71D}"/>
    <cellStyle name="Comma 2 4 2 7 3 3 2" xfId="50834" xr:uid="{7F4B3051-A52F-4D7C-900A-B29E313FAAD8}"/>
    <cellStyle name="Comma 2 4 2 7 3 4" xfId="35424" xr:uid="{6DEB6A97-813C-4B64-BC5A-E2C07DC0C83B}"/>
    <cellStyle name="Comma 2 4 2 7 4" xfId="8605" xr:uid="{ACE63964-EA8F-4E29-AEE6-1C074F0B9014}"/>
    <cellStyle name="Comma 2 4 2 7 4 2" xfId="24016" xr:uid="{40EAC229-1583-484D-AF83-5A1096D55DDF}"/>
    <cellStyle name="Comma 2 4 2 7 4 2 2" xfId="54840" xr:uid="{86978D72-532D-4C27-B3A6-2C71B51BA110}"/>
    <cellStyle name="Comma 2 4 2 7 4 3" xfId="39430" xr:uid="{8DE66637-E3E5-43D3-981B-4F2F98FCB22D}"/>
    <cellStyle name="Comma 2 4 2 7 5" xfId="16207" xr:uid="{9D84F5C6-C325-4198-8A75-E0A395AB33C0}"/>
    <cellStyle name="Comma 2 4 2 7 5 2" xfId="47031" xr:uid="{62A5ECA5-1D9A-41F8-AADB-35B5B5881E03}"/>
    <cellStyle name="Comma 2 4 2 7 6" xfId="31621" xr:uid="{FDA842E8-120A-472A-BE7F-621E15A0DC31}"/>
    <cellStyle name="Comma 2 4 2 8" xfId="1427" xr:uid="{19DFF2E2-10C7-4D2F-81DA-8746DE96CB6A}"/>
    <cellStyle name="Comma 2 4 2 8 2" xfId="3326" xr:uid="{DFE36872-39F1-4485-BD5F-1F2472AED2C9}"/>
    <cellStyle name="Comma 2 4 2 8 2 2" xfId="7129" xr:uid="{7860AFE2-0452-4AB0-9D76-474E75A1E2BF}"/>
    <cellStyle name="Comma 2 4 2 8 2 2 2" xfId="14940" xr:uid="{C4EBB627-2AB1-4008-9CDA-FC5E99C50CF0}"/>
    <cellStyle name="Comma 2 4 2 8 2 2 2 2" xfId="30351" xr:uid="{F2654998-8C14-4F9F-9258-2B3A2489673F}"/>
    <cellStyle name="Comma 2 4 2 8 2 2 2 2 2" xfId="61175" xr:uid="{3864827E-4CFB-4473-9975-09F391C06191}"/>
    <cellStyle name="Comma 2 4 2 8 2 2 2 3" xfId="45765" xr:uid="{8E5166DE-2516-4742-B60B-3877E1644707}"/>
    <cellStyle name="Comma 2 4 2 8 2 2 3" xfId="22542" xr:uid="{87B898CF-D0BE-41D1-81AB-86D27EA91758}"/>
    <cellStyle name="Comma 2 4 2 8 2 2 3 2" xfId="53366" xr:uid="{BB2C5B47-ECDC-40CA-9438-80506DE95D0C}"/>
    <cellStyle name="Comma 2 4 2 8 2 2 4" xfId="37956" xr:uid="{6BCD8D80-D879-4714-8FD4-1AF2D83A9915}"/>
    <cellStyle name="Comma 2 4 2 8 2 3" xfId="11137" xr:uid="{F491BF2F-1F9B-437B-8680-3C3376156300}"/>
    <cellStyle name="Comma 2 4 2 8 2 3 2" xfId="26548" xr:uid="{B441BCCA-48B0-42A5-80F6-E4C8CBF5728B}"/>
    <cellStyle name="Comma 2 4 2 8 2 3 2 2" xfId="57372" xr:uid="{01E8B7CF-7ACA-48BE-AFE6-8AFE694C19BE}"/>
    <cellStyle name="Comma 2 4 2 8 2 3 3" xfId="41962" xr:uid="{A8F4CF76-E2B9-4F81-BED2-C252C36DAF47}"/>
    <cellStyle name="Comma 2 4 2 8 2 4" xfId="18739" xr:uid="{652B8453-FE84-4C1F-B333-0C7EEBDD1BB8}"/>
    <cellStyle name="Comma 2 4 2 8 2 4 2" xfId="49563" xr:uid="{BC3D42AD-D61C-4935-8249-218DC53F8142}"/>
    <cellStyle name="Comma 2 4 2 8 2 5" xfId="34153" xr:uid="{D4054427-F5D4-4454-B199-0FDE6828CF40}"/>
    <cellStyle name="Comma 2 4 2 8 3" xfId="5230" xr:uid="{D3E8117C-8053-4612-B5F9-69483604574A}"/>
    <cellStyle name="Comma 2 4 2 8 3 2" xfId="13041" xr:uid="{AABE60A2-74AB-41D4-BA3B-EDC573329757}"/>
    <cellStyle name="Comma 2 4 2 8 3 2 2" xfId="28452" xr:uid="{EB5B3412-44D0-475E-8601-53EE14405B92}"/>
    <cellStyle name="Comma 2 4 2 8 3 2 2 2" xfId="59276" xr:uid="{856FC372-CD0D-493C-AE3C-E37D30C9D373}"/>
    <cellStyle name="Comma 2 4 2 8 3 2 3" xfId="43866" xr:uid="{863923D4-F3B7-4AAA-B85F-17311B0C48C6}"/>
    <cellStyle name="Comma 2 4 2 8 3 3" xfId="20643" xr:uid="{E442E56D-20EE-418D-9E5D-7C3FFB2E7D9A}"/>
    <cellStyle name="Comma 2 4 2 8 3 3 2" xfId="51467" xr:uid="{4F71485B-7099-4C34-BFF9-8623DCCA8D06}"/>
    <cellStyle name="Comma 2 4 2 8 3 4" xfId="36057" xr:uid="{D4DD1AE8-FAC6-45CF-A0D7-5F45EFBDCC35}"/>
    <cellStyle name="Comma 2 4 2 8 4" xfId="9238" xr:uid="{07154FE4-9184-47A6-8C5D-B70C5C413268}"/>
    <cellStyle name="Comma 2 4 2 8 4 2" xfId="24649" xr:uid="{4CEAB2CF-CFF0-463B-A024-5BB1BEA0767D}"/>
    <cellStyle name="Comma 2 4 2 8 4 2 2" xfId="55473" xr:uid="{3D57BF83-F647-46E1-820D-6CD925F69089}"/>
    <cellStyle name="Comma 2 4 2 8 4 3" xfId="40063" xr:uid="{D3D15817-0FF4-49E3-8614-EC078831B1BE}"/>
    <cellStyle name="Comma 2 4 2 8 5" xfId="16840" xr:uid="{87BC21A0-6799-4489-80C0-136EED5EB3F6}"/>
    <cellStyle name="Comma 2 4 2 8 5 2" xfId="47664" xr:uid="{61777133-D170-4400-BBC1-F15C83F994AC}"/>
    <cellStyle name="Comma 2 4 2 8 6" xfId="32254" xr:uid="{0A20DD28-2202-4297-8762-60A6413957FA}"/>
    <cellStyle name="Comma 2 4 2 9" xfId="2060" xr:uid="{D4E2AA84-9705-4D27-A485-82C761D43C7D}"/>
    <cellStyle name="Comma 2 4 2 9 2" xfId="5863" xr:uid="{EFD75C1F-C62F-4DBB-B182-7E7F1AEA35F2}"/>
    <cellStyle name="Comma 2 4 2 9 2 2" xfId="13674" xr:uid="{52C329F4-29A3-4630-AEBF-93680AC92D3B}"/>
    <cellStyle name="Comma 2 4 2 9 2 2 2" xfId="29085" xr:uid="{D17E8BCA-6798-4817-964F-2B389EEF5663}"/>
    <cellStyle name="Comma 2 4 2 9 2 2 2 2" xfId="59909" xr:uid="{DFFEFDF8-5A2D-472D-BDA5-0CB723CF65D8}"/>
    <cellStyle name="Comma 2 4 2 9 2 2 3" xfId="44499" xr:uid="{7A15CF05-EAC0-4F4F-8414-0327AF23E4B2}"/>
    <cellStyle name="Comma 2 4 2 9 2 3" xfId="21276" xr:uid="{258C6834-5247-4ABE-B990-85597778F826}"/>
    <cellStyle name="Comma 2 4 2 9 2 3 2" xfId="52100" xr:uid="{710923D8-05A2-492C-B107-47D9CC906F54}"/>
    <cellStyle name="Comma 2 4 2 9 2 4" xfId="36690" xr:uid="{B46EA70C-30B6-438C-9380-4701EC9A3513}"/>
    <cellStyle name="Comma 2 4 2 9 3" xfId="9871" xr:uid="{21DB4634-5C45-4FAF-803F-DCA8D9918426}"/>
    <cellStyle name="Comma 2 4 2 9 3 2" xfId="25282" xr:uid="{118496D3-E28C-4BA6-925C-0506A6BB79FE}"/>
    <cellStyle name="Comma 2 4 2 9 3 2 2" xfId="56106" xr:uid="{F939ACFA-3F73-495A-85DF-5153F9D57EA6}"/>
    <cellStyle name="Comma 2 4 2 9 3 3" xfId="40696" xr:uid="{7E33B6E8-ECA7-435D-9E89-8DBA2E598E4E}"/>
    <cellStyle name="Comma 2 4 2 9 4" xfId="17473" xr:uid="{45FA32DA-0A6A-4A51-A545-6BFC227EDF13}"/>
    <cellStyle name="Comma 2 4 2 9 4 2" xfId="48297" xr:uid="{9B424000-12BD-4570-BEBE-955F127EFA6D}"/>
    <cellStyle name="Comma 2 4 2 9 5" xfId="32887" xr:uid="{7B349328-370E-4BC4-A47D-856AAD4DA776}"/>
    <cellStyle name="Comma 2 4 3" xfId="217" xr:uid="{0DF36BA6-D0B6-4D1F-ADB2-335434F7263E}"/>
    <cellStyle name="Comma 2 4 3 10" xfId="7828" xr:uid="{6F4DBBEC-73B8-4FC3-8701-69CEDE7899BF}"/>
    <cellStyle name="Comma 2 4 3 10 2" xfId="23239" xr:uid="{09152271-8790-4364-AE01-FA00E552075C}"/>
    <cellStyle name="Comma 2 4 3 10 2 2" xfId="54063" xr:uid="{9AC2A707-22B4-492D-8BA0-2B7AE6CBC8D0}"/>
    <cellStyle name="Comma 2 4 3 10 3" xfId="38653" xr:uid="{9EC72EF4-B3A2-4A0B-8AF2-309618E0ADB1}"/>
    <cellStyle name="Comma 2 4 3 11" xfId="15639" xr:uid="{1B337666-ACB0-48D2-A338-251B99AF6993}"/>
    <cellStyle name="Comma 2 4 3 11 2" xfId="46463" xr:uid="{1DC529E5-E422-4B44-8C8F-FBE731582672}"/>
    <cellStyle name="Comma 2 4 3 12" xfId="31053" xr:uid="{82EC1E51-CEF7-4401-A810-A50C4DEE9979}"/>
    <cellStyle name="Comma 2 4 3 2" xfId="299" xr:uid="{EE9AE8B5-8182-4827-9237-72D31BB9FB40}"/>
    <cellStyle name="Comma 2 4 3 2 10" xfId="15721" xr:uid="{8261A1AD-145C-43DE-8A9E-C806B89CCD5B}"/>
    <cellStyle name="Comma 2 4 3 2 10 2" xfId="46545" xr:uid="{6168DBDE-C401-4092-81F2-F58F331BD868}"/>
    <cellStyle name="Comma 2 4 3 2 11" xfId="31135" xr:uid="{B6235283-497E-41B7-AC97-4E4954343ABF}"/>
    <cellStyle name="Comma 2 4 3 2 2" xfId="730" xr:uid="{F35D6F4C-17B9-4442-9D13-28B2602D5290}"/>
    <cellStyle name="Comma 2 4 3 2 2 2" xfId="1363" xr:uid="{A1E3053E-9CEF-451B-BDE5-06F84CACE9F6}"/>
    <cellStyle name="Comma 2 4 3 2 2 2 2" xfId="3262" xr:uid="{7F216763-C2C7-44D3-81A0-4A77F84A36BC}"/>
    <cellStyle name="Comma 2 4 3 2 2 2 2 2" xfId="7065" xr:uid="{A9FCE796-751A-48A7-A657-863C81C7791D}"/>
    <cellStyle name="Comma 2 4 3 2 2 2 2 2 2" xfId="14876" xr:uid="{A5301E65-E05E-40F6-A974-23F7F94C4193}"/>
    <cellStyle name="Comma 2 4 3 2 2 2 2 2 2 2" xfId="30287" xr:uid="{047CB2C5-FC21-4376-8311-DA2E8F24F26C}"/>
    <cellStyle name="Comma 2 4 3 2 2 2 2 2 2 2 2" xfId="61111" xr:uid="{5458A29C-BCD9-44A9-A49A-919846C52107}"/>
    <cellStyle name="Comma 2 4 3 2 2 2 2 2 2 3" xfId="45701" xr:uid="{5004C394-A355-4977-9CB6-FD51EAF6554A}"/>
    <cellStyle name="Comma 2 4 3 2 2 2 2 2 3" xfId="22478" xr:uid="{0F559468-C36E-482D-894C-2BFC43E2F836}"/>
    <cellStyle name="Comma 2 4 3 2 2 2 2 2 3 2" xfId="53302" xr:uid="{015C1F65-86DB-4E8E-B198-D88869A72681}"/>
    <cellStyle name="Comma 2 4 3 2 2 2 2 2 4" xfId="37892" xr:uid="{0D6793A3-0783-41A3-97F1-095E267DEF2A}"/>
    <cellStyle name="Comma 2 4 3 2 2 2 2 3" xfId="11073" xr:uid="{81BEF90F-0A8E-4EB0-AB11-B8DA35349DFF}"/>
    <cellStyle name="Comma 2 4 3 2 2 2 2 3 2" xfId="26484" xr:uid="{A670BB25-6497-4686-915D-9CEA1A64ABAD}"/>
    <cellStyle name="Comma 2 4 3 2 2 2 2 3 2 2" xfId="57308" xr:uid="{A8DD7C38-9A7F-489B-AAA7-59DF8EEF1736}"/>
    <cellStyle name="Comma 2 4 3 2 2 2 2 3 3" xfId="41898" xr:uid="{3D42168A-E24A-4BF2-8B26-6C9F36084733}"/>
    <cellStyle name="Comma 2 4 3 2 2 2 2 4" xfId="18675" xr:uid="{0E109CEA-F3E9-424E-BE15-5A9D5A2B01A7}"/>
    <cellStyle name="Comma 2 4 3 2 2 2 2 4 2" xfId="49499" xr:uid="{B25167FA-E01C-4DE7-A4A6-76339700489F}"/>
    <cellStyle name="Comma 2 4 3 2 2 2 2 5" xfId="34089" xr:uid="{438558DF-7582-447F-B411-2CB1862DBBD6}"/>
    <cellStyle name="Comma 2 4 3 2 2 2 3" xfId="5166" xr:uid="{9CA18222-2AD2-4C3F-85E7-BB8886C11A45}"/>
    <cellStyle name="Comma 2 4 3 2 2 2 3 2" xfId="12977" xr:uid="{02FD139C-359C-47F7-815C-9BE36A594265}"/>
    <cellStyle name="Comma 2 4 3 2 2 2 3 2 2" xfId="28388" xr:uid="{BB2C7D13-7902-48F5-9127-DCB57AA7C6D0}"/>
    <cellStyle name="Comma 2 4 3 2 2 2 3 2 2 2" xfId="59212" xr:uid="{9087A9AA-5E8C-490F-9980-C0955F71E209}"/>
    <cellStyle name="Comma 2 4 3 2 2 2 3 2 3" xfId="43802" xr:uid="{1A8D0B51-8C35-4712-9208-898F69BBEC0B}"/>
    <cellStyle name="Comma 2 4 3 2 2 2 3 3" xfId="20579" xr:uid="{FCB02055-D65E-442A-A2BA-306954665B63}"/>
    <cellStyle name="Comma 2 4 3 2 2 2 3 3 2" xfId="51403" xr:uid="{54146D79-F6B7-4D8E-9441-64C9C8BC33CB}"/>
    <cellStyle name="Comma 2 4 3 2 2 2 3 4" xfId="35993" xr:uid="{22135855-6782-4288-B8E0-D77979B94651}"/>
    <cellStyle name="Comma 2 4 3 2 2 2 4" xfId="9174" xr:uid="{E6B69024-22EB-433C-9277-506917FE3C5B}"/>
    <cellStyle name="Comma 2 4 3 2 2 2 4 2" xfId="24585" xr:uid="{168F7F37-76C5-4E43-9125-1C5FE1836100}"/>
    <cellStyle name="Comma 2 4 3 2 2 2 4 2 2" xfId="55409" xr:uid="{ACB1BAF5-52AA-4807-91E6-B87D9D36B68B}"/>
    <cellStyle name="Comma 2 4 3 2 2 2 4 3" xfId="39999" xr:uid="{71F0E0C3-0DBD-4AFA-8E16-ECC9901A9E1C}"/>
    <cellStyle name="Comma 2 4 3 2 2 2 5" xfId="16776" xr:uid="{3992BCED-B512-418D-96C4-53D507228C16}"/>
    <cellStyle name="Comma 2 4 3 2 2 2 5 2" xfId="47600" xr:uid="{6664529C-837A-466C-8EF4-8E859F62B489}"/>
    <cellStyle name="Comma 2 4 3 2 2 2 6" xfId="32190" xr:uid="{092ADFBD-2AF9-4F8E-932C-849BABB86673}"/>
    <cellStyle name="Comma 2 4 3 2 2 3" xfId="1996" xr:uid="{2C00993E-0E39-4E14-8FF2-EE8A34F76049}"/>
    <cellStyle name="Comma 2 4 3 2 2 3 2" xfId="3895" xr:uid="{6720151D-6C7D-4EDE-9F36-582D77124386}"/>
    <cellStyle name="Comma 2 4 3 2 2 3 2 2" xfId="7698" xr:uid="{99C43D13-6CDB-4818-9B56-AF54599E6867}"/>
    <cellStyle name="Comma 2 4 3 2 2 3 2 2 2" xfId="15509" xr:uid="{D45F95C7-674E-4A00-8514-F0E85B107119}"/>
    <cellStyle name="Comma 2 4 3 2 2 3 2 2 2 2" xfId="30920" xr:uid="{D7C10BC5-B2DF-4E15-8214-0D200059A3C0}"/>
    <cellStyle name="Comma 2 4 3 2 2 3 2 2 2 2 2" xfId="61744" xr:uid="{8D94BFF0-076E-4097-BD14-8105A404A169}"/>
    <cellStyle name="Comma 2 4 3 2 2 3 2 2 2 3" xfId="46334" xr:uid="{92F1FB88-59AE-4B0D-8F88-B7A738137B31}"/>
    <cellStyle name="Comma 2 4 3 2 2 3 2 2 3" xfId="23111" xr:uid="{AF63568A-DF74-4952-992F-0329F58ADD45}"/>
    <cellStyle name="Comma 2 4 3 2 2 3 2 2 3 2" xfId="53935" xr:uid="{8977A96F-29F8-499C-8C63-D5A348A8D0D3}"/>
    <cellStyle name="Comma 2 4 3 2 2 3 2 2 4" xfId="38525" xr:uid="{CCE41D8A-4FF6-49E7-ABA3-A11975DE3C78}"/>
    <cellStyle name="Comma 2 4 3 2 2 3 2 3" xfId="11706" xr:uid="{392DEF8A-D421-4EFD-8F14-4E73D095B8B1}"/>
    <cellStyle name="Comma 2 4 3 2 2 3 2 3 2" xfId="27117" xr:uid="{4E375DF9-DE19-499C-94DB-C173A84CF5CF}"/>
    <cellStyle name="Comma 2 4 3 2 2 3 2 3 2 2" xfId="57941" xr:uid="{4EDB888A-F239-418C-A874-68BB8B5F3DEB}"/>
    <cellStyle name="Comma 2 4 3 2 2 3 2 3 3" xfId="42531" xr:uid="{239DD626-F56C-46D4-B63D-FC4171334B87}"/>
    <cellStyle name="Comma 2 4 3 2 2 3 2 4" xfId="19308" xr:uid="{2D3E318A-4887-41F2-A734-FDEC2F498129}"/>
    <cellStyle name="Comma 2 4 3 2 2 3 2 4 2" xfId="50132" xr:uid="{DBFC1260-49FB-4EF2-9BF3-18CCDD08DDD6}"/>
    <cellStyle name="Comma 2 4 3 2 2 3 2 5" xfId="34722" xr:uid="{8EDA4E8E-3BEF-4C49-A331-F77DF64112AC}"/>
    <cellStyle name="Comma 2 4 3 2 2 3 3" xfId="5799" xr:uid="{06ED2460-F797-487C-BA68-78E3D2E94B50}"/>
    <cellStyle name="Comma 2 4 3 2 2 3 3 2" xfId="13610" xr:uid="{58891FC7-9D6B-4D4B-BED9-E7A034CE3B0D}"/>
    <cellStyle name="Comma 2 4 3 2 2 3 3 2 2" xfId="29021" xr:uid="{BEC980C6-E08F-486C-B9C2-69D17C75C487}"/>
    <cellStyle name="Comma 2 4 3 2 2 3 3 2 2 2" xfId="59845" xr:uid="{B6EC764B-5879-411E-BA42-95C7D41C18B2}"/>
    <cellStyle name="Comma 2 4 3 2 2 3 3 2 3" xfId="44435" xr:uid="{D7F9E350-895A-487D-95DD-81739C1D2F0E}"/>
    <cellStyle name="Comma 2 4 3 2 2 3 3 3" xfId="21212" xr:uid="{6F6E16C4-3F16-478C-BF90-9CD3E305B7A8}"/>
    <cellStyle name="Comma 2 4 3 2 2 3 3 3 2" xfId="52036" xr:uid="{7CBCD10C-9B8F-4577-A8DF-4015DF41058C}"/>
    <cellStyle name="Comma 2 4 3 2 2 3 3 4" xfId="36626" xr:uid="{D11AB289-2E5E-4A7F-B964-34A420425802}"/>
    <cellStyle name="Comma 2 4 3 2 2 3 4" xfId="9807" xr:uid="{67858EA8-DB83-4B9B-877E-800CEA6C48A5}"/>
    <cellStyle name="Comma 2 4 3 2 2 3 4 2" xfId="25218" xr:uid="{24E3DCD6-03C7-410E-A640-624009422CAC}"/>
    <cellStyle name="Comma 2 4 3 2 2 3 4 2 2" xfId="56042" xr:uid="{49728EF8-6084-412C-9D6A-557938A8A13C}"/>
    <cellStyle name="Comma 2 4 3 2 2 3 4 3" xfId="40632" xr:uid="{5D034442-13A8-48CD-B27F-C28809C788B8}"/>
    <cellStyle name="Comma 2 4 3 2 2 3 5" xfId="17409" xr:uid="{E942D847-78BF-4A3A-A507-F2E56767295A}"/>
    <cellStyle name="Comma 2 4 3 2 2 3 5 2" xfId="48233" xr:uid="{EBB0112E-50FF-4899-9A12-635E9EA320BC}"/>
    <cellStyle name="Comma 2 4 3 2 2 3 6" xfId="32823" xr:uid="{61D19061-4ACE-410B-8C0F-64A9BB7F3278}"/>
    <cellStyle name="Comma 2 4 3 2 2 4" xfId="2629" xr:uid="{B50DE165-4373-4223-8FC7-FAABAB1E2599}"/>
    <cellStyle name="Comma 2 4 3 2 2 4 2" xfId="6432" xr:uid="{5D41745D-7E60-4C53-BAE7-A64F75360556}"/>
    <cellStyle name="Comma 2 4 3 2 2 4 2 2" xfId="14243" xr:uid="{5C832456-1DFB-47AB-BC56-C32F3027023C}"/>
    <cellStyle name="Comma 2 4 3 2 2 4 2 2 2" xfId="29654" xr:uid="{009BB525-E068-4A57-8B23-F6BC97AC3B6F}"/>
    <cellStyle name="Comma 2 4 3 2 2 4 2 2 2 2" xfId="60478" xr:uid="{149FC94D-4F51-4971-BDE3-CC17F415A578}"/>
    <cellStyle name="Comma 2 4 3 2 2 4 2 2 3" xfId="45068" xr:uid="{3E4770D6-9944-46BB-915B-236E188BE377}"/>
    <cellStyle name="Comma 2 4 3 2 2 4 2 3" xfId="21845" xr:uid="{11013D86-C354-4BDD-BD2F-8EA1D6603388}"/>
    <cellStyle name="Comma 2 4 3 2 2 4 2 3 2" xfId="52669" xr:uid="{B09B10A0-0488-4BA8-BDB9-53708BC94F73}"/>
    <cellStyle name="Comma 2 4 3 2 2 4 2 4" xfId="37259" xr:uid="{58A00B90-C0F1-4F2F-B06F-E1F08F0FA150}"/>
    <cellStyle name="Comma 2 4 3 2 2 4 3" xfId="10440" xr:uid="{964EBBFD-55B4-4783-8213-E4F474EDB366}"/>
    <cellStyle name="Comma 2 4 3 2 2 4 3 2" xfId="25851" xr:uid="{0C9A8A2D-CE01-4020-B258-60A4337E5B2F}"/>
    <cellStyle name="Comma 2 4 3 2 2 4 3 2 2" xfId="56675" xr:uid="{CE925695-2724-4727-9F6F-3FBBE45D2715}"/>
    <cellStyle name="Comma 2 4 3 2 2 4 3 3" xfId="41265" xr:uid="{6954F5E1-70F4-484D-A342-3B90F84D1D4C}"/>
    <cellStyle name="Comma 2 4 3 2 2 4 4" xfId="18042" xr:uid="{77EFCAC8-CD44-4629-8023-4F9E48ED0718}"/>
    <cellStyle name="Comma 2 4 3 2 2 4 4 2" xfId="48866" xr:uid="{953263F0-C3DB-4845-B85A-033D24AC4C15}"/>
    <cellStyle name="Comma 2 4 3 2 2 4 5" xfId="33456" xr:uid="{A0C00E95-8852-4106-A21C-086B6651AF5B}"/>
    <cellStyle name="Comma 2 4 3 2 2 5" xfId="4533" xr:uid="{A43B0D43-5D4A-4864-A1BD-B25FAFC2B76F}"/>
    <cellStyle name="Comma 2 4 3 2 2 5 2" xfId="12344" xr:uid="{5D3A9FC1-D03E-4AAB-B481-47ABDCBA189A}"/>
    <cellStyle name="Comma 2 4 3 2 2 5 2 2" xfId="27755" xr:uid="{DCA2F437-D591-415D-86B3-FB96189D08F1}"/>
    <cellStyle name="Comma 2 4 3 2 2 5 2 2 2" xfId="58579" xr:uid="{614E8C3E-516F-4EB8-8F59-1A4A797F31B3}"/>
    <cellStyle name="Comma 2 4 3 2 2 5 2 3" xfId="43169" xr:uid="{3D16FE01-82A8-4104-A14F-906C3ED26930}"/>
    <cellStyle name="Comma 2 4 3 2 2 5 3" xfId="19946" xr:uid="{7A14BF8E-2420-4613-818C-5662C9B990C8}"/>
    <cellStyle name="Comma 2 4 3 2 2 5 3 2" xfId="50770" xr:uid="{EB74BEB7-5273-4C3F-A76A-CD7E91EF4749}"/>
    <cellStyle name="Comma 2 4 3 2 2 5 4" xfId="35360" xr:uid="{4EA41E42-02C3-4C5E-97B4-CB39959A3C27}"/>
    <cellStyle name="Comma 2 4 3 2 2 6" xfId="8541" xr:uid="{43DB419D-83DF-4CA4-83C3-82084D322100}"/>
    <cellStyle name="Comma 2 4 3 2 2 6 2" xfId="23952" xr:uid="{163FD3AB-1248-410B-9D07-0FDCA685D303}"/>
    <cellStyle name="Comma 2 4 3 2 2 6 2 2" xfId="54776" xr:uid="{0AE3B919-A72A-4789-A1C7-EFF68F7C7123}"/>
    <cellStyle name="Comma 2 4 3 2 2 6 3" xfId="39366" xr:uid="{FADE61A5-E096-4159-8E4D-0CF60F37B536}"/>
    <cellStyle name="Comma 2 4 3 2 2 7" xfId="16143" xr:uid="{6DC8A8C6-3FFC-4D85-8D0E-C771D17BD4DE}"/>
    <cellStyle name="Comma 2 4 3 2 2 7 2" xfId="46967" xr:uid="{B9C5B437-77B5-43F4-9A65-7B143AE92846}"/>
    <cellStyle name="Comma 2 4 3 2 2 8" xfId="31557" xr:uid="{1EAE3D29-9B15-4ED4-BEEC-591E9FD10DA2}"/>
    <cellStyle name="Comma 2 4 3 2 3" xfId="521" xr:uid="{2EFD06E7-93BD-4299-9C2F-C6AD27EFC57D}"/>
    <cellStyle name="Comma 2 4 3 2 3 2" xfId="1154" xr:uid="{003B2372-FCEB-4A4D-AEA9-D9526878EDF4}"/>
    <cellStyle name="Comma 2 4 3 2 3 2 2" xfId="3053" xr:uid="{92825607-3119-47F0-B76C-515DBB6A6D4E}"/>
    <cellStyle name="Comma 2 4 3 2 3 2 2 2" xfId="6856" xr:uid="{1461505D-057D-4D03-A5B2-4DF8BBA84004}"/>
    <cellStyle name="Comma 2 4 3 2 3 2 2 2 2" xfId="14667" xr:uid="{000E9B67-FFAB-43C4-9845-790C5C0EDA37}"/>
    <cellStyle name="Comma 2 4 3 2 3 2 2 2 2 2" xfId="30078" xr:uid="{35310450-C30A-4DDA-B696-C02D6D5419DC}"/>
    <cellStyle name="Comma 2 4 3 2 3 2 2 2 2 2 2" xfId="60902" xr:uid="{7E305BBB-B144-4351-A5BA-A745C27144B2}"/>
    <cellStyle name="Comma 2 4 3 2 3 2 2 2 2 3" xfId="45492" xr:uid="{3EEF5AD7-1D0E-486D-88FE-817A7384A598}"/>
    <cellStyle name="Comma 2 4 3 2 3 2 2 2 3" xfId="22269" xr:uid="{1D3A7348-3836-4870-B0A8-A0FE81DA52A2}"/>
    <cellStyle name="Comma 2 4 3 2 3 2 2 2 3 2" xfId="53093" xr:uid="{340ADF04-7538-48D5-87D9-45A35B671595}"/>
    <cellStyle name="Comma 2 4 3 2 3 2 2 2 4" xfId="37683" xr:uid="{8C613DEF-EDFD-4FB8-8292-A7AD6F7D1F5B}"/>
    <cellStyle name="Comma 2 4 3 2 3 2 2 3" xfId="10864" xr:uid="{D478BD22-4C0A-468A-9711-BDD00A8CC7EC}"/>
    <cellStyle name="Comma 2 4 3 2 3 2 2 3 2" xfId="26275" xr:uid="{A50D6813-6063-4423-905C-5AF257A27F61}"/>
    <cellStyle name="Comma 2 4 3 2 3 2 2 3 2 2" xfId="57099" xr:uid="{5C656C94-4DBB-4184-9FAA-DD6BDC6F116C}"/>
    <cellStyle name="Comma 2 4 3 2 3 2 2 3 3" xfId="41689" xr:uid="{AC56D4D6-ACE3-4D91-AF1D-42CCBC87B2C3}"/>
    <cellStyle name="Comma 2 4 3 2 3 2 2 4" xfId="18466" xr:uid="{A9DE72D4-2420-4CD0-9785-5AD5C96B68E3}"/>
    <cellStyle name="Comma 2 4 3 2 3 2 2 4 2" xfId="49290" xr:uid="{D599ADAC-8C25-46B9-BA3C-1910EDE69621}"/>
    <cellStyle name="Comma 2 4 3 2 3 2 2 5" xfId="33880" xr:uid="{4F3759AF-6856-45D0-95EB-13D30399CA23}"/>
    <cellStyle name="Comma 2 4 3 2 3 2 3" xfId="4957" xr:uid="{2B6A45F1-1CE4-41F5-A14F-A9D271B172E2}"/>
    <cellStyle name="Comma 2 4 3 2 3 2 3 2" xfId="12768" xr:uid="{3ECA1FA3-5ED0-4E12-BD07-66C81F9086E0}"/>
    <cellStyle name="Comma 2 4 3 2 3 2 3 2 2" xfId="28179" xr:uid="{9B7E6EAE-D2F9-42DD-95FD-6DFDB1832840}"/>
    <cellStyle name="Comma 2 4 3 2 3 2 3 2 2 2" xfId="59003" xr:uid="{FEB62AA7-0929-4153-8E76-0A3817B8EBC0}"/>
    <cellStyle name="Comma 2 4 3 2 3 2 3 2 3" xfId="43593" xr:uid="{269B800A-41CE-45F9-87B3-7798EDCFDD0C}"/>
    <cellStyle name="Comma 2 4 3 2 3 2 3 3" xfId="20370" xr:uid="{057CA7D7-2F81-4262-B01B-55CF2344ADC5}"/>
    <cellStyle name="Comma 2 4 3 2 3 2 3 3 2" xfId="51194" xr:uid="{5FD762A0-B8B7-4576-AED5-848577AF4499}"/>
    <cellStyle name="Comma 2 4 3 2 3 2 3 4" xfId="35784" xr:uid="{8A509857-D671-4ADD-AEB2-0B34E31EA408}"/>
    <cellStyle name="Comma 2 4 3 2 3 2 4" xfId="8965" xr:uid="{C5E602AE-307E-4A3E-94D9-98FF10873355}"/>
    <cellStyle name="Comma 2 4 3 2 3 2 4 2" xfId="24376" xr:uid="{22A1D4D8-220C-472B-9C80-E3EA18919D8A}"/>
    <cellStyle name="Comma 2 4 3 2 3 2 4 2 2" xfId="55200" xr:uid="{C5993263-F9AB-471C-AEBB-2BFB0B021A09}"/>
    <cellStyle name="Comma 2 4 3 2 3 2 4 3" xfId="39790" xr:uid="{2A3E1B6C-0A05-4BB9-A396-EAA7C3961327}"/>
    <cellStyle name="Comma 2 4 3 2 3 2 5" xfId="16567" xr:uid="{9B31DB70-A78C-4C33-816B-FE89C8677934}"/>
    <cellStyle name="Comma 2 4 3 2 3 2 5 2" xfId="47391" xr:uid="{189186DE-D8AA-43D3-94A6-8403E40C4699}"/>
    <cellStyle name="Comma 2 4 3 2 3 2 6" xfId="31981" xr:uid="{37D0536A-FA18-4A79-9DCF-8DC3915BE0E3}"/>
    <cellStyle name="Comma 2 4 3 2 3 3" xfId="1787" xr:uid="{A5517A77-3B68-4406-AA17-62074694AB3B}"/>
    <cellStyle name="Comma 2 4 3 2 3 3 2" xfId="3686" xr:uid="{285CF67C-D0C8-4058-8178-F1A99028C7C5}"/>
    <cellStyle name="Comma 2 4 3 2 3 3 2 2" xfId="7489" xr:uid="{26B73644-46A2-41CF-AD12-3AAA53FD9C02}"/>
    <cellStyle name="Comma 2 4 3 2 3 3 2 2 2" xfId="15300" xr:uid="{35E587FF-0890-4E98-8BE2-059865F330D2}"/>
    <cellStyle name="Comma 2 4 3 2 3 3 2 2 2 2" xfId="30711" xr:uid="{E5C41A87-3092-474E-B557-05366F28B639}"/>
    <cellStyle name="Comma 2 4 3 2 3 3 2 2 2 2 2" xfId="61535" xr:uid="{12933D49-6648-4EB3-B7F1-57629E064001}"/>
    <cellStyle name="Comma 2 4 3 2 3 3 2 2 2 3" xfId="46125" xr:uid="{F6A2BE0A-561B-4751-B555-62ACD9CB842E}"/>
    <cellStyle name="Comma 2 4 3 2 3 3 2 2 3" xfId="22902" xr:uid="{6389BB2F-F08D-434D-8EA0-B2B9DDDF3E7E}"/>
    <cellStyle name="Comma 2 4 3 2 3 3 2 2 3 2" xfId="53726" xr:uid="{37FFE798-EDDB-401F-A060-05F460D12BF0}"/>
    <cellStyle name="Comma 2 4 3 2 3 3 2 2 4" xfId="38316" xr:uid="{59111D20-6FBE-447A-99A9-D15140C1EFC9}"/>
    <cellStyle name="Comma 2 4 3 2 3 3 2 3" xfId="11497" xr:uid="{C29AEDE7-54B0-4E2B-9635-5519237BAA72}"/>
    <cellStyle name="Comma 2 4 3 2 3 3 2 3 2" xfId="26908" xr:uid="{ADC04821-A1F3-40E0-96E1-9C55AA8F3ADA}"/>
    <cellStyle name="Comma 2 4 3 2 3 3 2 3 2 2" xfId="57732" xr:uid="{018D3D6F-CCBD-43E7-923F-F88D0774B1D1}"/>
    <cellStyle name="Comma 2 4 3 2 3 3 2 3 3" xfId="42322" xr:uid="{31B888F6-B77E-4790-8D11-7952517861BC}"/>
    <cellStyle name="Comma 2 4 3 2 3 3 2 4" xfId="19099" xr:uid="{45B9F283-5B5B-4125-817B-B305953A7AA6}"/>
    <cellStyle name="Comma 2 4 3 2 3 3 2 4 2" xfId="49923" xr:uid="{E3B83051-C6D6-4F41-80BC-FC1FC145EAB3}"/>
    <cellStyle name="Comma 2 4 3 2 3 3 2 5" xfId="34513" xr:uid="{548117D6-7749-492F-8F42-2664DBB6EEA5}"/>
    <cellStyle name="Comma 2 4 3 2 3 3 3" xfId="5590" xr:uid="{F8CBB6CA-E71F-43E1-A5D0-C6D0BEB8FE7B}"/>
    <cellStyle name="Comma 2 4 3 2 3 3 3 2" xfId="13401" xr:uid="{EC83A75D-7BB9-4F55-8EC8-36FF4FFD8C20}"/>
    <cellStyle name="Comma 2 4 3 2 3 3 3 2 2" xfId="28812" xr:uid="{4BE643C6-4A3A-4715-BE54-BDD2D2978F8F}"/>
    <cellStyle name="Comma 2 4 3 2 3 3 3 2 2 2" xfId="59636" xr:uid="{59030BF5-8521-4084-B9E0-9648E365B3FE}"/>
    <cellStyle name="Comma 2 4 3 2 3 3 3 2 3" xfId="44226" xr:uid="{30AF9655-0A26-491D-8AAF-D4C44FA22FB5}"/>
    <cellStyle name="Comma 2 4 3 2 3 3 3 3" xfId="21003" xr:uid="{7453077F-F74F-494B-B0F8-F133C830848A}"/>
    <cellStyle name="Comma 2 4 3 2 3 3 3 3 2" xfId="51827" xr:uid="{8884067A-3543-4B34-9BC2-B36E3B6E995E}"/>
    <cellStyle name="Comma 2 4 3 2 3 3 3 4" xfId="36417" xr:uid="{CC104BCB-FAD7-455F-B6AA-13F564490A8D}"/>
    <cellStyle name="Comma 2 4 3 2 3 3 4" xfId="9598" xr:uid="{E4345349-A05D-4D4D-919E-D3BC1DFE4A78}"/>
    <cellStyle name="Comma 2 4 3 2 3 3 4 2" xfId="25009" xr:uid="{E012E5AE-C030-45A8-94DD-A084AD068B40}"/>
    <cellStyle name="Comma 2 4 3 2 3 3 4 2 2" xfId="55833" xr:uid="{1ED8D24E-9BE7-404B-9E0A-9B44EB2526E2}"/>
    <cellStyle name="Comma 2 4 3 2 3 3 4 3" xfId="40423" xr:uid="{1CBF686C-3C17-4BA7-B6A1-727EC57FE1A7}"/>
    <cellStyle name="Comma 2 4 3 2 3 3 5" xfId="17200" xr:uid="{B0F1A176-9BBE-4200-A3DD-8C691403A55D}"/>
    <cellStyle name="Comma 2 4 3 2 3 3 5 2" xfId="48024" xr:uid="{3283A85B-D4D2-4FB2-8AB3-13A3765E57B5}"/>
    <cellStyle name="Comma 2 4 3 2 3 3 6" xfId="32614" xr:uid="{1A0CE4BC-9AB0-4ECC-A261-45696CFBB55B}"/>
    <cellStyle name="Comma 2 4 3 2 3 4" xfId="2420" xr:uid="{1E1C2910-AAA1-4F29-B280-CA816F8DA87F}"/>
    <cellStyle name="Comma 2 4 3 2 3 4 2" xfId="6223" xr:uid="{A1118F72-1E0C-42D1-A70F-7E15CA0979C8}"/>
    <cellStyle name="Comma 2 4 3 2 3 4 2 2" xfId="14034" xr:uid="{EF367BD8-BC57-4C96-A624-DCF107CEB1FB}"/>
    <cellStyle name="Comma 2 4 3 2 3 4 2 2 2" xfId="29445" xr:uid="{E342DA28-A71A-481F-9CC1-6D7EEAB402D5}"/>
    <cellStyle name="Comma 2 4 3 2 3 4 2 2 2 2" xfId="60269" xr:uid="{AAA40036-6548-4448-9E0E-9DA8AE685C78}"/>
    <cellStyle name="Comma 2 4 3 2 3 4 2 2 3" xfId="44859" xr:uid="{3A0369A0-6EC1-4A58-99B9-9635A377DFA0}"/>
    <cellStyle name="Comma 2 4 3 2 3 4 2 3" xfId="21636" xr:uid="{A0F1E8EB-4608-40B7-BB96-018CFF3A4718}"/>
    <cellStyle name="Comma 2 4 3 2 3 4 2 3 2" xfId="52460" xr:uid="{DD8C1DEE-6F4A-47DF-AC0D-9DE0F75083F4}"/>
    <cellStyle name="Comma 2 4 3 2 3 4 2 4" xfId="37050" xr:uid="{CA79A76C-72D9-44DD-8835-DC7962ABC4FC}"/>
    <cellStyle name="Comma 2 4 3 2 3 4 3" xfId="10231" xr:uid="{6E7AF795-7D56-49C8-90CF-EBDC3422ACCF}"/>
    <cellStyle name="Comma 2 4 3 2 3 4 3 2" xfId="25642" xr:uid="{C9A7BA67-8D63-4C8B-94EA-2780CB1BCFD7}"/>
    <cellStyle name="Comma 2 4 3 2 3 4 3 2 2" xfId="56466" xr:uid="{2C4553C1-660B-40C5-B577-42DF49C0EF7B}"/>
    <cellStyle name="Comma 2 4 3 2 3 4 3 3" xfId="41056" xr:uid="{8A1BCE6D-FDBA-467B-9B1F-56079EE72E1A}"/>
    <cellStyle name="Comma 2 4 3 2 3 4 4" xfId="17833" xr:uid="{771024FE-DC82-4F7E-A5B6-4EC9A0E4BF9A}"/>
    <cellStyle name="Comma 2 4 3 2 3 4 4 2" xfId="48657" xr:uid="{09D2E95F-0614-4680-B53C-9ABE2E7C5FF4}"/>
    <cellStyle name="Comma 2 4 3 2 3 4 5" xfId="33247" xr:uid="{B75AADC8-8C04-4FC2-9BE9-61713B9572FC}"/>
    <cellStyle name="Comma 2 4 3 2 3 5" xfId="4324" xr:uid="{F9CF5C94-ACC8-4CEA-BB58-2E354DB765DC}"/>
    <cellStyle name="Comma 2 4 3 2 3 5 2" xfId="12135" xr:uid="{5F6DC412-88B6-4BBB-AB1C-30CF68F266AB}"/>
    <cellStyle name="Comma 2 4 3 2 3 5 2 2" xfId="27546" xr:uid="{D192E7AF-6C3A-4194-9120-FC0CF7075F3F}"/>
    <cellStyle name="Comma 2 4 3 2 3 5 2 2 2" xfId="58370" xr:uid="{5FE160BD-1E31-4E6D-9801-EFDD87705B2E}"/>
    <cellStyle name="Comma 2 4 3 2 3 5 2 3" xfId="42960" xr:uid="{D50DB79A-E62A-47AB-A4A6-D50720323EF8}"/>
    <cellStyle name="Comma 2 4 3 2 3 5 3" xfId="19737" xr:uid="{92D8CD08-CC2F-497F-A1BB-FF3F9483FC5D}"/>
    <cellStyle name="Comma 2 4 3 2 3 5 3 2" xfId="50561" xr:uid="{DA99558D-6FF1-44A4-A8F2-C2CAE7B6976E}"/>
    <cellStyle name="Comma 2 4 3 2 3 5 4" xfId="35151" xr:uid="{FF8ED592-6187-46F7-9806-197ACB7E8F5B}"/>
    <cellStyle name="Comma 2 4 3 2 3 6" xfId="8332" xr:uid="{51B03FC5-DF84-4116-BA87-7FD89D43E188}"/>
    <cellStyle name="Comma 2 4 3 2 3 6 2" xfId="23743" xr:uid="{C6EC7713-9B12-4384-A979-D2D54FA83860}"/>
    <cellStyle name="Comma 2 4 3 2 3 6 2 2" xfId="54567" xr:uid="{5BEDA6EA-99B3-4F33-BC34-0C535A1700AF}"/>
    <cellStyle name="Comma 2 4 3 2 3 6 3" xfId="39157" xr:uid="{69DD4FD4-A09D-4B0B-B8EE-ED1AA27CDF9E}"/>
    <cellStyle name="Comma 2 4 3 2 3 7" xfId="15934" xr:uid="{99007342-29B9-4B94-99FE-0607DF6D9422}"/>
    <cellStyle name="Comma 2 4 3 2 3 7 2" xfId="46758" xr:uid="{F20E1418-2B9D-4265-AA9F-E86DB0EF8F2B}"/>
    <cellStyle name="Comma 2 4 3 2 3 8" xfId="31348" xr:uid="{9CFD3317-DD85-44EB-9A80-559A60F910E8}"/>
    <cellStyle name="Comma 2 4 3 2 4" xfId="941" xr:uid="{42476371-39ED-45E0-B232-B0FE96027C35}"/>
    <cellStyle name="Comma 2 4 3 2 4 2" xfId="2840" xr:uid="{4109CA6B-7D6B-4344-91B3-D75AA50ADC9D}"/>
    <cellStyle name="Comma 2 4 3 2 4 2 2" xfId="6643" xr:uid="{05B832C2-CF00-4455-B115-94BC322C609F}"/>
    <cellStyle name="Comma 2 4 3 2 4 2 2 2" xfId="14454" xr:uid="{02BA1927-175F-4ED4-8CC0-0FFDDC3B372B}"/>
    <cellStyle name="Comma 2 4 3 2 4 2 2 2 2" xfId="29865" xr:uid="{89D92470-57A8-4CAA-BF66-083A009FAC0D}"/>
    <cellStyle name="Comma 2 4 3 2 4 2 2 2 2 2" xfId="60689" xr:uid="{7AF93649-36E5-4CC0-BA53-EB2D077C1A6C}"/>
    <cellStyle name="Comma 2 4 3 2 4 2 2 2 3" xfId="45279" xr:uid="{B9716C5F-C325-4B41-8219-35A262069EEB}"/>
    <cellStyle name="Comma 2 4 3 2 4 2 2 3" xfId="22056" xr:uid="{719A89BA-AADF-4C53-B626-26E658FF2BDA}"/>
    <cellStyle name="Comma 2 4 3 2 4 2 2 3 2" xfId="52880" xr:uid="{E174874F-0961-42DD-8BC5-3EE36E434186}"/>
    <cellStyle name="Comma 2 4 3 2 4 2 2 4" xfId="37470" xr:uid="{BC4FAEF6-A643-4D85-97CF-7ADC590D11E1}"/>
    <cellStyle name="Comma 2 4 3 2 4 2 3" xfId="10651" xr:uid="{A3D9ACB1-AB22-4F0F-A1AA-3B9F36652AE6}"/>
    <cellStyle name="Comma 2 4 3 2 4 2 3 2" xfId="26062" xr:uid="{9C43ED06-A838-499D-9E9C-EFC8A14216D3}"/>
    <cellStyle name="Comma 2 4 3 2 4 2 3 2 2" xfId="56886" xr:uid="{22CF72E0-068D-41FE-A612-7EF8FF39A228}"/>
    <cellStyle name="Comma 2 4 3 2 4 2 3 3" xfId="41476" xr:uid="{64DA7E64-1D14-4941-820A-D4C6BF247293}"/>
    <cellStyle name="Comma 2 4 3 2 4 2 4" xfId="18253" xr:uid="{EFE10BE9-2E44-415C-BB77-6254E1496497}"/>
    <cellStyle name="Comma 2 4 3 2 4 2 4 2" xfId="49077" xr:uid="{825C3119-0853-48A8-B521-40FC211C2B10}"/>
    <cellStyle name="Comma 2 4 3 2 4 2 5" xfId="33667" xr:uid="{936138F0-535C-44FC-AB66-78317F117A8E}"/>
    <cellStyle name="Comma 2 4 3 2 4 3" xfId="4744" xr:uid="{4FC9168B-7776-4822-8314-6C617BFEB2EA}"/>
    <cellStyle name="Comma 2 4 3 2 4 3 2" xfId="12555" xr:uid="{5C7E20EE-9B7F-407E-9B21-6048D35CEEB7}"/>
    <cellStyle name="Comma 2 4 3 2 4 3 2 2" xfId="27966" xr:uid="{D4146572-6897-4C5E-B83D-CB34FE2BE757}"/>
    <cellStyle name="Comma 2 4 3 2 4 3 2 2 2" xfId="58790" xr:uid="{0BF4ADFE-D1E4-47A9-B2F5-53E1A674C503}"/>
    <cellStyle name="Comma 2 4 3 2 4 3 2 3" xfId="43380" xr:uid="{B8C4EB71-9355-49DC-AC27-4A9930A04128}"/>
    <cellStyle name="Comma 2 4 3 2 4 3 3" xfId="20157" xr:uid="{483EE204-CCC4-46A0-88DD-9B8584106161}"/>
    <cellStyle name="Comma 2 4 3 2 4 3 3 2" xfId="50981" xr:uid="{CF326264-6DC2-4F5E-B1DA-23A88FFE42FA}"/>
    <cellStyle name="Comma 2 4 3 2 4 3 4" xfId="35571" xr:uid="{579EDE4F-0197-4DC1-B026-B203ACAF4FEC}"/>
    <cellStyle name="Comma 2 4 3 2 4 4" xfId="8752" xr:uid="{7F5D4CEC-1C48-4E12-82A9-05E888972254}"/>
    <cellStyle name="Comma 2 4 3 2 4 4 2" xfId="24163" xr:uid="{520D78FD-355B-4C38-9927-4021F0CBCD62}"/>
    <cellStyle name="Comma 2 4 3 2 4 4 2 2" xfId="54987" xr:uid="{D74BF4AE-2EE6-4545-A394-7D96B6745D91}"/>
    <cellStyle name="Comma 2 4 3 2 4 4 3" xfId="39577" xr:uid="{C41F74C4-D728-4FDA-B2E4-1DB7358BF234}"/>
    <cellStyle name="Comma 2 4 3 2 4 5" xfId="16354" xr:uid="{93207406-6173-409E-ADFF-BA0BCC0ADC9A}"/>
    <cellStyle name="Comma 2 4 3 2 4 5 2" xfId="47178" xr:uid="{CE7644DB-2367-4C90-8DBD-CF0E4E52C937}"/>
    <cellStyle name="Comma 2 4 3 2 4 6" xfId="31768" xr:uid="{C19B3608-AE25-49CC-85F9-3B93BB7DEC4E}"/>
    <cellStyle name="Comma 2 4 3 2 5" xfId="1574" xr:uid="{DDAD45CC-F19F-46FB-9315-FD1623BAA0BD}"/>
    <cellStyle name="Comma 2 4 3 2 5 2" xfId="3473" xr:uid="{E63A3C92-8409-4F5A-B0D4-9D3C1D310BA4}"/>
    <cellStyle name="Comma 2 4 3 2 5 2 2" xfId="7276" xr:uid="{5C4CDE74-ABD7-4D8B-AF81-1CAA445641BB}"/>
    <cellStyle name="Comma 2 4 3 2 5 2 2 2" xfId="15087" xr:uid="{CFEE7354-7408-48A8-8727-9408B07F01A2}"/>
    <cellStyle name="Comma 2 4 3 2 5 2 2 2 2" xfId="30498" xr:uid="{33FE58E4-1AF3-467F-A6E4-72BCA7A5B7C0}"/>
    <cellStyle name="Comma 2 4 3 2 5 2 2 2 2 2" xfId="61322" xr:uid="{8C58DDC4-B2D3-462D-8DF8-34C16D8B07EC}"/>
    <cellStyle name="Comma 2 4 3 2 5 2 2 2 3" xfId="45912" xr:uid="{1C07F894-9F68-4BE6-A184-232D194A64FE}"/>
    <cellStyle name="Comma 2 4 3 2 5 2 2 3" xfId="22689" xr:uid="{DFBC9D5D-E32B-44AC-BFF8-F8AE41EB87BD}"/>
    <cellStyle name="Comma 2 4 3 2 5 2 2 3 2" xfId="53513" xr:uid="{B792D126-11B2-481D-B6F2-D451CF1AA314}"/>
    <cellStyle name="Comma 2 4 3 2 5 2 2 4" xfId="38103" xr:uid="{E3A505F8-6C45-4D26-B85A-45C689E15619}"/>
    <cellStyle name="Comma 2 4 3 2 5 2 3" xfId="11284" xr:uid="{3F8BC55D-218D-4EE6-B55D-9F4FB698F192}"/>
    <cellStyle name="Comma 2 4 3 2 5 2 3 2" xfId="26695" xr:uid="{8F9FA7CB-09DA-47B4-A6EA-DC5DE397FF19}"/>
    <cellStyle name="Comma 2 4 3 2 5 2 3 2 2" xfId="57519" xr:uid="{8B67B7F9-E8BC-41A4-A3F1-F62E8B052857}"/>
    <cellStyle name="Comma 2 4 3 2 5 2 3 3" xfId="42109" xr:uid="{F4019599-0828-481A-A762-3BB53BCEC00B}"/>
    <cellStyle name="Comma 2 4 3 2 5 2 4" xfId="18886" xr:uid="{B04751B2-F5ED-486D-AEA4-BEC98ECF6BF1}"/>
    <cellStyle name="Comma 2 4 3 2 5 2 4 2" xfId="49710" xr:uid="{3D6D812B-0EF6-47F7-8A21-BBE8762CDB43}"/>
    <cellStyle name="Comma 2 4 3 2 5 2 5" xfId="34300" xr:uid="{E05EF02A-812A-4ADA-9840-54E1C2631935}"/>
    <cellStyle name="Comma 2 4 3 2 5 3" xfId="5377" xr:uid="{BCDCF4FF-C576-46E1-9153-9BBC8AFB8450}"/>
    <cellStyle name="Comma 2 4 3 2 5 3 2" xfId="13188" xr:uid="{ACFD261D-B3C1-4FDE-83D1-7858EC19AE49}"/>
    <cellStyle name="Comma 2 4 3 2 5 3 2 2" xfId="28599" xr:uid="{41516A5C-4169-417C-886A-9C63FBD0A321}"/>
    <cellStyle name="Comma 2 4 3 2 5 3 2 2 2" xfId="59423" xr:uid="{C13B8327-829F-433D-AD47-27334E1D78CD}"/>
    <cellStyle name="Comma 2 4 3 2 5 3 2 3" xfId="44013" xr:uid="{54DEC3B1-D05B-40A4-88F1-ABCDF8E542DC}"/>
    <cellStyle name="Comma 2 4 3 2 5 3 3" xfId="20790" xr:uid="{BC328536-1076-4345-9BFD-970933A1358E}"/>
    <cellStyle name="Comma 2 4 3 2 5 3 3 2" xfId="51614" xr:uid="{7C383177-92D3-4741-B36B-0630009817BA}"/>
    <cellStyle name="Comma 2 4 3 2 5 3 4" xfId="36204" xr:uid="{CDE1760C-2AAC-4E59-AA80-575BBCF350D9}"/>
    <cellStyle name="Comma 2 4 3 2 5 4" xfId="9385" xr:uid="{0EA2FE96-8700-4540-AC54-15FDBEDD2704}"/>
    <cellStyle name="Comma 2 4 3 2 5 4 2" xfId="24796" xr:uid="{CEBD6356-C5C4-4772-9EA4-A15A50491D79}"/>
    <cellStyle name="Comma 2 4 3 2 5 4 2 2" xfId="55620" xr:uid="{4E653943-883A-425D-9C38-7C91056DB6EE}"/>
    <cellStyle name="Comma 2 4 3 2 5 4 3" xfId="40210" xr:uid="{C2B21CB3-B6C7-4E29-8076-440AC9A78CD8}"/>
    <cellStyle name="Comma 2 4 3 2 5 5" xfId="16987" xr:uid="{8647B865-81DB-4980-BBEF-1237261445C3}"/>
    <cellStyle name="Comma 2 4 3 2 5 5 2" xfId="47811" xr:uid="{D7E7CD8D-F87A-4BC8-9B44-8D07223DB20C}"/>
    <cellStyle name="Comma 2 4 3 2 5 6" xfId="32401" xr:uid="{D7CA6F48-223C-4426-B014-80030D18C546}"/>
    <cellStyle name="Comma 2 4 3 2 6" xfId="2207" xr:uid="{860D81BA-9991-459C-91B4-A4EB8A80ECC2}"/>
    <cellStyle name="Comma 2 4 3 2 6 2" xfId="6010" xr:uid="{FAE86488-B470-4113-B2B3-DE5DE6ADF8EA}"/>
    <cellStyle name="Comma 2 4 3 2 6 2 2" xfId="13821" xr:uid="{FB0D553F-E5FD-49B1-AE5F-10657776A04B}"/>
    <cellStyle name="Comma 2 4 3 2 6 2 2 2" xfId="29232" xr:uid="{7D931B9F-E5DB-41D4-9E42-1E23DA2BB9C8}"/>
    <cellStyle name="Comma 2 4 3 2 6 2 2 2 2" xfId="60056" xr:uid="{2969B4E7-1148-4B4E-8AC7-A1116BDAB227}"/>
    <cellStyle name="Comma 2 4 3 2 6 2 2 3" xfId="44646" xr:uid="{E8266BF5-7CFA-4EA4-8DFD-786AE676EDE2}"/>
    <cellStyle name="Comma 2 4 3 2 6 2 3" xfId="21423" xr:uid="{DE1264AD-0104-4C54-891A-2247ADD82282}"/>
    <cellStyle name="Comma 2 4 3 2 6 2 3 2" xfId="52247" xr:uid="{F498CEDB-73D9-49E4-BA65-801D25ECBD59}"/>
    <cellStyle name="Comma 2 4 3 2 6 2 4" xfId="36837" xr:uid="{F0E6E97E-9DC9-4D97-BE79-608106A973FD}"/>
    <cellStyle name="Comma 2 4 3 2 6 3" xfId="10018" xr:uid="{4288E2F6-7CC9-4C45-BD2F-DCDFBCF937BD}"/>
    <cellStyle name="Comma 2 4 3 2 6 3 2" xfId="25429" xr:uid="{C986267A-3C98-4EF6-A9C0-28802CA415AC}"/>
    <cellStyle name="Comma 2 4 3 2 6 3 2 2" xfId="56253" xr:uid="{1EF12485-9100-4393-A057-F1C19B117926}"/>
    <cellStyle name="Comma 2 4 3 2 6 3 3" xfId="40843" xr:uid="{98B82819-9B5B-4B5B-9D6E-4ADFDCA4081D}"/>
    <cellStyle name="Comma 2 4 3 2 6 4" xfId="17620" xr:uid="{A9CC20A0-4480-4E4F-9220-1FB4663BA11E}"/>
    <cellStyle name="Comma 2 4 3 2 6 4 2" xfId="48444" xr:uid="{85697209-5AC7-49AC-A1BA-22A97DB6D666}"/>
    <cellStyle name="Comma 2 4 3 2 6 5" xfId="33034" xr:uid="{BAF59FF0-2D66-4736-B39A-F3CD51543C5E}"/>
    <cellStyle name="Comma 2 4 3 2 7" xfId="4111" xr:uid="{2EBB025C-1321-401F-AF01-9025B25984E8}"/>
    <cellStyle name="Comma 2 4 3 2 7 2" xfId="11922" xr:uid="{9201659B-497F-4440-A7A3-8A1D3A51F062}"/>
    <cellStyle name="Comma 2 4 3 2 7 2 2" xfId="27333" xr:uid="{BD9E9391-9D39-4880-B4A5-48528BCFBCD5}"/>
    <cellStyle name="Comma 2 4 3 2 7 2 2 2" xfId="58157" xr:uid="{8A844386-5F2C-4D6A-98C3-76FF842B7FCD}"/>
    <cellStyle name="Comma 2 4 3 2 7 2 3" xfId="42747" xr:uid="{8B7D2197-87F9-4905-A3E7-D048AF1B0316}"/>
    <cellStyle name="Comma 2 4 3 2 7 3" xfId="19524" xr:uid="{72132F9C-75A5-4A0F-80C2-3234B4179CB7}"/>
    <cellStyle name="Comma 2 4 3 2 7 3 2" xfId="50348" xr:uid="{03C74A83-53C1-4B2E-936D-4DA5E1D2FDF1}"/>
    <cellStyle name="Comma 2 4 3 2 7 4" xfId="34938" xr:uid="{12251B8F-274E-4DD9-AFC6-D83B03444754}"/>
    <cellStyle name="Comma 2 4 3 2 8" xfId="8119" xr:uid="{27478BEE-00F7-4C57-8A35-4A5A644A87CA}"/>
    <cellStyle name="Comma 2 4 3 2 8 2" xfId="23530" xr:uid="{A5B2DF7F-CA50-4B92-BBF3-DBE79B5F1F1F}"/>
    <cellStyle name="Comma 2 4 3 2 8 2 2" xfId="54354" xr:uid="{46A33621-8C90-4197-9B5A-F3DFCFDC251C}"/>
    <cellStyle name="Comma 2 4 3 2 8 3" xfId="38944" xr:uid="{AB5C4097-75C0-4F4C-B445-51D464FC07ED}"/>
    <cellStyle name="Comma 2 4 3 2 9" xfId="7910" xr:uid="{55BDBF53-7A38-4B91-89AF-30C7B87ACD9E}"/>
    <cellStyle name="Comma 2 4 3 2 9 2" xfId="23321" xr:uid="{F67A9777-ACD7-458C-93C7-B1C21F60682C}"/>
    <cellStyle name="Comma 2 4 3 2 9 2 2" xfId="54145" xr:uid="{A71F91E2-6E89-407C-A988-E5C3C7499F15}"/>
    <cellStyle name="Comma 2 4 3 2 9 3" xfId="38735" xr:uid="{AF1B109B-170F-4DA6-97AA-275845EE23DB}"/>
    <cellStyle name="Comma 2 4 3 3" xfId="648" xr:uid="{D04A8895-EFE3-4EF0-AF8F-B6F7862185BE}"/>
    <cellStyle name="Comma 2 4 3 3 2" xfId="1281" xr:uid="{89D4EA7B-0824-4331-9807-4F5175442A03}"/>
    <cellStyle name="Comma 2 4 3 3 2 2" xfId="3180" xr:uid="{B50143E1-21E8-4371-84FB-86F95E46C112}"/>
    <cellStyle name="Comma 2 4 3 3 2 2 2" xfId="6983" xr:uid="{8278FF3A-43F3-49B8-80BF-7D96B703C7F2}"/>
    <cellStyle name="Comma 2 4 3 3 2 2 2 2" xfId="14794" xr:uid="{ECC0B3D5-2DBB-47EF-AE65-F50638F1F74D}"/>
    <cellStyle name="Comma 2 4 3 3 2 2 2 2 2" xfId="30205" xr:uid="{71A3560B-A8BB-45F6-A09B-27150BF043E0}"/>
    <cellStyle name="Comma 2 4 3 3 2 2 2 2 2 2" xfId="61029" xr:uid="{0F7AA2D4-7D60-4E4F-A9CC-841A9C6F830D}"/>
    <cellStyle name="Comma 2 4 3 3 2 2 2 2 3" xfId="45619" xr:uid="{0E2CC022-3357-469F-8874-B19BB68E96A9}"/>
    <cellStyle name="Comma 2 4 3 3 2 2 2 3" xfId="22396" xr:uid="{57732722-979B-4A4E-A592-8772F07AF853}"/>
    <cellStyle name="Comma 2 4 3 3 2 2 2 3 2" xfId="53220" xr:uid="{4A42F9EC-F38A-485B-81AA-40C14036B9E5}"/>
    <cellStyle name="Comma 2 4 3 3 2 2 2 4" xfId="37810" xr:uid="{AC0D4DF9-8A14-470B-8293-90C7E0FBF76E}"/>
    <cellStyle name="Comma 2 4 3 3 2 2 3" xfId="10991" xr:uid="{896EEFE4-5BAE-4815-85CD-F6BCC99CF3C0}"/>
    <cellStyle name="Comma 2 4 3 3 2 2 3 2" xfId="26402" xr:uid="{57575149-E524-4639-8226-CD8DEACB504B}"/>
    <cellStyle name="Comma 2 4 3 3 2 2 3 2 2" xfId="57226" xr:uid="{6EF56B8F-4611-4006-A7FB-771775D9B86C}"/>
    <cellStyle name="Comma 2 4 3 3 2 2 3 3" xfId="41816" xr:uid="{48F954E7-9101-4E2B-8A56-CF8676CC8DF2}"/>
    <cellStyle name="Comma 2 4 3 3 2 2 4" xfId="18593" xr:uid="{610F1BE6-DA51-4185-81A2-4851269D3E27}"/>
    <cellStyle name="Comma 2 4 3 3 2 2 4 2" xfId="49417" xr:uid="{DAE27640-CCD6-425D-8609-7EC717BE3123}"/>
    <cellStyle name="Comma 2 4 3 3 2 2 5" xfId="34007" xr:uid="{AB648531-EFCC-4648-84D2-6157832FE9A2}"/>
    <cellStyle name="Comma 2 4 3 3 2 3" xfId="5084" xr:uid="{E90BBD50-2DAC-4C1B-A697-F6D95E6A1ECA}"/>
    <cellStyle name="Comma 2 4 3 3 2 3 2" xfId="12895" xr:uid="{B03C8818-368D-4E34-91C3-203AA739E6C8}"/>
    <cellStyle name="Comma 2 4 3 3 2 3 2 2" xfId="28306" xr:uid="{8EF809F1-CF12-4AA0-8EFD-DF313B637735}"/>
    <cellStyle name="Comma 2 4 3 3 2 3 2 2 2" xfId="59130" xr:uid="{F0A0FE37-DCEB-4A12-ACC8-ACBD3C3E9EA3}"/>
    <cellStyle name="Comma 2 4 3 3 2 3 2 3" xfId="43720" xr:uid="{50D6C651-54FB-4437-B72E-CD208229727C}"/>
    <cellStyle name="Comma 2 4 3 3 2 3 3" xfId="20497" xr:uid="{9A2D57B6-D52A-4081-8588-7392ADDFCD1A}"/>
    <cellStyle name="Comma 2 4 3 3 2 3 3 2" xfId="51321" xr:uid="{EAA6D144-78BD-4AE3-B7F9-0365AC3B92F0}"/>
    <cellStyle name="Comma 2 4 3 3 2 3 4" xfId="35911" xr:uid="{260DF2A9-6E1D-416D-B50C-0D06CF6DAB24}"/>
    <cellStyle name="Comma 2 4 3 3 2 4" xfId="9092" xr:uid="{DBD20A69-BB74-4F70-B51F-D28FDA1F03B0}"/>
    <cellStyle name="Comma 2 4 3 3 2 4 2" xfId="24503" xr:uid="{9641E787-A47F-4DC9-9AE2-B55A7A688E6F}"/>
    <cellStyle name="Comma 2 4 3 3 2 4 2 2" xfId="55327" xr:uid="{021F56D7-913A-4E2A-A049-DD395A5D47D0}"/>
    <cellStyle name="Comma 2 4 3 3 2 4 3" xfId="39917" xr:uid="{1C2F6ECF-145A-466E-BE2C-4A12D7763FF6}"/>
    <cellStyle name="Comma 2 4 3 3 2 5" xfId="16694" xr:uid="{7C43E524-3D9A-4AE2-96F8-989D7AA5E7C4}"/>
    <cellStyle name="Comma 2 4 3 3 2 5 2" xfId="47518" xr:uid="{BCC15BB7-A6CE-4806-8B81-E3A020614AFD}"/>
    <cellStyle name="Comma 2 4 3 3 2 6" xfId="32108" xr:uid="{E88B91E4-987E-459F-AE3A-08A5E6E374FF}"/>
    <cellStyle name="Comma 2 4 3 3 3" xfId="1914" xr:uid="{F0EBA8B8-F5E6-47AF-98F8-FF21322C5A35}"/>
    <cellStyle name="Comma 2 4 3 3 3 2" xfId="3813" xr:uid="{4DF37C9F-D081-414B-93A7-973A6D0B415E}"/>
    <cellStyle name="Comma 2 4 3 3 3 2 2" xfId="7616" xr:uid="{7862275A-62DE-418A-AD7F-E6F44DE24EDE}"/>
    <cellStyle name="Comma 2 4 3 3 3 2 2 2" xfId="15427" xr:uid="{3474C944-D61F-4FAD-925B-62DC1256A2FB}"/>
    <cellStyle name="Comma 2 4 3 3 3 2 2 2 2" xfId="30838" xr:uid="{811C3E15-6799-461D-AB07-249E5EA0F12A}"/>
    <cellStyle name="Comma 2 4 3 3 3 2 2 2 2 2" xfId="61662" xr:uid="{EA5A9FB3-DBF2-43F2-90D4-869205B8957A}"/>
    <cellStyle name="Comma 2 4 3 3 3 2 2 2 3" xfId="46252" xr:uid="{9CCA3A11-59CE-4C9E-BD2F-CFC7AC8F7932}"/>
    <cellStyle name="Comma 2 4 3 3 3 2 2 3" xfId="23029" xr:uid="{132791C4-BF94-4E93-9BC4-AC872C6563DA}"/>
    <cellStyle name="Comma 2 4 3 3 3 2 2 3 2" xfId="53853" xr:uid="{0919D41D-B07D-4C90-A99B-48B7F96CA63F}"/>
    <cellStyle name="Comma 2 4 3 3 3 2 2 4" xfId="38443" xr:uid="{9BFF9A68-37EA-48C3-B8E7-61FE184D5B66}"/>
    <cellStyle name="Comma 2 4 3 3 3 2 3" xfId="11624" xr:uid="{12C83B4B-B9F3-4A47-B9AE-417A02BC4256}"/>
    <cellStyle name="Comma 2 4 3 3 3 2 3 2" xfId="27035" xr:uid="{DA08BCAF-05BB-40C6-95D5-1503F6811EC5}"/>
    <cellStyle name="Comma 2 4 3 3 3 2 3 2 2" xfId="57859" xr:uid="{F8320DA9-4EC3-4788-8A56-4478E19C1DB9}"/>
    <cellStyle name="Comma 2 4 3 3 3 2 3 3" xfId="42449" xr:uid="{DF95171C-F60A-45BE-8C3D-3863B3576BDB}"/>
    <cellStyle name="Comma 2 4 3 3 3 2 4" xfId="19226" xr:uid="{6E8B5623-DFF8-4DFB-B4D1-ABBD01334D8F}"/>
    <cellStyle name="Comma 2 4 3 3 3 2 4 2" xfId="50050" xr:uid="{97B0EF40-5381-4DE0-8A46-9CDEE2C75524}"/>
    <cellStyle name="Comma 2 4 3 3 3 2 5" xfId="34640" xr:uid="{21D7EE60-B4FC-4897-AAB1-B299969AA94E}"/>
    <cellStyle name="Comma 2 4 3 3 3 3" xfId="5717" xr:uid="{030C87BA-8B2A-41C1-9BEF-0399B6039BC2}"/>
    <cellStyle name="Comma 2 4 3 3 3 3 2" xfId="13528" xr:uid="{FD2602CD-4E77-40FF-9FD4-4026E86D6520}"/>
    <cellStyle name="Comma 2 4 3 3 3 3 2 2" xfId="28939" xr:uid="{E07CD3E6-F275-4B78-8C6C-E1FEDA8E8726}"/>
    <cellStyle name="Comma 2 4 3 3 3 3 2 2 2" xfId="59763" xr:uid="{174F2368-9BAE-4EA2-9DDF-16DDD44940E2}"/>
    <cellStyle name="Comma 2 4 3 3 3 3 2 3" xfId="44353" xr:uid="{5F3498B2-5BF0-475F-BB6C-8C1BB25AF5C9}"/>
    <cellStyle name="Comma 2 4 3 3 3 3 3" xfId="21130" xr:uid="{5FD848D4-2235-4E64-BECE-684C0D5410D4}"/>
    <cellStyle name="Comma 2 4 3 3 3 3 3 2" xfId="51954" xr:uid="{72614875-8BC0-451C-84BD-CAC07217DDE0}"/>
    <cellStyle name="Comma 2 4 3 3 3 3 4" xfId="36544" xr:uid="{E90BEC40-74FD-4D3D-B6AD-E52D4AE82479}"/>
    <cellStyle name="Comma 2 4 3 3 3 4" xfId="9725" xr:uid="{6BB8FC01-B391-4C4C-8046-775858189EAA}"/>
    <cellStyle name="Comma 2 4 3 3 3 4 2" xfId="25136" xr:uid="{7842553B-B05B-47AC-930E-B7475EBAA844}"/>
    <cellStyle name="Comma 2 4 3 3 3 4 2 2" xfId="55960" xr:uid="{44B0C9D1-0DC0-4BD0-8C70-E60247B48ACC}"/>
    <cellStyle name="Comma 2 4 3 3 3 4 3" xfId="40550" xr:uid="{5F0A9AB4-12C0-44E7-AE1F-DE6B2036F4D1}"/>
    <cellStyle name="Comma 2 4 3 3 3 5" xfId="17327" xr:uid="{A5B5B9DC-3F7B-4158-A36A-627B669F3592}"/>
    <cellStyle name="Comma 2 4 3 3 3 5 2" xfId="48151" xr:uid="{AD92192D-271D-47C8-BAAF-A69DE5CDAE6F}"/>
    <cellStyle name="Comma 2 4 3 3 3 6" xfId="32741" xr:uid="{8373E307-EA88-49D8-A774-7CCA27216822}"/>
    <cellStyle name="Comma 2 4 3 3 4" xfId="2547" xr:uid="{BD334759-EA05-4613-89B2-B92AD49E0F7C}"/>
    <cellStyle name="Comma 2 4 3 3 4 2" xfId="6350" xr:uid="{22C96E96-A29E-48A5-8702-A9E1C94B8EB8}"/>
    <cellStyle name="Comma 2 4 3 3 4 2 2" xfId="14161" xr:uid="{18EF043F-DC59-43BC-B4EC-84BBA9621270}"/>
    <cellStyle name="Comma 2 4 3 3 4 2 2 2" xfId="29572" xr:uid="{3BACC723-3660-4E0C-970E-DAF87CDC64E8}"/>
    <cellStyle name="Comma 2 4 3 3 4 2 2 2 2" xfId="60396" xr:uid="{6B6A5677-C029-4777-A9D8-4FE0E4DDB512}"/>
    <cellStyle name="Comma 2 4 3 3 4 2 2 3" xfId="44986" xr:uid="{090F7076-9E18-42EB-BF97-6C34C8CE9BA7}"/>
    <cellStyle name="Comma 2 4 3 3 4 2 3" xfId="21763" xr:uid="{D889FC56-827F-4B91-B4BB-8FAFA966CAD6}"/>
    <cellStyle name="Comma 2 4 3 3 4 2 3 2" xfId="52587" xr:uid="{7B32653E-6A04-4190-B89C-31EBC4B50A1A}"/>
    <cellStyle name="Comma 2 4 3 3 4 2 4" xfId="37177" xr:uid="{AABF46C4-CD8C-42C8-8CD8-2BC3395E7DC5}"/>
    <cellStyle name="Comma 2 4 3 3 4 3" xfId="10358" xr:uid="{865ACA28-603E-4341-AC81-867AB8145DC3}"/>
    <cellStyle name="Comma 2 4 3 3 4 3 2" xfId="25769" xr:uid="{9217514D-F370-4245-9AEF-C5010FE280C1}"/>
    <cellStyle name="Comma 2 4 3 3 4 3 2 2" xfId="56593" xr:uid="{6BC2448D-908F-4C23-8166-437A0751DA6C}"/>
    <cellStyle name="Comma 2 4 3 3 4 3 3" xfId="41183" xr:uid="{FCBB723A-C0DE-4725-9575-1BD618AE140E}"/>
    <cellStyle name="Comma 2 4 3 3 4 4" xfId="17960" xr:uid="{F595B332-CA3A-46DB-8BFC-275F2C5A8F4D}"/>
    <cellStyle name="Comma 2 4 3 3 4 4 2" xfId="48784" xr:uid="{08CFB16D-6288-4537-A330-4572381BE079}"/>
    <cellStyle name="Comma 2 4 3 3 4 5" xfId="33374" xr:uid="{AA22C889-2D97-41A7-9F88-B440ABDC3789}"/>
    <cellStyle name="Comma 2 4 3 3 5" xfId="4451" xr:uid="{2F98EE8C-0E4D-46D1-81B6-6054BAA86786}"/>
    <cellStyle name="Comma 2 4 3 3 5 2" xfId="12262" xr:uid="{4D90B93B-CB51-4EEC-B1C1-0CDC6C6A3B4E}"/>
    <cellStyle name="Comma 2 4 3 3 5 2 2" xfId="27673" xr:uid="{BF67428B-8F17-4F38-AAA9-CEC0EF713B23}"/>
    <cellStyle name="Comma 2 4 3 3 5 2 2 2" xfId="58497" xr:uid="{BE308635-4AF9-4073-B687-9C2628AF6665}"/>
    <cellStyle name="Comma 2 4 3 3 5 2 3" xfId="43087" xr:uid="{148791D5-BFA7-4331-90A5-8BC5C26B8ED6}"/>
    <cellStyle name="Comma 2 4 3 3 5 3" xfId="19864" xr:uid="{17BE5B72-250A-44CB-8A10-C63CFCCDFFA0}"/>
    <cellStyle name="Comma 2 4 3 3 5 3 2" xfId="50688" xr:uid="{4E69EEB6-032F-482D-ADDA-BA56F6E61CC5}"/>
    <cellStyle name="Comma 2 4 3 3 5 4" xfId="35278" xr:uid="{86882D8F-D829-44D6-9C9A-B20E4D4271D7}"/>
    <cellStyle name="Comma 2 4 3 3 6" xfId="8459" xr:uid="{66C21DF0-6027-41F7-8AFC-8A2B75ADB3A6}"/>
    <cellStyle name="Comma 2 4 3 3 6 2" xfId="23870" xr:uid="{E3632BDE-0C7A-484B-955E-2B15FE522768}"/>
    <cellStyle name="Comma 2 4 3 3 6 2 2" xfId="54694" xr:uid="{3AF8F736-43FE-42E6-945B-E912B7463117}"/>
    <cellStyle name="Comma 2 4 3 3 6 3" xfId="39284" xr:uid="{895FA3A4-07F8-4F7D-8279-F1171DCB8C64}"/>
    <cellStyle name="Comma 2 4 3 3 7" xfId="16061" xr:uid="{529B2AE5-6492-426A-A54F-206749D7D358}"/>
    <cellStyle name="Comma 2 4 3 3 7 2" xfId="46885" xr:uid="{CB8B2D05-A852-425C-86DE-59D6BBC016FB}"/>
    <cellStyle name="Comma 2 4 3 3 8" xfId="31475" xr:uid="{0EA426CA-5FC6-45D6-8A52-746BE5A4FB89}"/>
    <cellStyle name="Comma 2 4 3 4" xfId="439" xr:uid="{D597A338-EAE1-45F1-9A4F-68D65FE7DCEF}"/>
    <cellStyle name="Comma 2 4 3 4 2" xfId="1072" xr:uid="{631DFB73-DEF3-4551-AE65-B08F251E27D1}"/>
    <cellStyle name="Comma 2 4 3 4 2 2" xfId="2971" xr:uid="{25E616D9-E6A0-427B-83C9-D94988EA109B}"/>
    <cellStyle name="Comma 2 4 3 4 2 2 2" xfId="6774" xr:uid="{3E961C85-1718-4A09-B809-B4578C20BBB7}"/>
    <cellStyle name="Comma 2 4 3 4 2 2 2 2" xfId="14585" xr:uid="{759E403B-C75F-40B9-92F7-D00AD90331A0}"/>
    <cellStyle name="Comma 2 4 3 4 2 2 2 2 2" xfId="29996" xr:uid="{4000B4FC-00A8-4E2C-8238-B8368CFEBA81}"/>
    <cellStyle name="Comma 2 4 3 4 2 2 2 2 2 2" xfId="60820" xr:uid="{0A9C1859-7399-4BB3-B18F-694F900EC39C}"/>
    <cellStyle name="Comma 2 4 3 4 2 2 2 2 3" xfId="45410" xr:uid="{F225F766-8910-43A5-96AE-581AB2247E29}"/>
    <cellStyle name="Comma 2 4 3 4 2 2 2 3" xfId="22187" xr:uid="{0ADFC349-722B-475A-A9AC-D84A1CDF8F21}"/>
    <cellStyle name="Comma 2 4 3 4 2 2 2 3 2" xfId="53011" xr:uid="{E0CC0037-D8AE-446E-A1A2-F9AAFDAD1A4A}"/>
    <cellStyle name="Comma 2 4 3 4 2 2 2 4" xfId="37601" xr:uid="{4704F475-3629-4949-8517-E346E8DD79D6}"/>
    <cellStyle name="Comma 2 4 3 4 2 2 3" xfId="10782" xr:uid="{B349CAE9-45C1-4CB7-9AB7-B5AE3857B715}"/>
    <cellStyle name="Comma 2 4 3 4 2 2 3 2" xfId="26193" xr:uid="{35205C2E-644E-491B-9211-729E85ABCDD9}"/>
    <cellStyle name="Comma 2 4 3 4 2 2 3 2 2" xfId="57017" xr:uid="{5D52C8B7-9C08-4FA2-A427-F01337F9F1A1}"/>
    <cellStyle name="Comma 2 4 3 4 2 2 3 3" xfId="41607" xr:uid="{1B70688A-A627-4B1F-A2B2-96E38E892C92}"/>
    <cellStyle name="Comma 2 4 3 4 2 2 4" xfId="18384" xr:uid="{57A06538-1D9A-4A41-BAD0-2346BCD1998C}"/>
    <cellStyle name="Comma 2 4 3 4 2 2 4 2" xfId="49208" xr:uid="{86D4F8AC-BF71-4BF8-914F-80FAA504656C}"/>
    <cellStyle name="Comma 2 4 3 4 2 2 5" xfId="33798" xr:uid="{055A7E72-0A51-40B2-B48A-BB0587B8F819}"/>
    <cellStyle name="Comma 2 4 3 4 2 3" xfId="4875" xr:uid="{C7726483-C8FA-456E-8104-2FA614C81D47}"/>
    <cellStyle name="Comma 2 4 3 4 2 3 2" xfId="12686" xr:uid="{FE0A8B5E-BC26-4589-BB35-A3B241892459}"/>
    <cellStyle name="Comma 2 4 3 4 2 3 2 2" xfId="28097" xr:uid="{7E488885-1EB1-4817-8317-5178AA3458A5}"/>
    <cellStyle name="Comma 2 4 3 4 2 3 2 2 2" xfId="58921" xr:uid="{FD9AEEE2-7B9F-4915-8365-34D2E0AFDCF9}"/>
    <cellStyle name="Comma 2 4 3 4 2 3 2 3" xfId="43511" xr:uid="{7EB8C0CF-AC30-48A6-A606-DD88CCBAC8AF}"/>
    <cellStyle name="Comma 2 4 3 4 2 3 3" xfId="20288" xr:uid="{DB6923E6-37A6-4AC8-AFAE-7D886C406E67}"/>
    <cellStyle name="Comma 2 4 3 4 2 3 3 2" xfId="51112" xr:uid="{84556C4C-6247-483D-8C3B-556C7AB40FB6}"/>
    <cellStyle name="Comma 2 4 3 4 2 3 4" xfId="35702" xr:uid="{756B7E73-4060-4F99-A092-1421983C3468}"/>
    <cellStyle name="Comma 2 4 3 4 2 4" xfId="8883" xr:uid="{297B53EF-DE2F-4120-AE44-B36F695C0B66}"/>
    <cellStyle name="Comma 2 4 3 4 2 4 2" xfId="24294" xr:uid="{452ECB6D-BA28-40F2-827F-55F614A16380}"/>
    <cellStyle name="Comma 2 4 3 4 2 4 2 2" xfId="55118" xr:uid="{E47C8854-F489-4314-90FE-1E38CB3112C9}"/>
    <cellStyle name="Comma 2 4 3 4 2 4 3" xfId="39708" xr:uid="{E08BA226-7227-4401-AAF2-73F0B543FBF2}"/>
    <cellStyle name="Comma 2 4 3 4 2 5" xfId="16485" xr:uid="{BAE5D6EA-0C04-4949-A4B4-575F10510BFA}"/>
    <cellStyle name="Comma 2 4 3 4 2 5 2" xfId="47309" xr:uid="{0530316E-E085-4560-B958-681C606BE27E}"/>
    <cellStyle name="Comma 2 4 3 4 2 6" xfId="31899" xr:uid="{3C867A02-2244-4B19-BBAB-5F2F814309D7}"/>
    <cellStyle name="Comma 2 4 3 4 3" xfId="1705" xr:uid="{AA766F25-CBC0-48BE-BAFD-4AB6FE573FE9}"/>
    <cellStyle name="Comma 2 4 3 4 3 2" xfId="3604" xr:uid="{810635AD-0D10-4DE7-BADE-3C5C6DABDB60}"/>
    <cellStyle name="Comma 2 4 3 4 3 2 2" xfId="7407" xr:uid="{2C3CDF2A-77C2-40F1-BBEA-339F90B42F1E}"/>
    <cellStyle name="Comma 2 4 3 4 3 2 2 2" xfId="15218" xr:uid="{2F1F7C0C-C968-4513-8796-3DBB1ADB230A}"/>
    <cellStyle name="Comma 2 4 3 4 3 2 2 2 2" xfId="30629" xr:uid="{9D4CBD73-DCA1-4B04-B316-48183900C253}"/>
    <cellStyle name="Comma 2 4 3 4 3 2 2 2 2 2" xfId="61453" xr:uid="{F2199145-86E1-468B-8700-C5475F110184}"/>
    <cellStyle name="Comma 2 4 3 4 3 2 2 2 3" xfId="46043" xr:uid="{478457D7-C39C-4A2C-9395-59BD49B1E063}"/>
    <cellStyle name="Comma 2 4 3 4 3 2 2 3" xfId="22820" xr:uid="{0C6CA28E-B5B1-4B4F-A56E-2801A8C9293E}"/>
    <cellStyle name="Comma 2 4 3 4 3 2 2 3 2" xfId="53644" xr:uid="{033945EE-DF7C-4324-9E10-58DE501411EB}"/>
    <cellStyle name="Comma 2 4 3 4 3 2 2 4" xfId="38234" xr:uid="{D5E78787-C56A-4AFE-B956-BB7217C78265}"/>
    <cellStyle name="Comma 2 4 3 4 3 2 3" xfId="11415" xr:uid="{43FBA047-F013-41C2-982A-01CDD9296071}"/>
    <cellStyle name="Comma 2 4 3 4 3 2 3 2" xfId="26826" xr:uid="{ECE37FB0-1D12-41FB-9E16-8275B673AA49}"/>
    <cellStyle name="Comma 2 4 3 4 3 2 3 2 2" xfId="57650" xr:uid="{0CA3DED6-D3E8-4974-A2B1-712C36074817}"/>
    <cellStyle name="Comma 2 4 3 4 3 2 3 3" xfId="42240" xr:uid="{764BB832-79D8-4685-AAC3-E6FDFD299F64}"/>
    <cellStyle name="Comma 2 4 3 4 3 2 4" xfId="19017" xr:uid="{A11BA38C-9DC3-43AC-BA5A-55E8CCC43883}"/>
    <cellStyle name="Comma 2 4 3 4 3 2 4 2" xfId="49841" xr:uid="{8315E4D8-0C0E-40DE-8AA6-5B4328C71C0E}"/>
    <cellStyle name="Comma 2 4 3 4 3 2 5" xfId="34431" xr:uid="{AEA23054-F6EB-4E60-94B7-FFEC41C9CBC3}"/>
    <cellStyle name="Comma 2 4 3 4 3 3" xfId="5508" xr:uid="{A15723A7-14A2-4B06-B37D-473F0AC66FE3}"/>
    <cellStyle name="Comma 2 4 3 4 3 3 2" xfId="13319" xr:uid="{33971B45-2D80-48D4-B970-71EC451F1CE7}"/>
    <cellStyle name="Comma 2 4 3 4 3 3 2 2" xfId="28730" xr:uid="{BECDD466-72C6-4820-8A11-D89DC3D0CBB8}"/>
    <cellStyle name="Comma 2 4 3 4 3 3 2 2 2" xfId="59554" xr:uid="{2F5F301B-7DE8-49AD-A566-5DA2A89DCB60}"/>
    <cellStyle name="Comma 2 4 3 4 3 3 2 3" xfId="44144" xr:uid="{B84608C0-6569-434B-BF41-68C21576533D}"/>
    <cellStyle name="Comma 2 4 3 4 3 3 3" xfId="20921" xr:uid="{03D41FDF-19DC-452B-9E10-A5C498189718}"/>
    <cellStyle name="Comma 2 4 3 4 3 3 3 2" xfId="51745" xr:uid="{9D3BABCE-FFF1-4F7C-AB7E-89D9189986F2}"/>
    <cellStyle name="Comma 2 4 3 4 3 3 4" xfId="36335" xr:uid="{DEE3B395-C2D4-45ED-8C77-A6205680A892}"/>
    <cellStyle name="Comma 2 4 3 4 3 4" xfId="9516" xr:uid="{4A6AB68E-453C-4EA1-B307-BB41DFC97F1D}"/>
    <cellStyle name="Comma 2 4 3 4 3 4 2" xfId="24927" xr:uid="{BCAD59F8-2A4C-4540-9297-71B542F8689A}"/>
    <cellStyle name="Comma 2 4 3 4 3 4 2 2" xfId="55751" xr:uid="{82FE54EA-3AFE-48AE-874F-9BBABE21C96C}"/>
    <cellStyle name="Comma 2 4 3 4 3 4 3" xfId="40341" xr:uid="{2E86F9FE-F723-445F-9A50-CE6E6987EFAB}"/>
    <cellStyle name="Comma 2 4 3 4 3 5" xfId="17118" xr:uid="{D99EE931-A8C5-4B45-A1F0-099FC9948C5C}"/>
    <cellStyle name="Comma 2 4 3 4 3 5 2" xfId="47942" xr:uid="{207D2AE8-70F5-4411-BDBF-7CC23799A23C}"/>
    <cellStyle name="Comma 2 4 3 4 3 6" xfId="32532" xr:uid="{BAE1CB18-DC46-4280-9F18-FA96C45F1089}"/>
    <cellStyle name="Comma 2 4 3 4 4" xfId="2338" xr:uid="{AA0306AF-21F2-4C4C-96D3-15A53B7453EB}"/>
    <cellStyle name="Comma 2 4 3 4 4 2" xfId="6141" xr:uid="{8755B217-F778-49D7-BD12-AC4DCC714B45}"/>
    <cellStyle name="Comma 2 4 3 4 4 2 2" xfId="13952" xr:uid="{9C8822DF-BD8A-4529-8B20-AC6E49FE6007}"/>
    <cellStyle name="Comma 2 4 3 4 4 2 2 2" xfId="29363" xr:uid="{8AABD78D-AAB3-4EF2-8104-0FBE88923D0A}"/>
    <cellStyle name="Comma 2 4 3 4 4 2 2 2 2" xfId="60187" xr:uid="{D7A442B4-8609-4D35-8ABD-B45FB15794A0}"/>
    <cellStyle name="Comma 2 4 3 4 4 2 2 3" xfId="44777" xr:uid="{A45482CF-3079-49BC-933C-28420B18BDC2}"/>
    <cellStyle name="Comma 2 4 3 4 4 2 3" xfId="21554" xr:uid="{CCE62AC4-A197-40BA-9C9D-4BB6126AF876}"/>
    <cellStyle name="Comma 2 4 3 4 4 2 3 2" xfId="52378" xr:uid="{17F2B7DB-D5A9-4C1A-BAD1-C2183BBD0057}"/>
    <cellStyle name="Comma 2 4 3 4 4 2 4" xfId="36968" xr:uid="{AE08C593-0E58-4438-9B7A-46F550910951}"/>
    <cellStyle name="Comma 2 4 3 4 4 3" xfId="10149" xr:uid="{A7B25A77-0254-4C61-86B5-BB5F043E1304}"/>
    <cellStyle name="Comma 2 4 3 4 4 3 2" xfId="25560" xr:uid="{2B84882B-C79D-4AD0-868B-A981230C2C83}"/>
    <cellStyle name="Comma 2 4 3 4 4 3 2 2" xfId="56384" xr:uid="{236ED697-053F-471B-8107-D29276C8B26E}"/>
    <cellStyle name="Comma 2 4 3 4 4 3 3" xfId="40974" xr:uid="{E502F3EE-FC56-4293-80D5-A758650A2C74}"/>
    <cellStyle name="Comma 2 4 3 4 4 4" xfId="17751" xr:uid="{6D47D4B8-3B16-42BE-8EA0-BD42914BF346}"/>
    <cellStyle name="Comma 2 4 3 4 4 4 2" xfId="48575" xr:uid="{D620A9B5-986F-4DA8-BAD4-7154F2B53025}"/>
    <cellStyle name="Comma 2 4 3 4 4 5" xfId="33165" xr:uid="{6A7653F6-1EB5-479D-9B5B-AF26BFFDA919}"/>
    <cellStyle name="Comma 2 4 3 4 5" xfId="4242" xr:uid="{443F32A1-EE0A-478F-8EFC-D5DA70309A95}"/>
    <cellStyle name="Comma 2 4 3 4 5 2" xfId="12053" xr:uid="{C0F4A7C3-1CD2-485A-B345-311FF5E0F3FC}"/>
    <cellStyle name="Comma 2 4 3 4 5 2 2" xfId="27464" xr:uid="{EE551A97-2B38-4B01-85AC-3339D7599B10}"/>
    <cellStyle name="Comma 2 4 3 4 5 2 2 2" xfId="58288" xr:uid="{5418C5B2-D4B6-4F39-B2CC-18D24A1AC5C2}"/>
    <cellStyle name="Comma 2 4 3 4 5 2 3" xfId="42878" xr:uid="{3CF23DA7-6D27-431E-A265-96BAF183F2C8}"/>
    <cellStyle name="Comma 2 4 3 4 5 3" xfId="19655" xr:uid="{40AC6CA7-2E60-4041-9B45-30A3972B8686}"/>
    <cellStyle name="Comma 2 4 3 4 5 3 2" xfId="50479" xr:uid="{3884112D-B7DD-4BB7-83D9-BAD0150CFF77}"/>
    <cellStyle name="Comma 2 4 3 4 5 4" xfId="35069" xr:uid="{53ED901D-F31B-4ED6-9233-0026940BA100}"/>
    <cellStyle name="Comma 2 4 3 4 6" xfId="8250" xr:uid="{D68B328D-7FC2-4D8A-9D57-A86C73199D40}"/>
    <cellStyle name="Comma 2 4 3 4 6 2" xfId="23661" xr:uid="{6B6DC002-417B-4F72-85EF-5AF5CF59128D}"/>
    <cellStyle name="Comma 2 4 3 4 6 2 2" xfId="54485" xr:uid="{A5D46212-3B70-4BBC-87D6-A862674A82AF}"/>
    <cellStyle name="Comma 2 4 3 4 6 3" xfId="39075" xr:uid="{A0E576E2-9DCA-48CC-BD57-B78487276D4C}"/>
    <cellStyle name="Comma 2 4 3 4 7" xfId="15852" xr:uid="{741DCC83-3951-4951-BE8B-F86EFA837595}"/>
    <cellStyle name="Comma 2 4 3 4 7 2" xfId="46676" xr:uid="{36224FCE-795B-47BE-92E7-547F83D76B77}"/>
    <cellStyle name="Comma 2 4 3 4 8" xfId="31266" xr:uid="{39EE8405-F081-464D-9BB9-EBE83CB404BB}"/>
    <cellStyle name="Comma 2 4 3 5" xfId="859" xr:uid="{8AC17005-8204-49E6-95B8-9EF598FA431C}"/>
    <cellStyle name="Comma 2 4 3 5 2" xfId="2758" xr:uid="{FFEA5CAA-B99E-4571-8E71-46C3A8461C72}"/>
    <cellStyle name="Comma 2 4 3 5 2 2" xfId="6561" xr:uid="{B3BA10F7-AF9C-47EE-A05E-2E37EA85829D}"/>
    <cellStyle name="Comma 2 4 3 5 2 2 2" xfId="14372" xr:uid="{43F945AC-6FAD-48E8-B4A8-39C2275D5A1F}"/>
    <cellStyle name="Comma 2 4 3 5 2 2 2 2" xfId="29783" xr:uid="{79BA1053-D2B8-4122-A518-C1AC208DAB83}"/>
    <cellStyle name="Comma 2 4 3 5 2 2 2 2 2" xfId="60607" xr:uid="{C9ADBB12-E44D-414E-8331-380338B47BE7}"/>
    <cellStyle name="Comma 2 4 3 5 2 2 2 3" xfId="45197" xr:uid="{16A191E9-0B51-4404-9A29-D08CE0349DC6}"/>
    <cellStyle name="Comma 2 4 3 5 2 2 3" xfId="21974" xr:uid="{26325318-B68A-4A79-9B07-2669FA3C14E7}"/>
    <cellStyle name="Comma 2 4 3 5 2 2 3 2" xfId="52798" xr:uid="{AC2F0D56-836E-4EFC-A3B6-7E4A97DD3F91}"/>
    <cellStyle name="Comma 2 4 3 5 2 2 4" xfId="37388" xr:uid="{062987CF-757E-4347-BEB0-40D14625D31F}"/>
    <cellStyle name="Comma 2 4 3 5 2 3" xfId="10569" xr:uid="{684FF484-29F4-4F6D-9605-9AC6FA956F43}"/>
    <cellStyle name="Comma 2 4 3 5 2 3 2" xfId="25980" xr:uid="{77A6ACCC-18EE-4252-AE76-CDC8E47D29DF}"/>
    <cellStyle name="Comma 2 4 3 5 2 3 2 2" xfId="56804" xr:uid="{26686244-5171-471A-BA06-B2734C0583CB}"/>
    <cellStyle name="Comma 2 4 3 5 2 3 3" xfId="41394" xr:uid="{C8849C35-F7B8-49B7-8096-B8770527FC44}"/>
    <cellStyle name="Comma 2 4 3 5 2 4" xfId="18171" xr:uid="{4CB35283-A12D-4621-8826-9282BFB2A5D8}"/>
    <cellStyle name="Comma 2 4 3 5 2 4 2" xfId="48995" xr:uid="{F987D5CE-07C4-4D6B-B576-F19AD2C8980F}"/>
    <cellStyle name="Comma 2 4 3 5 2 5" xfId="33585" xr:uid="{23BC8933-8F32-46A4-A29F-4C2689A358C7}"/>
    <cellStyle name="Comma 2 4 3 5 3" xfId="4662" xr:uid="{EF702D58-C995-4C66-9228-13F3113B6CE5}"/>
    <cellStyle name="Comma 2 4 3 5 3 2" xfId="12473" xr:uid="{87CF6399-EEB9-4353-999C-2452BAA200A6}"/>
    <cellStyle name="Comma 2 4 3 5 3 2 2" xfId="27884" xr:uid="{3983CE4C-4F30-48A4-817B-57063FB55544}"/>
    <cellStyle name="Comma 2 4 3 5 3 2 2 2" xfId="58708" xr:uid="{0636288B-2F5F-427A-A31B-9B78AAEED2EB}"/>
    <cellStyle name="Comma 2 4 3 5 3 2 3" xfId="43298" xr:uid="{5DA7DDEB-FC33-4DDF-9EFC-2E6890B37003}"/>
    <cellStyle name="Comma 2 4 3 5 3 3" xfId="20075" xr:uid="{36432975-8536-4261-BBA4-E063AF146106}"/>
    <cellStyle name="Comma 2 4 3 5 3 3 2" xfId="50899" xr:uid="{C50F26BD-91F1-465A-AB2D-58A9249D52A8}"/>
    <cellStyle name="Comma 2 4 3 5 3 4" xfId="35489" xr:uid="{8322E8F9-7F26-4B90-A17A-61FA9E72EED1}"/>
    <cellStyle name="Comma 2 4 3 5 4" xfId="8670" xr:uid="{A57A5204-B27E-42BA-A99C-3357C3309EAC}"/>
    <cellStyle name="Comma 2 4 3 5 4 2" xfId="24081" xr:uid="{C90FE52C-2782-4223-916B-6BB4F7575790}"/>
    <cellStyle name="Comma 2 4 3 5 4 2 2" xfId="54905" xr:uid="{1283E00A-13E4-4CE1-B26A-0567B1B7777D}"/>
    <cellStyle name="Comma 2 4 3 5 4 3" xfId="39495" xr:uid="{4214F93C-2C5A-4B27-A758-84AE74E4C42A}"/>
    <cellStyle name="Comma 2 4 3 5 5" xfId="16272" xr:uid="{DE305322-CD71-4F95-A170-9E2170C563D9}"/>
    <cellStyle name="Comma 2 4 3 5 5 2" xfId="47096" xr:uid="{2E1E1383-26A0-4B37-9871-4649007560A4}"/>
    <cellStyle name="Comma 2 4 3 5 6" xfId="31686" xr:uid="{EF9C590A-1072-4B5E-B5E8-35A43A6E9F1E}"/>
    <cellStyle name="Comma 2 4 3 6" xfId="1492" xr:uid="{A5886E3F-3F0F-4F7D-9408-2D9EB51BEEE3}"/>
    <cellStyle name="Comma 2 4 3 6 2" xfId="3391" xr:uid="{B7068852-1744-4E87-9D49-69BD1F16BF50}"/>
    <cellStyle name="Comma 2 4 3 6 2 2" xfId="7194" xr:uid="{037996C1-2A1B-478F-A774-697829715F9A}"/>
    <cellStyle name="Comma 2 4 3 6 2 2 2" xfId="15005" xr:uid="{703CAE0A-7BE9-46CC-AA8D-A634A8B1C1E0}"/>
    <cellStyle name="Comma 2 4 3 6 2 2 2 2" xfId="30416" xr:uid="{908D03C2-F68C-495B-B483-51CC62A0A8E3}"/>
    <cellStyle name="Comma 2 4 3 6 2 2 2 2 2" xfId="61240" xr:uid="{62E4D45D-F2D2-42F5-8101-72369D253DCD}"/>
    <cellStyle name="Comma 2 4 3 6 2 2 2 3" xfId="45830" xr:uid="{58C50DE4-D3CE-4FA8-BFEC-4973AC5450D3}"/>
    <cellStyle name="Comma 2 4 3 6 2 2 3" xfId="22607" xr:uid="{C011FF9A-68A8-4E28-B939-D3988A37B0AB}"/>
    <cellStyle name="Comma 2 4 3 6 2 2 3 2" xfId="53431" xr:uid="{A52AC151-2990-4241-A8BD-0560C3CAF6CB}"/>
    <cellStyle name="Comma 2 4 3 6 2 2 4" xfId="38021" xr:uid="{E7400052-8613-41AF-A76D-D367BB191E0B}"/>
    <cellStyle name="Comma 2 4 3 6 2 3" xfId="11202" xr:uid="{76D73CFF-C976-47BC-8F53-6E272E125664}"/>
    <cellStyle name="Comma 2 4 3 6 2 3 2" xfId="26613" xr:uid="{51D5EA88-8141-4412-B304-5ACD3C9FA330}"/>
    <cellStyle name="Comma 2 4 3 6 2 3 2 2" xfId="57437" xr:uid="{EDD3C3D6-5D79-4E5B-A2C8-147163676D9A}"/>
    <cellStyle name="Comma 2 4 3 6 2 3 3" xfId="42027" xr:uid="{AD9C5B21-8DC6-4AD3-A351-D769D3CBE8A4}"/>
    <cellStyle name="Comma 2 4 3 6 2 4" xfId="18804" xr:uid="{D4030CE5-CCF6-4D55-9B20-534828683DC6}"/>
    <cellStyle name="Comma 2 4 3 6 2 4 2" xfId="49628" xr:uid="{C129C2E7-9F7B-40A7-805D-DF7280351084}"/>
    <cellStyle name="Comma 2 4 3 6 2 5" xfId="34218" xr:uid="{0CD06E1D-4E35-48E6-8C2F-BC4B3F91FCAB}"/>
    <cellStyle name="Comma 2 4 3 6 3" xfId="5295" xr:uid="{0E4B7910-D3C2-4BA7-BEC8-70A5480C39CE}"/>
    <cellStyle name="Comma 2 4 3 6 3 2" xfId="13106" xr:uid="{D2A84752-75B8-4EC8-BB34-3066F5194AEF}"/>
    <cellStyle name="Comma 2 4 3 6 3 2 2" xfId="28517" xr:uid="{FB3626D1-A4DA-41EF-BBC8-9EB061488F92}"/>
    <cellStyle name="Comma 2 4 3 6 3 2 2 2" xfId="59341" xr:uid="{AF98403D-C586-4294-9624-4FEA4E2DDDE8}"/>
    <cellStyle name="Comma 2 4 3 6 3 2 3" xfId="43931" xr:uid="{701F4976-3C4F-422D-A8C0-0C95A34E79FC}"/>
    <cellStyle name="Comma 2 4 3 6 3 3" xfId="20708" xr:uid="{DDA3D922-C14B-4972-BA8C-6CC1AB41F831}"/>
    <cellStyle name="Comma 2 4 3 6 3 3 2" xfId="51532" xr:uid="{1AE6C233-07A8-460F-9DC3-4608B446E577}"/>
    <cellStyle name="Comma 2 4 3 6 3 4" xfId="36122" xr:uid="{2673F1A4-3506-4256-9A19-3561169E6A55}"/>
    <cellStyle name="Comma 2 4 3 6 4" xfId="9303" xr:uid="{446EE383-6873-4E93-BC72-AD10DD2D1D3D}"/>
    <cellStyle name="Comma 2 4 3 6 4 2" xfId="24714" xr:uid="{539D5CCA-5342-40D3-9480-CBABE40281CD}"/>
    <cellStyle name="Comma 2 4 3 6 4 2 2" xfId="55538" xr:uid="{FC47B955-8CCC-43AE-BDD2-0BD9681CF66D}"/>
    <cellStyle name="Comma 2 4 3 6 4 3" xfId="40128" xr:uid="{FDFD4F44-4338-4201-92D7-95F36CB1C686}"/>
    <cellStyle name="Comma 2 4 3 6 5" xfId="16905" xr:uid="{01822A71-A131-4DDD-AFA0-5750A6490404}"/>
    <cellStyle name="Comma 2 4 3 6 5 2" xfId="47729" xr:uid="{5790FF3D-470E-4180-931F-DB60A5F6C1FA}"/>
    <cellStyle name="Comma 2 4 3 6 6" xfId="32319" xr:uid="{38399C2E-03C3-45E7-A32C-6D7DD45E0B1B}"/>
    <cellStyle name="Comma 2 4 3 7" xfId="2125" xr:uid="{E906EB77-5B58-4591-B13A-E747EFE5350A}"/>
    <cellStyle name="Comma 2 4 3 7 2" xfId="5928" xr:uid="{C0313D61-B508-4FE2-880D-0425BEBACEFF}"/>
    <cellStyle name="Comma 2 4 3 7 2 2" xfId="13739" xr:uid="{FF917370-E912-44A7-8080-98F3F641A6A9}"/>
    <cellStyle name="Comma 2 4 3 7 2 2 2" xfId="29150" xr:uid="{20B1F7A9-6B69-4B38-B816-61F9A813D3FC}"/>
    <cellStyle name="Comma 2 4 3 7 2 2 2 2" xfId="59974" xr:uid="{6AAAC803-CB54-4132-9B3D-DAFFDDA2E6AB}"/>
    <cellStyle name="Comma 2 4 3 7 2 2 3" xfId="44564" xr:uid="{2DDD842B-949C-4028-B8D4-CD164274849E}"/>
    <cellStyle name="Comma 2 4 3 7 2 3" xfId="21341" xr:uid="{5700E5C9-C8AD-446D-A8C5-C824F585093A}"/>
    <cellStyle name="Comma 2 4 3 7 2 3 2" xfId="52165" xr:uid="{EE006EA3-6C92-44B7-ADC8-52EBE9C77FC0}"/>
    <cellStyle name="Comma 2 4 3 7 2 4" xfId="36755" xr:uid="{3546F64E-E4CC-479F-89A6-4AA6D9D83BC8}"/>
    <cellStyle name="Comma 2 4 3 7 3" xfId="9936" xr:uid="{2AA74EC9-D0A2-44F9-8B2D-CE7F30E941A5}"/>
    <cellStyle name="Comma 2 4 3 7 3 2" xfId="25347" xr:uid="{BF9377D8-344F-49F1-998D-BB164D4ED3AA}"/>
    <cellStyle name="Comma 2 4 3 7 3 2 2" xfId="56171" xr:uid="{56FD8AB2-3675-4F4F-8E48-9E5B11985411}"/>
    <cellStyle name="Comma 2 4 3 7 3 3" xfId="40761" xr:uid="{C09E54D0-A511-41F9-A2FE-A49DB1F43F58}"/>
    <cellStyle name="Comma 2 4 3 7 4" xfId="17538" xr:uid="{00A290C5-C4C7-4DAF-8CA7-84E5F4BFDB69}"/>
    <cellStyle name="Comma 2 4 3 7 4 2" xfId="48362" xr:uid="{80A4ED69-AD33-4106-8FE0-191873316D69}"/>
    <cellStyle name="Comma 2 4 3 7 5" xfId="32952" xr:uid="{AFD4290C-3AC9-4121-B372-29BDA3930D34}"/>
    <cellStyle name="Comma 2 4 3 8" xfId="4029" xr:uid="{BBDAF2F3-757B-47DA-B938-81CB75ADF0B6}"/>
    <cellStyle name="Comma 2 4 3 8 2" xfId="11840" xr:uid="{C6F8ADD5-7D5B-4AAA-8297-179E46DD1CD0}"/>
    <cellStyle name="Comma 2 4 3 8 2 2" xfId="27251" xr:uid="{76670962-DCA2-4E14-B666-3CB4CD8E9965}"/>
    <cellStyle name="Comma 2 4 3 8 2 2 2" xfId="58075" xr:uid="{27FE7EDD-5360-4764-95EE-2A63ED7C563B}"/>
    <cellStyle name="Comma 2 4 3 8 2 3" xfId="42665" xr:uid="{FC6F26B7-7ECC-410B-A037-92D10A9D3899}"/>
    <cellStyle name="Comma 2 4 3 8 3" xfId="19442" xr:uid="{96D4E3A3-8A42-4F9D-B919-1E2934DC9F85}"/>
    <cellStyle name="Comma 2 4 3 8 3 2" xfId="50266" xr:uid="{DC7B7C22-6797-4BA2-92AD-66707100B1D3}"/>
    <cellStyle name="Comma 2 4 3 8 4" xfId="34856" xr:uid="{0B741D09-6694-4B4D-8AB9-73EC29656F32}"/>
    <cellStyle name="Comma 2 4 3 9" xfId="8037" xr:uid="{8AC18264-8716-473A-8234-AF0ACB0E6FDD}"/>
    <cellStyle name="Comma 2 4 3 9 2" xfId="23448" xr:uid="{EE96829D-D717-43DA-9392-7AA9ED2FBE1E}"/>
    <cellStyle name="Comma 2 4 3 9 2 2" xfId="54272" xr:uid="{0FD8D110-C073-429A-A499-6D4820C599BC}"/>
    <cellStyle name="Comma 2 4 3 9 3" xfId="38862" xr:uid="{D1029D1B-AF37-49C7-80A5-97C5C3DD8463}"/>
    <cellStyle name="Comma 2 4 4" xfId="257" xr:uid="{B8024313-28E4-4616-8FF8-09D89ABCE894}"/>
    <cellStyle name="Comma 2 4 4 10" xfId="15679" xr:uid="{FB6415F4-E1A7-40BA-8D5F-C4AE02475C7A}"/>
    <cellStyle name="Comma 2 4 4 10 2" xfId="46503" xr:uid="{CA7099B7-1A78-4050-A3C7-909300229EAE}"/>
    <cellStyle name="Comma 2 4 4 11" xfId="31093" xr:uid="{6132586A-0EE3-4D18-BCB3-6ADBCD863023}"/>
    <cellStyle name="Comma 2 4 4 2" xfId="688" xr:uid="{671B8E11-1FDC-4C2B-84D8-36AC97CF6CF2}"/>
    <cellStyle name="Comma 2 4 4 2 2" xfId="1321" xr:uid="{7E28F7D3-6C3F-47C3-9D79-4519CFBD4659}"/>
    <cellStyle name="Comma 2 4 4 2 2 2" xfId="3220" xr:uid="{AA537F29-9DBD-433F-8024-49C2B986F937}"/>
    <cellStyle name="Comma 2 4 4 2 2 2 2" xfId="7023" xr:uid="{9D600D19-D2EC-4247-86DC-610FB9152E16}"/>
    <cellStyle name="Comma 2 4 4 2 2 2 2 2" xfId="14834" xr:uid="{3B0F09F9-5D97-4541-9070-56931986CECC}"/>
    <cellStyle name="Comma 2 4 4 2 2 2 2 2 2" xfId="30245" xr:uid="{0D25B0D6-C547-4CCB-BCDB-63FB35825994}"/>
    <cellStyle name="Comma 2 4 4 2 2 2 2 2 2 2" xfId="61069" xr:uid="{05FE1BB3-C160-470D-A723-F5689ED80252}"/>
    <cellStyle name="Comma 2 4 4 2 2 2 2 2 3" xfId="45659" xr:uid="{99C3C90C-169A-49FD-8AB1-9396D55B5805}"/>
    <cellStyle name="Comma 2 4 4 2 2 2 2 3" xfId="22436" xr:uid="{71D0E798-9AFD-4A9B-83EA-4EE6C0718F20}"/>
    <cellStyle name="Comma 2 4 4 2 2 2 2 3 2" xfId="53260" xr:uid="{8178DD4D-4E33-4EED-B74F-BA8143EB440F}"/>
    <cellStyle name="Comma 2 4 4 2 2 2 2 4" xfId="37850" xr:uid="{5D6C8BA2-6E9D-4C25-B60D-CE5CA79B4495}"/>
    <cellStyle name="Comma 2 4 4 2 2 2 3" xfId="11031" xr:uid="{B93D882E-AE6E-4D21-9B73-FC71D28C1072}"/>
    <cellStyle name="Comma 2 4 4 2 2 2 3 2" xfId="26442" xr:uid="{EA911CE7-5FE6-48BB-ABDE-B421013579F2}"/>
    <cellStyle name="Comma 2 4 4 2 2 2 3 2 2" xfId="57266" xr:uid="{4C342E4A-0AB8-40D3-A6D1-463580DE5942}"/>
    <cellStyle name="Comma 2 4 4 2 2 2 3 3" xfId="41856" xr:uid="{1F9C6E1F-6184-4F48-9CEE-86569972D6B0}"/>
    <cellStyle name="Comma 2 4 4 2 2 2 4" xfId="18633" xr:uid="{390D4A15-9A2B-4214-88CE-68A7FA8BDADA}"/>
    <cellStyle name="Comma 2 4 4 2 2 2 4 2" xfId="49457" xr:uid="{2EF3A5BE-E7F8-444A-BB2D-BB260A38A8A0}"/>
    <cellStyle name="Comma 2 4 4 2 2 2 5" xfId="34047" xr:uid="{3F746991-7BEC-477F-93AF-6703D78581E0}"/>
    <cellStyle name="Comma 2 4 4 2 2 3" xfId="5124" xr:uid="{B7708D3C-559A-443C-BF64-5121738743ED}"/>
    <cellStyle name="Comma 2 4 4 2 2 3 2" xfId="12935" xr:uid="{80F6A8EC-EEB5-433A-B987-E1521B3703B1}"/>
    <cellStyle name="Comma 2 4 4 2 2 3 2 2" xfId="28346" xr:uid="{217B9587-7C9F-4443-8B2B-BDFBEE8A18F5}"/>
    <cellStyle name="Comma 2 4 4 2 2 3 2 2 2" xfId="59170" xr:uid="{262E43F4-234A-417D-B7EC-168360127354}"/>
    <cellStyle name="Comma 2 4 4 2 2 3 2 3" xfId="43760" xr:uid="{801D042E-C9A9-4BB5-9977-8892D8EFDAF4}"/>
    <cellStyle name="Comma 2 4 4 2 2 3 3" xfId="20537" xr:uid="{C6BF13A6-F0FA-45DF-B5AB-3C732DD9F836}"/>
    <cellStyle name="Comma 2 4 4 2 2 3 3 2" xfId="51361" xr:uid="{06B2B399-1971-4731-B29E-1A400D92C2CB}"/>
    <cellStyle name="Comma 2 4 4 2 2 3 4" xfId="35951" xr:uid="{1660F456-6463-44D8-9AC9-FEA275B7D7E5}"/>
    <cellStyle name="Comma 2 4 4 2 2 4" xfId="9132" xr:uid="{948AC634-F5D1-46BC-A04A-E867F689C095}"/>
    <cellStyle name="Comma 2 4 4 2 2 4 2" xfId="24543" xr:uid="{E67535C2-742F-415B-86F7-D47CAA23A0E2}"/>
    <cellStyle name="Comma 2 4 4 2 2 4 2 2" xfId="55367" xr:uid="{E0809483-6BB0-418C-A03E-31EBD066933C}"/>
    <cellStyle name="Comma 2 4 4 2 2 4 3" xfId="39957" xr:uid="{B840A9CF-E206-4C9B-9D6E-F0D4ECF7D6A1}"/>
    <cellStyle name="Comma 2 4 4 2 2 5" xfId="16734" xr:uid="{AE563686-413D-45DE-997F-0B199342F7C3}"/>
    <cellStyle name="Comma 2 4 4 2 2 5 2" xfId="47558" xr:uid="{DC345C33-87B1-420A-9950-E50B971B26D0}"/>
    <cellStyle name="Comma 2 4 4 2 2 6" xfId="32148" xr:uid="{9044722D-9A9F-4E94-80B2-F9BD3B64B8DC}"/>
    <cellStyle name="Comma 2 4 4 2 3" xfId="1954" xr:uid="{5AFECF5B-DAF4-43C0-9780-D869FDD3185F}"/>
    <cellStyle name="Comma 2 4 4 2 3 2" xfId="3853" xr:uid="{A2E4E3A2-60E0-42B8-ABAC-EDC436AD1556}"/>
    <cellStyle name="Comma 2 4 4 2 3 2 2" xfId="7656" xr:uid="{68A5F0BE-6705-47F2-A0BB-83501C8C2356}"/>
    <cellStyle name="Comma 2 4 4 2 3 2 2 2" xfId="15467" xr:uid="{C71C2722-F989-48C6-B4C4-2F7DE52D44DA}"/>
    <cellStyle name="Comma 2 4 4 2 3 2 2 2 2" xfId="30878" xr:uid="{B766E611-CCF3-464C-BB97-2406707F6912}"/>
    <cellStyle name="Comma 2 4 4 2 3 2 2 2 2 2" xfId="61702" xr:uid="{00E1AFD1-B1A0-4042-ABF1-57EE0B82C28D}"/>
    <cellStyle name="Comma 2 4 4 2 3 2 2 2 3" xfId="46292" xr:uid="{F84965AF-4168-469D-9E33-12AD3C84884B}"/>
    <cellStyle name="Comma 2 4 4 2 3 2 2 3" xfId="23069" xr:uid="{1B823050-47CC-4187-B525-332F534B27FB}"/>
    <cellStyle name="Comma 2 4 4 2 3 2 2 3 2" xfId="53893" xr:uid="{4CF3B2EA-4EFB-4C3C-BA49-6CEE53664B6C}"/>
    <cellStyle name="Comma 2 4 4 2 3 2 2 4" xfId="38483" xr:uid="{A2CAFC4B-3391-4E3C-80BC-187E7CD5B621}"/>
    <cellStyle name="Comma 2 4 4 2 3 2 3" xfId="11664" xr:uid="{C5C9120D-8C66-459B-A423-97232783574A}"/>
    <cellStyle name="Comma 2 4 4 2 3 2 3 2" xfId="27075" xr:uid="{8FB54C09-F9BB-46D2-964E-7BE9B7A19AC5}"/>
    <cellStyle name="Comma 2 4 4 2 3 2 3 2 2" xfId="57899" xr:uid="{FD1945A4-B64A-4BF7-9813-CB545A8ABF79}"/>
    <cellStyle name="Comma 2 4 4 2 3 2 3 3" xfId="42489" xr:uid="{73CCD4A7-5A37-48F3-912A-308FA28ACAC2}"/>
    <cellStyle name="Comma 2 4 4 2 3 2 4" xfId="19266" xr:uid="{2E54F75A-B73C-4C54-8832-D5EC05D9E4F0}"/>
    <cellStyle name="Comma 2 4 4 2 3 2 4 2" xfId="50090" xr:uid="{004FD05F-E4F9-4A57-95BC-AAB7D2CFD455}"/>
    <cellStyle name="Comma 2 4 4 2 3 2 5" xfId="34680" xr:uid="{15227BB1-066B-49B5-9985-F75CE7D67CD5}"/>
    <cellStyle name="Comma 2 4 4 2 3 3" xfId="5757" xr:uid="{CC5F1609-3202-4816-AF53-3DEED53F7AFE}"/>
    <cellStyle name="Comma 2 4 4 2 3 3 2" xfId="13568" xr:uid="{4371B4B1-9F0E-464C-BF9C-E2DAFD31A16F}"/>
    <cellStyle name="Comma 2 4 4 2 3 3 2 2" xfId="28979" xr:uid="{CCCEF655-90F7-4C17-8E39-5AE6ADB6E4CD}"/>
    <cellStyle name="Comma 2 4 4 2 3 3 2 2 2" xfId="59803" xr:uid="{3C2F1A04-A565-4136-A1DB-1C5DA01D64CB}"/>
    <cellStyle name="Comma 2 4 4 2 3 3 2 3" xfId="44393" xr:uid="{C27633F6-6FF2-45FA-908D-B9E03D65BF7E}"/>
    <cellStyle name="Comma 2 4 4 2 3 3 3" xfId="21170" xr:uid="{9140D8CB-37E0-4220-8743-7277BE9DD8D0}"/>
    <cellStyle name="Comma 2 4 4 2 3 3 3 2" xfId="51994" xr:uid="{A761BDAE-0336-4BC0-8199-EDD6CBE6BAAD}"/>
    <cellStyle name="Comma 2 4 4 2 3 3 4" xfId="36584" xr:uid="{3B069B40-2A6F-4AF2-9EFA-8E63BE829929}"/>
    <cellStyle name="Comma 2 4 4 2 3 4" xfId="9765" xr:uid="{ED34AD3F-C824-4BBA-A8E4-2FF4E0FC2141}"/>
    <cellStyle name="Comma 2 4 4 2 3 4 2" xfId="25176" xr:uid="{0C185E20-1AE4-4C37-BC05-99E10C7AF633}"/>
    <cellStyle name="Comma 2 4 4 2 3 4 2 2" xfId="56000" xr:uid="{68AAF3EA-78D4-421D-907F-BCE0A7FC9920}"/>
    <cellStyle name="Comma 2 4 4 2 3 4 3" xfId="40590" xr:uid="{4970D2CF-3117-4B1A-BD4C-1D6D8E7500A6}"/>
    <cellStyle name="Comma 2 4 4 2 3 5" xfId="17367" xr:uid="{83BC6F19-47CF-43DC-BE22-CE1FE00EE715}"/>
    <cellStyle name="Comma 2 4 4 2 3 5 2" xfId="48191" xr:uid="{86D1EF2B-5BC7-4C4B-BBE6-7E01644801DB}"/>
    <cellStyle name="Comma 2 4 4 2 3 6" xfId="32781" xr:uid="{CD36CD86-76C0-41C4-9AAA-A2788F99DBA2}"/>
    <cellStyle name="Comma 2 4 4 2 4" xfId="2587" xr:uid="{3C97147B-026C-4314-A6D9-442A2F0519DB}"/>
    <cellStyle name="Comma 2 4 4 2 4 2" xfId="6390" xr:uid="{105B213A-6802-471D-A9D5-4D6D13D2D184}"/>
    <cellStyle name="Comma 2 4 4 2 4 2 2" xfId="14201" xr:uid="{80037FCD-3411-40F4-82F1-7F7CF996DFA1}"/>
    <cellStyle name="Comma 2 4 4 2 4 2 2 2" xfId="29612" xr:uid="{7F45D219-92A7-44A9-BA97-1C2640FD2B55}"/>
    <cellStyle name="Comma 2 4 4 2 4 2 2 2 2" xfId="60436" xr:uid="{6D22F0F9-7D0B-42E5-AB9B-508A885E07CB}"/>
    <cellStyle name="Comma 2 4 4 2 4 2 2 3" xfId="45026" xr:uid="{11518216-7AF7-4AB6-83DA-45F321B2D77B}"/>
    <cellStyle name="Comma 2 4 4 2 4 2 3" xfId="21803" xr:uid="{F35C7670-72EB-4502-B6FA-161B42B13057}"/>
    <cellStyle name="Comma 2 4 4 2 4 2 3 2" xfId="52627" xr:uid="{D5F01B18-9EF4-4543-A27C-D89933F34D9D}"/>
    <cellStyle name="Comma 2 4 4 2 4 2 4" xfId="37217" xr:uid="{C9D15E69-7F68-4598-9682-6CBE0728B3AE}"/>
    <cellStyle name="Comma 2 4 4 2 4 3" xfId="10398" xr:uid="{046F0B8A-587E-4AF4-B5CA-CB7A913DABFD}"/>
    <cellStyle name="Comma 2 4 4 2 4 3 2" xfId="25809" xr:uid="{6C1FA6AF-2405-47CB-A449-B76F13438907}"/>
    <cellStyle name="Comma 2 4 4 2 4 3 2 2" xfId="56633" xr:uid="{DD7A0360-299D-4FA3-BD8C-2064A83A4551}"/>
    <cellStyle name="Comma 2 4 4 2 4 3 3" xfId="41223" xr:uid="{44A2B29B-93B2-4A2B-8B2D-B35590A321F3}"/>
    <cellStyle name="Comma 2 4 4 2 4 4" xfId="18000" xr:uid="{69A15C67-3B79-4755-8C88-C5FB3E4C60D3}"/>
    <cellStyle name="Comma 2 4 4 2 4 4 2" xfId="48824" xr:uid="{2EB29EA3-AB47-4FFA-9E42-BCF2388F2EC5}"/>
    <cellStyle name="Comma 2 4 4 2 4 5" xfId="33414" xr:uid="{16982289-E5E2-4C3B-8BD2-0BE92A9BCDB7}"/>
    <cellStyle name="Comma 2 4 4 2 5" xfId="4491" xr:uid="{830AABEC-B6C4-4883-99AC-541439F2A30F}"/>
    <cellStyle name="Comma 2 4 4 2 5 2" xfId="12302" xr:uid="{D71E68BB-F8BF-4444-A89E-BEE7F362A60A}"/>
    <cellStyle name="Comma 2 4 4 2 5 2 2" xfId="27713" xr:uid="{64A6CD78-57C6-4D11-BEFF-7C6E1489B2E1}"/>
    <cellStyle name="Comma 2 4 4 2 5 2 2 2" xfId="58537" xr:uid="{9D930EE6-EA56-401A-98E4-3A077C4A3DC3}"/>
    <cellStyle name="Comma 2 4 4 2 5 2 3" xfId="43127" xr:uid="{821500CD-0CD0-458C-8691-01880346F82D}"/>
    <cellStyle name="Comma 2 4 4 2 5 3" xfId="19904" xr:uid="{A594811C-92B3-41FB-BAFA-6DBF5D5C4C52}"/>
    <cellStyle name="Comma 2 4 4 2 5 3 2" xfId="50728" xr:uid="{7E0F114F-9256-453D-8E75-24834187BB4F}"/>
    <cellStyle name="Comma 2 4 4 2 5 4" xfId="35318" xr:uid="{DFC5B384-7140-4FF9-ACE9-76187880A11A}"/>
    <cellStyle name="Comma 2 4 4 2 6" xfId="8499" xr:uid="{65E33720-783A-4115-ABCE-7660A72193C1}"/>
    <cellStyle name="Comma 2 4 4 2 6 2" xfId="23910" xr:uid="{A420B296-EABC-4A2C-ABC0-2C80CF272891}"/>
    <cellStyle name="Comma 2 4 4 2 6 2 2" xfId="54734" xr:uid="{07B86244-0F6F-419C-89A0-6C3B0D101F6F}"/>
    <cellStyle name="Comma 2 4 4 2 6 3" xfId="39324" xr:uid="{657230EB-BB1F-4D4E-B452-F82A87E70F71}"/>
    <cellStyle name="Comma 2 4 4 2 7" xfId="16101" xr:uid="{38FA5275-6CCF-46C3-86F5-BF08A3C3B9B5}"/>
    <cellStyle name="Comma 2 4 4 2 7 2" xfId="46925" xr:uid="{FD94977D-1986-458D-A008-C8DDCD2ACFF7}"/>
    <cellStyle name="Comma 2 4 4 2 8" xfId="31515" xr:uid="{EC83868D-ABC4-4D8D-B841-013619D9C421}"/>
    <cellStyle name="Comma 2 4 4 3" xfId="479" xr:uid="{6F68B88F-AF3A-4C2B-8737-68A5325F1C56}"/>
    <cellStyle name="Comma 2 4 4 3 2" xfId="1112" xr:uid="{B3598055-73F8-4255-8F41-126973851B07}"/>
    <cellStyle name="Comma 2 4 4 3 2 2" xfId="3011" xr:uid="{B2C40355-7C14-4199-91DF-32F9F544FBC7}"/>
    <cellStyle name="Comma 2 4 4 3 2 2 2" xfId="6814" xr:uid="{123BC4D5-6BA7-40E9-AECA-645AA17C8A40}"/>
    <cellStyle name="Comma 2 4 4 3 2 2 2 2" xfId="14625" xr:uid="{C5A70AD1-7318-41BF-901B-B5AAF4FA31A7}"/>
    <cellStyle name="Comma 2 4 4 3 2 2 2 2 2" xfId="30036" xr:uid="{FC2412CB-FE4B-4D2A-8A19-49A6F82D1CBC}"/>
    <cellStyle name="Comma 2 4 4 3 2 2 2 2 2 2" xfId="60860" xr:uid="{FC27D21E-97AF-4C4D-80CF-F0567C65D1E7}"/>
    <cellStyle name="Comma 2 4 4 3 2 2 2 2 3" xfId="45450" xr:uid="{41DABBC5-30BC-4D7D-8E75-818719CE7BF9}"/>
    <cellStyle name="Comma 2 4 4 3 2 2 2 3" xfId="22227" xr:uid="{A16B4ADF-3A82-46E0-8F05-C2D850758BA7}"/>
    <cellStyle name="Comma 2 4 4 3 2 2 2 3 2" xfId="53051" xr:uid="{EBDB4785-6FC3-408D-9E51-AD1000D8CCB8}"/>
    <cellStyle name="Comma 2 4 4 3 2 2 2 4" xfId="37641" xr:uid="{42E9C629-DFB7-4163-B0B2-7F6971E77B57}"/>
    <cellStyle name="Comma 2 4 4 3 2 2 3" xfId="10822" xr:uid="{9A433786-C1E5-4BF6-A8AD-33B43B94F4DF}"/>
    <cellStyle name="Comma 2 4 4 3 2 2 3 2" xfId="26233" xr:uid="{6E46D8E0-7D5F-4AD5-AF63-BE543ECAD827}"/>
    <cellStyle name="Comma 2 4 4 3 2 2 3 2 2" xfId="57057" xr:uid="{F55D80EC-1679-4ED8-9AE2-80AE91295423}"/>
    <cellStyle name="Comma 2 4 4 3 2 2 3 3" xfId="41647" xr:uid="{20857DD3-86BD-4DB1-B24A-9E5164D05C60}"/>
    <cellStyle name="Comma 2 4 4 3 2 2 4" xfId="18424" xr:uid="{0A9FCBEA-CAF3-4A1C-A5E7-3C00C9AB47DB}"/>
    <cellStyle name="Comma 2 4 4 3 2 2 4 2" xfId="49248" xr:uid="{D83F8A4B-70CF-407E-A6BF-A651A174DA63}"/>
    <cellStyle name="Comma 2 4 4 3 2 2 5" xfId="33838" xr:uid="{C5E59B0F-02DD-48E3-8889-C928F0907AD4}"/>
    <cellStyle name="Comma 2 4 4 3 2 3" xfId="4915" xr:uid="{0BF7F40C-555E-4D3A-B9E8-9A2194AF1CD6}"/>
    <cellStyle name="Comma 2 4 4 3 2 3 2" xfId="12726" xr:uid="{C2393F31-7BD7-45C6-B9DB-EDDE3CCF419C}"/>
    <cellStyle name="Comma 2 4 4 3 2 3 2 2" xfId="28137" xr:uid="{6779AFC5-4D76-4C60-A305-45522EA9EE90}"/>
    <cellStyle name="Comma 2 4 4 3 2 3 2 2 2" xfId="58961" xr:uid="{091E25E8-17B6-4707-88D2-EA170A5B39A2}"/>
    <cellStyle name="Comma 2 4 4 3 2 3 2 3" xfId="43551" xr:uid="{C27ABC6A-1F35-49AA-8DEB-F284D7FDCA35}"/>
    <cellStyle name="Comma 2 4 4 3 2 3 3" xfId="20328" xr:uid="{EE4F5CDE-0B25-4842-81A0-DFCE9B4A500F}"/>
    <cellStyle name="Comma 2 4 4 3 2 3 3 2" xfId="51152" xr:uid="{EF7ABAC8-0855-4A68-A829-F2F94AF8A8AE}"/>
    <cellStyle name="Comma 2 4 4 3 2 3 4" xfId="35742" xr:uid="{4F265C97-AFEE-462C-87BD-C34456BB5C68}"/>
    <cellStyle name="Comma 2 4 4 3 2 4" xfId="8923" xr:uid="{B32C970B-F7F7-40B7-8229-29657CDD8A31}"/>
    <cellStyle name="Comma 2 4 4 3 2 4 2" xfId="24334" xr:uid="{C8834316-7CCC-4A90-B441-0DECC9159931}"/>
    <cellStyle name="Comma 2 4 4 3 2 4 2 2" xfId="55158" xr:uid="{D8B1A36C-A43C-442E-8AC3-DDE1599BFCD4}"/>
    <cellStyle name="Comma 2 4 4 3 2 4 3" xfId="39748" xr:uid="{D837D71B-BBA2-447C-B3FE-DEBEB59985FF}"/>
    <cellStyle name="Comma 2 4 4 3 2 5" xfId="16525" xr:uid="{DD76D59A-8424-4352-83CC-52EF83B8C47F}"/>
    <cellStyle name="Comma 2 4 4 3 2 5 2" xfId="47349" xr:uid="{1D8629B7-4AFD-4EB7-B1ED-79AFFE45395D}"/>
    <cellStyle name="Comma 2 4 4 3 2 6" xfId="31939" xr:uid="{C926EA33-5AA6-4D24-AE0C-90EA4542BF9E}"/>
    <cellStyle name="Comma 2 4 4 3 3" xfId="1745" xr:uid="{2CA420AD-BCD1-4DB1-BE26-B8709A21EC20}"/>
    <cellStyle name="Comma 2 4 4 3 3 2" xfId="3644" xr:uid="{E78AF06C-4742-488E-B677-1F8A6511B31F}"/>
    <cellStyle name="Comma 2 4 4 3 3 2 2" xfId="7447" xr:uid="{2EE5C35D-8C13-4826-969C-8341BBD11755}"/>
    <cellStyle name="Comma 2 4 4 3 3 2 2 2" xfId="15258" xr:uid="{545EB241-3494-40D7-9186-67F36477A2AE}"/>
    <cellStyle name="Comma 2 4 4 3 3 2 2 2 2" xfId="30669" xr:uid="{7E7FAF9B-41A2-4962-9185-7DD212FD3E21}"/>
    <cellStyle name="Comma 2 4 4 3 3 2 2 2 2 2" xfId="61493" xr:uid="{A8B47D0A-A1E7-4863-ABBF-9FAA5187F56C}"/>
    <cellStyle name="Comma 2 4 4 3 3 2 2 2 3" xfId="46083" xr:uid="{F277C162-D063-4A66-9A50-2E13D3D368C3}"/>
    <cellStyle name="Comma 2 4 4 3 3 2 2 3" xfId="22860" xr:uid="{92C328CC-FCC6-4D8B-AD99-3159E373C92C}"/>
    <cellStyle name="Comma 2 4 4 3 3 2 2 3 2" xfId="53684" xr:uid="{36310696-60B8-49F0-86B9-A76973BB953E}"/>
    <cellStyle name="Comma 2 4 4 3 3 2 2 4" xfId="38274" xr:uid="{EFE7A2D1-1B56-493D-9A8C-76D535320DFC}"/>
    <cellStyle name="Comma 2 4 4 3 3 2 3" xfId="11455" xr:uid="{A15ADFDF-2DED-462F-847F-9A570A7296EE}"/>
    <cellStyle name="Comma 2 4 4 3 3 2 3 2" xfId="26866" xr:uid="{C3375DCA-FB0A-41C1-8F3F-933D6F31A68F}"/>
    <cellStyle name="Comma 2 4 4 3 3 2 3 2 2" xfId="57690" xr:uid="{08C284B7-F0C2-4965-AABF-F55144F5BE11}"/>
    <cellStyle name="Comma 2 4 4 3 3 2 3 3" xfId="42280" xr:uid="{9CB6678A-5638-4108-AF20-726E7D7E3D3C}"/>
    <cellStyle name="Comma 2 4 4 3 3 2 4" xfId="19057" xr:uid="{735CAEB0-B840-4F9C-9AEA-886297A27BCE}"/>
    <cellStyle name="Comma 2 4 4 3 3 2 4 2" xfId="49881" xr:uid="{36E1C481-095D-4900-884E-9360B7C4DA67}"/>
    <cellStyle name="Comma 2 4 4 3 3 2 5" xfId="34471" xr:uid="{434D43CF-73CC-449E-AA2C-0383DA677106}"/>
    <cellStyle name="Comma 2 4 4 3 3 3" xfId="5548" xr:uid="{881D142B-53C7-4F76-ADCF-6066BB927B3A}"/>
    <cellStyle name="Comma 2 4 4 3 3 3 2" xfId="13359" xr:uid="{3B7A9B40-3A9D-4187-8F81-ED63B4E02394}"/>
    <cellStyle name="Comma 2 4 4 3 3 3 2 2" xfId="28770" xr:uid="{BDDAA7ED-8267-46E2-8358-35B00650599C}"/>
    <cellStyle name="Comma 2 4 4 3 3 3 2 2 2" xfId="59594" xr:uid="{A475AE8A-1614-44C0-9CBA-884C3FA5A31D}"/>
    <cellStyle name="Comma 2 4 4 3 3 3 2 3" xfId="44184" xr:uid="{898291D0-9F2F-4085-9794-BA29CC85D6D4}"/>
    <cellStyle name="Comma 2 4 4 3 3 3 3" xfId="20961" xr:uid="{27E29886-9C93-44D9-BB9A-E91D7F0633F3}"/>
    <cellStyle name="Comma 2 4 4 3 3 3 3 2" xfId="51785" xr:uid="{D97EE87C-C570-48CC-B784-D5DBFA7A7467}"/>
    <cellStyle name="Comma 2 4 4 3 3 3 4" xfId="36375" xr:uid="{73516F74-7469-44E8-8AA0-FE06C579C4F8}"/>
    <cellStyle name="Comma 2 4 4 3 3 4" xfId="9556" xr:uid="{AEE28391-3628-4154-A593-B86CAD0B4D73}"/>
    <cellStyle name="Comma 2 4 4 3 3 4 2" xfId="24967" xr:uid="{9BC2E2F2-7F1F-419F-A041-582145385858}"/>
    <cellStyle name="Comma 2 4 4 3 3 4 2 2" xfId="55791" xr:uid="{4A1A7361-E2FA-4574-9E6E-800D83E961E4}"/>
    <cellStyle name="Comma 2 4 4 3 3 4 3" xfId="40381" xr:uid="{4A741E9A-42F7-424E-80AF-4F3E0077A8B7}"/>
    <cellStyle name="Comma 2 4 4 3 3 5" xfId="17158" xr:uid="{1140AE26-3604-4B6F-B7BB-D3A4FFBA50D3}"/>
    <cellStyle name="Comma 2 4 4 3 3 5 2" xfId="47982" xr:uid="{CC7A7811-2B04-4B22-9D01-92E89139A648}"/>
    <cellStyle name="Comma 2 4 4 3 3 6" xfId="32572" xr:uid="{DF56E8BC-05D3-4E71-B363-1B309B784047}"/>
    <cellStyle name="Comma 2 4 4 3 4" xfId="2378" xr:uid="{0C973066-D462-48CA-AE26-A6A8CBA8F937}"/>
    <cellStyle name="Comma 2 4 4 3 4 2" xfId="6181" xr:uid="{84DBA8CE-B33C-4A90-89B9-D5DE359CE1D9}"/>
    <cellStyle name="Comma 2 4 4 3 4 2 2" xfId="13992" xr:uid="{82F044D0-D691-4AFA-AB1A-DD27ED11C791}"/>
    <cellStyle name="Comma 2 4 4 3 4 2 2 2" xfId="29403" xr:uid="{79433B02-FA6F-47DE-B39B-F1093059833E}"/>
    <cellStyle name="Comma 2 4 4 3 4 2 2 2 2" xfId="60227" xr:uid="{1EE079A2-560B-49EF-B32E-0D66529B0253}"/>
    <cellStyle name="Comma 2 4 4 3 4 2 2 3" xfId="44817" xr:uid="{230A9207-11EE-499B-99FA-158D92E2D7F3}"/>
    <cellStyle name="Comma 2 4 4 3 4 2 3" xfId="21594" xr:uid="{8B2C19F6-A349-4A49-BEA2-5578728B7F4B}"/>
    <cellStyle name="Comma 2 4 4 3 4 2 3 2" xfId="52418" xr:uid="{28015C4E-9BAA-4A22-819B-1F09103E2CFA}"/>
    <cellStyle name="Comma 2 4 4 3 4 2 4" xfId="37008" xr:uid="{5D3D08B5-33AB-4FA7-814C-A88B55906F58}"/>
    <cellStyle name="Comma 2 4 4 3 4 3" xfId="10189" xr:uid="{6B6C4A83-FC7D-44EC-8C5B-57E24179976F}"/>
    <cellStyle name="Comma 2 4 4 3 4 3 2" xfId="25600" xr:uid="{6437DFF7-6148-40CE-9768-FD432DE4C0F9}"/>
    <cellStyle name="Comma 2 4 4 3 4 3 2 2" xfId="56424" xr:uid="{4F16AD98-9CB8-4E6C-A992-5242BB82C76E}"/>
    <cellStyle name="Comma 2 4 4 3 4 3 3" xfId="41014" xr:uid="{95A53204-7072-448E-A748-3CE2CFCB2BAD}"/>
    <cellStyle name="Comma 2 4 4 3 4 4" xfId="17791" xr:uid="{7D52A6AA-61EF-4BD4-9A93-87703772E8CA}"/>
    <cellStyle name="Comma 2 4 4 3 4 4 2" xfId="48615" xr:uid="{19269055-134B-4381-8087-900BD8DFD22A}"/>
    <cellStyle name="Comma 2 4 4 3 4 5" xfId="33205" xr:uid="{B10EE5F0-600E-4FA1-8704-A50AA1AF4F51}"/>
    <cellStyle name="Comma 2 4 4 3 5" xfId="4282" xr:uid="{DD0B8C21-ABD3-4EC0-B721-41D425AE3640}"/>
    <cellStyle name="Comma 2 4 4 3 5 2" xfId="12093" xr:uid="{2620BF3D-B557-44CC-84EF-F4BB08C6B35C}"/>
    <cellStyle name="Comma 2 4 4 3 5 2 2" xfId="27504" xr:uid="{559CC3C6-AE2C-421F-B226-A3D1B8B2ED5D}"/>
    <cellStyle name="Comma 2 4 4 3 5 2 2 2" xfId="58328" xr:uid="{E1FECEF0-4C96-42A0-9CA3-1E1D1144A365}"/>
    <cellStyle name="Comma 2 4 4 3 5 2 3" xfId="42918" xr:uid="{73E8F8DD-441B-4624-BEE1-A564DD076CE5}"/>
    <cellStyle name="Comma 2 4 4 3 5 3" xfId="19695" xr:uid="{9826B9AC-F28D-440D-9379-E9536FCAE8C7}"/>
    <cellStyle name="Comma 2 4 4 3 5 3 2" xfId="50519" xr:uid="{2079E373-B636-498C-B070-5FFCEFFDD3D3}"/>
    <cellStyle name="Comma 2 4 4 3 5 4" xfId="35109" xr:uid="{D6815787-8CB7-44EB-951A-54B479216DB6}"/>
    <cellStyle name="Comma 2 4 4 3 6" xfId="8290" xr:uid="{954ED20C-EE05-4C22-9451-0B2A99083F2F}"/>
    <cellStyle name="Comma 2 4 4 3 6 2" xfId="23701" xr:uid="{9BAE9EAC-5FD2-47B9-8491-5BE31A788081}"/>
    <cellStyle name="Comma 2 4 4 3 6 2 2" xfId="54525" xr:uid="{E98F1259-5BCB-4A1A-A8CC-0D0149BEE6AB}"/>
    <cellStyle name="Comma 2 4 4 3 6 3" xfId="39115" xr:uid="{172EB124-7426-41DF-B947-07E3CE2FCF41}"/>
    <cellStyle name="Comma 2 4 4 3 7" xfId="15892" xr:uid="{B2234AD8-F369-498E-A741-FEDC99BC3143}"/>
    <cellStyle name="Comma 2 4 4 3 7 2" xfId="46716" xr:uid="{25933E74-E688-4F41-853B-9C36D8529A7A}"/>
    <cellStyle name="Comma 2 4 4 3 8" xfId="31306" xr:uid="{218D150F-5B5E-42F4-B945-F16CCD4B2257}"/>
    <cellStyle name="Comma 2 4 4 4" xfId="899" xr:uid="{53599FF9-2B31-4623-90BC-49FE84DD2F7D}"/>
    <cellStyle name="Comma 2 4 4 4 2" xfId="2798" xr:uid="{5272CE49-F07A-4F3F-A68C-E4B85B380C31}"/>
    <cellStyle name="Comma 2 4 4 4 2 2" xfId="6601" xr:uid="{DDDF32B2-1807-4431-A0AD-AFDA30BD5FE3}"/>
    <cellStyle name="Comma 2 4 4 4 2 2 2" xfId="14412" xr:uid="{1DCC1754-4A65-4F89-BD78-8404CAC617B6}"/>
    <cellStyle name="Comma 2 4 4 4 2 2 2 2" xfId="29823" xr:uid="{DEB8C95D-D7D6-4886-8F16-F098E11E7CF8}"/>
    <cellStyle name="Comma 2 4 4 4 2 2 2 2 2" xfId="60647" xr:uid="{42555859-4B3A-4170-B376-B8090DC9153E}"/>
    <cellStyle name="Comma 2 4 4 4 2 2 2 3" xfId="45237" xr:uid="{C6AAAE22-12F1-42D0-9E5E-EF102726713E}"/>
    <cellStyle name="Comma 2 4 4 4 2 2 3" xfId="22014" xr:uid="{FA0B0A2A-1F9F-4B46-BE66-26890A3B670A}"/>
    <cellStyle name="Comma 2 4 4 4 2 2 3 2" xfId="52838" xr:uid="{D0FA26DF-05C8-4E78-8C97-E9A07CF1AD25}"/>
    <cellStyle name="Comma 2 4 4 4 2 2 4" xfId="37428" xr:uid="{45A855D8-9D9A-4678-B9DD-F0E31124557F}"/>
    <cellStyle name="Comma 2 4 4 4 2 3" xfId="10609" xr:uid="{CB9E352C-7D88-4A7E-A489-03EFD6FAEC13}"/>
    <cellStyle name="Comma 2 4 4 4 2 3 2" xfId="26020" xr:uid="{C8FBC749-69B8-43AE-AEA3-7A2D23CC1F16}"/>
    <cellStyle name="Comma 2 4 4 4 2 3 2 2" xfId="56844" xr:uid="{F687A58A-2EC4-46B0-AF7E-BAAC5C300763}"/>
    <cellStyle name="Comma 2 4 4 4 2 3 3" xfId="41434" xr:uid="{AC399683-7FB2-4FDF-8CB4-51F6C5AB7544}"/>
    <cellStyle name="Comma 2 4 4 4 2 4" xfId="18211" xr:uid="{52DF2E08-1482-4BE3-AA1E-8FAC96372859}"/>
    <cellStyle name="Comma 2 4 4 4 2 4 2" xfId="49035" xr:uid="{74ACB081-A106-4240-9E35-6B8B26659275}"/>
    <cellStyle name="Comma 2 4 4 4 2 5" xfId="33625" xr:uid="{3F1CAF80-4F4C-4869-9A58-4C2CB2FD858A}"/>
    <cellStyle name="Comma 2 4 4 4 3" xfId="4702" xr:uid="{045104DF-27B2-4E25-93B0-8BC6D62C0255}"/>
    <cellStyle name="Comma 2 4 4 4 3 2" xfId="12513" xr:uid="{0C9CA1B9-15E8-4C75-B77B-13E7A4BD9C36}"/>
    <cellStyle name="Comma 2 4 4 4 3 2 2" xfId="27924" xr:uid="{2AEB0A53-DFB6-48AA-AC4A-F134B4FD1962}"/>
    <cellStyle name="Comma 2 4 4 4 3 2 2 2" xfId="58748" xr:uid="{7B41DB89-C776-4876-9A4F-A6312354B02A}"/>
    <cellStyle name="Comma 2 4 4 4 3 2 3" xfId="43338" xr:uid="{9D7825D2-D53E-471D-80E1-C133EF561858}"/>
    <cellStyle name="Comma 2 4 4 4 3 3" xfId="20115" xr:uid="{54477F09-3C87-49ED-AC76-4C62D340F89F}"/>
    <cellStyle name="Comma 2 4 4 4 3 3 2" xfId="50939" xr:uid="{0FD958E5-646E-4189-96FA-C56D140AC4E5}"/>
    <cellStyle name="Comma 2 4 4 4 3 4" xfId="35529" xr:uid="{5D5EB30E-477B-49F1-86A9-0CE17537F7FB}"/>
    <cellStyle name="Comma 2 4 4 4 4" xfId="8710" xr:uid="{623FF248-A6F8-4520-98C4-81A3AAF25442}"/>
    <cellStyle name="Comma 2 4 4 4 4 2" xfId="24121" xr:uid="{95DDC37E-A37E-4B49-ADB1-CF4F14D8285F}"/>
    <cellStyle name="Comma 2 4 4 4 4 2 2" xfId="54945" xr:uid="{9A074972-47B2-46F8-9879-8CB04223DAA8}"/>
    <cellStyle name="Comma 2 4 4 4 4 3" xfId="39535" xr:uid="{0AF9EB84-C1C5-4451-AC86-3569F448F7AF}"/>
    <cellStyle name="Comma 2 4 4 4 5" xfId="16312" xr:uid="{9754D3A0-BD9B-4959-A692-4A3F27E80AE1}"/>
    <cellStyle name="Comma 2 4 4 4 5 2" xfId="47136" xr:uid="{F5F86259-944E-4AF8-9AA3-D5E2F38C057B}"/>
    <cellStyle name="Comma 2 4 4 4 6" xfId="31726" xr:uid="{C4B28347-6793-422E-8C62-54AD9D11B9D8}"/>
    <cellStyle name="Comma 2 4 4 5" xfId="1532" xr:uid="{4160017B-0B69-4FD6-9748-6F00879D9B1C}"/>
    <cellStyle name="Comma 2 4 4 5 2" xfId="3431" xr:uid="{5F18B4E2-748D-44A3-8B03-2E77CAC102B6}"/>
    <cellStyle name="Comma 2 4 4 5 2 2" xfId="7234" xr:uid="{24631705-8925-433D-B110-50158BA2EA38}"/>
    <cellStyle name="Comma 2 4 4 5 2 2 2" xfId="15045" xr:uid="{16E34198-7860-4455-94CD-C39714128C76}"/>
    <cellStyle name="Comma 2 4 4 5 2 2 2 2" xfId="30456" xr:uid="{60F0D5C8-0F3D-4FD4-8CEF-CE9D5F9C3436}"/>
    <cellStyle name="Comma 2 4 4 5 2 2 2 2 2" xfId="61280" xr:uid="{22EE4122-B39D-4DE7-B6BA-876815FC9660}"/>
    <cellStyle name="Comma 2 4 4 5 2 2 2 3" xfId="45870" xr:uid="{28440304-C04A-4E84-A751-68415F62153B}"/>
    <cellStyle name="Comma 2 4 4 5 2 2 3" xfId="22647" xr:uid="{28CAB02D-385D-4C98-98A2-6ACCEEC8B28A}"/>
    <cellStyle name="Comma 2 4 4 5 2 2 3 2" xfId="53471" xr:uid="{1E10AED9-3194-49DA-9E2E-90C2B7D53DBB}"/>
    <cellStyle name="Comma 2 4 4 5 2 2 4" xfId="38061" xr:uid="{4B26E739-B42C-48FE-9CFC-8491CB737F32}"/>
    <cellStyle name="Comma 2 4 4 5 2 3" xfId="11242" xr:uid="{C4923C1C-A6AD-4908-85A0-E42643563E7E}"/>
    <cellStyle name="Comma 2 4 4 5 2 3 2" xfId="26653" xr:uid="{71EA9FE6-9CFE-44FF-8CDC-6F8882CACEF7}"/>
    <cellStyle name="Comma 2 4 4 5 2 3 2 2" xfId="57477" xr:uid="{73ECA3F0-1E70-4B98-A813-FEB682E1EECC}"/>
    <cellStyle name="Comma 2 4 4 5 2 3 3" xfId="42067" xr:uid="{22BDC196-3E83-48CE-B1E9-A59936AC114F}"/>
    <cellStyle name="Comma 2 4 4 5 2 4" xfId="18844" xr:uid="{682D3B05-6545-41A3-938D-64989E3D0C91}"/>
    <cellStyle name="Comma 2 4 4 5 2 4 2" xfId="49668" xr:uid="{9B9791A6-9D28-4852-867E-0EE86A3DD2EE}"/>
    <cellStyle name="Comma 2 4 4 5 2 5" xfId="34258" xr:uid="{AA9B2D1E-8AEC-4BBC-928A-C4FC117646FF}"/>
    <cellStyle name="Comma 2 4 4 5 3" xfId="5335" xr:uid="{2A3EAE0B-7342-4230-9F1D-C3321E3E2D70}"/>
    <cellStyle name="Comma 2 4 4 5 3 2" xfId="13146" xr:uid="{AB3DA8BC-8652-4937-AEA8-3E5A633EB92C}"/>
    <cellStyle name="Comma 2 4 4 5 3 2 2" xfId="28557" xr:uid="{C75F0449-C714-4AD3-BA8F-3A3C99A60B19}"/>
    <cellStyle name="Comma 2 4 4 5 3 2 2 2" xfId="59381" xr:uid="{C3272B50-5E02-47C4-BB9B-D13BD41C5DD0}"/>
    <cellStyle name="Comma 2 4 4 5 3 2 3" xfId="43971" xr:uid="{96E71FDA-12CE-4C95-B2F5-98421880B9BE}"/>
    <cellStyle name="Comma 2 4 4 5 3 3" xfId="20748" xr:uid="{DF0DD050-FBC9-4690-80C8-2E32C2F6E371}"/>
    <cellStyle name="Comma 2 4 4 5 3 3 2" xfId="51572" xr:uid="{0D0BAB94-E931-46DF-8651-A2EE62D17963}"/>
    <cellStyle name="Comma 2 4 4 5 3 4" xfId="36162" xr:uid="{A446D745-58C6-40F5-AFCC-693E2CDB9C54}"/>
    <cellStyle name="Comma 2 4 4 5 4" xfId="9343" xr:uid="{7F2F785A-45FB-42EA-97BD-89EC552BDCE2}"/>
    <cellStyle name="Comma 2 4 4 5 4 2" xfId="24754" xr:uid="{ECA2F9FD-A84A-4DD4-BE27-9C8F9FD63618}"/>
    <cellStyle name="Comma 2 4 4 5 4 2 2" xfId="55578" xr:uid="{00DF730A-709B-4904-A806-F5A455D55F63}"/>
    <cellStyle name="Comma 2 4 4 5 4 3" xfId="40168" xr:uid="{51F4FEF3-1398-4735-A5AB-5B093939C2A7}"/>
    <cellStyle name="Comma 2 4 4 5 5" xfId="16945" xr:uid="{F389BC14-3145-44B8-8723-B190DDF318D4}"/>
    <cellStyle name="Comma 2 4 4 5 5 2" xfId="47769" xr:uid="{7753B04B-CAE6-4B5E-9279-9A5D96F4E569}"/>
    <cellStyle name="Comma 2 4 4 5 6" xfId="32359" xr:uid="{7669BD8B-F6A4-414C-88B7-6148A8FEA864}"/>
    <cellStyle name="Comma 2 4 4 6" xfId="2165" xr:uid="{1AA725E9-1834-49A9-A1E4-E4146859D2E4}"/>
    <cellStyle name="Comma 2 4 4 6 2" xfId="5968" xr:uid="{A995B3EE-CEC9-4FCD-89E9-C98E7E657E29}"/>
    <cellStyle name="Comma 2 4 4 6 2 2" xfId="13779" xr:uid="{BE9EDB71-EABF-4E52-BAC9-A2ADB28C6829}"/>
    <cellStyle name="Comma 2 4 4 6 2 2 2" xfId="29190" xr:uid="{7EBC9A13-AC7F-48C6-86CB-A6D54504963F}"/>
    <cellStyle name="Comma 2 4 4 6 2 2 2 2" xfId="60014" xr:uid="{7DD04D70-29B9-4DD0-8B1A-78D6A433CDBB}"/>
    <cellStyle name="Comma 2 4 4 6 2 2 3" xfId="44604" xr:uid="{09920E55-5E21-46E5-8E86-CF1282FFCCF5}"/>
    <cellStyle name="Comma 2 4 4 6 2 3" xfId="21381" xr:uid="{F2EA9CA1-9A33-43A9-A41B-F34B3EC01FA9}"/>
    <cellStyle name="Comma 2 4 4 6 2 3 2" xfId="52205" xr:uid="{0147DDCD-299F-4D15-976F-549A175C32AA}"/>
    <cellStyle name="Comma 2 4 4 6 2 4" xfId="36795" xr:uid="{A2A873C9-BCB4-4F98-A532-11A618FD7133}"/>
    <cellStyle name="Comma 2 4 4 6 3" xfId="9976" xr:uid="{E79651FB-E92F-49FC-80B1-EB35402E245F}"/>
    <cellStyle name="Comma 2 4 4 6 3 2" xfId="25387" xr:uid="{49FA8C47-2072-4061-B4B8-8C384ECF209C}"/>
    <cellStyle name="Comma 2 4 4 6 3 2 2" xfId="56211" xr:uid="{4D72723F-9A49-459F-A8C5-0C0870327664}"/>
    <cellStyle name="Comma 2 4 4 6 3 3" xfId="40801" xr:uid="{D69E03E4-105E-4E64-BB54-57A8AC38FA3E}"/>
    <cellStyle name="Comma 2 4 4 6 4" xfId="17578" xr:uid="{4FACA7B7-3015-4C04-A811-0406793FC39D}"/>
    <cellStyle name="Comma 2 4 4 6 4 2" xfId="48402" xr:uid="{7BC1B647-F32F-436E-9813-BFE11E22D29E}"/>
    <cellStyle name="Comma 2 4 4 6 5" xfId="32992" xr:uid="{DFBA5CB8-E172-4B91-AB00-0DA945B2B5A1}"/>
    <cellStyle name="Comma 2 4 4 7" xfId="4069" xr:uid="{D2FAFA79-8954-4DC8-847E-74A74920C837}"/>
    <cellStyle name="Comma 2 4 4 7 2" xfId="11880" xr:uid="{E1A90D56-9DAE-4E8E-82BE-6BD2869C12DB}"/>
    <cellStyle name="Comma 2 4 4 7 2 2" xfId="27291" xr:uid="{D550BA7A-C300-4016-8646-96FEACD55C88}"/>
    <cellStyle name="Comma 2 4 4 7 2 2 2" xfId="58115" xr:uid="{3C4C5CCC-9597-464F-B0A1-81A420EE8B38}"/>
    <cellStyle name="Comma 2 4 4 7 2 3" xfId="42705" xr:uid="{6E96A1D4-250E-400C-9E0A-A9FC9B64AA18}"/>
    <cellStyle name="Comma 2 4 4 7 3" xfId="19482" xr:uid="{EC003302-084F-4055-AC5E-609772A11380}"/>
    <cellStyle name="Comma 2 4 4 7 3 2" xfId="50306" xr:uid="{711F4259-05D7-443C-94AB-F6E3815EE4B2}"/>
    <cellStyle name="Comma 2 4 4 7 4" xfId="34896" xr:uid="{6C067011-633B-4EB8-9047-F4358652A2F7}"/>
    <cellStyle name="Comma 2 4 4 8" xfId="8077" xr:uid="{DD2E76AE-9DE0-4E3D-B655-CA4453C21A55}"/>
    <cellStyle name="Comma 2 4 4 8 2" xfId="23488" xr:uid="{DA378389-388E-44E1-992E-73BDC16E1940}"/>
    <cellStyle name="Comma 2 4 4 8 2 2" xfId="54312" xr:uid="{4DBFC1F1-43A3-4D57-A71D-1DA04F5D7465}"/>
    <cellStyle name="Comma 2 4 4 8 3" xfId="38902" xr:uid="{46AF6896-2537-4C1F-ABA0-69BBE245C579}"/>
    <cellStyle name="Comma 2 4 4 9" xfId="7868" xr:uid="{4B960467-3A07-4D37-9E34-40B60FAF3B6A}"/>
    <cellStyle name="Comma 2 4 4 9 2" xfId="23279" xr:uid="{2024DF55-C849-4795-B55C-DA0C17C997F4}"/>
    <cellStyle name="Comma 2 4 4 9 2 2" xfId="54103" xr:uid="{15FF4611-5ACF-49BD-8FC0-1B1ACAFA8EF8}"/>
    <cellStyle name="Comma 2 4 4 9 3" xfId="38693" xr:uid="{6735DF3C-49FF-47C9-A34B-5BB783AF3BAD}"/>
    <cellStyle name="Comma 2 4 5" xfId="177" xr:uid="{FA36C9C2-36E3-46E4-8FD5-B3504005BBA6}"/>
    <cellStyle name="Comma 2 4 5 10" xfId="15599" xr:uid="{828466C6-2F3A-4789-A766-10A54A038F18}"/>
    <cellStyle name="Comma 2 4 5 10 2" xfId="46423" xr:uid="{08C85E98-51DD-4CF0-AA9F-BC05DE7557AF}"/>
    <cellStyle name="Comma 2 4 5 11" xfId="31013" xr:uid="{3AC91A96-8F4C-4DD9-A1C0-07F92A06E6FE}"/>
    <cellStyle name="Comma 2 4 5 2" xfId="608" xr:uid="{C8BD6DE4-DC25-4D81-9A19-25ED3A6D7720}"/>
    <cellStyle name="Comma 2 4 5 2 2" xfId="1241" xr:uid="{1BFE4924-8862-49E6-945A-1E42F288D9E2}"/>
    <cellStyle name="Comma 2 4 5 2 2 2" xfId="3140" xr:uid="{50388E7B-1A9A-4F2F-8226-F9A5433AE32F}"/>
    <cellStyle name="Comma 2 4 5 2 2 2 2" xfId="6943" xr:uid="{BE684F1E-AD60-4E40-A38F-B3976665DB59}"/>
    <cellStyle name="Comma 2 4 5 2 2 2 2 2" xfId="14754" xr:uid="{FD735164-5308-481E-AE05-F51CE9EB6110}"/>
    <cellStyle name="Comma 2 4 5 2 2 2 2 2 2" xfId="30165" xr:uid="{49922E31-80C1-4004-BFF7-ADB3400B85FA}"/>
    <cellStyle name="Comma 2 4 5 2 2 2 2 2 2 2" xfId="60989" xr:uid="{A8564393-844B-4A3C-81C1-D2EE08303DC8}"/>
    <cellStyle name="Comma 2 4 5 2 2 2 2 2 3" xfId="45579" xr:uid="{A84871BD-2764-4726-B245-690A787BF8D5}"/>
    <cellStyle name="Comma 2 4 5 2 2 2 2 3" xfId="22356" xr:uid="{88470753-D4C0-4BCE-BD6A-DC45FAA61CC9}"/>
    <cellStyle name="Comma 2 4 5 2 2 2 2 3 2" xfId="53180" xr:uid="{7DC0B6EC-559A-40DF-8C4F-EBBE7DBD9C7B}"/>
    <cellStyle name="Comma 2 4 5 2 2 2 2 4" xfId="37770" xr:uid="{13FA967B-B3C9-4F6D-B8ED-71B74708A9D2}"/>
    <cellStyle name="Comma 2 4 5 2 2 2 3" xfId="10951" xr:uid="{299E632C-03F9-4DDE-B879-4F5C28CD7FD8}"/>
    <cellStyle name="Comma 2 4 5 2 2 2 3 2" xfId="26362" xr:uid="{998FC05D-AF23-43A4-A24C-A891BE79CA4C}"/>
    <cellStyle name="Comma 2 4 5 2 2 2 3 2 2" xfId="57186" xr:uid="{B0FB4FA8-A07A-4E5A-87D0-E9920E40CBA5}"/>
    <cellStyle name="Comma 2 4 5 2 2 2 3 3" xfId="41776" xr:uid="{18DC6A7E-A9D4-49A8-A42B-3E27659C68B6}"/>
    <cellStyle name="Comma 2 4 5 2 2 2 4" xfId="18553" xr:uid="{B169420E-78D5-418B-A114-7BF6967B2092}"/>
    <cellStyle name="Comma 2 4 5 2 2 2 4 2" xfId="49377" xr:uid="{5B5D98F1-8EC9-47BB-ACCF-CA8B1F782B2C}"/>
    <cellStyle name="Comma 2 4 5 2 2 2 5" xfId="33967" xr:uid="{7234B259-2A5F-4ABF-BC4B-5290775D99F5}"/>
    <cellStyle name="Comma 2 4 5 2 2 3" xfId="5044" xr:uid="{0EAC67E5-CD3F-4ABF-A171-744EFF22D6BC}"/>
    <cellStyle name="Comma 2 4 5 2 2 3 2" xfId="12855" xr:uid="{46207EE1-E60F-48A1-B3D9-9684E9370988}"/>
    <cellStyle name="Comma 2 4 5 2 2 3 2 2" xfId="28266" xr:uid="{C712E5EA-C831-4D00-8484-5A4AE919DB6D}"/>
    <cellStyle name="Comma 2 4 5 2 2 3 2 2 2" xfId="59090" xr:uid="{61DF8892-81BE-413A-B302-C9AC69E99F69}"/>
    <cellStyle name="Comma 2 4 5 2 2 3 2 3" xfId="43680" xr:uid="{DE484F85-DCCF-4BAA-BE96-235AE82F5BA6}"/>
    <cellStyle name="Comma 2 4 5 2 2 3 3" xfId="20457" xr:uid="{B4109C28-FD39-4A83-AF28-352D7FCD9F72}"/>
    <cellStyle name="Comma 2 4 5 2 2 3 3 2" xfId="51281" xr:uid="{5E5FDC39-ED9E-417D-904E-6B1A461FEE96}"/>
    <cellStyle name="Comma 2 4 5 2 2 3 4" xfId="35871" xr:uid="{BF3BFD82-4822-4A9B-9A67-76959D726841}"/>
    <cellStyle name="Comma 2 4 5 2 2 4" xfId="9052" xr:uid="{05A27B5F-E028-4CE7-B807-B20D1FC360DB}"/>
    <cellStyle name="Comma 2 4 5 2 2 4 2" xfId="24463" xr:uid="{2D667415-994A-4E96-8CA5-C38EB5F5CF21}"/>
    <cellStyle name="Comma 2 4 5 2 2 4 2 2" xfId="55287" xr:uid="{6C631A8B-6BA6-42A3-ABF2-CEDEB9296459}"/>
    <cellStyle name="Comma 2 4 5 2 2 4 3" xfId="39877" xr:uid="{044F9F77-D8CE-4816-B318-1D076116D9C3}"/>
    <cellStyle name="Comma 2 4 5 2 2 5" xfId="16654" xr:uid="{E647C61A-2EA0-4FAE-9EA4-F2CED3A333CA}"/>
    <cellStyle name="Comma 2 4 5 2 2 5 2" xfId="47478" xr:uid="{B978A9E2-E6DA-42ED-B582-D777DEF79C7A}"/>
    <cellStyle name="Comma 2 4 5 2 2 6" xfId="32068" xr:uid="{3B00628E-32D3-4998-8988-DD71A71CE92B}"/>
    <cellStyle name="Comma 2 4 5 2 3" xfId="1874" xr:uid="{D8E1D5E8-9B41-4614-AF8B-F8C7EC6DC7BC}"/>
    <cellStyle name="Comma 2 4 5 2 3 2" xfId="3773" xr:uid="{AEDDB46A-5E03-4F04-BD61-CE16D19F9C1D}"/>
    <cellStyle name="Comma 2 4 5 2 3 2 2" xfId="7576" xr:uid="{68AB3966-CC6A-4FF9-A0DE-2E959F779C70}"/>
    <cellStyle name="Comma 2 4 5 2 3 2 2 2" xfId="15387" xr:uid="{4298971B-2DC3-4EA6-9EE6-3E1A94C2B824}"/>
    <cellStyle name="Comma 2 4 5 2 3 2 2 2 2" xfId="30798" xr:uid="{A2A9FE65-6249-4884-98A7-80823870E0CC}"/>
    <cellStyle name="Comma 2 4 5 2 3 2 2 2 2 2" xfId="61622" xr:uid="{A3BCB6D8-EA38-4C5D-B14E-ADF147E94B99}"/>
    <cellStyle name="Comma 2 4 5 2 3 2 2 2 3" xfId="46212" xr:uid="{3F565FA8-8278-406E-B673-5C5C93D06AE1}"/>
    <cellStyle name="Comma 2 4 5 2 3 2 2 3" xfId="22989" xr:uid="{55630DB2-8708-4CE9-82E7-E23F037DA0D8}"/>
    <cellStyle name="Comma 2 4 5 2 3 2 2 3 2" xfId="53813" xr:uid="{53FF2C3C-6726-4DF4-9DFC-6145AC81D260}"/>
    <cellStyle name="Comma 2 4 5 2 3 2 2 4" xfId="38403" xr:uid="{71C44560-C6DD-4DFC-B24F-15BF011EDA4E}"/>
    <cellStyle name="Comma 2 4 5 2 3 2 3" xfId="11584" xr:uid="{094D7276-22CD-4FF4-9DC8-5F3D74FE4C19}"/>
    <cellStyle name="Comma 2 4 5 2 3 2 3 2" xfId="26995" xr:uid="{72198DBA-C28C-447D-B23A-2B334A54B969}"/>
    <cellStyle name="Comma 2 4 5 2 3 2 3 2 2" xfId="57819" xr:uid="{3DEEABED-37E5-4435-9CBF-A519EB456F60}"/>
    <cellStyle name="Comma 2 4 5 2 3 2 3 3" xfId="42409" xr:uid="{19B86859-86C3-4A2D-B0ED-5F563CC9EC69}"/>
    <cellStyle name="Comma 2 4 5 2 3 2 4" xfId="19186" xr:uid="{9201E83A-D07F-4E93-9BBB-6B4BD282CEA0}"/>
    <cellStyle name="Comma 2 4 5 2 3 2 4 2" xfId="50010" xr:uid="{1D68D9EE-A442-4018-B165-232308E8DCBF}"/>
    <cellStyle name="Comma 2 4 5 2 3 2 5" xfId="34600" xr:uid="{F7236775-C818-442A-931C-7585583D45E5}"/>
    <cellStyle name="Comma 2 4 5 2 3 3" xfId="5677" xr:uid="{A882D96E-D70F-4DC1-AEC0-954D2463EECF}"/>
    <cellStyle name="Comma 2 4 5 2 3 3 2" xfId="13488" xr:uid="{A940E67E-E0FD-4AE5-8345-44C79C8445FE}"/>
    <cellStyle name="Comma 2 4 5 2 3 3 2 2" xfId="28899" xr:uid="{24C7C250-249A-43F2-A125-C9E4CF882772}"/>
    <cellStyle name="Comma 2 4 5 2 3 3 2 2 2" xfId="59723" xr:uid="{3AE43C27-FDFA-432B-923D-B42BF575BD3B}"/>
    <cellStyle name="Comma 2 4 5 2 3 3 2 3" xfId="44313" xr:uid="{FDDE1C8F-BE96-47D9-AEA4-D7E50ABCD474}"/>
    <cellStyle name="Comma 2 4 5 2 3 3 3" xfId="21090" xr:uid="{0F2AFBC3-68AB-4F41-94FB-46D7B132B2F6}"/>
    <cellStyle name="Comma 2 4 5 2 3 3 3 2" xfId="51914" xr:uid="{4592403B-731F-4F58-94F5-560284C8DE97}"/>
    <cellStyle name="Comma 2 4 5 2 3 3 4" xfId="36504" xr:uid="{563FC00E-6504-4ACD-A3BB-7959F172C8BC}"/>
    <cellStyle name="Comma 2 4 5 2 3 4" xfId="9685" xr:uid="{C2E1F52B-A3D8-464F-9620-E13C4386DB17}"/>
    <cellStyle name="Comma 2 4 5 2 3 4 2" xfId="25096" xr:uid="{C3EAE97C-9AD8-4F66-8366-0408DCA08FD9}"/>
    <cellStyle name="Comma 2 4 5 2 3 4 2 2" xfId="55920" xr:uid="{0A7FFEC8-E06B-4D64-ABF2-A4DA5CCE6162}"/>
    <cellStyle name="Comma 2 4 5 2 3 4 3" xfId="40510" xr:uid="{AB3AB379-1CCF-495E-BD72-D263046E08EC}"/>
    <cellStyle name="Comma 2 4 5 2 3 5" xfId="17287" xr:uid="{43E85CC6-989E-40A4-9D20-91B3B13F89A6}"/>
    <cellStyle name="Comma 2 4 5 2 3 5 2" xfId="48111" xr:uid="{AD677994-2005-4907-920D-3C8B119C7158}"/>
    <cellStyle name="Comma 2 4 5 2 3 6" xfId="32701" xr:uid="{5921F19A-29A6-4C16-80D6-AE1B56B4DF11}"/>
    <cellStyle name="Comma 2 4 5 2 4" xfId="2507" xr:uid="{B56D31AA-98A7-4480-A2C7-91EE40C672B1}"/>
    <cellStyle name="Comma 2 4 5 2 4 2" xfId="6310" xr:uid="{E3116A32-C81B-42E8-B185-EEA2491B6468}"/>
    <cellStyle name="Comma 2 4 5 2 4 2 2" xfId="14121" xr:uid="{232B6001-485A-4CFC-BE7D-4FB7601E1D90}"/>
    <cellStyle name="Comma 2 4 5 2 4 2 2 2" xfId="29532" xr:uid="{92E90314-DB48-4CE4-91DC-12946AFA7F6E}"/>
    <cellStyle name="Comma 2 4 5 2 4 2 2 2 2" xfId="60356" xr:uid="{2CC93095-EFF1-4BDB-9111-E1B432AA2DFC}"/>
    <cellStyle name="Comma 2 4 5 2 4 2 2 3" xfId="44946" xr:uid="{4458CED8-BB94-4A6D-8633-DF4339AF2DA3}"/>
    <cellStyle name="Comma 2 4 5 2 4 2 3" xfId="21723" xr:uid="{FBFCE2E0-8DAD-42F2-8C2E-06B1D6249846}"/>
    <cellStyle name="Comma 2 4 5 2 4 2 3 2" xfId="52547" xr:uid="{27D133CA-B047-43A6-A9D4-09426580885F}"/>
    <cellStyle name="Comma 2 4 5 2 4 2 4" xfId="37137" xr:uid="{7D29E7A7-B3BE-48C8-AB2A-5E12A230518D}"/>
    <cellStyle name="Comma 2 4 5 2 4 3" xfId="10318" xr:uid="{8B53DAC2-20B5-4E38-9445-0639184C73F0}"/>
    <cellStyle name="Comma 2 4 5 2 4 3 2" xfId="25729" xr:uid="{947C7420-F53C-4C88-AC3B-224C751312AA}"/>
    <cellStyle name="Comma 2 4 5 2 4 3 2 2" xfId="56553" xr:uid="{D43212D3-DCD4-44F8-B12C-35C250F62CF7}"/>
    <cellStyle name="Comma 2 4 5 2 4 3 3" xfId="41143" xr:uid="{D487E8B8-E7B7-4B18-A716-507328CEE2DB}"/>
    <cellStyle name="Comma 2 4 5 2 4 4" xfId="17920" xr:uid="{0BFDEF3E-5645-4B5D-A856-5BDE2F75D9ED}"/>
    <cellStyle name="Comma 2 4 5 2 4 4 2" xfId="48744" xr:uid="{043ABA7B-D768-4A6C-8298-421451E0EB63}"/>
    <cellStyle name="Comma 2 4 5 2 4 5" xfId="33334" xr:uid="{2A75D916-E356-4910-B776-EDF72D9EBAB0}"/>
    <cellStyle name="Comma 2 4 5 2 5" xfId="4411" xr:uid="{47E5AE97-74B6-4718-BA0A-DF52C24E10BE}"/>
    <cellStyle name="Comma 2 4 5 2 5 2" xfId="12222" xr:uid="{90A6BE55-0AF9-4373-981D-2644A36472CB}"/>
    <cellStyle name="Comma 2 4 5 2 5 2 2" xfId="27633" xr:uid="{09CA5986-B0FE-4F76-87AF-B4743887B2EA}"/>
    <cellStyle name="Comma 2 4 5 2 5 2 2 2" xfId="58457" xr:uid="{03BDBCC5-BE02-47B0-AB4F-85358FD211D5}"/>
    <cellStyle name="Comma 2 4 5 2 5 2 3" xfId="43047" xr:uid="{1D3DB14E-87B3-4164-8314-0BF03D75008E}"/>
    <cellStyle name="Comma 2 4 5 2 5 3" xfId="19824" xr:uid="{6FAE2D32-9D56-4DCB-8F7A-8D65CDD58658}"/>
    <cellStyle name="Comma 2 4 5 2 5 3 2" xfId="50648" xr:uid="{564A6ADB-333C-40CE-AFAF-0C9E014BF8D1}"/>
    <cellStyle name="Comma 2 4 5 2 5 4" xfId="35238" xr:uid="{3CC6D74A-F53C-4926-B5BB-D064BFCA675F}"/>
    <cellStyle name="Comma 2 4 5 2 6" xfId="8419" xr:uid="{4825CCFC-207F-4E06-B4DE-DD7E3CB91EAC}"/>
    <cellStyle name="Comma 2 4 5 2 6 2" xfId="23830" xr:uid="{DF330B87-39A7-42D6-AB4C-7F82511A10FE}"/>
    <cellStyle name="Comma 2 4 5 2 6 2 2" xfId="54654" xr:uid="{E2FC5368-75BA-4AFA-94B5-7EEF02973370}"/>
    <cellStyle name="Comma 2 4 5 2 6 3" xfId="39244" xr:uid="{D6934DAF-2D6F-47E2-9EBB-67DDFABF8811}"/>
    <cellStyle name="Comma 2 4 5 2 7" xfId="16021" xr:uid="{21ABD583-2D9A-4101-9AE4-EA18C2A4FC79}"/>
    <cellStyle name="Comma 2 4 5 2 7 2" xfId="46845" xr:uid="{DF9A80D6-53A2-4EBE-A091-021750957257}"/>
    <cellStyle name="Comma 2 4 5 2 8" xfId="31435" xr:uid="{0D3FBB2B-AB5F-4466-ABA6-AC169A6E6197}"/>
    <cellStyle name="Comma 2 4 5 3" xfId="399" xr:uid="{D22B2B83-4DE7-4EB9-88A0-FF2C0FE04D32}"/>
    <cellStyle name="Comma 2 4 5 3 2" xfId="1032" xr:uid="{A6513B56-4521-4054-8268-40044B08DB3B}"/>
    <cellStyle name="Comma 2 4 5 3 2 2" xfId="2931" xr:uid="{559BEE6A-BF8D-48D7-A5EC-8B302C77A018}"/>
    <cellStyle name="Comma 2 4 5 3 2 2 2" xfId="6734" xr:uid="{2A263E39-59AE-42CB-B02C-0B53D0354B2D}"/>
    <cellStyle name="Comma 2 4 5 3 2 2 2 2" xfId="14545" xr:uid="{421F1E18-E162-4723-881C-47F1444F7CE4}"/>
    <cellStyle name="Comma 2 4 5 3 2 2 2 2 2" xfId="29956" xr:uid="{31077847-570C-4F59-977C-C3676C8B7A5C}"/>
    <cellStyle name="Comma 2 4 5 3 2 2 2 2 2 2" xfId="60780" xr:uid="{A6BC4F26-EBDF-4576-95A1-A03BFD5452B7}"/>
    <cellStyle name="Comma 2 4 5 3 2 2 2 2 3" xfId="45370" xr:uid="{FD60AD4F-47E1-49B6-BE71-C1ABA3F7483B}"/>
    <cellStyle name="Comma 2 4 5 3 2 2 2 3" xfId="22147" xr:uid="{5A301386-ABBB-41FE-A2D1-0E6A62D44195}"/>
    <cellStyle name="Comma 2 4 5 3 2 2 2 3 2" xfId="52971" xr:uid="{F243E07A-1846-4A8E-BBD9-D396337C3034}"/>
    <cellStyle name="Comma 2 4 5 3 2 2 2 4" xfId="37561" xr:uid="{CF8C9D1B-4E50-4FD2-BC8F-EF6501144BFB}"/>
    <cellStyle name="Comma 2 4 5 3 2 2 3" xfId="10742" xr:uid="{51EC2E51-74ED-4015-9FE7-106508745DE9}"/>
    <cellStyle name="Comma 2 4 5 3 2 2 3 2" xfId="26153" xr:uid="{99B1B96E-6384-4A26-B87D-B4F58770939B}"/>
    <cellStyle name="Comma 2 4 5 3 2 2 3 2 2" xfId="56977" xr:uid="{F777DBE9-1F5B-4B48-A8A4-A686775D2A44}"/>
    <cellStyle name="Comma 2 4 5 3 2 2 3 3" xfId="41567" xr:uid="{C238B2C6-AB4A-4E52-BDE8-5B3581A82F69}"/>
    <cellStyle name="Comma 2 4 5 3 2 2 4" xfId="18344" xr:uid="{D095CF14-DDB0-48F6-8FC1-3D114A7D55B1}"/>
    <cellStyle name="Comma 2 4 5 3 2 2 4 2" xfId="49168" xr:uid="{BEAD91B5-3534-4CDE-BCDF-163A969A7B47}"/>
    <cellStyle name="Comma 2 4 5 3 2 2 5" xfId="33758" xr:uid="{51D84B87-E207-443A-9F68-72FB157EE7DA}"/>
    <cellStyle name="Comma 2 4 5 3 2 3" xfId="4835" xr:uid="{5810D4AE-3E03-4915-9B02-4FB70F6ED665}"/>
    <cellStyle name="Comma 2 4 5 3 2 3 2" xfId="12646" xr:uid="{101F990F-C7A4-47AC-A1E1-8DEBCEA2A446}"/>
    <cellStyle name="Comma 2 4 5 3 2 3 2 2" xfId="28057" xr:uid="{95D25AC9-E585-4D91-8097-AB80318D1E1A}"/>
    <cellStyle name="Comma 2 4 5 3 2 3 2 2 2" xfId="58881" xr:uid="{201FCBAA-1BDA-4B3C-96CB-9F43C652520F}"/>
    <cellStyle name="Comma 2 4 5 3 2 3 2 3" xfId="43471" xr:uid="{C5ECA6DE-12AC-480A-9EDB-4ED024014FE3}"/>
    <cellStyle name="Comma 2 4 5 3 2 3 3" xfId="20248" xr:uid="{4D2BE99C-37F6-4531-B725-B9AD3B2AA17C}"/>
    <cellStyle name="Comma 2 4 5 3 2 3 3 2" xfId="51072" xr:uid="{E70BF42E-A4DB-40B7-AA5C-61801FFCB7A7}"/>
    <cellStyle name="Comma 2 4 5 3 2 3 4" xfId="35662" xr:uid="{EE78D80B-3CCE-4F52-A6CD-08B669CED20E}"/>
    <cellStyle name="Comma 2 4 5 3 2 4" xfId="8843" xr:uid="{0213D908-40E4-4498-9085-7C156ECB1D3C}"/>
    <cellStyle name="Comma 2 4 5 3 2 4 2" xfId="24254" xr:uid="{FD5413EE-2DE8-4FEE-9CA2-636A57D15620}"/>
    <cellStyle name="Comma 2 4 5 3 2 4 2 2" xfId="55078" xr:uid="{A2C4D21C-2370-42ED-A01A-9D1EF7AC3FF5}"/>
    <cellStyle name="Comma 2 4 5 3 2 4 3" xfId="39668" xr:uid="{C09FBCA0-60DD-4CDD-A3BF-0E208EE9361A}"/>
    <cellStyle name="Comma 2 4 5 3 2 5" xfId="16445" xr:uid="{BFE289BF-4EBA-4E4D-B873-1EA4C3707874}"/>
    <cellStyle name="Comma 2 4 5 3 2 5 2" xfId="47269" xr:uid="{A2611A2C-DCAA-4723-A460-35AEF8074D46}"/>
    <cellStyle name="Comma 2 4 5 3 2 6" xfId="31859" xr:uid="{63A71D1F-0C1B-42FE-B082-21959A61BDC6}"/>
    <cellStyle name="Comma 2 4 5 3 3" xfId="1665" xr:uid="{7D14E3CE-8879-4CBD-B3E0-FD1DBD5A3DC5}"/>
    <cellStyle name="Comma 2 4 5 3 3 2" xfId="3564" xr:uid="{3889C724-5C8A-4B7B-B1F3-319A91AED9BF}"/>
    <cellStyle name="Comma 2 4 5 3 3 2 2" xfId="7367" xr:uid="{1E6D59DF-0ABA-4727-A646-D015EEEF4B9A}"/>
    <cellStyle name="Comma 2 4 5 3 3 2 2 2" xfId="15178" xr:uid="{2871795A-D299-46E8-8C4E-DF505BA7D41F}"/>
    <cellStyle name="Comma 2 4 5 3 3 2 2 2 2" xfId="30589" xr:uid="{8A72C076-77FC-46F4-A129-8DD585F0C829}"/>
    <cellStyle name="Comma 2 4 5 3 3 2 2 2 2 2" xfId="61413" xr:uid="{8FFAA25B-7953-4ED6-AEB5-0662531FCD31}"/>
    <cellStyle name="Comma 2 4 5 3 3 2 2 2 3" xfId="46003" xr:uid="{0B5FB2CA-2501-44E6-B23A-5F0DB4CC3515}"/>
    <cellStyle name="Comma 2 4 5 3 3 2 2 3" xfId="22780" xr:uid="{B8C1CF3F-F5DB-48E9-884C-67D7BC21CF95}"/>
    <cellStyle name="Comma 2 4 5 3 3 2 2 3 2" xfId="53604" xr:uid="{0AC67AFB-4518-4985-92EC-E8629A077BA8}"/>
    <cellStyle name="Comma 2 4 5 3 3 2 2 4" xfId="38194" xr:uid="{11841B32-12EF-4C1F-B068-E0A2406102E1}"/>
    <cellStyle name="Comma 2 4 5 3 3 2 3" xfId="11375" xr:uid="{030B33D2-838F-444B-9084-82A3F048DF19}"/>
    <cellStyle name="Comma 2 4 5 3 3 2 3 2" xfId="26786" xr:uid="{8B9A2A3C-1A49-46FB-82DC-C5436DF474B4}"/>
    <cellStyle name="Comma 2 4 5 3 3 2 3 2 2" xfId="57610" xr:uid="{BC045909-4001-4A5F-8A76-7BD116CBC185}"/>
    <cellStyle name="Comma 2 4 5 3 3 2 3 3" xfId="42200" xr:uid="{2B0B8824-F936-4916-A0E6-DACF2C9FD7A9}"/>
    <cellStyle name="Comma 2 4 5 3 3 2 4" xfId="18977" xr:uid="{8F54D1DB-8DF1-4CD5-9BAF-1319566286EA}"/>
    <cellStyle name="Comma 2 4 5 3 3 2 4 2" xfId="49801" xr:uid="{1FF56B0C-EEDD-47FA-99F1-536680F4D9AB}"/>
    <cellStyle name="Comma 2 4 5 3 3 2 5" xfId="34391" xr:uid="{0594D11B-DC94-4D4A-B283-87DF121843C5}"/>
    <cellStyle name="Comma 2 4 5 3 3 3" xfId="5468" xr:uid="{15BCAD17-3F94-4086-8926-894F68B17E18}"/>
    <cellStyle name="Comma 2 4 5 3 3 3 2" xfId="13279" xr:uid="{3783B466-0FB2-479B-9734-510F54CC7059}"/>
    <cellStyle name="Comma 2 4 5 3 3 3 2 2" xfId="28690" xr:uid="{F078E049-933E-4203-A08B-EF3FE05C2FC7}"/>
    <cellStyle name="Comma 2 4 5 3 3 3 2 2 2" xfId="59514" xr:uid="{591422E0-9BA9-47E0-B12F-C5612F894C13}"/>
    <cellStyle name="Comma 2 4 5 3 3 3 2 3" xfId="44104" xr:uid="{9F2BDF5C-238B-408C-9448-7A5A3ADEEB37}"/>
    <cellStyle name="Comma 2 4 5 3 3 3 3" xfId="20881" xr:uid="{EAABA37F-C97A-439A-A395-FE3E250C0B63}"/>
    <cellStyle name="Comma 2 4 5 3 3 3 3 2" xfId="51705" xr:uid="{EB2824D2-ACC3-407E-A8E9-DAAF83930237}"/>
    <cellStyle name="Comma 2 4 5 3 3 3 4" xfId="36295" xr:uid="{C5FE79F2-3D2E-4A37-80F9-01C7E13A13BF}"/>
    <cellStyle name="Comma 2 4 5 3 3 4" xfId="9476" xr:uid="{8BB1079D-2AD1-44B1-AA09-A56EDF143374}"/>
    <cellStyle name="Comma 2 4 5 3 3 4 2" xfId="24887" xr:uid="{E79893ED-F750-427A-868E-C317D4373F9D}"/>
    <cellStyle name="Comma 2 4 5 3 3 4 2 2" xfId="55711" xr:uid="{FD7780B9-7749-4AF1-BB18-3F306F922DD1}"/>
    <cellStyle name="Comma 2 4 5 3 3 4 3" xfId="40301" xr:uid="{328B9072-B944-4915-BEF5-D4A3AD165F47}"/>
    <cellStyle name="Comma 2 4 5 3 3 5" xfId="17078" xr:uid="{F9D046D2-3267-477B-9A57-F298A7821093}"/>
    <cellStyle name="Comma 2 4 5 3 3 5 2" xfId="47902" xr:uid="{6506910A-6A0F-4B89-B0E0-2BA3000C7ADD}"/>
    <cellStyle name="Comma 2 4 5 3 3 6" xfId="32492" xr:uid="{1201B8D8-CB44-4A86-994C-E8F61B8DBC23}"/>
    <cellStyle name="Comma 2 4 5 3 4" xfId="2298" xr:uid="{D6CB1C32-0F8F-4ACE-A316-3682236B67E3}"/>
    <cellStyle name="Comma 2 4 5 3 4 2" xfId="6101" xr:uid="{4C9E4226-A7FE-4EF3-A8C7-3833EF3C9A1B}"/>
    <cellStyle name="Comma 2 4 5 3 4 2 2" xfId="13912" xr:uid="{3DFF8B53-94B4-4934-978D-A7FDEF1C4559}"/>
    <cellStyle name="Comma 2 4 5 3 4 2 2 2" xfId="29323" xr:uid="{7F2D224E-69C1-4D29-B2D9-8E7F614E5B5B}"/>
    <cellStyle name="Comma 2 4 5 3 4 2 2 2 2" xfId="60147" xr:uid="{87F2FBF4-9E23-4127-BB3C-55E80BF9BB7C}"/>
    <cellStyle name="Comma 2 4 5 3 4 2 2 3" xfId="44737" xr:uid="{3FD7C093-5878-4960-AC5B-C98C94093C6F}"/>
    <cellStyle name="Comma 2 4 5 3 4 2 3" xfId="21514" xr:uid="{44C755A0-B3BD-41F5-9A2C-08F83F742D92}"/>
    <cellStyle name="Comma 2 4 5 3 4 2 3 2" xfId="52338" xr:uid="{F3F93E2B-3DB8-426A-A576-64FC904C9931}"/>
    <cellStyle name="Comma 2 4 5 3 4 2 4" xfId="36928" xr:uid="{7627BB00-5BA6-49F4-9010-61B735179FA2}"/>
    <cellStyle name="Comma 2 4 5 3 4 3" xfId="10109" xr:uid="{898E7AC4-4E54-499A-9B0F-64E518BDC0FD}"/>
    <cellStyle name="Comma 2 4 5 3 4 3 2" xfId="25520" xr:uid="{F8E7794A-21D7-41C7-8666-ED6D9FE94FA6}"/>
    <cellStyle name="Comma 2 4 5 3 4 3 2 2" xfId="56344" xr:uid="{4473EFE2-A4B9-4840-9276-88FD1C310309}"/>
    <cellStyle name="Comma 2 4 5 3 4 3 3" xfId="40934" xr:uid="{DADA4A76-0186-473A-8E00-7858F5653555}"/>
    <cellStyle name="Comma 2 4 5 3 4 4" xfId="17711" xr:uid="{1CC77635-6C68-4216-B4DE-A4F57E6C7C2F}"/>
    <cellStyle name="Comma 2 4 5 3 4 4 2" xfId="48535" xr:uid="{30FC43E9-56A1-45CC-909A-20561CFA9BE6}"/>
    <cellStyle name="Comma 2 4 5 3 4 5" xfId="33125" xr:uid="{C4EE2012-9A53-48C7-90DD-597AFABB5AAB}"/>
    <cellStyle name="Comma 2 4 5 3 5" xfId="4202" xr:uid="{9A186028-7B0D-422F-A6B3-38B6F5F2AF37}"/>
    <cellStyle name="Comma 2 4 5 3 5 2" xfId="12013" xr:uid="{C367B049-CECA-4C48-B042-D36B851121B1}"/>
    <cellStyle name="Comma 2 4 5 3 5 2 2" xfId="27424" xr:uid="{DF672222-16C7-4026-BC48-674D4368E412}"/>
    <cellStyle name="Comma 2 4 5 3 5 2 2 2" xfId="58248" xr:uid="{D2034598-D5FB-43EA-9BEE-B4B3A4402409}"/>
    <cellStyle name="Comma 2 4 5 3 5 2 3" xfId="42838" xr:uid="{723F1B42-33E5-49F4-B0BB-80D0B830A530}"/>
    <cellStyle name="Comma 2 4 5 3 5 3" xfId="19615" xr:uid="{D8C51217-5934-4409-AF7F-3AE9CD36BAB7}"/>
    <cellStyle name="Comma 2 4 5 3 5 3 2" xfId="50439" xr:uid="{2397828B-2D55-4EF4-B7B0-F680927E4C55}"/>
    <cellStyle name="Comma 2 4 5 3 5 4" xfId="35029" xr:uid="{237A8F95-F1C8-4E19-B808-6D7F8830047C}"/>
    <cellStyle name="Comma 2 4 5 3 6" xfId="8210" xr:uid="{82661744-B3D9-43BD-944E-1DF9EFE1557B}"/>
    <cellStyle name="Comma 2 4 5 3 6 2" xfId="23621" xr:uid="{6B65BF0E-B858-40F8-82E3-61B5E5220A68}"/>
    <cellStyle name="Comma 2 4 5 3 6 2 2" xfId="54445" xr:uid="{495C6452-3FF4-4111-B704-069D4B07C9F4}"/>
    <cellStyle name="Comma 2 4 5 3 6 3" xfId="39035" xr:uid="{C168A4A7-B3CC-4DF6-8F4E-FAD9BD92CEF0}"/>
    <cellStyle name="Comma 2 4 5 3 7" xfId="15812" xr:uid="{FB87E664-C514-4879-BC65-5427C858F062}"/>
    <cellStyle name="Comma 2 4 5 3 7 2" xfId="46636" xr:uid="{2CC1B704-85EE-4015-AA81-AB27762DD539}"/>
    <cellStyle name="Comma 2 4 5 3 8" xfId="31226" xr:uid="{E00B9C28-A5A9-42C6-BA2C-C40BB9B4B3F9}"/>
    <cellStyle name="Comma 2 4 5 4" xfId="819" xr:uid="{10196E38-12AD-43C5-8D92-A3B58B601A24}"/>
    <cellStyle name="Comma 2 4 5 4 2" xfId="2718" xr:uid="{85D225EE-AE82-445C-8E17-77F978086A38}"/>
    <cellStyle name="Comma 2 4 5 4 2 2" xfId="6521" xr:uid="{CC6E5E25-DF5A-4A20-9A5A-53DD27969355}"/>
    <cellStyle name="Comma 2 4 5 4 2 2 2" xfId="14332" xr:uid="{5A313458-48B9-4054-93EB-85CCBEEBE3BB}"/>
    <cellStyle name="Comma 2 4 5 4 2 2 2 2" xfId="29743" xr:uid="{078D25A7-9639-4DAD-8C3B-6304A2C99DFA}"/>
    <cellStyle name="Comma 2 4 5 4 2 2 2 2 2" xfId="60567" xr:uid="{0F96BF6A-7E53-4EA0-983E-E473E77BD806}"/>
    <cellStyle name="Comma 2 4 5 4 2 2 2 3" xfId="45157" xr:uid="{BF5D94AA-D82C-4CFC-8D84-F0AD584EB0BD}"/>
    <cellStyle name="Comma 2 4 5 4 2 2 3" xfId="21934" xr:uid="{8D75A420-ADAC-4B00-9F15-E0F8B20F9132}"/>
    <cellStyle name="Comma 2 4 5 4 2 2 3 2" xfId="52758" xr:uid="{1B2FC46C-A484-46D1-969D-08C698551C7A}"/>
    <cellStyle name="Comma 2 4 5 4 2 2 4" xfId="37348" xr:uid="{8E47B05D-1FC3-4BF2-98B3-64D16B794E39}"/>
    <cellStyle name="Comma 2 4 5 4 2 3" xfId="10529" xr:uid="{65054844-EE98-4169-98FB-E8D78BCACF4D}"/>
    <cellStyle name="Comma 2 4 5 4 2 3 2" xfId="25940" xr:uid="{6C15B63D-D691-4A6C-9F61-381951E5EB81}"/>
    <cellStyle name="Comma 2 4 5 4 2 3 2 2" xfId="56764" xr:uid="{C41163CB-1E04-43F7-B335-635970620A80}"/>
    <cellStyle name="Comma 2 4 5 4 2 3 3" xfId="41354" xr:uid="{474867AF-7D24-4FBC-BFF4-CE8B5D53B68E}"/>
    <cellStyle name="Comma 2 4 5 4 2 4" xfId="18131" xr:uid="{0EAB8E22-E04F-431A-9B1C-6D148CEC3822}"/>
    <cellStyle name="Comma 2 4 5 4 2 4 2" xfId="48955" xr:uid="{C9C3C0E8-C230-49A2-8AA9-DDA9154B10B5}"/>
    <cellStyle name="Comma 2 4 5 4 2 5" xfId="33545" xr:uid="{5C894FD9-3E97-46CC-B042-6B6869636CE3}"/>
    <cellStyle name="Comma 2 4 5 4 3" xfId="4622" xr:uid="{6917D614-0EE0-42F8-BC64-85061712CAE0}"/>
    <cellStyle name="Comma 2 4 5 4 3 2" xfId="12433" xr:uid="{B0B983D7-1782-4070-8060-6B2EC1E9CB3F}"/>
    <cellStyle name="Comma 2 4 5 4 3 2 2" xfId="27844" xr:uid="{543EC2A3-D716-46A4-91C8-B8B2D979F888}"/>
    <cellStyle name="Comma 2 4 5 4 3 2 2 2" xfId="58668" xr:uid="{DEA6597A-BCD1-4CE0-9C2E-A924B9D4B2C4}"/>
    <cellStyle name="Comma 2 4 5 4 3 2 3" xfId="43258" xr:uid="{9230DAA3-96AF-4BE5-9650-ED37276F643D}"/>
    <cellStyle name="Comma 2 4 5 4 3 3" xfId="20035" xr:uid="{AFEF9C92-B6A1-4B55-8104-6A409AE122DD}"/>
    <cellStyle name="Comma 2 4 5 4 3 3 2" xfId="50859" xr:uid="{51EDB3C5-E085-48E3-99AC-679FAEF6CD7D}"/>
    <cellStyle name="Comma 2 4 5 4 3 4" xfId="35449" xr:uid="{67C1345B-A426-434F-9EC5-25B50B87DBBF}"/>
    <cellStyle name="Comma 2 4 5 4 4" xfId="8630" xr:uid="{375A72E2-EF24-478E-AC62-530D743DFCE0}"/>
    <cellStyle name="Comma 2 4 5 4 4 2" xfId="24041" xr:uid="{6A23ACF1-1E74-441B-9D98-8E066D369408}"/>
    <cellStyle name="Comma 2 4 5 4 4 2 2" xfId="54865" xr:uid="{6A26EC6F-8C7F-421B-8254-1ECE0CE51274}"/>
    <cellStyle name="Comma 2 4 5 4 4 3" xfId="39455" xr:uid="{FF9CE738-24B2-470B-9013-0AF2528754AC}"/>
    <cellStyle name="Comma 2 4 5 4 5" xfId="16232" xr:uid="{74EEAE06-2273-4001-80EF-4B468F2B3618}"/>
    <cellStyle name="Comma 2 4 5 4 5 2" xfId="47056" xr:uid="{097B16F2-38F7-427B-8ED9-74508FE49D4A}"/>
    <cellStyle name="Comma 2 4 5 4 6" xfId="31646" xr:uid="{2CEA9F28-51AD-4264-B1B8-E33BC0313094}"/>
    <cellStyle name="Comma 2 4 5 5" xfId="1452" xr:uid="{62FF66D7-CE4C-4F1F-A48F-2D042CF67A39}"/>
    <cellStyle name="Comma 2 4 5 5 2" xfId="3351" xr:uid="{766C1F79-B763-4465-A204-7D71F3DE6179}"/>
    <cellStyle name="Comma 2 4 5 5 2 2" xfId="7154" xr:uid="{FE81C7B7-4935-4BDB-8D3A-E6ABBE154F2B}"/>
    <cellStyle name="Comma 2 4 5 5 2 2 2" xfId="14965" xr:uid="{8235DFF9-BB47-4DD2-BDC9-4C74B25F6807}"/>
    <cellStyle name="Comma 2 4 5 5 2 2 2 2" xfId="30376" xr:uid="{1E46C679-5DF3-4D0B-9326-2C4FF89AE733}"/>
    <cellStyle name="Comma 2 4 5 5 2 2 2 2 2" xfId="61200" xr:uid="{A30FE5B1-61AC-479D-865B-C03AD00F3E2F}"/>
    <cellStyle name="Comma 2 4 5 5 2 2 2 3" xfId="45790" xr:uid="{199FF0A3-7E1C-4B9C-BD3A-2BD4D87C6888}"/>
    <cellStyle name="Comma 2 4 5 5 2 2 3" xfId="22567" xr:uid="{EDC3A337-C896-4A8C-8489-CE9ECF8EDBAA}"/>
    <cellStyle name="Comma 2 4 5 5 2 2 3 2" xfId="53391" xr:uid="{8B77F19D-8175-45BF-98A4-27C01256BA8A}"/>
    <cellStyle name="Comma 2 4 5 5 2 2 4" xfId="37981" xr:uid="{9E45265B-6D2B-488D-8F97-9019ACD1D0E6}"/>
    <cellStyle name="Comma 2 4 5 5 2 3" xfId="11162" xr:uid="{EB19D008-75A4-45A3-AE3A-938B7C186A97}"/>
    <cellStyle name="Comma 2 4 5 5 2 3 2" xfId="26573" xr:uid="{F9F6A62C-FFCC-4BB4-A43D-AB88EA6AB613}"/>
    <cellStyle name="Comma 2 4 5 5 2 3 2 2" xfId="57397" xr:uid="{B77C7965-5117-4CF9-894C-4BEB10A1B94E}"/>
    <cellStyle name="Comma 2 4 5 5 2 3 3" xfId="41987" xr:uid="{E5E10F29-32AC-4D81-BEB9-9E939CFDD063}"/>
    <cellStyle name="Comma 2 4 5 5 2 4" xfId="18764" xr:uid="{7C002F20-BFA9-4658-8A00-1BBF01886798}"/>
    <cellStyle name="Comma 2 4 5 5 2 4 2" xfId="49588" xr:uid="{C75B5104-43C1-495B-BC30-BCD99923DFD9}"/>
    <cellStyle name="Comma 2 4 5 5 2 5" xfId="34178" xr:uid="{B19D0F08-C9A1-4CFC-B13F-465FDD8EEE03}"/>
    <cellStyle name="Comma 2 4 5 5 3" xfId="5255" xr:uid="{0FB0A76D-BA18-4771-AD37-3009AA11AFC9}"/>
    <cellStyle name="Comma 2 4 5 5 3 2" xfId="13066" xr:uid="{49A064BC-F05F-41D3-A000-2C0C38735BFC}"/>
    <cellStyle name="Comma 2 4 5 5 3 2 2" xfId="28477" xr:uid="{67A7761D-0B56-4F20-A2D2-1A9FC910D16D}"/>
    <cellStyle name="Comma 2 4 5 5 3 2 2 2" xfId="59301" xr:uid="{CA6C387E-9338-464F-9642-75C97A143C2E}"/>
    <cellStyle name="Comma 2 4 5 5 3 2 3" xfId="43891" xr:uid="{640F1442-50F4-4F03-9108-87EB6599C654}"/>
    <cellStyle name="Comma 2 4 5 5 3 3" xfId="20668" xr:uid="{0627C95D-9F6D-4705-BE1C-5445109706AC}"/>
    <cellStyle name="Comma 2 4 5 5 3 3 2" xfId="51492" xr:uid="{8A2CECB9-00C9-4225-8004-8B513380DD16}"/>
    <cellStyle name="Comma 2 4 5 5 3 4" xfId="36082" xr:uid="{DD2C8051-36FE-46F4-A6BE-BAEBF60A1F69}"/>
    <cellStyle name="Comma 2 4 5 5 4" xfId="9263" xr:uid="{48DBCBE0-A8B4-48BA-A40E-48A45D35DA57}"/>
    <cellStyle name="Comma 2 4 5 5 4 2" xfId="24674" xr:uid="{ECC4C950-8D3C-4C84-BF03-152CA4E71FA0}"/>
    <cellStyle name="Comma 2 4 5 5 4 2 2" xfId="55498" xr:uid="{329C7E01-F8F1-4443-A200-AF63185E85E6}"/>
    <cellStyle name="Comma 2 4 5 5 4 3" xfId="40088" xr:uid="{07298D74-3A5F-417F-A929-964B3071CBC6}"/>
    <cellStyle name="Comma 2 4 5 5 5" xfId="16865" xr:uid="{A22A1DC9-5797-4DA3-B698-878943A65654}"/>
    <cellStyle name="Comma 2 4 5 5 5 2" xfId="47689" xr:uid="{68775D68-8441-48CD-AF30-6868AE6667B3}"/>
    <cellStyle name="Comma 2 4 5 5 6" xfId="32279" xr:uid="{BA70FA98-1EA4-4BCE-A384-169DEE7C99A4}"/>
    <cellStyle name="Comma 2 4 5 6" xfId="2085" xr:uid="{00459A05-6479-40AF-8E21-9EBE1A7CD6E9}"/>
    <cellStyle name="Comma 2 4 5 6 2" xfId="5888" xr:uid="{7EDB55E1-B033-4258-BB14-FB28276990E0}"/>
    <cellStyle name="Comma 2 4 5 6 2 2" xfId="13699" xr:uid="{B893D725-53F0-4641-94F1-8368917F5258}"/>
    <cellStyle name="Comma 2 4 5 6 2 2 2" xfId="29110" xr:uid="{96446699-A9B8-4A69-98CE-AB5C7398FAB0}"/>
    <cellStyle name="Comma 2 4 5 6 2 2 2 2" xfId="59934" xr:uid="{0684F3FB-BD50-48C7-A639-A490F4E08CDB}"/>
    <cellStyle name="Comma 2 4 5 6 2 2 3" xfId="44524" xr:uid="{2C6E29F7-393C-4F79-8E4C-A1B61065BE15}"/>
    <cellStyle name="Comma 2 4 5 6 2 3" xfId="21301" xr:uid="{DE21A136-B8A4-4BC8-867E-F41EC6891A17}"/>
    <cellStyle name="Comma 2 4 5 6 2 3 2" xfId="52125" xr:uid="{2D4C792A-D517-4BD2-9C98-68D1B35FD84E}"/>
    <cellStyle name="Comma 2 4 5 6 2 4" xfId="36715" xr:uid="{206121B6-E1C9-48C2-AEF8-FF6D072FEBCC}"/>
    <cellStyle name="Comma 2 4 5 6 3" xfId="9896" xr:uid="{2113E744-988B-4F1A-9FA8-CCB2556D8F9B}"/>
    <cellStyle name="Comma 2 4 5 6 3 2" xfId="25307" xr:uid="{940E11EA-6074-4462-85BF-DB6B3F118974}"/>
    <cellStyle name="Comma 2 4 5 6 3 2 2" xfId="56131" xr:uid="{AAF1E3F8-DAE6-460F-9873-FBA9C6EF2157}"/>
    <cellStyle name="Comma 2 4 5 6 3 3" xfId="40721" xr:uid="{925CEDBB-D0A0-4FE7-A7D7-B79CA5F5CDAE}"/>
    <cellStyle name="Comma 2 4 5 6 4" xfId="17498" xr:uid="{A49D1D3E-FEFF-4A72-B018-DAC771F50DBD}"/>
    <cellStyle name="Comma 2 4 5 6 4 2" xfId="48322" xr:uid="{B6967C47-26DB-4C16-AAD4-CD74E9604ADD}"/>
    <cellStyle name="Comma 2 4 5 6 5" xfId="32912" xr:uid="{FDC05397-D109-4AEA-8A31-C29F87CF91D0}"/>
    <cellStyle name="Comma 2 4 5 7" xfId="3989" xr:uid="{40D32BDF-D6BF-4D1C-A44A-4496E9A549EF}"/>
    <cellStyle name="Comma 2 4 5 7 2" xfId="11800" xr:uid="{5FB49BF4-4484-4571-9E44-D55EE3BA11F5}"/>
    <cellStyle name="Comma 2 4 5 7 2 2" xfId="27211" xr:uid="{5428ABDE-18F2-4F44-96C0-EB8726C0AB91}"/>
    <cellStyle name="Comma 2 4 5 7 2 2 2" xfId="58035" xr:uid="{80AE486B-5F5C-4700-82F3-0F4A496E1A33}"/>
    <cellStyle name="Comma 2 4 5 7 2 3" xfId="42625" xr:uid="{432004C2-C9B8-4310-9C55-52CFA97F4184}"/>
    <cellStyle name="Comma 2 4 5 7 3" xfId="19402" xr:uid="{FDC92CF9-3112-40B8-867C-59C76C881DE3}"/>
    <cellStyle name="Comma 2 4 5 7 3 2" xfId="50226" xr:uid="{AD36DA1E-2387-4791-BADD-B1E3BD103108}"/>
    <cellStyle name="Comma 2 4 5 7 4" xfId="34816" xr:uid="{8231A613-8646-41EA-BDDB-EE9902CAF3CF}"/>
    <cellStyle name="Comma 2 4 5 8" xfId="7997" xr:uid="{47579569-F4CD-4AAE-B5AD-444594DECD62}"/>
    <cellStyle name="Comma 2 4 5 8 2" xfId="23408" xr:uid="{3DE7D584-91E1-4418-B480-2F643A1FA884}"/>
    <cellStyle name="Comma 2 4 5 8 2 2" xfId="54232" xr:uid="{3E1EE364-3E05-4074-BEC3-874E54321A97}"/>
    <cellStyle name="Comma 2 4 5 8 3" xfId="38822" xr:uid="{6846DB9D-D4E0-4A66-9EC9-4DF16558A74E}"/>
    <cellStyle name="Comma 2 4 5 9" xfId="7788" xr:uid="{05BC50DF-E602-4487-8C79-A6C1C8541448}"/>
    <cellStyle name="Comma 2 4 5 9 2" xfId="23199" xr:uid="{EB416366-AD24-4BFE-8714-4F199B475455}"/>
    <cellStyle name="Comma 2 4 5 9 2 2" xfId="54023" xr:uid="{1A85BBF6-0FFA-40FD-829A-A49AD92BC160}"/>
    <cellStyle name="Comma 2 4 5 9 3" xfId="38613" xr:uid="{AB497480-F07B-43B9-98B9-30FAEFA4A03A}"/>
    <cellStyle name="Comma 2 4 6" xfId="563" xr:uid="{4C02676B-8FD9-421A-BF00-41ED6198D03A}"/>
    <cellStyle name="Comma 2 4 6 2" xfId="1196" xr:uid="{3C6D5CA8-3321-462A-B711-F81D631F566A}"/>
    <cellStyle name="Comma 2 4 6 2 2" xfId="3095" xr:uid="{E3684571-C3F5-458E-9FEF-46D750CEB565}"/>
    <cellStyle name="Comma 2 4 6 2 2 2" xfId="6898" xr:uid="{05A2BCC7-74F6-4D63-BA82-9BA3EE16A89C}"/>
    <cellStyle name="Comma 2 4 6 2 2 2 2" xfId="14709" xr:uid="{A63E7644-23F5-4607-9EFA-2D49051B0B92}"/>
    <cellStyle name="Comma 2 4 6 2 2 2 2 2" xfId="30120" xr:uid="{8FF45F35-81B6-45A2-A40F-4C972B124E88}"/>
    <cellStyle name="Comma 2 4 6 2 2 2 2 2 2" xfId="60944" xr:uid="{8BDBD28E-3F9A-4A69-9EB7-B2BA4825F02C}"/>
    <cellStyle name="Comma 2 4 6 2 2 2 2 3" xfId="45534" xr:uid="{B28DEDA8-20A9-45FD-A5B5-367C60D09807}"/>
    <cellStyle name="Comma 2 4 6 2 2 2 3" xfId="22311" xr:uid="{62531D1D-8F28-484E-9337-9220B629EB44}"/>
    <cellStyle name="Comma 2 4 6 2 2 2 3 2" xfId="53135" xr:uid="{EFB2BE29-0521-4ED2-83DB-A8F43673D2E4}"/>
    <cellStyle name="Comma 2 4 6 2 2 2 4" xfId="37725" xr:uid="{D62C7735-4572-45B8-8295-201937E0A224}"/>
    <cellStyle name="Comma 2 4 6 2 2 3" xfId="10906" xr:uid="{6CE81600-4BAC-477C-93EF-9B55C094B772}"/>
    <cellStyle name="Comma 2 4 6 2 2 3 2" xfId="26317" xr:uid="{59924976-6B86-4CE4-B8A2-5687523D832A}"/>
    <cellStyle name="Comma 2 4 6 2 2 3 2 2" xfId="57141" xr:uid="{CB45B60E-6D30-470E-8456-F8FC2825A7E5}"/>
    <cellStyle name="Comma 2 4 6 2 2 3 3" xfId="41731" xr:uid="{FD2DF69C-9198-4C10-83CD-277ADCA88B1A}"/>
    <cellStyle name="Comma 2 4 6 2 2 4" xfId="18508" xr:uid="{BF5A8B6B-DFF9-4D9C-A615-9A1059B323D3}"/>
    <cellStyle name="Comma 2 4 6 2 2 4 2" xfId="49332" xr:uid="{721DD518-BAF8-474B-9C62-463D82A0FD70}"/>
    <cellStyle name="Comma 2 4 6 2 2 5" xfId="33922" xr:uid="{2F267965-819E-4173-BC56-A2DC48E041F3}"/>
    <cellStyle name="Comma 2 4 6 2 3" xfId="4999" xr:uid="{D6602659-C067-43AF-946E-2A393A6A5EA9}"/>
    <cellStyle name="Comma 2 4 6 2 3 2" xfId="12810" xr:uid="{0CB54F7B-793B-4233-A94E-C6321139F232}"/>
    <cellStyle name="Comma 2 4 6 2 3 2 2" xfId="28221" xr:uid="{52BFD530-F5A6-4F73-B21F-848095C198F6}"/>
    <cellStyle name="Comma 2 4 6 2 3 2 2 2" xfId="59045" xr:uid="{C98B8B0F-E939-43A2-9D7C-B494673BA74E}"/>
    <cellStyle name="Comma 2 4 6 2 3 2 3" xfId="43635" xr:uid="{C5012A24-DB4E-4C34-B6B1-69BB44105672}"/>
    <cellStyle name="Comma 2 4 6 2 3 3" xfId="20412" xr:uid="{6FFDECC5-EC54-4CF3-BFBC-B944A4F0F72A}"/>
    <cellStyle name="Comma 2 4 6 2 3 3 2" xfId="51236" xr:uid="{825BFA71-263F-4269-A671-9C9841A9476F}"/>
    <cellStyle name="Comma 2 4 6 2 3 4" xfId="35826" xr:uid="{C9AE1566-D26C-4C42-B9A8-885A0B657710}"/>
    <cellStyle name="Comma 2 4 6 2 4" xfId="9007" xr:uid="{EEFF38D9-0D5A-4E84-8B9E-FD2CAEC78111}"/>
    <cellStyle name="Comma 2 4 6 2 4 2" xfId="24418" xr:uid="{FFBD383F-99B4-412C-BEA6-2CDE5D0D0143}"/>
    <cellStyle name="Comma 2 4 6 2 4 2 2" xfId="55242" xr:uid="{690A37E3-807C-48F0-9D37-E3A7B84DD6FA}"/>
    <cellStyle name="Comma 2 4 6 2 4 3" xfId="39832" xr:uid="{A6DAE5C9-6E70-42EB-8725-ECA682F047B2}"/>
    <cellStyle name="Comma 2 4 6 2 5" xfId="16609" xr:uid="{1A17C6EF-63DD-4FB9-9241-CB89AD6E4791}"/>
    <cellStyle name="Comma 2 4 6 2 5 2" xfId="47433" xr:uid="{F28DD00A-2CFF-48C5-89FE-1A0113B0E64D}"/>
    <cellStyle name="Comma 2 4 6 2 6" xfId="32023" xr:uid="{EEA1E73A-9808-475C-BFAE-A3F1EC87AA2C}"/>
    <cellStyle name="Comma 2 4 6 3" xfId="1829" xr:uid="{C6B1D2E0-7544-416D-8EDC-02D4A8826137}"/>
    <cellStyle name="Comma 2 4 6 3 2" xfId="3728" xr:uid="{110B8D1F-132D-4E5F-B2C3-5DCD3C405C79}"/>
    <cellStyle name="Comma 2 4 6 3 2 2" xfId="7531" xr:uid="{04A15E42-A203-4534-A74F-DA774DB2E032}"/>
    <cellStyle name="Comma 2 4 6 3 2 2 2" xfId="15342" xr:uid="{14E81094-DA3E-4583-9365-E75AF6A8C2CE}"/>
    <cellStyle name="Comma 2 4 6 3 2 2 2 2" xfId="30753" xr:uid="{642153E3-DEF9-45CE-ACF0-5C20C18F87C5}"/>
    <cellStyle name="Comma 2 4 6 3 2 2 2 2 2" xfId="61577" xr:uid="{3CC9092B-2DAD-43A4-8A1C-C5B81EB682AA}"/>
    <cellStyle name="Comma 2 4 6 3 2 2 2 3" xfId="46167" xr:uid="{CCE20E74-80A3-4AB7-924C-C1B71E2AA0F2}"/>
    <cellStyle name="Comma 2 4 6 3 2 2 3" xfId="22944" xr:uid="{98E90BF4-E3C8-478F-9298-052EBFD27352}"/>
    <cellStyle name="Comma 2 4 6 3 2 2 3 2" xfId="53768" xr:uid="{35BC59D1-FD67-4507-8E79-46BFF547BF8D}"/>
    <cellStyle name="Comma 2 4 6 3 2 2 4" xfId="38358" xr:uid="{992F58E8-866A-45FA-BFE1-332BDCD829C8}"/>
    <cellStyle name="Comma 2 4 6 3 2 3" xfId="11539" xr:uid="{643CB77C-7FED-453E-87BB-E20F95AE55F9}"/>
    <cellStyle name="Comma 2 4 6 3 2 3 2" xfId="26950" xr:uid="{488782EE-FD1C-4D9D-A729-DA2588D8741A}"/>
    <cellStyle name="Comma 2 4 6 3 2 3 2 2" xfId="57774" xr:uid="{A4A67124-5980-4CA1-B36F-7782AB8F1C12}"/>
    <cellStyle name="Comma 2 4 6 3 2 3 3" xfId="42364" xr:uid="{16878B54-2404-4416-8883-2016B5DC8327}"/>
    <cellStyle name="Comma 2 4 6 3 2 4" xfId="19141" xr:uid="{3A22A33E-A8CD-4F08-BFAD-3B8A367E7FA6}"/>
    <cellStyle name="Comma 2 4 6 3 2 4 2" xfId="49965" xr:uid="{5DD65C34-C76B-415C-A2E4-8D8CC0DC6F25}"/>
    <cellStyle name="Comma 2 4 6 3 2 5" xfId="34555" xr:uid="{1BF14084-D681-496E-B93F-27117EB23364}"/>
    <cellStyle name="Comma 2 4 6 3 3" xfId="5632" xr:uid="{1EC30337-1074-4E32-BAF7-249D023B6B8E}"/>
    <cellStyle name="Comma 2 4 6 3 3 2" xfId="13443" xr:uid="{F7A27779-AFE1-413B-A374-697B44E6BDFF}"/>
    <cellStyle name="Comma 2 4 6 3 3 2 2" xfId="28854" xr:uid="{AB01E633-8407-4CC4-9469-999F9A24EF46}"/>
    <cellStyle name="Comma 2 4 6 3 3 2 2 2" xfId="59678" xr:uid="{1E8C8A58-B8D3-46A1-B013-2B722C7770BC}"/>
    <cellStyle name="Comma 2 4 6 3 3 2 3" xfId="44268" xr:uid="{72F869DC-568F-4E09-9599-611C9AEA8608}"/>
    <cellStyle name="Comma 2 4 6 3 3 3" xfId="21045" xr:uid="{76952B01-72F2-4DF9-83A5-A63BE92A403B}"/>
    <cellStyle name="Comma 2 4 6 3 3 3 2" xfId="51869" xr:uid="{E8DA840A-CD23-462C-B957-0F7C96A0DF6F}"/>
    <cellStyle name="Comma 2 4 6 3 3 4" xfId="36459" xr:uid="{068FE253-0088-4667-B477-C4224290B813}"/>
    <cellStyle name="Comma 2 4 6 3 4" xfId="9640" xr:uid="{7B2B69F4-F971-4321-A590-F03B4E95F1D2}"/>
    <cellStyle name="Comma 2 4 6 3 4 2" xfId="25051" xr:uid="{08C783E6-79B9-475F-A743-0FD909B5A548}"/>
    <cellStyle name="Comma 2 4 6 3 4 2 2" xfId="55875" xr:uid="{F66DCED8-6955-4A72-B962-FBD56B2BCB4C}"/>
    <cellStyle name="Comma 2 4 6 3 4 3" xfId="40465" xr:uid="{DC83970F-EC8E-4FD4-A93E-CB342BE4C899}"/>
    <cellStyle name="Comma 2 4 6 3 5" xfId="17242" xr:uid="{3E1D19A6-5F57-4195-B5AF-BD31F41A5E18}"/>
    <cellStyle name="Comma 2 4 6 3 5 2" xfId="48066" xr:uid="{03EE83AD-D776-400F-82ED-B3EB9A1C8933}"/>
    <cellStyle name="Comma 2 4 6 3 6" xfId="32656" xr:uid="{10D3839E-6049-4352-BD22-2C56101F3A4D}"/>
    <cellStyle name="Comma 2 4 6 4" xfId="2462" xr:uid="{7E512EF3-826F-476B-8271-BF6C1A072C0E}"/>
    <cellStyle name="Comma 2 4 6 4 2" xfId="6265" xr:uid="{DC46210A-DC0A-473C-9DB6-0B49A02224A0}"/>
    <cellStyle name="Comma 2 4 6 4 2 2" xfId="14076" xr:uid="{E955406F-B15F-42F7-AE03-F2603FC2B524}"/>
    <cellStyle name="Comma 2 4 6 4 2 2 2" xfId="29487" xr:uid="{61659937-1623-4665-915F-1B352E948A22}"/>
    <cellStyle name="Comma 2 4 6 4 2 2 2 2" xfId="60311" xr:uid="{03F48A9B-9244-4EC2-AE9C-B144DD72BFAB}"/>
    <cellStyle name="Comma 2 4 6 4 2 2 3" xfId="44901" xr:uid="{A444EBED-A865-4BE9-BCB5-11C2DC1FFC71}"/>
    <cellStyle name="Comma 2 4 6 4 2 3" xfId="21678" xr:uid="{B3B7472A-1F8E-4314-A704-A11008675D6F}"/>
    <cellStyle name="Comma 2 4 6 4 2 3 2" xfId="52502" xr:uid="{CE436621-C344-4C60-A071-8FE696435EB8}"/>
    <cellStyle name="Comma 2 4 6 4 2 4" xfId="37092" xr:uid="{9B122DF1-5388-413A-8C3B-A49F40730DDD}"/>
    <cellStyle name="Comma 2 4 6 4 3" xfId="10273" xr:uid="{6F284744-15F3-4AFF-A53B-4173E2965C1C}"/>
    <cellStyle name="Comma 2 4 6 4 3 2" xfId="25684" xr:uid="{EF070525-5542-4961-8375-257487D4C27E}"/>
    <cellStyle name="Comma 2 4 6 4 3 2 2" xfId="56508" xr:uid="{3D5F1A92-911A-461B-A393-8BFD9E3AFC12}"/>
    <cellStyle name="Comma 2 4 6 4 3 3" xfId="41098" xr:uid="{EB7094D1-A3BB-489B-8E33-178D5CB1CC15}"/>
    <cellStyle name="Comma 2 4 6 4 4" xfId="17875" xr:uid="{6325DDEE-0CB7-4001-8C88-FCE6ED27C4D0}"/>
    <cellStyle name="Comma 2 4 6 4 4 2" xfId="48699" xr:uid="{4A3C368B-38D1-45B9-8D2E-2B64102B0C75}"/>
    <cellStyle name="Comma 2 4 6 4 5" xfId="33289" xr:uid="{EC63F35B-1BAD-4B4E-9B43-015F1FC3C107}"/>
    <cellStyle name="Comma 2 4 6 5" xfId="4366" xr:uid="{01D9DA74-DE5C-425F-84AC-BC44D05ABA06}"/>
    <cellStyle name="Comma 2 4 6 5 2" xfId="12177" xr:uid="{72AADC2A-7A7F-47B6-A0CD-75CF9A7970A8}"/>
    <cellStyle name="Comma 2 4 6 5 2 2" xfId="27588" xr:uid="{193000B0-D183-4DFB-BCCB-85CB7F6E2DFE}"/>
    <cellStyle name="Comma 2 4 6 5 2 2 2" xfId="58412" xr:uid="{614CFC3F-0BBD-45D8-9838-CCB2CC429110}"/>
    <cellStyle name="Comma 2 4 6 5 2 3" xfId="43002" xr:uid="{6A35E457-12CF-45B8-9745-14D8AA56D2DB}"/>
    <cellStyle name="Comma 2 4 6 5 3" xfId="19779" xr:uid="{C965E097-5B36-43BE-888A-9B7D71C4731F}"/>
    <cellStyle name="Comma 2 4 6 5 3 2" xfId="50603" xr:uid="{E83DF317-95D0-4010-A7E5-EC3C92C01DF7}"/>
    <cellStyle name="Comma 2 4 6 5 4" xfId="35193" xr:uid="{F28650B8-0D2D-4E06-99DD-9F4F4269B78E}"/>
    <cellStyle name="Comma 2 4 6 6" xfId="8374" xr:uid="{B045F764-5D3E-416B-9A65-B9D4BC82C25E}"/>
    <cellStyle name="Comma 2 4 6 6 2" xfId="23785" xr:uid="{D7A6D829-114D-4009-9BE3-6C08F67A7FE4}"/>
    <cellStyle name="Comma 2 4 6 6 2 2" xfId="54609" xr:uid="{FAE7F27C-8834-4A33-891A-E88FF921C450}"/>
    <cellStyle name="Comma 2 4 6 6 3" xfId="39199" xr:uid="{BD0ACFD8-21AB-4715-A480-DCED7A8F67DF}"/>
    <cellStyle name="Comma 2 4 6 7" xfId="15976" xr:uid="{ADE8E074-08A2-437C-9DD8-A2250BEC6951}"/>
    <cellStyle name="Comma 2 4 6 7 2" xfId="46800" xr:uid="{7E1FA1B5-FB98-4F09-9D21-EB074B3AAC1B}"/>
    <cellStyle name="Comma 2 4 6 8" xfId="31390" xr:uid="{AE4F23FD-B891-4A06-AA05-8796FE346E0E}"/>
    <cellStyle name="Comma 2 4 7" xfId="354" xr:uid="{1128497F-700C-4AA3-8E54-E5D7681A4356}"/>
    <cellStyle name="Comma 2 4 7 2" xfId="987" xr:uid="{6B8E906A-9CED-41D4-BF91-C031D54DA23E}"/>
    <cellStyle name="Comma 2 4 7 2 2" xfId="2886" xr:uid="{EF449024-BD00-4E9F-BDBF-77E7FAADE10B}"/>
    <cellStyle name="Comma 2 4 7 2 2 2" xfId="6689" xr:uid="{4A2A7C47-7B44-464D-9530-9AF8C14568CF}"/>
    <cellStyle name="Comma 2 4 7 2 2 2 2" xfId="14500" xr:uid="{5085ED7F-2CFB-46EE-B38A-811B903BE625}"/>
    <cellStyle name="Comma 2 4 7 2 2 2 2 2" xfId="29911" xr:uid="{3271C532-CC64-4E88-80A9-024FC4E678F5}"/>
    <cellStyle name="Comma 2 4 7 2 2 2 2 2 2" xfId="60735" xr:uid="{8E821BCA-7B1D-40DA-8697-EBF22DD74B78}"/>
    <cellStyle name="Comma 2 4 7 2 2 2 2 3" xfId="45325" xr:uid="{49F8F2DA-1650-4ABA-91DD-EF1706B7E8F4}"/>
    <cellStyle name="Comma 2 4 7 2 2 2 3" xfId="22102" xr:uid="{B16C779A-12D3-4074-B26B-E0F4BD4F5B93}"/>
    <cellStyle name="Comma 2 4 7 2 2 2 3 2" xfId="52926" xr:uid="{0AD32FD5-3244-4A66-9AA0-1F91364AFAFE}"/>
    <cellStyle name="Comma 2 4 7 2 2 2 4" xfId="37516" xr:uid="{F8C7538E-7916-4B67-B382-B37D9DCBF2DB}"/>
    <cellStyle name="Comma 2 4 7 2 2 3" xfId="10697" xr:uid="{9C8B3B81-3FE2-451D-BF02-C478B0AD1BFE}"/>
    <cellStyle name="Comma 2 4 7 2 2 3 2" xfId="26108" xr:uid="{4F78B2D8-7EDB-4464-9C86-2A93B77781FC}"/>
    <cellStyle name="Comma 2 4 7 2 2 3 2 2" xfId="56932" xr:uid="{33C9C176-3BBE-4301-991B-95B0976719FD}"/>
    <cellStyle name="Comma 2 4 7 2 2 3 3" xfId="41522" xr:uid="{1B2078C1-417B-478F-921B-5E52B3995D70}"/>
    <cellStyle name="Comma 2 4 7 2 2 4" xfId="18299" xr:uid="{C5EDD34C-7471-409B-9152-C821CD291612}"/>
    <cellStyle name="Comma 2 4 7 2 2 4 2" xfId="49123" xr:uid="{E55228CE-1B69-46D5-B20B-63FA59FFD78C}"/>
    <cellStyle name="Comma 2 4 7 2 2 5" xfId="33713" xr:uid="{8F21A10A-B987-419D-88D5-F6BB5527AA97}"/>
    <cellStyle name="Comma 2 4 7 2 3" xfId="4790" xr:uid="{3234F897-488A-4530-8BD8-9E2193876095}"/>
    <cellStyle name="Comma 2 4 7 2 3 2" xfId="12601" xr:uid="{9253BF52-504D-41DD-AC82-E77694E3E72E}"/>
    <cellStyle name="Comma 2 4 7 2 3 2 2" xfId="28012" xr:uid="{D7203A1F-2CA2-4CE9-B64C-10F4F6DE141C}"/>
    <cellStyle name="Comma 2 4 7 2 3 2 2 2" xfId="58836" xr:uid="{17AE0290-3534-4D15-AC63-E492EC6EBD1E}"/>
    <cellStyle name="Comma 2 4 7 2 3 2 3" xfId="43426" xr:uid="{DFD82F13-F834-42BA-A80A-F1E52DC0542C}"/>
    <cellStyle name="Comma 2 4 7 2 3 3" xfId="20203" xr:uid="{4821058A-630F-4440-A95A-0B4F640F6E70}"/>
    <cellStyle name="Comma 2 4 7 2 3 3 2" xfId="51027" xr:uid="{BD370115-6927-4C67-AAB1-023CEC825BB0}"/>
    <cellStyle name="Comma 2 4 7 2 3 4" xfId="35617" xr:uid="{964DAA1A-B2DF-4287-ACEB-1649738940A1}"/>
    <cellStyle name="Comma 2 4 7 2 4" xfId="8798" xr:uid="{64205068-0570-4CAE-BFAF-8FBDCD8B2CD5}"/>
    <cellStyle name="Comma 2 4 7 2 4 2" xfId="24209" xr:uid="{2ADDED60-80BE-4BB0-A54F-1478C447A691}"/>
    <cellStyle name="Comma 2 4 7 2 4 2 2" xfId="55033" xr:uid="{A05E8B7E-53D5-4944-AD9D-76EEB79E17B4}"/>
    <cellStyle name="Comma 2 4 7 2 4 3" xfId="39623" xr:uid="{0C2DE6D2-A890-49D4-83CA-280FB0D55A59}"/>
    <cellStyle name="Comma 2 4 7 2 5" xfId="16400" xr:uid="{2E449965-8E3A-4121-892D-FEF055419CD3}"/>
    <cellStyle name="Comma 2 4 7 2 5 2" xfId="47224" xr:uid="{FA6EF41B-F374-4FA9-B4FC-5FAB66A159ED}"/>
    <cellStyle name="Comma 2 4 7 2 6" xfId="31814" xr:uid="{76C7EFB2-C78D-47AD-90F8-22D43F702BFC}"/>
    <cellStyle name="Comma 2 4 7 3" xfId="1620" xr:uid="{282721C8-1BF2-40B7-BE43-801535B0150C}"/>
    <cellStyle name="Comma 2 4 7 3 2" xfId="3519" xr:uid="{43218AE6-7790-4CFF-95CD-F846696A06FE}"/>
    <cellStyle name="Comma 2 4 7 3 2 2" xfId="7322" xr:uid="{A08390C6-582B-4BD5-A49F-6D13ED47C6A0}"/>
    <cellStyle name="Comma 2 4 7 3 2 2 2" xfId="15133" xr:uid="{0BAA74FA-8212-4714-A6BB-E67F94E03E33}"/>
    <cellStyle name="Comma 2 4 7 3 2 2 2 2" xfId="30544" xr:uid="{49F02850-9C5F-48E7-ACA6-D32E7AB1AD8F}"/>
    <cellStyle name="Comma 2 4 7 3 2 2 2 2 2" xfId="61368" xr:uid="{7DB23077-6D9D-46C8-BD49-A7BF189BD0E7}"/>
    <cellStyle name="Comma 2 4 7 3 2 2 2 3" xfId="45958" xr:uid="{671E77A7-ED64-4B03-A702-C026DE8EDB4B}"/>
    <cellStyle name="Comma 2 4 7 3 2 2 3" xfId="22735" xr:uid="{F926064E-CB3E-4805-9FAA-FF0C35AEE199}"/>
    <cellStyle name="Comma 2 4 7 3 2 2 3 2" xfId="53559" xr:uid="{C9C8CDF1-623C-4729-BF3B-46ABCBBCE924}"/>
    <cellStyle name="Comma 2 4 7 3 2 2 4" xfId="38149" xr:uid="{DDECCA0F-87FC-4EE9-89CE-436068377B1C}"/>
    <cellStyle name="Comma 2 4 7 3 2 3" xfId="11330" xr:uid="{32CF0553-01E7-4E47-BFB8-C24B71514DB0}"/>
    <cellStyle name="Comma 2 4 7 3 2 3 2" xfId="26741" xr:uid="{9E1FDE72-5869-4961-B546-1DADBE8490DC}"/>
    <cellStyle name="Comma 2 4 7 3 2 3 2 2" xfId="57565" xr:uid="{A42D7E80-782B-4DE1-AFE1-F831E4C17952}"/>
    <cellStyle name="Comma 2 4 7 3 2 3 3" xfId="42155" xr:uid="{B8844F64-991B-41AC-AA81-3F354AA0FFF1}"/>
    <cellStyle name="Comma 2 4 7 3 2 4" xfId="18932" xr:uid="{FDC37840-8878-4128-B708-40DEFEF2C91C}"/>
    <cellStyle name="Comma 2 4 7 3 2 4 2" xfId="49756" xr:uid="{4E65FE23-E247-4D7C-941C-1A993F10AE04}"/>
    <cellStyle name="Comma 2 4 7 3 2 5" xfId="34346" xr:uid="{3158317C-88A2-4554-BCEE-B0D8E80DE48D}"/>
    <cellStyle name="Comma 2 4 7 3 3" xfId="5423" xr:uid="{A944613F-E8C6-43CE-8F45-9FAC558230EE}"/>
    <cellStyle name="Comma 2 4 7 3 3 2" xfId="13234" xr:uid="{A3FF068E-8A1B-4E1C-A321-B78ABEAA9B77}"/>
    <cellStyle name="Comma 2 4 7 3 3 2 2" xfId="28645" xr:uid="{3EB41750-FCCC-4A56-BF1B-3A6211AA5386}"/>
    <cellStyle name="Comma 2 4 7 3 3 2 2 2" xfId="59469" xr:uid="{8C02D800-75F6-4349-825C-133FFEA652EE}"/>
    <cellStyle name="Comma 2 4 7 3 3 2 3" xfId="44059" xr:uid="{2BFCFFAC-45ED-448C-9E2D-57B6240707D2}"/>
    <cellStyle name="Comma 2 4 7 3 3 3" xfId="20836" xr:uid="{F6AB0625-5C2D-493A-B20D-622277E45927}"/>
    <cellStyle name="Comma 2 4 7 3 3 3 2" xfId="51660" xr:uid="{33CECA6D-A594-44DB-96E0-70E6CD663548}"/>
    <cellStyle name="Comma 2 4 7 3 3 4" xfId="36250" xr:uid="{52EC5845-574D-4664-8054-4E2E61A0395E}"/>
    <cellStyle name="Comma 2 4 7 3 4" xfId="9431" xr:uid="{52A0FFBF-2FF6-4DAE-8C54-085B7F433405}"/>
    <cellStyle name="Comma 2 4 7 3 4 2" xfId="24842" xr:uid="{17513BC1-2AE4-47F0-B09B-83690579F97F}"/>
    <cellStyle name="Comma 2 4 7 3 4 2 2" xfId="55666" xr:uid="{A0BA0B8D-76C2-474A-BF0C-972C549F77A1}"/>
    <cellStyle name="Comma 2 4 7 3 4 3" xfId="40256" xr:uid="{5400339F-2C13-447F-AFF8-A97953848AA1}"/>
    <cellStyle name="Comma 2 4 7 3 5" xfId="17033" xr:uid="{BA7D4E7D-BE6C-4BCD-BA27-8EA8A50FCBF7}"/>
    <cellStyle name="Comma 2 4 7 3 5 2" xfId="47857" xr:uid="{9C2EBB93-E3B5-42FD-AD41-902BB1A5AD30}"/>
    <cellStyle name="Comma 2 4 7 3 6" xfId="32447" xr:uid="{280FAF06-2EB3-4666-8F83-48EC01B7C6B5}"/>
    <cellStyle name="Comma 2 4 7 4" xfId="2253" xr:uid="{88142082-55C4-417A-829C-719BC9801AAD}"/>
    <cellStyle name="Comma 2 4 7 4 2" xfId="6056" xr:uid="{AF4732CD-14B7-4CEC-A555-21FB2AD6343C}"/>
    <cellStyle name="Comma 2 4 7 4 2 2" xfId="13867" xr:uid="{120A155C-0499-4BE6-AD15-3ABA82BAB9BD}"/>
    <cellStyle name="Comma 2 4 7 4 2 2 2" xfId="29278" xr:uid="{627FD663-ABEF-4B43-A009-9C0FDC294387}"/>
    <cellStyle name="Comma 2 4 7 4 2 2 2 2" xfId="60102" xr:uid="{F2FA890D-95B6-4794-975B-4B2235B97338}"/>
    <cellStyle name="Comma 2 4 7 4 2 2 3" xfId="44692" xr:uid="{F5B6A750-AB19-4B4A-8528-C8AE25A9504E}"/>
    <cellStyle name="Comma 2 4 7 4 2 3" xfId="21469" xr:uid="{86F007EA-2EF9-4172-904A-F832B333B025}"/>
    <cellStyle name="Comma 2 4 7 4 2 3 2" xfId="52293" xr:uid="{58AC361F-CBDB-45B7-98BE-EBE3F1EFE821}"/>
    <cellStyle name="Comma 2 4 7 4 2 4" xfId="36883" xr:uid="{83FD8E42-5CF0-4412-84A1-E38BB5D1105F}"/>
    <cellStyle name="Comma 2 4 7 4 3" xfId="10064" xr:uid="{39C1E3DF-8919-48A6-BA79-FA98EB86CAEC}"/>
    <cellStyle name="Comma 2 4 7 4 3 2" xfId="25475" xr:uid="{4996593A-8DA5-432F-AEFD-3AEF0503F4D4}"/>
    <cellStyle name="Comma 2 4 7 4 3 2 2" xfId="56299" xr:uid="{179378E1-1CE1-41C2-9935-3CCFA81C611A}"/>
    <cellStyle name="Comma 2 4 7 4 3 3" xfId="40889" xr:uid="{0118719C-B0F0-488B-AF4B-CC47C7C3CCD3}"/>
    <cellStyle name="Comma 2 4 7 4 4" xfId="17666" xr:uid="{2A7064EF-026C-4C4B-AB30-412AE600B59F}"/>
    <cellStyle name="Comma 2 4 7 4 4 2" xfId="48490" xr:uid="{557559B0-C477-41B7-97B3-BF9D69EDF7FB}"/>
    <cellStyle name="Comma 2 4 7 4 5" xfId="33080" xr:uid="{2CE2278B-825D-4BB7-862D-13BEDB89B3F2}"/>
    <cellStyle name="Comma 2 4 7 5" xfId="4157" xr:uid="{BC4FAD6A-A1E1-4CF9-9110-F395E01467C8}"/>
    <cellStyle name="Comma 2 4 7 5 2" xfId="11968" xr:uid="{AF7ABDE8-EC33-4ABC-843D-6F96CE7DE102}"/>
    <cellStyle name="Comma 2 4 7 5 2 2" xfId="27379" xr:uid="{1F9E85A3-0C9D-47E8-A182-7E4593777B71}"/>
    <cellStyle name="Comma 2 4 7 5 2 2 2" xfId="58203" xr:uid="{C6B1C2B2-7FD6-4112-9552-D6DC522E6DA9}"/>
    <cellStyle name="Comma 2 4 7 5 2 3" xfId="42793" xr:uid="{33A1B9C8-D691-4E1F-943C-987EC6AFB177}"/>
    <cellStyle name="Comma 2 4 7 5 3" xfId="19570" xr:uid="{5640ECC2-72D4-4C79-9557-95AA7AB659AF}"/>
    <cellStyle name="Comma 2 4 7 5 3 2" xfId="50394" xr:uid="{1139978D-9FC0-49E9-AD39-AF2398FCD507}"/>
    <cellStyle name="Comma 2 4 7 5 4" xfId="34984" xr:uid="{780A42D4-999C-4BB9-B0E7-42CBDBEFA285}"/>
    <cellStyle name="Comma 2 4 7 6" xfId="8165" xr:uid="{4E1E74B5-059F-4688-B867-FF0BDD722DDF}"/>
    <cellStyle name="Comma 2 4 7 6 2" xfId="23576" xr:uid="{B8E71A0F-BCF3-4D93-8AE0-D23C2561E94F}"/>
    <cellStyle name="Comma 2 4 7 6 2 2" xfId="54400" xr:uid="{0E779FFB-B237-45BB-9ED5-6BB2550DA531}"/>
    <cellStyle name="Comma 2 4 7 6 3" xfId="38990" xr:uid="{8D369761-E074-406C-B2DC-0B2001A93998}"/>
    <cellStyle name="Comma 2 4 7 7" xfId="15767" xr:uid="{B92901CD-823B-45E3-A55B-9F759A5EF758}"/>
    <cellStyle name="Comma 2 4 7 7 2" xfId="46591" xr:uid="{84EA323B-D0AA-4749-8B44-25FE8A2892F4}"/>
    <cellStyle name="Comma 2 4 7 8" xfId="31181" xr:uid="{F8A57C9E-C923-4F53-B72D-1F0ADD1DFA6F}"/>
    <cellStyle name="Comma 2 4 8" xfId="774" xr:uid="{1694A555-6BA7-4BAB-8479-8319120202D1}"/>
    <cellStyle name="Comma 2 4 8 2" xfId="2673" xr:uid="{80617146-5A5A-4C4F-ABB5-0554C0A93837}"/>
    <cellStyle name="Comma 2 4 8 2 2" xfId="6476" xr:uid="{1FF9B6CE-4CAB-4F4C-A3BF-9DBFCBAECD0F}"/>
    <cellStyle name="Comma 2 4 8 2 2 2" xfId="14287" xr:uid="{C2BB46B5-A5B6-47DD-B723-8513C34268A9}"/>
    <cellStyle name="Comma 2 4 8 2 2 2 2" xfId="29698" xr:uid="{A4F2F473-923C-4551-BC0A-6237D19DE475}"/>
    <cellStyle name="Comma 2 4 8 2 2 2 2 2" xfId="60522" xr:uid="{702DD62E-7417-4B68-BDED-18DDE314EBE0}"/>
    <cellStyle name="Comma 2 4 8 2 2 2 3" xfId="45112" xr:uid="{D85204A6-31EB-4F5C-B9BB-A8FD609C8660}"/>
    <cellStyle name="Comma 2 4 8 2 2 3" xfId="21889" xr:uid="{BB14E70B-9008-45FE-B635-7D66C4C897E5}"/>
    <cellStyle name="Comma 2 4 8 2 2 3 2" xfId="52713" xr:uid="{379017BC-24DA-43ED-888E-D212383D29B1}"/>
    <cellStyle name="Comma 2 4 8 2 2 4" xfId="37303" xr:uid="{F6BEF96E-08D0-4002-9D3C-3D7843F5D73C}"/>
    <cellStyle name="Comma 2 4 8 2 3" xfId="10484" xr:uid="{41526211-D94E-4D24-AD02-F0075EC98046}"/>
    <cellStyle name="Comma 2 4 8 2 3 2" xfId="25895" xr:uid="{9DDADA57-A56E-4A6A-8270-516E81EA0313}"/>
    <cellStyle name="Comma 2 4 8 2 3 2 2" xfId="56719" xr:uid="{8009B5F1-59B0-4EA1-BBE5-F4C547F1787E}"/>
    <cellStyle name="Comma 2 4 8 2 3 3" xfId="41309" xr:uid="{AEC19717-DBD4-46F0-B003-111767840FBC}"/>
    <cellStyle name="Comma 2 4 8 2 4" xfId="18086" xr:uid="{1B7A772D-6B27-476D-941F-2CA7E10766AD}"/>
    <cellStyle name="Comma 2 4 8 2 4 2" xfId="48910" xr:uid="{B65067BC-CE3B-408F-BD3E-9A0FB860A263}"/>
    <cellStyle name="Comma 2 4 8 2 5" xfId="33500" xr:uid="{0AB47CA7-99AD-4EE7-86F1-A19CE35DDE25}"/>
    <cellStyle name="Comma 2 4 8 3" xfId="4577" xr:uid="{A0968CF6-3BAF-40E3-8C2A-F90285BB46E7}"/>
    <cellStyle name="Comma 2 4 8 3 2" xfId="12388" xr:uid="{AD8B7044-682D-4F2E-BC20-B0B8E1EC051A}"/>
    <cellStyle name="Comma 2 4 8 3 2 2" xfId="27799" xr:uid="{14274382-F627-47E9-8781-3A033145B115}"/>
    <cellStyle name="Comma 2 4 8 3 2 2 2" xfId="58623" xr:uid="{4F3A98CB-53AE-4120-B264-B997B959FA65}"/>
    <cellStyle name="Comma 2 4 8 3 2 3" xfId="43213" xr:uid="{3D38DA63-C819-4DAB-8046-FE21B10B5CAD}"/>
    <cellStyle name="Comma 2 4 8 3 3" xfId="19990" xr:uid="{BF71877E-DF94-49AA-8FB6-87DD006FC562}"/>
    <cellStyle name="Comma 2 4 8 3 3 2" xfId="50814" xr:uid="{AD3F9452-BF59-47C6-8357-3FC4B20A5D5A}"/>
    <cellStyle name="Comma 2 4 8 3 4" xfId="35404" xr:uid="{FEF3CDA5-4FA5-4065-BF4A-4A6226FD6F56}"/>
    <cellStyle name="Comma 2 4 8 4" xfId="8585" xr:uid="{8FB95573-C6A1-4717-91F1-C972DC36CA1A}"/>
    <cellStyle name="Comma 2 4 8 4 2" xfId="23996" xr:uid="{622E0106-9759-4EB4-88FC-88E37B072C65}"/>
    <cellStyle name="Comma 2 4 8 4 2 2" xfId="54820" xr:uid="{5C513711-D1C1-4AD1-8B92-96F0056524F1}"/>
    <cellStyle name="Comma 2 4 8 4 3" xfId="39410" xr:uid="{8F745ECF-85F3-4A57-9078-07838E53AE30}"/>
    <cellStyle name="Comma 2 4 8 5" xfId="16187" xr:uid="{3A191903-9978-4C24-9861-321B3608A62A}"/>
    <cellStyle name="Comma 2 4 8 5 2" xfId="47011" xr:uid="{C9E64EC5-AC2B-467F-92A0-35308222741F}"/>
    <cellStyle name="Comma 2 4 8 6" xfId="31601" xr:uid="{16FA580E-2E54-4444-9EC0-7E34FFD3587F}"/>
    <cellStyle name="Comma 2 4 9" xfId="1407" xr:uid="{451D45F3-8BDC-423C-A3C0-3140C70BD860}"/>
    <cellStyle name="Comma 2 4 9 2" xfId="3306" xr:uid="{0F8273B7-D6A5-4ADE-B1B0-14F2AD2337FC}"/>
    <cellStyle name="Comma 2 4 9 2 2" xfId="7109" xr:uid="{AC0081D2-0907-451F-AAED-6F52DC832A5D}"/>
    <cellStyle name="Comma 2 4 9 2 2 2" xfId="14920" xr:uid="{3769F133-87C6-4DE8-954A-3C8F89E3B299}"/>
    <cellStyle name="Comma 2 4 9 2 2 2 2" xfId="30331" xr:uid="{E13D28A0-7E89-4A14-8D97-55A8AC311B5E}"/>
    <cellStyle name="Comma 2 4 9 2 2 2 2 2" xfId="61155" xr:uid="{51294A52-83F1-49B4-B5CB-12E7B4CACD75}"/>
    <cellStyle name="Comma 2 4 9 2 2 2 3" xfId="45745" xr:uid="{217ABC5E-BE95-4A0B-88FC-C9F05801FB62}"/>
    <cellStyle name="Comma 2 4 9 2 2 3" xfId="22522" xr:uid="{E4750EBC-2B67-416E-BDD4-DD9C5BF42612}"/>
    <cellStyle name="Comma 2 4 9 2 2 3 2" xfId="53346" xr:uid="{A1232EF8-CF70-4C9C-A8CC-4F22C92EEBD3}"/>
    <cellStyle name="Comma 2 4 9 2 2 4" xfId="37936" xr:uid="{B03542D0-A0C7-4EE3-9A19-963EC336A184}"/>
    <cellStyle name="Comma 2 4 9 2 3" xfId="11117" xr:uid="{5689B242-7F0A-4AE0-8195-7C30933FD472}"/>
    <cellStyle name="Comma 2 4 9 2 3 2" xfId="26528" xr:uid="{453C969D-C89E-40DE-861E-DFA2816B73F2}"/>
    <cellStyle name="Comma 2 4 9 2 3 2 2" xfId="57352" xr:uid="{6971A1A1-EB81-42D4-BCD4-7C38301CFF31}"/>
    <cellStyle name="Comma 2 4 9 2 3 3" xfId="41942" xr:uid="{809A8367-46A9-4D79-BC26-41381CB53AB1}"/>
    <cellStyle name="Comma 2 4 9 2 4" xfId="18719" xr:uid="{CD22B70E-F921-450E-AD23-8967297E09FB}"/>
    <cellStyle name="Comma 2 4 9 2 4 2" xfId="49543" xr:uid="{85EF97A6-F15C-4FA4-8ACF-762ACD1C2F22}"/>
    <cellStyle name="Comma 2 4 9 2 5" xfId="34133" xr:uid="{34C07F96-3B3F-4FA4-95CB-98BE1BBCEA0A}"/>
    <cellStyle name="Comma 2 4 9 3" xfId="5210" xr:uid="{C8370812-4975-415E-8DFD-3D74803F4F2A}"/>
    <cellStyle name="Comma 2 4 9 3 2" xfId="13021" xr:uid="{C3BA3B64-50F7-4492-8DA1-58F5346AC796}"/>
    <cellStyle name="Comma 2 4 9 3 2 2" xfId="28432" xr:uid="{F1485A00-1012-4E89-BE2C-6520750E6104}"/>
    <cellStyle name="Comma 2 4 9 3 2 2 2" xfId="59256" xr:uid="{B6AA46E9-8BFC-4461-A49B-B1E5D0EE03CA}"/>
    <cellStyle name="Comma 2 4 9 3 2 3" xfId="43846" xr:uid="{E279043F-78FA-45DF-864E-4225448219E5}"/>
    <cellStyle name="Comma 2 4 9 3 3" xfId="20623" xr:uid="{C5CF82FE-3E5A-4B52-9ECF-7422D103CFB4}"/>
    <cellStyle name="Comma 2 4 9 3 3 2" xfId="51447" xr:uid="{ACCDFD21-D0E6-42ED-A99C-B71CAD16C414}"/>
    <cellStyle name="Comma 2 4 9 3 4" xfId="36037" xr:uid="{4D37A408-9DF3-4B02-9F1A-0DE445A3FDC7}"/>
    <cellStyle name="Comma 2 4 9 4" xfId="9218" xr:uid="{FEB479F5-A02E-4B63-B628-8C0935D02AA4}"/>
    <cellStyle name="Comma 2 4 9 4 2" xfId="24629" xr:uid="{E106E9A3-AA46-4326-B5A4-BE7F02091594}"/>
    <cellStyle name="Comma 2 4 9 4 2 2" xfId="55453" xr:uid="{4CC2E006-3475-4C85-82CD-5E17548CEA3F}"/>
    <cellStyle name="Comma 2 4 9 4 3" xfId="40043" xr:uid="{33DE0901-939C-4B57-8C75-BC585A62077E}"/>
    <cellStyle name="Comma 2 4 9 5" xfId="16820" xr:uid="{E9BA565D-95A3-46CA-9F15-F4C5DFB3DE01}"/>
    <cellStyle name="Comma 2 4 9 5 2" xfId="47644" xr:uid="{B3262E78-D6FB-422D-A846-019041EB5229}"/>
    <cellStyle name="Comma 2 4 9 6" xfId="32234" xr:uid="{AB4826F9-8BC2-4E1F-A44A-9B74ADBE5704}"/>
    <cellStyle name="Comma 2 5" xfId="134" xr:uid="{8C8BE760-8E3B-455F-98D3-7B1E9F4A7811}"/>
    <cellStyle name="Comma 2 5 10" xfId="2042" xr:uid="{CEC23E95-FA7E-4A09-8319-68C57E259907}"/>
    <cellStyle name="Comma 2 5 10 2" xfId="5845" xr:uid="{07A14590-F543-4429-B6EC-1DE8AE9256CD}"/>
    <cellStyle name="Comma 2 5 10 2 2" xfId="13656" xr:uid="{1A0D0AE0-594C-4AEF-A3E0-75C8B90E4C3A}"/>
    <cellStyle name="Comma 2 5 10 2 2 2" xfId="29067" xr:uid="{F160B6D4-87DE-4479-95BE-BB49A05E4DF6}"/>
    <cellStyle name="Comma 2 5 10 2 2 2 2" xfId="59891" xr:uid="{DD5CA852-CDF8-4344-86A1-BEE98931B260}"/>
    <cellStyle name="Comma 2 5 10 2 2 3" xfId="44481" xr:uid="{3ECF66BA-BF0E-4CC0-9693-BDF878D5C369}"/>
    <cellStyle name="Comma 2 5 10 2 3" xfId="21258" xr:uid="{4830AF9D-F484-4330-9DB2-A565DA899F15}"/>
    <cellStyle name="Comma 2 5 10 2 3 2" xfId="52082" xr:uid="{088C169C-6641-4647-9126-B06998688B53}"/>
    <cellStyle name="Comma 2 5 10 2 4" xfId="36672" xr:uid="{02EE23F0-759B-48A9-904B-7AEF422B6DBA}"/>
    <cellStyle name="Comma 2 5 10 3" xfId="9853" xr:uid="{DE9AE9F7-97B6-4853-91D8-973066DD6221}"/>
    <cellStyle name="Comma 2 5 10 3 2" xfId="25264" xr:uid="{72B537E7-D659-4661-9A44-653D985E46DF}"/>
    <cellStyle name="Comma 2 5 10 3 2 2" xfId="56088" xr:uid="{90959982-C4F8-4C84-8D88-D034E93A202E}"/>
    <cellStyle name="Comma 2 5 10 3 3" xfId="40678" xr:uid="{EF3D9945-4711-44B0-B4AA-226E6BBD25CE}"/>
    <cellStyle name="Comma 2 5 10 4" xfId="17455" xr:uid="{0CE4E2A4-8967-49D9-BEB5-B14505CB9FCF}"/>
    <cellStyle name="Comma 2 5 10 4 2" xfId="48279" xr:uid="{96A92489-F25B-4662-B088-E07430EB4361}"/>
    <cellStyle name="Comma 2 5 10 5" xfId="32869" xr:uid="{6C803638-BAF5-4173-BC5F-19A20026B40C}"/>
    <cellStyle name="Comma 2 5 11" xfId="3946" xr:uid="{C32EB343-5C79-44EF-B111-3699FE4B809D}"/>
    <cellStyle name="Comma 2 5 11 2" xfId="11757" xr:uid="{8FDD3BA7-9A01-44B7-8AB2-C1AB006F2346}"/>
    <cellStyle name="Comma 2 5 11 2 2" xfId="27168" xr:uid="{1C9821FA-1A39-4879-869B-0AC225BC9FDB}"/>
    <cellStyle name="Comma 2 5 11 2 2 2" xfId="57992" xr:uid="{0EA4E0A7-171C-4F24-BADD-101BF971DF8D}"/>
    <cellStyle name="Comma 2 5 11 2 3" xfId="42582" xr:uid="{B95626BC-6E72-4FD6-A04B-4D93B6464762}"/>
    <cellStyle name="Comma 2 5 11 3" xfId="19359" xr:uid="{562441C8-D746-498E-820B-9057E2BF8723}"/>
    <cellStyle name="Comma 2 5 11 3 2" xfId="50183" xr:uid="{0F750B12-5433-4D6D-B511-904A63045168}"/>
    <cellStyle name="Comma 2 5 11 4" xfId="34773" xr:uid="{249AA221-2A4C-4ADD-B0DB-A86DE50C8067}"/>
    <cellStyle name="Comma 2 5 12" xfId="7954" xr:uid="{CAE4D04B-401D-4ADB-A265-64DB7DDBC9B9}"/>
    <cellStyle name="Comma 2 5 12 2" xfId="23365" xr:uid="{811E6069-BB26-4546-A42E-CCE1FA3BF19F}"/>
    <cellStyle name="Comma 2 5 12 2 2" xfId="54189" xr:uid="{D87A44F5-4FC1-4D8F-9C66-95A92AEC757F}"/>
    <cellStyle name="Comma 2 5 12 3" xfId="38779" xr:uid="{2555519D-14D5-451A-9E3E-0CEF38FC7E23}"/>
    <cellStyle name="Comma 2 5 13" xfId="7745" xr:uid="{0E3C4FDB-3CE2-4601-86D9-308DEA653E83}"/>
    <cellStyle name="Comma 2 5 13 2" xfId="23156" xr:uid="{E35844F7-2D80-427D-9B24-754228F7A528}"/>
    <cellStyle name="Comma 2 5 13 2 2" xfId="53980" xr:uid="{F50D4825-577D-43B1-9E34-A78A1E446573}"/>
    <cellStyle name="Comma 2 5 13 3" xfId="38570" xr:uid="{98C2BE72-970A-4D51-91F9-BC8F686D7187}"/>
    <cellStyle name="Comma 2 5 14" xfId="15556" xr:uid="{640657CB-DDB2-4AC0-A1BD-8EF7983039D2}"/>
    <cellStyle name="Comma 2 5 14 2" xfId="46380" xr:uid="{682E1036-5958-4589-A5E5-4F480FD011D6}"/>
    <cellStyle name="Comma 2 5 15" xfId="30970" xr:uid="{370D371D-0EDA-4FDB-BE66-5C0FEEAA633A}"/>
    <cellStyle name="Comma 2 5 2" xfId="154" xr:uid="{292EBE9E-A876-4A23-BB55-D44EC5D30C28}"/>
    <cellStyle name="Comma 2 5 2 10" xfId="3966" xr:uid="{48E30809-6049-44CE-9F61-211CEAAD9692}"/>
    <cellStyle name="Comma 2 5 2 10 2" xfId="11777" xr:uid="{DF3DA3CA-F8B6-44E1-834D-958E7A61AA30}"/>
    <cellStyle name="Comma 2 5 2 10 2 2" xfId="27188" xr:uid="{CF52A82A-E694-442C-BDDC-3C2B2B8E364F}"/>
    <cellStyle name="Comma 2 5 2 10 2 2 2" xfId="58012" xr:uid="{2BD2A612-F5FC-4233-8B17-33F9C825B700}"/>
    <cellStyle name="Comma 2 5 2 10 2 3" xfId="42602" xr:uid="{C73612F6-9632-41F7-B516-B0FF74841960}"/>
    <cellStyle name="Comma 2 5 2 10 3" xfId="19379" xr:uid="{4800FAC9-04B1-44B8-8422-DCBA8B3D96C0}"/>
    <cellStyle name="Comma 2 5 2 10 3 2" xfId="50203" xr:uid="{85148802-9A7C-4A30-86FA-3DC1F85ABCE4}"/>
    <cellStyle name="Comma 2 5 2 10 4" xfId="34793" xr:uid="{CBFC9C2B-8A82-4095-A603-993E11C9E5E9}"/>
    <cellStyle name="Comma 2 5 2 11" xfId="7974" xr:uid="{68BC1113-00AC-4CF3-8014-E997117D7AF4}"/>
    <cellStyle name="Comma 2 5 2 11 2" xfId="23385" xr:uid="{92F44BB9-6AF4-4E19-B723-DE6B8EC17DD0}"/>
    <cellStyle name="Comma 2 5 2 11 2 2" xfId="54209" xr:uid="{C0CA291C-FE3E-453C-8715-44B8C7EEA701}"/>
    <cellStyle name="Comma 2 5 2 11 3" xfId="38799" xr:uid="{118D9A2A-9523-4C46-9AE8-5D3A0D9BB028}"/>
    <cellStyle name="Comma 2 5 2 12" xfId="7765" xr:uid="{09DA5E55-BA0D-44A8-AE17-3A3214564252}"/>
    <cellStyle name="Comma 2 5 2 12 2" xfId="23176" xr:uid="{7387D750-A973-4E71-9308-11D5B231E760}"/>
    <cellStyle name="Comma 2 5 2 12 2 2" xfId="54000" xr:uid="{6E1A9679-022D-4732-A6F5-6759568F12DB}"/>
    <cellStyle name="Comma 2 5 2 12 3" xfId="38590" xr:uid="{CAA8C83A-3734-4173-ADF6-3150344D6373}"/>
    <cellStyle name="Comma 2 5 2 13" xfId="15576" xr:uid="{497D4984-7867-4B81-89AA-2C5C25235AD2}"/>
    <cellStyle name="Comma 2 5 2 13 2" xfId="46400" xr:uid="{4DC63786-5C01-44A2-A813-EE99AD036963}"/>
    <cellStyle name="Comma 2 5 2 14" xfId="30990" xr:uid="{303477E4-9725-4E96-94FC-94664C54967F}"/>
    <cellStyle name="Comma 2 5 2 2" xfId="239" xr:uid="{F9AC0D56-229A-4565-8CB7-D53210612A24}"/>
    <cellStyle name="Comma 2 5 2 2 10" xfId="7850" xr:uid="{BE32AAAD-A90E-41F1-AB73-52CB7BECD993}"/>
    <cellStyle name="Comma 2 5 2 2 10 2" xfId="23261" xr:uid="{723E6890-FF31-4B49-8A34-BE32C4FD957A}"/>
    <cellStyle name="Comma 2 5 2 2 10 2 2" xfId="54085" xr:uid="{1100A6D3-ECE5-4B96-AEE3-1496B9AE9212}"/>
    <cellStyle name="Comma 2 5 2 2 10 3" xfId="38675" xr:uid="{4FE1929B-8667-4DE6-9A88-6FFA42809D4E}"/>
    <cellStyle name="Comma 2 5 2 2 11" xfId="15661" xr:uid="{DD99EE52-D7FC-4449-94B5-058E35B99BC6}"/>
    <cellStyle name="Comma 2 5 2 2 11 2" xfId="46485" xr:uid="{8DABB2BF-7F31-478D-921D-27404F7E1695}"/>
    <cellStyle name="Comma 2 5 2 2 12" xfId="31075" xr:uid="{8403FD0D-DDE9-4CAA-B184-BF04728B0887}"/>
    <cellStyle name="Comma 2 5 2 2 2" xfId="321" xr:uid="{4ED7AF7D-4C5D-4EC7-BB2B-425DBE0F20B5}"/>
    <cellStyle name="Comma 2 5 2 2 2 10" xfId="15743" xr:uid="{E8C0A4EE-32E6-4625-A456-D76983524C4E}"/>
    <cellStyle name="Comma 2 5 2 2 2 10 2" xfId="46567" xr:uid="{76891637-0F8D-4BAC-8692-FB1DA117B979}"/>
    <cellStyle name="Comma 2 5 2 2 2 11" xfId="31157" xr:uid="{CDB9EC0E-6590-41EF-B67B-C59C9AD081E9}"/>
    <cellStyle name="Comma 2 5 2 2 2 2" xfId="752" xr:uid="{2030D2F7-6952-4637-AE02-32917F7BCE6C}"/>
    <cellStyle name="Comma 2 5 2 2 2 2 2" xfId="1385" xr:uid="{0D81A348-E88D-4DD0-A9CC-ED9F45094513}"/>
    <cellStyle name="Comma 2 5 2 2 2 2 2 2" xfId="3284" xr:uid="{3AC5DB04-3677-447A-B7B1-CA02F51E203D}"/>
    <cellStyle name="Comma 2 5 2 2 2 2 2 2 2" xfId="7087" xr:uid="{719ED928-1863-46E1-8516-BA749271D265}"/>
    <cellStyle name="Comma 2 5 2 2 2 2 2 2 2 2" xfId="14898" xr:uid="{82DB7646-A43C-447A-A469-0E5C6275CD1B}"/>
    <cellStyle name="Comma 2 5 2 2 2 2 2 2 2 2 2" xfId="30309" xr:uid="{06FC35A3-AEFF-42D2-BDB1-47214DAC4E48}"/>
    <cellStyle name="Comma 2 5 2 2 2 2 2 2 2 2 2 2" xfId="61133" xr:uid="{E56EF849-8EE0-4DF1-AE95-5323333E326D}"/>
    <cellStyle name="Comma 2 5 2 2 2 2 2 2 2 2 3" xfId="45723" xr:uid="{E7B5E6D0-E278-420A-AA61-C4B92C21FC9A}"/>
    <cellStyle name="Comma 2 5 2 2 2 2 2 2 2 3" xfId="22500" xr:uid="{90941853-2709-49B4-A0F4-BBFB944ACC35}"/>
    <cellStyle name="Comma 2 5 2 2 2 2 2 2 2 3 2" xfId="53324" xr:uid="{B0F08385-39F2-4D14-9B16-7A3F4A56058F}"/>
    <cellStyle name="Comma 2 5 2 2 2 2 2 2 2 4" xfId="37914" xr:uid="{3A6EFB61-B531-44D0-8656-666E07046259}"/>
    <cellStyle name="Comma 2 5 2 2 2 2 2 2 3" xfId="11095" xr:uid="{32B9494D-2693-4535-ABB0-574B5A906EB3}"/>
    <cellStyle name="Comma 2 5 2 2 2 2 2 2 3 2" xfId="26506" xr:uid="{D85C5608-AFCB-41CC-98F3-7E7A72BFABC3}"/>
    <cellStyle name="Comma 2 5 2 2 2 2 2 2 3 2 2" xfId="57330" xr:uid="{B1763BC7-4733-4560-B68A-D0F5496F71AB}"/>
    <cellStyle name="Comma 2 5 2 2 2 2 2 2 3 3" xfId="41920" xr:uid="{10C57E0F-951D-4D13-BEE3-E13A01DFFDD2}"/>
    <cellStyle name="Comma 2 5 2 2 2 2 2 2 4" xfId="18697" xr:uid="{8DF37DAD-407F-45D9-8A23-57B1F391E40C}"/>
    <cellStyle name="Comma 2 5 2 2 2 2 2 2 4 2" xfId="49521" xr:uid="{D91F7BDD-6E10-4855-9FF1-5516ADC36BEC}"/>
    <cellStyle name="Comma 2 5 2 2 2 2 2 2 5" xfId="34111" xr:uid="{E39607A4-AFE8-4BD6-A285-AEA9127C8A2D}"/>
    <cellStyle name="Comma 2 5 2 2 2 2 2 3" xfId="5188" xr:uid="{1BAECA1F-599F-47AC-B5C1-235A696F54F1}"/>
    <cellStyle name="Comma 2 5 2 2 2 2 2 3 2" xfId="12999" xr:uid="{3F05CF11-B0C5-46C1-B1AF-56D112CC51ED}"/>
    <cellStyle name="Comma 2 5 2 2 2 2 2 3 2 2" xfId="28410" xr:uid="{1D151485-A894-4C61-9C31-4C8C7A4398F9}"/>
    <cellStyle name="Comma 2 5 2 2 2 2 2 3 2 2 2" xfId="59234" xr:uid="{264D3CEE-1059-4C9C-ADBC-44097CAA962D}"/>
    <cellStyle name="Comma 2 5 2 2 2 2 2 3 2 3" xfId="43824" xr:uid="{50D2E111-512F-41CF-97A9-3E7207FA4E60}"/>
    <cellStyle name="Comma 2 5 2 2 2 2 2 3 3" xfId="20601" xr:uid="{9074570A-8FBA-4806-AD8A-FAE4469A09FE}"/>
    <cellStyle name="Comma 2 5 2 2 2 2 2 3 3 2" xfId="51425" xr:uid="{F148DF24-D105-4F01-94DE-23AD3EC38E1F}"/>
    <cellStyle name="Comma 2 5 2 2 2 2 2 3 4" xfId="36015" xr:uid="{E70FED02-6D15-4FA4-A4F4-C65244675A9B}"/>
    <cellStyle name="Comma 2 5 2 2 2 2 2 4" xfId="9196" xr:uid="{5FA552CB-5A58-45AD-912B-9C6A810DC65F}"/>
    <cellStyle name="Comma 2 5 2 2 2 2 2 4 2" xfId="24607" xr:uid="{BB3BED77-AEBD-47A7-9796-1C60F8F6135B}"/>
    <cellStyle name="Comma 2 5 2 2 2 2 2 4 2 2" xfId="55431" xr:uid="{6E410256-0A74-4B0B-8F85-DA1645292AC9}"/>
    <cellStyle name="Comma 2 5 2 2 2 2 2 4 3" xfId="40021" xr:uid="{5DA99123-E664-457D-A817-AF75887FDAA1}"/>
    <cellStyle name="Comma 2 5 2 2 2 2 2 5" xfId="16798" xr:uid="{5ADBF4DD-0DF5-4688-8F65-ADFCE68A783E}"/>
    <cellStyle name="Comma 2 5 2 2 2 2 2 5 2" xfId="47622" xr:uid="{13B28B4A-5105-4B09-BA2C-C4F42E11C0E2}"/>
    <cellStyle name="Comma 2 5 2 2 2 2 2 6" xfId="32212" xr:uid="{5B946F5D-6328-4F1F-8DCA-D98CA055DE85}"/>
    <cellStyle name="Comma 2 5 2 2 2 2 3" xfId="2018" xr:uid="{58156B9C-CA70-4FC1-9346-9E295479A63E}"/>
    <cellStyle name="Comma 2 5 2 2 2 2 3 2" xfId="3917" xr:uid="{58007F2C-ADB7-4C1C-8AEB-CD45B6209442}"/>
    <cellStyle name="Comma 2 5 2 2 2 2 3 2 2" xfId="7720" xr:uid="{88F3DCE6-2F21-41F0-A711-4A706AABBC7B}"/>
    <cellStyle name="Comma 2 5 2 2 2 2 3 2 2 2" xfId="15531" xr:uid="{6DB9BC57-EFA7-4EFF-82D8-87BD3EFDACBE}"/>
    <cellStyle name="Comma 2 5 2 2 2 2 3 2 2 2 2" xfId="30942" xr:uid="{A6E57529-54D1-4009-9839-F857568FD17A}"/>
    <cellStyle name="Comma 2 5 2 2 2 2 3 2 2 2 2 2" xfId="61766" xr:uid="{599A09CE-DCA7-482F-B616-F0C8D82E260A}"/>
    <cellStyle name="Comma 2 5 2 2 2 2 3 2 2 2 3" xfId="46356" xr:uid="{73A27D7D-AB05-4898-99E3-3F999A391CBF}"/>
    <cellStyle name="Comma 2 5 2 2 2 2 3 2 2 3" xfId="23133" xr:uid="{81F52EEC-EBDF-4557-BB0F-5D46C7669C47}"/>
    <cellStyle name="Comma 2 5 2 2 2 2 3 2 2 3 2" xfId="53957" xr:uid="{93841686-5F32-44A2-A54D-9FDB3A8667AD}"/>
    <cellStyle name="Comma 2 5 2 2 2 2 3 2 2 4" xfId="38547" xr:uid="{F10E6714-AF63-45C7-BEBB-10D4343A7718}"/>
    <cellStyle name="Comma 2 5 2 2 2 2 3 2 3" xfId="11728" xr:uid="{A1D01DF8-B7CA-4611-8158-1DEEF28065AB}"/>
    <cellStyle name="Comma 2 5 2 2 2 2 3 2 3 2" xfId="27139" xr:uid="{1D01B7E2-831A-42D6-979B-2DAC547D6B6D}"/>
    <cellStyle name="Comma 2 5 2 2 2 2 3 2 3 2 2" xfId="57963" xr:uid="{3DFE413F-2B7F-4AEF-9052-E8E9C1F712A4}"/>
    <cellStyle name="Comma 2 5 2 2 2 2 3 2 3 3" xfId="42553" xr:uid="{8D3ACAE3-4FFD-4797-8D59-F50772F4685C}"/>
    <cellStyle name="Comma 2 5 2 2 2 2 3 2 4" xfId="19330" xr:uid="{C2B92CED-4D69-4C6D-A7AF-256E6E6DD19D}"/>
    <cellStyle name="Comma 2 5 2 2 2 2 3 2 4 2" xfId="50154" xr:uid="{833FFA42-DB92-4E21-9985-C0B3F907AAD6}"/>
    <cellStyle name="Comma 2 5 2 2 2 2 3 2 5" xfId="34744" xr:uid="{1BEADB29-4AFA-40D2-BB20-665ABCCD76EA}"/>
    <cellStyle name="Comma 2 5 2 2 2 2 3 3" xfId="5821" xr:uid="{400FAA15-83A3-4AC6-95C3-B89D4DBA4758}"/>
    <cellStyle name="Comma 2 5 2 2 2 2 3 3 2" xfId="13632" xr:uid="{3D165227-8D7F-4A8E-B7E3-123464302E7B}"/>
    <cellStyle name="Comma 2 5 2 2 2 2 3 3 2 2" xfId="29043" xr:uid="{64673E97-ADF5-4EC9-BED2-EE146BD6947E}"/>
    <cellStyle name="Comma 2 5 2 2 2 2 3 3 2 2 2" xfId="59867" xr:uid="{3BF49F25-C78D-4D45-A883-41F93EEF5A0A}"/>
    <cellStyle name="Comma 2 5 2 2 2 2 3 3 2 3" xfId="44457" xr:uid="{658E4135-6AAB-441A-875E-C8FCEF84BB34}"/>
    <cellStyle name="Comma 2 5 2 2 2 2 3 3 3" xfId="21234" xr:uid="{275A153B-6A23-4ECC-B411-381E7E3382AA}"/>
    <cellStyle name="Comma 2 5 2 2 2 2 3 3 3 2" xfId="52058" xr:uid="{C87EE36E-D68B-4DB4-9CA2-53BB738D81F2}"/>
    <cellStyle name="Comma 2 5 2 2 2 2 3 3 4" xfId="36648" xr:uid="{B05C2C8A-15A1-4CEB-8024-7CFEE1D54472}"/>
    <cellStyle name="Comma 2 5 2 2 2 2 3 4" xfId="9829" xr:uid="{88E984D7-13D4-4E41-9E4F-4D88FC19B480}"/>
    <cellStyle name="Comma 2 5 2 2 2 2 3 4 2" xfId="25240" xr:uid="{18999662-1652-458B-9C3D-2B28CC7EC934}"/>
    <cellStyle name="Comma 2 5 2 2 2 2 3 4 2 2" xfId="56064" xr:uid="{56A3E76A-7362-4FBD-9105-D5C584202C99}"/>
    <cellStyle name="Comma 2 5 2 2 2 2 3 4 3" xfId="40654" xr:uid="{6B5067B3-CCE0-4FF9-A189-FE0E0D51C323}"/>
    <cellStyle name="Comma 2 5 2 2 2 2 3 5" xfId="17431" xr:uid="{0C2A0D2C-6D3A-42F4-9D3C-89C9FE92261D}"/>
    <cellStyle name="Comma 2 5 2 2 2 2 3 5 2" xfId="48255" xr:uid="{A6BACD0D-7ED7-417C-855A-8FD9A34C4DAA}"/>
    <cellStyle name="Comma 2 5 2 2 2 2 3 6" xfId="32845" xr:uid="{84C950B3-37A9-4D42-BCFB-45E420DD16DC}"/>
    <cellStyle name="Comma 2 5 2 2 2 2 4" xfId="2651" xr:uid="{F35EEEB0-CB89-4B3A-BDFF-1D3A82661C55}"/>
    <cellStyle name="Comma 2 5 2 2 2 2 4 2" xfId="6454" xr:uid="{59CC56D3-6EF3-421F-89E1-3F3F595A272D}"/>
    <cellStyle name="Comma 2 5 2 2 2 2 4 2 2" xfId="14265" xr:uid="{A8146656-F5DC-4E49-A585-8E4CB5869F4B}"/>
    <cellStyle name="Comma 2 5 2 2 2 2 4 2 2 2" xfId="29676" xr:uid="{E9FA98DF-2091-4771-87BC-DA8B5645B520}"/>
    <cellStyle name="Comma 2 5 2 2 2 2 4 2 2 2 2" xfId="60500" xr:uid="{257A20F5-26F9-4621-A1EB-C8A6C5D42591}"/>
    <cellStyle name="Comma 2 5 2 2 2 2 4 2 2 3" xfId="45090" xr:uid="{55D9F4DA-F312-4C72-B3E0-A33871B6174C}"/>
    <cellStyle name="Comma 2 5 2 2 2 2 4 2 3" xfId="21867" xr:uid="{170A4A3D-7A71-4544-A101-314BC6A1F874}"/>
    <cellStyle name="Comma 2 5 2 2 2 2 4 2 3 2" xfId="52691" xr:uid="{6477AF23-2BCB-4896-9A69-44267CC98AA8}"/>
    <cellStyle name="Comma 2 5 2 2 2 2 4 2 4" xfId="37281" xr:uid="{523F7D8A-9685-45A0-A53D-0B372D6F5EDE}"/>
    <cellStyle name="Comma 2 5 2 2 2 2 4 3" xfId="10462" xr:uid="{04C8E359-37B4-4E38-9137-05303A284795}"/>
    <cellStyle name="Comma 2 5 2 2 2 2 4 3 2" xfId="25873" xr:uid="{7A02A38A-657E-472F-88C5-A4CB33672FEE}"/>
    <cellStyle name="Comma 2 5 2 2 2 2 4 3 2 2" xfId="56697" xr:uid="{503E2D2E-57AB-41BC-9710-071F9E778612}"/>
    <cellStyle name="Comma 2 5 2 2 2 2 4 3 3" xfId="41287" xr:uid="{0436F45A-DD6C-42A8-B7CA-65FB6BA7E9D2}"/>
    <cellStyle name="Comma 2 5 2 2 2 2 4 4" xfId="18064" xr:uid="{3E3C9C3B-0C68-4468-ACE1-1F8E3F13D3DB}"/>
    <cellStyle name="Comma 2 5 2 2 2 2 4 4 2" xfId="48888" xr:uid="{869B2CBE-AFFA-43D1-B6D0-2163A86C5A9B}"/>
    <cellStyle name="Comma 2 5 2 2 2 2 4 5" xfId="33478" xr:uid="{8030C687-BD27-4640-819A-DAF1E48575D1}"/>
    <cellStyle name="Comma 2 5 2 2 2 2 5" xfId="4555" xr:uid="{FA34EA3C-B7ED-41E9-8004-65B9A7043FF8}"/>
    <cellStyle name="Comma 2 5 2 2 2 2 5 2" xfId="12366" xr:uid="{26602E4F-39E0-4EEC-9C2F-5B232C322A8F}"/>
    <cellStyle name="Comma 2 5 2 2 2 2 5 2 2" xfId="27777" xr:uid="{4F5FFEDE-9992-4260-869E-BB3BEBEC7894}"/>
    <cellStyle name="Comma 2 5 2 2 2 2 5 2 2 2" xfId="58601" xr:uid="{0E7DFEB1-984C-4894-A262-A17EB03D5019}"/>
    <cellStyle name="Comma 2 5 2 2 2 2 5 2 3" xfId="43191" xr:uid="{46E77EE6-1FA2-4BCF-A1DB-B1C256DD73B4}"/>
    <cellStyle name="Comma 2 5 2 2 2 2 5 3" xfId="19968" xr:uid="{75BF6CD7-4042-4755-BDA8-9D68F118121F}"/>
    <cellStyle name="Comma 2 5 2 2 2 2 5 3 2" xfId="50792" xr:uid="{4E78999E-F34D-4591-B62B-0961FD206692}"/>
    <cellStyle name="Comma 2 5 2 2 2 2 5 4" xfId="35382" xr:uid="{E303F8C4-D82D-4781-AD90-5FA7A51C38D2}"/>
    <cellStyle name="Comma 2 5 2 2 2 2 6" xfId="8563" xr:uid="{E3EB7562-5D59-4358-99F3-A86E253B6007}"/>
    <cellStyle name="Comma 2 5 2 2 2 2 6 2" xfId="23974" xr:uid="{DC516A3A-59D3-43CE-8F4A-9740FB347D6D}"/>
    <cellStyle name="Comma 2 5 2 2 2 2 6 2 2" xfId="54798" xr:uid="{331E268D-DBC3-44AD-B863-DDDF9B6B93C5}"/>
    <cellStyle name="Comma 2 5 2 2 2 2 6 3" xfId="39388" xr:uid="{1EEDDE9A-C6BA-4AFE-B86A-E299CCAD503E}"/>
    <cellStyle name="Comma 2 5 2 2 2 2 7" xfId="16165" xr:uid="{6C8CF820-F38B-480B-B516-933C81EB0279}"/>
    <cellStyle name="Comma 2 5 2 2 2 2 7 2" xfId="46989" xr:uid="{C80A2DC4-CEAA-41DE-BA49-16187F327130}"/>
    <cellStyle name="Comma 2 5 2 2 2 2 8" xfId="31579" xr:uid="{B53B24D0-C944-42A0-AA9E-F4E67DB13091}"/>
    <cellStyle name="Comma 2 5 2 2 2 3" xfId="543" xr:uid="{D3B40113-CCBE-4A31-8B98-1FE1633A2CAD}"/>
    <cellStyle name="Comma 2 5 2 2 2 3 2" xfId="1176" xr:uid="{E6600CB2-404D-43ED-A32E-06383CBE7F30}"/>
    <cellStyle name="Comma 2 5 2 2 2 3 2 2" xfId="3075" xr:uid="{9183E0BE-0B6D-4A4A-B4B3-CD0AA7C5C15F}"/>
    <cellStyle name="Comma 2 5 2 2 2 3 2 2 2" xfId="6878" xr:uid="{1D8112F4-C5BC-4267-9A34-59C708393FF2}"/>
    <cellStyle name="Comma 2 5 2 2 2 3 2 2 2 2" xfId="14689" xr:uid="{B2392B3B-0DF3-43EA-8C98-E6D27DCFEAC8}"/>
    <cellStyle name="Comma 2 5 2 2 2 3 2 2 2 2 2" xfId="30100" xr:uid="{E23BC149-3317-421F-9784-2F3B3FF77411}"/>
    <cellStyle name="Comma 2 5 2 2 2 3 2 2 2 2 2 2" xfId="60924" xr:uid="{8F582F74-1829-4767-82E3-BD63D671FEF3}"/>
    <cellStyle name="Comma 2 5 2 2 2 3 2 2 2 2 3" xfId="45514" xr:uid="{4E194BB5-3E9B-4EBA-9497-8709482A2133}"/>
    <cellStyle name="Comma 2 5 2 2 2 3 2 2 2 3" xfId="22291" xr:uid="{90BE2A71-47B9-415F-B428-F052F071AAA6}"/>
    <cellStyle name="Comma 2 5 2 2 2 3 2 2 2 3 2" xfId="53115" xr:uid="{8C84C82B-FC2D-427A-A7AE-2463FB8A9EE2}"/>
    <cellStyle name="Comma 2 5 2 2 2 3 2 2 2 4" xfId="37705" xr:uid="{9F912188-B6A0-40D6-B7B5-E8D91090B79C}"/>
    <cellStyle name="Comma 2 5 2 2 2 3 2 2 3" xfId="10886" xr:uid="{49B2BD45-0E88-4FAD-8497-E5083A806131}"/>
    <cellStyle name="Comma 2 5 2 2 2 3 2 2 3 2" xfId="26297" xr:uid="{AE092FF3-8416-4094-A03F-606C2AE79E31}"/>
    <cellStyle name="Comma 2 5 2 2 2 3 2 2 3 2 2" xfId="57121" xr:uid="{11860DC6-BE2B-4CD4-98A9-4041A5060D9B}"/>
    <cellStyle name="Comma 2 5 2 2 2 3 2 2 3 3" xfId="41711" xr:uid="{B2BB38D0-7088-4949-829B-1A41B0E791A4}"/>
    <cellStyle name="Comma 2 5 2 2 2 3 2 2 4" xfId="18488" xr:uid="{7286673D-3543-4CB2-A0C9-504D56ECABA6}"/>
    <cellStyle name="Comma 2 5 2 2 2 3 2 2 4 2" xfId="49312" xr:uid="{9A32B0FE-4EA2-4F95-805E-DE965641F883}"/>
    <cellStyle name="Comma 2 5 2 2 2 3 2 2 5" xfId="33902" xr:uid="{12318338-82FC-476E-AC0B-BFD055C1824D}"/>
    <cellStyle name="Comma 2 5 2 2 2 3 2 3" xfId="4979" xr:uid="{B3A30DF2-1980-414B-8A12-73F6F40A2963}"/>
    <cellStyle name="Comma 2 5 2 2 2 3 2 3 2" xfId="12790" xr:uid="{B3509F7C-4963-49BD-A51F-CA8DB76BA184}"/>
    <cellStyle name="Comma 2 5 2 2 2 3 2 3 2 2" xfId="28201" xr:uid="{9B8F8A35-8E16-422B-8638-755DB9D4C20B}"/>
    <cellStyle name="Comma 2 5 2 2 2 3 2 3 2 2 2" xfId="59025" xr:uid="{56A90556-4754-403C-A034-A9D89ACFB14A}"/>
    <cellStyle name="Comma 2 5 2 2 2 3 2 3 2 3" xfId="43615" xr:uid="{F62F837B-95CD-47B5-A941-D5E2D933CFFC}"/>
    <cellStyle name="Comma 2 5 2 2 2 3 2 3 3" xfId="20392" xr:uid="{F74FEAA2-41F8-4E1D-8BE0-78FBC8B17826}"/>
    <cellStyle name="Comma 2 5 2 2 2 3 2 3 3 2" xfId="51216" xr:uid="{494AB08D-E18E-497A-B2A6-8D4DAFC61CA1}"/>
    <cellStyle name="Comma 2 5 2 2 2 3 2 3 4" xfId="35806" xr:uid="{5C411A44-743C-42E9-8773-165F87FF5FDE}"/>
    <cellStyle name="Comma 2 5 2 2 2 3 2 4" xfId="8987" xr:uid="{6A1AC0F0-BC15-4F45-89FA-0C88151426F7}"/>
    <cellStyle name="Comma 2 5 2 2 2 3 2 4 2" xfId="24398" xr:uid="{EB92B6AF-BC93-469A-84FD-DF63E931609A}"/>
    <cellStyle name="Comma 2 5 2 2 2 3 2 4 2 2" xfId="55222" xr:uid="{B699B409-F2F7-4134-B64C-FDCB6268DB60}"/>
    <cellStyle name="Comma 2 5 2 2 2 3 2 4 3" xfId="39812" xr:uid="{F75F594E-66AC-4C3F-8180-2F627F5C7601}"/>
    <cellStyle name="Comma 2 5 2 2 2 3 2 5" xfId="16589" xr:uid="{03A09A9F-D997-4D99-B33F-A660A7B9EDBF}"/>
    <cellStyle name="Comma 2 5 2 2 2 3 2 5 2" xfId="47413" xr:uid="{944DBD89-A765-489A-9E19-E51F9E8CAEC9}"/>
    <cellStyle name="Comma 2 5 2 2 2 3 2 6" xfId="32003" xr:uid="{8A59B785-7AEA-47B3-AEB7-D35CA5AFF603}"/>
    <cellStyle name="Comma 2 5 2 2 2 3 3" xfId="1809" xr:uid="{B9318A18-C965-49F3-A15F-4F4FCAB1FE7F}"/>
    <cellStyle name="Comma 2 5 2 2 2 3 3 2" xfId="3708" xr:uid="{A7034F5D-FBFD-4BB9-81DD-CC39D599AFF9}"/>
    <cellStyle name="Comma 2 5 2 2 2 3 3 2 2" xfId="7511" xr:uid="{77FA9DF4-F5E0-443F-8283-EE81BF837541}"/>
    <cellStyle name="Comma 2 5 2 2 2 3 3 2 2 2" xfId="15322" xr:uid="{C94902C5-ED53-4D1E-B583-5D5874D5A7FB}"/>
    <cellStyle name="Comma 2 5 2 2 2 3 3 2 2 2 2" xfId="30733" xr:uid="{D2E66E9E-2B8A-4451-90C4-3ED27AEAF96B}"/>
    <cellStyle name="Comma 2 5 2 2 2 3 3 2 2 2 2 2" xfId="61557" xr:uid="{49F5E375-2826-4EE3-AD9B-F7CC2DB3BC74}"/>
    <cellStyle name="Comma 2 5 2 2 2 3 3 2 2 2 3" xfId="46147" xr:uid="{383CE3C0-2022-46F5-8480-F2F7F025B77F}"/>
    <cellStyle name="Comma 2 5 2 2 2 3 3 2 2 3" xfId="22924" xr:uid="{14FF66E5-B5FD-4E5B-A1E6-C0AF6493065D}"/>
    <cellStyle name="Comma 2 5 2 2 2 3 3 2 2 3 2" xfId="53748" xr:uid="{4D19C4A8-B326-4D9B-814F-D5D6F7C59698}"/>
    <cellStyle name="Comma 2 5 2 2 2 3 3 2 2 4" xfId="38338" xr:uid="{0D81C1E6-609F-4270-AA52-686DB9CED526}"/>
    <cellStyle name="Comma 2 5 2 2 2 3 3 2 3" xfId="11519" xr:uid="{ECCE6537-78E7-4DB9-8834-0EB855A7C670}"/>
    <cellStyle name="Comma 2 5 2 2 2 3 3 2 3 2" xfId="26930" xr:uid="{500B2D38-E156-4F2C-B23A-795F1B352F7F}"/>
    <cellStyle name="Comma 2 5 2 2 2 3 3 2 3 2 2" xfId="57754" xr:uid="{CE0687DF-9E4F-4C2F-AC2C-59A1A8FD5D97}"/>
    <cellStyle name="Comma 2 5 2 2 2 3 3 2 3 3" xfId="42344" xr:uid="{A84DEF33-B7A0-4D97-AA8E-04DAF1295919}"/>
    <cellStyle name="Comma 2 5 2 2 2 3 3 2 4" xfId="19121" xr:uid="{18FDCA65-ED23-4869-B3FD-AFB5D0859EE9}"/>
    <cellStyle name="Comma 2 5 2 2 2 3 3 2 4 2" xfId="49945" xr:uid="{5C28064A-86A2-45D3-9755-36BD617036B4}"/>
    <cellStyle name="Comma 2 5 2 2 2 3 3 2 5" xfId="34535" xr:uid="{E6098848-E3AB-4B2D-91F7-51B3FE98F429}"/>
    <cellStyle name="Comma 2 5 2 2 2 3 3 3" xfId="5612" xr:uid="{0C0EF22F-FD5A-444F-BD03-F73E1360A254}"/>
    <cellStyle name="Comma 2 5 2 2 2 3 3 3 2" xfId="13423" xr:uid="{0A1938E2-38EE-40EB-BF9E-6FB0326AEA33}"/>
    <cellStyle name="Comma 2 5 2 2 2 3 3 3 2 2" xfId="28834" xr:uid="{9002CCC2-3084-4BB1-96AD-737F2A7D32AD}"/>
    <cellStyle name="Comma 2 5 2 2 2 3 3 3 2 2 2" xfId="59658" xr:uid="{BB126B41-B546-425E-89B9-5088908922F1}"/>
    <cellStyle name="Comma 2 5 2 2 2 3 3 3 2 3" xfId="44248" xr:uid="{F306559B-6D38-4DA0-8435-5F9826784D86}"/>
    <cellStyle name="Comma 2 5 2 2 2 3 3 3 3" xfId="21025" xr:uid="{EE177C65-F65D-4773-8D1F-D6E1BCEAD91A}"/>
    <cellStyle name="Comma 2 5 2 2 2 3 3 3 3 2" xfId="51849" xr:uid="{BFA9BC73-7424-4F1C-9476-2D8C7BB3CF83}"/>
    <cellStyle name="Comma 2 5 2 2 2 3 3 3 4" xfId="36439" xr:uid="{F1188511-5257-4DC9-A1B3-AF2AFB046472}"/>
    <cellStyle name="Comma 2 5 2 2 2 3 3 4" xfId="9620" xr:uid="{BD069C07-0B57-4222-8B16-59A2D827A8A3}"/>
    <cellStyle name="Comma 2 5 2 2 2 3 3 4 2" xfId="25031" xr:uid="{A7719C15-293D-4D15-9298-5A3B05AEE053}"/>
    <cellStyle name="Comma 2 5 2 2 2 3 3 4 2 2" xfId="55855" xr:uid="{0B1F8304-CBB7-48DC-B044-B79C12CCCAA0}"/>
    <cellStyle name="Comma 2 5 2 2 2 3 3 4 3" xfId="40445" xr:uid="{2CD16B18-5FDD-4CA1-8C54-F0D476D7F0FE}"/>
    <cellStyle name="Comma 2 5 2 2 2 3 3 5" xfId="17222" xr:uid="{620B6C5F-6336-440E-8589-F35660B24D86}"/>
    <cellStyle name="Comma 2 5 2 2 2 3 3 5 2" xfId="48046" xr:uid="{C2968069-74FC-4852-8FA0-E2F6AB0E4EF6}"/>
    <cellStyle name="Comma 2 5 2 2 2 3 3 6" xfId="32636" xr:uid="{E78EAF16-EE3A-4B8D-A7BF-DCAB6E990D21}"/>
    <cellStyle name="Comma 2 5 2 2 2 3 4" xfId="2442" xr:uid="{C946F63D-BCC7-4BF1-A536-5724C4B03899}"/>
    <cellStyle name="Comma 2 5 2 2 2 3 4 2" xfId="6245" xr:uid="{481C0CA9-8D43-4F62-AD31-A7376D6AA180}"/>
    <cellStyle name="Comma 2 5 2 2 2 3 4 2 2" xfId="14056" xr:uid="{B1852E27-7BD7-4531-B4DA-56B4B9CC9FDC}"/>
    <cellStyle name="Comma 2 5 2 2 2 3 4 2 2 2" xfId="29467" xr:uid="{D76EB33A-7DF6-4E18-ADEB-1C01C340591F}"/>
    <cellStyle name="Comma 2 5 2 2 2 3 4 2 2 2 2" xfId="60291" xr:uid="{EF1081B5-822F-4361-8E2F-B72A61DBD672}"/>
    <cellStyle name="Comma 2 5 2 2 2 3 4 2 2 3" xfId="44881" xr:uid="{B6A5A59A-F42F-42A5-8539-F4A900D98B73}"/>
    <cellStyle name="Comma 2 5 2 2 2 3 4 2 3" xfId="21658" xr:uid="{5E1E938F-A2EC-4220-B9C5-02F658C63C11}"/>
    <cellStyle name="Comma 2 5 2 2 2 3 4 2 3 2" xfId="52482" xr:uid="{E621216E-DBFD-402D-9403-B3397D1FFBB2}"/>
    <cellStyle name="Comma 2 5 2 2 2 3 4 2 4" xfId="37072" xr:uid="{7B8D1905-4737-4F90-837F-8C475CF34039}"/>
    <cellStyle name="Comma 2 5 2 2 2 3 4 3" xfId="10253" xr:uid="{D7D9E5F4-C4F6-4876-B0D8-1F288F0EF3A2}"/>
    <cellStyle name="Comma 2 5 2 2 2 3 4 3 2" xfId="25664" xr:uid="{A2345BE7-1588-4224-86B5-5C28CBC983A5}"/>
    <cellStyle name="Comma 2 5 2 2 2 3 4 3 2 2" xfId="56488" xr:uid="{6EC87528-2412-48FA-A834-177A83119185}"/>
    <cellStyle name="Comma 2 5 2 2 2 3 4 3 3" xfId="41078" xr:uid="{95FC5CF4-1EB6-465B-B96E-3DF426FE5783}"/>
    <cellStyle name="Comma 2 5 2 2 2 3 4 4" xfId="17855" xr:uid="{492DF667-DE1D-4C9F-BA3A-899DCA17CB19}"/>
    <cellStyle name="Comma 2 5 2 2 2 3 4 4 2" xfId="48679" xr:uid="{0CFD2334-7F50-48EB-A905-AE062CFCEB7D}"/>
    <cellStyle name="Comma 2 5 2 2 2 3 4 5" xfId="33269" xr:uid="{8603B3E4-DCC7-4F89-BD6C-7963ECF9FF2C}"/>
    <cellStyle name="Comma 2 5 2 2 2 3 5" xfId="4346" xr:uid="{8EED2F96-F03F-4BAB-AEC3-71745BB5F2B9}"/>
    <cellStyle name="Comma 2 5 2 2 2 3 5 2" xfId="12157" xr:uid="{72D57F26-09A1-406F-BEE3-FB0B869656BC}"/>
    <cellStyle name="Comma 2 5 2 2 2 3 5 2 2" xfId="27568" xr:uid="{0DCF0895-A09C-4E20-ADB9-BB156265C599}"/>
    <cellStyle name="Comma 2 5 2 2 2 3 5 2 2 2" xfId="58392" xr:uid="{DEE6F3F3-7827-45F1-9DF6-A3BB1C5AF1AB}"/>
    <cellStyle name="Comma 2 5 2 2 2 3 5 2 3" xfId="42982" xr:uid="{A9218BC1-F173-4F19-B512-1701B582B386}"/>
    <cellStyle name="Comma 2 5 2 2 2 3 5 3" xfId="19759" xr:uid="{D90BB3E5-71F4-40F4-9D58-126A585D4049}"/>
    <cellStyle name="Comma 2 5 2 2 2 3 5 3 2" xfId="50583" xr:uid="{C9AFA5F2-81D7-48E7-B878-9EDA4E54A414}"/>
    <cellStyle name="Comma 2 5 2 2 2 3 5 4" xfId="35173" xr:uid="{AD8A48CF-69EA-4588-A98B-98F00C7CA161}"/>
    <cellStyle name="Comma 2 5 2 2 2 3 6" xfId="8354" xr:uid="{403A7C78-318C-4D7A-8C37-87260A03C1A8}"/>
    <cellStyle name="Comma 2 5 2 2 2 3 6 2" xfId="23765" xr:uid="{D879DFE0-2C3F-4DC8-875F-E0DFC97C80DF}"/>
    <cellStyle name="Comma 2 5 2 2 2 3 6 2 2" xfId="54589" xr:uid="{58280D6F-D9AE-448A-8E96-017EA24ED77D}"/>
    <cellStyle name="Comma 2 5 2 2 2 3 6 3" xfId="39179" xr:uid="{B351ACBE-E9CF-4E69-8989-6F7E63E423F9}"/>
    <cellStyle name="Comma 2 5 2 2 2 3 7" xfId="15956" xr:uid="{E621F4D6-5D47-4B49-BF26-92B9196FBCDD}"/>
    <cellStyle name="Comma 2 5 2 2 2 3 7 2" xfId="46780" xr:uid="{E7A2DE87-D02E-4C85-93F9-99CEC208C6A5}"/>
    <cellStyle name="Comma 2 5 2 2 2 3 8" xfId="31370" xr:uid="{66D00680-223D-497F-814A-9C5367EFD487}"/>
    <cellStyle name="Comma 2 5 2 2 2 4" xfId="963" xr:uid="{8F7E0E92-B5AF-4BDE-A01B-4A675F422566}"/>
    <cellStyle name="Comma 2 5 2 2 2 4 2" xfId="2862" xr:uid="{273E4D4F-96F8-455B-8D99-9D1C87779F31}"/>
    <cellStyle name="Comma 2 5 2 2 2 4 2 2" xfId="6665" xr:uid="{79B810CE-49AB-41B5-8C1C-8C222C441EB8}"/>
    <cellStyle name="Comma 2 5 2 2 2 4 2 2 2" xfId="14476" xr:uid="{4DAB8FAF-582E-4EA4-B2F0-7BAA0934FFF9}"/>
    <cellStyle name="Comma 2 5 2 2 2 4 2 2 2 2" xfId="29887" xr:uid="{6F868B6B-BAEB-462D-BF80-DD19FD9201B9}"/>
    <cellStyle name="Comma 2 5 2 2 2 4 2 2 2 2 2" xfId="60711" xr:uid="{340EDD7C-BA37-42EE-83AC-4C5CF79BEBE3}"/>
    <cellStyle name="Comma 2 5 2 2 2 4 2 2 2 3" xfId="45301" xr:uid="{6BF31E05-75FF-480A-9067-F67F0904B7F3}"/>
    <cellStyle name="Comma 2 5 2 2 2 4 2 2 3" xfId="22078" xr:uid="{D4AB039C-7C6C-4474-90E9-13DD56CD1B3A}"/>
    <cellStyle name="Comma 2 5 2 2 2 4 2 2 3 2" xfId="52902" xr:uid="{54BFCD6A-C497-4702-8565-889C3D87D9B6}"/>
    <cellStyle name="Comma 2 5 2 2 2 4 2 2 4" xfId="37492" xr:uid="{E58B5DA7-627C-448D-87D7-7E2B4B255BCA}"/>
    <cellStyle name="Comma 2 5 2 2 2 4 2 3" xfId="10673" xr:uid="{A342B69B-C59B-4B3A-97D2-79C113EF01F7}"/>
    <cellStyle name="Comma 2 5 2 2 2 4 2 3 2" xfId="26084" xr:uid="{71C92F4B-1AAF-45BA-B29D-7E3BB29DFB23}"/>
    <cellStyle name="Comma 2 5 2 2 2 4 2 3 2 2" xfId="56908" xr:uid="{A6162414-FF20-461F-AEE7-B30DD0FF320C}"/>
    <cellStyle name="Comma 2 5 2 2 2 4 2 3 3" xfId="41498" xr:uid="{84B55492-D85B-4987-B4D0-9255E778CD4A}"/>
    <cellStyle name="Comma 2 5 2 2 2 4 2 4" xfId="18275" xr:uid="{38B0A00F-352D-4CF0-89A7-BFACD514CCBF}"/>
    <cellStyle name="Comma 2 5 2 2 2 4 2 4 2" xfId="49099" xr:uid="{C1F5401D-2945-490E-9EF3-30D280B85770}"/>
    <cellStyle name="Comma 2 5 2 2 2 4 2 5" xfId="33689" xr:uid="{FF0D2D2D-1F4F-4F16-B87A-4315BFC9D3DF}"/>
    <cellStyle name="Comma 2 5 2 2 2 4 3" xfId="4766" xr:uid="{AD9117A0-8187-4B65-BDB4-37F1F677B2F7}"/>
    <cellStyle name="Comma 2 5 2 2 2 4 3 2" xfId="12577" xr:uid="{C27F8C8E-01F2-4DC5-8BDF-4CB04D83B266}"/>
    <cellStyle name="Comma 2 5 2 2 2 4 3 2 2" xfId="27988" xr:uid="{AC2D3A59-7557-4018-B811-4363A7CF8A59}"/>
    <cellStyle name="Comma 2 5 2 2 2 4 3 2 2 2" xfId="58812" xr:uid="{BE2C7D8B-2366-4E19-94A9-CB3F05898EF0}"/>
    <cellStyle name="Comma 2 5 2 2 2 4 3 2 3" xfId="43402" xr:uid="{F73FAB45-B2FE-4925-9D13-5B728301489C}"/>
    <cellStyle name="Comma 2 5 2 2 2 4 3 3" xfId="20179" xr:uid="{E648BB00-638F-41E7-848D-E40D2D3D7709}"/>
    <cellStyle name="Comma 2 5 2 2 2 4 3 3 2" xfId="51003" xr:uid="{8A91C294-6ABD-400F-B1AB-42D7C922CAF0}"/>
    <cellStyle name="Comma 2 5 2 2 2 4 3 4" xfId="35593" xr:uid="{EFCF2ECF-5E6C-4256-BA18-FCE57313AFE6}"/>
    <cellStyle name="Comma 2 5 2 2 2 4 4" xfId="8774" xr:uid="{2CAAC6C4-A1E5-453B-A10A-213A0A95439E}"/>
    <cellStyle name="Comma 2 5 2 2 2 4 4 2" xfId="24185" xr:uid="{EE565E22-E551-4051-8933-DB9D25DC12FD}"/>
    <cellStyle name="Comma 2 5 2 2 2 4 4 2 2" xfId="55009" xr:uid="{E17A7226-9F7A-4403-A4FA-54E038C15769}"/>
    <cellStyle name="Comma 2 5 2 2 2 4 4 3" xfId="39599" xr:uid="{70BDF3C8-B29A-41FD-94D9-84EA6CD745D0}"/>
    <cellStyle name="Comma 2 5 2 2 2 4 5" xfId="16376" xr:uid="{2F098CCF-DF28-49ED-97C6-C38781B88F3D}"/>
    <cellStyle name="Comma 2 5 2 2 2 4 5 2" xfId="47200" xr:uid="{0F1ABDF1-0451-43C9-9186-6486143B76E1}"/>
    <cellStyle name="Comma 2 5 2 2 2 4 6" xfId="31790" xr:uid="{50401A6C-4249-42DA-A402-3F7CC3258048}"/>
    <cellStyle name="Comma 2 5 2 2 2 5" xfId="1596" xr:uid="{3997AEA9-4F46-4C0B-BD21-BCB1CE244D55}"/>
    <cellStyle name="Comma 2 5 2 2 2 5 2" xfId="3495" xr:uid="{5853630B-417D-4DF9-B5BB-915087AD315D}"/>
    <cellStyle name="Comma 2 5 2 2 2 5 2 2" xfId="7298" xr:uid="{13153EE0-8EF0-4B4C-8F3F-B86F7D5B9440}"/>
    <cellStyle name="Comma 2 5 2 2 2 5 2 2 2" xfId="15109" xr:uid="{14224923-FEFD-4D53-B8EA-56CABBED5355}"/>
    <cellStyle name="Comma 2 5 2 2 2 5 2 2 2 2" xfId="30520" xr:uid="{34305BA0-9AEF-4402-B5F4-A09916B835DD}"/>
    <cellStyle name="Comma 2 5 2 2 2 5 2 2 2 2 2" xfId="61344" xr:uid="{20B5F2D4-500E-479E-BAE8-34089CA7A4B0}"/>
    <cellStyle name="Comma 2 5 2 2 2 5 2 2 2 3" xfId="45934" xr:uid="{62A1AA0A-8367-4053-A098-8CC039C202D5}"/>
    <cellStyle name="Comma 2 5 2 2 2 5 2 2 3" xfId="22711" xr:uid="{25065796-9F11-4B95-9EA2-7333CA41B050}"/>
    <cellStyle name="Comma 2 5 2 2 2 5 2 2 3 2" xfId="53535" xr:uid="{6BD12AF6-B73A-48E0-9B5E-DC10B4D5D2E8}"/>
    <cellStyle name="Comma 2 5 2 2 2 5 2 2 4" xfId="38125" xr:uid="{0652371D-90C5-482D-AD78-F58DB11A8F5B}"/>
    <cellStyle name="Comma 2 5 2 2 2 5 2 3" xfId="11306" xr:uid="{F49ACF5A-E0A3-4514-A657-2B995B76D051}"/>
    <cellStyle name="Comma 2 5 2 2 2 5 2 3 2" xfId="26717" xr:uid="{EE605634-8F44-4775-8DE0-867CC2A1356B}"/>
    <cellStyle name="Comma 2 5 2 2 2 5 2 3 2 2" xfId="57541" xr:uid="{F9F4CF9B-FCD3-40D0-819E-68788C857893}"/>
    <cellStyle name="Comma 2 5 2 2 2 5 2 3 3" xfId="42131" xr:uid="{D8B96135-D15F-4C89-ACC1-2EB734EC5912}"/>
    <cellStyle name="Comma 2 5 2 2 2 5 2 4" xfId="18908" xr:uid="{04F1EF93-25D7-4EE6-A650-CF2BEE4D0C0C}"/>
    <cellStyle name="Comma 2 5 2 2 2 5 2 4 2" xfId="49732" xr:uid="{2A3A491A-16F3-4295-9862-3264A4A2BB7D}"/>
    <cellStyle name="Comma 2 5 2 2 2 5 2 5" xfId="34322" xr:uid="{C61F02C2-FC30-4C27-8710-380718EDBF52}"/>
    <cellStyle name="Comma 2 5 2 2 2 5 3" xfId="5399" xr:uid="{6FEDF82E-EA8D-4125-A83F-6F8AF0C3DE8B}"/>
    <cellStyle name="Comma 2 5 2 2 2 5 3 2" xfId="13210" xr:uid="{9D1C7778-EB2D-40A7-B368-665F76F0E6B7}"/>
    <cellStyle name="Comma 2 5 2 2 2 5 3 2 2" xfId="28621" xr:uid="{7053A573-4EF9-480C-8D10-55BEA786CE45}"/>
    <cellStyle name="Comma 2 5 2 2 2 5 3 2 2 2" xfId="59445" xr:uid="{A4502BAB-54AD-4AB0-BF1E-C326722A1A52}"/>
    <cellStyle name="Comma 2 5 2 2 2 5 3 2 3" xfId="44035" xr:uid="{3C4BD30C-D6D4-48E0-B4EC-4F3450661D1A}"/>
    <cellStyle name="Comma 2 5 2 2 2 5 3 3" xfId="20812" xr:uid="{F2038DCC-4FB6-406D-8B38-8D0344E9F641}"/>
    <cellStyle name="Comma 2 5 2 2 2 5 3 3 2" xfId="51636" xr:uid="{CC80993C-DA2C-47EB-B95B-A0657CB99121}"/>
    <cellStyle name="Comma 2 5 2 2 2 5 3 4" xfId="36226" xr:uid="{C96DA86F-347E-4CDF-894D-C740FD16A06E}"/>
    <cellStyle name="Comma 2 5 2 2 2 5 4" xfId="9407" xr:uid="{B7269C2D-CEA1-4D20-8F2B-303B91352866}"/>
    <cellStyle name="Comma 2 5 2 2 2 5 4 2" xfId="24818" xr:uid="{29E29BF6-E0B0-44FD-BB39-474C2144E913}"/>
    <cellStyle name="Comma 2 5 2 2 2 5 4 2 2" xfId="55642" xr:uid="{C0FFE48E-4C17-4E12-8C06-E65DB738E43B}"/>
    <cellStyle name="Comma 2 5 2 2 2 5 4 3" xfId="40232" xr:uid="{15D0D711-3167-4DDD-BE6E-F3B0150ED5CC}"/>
    <cellStyle name="Comma 2 5 2 2 2 5 5" xfId="17009" xr:uid="{34D667D7-6BCE-4596-8189-EFB54E719ABE}"/>
    <cellStyle name="Comma 2 5 2 2 2 5 5 2" xfId="47833" xr:uid="{4E949A44-56B9-4641-B773-2920B745DA30}"/>
    <cellStyle name="Comma 2 5 2 2 2 5 6" xfId="32423" xr:uid="{FA3E6548-186A-4144-96CC-A84CF363E1A5}"/>
    <cellStyle name="Comma 2 5 2 2 2 6" xfId="2229" xr:uid="{D299E1FD-5698-4652-930A-A280FFC211FA}"/>
    <cellStyle name="Comma 2 5 2 2 2 6 2" xfId="6032" xr:uid="{5FAA27A2-CBAB-466A-A667-DA799828AB4E}"/>
    <cellStyle name="Comma 2 5 2 2 2 6 2 2" xfId="13843" xr:uid="{A4019E46-6901-43F5-9EAE-502C11F6BED1}"/>
    <cellStyle name="Comma 2 5 2 2 2 6 2 2 2" xfId="29254" xr:uid="{8C5FE1EF-5AD7-4C53-B789-96B9941828EE}"/>
    <cellStyle name="Comma 2 5 2 2 2 6 2 2 2 2" xfId="60078" xr:uid="{F9A2D058-8CF9-4943-8ABC-A03635954F5B}"/>
    <cellStyle name="Comma 2 5 2 2 2 6 2 2 3" xfId="44668" xr:uid="{D7EF7B2A-6279-4F5A-B220-8355373C8591}"/>
    <cellStyle name="Comma 2 5 2 2 2 6 2 3" xfId="21445" xr:uid="{21013357-1B45-4CC4-9E97-AD6D6616A7AF}"/>
    <cellStyle name="Comma 2 5 2 2 2 6 2 3 2" xfId="52269" xr:uid="{8B27678F-6B98-4552-A4E2-EED9391CFB25}"/>
    <cellStyle name="Comma 2 5 2 2 2 6 2 4" xfId="36859" xr:uid="{BF93176A-612C-4C50-B79B-42D86E9AEEEF}"/>
    <cellStyle name="Comma 2 5 2 2 2 6 3" xfId="10040" xr:uid="{27937212-C959-41A2-B4EA-C9DDCEAF2B76}"/>
    <cellStyle name="Comma 2 5 2 2 2 6 3 2" xfId="25451" xr:uid="{B44DA335-30F1-4D57-9475-3C27085A6C35}"/>
    <cellStyle name="Comma 2 5 2 2 2 6 3 2 2" xfId="56275" xr:uid="{1E8E7220-E529-4378-ABEA-0C69C735537D}"/>
    <cellStyle name="Comma 2 5 2 2 2 6 3 3" xfId="40865" xr:uid="{15C19C5E-8911-4BFF-BC3F-09F9DE980FC1}"/>
    <cellStyle name="Comma 2 5 2 2 2 6 4" xfId="17642" xr:uid="{98E1F109-BC2F-4792-A3D0-340371611665}"/>
    <cellStyle name="Comma 2 5 2 2 2 6 4 2" xfId="48466" xr:uid="{7BD4F786-2E0C-4F1B-9097-D419F7419A88}"/>
    <cellStyle name="Comma 2 5 2 2 2 6 5" xfId="33056" xr:uid="{B6BF40DA-CA95-48F7-B837-0184E22A757F}"/>
    <cellStyle name="Comma 2 5 2 2 2 7" xfId="4133" xr:uid="{72293140-885B-41C3-87BD-5CDD5E5F31AB}"/>
    <cellStyle name="Comma 2 5 2 2 2 7 2" xfId="11944" xr:uid="{125525B2-DD6A-40A9-8137-CED05E87B07F}"/>
    <cellStyle name="Comma 2 5 2 2 2 7 2 2" xfId="27355" xr:uid="{285DB9D1-B39D-4F26-83DB-CF1A29409B0C}"/>
    <cellStyle name="Comma 2 5 2 2 2 7 2 2 2" xfId="58179" xr:uid="{DF6B2F91-17EA-4294-ABD5-C4A6836B3EAC}"/>
    <cellStyle name="Comma 2 5 2 2 2 7 2 3" xfId="42769" xr:uid="{8867B1F8-2C8E-4C8F-BE34-A104DCAC5D52}"/>
    <cellStyle name="Comma 2 5 2 2 2 7 3" xfId="19546" xr:uid="{CFC1A9BC-549C-4E00-B264-5EC024C34DEA}"/>
    <cellStyle name="Comma 2 5 2 2 2 7 3 2" xfId="50370" xr:uid="{68D2F4C4-7D90-4397-9438-7BD8A69E34C9}"/>
    <cellStyle name="Comma 2 5 2 2 2 7 4" xfId="34960" xr:uid="{468B697C-57AA-467C-998F-C8A2A3543206}"/>
    <cellStyle name="Comma 2 5 2 2 2 8" xfId="8141" xr:uid="{A62843FE-6357-45E4-A8D1-834BF7F369DB}"/>
    <cellStyle name="Comma 2 5 2 2 2 8 2" xfId="23552" xr:uid="{596C0F94-F970-4761-ADB7-AB2EB21FE329}"/>
    <cellStyle name="Comma 2 5 2 2 2 8 2 2" xfId="54376" xr:uid="{A8BBE529-7180-425C-A659-E4505D5EDF3A}"/>
    <cellStyle name="Comma 2 5 2 2 2 8 3" xfId="38966" xr:uid="{21A9EFA7-92E8-4641-98DA-BD7E046EC044}"/>
    <cellStyle name="Comma 2 5 2 2 2 9" xfId="7932" xr:uid="{8ECD6470-B744-4B6B-8F8E-5F58F688A079}"/>
    <cellStyle name="Comma 2 5 2 2 2 9 2" xfId="23343" xr:uid="{D0D6B705-76F2-404B-830E-2B0F1D822C04}"/>
    <cellStyle name="Comma 2 5 2 2 2 9 2 2" xfId="54167" xr:uid="{EE1FBC0B-B860-4036-99CB-822AAF08AAE4}"/>
    <cellStyle name="Comma 2 5 2 2 2 9 3" xfId="38757" xr:uid="{A58643BC-426A-4A9D-B9DE-7FE0FA0642D3}"/>
    <cellStyle name="Comma 2 5 2 2 3" xfId="670" xr:uid="{0F1C207B-5229-4CFD-8239-FA39E71A5EFC}"/>
    <cellStyle name="Comma 2 5 2 2 3 2" xfId="1303" xr:uid="{15B3C103-49A6-4722-B5AF-851E2A8AACCA}"/>
    <cellStyle name="Comma 2 5 2 2 3 2 2" xfId="3202" xr:uid="{74029281-CBEE-477F-A804-DA2DAA778014}"/>
    <cellStyle name="Comma 2 5 2 2 3 2 2 2" xfId="7005" xr:uid="{9AF410B8-5FC3-438A-9907-BCEF15698EF3}"/>
    <cellStyle name="Comma 2 5 2 2 3 2 2 2 2" xfId="14816" xr:uid="{AC29B2FD-985B-47ED-B96A-9CB074803B14}"/>
    <cellStyle name="Comma 2 5 2 2 3 2 2 2 2 2" xfId="30227" xr:uid="{39BD75EE-90CC-4435-AE71-A454978946EC}"/>
    <cellStyle name="Comma 2 5 2 2 3 2 2 2 2 2 2" xfId="61051" xr:uid="{3E67A9E8-B1BC-4935-8F7D-548FC1544199}"/>
    <cellStyle name="Comma 2 5 2 2 3 2 2 2 2 3" xfId="45641" xr:uid="{FA777AF5-B2BE-4EC1-8A25-140D8F6DCCEF}"/>
    <cellStyle name="Comma 2 5 2 2 3 2 2 2 3" xfId="22418" xr:uid="{E746387B-1B3B-48D4-BD38-CD5CEBE07EF6}"/>
    <cellStyle name="Comma 2 5 2 2 3 2 2 2 3 2" xfId="53242" xr:uid="{23229EEF-2348-464F-9988-01A8ED158046}"/>
    <cellStyle name="Comma 2 5 2 2 3 2 2 2 4" xfId="37832" xr:uid="{126AFB67-D3BA-4F42-BD2F-DB072614BF3B}"/>
    <cellStyle name="Comma 2 5 2 2 3 2 2 3" xfId="11013" xr:uid="{CB8E8272-AC49-4902-A4A4-5B80535E920B}"/>
    <cellStyle name="Comma 2 5 2 2 3 2 2 3 2" xfId="26424" xr:uid="{2C3F9B77-BCC7-4021-B4F8-266C41FC32DE}"/>
    <cellStyle name="Comma 2 5 2 2 3 2 2 3 2 2" xfId="57248" xr:uid="{887EC913-D1E6-437B-BB76-564011B11305}"/>
    <cellStyle name="Comma 2 5 2 2 3 2 2 3 3" xfId="41838" xr:uid="{4EFAFD1C-DF21-40C7-B099-49C808F1D455}"/>
    <cellStyle name="Comma 2 5 2 2 3 2 2 4" xfId="18615" xr:uid="{9EBFEB7D-1939-4D1D-B956-6E0410A797E1}"/>
    <cellStyle name="Comma 2 5 2 2 3 2 2 4 2" xfId="49439" xr:uid="{C9461DB5-7300-4B03-8BBE-B9DC6685E583}"/>
    <cellStyle name="Comma 2 5 2 2 3 2 2 5" xfId="34029" xr:uid="{220AF6CA-CDB6-49B8-B175-617FD7E9F36A}"/>
    <cellStyle name="Comma 2 5 2 2 3 2 3" xfId="5106" xr:uid="{8D428C9D-72CA-4C91-A40F-BC5DB1BD51FF}"/>
    <cellStyle name="Comma 2 5 2 2 3 2 3 2" xfId="12917" xr:uid="{335783CB-366F-4034-812B-3EADB6A89E70}"/>
    <cellStyle name="Comma 2 5 2 2 3 2 3 2 2" xfId="28328" xr:uid="{EF5B2D59-B41E-4A6D-8924-D80512B717D4}"/>
    <cellStyle name="Comma 2 5 2 2 3 2 3 2 2 2" xfId="59152" xr:uid="{1B34F463-25CB-4BB9-9ED9-3027E81FE4A8}"/>
    <cellStyle name="Comma 2 5 2 2 3 2 3 2 3" xfId="43742" xr:uid="{21ADB6AA-BF7B-4591-89CF-2E7B0CDCB151}"/>
    <cellStyle name="Comma 2 5 2 2 3 2 3 3" xfId="20519" xr:uid="{01AAF7E4-81D2-4B81-ADE9-C8DB5A9C0A8C}"/>
    <cellStyle name="Comma 2 5 2 2 3 2 3 3 2" xfId="51343" xr:uid="{2948CF52-E5DF-45B0-BAE1-6EAA1012E063}"/>
    <cellStyle name="Comma 2 5 2 2 3 2 3 4" xfId="35933" xr:uid="{B9E40CCB-73EB-4B23-8B04-BA1986480228}"/>
    <cellStyle name="Comma 2 5 2 2 3 2 4" xfId="9114" xr:uid="{5EAC12F3-A00F-41F1-BE23-ED5BBBD60E4E}"/>
    <cellStyle name="Comma 2 5 2 2 3 2 4 2" xfId="24525" xr:uid="{97D8BB3E-9FFE-429F-BD94-D51E87DB7377}"/>
    <cellStyle name="Comma 2 5 2 2 3 2 4 2 2" xfId="55349" xr:uid="{569BD64A-4F0B-4C3F-AE7D-AF1C3AC215A1}"/>
    <cellStyle name="Comma 2 5 2 2 3 2 4 3" xfId="39939" xr:uid="{E973536E-DA66-4927-9029-A3DF90C6A49C}"/>
    <cellStyle name="Comma 2 5 2 2 3 2 5" xfId="16716" xr:uid="{3836ED27-3FE5-4C0E-B818-638DA4A9CE25}"/>
    <cellStyle name="Comma 2 5 2 2 3 2 5 2" xfId="47540" xr:uid="{CE683839-B5FC-4210-A21F-3ADBC3577C27}"/>
    <cellStyle name="Comma 2 5 2 2 3 2 6" xfId="32130" xr:uid="{70B2FA89-580C-4AD6-98A2-081C7701EA06}"/>
    <cellStyle name="Comma 2 5 2 2 3 3" xfId="1936" xr:uid="{256EEABF-B156-4143-987F-2F558166A66A}"/>
    <cellStyle name="Comma 2 5 2 2 3 3 2" xfId="3835" xr:uid="{AFEA17B0-250C-4BEE-B585-1948C659ECE8}"/>
    <cellStyle name="Comma 2 5 2 2 3 3 2 2" xfId="7638" xr:uid="{A9784AB0-2CA8-4A09-B529-EA7A39A40D71}"/>
    <cellStyle name="Comma 2 5 2 2 3 3 2 2 2" xfId="15449" xr:uid="{726F7150-8158-4AA9-B08C-3452DABE3A3B}"/>
    <cellStyle name="Comma 2 5 2 2 3 3 2 2 2 2" xfId="30860" xr:uid="{66FB6147-B9A4-459A-893F-46B9FCB14EBD}"/>
    <cellStyle name="Comma 2 5 2 2 3 3 2 2 2 2 2" xfId="61684" xr:uid="{76019DBE-714F-4CC4-9088-3AAAB23FEDCF}"/>
    <cellStyle name="Comma 2 5 2 2 3 3 2 2 2 3" xfId="46274" xr:uid="{6E426DFA-393E-4BC4-845D-5457C903AAC4}"/>
    <cellStyle name="Comma 2 5 2 2 3 3 2 2 3" xfId="23051" xr:uid="{0A410E3F-E03F-4A7C-9FF4-CE004AD0A11E}"/>
    <cellStyle name="Comma 2 5 2 2 3 3 2 2 3 2" xfId="53875" xr:uid="{CC9FA42C-AB45-4FB0-9FAE-1CBC9293EBBF}"/>
    <cellStyle name="Comma 2 5 2 2 3 3 2 2 4" xfId="38465" xr:uid="{061DCC7D-5122-4987-9053-61465D9EB3CF}"/>
    <cellStyle name="Comma 2 5 2 2 3 3 2 3" xfId="11646" xr:uid="{6D9F0977-FC9E-43E8-B2B3-0833A922EB40}"/>
    <cellStyle name="Comma 2 5 2 2 3 3 2 3 2" xfId="27057" xr:uid="{133BED7A-502F-4B6D-88D1-5CB24E37F1A7}"/>
    <cellStyle name="Comma 2 5 2 2 3 3 2 3 2 2" xfId="57881" xr:uid="{303E0647-AC6C-429B-866A-036FEA34C051}"/>
    <cellStyle name="Comma 2 5 2 2 3 3 2 3 3" xfId="42471" xr:uid="{454157D0-7C63-4B39-93DE-0B22D991ACF2}"/>
    <cellStyle name="Comma 2 5 2 2 3 3 2 4" xfId="19248" xr:uid="{D2D7CCA1-DB01-4BE1-A217-B4F074E7C583}"/>
    <cellStyle name="Comma 2 5 2 2 3 3 2 4 2" xfId="50072" xr:uid="{D60B6CCF-C8FC-4359-B7B0-6801F207BA43}"/>
    <cellStyle name="Comma 2 5 2 2 3 3 2 5" xfId="34662" xr:uid="{1B569128-0851-4B19-8776-AF4FB3717C65}"/>
    <cellStyle name="Comma 2 5 2 2 3 3 3" xfId="5739" xr:uid="{21A29E34-3C68-4127-A002-F75A7DA86754}"/>
    <cellStyle name="Comma 2 5 2 2 3 3 3 2" xfId="13550" xr:uid="{00851466-0EFC-49E1-B3FA-DF901C578A26}"/>
    <cellStyle name="Comma 2 5 2 2 3 3 3 2 2" xfId="28961" xr:uid="{F1B36FFE-6C9F-4324-8672-3CB4D5AA7760}"/>
    <cellStyle name="Comma 2 5 2 2 3 3 3 2 2 2" xfId="59785" xr:uid="{4E3729D9-3841-4EB5-A66B-EFEE63607041}"/>
    <cellStyle name="Comma 2 5 2 2 3 3 3 2 3" xfId="44375" xr:uid="{047A3BF5-DB54-40B7-B027-2587BFC188B2}"/>
    <cellStyle name="Comma 2 5 2 2 3 3 3 3" xfId="21152" xr:uid="{FB505623-AF7F-4380-8F89-3223EBB21BC2}"/>
    <cellStyle name="Comma 2 5 2 2 3 3 3 3 2" xfId="51976" xr:uid="{47BEE728-77DF-405C-8345-EEDB53B09BD5}"/>
    <cellStyle name="Comma 2 5 2 2 3 3 3 4" xfId="36566" xr:uid="{E3EEEF82-DF57-40FD-86D8-E6478B4A536F}"/>
    <cellStyle name="Comma 2 5 2 2 3 3 4" xfId="9747" xr:uid="{EE52192C-BA6E-49C1-A407-0BA8E7887F67}"/>
    <cellStyle name="Comma 2 5 2 2 3 3 4 2" xfId="25158" xr:uid="{904A0FD0-9DF5-4B32-9BC1-3384A47E440C}"/>
    <cellStyle name="Comma 2 5 2 2 3 3 4 2 2" xfId="55982" xr:uid="{65F10F5A-4C32-4789-8CA5-8E481F639B88}"/>
    <cellStyle name="Comma 2 5 2 2 3 3 4 3" xfId="40572" xr:uid="{DE41CDC3-891A-4186-AB76-30F56737E823}"/>
    <cellStyle name="Comma 2 5 2 2 3 3 5" xfId="17349" xr:uid="{B785A212-F261-4715-8F35-CEAC79D87EAE}"/>
    <cellStyle name="Comma 2 5 2 2 3 3 5 2" xfId="48173" xr:uid="{37F27FB0-8CD0-421C-A96D-9D5DEEBB007D}"/>
    <cellStyle name="Comma 2 5 2 2 3 3 6" xfId="32763" xr:uid="{10813085-B9D7-4DF9-9662-40F97BEE16AF}"/>
    <cellStyle name="Comma 2 5 2 2 3 4" xfId="2569" xr:uid="{7AED8681-E437-4930-8BF2-CA7609F21550}"/>
    <cellStyle name="Comma 2 5 2 2 3 4 2" xfId="6372" xr:uid="{0855AA0C-BB01-4254-83E7-FE0F57348D63}"/>
    <cellStyle name="Comma 2 5 2 2 3 4 2 2" xfId="14183" xr:uid="{8F8A461D-E737-4C7D-B59B-631D8F9155E7}"/>
    <cellStyle name="Comma 2 5 2 2 3 4 2 2 2" xfId="29594" xr:uid="{EEF61BD1-9A06-4C70-ACA8-82214FB6EFCA}"/>
    <cellStyle name="Comma 2 5 2 2 3 4 2 2 2 2" xfId="60418" xr:uid="{083DD353-BA43-4C55-BBC5-3D2C5E27396F}"/>
    <cellStyle name="Comma 2 5 2 2 3 4 2 2 3" xfId="45008" xr:uid="{305446D7-5CCF-46B9-AFD9-74283C317251}"/>
    <cellStyle name="Comma 2 5 2 2 3 4 2 3" xfId="21785" xr:uid="{D0F3D4FE-6713-4DFF-ADDC-C1149094B939}"/>
    <cellStyle name="Comma 2 5 2 2 3 4 2 3 2" xfId="52609" xr:uid="{70A4E415-B5EF-4408-90A6-E4B19C15F894}"/>
    <cellStyle name="Comma 2 5 2 2 3 4 2 4" xfId="37199" xr:uid="{9880F2C7-DEF2-4580-A0D0-3791A8BF08C6}"/>
    <cellStyle name="Comma 2 5 2 2 3 4 3" xfId="10380" xr:uid="{ABA766D1-DBA1-4F5E-8EA7-07C89EA52921}"/>
    <cellStyle name="Comma 2 5 2 2 3 4 3 2" xfId="25791" xr:uid="{8EA9449E-7D07-42A1-BB35-B78F43E899F9}"/>
    <cellStyle name="Comma 2 5 2 2 3 4 3 2 2" xfId="56615" xr:uid="{A76B2F78-ECD6-4E65-A209-02C6AA564373}"/>
    <cellStyle name="Comma 2 5 2 2 3 4 3 3" xfId="41205" xr:uid="{9B58C9C8-43FE-4A4E-B95D-4AC13DA0EBD3}"/>
    <cellStyle name="Comma 2 5 2 2 3 4 4" xfId="17982" xr:uid="{631F128D-B7CB-4B1F-BD22-17F15EF2569C}"/>
    <cellStyle name="Comma 2 5 2 2 3 4 4 2" xfId="48806" xr:uid="{F9BB8091-AC49-4846-B9F0-1730163A9A09}"/>
    <cellStyle name="Comma 2 5 2 2 3 4 5" xfId="33396" xr:uid="{D11E8B33-F431-4740-99A0-087939B4BA26}"/>
    <cellStyle name="Comma 2 5 2 2 3 5" xfId="4473" xr:uid="{DF664B36-D01F-46F8-8AE6-E2B26BE080E8}"/>
    <cellStyle name="Comma 2 5 2 2 3 5 2" xfId="12284" xr:uid="{D5209014-AFA1-4EB4-977B-613A1E344A47}"/>
    <cellStyle name="Comma 2 5 2 2 3 5 2 2" xfId="27695" xr:uid="{4B8082BB-220E-4787-AFC9-F6265A61BDD1}"/>
    <cellStyle name="Comma 2 5 2 2 3 5 2 2 2" xfId="58519" xr:uid="{355AAE85-65DB-495B-82C5-6DF829B2AD79}"/>
    <cellStyle name="Comma 2 5 2 2 3 5 2 3" xfId="43109" xr:uid="{CE1C2FAC-2B53-4CDE-B57D-73B748C6696B}"/>
    <cellStyle name="Comma 2 5 2 2 3 5 3" xfId="19886" xr:uid="{B0F2A93D-F531-445D-87C1-5D2187176F86}"/>
    <cellStyle name="Comma 2 5 2 2 3 5 3 2" xfId="50710" xr:uid="{E4596C87-CB3A-413A-895C-245E49DF8276}"/>
    <cellStyle name="Comma 2 5 2 2 3 5 4" xfId="35300" xr:uid="{DE3645B8-6B26-4B1D-8F33-406D17C27077}"/>
    <cellStyle name="Comma 2 5 2 2 3 6" xfId="8481" xr:uid="{054F72FC-044F-46CE-8AD6-276282BFEDEF}"/>
    <cellStyle name="Comma 2 5 2 2 3 6 2" xfId="23892" xr:uid="{1A523799-AD79-43F7-A440-BC2FC774322A}"/>
    <cellStyle name="Comma 2 5 2 2 3 6 2 2" xfId="54716" xr:uid="{0B8E6735-B85D-42AC-8372-6746DB5F507F}"/>
    <cellStyle name="Comma 2 5 2 2 3 6 3" xfId="39306" xr:uid="{2DBB6F86-B0EF-4829-94AB-353227E52361}"/>
    <cellStyle name="Comma 2 5 2 2 3 7" xfId="16083" xr:uid="{5E581A6F-9FCB-471A-AFF6-B7A463C700EC}"/>
    <cellStyle name="Comma 2 5 2 2 3 7 2" xfId="46907" xr:uid="{BA3DC377-49F5-4164-B899-E5D717337B4D}"/>
    <cellStyle name="Comma 2 5 2 2 3 8" xfId="31497" xr:uid="{A41AB17B-7E54-40C4-8DA3-1F771D3E22D5}"/>
    <cellStyle name="Comma 2 5 2 2 4" xfId="461" xr:uid="{5B7FDFF1-6A4B-4670-8658-701809CCFFF6}"/>
    <cellStyle name="Comma 2 5 2 2 4 2" xfId="1094" xr:uid="{1398E741-B287-4C50-8EDF-B9F5AA92F2B5}"/>
    <cellStyle name="Comma 2 5 2 2 4 2 2" xfId="2993" xr:uid="{ACFE5CBE-9462-4D16-96D0-72789FA7C3A8}"/>
    <cellStyle name="Comma 2 5 2 2 4 2 2 2" xfId="6796" xr:uid="{3AACAB79-4C64-4BFD-9820-01B32FC048F8}"/>
    <cellStyle name="Comma 2 5 2 2 4 2 2 2 2" xfId="14607" xr:uid="{B22A6D56-358B-43CD-804A-01D9284D21E7}"/>
    <cellStyle name="Comma 2 5 2 2 4 2 2 2 2 2" xfId="30018" xr:uid="{CB2D4601-EBCF-4B6C-98FA-E4009D050D63}"/>
    <cellStyle name="Comma 2 5 2 2 4 2 2 2 2 2 2" xfId="60842" xr:uid="{80CBA7C2-1456-4083-88D3-639AABE8CB3B}"/>
    <cellStyle name="Comma 2 5 2 2 4 2 2 2 2 3" xfId="45432" xr:uid="{E3E12115-65EE-4B11-894C-C7DD53D1FBF5}"/>
    <cellStyle name="Comma 2 5 2 2 4 2 2 2 3" xfId="22209" xr:uid="{EA01B01A-C388-4D3D-B8A2-585A92C99011}"/>
    <cellStyle name="Comma 2 5 2 2 4 2 2 2 3 2" xfId="53033" xr:uid="{D9E2F2DD-ED38-4CB0-A27D-F5973A859502}"/>
    <cellStyle name="Comma 2 5 2 2 4 2 2 2 4" xfId="37623" xr:uid="{524C4A6C-B366-4E8C-BDC3-BD09F066F330}"/>
    <cellStyle name="Comma 2 5 2 2 4 2 2 3" xfId="10804" xr:uid="{628997B3-E64F-4885-A534-A77C99725F2B}"/>
    <cellStyle name="Comma 2 5 2 2 4 2 2 3 2" xfId="26215" xr:uid="{4475B614-3D11-4508-8B22-6A9F7FD180A4}"/>
    <cellStyle name="Comma 2 5 2 2 4 2 2 3 2 2" xfId="57039" xr:uid="{CF2DDA42-80E9-46DD-9FDE-CBFA1FCCCAD8}"/>
    <cellStyle name="Comma 2 5 2 2 4 2 2 3 3" xfId="41629" xr:uid="{4920BD14-AE77-4C25-9FEE-DA38C2CA6E4E}"/>
    <cellStyle name="Comma 2 5 2 2 4 2 2 4" xfId="18406" xr:uid="{E14C6F1C-FE85-4C2A-B79F-4A850AAFB854}"/>
    <cellStyle name="Comma 2 5 2 2 4 2 2 4 2" xfId="49230" xr:uid="{2EF03B0B-56E1-4A4B-966A-FC44CB74481B}"/>
    <cellStyle name="Comma 2 5 2 2 4 2 2 5" xfId="33820" xr:uid="{5A50DC5A-A940-45C6-8A88-ABF7D178615D}"/>
    <cellStyle name="Comma 2 5 2 2 4 2 3" xfId="4897" xr:uid="{83182236-9CC3-4AB4-88B6-81C6917A131D}"/>
    <cellStyle name="Comma 2 5 2 2 4 2 3 2" xfId="12708" xr:uid="{E47C46B5-EFCD-4ABC-950F-E5A9F236EEE8}"/>
    <cellStyle name="Comma 2 5 2 2 4 2 3 2 2" xfId="28119" xr:uid="{CB7B1C11-EADE-4465-8659-05236EC8DAEF}"/>
    <cellStyle name="Comma 2 5 2 2 4 2 3 2 2 2" xfId="58943" xr:uid="{B3C1A0E3-FB46-4016-9D5D-E90DEF0402AB}"/>
    <cellStyle name="Comma 2 5 2 2 4 2 3 2 3" xfId="43533" xr:uid="{A2E496BA-3AFE-4B64-8A45-2226A7446040}"/>
    <cellStyle name="Comma 2 5 2 2 4 2 3 3" xfId="20310" xr:uid="{55B297B9-100F-485D-81FF-07886A1F2073}"/>
    <cellStyle name="Comma 2 5 2 2 4 2 3 3 2" xfId="51134" xr:uid="{731223B1-25B5-4816-8ACB-6CACEB7557CA}"/>
    <cellStyle name="Comma 2 5 2 2 4 2 3 4" xfId="35724" xr:uid="{B255C19C-6268-41CF-A832-1012AC6C22D5}"/>
    <cellStyle name="Comma 2 5 2 2 4 2 4" xfId="8905" xr:uid="{F217ABD6-3E01-4AA0-945F-A20CE4A66D10}"/>
    <cellStyle name="Comma 2 5 2 2 4 2 4 2" xfId="24316" xr:uid="{E1E55C86-4869-4B20-9DB9-DB1AA0788588}"/>
    <cellStyle name="Comma 2 5 2 2 4 2 4 2 2" xfId="55140" xr:uid="{C260D54A-6866-48CF-AABD-397F72C59DB7}"/>
    <cellStyle name="Comma 2 5 2 2 4 2 4 3" xfId="39730" xr:uid="{39E1FFFD-11D4-4B44-BDEC-2A243711C77A}"/>
    <cellStyle name="Comma 2 5 2 2 4 2 5" xfId="16507" xr:uid="{D48D07CE-A59C-49F2-86C6-56F97A1E9E16}"/>
    <cellStyle name="Comma 2 5 2 2 4 2 5 2" xfId="47331" xr:uid="{FD4A11A8-AA0B-41E7-AE99-26BDDF4E57DB}"/>
    <cellStyle name="Comma 2 5 2 2 4 2 6" xfId="31921" xr:uid="{43D8D928-7F47-44A0-9FFF-57E18D0906E9}"/>
    <cellStyle name="Comma 2 5 2 2 4 3" xfId="1727" xr:uid="{C244B124-43EC-41DF-B9BC-84B5F9C3489E}"/>
    <cellStyle name="Comma 2 5 2 2 4 3 2" xfId="3626" xr:uid="{F1090B51-6CAF-4073-84F8-C2BB0B3A7122}"/>
    <cellStyle name="Comma 2 5 2 2 4 3 2 2" xfId="7429" xr:uid="{0EDE7411-7A74-4924-B23F-4FA0D5D2A35C}"/>
    <cellStyle name="Comma 2 5 2 2 4 3 2 2 2" xfId="15240" xr:uid="{5A8EB8A1-152B-444F-AA80-D8B3298A11B6}"/>
    <cellStyle name="Comma 2 5 2 2 4 3 2 2 2 2" xfId="30651" xr:uid="{93C61AB6-4DC1-4518-9DF0-141238BBFF64}"/>
    <cellStyle name="Comma 2 5 2 2 4 3 2 2 2 2 2" xfId="61475" xr:uid="{2A0F7AF1-7644-4509-98A9-A8D434E3E258}"/>
    <cellStyle name="Comma 2 5 2 2 4 3 2 2 2 3" xfId="46065" xr:uid="{C63773A9-94B4-47AB-986E-1D0706AF464B}"/>
    <cellStyle name="Comma 2 5 2 2 4 3 2 2 3" xfId="22842" xr:uid="{E5989911-F55F-43D2-B07E-4B561D341E95}"/>
    <cellStyle name="Comma 2 5 2 2 4 3 2 2 3 2" xfId="53666" xr:uid="{3FD91D30-4F8A-471B-B107-3ECD7EF77111}"/>
    <cellStyle name="Comma 2 5 2 2 4 3 2 2 4" xfId="38256" xr:uid="{CE4AA3C1-D3D3-4E9C-9F8F-7D9A7649FD8B}"/>
    <cellStyle name="Comma 2 5 2 2 4 3 2 3" xfId="11437" xr:uid="{21916F4D-EC88-467D-9CC2-A273878342BD}"/>
    <cellStyle name="Comma 2 5 2 2 4 3 2 3 2" xfId="26848" xr:uid="{8DD42F46-0422-44F8-9A29-FBAF8B3FDD39}"/>
    <cellStyle name="Comma 2 5 2 2 4 3 2 3 2 2" xfId="57672" xr:uid="{1AAE1610-037B-44E1-BD28-9B665DD7D5E9}"/>
    <cellStyle name="Comma 2 5 2 2 4 3 2 3 3" xfId="42262" xr:uid="{1729987F-EAAB-4A2B-89EB-E7E54C22FFC5}"/>
    <cellStyle name="Comma 2 5 2 2 4 3 2 4" xfId="19039" xr:uid="{217B7956-D482-44DE-AEC4-28C57629FB0D}"/>
    <cellStyle name="Comma 2 5 2 2 4 3 2 4 2" xfId="49863" xr:uid="{2AE9091A-8B03-43E2-B2EE-77EB2F00A911}"/>
    <cellStyle name="Comma 2 5 2 2 4 3 2 5" xfId="34453" xr:uid="{C0E3768F-54CC-48FE-B342-01B42365FF8F}"/>
    <cellStyle name="Comma 2 5 2 2 4 3 3" xfId="5530" xr:uid="{D484F54B-CDD3-4721-85C1-26B36A49A3E9}"/>
    <cellStyle name="Comma 2 5 2 2 4 3 3 2" xfId="13341" xr:uid="{A1313B32-47F9-49E6-B6E4-6CC030EA7B2A}"/>
    <cellStyle name="Comma 2 5 2 2 4 3 3 2 2" xfId="28752" xr:uid="{E6911BC0-0E33-44A5-B859-67D06D80CA3A}"/>
    <cellStyle name="Comma 2 5 2 2 4 3 3 2 2 2" xfId="59576" xr:uid="{6D0F20EA-2903-4F0A-A368-7A1A69273C2E}"/>
    <cellStyle name="Comma 2 5 2 2 4 3 3 2 3" xfId="44166" xr:uid="{080F76D5-A81B-448F-B031-07F13D856877}"/>
    <cellStyle name="Comma 2 5 2 2 4 3 3 3" xfId="20943" xr:uid="{B9E5CFE6-5D99-46CB-BD84-ACA0EA260964}"/>
    <cellStyle name="Comma 2 5 2 2 4 3 3 3 2" xfId="51767" xr:uid="{2EC8EC9B-7E4A-4BD4-96C5-8B978932519D}"/>
    <cellStyle name="Comma 2 5 2 2 4 3 3 4" xfId="36357" xr:uid="{1073A957-F4FA-43B1-A4D1-C0856C91503D}"/>
    <cellStyle name="Comma 2 5 2 2 4 3 4" xfId="9538" xr:uid="{383815EF-957A-499D-B42A-73DD5FFA93C6}"/>
    <cellStyle name="Comma 2 5 2 2 4 3 4 2" xfId="24949" xr:uid="{907B6D27-C257-4D21-ADC0-911592719839}"/>
    <cellStyle name="Comma 2 5 2 2 4 3 4 2 2" xfId="55773" xr:uid="{E61AFE3B-C5DB-4E37-ADCB-775DEE7404A6}"/>
    <cellStyle name="Comma 2 5 2 2 4 3 4 3" xfId="40363" xr:uid="{B8B6755D-CAE5-4771-AA97-DCA33879BF06}"/>
    <cellStyle name="Comma 2 5 2 2 4 3 5" xfId="17140" xr:uid="{796B3AC5-2190-4435-B984-A4B61524E3A9}"/>
    <cellStyle name="Comma 2 5 2 2 4 3 5 2" xfId="47964" xr:uid="{1953E3A7-CDA1-49CC-BC47-BFA87785A470}"/>
    <cellStyle name="Comma 2 5 2 2 4 3 6" xfId="32554" xr:uid="{5ED3C576-9065-4C3D-B1A2-2EE2065C1CAE}"/>
    <cellStyle name="Comma 2 5 2 2 4 4" xfId="2360" xr:uid="{0D32A99D-FC6A-450F-A01E-C06C420F099F}"/>
    <cellStyle name="Comma 2 5 2 2 4 4 2" xfId="6163" xr:uid="{07830079-4E95-4707-8F90-AA96F1C090A9}"/>
    <cellStyle name="Comma 2 5 2 2 4 4 2 2" xfId="13974" xr:uid="{EA38B5C3-874F-4244-9E03-88C810A3AE7A}"/>
    <cellStyle name="Comma 2 5 2 2 4 4 2 2 2" xfId="29385" xr:uid="{3DA729B6-8F43-48F6-B726-DE5FBBA552A3}"/>
    <cellStyle name="Comma 2 5 2 2 4 4 2 2 2 2" xfId="60209" xr:uid="{389164EE-7AE1-4D8B-87B0-938423CAB71B}"/>
    <cellStyle name="Comma 2 5 2 2 4 4 2 2 3" xfId="44799" xr:uid="{3720A980-BEB4-4E95-9551-B0D0475CE717}"/>
    <cellStyle name="Comma 2 5 2 2 4 4 2 3" xfId="21576" xr:uid="{454F225B-19F6-4C35-9383-F8196EEF8268}"/>
    <cellStyle name="Comma 2 5 2 2 4 4 2 3 2" xfId="52400" xr:uid="{BA905CB1-E72D-4317-9F93-93035A309C72}"/>
    <cellStyle name="Comma 2 5 2 2 4 4 2 4" xfId="36990" xr:uid="{AAEA8FDC-08BC-4E3B-8484-BC5B8F9FBC2E}"/>
    <cellStyle name="Comma 2 5 2 2 4 4 3" xfId="10171" xr:uid="{6018F29C-1281-4116-9AA8-8C1CF259D888}"/>
    <cellStyle name="Comma 2 5 2 2 4 4 3 2" xfId="25582" xr:uid="{A142312D-8542-48BC-8AFB-83512386F1D3}"/>
    <cellStyle name="Comma 2 5 2 2 4 4 3 2 2" xfId="56406" xr:uid="{6D2C0EC9-0240-4761-AB03-E93973E581A8}"/>
    <cellStyle name="Comma 2 5 2 2 4 4 3 3" xfId="40996" xr:uid="{0EC121E6-05AC-4B6D-B9BF-6A52CAAF44C4}"/>
    <cellStyle name="Comma 2 5 2 2 4 4 4" xfId="17773" xr:uid="{FF4D12CF-C9E4-44FD-8BED-5DA38AFD9643}"/>
    <cellStyle name="Comma 2 5 2 2 4 4 4 2" xfId="48597" xr:uid="{9A8DC250-DB3F-4E3A-B7CB-B3FAD71F8B4A}"/>
    <cellStyle name="Comma 2 5 2 2 4 4 5" xfId="33187" xr:uid="{74E0D715-7FDC-4A4C-B7AA-1F87E3D9DADE}"/>
    <cellStyle name="Comma 2 5 2 2 4 5" xfId="4264" xr:uid="{FF38F138-B8BB-45B0-9103-7FB5D863713E}"/>
    <cellStyle name="Comma 2 5 2 2 4 5 2" xfId="12075" xr:uid="{8C74505B-2431-4775-A5E9-9468359FD1C4}"/>
    <cellStyle name="Comma 2 5 2 2 4 5 2 2" xfId="27486" xr:uid="{FE018073-2682-442C-9709-923FD364EC95}"/>
    <cellStyle name="Comma 2 5 2 2 4 5 2 2 2" xfId="58310" xr:uid="{D655E233-4C08-43FB-8529-A6CE1FEB4699}"/>
    <cellStyle name="Comma 2 5 2 2 4 5 2 3" xfId="42900" xr:uid="{84B8787E-F393-4CD9-BCDD-5D4E155387B4}"/>
    <cellStyle name="Comma 2 5 2 2 4 5 3" xfId="19677" xr:uid="{661CE79B-B9C7-4FA9-BFC7-D2628E73A7A3}"/>
    <cellStyle name="Comma 2 5 2 2 4 5 3 2" xfId="50501" xr:uid="{39E6360B-1F33-4CDF-BC4F-D35858A9A0FC}"/>
    <cellStyle name="Comma 2 5 2 2 4 5 4" xfId="35091" xr:uid="{1B6DDA8A-239F-4211-8E4E-8D4155BAE08A}"/>
    <cellStyle name="Comma 2 5 2 2 4 6" xfId="8272" xr:uid="{E2325DC6-B5EE-493B-A067-1E2C2371781D}"/>
    <cellStyle name="Comma 2 5 2 2 4 6 2" xfId="23683" xr:uid="{86B43103-B2AB-41E3-8697-2A2B671CBE0B}"/>
    <cellStyle name="Comma 2 5 2 2 4 6 2 2" xfId="54507" xr:uid="{6CEC8594-B044-4C48-B809-06368D18A89B}"/>
    <cellStyle name="Comma 2 5 2 2 4 6 3" xfId="39097" xr:uid="{17F8AFE8-5D57-4474-8334-58A8085B2AAE}"/>
    <cellStyle name="Comma 2 5 2 2 4 7" xfId="15874" xr:uid="{EEBA86A0-C555-4EB9-BC1E-AC93DF3020F0}"/>
    <cellStyle name="Comma 2 5 2 2 4 7 2" xfId="46698" xr:uid="{165D079D-1340-4F5C-B5FA-042746AD1FA9}"/>
    <cellStyle name="Comma 2 5 2 2 4 8" xfId="31288" xr:uid="{4ADE5EDD-E462-4B63-99BF-9F24B1B1FA90}"/>
    <cellStyle name="Comma 2 5 2 2 5" xfId="881" xr:uid="{76DE90EF-9E9A-4815-A58C-D24C23CBB5C3}"/>
    <cellStyle name="Comma 2 5 2 2 5 2" xfId="2780" xr:uid="{380072BE-B05B-4081-9ADE-62B618225717}"/>
    <cellStyle name="Comma 2 5 2 2 5 2 2" xfId="6583" xr:uid="{060C6AF4-A0A2-4271-A9EB-0A97F8E347AC}"/>
    <cellStyle name="Comma 2 5 2 2 5 2 2 2" xfId="14394" xr:uid="{89F17AC9-4AF3-4BE8-893F-31DF077AE804}"/>
    <cellStyle name="Comma 2 5 2 2 5 2 2 2 2" xfId="29805" xr:uid="{68C7E545-20AD-4BD6-8DE7-51BD7FFF2E56}"/>
    <cellStyle name="Comma 2 5 2 2 5 2 2 2 2 2" xfId="60629" xr:uid="{84DA030C-907A-45BE-AEFD-88F9539C6F26}"/>
    <cellStyle name="Comma 2 5 2 2 5 2 2 2 3" xfId="45219" xr:uid="{31284986-BEDD-4337-9CE1-16B19E1765AF}"/>
    <cellStyle name="Comma 2 5 2 2 5 2 2 3" xfId="21996" xr:uid="{EF8DC47F-FEA0-486C-81D4-31C16181D135}"/>
    <cellStyle name="Comma 2 5 2 2 5 2 2 3 2" xfId="52820" xr:uid="{F091CF4C-46EF-4EB0-864F-6CF7A939A472}"/>
    <cellStyle name="Comma 2 5 2 2 5 2 2 4" xfId="37410" xr:uid="{E89D0B8E-128A-4B6C-8921-A0325F80E4F8}"/>
    <cellStyle name="Comma 2 5 2 2 5 2 3" xfId="10591" xr:uid="{4F92ECAC-F8B0-42F2-B356-89BBFFA1C36A}"/>
    <cellStyle name="Comma 2 5 2 2 5 2 3 2" xfId="26002" xr:uid="{68217D01-4223-4B9B-BE1F-E929F297E1C0}"/>
    <cellStyle name="Comma 2 5 2 2 5 2 3 2 2" xfId="56826" xr:uid="{B617675A-A3CB-4364-B5F8-64EC29B30446}"/>
    <cellStyle name="Comma 2 5 2 2 5 2 3 3" xfId="41416" xr:uid="{95168A05-B789-431E-923C-78B5A0078B82}"/>
    <cellStyle name="Comma 2 5 2 2 5 2 4" xfId="18193" xr:uid="{DEBBF00A-B980-4EB5-AA72-AF371CFB130F}"/>
    <cellStyle name="Comma 2 5 2 2 5 2 4 2" xfId="49017" xr:uid="{EFA1FE34-8C65-4797-B5F6-8012CEB7B825}"/>
    <cellStyle name="Comma 2 5 2 2 5 2 5" xfId="33607" xr:uid="{EB8F75E5-4703-444A-89A8-1E79754AA09F}"/>
    <cellStyle name="Comma 2 5 2 2 5 3" xfId="4684" xr:uid="{0234A4AC-0AFD-4D5E-AE44-FC4E0A2A1A0C}"/>
    <cellStyle name="Comma 2 5 2 2 5 3 2" xfId="12495" xr:uid="{99BFE788-BA0E-48AF-BC2D-ABF42D77FA35}"/>
    <cellStyle name="Comma 2 5 2 2 5 3 2 2" xfId="27906" xr:uid="{B575E1D1-E470-4BF1-8228-94AA449975E1}"/>
    <cellStyle name="Comma 2 5 2 2 5 3 2 2 2" xfId="58730" xr:uid="{9C3EBCE5-7191-413C-A61F-B3958D8CC189}"/>
    <cellStyle name="Comma 2 5 2 2 5 3 2 3" xfId="43320" xr:uid="{09FA9A4A-9197-45C4-9367-7C6AD7BB3100}"/>
    <cellStyle name="Comma 2 5 2 2 5 3 3" xfId="20097" xr:uid="{529A98E2-D87B-42A5-AF15-C25C2A1E88E3}"/>
    <cellStyle name="Comma 2 5 2 2 5 3 3 2" xfId="50921" xr:uid="{0CE146DC-4C85-4C17-96EE-3094C5A6616B}"/>
    <cellStyle name="Comma 2 5 2 2 5 3 4" xfId="35511" xr:uid="{6F4EF343-3830-4004-91EA-2AC6C570C3C4}"/>
    <cellStyle name="Comma 2 5 2 2 5 4" xfId="8692" xr:uid="{D204C657-B308-49DC-96E0-2A92A011995F}"/>
    <cellStyle name="Comma 2 5 2 2 5 4 2" xfId="24103" xr:uid="{238037A9-1231-40F0-AEB2-9526DE1BD509}"/>
    <cellStyle name="Comma 2 5 2 2 5 4 2 2" xfId="54927" xr:uid="{B667EF35-FD4A-42A8-B272-8A37C8FF8DD2}"/>
    <cellStyle name="Comma 2 5 2 2 5 4 3" xfId="39517" xr:uid="{A6874149-B4B3-48F9-BD28-ED2CE14DBEAF}"/>
    <cellStyle name="Comma 2 5 2 2 5 5" xfId="16294" xr:uid="{BB837142-7ABC-47C3-AE9F-E807AAE272C8}"/>
    <cellStyle name="Comma 2 5 2 2 5 5 2" xfId="47118" xr:uid="{AE2ECD86-543E-4EB3-B4DD-3EAD46D465D8}"/>
    <cellStyle name="Comma 2 5 2 2 5 6" xfId="31708" xr:uid="{71EDF7D0-D95C-4D2E-A8DB-55BF3AAF9DA3}"/>
    <cellStyle name="Comma 2 5 2 2 6" xfId="1514" xr:uid="{4440CD4E-B59C-44C4-8993-613B1BEC156A}"/>
    <cellStyle name="Comma 2 5 2 2 6 2" xfId="3413" xr:uid="{B669780B-857B-4FFA-A799-449CBA8C0840}"/>
    <cellStyle name="Comma 2 5 2 2 6 2 2" xfId="7216" xr:uid="{2290C345-F57F-4E9B-B6E1-CA3D4DCCC805}"/>
    <cellStyle name="Comma 2 5 2 2 6 2 2 2" xfId="15027" xr:uid="{A0F466B8-C5E4-4211-A306-F139B86A0AA3}"/>
    <cellStyle name="Comma 2 5 2 2 6 2 2 2 2" xfId="30438" xr:uid="{6868D229-18CE-40BE-B2F3-82E24E3F3CAF}"/>
    <cellStyle name="Comma 2 5 2 2 6 2 2 2 2 2" xfId="61262" xr:uid="{CA4BBC0F-9EC5-4EF1-9049-F5F26B7C18DD}"/>
    <cellStyle name="Comma 2 5 2 2 6 2 2 2 3" xfId="45852" xr:uid="{1AAE8EDF-9ECC-40DB-AB39-FC905C32EC52}"/>
    <cellStyle name="Comma 2 5 2 2 6 2 2 3" xfId="22629" xr:uid="{88E0B045-C330-4A36-882F-6E729E5D34E4}"/>
    <cellStyle name="Comma 2 5 2 2 6 2 2 3 2" xfId="53453" xr:uid="{1BE60AED-0AA6-47C2-85DF-546A42CBDC1E}"/>
    <cellStyle name="Comma 2 5 2 2 6 2 2 4" xfId="38043" xr:uid="{5B011F7C-3B58-41BF-A913-1CA6BD7DB118}"/>
    <cellStyle name="Comma 2 5 2 2 6 2 3" xfId="11224" xr:uid="{0C8C1BB5-AD30-4A15-BFE7-D76C867EFB33}"/>
    <cellStyle name="Comma 2 5 2 2 6 2 3 2" xfId="26635" xr:uid="{708D482A-74DE-489E-978D-FE4D7A3AC9C6}"/>
    <cellStyle name="Comma 2 5 2 2 6 2 3 2 2" xfId="57459" xr:uid="{5FC883C0-4F2F-4317-8713-6EEB90917BE8}"/>
    <cellStyle name="Comma 2 5 2 2 6 2 3 3" xfId="42049" xr:uid="{D52CF27C-F06E-4378-8FD0-206FCEFE0A1F}"/>
    <cellStyle name="Comma 2 5 2 2 6 2 4" xfId="18826" xr:uid="{B32216F9-1680-4134-95FB-F36ACAA6EA01}"/>
    <cellStyle name="Comma 2 5 2 2 6 2 4 2" xfId="49650" xr:uid="{993EB33C-8F20-4C3C-A4AB-A9DF70EAF188}"/>
    <cellStyle name="Comma 2 5 2 2 6 2 5" xfId="34240" xr:uid="{5933077A-E313-46B4-814A-DD62A7C90BC2}"/>
    <cellStyle name="Comma 2 5 2 2 6 3" xfId="5317" xr:uid="{50DDFC46-AF09-4227-9BA5-F65E4442A2FD}"/>
    <cellStyle name="Comma 2 5 2 2 6 3 2" xfId="13128" xr:uid="{710B17E6-5324-4823-AEBE-70690000A807}"/>
    <cellStyle name="Comma 2 5 2 2 6 3 2 2" xfId="28539" xr:uid="{14950EFB-300E-48C6-A007-EB778E2B6A6D}"/>
    <cellStyle name="Comma 2 5 2 2 6 3 2 2 2" xfId="59363" xr:uid="{85D719F7-BDFC-4610-96E2-BD5D054E097B}"/>
    <cellStyle name="Comma 2 5 2 2 6 3 2 3" xfId="43953" xr:uid="{838E85D1-33EB-401F-ACC6-8CBBD953A6BA}"/>
    <cellStyle name="Comma 2 5 2 2 6 3 3" xfId="20730" xr:uid="{7B1D08B1-9F1B-4735-BED6-148887B36459}"/>
    <cellStyle name="Comma 2 5 2 2 6 3 3 2" xfId="51554" xr:uid="{A1009971-4D4D-47C5-8674-39CD8C7C1F7D}"/>
    <cellStyle name="Comma 2 5 2 2 6 3 4" xfId="36144" xr:uid="{C52BB338-1F58-4F73-878F-BF460D8785F5}"/>
    <cellStyle name="Comma 2 5 2 2 6 4" xfId="9325" xr:uid="{0FB07D0F-A0B7-4B87-9F33-3F5FE8413D45}"/>
    <cellStyle name="Comma 2 5 2 2 6 4 2" xfId="24736" xr:uid="{BBECA770-0206-4ADE-B101-56E1BDE6EDBD}"/>
    <cellStyle name="Comma 2 5 2 2 6 4 2 2" xfId="55560" xr:uid="{4F9ABAD1-8D89-483B-AE2A-C70102CBD971}"/>
    <cellStyle name="Comma 2 5 2 2 6 4 3" xfId="40150" xr:uid="{AA1A8988-8E44-42AA-98FA-185B4466638A}"/>
    <cellStyle name="Comma 2 5 2 2 6 5" xfId="16927" xr:uid="{6FFD7DE3-2A8F-44F2-85CD-8B21F5D86E0B}"/>
    <cellStyle name="Comma 2 5 2 2 6 5 2" xfId="47751" xr:uid="{467C2C36-A6CE-4483-9D27-50E4F8DDFEE2}"/>
    <cellStyle name="Comma 2 5 2 2 6 6" xfId="32341" xr:uid="{31FEC92A-CD29-4D7D-82AD-5559A9545C43}"/>
    <cellStyle name="Comma 2 5 2 2 7" xfId="2147" xr:uid="{0653F2AC-6C4B-4957-9D03-EE30620E5809}"/>
    <cellStyle name="Comma 2 5 2 2 7 2" xfId="5950" xr:uid="{6D7726B2-21DD-4806-9965-D92CC99B6523}"/>
    <cellStyle name="Comma 2 5 2 2 7 2 2" xfId="13761" xr:uid="{60F5B156-E1E2-4125-9759-C302BD3F2106}"/>
    <cellStyle name="Comma 2 5 2 2 7 2 2 2" xfId="29172" xr:uid="{B5DEB91B-92FC-4E98-9D94-B1006B9FDB83}"/>
    <cellStyle name="Comma 2 5 2 2 7 2 2 2 2" xfId="59996" xr:uid="{22EB5C02-1DBD-40E9-9356-FFBA4189C562}"/>
    <cellStyle name="Comma 2 5 2 2 7 2 2 3" xfId="44586" xr:uid="{EEC97A67-FA4F-4DC9-970A-4858E0841B86}"/>
    <cellStyle name="Comma 2 5 2 2 7 2 3" xfId="21363" xr:uid="{D3DA6091-C435-46F9-89F1-10CE690C986D}"/>
    <cellStyle name="Comma 2 5 2 2 7 2 3 2" xfId="52187" xr:uid="{7CA3E6B2-BE80-4D89-A389-C1AA3D1A6565}"/>
    <cellStyle name="Comma 2 5 2 2 7 2 4" xfId="36777" xr:uid="{63C9CB0C-0541-4AB9-9C97-3613333F685A}"/>
    <cellStyle name="Comma 2 5 2 2 7 3" xfId="9958" xr:uid="{3BF935DC-4753-48C9-9F92-47BDD535E4F7}"/>
    <cellStyle name="Comma 2 5 2 2 7 3 2" xfId="25369" xr:uid="{6407E62F-50B8-48F8-9843-44F0782C1A69}"/>
    <cellStyle name="Comma 2 5 2 2 7 3 2 2" xfId="56193" xr:uid="{F06CDB3F-74EB-4425-A0D0-63CD901032AE}"/>
    <cellStyle name="Comma 2 5 2 2 7 3 3" xfId="40783" xr:uid="{D54EF18B-E8D3-4C28-BFCD-30C996CBB43B}"/>
    <cellStyle name="Comma 2 5 2 2 7 4" xfId="17560" xr:uid="{7717D732-17B5-42B6-B5F4-55FAE61A7EEB}"/>
    <cellStyle name="Comma 2 5 2 2 7 4 2" xfId="48384" xr:uid="{C453C9DC-A47F-461F-A9C3-03DF9DAF6D5C}"/>
    <cellStyle name="Comma 2 5 2 2 7 5" xfId="32974" xr:uid="{D3CB4CB9-FE3B-49D0-BA6A-96CD53E31570}"/>
    <cellStyle name="Comma 2 5 2 2 8" xfId="4051" xr:uid="{08D9AEC7-390F-4C0E-8A3C-5901E1AB9DF1}"/>
    <cellStyle name="Comma 2 5 2 2 8 2" xfId="11862" xr:uid="{424BC2CF-193B-408F-895C-620D687AF150}"/>
    <cellStyle name="Comma 2 5 2 2 8 2 2" xfId="27273" xr:uid="{6FA7BEFD-6869-4FCF-ABF1-7C6CEDD57F46}"/>
    <cellStyle name="Comma 2 5 2 2 8 2 2 2" xfId="58097" xr:uid="{3284E4DA-5475-4697-A700-F22EB20A03C2}"/>
    <cellStyle name="Comma 2 5 2 2 8 2 3" xfId="42687" xr:uid="{9E210175-CCCC-412B-BDA4-7BAAED2CD8E5}"/>
    <cellStyle name="Comma 2 5 2 2 8 3" xfId="19464" xr:uid="{1A4657D5-29FB-44CA-803B-AF750FACD602}"/>
    <cellStyle name="Comma 2 5 2 2 8 3 2" xfId="50288" xr:uid="{C65A6DEE-5E26-4118-8A06-AB9601A15EA0}"/>
    <cellStyle name="Comma 2 5 2 2 8 4" xfId="34878" xr:uid="{93A2B514-8A33-4757-9208-2DDB9277DC25}"/>
    <cellStyle name="Comma 2 5 2 2 9" xfId="8059" xr:uid="{F46C9FEB-59B7-446D-A552-82F013C93698}"/>
    <cellStyle name="Comma 2 5 2 2 9 2" xfId="23470" xr:uid="{B978BA38-A9C0-4281-9A30-589C7C74D536}"/>
    <cellStyle name="Comma 2 5 2 2 9 2 2" xfId="54294" xr:uid="{F597D3EC-AAF7-41D8-BDD2-F42FC948028C}"/>
    <cellStyle name="Comma 2 5 2 2 9 3" xfId="38884" xr:uid="{B0D6E1AA-5206-46C1-9FF9-2B2DDD0E8EFD}"/>
    <cellStyle name="Comma 2 5 2 3" xfId="279" xr:uid="{1D30AD41-AEC8-4230-9165-794F1D4F155F}"/>
    <cellStyle name="Comma 2 5 2 3 10" xfId="15701" xr:uid="{6E806E91-93B4-4419-A32B-921BE58492EB}"/>
    <cellStyle name="Comma 2 5 2 3 10 2" xfId="46525" xr:uid="{4C6282EE-4C77-4009-BBB2-A64664A76878}"/>
    <cellStyle name="Comma 2 5 2 3 11" xfId="31115" xr:uid="{61711A07-A6EE-4808-A60E-3719B3BDB6F1}"/>
    <cellStyle name="Comma 2 5 2 3 2" xfId="710" xr:uid="{BBF07A2D-EFDF-4C0D-8FE3-B61DE25CEB35}"/>
    <cellStyle name="Comma 2 5 2 3 2 2" xfId="1343" xr:uid="{F5324841-9C04-483D-BC39-B55386F2C57D}"/>
    <cellStyle name="Comma 2 5 2 3 2 2 2" xfId="3242" xr:uid="{F84693C7-5F40-4033-A938-80444C5FF52E}"/>
    <cellStyle name="Comma 2 5 2 3 2 2 2 2" xfId="7045" xr:uid="{89950C3B-A92D-4DC5-ABD9-38CDB29E69DA}"/>
    <cellStyle name="Comma 2 5 2 3 2 2 2 2 2" xfId="14856" xr:uid="{E5F8DFF9-9E59-4222-B2D4-F85AFB962B39}"/>
    <cellStyle name="Comma 2 5 2 3 2 2 2 2 2 2" xfId="30267" xr:uid="{FCE9D25F-1896-459D-B3EE-1B5C13452795}"/>
    <cellStyle name="Comma 2 5 2 3 2 2 2 2 2 2 2" xfId="61091" xr:uid="{A0BA138B-091C-4AC4-B630-B911C506E42B}"/>
    <cellStyle name="Comma 2 5 2 3 2 2 2 2 2 3" xfId="45681" xr:uid="{0B00FF81-0D52-4C4D-B5D3-59B78672C6CE}"/>
    <cellStyle name="Comma 2 5 2 3 2 2 2 2 3" xfId="22458" xr:uid="{03BBB567-7929-4B7A-8B56-34D04BB6BD62}"/>
    <cellStyle name="Comma 2 5 2 3 2 2 2 2 3 2" xfId="53282" xr:uid="{62FB4F69-5996-406B-8286-0EBD05782FFE}"/>
    <cellStyle name="Comma 2 5 2 3 2 2 2 2 4" xfId="37872" xr:uid="{2CCEA86F-D44A-47F7-9937-7BA1AAE49770}"/>
    <cellStyle name="Comma 2 5 2 3 2 2 2 3" xfId="11053" xr:uid="{5D9A8271-8869-4695-9114-1DE047001624}"/>
    <cellStyle name="Comma 2 5 2 3 2 2 2 3 2" xfId="26464" xr:uid="{EFA85BDC-D58C-4832-A53B-50FEB7A63BEA}"/>
    <cellStyle name="Comma 2 5 2 3 2 2 2 3 2 2" xfId="57288" xr:uid="{C0461929-3D70-406A-9A01-C1C7DF9CC53C}"/>
    <cellStyle name="Comma 2 5 2 3 2 2 2 3 3" xfId="41878" xr:uid="{5A5CE7BC-0935-4999-974D-0BF7077170AB}"/>
    <cellStyle name="Comma 2 5 2 3 2 2 2 4" xfId="18655" xr:uid="{14F8AECC-A8EE-4111-BACF-424CA852B64D}"/>
    <cellStyle name="Comma 2 5 2 3 2 2 2 4 2" xfId="49479" xr:uid="{68F848E1-5096-4AFA-99F6-811D51AFC276}"/>
    <cellStyle name="Comma 2 5 2 3 2 2 2 5" xfId="34069" xr:uid="{B7187311-F944-491F-86A0-57230DCE77D9}"/>
    <cellStyle name="Comma 2 5 2 3 2 2 3" xfId="5146" xr:uid="{2A0290B2-0239-4AFB-A421-E3E164C9B48F}"/>
    <cellStyle name="Comma 2 5 2 3 2 2 3 2" xfId="12957" xr:uid="{49A2E516-F4E4-468C-A70D-527B599DBAB8}"/>
    <cellStyle name="Comma 2 5 2 3 2 2 3 2 2" xfId="28368" xr:uid="{32E17316-8D9C-4607-9750-99241B5DADA7}"/>
    <cellStyle name="Comma 2 5 2 3 2 2 3 2 2 2" xfId="59192" xr:uid="{C021D45C-AFC5-471D-9319-85863E6EDB07}"/>
    <cellStyle name="Comma 2 5 2 3 2 2 3 2 3" xfId="43782" xr:uid="{05C8EE21-97B9-40BD-A60E-F91D19E941F1}"/>
    <cellStyle name="Comma 2 5 2 3 2 2 3 3" xfId="20559" xr:uid="{189660F8-8A28-489A-BE7D-3D33B8886513}"/>
    <cellStyle name="Comma 2 5 2 3 2 2 3 3 2" xfId="51383" xr:uid="{1B33C744-FF12-4AD8-9B11-C57567AB5B86}"/>
    <cellStyle name="Comma 2 5 2 3 2 2 3 4" xfId="35973" xr:uid="{2BC3C570-E27A-4286-B2BE-B40AE9C3506F}"/>
    <cellStyle name="Comma 2 5 2 3 2 2 4" xfId="9154" xr:uid="{972F9691-2E84-430F-AC1D-D700FC5976DF}"/>
    <cellStyle name="Comma 2 5 2 3 2 2 4 2" xfId="24565" xr:uid="{7A5A6798-9732-4106-9AB0-D3FABF43F52A}"/>
    <cellStyle name="Comma 2 5 2 3 2 2 4 2 2" xfId="55389" xr:uid="{7D36DC66-3054-4897-8B33-C834BCC416D0}"/>
    <cellStyle name="Comma 2 5 2 3 2 2 4 3" xfId="39979" xr:uid="{193CA53D-34B4-4D32-AE59-E1317645A172}"/>
    <cellStyle name="Comma 2 5 2 3 2 2 5" xfId="16756" xr:uid="{A2A12E8D-C87A-43AA-8915-6287406CF329}"/>
    <cellStyle name="Comma 2 5 2 3 2 2 5 2" xfId="47580" xr:uid="{393EC776-4A9A-4B4D-9DB0-2BA0AA6B9F9E}"/>
    <cellStyle name="Comma 2 5 2 3 2 2 6" xfId="32170" xr:uid="{6955C907-EFB0-4013-B9B7-A2B5B70A908A}"/>
    <cellStyle name="Comma 2 5 2 3 2 3" xfId="1976" xr:uid="{CF8863E7-2C9F-4F60-8E89-3517A151EC11}"/>
    <cellStyle name="Comma 2 5 2 3 2 3 2" xfId="3875" xr:uid="{516AE96C-043D-4942-AA15-D9AF26724AE4}"/>
    <cellStyle name="Comma 2 5 2 3 2 3 2 2" xfId="7678" xr:uid="{DF741384-6987-4754-A18F-EB9F3FDEB0DD}"/>
    <cellStyle name="Comma 2 5 2 3 2 3 2 2 2" xfId="15489" xr:uid="{516AD9AB-B8D9-484F-984E-A85C07532287}"/>
    <cellStyle name="Comma 2 5 2 3 2 3 2 2 2 2" xfId="30900" xr:uid="{11DF8907-7F6B-48C1-ADE3-0220931CC31C}"/>
    <cellStyle name="Comma 2 5 2 3 2 3 2 2 2 2 2" xfId="61724" xr:uid="{1493CBDF-CA0F-4DD0-9117-29B503F7A334}"/>
    <cellStyle name="Comma 2 5 2 3 2 3 2 2 2 3" xfId="46314" xr:uid="{584167D1-9106-4ABC-9CEE-89960B011CC9}"/>
    <cellStyle name="Comma 2 5 2 3 2 3 2 2 3" xfId="23091" xr:uid="{5703DEFB-EA47-4235-BC70-3ECB91AB9C23}"/>
    <cellStyle name="Comma 2 5 2 3 2 3 2 2 3 2" xfId="53915" xr:uid="{73A1A9F0-A5BC-4D9C-B51F-F4E70C85FAB2}"/>
    <cellStyle name="Comma 2 5 2 3 2 3 2 2 4" xfId="38505" xr:uid="{D468DA30-8290-44E5-93A9-91B0800DA95C}"/>
    <cellStyle name="Comma 2 5 2 3 2 3 2 3" xfId="11686" xr:uid="{726A6F40-051C-4E4B-8808-7234EFC95C15}"/>
    <cellStyle name="Comma 2 5 2 3 2 3 2 3 2" xfId="27097" xr:uid="{0D5A1290-BE15-464A-BB73-2F5466161E68}"/>
    <cellStyle name="Comma 2 5 2 3 2 3 2 3 2 2" xfId="57921" xr:uid="{64715858-9BB8-4D5C-B4F0-E0B6BE9170B2}"/>
    <cellStyle name="Comma 2 5 2 3 2 3 2 3 3" xfId="42511" xr:uid="{2FE83673-A54F-4C56-9BB4-E7818499209F}"/>
    <cellStyle name="Comma 2 5 2 3 2 3 2 4" xfId="19288" xr:uid="{B354143A-D285-432E-9B61-8D856D43364B}"/>
    <cellStyle name="Comma 2 5 2 3 2 3 2 4 2" xfId="50112" xr:uid="{28973A72-6361-4B4C-BE0F-5C503270F5EC}"/>
    <cellStyle name="Comma 2 5 2 3 2 3 2 5" xfId="34702" xr:uid="{31318393-C549-42F6-97F6-4C5BB37D6DE9}"/>
    <cellStyle name="Comma 2 5 2 3 2 3 3" xfId="5779" xr:uid="{ACCD88FB-DFE7-4993-818A-0FF543AD64E9}"/>
    <cellStyle name="Comma 2 5 2 3 2 3 3 2" xfId="13590" xr:uid="{CA6227BB-2282-4787-A1C6-A63CF28AEC33}"/>
    <cellStyle name="Comma 2 5 2 3 2 3 3 2 2" xfId="29001" xr:uid="{A126E1CB-3E1D-485A-ABBD-B649FD0F063A}"/>
    <cellStyle name="Comma 2 5 2 3 2 3 3 2 2 2" xfId="59825" xr:uid="{A93F13F5-3BA5-4127-8AC8-BC38FD2D1BF3}"/>
    <cellStyle name="Comma 2 5 2 3 2 3 3 2 3" xfId="44415" xr:uid="{088B33CD-B785-4FEA-B175-F2F656A1B686}"/>
    <cellStyle name="Comma 2 5 2 3 2 3 3 3" xfId="21192" xr:uid="{9723170A-29C2-4BA6-9BAD-5424941ADE79}"/>
    <cellStyle name="Comma 2 5 2 3 2 3 3 3 2" xfId="52016" xr:uid="{6AFB2F77-B57C-49A8-8EE6-342B91F20CAE}"/>
    <cellStyle name="Comma 2 5 2 3 2 3 3 4" xfId="36606" xr:uid="{91D95838-5A32-495D-8D37-0391B0C7BD61}"/>
    <cellStyle name="Comma 2 5 2 3 2 3 4" xfId="9787" xr:uid="{90B0D542-24FC-4BD7-92D8-71E0DCEFB4D6}"/>
    <cellStyle name="Comma 2 5 2 3 2 3 4 2" xfId="25198" xr:uid="{600D047E-AB1B-4E18-9EBB-C2F8F38F1098}"/>
    <cellStyle name="Comma 2 5 2 3 2 3 4 2 2" xfId="56022" xr:uid="{9BFCD0D4-69BF-4E58-9E15-A10CD0D4EB89}"/>
    <cellStyle name="Comma 2 5 2 3 2 3 4 3" xfId="40612" xr:uid="{F74F2AC4-9175-4453-AA71-E4E827FD20F0}"/>
    <cellStyle name="Comma 2 5 2 3 2 3 5" xfId="17389" xr:uid="{3BEFA2D6-6F1A-40F9-9771-2DE6113CEDA0}"/>
    <cellStyle name="Comma 2 5 2 3 2 3 5 2" xfId="48213" xr:uid="{EE931533-C306-4ED5-9A06-F50B03C500BD}"/>
    <cellStyle name="Comma 2 5 2 3 2 3 6" xfId="32803" xr:uid="{444FC030-1BA1-475C-B304-35A5D173E198}"/>
    <cellStyle name="Comma 2 5 2 3 2 4" xfId="2609" xr:uid="{0F88D7F1-9D7B-4785-A6DA-3524AF71D172}"/>
    <cellStyle name="Comma 2 5 2 3 2 4 2" xfId="6412" xr:uid="{F41BADF2-A673-4DE2-81C8-DB7E6D790B13}"/>
    <cellStyle name="Comma 2 5 2 3 2 4 2 2" xfId="14223" xr:uid="{617D7C1A-0738-424E-B749-C91C12C39B12}"/>
    <cellStyle name="Comma 2 5 2 3 2 4 2 2 2" xfId="29634" xr:uid="{B9DA34F1-E9D0-49B2-95A1-51071AACD6E3}"/>
    <cellStyle name="Comma 2 5 2 3 2 4 2 2 2 2" xfId="60458" xr:uid="{B73421E1-4C65-412B-B73A-6F7DA31E3D97}"/>
    <cellStyle name="Comma 2 5 2 3 2 4 2 2 3" xfId="45048" xr:uid="{5F9CAC4E-CA57-42C3-9A10-B8CEFA716B6C}"/>
    <cellStyle name="Comma 2 5 2 3 2 4 2 3" xfId="21825" xr:uid="{D4292837-00DC-4BE7-86FB-115214DEFBC1}"/>
    <cellStyle name="Comma 2 5 2 3 2 4 2 3 2" xfId="52649" xr:uid="{9C189E8B-A420-46D7-9C74-6C55ED9CFFF7}"/>
    <cellStyle name="Comma 2 5 2 3 2 4 2 4" xfId="37239" xr:uid="{11A3370F-8FB9-4618-BAB4-DA4A7EF3313F}"/>
    <cellStyle name="Comma 2 5 2 3 2 4 3" xfId="10420" xr:uid="{BDE5723F-489C-45DC-9EF8-F1603717C871}"/>
    <cellStyle name="Comma 2 5 2 3 2 4 3 2" xfId="25831" xr:uid="{BB7D0815-60E5-4A3B-BB09-5AAEE3E1F36E}"/>
    <cellStyle name="Comma 2 5 2 3 2 4 3 2 2" xfId="56655" xr:uid="{30D3395A-0F15-42F9-B8A0-2F254067E0C4}"/>
    <cellStyle name="Comma 2 5 2 3 2 4 3 3" xfId="41245" xr:uid="{F5E42FBC-B6A1-48E7-88E1-FE13DD9EED6E}"/>
    <cellStyle name="Comma 2 5 2 3 2 4 4" xfId="18022" xr:uid="{FA0ABF70-C8E9-45DA-A5C0-B6CE7B9ED0F0}"/>
    <cellStyle name="Comma 2 5 2 3 2 4 4 2" xfId="48846" xr:uid="{89BABFBF-7836-48AA-9B34-C33C6DB46BBE}"/>
    <cellStyle name="Comma 2 5 2 3 2 4 5" xfId="33436" xr:uid="{23BD1487-FCD9-4B8A-B48A-297EA8F1DD16}"/>
    <cellStyle name="Comma 2 5 2 3 2 5" xfId="4513" xr:uid="{8287168F-C03B-4A7B-AE8B-7FFFD6AB843F}"/>
    <cellStyle name="Comma 2 5 2 3 2 5 2" xfId="12324" xr:uid="{40D805C5-0BD7-4282-840A-C725BAF2AD2F}"/>
    <cellStyle name="Comma 2 5 2 3 2 5 2 2" xfId="27735" xr:uid="{2FE5968C-B83B-4736-8DAE-889D3CB9740D}"/>
    <cellStyle name="Comma 2 5 2 3 2 5 2 2 2" xfId="58559" xr:uid="{EC491C3D-BEBF-4C15-8C61-19B4C34D1581}"/>
    <cellStyle name="Comma 2 5 2 3 2 5 2 3" xfId="43149" xr:uid="{47EA90F7-09DB-47DD-BB76-C8127E2C2241}"/>
    <cellStyle name="Comma 2 5 2 3 2 5 3" xfId="19926" xr:uid="{AF8A14AE-ABBE-4EAD-8E0A-AFBF187E404B}"/>
    <cellStyle name="Comma 2 5 2 3 2 5 3 2" xfId="50750" xr:uid="{125383B3-2BB0-4EF8-8BBB-7893A9440738}"/>
    <cellStyle name="Comma 2 5 2 3 2 5 4" xfId="35340" xr:uid="{310A1320-B2D8-4CE7-8A96-0ED42F7BDB74}"/>
    <cellStyle name="Comma 2 5 2 3 2 6" xfId="8521" xr:uid="{289C9B25-7990-4896-8BAE-3697B3B85EBC}"/>
    <cellStyle name="Comma 2 5 2 3 2 6 2" xfId="23932" xr:uid="{DFD6B1A3-7414-45C2-8995-B193AE617BB9}"/>
    <cellStyle name="Comma 2 5 2 3 2 6 2 2" xfId="54756" xr:uid="{65A67C79-FF5F-45BA-B782-52C3B7A20348}"/>
    <cellStyle name="Comma 2 5 2 3 2 6 3" xfId="39346" xr:uid="{FFA42607-69E3-4417-93E1-E7EEA9746F6E}"/>
    <cellStyle name="Comma 2 5 2 3 2 7" xfId="16123" xr:uid="{071ADA1F-9864-4839-9640-5159CB41DDAE}"/>
    <cellStyle name="Comma 2 5 2 3 2 7 2" xfId="46947" xr:uid="{E71B5E7B-1052-422D-AB5B-5F827983F68C}"/>
    <cellStyle name="Comma 2 5 2 3 2 8" xfId="31537" xr:uid="{5317873C-F714-4BA3-BA74-126998371050}"/>
    <cellStyle name="Comma 2 5 2 3 3" xfId="501" xr:uid="{E13F672F-3755-4023-847C-5BE6D2FDE20F}"/>
    <cellStyle name="Comma 2 5 2 3 3 2" xfId="1134" xr:uid="{97667A30-697D-4DAE-A660-83570F2DD44F}"/>
    <cellStyle name="Comma 2 5 2 3 3 2 2" xfId="3033" xr:uid="{EC10CB7C-5542-4D3C-A42A-BD24A3D6ED68}"/>
    <cellStyle name="Comma 2 5 2 3 3 2 2 2" xfId="6836" xr:uid="{23E8797B-FE0F-4483-B592-5D229D62F626}"/>
    <cellStyle name="Comma 2 5 2 3 3 2 2 2 2" xfId="14647" xr:uid="{AA87DD28-666F-4201-AE23-ED6CAD7C7077}"/>
    <cellStyle name="Comma 2 5 2 3 3 2 2 2 2 2" xfId="30058" xr:uid="{DA2987F7-1045-4A2C-BA8C-43F31B365366}"/>
    <cellStyle name="Comma 2 5 2 3 3 2 2 2 2 2 2" xfId="60882" xr:uid="{A3FF1D18-70FF-4256-8325-C65052B85B25}"/>
    <cellStyle name="Comma 2 5 2 3 3 2 2 2 2 3" xfId="45472" xr:uid="{5B564AED-D797-482D-B3B7-17886BB87AF2}"/>
    <cellStyle name="Comma 2 5 2 3 3 2 2 2 3" xfId="22249" xr:uid="{FF0316FC-F943-40B3-999D-F59203BD5705}"/>
    <cellStyle name="Comma 2 5 2 3 3 2 2 2 3 2" xfId="53073" xr:uid="{2E97B2F2-2564-4CDE-BBD0-3CAD1F095B61}"/>
    <cellStyle name="Comma 2 5 2 3 3 2 2 2 4" xfId="37663" xr:uid="{341EEC5E-FDE8-4D3B-8586-A1E798FF5FC5}"/>
    <cellStyle name="Comma 2 5 2 3 3 2 2 3" xfId="10844" xr:uid="{F4CAF0D5-FB32-45AE-AF39-D85AE817E932}"/>
    <cellStyle name="Comma 2 5 2 3 3 2 2 3 2" xfId="26255" xr:uid="{F3AB8681-5B5C-4A76-BE14-D1D1D7CE9B68}"/>
    <cellStyle name="Comma 2 5 2 3 3 2 2 3 2 2" xfId="57079" xr:uid="{C9A4212B-0544-4191-9EFE-F896063BE35B}"/>
    <cellStyle name="Comma 2 5 2 3 3 2 2 3 3" xfId="41669" xr:uid="{31BED80F-136E-4927-96B6-C26E3363D620}"/>
    <cellStyle name="Comma 2 5 2 3 3 2 2 4" xfId="18446" xr:uid="{C83BFAB0-71D5-44E9-89C3-F1975D591E26}"/>
    <cellStyle name="Comma 2 5 2 3 3 2 2 4 2" xfId="49270" xr:uid="{45261833-6774-4068-B702-03BD807E4C5B}"/>
    <cellStyle name="Comma 2 5 2 3 3 2 2 5" xfId="33860" xr:uid="{117DEACE-F368-4B78-A37B-0625484C6325}"/>
    <cellStyle name="Comma 2 5 2 3 3 2 3" xfId="4937" xr:uid="{6860D8AD-8895-4085-B495-FA5B598E7A2E}"/>
    <cellStyle name="Comma 2 5 2 3 3 2 3 2" xfId="12748" xr:uid="{FAE5ABEC-9701-44AB-A881-1F6FF99C8274}"/>
    <cellStyle name="Comma 2 5 2 3 3 2 3 2 2" xfId="28159" xr:uid="{2CD2EDC9-CD02-41DC-9599-10663AC72C48}"/>
    <cellStyle name="Comma 2 5 2 3 3 2 3 2 2 2" xfId="58983" xr:uid="{5CE3681F-F289-4F8F-AB4B-C0CF7C2FB2B9}"/>
    <cellStyle name="Comma 2 5 2 3 3 2 3 2 3" xfId="43573" xr:uid="{1C3A96CF-3125-4776-A9DA-38008EE340AB}"/>
    <cellStyle name="Comma 2 5 2 3 3 2 3 3" xfId="20350" xr:uid="{0CD1F35B-D36F-4DF1-AAB5-D3CAEA32C85F}"/>
    <cellStyle name="Comma 2 5 2 3 3 2 3 3 2" xfId="51174" xr:uid="{3A448F0C-A62F-4FA7-94E3-CE0272FA9E84}"/>
    <cellStyle name="Comma 2 5 2 3 3 2 3 4" xfId="35764" xr:uid="{CD790861-820F-40E3-AA2B-BFEA186C6B99}"/>
    <cellStyle name="Comma 2 5 2 3 3 2 4" xfId="8945" xr:uid="{7AE12C6F-CDD5-45D1-B9F3-A5423C0D2E55}"/>
    <cellStyle name="Comma 2 5 2 3 3 2 4 2" xfId="24356" xr:uid="{16881318-50C2-4EF3-B2EC-DAA4178810F1}"/>
    <cellStyle name="Comma 2 5 2 3 3 2 4 2 2" xfId="55180" xr:uid="{7F24E4C1-81F1-4721-B0B0-61CC4597C923}"/>
    <cellStyle name="Comma 2 5 2 3 3 2 4 3" xfId="39770" xr:uid="{6B6D050C-B57C-4B12-98E9-8F559B2102C6}"/>
    <cellStyle name="Comma 2 5 2 3 3 2 5" xfId="16547" xr:uid="{C94D899C-6C02-4D4E-9DDE-474042FD70E4}"/>
    <cellStyle name="Comma 2 5 2 3 3 2 5 2" xfId="47371" xr:uid="{210E2EB0-1CC5-4068-BED5-55EB2417A915}"/>
    <cellStyle name="Comma 2 5 2 3 3 2 6" xfId="31961" xr:uid="{29A33EE4-275F-43E2-90F9-C3730B9C7B17}"/>
    <cellStyle name="Comma 2 5 2 3 3 3" xfId="1767" xr:uid="{74DDAA99-C6D0-4A37-9F04-F889DE50469A}"/>
    <cellStyle name="Comma 2 5 2 3 3 3 2" xfId="3666" xr:uid="{1CB92190-29F6-4D55-9B66-27DEE72B1BD8}"/>
    <cellStyle name="Comma 2 5 2 3 3 3 2 2" xfId="7469" xr:uid="{946A1105-95E1-468E-AA51-B7D7744B69AF}"/>
    <cellStyle name="Comma 2 5 2 3 3 3 2 2 2" xfId="15280" xr:uid="{326774C8-529F-4F40-8B7E-2B1540F0AC9B}"/>
    <cellStyle name="Comma 2 5 2 3 3 3 2 2 2 2" xfId="30691" xr:uid="{F26F5DE1-AE27-4B27-8A53-00F9F5316D7C}"/>
    <cellStyle name="Comma 2 5 2 3 3 3 2 2 2 2 2" xfId="61515" xr:uid="{62C2051B-DF81-4F3D-8763-F62EB858DC70}"/>
    <cellStyle name="Comma 2 5 2 3 3 3 2 2 2 3" xfId="46105" xr:uid="{530AA276-F59A-4508-BEEC-2858E3F079ED}"/>
    <cellStyle name="Comma 2 5 2 3 3 3 2 2 3" xfId="22882" xr:uid="{9A0E9D62-5019-46DA-B761-7D919E653053}"/>
    <cellStyle name="Comma 2 5 2 3 3 3 2 2 3 2" xfId="53706" xr:uid="{7F5829A5-2F60-463F-8578-EEFADF768760}"/>
    <cellStyle name="Comma 2 5 2 3 3 3 2 2 4" xfId="38296" xr:uid="{BBC3FB12-DEC9-4C3A-A0DF-628D2489030F}"/>
    <cellStyle name="Comma 2 5 2 3 3 3 2 3" xfId="11477" xr:uid="{15883562-8A83-45CF-A0A1-2E777B998EC0}"/>
    <cellStyle name="Comma 2 5 2 3 3 3 2 3 2" xfId="26888" xr:uid="{9DCC3459-37AB-4563-A51E-8F6C222B8D00}"/>
    <cellStyle name="Comma 2 5 2 3 3 3 2 3 2 2" xfId="57712" xr:uid="{80425709-0454-4C69-9F30-847C4023E6C9}"/>
    <cellStyle name="Comma 2 5 2 3 3 3 2 3 3" xfId="42302" xr:uid="{0AC8D385-7F7D-4050-9D40-00D1EE847086}"/>
    <cellStyle name="Comma 2 5 2 3 3 3 2 4" xfId="19079" xr:uid="{87792C2F-75A9-49A3-AA1B-B84D519487C8}"/>
    <cellStyle name="Comma 2 5 2 3 3 3 2 4 2" xfId="49903" xr:uid="{A1D4669A-E3FE-454B-B197-6854F837B6DE}"/>
    <cellStyle name="Comma 2 5 2 3 3 3 2 5" xfId="34493" xr:uid="{C9C47BF4-7D9F-41D4-9D07-2AE30860743F}"/>
    <cellStyle name="Comma 2 5 2 3 3 3 3" xfId="5570" xr:uid="{774BAD2C-3C49-4206-A413-CA87BA6C719C}"/>
    <cellStyle name="Comma 2 5 2 3 3 3 3 2" xfId="13381" xr:uid="{C52E7B80-B88E-45AC-92C8-1898EF962ED2}"/>
    <cellStyle name="Comma 2 5 2 3 3 3 3 2 2" xfId="28792" xr:uid="{A3C0C0DD-EE7B-4FF8-8660-5D194E4C4BE7}"/>
    <cellStyle name="Comma 2 5 2 3 3 3 3 2 2 2" xfId="59616" xr:uid="{FF6A9176-B532-4791-BC09-AF1846522F8D}"/>
    <cellStyle name="Comma 2 5 2 3 3 3 3 2 3" xfId="44206" xr:uid="{2C2E8EEF-55F4-450F-94DE-7DBFEB144A34}"/>
    <cellStyle name="Comma 2 5 2 3 3 3 3 3" xfId="20983" xr:uid="{80F6850E-5B08-4E7C-92EC-2EFD796C81D6}"/>
    <cellStyle name="Comma 2 5 2 3 3 3 3 3 2" xfId="51807" xr:uid="{A0B72436-14BE-4425-9236-76ADB9C712AB}"/>
    <cellStyle name="Comma 2 5 2 3 3 3 3 4" xfId="36397" xr:uid="{296CD442-D3AA-402B-80A9-9CC2A2E3C118}"/>
    <cellStyle name="Comma 2 5 2 3 3 3 4" xfId="9578" xr:uid="{E2CE5ED1-299F-4A47-9A10-54807156C422}"/>
    <cellStyle name="Comma 2 5 2 3 3 3 4 2" xfId="24989" xr:uid="{AFB5034A-B202-4AB1-AEB8-D9F443D507B9}"/>
    <cellStyle name="Comma 2 5 2 3 3 3 4 2 2" xfId="55813" xr:uid="{A421C723-3816-4900-9E72-E6ACCB8FE09B}"/>
    <cellStyle name="Comma 2 5 2 3 3 3 4 3" xfId="40403" xr:uid="{C793BF63-B97E-4351-81D9-17693DCD0244}"/>
    <cellStyle name="Comma 2 5 2 3 3 3 5" xfId="17180" xr:uid="{F65CED85-B5B6-4BFA-8FA6-A25D4F90D627}"/>
    <cellStyle name="Comma 2 5 2 3 3 3 5 2" xfId="48004" xr:uid="{6611A763-EED7-435E-A756-A39AB023B7C0}"/>
    <cellStyle name="Comma 2 5 2 3 3 3 6" xfId="32594" xr:uid="{A963EACF-EE44-424F-B53D-590FD5C95CF6}"/>
    <cellStyle name="Comma 2 5 2 3 3 4" xfId="2400" xr:uid="{8B72C2B9-6648-4A7C-8A6E-8EE44AB6FF55}"/>
    <cellStyle name="Comma 2 5 2 3 3 4 2" xfId="6203" xr:uid="{4C7E859A-3E6F-4265-8999-3BDE4E8E73E5}"/>
    <cellStyle name="Comma 2 5 2 3 3 4 2 2" xfId="14014" xr:uid="{4B704753-8F82-4571-8B09-513CD7225258}"/>
    <cellStyle name="Comma 2 5 2 3 3 4 2 2 2" xfId="29425" xr:uid="{FDC78F2B-679E-40E1-BB46-030DFF6FB3C2}"/>
    <cellStyle name="Comma 2 5 2 3 3 4 2 2 2 2" xfId="60249" xr:uid="{17317C4E-9A94-4A20-BD45-554C03B883BD}"/>
    <cellStyle name="Comma 2 5 2 3 3 4 2 2 3" xfId="44839" xr:uid="{12029B90-CDBC-42BA-B802-5E2760786B18}"/>
    <cellStyle name="Comma 2 5 2 3 3 4 2 3" xfId="21616" xr:uid="{D5978F38-B5B1-4CF0-8A93-C3DB6386DBB3}"/>
    <cellStyle name="Comma 2 5 2 3 3 4 2 3 2" xfId="52440" xr:uid="{2AB6E129-7766-487A-9244-5F3CE3E92DEC}"/>
    <cellStyle name="Comma 2 5 2 3 3 4 2 4" xfId="37030" xr:uid="{66922D33-1A13-4ECC-9F08-3F3656472CCA}"/>
    <cellStyle name="Comma 2 5 2 3 3 4 3" xfId="10211" xr:uid="{45804A1E-0BBA-464B-BEDC-6F3554021196}"/>
    <cellStyle name="Comma 2 5 2 3 3 4 3 2" xfId="25622" xr:uid="{314AD8DE-2295-4885-B51E-4A97A8CF2272}"/>
    <cellStyle name="Comma 2 5 2 3 3 4 3 2 2" xfId="56446" xr:uid="{873850AF-DE5D-427A-8FFB-6C2B8E696555}"/>
    <cellStyle name="Comma 2 5 2 3 3 4 3 3" xfId="41036" xr:uid="{5308AD56-9574-49CE-879C-BBC6205BA6FA}"/>
    <cellStyle name="Comma 2 5 2 3 3 4 4" xfId="17813" xr:uid="{C6E29407-2543-41DC-B851-B053E633B7C8}"/>
    <cellStyle name="Comma 2 5 2 3 3 4 4 2" xfId="48637" xr:uid="{B990017F-0DCA-4549-893C-7CB1B3165107}"/>
    <cellStyle name="Comma 2 5 2 3 3 4 5" xfId="33227" xr:uid="{698360F4-CFF4-46C8-A77A-EAF23EFA98FB}"/>
    <cellStyle name="Comma 2 5 2 3 3 5" xfId="4304" xr:uid="{0F5ED3B4-B968-4B8C-AC39-711105CA5AE0}"/>
    <cellStyle name="Comma 2 5 2 3 3 5 2" xfId="12115" xr:uid="{D8D11F3C-4090-46AB-A97A-243DE9F0A1D1}"/>
    <cellStyle name="Comma 2 5 2 3 3 5 2 2" xfId="27526" xr:uid="{EEEF6328-FC53-4106-BF4C-6CC31641B95B}"/>
    <cellStyle name="Comma 2 5 2 3 3 5 2 2 2" xfId="58350" xr:uid="{C9C34B90-3381-4C2B-BE35-993582AF77DD}"/>
    <cellStyle name="Comma 2 5 2 3 3 5 2 3" xfId="42940" xr:uid="{E1910FC4-9606-435C-B15C-5AFD53A81C69}"/>
    <cellStyle name="Comma 2 5 2 3 3 5 3" xfId="19717" xr:uid="{086C19EB-AC2D-4BB4-AE30-34546B6F8886}"/>
    <cellStyle name="Comma 2 5 2 3 3 5 3 2" xfId="50541" xr:uid="{2AE23176-4251-41E4-851C-893F22FE4D23}"/>
    <cellStyle name="Comma 2 5 2 3 3 5 4" xfId="35131" xr:uid="{6EAC6B61-85B5-4202-BA98-A6133DC706AF}"/>
    <cellStyle name="Comma 2 5 2 3 3 6" xfId="8312" xr:uid="{D0FBE239-7175-4507-AB5D-8423819FBF56}"/>
    <cellStyle name="Comma 2 5 2 3 3 6 2" xfId="23723" xr:uid="{B5139F99-539C-4AB0-B23E-DC29D818897E}"/>
    <cellStyle name="Comma 2 5 2 3 3 6 2 2" xfId="54547" xr:uid="{6B0089C6-ECB5-4946-AEAF-E4BD1992A605}"/>
    <cellStyle name="Comma 2 5 2 3 3 6 3" xfId="39137" xr:uid="{EDFA058B-8A46-43FC-AAED-F5C88E6B8882}"/>
    <cellStyle name="Comma 2 5 2 3 3 7" xfId="15914" xr:uid="{65D6CFDC-D01B-4EA8-83E0-5FFD323E0606}"/>
    <cellStyle name="Comma 2 5 2 3 3 7 2" xfId="46738" xr:uid="{2EEDF16C-5B1B-474F-B533-6E75E8E12F55}"/>
    <cellStyle name="Comma 2 5 2 3 3 8" xfId="31328" xr:uid="{87570251-416A-49BE-8942-B322FAA471B6}"/>
    <cellStyle name="Comma 2 5 2 3 4" xfId="921" xr:uid="{709D3885-4358-4A1F-AA21-9B37D4014D15}"/>
    <cellStyle name="Comma 2 5 2 3 4 2" xfId="2820" xr:uid="{24A4411D-B6AE-45B5-8C62-B1BEAF0F0A99}"/>
    <cellStyle name="Comma 2 5 2 3 4 2 2" xfId="6623" xr:uid="{3F6B9419-93F9-4758-A05F-7C06000FD442}"/>
    <cellStyle name="Comma 2 5 2 3 4 2 2 2" xfId="14434" xr:uid="{86F771A3-D56F-445F-B33B-376D332A080F}"/>
    <cellStyle name="Comma 2 5 2 3 4 2 2 2 2" xfId="29845" xr:uid="{0F5562DF-FC04-4919-A323-B64F6A1A5875}"/>
    <cellStyle name="Comma 2 5 2 3 4 2 2 2 2 2" xfId="60669" xr:uid="{ED3FABC0-4A08-49D0-84BD-E017EC4737A0}"/>
    <cellStyle name="Comma 2 5 2 3 4 2 2 2 3" xfId="45259" xr:uid="{B63A82D2-6E65-4EAA-9210-497B9585AF7F}"/>
    <cellStyle name="Comma 2 5 2 3 4 2 2 3" xfId="22036" xr:uid="{3F9C8FBB-6350-4525-BE6C-7111DBDE096F}"/>
    <cellStyle name="Comma 2 5 2 3 4 2 2 3 2" xfId="52860" xr:uid="{04C70FB0-5B0A-4DC6-AAD8-BBE6E91B53E5}"/>
    <cellStyle name="Comma 2 5 2 3 4 2 2 4" xfId="37450" xr:uid="{7FEFA45F-36DA-41D3-9E80-7585BA4C8257}"/>
    <cellStyle name="Comma 2 5 2 3 4 2 3" xfId="10631" xr:uid="{A4D921E0-99AD-49C0-A5D5-D39204B650F8}"/>
    <cellStyle name="Comma 2 5 2 3 4 2 3 2" xfId="26042" xr:uid="{06EC9BA7-CB86-4FFD-B0E3-F17129EFE65A}"/>
    <cellStyle name="Comma 2 5 2 3 4 2 3 2 2" xfId="56866" xr:uid="{E2D37D7D-1716-477F-9C96-0180EF6495AA}"/>
    <cellStyle name="Comma 2 5 2 3 4 2 3 3" xfId="41456" xr:uid="{8A6A7ED7-3CCC-405C-9ED9-79BA984C22E2}"/>
    <cellStyle name="Comma 2 5 2 3 4 2 4" xfId="18233" xr:uid="{4A7E2263-95C3-4794-8058-BCFFF3A2A70C}"/>
    <cellStyle name="Comma 2 5 2 3 4 2 4 2" xfId="49057" xr:uid="{DB4EAF7E-7A13-4080-860A-6100CD03C53A}"/>
    <cellStyle name="Comma 2 5 2 3 4 2 5" xfId="33647" xr:uid="{7F422AE4-8829-4803-8F16-48F0B38702FF}"/>
    <cellStyle name="Comma 2 5 2 3 4 3" xfId="4724" xr:uid="{91E30E6B-9DD9-49ED-8C23-7CFEEAF7B400}"/>
    <cellStyle name="Comma 2 5 2 3 4 3 2" xfId="12535" xr:uid="{9E9FBABB-2030-4024-A3C2-5F8A520597A4}"/>
    <cellStyle name="Comma 2 5 2 3 4 3 2 2" xfId="27946" xr:uid="{D0AC704B-0FE1-4C3D-8A6E-CA0CC7D7D407}"/>
    <cellStyle name="Comma 2 5 2 3 4 3 2 2 2" xfId="58770" xr:uid="{D60D7C76-4226-4BCE-8FE5-8D730F061381}"/>
    <cellStyle name="Comma 2 5 2 3 4 3 2 3" xfId="43360" xr:uid="{C4EF3F22-2433-4853-8E68-949EB17EA246}"/>
    <cellStyle name="Comma 2 5 2 3 4 3 3" xfId="20137" xr:uid="{D2F4EAF3-7D70-40D5-B2CD-58E24C85DEC4}"/>
    <cellStyle name="Comma 2 5 2 3 4 3 3 2" xfId="50961" xr:uid="{12419269-9401-468C-BED4-93457EEA510B}"/>
    <cellStyle name="Comma 2 5 2 3 4 3 4" xfId="35551" xr:uid="{1484BA23-3380-4AFF-87A1-B83987A82C12}"/>
    <cellStyle name="Comma 2 5 2 3 4 4" xfId="8732" xr:uid="{0B7901A9-5F45-433E-B182-6663B62EC498}"/>
    <cellStyle name="Comma 2 5 2 3 4 4 2" xfId="24143" xr:uid="{5F0FB860-3D72-4E90-B47B-0AFE96DB2DE4}"/>
    <cellStyle name="Comma 2 5 2 3 4 4 2 2" xfId="54967" xr:uid="{0B5A7EF6-912A-48C9-8A44-EAF9264B6BB3}"/>
    <cellStyle name="Comma 2 5 2 3 4 4 3" xfId="39557" xr:uid="{F11EDC73-2123-46DD-B7E6-3A52F0585E05}"/>
    <cellStyle name="Comma 2 5 2 3 4 5" xfId="16334" xr:uid="{3CDA1716-F610-4E39-B31B-7585F18B4ED0}"/>
    <cellStyle name="Comma 2 5 2 3 4 5 2" xfId="47158" xr:uid="{3BFCB5F7-3F2B-445C-90C1-456F55756F2C}"/>
    <cellStyle name="Comma 2 5 2 3 4 6" xfId="31748" xr:uid="{1FCFEA0A-AB0B-4E23-A832-7032F4F40D57}"/>
    <cellStyle name="Comma 2 5 2 3 5" xfId="1554" xr:uid="{5AB4DE3E-4F73-47A3-8DD6-F0FA1FD36449}"/>
    <cellStyle name="Comma 2 5 2 3 5 2" xfId="3453" xr:uid="{AB6681DB-5FA0-4B55-88D9-BC520C659F17}"/>
    <cellStyle name="Comma 2 5 2 3 5 2 2" xfId="7256" xr:uid="{14287444-AACA-4580-99B3-4021F941EE45}"/>
    <cellStyle name="Comma 2 5 2 3 5 2 2 2" xfId="15067" xr:uid="{16627B39-7CD2-43DE-8C9C-4022E95B7B54}"/>
    <cellStyle name="Comma 2 5 2 3 5 2 2 2 2" xfId="30478" xr:uid="{5852C798-4F20-4DAA-9737-C8F33B4A2D19}"/>
    <cellStyle name="Comma 2 5 2 3 5 2 2 2 2 2" xfId="61302" xr:uid="{E030590D-1261-42AF-A6E1-2F9946BAFBCF}"/>
    <cellStyle name="Comma 2 5 2 3 5 2 2 2 3" xfId="45892" xr:uid="{D5BF7896-4630-43F7-8C5D-1A973DF4FC4A}"/>
    <cellStyle name="Comma 2 5 2 3 5 2 2 3" xfId="22669" xr:uid="{535D5E18-B2BE-4173-9697-31AF4E49906A}"/>
    <cellStyle name="Comma 2 5 2 3 5 2 2 3 2" xfId="53493" xr:uid="{CEA7EF4E-D725-4853-A48B-2763E3D00712}"/>
    <cellStyle name="Comma 2 5 2 3 5 2 2 4" xfId="38083" xr:uid="{D551C7FC-99BA-46AC-A57E-2A0AE3E762B8}"/>
    <cellStyle name="Comma 2 5 2 3 5 2 3" xfId="11264" xr:uid="{C82D0A72-8624-451C-98E6-4C8AB8C83C4A}"/>
    <cellStyle name="Comma 2 5 2 3 5 2 3 2" xfId="26675" xr:uid="{EF231A11-FA13-43DD-8F3F-A63834D577F6}"/>
    <cellStyle name="Comma 2 5 2 3 5 2 3 2 2" xfId="57499" xr:uid="{7949723A-95C2-4DFC-8A2D-5FC58C6ACFA7}"/>
    <cellStyle name="Comma 2 5 2 3 5 2 3 3" xfId="42089" xr:uid="{2D54CD78-08D1-46EE-8291-E5798CFA0D95}"/>
    <cellStyle name="Comma 2 5 2 3 5 2 4" xfId="18866" xr:uid="{2E7F01D7-B235-4AAA-B048-CBD334B8FDE2}"/>
    <cellStyle name="Comma 2 5 2 3 5 2 4 2" xfId="49690" xr:uid="{103A39D5-E3E8-4F76-BB98-4711C29A53A4}"/>
    <cellStyle name="Comma 2 5 2 3 5 2 5" xfId="34280" xr:uid="{BEEB9C56-8789-4C56-A5FD-731BA7BAF840}"/>
    <cellStyle name="Comma 2 5 2 3 5 3" xfId="5357" xr:uid="{230B0EEF-0B25-41AE-BED2-775635D1CCE8}"/>
    <cellStyle name="Comma 2 5 2 3 5 3 2" xfId="13168" xr:uid="{0489C1AB-AFE3-42AD-80AE-9C8DD07586BF}"/>
    <cellStyle name="Comma 2 5 2 3 5 3 2 2" xfId="28579" xr:uid="{4EB43387-0274-4B64-9345-297D54593CE9}"/>
    <cellStyle name="Comma 2 5 2 3 5 3 2 2 2" xfId="59403" xr:uid="{210EB3AB-7564-450C-AE1F-9F7925DFA21F}"/>
    <cellStyle name="Comma 2 5 2 3 5 3 2 3" xfId="43993" xr:uid="{126026AC-A30D-4A51-85D9-AC3EE3026BAF}"/>
    <cellStyle name="Comma 2 5 2 3 5 3 3" xfId="20770" xr:uid="{A00F0B9C-5A1D-4A79-AC5C-960ABDCE2E2A}"/>
    <cellStyle name="Comma 2 5 2 3 5 3 3 2" xfId="51594" xr:uid="{318061E4-46F8-4FD3-9022-C65454391035}"/>
    <cellStyle name="Comma 2 5 2 3 5 3 4" xfId="36184" xr:uid="{C1A88782-3D18-4ED5-B0AA-8399C5CA561E}"/>
    <cellStyle name="Comma 2 5 2 3 5 4" xfId="9365" xr:uid="{2B6FAB49-85B4-46F6-821B-82A9889E285A}"/>
    <cellStyle name="Comma 2 5 2 3 5 4 2" xfId="24776" xr:uid="{D2BB52BE-FDAC-4FAB-9765-42E89E5130A6}"/>
    <cellStyle name="Comma 2 5 2 3 5 4 2 2" xfId="55600" xr:uid="{41AD726F-FC39-43F4-A78D-136CC5FA320B}"/>
    <cellStyle name="Comma 2 5 2 3 5 4 3" xfId="40190" xr:uid="{AFDD6744-23C7-4AFD-86C1-6DE9F8450273}"/>
    <cellStyle name="Comma 2 5 2 3 5 5" xfId="16967" xr:uid="{0D62B184-D999-446A-AA63-3996B944A5D1}"/>
    <cellStyle name="Comma 2 5 2 3 5 5 2" xfId="47791" xr:uid="{F56F7F85-B3F1-4DEE-88DA-203726AAE895}"/>
    <cellStyle name="Comma 2 5 2 3 5 6" xfId="32381" xr:uid="{0AB3FBF8-6BAE-41DB-B20F-5EA9D86B99A4}"/>
    <cellStyle name="Comma 2 5 2 3 6" xfId="2187" xr:uid="{C9B0BA19-7576-4405-BBAB-25ACC4D2456D}"/>
    <cellStyle name="Comma 2 5 2 3 6 2" xfId="5990" xr:uid="{3EBA3083-A546-42BC-913B-FA981D34880A}"/>
    <cellStyle name="Comma 2 5 2 3 6 2 2" xfId="13801" xr:uid="{CDADAAA5-9D82-454C-998F-6E784210564F}"/>
    <cellStyle name="Comma 2 5 2 3 6 2 2 2" xfId="29212" xr:uid="{C561FC0E-1C35-4EF5-B97A-0410A8CCC2CA}"/>
    <cellStyle name="Comma 2 5 2 3 6 2 2 2 2" xfId="60036" xr:uid="{809E6A3A-360F-4BBB-AA04-D479E54CAE4D}"/>
    <cellStyle name="Comma 2 5 2 3 6 2 2 3" xfId="44626" xr:uid="{98F674EE-4374-4BC8-810A-828154ECCD07}"/>
    <cellStyle name="Comma 2 5 2 3 6 2 3" xfId="21403" xr:uid="{5A19A8F4-10E1-449D-B32D-8148F909B8DC}"/>
    <cellStyle name="Comma 2 5 2 3 6 2 3 2" xfId="52227" xr:uid="{AAA029ED-B314-442B-B02D-A0E2499952B4}"/>
    <cellStyle name="Comma 2 5 2 3 6 2 4" xfId="36817" xr:uid="{80B249D0-51F9-4F97-8C0D-F2A91FF7D207}"/>
    <cellStyle name="Comma 2 5 2 3 6 3" xfId="9998" xr:uid="{6CE2A3BC-1A52-48B7-9097-FB867536C284}"/>
    <cellStyle name="Comma 2 5 2 3 6 3 2" xfId="25409" xr:uid="{61D137EE-0FD1-4897-A3CE-FD2D2645E556}"/>
    <cellStyle name="Comma 2 5 2 3 6 3 2 2" xfId="56233" xr:uid="{1FBDF54A-E97A-433E-9AFB-4DBA6C35D686}"/>
    <cellStyle name="Comma 2 5 2 3 6 3 3" xfId="40823" xr:uid="{AA665443-BB52-431C-A537-C5B1892FBFBD}"/>
    <cellStyle name="Comma 2 5 2 3 6 4" xfId="17600" xr:uid="{3CD6F1A3-5005-46A5-B483-A8E7A5C5AB43}"/>
    <cellStyle name="Comma 2 5 2 3 6 4 2" xfId="48424" xr:uid="{174B00A4-777A-41DE-BDD4-D5FDDA50886C}"/>
    <cellStyle name="Comma 2 5 2 3 6 5" xfId="33014" xr:uid="{DBCAB1D3-F667-4B38-9064-93A9F335225F}"/>
    <cellStyle name="Comma 2 5 2 3 7" xfId="4091" xr:uid="{9E674ADF-C502-487F-88C0-AC9EF492E8B9}"/>
    <cellStyle name="Comma 2 5 2 3 7 2" xfId="11902" xr:uid="{C57F89FF-A375-4C22-A3AF-48018D3AA9DB}"/>
    <cellStyle name="Comma 2 5 2 3 7 2 2" xfId="27313" xr:uid="{545B3B96-3539-44C2-92CB-91106A350230}"/>
    <cellStyle name="Comma 2 5 2 3 7 2 2 2" xfId="58137" xr:uid="{CEB32689-7493-4A0E-8B95-84BCAC416320}"/>
    <cellStyle name="Comma 2 5 2 3 7 2 3" xfId="42727" xr:uid="{D9220E8A-5D9C-4651-93D9-CDFBA1449EFA}"/>
    <cellStyle name="Comma 2 5 2 3 7 3" xfId="19504" xr:uid="{05E29FBF-DD11-411F-AA7A-CECB28836B73}"/>
    <cellStyle name="Comma 2 5 2 3 7 3 2" xfId="50328" xr:uid="{23B0FD2F-60A7-4FDA-9B65-47E5B4EDFECF}"/>
    <cellStyle name="Comma 2 5 2 3 7 4" xfId="34918" xr:uid="{A373BB8D-8C8E-4295-AFE8-17C61EAA2512}"/>
    <cellStyle name="Comma 2 5 2 3 8" xfId="8099" xr:uid="{B4125363-44D4-4AFE-BD7A-857EA14F5647}"/>
    <cellStyle name="Comma 2 5 2 3 8 2" xfId="23510" xr:uid="{9301205A-3906-4A33-BF89-19560DE08A2C}"/>
    <cellStyle name="Comma 2 5 2 3 8 2 2" xfId="54334" xr:uid="{A61AAB6D-C9CB-46CC-8A1F-90295F35A120}"/>
    <cellStyle name="Comma 2 5 2 3 8 3" xfId="38924" xr:uid="{60BDFB50-DA6E-4326-BAFE-5A29AE47A0A1}"/>
    <cellStyle name="Comma 2 5 2 3 9" xfId="7890" xr:uid="{85144107-9A82-4F4C-95A5-CD268984819D}"/>
    <cellStyle name="Comma 2 5 2 3 9 2" xfId="23301" xr:uid="{7AC792C8-8DFC-43EC-BDBB-671B4CCB9D41}"/>
    <cellStyle name="Comma 2 5 2 3 9 2 2" xfId="54125" xr:uid="{D4D4F80E-A16A-4102-A430-0A556AF39550}"/>
    <cellStyle name="Comma 2 5 2 3 9 3" xfId="38715" xr:uid="{2883814B-FE51-49EB-9E6B-768B7D23A648}"/>
    <cellStyle name="Comma 2 5 2 4" xfId="199" xr:uid="{B8338296-F2C6-4525-8DA5-93A0BE57C2BE}"/>
    <cellStyle name="Comma 2 5 2 4 10" xfId="15621" xr:uid="{C6B36ED7-7C60-48D8-B823-069EFC8581CB}"/>
    <cellStyle name="Comma 2 5 2 4 10 2" xfId="46445" xr:uid="{A6BE7B43-8171-42CD-A97E-9D976221A215}"/>
    <cellStyle name="Comma 2 5 2 4 11" xfId="31035" xr:uid="{AC0B67EC-C5C3-4C8B-A256-7B95EDA90901}"/>
    <cellStyle name="Comma 2 5 2 4 2" xfId="630" xr:uid="{ADCEE211-EFBE-4D61-9486-2E7B03046117}"/>
    <cellStyle name="Comma 2 5 2 4 2 2" xfId="1263" xr:uid="{11D1E1A8-7047-4E62-AF08-55C425551DB8}"/>
    <cellStyle name="Comma 2 5 2 4 2 2 2" xfId="3162" xr:uid="{80D75CFF-2662-4ADD-89CD-E2183ECCD642}"/>
    <cellStyle name="Comma 2 5 2 4 2 2 2 2" xfId="6965" xr:uid="{F209D5CD-FC11-49EF-A99E-C00565A305F9}"/>
    <cellStyle name="Comma 2 5 2 4 2 2 2 2 2" xfId="14776" xr:uid="{8417A4DF-227C-489B-8EC1-AB30C92B92C1}"/>
    <cellStyle name="Comma 2 5 2 4 2 2 2 2 2 2" xfId="30187" xr:uid="{0FDFDB07-61E3-4910-8F6B-47BEA2BBF23D}"/>
    <cellStyle name="Comma 2 5 2 4 2 2 2 2 2 2 2" xfId="61011" xr:uid="{F9E69F65-5FD5-4DC3-A5AE-A39180F3CD6B}"/>
    <cellStyle name="Comma 2 5 2 4 2 2 2 2 2 3" xfId="45601" xr:uid="{A9665619-D5CB-454C-B9E5-AE2CFE983A7B}"/>
    <cellStyle name="Comma 2 5 2 4 2 2 2 2 3" xfId="22378" xr:uid="{CB838DD9-9FAF-43A3-96CD-C3D4D4F3F3C1}"/>
    <cellStyle name="Comma 2 5 2 4 2 2 2 2 3 2" xfId="53202" xr:uid="{5D6DF73A-5DD8-4586-B834-F280915A4F61}"/>
    <cellStyle name="Comma 2 5 2 4 2 2 2 2 4" xfId="37792" xr:uid="{B85D57DF-0F08-4C3E-955C-DCCE93CB8934}"/>
    <cellStyle name="Comma 2 5 2 4 2 2 2 3" xfId="10973" xr:uid="{D2879C14-2B8B-42CD-8607-9715055BCB96}"/>
    <cellStyle name="Comma 2 5 2 4 2 2 2 3 2" xfId="26384" xr:uid="{B305F210-31AC-4E4B-94D4-35C298B29034}"/>
    <cellStyle name="Comma 2 5 2 4 2 2 2 3 2 2" xfId="57208" xr:uid="{4A691B13-C0CE-4503-A576-98F15DB32CC6}"/>
    <cellStyle name="Comma 2 5 2 4 2 2 2 3 3" xfId="41798" xr:uid="{13DC9982-B348-414E-8B3B-4C7DE1FE09AB}"/>
    <cellStyle name="Comma 2 5 2 4 2 2 2 4" xfId="18575" xr:uid="{6F12906C-6AF3-4425-B83F-FEEEBA493CD9}"/>
    <cellStyle name="Comma 2 5 2 4 2 2 2 4 2" xfId="49399" xr:uid="{1F1E1C0E-C84A-46A1-BDF3-7B83122C1AD9}"/>
    <cellStyle name="Comma 2 5 2 4 2 2 2 5" xfId="33989" xr:uid="{F953DBC9-0756-473D-AA62-54FC92B9B784}"/>
    <cellStyle name="Comma 2 5 2 4 2 2 3" xfId="5066" xr:uid="{96DD5E86-537A-498E-911D-CFAB352E8285}"/>
    <cellStyle name="Comma 2 5 2 4 2 2 3 2" xfId="12877" xr:uid="{3F8BF99D-D097-41F4-A481-2239BE449A0D}"/>
    <cellStyle name="Comma 2 5 2 4 2 2 3 2 2" xfId="28288" xr:uid="{B8D3EDCA-AD1D-4BC7-82B0-D75237CDC109}"/>
    <cellStyle name="Comma 2 5 2 4 2 2 3 2 2 2" xfId="59112" xr:uid="{8975B8CC-B475-41FD-A56D-EEF504A32D9E}"/>
    <cellStyle name="Comma 2 5 2 4 2 2 3 2 3" xfId="43702" xr:uid="{AA13C3BB-64A3-4B60-AB67-9D929DCDB7F6}"/>
    <cellStyle name="Comma 2 5 2 4 2 2 3 3" xfId="20479" xr:uid="{2D90761D-30BF-4907-82C2-9C45F8A024B7}"/>
    <cellStyle name="Comma 2 5 2 4 2 2 3 3 2" xfId="51303" xr:uid="{A95655DD-1848-4B74-8259-2EFE00003F9A}"/>
    <cellStyle name="Comma 2 5 2 4 2 2 3 4" xfId="35893" xr:uid="{375997A8-994C-452D-BADD-CDF633388602}"/>
    <cellStyle name="Comma 2 5 2 4 2 2 4" xfId="9074" xr:uid="{1ACB8182-351D-4F72-AD94-43BFA3A407A2}"/>
    <cellStyle name="Comma 2 5 2 4 2 2 4 2" xfId="24485" xr:uid="{DFCCCEF7-4D36-4D97-A61F-B1A1B0B79CDF}"/>
    <cellStyle name="Comma 2 5 2 4 2 2 4 2 2" xfId="55309" xr:uid="{8DBA8C45-7DCF-461F-B230-8F43327A86E3}"/>
    <cellStyle name="Comma 2 5 2 4 2 2 4 3" xfId="39899" xr:uid="{BDDCA338-41F5-4D7E-A1AF-37CD5408073E}"/>
    <cellStyle name="Comma 2 5 2 4 2 2 5" xfId="16676" xr:uid="{A10137C9-C45B-4844-89D8-5A8249C45CE4}"/>
    <cellStyle name="Comma 2 5 2 4 2 2 5 2" xfId="47500" xr:uid="{E57E50E3-5BEA-429B-8A40-A50E28CE515C}"/>
    <cellStyle name="Comma 2 5 2 4 2 2 6" xfId="32090" xr:uid="{A8016426-1402-417C-BA7B-A7A979103CD9}"/>
    <cellStyle name="Comma 2 5 2 4 2 3" xfId="1896" xr:uid="{9DBBCB44-AD57-4A4A-B527-8FF454546FC6}"/>
    <cellStyle name="Comma 2 5 2 4 2 3 2" xfId="3795" xr:uid="{327CA9F0-34EF-4F49-8A2C-37A91C7184E8}"/>
    <cellStyle name="Comma 2 5 2 4 2 3 2 2" xfId="7598" xr:uid="{664A8E2F-7BD1-4073-B6BD-0D9A80957064}"/>
    <cellStyle name="Comma 2 5 2 4 2 3 2 2 2" xfId="15409" xr:uid="{AD672B6B-F354-4CDF-BB8D-70DFB1471182}"/>
    <cellStyle name="Comma 2 5 2 4 2 3 2 2 2 2" xfId="30820" xr:uid="{401125CF-026C-41B7-926F-23F5BC33F8F5}"/>
    <cellStyle name="Comma 2 5 2 4 2 3 2 2 2 2 2" xfId="61644" xr:uid="{3D16A07B-0687-4858-BE33-0F9436B086B6}"/>
    <cellStyle name="Comma 2 5 2 4 2 3 2 2 2 3" xfId="46234" xr:uid="{8AEFFC0E-E09B-46B6-B14D-510E43AEB405}"/>
    <cellStyle name="Comma 2 5 2 4 2 3 2 2 3" xfId="23011" xr:uid="{8025F094-DE08-4D79-93BB-05A772F14E7A}"/>
    <cellStyle name="Comma 2 5 2 4 2 3 2 2 3 2" xfId="53835" xr:uid="{621562D5-9752-4F8F-AF62-F9CCE8E29BBB}"/>
    <cellStyle name="Comma 2 5 2 4 2 3 2 2 4" xfId="38425" xr:uid="{E4758FB9-9F3B-444F-8E9C-084C7485578E}"/>
    <cellStyle name="Comma 2 5 2 4 2 3 2 3" xfId="11606" xr:uid="{C7563EA1-2C07-4F8C-88EF-35A7CF066135}"/>
    <cellStyle name="Comma 2 5 2 4 2 3 2 3 2" xfId="27017" xr:uid="{303642EC-96F6-451D-9A97-524B2434F251}"/>
    <cellStyle name="Comma 2 5 2 4 2 3 2 3 2 2" xfId="57841" xr:uid="{90233164-C799-4623-9B67-2C0623B1E8C6}"/>
    <cellStyle name="Comma 2 5 2 4 2 3 2 3 3" xfId="42431" xr:uid="{49989BE5-5B24-44E7-9453-CD58061DD133}"/>
    <cellStyle name="Comma 2 5 2 4 2 3 2 4" xfId="19208" xr:uid="{2ACE26FF-2E87-43F8-9751-EE3A16BDC437}"/>
    <cellStyle name="Comma 2 5 2 4 2 3 2 4 2" xfId="50032" xr:uid="{88A23BD6-A4DA-4A82-AB01-BCD57DDF63DE}"/>
    <cellStyle name="Comma 2 5 2 4 2 3 2 5" xfId="34622" xr:uid="{565A318F-3266-4D0E-ABFB-1C4E290A65D3}"/>
    <cellStyle name="Comma 2 5 2 4 2 3 3" xfId="5699" xr:uid="{A2D456A8-3A15-4757-B2BA-6873AB7A19F0}"/>
    <cellStyle name="Comma 2 5 2 4 2 3 3 2" xfId="13510" xr:uid="{91147BA9-E0CA-4EA5-BAB5-F6746C11EA31}"/>
    <cellStyle name="Comma 2 5 2 4 2 3 3 2 2" xfId="28921" xr:uid="{295C0ED4-360E-4E80-945D-9D6579351335}"/>
    <cellStyle name="Comma 2 5 2 4 2 3 3 2 2 2" xfId="59745" xr:uid="{5321152E-F8E7-4D95-9CD9-92A7661C9B78}"/>
    <cellStyle name="Comma 2 5 2 4 2 3 3 2 3" xfId="44335" xr:uid="{5DFB23BB-3677-45D5-AF6B-A70D4A3A7BD5}"/>
    <cellStyle name="Comma 2 5 2 4 2 3 3 3" xfId="21112" xr:uid="{5C8AFCF7-FE79-4D70-BE0A-298BEF9F4CE1}"/>
    <cellStyle name="Comma 2 5 2 4 2 3 3 3 2" xfId="51936" xr:uid="{4C2D464F-8D88-4E4F-829F-859C2CF426CA}"/>
    <cellStyle name="Comma 2 5 2 4 2 3 3 4" xfId="36526" xr:uid="{B2481CF1-E09B-4BC2-9C58-24312F414CE8}"/>
    <cellStyle name="Comma 2 5 2 4 2 3 4" xfId="9707" xr:uid="{B76BCB31-BFC2-42CB-8ADF-FCB81E0FDFB1}"/>
    <cellStyle name="Comma 2 5 2 4 2 3 4 2" xfId="25118" xr:uid="{11FDCB56-D5CA-4280-80E6-BC07559C96B4}"/>
    <cellStyle name="Comma 2 5 2 4 2 3 4 2 2" xfId="55942" xr:uid="{2423D342-C329-41D4-8B80-DFC715CCE267}"/>
    <cellStyle name="Comma 2 5 2 4 2 3 4 3" xfId="40532" xr:uid="{B9EFB4D6-6645-440F-B484-F24BA9363361}"/>
    <cellStyle name="Comma 2 5 2 4 2 3 5" xfId="17309" xr:uid="{B31C123F-6DB6-4C1F-BBAD-3B99CC17649C}"/>
    <cellStyle name="Comma 2 5 2 4 2 3 5 2" xfId="48133" xr:uid="{0B065EF4-4E74-47BD-8C4A-0903D2D20F00}"/>
    <cellStyle name="Comma 2 5 2 4 2 3 6" xfId="32723" xr:uid="{8BB20A3C-64C2-4868-B2FA-8CAFF35D2809}"/>
    <cellStyle name="Comma 2 5 2 4 2 4" xfId="2529" xr:uid="{6103C44E-00C8-4564-92B1-1484A6325729}"/>
    <cellStyle name="Comma 2 5 2 4 2 4 2" xfId="6332" xr:uid="{5E4C14CF-0C29-4AC9-A73E-0F9018F7F92E}"/>
    <cellStyle name="Comma 2 5 2 4 2 4 2 2" xfId="14143" xr:uid="{2A02EFE2-5FAB-4448-98DC-C91C8E317A3E}"/>
    <cellStyle name="Comma 2 5 2 4 2 4 2 2 2" xfId="29554" xr:uid="{68779420-25A7-414A-BBA2-203ECCB0A4FF}"/>
    <cellStyle name="Comma 2 5 2 4 2 4 2 2 2 2" xfId="60378" xr:uid="{7FAAF414-B1B2-42D1-AB13-C0016A9DC6B5}"/>
    <cellStyle name="Comma 2 5 2 4 2 4 2 2 3" xfId="44968" xr:uid="{504F12D5-84A3-471B-8751-3742E5B2244A}"/>
    <cellStyle name="Comma 2 5 2 4 2 4 2 3" xfId="21745" xr:uid="{AEB15757-B974-4CA8-9076-E867F204FFF5}"/>
    <cellStyle name="Comma 2 5 2 4 2 4 2 3 2" xfId="52569" xr:uid="{1C6B55DE-9143-4C7A-B7AB-EA3D819B99E6}"/>
    <cellStyle name="Comma 2 5 2 4 2 4 2 4" xfId="37159" xr:uid="{ECB616FF-592E-4836-B55C-6321729F983C}"/>
    <cellStyle name="Comma 2 5 2 4 2 4 3" xfId="10340" xr:uid="{689D9215-274D-4FBF-86BE-DE1BBDC602E1}"/>
    <cellStyle name="Comma 2 5 2 4 2 4 3 2" xfId="25751" xr:uid="{620EACF9-BB73-4E42-93CC-44BB4767A2F5}"/>
    <cellStyle name="Comma 2 5 2 4 2 4 3 2 2" xfId="56575" xr:uid="{01D2BF8E-EB0F-4C00-8A6F-E770D9CFD4F0}"/>
    <cellStyle name="Comma 2 5 2 4 2 4 3 3" xfId="41165" xr:uid="{17CB15C0-50F5-4136-AE16-B0F9698D0528}"/>
    <cellStyle name="Comma 2 5 2 4 2 4 4" xfId="17942" xr:uid="{8C0A003B-EE62-4022-8ABD-B22A1585FA24}"/>
    <cellStyle name="Comma 2 5 2 4 2 4 4 2" xfId="48766" xr:uid="{CF22B119-1304-4DAF-9467-C6FDB4512CAD}"/>
    <cellStyle name="Comma 2 5 2 4 2 4 5" xfId="33356" xr:uid="{3ABA9356-0353-498A-8C01-6D86E43E42F1}"/>
    <cellStyle name="Comma 2 5 2 4 2 5" xfId="4433" xr:uid="{AA436952-DDC3-43EE-B524-EEDE33EBF44D}"/>
    <cellStyle name="Comma 2 5 2 4 2 5 2" xfId="12244" xr:uid="{2BF62DF8-69B0-4E36-ADDC-E308174B3834}"/>
    <cellStyle name="Comma 2 5 2 4 2 5 2 2" xfId="27655" xr:uid="{7BA9010F-54B9-429F-B337-F3322ADECCA8}"/>
    <cellStyle name="Comma 2 5 2 4 2 5 2 2 2" xfId="58479" xr:uid="{62574CC4-304D-43CC-867E-07AEA322B0F1}"/>
    <cellStyle name="Comma 2 5 2 4 2 5 2 3" xfId="43069" xr:uid="{8ED202D1-358E-472A-BB5A-5C78551217FA}"/>
    <cellStyle name="Comma 2 5 2 4 2 5 3" xfId="19846" xr:uid="{F6664BEC-956C-426C-B754-96F16AD7A1CF}"/>
    <cellStyle name="Comma 2 5 2 4 2 5 3 2" xfId="50670" xr:uid="{54FD19E6-6052-48F7-AF1D-44D97D185355}"/>
    <cellStyle name="Comma 2 5 2 4 2 5 4" xfId="35260" xr:uid="{030AFBC9-0615-4D98-96C5-FE00655CF159}"/>
    <cellStyle name="Comma 2 5 2 4 2 6" xfId="8441" xr:uid="{96853695-95E4-4C0D-B9DA-BAC518F747FD}"/>
    <cellStyle name="Comma 2 5 2 4 2 6 2" xfId="23852" xr:uid="{0015B103-B15D-4E7B-802E-9D2278D1D5B8}"/>
    <cellStyle name="Comma 2 5 2 4 2 6 2 2" xfId="54676" xr:uid="{C58E95D7-982E-4C90-9937-4A92BF855181}"/>
    <cellStyle name="Comma 2 5 2 4 2 6 3" xfId="39266" xr:uid="{121D5D01-684E-4A89-BA33-DA7326E6F9B7}"/>
    <cellStyle name="Comma 2 5 2 4 2 7" xfId="16043" xr:uid="{8AB31F9D-5AB1-475D-8118-5AEEA7046EA4}"/>
    <cellStyle name="Comma 2 5 2 4 2 7 2" xfId="46867" xr:uid="{22675DA1-5454-4F70-A669-FEE470ED2060}"/>
    <cellStyle name="Comma 2 5 2 4 2 8" xfId="31457" xr:uid="{64E1FCCB-0261-4C66-ACA7-BE4CB0FB39E5}"/>
    <cellStyle name="Comma 2 5 2 4 3" xfId="421" xr:uid="{F3A4F033-1852-45BD-A1CB-AB50F0754910}"/>
    <cellStyle name="Comma 2 5 2 4 3 2" xfId="1054" xr:uid="{F120B356-6A2C-4CF1-B576-42E32C30515E}"/>
    <cellStyle name="Comma 2 5 2 4 3 2 2" xfId="2953" xr:uid="{46400A05-CBA3-44C2-907A-23BE71C383A8}"/>
    <cellStyle name="Comma 2 5 2 4 3 2 2 2" xfId="6756" xr:uid="{DC63C1B4-E99E-457B-B612-C6AD78DDD631}"/>
    <cellStyle name="Comma 2 5 2 4 3 2 2 2 2" xfId="14567" xr:uid="{5EF41E55-538E-49C1-940A-7FFF812A98F8}"/>
    <cellStyle name="Comma 2 5 2 4 3 2 2 2 2 2" xfId="29978" xr:uid="{86FFD8FE-34A0-49F5-9C2E-6450FD1DBD30}"/>
    <cellStyle name="Comma 2 5 2 4 3 2 2 2 2 2 2" xfId="60802" xr:uid="{EC80029B-3643-45D2-8A88-587E93992F2B}"/>
    <cellStyle name="Comma 2 5 2 4 3 2 2 2 2 3" xfId="45392" xr:uid="{19631DFD-1283-4028-87DD-1BF61AE4874C}"/>
    <cellStyle name="Comma 2 5 2 4 3 2 2 2 3" xfId="22169" xr:uid="{DAB8C561-6868-4052-A50A-871F39869B6F}"/>
    <cellStyle name="Comma 2 5 2 4 3 2 2 2 3 2" xfId="52993" xr:uid="{6B1A13C8-36B1-4CBA-A55D-146A3F267725}"/>
    <cellStyle name="Comma 2 5 2 4 3 2 2 2 4" xfId="37583" xr:uid="{AE1FCE48-B0E3-470C-AC5A-7672BCB86100}"/>
    <cellStyle name="Comma 2 5 2 4 3 2 2 3" xfId="10764" xr:uid="{EEF32E6A-0109-413C-B220-18DC2FA56772}"/>
    <cellStyle name="Comma 2 5 2 4 3 2 2 3 2" xfId="26175" xr:uid="{EAEBB306-9758-4509-B8BA-935F7A9DA3D3}"/>
    <cellStyle name="Comma 2 5 2 4 3 2 2 3 2 2" xfId="56999" xr:uid="{0AA46339-62F2-4A9B-A56E-F0C3E7687CD5}"/>
    <cellStyle name="Comma 2 5 2 4 3 2 2 3 3" xfId="41589" xr:uid="{5DE2374F-816B-4D2E-B1B5-33DA06E2676E}"/>
    <cellStyle name="Comma 2 5 2 4 3 2 2 4" xfId="18366" xr:uid="{BB24CCDA-893E-4211-802B-208E715465AA}"/>
    <cellStyle name="Comma 2 5 2 4 3 2 2 4 2" xfId="49190" xr:uid="{5B37EEB9-3A32-49E4-B93D-9C0CD33963B8}"/>
    <cellStyle name="Comma 2 5 2 4 3 2 2 5" xfId="33780" xr:uid="{30F1D4F6-836C-4855-A01E-CF1F4FAEDCF6}"/>
    <cellStyle name="Comma 2 5 2 4 3 2 3" xfId="4857" xr:uid="{6902C06F-7E4E-4637-B4A4-D8613A5303E6}"/>
    <cellStyle name="Comma 2 5 2 4 3 2 3 2" xfId="12668" xr:uid="{9BA91634-0BAB-46D0-906B-988846E3B0B4}"/>
    <cellStyle name="Comma 2 5 2 4 3 2 3 2 2" xfId="28079" xr:uid="{28209823-71F1-4DF8-993B-BD6F262E4DE4}"/>
    <cellStyle name="Comma 2 5 2 4 3 2 3 2 2 2" xfId="58903" xr:uid="{A3410C24-A4C1-44E4-A651-CE2D46AD4A49}"/>
    <cellStyle name="Comma 2 5 2 4 3 2 3 2 3" xfId="43493" xr:uid="{9B536019-29FA-4B0C-BDE4-7986F0865E2A}"/>
    <cellStyle name="Comma 2 5 2 4 3 2 3 3" xfId="20270" xr:uid="{5CAA01FF-8E6A-42C1-82EA-D59E20BA59CA}"/>
    <cellStyle name="Comma 2 5 2 4 3 2 3 3 2" xfId="51094" xr:uid="{7806F142-29C3-499D-A62F-A4B9C0A038E7}"/>
    <cellStyle name="Comma 2 5 2 4 3 2 3 4" xfId="35684" xr:uid="{7E744DE6-351E-46E7-A432-64091A1B63A9}"/>
    <cellStyle name="Comma 2 5 2 4 3 2 4" xfId="8865" xr:uid="{2ED44CB5-5335-480F-9929-651A7DEC9E6B}"/>
    <cellStyle name="Comma 2 5 2 4 3 2 4 2" xfId="24276" xr:uid="{0DF89AAE-038D-4BD1-BA9D-B6C279871524}"/>
    <cellStyle name="Comma 2 5 2 4 3 2 4 2 2" xfId="55100" xr:uid="{58A2B6A5-AE4D-4297-A00B-E96A7F3441AB}"/>
    <cellStyle name="Comma 2 5 2 4 3 2 4 3" xfId="39690" xr:uid="{B00ABD62-1AC4-4D24-AB2F-9FFE48AE36A9}"/>
    <cellStyle name="Comma 2 5 2 4 3 2 5" xfId="16467" xr:uid="{3A383140-57C1-478C-96ED-CB9DE07BA5AC}"/>
    <cellStyle name="Comma 2 5 2 4 3 2 5 2" xfId="47291" xr:uid="{EBD6B4AB-E4FB-4188-B4A8-3C328633583D}"/>
    <cellStyle name="Comma 2 5 2 4 3 2 6" xfId="31881" xr:uid="{3C01BA9E-9706-4B0A-A619-F02C1480D10B}"/>
    <cellStyle name="Comma 2 5 2 4 3 3" xfId="1687" xr:uid="{7C585025-D3F9-4BDB-9001-0A05CEEFFA3B}"/>
    <cellStyle name="Comma 2 5 2 4 3 3 2" xfId="3586" xr:uid="{2413B747-AA9E-422D-882F-A2673BC0E7EE}"/>
    <cellStyle name="Comma 2 5 2 4 3 3 2 2" xfId="7389" xr:uid="{5B19CAAD-44A0-4586-A41F-0D2A667C8982}"/>
    <cellStyle name="Comma 2 5 2 4 3 3 2 2 2" xfId="15200" xr:uid="{3E76CF5B-FAD7-40D9-83DE-84C8E98B177B}"/>
    <cellStyle name="Comma 2 5 2 4 3 3 2 2 2 2" xfId="30611" xr:uid="{17AA067F-51F6-44B0-91F4-3BA801272EFA}"/>
    <cellStyle name="Comma 2 5 2 4 3 3 2 2 2 2 2" xfId="61435" xr:uid="{D9F10784-5474-4B2A-85E1-03F5C82A2574}"/>
    <cellStyle name="Comma 2 5 2 4 3 3 2 2 2 3" xfId="46025" xr:uid="{2950D23E-23A5-4839-B7A4-1B19E79FEB16}"/>
    <cellStyle name="Comma 2 5 2 4 3 3 2 2 3" xfId="22802" xr:uid="{92EE01C7-6330-4549-BC5E-974A401A938C}"/>
    <cellStyle name="Comma 2 5 2 4 3 3 2 2 3 2" xfId="53626" xr:uid="{2F81D1FD-1E38-4749-9CC8-178009825587}"/>
    <cellStyle name="Comma 2 5 2 4 3 3 2 2 4" xfId="38216" xr:uid="{83621D8F-65AA-40F0-9C33-D6FCF27ABF69}"/>
    <cellStyle name="Comma 2 5 2 4 3 3 2 3" xfId="11397" xr:uid="{93BBE6E3-D62E-42D9-A164-D3B3D3486275}"/>
    <cellStyle name="Comma 2 5 2 4 3 3 2 3 2" xfId="26808" xr:uid="{38ECEBD4-E333-4BFD-BBDE-9AF363F45F61}"/>
    <cellStyle name="Comma 2 5 2 4 3 3 2 3 2 2" xfId="57632" xr:uid="{6631D8B5-4E51-44AE-BA9D-6350DB2B6F95}"/>
    <cellStyle name="Comma 2 5 2 4 3 3 2 3 3" xfId="42222" xr:uid="{5AD9446B-5230-46E3-AC91-2E6A0A2B3B5B}"/>
    <cellStyle name="Comma 2 5 2 4 3 3 2 4" xfId="18999" xr:uid="{54D99D4B-9678-4FD8-974D-B7DCD4020B86}"/>
    <cellStyle name="Comma 2 5 2 4 3 3 2 4 2" xfId="49823" xr:uid="{3B3CECC1-B950-41DB-A298-1DCD351D210A}"/>
    <cellStyle name="Comma 2 5 2 4 3 3 2 5" xfId="34413" xr:uid="{A4862869-A761-49F7-97B2-7D054C353303}"/>
    <cellStyle name="Comma 2 5 2 4 3 3 3" xfId="5490" xr:uid="{9509BC86-5E1C-4ADE-BE3D-86EC34760914}"/>
    <cellStyle name="Comma 2 5 2 4 3 3 3 2" xfId="13301" xr:uid="{397B8636-3585-43AF-A604-99200B045FB7}"/>
    <cellStyle name="Comma 2 5 2 4 3 3 3 2 2" xfId="28712" xr:uid="{1CCAB191-8362-4965-AEA1-DDE1832078B5}"/>
    <cellStyle name="Comma 2 5 2 4 3 3 3 2 2 2" xfId="59536" xr:uid="{BDA2F577-AFFD-4DC1-9A85-41E2D3A12E0D}"/>
    <cellStyle name="Comma 2 5 2 4 3 3 3 2 3" xfId="44126" xr:uid="{30ABB9EB-ADAD-4F1E-9471-5765C2AB3491}"/>
    <cellStyle name="Comma 2 5 2 4 3 3 3 3" xfId="20903" xr:uid="{BAF7AEC5-B190-42FD-B271-26527F14D089}"/>
    <cellStyle name="Comma 2 5 2 4 3 3 3 3 2" xfId="51727" xr:uid="{D76E0D4C-99D8-4F27-AA1D-EBCA20FD1922}"/>
    <cellStyle name="Comma 2 5 2 4 3 3 3 4" xfId="36317" xr:uid="{F9864B2E-8573-4D38-AB8F-30E2A4AF7E06}"/>
    <cellStyle name="Comma 2 5 2 4 3 3 4" xfId="9498" xr:uid="{27893035-C760-4C02-A1C5-F6C65175207C}"/>
    <cellStyle name="Comma 2 5 2 4 3 3 4 2" xfId="24909" xr:uid="{0F60A2A8-0738-4728-B9C5-681F98182896}"/>
    <cellStyle name="Comma 2 5 2 4 3 3 4 2 2" xfId="55733" xr:uid="{75673B5E-B024-4852-B400-54685A77F0EA}"/>
    <cellStyle name="Comma 2 5 2 4 3 3 4 3" xfId="40323" xr:uid="{0FE58513-0F93-467E-B5ED-C5B235A4E240}"/>
    <cellStyle name="Comma 2 5 2 4 3 3 5" xfId="17100" xr:uid="{BE108A95-226C-418F-BEB3-C559DB21A85C}"/>
    <cellStyle name="Comma 2 5 2 4 3 3 5 2" xfId="47924" xr:uid="{929AE5B4-1755-47A2-B3A2-F7DFA9AB0B6E}"/>
    <cellStyle name="Comma 2 5 2 4 3 3 6" xfId="32514" xr:uid="{362CB452-C377-4773-873D-7581DB861843}"/>
    <cellStyle name="Comma 2 5 2 4 3 4" xfId="2320" xr:uid="{09B46802-EDD3-4154-BF2D-EE9CB25AA811}"/>
    <cellStyle name="Comma 2 5 2 4 3 4 2" xfId="6123" xr:uid="{511BABCE-9257-4857-B57F-C8224A2D1B09}"/>
    <cellStyle name="Comma 2 5 2 4 3 4 2 2" xfId="13934" xr:uid="{94CD448B-F523-4F0E-9C3C-5393ECADEF45}"/>
    <cellStyle name="Comma 2 5 2 4 3 4 2 2 2" xfId="29345" xr:uid="{9D595087-75A9-49E1-ADDF-579D8C35EC03}"/>
    <cellStyle name="Comma 2 5 2 4 3 4 2 2 2 2" xfId="60169" xr:uid="{392C3FD5-1E6D-475C-AA3B-EC4D80F63FAA}"/>
    <cellStyle name="Comma 2 5 2 4 3 4 2 2 3" xfId="44759" xr:uid="{7CA2C78A-E431-49DB-8643-F92FBE64327E}"/>
    <cellStyle name="Comma 2 5 2 4 3 4 2 3" xfId="21536" xr:uid="{487619C2-1482-4AF7-B1DB-CEED6441371C}"/>
    <cellStyle name="Comma 2 5 2 4 3 4 2 3 2" xfId="52360" xr:uid="{A7A96CE8-234E-4A09-961F-ECEA8753817F}"/>
    <cellStyle name="Comma 2 5 2 4 3 4 2 4" xfId="36950" xr:uid="{3E59858E-EF9B-4AAB-9565-C04CD535D522}"/>
    <cellStyle name="Comma 2 5 2 4 3 4 3" xfId="10131" xr:uid="{A5CDE226-39F4-4463-B506-3E1A979D81E1}"/>
    <cellStyle name="Comma 2 5 2 4 3 4 3 2" xfId="25542" xr:uid="{305B2A7E-BF68-418F-8681-71369E992EB7}"/>
    <cellStyle name="Comma 2 5 2 4 3 4 3 2 2" xfId="56366" xr:uid="{86A29ACB-624C-4C1B-B460-30503517EEA9}"/>
    <cellStyle name="Comma 2 5 2 4 3 4 3 3" xfId="40956" xr:uid="{9B9A56E1-24C6-49A0-83F2-FB156390291D}"/>
    <cellStyle name="Comma 2 5 2 4 3 4 4" xfId="17733" xr:uid="{856DCD6A-A7AB-4BFF-936E-40FEEFD2A1CE}"/>
    <cellStyle name="Comma 2 5 2 4 3 4 4 2" xfId="48557" xr:uid="{23792CF7-0DCB-409D-B7DE-815414DB507A}"/>
    <cellStyle name="Comma 2 5 2 4 3 4 5" xfId="33147" xr:uid="{8BB3554B-8FCC-4CEB-8EBA-F52C38920653}"/>
    <cellStyle name="Comma 2 5 2 4 3 5" xfId="4224" xr:uid="{7886828B-E5CE-487F-8A18-40D0493AD70B}"/>
    <cellStyle name="Comma 2 5 2 4 3 5 2" xfId="12035" xr:uid="{AA444B76-660E-46DF-BAAD-80DA0E28F7B6}"/>
    <cellStyle name="Comma 2 5 2 4 3 5 2 2" xfId="27446" xr:uid="{40AEB20D-0E71-42AC-B9F9-21102A97A2E6}"/>
    <cellStyle name="Comma 2 5 2 4 3 5 2 2 2" xfId="58270" xr:uid="{9D5C73EC-0375-4DDD-895B-5FE31B37BAB7}"/>
    <cellStyle name="Comma 2 5 2 4 3 5 2 3" xfId="42860" xr:uid="{61C17C6F-6654-4B10-BA16-20DA657959DA}"/>
    <cellStyle name="Comma 2 5 2 4 3 5 3" xfId="19637" xr:uid="{42D0CDE1-18FA-4F88-9C24-D9A78935FD2E}"/>
    <cellStyle name="Comma 2 5 2 4 3 5 3 2" xfId="50461" xr:uid="{1EE912DD-731E-4700-B545-6378AA773642}"/>
    <cellStyle name="Comma 2 5 2 4 3 5 4" xfId="35051" xr:uid="{2A9680EA-7BCD-4033-BA9A-A5062C967470}"/>
    <cellStyle name="Comma 2 5 2 4 3 6" xfId="8232" xr:uid="{9C60DB80-0C94-4F3C-BDB9-0745939379CA}"/>
    <cellStyle name="Comma 2 5 2 4 3 6 2" xfId="23643" xr:uid="{26E53283-FAE9-43C8-AA4C-F181222A90AA}"/>
    <cellStyle name="Comma 2 5 2 4 3 6 2 2" xfId="54467" xr:uid="{5B9A755F-887F-4545-88C3-0C93CEBCEC73}"/>
    <cellStyle name="Comma 2 5 2 4 3 6 3" xfId="39057" xr:uid="{C1434322-C7DE-40EC-A1F6-6442C1022641}"/>
    <cellStyle name="Comma 2 5 2 4 3 7" xfId="15834" xr:uid="{A76D61EB-C79E-4F50-926E-A343E9C583C3}"/>
    <cellStyle name="Comma 2 5 2 4 3 7 2" xfId="46658" xr:uid="{4555F28A-B24C-4B47-BEB7-8F81B48FC0C9}"/>
    <cellStyle name="Comma 2 5 2 4 3 8" xfId="31248" xr:uid="{0A9FBCBD-7B19-4A0C-AA20-7D70045FB605}"/>
    <cellStyle name="Comma 2 5 2 4 4" xfId="841" xr:uid="{7796DDA4-3A1E-46D9-B471-A974A4313256}"/>
    <cellStyle name="Comma 2 5 2 4 4 2" xfId="2740" xr:uid="{A0A20116-D017-4774-A320-79959821A298}"/>
    <cellStyle name="Comma 2 5 2 4 4 2 2" xfId="6543" xr:uid="{57B29F64-C3EA-4458-AB2B-E8DBD9FEC4A1}"/>
    <cellStyle name="Comma 2 5 2 4 4 2 2 2" xfId="14354" xr:uid="{879D8A8E-C756-482A-BF55-F4A60FCB3DA5}"/>
    <cellStyle name="Comma 2 5 2 4 4 2 2 2 2" xfId="29765" xr:uid="{1E9EF3C0-4998-4ACD-9591-5257BC5B3F88}"/>
    <cellStyle name="Comma 2 5 2 4 4 2 2 2 2 2" xfId="60589" xr:uid="{0E551E31-6BFC-4084-A5C5-1FA39F606D52}"/>
    <cellStyle name="Comma 2 5 2 4 4 2 2 2 3" xfId="45179" xr:uid="{FECE1A72-8BBF-452B-A942-2083443347D3}"/>
    <cellStyle name="Comma 2 5 2 4 4 2 2 3" xfId="21956" xr:uid="{7B0E46FF-863F-4272-B0AD-CA7165440FD4}"/>
    <cellStyle name="Comma 2 5 2 4 4 2 2 3 2" xfId="52780" xr:uid="{5E947E58-B1F6-4951-B228-387787CAFF47}"/>
    <cellStyle name="Comma 2 5 2 4 4 2 2 4" xfId="37370" xr:uid="{61794741-34C3-4D49-A234-2D03A97FCCCF}"/>
    <cellStyle name="Comma 2 5 2 4 4 2 3" xfId="10551" xr:uid="{031B4F31-2040-4020-8107-6C99F2EDA99D}"/>
    <cellStyle name="Comma 2 5 2 4 4 2 3 2" xfId="25962" xr:uid="{8653D388-63E9-4B20-9CBE-5B0CD64E9F55}"/>
    <cellStyle name="Comma 2 5 2 4 4 2 3 2 2" xfId="56786" xr:uid="{3692D639-03D6-4CA0-B044-06D484942E76}"/>
    <cellStyle name="Comma 2 5 2 4 4 2 3 3" xfId="41376" xr:uid="{B21A5AF6-E1C8-4117-B47B-34FE7D74FFC0}"/>
    <cellStyle name="Comma 2 5 2 4 4 2 4" xfId="18153" xr:uid="{FA8CFDEC-66D1-477D-A02A-BEF3516C1AF5}"/>
    <cellStyle name="Comma 2 5 2 4 4 2 4 2" xfId="48977" xr:uid="{EB551D16-05CA-4F4A-9BF0-FFD9A8B5DE57}"/>
    <cellStyle name="Comma 2 5 2 4 4 2 5" xfId="33567" xr:uid="{C80B73B2-B1EA-48FC-9C9B-150CD61C46D9}"/>
    <cellStyle name="Comma 2 5 2 4 4 3" xfId="4644" xr:uid="{DB7691CA-56BC-463D-BA88-0A2D311D8490}"/>
    <cellStyle name="Comma 2 5 2 4 4 3 2" xfId="12455" xr:uid="{0A86094D-457C-4A2E-9F25-737E7DFFD419}"/>
    <cellStyle name="Comma 2 5 2 4 4 3 2 2" xfId="27866" xr:uid="{9982B013-2645-44C6-AB11-0CA1BAA917E2}"/>
    <cellStyle name="Comma 2 5 2 4 4 3 2 2 2" xfId="58690" xr:uid="{15110FB5-7D37-42E2-BFFF-F1D76C5588A0}"/>
    <cellStyle name="Comma 2 5 2 4 4 3 2 3" xfId="43280" xr:uid="{A786ACA9-851A-4295-8E0F-B14C23E794E6}"/>
    <cellStyle name="Comma 2 5 2 4 4 3 3" xfId="20057" xr:uid="{5F0E9D22-8579-4298-8290-C960647B722E}"/>
    <cellStyle name="Comma 2 5 2 4 4 3 3 2" xfId="50881" xr:uid="{55E2165E-70D3-4A90-915F-350746EB78D0}"/>
    <cellStyle name="Comma 2 5 2 4 4 3 4" xfId="35471" xr:uid="{31CDC03B-27CA-4323-A782-41E531671E05}"/>
    <cellStyle name="Comma 2 5 2 4 4 4" xfId="8652" xr:uid="{28900162-5E9A-43F3-B9F1-68253D8DB3A6}"/>
    <cellStyle name="Comma 2 5 2 4 4 4 2" xfId="24063" xr:uid="{BB7CBAE7-1C7F-4F0A-9F89-07FFDBEF4FA4}"/>
    <cellStyle name="Comma 2 5 2 4 4 4 2 2" xfId="54887" xr:uid="{26F8AA3A-732B-4359-A9D7-563ECE06AB1A}"/>
    <cellStyle name="Comma 2 5 2 4 4 4 3" xfId="39477" xr:uid="{B89615DA-3A1D-4C6E-A09E-EB190648EE9D}"/>
    <cellStyle name="Comma 2 5 2 4 4 5" xfId="16254" xr:uid="{ACD36A25-795E-4069-8204-8042D01DA270}"/>
    <cellStyle name="Comma 2 5 2 4 4 5 2" xfId="47078" xr:uid="{A4CF1C85-5523-459F-B01B-F240E8BABFBC}"/>
    <cellStyle name="Comma 2 5 2 4 4 6" xfId="31668" xr:uid="{24602004-6352-4B41-9AAC-F0F5B1B52D41}"/>
    <cellStyle name="Comma 2 5 2 4 5" xfId="1474" xr:uid="{B9D5D1CF-D25B-4B1B-B7EE-0EF189960B27}"/>
    <cellStyle name="Comma 2 5 2 4 5 2" xfId="3373" xr:uid="{BBCB8010-93D1-463E-BDDD-D97C8044A177}"/>
    <cellStyle name="Comma 2 5 2 4 5 2 2" xfId="7176" xr:uid="{C802B0D0-6E8E-4965-BAE0-4D680D9C65B0}"/>
    <cellStyle name="Comma 2 5 2 4 5 2 2 2" xfId="14987" xr:uid="{96C2BBA1-1470-4E80-A14D-9344033CFAC0}"/>
    <cellStyle name="Comma 2 5 2 4 5 2 2 2 2" xfId="30398" xr:uid="{85D6EBBC-44DE-40D0-A6D3-FECB1BA7070F}"/>
    <cellStyle name="Comma 2 5 2 4 5 2 2 2 2 2" xfId="61222" xr:uid="{00F2CA26-2A37-472F-B266-464FAE9BBA12}"/>
    <cellStyle name="Comma 2 5 2 4 5 2 2 2 3" xfId="45812" xr:uid="{5CDE9773-0E78-4864-B3D0-5116BB79795F}"/>
    <cellStyle name="Comma 2 5 2 4 5 2 2 3" xfId="22589" xr:uid="{451CD1D6-7681-4864-BE92-544A4FD9627B}"/>
    <cellStyle name="Comma 2 5 2 4 5 2 2 3 2" xfId="53413" xr:uid="{3DC74E53-0FEC-4FED-BCDC-1AAEAFE68AE3}"/>
    <cellStyle name="Comma 2 5 2 4 5 2 2 4" xfId="38003" xr:uid="{12FC0166-5A82-47E0-83E3-D938921B08F1}"/>
    <cellStyle name="Comma 2 5 2 4 5 2 3" xfId="11184" xr:uid="{931D4410-1756-4F8C-8EEC-1E09B2035DFE}"/>
    <cellStyle name="Comma 2 5 2 4 5 2 3 2" xfId="26595" xr:uid="{B9B65E0B-9E7E-497B-AFF8-451477636ECE}"/>
    <cellStyle name="Comma 2 5 2 4 5 2 3 2 2" xfId="57419" xr:uid="{3327CDDF-9A6B-48A2-B7C0-E0D250753801}"/>
    <cellStyle name="Comma 2 5 2 4 5 2 3 3" xfId="42009" xr:uid="{828CE402-754B-4BF7-BA6F-8200E84EF3FC}"/>
    <cellStyle name="Comma 2 5 2 4 5 2 4" xfId="18786" xr:uid="{89B93C47-F3FE-437B-A9D9-58D7D58C58DD}"/>
    <cellStyle name="Comma 2 5 2 4 5 2 4 2" xfId="49610" xr:uid="{9A94A4D1-6D11-4249-A82A-CBF4A53A2121}"/>
    <cellStyle name="Comma 2 5 2 4 5 2 5" xfId="34200" xr:uid="{31763F18-234C-4535-BB86-4FED2C025BCE}"/>
    <cellStyle name="Comma 2 5 2 4 5 3" xfId="5277" xr:uid="{54D564FE-D66D-4840-B5B6-90E93781C5D2}"/>
    <cellStyle name="Comma 2 5 2 4 5 3 2" xfId="13088" xr:uid="{9F049808-1903-4594-907D-301202D1BB80}"/>
    <cellStyle name="Comma 2 5 2 4 5 3 2 2" xfId="28499" xr:uid="{09D5E45B-8C82-4199-A401-86F60EA7BEC4}"/>
    <cellStyle name="Comma 2 5 2 4 5 3 2 2 2" xfId="59323" xr:uid="{75298911-C67E-46C1-804B-D58695742957}"/>
    <cellStyle name="Comma 2 5 2 4 5 3 2 3" xfId="43913" xr:uid="{DE20B691-D589-4765-9361-DF1CCF676AA7}"/>
    <cellStyle name="Comma 2 5 2 4 5 3 3" xfId="20690" xr:uid="{A0274EEF-B8C4-472A-B9F0-6722FC627978}"/>
    <cellStyle name="Comma 2 5 2 4 5 3 3 2" xfId="51514" xr:uid="{64A53AD7-11DE-49FC-A3F5-8DCA46CCA4F5}"/>
    <cellStyle name="Comma 2 5 2 4 5 3 4" xfId="36104" xr:uid="{83531952-8852-4234-9668-5D740FAFCF66}"/>
    <cellStyle name="Comma 2 5 2 4 5 4" xfId="9285" xr:uid="{DF6E3475-EFC4-4A02-A8E0-77F53D4D97B4}"/>
    <cellStyle name="Comma 2 5 2 4 5 4 2" xfId="24696" xr:uid="{6CD6D7C9-3DD8-4A87-8DCF-97F796E0614F}"/>
    <cellStyle name="Comma 2 5 2 4 5 4 2 2" xfId="55520" xr:uid="{89DF011C-6DE9-4B0B-A4C7-9E186DBB188A}"/>
    <cellStyle name="Comma 2 5 2 4 5 4 3" xfId="40110" xr:uid="{B5271B35-7D6B-4012-9B12-703AA4CAACA8}"/>
    <cellStyle name="Comma 2 5 2 4 5 5" xfId="16887" xr:uid="{882EBB17-08F5-4CF3-98D9-7AA6D5307574}"/>
    <cellStyle name="Comma 2 5 2 4 5 5 2" xfId="47711" xr:uid="{35E2A00B-7C4F-4BEB-86F2-5487F632B7A6}"/>
    <cellStyle name="Comma 2 5 2 4 5 6" xfId="32301" xr:uid="{9389BD33-6D10-4B72-91AC-58B86175F8E4}"/>
    <cellStyle name="Comma 2 5 2 4 6" xfId="2107" xr:uid="{82A0E8F0-926C-4BD2-952D-E216284572D4}"/>
    <cellStyle name="Comma 2 5 2 4 6 2" xfId="5910" xr:uid="{6B2DE360-7273-4DFD-9E17-1BAF4D1BB9DB}"/>
    <cellStyle name="Comma 2 5 2 4 6 2 2" xfId="13721" xr:uid="{97A25975-847C-41CD-A445-4B1A784DCD01}"/>
    <cellStyle name="Comma 2 5 2 4 6 2 2 2" xfId="29132" xr:uid="{903A4E48-BC51-41EF-B7CC-1E985D4E3B48}"/>
    <cellStyle name="Comma 2 5 2 4 6 2 2 2 2" xfId="59956" xr:uid="{798DCD71-D40B-4C60-AFE2-45B348734769}"/>
    <cellStyle name="Comma 2 5 2 4 6 2 2 3" xfId="44546" xr:uid="{78F0F0EB-1594-4B05-A1F8-1F9B5F4E817E}"/>
    <cellStyle name="Comma 2 5 2 4 6 2 3" xfId="21323" xr:uid="{0FE6F65D-E0D1-4311-8CCE-78776C5CDE83}"/>
    <cellStyle name="Comma 2 5 2 4 6 2 3 2" xfId="52147" xr:uid="{1373A5A2-8A99-461E-84F0-772E12FD107E}"/>
    <cellStyle name="Comma 2 5 2 4 6 2 4" xfId="36737" xr:uid="{CDC1B711-4CFF-468F-8839-A3BEBB3C7C16}"/>
    <cellStyle name="Comma 2 5 2 4 6 3" xfId="9918" xr:uid="{1B9C37A9-6D5E-446D-A415-D62EF9593C2E}"/>
    <cellStyle name="Comma 2 5 2 4 6 3 2" xfId="25329" xr:uid="{80909804-8C4D-4808-A1BF-A3E92AED3577}"/>
    <cellStyle name="Comma 2 5 2 4 6 3 2 2" xfId="56153" xr:uid="{744E81CC-2E1C-42EC-A834-35F2C01E187C}"/>
    <cellStyle name="Comma 2 5 2 4 6 3 3" xfId="40743" xr:uid="{7123B016-607B-4593-8C94-EC9E076BB5F2}"/>
    <cellStyle name="Comma 2 5 2 4 6 4" xfId="17520" xr:uid="{B4B92866-C3B4-47C9-800B-DC0642D39443}"/>
    <cellStyle name="Comma 2 5 2 4 6 4 2" xfId="48344" xr:uid="{3B1385F3-17F1-44B6-9A0E-098922C2CAC6}"/>
    <cellStyle name="Comma 2 5 2 4 6 5" xfId="32934" xr:uid="{649BDACC-742E-4291-BE06-4C62E70E06C9}"/>
    <cellStyle name="Comma 2 5 2 4 7" xfId="4011" xr:uid="{20EEA248-38BF-475C-AE1A-3A60B772C296}"/>
    <cellStyle name="Comma 2 5 2 4 7 2" xfId="11822" xr:uid="{672DD7D0-2D04-4875-9BEE-5CACBA0A60B0}"/>
    <cellStyle name="Comma 2 5 2 4 7 2 2" xfId="27233" xr:uid="{897D801B-AE41-4DBD-8FC8-18015C03061A}"/>
    <cellStyle name="Comma 2 5 2 4 7 2 2 2" xfId="58057" xr:uid="{ED88DE1B-AC42-4F2C-807D-2371BEB13DEF}"/>
    <cellStyle name="Comma 2 5 2 4 7 2 3" xfId="42647" xr:uid="{864021BB-3BEE-4773-AC12-90665DEAD6C5}"/>
    <cellStyle name="Comma 2 5 2 4 7 3" xfId="19424" xr:uid="{2AAC44C2-27BD-4D0E-9D3B-D667E539115E}"/>
    <cellStyle name="Comma 2 5 2 4 7 3 2" xfId="50248" xr:uid="{B809B408-B5FF-44F6-8DD9-D35659FE33C1}"/>
    <cellStyle name="Comma 2 5 2 4 7 4" xfId="34838" xr:uid="{8E2A441E-3ED8-4369-B7AB-CBBDC7958EC7}"/>
    <cellStyle name="Comma 2 5 2 4 8" xfId="8019" xr:uid="{19FE3820-09E8-42CE-9C64-516377CE56B0}"/>
    <cellStyle name="Comma 2 5 2 4 8 2" xfId="23430" xr:uid="{8E7B3A59-C7F4-443E-A97B-C5F22BCDD284}"/>
    <cellStyle name="Comma 2 5 2 4 8 2 2" xfId="54254" xr:uid="{F353C3C4-E01F-44AC-BD7C-1E80326F555A}"/>
    <cellStyle name="Comma 2 5 2 4 8 3" xfId="38844" xr:uid="{BC3CB743-F3DF-493E-BA22-E41184E7F260}"/>
    <cellStyle name="Comma 2 5 2 4 9" xfId="7810" xr:uid="{A8D0D853-B91B-4005-AF6D-2CE81806AF02}"/>
    <cellStyle name="Comma 2 5 2 4 9 2" xfId="23221" xr:uid="{43D76636-54EE-4626-A15B-D1B351ECEA2D}"/>
    <cellStyle name="Comma 2 5 2 4 9 2 2" xfId="54045" xr:uid="{A799C8B7-E240-4171-8FFD-7869A3C02879}"/>
    <cellStyle name="Comma 2 5 2 4 9 3" xfId="38635" xr:uid="{4FE8E0C3-1FA4-4C99-84BD-7BE276F69A15}"/>
    <cellStyle name="Comma 2 5 2 5" xfId="585" xr:uid="{45DF3F87-E4D2-426A-AF27-BA87DCBFE321}"/>
    <cellStyle name="Comma 2 5 2 5 2" xfId="1218" xr:uid="{1F128C1C-E366-485D-B0D1-783A0F56FFA8}"/>
    <cellStyle name="Comma 2 5 2 5 2 2" xfId="3117" xr:uid="{955D6920-E791-4EAD-8CDB-1FEF963C9461}"/>
    <cellStyle name="Comma 2 5 2 5 2 2 2" xfId="6920" xr:uid="{743DD683-DD07-47B2-8841-7F0EBE705423}"/>
    <cellStyle name="Comma 2 5 2 5 2 2 2 2" xfId="14731" xr:uid="{93DD453D-929A-42F6-B6EF-BB0D539924DD}"/>
    <cellStyle name="Comma 2 5 2 5 2 2 2 2 2" xfId="30142" xr:uid="{B5794C5D-0AEE-47E0-8D27-5770203334A3}"/>
    <cellStyle name="Comma 2 5 2 5 2 2 2 2 2 2" xfId="60966" xr:uid="{21F51D05-4F49-43A1-9735-D9125E3640FA}"/>
    <cellStyle name="Comma 2 5 2 5 2 2 2 2 3" xfId="45556" xr:uid="{FB7F3483-53F2-44D8-9219-04E941C78BDA}"/>
    <cellStyle name="Comma 2 5 2 5 2 2 2 3" xfId="22333" xr:uid="{134D1590-2CBF-4AE9-82F6-83FB819BC535}"/>
    <cellStyle name="Comma 2 5 2 5 2 2 2 3 2" xfId="53157" xr:uid="{BDE56437-BCCD-4C4C-BE0B-EF38DF1B2DC2}"/>
    <cellStyle name="Comma 2 5 2 5 2 2 2 4" xfId="37747" xr:uid="{9E6907C4-9B95-4371-B5E9-5D22FE4528E9}"/>
    <cellStyle name="Comma 2 5 2 5 2 2 3" xfId="10928" xr:uid="{B985E834-BA5E-4959-BC53-FBAA1D44873F}"/>
    <cellStyle name="Comma 2 5 2 5 2 2 3 2" xfId="26339" xr:uid="{FAF88483-C195-4CBC-A8D2-7754AA9021F9}"/>
    <cellStyle name="Comma 2 5 2 5 2 2 3 2 2" xfId="57163" xr:uid="{F8623DE5-4925-4FD0-B7A1-C7AC2E28A88C}"/>
    <cellStyle name="Comma 2 5 2 5 2 2 3 3" xfId="41753" xr:uid="{7DD9C7E2-6538-4F1C-BE83-02D0119416B6}"/>
    <cellStyle name="Comma 2 5 2 5 2 2 4" xfId="18530" xr:uid="{1F110E8D-367C-4829-BA3E-E0DC53432B90}"/>
    <cellStyle name="Comma 2 5 2 5 2 2 4 2" xfId="49354" xr:uid="{72DD8692-4571-4700-BD5B-859A67033708}"/>
    <cellStyle name="Comma 2 5 2 5 2 2 5" xfId="33944" xr:uid="{BA19DC08-4FC4-4BDC-BDC5-CB1973A860C5}"/>
    <cellStyle name="Comma 2 5 2 5 2 3" xfId="5021" xr:uid="{B62536F9-C525-417E-9C45-BCA949D4DD61}"/>
    <cellStyle name="Comma 2 5 2 5 2 3 2" xfId="12832" xr:uid="{3C6FA8E4-DA41-4B98-B6FF-CC3368B7C167}"/>
    <cellStyle name="Comma 2 5 2 5 2 3 2 2" xfId="28243" xr:uid="{D7831348-8E6F-4586-812A-DCC4CA00D993}"/>
    <cellStyle name="Comma 2 5 2 5 2 3 2 2 2" xfId="59067" xr:uid="{D293FDDD-33BF-4004-861A-1527BB47C618}"/>
    <cellStyle name="Comma 2 5 2 5 2 3 2 3" xfId="43657" xr:uid="{1D1120AC-B1C5-47DF-8D41-FBFCC42C1EF9}"/>
    <cellStyle name="Comma 2 5 2 5 2 3 3" xfId="20434" xr:uid="{B1E834DF-E6C9-456D-AFFD-D5961ADB2156}"/>
    <cellStyle name="Comma 2 5 2 5 2 3 3 2" xfId="51258" xr:uid="{6643D78F-C35C-47C8-A65F-760A3CD49535}"/>
    <cellStyle name="Comma 2 5 2 5 2 3 4" xfId="35848" xr:uid="{5712DB2E-1A28-4258-AD2A-121D0D22CE0F}"/>
    <cellStyle name="Comma 2 5 2 5 2 4" xfId="9029" xr:uid="{65465339-41A9-4AE1-9562-16A9187CCF3E}"/>
    <cellStyle name="Comma 2 5 2 5 2 4 2" xfId="24440" xr:uid="{B260D19C-AF2B-46D4-8632-E36A35E0F789}"/>
    <cellStyle name="Comma 2 5 2 5 2 4 2 2" xfId="55264" xr:uid="{7D5F1F75-25AD-4FAF-979D-701E0EC359AF}"/>
    <cellStyle name="Comma 2 5 2 5 2 4 3" xfId="39854" xr:uid="{245E139F-509F-40B9-BE21-CF0A3B66D332}"/>
    <cellStyle name="Comma 2 5 2 5 2 5" xfId="16631" xr:uid="{9EA31768-3999-4863-BC8D-E4F1366E8669}"/>
    <cellStyle name="Comma 2 5 2 5 2 5 2" xfId="47455" xr:uid="{4B3A1D45-85B7-47DA-B35F-77286A56218D}"/>
    <cellStyle name="Comma 2 5 2 5 2 6" xfId="32045" xr:uid="{8B0B7E67-E401-48B7-9834-3FF2B23419FB}"/>
    <cellStyle name="Comma 2 5 2 5 3" xfId="1851" xr:uid="{8EED5CE8-B6A0-4698-A27B-5A6773C3D0D0}"/>
    <cellStyle name="Comma 2 5 2 5 3 2" xfId="3750" xr:uid="{4B44F262-84C4-4CA0-8E01-246DC353B4B0}"/>
    <cellStyle name="Comma 2 5 2 5 3 2 2" xfId="7553" xr:uid="{D8BE4828-3B07-4AED-8507-03B540A8773F}"/>
    <cellStyle name="Comma 2 5 2 5 3 2 2 2" xfId="15364" xr:uid="{F55B7316-C46D-45F1-9B0E-7388E80EDA8A}"/>
    <cellStyle name="Comma 2 5 2 5 3 2 2 2 2" xfId="30775" xr:uid="{2458403B-358A-4CFC-BF46-67FD2BD27560}"/>
    <cellStyle name="Comma 2 5 2 5 3 2 2 2 2 2" xfId="61599" xr:uid="{FB3F7738-6BF3-4CB6-9F47-FBAA148AE631}"/>
    <cellStyle name="Comma 2 5 2 5 3 2 2 2 3" xfId="46189" xr:uid="{A06C94CB-77F8-4281-84AD-850786CCF134}"/>
    <cellStyle name="Comma 2 5 2 5 3 2 2 3" xfId="22966" xr:uid="{6408091F-9950-440E-AF24-EDFFB19AC6CC}"/>
    <cellStyle name="Comma 2 5 2 5 3 2 2 3 2" xfId="53790" xr:uid="{1ACD766A-402A-43C9-BF2C-71E7FB61F5C6}"/>
    <cellStyle name="Comma 2 5 2 5 3 2 2 4" xfId="38380" xr:uid="{0FC289F8-EF15-4ED4-9240-F398F77A9D2F}"/>
    <cellStyle name="Comma 2 5 2 5 3 2 3" xfId="11561" xr:uid="{D09F5C2C-9DC9-4B2E-83D0-DA7856D1C754}"/>
    <cellStyle name="Comma 2 5 2 5 3 2 3 2" xfId="26972" xr:uid="{311869B1-F63A-4D66-ACD5-FDF452A72D15}"/>
    <cellStyle name="Comma 2 5 2 5 3 2 3 2 2" xfId="57796" xr:uid="{C58DE64B-8236-4AD8-B101-80215C706986}"/>
    <cellStyle name="Comma 2 5 2 5 3 2 3 3" xfId="42386" xr:uid="{B32F17A3-A46A-42E1-8D5B-184380F81565}"/>
    <cellStyle name="Comma 2 5 2 5 3 2 4" xfId="19163" xr:uid="{71590F54-5F59-4FC4-83A2-60A77AEBF8E2}"/>
    <cellStyle name="Comma 2 5 2 5 3 2 4 2" xfId="49987" xr:uid="{1AE40389-EABF-463F-B45D-D01264E1F2DA}"/>
    <cellStyle name="Comma 2 5 2 5 3 2 5" xfId="34577" xr:uid="{B95A01EF-BDF2-4CC4-824A-2C92510ED597}"/>
    <cellStyle name="Comma 2 5 2 5 3 3" xfId="5654" xr:uid="{E4BCB639-94CC-4F55-B0A5-57C4B9A9A222}"/>
    <cellStyle name="Comma 2 5 2 5 3 3 2" xfId="13465" xr:uid="{2BBD82AA-5F47-4E07-B238-1358E24B8767}"/>
    <cellStyle name="Comma 2 5 2 5 3 3 2 2" xfId="28876" xr:uid="{F55660FC-99B1-4B64-AF65-7BE1E3922DAD}"/>
    <cellStyle name="Comma 2 5 2 5 3 3 2 2 2" xfId="59700" xr:uid="{67D616F9-C6A9-435F-A0F9-00E4294232E1}"/>
    <cellStyle name="Comma 2 5 2 5 3 3 2 3" xfId="44290" xr:uid="{16A40150-8F70-466A-92E1-FB67AA8EE9EF}"/>
    <cellStyle name="Comma 2 5 2 5 3 3 3" xfId="21067" xr:uid="{E6BF9F27-8408-4274-BC89-9EBA118AE881}"/>
    <cellStyle name="Comma 2 5 2 5 3 3 3 2" xfId="51891" xr:uid="{748DB59A-6BB3-4520-A8C1-BBF725B00A57}"/>
    <cellStyle name="Comma 2 5 2 5 3 3 4" xfId="36481" xr:uid="{63593912-49E6-48F3-B7D0-ADF03194E866}"/>
    <cellStyle name="Comma 2 5 2 5 3 4" xfId="9662" xr:uid="{C9AEC25B-A6D8-4C19-8E3B-84151AEF3412}"/>
    <cellStyle name="Comma 2 5 2 5 3 4 2" xfId="25073" xr:uid="{6248C235-2B65-4616-8F26-478BFA8F1664}"/>
    <cellStyle name="Comma 2 5 2 5 3 4 2 2" xfId="55897" xr:uid="{EBD1F583-5697-4257-80A0-68FDDAD8FA97}"/>
    <cellStyle name="Comma 2 5 2 5 3 4 3" xfId="40487" xr:uid="{A79A0C2B-578D-4476-A851-3D17A2AE2274}"/>
    <cellStyle name="Comma 2 5 2 5 3 5" xfId="17264" xr:uid="{6920B801-F3C6-4977-8624-42EA1FA76C7E}"/>
    <cellStyle name="Comma 2 5 2 5 3 5 2" xfId="48088" xr:uid="{6408FFBD-6724-4D61-866B-2726DCDC40E8}"/>
    <cellStyle name="Comma 2 5 2 5 3 6" xfId="32678" xr:uid="{4E417149-C8A0-498F-9B36-102B961171C4}"/>
    <cellStyle name="Comma 2 5 2 5 4" xfId="2484" xr:uid="{80837275-7B0C-4467-87A9-E28077A4D2C6}"/>
    <cellStyle name="Comma 2 5 2 5 4 2" xfId="6287" xr:uid="{0E1B3DF6-9CC0-4044-A6CF-1DB5A9B1D908}"/>
    <cellStyle name="Comma 2 5 2 5 4 2 2" xfId="14098" xr:uid="{DFE14A44-0109-424B-9542-9A5B7874108B}"/>
    <cellStyle name="Comma 2 5 2 5 4 2 2 2" xfId="29509" xr:uid="{F5909769-580C-40E4-A8BD-24AD54B63D67}"/>
    <cellStyle name="Comma 2 5 2 5 4 2 2 2 2" xfId="60333" xr:uid="{35A67C33-3F48-4847-A9BE-02011AAD451B}"/>
    <cellStyle name="Comma 2 5 2 5 4 2 2 3" xfId="44923" xr:uid="{9421E830-A6D0-45F4-9544-3F0005BCABD9}"/>
    <cellStyle name="Comma 2 5 2 5 4 2 3" xfId="21700" xr:uid="{234D859D-F550-4F5D-939A-41DF41985D22}"/>
    <cellStyle name="Comma 2 5 2 5 4 2 3 2" xfId="52524" xr:uid="{D001836E-B869-468C-AD2F-204A3DC6DCDD}"/>
    <cellStyle name="Comma 2 5 2 5 4 2 4" xfId="37114" xr:uid="{40E76CC6-0CF9-498F-A2D2-1C814299947D}"/>
    <cellStyle name="Comma 2 5 2 5 4 3" xfId="10295" xr:uid="{A36AF385-7F37-42A0-88FD-2B858D459A98}"/>
    <cellStyle name="Comma 2 5 2 5 4 3 2" xfId="25706" xr:uid="{8E88B93C-B255-4CC5-9AC3-72DB3C60AA25}"/>
    <cellStyle name="Comma 2 5 2 5 4 3 2 2" xfId="56530" xr:uid="{498EF069-6EBC-4C22-A591-DF76DD86AC5D}"/>
    <cellStyle name="Comma 2 5 2 5 4 3 3" xfId="41120" xr:uid="{436236C4-EC97-4159-833C-F84C724AF31A}"/>
    <cellStyle name="Comma 2 5 2 5 4 4" xfId="17897" xr:uid="{39853BAC-A090-44C9-A0D8-543E388BA121}"/>
    <cellStyle name="Comma 2 5 2 5 4 4 2" xfId="48721" xr:uid="{7F8002A1-157C-4B3E-8217-E48C7D331C4D}"/>
    <cellStyle name="Comma 2 5 2 5 4 5" xfId="33311" xr:uid="{624621ED-CCE3-4B44-8AE3-FA119F8191D7}"/>
    <cellStyle name="Comma 2 5 2 5 5" xfId="4388" xr:uid="{9C37B985-FF67-4D34-AF2D-64892E62C03A}"/>
    <cellStyle name="Comma 2 5 2 5 5 2" xfId="12199" xr:uid="{7FD1D8AD-919D-4568-B7A9-2BE2FAFE0395}"/>
    <cellStyle name="Comma 2 5 2 5 5 2 2" xfId="27610" xr:uid="{B0E1BB9B-62E4-43EE-9152-1CDECA956E89}"/>
    <cellStyle name="Comma 2 5 2 5 5 2 2 2" xfId="58434" xr:uid="{A9E297D3-D56F-48D7-8521-06D8BE3A4993}"/>
    <cellStyle name="Comma 2 5 2 5 5 2 3" xfId="43024" xr:uid="{DD43F662-8566-4707-892F-CB0F6D31BC3E}"/>
    <cellStyle name="Comma 2 5 2 5 5 3" xfId="19801" xr:uid="{5804918E-46FA-4657-8623-E85D19A9EC6E}"/>
    <cellStyle name="Comma 2 5 2 5 5 3 2" xfId="50625" xr:uid="{130A4992-0219-4465-B1DE-A470D86D9DCE}"/>
    <cellStyle name="Comma 2 5 2 5 5 4" xfId="35215" xr:uid="{2FC2ECAB-3AE8-407F-A59F-4B27715671B8}"/>
    <cellStyle name="Comma 2 5 2 5 6" xfId="8396" xr:uid="{692DBDEB-2EA5-48F9-B9F8-63C7F9508416}"/>
    <cellStyle name="Comma 2 5 2 5 6 2" xfId="23807" xr:uid="{05183F2F-EEEE-4289-8BFC-B3DE5D783675}"/>
    <cellStyle name="Comma 2 5 2 5 6 2 2" xfId="54631" xr:uid="{D994B193-E800-4317-9869-EA09FF12B6FE}"/>
    <cellStyle name="Comma 2 5 2 5 6 3" xfId="39221" xr:uid="{0CA3F45E-0495-4A2B-A6E1-53D7A575C543}"/>
    <cellStyle name="Comma 2 5 2 5 7" xfId="15998" xr:uid="{F2D2AF81-DC8C-4189-876F-F4D9AFAD8EDE}"/>
    <cellStyle name="Comma 2 5 2 5 7 2" xfId="46822" xr:uid="{5090ADD5-4C49-45C1-8F1C-1AD6F2B585C9}"/>
    <cellStyle name="Comma 2 5 2 5 8" xfId="31412" xr:uid="{7FF369C7-E16E-47D1-9863-AC619D2798E3}"/>
    <cellStyle name="Comma 2 5 2 6" xfId="376" xr:uid="{73036F91-6959-4249-A874-29653DE3905A}"/>
    <cellStyle name="Comma 2 5 2 6 2" xfId="1009" xr:uid="{EBFB51B8-44AA-4528-81E4-777F6A766D54}"/>
    <cellStyle name="Comma 2 5 2 6 2 2" xfId="2908" xr:uid="{9F0E6702-AC26-4D7C-AD13-FA0B030EDFF0}"/>
    <cellStyle name="Comma 2 5 2 6 2 2 2" xfId="6711" xr:uid="{734A9840-5337-4B03-B5E7-0424E393414D}"/>
    <cellStyle name="Comma 2 5 2 6 2 2 2 2" xfId="14522" xr:uid="{49B96F77-7D73-4A92-A0BD-3451135EBC8B}"/>
    <cellStyle name="Comma 2 5 2 6 2 2 2 2 2" xfId="29933" xr:uid="{2560C869-B6DA-4B9C-AE38-46FA59A82FA1}"/>
    <cellStyle name="Comma 2 5 2 6 2 2 2 2 2 2" xfId="60757" xr:uid="{AEB07E8A-CCBF-4AEA-B396-DF63024C9A0C}"/>
    <cellStyle name="Comma 2 5 2 6 2 2 2 2 3" xfId="45347" xr:uid="{3C32921E-C554-40C6-91D7-3C1CE108AA01}"/>
    <cellStyle name="Comma 2 5 2 6 2 2 2 3" xfId="22124" xr:uid="{270BFE3A-7179-43C2-8463-724053A6925E}"/>
    <cellStyle name="Comma 2 5 2 6 2 2 2 3 2" xfId="52948" xr:uid="{75A0CE46-36EC-44F2-8421-E499791E02BD}"/>
    <cellStyle name="Comma 2 5 2 6 2 2 2 4" xfId="37538" xr:uid="{CCA2E052-D303-44A2-A498-0D66DC06D4D8}"/>
    <cellStyle name="Comma 2 5 2 6 2 2 3" xfId="10719" xr:uid="{0D982191-4BF5-48E7-98A1-82784622D61F}"/>
    <cellStyle name="Comma 2 5 2 6 2 2 3 2" xfId="26130" xr:uid="{7673D3E7-8013-4FC8-AF15-5A04ABD9E4D8}"/>
    <cellStyle name="Comma 2 5 2 6 2 2 3 2 2" xfId="56954" xr:uid="{1D5D2F10-D24E-4436-9A52-0A682C29158C}"/>
    <cellStyle name="Comma 2 5 2 6 2 2 3 3" xfId="41544" xr:uid="{C31F70CA-7BB3-403C-99D9-562D678F988E}"/>
    <cellStyle name="Comma 2 5 2 6 2 2 4" xfId="18321" xr:uid="{2495FDCA-D98D-4D6C-A146-5EAD4B66E3F8}"/>
    <cellStyle name="Comma 2 5 2 6 2 2 4 2" xfId="49145" xr:uid="{6BC1B8B6-4774-4B58-A015-287A7F6F3739}"/>
    <cellStyle name="Comma 2 5 2 6 2 2 5" xfId="33735" xr:uid="{4F8EDE86-3C9A-4F2B-B79B-5325ED3468F5}"/>
    <cellStyle name="Comma 2 5 2 6 2 3" xfId="4812" xr:uid="{340F256C-D0A8-42B4-B311-4D5E5E1A723F}"/>
    <cellStyle name="Comma 2 5 2 6 2 3 2" xfId="12623" xr:uid="{22363059-7DDD-43E4-94E2-A3354980AFD1}"/>
    <cellStyle name="Comma 2 5 2 6 2 3 2 2" xfId="28034" xr:uid="{E8784674-F574-4809-B0A8-50636326144A}"/>
    <cellStyle name="Comma 2 5 2 6 2 3 2 2 2" xfId="58858" xr:uid="{FA4A2B05-9473-4CA8-9AAB-04000B17CEA1}"/>
    <cellStyle name="Comma 2 5 2 6 2 3 2 3" xfId="43448" xr:uid="{AE3D48E1-97E0-4EFA-9A64-9D19C4806F94}"/>
    <cellStyle name="Comma 2 5 2 6 2 3 3" xfId="20225" xr:uid="{EE213763-F175-4FEA-999E-DBD0F48D9859}"/>
    <cellStyle name="Comma 2 5 2 6 2 3 3 2" xfId="51049" xr:uid="{8424F689-8A47-4EBF-8045-7BE36135F3A5}"/>
    <cellStyle name="Comma 2 5 2 6 2 3 4" xfId="35639" xr:uid="{5A4E8A0F-BB00-4F25-A88F-7C5F74A5AA1E}"/>
    <cellStyle name="Comma 2 5 2 6 2 4" xfId="8820" xr:uid="{07747526-C4FA-4F47-8C33-57BDBF4DC07B}"/>
    <cellStyle name="Comma 2 5 2 6 2 4 2" xfId="24231" xr:uid="{1530C6C9-4F16-413D-92B7-CA8B7ABE85A5}"/>
    <cellStyle name="Comma 2 5 2 6 2 4 2 2" xfId="55055" xr:uid="{10E658DC-8A1B-47D0-96A1-0D5448DF4F11}"/>
    <cellStyle name="Comma 2 5 2 6 2 4 3" xfId="39645" xr:uid="{3D76D009-5A05-47E7-84E5-73FB904EBD5C}"/>
    <cellStyle name="Comma 2 5 2 6 2 5" xfId="16422" xr:uid="{6E570A83-3AB7-40BD-9846-B54C46682861}"/>
    <cellStyle name="Comma 2 5 2 6 2 5 2" xfId="47246" xr:uid="{F56F2E6E-08D6-485B-8CDC-1CE3B702DB8A}"/>
    <cellStyle name="Comma 2 5 2 6 2 6" xfId="31836" xr:uid="{36C69DAA-D305-4F37-8507-0368D4F6B265}"/>
    <cellStyle name="Comma 2 5 2 6 3" xfId="1642" xr:uid="{1F5AD76A-670C-4D12-B747-0AF95E2B393D}"/>
    <cellStyle name="Comma 2 5 2 6 3 2" xfId="3541" xr:uid="{6CC44517-CEA5-4497-9B87-36C634C06727}"/>
    <cellStyle name="Comma 2 5 2 6 3 2 2" xfId="7344" xr:uid="{65724A1A-4B34-46D5-8811-FD6F24128400}"/>
    <cellStyle name="Comma 2 5 2 6 3 2 2 2" xfId="15155" xr:uid="{0DC20AB9-239A-4B21-A064-80BEC43E6A9C}"/>
    <cellStyle name="Comma 2 5 2 6 3 2 2 2 2" xfId="30566" xr:uid="{8AD1D69B-00AD-4365-AABB-BA19DF39165D}"/>
    <cellStyle name="Comma 2 5 2 6 3 2 2 2 2 2" xfId="61390" xr:uid="{34DE6BAE-17B5-4238-BC0E-B32A2E8C3658}"/>
    <cellStyle name="Comma 2 5 2 6 3 2 2 2 3" xfId="45980" xr:uid="{698608FA-3F6F-455D-9544-05D6557E2DF9}"/>
    <cellStyle name="Comma 2 5 2 6 3 2 2 3" xfId="22757" xr:uid="{424E28B3-87C4-4FC0-8F21-88012454DDEF}"/>
    <cellStyle name="Comma 2 5 2 6 3 2 2 3 2" xfId="53581" xr:uid="{C7A275DA-12AA-4CB1-B56F-81418708E2B4}"/>
    <cellStyle name="Comma 2 5 2 6 3 2 2 4" xfId="38171" xr:uid="{93516C9D-8185-400B-B839-1E92AEA0D737}"/>
    <cellStyle name="Comma 2 5 2 6 3 2 3" xfId="11352" xr:uid="{D2E54D0A-44A9-4F5D-9D1A-C98AC2C074B5}"/>
    <cellStyle name="Comma 2 5 2 6 3 2 3 2" xfId="26763" xr:uid="{82F01E0E-A4F9-41CB-AAD4-78C7C8A2B25A}"/>
    <cellStyle name="Comma 2 5 2 6 3 2 3 2 2" xfId="57587" xr:uid="{6AD99975-44C1-4FC7-B47F-947D9C27D787}"/>
    <cellStyle name="Comma 2 5 2 6 3 2 3 3" xfId="42177" xr:uid="{3ABEB8A4-BC74-4654-9FCE-0FDCDC578970}"/>
    <cellStyle name="Comma 2 5 2 6 3 2 4" xfId="18954" xr:uid="{BDE583D8-6900-4E21-8FD8-8AB32C061C0F}"/>
    <cellStyle name="Comma 2 5 2 6 3 2 4 2" xfId="49778" xr:uid="{1341693F-0020-47A1-B1D2-E051B5F86DDE}"/>
    <cellStyle name="Comma 2 5 2 6 3 2 5" xfId="34368" xr:uid="{414B0946-F405-4C9C-B8F7-F6784C059844}"/>
    <cellStyle name="Comma 2 5 2 6 3 3" xfId="5445" xr:uid="{5349C450-225C-413C-8FBB-88C099F3968B}"/>
    <cellStyle name="Comma 2 5 2 6 3 3 2" xfId="13256" xr:uid="{426A96F9-C0F4-4AF1-AD89-298E86227171}"/>
    <cellStyle name="Comma 2 5 2 6 3 3 2 2" xfId="28667" xr:uid="{E5086504-FEFC-456F-A275-3E6D48F88B1B}"/>
    <cellStyle name="Comma 2 5 2 6 3 3 2 2 2" xfId="59491" xr:uid="{210E6E98-4065-4BC9-8635-CD95B26C9A33}"/>
    <cellStyle name="Comma 2 5 2 6 3 3 2 3" xfId="44081" xr:uid="{8ABF4C9D-95B8-4809-B836-D08916BB9B47}"/>
    <cellStyle name="Comma 2 5 2 6 3 3 3" xfId="20858" xr:uid="{55187E5E-2FCF-4B8C-A890-E653ABBCCC89}"/>
    <cellStyle name="Comma 2 5 2 6 3 3 3 2" xfId="51682" xr:uid="{141CEA51-7CF4-48B4-953A-5A893211042A}"/>
    <cellStyle name="Comma 2 5 2 6 3 3 4" xfId="36272" xr:uid="{C65227DF-8366-41AA-AD55-D59FF57242BF}"/>
    <cellStyle name="Comma 2 5 2 6 3 4" xfId="9453" xr:uid="{C2A66F4A-6865-4522-9707-3915C9BE3652}"/>
    <cellStyle name="Comma 2 5 2 6 3 4 2" xfId="24864" xr:uid="{D5ECF97A-5C53-4002-82E1-06A432B3F1D8}"/>
    <cellStyle name="Comma 2 5 2 6 3 4 2 2" xfId="55688" xr:uid="{3A707613-D5BB-4180-964C-3E4019BB19A6}"/>
    <cellStyle name="Comma 2 5 2 6 3 4 3" xfId="40278" xr:uid="{CEA1CDCC-F5CC-443C-9A30-25C920C1B30D}"/>
    <cellStyle name="Comma 2 5 2 6 3 5" xfId="17055" xr:uid="{872CD8D4-6639-4433-9F84-9F668455C712}"/>
    <cellStyle name="Comma 2 5 2 6 3 5 2" xfId="47879" xr:uid="{8FE36841-2F72-44AA-9B3F-A2CFDC9D52CC}"/>
    <cellStyle name="Comma 2 5 2 6 3 6" xfId="32469" xr:uid="{B8243CC6-7CAA-4AFC-8AAF-F538F0024FE4}"/>
    <cellStyle name="Comma 2 5 2 6 4" xfId="2275" xr:uid="{8BF16373-2E4B-477D-B834-1E7AFC0093CF}"/>
    <cellStyle name="Comma 2 5 2 6 4 2" xfId="6078" xr:uid="{C1D7EEBD-1ECA-4CDF-B822-862F3296A387}"/>
    <cellStyle name="Comma 2 5 2 6 4 2 2" xfId="13889" xr:uid="{43700606-F95F-4788-AD19-041E167D9F37}"/>
    <cellStyle name="Comma 2 5 2 6 4 2 2 2" xfId="29300" xr:uid="{A193ED42-E48F-45A6-885B-C8744BE9285B}"/>
    <cellStyle name="Comma 2 5 2 6 4 2 2 2 2" xfId="60124" xr:uid="{7408EA51-38D7-4FA9-8E2A-0FB211199BF2}"/>
    <cellStyle name="Comma 2 5 2 6 4 2 2 3" xfId="44714" xr:uid="{FEBFB432-00BF-492A-9380-B6C3F4ED9FF7}"/>
    <cellStyle name="Comma 2 5 2 6 4 2 3" xfId="21491" xr:uid="{05193F1B-7EAE-4B54-A134-36A4668697E4}"/>
    <cellStyle name="Comma 2 5 2 6 4 2 3 2" xfId="52315" xr:uid="{D6628E21-F001-47F4-99ED-A12A6D5DFAEE}"/>
    <cellStyle name="Comma 2 5 2 6 4 2 4" xfId="36905" xr:uid="{DFA23159-A738-43E7-B8A3-48385BB9650A}"/>
    <cellStyle name="Comma 2 5 2 6 4 3" xfId="10086" xr:uid="{4795D6A2-0EA3-40AB-8E3A-656D8381CF3A}"/>
    <cellStyle name="Comma 2 5 2 6 4 3 2" xfId="25497" xr:uid="{9B4E6420-2790-40F0-BA1B-33252CB822BA}"/>
    <cellStyle name="Comma 2 5 2 6 4 3 2 2" xfId="56321" xr:uid="{8903ACB8-8CE8-4FD9-8FA0-795D2E6BF150}"/>
    <cellStyle name="Comma 2 5 2 6 4 3 3" xfId="40911" xr:uid="{933CD03E-0729-4C8E-B7EC-1BD2983A7DDB}"/>
    <cellStyle name="Comma 2 5 2 6 4 4" xfId="17688" xr:uid="{EB98DA04-2205-46F1-83D9-DE5CB3CF77BC}"/>
    <cellStyle name="Comma 2 5 2 6 4 4 2" xfId="48512" xr:uid="{DD7194B5-AD83-44CB-AB71-702E358EDF9D}"/>
    <cellStyle name="Comma 2 5 2 6 4 5" xfId="33102" xr:uid="{D084CBEF-7F4A-4ADA-A066-4E135C37C364}"/>
    <cellStyle name="Comma 2 5 2 6 5" xfId="4179" xr:uid="{93614D04-8AE9-4ED7-927E-C2E6818C6AFB}"/>
    <cellStyle name="Comma 2 5 2 6 5 2" xfId="11990" xr:uid="{6930FB81-6282-49AF-A229-F457D4412F97}"/>
    <cellStyle name="Comma 2 5 2 6 5 2 2" xfId="27401" xr:uid="{F0794B00-3245-4D83-8CB4-125651F81888}"/>
    <cellStyle name="Comma 2 5 2 6 5 2 2 2" xfId="58225" xr:uid="{20610633-EDF3-4782-945C-86CE7FD3837D}"/>
    <cellStyle name="Comma 2 5 2 6 5 2 3" xfId="42815" xr:uid="{AEE1EE7C-5140-487B-9E86-3C501373420E}"/>
    <cellStyle name="Comma 2 5 2 6 5 3" xfId="19592" xr:uid="{850BE6C9-1125-45E4-A834-D7E24B9E9866}"/>
    <cellStyle name="Comma 2 5 2 6 5 3 2" xfId="50416" xr:uid="{A078B37E-3110-4CAB-8EDC-32CDDAB77EA7}"/>
    <cellStyle name="Comma 2 5 2 6 5 4" xfId="35006" xr:uid="{A9848A8F-7BA0-4156-9AE6-BF9B819B7F95}"/>
    <cellStyle name="Comma 2 5 2 6 6" xfId="8187" xr:uid="{098A4216-796D-4A92-B704-828AEC359E30}"/>
    <cellStyle name="Comma 2 5 2 6 6 2" xfId="23598" xr:uid="{2B7A8BF0-EB0B-48A5-A3FB-264E5FB2C3FE}"/>
    <cellStyle name="Comma 2 5 2 6 6 2 2" xfId="54422" xr:uid="{F3C1BC92-841E-4DC6-BA91-BAD0016D1C90}"/>
    <cellStyle name="Comma 2 5 2 6 6 3" xfId="39012" xr:uid="{57D81769-FFC6-4A2B-84AF-7EC4F2B3A416}"/>
    <cellStyle name="Comma 2 5 2 6 7" xfId="15789" xr:uid="{AFA7ADE1-3817-4BBE-8870-CD0856E22003}"/>
    <cellStyle name="Comma 2 5 2 6 7 2" xfId="46613" xr:uid="{F63F7525-5A78-4813-9332-BE93EE975601}"/>
    <cellStyle name="Comma 2 5 2 6 8" xfId="31203" xr:uid="{97FB7C02-7F77-4A5C-AA92-E797445621E1}"/>
    <cellStyle name="Comma 2 5 2 7" xfId="796" xr:uid="{6A1802C5-0A64-4880-AEB0-4B9B011DE897}"/>
    <cellStyle name="Comma 2 5 2 7 2" xfId="2695" xr:uid="{FCEE427C-F1D7-4379-9324-A4790A63ECA0}"/>
    <cellStyle name="Comma 2 5 2 7 2 2" xfId="6498" xr:uid="{69795940-3CFE-4966-AD0A-96576DDA44C6}"/>
    <cellStyle name="Comma 2 5 2 7 2 2 2" xfId="14309" xr:uid="{B9C90199-7BD0-4324-8C62-7EF84E5235D1}"/>
    <cellStyle name="Comma 2 5 2 7 2 2 2 2" xfId="29720" xr:uid="{9518951F-79C4-46BB-B629-52EFB214D4A9}"/>
    <cellStyle name="Comma 2 5 2 7 2 2 2 2 2" xfId="60544" xr:uid="{462A95C8-E2BA-41A6-9B5B-2BF1A5346B2C}"/>
    <cellStyle name="Comma 2 5 2 7 2 2 2 3" xfId="45134" xr:uid="{EC0FD29C-1333-44F2-B922-5A84695E21DD}"/>
    <cellStyle name="Comma 2 5 2 7 2 2 3" xfId="21911" xr:uid="{25B433C7-CE43-4575-9347-C163BE2C362E}"/>
    <cellStyle name="Comma 2 5 2 7 2 2 3 2" xfId="52735" xr:uid="{B1243EC3-12CE-4BBA-9119-9C4DBE10D359}"/>
    <cellStyle name="Comma 2 5 2 7 2 2 4" xfId="37325" xr:uid="{958505D4-B296-41E7-8EB9-353E3D6F7E1C}"/>
    <cellStyle name="Comma 2 5 2 7 2 3" xfId="10506" xr:uid="{BE07233E-07ED-463C-9FD6-DC314AC3787D}"/>
    <cellStyle name="Comma 2 5 2 7 2 3 2" xfId="25917" xr:uid="{052CE502-7ADA-48FD-A1D3-DCA759581891}"/>
    <cellStyle name="Comma 2 5 2 7 2 3 2 2" xfId="56741" xr:uid="{0A5BE123-339B-48AF-A1EF-2BB6229E463C}"/>
    <cellStyle name="Comma 2 5 2 7 2 3 3" xfId="41331" xr:uid="{F3C0731C-8A86-4848-BA76-8161FD65D07D}"/>
    <cellStyle name="Comma 2 5 2 7 2 4" xfId="18108" xr:uid="{2ED98FD8-4B20-4530-91AD-DC60F1C4B29D}"/>
    <cellStyle name="Comma 2 5 2 7 2 4 2" xfId="48932" xr:uid="{BBADB7BB-BA0B-4D66-9580-7FFAFB3F0D31}"/>
    <cellStyle name="Comma 2 5 2 7 2 5" xfId="33522" xr:uid="{FB2FA727-5151-4DBB-85B4-6CE3CC1AA392}"/>
    <cellStyle name="Comma 2 5 2 7 3" xfId="4599" xr:uid="{4F4B6B94-D495-406F-A64F-A720D168AA43}"/>
    <cellStyle name="Comma 2 5 2 7 3 2" xfId="12410" xr:uid="{01210D0E-0440-4A3B-B78D-63A9F0D53DDE}"/>
    <cellStyle name="Comma 2 5 2 7 3 2 2" xfId="27821" xr:uid="{2988A3FB-7D9F-40F2-AB3A-D769C5B8AD5F}"/>
    <cellStyle name="Comma 2 5 2 7 3 2 2 2" xfId="58645" xr:uid="{9849FE55-0758-42F9-822D-FD27C5E924BC}"/>
    <cellStyle name="Comma 2 5 2 7 3 2 3" xfId="43235" xr:uid="{216947CE-93A6-4261-A1D3-535C288410C5}"/>
    <cellStyle name="Comma 2 5 2 7 3 3" xfId="20012" xr:uid="{F30A9897-A92D-42AD-8FDA-734CF7ED8500}"/>
    <cellStyle name="Comma 2 5 2 7 3 3 2" xfId="50836" xr:uid="{761CEE97-A418-447E-B35C-F91A45B303F3}"/>
    <cellStyle name="Comma 2 5 2 7 3 4" xfId="35426" xr:uid="{07615713-C9BB-4A02-B7A1-00791905FF2D}"/>
    <cellStyle name="Comma 2 5 2 7 4" xfId="8607" xr:uid="{95BD12F5-1E91-47A6-9139-622E66BA57B8}"/>
    <cellStyle name="Comma 2 5 2 7 4 2" xfId="24018" xr:uid="{A9A9260D-BA3C-4AC7-B63A-67B51013E5A7}"/>
    <cellStyle name="Comma 2 5 2 7 4 2 2" xfId="54842" xr:uid="{97B934C3-BD98-4269-B4CE-931EA54DE2AB}"/>
    <cellStyle name="Comma 2 5 2 7 4 3" xfId="39432" xr:uid="{E138FF62-FB79-4439-92B6-58ED9FAB503D}"/>
    <cellStyle name="Comma 2 5 2 7 5" xfId="16209" xr:uid="{0E70C570-9CE8-47CC-9B2C-30019A6B9AC8}"/>
    <cellStyle name="Comma 2 5 2 7 5 2" xfId="47033" xr:uid="{C9196128-882C-4F5C-8308-F007102CB69B}"/>
    <cellStyle name="Comma 2 5 2 7 6" xfId="31623" xr:uid="{0AB1C309-E22D-4E0C-8FA0-35D8D5C025D3}"/>
    <cellStyle name="Comma 2 5 2 8" xfId="1429" xr:uid="{EB529381-23C6-477F-A470-9A2AC46F74CC}"/>
    <cellStyle name="Comma 2 5 2 8 2" xfId="3328" xr:uid="{C3006943-2CE6-454C-B08A-1333E3C98516}"/>
    <cellStyle name="Comma 2 5 2 8 2 2" xfId="7131" xr:uid="{A786C8B7-C627-4040-AB74-D801FE40FAC7}"/>
    <cellStyle name="Comma 2 5 2 8 2 2 2" xfId="14942" xr:uid="{5699942B-C21E-41AD-BE6C-107F0CC02509}"/>
    <cellStyle name="Comma 2 5 2 8 2 2 2 2" xfId="30353" xr:uid="{203F043C-352F-4198-BEAF-8421F9444613}"/>
    <cellStyle name="Comma 2 5 2 8 2 2 2 2 2" xfId="61177" xr:uid="{2D5C2BE9-153A-492A-BFF8-E3B903170694}"/>
    <cellStyle name="Comma 2 5 2 8 2 2 2 3" xfId="45767" xr:uid="{4F31B5FF-80D1-436D-BB19-2094C45537D0}"/>
    <cellStyle name="Comma 2 5 2 8 2 2 3" xfId="22544" xr:uid="{359F2723-39E9-4AEE-9272-20D9145A0B36}"/>
    <cellStyle name="Comma 2 5 2 8 2 2 3 2" xfId="53368" xr:uid="{5C743078-9A23-4775-A0C9-D2990DA2DE7E}"/>
    <cellStyle name="Comma 2 5 2 8 2 2 4" xfId="37958" xr:uid="{44276B2C-4ED8-4B12-B8A3-6BA3579A91C1}"/>
    <cellStyle name="Comma 2 5 2 8 2 3" xfId="11139" xr:uid="{757371CC-A99A-4756-B1C9-659BBAB3E1BD}"/>
    <cellStyle name="Comma 2 5 2 8 2 3 2" xfId="26550" xr:uid="{C732B30E-10A5-4EBF-A14B-927424E1E8C7}"/>
    <cellStyle name="Comma 2 5 2 8 2 3 2 2" xfId="57374" xr:uid="{0BEBFD75-71DC-46A7-8347-19C373711F57}"/>
    <cellStyle name="Comma 2 5 2 8 2 3 3" xfId="41964" xr:uid="{708FCEC3-0EE4-460D-8B64-8D55835AA9C7}"/>
    <cellStyle name="Comma 2 5 2 8 2 4" xfId="18741" xr:uid="{08A5F371-8DC7-4DBE-B5B6-0834D31B0165}"/>
    <cellStyle name="Comma 2 5 2 8 2 4 2" xfId="49565" xr:uid="{23F9F30D-0362-4682-A7DF-C1D7B58E6E84}"/>
    <cellStyle name="Comma 2 5 2 8 2 5" xfId="34155" xr:uid="{13F2ABE1-A74A-413B-A780-B2E3209B7336}"/>
    <cellStyle name="Comma 2 5 2 8 3" xfId="5232" xr:uid="{7A173009-8E2F-42F4-A872-22ABECE35107}"/>
    <cellStyle name="Comma 2 5 2 8 3 2" xfId="13043" xr:uid="{D84ADFD1-FAF2-4CF9-90E0-8D01D43C1978}"/>
    <cellStyle name="Comma 2 5 2 8 3 2 2" xfId="28454" xr:uid="{F2E75129-85E9-4B90-9112-053767650D94}"/>
    <cellStyle name="Comma 2 5 2 8 3 2 2 2" xfId="59278" xr:uid="{86961B85-BF47-4899-9245-A275FEFDD863}"/>
    <cellStyle name="Comma 2 5 2 8 3 2 3" xfId="43868" xr:uid="{0F7F4442-0457-4553-8739-73892F67C468}"/>
    <cellStyle name="Comma 2 5 2 8 3 3" xfId="20645" xr:uid="{4E7F59DE-1176-4943-9014-06648DAE3AD4}"/>
    <cellStyle name="Comma 2 5 2 8 3 3 2" xfId="51469" xr:uid="{CA17371A-105B-4B04-9B62-4604B5E80DC0}"/>
    <cellStyle name="Comma 2 5 2 8 3 4" xfId="36059" xr:uid="{4245B0A3-B288-49DA-99C5-CA25BF5CAD13}"/>
    <cellStyle name="Comma 2 5 2 8 4" xfId="9240" xr:uid="{973B120C-C91E-4645-97FC-86DD8212468C}"/>
    <cellStyle name="Comma 2 5 2 8 4 2" xfId="24651" xr:uid="{C381042F-A868-44FA-8D07-9E18461B4467}"/>
    <cellStyle name="Comma 2 5 2 8 4 2 2" xfId="55475" xr:uid="{6FC50A6F-7D43-4117-9580-7A2896178A97}"/>
    <cellStyle name="Comma 2 5 2 8 4 3" xfId="40065" xr:uid="{E89D6DDC-00F6-4DD6-8F0D-4B6243312C62}"/>
    <cellStyle name="Comma 2 5 2 8 5" xfId="16842" xr:uid="{C6A92905-50E7-4F1A-A0A2-CFE03759C897}"/>
    <cellStyle name="Comma 2 5 2 8 5 2" xfId="47666" xr:uid="{030E1514-AF22-4525-82FC-D987853CC0EC}"/>
    <cellStyle name="Comma 2 5 2 8 6" xfId="32256" xr:uid="{21C8748B-05DC-4976-8A41-34BFBC127CE0}"/>
    <cellStyle name="Comma 2 5 2 9" xfId="2062" xr:uid="{C1AE330B-B980-4521-8C9E-4FE0584159EE}"/>
    <cellStyle name="Comma 2 5 2 9 2" xfId="5865" xr:uid="{5A7D5C8F-DFB7-4522-BAED-2640D73D58E5}"/>
    <cellStyle name="Comma 2 5 2 9 2 2" xfId="13676" xr:uid="{E920E117-F54D-40F6-9FF5-00E0A582F744}"/>
    <cellStyle name="Comma 2 5 2 9 2 2 2" xfId="29087" xr:uid="{82025211-9257-476D-83DA-5DE1CCA7F7E5}"/>
    <cellStyle name="Comma 2 5 2 9 2 2 2 2" xfId="59911" xr:uid="{4E4884DC-301A-4291-8B68-9C5BD7A5D9BD}"/>
    <cellStyle name="Comma 2 5 2 9 2 2 3" xfId="44501" xr:uid="{714BDA2C-8ABE-4F62-893E-418C17DB4733}"/>
    <cellStyle name="Comma 2 5 2 9 2 3" xfId="21278" xr:uid="{0CD04EDF-08D9-47A9-9799-9707D0491BB3}"/>
    <cellStyle name="Comma 2 5 2 9 2 3 2" xfId="52102" xr:uid="{9BF16C89-803C-4891-B872-F9672B4A627C}"/>
    <cellStyle name="Comma 2 5 2 9 2 4" xfId="36692" xr:uid="{0BC13274-FA8C-40E9-8ED4-F6E7A9807851}"/>
    <cellStyle name="Comma 2 5 2 9 3" xfId="9873" xr:uid="{6CD25E6F-9360-488D-8478-47BBB39A1B81}"/>
    <cellStyle name="Comma 2 5 2 9 3 2" xfId="25284" xr:uid="{C7CCD7D2-399E-4193-935A-B4820A538F70}"/>
    <cellStyle name="Comma 2 5 2 9 3 2 2" xfId="56108" xr:uid="{F794DDA1-C217-4902-962C-816070CE823B}"/>
    <cellStyle name="Comma 2 5 2 9 3 3" xfId="40698" xr:uid="{624D83F2-B6CA-4C0C-9651-BDF71EC4587C}"/>
    <cellStyle name="Comma 2 5 2 9 4" xfId="17475" xr:uid="{4BE6B66E-FE71-4383-9ADA-A04D956C3EBA}"/>
    <cellStyle name="Comma 2 5 2 9 4 2" xfId="48299" xr:uid="{958BCDAC-FBD7-4D05-A77B-3E1BA2BFE51D}"/>
    <cellStyle name="Comma 2 5 2 9 5" xfId="32889" xr:uid="{ED64864E-1E8F-4DD6-9D47-A9C8A54F05F3}"/>
    <cellStyle name="Comma 2 5 3" xfId="219" xr:uid="{6EE729E0-A1DD-4BB9-B605-D9E653E53F94}"/>
    <cellStyle name="Comma 2 5 3 10" xfId="7830" xr:uid="{BE9FE448-7DFB-427B-892D-7B6927C74C9E}"/>
    <cellStyle name="Comma 2 5 3 10 2" xfId="23241" xr:uid="{6D80C227-707C-4722-8864-578757629229}"/>
    <cellStyle name="Comma 2 5 3 10 2 2" xfId="54065" xr:uid="{2015F552-D10B-4AC3-B52C-81C653ACAD6D}"/>
    <cellStyle name="Comma 2 5 3 10 3" xfId="38655" xr:uid="{46A817A8-AFA2-47AB-BBC9-3BF2C8901C6C}"/>
    <cellStyle name="Comma 2 5 3 11" xfId="15641" xr:uid="{666A9713-8B80-4779-A100-B7CD51AB70BA}"/>
    <cellStyle name="Comma 2 5 3 11 2" xfId="46465" xr:uid="{FFFC8FEC-A67F-4386-8AE1-D61A53C53472}"/>
    <cellStyle name="Comma 2 5 3 12" xfId="31055" xr:uid="{DBC2F41D-7E74-43EB-97F9-4714F0CBA9EF}"/>
    <cellStyle name="Comma 2 5 3 2" xfId="301" xr:uid="{C16EDF70-2907-476E-BAA7-61F7BA24D9F5}"/>
    <cellStyle name="Comma 2 5 3 2 10" xfId="15723" xr:uid="{555E374C-D93F-42C1-A0C2-FB8E5EA3D929}"/>
    <cellStyle name="Comma 2 5 3 2 10 2" xfId="46547" xr:uid="{F44C8803-4BD2-4771-8E9D-18E1677EE03B}"/>
    <cellStyle name="Comma 2 5 3 2 11" xfId="31137" xr:uid="{6D089B81-013A-4A17-9740-2EDF2C15800E}"/>
    <cellStyle name="Comma 2 5 3 2 2" xfId="732" xr:uid="{7AF6E2B6-3720-4B6F-92EF-36EDB61D832E}"/>
    <cellStyle name="Comma 2 5 3 2 2 2" xfId="1365" xr:uid="{ABE960E4-6C19-4977-9C0B-F9B7F196D47C}"/>
    <cellStyle name="Comma 2 5 3 2 2 2 2" xfId="3264" xr:uid="{E14B9D9D-ADA3-4A3A-AE2C-EE161F391747}"/>
    <cellStyle name="Comma 2 5 3 2 2 2 2 2" xfId="7067" xr:uid="{10FA7737-DB2D-4A21-81E0-0B2EE9E4424E}"/>
    <cellStyle name="Comma 2 5 3 2 2 2 2 2 2" xfId="14878" xr:uid="{F38A185D-E7DE-4C7B-A84C-F8B22A4512FA}"/>
    <cellStyle name="Comma 2 5 3 2 2 2 2 2 2 2" xfId="30289" xr:uid="{F27B812E-DDE0-4117-BE04-1D1A55697AD5}"/>
    <cellStyle name="Comma 2 5 3 2 2 2 2 2 2 2 2" xfId="61113" xr:uid="{604A9622-6AD0-463C-8310-0FD9C639DCD4}"/>
    <cellStyle name="Comma 2 5 3 2 2 2 2 2 2 3" xfId="45703" xr:uid="{04889065-510C-4E6C-BCB5-7EA8BFF3350F}"/>
    <cellStyle name="Comma 2 5 3 2 2 2 2 2 3" xfId="22480" xr:uid="{41CEC1D2-6064-415E-88F9-910B831B060D}"/>
    <cellStyle name="Comma 2 5 3 2 2 2 2 2 3 2" xfId="53304" xr:uid="{EF229811-3296-4B2D-AEBB-00FB7B42E16A}"/>
    <cellStyle name="Comma 2 5 3 2 2 2 2 2 4" xfId="37894" xr:uid="{20BC27AF-83D3-4604-BB56-A04572CB33B2}"/>
    <cellStyle name="Comma 2 5 3 2 2 2 2 3" xfId="11075" xr:uid="{CC219106-B2CA-4218-B20F-6ADB2FECD302}"/>
    <cellStyle name="Comma 2 5 3 2 2 2 2 3 2" xfId="26486" xr:uid="{0B9B12E8-23A0-4071-986D-628BD94034B5}"/>
    <cellStyle name="Comma 2 5 3 2 2 2 2 3 2 2" xfId="57310" xr:uid="{0A250E32-2D20-4FEC-80AA-091F6C9E8D74}"/>
    <cellStyle name="Comma 2 5 3 2 2 2 2 3 3" xfId="41900" xr:uid="{4060A729-C79D-480B-A65B-BE7B494E015D}"/>
    <cellStyle name="Comma 2 5 3 2 2 2 2 4" xfId="18677" xr:uid="{FCFBAA5B-346B-4347-AB63-5405AEE98059}"/>
    <cellStyle name="Comma 2 5 3 2 2 2 2 4 2" xfId="49501" xr:uid="{B62F4CC3-3AA1-41B2-8EAE-48181420E85F}"/>
    <cellStyle name="Comma 2 5 3 2 2 2 2 5" xfId="34091" xr:uid="{09F3DA4A-493B-425E-8773-57CF82B7398D}"/>
    <cellStyle name="Comma 2 5 3 2 2 2 3" xfId="5168" xr:uid="{E05F410B-F366-4F43-8003-2C2B919827B1}"/>
    <cellStyle name="Comma 2 5 3 2 2 2 3 2" xfId="12979" xr:uid="{ABA24E5D-AB01-461A-8A23-3A170F0E7008}"/>
    <cellStyle name="Comma 2 5 3 2 2 2 3 2 2" xfId="28390" xr:uid="{53FF8697-783F-4481-BDAE-E2464D5CA415}"/>
    <cellStyle name="Comma 2 5 3 2 2 2 3 2 2 2" xfId="59214" xr:uid="{C9B121F9-1140-4085-9155-57452C7448D8}"/>
    <cellStyle name="Comma 2 5 3 2 2 2 3 2 3" xfId="43804" xr:uid="{F845C0AE-BF8D-461D-9054-42F055540D8D}"/>
    <cellStyle name="Comma 2 5 3 2 2 2 3 3" xfId="20581" xr:uid="{EC9395FD-27B8-4B5A-B2B8-7777B2971A11}"/>
    <cellStyle name="Comma 2 5 3 2 2 2 3 3 2" xfId="51405" xr:uid="{EC681CC5-0199-4912-9DAF-BF6A6BD3A463}"/>
    <cellStyle name="Comma 2 5 3 2 2 2 3 4" xfId="35995" xr:uid="{6B8B0AA0-B53B-4A48-A104-D9D8D7CEBE79}"/>
    <cellStyle name="Comma 2 5 3 2 2 2 4" xfId="9176" xr:uid="{D0AE00D1-B1EA-4744-B84A-7E1A6E963DEB}"/>
    <cellStyle name="Comma 2 5 3 2 2 2 4 2" xfId="24587" xr:uid="{805539A6-A5C8-4A38-B9DD-46DF63066F06}"/>
    <cellStyle name="Comma 2 5 3 2 2 2 4 2 2" xfId="55411" xr:uid="{FB40472C-A73C-4631-83ED-A30EC1E52378}"/>
    <cellStyle name="Comma 2 5 3 2 2 2 4 3" xfId="40001" xr:uid="{E38CBD1E-7B0B-4D2D-BCE0-CCFDD9A7F645}"/>
    <cellStyle name="Comma 2 5 3 2 2 2 5" xfId="16778" xr:uid="{CC616B66-A55A-4BAD-BD41-5CD508010320}"/>
    <cellStyle name="Comma 2 5 3 2 2 2 5 2" xfId="47602" xr:uid="{A525717D-2F44-4CDA-B2C1-FB0205769EF1}"/>
    <cellStyle name="Comma 2 5 3 2 2 2 6" xfId="32192" xr:uid="{9759BFA6-F560-4A1E-B4BD-A994A2A2F10E}"/>
    <cellStyle name="Comma 2 5 3 2 2 3" xfId="1998" xr:uid="{124B56E8-E86C-4695-8C37-0CA8C3F2DF18}"/>
    <cellStyle name="Comma 2 5 3 2 2 3 2" xfId="3897" xr:uid="{F895CABB-7258-476D-9527-14334989C001}"/>
    <cellStyle name="Comma 2 5 3 2 2 3 2 2" xfId="7700" xr:uid="{87375BC6-E05B-4393-B7D0-FFAA45CC01CB}"/>
    <cellStyle name="Comma 2 5 3 2 2 3 2 2 2" xfId="15511" xr:uid="{AFAEAD66-9DBC-4E6D-AED9-6B8E0D30613D}"/>
    <cellStyle name="Comma 2 5 3 2 2 3 2 2 2 2" xfId="30922" xr:uid="{39080D54-1E99-4762-818E-94F4F957CBDD}"/>
    <cellStyle name="Comma 2 5 3 2 2 3 2 2 2 2 2" xfId="61746" xr:uid="{DC7E3EEE-3037-456C-825F-3135012D33B2}"/>
    <cellStyle name="Comma 2 5 3 2 2 3 2 2 2 3" xfId="46336" xr:uid="{E51FC482-4098-40AE-AA74-33A55A9BA28B}"/>
    <cellStyle name="Comma 2 5 3 2 2 3 2 2 3" xfId="23113" xr:uid="{204B02B0-D9BE-4A10-9A4D-69DCD2CEF9F1}"/>
    <cellStyle name="Comma 2 5 3 2 2 3 2 2 3 2" xfId="53937" xr:uid="{89DB2A25-D530-4EAB-BBD1-1BF0EE6E9491}"/>
    <cellStyle name="Comma 2 5 3 2 2 3 2 2 4" xfId="38527" xr:uid="{7FCF474C-B211-42AA-94E9-DB5C945C6A48}"/>
    <cellStyle name="Comma 2 5 3 2 2 3 2 3" xfId="11708" xr:uid="{8A7A0026-B0B7-4EF8-86E2-8C6071CADA71}"/>
    <cellStyle name="Comma 2 5 3 2 2 3 2 3 2" xfId="27119" xr:uid="{D2EAE493-F0CC-4E6C-9A88-F7E074EEA8F3}"/>
    <cellStyle name="Comma 2 5 3 2 2 3 2 3 2 2" xfId="57943" xr:uid="{A4EE2430-F6BF-4ECA-AF10-9A221C409662}"/>
    <cellStyle name="Comma 2 5 3 2 2 3 2 3 3" xfId="42533" xr:uid="{466F8643-2724-4ECC-B060-11FEFB3D0C57}"/>
    <cellStyle name="Comma 2 5 3 2 2 3 2 4" xfId="19310" xr:uid="{9C3B97AC-D8AB-4EE8-BDDB-F23C68CC62C2}"/>
    <cellStyle name="Comma 2 5 3 2 2 3 2 4 2" xfId="50134" xr:uid="{8F362577-D501-49CC-9D4B-EBC43CBD4461}"/>
    <cellStyle name="Comma 2 5 3 2 2 3 2 5" xfId="34724" xr:uid="{BF892FDD-F908-4714-A090-D022BF132411}"/>
    <cellStyle name="Comma 2 5 3 2 2 3 3" xfId="5801" xr:uid="{3738D5F0-6B0D-4F96-A0F5-888342240105}"/>
    <cellStyle name="Comma 2 5 3 2 2 3 3 2" xfId="13612" xr:uid="{C7E1DF23-A387-4CA8-9120-72F1188BB6FE}"/>
    <cellStyle name="Comma 2 5 3 2 2 3 3 2 2" xfId="29023" xr:uid="{C121412C-51AF-481D-AA67-65F3820A0629}"/>
    <cellStyle name="Comma 2 5 3 2 2 3 3 2 2 2" xfId="59847" xr:uid="{1C51E4CD-70ED-4F8D-92A6-2671C107E2B1}"/>
    <cellStyle name="Comma 2 5 3 2 2 3 3 2 3" xfId="44437" xr:uid="{A2050350-1352-42A3-98C9-4D81DB498138}"/>
    <cellStyle name="Comma 2 5 3 2 2 3 3 3" xfId="21214" xr:uid="{684C0DE2-D2A1-4355-A9E6-424BFC6E8ED9}"/>
    <cellStyle name="Comma 2 5 3 2 2 3 3 3 2" xfId="52038" xr:uid="{BA10E1CF-270E-4898-92AF-63E5FB19184F}"/>
    <cellStyle name="Comma 2 5 3 2 2 3 3 4" xfId="36628" xr:uid="{E3D48D69-7B29-42A9-ACAC-217D629C0C50}"/>
    <cellStyle name="Comma 2 5 3 2 2 3 4" xfId="9809" xr:uid="{3F161F82-9AC9-494F-A785-326B7E3325DC}"/>
    <cellStyle name="Comma 2 5 3 2 2 3 4 2" xfId="25220" xr:uid="{EEBC35DB-DBD2-408E-A3E0-41904E1A41A2}"/>
    <cellStyle name="Comma 2 5 3 2 2 3 4 2 2" xfId="56044" xr:uid="{0E43F1F0-6D15-48AC-B4D2-C0D937B9631C}"/>
    <cellStyle name="Comma 2 5 3 2 2 3 4 3" xfId="40634" xr:uid="{76160B49-6E49-469D-BD4D-227087680671}"/>
    <cellStyle name="Comma 2 5 3 2 2 3 5" xfId="17411" xr:uid="{909F4405-6645-48D9-A5E8-F7996D3CB327}"/>
    <cellStyle name="Comma 2 5 3 2 2 3 5 2" xfId="48235" xr:uid="{A5FDDB14-6F01-4735-A099-85CC66B3BD9D}"/>
    <cellStyle name="Comma 2 5 3 2 2 3 6" xfId="32825" xr:uid="{4F507D90-E401-4566-944D-92BCA6ABD8BF}"/>
    <cellStyle name="Comma 2 5 3 2 2 4" xfId="2631" xr:uid="{3C0F3C27-1A4A-4094-A5D7-1AD6FD4C4ED9}"/>
    <cellStyle name="Comma 2 5 3 2 2 4 2" xfId="6434" xr:uid="{FF018517-D9DC-470E-B489-5F089D9080A3}"/>
    <cellStyle name="Comma 2 5 3 2 2 4 2 2" xfId="14245" xr:uid="{978ED351-5F6B-4CB5-A184-E7FB75D18BD3}"/>
    <cellStyle name="Comma 2 5 3 2 2 4 2 2 2" xfId="29656" xr:uid="{0A2BF9D3-432C-4A0B-9E7E-680BC6870FEA}"/>
    <cellStyle name="Comma 2 5 3 2 2 4 2 2 2 2" xfId="60480" xr:uid="{D799B214-3AB6-4477-9796-94B0CC46BA00}"/>
    <cellStyle name="Comma 2 5 3 2 2 4 2 2 3" xfId="45070" xr:uid="{9ECFC120-87E3-4030-831B-AE23149985CA}"/>
    <cellStyle name="Comma 2 5 3 2 2 4 2 3" xfId="21847" xr:uid="{CAAEB13B-C51C-4381-BDFF-E8A2B4B9B59B}"/>
    <cellStyle name="Comma 2 5 3 2 2 4 2 3 2" xfId="52671" xr:uid="{884718A9-E797-4F4B-9974-F0822D6E6AAD}"/>
    <cellStyle name="Comma 2 5 3 2 2 4 2 4" xfId="37261" xr:uid="{E59A18B5-532A-477C-9C42-2A56B4416D03}"/>
    <cellStyle name="Comma 2 5 3 2 2 4 3" xfId="10442" xr:uid="{B260BAFD-A636-494B-93D7-409D131EFE96}"/>
    <cellStyle name="Comma 2 5 3 2 2 4 3 2" xfId="25853" xr:uid="{9963BE70-D3AB-4DF2-89A5-BA94383C192E}"/>
    <cellStyle name="Comma 2 5 3 2 2 4 3 2 2" xfId="56677" xr:uid="{5789E9F4-A454-40C9-A497-BFBFB935DF6E}"/>
    <cellStyle name="Comma 2 5 3 2 2 4 3 3" xfId="41267" xr:uid="{435006F0-E04B-4260-9F98-95105323552F}"/>
    <cellStyle name="Comma 2 5 3 2 2 4 4" xfId="18044" xr:uid="{5EB521E5-3D75-4354-BD00-699B57D498EE}"/>
    <cellStyle name="Comma 2 5 3 2 2 4 4 2" xfId="48868" xr:uid="{EB9D2C35-5F9E-4770-8FB7-8236DA034F44}"/>
    <cellStyle name="Comma 2 5 3 2 2 4 5" xfId="33458" xr:uid="{97B60CD4-CD96-4551-A641-5F7722E02844}"/>
    <cellStyle name="Comma 2 5 3 2 2 5" xfId="4535" xr:uid="{F1D8B1AD-F0D7-4EBB-8812-13841916ABBF}"/>
    <cellStyle name="Comma 2 5 3 2 2 5 2" xfId="12346" xr:uid="{CA6CBD45-0295-4094-AEC8-01623F6098A2}"/>
    <cellStyle name="Comma 2 5 3 2 2 5 2 2" xfId="27757" xr:uid="{54DD256C-519C-46EB-8257-AF2ABA67EAA2}"/>
    <cellStyle name="Comma 2 5 3 2 2 5 2 2 2" xfId="58581" xr:uid="{E944DE21-0F2E-4C84-8BF6-60CB561D57A9}"/>
    <cellStyle name="Comma 2 5 3 2 2 5 2 3" xfId="43171" xr:uid="{E92CBFB6-7B0D-4A00-916E-B0220E1D2E7C}"/>
    <cellStyle name="Comma 2 5 3 2 2 5 3" xfId="19948" xr:uid="{A6C588AC-ABDA-477F-BFAB-EE9D3266E391}"/>
    <cellStyle name="Comma 2 5 3 2 2 5 3 2" xfId="50772" xr:uid="{D773681E-A3AA-4C2E-B306-9D986EAD7B47}"/>
    <cellStyle name="Comma 2 5 3 2 2 5 4" xfId="35362" xr:uid="{4F31975A-1BCC-4CF4-AC4D-A2506272E050}"/>
    <cellStyle name="Comma 2 5 3 2 2 6" xfId="8543" xr:uid="{C99314CC-9ED9-4014-8432-17FB6B58DF1F}"/>
    <cellStyle name="Comma 2 5 3 2 2 6 2" xfId="23954" xr:uid="{FBBD059E-2BB0-4387-B31C-B2488B622067}"/>
    <cellStyle name="Comma 2 5 3 2 2 6 2 2" xfId="54778" xr:uid="{1B0F39EE-E826-4C29-8BF6-72017F6049C5}"/>
    <cellStyle name="Comma 2 5 3 2 2 6 3" xfId="39368" xr:uid="{A8A78372-1EBF-4A26-8072-4C2A3245761E}"/>
    <cellStyle name="Comma 2 5 3 2 2 7" xfId="16145" xr:uid="{6C2C8069-9CEE-4905-A432-9D6714A05000}"/>
    <cellStyle name="Comma 2 5 3 2 2 7 2" xfId="46969" xr:uid="{28761D36-AF2F-4C8C-A132-DCD5FB6F08BE}"/>
    <cellStyle name="Comma 2 5 3 2 2 8" xfId="31559" xr:uid="{DEE6656A-25A0-4F5E-823A-0134DBA3F6FD}"/>
    <cellStyle name="Comma 2 5 3 2 3" xfId="523" xr:uid="{82FFCC70-9F0B-486F-AD38-3481C9CBADE2}"/>
    <cellStyle name="Comma 2 5 3 2 3 2" xfId="1156" xr:uid="{D599F730-ED36-4B69-A501-A973DDEAC731}"/>
    <cellStyle name="Comma 2 5 3 2 3 2 2" xfId="3055" xr:uid="{EE731FA0-CE67-4BCD-AC5A-54F75BFF63E6}"/>
    <cellStyle name="Comma 2 5 3 2 3 2 2 2" xfId="6858" xr:uid="{4A5FB45C-DE3D-45EA-A6A6-6A1D65F85981}"/>
    <cellStyle name="Comma 2 5 3 2 3 2 2 2 2" xfId="14669" xr:uid="{AA3EFBF2-EAF0-4B12-BA17-4D4C4C25C74B}"/>
    <cellStyle name="Comma 2 5 3 2 3 2 2 2 2 2" xfId="30080" xr:uid="{FF97B939-3FF6-41C6-877E-99BDEB89F449}"/>
    <cellStyle name="Comma 2 5 3 2 3 2 2 2 2 2 2" xfId="60904" xr:uid="{5584B598-AFCA-4F39-8B46-04E1B9EB43E5}"/>
    <cellStyle name="Comma 2 5 3 2 3 2 2 2 2 3" xfId="45494" xr:uid="{7C3ABCDE-4AB8-4B3C-B831-6CF559327178}"/>
    <cellStyle name="Comma 2 5 3 2 3 2 2 2 3" xfId="22271" xr:uid="{10698214-109E-43BD-8020-3AAD61AF528C}"/>
    <cellStyle name="Comma 2 5 3 2 3 2 2 2 3 2" xfId="53095" xr:uid="{520C00ED-CC49-48F2-A302-BDDF6D69AF53}"/>
    <cellStyle name="Comma 2 5 3 2 3 2 2 2 4" xfId="37685" xr:uid="{D362098F-682B-44BE-A796-94726EE98064}"/>
    <cellStyle name="Comma 2 5 3 2 3 2 2 3" xfId="10866" xr:uid="{61A6C17C-8F65-4A28-838C-9E1ED379AC17}"/>
    <cellStyle name="Comma 2 5 3 2 3 2 2 3 2" xfId="26277" xr:uid="{73DB0867-C2D4-414C-B1FD-8976E425C2C3}"/>
    <cellStyle name="Comma 2 5 3 2 3 2 2 3 2 2" xfId="57101" xr:uid="{444AD5C4-C4DD-4F3D-82C4-6CA313EC9D0F}"/>
    <cellStyle name="Comma 2 5 3 2 3 2 2 3 3" xfId="41691" xr:uid="{236E7CCD-80DC-4227-B873-E5587F351B5F}"/>
    <cellStyle name="Comma 2 5 3 2 3 2 2 4" xfId="18468" xr:uid="{0C01CA76-48D7-4E4B-BAF4-138A5D4DC8A6}"/>
    <cellStyle name="Comma 2 5 3 2 3 2 2 4 2" xfId="49292" xr:uid="{BA0CCA44-35D2-45DB-ACC3-89C9FCADD4E1}"/>
    <cellStyle name="Comma 2 5 3 2 3 2 2 5" xfId="33882" xr:uid="{E08B4FA7-9EDC-409D-B12E-7E03C85722AE}"/>
    <cellStyle name="Comma 2 5 3 2 3 2 3" xfId="4959" xr:uid="{E4BB5ADB-B2FA-414C-BDEA-D9C5610A4C7B}"/>
    <cellStyle name="Comma 2 5 3 2 3 2 3 2" xfId="12770" xr:uid="{905B2BE2-25D7-4ECC-9B49-C68C8873B78B}"/>
    <cellStyle name="Comma 2 5 3 2 3 2 3 2 2" xfId="28181" xr:uid="{97AAAE6F-E48D-4669-ACCF-6F7004FDEDCB}"/>
    <cellStyle name="Comma 2 5 3 2 3 2 3 2 2 2" xfId="59005" xr:uid="{D1BE276D-BAF8-4EAE-B076-11B6CED23B33}"/>
    <cellStyle name="Comma 2 5 3 2 3 2 3 2 3" xfId="43595" xr:uid="{C13728BB-53C9-42DB-BB0C-5906B8F510F9}"/>
    <cellStyle name="Comma 2 5 3 2 3 2 3 3" xfId="20372" xr:uid="{F10F1D21-0052-4013-A40E-C54F647A93D3}"/>
    <cellStyle name="Comma 2 5 3 2 3 2 3 3 2" xfId="51196" xr:uid="{C0D40B82-CD18-4E60-A310-CAB80FBE959D}"/>
    <cellStyle name="Comma 2 5 3 2 3 2 3 4" xfId="35786" xr:uid="{62035CD5-EF47-4F8B-B588-53E904F41677}"/>
    <cellStyle name="Comma 2 5 3 2 3 2 4" xfId="8967" xr:uid="{9E41D3D1-E7C3-40D5-903E-C47512E5B037}"/>
    <cellStyle name="Comma 2 5 3 2 3 2 4 2" xfId="24378" xr:uid="{86BDFC0E-0681-4C71-8A6C-393B2C0E6363}"/>
    <cellStyle name="Comma 2 5 3 2 3 2 4 2 2" xfId="55202" xr:uid="{4641C002-AF3F-4384-8930-C9FBC94B448D}"/>
    <cellStyle name="Comma 2 5 3 2 3 2 4 3" xfId="39792" xr:uid="{334C16C0-FFD1-4BC3-B1FE-7AC0E445B68B}"/>
    <cellStyle name="Comma 2 5 3 2 3 2 5" xfId="16569" xr:uid="{CD9C65A9-7D86-48C3-B4E8-A23F387CF166}"/>
    <cellStyle name="Comma 2 5 3 2 3 2 5 2" xfId="47393" xr:uid="{4878BB55-237C-4DAA-B244-4A1B8A7B3E3E}"/>
    <cellStyle name="Comma 2 5 3 2 3 2 6" xfId="31983" xr:uid="{EEA4D2C8-EFCB-469B-82C2-0BA3BC0B55D0}"/>
    <cellStyle name="Comma 2 5 3 2 3 3" xfId="1789" xr:uid="{6906B198-97D6-4D4C-9AD4-6DBC4F45B412}"/>
    <cellStyle name="Comma 2 5 3 2 3 3 2" xfId="3688" xr:uid="{CE5D51F7-EE47-44BE-A96F-16940556967B}"/>
    <cellStyle name="Comma 2 5 3 2 3 3 2 2" xfId="7491" xr:uid="{D6EAFE37-43CD-4B18-B9F4-D6362823367E}"/>
    <cellStyle name="Comma 2 5 3 2 3 3 2 2 2" xfId="15302" xr:uid="{39513E2D-140C-4438-885F-E5E80A031F3B}"/>
    <cellStyle name="Comma 2 5 3 2 3 3 2 2 2 2" xfId="30713" xr:uid="{797291BB-90D3-48BC-B0C5-D30370B399CC}"/>
    <cellStyle name="Comma 2 5 3 2 3 3 2 2 2 2 2" xfId="61537" xr:uid="{66ED2346-B5B5-4484-A582-3518F3E929F4}"/>
    <cellStyle name="Comma 2 5 3 2 3 3 2 2 2 3" xfId="46127" xr:uid="{5A6E2A4E-B051-4083-8D37-E63FDE1814F3}"/>
    <cellStyle name="Comma 2 5 3 2 3 3 2 2 3" xfId="22904" xr:uid="{7C0E63A3-B006-467F-8FF4-AE32F97223F6}"/>
    <cellStyle name="Comma 2 5 3 2 3 3 2 2 3 2" xfId="53728" xr:uid="{4767A441-1104-4182-B68C-76808483D614}"/>
    <cellStyle name="Comma 2 5 3 2 3 3 2 2 4" xfId="38318" xr:uid="{5C1170BC-98E7-4AD2-90B1-E6A223DC51BA}"/>
    <cellStyle name="Comma 2 5 3 2 3 3 2 3" xfId="11499" xr:uid="{DA4357F3-1BBE-41EF-8297-AE18AFFB8AB3}"/>
    <cellStyle name="Comma 2 5 3 2 3 3 2 3 2" xfId="26910" xr:uid="{A5E2F771-DA13-434F-B597-2DC57DC7D26E}"/>
    <cellStyle name="Comma 2 5 3 2 3 3 2 3 2 2" xfId="57734" xr:uid="{A646F2B0-BFDC-48C4-AD3F-00FF9179682E}"/>
    <cellStyle name="Comma 2 5 3 2 3 3 2 3 3" xfId="42324" xr:uid="{F59D740F-B4A8-4823-BB23-5CA92116EAA1}"/>
    <cellStyle name="Comma 2 5 3 2 3 3 2 4" xfId="19101" xr:uid="{3038752F-EB92-47C0-86DA-6E4A2FE60252}"/>
    <cellStyle name="Comma 2 5 3 2 3 3 2 4 2" xfId="49925" xr:uid="{D008B472-5C85-4353-883B-AB9D5DBBACBB}"/>
    <cellStyle name="Comma 2 5 3 2 3 3 2 5" xfId="34515" xr:uid="{0A382EF5-E548-46A9-92EC-64113B8D9032}"/>
    <cellStyle name="Comma 2 5 3 2 3 3 3" xfId="5592" xr:uid="{E5D75F5D-E4E9-46E8-8E48-024F5B227900}"/>
    <cellStyle name="Comma 2 5 3 2 3 3 3 2" xfId="13403" xr:uid="{2FAEED67-C97B-4DFF-A72F-57497FC9F43E}"/>
    <cellStyle name="Comma 2 5 3 2 3 3 3 2 2" xfId="28814" xr:uid="{6E0051E6-EAEC-43AE-8D92-D5B01DAE047E}"/>
    <cellStyle name="Comma 2 5 3 2 3 3 3 2 2 2" xfId="59638" xr:uid="{CBF35C34-C92A-4BAD-8CA1-99B66447E1D4}"/>
    <cellStyle name="Comma 2 5 3 2 3 3 3 2 3" xfId="44228" xr:uid="{C0A25C02-7CDF-4DE4-8D38-151FD49F3C33}"/>
    <cellStyle name="Comma 2 5 3 2 3 3 3 3" xfId="21005" xr:uid="{176E3D23-0457-4C13-BF81-EEA78DC1229D}"/>
    <cellStyle name="Comma 2 5 3 2 3 3 3 3 2" xfId="51829" xr:uid="{45BAA222-E718-484C-ACC5-20A6F6628FEE}"/>
    <cellStyle name="Comma 2 5 3 2 3 3 3 4" xfId="36419" xr:uid="{41D0C875-58D8-452F-9C31-4FA8D91271FA}"/>
    <cellStyle name="Comma 2 5 3 2 3 3 4" xfId="9600" xr:uid="{D0C6CAB1-0649-45A1-974B-287C0D7E8567}"/>
    <cellStyle name="Comma 2 5 3 2 3 3 4 2" xfId="25011" xr:uid="{6EC1712F-8373-450E-A63B-B5604F76C814}"/>
    <cellStyle name="Comma 2 5 3 2 3 3 4 2 2" xfId="55835" xr:uid="{70C84916-F368-4FF1-9A14-83A52A0883AD}"/>
    <cellStyle name="Comma 2 5 3 2 3 3 4 3" xfId="40425" xr:uid="{A64CF167-6E21-41CB-A0C9-2EE8A1038BBF}"/>
    <cellStyle name="Comma 2 5 3 2 3 3 5" xfId="17202" xr:uid="{4644639B-8131-48D7-8A10-A40FBFCA7791}"/>
    <cellStyle name="Comma 2 5 3 2 3 3 5 2" xfId="48026" xr:uid="{72BE641F-8CF7-4087-836D-38BF928EDCDE}"/>
    <cellStyle name="Comma 2 5 3 2 3 3 6" xfId="32616" xr:uid="{ADE77F1E-0AF8-4F55-806F-85925DB147EF}"/>
    <cellStyle name="Comma 2 5 3 2 3 4" xfId="2422" xr:uid="{CC436BAA-2BC7-42C5-ADF5-E6D677641D59}"/>
    <cellStyle name="Comma 2 5 3 2 3 4 2" xfId="6225" xr:uid="{E77AA353-1E28-4F4C-A5B0-CF13C9A27DA2}"/>
    <cellStyle name="Comma 2 5 3 2 3 4 2 2" xfId="14036" xr:uid="{00192313-4A1C-43C3-8684-99B77ABD76B9}"/>
    <cellStyle name="Comma 2 5 3 2 3 4 2 2 2" xfId="29447" xr:uid="{4F87D64B-D355-4ADE-80DF-E59981B22C6D}"/>
    <cellStyle name="Comma 2 5 3 2 3 4 2 2 2 2" xfId="60271" xr:uid="{09B1538A-8D30-4E28-93D9-272E14009D67}"/>
    <cellStyle name="Comma 2 5 3 2 3 4 2 2 3" xfId="44861" xr:uid="{FE7D078B-402B-49D9-9133-A756426E11C8}"/>
    <cellStyle name="Comma 2 5 3 2 3 4 2 3" xfId="21638" xr:uid="{A618FC39-12A6-4D98-A790-EACF33A5183E}"/>
    <cellStyle name="Comma 2 5 3 2 3 4 2 3 2" xfId="52462" xr:uid="{646B430A-91FD-438C-AE34-E8850F73C7A5}"/>
    <cellStyle name="Comma 2 5 3 2 3 4 2 4" xfId="37052" xr:uid="{76767C80-B024-456D-BF8A-4187562B722E}"/>
    <cellStyle name="Comma 2 5 3 2 3 4 3" xfId="10233" xr:uid="{67C59D18-C63C-499B-B01B-055131938C39}"/>
    <cellStyle name="Comma 2 5 3 2 3 4 3 2" xfId="25644" xr:uid="{16BE078C-AB99-4CD7-8A1A-6D1F1B077BB9}"/>
    <cellStyle name="Comma 2 5 3 2 3 4 3 2 2" xfId="56468" xr:uid="{7097D242-A3CE-486B-80AD-26D6094B10B7}"/>
    <cellStyle name="Comma 2 5 3 2 3 4 3 3" xfId="41058" xr:uid="{A53E3188-4940-48CD-B7A0-DFA04749F457}"/>
    <cellStyle name="Comma 2 5 3 2 3 4 4" xfId="17835" xr:uid="{5E0DF765-C5D7-4DC4-B7F0-1ABDFC806045}"/>
    <cellStyle name="Comma 2 5 3 2 3 4 4 2" xfId="48659" xr:uid="{FA1E2376-33F4-4BF6-8F59-E206A08273B2}"/>
    <cellStyle name="Comma 2 5 3 2 3 4 5" xfId="33249" xr:uid="{658B3270-8E52-41A0-B621-F0353446C95C}"/>
    <cellStyle name="Comma 2 5 3 2 3 5" xfId="4326" xr:uid="{A9A60AD1-D3E4-47AF-8E4E-A4FA303C811A}"/>
    <cellStyle name="Comma 2 5 3 2 3 5 2" xfId="12137" xr:uid="{3F93E62C-A081-40C6-A1F7-675822C92505}"/>
    <cellStyle name="Comma 2 5 3 2 3 5 2 2" xfId="27548" xr:uid="{E8B01AE5-C8F3-4E2C-9E2C-20A99A4970BD}"/>
    <cellStyle name="Comma 2 5 3 2 3 5 2 2 2" xfId="58372" xr:uid="{37F75298-4447-4313-9BE9-D083F0F2BCD3}"/>
    <cellStyle name="Comma 2 5 3 2 3 5 2 3" xfId="42962" xr:uid="{25D76CAF-162C-41B3-84E3-B03FBBDE05DB}"/>
    <cellStyle name="Comma 2 5 3 2 3 5 3" xfId="19739" xr:uid="{A57D513C-B013-4232-B109-AF4438407D12}"/>
    <cellStyle name="Comma 2 5 3 2 3 5 3 2" xfId="50563" xr:uid="{3C2BD33C-0935-4E69-950D-8A875A191610}"/>
    <cellStyle name="Comma 2 5 3 2 3 5 4" xfId="35153" xr:uid="{11C9A0BA-F776-488F-A1AD-7033223A29F5}"/>
    <cellStyle name="Comma 2 5 3 2 3 6" xfId="8334" xr:uid="{8D7E52F6-BBF3-4EC6-8E3B-2012638AAF5B}"/>
    <cellStyle name="Comma 2 5 3 2 3 6 2" xfId="23745" xr:uid="{438790FF-4EE4-47EE-8B7C-81387EF34C0E}"/>
    <cellStyle name="Comma 2 5 3 2 3 6 2 2" xfId="54569" xr:uid="{7DE47BA8-8AE7-4423-A8FD-12966C493EDE}"/>
    <cellStyle name="Comma 2 5 3 2 3 6 3" xfId="39159" xr:uid="{C74D3F18-125D-4EDB-A672-1961BC9AD47D}"/>
    <cellStyle name="Comma 2 5 3 2 3 7" xfId="15936" xr:uid="{9F761CCD-14F4-424A-B97C-EC8BD34E6FD3}"/>
    <cellStyle name="Comma 2 5 3 2 3 7 2" xfId="46760" xr:uid="{272F29DC-9F37-4F40-B126-83213C5C0A8C}"/>
    <cellStyle name="Comma 2 5 3 2 3 8" xfId="31350" xr:uid="{38610A1D-CEDA-46D2-B27E-D214B3AA1FF8}"/>
    <cellStyle name="Comma 2 5 3 2 4" xfId="943" xr:uid="{0FA4D35D-A0C4-426C-B14C-E1E4CE00515F}"/>
    <cellStyle name="Comma 2 5 3 2 4 2" xfId="2842" xr:uid="{5642A949-37A5-4CFA-A60D-336511524850}"/>
    <cellStyle name="Comma 2 5 3 2 4 2 2" xfId="6645" xr:uid="{84BD3342-375F-4784-A7CE-1BD878DF0E75}"/>
    <cellStyle name="Comma 2 5 3 2 4 2 2 2" xfId="14456" xr:uid="{B48E6078-D0FF-4CE9-A784-E1C3E455574B}"/>
    <cellStyle name="Comma 2 5 3 2 4 2 2 2 2" xfId="29867" xr:uid="{209F32B1-9E6E-490D-BA80-DA5F364963FC}"/>
    <cellStyle name="Comma 2 5 3 2 4 2 2 2 2 2" xfId="60691" xr:uid="{C1498FA0-CB54-4877-A9AA-825ECC2DE758}"/>
    <cellStyle name="Comma 2 5 3 2 4 2 2 2 3" xfId="45281" xr:uid="{A70F466B-98E3-4C0A-8CE4-F8AD30B9A197}"/>
    <cellStyle name="Comma 2 5 3 2 4 2 2 3" xfId="22058" xr:uid="{F303BC35-CF67-495D-A66D-7C75E1791C49}"/>
    <cellStyle name="Comma 2 5 3 2 4 2 2 3 2" xfId="52882" xr:uid="{413F29ED-F539-48ED-A736-467764E6E732}"/>
    <cellStyle name="Comma 2 5 3 2 4 2 2 4" xfId="37472" xr:uid="{8473D696-BAA4-4F02-9180-59B9B25A709C}"/>
    <cellStyle name="Comma 2 5 3 2 4 2 3" xfId="10653" xr:uid="{9FE43186-20E0-4FC4-A647-61BB730A1C77}"/>
    <cellStyle name="Comma 2 5 3 2 4 2 3 2" xfId="26064" xr:uid="{EE0313EA-99BA-4654-9386-D0EA328164FC}"/>
    <cellStyle name="Comma 2 5 3 2 4 2 3 2 2" xfId="56888" xr:uid="{11EC2459-36B7-43DF-9552-5AAA63EE3C47}"/>
    <cellStyle name="Comma 2 5 3 2 4 2 3 3" xfId="41478" xr:uid="{65C8CC54-73A6-426E-A6B1-6DFBC37B8F0D}"/>
    <cellStyle name="Comma 2 5 3 2 4 2 4" xfId="18255" xr:uid="{31510CD3-8DEC-4951-8DB6-89E098D85081}"/>
    <cellStyle name="Comma 2 5 3 2 4 2 4 2" xfId="49079" xr:uid="{C6B258E3-659E-4415-80F8-C7328EF792D6}"/>
    <cellStyle name="Comma 2 5 3 2 4 2 5" xfId="33669" xr:uid="{5B65031B-E2A0-4329-9137-03C4EB9FD6E3}"/>
    <cellStyle name="Comma 2 5 3 2 4 3" xfId="4746" xr:uid="{1E3A698C-E89C-4E2B-A0E3-366A9E3C7481}"/>
    <cellStyle name="Comma 2 5 3 2 4 3 2" xfId="12557" xr:uid="{BB66C281-3C3C-4157-A66E-753450ABC439}"/>
    <cellStyle name="Comma 2 5 3 2 4 3 2 2" xfId="27968" xr:uid="{80943E66-043F-4FB5-B8C2-2B085852BD88}"/>
    <cellStyle name="Comma 2 5 3 2 4 3 2 2 2" xfId="58792" xr:uid="{056C8677-C276-4103-AD77-EE56DBB85B2A}"/>
    <cellStyle name="Comma 2 5 3 2 4 3 2 3" xfId="43382" xr:uid="{026FE669-574A-4C71-B903-97465D09BE4A}"/>
    <cellStyle name="Comma 2 5 3 2 4 3 3" xfId="20159" xr:uid="{9C15B9D8-1A5E-4577-BB1D-D10D32B0ED9D}"/>
    <cellStyle name="Comma 2 5 3 2 4 3 3 2" xfId="50983" xr:uid="{7ED6AF7A-2E0D-40CE-A8A0-DB5C35C98E29}"/>
    <cellStyle name="Comma 2 5 3 2 4 3 4" xfId="35573" xr:uid="{2EBA9CCF-E5DE-4FBC-A60F-F793EC4A30C7}"/>
    <cellStyle name="Comma 2 5 3 2 4 4" xfId="8754" xr:uid="{19705579-804C-426D-9B39-27046E13970A}"/>
    <cellStyle name="Comma 2 5 3 2 4 4 2" xfId="24165" xr:uid="{4555600E-3E41-41E3-B953-C1DE8366CE35}"/>
    <cellStyle name="Comma 2 5 3 2 4 4 2 2" xfId="54989" xr:uid="{0791E416-36CC-412C-9C28-853820EF98E6}"/>
    <cellStyle name="Comma 2 5 3 2 4 4 3" xfId="39579" xr:uid="{3803FCEB-90BC-4485-9D11-8543DB4AA565}"/>
    <cellStyle name="Comma 2 5 3 2 4 5" xfId="16356" xr:uid="{0C827576-00DF-4B80-B57A-83C756771ADC}"/>
    <cellStyle name="Comma 2 5 3 2 4 5 2" xfId="47180" xr:uid="{4306A7E0-C590-4BCE-A2CA-28BC762F82A7}"/>
    <cellStyle name="Comma 2 5 3 2 4 6" xfId="31770" xr:uid="{909EC67A-B25E-4016-AE70-8F6FF8BF897C}"/>
    <cellStyle name="Comma 2 5 3 2 5" xfId="1576" xr:uid="{AB936A0D-9E75-47F9-BB1E-85CAA31D2DE1}"/>
    <cellStyle name="Comma 2 5 3 2 5 2" xfId="3475" xr:uid="{FBE1E482-B17E-4744-A271-89E0AFD68572}"/>
    <cellStyle name="Comma 2 5 3 2 5 2 2" xfId="7278" xr:uid="{080B3D7B-66AB-4610-946B-B495E834453E}"/>
    <cellStyle name="Comma 2 5 3 2 5 2 2 2" xfId="15089" xr:uid="{3AE4624F-E293-4F29-AF50-C38E574C3931}"/>
    <cellStyle name="Comma 2 5 3 2 5 2 2 2 2" xfId="30500" xr:uid="{904D1783-6804-4CBA-84C3-8A0E6DD8AE61}"/>
    <cellStyle name="Comma 2 5 3 2 5 2 2 2 2 2" xfId="61324" xr:uid="{FBC424C5-4820-4901-B62A-FE2B1485B142}"/>
    <cellStyle name="Comma 2 5 3 2 5 2 2 2 3" xfId="45914" xr:uid="{2FBFF908-B304-4C77-9AD0-E6BF592C7482}"/>
    <cellStyle name="Comma 2 5 3 2 5 2 2 3" xfId="22691" xr:uid="{6C9B03E7-2CF1-4182-AE8A-85436218E0E5}"/>
    <cellStyle name="Comma 2 5 3 2 5 2 2 3 2" xfId="53515" xr:uid="{359DD82E-866E-46FA-ABA3-38B753E0CD32}"/>
    <cellStyle name="Comma 2 5 3 2 5 2 2 4" xfId="38105" xr:uid="{1D4FB473-EA95-4ECE-B29B-A5F2910D6909}"/>
    <cellStyle name="Comma 2 5 3 2 5 2 3" xfId="11286" xr:uid="{64E9ADC2-2116-45FF-8714-8C58D3F1A8B3}"/>
    <cellStyle name="Comma 2 5 3 2 5 2 3 2" xfId="26697" xr:uid="{80B0FCB4-B2C5-465D-835E-88B3FA6447B6}"/>
    <cellStyle name="Comma 2 5 3 2 5 2 3 2 2" xfId="57521" xr:uid="{4DCAF8D5-8BD2-4E3C-B5AD-1947D906409D}"/>
    <cellStyle name="Comma 2 5 3 2 5 2 3 3" xfId="42111" xr:uid="{D0541A79-CC14-4D4A-9F83-E9B699E0364A}"/>
    <cellStyle name="Comma 2 5 3 2 5 2 4" xfId="18888" xr:uid="{F88CFB23-DFE5-4410-A247-7858F4F86EDB}"/>
    <cellStyle name="Comma 2 5 3 2 5 2 4 2" xfId="49712" xr:uid="{FACB0F3B-B170-4157-B40B-BDB1CFCD3C27}"/>
    <cellStyle name="Comma 2 5 3 2 5 2 5" xfId="34302" xr:uid="{1B9C6BE7-55E5-4D34-9C31-03457537BBB3}"/>
    <cellStyle name="Comma 2 5 3 2 5 3" xfId="5379" xr:uid="{5996F41D-E862-4275-A702-FE62C1E9E58C}"/>
    <cellStyle name="Comma 2 5 3 2 5 3 2" xfId="13190" xr:uid="{BC5A118E-643C-4880-8392-A0B189BBF689}"/>
    <cellStyle name="Comma 2 5 3 2 5 3 2 2" xfId="28601" xr:uid="{BB830A45-9358-4153-A8F4-B82E8D7DDCD0}"/>
    <cellStyle name="Comma 2 5 3 2 5 3 2 2 2" xfId="59425" xr:uid="{3E66FF8B-685E-45E1-A1E2-66F6AE3F13F1}"/>
    <cellStyle name="Comma 2 5 3 2 5 3 2 3" xfId="44015" xr:uid="{EAF4B506-6C2A-42C0-A705-A0502EEE0F97}"/>
    <cellStyle name="Comma 2 5 3 2 5 3 3" xfId="20792" xr:uid="{D6D529DD-608B-4C69-A411-4A1980BA2A5C}"/>
    <cellStyle name="Comma 2 5 3 2 5 3 3 2" xfId="51616" xr:uid="{F52131C4-7527-4460-851D-8DF152A1379A}"/>
    <cellStyle name="Comma 2 5 3 2 5 3 4" xfId="36206" xr:uid="{7B020151-6060-48D4-B192-16146F4997F0}"/>
    <cellStyle name="Comma 2 5 3 2 5 4" xfId="9387" xr:uid="{0C42CA00-F847-4FC9-AF57-27264F63C5A6}"/>
    <cellStyle name="Comma 2 5 3 2 5 4 2" xfId="24798" xr:uid="{45DAD132-1B90-4AD7-91EF-7682BBCB5592}"/>
    <cellStyle name="Comma 2 5 3 2 5 4 2 2" xfId="55622" xr:uid="{9E26D860-6A33-45E4-A074-909F41F8CAE4}"/>
    <cellStyle name="Comma 2 5 3 2 5 4 3" xfId="40212" xr:uid="{F04474B4-74B3-4ECA-8D12-0896D4FDE74B}"/>
    <cellStyle name="Comma 2 5 3 2 5 5" xfId="16989" xr:uid="{6BBE12A6-EDD9-430C-BA86-D78A8F8FA135}"/>
    <cellStyle name="Comma 2 5 3 2 5 5 2" xfId="47813" xr:uid="{33B35509-7067-4E9F-94BA-2275ABA770BB}"/>
    <cellStyle name="Comma 2 5 3 2 5 6" xfId="32403" xr:uid="{DE821C72-58B8-4C60-B08C-2FE88717B44B}"/>
    <cellStyle name="Comma 2 5 3 2 6" xfId="2209" xr:uid="{AEC9B35F-D0CE-4E58-8F90-42E3028EC12B}"/>
    <cellStyle name="Comma 2 5 3 2 6 2" xfId="6012" xr:uid="{575BAEA8-81EB-45EA-A0D2-3378D1CB31D8}"/>
    <cellStyle name="Comma 2 5 3 2 6 2 2" xfId="13823" xr:uid="{1EAFF7C0-7BD5-412D-B079-5C8EE22481B8}"/>
    <cellStyle name="Comma 2 5 3 2 6 2 2 2" xfId="29234" xr:uid="{7EB6E281-2621-4020-8003-B9DCDD9D2717}"/>
    <cellStyle name="Comma 2 5 3 2 6 2 2 2 2" xfId="60058" xr:uid="{E54F231A-8E37-4C2A-A106-20F8567F7029}"/>
    <cellStyle name="Comma 2 5 3 2 6 2 2 3" xfId="44648" xr:uid="{3A903344-BD3D-4618-BC4E-64A267A86373}"/>
    <cellStyle name="Comma 2 5 3 2 6 2 3" xfId="21425" xr:uid="{5191725F-9A51-49E9-9FD2-1626B0F5DC26}"/>
    <cellStyle name="Comma 2 5 3 2 6 2 3 2" xfId="52249" xr:uid="{87087D40-B739-4724-AABB-C22C1E00D1EA}"/>
    <cellStyle name="Comma 2 5 3 2 6 2 4" xfId="36839" xr:uid="{6F4A6BA9-1BB7-4653-82D9-50FAB0904E44}"/>
    <cellStyle name="Comma 2 5 3 2 6 3" xfId="10020" xr:uid="{70EB465E-8A90-4EF5-99A2-E520C72B62D2}"/>
    <cellStyle name="Comma 2 5 3 2 6 3 2" xfId="25431" xr:uid="{38BFA70C-B761-440A-B809-84FAADD0C2AC}"/>
    <cellStyle name="Comma 2 5 3 2 6 3 2 2" xfId="56255" xr:uid="{BAA5FF68-AA3C-4948-89E3-3A6871ED3F4E}"/>
    <cellStyle name="Comma 2 5 3 2 6 3 3" xfId="40845" xr:uid="{A2DD0B1F-95F0-4518-B143-931417B1B019}"/>
    <cellStyle name="Comma 2 5 3 2 6 4" xfId="17622" xr:uid="{72AAEE00-9435-49BE-8769-4BEEDEE6F295}"/>
    <cellStyle name="Comma 2 5 3 2 6 4 2" xfId="48446" xr:uid="{61F5E2FF-6093-47D0-918C-F2BEFBC325AA}"/>
    <cellStyle name="Comma 2 5 3 2 6 5" xfId="33036" xr:uid="{9321F010-F072-4EEA-9768-E5ABC6AF918C}"/>
    <cellStyle name="Comma 2 5 3 2 7" xfId="4113" xr:uid="{684C07FD-C450-458E-8A6A-3213B584BD5D}"/>
    <cellStyle name="Comma 2 5 3 2 7 2" xfId="11924" xr:uid="{BE269974-BADA-4EE0-9B55-02CF9A78F926}"/>
    <cellStyle name="Comma 2 5 3 2 7 2 2" xfId="27335" xr:uid="{B3621FE9-58E6-496D-A9DD-DC63C3A1CDCD}"/>
    <cellStyle name="Comma 2 5 3 2 7 2 2 2" xfId="58159" xr:uid="{241E8298-1139-4FE6-89E2-4BEF612C225A}"/>
    <cellStyle name="Comma 2 5 3 2 7 2 3" xfId="42749" xr:uid="{A574D19B-EC1A-46DD-A251-32C2D1E1B09C}"/>
    <cellStyle name="Comma 2 5 3 2 7 3" xfId="19526" xr:uid="{CF0B291E-2B60-4BDE-BAFD-9BE7A20FFFB4}"/>
    <cellStyle name="Comma 2 5 3 2 7 3 2" xfId="50350" xr:uid="{6B5E3FAF-5707-4857-BA2B-2EEE263BD15E}"/>
    <cellStyle name="Comma 2 5 3 2 7 4" xfId="34940" xr:uid="{DEDF2F68-0CCD-45C6-A7F6-B72A54218EBF}"/>
    <cellStyle name="Comma 2 5 3 2 8" xfId="8121" xr:uid="{18731447-8143-435F-8296-C56B5EA2DE87}"/>
    <cellStyle name="Comma 2 5 3 2 8 2" xfId="23532" xr:uid="{3A0B9DD3-AF1B-4D98-9B34-23CCBED4DD2E}"/>
    <cellStyle name="Comma 2 5 3 2 8 2 2" xfId="54356" xr:uid="{8F49865C-BF9F-4B4D-A6F3-4D1B356C1FAA}"/>
    <cellStyle name="Comma 2 5 3 2 8 3" xfId="38946" xr:uid="{F6C41627-548E-4B6A-81E9-AED749D82B94}"/>
    <cellStyle name="Comma 2 5 3 2 9" xfId="7912" xr:uid="{AC6F3723-86DE-40CC-A218-63C5C3D9172C}"/>
    <cellStyle name="Comma 2 5 3 2 9 2" xfId="23323" xr:uid="{0EEF9682-9422-46A3-8AE8-F49B13586274}"/>
    <cellStyle name="Comma 2 5 3 2 9 2 2" xfId="54147" xr:uid="{09E3D4C4-425E-4DF3-BCC0-D87D65273880}"/>
    <cellStyle name="Comma 2 5 3 2 9 3" xfId="38737" xr:uid="{232B0F95-574A-4F1B-ABED-194B93C7198F}"/>
    <cellStyle name="Comma 2 5 3 3" xfId="650" xr:uid="{72A2AD46-6DD0-4553-90EB-0F96F433E0D6}"/>
    <cellStyle name="Comma 2 5 3 3 2" xfId="1283" xr:uid="{A5965133-F693-48D5-B701-C6E21498A127}"/>
    <cellStyle name="Comma 2 5 3 3 2 2" xfId="3182" xr:uid="{93BE0969-1B38-4656-8D1C-D3DBB4BB71D3}"/>
    <cellStyle name="Comma 2 5 3 3 2 2 2" xfId="6985" xr:uid="{73B408BD-36B8-4526-BB66-3F1487505B56}"/>
    <cellStyle name="Comma 2 5 3 3 2 2 2 2" xfId="14796" xr:uid="{A7A36E21-CA98-4541-9728-EAE2AB460035}"/>
    <cellStyle name="Comma 2 5 3 3 2 2 2 2 2" xfId="30207" xr:uid="{0570E889-E067-4040-897F-1A021BB80CF9}"/>
    <cellStyle name="Comma 2 5 3 3 2 2 2 2 2 2" xfId="61031" xr:uid="{6D00CE2A-D1F1-4529-B0FD-8DC37452EB7C}"/>
    <cellStyle name="Comma 2 5 3 3 2 2 2 2 3" xfId="45621" xr:uid="{9A95A297-9249-4D1A-8B61-F888717A3CAF}"/>
    <cellStyle name="Comma 2 5 3 3 2 2 2 3" xfId="22398" xr:uid="{E729673E-DBEC-44E1-B762-C13679CE008A}"/>
    <cellStyle name="Comma 2 5 3 3 2 2 2 3 2" xfId="53222" xr:uid="{6EED2C44-A141-4C9D-B2A9-0CD706221267}"/>
    <cellStyle name="Comma 2 5 3 3 2 2 2 4" xfId="37812" xr:uid="{4E5F7594-1AB0-418D-A9D6-46A297860797}"/>
    <cellStyle name="Comma 2 5 3 3 2 2 3" xfId="10993" xr:uid="{AAB3318A-AF98-4106-8A6B-14BCAB28C08E}"/>
    <cellStyle name="Comma 2 5 3 3 2 2 3 2" xfId="26404" xr:uid="{5B86DF7F-59B8-44DF-8FB5-0A6E2CE0C809}"/>
    <cellStyle name="Comma 2 5 3 3 2 2 3 2 2" xfId="57228" xr:uid="{D420A98C-6A2B-4060-9CCB-DC93D9504F72}"/>
    <cellStyle name="Comma 2 5 3 3 2 2 3 3" xfId="41818" xr:uid="{0B9B305C-B893-41AF-A4E1-C0EEEA30A1CC}"/>
    <cellStyle name="Comma 2 5 3 3 2 2 4" xfId="18595" xr:uid="{2D81EFF5-BF7F-4BA1-BB13-1E43D128CFBC}"/>
    <cellStyle name="Comma 2 5 3 3 2 2 4 2" xfId="49419" xr:uid="{C2FB74FC-50DB-4AB2-B4DF-8C9D5A7AA48A}"/>
    <cellStyle name="Comma 2 5 3 3 2 2 5" xfId="34009" xr:uid="{7C82B5C1-5DBC-43E1-BB98-237A1C568F93}"/>
    <cellStyle name="Comma 2 5 3 3 2 3" xfId="5086" xr:uid="{B3CE413A-3676-49F6-8968-5E4B5BDC832F}"/>
    <cellStyle name="Comma 2 5 3 3 2 3 2" xfId="12897" xr:uid="{72D0A7A4-7DEC-4CDA-A768-AABBEDE6417B}"/>
    <cellStyle name="Comma 2 5 3 3 2 3 2 2" xfId="28308" xr:uid="{B6160E9F-9553-47DF-9B71-AA9D1A3DEB5B}"/>
    <cellStyle name="Comma 2 5 3 3 2 3 2 2 2" xfId="59132" xr:uid="{B3F2D92C-45FD-4AE9-9804-6B218AC65A6F}"/>
    <cellStyle name="Comma 2 5 3 3 2 3 2 3" xfId="43722" xr:uid="{BC4F7AC2-06C7-405F-B4BE-81F0FC1CF086}"/>
    <cellStyle name="Comma 2 5 3 3 2 3 3" xfId="20499" xr:uid="{48ABEEC9-7121-4682-A6FB-7B9DB75CF6FA}"/>
    <cellStyle name="Comma 2 5 3 3 2 3 3 2" xfId="51323" xr:uid="{0342C4B7-D706-4F4E-B078-0BD3A806B683}"/>
    <cellStyle name="Comma 2 5 3 3 2 3 4" xfId="35913" xr:uid="{1C822BDD-1B2F-4942-95FB-A96983DFDC29}"/>
    <cellStyle name="Comma 2 5 3 3 2 4" xfId="9094" xr:uid="{358787CA-9E84-4714-BD3E-9AC27765CEF3}"/>
    <cellStyle name="Comma 2 5 3 3 2 4 2" xfId="24505" xr:uid="{7CD916D6-C206-4999-A8A3-11B72F0E4C20}"/>
    <cellStyle name="Comma 2 5 3 3 2 4 2 2" xfId="55329" xr:uid="{F6EF5FFB-9773-444B-9E41-75B3528AA704}"/>
    <cellStyle name="Comma 2 5 3 3 2 4 3" xfId="39919" xr:uid="{DBD920A5-E3CF-4F05-909D-3273D8BDE115}"/>
    <cellStyle name="Comma 2 5 3 3 2 5" xfId="16696" xr:uid="{266ADD96-2BE7-41F5-8680-463E571165B1}"/>
    <cellStyle name="Comma 2 5 3 3 2 5 2" xfId="47520" xr:uid="{92DAEFE2-A4BC-49D2-B413-DED4FE0813DE}"/>
    <cellStyle name="Comma 2 5 3 3 2 6" xfId="32110" xr:uid="{EBE2C773-108D-45DA-9542-DD3197AEEA3E}"/>
    <cellStyle name="Comma 2 5 3 3 3" xfId="1916" xr:uid="{CAA600F6-2F3C-4FF9-A566-286E0E47519B}"/>
    <cellStyle name="Comma 2 5 3 3 3 2" xfId="3815" xr:uid="{D9CB478F-BBCD-4705-BF14-B43AE1C1107A}"/>
    <cellStyle name="Comma 2 5 3 3 3 2 2" xfId="7618" xr:uid="{371D2D7B-5641-4614-B097-61EA16FEB38F}"/>
    <cellStyle name="Comma 2 5 3 3 3 2 2 2" xfId="15429" xr:uid="{AEBF0809-CB30-41A6-93F6-A46DD4E4F296}"/>
    <cellStyle name="Comma 2 5 3 3 3 2 2 2 2" xfId="30840" xr:uid="{73FCC423-7E77-4EC8-851C-EFCED4C9378E}"/>
    <cellStyle name="Comma 2 5 3 3 3 2 2 2 2 2" xfId="61664" xr:uid="{1F9D51B4-90AF-4A71-97CC-F3E976D03F4E}"/>
    <cellStyle name="Comma 2 5 3 3 3 2 2 2 3" xfId="46254" xr:uid="{09CAFE3F-E34A-4EC2-BCC1-B48B4C23C71B}"/>
    <cellStyle name="Comma 2 5 3 3 3 2 2 3" xfId="23031" xr:uid="{0D13955C-21AE-4E55-B2AB-11A69A8D35B7}"/>
    <cellStyle name="Comma 2 5 3 3 3 2 2 3 2" xfId="53855" xr:uid="{A95562CE-10BB-40F4-AA63-26F5F203D624}"/>
    <cellStyle name="Comma 2 5 3 3 3 2 2 4" xfId="38445" xr:uid="{3D5F3FE5-D272-4B82-9C07-617B789405E9}"/>
    <cellStyle name="Comma 2 5 3 3 3 2 3" xfId="11626" xr:uid="{24C363FD-470E-4FA3-875C-8FCD5E8B49BF}"/>
    <cellStyle name="Comma 2 5 3 3 3 2 3 2" xfId="27037" xr:uid="{199A6599-BB3F-426D-8D4B-17E6782E332A}"/>
    <cellStyle name="Comma 2 5 3 3 3 2 3 2 2" xfId="57861" xr:uid="{A70AE6D3-755F-4C8B-8B00-F14B3EE79641}"/>
    <cellStyle name="Comma 2 5 3 3 3 2 3 3" xfId="42451" xr:uid="{EFD5A6B9-4FEC-4FFA-B663-F847AECF3F2B}"/>
    <cellStyle name="Comma 2 5 3 3 3 2 4" xfId="19228" xr:uid="{CA831B89-1C68-4E90-87FC-EA4C36A30B18}"/>
    <cellStyle name="Comma 2 5 3 3 3 2 4 2" xfId="50052" xr:uid="{AE4EA9EA-9DD7-4757-9D9A-4EC94CCE047B}"/>
    <cellStyle name="Comma 2 5 3 3 3 2 5" xfId="34642" xr:uid="{976CC4E8-A7F7-4D8A-B80E-59742B85243A}"/>
    <cellStyle name="Comma 2 5 3 3 3 3" xfId="5719" xr:uid="{E6218308-373B-416B-ACF0-5765A34E15E5}"/>
    <cellStyle name="Comma 2 5 3 3 3 3 2" xfId="13530" xr:uid="{62F43A0B-B86C-4422-8812-1724D7DDEE88}"/>
    <cellStyle name="Comma 2 5 3 3 3 3 2 2" xfId="28941" xr:uid="{22BED71B-5134-48ED-9DB7-C7895C8A0BFB}"/>
    <cellStyle name="Comma 2 5 3 3 3 3 2 2 2" xfId="59765" xr:uid="{9AD9E3D2-39CA-445F-8274-B89ED54CD2C6}"/>
    <cellStyle name="Comma 2 5 3 3 3 3 2 3" xfId="44355" xr:uid="{FCD0A549-4FE5-4328-90DB-C8B3CBD88560}"/>
    <cellStyle name="Comma 2 5 3 3 3 3 3" xfId="21132" xr:uid="{D3BF72BA-3C8E-47A2-9C84-70DB984F1195}"/>
    <cellStyle name="Comma 2 5 3 3 3 3 3 2" xfId="51956" xr:uid="{46D3ACBA-68BE-478F-8F15-AB7D5D0421E0}"/>
    <cellStyle name="Comma 2 5 3 3 3 3 4" xfId="36546" xr:uid="{BD2F35CD-4E7E-4E8D-9AAD-F9B4215836E8}"/>
    <cellStyle name="Comma 2 5 3 3 3 4" xfId="9727" xr:uid="{D73A2BA2-F3B0-4BAC-92A8-87935990A12B}"/>
    <cellStyle name="Comma 2 5 3 3 3 4 2" xfId="25138" xr:uid="{D413E3A4-0F4E-4B87-8D0B-E913AE1D3E3A}"/>
    <cellStyle name="Comma 2 5 3 3 3 4 2 2" xfId="55962" xr:uid="{79E5E675-7A9E-4A81-BA6D-A8D9B655B7D5}"/>
    <cellStyle name="Comma 2 5 3 3 3 4 3" xfId="40552" xr:uid="{361F597E-45C1-4798-95EA-207A9BD7A78D}"/>
    <cellStyle name="Comma 2 5 3 3 3 5" xfId="17329" xr:uid="{0170F1C5-F52A-43F3-BB1C-009D987FE41A}"/>
    <cellStyle name="Comma 2 5 3 3 3 5 2" xfId="48153" xr:uid="{E5329D52-3224-4E68-8517-0E4378E7CBCE}"/>
    <cellStyle name="Comma 2 5 3 3 3 6" xfId="32743" xr:uid="{107432F8-5E91-48DF-9FA4-A8905C6F37D9}"/>
    <cellStyle name="Comma 2 5 3 3 4" xfId="2549" xr:uid="{B99445EE-1F1D-4B5D-A7E9-99AEE2BC7234}"/>
    <cellStyle name="Comma 2 5 3 3 4 2" xfId="6352" xr:uid="{C22E67AE-386A-48D3-AA7F-AE3B2D9B1531}"/>
    <cellStyle name="Comma 2 5 3 3 4 2 2" xfId="14163" xr:uid="{1A10D64B-B35B-4A74-9C3C-A5F2626D9149}"/>
    <cellStyle name="Comma 2 5 3 3 4 2 2 2" xfId="29574" xr:uid="{1BC2A5BF-4F05-480F-9188-6DEF91536CBB}"/>
    <cellStyle name="Comma 2 5 3 3 4 2 2 2 2" xfId="60398" xr:uid="{4EF2B223-BBB0-409E-93F0-56EE672B1BD5}"/>
    <cellStyle name="Comma 2 5 3 3 4 2 2 3" xfId="44988" xr:uid="{5DA4AF18-41C2-46D7-813F-71D71356DFB7}"/>
    <cellStyle name="Comma 2 5 3 3 4 2 3" xfId="21765" xr:uid="{F40CFEE0-FEF9-4215-97E6-DF5368F6B609}"/>
    <cellStyle name="Comma 2 5 3 3 4 2 3 2" xfId="52589" xr:uid="{11B9C792-0CAD-4F4C-B91D-8053374DC45E}"/>
    <cellStyle name="Comma 2 5 3 3 4 2 4" xfId="37179" xr:uid="{327A71D5-2F13-4967-ADB8-9A8572276C69}"/>
    <cellStyle name="Comma 2 5 3 3 4 3" xfId="10360" xr:uid="{687C640E-8174-4D95-969A-2470DBA3C940}"/>
    <cellStyle name="Comma 2 5 3 3 4 3 2" xfId="25771" xr:uid="{33D39555-46EE-4469-84CE-421658BD8676}"/>
    <cellStyle name="Comma 2 5 3 3 4 3 2 2" xfId="56595" xr:uid="{188E7C17-0426-4393-9685-1D6194EEFD89}"/>
    <cellStyle name="Comma 2 5 3 3 4 3 3" xfId="41185" xr:uid="{22FF5B39-CCF7-487B-B512-69AC44632A3D}"/>
    <cellStyle name="Comma 2 5 3 3 4 4" xfId="17962" xr:uid="{C1D33FE3-5283-4D56-8855-22C0DA6523A7}"/>
    <cellStyle name="Comma 2 5 3 3 4 4 2" xfId="48786" xr:uid="{033441A4-ADBD-4774-93FB-30B0B01E8D7F}"/>
    <cellStyle name="Comma 2 5 3 3 4 5" xfId="33376" xr:uid="{7C4F961F-BB5F-4300-AB9D-56404CA86295}"/>
    <cellStyle name="Comma 2 5 3 3 5" xfId="4453" xr:uid="{DB10FB38-03DC-4A25-B65D-F7ED0364EC23}"/>
    <cellStyle name="Comma 2 5 3 3 5 2" xfId="12264" xr:uid="{EDE39C85-CF3C-4A25-9A80-8F41FC8B2EBE}"/>
    <cellStyle name="Comma 2 5 3 3 5 2 2" xfId="27675" xr:uid="{A2CA11AB-7EEF-492B-9442-13C3D00AB57E}"/>
    <cellStyle name="Comma 2 5 3 3 5 2 2 2" xfId="58499" xr:uid="{B54F1D93-A62C-4F23-8C27-AD7530A8C23C}"/>
    <cellStyle name="Comma 2 5 3 3 5 2 3" xfId="43089" xr:uid="{0DB24398-EF68-47A7-A65E-D63024EAFEA6}"/>
    <cellStyle name="Comma 2 5 3 3 5 3" xfId="19866" xr:uid="{13009DC6-0369-4004-ABF8-BE0B38020157}"/>
    <cellStyle name="Comma 2 5 3 3 5 3 2" xfId="50690" xr:uid="{ED827F5C-C3FA-47D9-8D7E-D091278BCA5E}"/>
    <cellStyle name="Comma 2 5 3 3 5 4" xfId="35280" xr:uid="{7422C375-6183-4583-88FC-5A70C85C8BE0}"/>
    <cellStyle name="Comma 2 5 3 3 6" xfId="8461" xr:uid="{9F7F09BD-F14F-4111-8441-F2CB33D772A9}"/>
    <cellStyle name="Comma 2 5 3 3 6 2" xfId="23872" xr:uid="{5B1128FD-06AA-4BC4-A1DF-9B942B6C0E05}"/>
    <cellStyle name="Comma 2 5 3 3 6 2 2" xfId="54696" xr:uid="{03A32769-3233-4F89-B627-87C4D19EFF82}"/>
    <cellStyle name="Comma 2 5 3 3 6 3" xfId="39286" xr:uid="{E3AB9F65-FC68-4F28-925A-892F7A428DDD}"/>
    <cellStyle name="Comma 2 5 3 3 7" xfId="16063" xr:uid="{A2C796F8-7285-4416-91F8-FF7D89D11D6A}"/>
    <cellStyle name="Comma 2 5 3 3 7 2" xfId="46887" xr:uid="{2AE3272E-BF68-475F-A4E5-8FC89DDC50B9}"/>
    <cellStyle name="Comma 2 5 3 3 8" xfId="31477" xr:uid="{F707E422-0874-47AF-A542-CAB2C670C8B3}"/>
    <cellStyle name="Comma 2 5 3 4" xfId="441" xr:uid="{711FDC47-717E-492E-8F15-43FFD342E13F}"/>
    <cellStyle name="Comma 2 5 3 4 2" xfId="1074" xr:uid="{8F890137-7A8F-494A-B43F-4048B2C85467}"/>
    <cellStyle name="Comma 2 5 3 4 2 2" xfId="2973" xr:uid="{58AF7A3A-3341-438C-BD7A-8E7B2870F7C0}"/>
    <cellStyle name="Comma 2 5 3 4 2 2 2" xfId="6776" xr:uid="{FDB09E8C-B25F-401E-A26A-D213F261A375}"/>
    <cellStyle name="Comma 2 5 3 4 2 2 2 2" xfId="14587" xr:uid="{BAE0851B-694D-4B72-8DF0-062ED6C475D3}"/>
    <cellStyle name="Comma 2 5 3 4 2 2 2 2 2" xfId="29998" xr:uid="{6116103E-E97A-4C29-8B57-9C2E038C0745}"/>
    <cellStyle name="Comma 2 5 3 4 2 2 2 2 2 2" xfId="60822" xr:uid="{EDD42ED8-2716-443E-BED0-E565068A7417}"/>
    <cellStyle name="Comma 2 5 3 4 2 2 2 2 3" xfId="45412" xr:uid="{A4D6D4A9-4DB8-4137-BAD2-A71A270150BA}"/>
    <cellStyle name="Comma 2 5 3 4 2 2 2 3" xfId="22189" xr:uid="{79E5E475-6399-413C-9C5E-5CBB7959A47E}"/>
    <cellStyle name="Comma 2 5 3 4 2 2 2 3 2" xfId="53013" xr:uid="{A199D12B-4183-438E-BDFD-0CFE260227FF}"/>
    <cellStyle name="Comma 2 5 3 4 2 2 2 4" xfId="37603" xr:uid="{71DB6FF4-2A09-48E3-8AF5-CBA7965EA605}"/>
    <cellStyle name="Comma 2 5 3 4 2 2 3" xfId="10784" xr:uid="{050745A5-75EA-4784-8A55-6F7D2679A692}"/>
    <cellStyle name="Comma 2 5 3 4 2 2 3 2" xfId="26195" xr:uid="{927B7EFD-C0A6-4AE9-BBE3-D10CEA5F278A}"/>
    <cellStyle name="Comma 2 5 3 4 2 2 3 2 2" xfId="57019" xr:uid="{DE6F01AE-71BA-4C78-A3B2-19940D152C32}"/>
    <cellStyle name="Comma 2 5 3 4 2 2 3 3" xfId="41609" xr:uid="{E158A445-EF75-4A26-8576-9789A460C74B}"/>
    <cellStyle name="Comma 2 5 3 4 2 2 4" xfId="18386" xr:uid="{59267115-F8E9-492A-AD76-B0154DE0FA6B}"/>
    <cellStyle name="Comma 2 5 3 4 2 2 4 2" xfId="49210" xr:uid="{F1B96DA9-5561-479C-B078-575C8FD9DC69}"/>
    <cellStyle name="Comma 2 5 3 4 2 2 5" xfId="33800" xr:uid="{0675AC4C-F11B-471B-9ECC-037CE2C8CFE7}"/>
    <cellStyle name="Comma 2 5 3 4 2 3" xfId="4877" xr:uid="{7D81D346-AF24-4D07-BC61-48D352326999}"/>
    <cellStyle name="Comma 2 5 3 4 2 3 2" xfId="12688" xr:uid="{940CA6A1-4801-466F-8657-0D3EEBD18891}"/>
    <cellStyle name="Comma 2 5 3 4 2 3 2 2" xfId="28099" xr:uid="{DFCF35E7-139D-4D72-BBF0-80F87AAD8BA1}"/>
    <cellStyle name="Comma 2 5 3 4 2 3 2 2 2" xfId="58923" xr:uid="{DC71A6A6-37EC-45F8-A081-93EE452C365C}"/>
    <cellStyle name="Comma 2 5 3 4 2 3 2 3" xfId="43513" xr:uid="{9FED27DB-42A1-45C2-9319-FF83A8F771DF}"/>
    <cellStyle name="Comma 2 5 3 4 2 3 3" xfId="20290" xr:uid="{1E3AD928-946C-4C00-978A-C142499140B4}"/>
    <cellStyle name="Comma 2 5 3 4 2 3 3 2" xfId="51114" xr:uid="{49F5718C-F91B-45C9-BF15-41F875335D5D}"/>
    <cellStyle name="Comma 2 5 3 4 2 3 4" xfId="35704" xr:uid="{8200EB09-3D9E-4384-A6EC-D9A40B83EE2E}"/>
    <cellStyle name="Comma 2 5 3 4 2 4" xfId="8885" xr:uid="{23CB0CAA-53C3-4B7C-8092-660CFBE8307B}"/>
    <cellStyle name="Comma 2 5 3 4 2 4 2" xfId="24296" xr:uid="{4A633A34-DACB-4977-8159-65472CD880E7}"/>
    <cellStyle name="Comma 2 5 3 4 2 4 2 2" xfId="55120" xr:uid="{4C618848-C5AE-49D2-B065-0883EED34D4C}"/>
    <cellStyle name="Comma 2 5 3 4 2 4 3" xfId="39710" xr:uid="{48275A0A-F9D6-413B-AC41-7C45EDD9F71B}"/>
    <cellStyle name="Comma 2 5 3 4 2 5" xfId="16487" xr:uid="{24383C8B-A48D-426A-900E-F251AFCF6F85}"/>
    <cellStyle name="Comma 2 5 3 4 2 5 2" xfId="47311" xr:uid="{DCA02445-6AC8-4378-8577-433D10440322}"/>
    <cellStyle name="Comma 2 5 3 4 2 6" xfId="31901" xr:uid="{30BD3D7A-37D8-4295-B1DE-52F60DD2FDE1}"/>
    <cellStyle name="Comma 2 5 3 4 3" xfId="1707" xr:uid="{6C79F3F4-0191-4EBD-B1AF-CDB0193528CA}"/>
    <cellStyle name="Comma 2 5 3 4 3 2" xfId="3606" xr:uid="{CBD93494-5D58-41A2-B91A-282603013B3C}"/>
    <cellStyle name="Comma 2 5 3 4 3 2 2" xfId="7409" xr:uid="{0EE5DE59-EE64-4D5B-9243-E7267619070E}"/>
    <cellStyle name="Comma 2 5 3 4 3 2 2 2" xfId="15220" xr:uid="{652C13C5-344D-4BD0-92D7-DF9E25BD8B49}"/>
    <cellStyle name="Comma 2 5 3 4 3 2 2 2 2" xfId="30631" xr:uid="{29B3CBA7-3DF7-4A78-8284-895B9D999499}"/>
    <cellStyle name="Comma 2 5 3 4 3 2 2 2 2 2" xfId="61455" xr:uid="{A4D35ACE-00B1-4171-9F6F-095603DF451F}"/>
    <cellStyle name="Comma 2 5 3 4 3 2 2 2 3" xfId="46045" xr:uid="{8459B55F-714B-439D-BB56-9008A04780B3}"/>
    <cellStyle name="Comma 2 5 3 4 3 2 2 3" xfId="22822" xr:uid="{BC19D713-E64B-4A55-B1E5-9733F1B92741}"/>
    <cellStyle name="Comma 2 5 3 4 3 2 2 3 2" xfId="53646" xr:uid="{8EBF2897-D664-4A51-AA2D-3F4A4C621E50}"/>
    <cellStyle name="Comma 2 5 3 4 3 2 2 4" xfId="38236" xr:uid="{E9CF5521-E375-4C8C-8ADA-E4AEA8EB22B3}"/>
    <cellStyle name="Comma 2 5 3 4 3 2 3" xfId="11417" xr:uid="{DD68B3C8-569E-4BAB-AAB9-CAC7C3DA032B}"/>
    <cellStyle name="Comma 2 5 3 4 3 2 3 2" xfId="26828" xr:uid="{381B290E-1127-460C-8E10-2EB6513829EB}"/>
    <cellStyle name="Comma 2 5 3 4 3 2 3 2 2" xfId="57652" xr:uid="{03DB0258-4A69-472B-B7B6-C65EEB16EC43}"/>
    <cellStyle name="Comma 2 5 3 4 3 2 3 3" xfId="42242" xr:uid="{3CC1EC1B-9B4B-4476-9D18-75E3F8E5CDA2}"/>
    <cellStyle name="Comma 2 5 3 4 3 2 4" xfId="19019" xr:uid="{450820AF-A786-4516-BA6E-767E52B8DB60}"/>
    <cellStyle name="Comma 2 5 3 4 3 2 4 2" xfId="49843" xr:uid="{AA7707F1-45A7-409E-A97C-3A6E7F0FD6D4}"/>
    <cellStyle name="Comma 2 5 3 4 3 2 5" xfId="34433" xr:uid="{EAE68F9D-E08A-4989-B104-626D371A8C24}"/>
    <cellStyle name="Comma 2 5 3 4 3 3" xfId="5510" xr:uid="{D317A852-B539-4D1C-9E3F-9BA017C71B94}"/>
    <cellStyle name="Comma 2 5 3 4 3 3 2" xfId="13321" xr:uid="{D45FD93A-4E1C-4975-B4E7-7E691A2D3F13}"/>
    <cellStyle name="Comma 2 5 3 4 3 3 2 2" xfId="28732" xr:uid="{47A0C9E2-930F-4503-B6E5-61C75D8BC6B0}"/>
    <cellStyle name="Comma 2 5 3 4 3 3 2 2 2" xfId="59556" xr:uid="{BAC0377C-2FA0-4E34-8C0A-D6910BA8CA24}"/>
    <cellStyle name="Comma 2 5 3 4 3 3 2 3" xfId="44146" xr:uid="{CB5856E3-B2FE-4E5B-8036-B3B692357C65}"/>
    <cellStyle name="Comma 2 5 3 4 3 3 3" xfId="20923" xr:uid="{DA9FA03F-B68A-4FE8-8F26-BC9780790D67}"/>
    <cellStyle name="Comma 2 5 3 4 3 3 3 2" xfId="51747" xr:uid="{86A53EAE-0850-4528-B7F3-C3DE5AF79917}"/>
    <cellStyle name="Comma 2 5 3 4 3 3 4" xfId="36337" xr:uid="{B7410266-4161-446B-8F55-69D91CE864D8}"/>
    <cellStyle name="Comma 2 5 3 4 3 4" xfId="9518" xr:uid="{0BC5568D-B7A6-4989-A199-2DBD9CF77435}"/>
    <cellStyle name="Comma 2 5 3 4 3 4 2" xfId="24929" xr:uid="{B1617351-4C91-44D6-A2FD-977F667ED9D4}"/>
    <cellStyle name="Comma 2 5 3 4 3 4 2 2" xfId="55753" xr:uid="{48C1FD06-0B45-401F-B67C-3F72E6FA0160}"/>
    <cellStyle name="Comma 2 5 3 4 3 4 3" xfId="40343" xr:uid="{F09E581E-D227-4ED7-B177-1B815667E970}"/>
    <cellStyle name="Comma 2 5 3 4 3 5" xfId="17120" xr:uid="{84424713-4C44-42B8-8A87-035586599995}"/>
    <cellStyle name="Comma 2 5 3 4 3 5 2" xfId="47944" xr:uid="{6677600D-85D6-4F70-AD6B-687B26B652A1}"/>
    <cellStyle name="Comma 2 5 3 4 3 6" xfId="32534" xr:uid="{F38D12CC-9192-4D34-8D2C-F875E698B925}"/>
    <cellStyle name="Comma 2 5 3 4 4" xfId="2340" xr:uid="{918AFC34-1759-4E5C-8ADC-63552AED0C61}"/>
    <cellStyle name="Comma 2 5 3 4 4 2" xfId="6143" xr:uid="{DF378CD7-8635-4F13-98CE-4E5B5F56626A}"/>
    <cellStyle name="Comma 2 5 3 4 4 2 2" xfId="13954" xr:uid="{10760F99-902A-440B-AE01-635908102AAD}"/>
    <cellStyle name="Comma 2 5 3 4 4 2 2 2" xfId="29365" xr:uid="{7F5CDF3E-6E4F-45E5-9E67-894A201C060E}"/>
    <cellStyle name="Comma 2 5 3 4 4 2 2 2 2" xfId="60189" xr:uid="{257AA6D9-AE13-4D82-A7BA-84D44BF99C9E}"/>
    <cellStyle name="Comma 2 5 3 4 4 2 2 3" xfId="44779" xr:uid="{304B9BD0-81E6-4245-A503-FCA5E426FAB4}"/>
    <cellStyle name="Comma 2 5 3 4 4 2 3" xfId="21556" xr:uid="{2E6AFA5F-037D-4121-B708-C10F3A9884F7}"/>
    <cellStyle name="Comma 2 5 3 4 4 2 3 2" xfId="52380" xr:uid="{1A897668-7023-46E1-A77C-12C5257D0C3C}"/>
    <cellStyle name="Comma 2 5 3 4 4 2 4" xfId="36970" xr:uid="{0AAFED2D-68F3-4E65-859F-7C8746B1D508}"/>
    <cellStyle name="Comma 2 5 3 4 4 3" xfId="10151" xr:uid="{3B493D67-6150-4C4F-8148-6D29756FD065}"/>
    <cellStyle name="Comma 2 5 3 4 4 3 2" xfId="25562" xr:uid="{63CE31CE-33B8-4C6A-8E9A-1F8FF85DBB7F}"/>
    <cellStyle name="Comma 2 5 3 4 4 3 2 2" xfId="56386" xr:uid="{DE432F7D-F207-4B98-878F-C5A8705B4936}"/>
    <cellStyle name="Comma 2 5 3 4 4 3 3" xfId="40976" xr:uid="{F575E5F1-470F-48F0-9188-1475B18CB903}"/>
    <cellStyle name="Comma 2 5 3 4 4 4" xfId="17753" xr:uid="{1C59FFFA-6245-418E-B5E5-69400B302CC4}"/>
    <cellStyle name="Comma 2 5 3 4 4 4 2" xfId="48577" xr:uid="{E490C1EE-1DED-42BF-8927-1DCBC45A258E}"/>
    <cellStyle name="Comma 2 5 3 4 4 5" xfId="33167" xr:uid="{EF27FD2B-4CAB-42A1-AE3D-1B092A4B327F}"/>
    <cellStyle name="Comma 2 5 3 4 5" xfId="4244" xr:uid="{EF472942-B7C5-4582-B3EA-7C6A05480A83}"/>
    <cellStyle name="Comma 2 5 3 4 5 2" xfId="12055" xr:uid="{0BB334BE-9B06-4559-83A1-AE6F54D207D4}"/>
    <cellStyle name="Comma 2 5 3 4 5 2 2" xfId="27466" xr:uid="{938FF40F-42D5-4090-8D15-8575F266C92A}"/>
    <cellStyle name="Comma 2 5 3 4 5 2 2 2" xfId="58290" xr:uid="{CF902890-946C-41ED-A924-051B9968944F}"/>
    <cellStyle name="Comma 2 5 3 4 5 2 3" xfId="42880" xr:uid="{C6DD5CFB-9A4A-4747-A87D-6B6F28240314}"/>
    <cellStyle name="Comma 2 5 3 4 5 3" xfId="19657" xr:uid="{F023A85B-1231-468D-AF92-BE007033C429}"/>
    <cellStyle name="Comma 2 5 3 4 5 3 2" xfId="50481" xr:uid="{4CFBEE45-3628-4773-A930-77FE93E0A5F4}"/>
    <cellStyle name="Comma 2 5 3 4 5 4" xfId="35071" xr:uid="{BF3C7187-5477-490E-8B61-C286FD0C1653}"/>
    <cellStyle name="Comma 2 5 3 4 6" xfId="8252" xr:uid="{EE6C7EDA-ECF7-40FF-BA03-572CB85095D0}"/>
    <cellStyle name="Comma 2 5 3 4 6 2" xfId="23663" xr:uid="{F82EEFA3-A6FD-4722-850D-CC33D1FF2847}"/>
    <cellStyle name="Comma 2 5 3 4 6 2 2" xfId="54487" xr:uid="{EDCB9086-0518-4CF3-904E-8E834A50440D}"/>
    <cellStyle name="Comma 2 5 3 4 6 3" xfId="39077" xr:uid="{7579D04E-D3AB-4E48-84EC-6C7CDBE07450}"/>
    <cellStyle name="Comma 2 5 3 4 7" xfId="15854" xr:uid="{710FFAA3-413C-402F-B810-37D47DADE075}"/>
    <cellStyle name="Comma 2 5 3 4 7 2" xfId="46678" xr:uid="{47249B98-A183-434F-A0BE-33161CB9F902}"/>
    <cellStyle name="Comma 2 5 3 4 8" xfId="31268" xr:uid="{4C85B736-0905-4316-A11D-0DD64C623A17}"/>
    <cellStyle name="Comma 2 5 3 5" xfId="861" xr:uid="{1E8D2D3A-383D-449A-912A-46829715AF73}"/>
    <cellStyle name="Comma 2 5 3 5 2" xfId="2760" xr:uid="{25C5BDB3-70B1-478B-9B60-86B62EBBD753}"/>
    <cellStyle name="Comma 2 5 3 5 2 2" xfId="6563" xr:uid="{EA723B1E-236A-4191-9E5C-6176455C7270}"/>
    <cellStyle name="Comma 2 5 3 5 2 2 2" xfId="14374" xr:uid="{9F8F31CB-D091-4B7C-8640-71972EA4DE52}"/>
    <cellStyle name="Comma 2 5 3 5 2 2 2 2" xfId="29785" xr:uid="{047393B7-83FC-4721-BC9B-B7710F1C3A25}"/>
    <cellStyle name="Comma 2 5 3 5 2 2 2 2 2" xfId="60609" xr:uid="{4D082E23-582B-4282-9920-DFCD17611B04}"/>
    <cellStyle name="Comma 2 5 3 5 2 2 2 3" xfId="45199" xr:uid="{EA62076E-A25C-414C-BA73-032354745A81}"/>
    <cellStyle name="Comma 2 5 3 5 2 2 3" xfId="21976" xr:uid="{B4E303C6-9665-4ECF-9D15-021AD38573EC}"/>
    <cellStyle name="Comma 2 5 3 5 2 2 3 2" xfId="52800" xr:uid="{C124422C-E800-447A-9D31-7EE2BD69612D}"/>
    <cellStyle name="Comma 2 5 3 5 2 2 4" xfId="37390" xr:uid="{D98500ED-510A-4468-81D2-C134D6C7A39F}"/>
    <cellStyle name="Comma 2 5 3 5 2 3" xfId="10571" xr:uid="{D4ABCE82-2F00-481C-BAC9-2BD3A4643967}"/>
    <cellStyle name="Comma 2 5 3 5 2 3 2" xfId="25982" xr:uid="{9DEEA0A4-AC00-4C18-8712-3497AFC15FB9}"/>
    <cellStyle name="Comma 2 5 3 5 2 3 2 2" xfId="56806" xr:uid="{DA25D136-56C5-4595-932F-2EAF817ED4CD}"/>
    <cellStyle name="Comma 2 5 3 5 2 3 3" xfId="41396" xr:uid="{3BED9069-E0E1-4611-BFEB-2D893C4A2626}"/>
    <cellStyle name="Comma 2 5 3 5 2 4" xfId="18173" xr:uid="{8CFE8428-4473-4F61-A3F6-6ECCE5195EF1}"/>
    <cellStyle name="Comma 2 5 3 5 2 4 2" xfId="48997" xr:uid="{0A033766-2E88-4DCF-8310-9AE72A1E2F10}"/>
    <cellStyle name="Comma 2 5 3 5 2 5" xfId="33587" xr:uid="{382CAD51-839A-4E7B-802B-78D513C483F7}"/>
    <cellStyle name="Comma 2 5 3 5 3" xfId="4664" xr:uid="{A064749A-4F9B-4EEE-A149-F4706EAC989B}"/>
    <cellStyle name="Comma 2 5 3 5 3 2" xfId="12475" xr:uid="{EEA3AF3B-30BA-4FB0-B32E-3BD3BF04EAFA}"/>
    <cellStyle name="Comma 2 5 3 5 3 2 2" xfId="27886" xr:uid="{3012B9C2-9BF9-46E8-A3C9-6C7EE67C3825}"/>
    <cellStyle name="Comma 2 5 3 5 3 2 2 2" xfId="58710" xr:uid="{EC8B1579-C72A-4273-9F22-3EEA13806AEB}"/>
    <cellStyle name="Comma 2 5 3 5 3 2 3" xfId="43300" xr:uid="{F98A78BA-44E7-42AA-ABFA-94F0440E3FED}"/>
    <cellStyle name="Comma 2 5 3 5 3 3" xfId="20077" xr:uid="{DA7F842B-FA98-4438-8FED-D12E33EFD95C}"/>
    <cellStyle name="Comma 2 5 3 5 3 3 2" xfId="50901" xr:uid="{DEED229F-FADF-4641-A4EA-99011E1B7932}"/>
    <cellStyle name="Comma 2 5 3 5 3 4" xfId="35491" xr:uid="{EEFAEDB1-DB2D-4095-B21D-A2AFFFF60F8B}"/>
    <cellStyle name="Comma 2 5 3 5 4" xfId="8672" xr:uid="{3E6EAC49-CD44-4998-837C-696E69341669}"/>
    <cellStyle name="Comma 2 5 3 5 4 2" xfId="24083" xr:uid="{05F64B2E-05CD-491C-AD79-8EF383F0BACB}"/>
    <cellStyle name="Comma 2 5 3 5 4 2 2" xfId="54907" xr:uid="{452B57C5-6464-4A20-B935-A1D821283593}"/>
    <cellStyle name="Comma 2 5 3 5 4 3" xfId="39497" xr:uid="{E102BAFA-3ED5-480B-9182-EB14CE63E27C}"/>
    <cellStyle name="Comma 2 5 3 5 5" xfId="16274" xr:uid="{F3538700-02A8-4D24-B258-7F46A8571D2F}"/>
    <cellStyle name="Comma 2 5 3 5 5 2" xfId="47098" xr:uid="{3A119D6A-7DAB-4B63-A099-41B51CDBB226}"/>
    <cellStyle name="Comma 2 5 3 5 6" xfId="31688" xr:uid="{A7A61E57-10F5-46D6-9D49-BC8C1036B369}"/>
    <cellStyle name="Comma 2 5 3 6" xfId="1494" xr:uid="{80F0C17D-F623-46D9-8B5F-1C16FB756F4F}"/>
    <cellStyle name="Comma 2 5 3 6 2" xfId="3393" xr:uid="{6BD4A489-8C51-4383-9007-D51D62A4D2D8}"/>
    <cellStyle name="Comma 2 5 3 6 2 2" xfId="7196" xr:uid="{5EB5027E-6DF2-45E5-B86F-F88E9F461F42}"/>
    <cellStyle name="Comma 2 5 3 6 2 2 2" xfId="15007" xr:uid="{8A005201-801C-4284-A3A6-4F5604EC376A}"/>
    <cellStyle name="Comma 2 5 3 6 2 2 2 2" xfId="30418" xr:uid="{82C400DF-E585-4BD7-A6D9-DFAFC75F8260}"/>
    <cellStyle name="Comma 2 5 3 6 2 2 2 2 2" xfId="61242" xr:uid="{86B4A60E-44B3-4FBB-9519-CFCD82DE2311}"/>
    <cellStyle name="Comma 2 5 3 6 2 2 2 3" xfId="45832" xr:uid="{23D7A7EC-0D4B-43A7-851F-F890D9C1D008}"/>
    <cellStyle name="Comma 2 5 3 6 2 2 3" xfId="22609" xr:uid="{415AD433-80D8-4BC9-B54D-2ED590783C89}"/>
    <cellStyle name="Comma 2 5 3 6 2 2 3 2" xfId="53433" xr:uid="{B5E667F4-6CF2-4401-BAAA-4F67B17959FD}"/>
    <cellStyle name="Comma 2 5 3 6 2 2 4" xfId="38023" xr:uid="{86484A49-2F48-4BD5-AEE2-867AAA1BC0AE}"/>
    <cellStyle name="Comma 2 5 3 6 2 3" xfId="11204" xr:uid="{88BE1097-2829-4233-A872-DF30FCA575B8}"/>
    <cellStyle name="Comma 2 5 3 6 2 3 2" xfId="26615" xr:uid="{B9917B53-9CE1-4696-A277-2911D19BE51F}"/>
    <cellStyle name="Comma 2 5 3 6 2 3 2 2" xfId="57439" xr:uid="{B3CD9D5F-75D3-407A-AA65-42A2A663B384}"/>
    <cellStyle name="Comma 2 5 3 6 2 3 3" xfId="42029" xr:uid="{98C5DBC0-97A4-4585-9920-FF5DDC652F81}"/>
    <cellStyle name="Comma 2 5 3 6 2 4" xfId="18806" xr:uid="{4D061373-8BCD-4ADE-B679-4A8E8B52C49D}"/>
    <cellStyle name="Comma 2 5 3 6 2 4 2" xfId="49630" xr:uid="{169C9E97-6CB5-45F3-AD56-CD7CB75B7DD9}"/>
    <cellStyle name="Comma 2 5 3 6 2 5" xfId="34220" xr:uid="{2FA6BEF9-0664-47F2-962F-95A0051DCACB}"/>
    <cellStyle name="Comma 2 5 3 6 3" xfId="5297" xr:uid="{A614060A-CCDF-4625-92DA-E751B54CC82C}"/>
    <cellStyle name="Comma 2 5 3 6 3 2" xfId="13108" xr:uid="{D0C822B4-BC16-4FD1-B18C-653A99C56FCE}"/>
    <cellStyle name="Comma 2 5 3 6 3 2 2" xfId="28519" xr:uid="{CC25CA5B-47EF-4C80-B1FD-AEE994DDD987}"/>
    <cellStyle name="Comma 2 5 3 6 3 2 2 2" xfId="59343" xr:uid="{56573689-8B61-446A-8E3E-5BCF1048C33D}"/>
    <cellStyle name="Comma 2 5 3 6 3 2 3" xfId="43933" xr:uid="{73C0B1C2-62EA-400C-B0CA-120B099E9AF0}"/>
    <cellStyle name="Comma 2 5 3 6 3 3" xfId="20710" xr:uid="{D55FADD3-A2B3-4BE5-A00A-2FCA9092DB4E}"/>
    <cellStyle name="Comma 2 5 3 6 3 3 2" xfId="51534" xr:uid="{9901676A-0CB1-47CE-9343-E9D7B268FFB8}"/>
    <cellStyle name="Comma 2 5 3 6 3 4" xfId="36124" xr:uid="{2E703437-F8BA-4E0F-98FE-33A21FF5BC70}"/>
    <cellStyle name="Comma 2 5 3 6 4" xfId="9305" xr:uid="{9CCCCE0E-D53A-4D0B-AE6F-F92F4CE52AFA}"/>
    <cellStyle name="Comma 2 5 3 6 4 2" xfId="24716" xr:uid="{3F4FF885-F65C-466E-89F9-B3C23D16E088}"/>
    <cellStyle name="Comma 2 5 3 6 4 2 2" xfId="55540" xr:uid="{908722F3-9875-4339-8B45-1A1122DF65F7}"/>
    <cellStyle name="Comma 2 5 3 6 4 3" xfId="40130" xr:uid="{145DA2FF-DA1A-4638-8BF9-248E2389108A}"/>
    <cellStyle name="Comma 2 5 3 6 5" xfId="16907" xr:uid="{60B4B295-1F54-463A-A034-EF9903C96FF0}"/>
    <cellStyle name="Comma 2 5 3 6 5 2" xfId="47731" xr:uid="{999DBF97-188A-4C1B-BFFC-0EBB34CB3245}"/>
    <cellStyle name="Comma 2 5 3 6 6" xfId="32321" xr:uid="{F545D58A-16C0-4F3F-833B-62302B2F7FFF}"/>
    <cellStyle name="Comma 2 5 3 7" xfId="2127" xr:uid="{0B831312-3870-415E-A3F3-5601E94FB455}"/>
    <cellStyle name="Comma 2 5 3 7 2" xfId="5930" xr:uid="{738761ED-14B2-42A0-B9AA-29EA0F7358AC}"/>
    <cellStyle name="Comma 2 5 3 7 2 2" xfId="13741" xr:uid="{F0D01BF7-1167-48EB-9943-BBE2C44C0C37}"/>
    <cellStyle name="Comma 2 5 3 7 2 2 2" xfId="29152" xr:uid="{DFAB86C4-24C5-4D93-9903-61107D3EFB25}"/>
    <cellStyle name="Comma 2 5 3 7 2 2 2 2" xfId="59976" xr:uid="{4B9BFB15-6D71-4D0B-ADDA-4C99F751AEB7}"/>
    <cellStyle name="Comma 2 5 3 7 2 2 3" xfId="44566" xr:uid="{2455EA2C-3B08-403E-B25C-FCD6696C9380}"/>
    <cellStyle name="Comma 2 5 3 7 2 3" xfId="21343" xr:uid="{0A715011-5AE2-463E-A126-597B36DF9F84}"/>
    <cellStyle name="Comma 2 5 3 7 2 3 2" xfId="52167" xr:uid="{661503E8-D330-406D-8864-BAE6EE5F2E11}"/>
    <cellStyle name="Comma 2 5 3 7 2 4" xfId="36757" xr:uid="{6F6136EB-44FE-40F3-A883-EEE5C9E64895}"/>
    <cellStyle name="Comma 2 5 3 7 3" xfId="9938" xr:uid="{F854234E-5940-49D6-B80B-F47500920D4F}"/>
    <cellStyle name="Comma 2 5 3 7 3 2" xfId="25349" xr:uid="{D55DDFB3-759B-4BB4-ADEC-30A49E8D1F0E}"/>
    <cellStyle name="Comma 2 5 3 7 3 2 2" xfId="56173" xr:uid="{9706C65A-CAA2-4978-A959-C1AD0998F85F}"/>
    <cellStyle name="Comma 2 5 3 7 3 3" xfId="40763" xr:uid="{98AC6D34-F71C-4117-A5B4-1E7E499FC77B}"/>
    <cellStyle name="Comma 2 5 3 7 4" xfId="17540" xr:uid="{4F0AEDE4-A3A3-47FC-90F4-DECD8408255F}"/>
    <cellStyle name="Comma 2 5 3 7 4 2" xfId="48364" xr:uid="{BB952A1A-AC86-42BE-BFC2-A26D95FB7881}"/>
    <cellStyle name="Comma 2 5 3 7 5" xfId="32954" xr:uid="{2D13E37C-B6DB-42B3-BE0E-46E25D27BA73}"/>
    <cellStyle name="Comma 2 5 3 8" xfId="4031" xr:uid="{53B6B0E7-9134-40E7-BD90-7A589D4FE9DE}"/>
    <cellStyle name="Comma 2 5 3 8 2" xfId="11842" xr:uid="{D6E1EF42-3B34-4CC2-9B6D-DAC993590264}"/>
    <cellStyle name="Comma 2 5 3 8 2 2" xfId="27253" xr:uid="{2AF14034-82C6-4831-A26E-72FB23081253}"/>
    <cellStyle name="Comma 2 5 3 8 2 2 2" xfId="58077" xr:uid="{7CD35356-B4C7-4B01-8E00-3B9257EB37D1}"/>
    <cellStyle name="Comma 2 5 3 8 2 3" xfId="42667" xr:uid="{53298FC8-8246-4689-A41F-36E03E83637F}"/>
    <cellStyle name="Comma 2 5 3 8 3" xfId="19444" xr:uid="{E4DCD471-D388-4870-967F-86DDEE68E60A}"/>
    <cellStyle name="Comma 2 5 3 8 3 2" xfId="50268" xr:uid="{EAAE02DA-9082-483E-93D2-89BA80EA37E6}"/>
    <cellStyle name="Comma 2 5 3 8 4" xfId="34858" xr:uid="{2AA09965-53FA-41E5-9F7E-11D29FBEEB0C}"/>
    <cellStyle name="Comma 2 5 3 9" xfId="8039" xr:uid="{07176736-48F5-4C33-88D7-2B67037CC663}"/>
    <cellStyle name="Comma 2 5 3 9 2" xfId="23450" xr:uid="{085BA2CF-11EB-4B6A-9D1B-C4C15ADA1DEB}"/>
    <cellStyle name="Comma 2 5 3 9 2 2" xfId="54274" xr:uid="{E662879D-F517-46DE-B615-50BE9DD80671}"/>
    <cellStyle name="Comma 2 5 3 9 3" xfId="38864" xr:uid="{11765DDE-07D0-44C9-B5FA-D04E77CF2B0E}"/>
    <cellStyle name="Comma 2 5 4" xfId="259" xr:uid="{4A933D79-F55D-40AF-A7B3-35338BE3010D}"/>
    <cellStyle name="Comma 2 5 4 10" xfId="15681" xr:uid="{B79A0499-FF01-47D0-8DD0-76CFBEE83E7F}"/>
    <cellStyle name="Comma 2 5 4 10 2" xfId="46505" xr:uid="{D934FFAF-AC58-4294-8A5D-E35FFBF1BCC7}"/>
    <cellStyle name="Comma 2 5 4 11" xfId="31095" xr:uid="{CC083CEB-0D66-4016-8AF9-941AE2E46367}"/>
    <cellStyle name="Comma 2 5 4 2" xfId="690" xr:uid="{70AA9B99-C3C4-4B23-AC4B-8BC431BF5751}"/>
    <cellStyle name="Comma 2 5 4 2 2" xfId="1323" xr:uid="{AB62181C-2CC7-486A-ADBF-97B2F39D10D4}"/>
    <cellStyle name="Comma 2 5 4 2 2 2" xfId="3222" xr:uid="{1DF2CBA8-9B48-4875-9BB9-1C0D4B678DED}"/>
    <cellStyle name="Comma 2 5 4 2 2 2 2" xfId="7025" xr:uid="{AF81177A-A1D4-4447-9A37-FAC13B52CFBD}"/>
    <cellStyle name="Comma 2 5 4 2 2 2 2 2" xfId="14836" xr:uid="{98022C2C-5611-4525-890A-695AF77BB5ED}"/>
    <cellStyle name="Comma 2 5 4 2 2 2 2 2 2" xfId="30247" xr:uid="{96172041-1580-4E0B-9BBF-DF6F8364DB2D}"/>
    <cellStyle name="Comma 2 5 4 2 2 2 2 2 2 2" xfId="61071" xr:uid="{B0558207-832E-487B-B3D0-4AA2EDF4E926}"/>
    <cellStyle name="Comma 2 5 4 2 2 2 2 2 3" xfId="45661" xr:uid="{C9C66894-34F3-41E8-BBD2-50A5CEF6D925}"/>
    <cellStyle name="Comma 2 5 4 2 2 2 2 3" xfId="22438" xr:uid="{EAAFAED3-CAC0-4587-82D4-2FDCD7BBD48C}"/>
    <cellStyle name="Comma 2 5 4 2 2 2 2 3 2" xfId="53262" xr:uid="{DC85985F-80A1-49E1-9C9C-5B8734E16C28}"/>
    <cellStyle name="Comma 2 5 4 2 2 2 2 4" xfId="37852" xr:uid="{A99427C1-A13C-45B5-9226-C74879407818}"/>
    <cellStyle name="Comma 2 5 4 2 2 2 3" xfId="11033" xr:uid="{37938DF4-76AC-429E-B9FF-B273341106FC}"/>
    <cellStyle name="Comma 2 5 4 2 2 2 3 2" xfId="26444" xr:uid="{78E5F399-6F84-47F6-890B-E6C7EB4CAC2C}"/>
    <cellStyle name="Comma 2 5 4 2 2 2 3 2 2" xfId="57268" xr:uid="{305B064F-DF53-4337-94BC-F0D51E32D51A}"/>
    <cellStyle name="Comma 2 5 4 2 2 2 3 3" xfId="41858" xr:uid="{6F97F352-BBED-4C6E-A0DE-A31AEC6B89D1}"/>
    <cellStyle name="Comma 2 5 4 2 2 2 4" xfId="18635" xr:uid="{C9BBF6F8-3CFE-409E-A774-BAE3A6BF66F6}"/>
    <cellStyle name="Comma 2 5 4 2 2 2 4 2" xfId="49459" xr:uid="{A0735F3E-4EC7-4138-978C-C1C0E9CFB332}"/>
    <cellStyle name="Comma 2 5 4 2 2 2 5" xfId="34049" xr:uid="{F9B57B30-AA35-459F-A2E8-10D0C834D9E8}"/>
    <cellStyle name="Comma 2 5 4 2 2 3" xfId="5126" xr:uid="{9AFAA7FB-C961-4D05-A83B-41CB03935DD5}"/>
    <cellStyle name="Comma 2 5 4 2 2 3 2" xfId="12937" xr:uid="{3B5739CD-6E24-45CD-A836-4420390A6D8F}"/>
    <cellStyle name="Comma 2 5 4 2 2 3 2 2" xfId="28348" xr:uid="{B1729FAC-0C14-4AD3-B63B-10267EAEB5C8}"/>
    <cellStyle name="Comma 2 5 4 2 2 3 2 2 2" xfId="59172" xr:uid="{E04D1E65-ABEF-4061-A833-E9DAAAD39FB3}"/>
    <cellStyle name="Comma 2 5 4 2 2 3 2 3" xfId="43762" xr:uid="{D590B085-4EAE-49D6-AB1B-EFAC8B25318A}"/>
    <cellStyle name="Comma 2 5 4 2 2 3 3" xfId="20539" xr:uid="{9D0DAEDC-43A7-4617-96EE-2F091ADDD853}"/>
    <cellStyle name="Comma 2 5 4 2 2 3 3 2" xfId="51363" xr:uid="{629B8E61-8DB3-4E96-8FF9-BC6512D27CB9}"/>
    <cellStyle name="Comma 2 5 4 2 2 3 4" xfId="35953" xr:uid="{DF86FF8E-ACF6-4E4A-9741-6A1C72C98B2C}"/>
    <cellStyle name="Comma 2 5 4 2 2 4" xfId="9134" xr:uid="{EB3A9037-2399-4CE4-B651-3813733975A2}"/>
    <cellStyle name="Comma 2 5 4 2 2 4 2" xfId="24545" xr:uid="{EFDBAB71-3D73-4D79-BAE2-04F1491D51F8}"/>
    <cellStyle name="Comma 2 5 4 2 2 4 2 2" xfId="55369" xr:uid="{E4B734E2-2C08-4CB8-AD27-3196CAA4DAC6}"/>
    <cellStyle name="Comma 2 5 4 2 2 4 3" xfId="39959" xr:uid="{F1D3C8CE-6FCB-4C3C-8FE7-05E3ABDD3C60}"/>
    <cellStyle name="Comma 2 5 4 2 2 5" xfId="16736" xr:uid="{677F2233-436B-4CFB-A465-D6F2500FE1E0}"/>
    <cellStyle name="Comma 2 5 4 2 2 5 2" xfId="47560" xr:uid="{3DD7E804-B8A6-41D9-8158-EC6701AA0166}"/>
    <cellStyle name="Comma 2 5 4 2 2 6" xfId="32150" xr:uid="{68CCD587-6BFA-4BE4-8370-2D1C8B1F3ABB}"/>
    <cellStyle name="Comma 2 5 4 2 3" xfId="1956" xr:uid="{81C5781D-8446-453F-AF63-F7BD2227F311}"/>
    <cellStyle name="Comma 2 5 4 2 3 2" xfId="3855" xr:uid="{DF6AD84F-FEDD-4AEB-BFBF-CA66A2DE35A2}"/>
    <cellStyle name="Comma 2 5 4 2 3 2 2" xfId="7658" xr:uid="{763459B9-58A1-410B-A8E4-9A2C0183A6D3}"/>
    <cellStyle name="Comma 2 5 4 2 3 2 2 2" xfId="15469" xr:uid="{49EA093D-067E-4C53-AAD2-D504967D4FCC}"/>
    <cellStyle name="Comma 2 5 4 2 3 2 2 2 2" xfId="30880" xr:uid="{73CD602C-FE17-4496-8397-D3FBB3761C1B}"/>
    <cellStyle name="Comma 2 5 4 2 3 2 2 2 2 2" xfId="61704" xr:uid="{57B1C587-E37B-49E9-813A-DE7E4D765DEF}"/>
    <cellStyle name="Comma 2 5 4 2 3 2 2 2 3" xfId="46294" xr:uid="{C71699E3-DCE0-4EEA-AA66-75985E954B8F}"/>
    <cellStyle name="Comma 2 5 4 2 3 2 2 3" xfId="23071" xr:uid="{E783C42F-9AD9-434B-A8DC-C19A1021339C}"/>
    <cellStyle name="Comma 2 5 4 2 3 2 2 3 2" xfId="53895" xr:uid="{9355BA2C-A991-42A6-9CF4-83BE1EAA84FF}"/>
    <cellStyle name="Comma 2 5 4 2 3 2 2 4" xfId="38485" xr:uid="{5C7BC8DA-B56D-4FA8-A1E8-EF9212523A50}"/>
    <cellStyle name="Comma 2 5 4 2 3 2 3" xfId="11666" xr:uid="{C5EE014D-411B-40E2-B6A1-C24CBD0FFC2F}"/>
    <cellStyle name="Comma 2 5 4 2 3 2 3 2" xfId="27077" xr:uid="{87AF4BE1-AACA-4AB2-99FA-EFBC7223C2A8}"/>
    <cellStyle name="Comma 2 5 4 2 3 2 3 2 2" xfId="57901" xr:uid="{6FF480F5-80A7-4F8D-9656-C28693168AE8}"/>
    <cellStyle name="Comma 2 5 4 2 3 2 3 3" xfId="42491" xr:uid="{8F4E5E8D-3989-407D-9500-364C230F15D1}"/>
    <cellStyle name="Comma 2 5 4 2 3 2 4" xfId="19268" xr:uid="{BB8FC1B0-EC8A-4A3D-9A91-AB550F0AAE00}"/>
    <cellStyle name="Comma 2 5 4 2 3 2 4 2" xfId="50092" xr:uid="{60A8A0AE-89FE-488A-A4CC-FA15985C779C}"/>
    <cellStyle name="Comma 2 5 4 2 3 2 5" xfId="34682" xr:uid="{3DA3B768-2DD6-4DB9-9C88-4FC8BFF602B4}"/>
    <cellStyle name="Comma 2 5 4 2 3 3" xfId="5759" xr:uid="{AFCE9710-10DC-40B3-AEA2-FF5CA3EBC64B}"/>
    <cellStyle name="Comma 2 5 4 2 3 3 2" xfId="13570" xr:uid="{D1E33605-7FA7-4893-B4A2-D644F8A6FC41}"/>
    <cellStyle name="Comma 2 5 4 2 3 3 2 2" xfId="28981" xr:uid="{410091FB-EB0E-4800-9399-508D05567E70}"/>
    <cellStyle name="Comma 2 5 4 2 3 3 2 2 2" xfId="59805" xr:uid="{B025165B-7280-45BF-85FA-B02DCD8FECA9}"/>
    <cellStyle name="Comma 2 5 4 2 3 3 2 3" xfId="44395" xr:uid="{A821C41F-03C0-4EE8-987A-2F156989B0EB}"/>
    <cellStyle name="Comma 2 5 4 2 3 3 3" xfId="21172" xr:uid="{769DC18B-3170-4C62-99FB-94B69BD44990}"/>
    <cellStyle name="Comma 2 5 4 2 3 3 3 2" xfId="51996" xr:uid="{2989C64D-5A36-4EFA-AA15-B9E27F31B1B9}"/>
    <cellStyle name="Comma 2 5 4 2 3 3 4" xfId="36586" xr:uid="{9CBB871D-2ED3-45DE-9872-649AE954E61B}"/>
    <cellStyle name="Comma 2 5 4 2 3 4" xfId="9767" xr:uid="{8BB877A2-C7A1-4F70-A64D-6B9876E20C9A}"/>
    <cellStyle name="Comma 2 5 4 2 3 4 2" xfId="25178" xr:uid="{646B35FC-4285-44A0-9C00-37D4890C1696}"/>
    <cellStyle name="Comma 2 5 4 2 3 4 2 2" xfId="56002" xr:uid="{010DEEFE-C7DA-4E31-9E42-0A70A918C923}"/>
    <cellStyle name="Comma 2 5 4 2 3 4 3" xfId="40592" xr:uid="{34E9C8BC-6E80-408E-8A86-7EE7AB844B7F}"/>
    <cellStyle name="Comma 2 5 4 2 3 5" xfId="17369" xr:uid="{7985136C-AED0-41F2-9101-215F9B9CE31B}"/>
    <cellStyle name="Comma 2 5 4 2 3 5 2" xfId="48193" xr:uid="{581986AF-ED5B-4D53-B68A-EE9EAF5FF31E}"/>
    <cellStyle name="Comma 2 5 4 2 3 6" xfId="32783" xr:uid="{8512857D-3F7D-4E77-9653-74AF825550F8}"/>
    <cellStyle name="Comma 2 5 4 2 4" xfId="2589" xr:uid="{58372FD3-2770-4521-B936-9ED6E208A60B}"/>
    <cellStyle name="Comma 2 5 4 2 4 2" xfId="6392" xr:uid="{F873B147-5DFA-4610-80DC-1544E155ED24}"/>
    <cellStyle name="Comma 2 5 4 2 4 2 2" xfId="14203" xr:uid="{444ED82C-BFE4-4691-B8EA-375458603544}"/>
    <cellStyle name="Comma 2 5 4 2 4 2 2 2" xfId="29614" xr:uid="{318FEC94-FB18-45AC-921F-7984F4687F22}"/>
    <cellStyle name="Comma 2 5 4 2 4 2 2 2 2" xfId="60438" xr:uid="{7D4D0C6C-B7C2-4E21-B9C7-AB59ACFE9F6E}"/>
    <cellStyle name="Comma 2 5 4 2 4 2 2 3" xfId="45028" xr:uid="{DED8701C-CC0D-4AA5-B7D4-79745773C2C0}"/>
    <cellStyle name="Comma 2 5 4 2 4 2 3" xfId="21805" xr:uid="{D73AC142-6989-407D-8C27-FF6FC57E1F33}"/>
    <cellStyle name="Comma 2 5 4 2 4 2 3 2" xfId="52629" xr:uid="{4D849D00-AA10-4ECD-A28E-431AB0CD754E}"/>
    <cellStyle name="Comma 2 5 4 2 4 2 4" xfId="37219" xr:uid="{13EBCBF4-7E71-4CFA-A0DE-D14510FBDFD4}"/>
    <cellStyle name="Comma 2 5 4 2 4 3" xfId="10400" xr:uid="{F529FC01-7F9B-47E1-B959-C561B54900A8}"/>
    <cellStyle name="Comma 2 5 4 2 4 3 2" xfId="25811" xr:uid="{FA4B7C6E-E754-4D8C-B224-33DE415E5FE2}"/>
    <cellStyle name="Comma 2 5 4 2 4 3 2 2" xfId="56635" xr:uid="{B08FA182-8B9A-4ACF-9D8E-9F933D621221}"/>
    <cellStyle name="Comma 2 5 4 2 4 3 3" xfId="41225" xr:uid="{22D9A908-F5A8-49A5-AC6D-AD5A00438D1A}"/>
    <cellStyle name="Comma 2 5 4 2 4 4" xfId="18002" xr:uid="{F3363C13-63BF-45D2-8371-AC55B20EF613}"/>
    <cellStyle name="Comma 2 5 4 2 4 4 2" xfId="48826" xr:uid="{41882054-A61B-4B3B-950F-E9F5285D58BF}"/>
    <cellStyle name="Comma 2 5 4 2 4 5" xfId="33416" xr:uid="{8845DF12-136A-4740-BD9C-A4380C9DB0F3}"/>
    <cellStyle name="Comma 2 5 4 2 5" xfId="4493" xr:uid="{E56B72F9-9F21-4DE2-98C1-31E48DADDB51}"/>
    <cellStyle name="Comma 2 5 4 2 5 2" xfId="12304" xr:uid="{728A6190-E4CF-40F9-B49B-0110D0EFA051}"/>
    <cellStyle name="Comma 2 5 4 2 5 2 2" xfId="27715" xr:uid="{2D9BB8A7-5A1D-449E-9782-8A5418E52FC6}"/>
    <cellStyle name="Comma 2 5 4 2 5 2 2 2" xfId="58539" xr:uid="{49F5D3CB-7D3D-4611-BDA1-595AFA1AF6F9}"/>
    <cellStyle name="Comma 2 5 4 2 5 2 3" xfId="43129" xr:uid="{777BE068-288F-4DA1-B133-A305252ED7AD}"/>
    <cellStyle name="Comma 2 5 4 2 5 3" xfId="19906" xr:uid="{91AF039D-1D3B-40E6-8E4D-C6D1207A4F9A}"/>
    <cellStyle name="Comma 2 5 4 2 5 3 2" xfId="50730" xr:uid="{734951B2-ABBC-4EFC-AFB1-D3208E7DD5C1}"/>
    <cellStyle name="Comma 2 5 4 2 5 4" xfId="35320" xr:uid="{E92BBE29-AF8A-4789-AC25-EBB7D0EDB0ED}"/>
    <cellStyle name="Comma 2 5 4 2 6" xfId="8501" xr:uid="{FCD9AA04-8D8C-4C94-A846-34168636BD81}"/>
    <cellStyle name="Comma 2 5 4 2 6 2" xfId="23912" xr:uid="{03A445BA-405F-4DAA-BAA3-BB4817D8D0ED}"/>
    <cellStyle name="Comma 2 5 4 2 6 2 2" xfId="54736" xr:uid="{A1AF0120-84AA-4E9C-B6C5-D2F7B34C3F1B}"/>
    <cellStyle name="Comma 2 5 4 2 6 3" xfId="39326" xr:uid="{0C0FBE49-8360-4061-9C8A-43534719AFC1}"/>
    <cellStyle name="Comma 2 5 4 2 7" xfId="16103" xr:uid="{D53ECAFA-C7A6-4CBB-84B6-365B45DE6C53}"/>
    <cellStyle name="Comma 2 5 4 2 7 2" xfId="46927" xr:uid="{8F5EB4AB-E97D-4B47-B7D0-2CD793CF017C}"/>
    <cellStyle name="Comma 2 5 4 2 8" xfId="31517" xr:uid="{932A0595-0134-45B4-97A7-6EE3113F870D}"/>
    <cellStyle name="Comma 2 5 4 3" xfId="481" xr:uid="{2A4966DB-F8CB-41D4-8B7A-30CD4B03750A}"/>
    <cellStyle name="Comma 2 5 4 3 2" xfId="1114" xr:uid="{D9E19FEE-52FC-4A85-9BAD-C7E752FE2FE6}"/>
    <cellStyle name="Comma 2 5 4 3 2 2" xfId="3013" xr:uid="{DFD725EF-BB21-4632-8421-A3D6A65F56CA}"/>
    <cellStyle name="Comma 2 5 4 3 2 2 2" xfId="6816" xr:uid="{47A425F7-D277-4B55-93C9-39C002EB0654}"/>
    <cellStyle name="Comma 2 5 4 3 2 2 2 2" xfId="14627" xr:uid="{523017FA-58B4-423E-84D4-524B0CE13ECE}"/>
    <cellStyle name="Comma 2 5 4 3 2 2 2 2 2" xfId="30038" xr:uid="{330EA2BE-B66C-47B5-AE1A-4037F3C469A3}"/>
    <cellStyle name="Comma 2 5 4 3 2 2 2 2 2 2" xfId="60862" xr:uid="{579778DE-3E04-4D0A-B35E-7CCFBC610A0B}"/>
    <cellStyle name="Comma 2 5 4 3 2 2 2 2 3" xfId="45452" xr:uid="{D95598F6-E31D-47C2-A57A-F6EFD3AAC0BE}"/>
    <cellStyle name="Comma 2 5 4 3 2 2 2 3" xfId="22229" xr:uid="{53322552-9ACC-4C33-8FE2-AD47AB6C5773}"/>
    <cellStyle name="Comma 2 5 4 3 2 2 2 3 2" xfId="53053" xr:uid="{79F8ECB3-18A7-4C11-92CD-96FB786D605D}"/>
    <cellStyle name="Comma 2 5 4 3 2 2 2 4" xfId="37643" xr:uid="{B4F05D12-7EB9-488B-8AAE-0F1FB485A3D5}"/>
    <cellStyle name="Comma 2 5 4 3 2 2 3" xfId="10824" xr:uid="{0E89D9A9-AF2D-4A72-AE2B-2BC2F94034BF}"/>
    <cellStyle name="Comma 2 5 4 3 2 2 3 2" xfId="26235" xr:uid="{F2DFFAB1-A9DC-4877-8B09-6ED7237ADC49}"/>
    <cellStyle name="Comma 2 5 4 3 2 2 3 2 2" xfId="57059" xr:uid="{37704F6D-C72C-48E0-A173-A83F57434E92}"/>
    <cellStyle name="Comma 2 5 4 3 2 2 3 3" xfId="41649" xr:uid="{4497BA62-27BA-424B-AD6C-17026EC1AB1B}"/>
    <cellStyle name="Comma 2 5 4 3 2 2 4" xfId="18426" xr:uid="{9CC69E07-09A8-4CB7-9827-5B9BA8BAF890}"/>
    <cellStyle name="Comma 2 5 4 3 2 2 4 2" xfId="49250" xr:uid="{7EBE2BF7-8298-40EC-AF85-DB0F79410D28}"/>
    <cellStyle name="Comma 2 5 4 3 2 2 5" xfId="33840" xr:uid="{956C2193-C931-4404-893F-D86F16D7A9D1}"/>
    <cellStyle name="Comma 2 5 4 3 2 3" xfId="4917" xr:uid="{BF3DFB8F-AB2A-4D20-BC11-C82DEE95B403}"/>
    <cellStyle name="Comma 2 5 4 3 2 3 2" xfId="12728" xr:uid="{2F549A23-A348-4FE5-BCEF-B48DD0448419}"/>
    <cellStyle name="Comma 2 5 4 3 2 3 2 2" xfId="28139" xr:uid="{54619338-D361-48D5-AA49-A3D5C6A70FAC}"/>
    <cellStyle name="Comma 2 5 4 3 2 3 2 2 2" xfId="58963" xr:uid="{3AD7785B-947F-498F-8660-FFEE21AABFB6}"/>
    <cellStyle name="Comma 2 5 4 3 2 3 2 3" xfId="43553" xr:uid="{C24A2122-D4DB-48F1-8A3C-773CA5B73E65}"/>
    <cellStyle name="Comma 2 5 4 3 2 3 3" xfId="20330" xr:uid="{99BB6725-A6BB-47D2-B432-BC27F03BDC30}"/>
    <cellStyle name="Comma 2 5 4 3 2 3 3 2" xfId="51154" xr:uid="{8DD07BB1-2E84-476F-9580-7C40E25F16E4}"/>
    <cellStyle name="Comma 2 5 4 3 2 3 4" xfId="35744" xr:uid="{5A08BA84-46CA-4CBC-86B6-9C020871AB31}"/>
    <cellStyle name="Comma 2 5 4 3 2 4" xfId="8925" xr:uid="{CA1941F6-B1A0-4F1D-909D-6DAF5C76048F}"/>
    <cellStyle name="Comma 2 5 4 3 2 4 2" xfId="24336" xr:uid="{E3015BC7-953D-459D-85F0-0231A21D02A1}"/>
    <cellStyle name="Comma 2 5 4 3 2 4 2 2" xfId="55160" xr:uid="{A575DFEB-9C23-400E-B2A8-38AEBEB406CE}"/>
    <cellStyle name="Comma 2 5 4 3 2 4 3" xfId="39750" xr:uid="{8F763968-059A-44D3-B995-E71D213ADDAF}"/>
    <cellStyle name="Comma 2 5 4 3 2 5" xfId="16527" xr:uid="{EE9747CB-F3F5-4813-AD01-B8FC2925555A}"/>
    <cellStyle name="Comma 2 5 4 3 2 5 2" xfId="47351" xr:uid="{0C2DA805-05C9-4020-AC69-A1D89B58F6EA}"/>
    <cellStyle name="Comma 2 5 4 3 2 6" xfId="31941" xr:uid="{ECCB2DA2-B750-4237-9A19-722F9E64DAD3}"/>
    <cellStyle name="Comma 2 5 4 3 3" xfId="1747" xr:uid="{FCB4E80B-1B7A-403B-9D7A-A6D2CD69BA43}"/>
    <cellStyle name="Comma 2 5 4 3 3 2" xfId="3646" xr:uid="{B864C56A-67C6-45ED-A19E-D7AE56D912B5}"/>
    <cellStyle name="Comma 2 5 4 3 3 2 2" xfId="7449" xr:uid="{9088FD2C-4526-468F-9014-69A5075D8BA2}"/>
    <cellStyle name="Comma 2 5 4 3 3 2 2 2" xfId="15260" xr:uid="{4581EB0C-FA20-43CC-AD34-D4D5840790ED}"/>
    <cellStyle name="Comma 2 5 4 3 3 2 2 2 2" xfId="30671" xr:uid="{97209803-139D-4739-9B23-8730B743FB95}"/>
    <cellStyle name="Comma 2 5 4 3 3 2 2 2 2 2" xfId="61495" xr:uid="{CAFAF59C-5163-4B8C-9151-6C9DC5E1D9F2}"/>
    <cellStyle name="Comma 2 5 4 3 3 2 2 2 3" xfId="46085" xr:uid="{210377D6-3EA8-4C19-97C1-EABEFE126879}"/>
    <cellStyle name="Comma 2 5 4 3 3 2 2 3" xfId="22862" xr:uid="{D041FB0D-8530-43CD-B590-291BE759EE7E}"/>
    <cellStyle name="Comma 2 5 4 3 3 2 2 3 2" xfId="53686" xr:uid="{38AEC800-0C46-42AC-935F-8EB7C57A2F97}"/>
    <cellStyle name="Comma 2 5 4 3 3 2 2 4" xfId="38276" xr:uid="{DC58F468-1F16-4DC7-BAFA-5DA66BA0A9AD}"/>
    <cellStyle name="Comma 2 5 4 3 3 2 3" xfId="11457" xr:uid="{DFAE6C69-135C-4B61-8891-A5EFCAB9615C}"/>
    <cellStyle name="Comma 2 5 4 3 3 2 3 2" xfId="26868" xr:uid="{BA10E237-3917-49D1-8972-06FDE8618734}"/>
    <cellStyle name="Comma 2 5 4 3 3 2 3 2 2" xfId="57692" xr:uid="{D49E53E8-1CFD-4D45-B156-35E2D3C5B87A}"/>
    <cellStyle name="Comma 2 5 4 3 3 2 3 3" xfId="42282" xr:uid="{3629D80E-4047-4C8B-B3D2-B09C2698F2DD}"/>
    <cellStyle name="Comma 2 5 4 3 3 2 4" xfId="19059" xr:uid="{D8F1098A-FFB9-45B5-8285-5999FBC82D3C}"/>
    <cellStyle name="Comma 2 5 4 3 3 2 4 2" xfId="49883" xr:uid="{C44CFB33-EF68-4DA6-9B59-4C7E45490BAE}"/>
    <cellStyle name="Comma 2 5 4 3 3 2 5" xfId="34473" xr:uid="{43C61110-85EE-4036-9C44-8F42F3609276}"/>
    <cellStyle name="Comma 2 5 4 3 3 3" xfId="5550" xr:uid="{5F5A08EA-6985-4E15-82A2-E7CCBE8C4C39}"/>
    <cellStyle name="Comma 2 5 4 3 3 3 2" xfId="13361" xr:uid="{19E7C703-1FCE-4C60-95C3-874745F8AE72}"/>
    <cellStyle name="Comma 2 5 4 3 3 3 2 2" xfId="28772" xr:uid="{73083616-9966-4911-BE33-AC81E23BC0B6}"/>
    <cellStyle name="Comma 2 5 4 3 3 3 2 2 2" xfId="59596" xr:uid="{3F63B874-CB72-4C59-99F4-66CB2298D42D}"/>
    <cellStyle name="Comma 2 5 4 3 3 3 2 3" xfId="44186" xr:uid="{4030E4BC-4328-47B1-8E39-19810484DE26}"/>
    <cellStyle name="Comma 2 5 4 3 3 3 3" xfId="20963" xr:uid="{8736D221-7B1A-433A-9AD4-C4415FE3A492}"/>
    <cellStyle name="Comma 2 5 4 3 3 3 3 2" xfId="51787" xr:uid="{F2287A92-ACF1-4954-B3D7-CDDAF5EE9D32}"/>
    <cellStyle name="Comma 2 5 4 3 3 3 4" xfId="36377" xr:uid="{B1CEA7EB-A235-4F94-8392-22697518DB01}"/>
    <cellStyle name="Comma 2 5 4 3 3 4" xfId="9558" xr:uid="{219B67AF-89BF-45D3-AA03-F039494441EF}"/>
    <cellStyle name="Comma 2 5 4 3 3 4 2" xfId="24969" xr:uid="{00C86EFA-D777-45B6-95E3-2C91A6E484EA}"/>
    <cellStyle name="Comma 2 5 4 3 3 4 2 2" xfId="55793" xr:uid="{25619609-B768-4EA3-BBE0-97DA9B3097E4}"/>
    <cellStyle name="Comma 2 5 4 3 3 4 3" xfId="40383" xr:uid="{F4B20CA7-F14A-4C41-94E4-818C5B69917A}"/>
    <cellStyle name="Comma 2 5 4 3 3 5" xfId="17160" xr:uid="{E8BC8D92-7BE7-4EF7-A312-BFECBF5EE070}"/>
    <cellStyle name="Comma 2 5 4 3 3 5 2" xfId="47984" xr:uid="{5F924944-5509-43A0-A3A9-56A687C7B1DB}"/>
    <cellStyle name="Comma 2 5 4 3 3 6" xfId="32574" xr:uid="{AAE62585-2FF9-49AC-8AEC-FF60EFF994E4}"/>
    <cellStyle name="Comma 2 5 4 3 4" xfId="2380" xr:uid="{D1FCCF1D-8ABB-4E32-B33C-2D126046A014}"/>
    <cellStyle name="Comma 2 5 4 3 4 2" xfId="6183" xr:uid="{809AF0A2-326F-4A5A-BE99-5642AAC7AC71}"/>
    <cellStyle name="Comma 2 5 4 3 4 2 2" xfId="13994" xr:uid="{6BABA352-67C2-4016-AEA4-82E700ACB435}"/>
    <cellStyle name="Comma 2 5 4 3 4 2 2 2" xfId="29405" xr:uid="{2BCDAB91-DCB1-4DF8-802F-838BD8844469}"/>
    <cellStyle name="Comma 2 5 4 3 4 2 2 2 2" xfId="60229" xr:uid="{8D3EE6BA-BA1B-4E70-836C-EFF3160B157B}"/>
    <cellStyle name="Comma 2 5 4 3 4 2 2 3" xfId="44819" xr:uid="{6A132728-8756-4DA3-B139-FA1E1D28495B}"/>
    <cellStyle name="Comma 2 5 4 3 4 2 3" xfId="21596" xr:uid="{FE28E221-5088-4815-A1FC-EEED585454E7}"/>
    <cellStyle name="Comma 2 5 4 3 4 2 3 2" xfId="52420" xr:uid="{F95308F5-6F43-4BAB-8873-CDDD3883E444}"/>
    <cellStyle name="Comma 2 5 4 3 4 2 4" xfId="37010" xr:uid="{BED71B70-66E0-446A-96CF-2EEC2322B92A}"/>
    <cellStyle name="Comma 2 5 4 3 4 3" xfId="10191" xr:uid="{1C3BB0A1-6326-4239-A538-0CF0B3DCC70A}"/>
    <cellStyle name="Comma 2 5 4 3 4 3 2" xfId="25602" xr:uid="{7600F22D-D587-47EA-8C4E-396911E19DD6}"/>
    <cellStyle name="Comma 2 5 4 3 4 3 2 2" xfId="56426" xr:uid="{0A2770E7-8FDF-4C2B-9F68-EEFBEDA8C663}"/>
    <cellStyle name="Comma 2 5 4 3 4 3 3" xfId="41016" xr:uid="{BDE6F365-C1E8-4C90-BC9E-FAD3E19B28B1}"/>
    <cellStyle name="Comma 2 5 4 3 4 4" xfId="17793" xr:uid="{44BF9F65-0356-4143-AE92-677D248B2875}"/>
    <cellStyle name="Comma 2 5 4 3 4 4 2" xfId="48617" xr:uid="{41089435-EADE-4763-B5E3-688C9FB5CA78}"/>
    <cellStyle name="Comma 2 5 4 3 4 5" xfId="33207" xr:uid="{DE45100C-A784-437C-80E8-091AD533752D}"/>
    <cellStyle name="Comma 2 5 4 3 5" xfId="4284" xr:uid="{8022F470-7C7B-466E-ACB2-988C2265E387}"/>
    <cellStyle name="Comma 2 5 4 3 5 2" xfId="12095" xr:uid="{DD1D1164-7892-4790-A369-FECC40244C4C}"/>
    <cellStyle name="Comma 2 5 4 3 5 2 2" xfId="27506" xr:uid="{1D1CD1C9-87BA-4094-9F31-D960BB38F735}"/>
    <cellStyle name="Comma 2 5 4 3 5 2 2 2" xfId="58330" xr:uid="{936E3178-63DB-48B2-B133-34466379C0E5}"/>
    <cellStyle name="Comma 2 5 4 3 5 2 3" xfId="42920" xr:uid="{241EB048-978D-4583-A176-760057CDD902}"/>
    <cellStyle name="Comma 2 5 4 3 5 3" xfId="19697" xr:uid="{22C78766-914D-40AC-85EC-314AEE261CC1}"/>
    <cellStyle name="Comma 2 5 4 3 5 3 2" xfId="50521" xr:uid="{02400BDB-DC99-469E-A614-B2B50C609C9A}"/>
    <cellStyle name="Comma 2 5 4 3 5 4" xfId="35111" xr:uid="{C2D163A5-3F04-41F3-BA17-5584F9CE0AF5}"/>
    <cellStyle name="Comma 2 5 4 3 6" xfId="8292" xr:uid="{E028A7BB-70FF-4F70-B753-D0535F5FC583}"/>
    <cellStyle name="Comma 2 5 4 3 6 2" xfId="23703" xr:uid="{B0B3A0B9-924A-4982-A265-99F13EAB0DB3}"/>
    <cellStyle name="Comma 2 5 4 3 6 2 2" xfId="54527" xr:uid="{6D974F39-450E-4284-85F5-F27D16E25612}"/>
    <cellStyle name="Comma 2 5 4 3 6 3" xfId="39117" xr:uid="{461FA60D-E283-4BA0-A094-722F1980BC63}"/>
    <cellStyle name="Comma 2 5 4 3 7" xfId="15894" xr:uid="{D86F2D2D-30B2-4C91-9BA5-4E3323CB88AA}"/>
    <cellStyle name="Comma 2 5 4 3 7 2" xfId="46718" xr:uid="{0217816D-5E13-44F7-BE68-2D595A3BB147}"/>
    <cellStyle name="Comma 2 5 4 3 8" xfId="31308" xr:uid="{19BDA7AD-F401-48F0-BFBA-D0D713708CF0}"/>
    <cellStyle name="Comma 2 5 4 4" xfId="901" xr:uid="{28536210-790E-4B90-AE4E-69CA4CDE3909}"/>
    <cellStyle name="Comma 2 5 4 4 2" xfId="2800" xr:uid="{34DE86F2-2984-4A76-B2A5-2465A86B1D87}"/>
    <cellStyle name="Comma 2 5 4 4 2 2" xfId="6603" xr:uid="{CADB3794-82A1-4DDF-A1C8-F051EC04B68C}"/>
    <cellStyle name="Comma 2 5 4 4 2 2 2" xfId="14414" xr:uid="{7F01B5BA-7BC8-4029-B7E9-3B2205D76AEE}"/>
    <cellStyle name="Comma 2 5 4 4 2 2 2 2" xfId="29825" xr:uid="{85632304-DED3-42DE-A301-7243B1ABC076}"/>
    <cellStyle name="Comma 2 5 4 4 2 2 2 2 2" xfId="60649" xr:uid="{406FA9DF-2211-438E-BF7F-AA2639C8C4EC}"/>
    <cellStyle name="Comma 2 5 4 4 2 2 2 3" xfId="45239" xr:uid="{F37077CC-C096-4361-B293-2DF6D1879A14}"/>
    <cellStyle name="Comma 2 5 4 4 2 2 3" xfId="22016" xr:uid="{6AC81E2F-32C4-4ECB-8B5D-9739B3A40419}"/>
    <cellStyle name="Comma 2 5 4 4 2 2 3 2" xfId="52840" xr:uid="{4875780E-4648-41E4-87B7-6C26F9660F0E}"/>
    <cellStyle name="Comma 2 5 4 4 2 2 4" xfId="37430" xr:uid="{6909C735-C362-441F-990F-FD4A82F85F5C}"/>
    <cellStyle name="Comma 2 5 4 4 2 3" xfId="10611" xr:uid="{5249FB3B-6401-49E9-ACD7-D569E44940C5}"/>
    <cellStyle name="Comma 2 5 4 4 2 3 2" xfId="26022" xr:uid="{B8B7E710-9C52-441F-A42F-435DA8592934}"/>
    <cellStyle name="Comma 2 5 4 4 2 3 2 2" xfId="56846" xr:uid="{E6E50B78-CF66-4EB2-8822-E83B7BA0C309}"/>
    <cellStyle name="Comma 2 5 4 4 2 3 3" xfId="41436" xr:uid="{BDFE0D4A-3F56-49DC-955C-160AE3505345}"/>
    <cellStyle name="Comma 2 5 4 4 2 4" xfId="18213" xr:uid="{789F9968-37EE-4FFC-B6A6-4248E9301E22}"/>
    <cellStyle name="Comma 2 5 4 4 2 4 2" xfId="49037" xr:uid="{C4A40A60-3CD8-4EC7-8447-E54E8008728A}"/>
    <cellStyle name="Comma 2 5 4 4 2 5" xfId="33627" xr:uid="{0454BF85-4846-419F-BB21-86A9EE006AB6}"/>
    <cellStyle name="Comma 2 5 4 4 3" xfId="4704" xr:uid="{EE273DA3-CD4E-4A72-8BCD-52585E715A6C}"/>
    <cellStyle name="Comma 2 5 4 4 3 2" xfId="12515" xr:uid="{736386F5-4C84-426D-8349-1BABF19A5ADB}"/>
    <cellStyle name="Comma 2 5 4 4 3 2 2" xfId="27926" xr:uid="{A4A5660C-626A-423F-9049-1EAE404B62BF}"/>
    <cellStyle name="Comma 2 5 4 4 3 2 2 2" xfId="58750" xr:uid="{B9421D10-5D92-4B42-BB30-87AF1ABA73FD}"/>
    <cellStyle name="Comma 2 5 4 4 3 2 3" xfId="43340" xr:uid="{3A0B894D-CA3C-493B-B0EF-FCFDC89636DF}"/>
    <cellStyle name="Comma 2 5 4 4 3 3" xfId="20117" xr:uid="{504748E8-FB69-4EAE-A564-B466261E56B7}"/>
    <cellStyle name="Comma 2 5 4 4 3 3 2" xfId="50941" xr:uid="{5C1B16E6-C6DB-49F9-B9A7-97F78C6653F7}"/>
    <cellStyle name="Comma 2 5 4 4 3 4" xfId="35531" xr:uid="{ADCABF38-6C65-4DEF-BAC6-CBB40369787B}"/>
    <cellStyle name="Comma 2 5 4 4 4" xfId="8712" xr:uid="{B832E709-9A3E-45A6-B164-AD1560C0E367}"/>
    <cellStyle name="Comma 2 5 4 4 4 2" xfId="24123" xr:uid="{7ACCA8AE-78E4-4F50-BFBD-6EFA266FB0E8}"/>
    <cellStyle name="Comma 2 5 4 4 4 2 2" xfId="54947" xr:uid="{48BEBB82-6A24-4C86-9B4A-F9227F4006CC}"/>
    <cellStyle name="Comma 2 5 4 4 4 3" xfId="39537" xr:uid="{CEB17A05-D67B-47A7-9C5B-06FA67ED9C1E}"/>
    <cellStyle name="Comma 2 5 4 4 5" xfId="16314" xr:uid="{6F157450-C0AA-455A-8CD9-2BFBC2ACB05C}"/>
    <cellStyle name="Comma 2 5 4 4 5 2" xfId="47138" xr:uid="{6A40C0A9-B9CB-4702-B91F-9220109ACBA0}"/>
    <cellStyle name="Comma 2 5 4 4 6" xfId="31728" xr:uid="{55B3FBB4-FD31-4560-949D-42020A7EBEB8}"/>
    <cellStyle name="Comma 2 5 4 5" xfId="1534" xr:uid="{A3EF8D90-FB84-4A10-AB28-1E6F365C5D8A}"/>
    <cellStyle name="Comma 2 5 4 5 2" xfId="3433" xr:uid="{C2AF94E9-6770-4197-B3E0-303B984F492D}"/>
    <cellStyle name="Comma 2 5 4 5 2 2" xfId="7236" xr:uid="{D3755EEE-5FC5-4B44-A520-D3EC956F9171}"/>
    <cellStyle name="Comma 2 5 4 5 2 2 2" xfId="15047" xr:uid="{4478E869-3928-489F-B65A-FFAD27E5EA9B}"/>
    <cellStyle name="Comma 2 5 4 5 2 2 2 2" xfId="30458" xr:uid="{D7B183F1-C5E7-4A29-894E-AFCC83791F94}"/>
    <cellStyle name="Comma 2 5 4 5 2 2 2 2 2" xfId="61282" xr:uid="{950D2B1F-F48F-461D-85EF-0A50355C676D}"/>
    <cellStyle name="Comma 2 5 4 5 2 2 2 3" xfId="45872" xr:uid="{A3902AC7-C056-4AA5-A927-47409E85594E}"/>
    <cellStyle name="Comma 2 5 4 5 2 2 3" xfId="22649" xr:uid="{791C7F44-6446-46DE-9993-921DD41A88C4}"/>
    <cellStyle name="Comma 2 5 4 5 2 2 3 2" xfId="53473" xr:uid="{14334ED3-26D9-49EB-8A62-62A928FBBBF9}"/>
    <cellStyle name="Comma 2 5 4 5 2 2 4" xfId="38063" xr:uid="{040D3071-A8E4-402B-8C8E-E6858E730EF3}"/>
    <cellStyle name="Comma 2 5 4 5 2 3" xfId="11244" xr:uid="{F7EEEDA1-371F-44B6-9844-7837E468D38E}"/>
    <cellStyle name="Comma 2 5 4 5 2 3 2" xfId="26655" xr:uid="{4E216545-5FD7-4B72-A109-A0C3EF98BFA2}"/>
    <cellStyle name="Comma 2 5 4 5 2 3 2 2" xfId="57479" xr:uid="{FFA2782D-BDC4-4EC9-8A96-D0422F04EF33}"/>
    <cellStyle name="Comma 2 5 4 5 2 3 3" xfId="42069" xr:uid="{75B8E59B-C5E3-4512-A5AB-7B8515FE38E9}"/>
    <cellStyle name="Comma 2 5 4 5 2 4" xfId="18846" xr:uid="{3D94ACF7-BE81-4DE2-8C64-679A42903126}"/>
    <cellStyle name="Comma 2 5 4 5 2 4 2" xfId="49670" xr:uid="{E0ABD036-A212-41A9-AE3C-94E34D59E829}"/>
    <cellStyle name="Comma 2 5 4 5 2 5" xfId="34260" xr:uid="{B1E2D4B4-D4C4-43DA-97B0-4472159CE01A}"/>
    <cellStyle name="Comma 2 5 4 5 3" xfId="5337" xr:uid="{DD3DCBD8-97B4-40AF-AF2E-2DE09941FEE9}"/>
    <cellStyle name="Comma 2 5 4 5 3 2" xfId="13148" xr:uid="{66F0C666-6736-43E0-9183-9CA091E34E1D}"/>
    <cellStyle name="Comma 2 5 4 5 3 2 2" xfId="28559" xr:uid="{E7675816-27B7-4801-A2CF-0CEEB4F7CB28}"/>
    <cellStyle name="Comma 2 5 4 5 3 2 2 2" xfId="59383" xr:uid="{263769A4-9855-47BD-87E9-5175488ECB4E}"/>
    <cellStyle name="Comma 2 5 4 5 3 2 3" xfId="43973" xr:uid="{E807AFD7-5B4F-4C53-BF29-0C634E74967E}"/>
    <cellStyle name="Comma 2 5 4 5 3 3" xfId="20750" xr:uid="{607E2769-3E41-4A38-BD0B-63CB6CE44918}"/>
    <cellStyle name="Comma 2 5 4 5 3 3 2" xfId="51574" xr:uid="{A5FCDE8F-8931-464C-B220-344CA86643ED}"/>
    <cellStyle name="Comma 2 5 4 5 3 4" xfId="36164" xr:uid="{79540C6E-FDFC-43C3-A0BC-C4BA3A87DFE9}"/>
    <cellStyle name="Comma 2 5 4 5 4" xfId="9345" xr:uid="{C149C75C-BF4C-4573-8F64-BF05DD7D7040}"/>
    <cellStyle name="Comma 2 5 4 5 4 2" xfId="24756" xr:uid="{84BBCF93-07E4-4645-967D-706F77BE9D67}"/>
    <cellStyle name="Comma 2 5 4 5 4 2 2" xfId="55580" xr:uid="{844666A0-9EF1-4DD0-9D45-D55CE089798C}"/>
    <cellStyle name="Comma 2 5 4 5 4 3" xfId="40170" xr:uid="{4FF30042-4086-4D6D-8CE0-147DE3A5667D}"/>
    <cellStyle name="Comma 2 5 4 5 5" xfId="16947" xr:uid="{35A5B56E-37EC-4D60-A27D-4474D04877EE}"/>
    <cellStyle name="Comma 2 5 4 5 5 2" xfId="47771" xr:uid="{772607D9-7CA5-49D4-8EB2-CC966F523D23}"/>
    <cellStyle name="Comma 2 5 4 5 6" xfId="32361" xr:uid="{1D3E24D3-1FB5-4177-B875-F180348CFC2D}"/>
    <cellStyle name="Comma 2 5 4 6" xfId="2167" xr:uid="{D4188891-544F-4E37-934B-D8E7582F7310}"/>
    <cellStyle name="Comma 2 5 4 6 2" xfId="5970" xr:uid="{E935CBD2-F0EF-48C9-A741-DA2339A7A68F}"/>
    <cellStyle name="Comma 2 5 4 6 2 2" xfId="13781" xr:uid="{E9675C1C-D720-44E4-AE61-120FE8EB81EF}"/>
    <cellStyle name="Comma 2 5 4 6 2 2 2" xfId="29192" xr:uid="{1AAF1F62-52E8-4D12-B119-DBC0257FAB4E}"/>
    <cellStyle name="Comma 2 5 4 6 2 2 2 2" xfId="60016" xr:uid="{F46263E5-1684-4C29-B039-9493D6051D3F}"/>
    <cellStyle name="Comma 2 5 4 6 2 2 3" xfId="44606" xr:uid="{FDA7CE8B-35E3-4FBE-8313-50B0EBC40DAF}"/>
    <cellStyle name="Comma 2 5 4 6 2 3" xfId="21383" xr:uid="{0ADC6CBA-197A-4750-8D8C-03B9A9271E10}"/>
    <cellStyle name="Comma 2 5 4 6 2 3 2" xfId="52207" xr:uid="{6A2D1E66-0707-4A1D-88EB-302E99D65DC9}"/>
    <cellStyle name="Comma 2 5 4 6 2 4" xfId="36797" xr:uid="{4834F3BC-7B58-4B8D-80F8-FABD46812C2F}"/>
    <cellStyle name="Comma 2 5 4 6 3" xfId="9978" xr:uid="{BE62D52E-E2C8-4CB8-882E-699525BEEF52}"/>
    <cellStyle name="Comma 2 5 4 6 3 2" xfId="25389" xr:uid="{E832E7CE-440C-4FBC-87C2-D31E6F06E25C}"/>
    <cellStyle name="Comma 2 5 4 6 3 2 2" xfId="56213" xr:uid="{99593145-5A79-405A-908F-2D9AE904B197}"/>
    <cellStyle name="Comma 2 5 4 6 3 3" xfId="40803" xr:uid="{9A696560-FFC3-42EA-A01F-84B497CDDE40}"/>
    <cellStyle name="Comma 2 5 4 6 4" xfId="17580" xr:uid="{DA30EA5B-C560-49E7-85A3-CFE999346E3D}"/>
    <cellStyle name="Comma 2 5 4 6 4 2" xfId="48404" xr:uid="{4D129A77-511B-4A16-9639-5898D4C02655}"/>
    <cellStyle name="Comma 2 5 4 6 5" xfId="32994" xr:uid="{F5A0BB93-441D-4D51-9911-FF05EC3034FB}"/>
    <cellStyle name="Comma 2 5 4 7" xfId="4071" xr:uid="{B382307C-D2E8-4609-9D8A-97FA1042D785}"/>
    <cellStyle name="Comma 2 5 4 7 2" xfId="11882" xr:uid="{6FED8BE6-8CDC-4858-A0EB-66A1B240EBD9}"/>
    <cellStyle name="Comma 2 5 4 7 2 2" xfId="27293" xr:uid="{4CD48704-8BBF-4CF1-B6D1-63FCFC643A9E}"/>
    <cellStyle name="Comma 2 5 4 7 2 2 2" xfId="58117" xr:uid="{1563C147-FA1A-4CF2-A153-215214BAEE40}"/>
    <cellStyle name="Comma 2 5 4 7 2 3" xfId="42707" xr:uid="{2C92D119-7AB6-4F5F-92D0-07B74681D3F6}"/>
    <cellStyle name="Comma 2 5 4 7 3" xfId="19484" xr:uid="{439B74C2-2EF0-48FC-8CE6-EFC630F28E1A}"/>
    <cellStyle name="Comma 2 5 4 7 3 2" xfId="50308" xr:uid="{3D16F737-C085-400F-BB15-829703B33C1C}"/>
    <cellStyle name="Comma 2 5 4 7 4" xfId="34898" xr:uid="{7BDF4D1D-3216-40A0-B2BD-1CFC45DA9D88}"/>
    <cellStyle name="Comma 2 5 4 8" xfId="8079" xr:uid="{50A1BF49-7D1B-4958-B2CC-D85CEBD6552A}"/>
    <cellStyle name="Comma 2 5 4 8 2" xfId="23490" xr:uid="{D43F057E-751D-40C8-8E20-CDB901F74FCC}"/>
    <cellStyle name="Comma 2 5 4 8 2 2" xfId="54314" xr:uid="{A0527321-5E62-49E1-AFFC-E36779844F3A}"/>
    <cellStyle name="Comma 2 5 4 8 3" xfId="38904" xr:uid="{6C029CB6-500B-4462-8F94-307F2990713B}"/>
    <cellStyle name="Comma 2 5 4 9" xfId="7870" xr:uid="{FFA6F434-9D44-40AB-944E-42954BAFE011}"/>
    <cellStyle name="Comma 2 5 4 9 2" xfId="23281" xr:uid="{8D4E7B70-B3B6-4F86-90AC-4A69FE10D1A6}"/>
    <cellStyle name="Comma 2 5 4 9 2 2" xfId="54105" xr:uid="{6B11612F-9AC2-465A-87A2-7D83A65A3F55}"/>
    <cellStyle name="Comma 2 5 4 9 3" xfId="38695" xr:uid="{8CFA5315-A4F2-4EB0-A4C0-CCA6AD0BD7CA}"/>
    <cellStyle name="Comma 2 5 5" xfId="179" xr:uid="{81880C4B-E428-4D5E-8BF4-43C11AF0D2B6}"/>
    <cellStyle name="Comma 2 5 5 10" xfId="15601" xr:uid="{0C7B4499-09B2-46CA-95AB-24B94D77A9E4}"/>
    <cellStyle name="Comma 2 5 5 10 2" xfId="46425" xr:uid="{21F2C49F-BA29-4593-92E1-50FCB778C769}"/>
    <cellStyle name="Comma 2 5 5 11" xfId="31015" xr:uid="{7DD5D294-264D-4E4A-B0FB-AB3A18F27C5B}"/>
    <cellStyle name="Comma 2 5 5 2" xfId="610" xr:uid="{AA74F346-BD6E-457E-AE66-FD62FF522B03}"/>
    <cellStyle name="Comma 2 5 5 2 2" xfId="1243" xr:uid="{4178AA2D-47D4-423F-93C3-40503A67991B}"/>
    <cellStyle name="Comma 2 5 5 2 2 2" xfId="3142" xr:uid="{EE26044F-65F5-4120-9315-C548D50CBF4E}"/>
    <cellStyle name="Comma 2 5 5 2 2 2 2" xfId="6945" xr:uid="{288A8D89-2E47-4FC0-BB5D-671D8DA2953C}"/>
    <cellStyle name="Comma 2 5 5 2 2 2 2 2" xfId="14756" xr:uid="{5425F3FF-5000-4114-8187-7DF91E8617DD}"/>
    <cellStyle name="Comma 2 5 5 2 2 2 2 2 2" xfId="30167" xr:uid="{6C86B92C-CDB8-4FBB-9D5A-CFF1C020FE19}"/>
    <cellStyle name="Comma 2 5 5 2 2 2 2 2 2 2" xfId="60991" xr:uid="{D188E573-2540-452C-B655-2490C1F5D439}"/>
    <cellStyle name="Comma 2 5 5 2 2 2 2 2 3" xfId="45581" xr:uid="{18082BE4-31B9-4766-999B-2815EF46BCDF}"/>
    <cellStyle name="Comma 2 5 5 2 2 2 2 3" xfId="22358" xr:uid="{2FEF76D2-F78A-4A01-B712-D6FEE5535251}"/>
    <cellStyle name="Comma 2 5 5 2 2 2 2 3 2" xfId="53182" xr:uid="{C976C86C-894F-4711-B0F4-D3432F2753DE}"/>
    <cellStyle name="Comma 2 5 5 2 2 2 2 4" xfId="37772" xr:uid="{6BB1F47D-8701-4FAB-9B2F-0DCB55904A75}"/>
    <cellStyle name="Comma 2 5 5 2 2 2 3" xfId="10953" xr:uid="{17C17FB9-DECE-498E-B743-271941BE26EE}"/>
    <cellStyle name="Comma 2 5 5 2 2 2 3 2" xfId="26364" xr:uid="{0C55E831-9CF5-4519-ADDC-538BEF647C44}"/>
    <cellStyle name="Comma 2 5 5 2 2 2 3 2 2" xfId="57188" xr:uid="{45518713-8066-4D77-AE68-3CDE760CFC8C}"/>
    <cellStyle name="Comma 2 5 5 2 2 2 3 3" xfId="41778" xr:uid="{10DF7007-A391-4FE5-9EFB-302B56328FF5}"/>
    <cellStyle name="Comma 2 5 5 2 2 2 4" xfId="18555" xr:uid="{CCA1552A-DA5B-40F7-B5FF-E0F56187CF23}"/>
    <cellStyle name="Comma 2 5 5 2 2 2 4 2" xfId="49379" xr:uid="{933E0072-16EC-4566-ADBE-6E68CB4AAA1B}"/>
    <cellStyle name="Comma 2 5 5 2 2 2 5" xfId="33969" xr:uid="{14F59939-2D7B-4858-A896-D33E75A6290E}"/>
    <cellStyle name="Comma 2 5 5 2 2 3" xfId="5046" xr:uid="{DC59E7A3-BB6C-4342-9DFC-E5E5C4DDF33F}"/>
    <cellStyle name="Comma 2 5 5 2 2 3 2" xfId="12857" xr:uid="{DE5516FF-4798-4027-9617-E4CFB70935BE}"/>
    <cellStyle name="Comma 2 5 5 2 2 3 2 2" xfId="28268" xr:uid="{7BFA80AD-D8A2-4828-B346-25890AA95048}"/>
    <cellStyle name="Comma 2 5 5 2 2 3 2 2 2" xfId="59092" xr:uid="{76B43181-3AE0-4692-94D3-1500E6B37C2B}"/>
    <cellStyle name="Comma 2 5 5 2 2 3 2 3" xfId="43682" xr:uid="{D1D44E5B-BE2A-4149-A527-EDAA939D200E}"/>
    <cellStyle name="Comma 2 5 5 2 2 3 3" xfId="20459" xr:uid="{5CAFD2BD-2D1A-4FFD-AFAB-6FEC60327C30}"/>
    <cellStyle name="Comma 2 5 5 2 2 3 3 2" xfId="51283" xr:uid="{2D3C7383-7C4A-4AB8-93CE-E7CF91D36F65}"/>
    <cellStyle name="Comma 2 5 5 2 2 3 4" xfId="35873" xr:uid="{EBB9B375-82BB-4D75-B81B-6C7192DA8229}"/>
    <cellStyle name="Comma 2 5 5 2 2 4" xfId="9054" xr:uid="{70B6471D-F113-4A11-8BDC-8FDEAC1B4159}"/>
    <cellStyle name="Comma 2 5 5 2 2 4 2" xfId="24465" xr:uid="{6ABA0B0D-5213-4C97-93FC-9A8F4AC078A0}"/>
    <cellStyle name="Comma 2 5 5 2 2 4 2 2" xfId="55289" xr:uid="{D6C48477-C7FA-4590-BD26-8D784F3C65D2}"/>
    <cellStyle name="Comma 2 5 5 2 2 4 3" xfId="39879" xr:uid="{160F2D28-AE6B-4005-A8D8-621B8C3C7300}"/>
    <cellStyle name="Comma 2 5 5 2 2 5" xfId="16656" xr:uid="{2E8AF081-6DE3-4FAC-85BF-62AA368C7044}"/>
    <cellStyle name="Comma 2 5 5 2 2 5 2" xfId="47480" xr:uid="{2B967453-6A81-4F60-A1E1-3DB0DA01F50E}"/>
    <cellStyle name="Comma 2 5 5 2 2 6" xfId="32070" xr:uid="{A06DF960-E7AA-41AF-B354-CC10A6588757}"/>
    <cellStyle name="Comma 2 5 5 2 3" xfId="1876" xr:uid="{7BB17BDE-86A9-48E3-8F67-6B64A8C25C2A}"/>
    <cellStyle name="Comma 2 5 5 2 3 2" xfId="3775" xr:uid="{E57440C7-90BC-4C20-83A4-2F79B42210B4}"/>
    <cellStyle name="Comma 2 5 5 2 3 2 2" xfId="7578" xr:uid="{DE90FC1F-EFAD-4EE4-A6C3-66C7295EBBAA}"/>
    <cellStyle name="Comma 2 5 5 2 3 2 2 2" xfId="15389" xr:uid="{FC0200A9-E09F-418C-A038-99C141EBBA07}"/>
    <cellStyle name="Comma 2 5 5 2 3 2 2 2 2" xfId="30800" xr:uid="{C6041F96-7C58-44E8-AA88-D0C1BE013C52}"/>
    <cellStyle name="Comma 2 5 5 2 3 2 2 2 2 2" xfId="61624" xr:uid="{99F2D2F4-62DC-4C6E-9ADB-D4D24D910D94}"/>
    <cellStyle name="Comma 2 5 5 2 3 2 2 2 3" xfId="46214" xr:uid="{E1440CF9-CCF0-4644-AFC8-AB29C35D3FAE}"/>
    <cellStyle name="Comma 2 5 5 2 3 2 2 3" xfId="22991" xr:uid="{27B40240-C995-4C3F-94CE-DF6F8D540EF5}"/>
    <cellStyle name="Comma 2 5 5 2 3 2 2 3 2" xfId="53815" xr:uid="{85B2601C-14FE-47D0-A258-6A235172D52B}"/>
    <cellStyle name="Comma 2 5 5 2 3 2 2 4" xfId="38405" xr:uid="{87CC47BB-09E4-4DC7-AAA2-9A0829FB932C}"/>
    <cellStyle name="Comma 2 5 5 2 3 2 3" xfId="11586" xr:uid="{7F4283BA-D7F9-4D58-AAAE-2303E1A1501D}"/>
    <cellStyle name="Comma 2 5 5 2 3 2 3 2" xfId="26997" xr:uid="{D75A28FD-16ED-4667-8888-19F81F0998FB}"/>
    <cellStyle name="Comma 2 5 5 2 3 2 3 2 2" xfId="57821" xr:uid="{CF067E70-86A9-42C8-850D-F33ED861ADBA}"/>
    <cellStyle name="Comma 2 5 5 2 3 2 3 3" xfId="42411" xr:uid="{0AD49009-233F-46E3-ABD7-1AFE22B01450}"/>
    <cellStyle name="Comma 2 5 5 2 3 2 4" xfId="19188" xr:uid="{EBB953DB-AED1-4204-9F13-BB4A131A2139}"/>
    <cellStyle name="Comma 2 5 5 2 3 2 4 2" xfId="50012" xr:uid="{D400994C-E672-410B-B077-82E0B9AC166A}"/>
    <cellStyle name="Comma 2 5 5 2 3 2 5" xfId="34602" xr:uid="{2AEB96C4-F0AF-4692-8636-43947C875573}"/>
    <cellStyle name="Comma 2 5 5 2 3 3" xfId="5679" xr:uid="{F6BC818A-5B61-4581-8117-CD8257854AD7}"/>
    <cellStyle name="Comma 2 5 5 2 3 3 2" xfId="13490" xr:uid="{52ADB315-215F-4CCA-A829-E6352FECE7A3}"/>
    <cellStyle name="Comma 2 5 5 2 3 3 2 2" xfId="28901" xr:uid="{D3F8A084-F410-4BB1-8F0A-A80C6BC4861C}"/>
    <cellStyle name="Comma 2 5 5 2 3 3 2 2 2" xfId="59725" xr:uid="{49600B8F-622E-4E53-B895-167A91DC9880}"/>
    <cellStyle name="Comma 2 5 5 2 3 3 2 3" xfId="44315" xr:uid="{1EAE280A-89A2-46A0-84E2-D7D5466E2A74}"/>
    <cellStyle name="Comma 2 5 5 2 3 3 3" xfId="21092" xr:uid="{E54F3A89-D997-4124-9C4B-FFB0DF7503C0}"/>
    <cellStyle name="Comma 2 5 5 2 3 3 3 2" xfId="51916" xr:uid="{84C53929-78F6-4070-BC90-FDB41998CA2E}"/>
    <cellStyle name="Comma 2 5 5 2 3 3 4" xfId="36506" xr:uid="{ABD3E591-8B3F-496E-8B99-3519DCCB8A16}"/>
    <cellStyle name="Comma 2 5 5 2 3 4" xfId="9687" xr:uid="{513BBB9F-2665-4B7D-9379-A829E74E541F}"/>
    <cellStyle name="Comma 2 5 5 2 3 4 2" xfId="25098" xr:uid="{200182D7-F8FA-4042-B1AD-262D0749B03C}"/>
    <cellStyle name="Comma 2 5 5 2 3 4 2 2" xfId="55922" xr:uid="{03C6BDD4-79C0-484E-ACDB-272C36F385C7}"/>
    <cellStyle name="Comma 2 5 5 2 3 4 3" xfId="40512" xr:uid="{C7FBF5E2-9FE9-49F1-A1EB-63163E26708E}"/>
    <cellStyle name="Comma 2 5 5 2 3 5" xfId="17289" xr:uid="{123046AC-A53C-408D-B6D2-1863B0867C9B}"/>
    <cellStyle name="Comma 2 5 5 2 3 5 2" xfId="48113" xr:uid="{813A86B4-7C9D-4340-94F3-1F949EAACA81}"/>
    <cellStyle name="Comma 2 5 5 2 3 6" xfId="32703" xr:uid="{587C70EF-C12D-482F-A8FE-6F301B0705D5}"/>
    <cellStyle name="Comma 2 5 5 2 4" xfId="2509" xr:uid="{17A713B1-FB66-4E23-9C70-2497152AC551}"/>
    <cellStyle name="Comma 2 5 5 2 4 2" xfId="6312" xr:uid="{85E78875-E2AD-4B59-9B17-2B03FB61DA0E}"/>
    <cellStyle name="Comma 2 5 5 2 4 2 2" xfId="14123" xr:uid="{84B35579-B047-4241-903A-AFEB81847264}"/>
    <cellStyle name="Comma 2 5 5 2 4 2 2 2" xfId="29534" xr:uid="{1BEE4978-C68C-4997-A2F5-554F893720D9}"/>
    <cellStyle name="Comma 2 5 5 2 4 2 2 2 2" xfId="60358" xr:uid="{01F08463-6958-4CE4-9F75-79786222224E}"/>
    <cellStyle name="Comma 2 5 5 2 4 2 2 3" xfId="44948" xr:uid="{8CC53EA4-3A69-4D22-808C-6F24FC16F0F9}"/>
    <cellStyle name="Comma 2 5 5 2 4 2 3" xfId="21725" xr:uid="{25F67FFE-1A21-4729-A3EB-66626AB1A172}"/>
    <cellStyle name="Comma 2 5 5 2 4 2 3 2" xfId="52549" xr:uid="{7A79DBE7-F1C7-4724-B742-31ADD6B6D3A9}"/>
    <cellStyle name="Comma 2 5 5 2 4 2 4" xfId="37139" xr:uid="{CE2BE153-92C7-4A57-AC0F-38B3B87E9993}"/>
    <cellStyle name="Comma 2 5 5 2 4 3" xfId="10320" xr:uid="{9AEBD8D0-A905-44AC-BB4F-820E9D6CA353}"/>
    <cellStyle name="Comma 2 5 5 2 4 3 2" xfId="25731" xr:uid="{55BD8635-666C-4283-8A83-37784C63963D}"/>
    <cellStyle name="Comma 2 5 5 2 4 3 2 2" xfId="56555" xr:uid="{7A78E6A2-01A3-4341-A244-11E6908083AD}"/>
    <cellStyle name="Comma 2 5 5 2 4 3 3" xfId="41145" xr:uid="{E4D7DB34-C09D-4EE7-9E9F-DB9BF0184275}"/>
    <cellStyle name="Comma 2 5 5 2 4 4" xfId="17922" xr:uid="{A8ED78E7-9E91-4A8F-86AB-AAB6C9594F65}"/>
    <cellStyle name="Comma 2 5 5 2 4 4 2" xfId="48746" xr:uid="{38B3DC1A-A9DC-41A9-99A2-5E7E1020BBEE}"/>
    <cellStyle name="Comma 2 5 5 2 4 5" xfId="33336" xr:uid="{1E464BE2-E7EB-4527-8F64-3A039F777887}"/>
    <cellStyle name="Comma 2 5 5 2 5" xfId="4413" xr:uid="{38589496-BBEA-4B08-AAE8-4F5805B2F573}"/>
    <cellStyle name="Comma 2 5 5 2 5 2" xfId="12224" xr:uid="{558C9859-7874-456D-BB02-A9057F784D11}"/>
    <cellStyle name="Comma 2 5 5 2 5 2 2" xfId="27635" xr:uid="{6B3B32F6-0B59-4EDD-AFDB-563C25DB57C3}"/>
    <cellStyle name="Comma 2 5 5 2 5 2 2 2" xfId="58459" xr:uid="{1CFA1125-CF16-47EE-9237-9DD56436B6F1}"/>
    <cellStyle name="Comma 2 5 5 2 5 2 3" xfId="43049" xr:uid="{B79D4108-9CFC-4BB4-B06A-E577E152976B}"/>
    <cellStyle name="Comma 2 5 5 2 5 3" xfId="19826" xr:uid="{71B45BB4-165B-4214-B767-DC4E9EBC6F28}"/>
    <cellStyle name="Comma 2 5 5 2 5 3 2" xfId="50650" xr:uid="{B69E8887-6BD5-4F0D-B1A1-93274BA54AE5}"/>
    <cellStyle name="Comma 2 5 5 2 5 4" xfId="35240" xr:uid="{82767D29-85F8-4DA6-95AC-D5253DAA9D61}"/>
    <cellStyle name="Comma 2 5 5 2 6" xfId="8421" xr:uid="{2E66578F-CCBB-4489-B1B0-0D7EEE9AAA25}"/>
    <cellStyle name="Comma 2 5 5 2 6 2" xfId="23832" xr:uid="{5EA51760-75C7-4B42-87A7-58E8CC739C7F}"/>
    <cellStyle name="Comma 2 5 5 2 6 2 2" xfId="54656" xr:uid="{AFEE0769-E0AD-4D23-8237-975B8995D2F4}"/>
    <cellStyle name="Comma 2 5 5 2 6 3" xfId="39246" xr:uid="{ED5C1D80-2896-470C-9059-BBDDE57150F1}"/>
    <cellStyle name="Comma 2 5 5 2 7" xfId="16023" xr:uid="{D9698507-E405-4FA0-8CB6-8ACAFDD0FC71}"/>
    <cellStyle name="Comma 2 5 5 2 7 2" xfId="46847" xr:uid="{DABAF195-A304-4B6F-85D8-65C57446F200}"/>
    <cellStyle name="Comma 2 5 5 2 8" xfId="31437" xr:uid="{9F003313-E35C-4FED-BF1E-972DE06FB76D}"/>
    <cellStyle name="Comma 2 5 5 3" xfId="401" xr:uid="{6CF2B58A-D48B-4DFE-AAED-5D8199BD65CE}"/>
    <cellStyle name="Comma 2 5 5 3 2" xfId="1034" xr:uid="{77C6BD73-EE5C-48E7-8933-86C7C463BC61}"/>
    <cellStyle name="Comma 2 5 5 3 2 2" xfId="2933" xr:uid="{B0E7D6F8-A54C-426A-87BA-3FF4906B9CD8}"/>
    <cellStyle name="Comma 2 5 5 3 2 2 2" xfId="6736" xr:uid="{22AB5D23-B2CD-4145-A42D-0D010653B117}"/>
    <cellStyle name="Comma 2 5 5 3 2 2 2 2" xfId="14547" xr:uid="{5FCD8293-57AB-44CF-8D58-24C6624BEAB3}"/>
    <cellStyle name="Comma 2 5 5 3 2 2 2 2 2" xfId="29958" xr:uid="{B0364C34-50B0-469A-84A6-AB43048F4273}"/>
    <cellStyle name="Comma 2 5 5 3 2 2 2 2 2 2" xfId="60782" xr:uid="{D35D32B5-D12E-4D50-BC71-7E4E637B5310}"/>
    <cellStyle name="Comma 2 5 5 3 2 2 2 2 3" xfId="45372" xr:uid="{B6287CB5-895C-4991-9623-CB596CBCA930}"/>
    <cellStyle name="Comma 2 5 5 3 2 2 2 3" xfId="22149" xr:uid="{85E56F27-746D-43DB-BE5B-E7FF75C08352}"/>
    <cellStyle name="Comma 2 5 5 3 2 2 2 3 2" xfId="52973" xr:uid="{FC303BC5-DB41-43B7-A6A4-3EE3E3364A38}"/>
    <cellStyle name="Comma 2 5 5 3 2 2 2 4" xfId="37563" xr:uid="{996FA079-5F4E-4241-8DA7-DB9D104F0AF8}"/>
    <cellStyle name="Comma 2 5 5 3 2 2 3" xfId="10744" xr:uid="{968CB717-0683-4514-95BF-13974ABE35AE}"/>
    <cellStyle name="Comma 2 5 5 3 2 2 3 2" xfId="26155" xr:uid="{C61B18B6-753C-4351-A340-150AF0482CF2}"/>
    <cellStyle name="Comma 2 5 5 3 2 2 3 2 2" xfId="56979" xr:uid="{ACBB299F-ED39-4853-A5CE-D113E7EA04D8}"/>
    <cellStyle name="Comma 2 5 5 3 2 2 3 3" xfId="41569" xr:uid="{0449ADCA-EAF8-4408-BCF7-87CF6414FED6}"/>
    <cellStyle name="Comma 2 5 5 3 2 2 4" xfId="18346" xr:uid="{BED89623-E5FC-41CE-AC2D-338A86D666E1}"/>
    <cellStyle name="Comma 2 5 5 3 2 2 4 2" xfId="49170" xr:uid="{57852E49-E326-4727-A5B9-F0D59E825EA1}"/>
    <cellStyle name="Comma 2 5 5 3 2 2 5" xfId="33760" xr:uid="{E208555E-AB27-43EE-BD98-3A55775ED2CD}"/>
    <cellStyle name="Comma 2 5 5 3 2 3" xfId="4837" xr:uid="{82916B3A-717C-4637-829D-5F17006BE468}"/>
    <cellStyle name="Comma 2 5 5 3 2 3 2" xfId="12648" xr:uid="{11836093-0BC0-4770-AA85-74AC9FD5A8F2}"/>
    <cellStyle name="Comma 2 5 5 3 2 3 2 2" xfId="28059" xr:uid="{B3BA656E-55F4-42E7-A9D9-A03E38ACC333}"/>
    <cellStyle name="Comma 2 5 5 3 2 3 2 2 2" xfId="58883" xr:uid="{F92D7D9B-B249-44D9-8721-1E942958419A}"/>
    <cellStyle name="Comma 2 5 5 3 2 3 2 3" xfId="43473" xr:uid="{542E73FE-A03C-4DD5-89E1-94826D688DAA}"/>
    <cellStyle name="Comma 2 5 5 3 2 3 3" xfId="20250" xr:uid="{493633DD-EE23-408D-A800-1C33DFD8971D}"/>
    <cellStyle name="Comma 2 5 5 3 2 3 3 2" xfId="51074" xr:uid="{E61309D0-B531-4940-8900-F1FF7B7FB14C}"/>
    <cellStyle name="Comma 2 5 5 3 2 3 4" xfId="35664" xr:uid="{9F11ED76-18D9-4FFD-9F81-8AFCC98DDFE9}"/>
    <cellStyle name="Comma 2 5 5 3 2 4" xfId="8845" xr:uid="{9C513A61-9A5D-435E-9B16-E2B3CE4E518B}"/>
    <cellStyle name="Comma 2 5 5 3 2 4 2" xfId="24256" xr:uid="{49CE95DE-1B7F-4EEF-9A97-48E18654D231}"/>
    <cellStyle name="Comma 2 5 5 3 2 4 2 2" xfId="55080" xr:uid="{89E3C4FB-36B9-4AF0-B7BF-24FC6A3139AA}"/>
    <cellStyle name="Comma 2 5 5 3 2 4 3" xfId="39670" xr:uid="{3E486895-2141-4C26-98BE-26B4EEFF6F10}"/>
    <cellStyle name="Comma 2 5 5 3 2 5" xfId="16447" xr:uid="{397A37BF-33AA-4EA1-A8DB-8849270E5729}"/>
    <cellStyle name="Comma 2 5 5 3 2 5 2" xfId="47271" xr:uid="{1423D807-03F2-44D0-BAAC-6D0AAA3396CC}"/>
    <cellStyle name="Comma 2 5 5 3 2 6" xfId="31861" xr:uid="{7D9DD17F-A952-4B5F-90D7-72B523012B67}"/>
    <cellStyle name="Comma 2 5 5 3 3" xfId="1667" xr:uid="{6AD1035E-F9C1-4582-9D18-1EC585543088}"/>
    <cellStyle name="Comma 2 5 5 3 3 2" xfId="3566" xr:uid="{80440DB1-B094-45C3-83BC-138AAFF03A31}"/>
    <cellStyle name="Comma 2 5 5 3 3 2 2" xfId="7369" xr:uid="{85D08964-0EFD-4D20-889D-E15E9DAA09A0}"/>
    <cellStyle name="Comma 2 5 5 3 3 2 2 2" xfId="15180" xr:uid="{A62CD524-9A6C-49E0-8FF3-792D93300942}"/>
    <cellStyle name="Comma 2 5 5 3 3 2 2 2 2" xfId="30591" xr:uid="{F19E4AD1-5FB0-45D3-92D8-9FA62CCE8131}"/>
    <cellStyle name="Comma 2 5 5 3 3 2 2 2 2 2" xfId="61415" xr:uid="{519C64D7-C466-4B12-AAB7-47D90F65C556}"/>
    <cellStyle name="Comma 2 5 5 3 3 2 2 2 3" xfId="46005" xr:uid="{0F8EF55E-5B18-4D23-BA9C-694F5D58D597}"/>
    <cellStyle name="Comma 2 5 5 3 3 2 2 3" xfId="22782" xr:uid="{1761494B-468B-460C-BFDB-4F58BEC89377}"/>
    <cellStyle name="Comma 2 5 5 3 3 2 2 3 2" xfId="53606" xr:uid="{06292B40-3025-4500-9B58-B8212BB59BBB}"/>
    <cellStyle name="Comma 2 5 5 3 3 2 2 4" xfId="38196" xr:uid="{0BDFA3FE-5B9D-47B5-8BD8-5E19D65C7C2B}"/>
    <cellStyle name="Comma 2 5 5 3 3 2 3" xfId="11377" xr:uid="{5EC2E1D4-1CB9-4460-B715-42645F38E61D}"/>
    <cellStyle name="Comma 2 5 5 3 3 2 3 2" xfId="26788" xr:uid="{128DD127-8F6E-4EDC-B04D-DCA9FECFA998}"/>
    <cellStyle name="Comma 2 5 5 3 3 2 3 2 2" xfId="57612" xr:uid="{E00916E2-B6C0-4FFC-82D0-A11AA9BDB4CD}"/>
    <cellStyle name="Comma 2 5 5 3 3 2 3 3" xfId="42202" xr:uid="{53D7D920-3659-4535-9BE5-F6CD1E99505C}"/>
    <cellStyle name="Comma 2 5 5 3 3 2 4" xfId="18979" xr:uid="{70E57846-E15E-4C7D-A0FF-8AF4D81339D7}"/>
    <cellStyle name="Comma 2 5 5 3 3 2 4 2" xfId="49803" xr:uid="{576BE1BE-1798-45A7-9AC2-1C34605C07E0}"/>
    <cellStyle name="Comma 2 5 5 3 3 2 5" xfId="34393" xr:uid="{80C7BACE-5C60-4A6D-B9CA-2B2802980219}"/>
    <cellStyle name="Comma 2 5 5 3 3 3" xfId="5470" xr:uid="{B2575DD5-086A-4EE0-9EB4-52DCEC5F41A0}"/>
    <cellStyle name="Comma 2 5 5 3 3 3 2" xfId="13281" xr:uid="{F8C2F859-70C0-442E-9CE5-880487F06F86}"/>
    <cellStyle name="Comma 2 5 5 3 3 3 2 2" xfId="28692" xr:uid="{30EE28A1-C8F2-4CBB-A3D8-66A43639D44B}"/>
    <cellStyle name="Comma 2 5 5 3 3 3 2 2 2" xfId="59516" xr:uid="{47D0E473-75BF-424C-B86A-CF8618CA8A23}"/>
    <cellStyle name="Comma 2 5 5 3 3 3 2 3" xfId="44106" xr:uid="{B68E5D10-F223-47C8-BB2E-803AC6083458}"/>
    <cellStyle name="Comma 2 5 5 3 3 3 3" xfId="20883" xr:uid="{DE1EFB3D-7B0D-4571-AD18-94A3B0E3BDE5}"/>
    <cellStyle name="Comma 2 5 5 3 3 3 3 2" xfId="51707" xr:uid="{EE496C31-FFBB-4F7C-B420-BB9EFA913D55}"/>
    <cellStyle name="Comma 2 5 5 3 3 3 4" xfId="36297" xr:uid="{6CD186F5-34FD-4875-965A-C73F7DF12289}"/>
    <cellStyle name="Comma 2 5 5 3 3 4" xfId="9478" xr:uid="{4BC88451-3516-4607-9B28-7C857E1B5F4C}"/>
    <cellStyle name="Comma 2 5 5 3 3 4 2" xfId="24889" xr:uid="{15079744-E8D4-453B-8344-D7D8CEEE0820}"/>
    <cellStyle name="Comma 2 5 5 3 3 4 2 2" xfId="55713" xr:uid="{5E8EE280-81CF-4B85-9BEB-9400B6AFCE99}"/>
    <cellStyle name="Comma 2 5 5 3 3 4 3" xfId="40303" xr:uid="{BFA49C78-1EC4-43AF-B19C-5682F6FDC218}"/>
    <cellStyle name="Comma 2 5 5 3 3 5" xfId="17080" xr:uid="{C65957DF-E91C-412C-B427-6BC1C83848AF}"/>
    <cellStyle name="Comma 2 5 5 3 3 5 2" xfId="47904" xr:uid="{1467DA1E-A772-4746-BB7C-8C6E6D1835CE}"/>
    <cellStyle name="Comma 2 5 5 3 3 6" xfId="32494" xr:uid="{7B90C9AC-F409-4B97-B25E-3C72F9FB695F}"/>
    <cellStyle name="Comma 2 5 5 3 4" xfId="2300" xr:uid="{E4598BA8-B987-43E2-B068-0425AC53CA2D}"/>
    <cellStyle name="Comma 2 5 5 3 4 2" xfId="6103" xr:uid="{A2E53C52-47D4-4156-A4A7-717F58DC33CD}"/>
    <cellStyle name="Comma 2 5 5 3 4 2 2" xfId="13914" xr:uid="{E7B61146-6191-452E-8035-6E16CA1D5DF2}"/>
    <cellStyle name="Comma 2 5 5 3 4 2 2 2" xfId="29325" xr:uid="{5EE536DA-39A1-43BC-93F3-76EFBE0BB013}"/>
    <cellStyle name="Comma 2 5 5 3 4 2 2 2 2" xfId="60149" xr:uid="{3EA136B1-FD3C-4F4C-80CC-6D4CEB124905}"/>
    <cellStyle name="Comma 2 5 5 3 4 2 2 3" xfId="44739" xr:uid="{D4681D8F-6800-48F3-B1AF-897395CAE8F7}"/>
    <cellStyle name="Comma 2 5 5 3 4 2 3" xfId="21516" xr:uid="{94ED44CC-CED4-49F8-ABFF-4281B19CF6A0}"/>
    <cellStyle name="Comma 2 5 5 3 4 2 3 2" xfId="52340" xr:uid="{9B306737-B8DE-4725-A7B6-C3419F01F7C5}"/>
    <cellStyle name="Comma 2 5 5 3 4 2 4" xfId="36930" xr:uid="{7E2CA200-E6C5-4AA2-B598-0EBC34DDF1C3}"/>
    <cellStyle name="Comma 2 5 5 3 4 3" xfId="10111" xr:uid="{B9F91222-687B-470B-849F-0C839230A919}"/>
    <cellStyle name="Comma 2 5 5 3 4 3 2" xfId="25522" xr:uid="{443DEBE9-3B33-407F-9F6A-035B9369406F}"/>
    <cellStyle name="Comma 2 5 5 3 4 3 2 2" xfId="56346" xr:uid="{F7B2490A-24C7-4D3E-BC52-CA401A0BE90F}"/>
    <cellStyle name="Comma 2 5 5 3 4 3 3" xfId="40936" xr:uid="{BF1ACB02-5B7F-412D-BCA5-75D72851BEC0}"/>
    <cellStyle name="Comma 2 5 5 3 4 4" xfId="17713" xr:uid="{A0F5025A-7F12-4DF0-926F-43ECBCDF9C04}"/>
    <cellStyle name="Comma 2 5 5 3 4 4 2" xfId="48537" xr:uid="{8D8473A0-B9DA-4D21-ADB4-ECCFD8AA253C}"/>
    <cellStyle name="Comma 2 5 5 3 4 5" xfId="33127" xr:uid="{CFF1AC68-8081-49C7-9A6E-28C17B842F57}"/>
    <cellStyle name="Comma 2 5 5 3 5" xfId="4204" xr:uid="{605D139A-68E5-403A-86F7-F44FC42EEF4C}"/>
    <cellStyle name="Comma 2 5 5 3 5 2" xfId="12015" xr:uid="{D2CBB064-3290-47A0-B479-8AA2B4CCA6B0}"/>
    <cellStyle name="Comma 2 5 5 3 5 2 2" xfId="27426" xr:uid="{5443B271-9390-47E2-8D8F-E0F42648BD6E}"/>
    <cellStyle name="Comma 2 5 5 3 5 2 2 2" xfId="58250" xr:uid="{E6CFA908-D97E-4BFE-AD53-A8C1A26D2D58}"/>
    <cellStyle name="Comma 2 5 5 3 5 2 3" xfId="42840" xr:uid="{1F3A23D9-E249-4AA9-8BD2-B43477956302}"/>
    <cellStyle name="Comma 2 5 5 3 5 3" xfId="19617" xr:uid="{CAA8DBCA-F9A8-4483-A081-AE6E248018DB}"/>
    <cellStyle name="Comma 2 5 5 3 5 3 2" xfId="50441" xr:uid="{2F3B5C0F-F6FB-4026-9956-C77EC26A85A7}"/>
    <cellStyle name="Comma 2 5 5 3 5 4" xfId="35031" xr:uid="{9ECDBC7B-E211-4928-974A-C6AF5A3B96E6}"/>
    <cellStyle name="Comma 2 5 5 3 6" xfId="8212" xr:uid="{7BB33CB1-1B21-48BB-BD84-A6BAC2A604B1}"/>
    <cellStyle name="Comma 2 5 5 3 6 2" xfId="23623" xr:uid="{DA514949-6399-4364-AE32-0A230132EAFE}"/>
    <cellStyle name="Comma 2 5 5 3 6 2 2" xfId="54447" xr:uid="{767A5E4C-5B92-4E7F-A5EA-ADCE041776D8}"/>
    <cellStyle name="Comma 2 5 5 3 6 3" xfId="39037" xr:uid="{8DDE646D-A942-4CFF-B7F6-0A127EBD319B}"/>
    <cellStyle name="Comma 2 5 5 3 7" xfId="15814" xr:uid="{0077B85C-CEC0-41EA-8E7E-8F2713E4231F}"/>
    <cellStyle name="Comma 2 5 5 3 7 2" xfId="46638" xr:uid="{A2094962-E40B-4710-9175-2E5E1F98840B}"/>
    <cellStyle name="Comma 2 5 5 3 8" xfId="31228" xr:uid="{6B1CFFD0-8C27-497C-87C5-BBBCEA877045}"/>
    <cellStyle name="Comma 2 5 5 4" xfId="821" xr:uid="{229B3A02-4A4C-49D8-B875-F626751B2418}"/>
    <cellStyle name="Comma 2 5 5 4 2" xfId="2720" xr:uid="{7CE52F97-1DF8-4227-874B-B4B9B0B61234}"/>
    <cellStyle name="Comma 2 5 5 4 2 2" xfId="6523" xr:uid="{FA914A2A-825A-450D-BF63-B8F87CA59D44}"/>
    <cellStyle name="Comma 2 5 5 4 2 2 2" xfId="14334" xr:uid="{DAD1DCB4-6D2A-4D9B-A3EA-83AE3E621166}"/>
    <cellStyle name="Comma 2 5 5 4 2 2 2 2" xfId="29745" xr:uid="{5DEEEDA1-F1AA-465F-8802-E3225272F38E}"/>
    <cellStyle name="Comma 2 5 5 4 2 2 2 2 2" xfId="60569" xr:uid="{DCA24CE1-54E9-49C0-B012-C4AAF3A5294B}"/>
    <cellStyle name="Comma 2 5 5 4 2 2 2 3" xfId="45159" xr:uid="{3754BFCA-1350-4308-B4F9-86017976992B}"/>
    <cellStyle name="Comma 2 5 5 4 2 2 3" xfId="21936" xr:uid="{1421D883-B607-4E9D-A884-90BE7FC8880D}"/>
    <cellStyle name="Comma 2 5 5 4 2 2 3 2" xfId="52760" xr:uid="{E4B0D1BA-3BEC-463A-AEB9-BD0EEECBDFBE}"/>
    <cellStyle name="Comma 2 5 5 4 2 2 4" xfId="37350" xr:uid="{E29BC438-66C2-419F-B32C-46075D57C256}"/>
    <cellStyle name="Comma 2 5 5 4 2 3" xfId="10531" xr:uid="{BD39F967-C651-40D4-8B59-2E28BE9A9911}"/>
    <cellStyle name="Comma 2 5 5 4 2 3 2" xfId="25942" xr:uid="{4B48818C-1C62-4B9F-A8F4-34A1502157AA}"/>
    <cellStyle name="Comma 2 5 5 4 2 3 2 2" xfId="56766" xr:uid="{D02CD3F8-4D80-4B50-B8BA-39928658ABF1}"/>
    <cellStyle name="Comma 2 5 5 4 2 3 3" xfId="41356" xr:uid="{9A59E2F3-9318-40D5-BEB6-182A2AF238F1}"/>
    <cellStyle name="Comma 2 5 5 4 2 4" xfId="18133" xr:uid="{A236C68A-C81F-4850-A673-AFA283E2B9BD}"/>
    <cellStyle name="Comma 2 5 5 4 2 4 2" xfId="48957" xr:uid="{873BD295-50F1-4D6B-A54F-43524FB21AA3}"/>
    <cellStyle name="Comma 2 5 5 4 2 5" xfId="33547" xr:uid="{9CDA482E-08E1-4810-A724-1226403B535F}"/>
    <cellStyle name="Comma 2 5 5 4 3" xfId="4624" xr:uid="{08D42601-56C3-4F32-AF78-3AF12D292789}"/>
    <cellStyle name="Comma 2 5 5 4 3 2" xfId="12435" xr:uid="{2D7BA61C-465F-4927-9A2D-FBAA1500EE5E}"/>
    <cellStyle name="Comma 2 5 5 4 3 2 2" xfId="27846" xr:uid="{095AD939-BA8D-46B1-A0D3-20A13CCD2B5A}"/>
    <cellStyle name="Comma 2 5 5 4 3 2 2 2" xfId="58670" xr:uid="{A08FED37-9CDE-487F-BD1F-095AEA6CD9A3}"/>
    <cellStyle name="Comma 2 5 5 4 3 2 3" xfId="43260" xr:uid="{3ECA14A5-0905-4B38-8B95-814390E2610F}"/>
    <cellStyle name="Comma 2 5 5 4 3 3" xfId="20037" xr:uid="{B032E0CC-3C74-40C4-8FFD-CFBB82123C07}"/>
    <cellStyle name="Comma 2 5 5 4 3 3 2" xfId="50861" xr:uid="{80D8E75C-7CBF-46B9-9372-F3720C48651F}"/>
    <cellStyle name="Comma 2 5 5 4 3 4" xfId="35451" xr:uid="{247A8E26-8A8A-4A48-BA40-B3B11FE1A23E}"/>
    <cellStyle name="Comma 2 5 5 4 4" xfId="8632" xr:uid="{8FE9F933-C0D9-46E5-B8DF-48AC3CC99E58}"/>
    <cellStyle name="Comma 2 5 5 4 4 2" xfId="24043" xr:uid="{9140CD52-361A-467F-887C-E949E0AAF273}"/>
    <cellStyle name="Comma 2 5 5 4 4 2 2" xfId="54867" xr:uid="{C4B4CD17-F280-4E98-B5C9-3ACBBA54C8F0}"/>
    <cellStyle name="Comma 2 5 5 4 4 3" xfId="39457" xr:uid="{C77806B6-6F16-4259-A986-848196450C97}"/>
    <cellStyle name="Comma 2 5 5 4 5" xfId="16234" xr:uid="{3742A728-CFE7-42B0-A7F4-B3884F7C1D5C}"/>
    <cellStyle name="Comma 2 5 5 4 5 2" xfId="47058" xr:uid="{D28B7F9E-39AA-455F-9580-915C17CFE464}"/>
    <cellStyle name="Comma 2 5 5 4 6" xfId="31648" xr:uid="{921B0F5A-943F-4529-9321-230E452BF1AA}"/>
    <cellStyle name="Comma 2 5 5 5" xfId="1454" xr:uid="{84C722D0-78D0-4722-A14F-56A7401F7135}"/>
    <cellStyle name="Comma 2 5 5 5 2" xfId="3353" xr:uid="{E5AA6DB2-0B24-4534-AB23-9EDF65D450BB}"/>
    <cellStyle name="Comma 2 5 5 5 2 2" xfId="7156" xr:uid="{DF88469C-7EB3-49CF-9845-C4D8CCC3E7BA}"/>
    <cellStyle name="Comma 2 5 5 5 2 2 2" xfId="14967" xr:uid="{1B6DC18E-164C-4F38-B7F2-73E04015323C}"/>
    <cellStyle name="Comma 2 5 5 5 2 2 2 2" xfId="30378" xr:uid="{C74219C4-6C61-444E-ADBA-2C045AE9E3F8}"/>
    <cellStyle name="Comma 2 5 5 5 2 2 2 2 2" xfId="61202" xr:uid="{60C2AF87-1DC3-46DE-939F-78ED898A5A14}"/>
    <cellStyle name="Comma 2 5 5 5 2 2 2 3" xfId="45792" xr:uid="{A6A5ACB3-5553-42AB-A829-0405EA57AD7D}"/>
    <cellStyle name="Comma 2 5 5 5 2 2 3" xfId="22569" xr:uid="{6E37395A-CDBE-429B-97C8-B2C1996E1837}"/>
    <cellStyle name="Comma 2 5 5 5 2 2 3 2" xfId="53393" xr:uid="{287B06D0-8A2D-477D-AAFF-EF59182E3FAA}"/>
    <cellStyle name="Comma 2 5 5 5 2 2 4" xfId="37983" xr:uid="{E9D37907-8796-4BFB-8AA7-B27F434497AF}"/>
    <cellStyle name="Comma 2 5 5 5 2 3" xfId="11164" xr:uid="{D1255C2D-D02C-477B-AB7C-E538189082B8}"/>
    <cellStyle name="Comma 2 5 5 5 2 3 2" xfId="26575" xr:uid="{362E6F9A-137D-46CC-9AC0-AAEF8ECDE91D}"/>
    <cellStyle name="Comma 2 5 5 5 2 3 2 2" xfId="57399" xr:uid="{1A1F5CD0-CCC1-48E4-9CAF-94AEC811F8C0}"/>
    <cellStyle name="Comma 2 5 5 5 2 3 3" xfId="41989" xr:uid="{FEF3BCA8-B324-45F9-8CCE-7A6633EA31C1}"/>
    <cellStyle name="Comma 2 5 5 5 2 4" xfId="18766" xr:uid="{07A617D1-882F-449E-9A63-3EE62077FF7A}"/>
    <cellStyle name="Comma 2 5 5 5 2 4 2" xfId="49590" xr:uid="{D9B545EB-38CD-4F8E-ABF2-241A77A682CC}"/>
    <cellStyle name="Comma 2 5 5 5 2 5" xfId="34180" xr:uid="{3802B025-F857-40BD-810D-D4A3BFCF3AAD}"/>
    <cellStyle name="Comma 2 5 5 5 3" xfId="5257" xr:uid="{816F1EE1-48A7-48F6-BDF4-235FEFB772E7}"/>
    <cellStyle name="Comma 2 5 5 5 3 2" xfId="13068" xr:uid="{7B6FD239-BCE8-48F0-8079-0D9764811CE3}"/>
    <cellStyle name="Comma 2 5 5 5 3 2 2" xfId="28479" xr:uid="{B1691637-80EB-46F3-8BDE-1CF05852EC6D}"/>
    <cellStyle name="Comma 2 5 5 5 3 2 2 2" xfId="59303" xr:uid="{1FA26644-D9E8-4021-A9C5-719853BB6A49}"/>
    <cellStyle name="Comma 2 5 5 5 3 2 3" xfId="43893" xr:uid="{15627C27-A539-4FEB-8D66-3E43385709E0}"/>
    <cellStyle name="Comma 2 5 5 5 3 3" xfId="20670" xr:uid="{5852A91C-22C4-4FF9-8028-977E4D5C8440}"/>
    <cellStyle name="Comma 2 5 5 5 3 3 2" xfId="51494" xr:uid="{89EEFF6A-1A73-4691-978F-419045652793}"/>
    <cellStyle name="Comma 2 5 5 5 3 4" xfId="36084" xr:uid="{11C47D6F-402C-4A90-A2D3-D63F58530C2E}"/>
    <cellStyle name="Comma 2 5 5 5 4" xfId="9265" xr:uid="{C231EB54-D9B0-45D5-9AFA-46671122C7CD}"/>
    <cellStyle name="Comma 2 5 5 5 4 2" xfId="24676" xr:uid="{B2C8BCE6-4D46-4339-985F-3D488EAE55E3}"/>
    <cellStyle name="Comma 2 5 5 5 4 2 2" xfId="55500" xr:uid="{95CEDBA7-2A74-4ACF-AA48-40A0E6678813}"/>
    <cellStyle name="Comma 2 5 5 5 4 3" xfId="40090" xr:uid="{C89C9870-C671-4F68-B782-7FA32EB01BD7}"/>
    <cellStyle name="Comma 2 5 5 5 5" xfId="16867" xr:uid="{15EF21B8-6204-44E9-9D3F-7AEA6212269B}"/>
    <cellStyle name="Comma 2 5 5 5 5 2" xfId="47691" xr:uid="{7C0D9917-1099-43B5-804D-9CC09A9DD91A}"/>
    <cellStyle name="Comma 2 5 5 5 6" xfId="32281" xr:uid="{C3E3A5A6-D117-4A51-914C-3B91A2DC970F}"/>
    <cellStyle name="Comma 2 5 5 6" xfId="2087" xr:uid="{898F4CF1-762F-4B37-9321-2C67EA0BD998}"/>
    <cellStyle name="Comma 2 5 5 6 2" xfId="5890" xr:uid="{B3E9240F-3093-4389-9921-8C50851A53CE}"/>
    <cellStyle name="Comma 2 5 5 6 2 2" xfId="13701" xr:uid="{7D64F23B-05AC-4E21-B16E-9A283223D730}"/>
    <cellStyle name="Comma 2 5 5 6 2 2 2" xfId="29112" xr:uid="{1DFF9D88-ED85-4BD9-9C24-B0C459D4FD92}"/>
    <cellStyle name="Comma 2 5 5 6 2 2 2 2" xfId="59936" xr:uid="{3060B80D-950B-4DB4-866E-7FC453030A88}"/>
    <cellStyle name="Comma 2 5 5 6 2 2 3" xfId="44526" xr:uid="{450F3434-F17E-426A-B9CE-63ACED63B34C}"/>
    <cellStyle name="Comma 2 5 5 6 2 3" xfId="21303" xr:uid="{2251FF27-6E7F-4A3B-8786-6C8370E81A26}"/>
    <cellStyle name="Comma 2 5 5 6 2 3 2" xfId="52127" xr:uid="{718CDCA9-B101-4A74-9CA3-624C5EFE5600}"/>
    <cellStyle name="Comma 2 5 5 6 2 4" xfId="36717" xr:uid="{CF512B93-06EC-4F75-BA6C-1DFEAE6FA5A6}"/>
    <cellStyle name="Comma 2 5 5 6 3" xfId="9898" xr:uid="{DB22E16A-F102-4815-B4E4-0B221FAD78A0}"/>
    <cellStyle name="Comma 2 5 5 6 3 2" xfId="25309" xr:uid="{65C9C32C-EB4B-4528-B0DB-50649FB03A36}"/>
    <cellStyle name="Comma 2 5 5 6 3 2 2" xfId="56133" xr:uid="{46574A01-BC33-4E36-A4EA-4A9CF7675B42}"/>
    <cellStyle name="Comma 2 5 5 6 3 3" xfId="40723" xr:uid="{4B553D25-C176-4868-9C1E-818F1990D270}"/>
    <cellStyle name="Comma 2 5 5 6 4" xfId="17500" xr:uid="{6DFDCE45-FB4F-4805-B6FF-CDE17D8AFB67}"/>
    <cellStyle name="Comma 2 5 5 6 4 2" xfId="48324" xr:uid="{CE4A897E-01F2-4537-BDE0-DEB202E93033}"/>
    <cellStyle name="Comma 2 5 5 6 5" xfId="32914" xr:uid="{AD973071-EE4E-4E25-ADF3-BC18A80AC6DB}"/>
    <cellStyle name="Comma 2 5 5 7" xfId="3991" xr:uid="{763FC8E2-1EAC-48CA-858D-4F9439247748}"/>
    <cellStyle name="Comma 2 5 5 7 2" xfId="11802" xr:uid="{1AAA7F00-76BE-4666-9FCC-5B22B6253065}"/>
    <cellStyle name="Comma 2 5 5 7 2 2" xfId="27213" xr:uid="{D2E62ED9-7227-4E98-8AAE-B464EEFAC17F}"/>
    <cellStyle name="Comma 2 5 5 7 2 2 2" xfId="58037" xr:uid="{6102AF04-34E5-4DA8-B63F-97547022FD09}"/>
    <cellStyle name="Comma 2 5 5 7 2 3" xfId="42627" xr:uid="{B7E09812-C626-4350-B2DE-71CF87A7DB28}"/>
    <cellStyle name="Comma 2 5 5 7 3" xfId="19404" xr:uid="{7D437592-FCDE-4131-9419-564689EF0D7C}"/>
    <cellStyle name="Comma 2 5 5 7 3 2" xfId="50228" xr:uid="{D6F18AE4-8678-42C2-9C21-7F69DB761220}"/>
    <cellStyle name="Comma 2 5 5 7 4" xfId="34818" xr:uid="{D06BDDFE-3DF4-481A-AC6C-521CC5F61B7A}"/>
    <cellStyle name="Comma 2 5 5 8" xfId="7999" xr:uid="{B2F8218A-BB75-4D09-BEA3-A61EFDA56FDB}"/>
    <cellStyle name="Comma 2 5 5 8 2" xfId="23410" xr:uid="{F550203F-75C5-4DAD-9446-AF7C0E37AD96}"/>
    <cellStyle name="Comma 2 5 5 8 2 2" xfId="54234" xr:uid="{D248CF9B-621B-4824-8747-054C62685BB6}"/>
    <cellStyle name="Comma 2 5 5 8 3" xfId="38824" xr:uid="{A8A604C3-2C51-4FC8-B8B0-A246450DA785}"/>
    <cellStyle name="Comma 2 5 5 9" xfId="7790" xr:uid="{E370AAB9-41B5-414A-BC8A-0C4C6EA676F6}"/>
    <cellStyle name="Comma 2 5 5 9 2" xfId="23201" xr:uid="{B4D924BF-76C4-41DB-96DA-57FEB2FC079A}"/>
    <cellStyle name="Comma 2 5 5 9 2 2" xfId="54025" xr:uid="{1EB34C55-3858-4F07-96F5-117EFBD42C08}"/>
    <cellStyle name="Comma 2 5 5 9 3" xfId="38615" xr:uid="{B7B0093E-E0C6-4DA1-B4A7-EB254C67752E}"/>
    <cellStyle name="Comma 2 5 6" xfId="565" xr:uid="{30AE799B-16D3-4DF3-8AAA-DA7A6CE96B50}"/>
    <cellStyle name="Comma 2 5 6 2" xfId="1198" xr:uid="{AA830A56-F060-4D0A-85B9-BE66C7DB95E8}"/>
    <cellStyle name="Comma 2 5 6 2 2" xfId="3097" xr:uid="{B698C8AB-B00C-47D5-B569-B17D6260BC9B}"/>
    <cellStyle name="Comma 2 5 6 2 2 2" xfId="6900" xr:uid="{2D0BC317-DD5E-43AA-A218-B5DDB7F6F9B0}"/>
    <cellStyle name="Comma 2 5 6 2 2 2 2" xfId="14711" xr:uid="{B607E8CB-4605-4BDB-B06E-5A9EDE5FD1FB}"/>
    <cellStyle name="Comma 2 5 6 2 2 2 2 2" xfId="30122" xr:uid="{CDA52FEC-B11E-4DCF-8303-015483DE5B10}"/>
    <cellStyle name="Comma 2 5 6 2 2 2 2 2 2" xfId="60946" xr:uid="{527246C7-AC16-4022-8990-97979C418658}"/>
    <cellStyle name="Comma 2 5 6 2 2 2 2 3" xfId="45536" xr:uid="{80469718-60AE-477A-AB8D-03C5A42BF644}"/>
    <cellStyle name="Comma 2 5 6 2 2 2 3" xfId="22313" xr:uid="{6C368536-3194-461E-B5EB-73E1C53D9B21}"/>
    <cellStyle name="Comma 2 5 6 2 2 2 3 2" xfId="53137" xr:uid="{1B109E2A-4BD8-490A-9F2F-3F8CA3A4BAD0}"/>
    <cellStyle name="Comma 2 5 6 2 2 2 4" xfId="37727" xr:uid="{1F86A178-E650-43F6-994A-ED2629360D3C}"/>
    <cellStyle name="Comma 2 5 6 2 2 3" xfId="10908" xr:uid="{C0E01503-ECE7-429D-9C89-25A2C67D8310}"/>
    <cellStyle name="Comma 2 5 6 2 2 3 2" xfId="26319" xr:uid="{910A7515-465E-4C68-8C3F-D7227581CB1F}"/>
    <cellStyle name="Comma 2 5 6 2 2 3 2 2" xfId="57143" xr:uid="{856C88D2-AF14-4131-80BA-193B94500068}"/>
    <cellStyle name="Comma 2 5 6 2 2 3 3" xfId="41733" xr:uid="{E95E8CBF-1A5D-4831-A43F-EC71289F8F14}"/>
    <cellStyle name="Comma 2 5 6 2 2 4" xfId="18510" xr:uid="{AED5D1FB-BEBB-47E7-8A02-59FD8D912B46}"/>
    <cellStyle name="Comma 2 5 6 2 2 4 2" xfId="49334" xr:uid="{6705AC3A-4712-47AF-AD67-4559FF4A24B7}"/>
    <cellStyle name="Comma 2 5 6 2 2 5" xfId="33924" xr:uid="{194A05A2-0AEC-4732-8385-2FB07772B3C5}"/>
    <cellStyle name="Comma 2 5 6 2 3" xfId="5001" xr:uid="{29D978FE-EE2D-4B0E-A91E-C871264E70B2}"/>
    <cellStyle name="Comma 2 5 6 2 3 2" xfId="12812" xr:uid="{196C443B-FCCA-453C-8497-87289C194B94}"/>
    <cellStyle name="Comma 2 5 6 2 3 2 2" xfId="28223" xr:uid="{A1857567-7ACB-41B9-97C1-EAA0CE562A47}"/>
    <cellStyle name="Comma 2 5 6 2 3 2 2 2" xfId="59047" xr:uid="{0450291C-D128-4C4C-91D2-C9ECD8812332}"/>
    <cellStyle name="Comma 2 5 6 2 3 2 3" xfId="43637" xr:uid="{2665739C-8E6A-4649-A81F-E08D775592BC}"/>
    <cellStyle name="Comma 2 5 6 2 3 3" xfId="20414" xr:uid="{E5F7CCD9-6919-4FFF-8D38-22B4002C3066}"/>
    <cellStyle name="Comma 2 5 6 2 3 3 2" xfId="51238" xr:uid="{E2337B35-573D-4BCE-824A-C20203AFBD63}"/>
    <cellStyle name="Comma 2 5 6 2 3 4" xfId="35828" xr:uid="{F2861422-A90C-4FDC-9659-7F1394A87183}"/>
    <cellStyle name="Comma 2 5 6 2 4" xfId="9009" xr:uid="{E1BB2116-EED3-4628-9591-E05D3C337ACC}"/>
    <cellStyle name="Comma 2 5 6 2 4 2" xfId="24420" xr:uid="{180B25E1-EA69-4C78-9DAE-A4603B4F0946}"/>
    <cellStyle name="Comma 2 5 6 2 4 2 2" xfId="55244" xr:uid="{20418B0F-D935-48DA-9977-4CBDCEAFEB08}"/>
    <cellStyle name="Comma 2 5 6 2 4 3" xfId="39834" xr:uid="{E127C4C6-1991-45EB-B582-37F034DD9E8B}"/>
    <cellStyle name="Comma 2 5 6 2 5" xfId="16611" xr:uid="{BF98231B-2DB0-4268-9B9B-996380EC4A5E}"/>
    <cellStyle name="Comma 2 5 6 2 5 2" xfId="47435" xr:uid="{DF129129-6A50-4C87-AF56-9E9A5037EF06}"/>
    <cellStyle name="Comma 2 5 6 2 6" xfId="32025" xr:uid="{B83FCE86-79B7-41A1-9112-196BB902F508}"/>
    <cellStyle name="Comma 2 5 6 3" xfId="1831" xr:uid="{276A32C0-8D18-492E-A06F-E5188D6A7D42}"/>
    <cellStyle name="Comma 2 5 6 3 2" xfId="3730" xr:uid="{F0A13897-93D9-4786-B25E-38ADACF53290}"/>
    <cellStyle name="Comma 2 5 6 3 2 2" xfId="7533" xr:uid="{A73C6CF6-BB43-4686-B3F0-2427A837339E}"/>
    <cellStyle name="Comma 2 5 6 3 2 2 2" xfId="15344" xr:uid="{2A01769A-8BB0-4BF1-939C-F4A4B5915B95}"/>
    <cellStyle name="Comma 2 5 6 3 2 2 2 2" xfId="30755" xr:uid="{DB55474C-B9C2-4844-9DEF-096F8ECDDBA9}"/>
    <cellStyle name="Comma 2 5 6 3 2 2 2 2 2" xfId="61579" xr:uid="{3B602D18-7E88-4754-94BB-08F945AA0065}"/>
    <cellStyle name="Comma 2 5 6 3 2 2 2 3" xfId="46169" xr:uid="{19B68025-4008-4D18-9449-160128DC03D8}"/>
    <cellStyle name="Comma 2 5 6 3 2 2 3" xfId="22946" xr:uid="{67D2BAAB-7827-440A-9E21-5CB45034DA1E}"/>
    <cellStyle name="Comma 2 5 6 3 2 2 3 2" xfId="53770" xr:uid="{2111629B-6A89-4ADF-AD2D-1EB305FDCF31}"/>
    <cellStyle name="Comma 2 5 6 3 2 2 4" xfId="38360" xr:uid="{8D6AF998-953A-4DC0-A339-3FFAF39F309A}"/>
    <cellStyle name="Comma 2 5 6 3 2 3" xfId="11541" xr:uid="{CD39FC84-2E70-4664-A27D-761A31896BD5}"/>
    <cellStyle name="Comma 2 5 6 3 2 3 2" xfId="26952" xr:uid="{BF288C98-B530-4278-A2E0-BE3ECF149158}"/>
    <cellStyle name="Comma 2 5 6 3 2 3 2 2" xfId="57776" xr:uid="{B03F84CC-C873-4222-A08B-BEAECA965BF8}"/>
    <cellStyle name="Comma 2 5 6 3 2 3 3" xfId="42366" xr:uid="{92A9D032-6374-4334-A1C7-C11E8E1E1C02}"/>
    <cellStyle name="Comma 2 5 6 3 2 4" xfId="19143" xr:uid="{5C741A6B-550C-4D3D-B2A3-FDC519F2B16E}"/>
    <cellStyle name="Comma 2 5 6 3 2 4 2" xfId="49967" xr:uid="{6EB6D955-4AA7-4206-9CB1-6DDCC7CD7D88}"/>
    <cellStyle name="Comma 2 5 6 3 2 5" xfId="34557" xr:uid="{BD330DEC-72A7-4B46-9F15-E68C81A266F7}"/>
    <cellStyle name="Comma 2 5 6 3 3" xfId="5634" xr:uid="{11C874C0-0D84-4725-8455-CC95A0FCE927}"/>
    <cellStyle name="Comma 2 5 6 3 3 2" xfId="13445" xr:uid="{2F20C75F-564B-4053-AB6F-34573B59A474}"/>
    <cellStyle name="Comma 2 5 6 3 3 2 2" xfId="28856" xr:uid="{0AF95147-84D5-4E25-8AB5-54848310DF95}"/>
    <cellStyle name="Comma 2 5 6 3 3 2 2 2" xfId="59680" xr:uid="{8432810D-FAC3-4FE4-B03B-87AD8C68986A}"/>
    <cellStyle name="Comma 2 5 6 3 3 2 3" xfId="44270" xr:uid="{D1830E91-22E1-4D82-B877-BF298AEEDD20}"/>
    <cellStyle name="Comma 2 5 6 3 3 3" xfId="21047" xr:uid="{AF4EAD85-0FE9-4FD1-8E0B-B4C568D85AB2}"/>
    <cellStyle name="Comma 2 5 6 3 3 3 2" xfId="51871" xr:uid="{2481A1AF-EB58-4F8E-B84D-70150AC35A9E}"/>
    <cellStyle name="Comma 2 5 6 3 3 4" xfId="36461" xr:uid="{9FFD924F-F9A3-4B78-9C86-73BB6D101039}"/>
    <cellStyle name="Comma 2 5 6 3 4" xfId="9642" xr:uid="{FC52B365-624B-46EB-B8A7-F78C2BE2A64E}"/>
    <cellStyle name="Comma 2 5 6 3 4 2" xfId="25053" xr:uid="{5A0EBB27-FB21-4B45-87AC-38BFEB207B7D}"/>
    <cellStyle name="Comma 2 5 6 3 4 2 2" xfId="55877" xr:uid="{E923AABC-B4EF-453D-BBAA-491DED97E4EE}"/>
    <cellStyle name="Comma 2 5 6 3 4 3" xfId="40467" xr:uid="{B49B70E1-9384-465C-A666-F29DCE429A23}"/>
    <cellStyle name="Comma 2 5 6 3 5" xfId="17244" xr:uid="{D294B9B2-B4FF-4180-9A5B-2999F686479B}"/>
    <cellStyle name="Comma 2 5 6 3 5 2" xfId="48068" xr:uid="{14BB56A9-5CE7-420D-A89D-8FD39154432F}"/>
    <cellStyle name="Comma 2 5 6 3 6" xfId="32658" xr:uid="{B68E36A5-5AE1-48DF-B3E9-1368630A97D1}"/>
    <cellStyle name="Comma 2 5 6 4" xfId="2464" xr:uid="{106DCA09-1FD3-4F8C-B6F7-D56108444D7F}"/>
    <cellStyle name="Comma 2 5 6 4 2" xfId="6267" xr:uid="{36C697B6-67B6-4BB0-BF14-22DD65C577DD}"/>
    <cellStyle name="Comma 2 5 6 4 2 2" xfId="14078" xr:uid="{53EB1DE1-57CE-466D-BEAA-3A7FFABFAF54}"/>
    <cellStyle name="Comma 2 5 6 4 2 2 2" xfId="29489" xr:uid="{66BABF0E-41D2-4EE8-8EB2-DEB92B877645}"/>
    <cellStyle name="Comma 2 5 6 4 2 2 2 2" xfId="60313" xr:uid="{37E85279-50FD-4681-B313-89077131A0CD}"/>
    <cellStyle name="Comma 2 5 6 4 2 2 3" xfId="44903" xr:uid="{B176A16F-E472-4684-87DE-F50818A5EC26}"/>
    <cellStyle name="Comma 2 5 6 4 2 3" xfId="21680" xr:uid="{549E65DE-FBEB-4E7F-A2F1-8DAD9263692B}"/>
    <cellStyle name="Comma 2 5 6 4 2 3 2" xfId="52504" xr:uid="{288B775C-187C-445D-A5F8-9529325B7028}"/>
    <cellStyle name="Comma 2 5 6 4 2 4" xfId="37094" xr:uid="{E6D69854-1B55-47DD-B800-77CC09832951}"/>
    <cellStyle name="Comma 2 5 6 4 3" xfId="10275" xr:uid="{CA80B126-AEA1-46B8-BB04-9DEB23FA523D}"/>
    <cellStyle name="Comma 2 5 6 4 3 2" xfId="25686" xr:uid="{F33B5E2A-F085-4AD7-99E8-EBAB92420B17}"/>
    <cellStyle name="Comma 2 5 6 4 3 2 2" xfId="56510" xr:uid="{E081D1D5-096A-43EE-A7CC-D55E1972E837}"/>
    <cellStyle name="Comma 2 5 6 4 3 3" xfId="41100" xr:uid="{CC495306-CBAD-4E35-8550-6178F9047223}"/>
    <cellStyle name="Comma 2 5 6 4 4" xfId="17877" xr:uid="{4F22CDB4-82E5-4F53-999B-E1A8655C9D0F}"/>
    <cellStyle name="Comma 2 5 6 4 4 2" xfId="48701" xr:uid="{5404A76A-80AD-4257-9E19-FAB6691436BA}"/>
    <cellStyle name="Comma 2 5 6 4 5" xfId="33291" xr:uid="{C689F160-8CC4-4497-9BDD-03590A610111}"/>
    <cellStyle name="Comma 2 5 6 5" xfId="4368" xr:uid="{60CA108B-E580-4CE2-8F85-9CA3ADF58A01}"/>
    <cellStyle name="Comma 2 5 6 5 2" xfId="12179" xr:uid="{AD56BA70-24AA-4CFC-9AC7-DA53CF427DDC}"/>
    <cellStyle name="Comma 2 5 6 5 2 2" xfId="27590" xr:uid="{0A3EEE86-FEA3-45BC-B4ED-5CF072F67C8F}"/>
    <cellStyle name="Comma 2 5 6 5 2 2 2" xfId="58414" xr:uid="{24E60580-CEDA-4595-BF88-898B3858E264}"/>
    <cellStyle name="Comma 2 5 6 5 2 3" xfId="43004" xr:uid="{17292EE9-2ED3-49A7-AE5A-C7A30FDFD255}"/>
    <cellStyle name="Comma 2 5 6 5 3" xfId="19781" xr:uid="{BEE7E788-4DDE-4CC3-AA3D-6EF48BD0FE0B}"/>
    <cellStyle name="Comma 2 5 6 5 3 2" xfId="50605" xr:uid="{DEFE2A0A-8DEE-4251-9086-1FF5C0AC6110}"/>
    <cellStyle name="Comma 2 5 6 5 4" xfId="35195" xr:uid="{8F7E7EAB-3421-4932-8B5F-E59AC7500A71}"/>
    <cellStyle name="Comma 2 5 6 6" xfId="8376" xr:uid="{177FF00B-8C57-4D3C-B245-DE83B22E851C}"/>
    <cellStyle name="Comma 2 5 6 6 2" xfId="23787" xr:uid="{16BF30EF-099F-440A-B484-273DB4E3CD7A}"/>
    <cellStyle name="Comma 2 5 6 6 2 2" xfId="54611" xr:uid="{77B90C9E-C0B0-4427-8388-492461BC8D6A}"/>
    <cellStyle name="Comma 2 5 6 6 3" xfId="39201" xr:uid="{A3CAC4B3-CECD-4E8F-8862-0B1D6A5DEC66}"/>
    <cellStyle name="Comma 2 5 6 7" xfId="15978" xr:uid="{F67EB1AC-6CC6-4D81-82CD-13261662D06D}"/>
    <cellStyle name="Comma 2 5 6 7 2" xfId="46802" xr:uid="{413840AA-0150-4D3E-B447-5D32D8168688}"/>
    <cellStyle name="Comma 2 5 6 8" xfId="31392" xr:uid="{5EF152B1-80B7-4DE9-AEF4-8B2148E6F0AA}"/>
    <cellStyle name="Comma 2 5 7" xfId="356" xr:uid="{60F74CCD-B25C-4AB6-8E34-3417FCB5F4F3}"/>
    <cellStyle name="Comma 2 5 7 2" xfId="989" xr:uid="{8922126C-98D0-48D6-9DAB-5ED0B04A7C53}"/>
    <cellStyle name="Comma 2 5 7 2 2" xfId="2888" xr:uid="{92793297-0DC9-4986-8847-E71686669D02}"/>
    <cellStyle name="Comma 2 5 7 2 2 2" xfId="6691" xr:uid="{5A253B0F-CCD6-4E1E-916F-F3211E884B52}"/>
    <cellStyle name="Comma 2 5 7 2 2 2 2" xfId="14502" xr:uid="{007250E8-AA40-4657-9104-6B21E7EB4312}"/>
    <cellStyle name="Comma 2 5 7 2 2 2 2 2" xfId="29913" xr:uid="{1BF06A8D-1B79-4D8F-AF88-A5A3E00CAEDF}"/>
    <cellStyle name="Comma 2 5 7 2 2 2 2 2 2" xfId="60737" xr:uid="{E32B5124-4C60-4291-A9A4-49A0015FBFEB}"/>
    <cellStyle name="Comma 2 5 7 2 2 2 2 3" xfId="45327" xr:uid="{67DB502F-3F34-40A8-A80A-C0B00EE44154}"/>
    <cellStyle name="Comma 2 5 7 2 2 2 3" xfId="22104" xr:uid="{C982E166-1A2A-4B66-8900-67A8460A5EDB}"/>
    <cellStyle name="Comma 2 5 7 2 2 2 3 2" xfId="52928" xr:uid="{9945FF6D-B085-4808-A909-737077C412ED}"/>
    <cellStyle name="Comma 2 5 7 2 2 2 4" xfId="37518" xr:uid="{5A400D83-7238-4E55-B0A1-2040E06DC15F}"/>
    <cellStyle name="Comma 2 5 7 2 2 3" xfId="10699" xr:uid="{5BD25A20-CBD6-4A9A-99A3-6E65B2B57F9A}"/>
    <cellStyle name="Comma 2 5 7 2 2 3 2" xfId="26110" xr:uid="{B91AD19E-4AF9-4FD4-8CF8-97657DBD6374}"/>
    <cellStyle name="Comma 2 5 7 2 2 3 2 2" xfId="56934" xr:uid="{58904359-CCB5-4324-8BDB-A683AD9DABE2}"/>
    <cellStyle name="Comma 2 5 7 2 2 3 3" xfId="41524" xr:uid="{340C60D2-AB78-477B-80CF-2DEEE5F20B58}"/>
    <cellStyle name="Comma 2 5 7 2 2 4" xfId="18301" xr:uid="{630C37CA-D768-4CD8-B823-70F30B0480AB}"/>
    <cellStyle name="Comma 2 5 7 2 2 4 2" xfId="49125" xr:uid="{02ABE7DB-5F85-4C00-AD13-E46008190A53}"/>
    <cellStyle name="Comma 2 5 7 2 2 5" xfId="33715" xr:uid="{EBF9F232-C039-4233-86B9-C38D53C24CA7}"/>
    <cellStyle name="Comma 2 5 7 2 3" xfId="4792" xr:uid="{0A37A1C6-CFD9-40B8-A9C9-16430A67C987}"/>
    <cellStyle name="Comma 2 5 7 2 3 2" xfId="12603" xr:uid="{24C9E812-7DEA-4D07-9074-FB138EAAE089}"/>
    <cellStyle name="Comma 2 5 7 2 3 2 2" xfId="28014" xr:uid="{67E7C0FA-F1EA-4111-8228-D06AC5CB67EB}"/>
    <cellStyle name="Comma 2 5 7 2 3 2 2 2" xfId="58838" xr:uid="{F9F911A3-3E16-4E64-A279-5B5161729C2A}"/>
    <cellStyle name="Comma 2 5 7 2 3 2 3" xfId="43428" xr:uid="{9A762DD0-99FD-4A69-847D-B8BA257DB353}"/>
    <cellStyle name="Comma 2 5 7 2 3 3" xfId="20205" xr:uid="{3829B161-FDA3-4B91-A2E1-11953FBCDFD4}"/>
    <cellStyle name="Comma 2 5 7 2 3 3 2" xfId="51029" xr:uid="{B9D9291B-E642-4DFD-BBE4-22D1BA33ADDB}"/>
    <cellStyle name="Comma 2 5 7 2 3 4" xfId="35619" xr:uid="{D2B6A88D-AACE-40E1-ACF4-0B29D9E808CB}"/>
    <cellStyle name="Comma 2 5 7 2 4" xfId="8800" xr:uid="{66C41607-9BFC-4585-9544-1CC85BE22005}"/>
    <cellStyle name="Comma 2 5 7 2 4 2" xfId="24211" xr:uid="{A796DCB2-7EAF-4702-8E4F-092E37754ED7}"/>
    <cellStyle name="Comma 2 5 7 2 4 2 2" xfId="55035" xr:uid="{AD3CEE35-558A-4557-AE99-84B540698BF0}"/>
    <cellStyle name="Comma 2 5 7 2 4 3" xfId="39625" xr:uid="{07E32B94-466D-454B-8A15-BA9A75771A8F}"/>
    <cellStyle name="Comma 2 5 7 2 5" xfId="16402" xr:uid="{C9722931-28A5-4D2F-8A0A-0A7DC6EC2D96}"/>
    <cellStyle name="Comma 2 5 7 2 5 2" xfId="47226" xr:uid="{3C69D54C-421B-47D8-98AB-1F76F89765D1}"/>
    <cellStyle name="Comma 2 5 7 2 6" xfId="31816" xr:uid="{4CE93449-B3B8-4459-9AC8-D522B2FBC4C1}"/>
    <cellStyle name="Comma 2 5 7 3" xfId="1622" xr:uid="{EB67AD63-E495-4F27-90EC-8DE43E7C84A8}"/>
    <cellStyle name="Comma 2 5 7 3 2" xfId="3521" xr:uid="{5D5C97E8-3E67-47A0-A49A-A208A5D456B1}"/>
    <cellStyle name="Comma 2 5 7 3 2 2" xfId="7324" xr:uid="{9A17FBC6-3A8A-421E-B4A3-CF073D059228}"/>
    <cellStyle name="Comma 2 5 7 3 2 2 2" xfId="15135" xr:uid="{CD1F9CDB-74D4-46FE-9D13-452A96E34654}"/>
    <cellStyle name="Comma 2 5 7 3 2 2 2 2" xfId="30546" xr:uid="{48228E20-D3C7-4039-8269-9DDF8803E113}"/>
    <cellStyle name="Comma 2 5 7 3 2 2 2 2 2" xfId="61370" xr:uid="{6D9DFE8C-63F5-4230-A96C-D835F5BD769C}"/>
    <cellStyle name="Comma 2 5 7 3 2 2 2 3" xfId="45960" xr:uid="{51E3DCE9-1469-454A-AD4E-DEC8DCA5E9A7}"/>
    <cellStyle name="Comma 2 5 7 3 2 2 3" xfId="22737" xr:uid="{3830DF4E-3F4A-4FF5-B586-925DC5DEF971}"/>
    <cellStyle name="Comma 2 5 7 3 2 2 3 2" xfId="53561" xr:uid="{B8A5F834-8D29-4127-9858-8BC75E6881C7}"/>
    <cellStyle name="Comma 2 5 7 3 2 2 4" xfId="38151" xr:uid="{B58433A1-6A41-426B-A120-784D278EE111}"/>
    <cellStyle name="Comma 2 5 7 3 2 3" xfId="11332" xr:uid="{0487FB7B-47E9-464B-AB84-061DE59FDC6E}"/>
    <cellStyle name="Comma 2 5 7 3 2 3 2" xfId="26743" xr:uid="{FEF8E107-CD04-4265-AE24-79C19290DBD0}"/>
    <cellStyle name="Comma 2 5 7 3 2 3 2 2" xfId="57567" xr:uid="{16402384-13E6-4F4B-A2E7-02CDBEBC17BC}"/>
    <cellStyle name="Comma 2 5 7 3 2 3 3" xfId="42157" xr:uid="{CC46A31E-1195-4FA0-B2D7-99B2798640AA}"/>
    <cellStyle name="Comma 2 5 7 3 2 4" xfId="18934" xr:uid="{D2C7269A-911D-4BAB-B6ED-6818AC70343E}"/>
    <cellStyle name="Comma 2 5 7 3 2 4 2" xfId="49758" xr:uid="{B189AEA1-1F63-46D9-B149-A7BE09692156}"/>
    <cellStyle name="Comma 2 5 7 3 2 5" xfId="34348" xr:uid="{40E9FB11-1645-4B8E-843D-20E04AD77772}"/>
    <cellStyle name="Comma 2 5 7 3 3" xfId="5425" xr:uid="{B1B35E6B-DE51-45CA-8929-F1F8EAD9047D}"/>
    <cellStyle name="Comma 2 5 7 3 3 2" xfId="13236" xr:uid="{61E610AF-6348-4F40-AD3B-F31CD57C2B32}"/>
    <cellStyle name="Comma 2 5 7 3 3 2 2" xfId="28647" xr:uid="{1AEEE01B-3B40-4476-B50B-7E50E8346AFE}"/>
    <cellStyle name="Comma 2 5 7 3 3 2 2 2" xfId="59471" xr:uid="{8A85FBEB-0C8C-4085-9261-D286756C0947}"/>
    <cellStyle name="Comma 2 5 7 3 3 2 3" xfId="44061" xr:uid="{E97334DB-1017-4E1E-BDC6-124C2D34837A}"/>
    <cellStyle name="Comma 2 5 7 3 3 3" xfId="20838" xr:uid="{10F52733-02F5-472E-93E4-2CF56B7A6ADF}"/>
    <cellStyle name="Comma 2 5 7 3 3 3 2" xfId="51662" xr:uid="{7FC29820-3001-4579-9231-21D80BFE8BA1}"/>
    <cellStyle name="Comma 2 5 7 3 3 4" xfId="36252" xr:uid="{0006DD61-4A21-4FE5-95D9-46446C425CFB}"/>
    <cellStyle name="Comma 2 5 7 3 4" xfId="9433" xr:uid="{70715AE1-3FC3-4E35-B7B2-CFD70C482937}"/>
    <cellStyle name="Comma 2 5 7 3 4 2" xfId="24844" xr:uid="{99AF2858-5367-4965-A1D2-86DD7C75C20E}"/>
    <cellStyle name="Comma 2 5 7 3 4 2 2" xfId="55668" xr:uid="{1A84681F-0344-41DB-A657-E683D6393F10}"/>
    <cellStyle name="Comma 2 5 7 3 4 3" xfId="40258" xr:uid="{D4C01C02-FC26-4FE5-B8FD-03741EBB1D2E}"/>
    <cellStyle name="Comma 2 5 7 3 5" xfId="17035" xr:uid="{31A3A2A8-A248-4EC5-A6E4-9714BCA1D41D}"/>
    <cellStyle name="Comma 2 5 7 3 5 2" xfId="47859" xr:uid="{FAC64A0F-32B8-4476-B5D6-C55958371B8F}"/>
    <cellStyle name="Comma 2 5 7 3 6" xfId="32449" xr:uid="{58C0A6A7-AF61-464C-B46E-7E2644028C6E}"/>
    <cellStyle name="Comma 2 5 7 4" xfId="2255" xr:uid="{3ED1A414-A30C-433C-A26B-9B19EB04E02A}"/>
    <cellStyle name="Comma 2 5 7 4 2" xfId="6058" xr:uid="{4DE8D68F-4D56-47B5-A8F4-D948BC8E3C1B}"/>
    <cellStyle name="Comma 2 5 7 4 2 2" xfId="13869" xr:uid="{B63D7A16-6A18-4555-9546-C4E7D32D5655}"/>
    <cellStyle name="Comma 2 5 7 4 2 2 2" xfId="29280" xr:uid="{5E7CD3B9-F508-4E4B-A707-868F8E1F46AC}"/>
    <cellStyle name="Comma 2 5 7 4 2 2 2 2" xfId="60104" xr:uid="{BB91FC53-2F9B-4CB3-BF10-6A0FEA21415E}"/>
    <cellStyle name="Comma 2 5 7 4 2 2 3" xfId="44694" xr:uid="{AA064BFB-91F0-4697-A3D0-DBFE67E33B24}"/>
    <cellStyle name="Comma 2 5 7 4 2 3" xfId="21471" xr:uid="{4A682C46-807E-40B8-B0CE-E476178352B5}"/>
    <cellStyle name="Comma 2 5 7 4 2 3 2" xfId="52295" xr:uid="{25FC8EF2-20F5-4640-B6B9-922F18F02ECB}"/>
    <cellStyle name="Comma 2 5 7 4 2 4" xfId="36885" xr:uid="{0DB2C130-5FAB-4FF3-9213-7AE7D0AF52A7}"/>
    <cellStyle name="Comma 2 5 7 4 3" xfId="10066" xr:uid="{5C6E8D9C-8952-4872-8BAE-2F274DCCDCA5}"/>
    <cellStyle name="Comma 2 5 7 4 3 2" xfId="25477" xr:uid="{C9982B67-0538-4397-B634-CF99F419E4EE}"/>
    <cellStyle name="Comma 2 5 7 4 3 2 2" xfId="56301" xr:uid="{7B0784F2-1E3B-4752-9D78-F731E4A073BD}"/>
    <cellStyle name="Comma 2 5 7 4 3 3" xfId="40891" xr:uid="{5417E6A6-A84B-4132-BA55-401EF7FFD7AD}"/>
    <cellStyle name="Comma 2 5 7 4 4" xfId="17668" xr:uid="{5D2B045B-F76C-49D0-8DD0-D21ECBF3986D}"/>
    <cellStyle name="Comma 2 5 7 4 4 2" xfId="48492" xr:uid="{ED01027B-2319-4AC9-B63E-B55A6E922040}"/>
    <cellStyle name="Comma 2 5 7 4 5" xfId="33082" xr:uid="{127D3B7C-60AE-41C4-B8CB-4FC6A67BF41F}"/>
    <cellStyle name="Comma 2 5 7 5" xfId="4159" xr:uid="{63A24C65-AC7E-4BE7-AA3D-52A50E7A8D7F}"/>
    <cellStyle name="Comma 2 5 7 5 2" xfId="11970" xr:uid="{CC41C001-E9B2-4E98-8D53-846D32B48F0F}"/>
    <cellStyle name="Comma 2 5 7 5 2 2" xfId="27381" xr:uid="{EB436FF6-B5C8-4066-94B7-081CAED5D9BC}"/>
    <cellStyle name="Comma 2 5 7 5 2 2 2" xfId="58205" xr:uid="{3846348F-6858-408E-8B30-034F7104C9B6}"/>
    <cellStyle name="Comma 2 5 7 5 2 3" xfId="42795" xr:uid="{33339958-0AB6-47F2-9472-047027860B0D}"/>
    <cellStyle name="Comma 2 5 7 5 3" xfId="19572" xr:uid="{25EE2749-C53E-46F7-9163-C47CA45BA26C}"/>
    <cellStyle name="Comma 2 5 7 5 3 2" xfId="50396" xr:uid="{0A93BEB8-779C-483D-B433-74AEBC307531}"/>
    <cellStyle name="Comma 2 5 7 5 4" xfId="34986" xr:uid="{CB01B7FC-25B3-4916-868A-5A178983A054}"/>
    <cellStyle name="Comma 2 5 7 6" xfId="8167" xr:uid="{A5EEF4F6-EB8A-4259-BFAB-47DE0BE5F75F}"/>
    <cellStyle name="Comma 2 5 7 6 2" xfId="23578" xr:uid="{B613981C-E03A-4946-AEF5-353F869545DC}"/>
    <cellStyle name="Comma 2 5 7 6 2 2" xfId="54402" xr:uid="{D360A0DA-C8F9-4237-847F-0CBD5B7C4F28}"/>
    <cellStyle name="Comma 2 5 7 6 3" xfId="38992" xr:uid="{73FCCFC3-2E58-43FF-B05F-6DD46C516392}"/>
    <cellStyle name="Comma 2 5 7 7" xfId="15769" xr:uid="{75FF68D4-C88A-4C9A-B77D-7DF9A5A0FE60}"/>
    <cellStyle name="Comma 2 5 7 7 2" xfId="46593" xr:uid="{93BA94B8-B9D8-4649-A577-668C5B13DCFC}"/>
    <cellStyle name="Comma 2 5 7 8" xfId="31183" xr:uid="{B60F7E7E-9AF3-4E35-B480-5BE32E782942}"/>
    <cellStyle name="Comma 2 5 8" xfId="776" xr:uid="{2F56190E-7928-41E6-812D-49CC384A7EFA}"/>
    <cellStyle name="Comma 2 5 8 2" xfId="2675" xr:uid="{19D34F0B-C296-4043-BED9-A4B7F3DEEA94}"/>
    <cellStyle name="Comma 2 5 8 2 2" xfId="6478" xr:uid="{FD2C3D65-7FA2-456A-B4E7-34E8B3C494B6}"/>
    <cellStyle name="Comma 2 5 8 2 2 2" xfId="14289" xr:uid="{6CA612A6-6AE6-482B-852E-BEF9A67D7C7C}"/>
    <cellStyle name="Comma 2 5 8 2 2 2 2" xfId="29700" xr:uid="{6CF26EAB-6115-4A02-81B2-A7C3F0EFD829}"/>
    <cellStyle name="Comma 2 5 8 2 2 2 2 2" xfId="60524" xr:uid="{C518C8CA-E353-4431-AD46-8D67F653A168}"/>
    <cellStyle name="Comma 2 5 8 2 2 2 3" xfId="45114" xr:uid="{EC97E175-995A-45C0-80D0-792E86A56CE6}"/>
    <cellStyle name="Comma 2 5 8 2 2 3" xfId="21891" xr:uid="{5E0CCF67-83BC-4D7D-BD61-DCF5248D06ED}"/>
    <cellStyle name="Comma 2 5 8 2 2 3 2" xfId="52715" xr:uid="{8A940412-8C6D-4B04-B335-55F8DFD025E2}"/>
    <cellStyle name="Comma 2 5 8 2 2 4" xfId="37305" xr:uid="{71E38363-682F-4199-A7C8-14FBBB18B420}"/>
    <cellStyle name="Comma 2 5 8 2 3" xfId="10486" xr:uid="{8B925351-C4EB-43DC-B733-35259618783D}"/>
    <cellStyle name="Comma 2 5 8 2 3 2" xfId="25897" xr:uid="{CBB7C280-7F14-470B-B063-F4334FE0AE20}"/>
    <cellStyle name="Comma 2 5 8 2 3 2 2" xfId="56721" xr:uid="{5DB42BBD-1031-40E5-B63F-4E2CA7487C64}"/>
    <cellStyle name="Comma 2 5 8 2 3 3" xfId="41311" xr:uid="{4532F414-0967-4B28-AA4E-415373F29667}"/>
    <cellStyle name="Comma 2 5 8 2 4" xfId="18088" xr:uid="{5011721A-6145-4D98-810D-18A9716B0739}"/>
    <cellStyle name="Comma 2 5 8 2 4 2" xfId="48912" xr:uid="{E9DB4F36-240F-41C5-9201-9AA2C36169EF}"/>
    <cellStyle name="Comma 2 5 8 2 5" xfId="33502" xr:uid="{71043A43-FF14-4C5F-A658-9528D5E3CC50}"/>
    <cellStyle name="Comma 2 5 8 3" xfId="4579" xr:uid="{DE42FBF9-0190-4259-96D8-7518C452CF70}"/>
    <cellStyle name="Comma 2 5 8 3 2" xfId="12390" xr:uid="{D973EE4C-C73A-4B16-A6B9-88E6F9767A1B}"/>
    <cellStyle name="Comma 2 5 8 3 2 2" xfId="27801" xr:uid="{46C12ACA-C0C3-4AC5-B6A9-477E033F3952}"/>
    <cellStyle name="Comma 2 5 8 3 2 2 2" xfId="58625" xr:uid="{6140F094-ECC6-4ED3-9CDD-D329ADBAC23A}"/>
    <cellStyle name="Comma 2 5 8 3 2 3" xfId="43215" xr:uid="{F473F4F6-766F-468E-9986-F8B67EAA3CA9}"/>
    <cellStyle name="Comma 2 5 8 3 3" xfId="19992" xr:uid="{356A39BF-37CD-4C11-98F2-0C96EC36B746}"/>
    <cellStyle name="Comma 2 5 8 3 3 2" xfId="50816" xr:uid="{C166D501-577E-40FA-B74D-7FF970A40CEB}"/>
    <cellStyle name="Comma 2 5 8 3 4" xfId="35406" xr:uid="{5F9AA9C5-14E8-46FA-BA35-EB7215BD3E31}"/>
    <cellStyle name="Comma 2 5 8 4" xfId="8587" xr:uid="{08031426-1314-4CDF-92B1-85E992E5548E}"/>
    <cellStyle name="Comma 2 5 8 4 2" xfId="23998" xr:uid="{FCBBD386-7BED-4178-9681-1070716E355B}"/>
    <cellStyle name="Comma 2 5 8 4 2 2" xfId="54822" xr:uid="{1AC0EBBF-24CD-43C1-8EBA-E8545BE6FB4B}"/>
    <cellStyle name="Comma 2 5 8 4 3" xfId="39412" xr:uid="{8AAE82CC-C37A-4111-8129-5362670BD845}"/>
    <cellStyle name="Comma 2 5 8 5" xfId="16189" xr:uid="{4F044183-97AD-4CD5-8B76-B6096BBD1DF9}"/>
    <cellStyle name="Comma 2 5 8 5 2" xfId="47013" xr:uid="{453D7B04-FA9F-467B-8AC3-1E895396216F}"/>
    <cellStyle name="Comma 2 5 8 6" xfId="31603" xr:uid="{41D41D39-AD9E-4CB8-AD19-50597E6A79D9}"/>
    <cellStyle name="Comma 2 5 9" xfId="1409" xr:uid="{2D7F6082-2F62-4F5A-AF7B-6A0C4A682343}"/>
    <cellStyle name="Comma 2 5 9 2" xfId="3308" xr:uid="{10347C6F-25F6-4815-8B35-99AAA4DC1E8E}"/>
    <cellStyle name="Comma 2 5 9 2 2" xfId="7111" xr:uid="{62D72485-5340-4829-AB5B-95C349185F7B}"/>
    <cellStyle name="Comma 2 5 9 2 2 2" xfId="14922" xr:uid="{868F82BF-B79D-4498-99DC-359E1ABFFFAC}"/>
    <cellStyle name="Comma 2 5 9 2 2 2 2" xfId="30333" xr:uid="{CA2A94DE-1C55-4A19-A782-9F0F9440C917}"/>
    <cellStyle name="Comma 2 5 9 2 2 2 2 2" xfId="61157" xr:uid="{ACDF18AE-DC66-4E72-8A17-25C69C6A3E5E}"/>
    <cellStyle name="Comma 2 5 9 2 2 2 3" xfId="45747" xr:uid="{8B04A2B9-D6BB-428B-ADF9-37EBCAC94FB1}"/>
    <cellStyle name="Comma 2 5 9 2 2 3" xfId="22524" xr:uid="{BD0EF4F0-92CD-46A6-8CB5-2E9FD37598C9}"/>
    <cellStyle name="Comma 2 5 9 2 2 3 2" xfId="53348" xr:uid="{3B3B297F-1D57-4AF0-9B3D-8A38685932E9}"/>
    <cellStyle name="Comma 2 5 9 2 2 4" xfId="37938" xr:uid="{F5C4E1D2-A973-4EF8-A3E2-C9ECB9AA06F4}"/>
    <cellStyle name="Comma 2 5 9 2 3" xfId="11119" xr:uid="{F832ED84-F170-4A48-A6FA-BF8309F9DCD1}"/>
    <cellStyle name="Comma 2 5 9 2 3 2" xfId="26530" xr:uid="{A98AEEEB-8C3E-4B24-89B6-BA2DBAE60251}"/>
    <cellStyle name="Comma 2 5 9 2 3 2 2" xfId="57354" xr:uid="{E5584F6E-EC8C-4B8C-B214-2ECBA593B5B8}"/>
    <cellStyle name="Comma 2 5 9 2 3 3" xfId="41944" xr:uid="{780E7EE7-E2F8-45F5-98C7-B22AD285463C}"/>
    <cellStyle name="Comma 2 5 9 2 4" xfId="18721" xr:uid="{E87C23B1-43FB-4FAE-8953-7475C3394A9E}"/>
    <cellStyle name="Comma 2 5 9 2 4 2" xfId="49545" xr:uid="{99E9109D-8690-40D9-BB4E-CC428A9B0779}"/>
    <cellStyle name="Comma 2 5 9 2 5" xfId="34135" xr:uid="{D478B159-7A76-4AB1-8D93-EA1468EFFF59}"/>
    <cellStyle name="Comma 2 5 9 3" xfId="5212" xr:uid="{4D97653F-DCE0-41D5-9EB3-EABCD540842F}"/>
    <cellStyle name="Comma 2 5 9 3 2" xfId="13023" xr:uid="{65431BE7-1137-4D2D-A78E-28C83B40736C}"/>
    <cellStyle name="Comma 2 5 9 3 2 2" xfId="28434" xr:uid="{AE850E23-8F58-4EA1-8A03-6F21972ADBB1}"/>
    <cellStyle name="Comma 2 5 9 3 2 2 2" xfId="59258" xr:uid="{F6D42E45-4398-4AC4-A0AE-7AFC7BA4D63C}"/>
    <cellStyle name="Comma 2 5 9 3 2 3" xfId="43848" xr:uid="{7048F3A6-7F32-4998-8A9A-81D131C7DCA0}"/>
    <cellStyle name="Comma 2 5 9 3 3" xfId="20625" xr:uid="{9601484D-AE05-4D38-9895-7FDF01E1B1CA}"/>
    <cellStyle name="Comma 2 5 9 3 3 2" xfId="51449" xr:uid="{C9B27CF6-3593-48D8-99E7-DFC70AB27DB5}"/>
    <cellStyle name="Comma 2 5 9 3 4" xfId="36039" xr:uid="{39550887-11A1-4572-B112-D918139980C1}"/>
    <cellStyle name="Comma 2 5 9 4" xfId="9220" xr:uid="{2FA7E24B-3608-45A1-B27C-0DA88EA7B682}"/>
    <cellStyle name="Comma 2 5 9 4 2" xfId="24631" xr:uid="{84133D37-06B1-41D7-973E-BC138F509C49}"/>
    <cellStyle name="Comma 2 5 9 4 2 2" xfId="55455" xr:uid="{9DEE4E69-4AE4-4461-8404-3761742B2406}"/>
    <cellStyle name="Comma 2 5 9 4 3" xfId="40045" xr:uid="{01A90F44-0ED4-472D-938A-4212E0541D0C}"/>
    <cellStyle name="Comma 2 5 9 5" xfId="16822" xr:uid="{2430D36B-B38A-4539-A7F9-C562E2314A71}"/>
    <cellStyle name="Comma 2 5 9 5 2" xfId="47646" xr:uid="{AB28F702-DBFF-4A45-B369-DD01773F44AC}"/>
    <cellStyle name="Comma 2 5 9 6" xfId="32236" xr:uid="{E9930C9B-B8D2-448C-80BC-E98CBAF538B0}"/>
    <cellStyle name="Comma 2 6" xfId="136" xr:uid="{EF4B91D1-308B-4A83-AC02-2004804A55B9}"/>
    <cellStyle name="Comma 2 6 10" xfId="3948" xr:uid="{1AC907B3-DD17-48CD-9990-D1EA16D3517E}"/>
    <cellStyle name="Comma 2 6 10 2" xfId="11759" xr:uid="{0C119CF7-9808-4540-8E86-07302D5AFE7A}"/>
    <cellStyle name="Comma 2 6 10 2 2" xfId="27170" xr:uid="{5DC3F07D-74A6-4AAE-B6B2-2AEBC5F449E9}"/>
    <cellStyle name="Comma 2 6 10 2 2 2" xfId="57994" xr:uid="{90E4219A-F6E5-4A48-AE39-5489C2541506}"/>
    <cellStyle name="Comma 2 6 10 2 3" xfId="42584" xr:uid="{184C7453-23BE-41D9-A618-E04624DC3DEA}"/>
    <cellStyle name="Comma 2 6 10 3" xfId="19361" xr:uid="{FE2E7019-75A6-43AF-B861-9B515F35D3E2}"/>
    <cellStyle name="Comma 2 6 10 3 2" xfId="50185" xr:uid="{8C0CBB13-D46D-4EC7-A367-762124A09088}"/>
    <cellStyle name="Comma 2 6 10 4" xfId="34775" xr:uid="{AFF5705B-080D-40D5-88E7-29CB5B002A56}"/>
    <cellStyle name="Comma 2 6 11" xfId="7956" xr:uid="{DF4E8EBC-B8B6-44ED-A764-2B7C03828BA3}"/>
    <cellStyle name="Comma 2 6 11 2" xfId="23367" xr:uid="{072FDAD9-BEEF-48AD-A2DC-DDF1E6AE4427}"/>
    <cellStyle name="Comma 2 6 11 2 2" xfId="54191" xr:uid="{A4026D28-4F95-4D02-ABC8-9C4C3D093BF1}"/>
    <cellStyle name="Comma 2 6 11 3" xfId="38781" xr:uid="{551736EA-CB2C-4DC2-8EC3-A97F8711F8E1}"/>
    <cellStyle name="Comma 2 6 12" xfId="7747" xr:uid="{FD4CBF5A-BF46-40C4-B511-C0369A6B4C88}"/>
    <cellStyle name="Comma 2 6 12 2" xfId="23158" xr:uid="{5637DD7D-05FB-47CA-874A-0F017B063DDA}"/>
    <cellStyle name="Comma 2 6 12 2 2" xfId="53982" xr:uid="{9F517B1B-2B72-4E20-B431-20A3F79216D8}"/>
    <cellStyle name="Comma 2 6 12 3" xfId="38572" xr:uid="{E08E1432-1E71-4A41-A2DC-E2FEA2437219}"/>
    <cellStyle name="Comma 2 6 13" xfId="15558" xr:uid="{AF076D09-7F12-419D-8339-C37DB3FC75FF}"/>
    <cellStyle name="Comma 2 6 13 2" xfId="46382" xr:uid="{95428E59-7500-4C27-95CE-2B62A025DACF}"/>
    <cellStyle name="Comma 2 6 14" xfId="30972" xr:uid="{0D8D4CEF-35EC-4951-BB58-775335DABE02}"/>
    <cellStyle name="Comma 2 6 2" xfId="221" xr:uid="{637E2DA6-AE42-46ED-84F7-8797252415B5}"/>
    <cellStyle name="Comma 2 6 2 10" xfId="7832" xr:uid="{4BAAB38A-2F70-40FC-97AB-5A15B73C21A5}"/>
    <cellStyle name="Comma 2 6 2 10 2" xfId="23243" xr:uid="{E97BF43E-7140-4DF2-80D4-13212D7794D1}"/>
    <cellStyle name="Comma 2 6 2 10 2 2" xfId="54067" xr:uid="{5400A5ED-DF51-49AD-9855-D55A30C82CBC}"/>
    <cellStyle name="Comma 2 6 2 10 3" xfId="38657" xr:uid="{75E1926C-1240-45DB-AD9E-FCFC4F48B2C3}"/>
    <cellStyle name="Comma 2 6 2 11" xfId="15643" xr:uid="{83D6EF94-BDB3-4E22-89A9-F352229747D5}"/>
    <cellStyle name="Comma 2 6 2 11 2" xfId="46467" xr:uid="{02C14AA4-323C-4AA2-BBF5-35799D102FDD}"/>
    <cellStyle name="Comma 2 6 2 12" xfId="31057" xr:uid="{FF940705-6CF2-47D8-82EB-972C5ACADB24}"/>
    <cellStyle name="Comma 2 6 2 2" xfId="303" xr:uid="{957DD0E9-A6D8-447E-81DB-91191B3500A9}"/>
    <cellStyle name="Comma 2 6 2 2 10" xfId="15725" xr:uid="{E4B59963-4D7D-4460-9EEC-458423BE850C}"/>
    <cellStyle name="Comma 2 6 2 2 10 2" xfId="46549" xr:uid="{86707728-58C3-435B-A79F-FFF5A907EB7C}"/>
    <cellStyle name="Comma 2 6 2 2 11" xfId="31139" xr:uid="{5A815EAD-6A63-41A6-8656-566BB3D210A2}"/>
    <cellStyle name="Comma 2 6 2 2 2" xfId="734" xr:uid="{1F2EC65E-6829-4881-AEB4-0B50334F8647}"/>
    <cellStyle name="Comma 2 6 2 2 2 2" xfId="1367" xr:uid="{C2FED73F-6FAA-46CC-B487-18F020C43A5C}"/>
    <cellStyle name="Comma 2 6 2 2 2 2 2" xfId="3266" xr:uid="{36A1E432-2411-422E-9D15-37EB175FBFDA}"/>
    <cellStyle name="Comma 2 6 2 2 2 2 2 2" xfId="7069" xr:uid="{34E46298-5965-420B-A2A9-6B51F4E7768A}"/>
    <cellStyle name="Comma 2 6 2 2 2 2 2 2 2" xfId="14880" xr:uid="{8BE27914-9F75-492C-A715-26518869CF7D}"/>
    <cellStyle name="Comma 2 6 2 2 2 2 2 2 2 2" xfId="30291" xr:uid="{99CD4CCD-AD6D-47FD-9DDC-8F618822F329}"/>
    <cellStyle name="Comma 2 6 2 2 2 2 2 2 2 2 2" xfId="61115" xr:uid="{B6137F14-D794-4779-8F85-E7FFC0A43B56}"/>
    <cellStyle name="Comma 2 6 2 2 2 2 2 2 2 3" xfId="45705" xr:uid="{90A5A2D8-1B0A-4239-9B3A-AFCA757836DD}"/>
    <cellStyle name="Comma 2 6 2 2 2 2 2 2 3" xfId="22482" xr:uid="{05E59AF0-DF3D-4815-9DE9-1B79D0902D73}"/>
    <cellStyle name="Comma 2 6 2 2 2 2 2 2 3 2" xfId="53306" xr:uid="{81299BCD-FCDF-4479-9AD2-09EF5928C804}"/>
    <cellStyle name="Comma 2 6 2 2 2 2 2 2 4" xfId="37896" xr:uid="{58E03D60-0B45-4189-9004-897ABB2D1FFE}"/>
    <cellStyle name="Comma 2 6 2 2 2 2 2 3" xfId="11077" xr:uid="{22B5E28A-07D9-4DD3-8130-5285AC5A85C4}"/>
    <cellStyle name="Comma 2 6 2 2 2 2 2 3 2" xfId="26488" xr:uid="{F19C8515-8C6B-49D1-A06B-8760329E1406}"/>
    <cellStyle name="Comma 2 6 2 2 2 2 2 3 2 2" xfId="57312" xr:uid="{FCA4F4E4-9348-402C-B2D4-9F5FE7CCA012}"/>
    <cellStyle name="Comma 2 6 2 2 2 2 2 3 3" xfId="41902" xr:uid="{E2BCCD8D-33B4-43CF-97F1-F10A40D00CA8}"/>
    <cellStyle name="Comma 2 6 2 2 2 2 2 4" xfId="18679" xr:uid="{325A095B-95DA-49CF-9B29-8483542749F9}"/>
    <cellStyle name="Comma 2 6 2 2 2 2 2 4 2" xfId="49503" xr:uid="{CD7D6B6F-7AC6-46CA-9483-837380D29CCA}"/>
    <cellStyle name="Comma 2 6 2 2 2 2 2 5" xfId="34093" xr:uid="{79EAD820-125C-4AFF-942D-24202B8D41F0}"/>
    <cellStyle name="Comma 2 6 2 2 2 2 3" xfId="5170" xr:uid="{536C0CCB-7FBB-44D2-8801-093CA4A7A5E2}"/>
    <cellStyle name="Comma 2 6 2 2 2 2 3 2" xfId="12981" xr:uid="{3B52000E-1080-4070-8052-75AFEC60D60D}"/>
    <cellStyle name="Comma 2 6 2 2 2 2 3 2 2" xfId="28392" xr:uid="{4B5B7628-9CA2-4F51-9CE1-0D8F52EF1230}"/>
    <cellStyle name="Comma 2 6 2 2 2 2 3 2 2 2" xfId="59216" xr:uid="{B5DB5ADC-ECA0-41F8-A1FF-8974F096971F}"/>
    <cellStyle name="Comma 2 6 2 2 2 2 3 2 3" xfId="43806" xr:uid="{B420B34F-8446-4AB9-998B-98899A97C775}"/>
    <cellStyle name="Comma 2 6 2 2 2 2 3 3" xfId="20583" xr:uid="{E56AF16F-0340-4335-9038-EFD22D4A72C1}"/>
    <cellStyle name="Comma 2 6 2 2 2 2 3 3 2" xfId="51407" xr:uid="{4C6BCA0D-BCF0-4E87-B9F3-4071674D57DA}"/>
    <cellStyle name="Comma 2 6 2 2 2 2 3 4" xfId="35997" xr:uid="{65871672-3B5F-4D0D-AD29-C0185736C90E}"/>
    <cellStyle name="Comma 2 6 2 2 2 2 4" xfId="9178" xr:uid="{D66509DC-D0D5-46B5-A2D9-D63CFFCC024A}"/>
    <cellStyle name="Comma 2 6 2 2 2 2 4 2" xfId="24589" xr:uid="{BC79C5D7-8FF1-4495-AE1A-064BDD7FC527}"/>
    <cellStyle name="Comma 2 6 2 2 2 2 4 2 2" xfId="55413" xr:uid="{F9C7DECD-27A6-4E9F-8EA7-DC0A7FF8648F}"/>
    <cellStyle name="Comma 2 6 2 2 2 2 4 3" xfId="40003" xr:uid="{F62D96C7-F4CF-49AF-8920-64DAD2F44212}"/>
    <cellStyle name="Comma 2 6 2 2 2 2 5" xfId="16780" xr:uid="{EAF47FED-0B4D-4776-AFDA-D52C04E35DBA}"/>
    <cellStyle name="Comma 2 6 2 2 2 2 5 2" xfId="47604" xr:uid="{99211511-89CB-45A7-B45D-825E3FFC22E3}"/>
    <cellStyle name="Comma 2 6 2 2 2 2 6" xfId="32194" xr:uid="{04E1CE1B-6741-4000-8751-05D4C60AA9B2}"/>
    <cellStyle name="Comma 2 6 2 2 2 3" xfId="2000" xr:uid="{B653D3EA-411B-4E30-A0AC-CE5B196EB747}"/>
    <cellStyle name="Comma 2 6 2 2 2 3 2" xfId="3899" xr:uid="{958F382D-2494-449D-A8D0-B144B556EA38}"/>
    <cellStyle name="Comma 2 6 2 2 2 3 2 2" xfId="7702" xr:uid="{B054AAB0-9B5C-4A13-97BC-E7258BDA0959}"/>
    <cellStyle name="Comma 2 6 2 2 2 3 2 2 2" xfId="15513" xr:uid="{E392B178-CE04-4DB6-ABC5-C639FB274076}"/>
    <cellStyle name="Comma 2 6 2 2 2 3 2 2 2 2" xfId="30924" xr:uid="{47076631-D367-4ABC-9DBE-7F6B67F122F7}"/>
    <cellStyle name="Comma 2 6 2 2 2 3 2 2 2 2 2" xfId="61748" xr:uid="{C6CD1664-DB1B-45CD-B92B-6B3D6C2CB621}"/>
    <cellStyle name="Comma 2 6 2 2 2 3 2 2 2 3" xfId="46338" xr:uid="{862E1CCE-C4AA-410F-AC0B-DE486FFAF414}"/>
    <cellStyle name="Comma 2 6 2 2 2 3 2 2 3" xfId="23115" xr:uid="{49C689EE-4785-42D2-9BC2-ED5906E41744}"/>
    <cellStyle name="Comma 2 6 2 2 2 3 2 2 3 2" xfId="53939" xr:uid="{F5C2C765-5E9A-4905-AE92-DAF801A9FB6A}"/>
    <cellStyle name="Comma 2 6 2 2 2 3 2 2 4" xfId="38529" xr:uid="{D95DB043-A433-41D9-82F3-B0525E32925A}"/>
    <cellStyle name="Comma 2 6 2 2 2 3 2 3" xfId="11710" xr:uid="{9E4C0247-2437-410E-AEB1-EC6821317C2C}"/>
    <cellStyle name="Comma 2 6 2 2 2 3 2 3 2" xfId="27121" xr:uid="{861626DA-636E-4288-B0A1-E98FE5455D84}"/>
    <cellStyle name="Comma 2 6 2 2 2 3 2 3 2 2" xfId="57945" xr:uid="{6FFB2D99-5919-4AF4-876B-6B18B0AAE7F2}"/>
    <cellStyle name="Comma 2 6 2 2 2 3 2 3 3" xfId="42535" xr:uid="{2FFF825E-3090-485F-B2ED-09EFF61EC385}"/>
    <cellStyle name="Comma 2 6 2 2 2 3 2 4" xfId="19312" xr:uid="{AEA2B26B-3F72-462D-85C6-5FB50542EF2F}"/>
    <cellStyle name="Comma 2 6 2 2 2 3 2 4 2" xfId="50136" xr:uid="{84A1B47D-3EE7-4F08-8DD1-9FB429810BD8}"/>
    <cellStyle name="Comma 2 6 2 2 2 3 2 5" xfId="34726" xr:uid="{CA58D0E6-CDF8-4A60-B8A0-53A2B988A000}"/>
    <cellStyle name="Comma 2 6 2 2 2 3 3" xfId="5803" xr:uid="{49BFE024-9951-418E-9D5A-A67CB9C81796}"/>
    <cellStyle name="Comma 2 6 2 2 2 3 3 2" xfId="13614" xr:uid="{A656064B-DE38-4BA0-9AF5-DBE6396CB34F}"/>
    <cellStyle name="Comma 2 6 2 2 2 3 3 2 2" xfId="29025" xr:uid="{68EBF610-78E6-4CED-8FBF-1DCD1AAE290F}"/>
    <cellStyle name="Comma 2 6 2 2 2 3 3 2 2 2" xfId="59849" xr:uid="{2570A7E1-64CE-4245-A0C6-64434F446B18}"/>
    <cellStyle name="Comma 2 6 2 2 2 3 3 2 3" xfId="44439" xr:uid="{2472DDF5-4B3A-4661-8E0D-122646AB0AE0}"/>
    <cellStyle name="Comma 2 6 2 2 2 3 3 3" xfId="21216" xr:uid="{96E7E636-F49A-4070-824E-ED0A7B426F26}"/>
    <cellStyle name="Comma 2 6 2 2 2 3 3 3 2" xfId="52040" xr:uid="{A8ECD980-0076-4419-A2EC-33E6D7032AD6}"/>
    <cellStyle name="Comma 2 6 2 2 2 3 3 4" xfId="36630" xr:uid="{C6A34CBF-8281-4F55-A55B-A3FDB706CDDD}"/>
    <cellStyle name="Comma 2 6 2 2 2 3 4" xfId="9811" xr:uid="{E480E6E2-D7DE-414D-8C02-343F30B3A224}"/>
    <cellStyle name="Comma 2 6 2 2 2 3 4 2" xfId="25222" xr:uid="{1D85942E-F6A9-4130-9210-698A257112C1}"/>
    <cellStyle name="Comma 2 6 2 2 2 3 4 2 2" xfId="56046" xr:uid="{465F3FE3-114E-4C66-9C94-AAFEC2C351E7}"/>
    <cellStyle name="Comma 2 6 2 2 2 3 4 3" xfId="40636" xr:uid="{4BC49692-F415-48B4-BE0F-2107364BB207}"/>
    <cellStyle name="Comma 2 6 2 2 2 3 5" xfId="17413" xr:uid="{F34F126F-BAD8-4721-8FF2-27A26657AF8B}"/>
    <cellStyle name="Comma 2 6 2 2 2 3 5 2" xfId="48237" xr:uid="{04F8DCF4-73BE-4DA6-890F-07FE1F6749BA}"/>
    <cellStyle name="Comma 2 6 2 2 2 3 6" xfId="32827" xr:uid="{B00E3CEA-B9D4-4384-8CE4-722602A69168}"/>
    <cellStyle name="Comma 2 6 2 2 2 4" xfId="2633" xr:uid="{F85DE44D-0BA8-4A1E-9191-94830D6F1A56}"/>
    <cellStyle name="Comma 2 6 2 2 2 4 2" xfId="6436" xr:uid="{830678EE-112B-412E-8597-E35C0D571BFA}"/>
    <cellStyle name="Comma 2 6 2 2 2 4 2 2" xfId="14247" xr:uid="{68567F8E-665B-4938-964B-91994B859A9B}"/>
    <cellStyle name="Comma 2 6 2 2 2 4 2 2 2" xfId="29658" xr:uid="{922AA634-348C-4DC7-8995-CAF7ACB1255C}"/>
    <cellStyle name="Comma 2 6 2 2 2 4 2 2 2 2" xfId="60482" xr:uid="{3B8270E4-30A1-43B8-A8DB-5954303C935E}"/>
    <cellStyle name="Comma 2 6 2 2 2 4 2 2 3" xfId="45072" xr:uid="{1080404E-E311-48FC-B23E-EA135EDC2D1D}"/>
    <cellStyle name="Comma 2 6 2 2 2 4 2 3" xfId="21849" xr:uid="{AE2CC4F3-0947-4654-AB0D-9AE6F07060FB}"/>
    <cellStyle name="Comma 2 6 2 2 2 4 2 3 2" xfId="52673" xr:uid="{68FD861B-BF5F-4A18-BE47-002781C89D34}"/>
    <cellStyle name="Comma 2 6 2 2 2 4 2 4" xfId="37263" xr:uid="{67C47134-9439-4814-831F-CD745CC4A8D2}"/>
    <cellStyle name="Comma 2 6 2 2 2 4 3" xfId="10444" xr:uid="{DB4EDF2E-8A41-4B56-B40A-E5BFB185D8B6}"/>
    <cellStyle name="Comma 2 6 2 2 2 4 3 2" xfId="25855" xr:uid="{48FAADC2-EA1C-46D7-8C2D-58A5124D0466}"/>
    <cellStyle name="Comma 2 6 2 2 2 4 3 2 2" xfId="56679" xr:uid="{10D55B5E-4449-422F-A8C9-2BA4391B348B}"/>
    <cellStyle name="Comma 2 6 2 2 2 4 3 3" xfId="41269" xr:uid="{EC497509-6A8E-4619-9234-4B8B12C6A6DB}"/>
    <cellStyle name="Comma 2 6 2 2 2 4 4" xfId="18046" xr:uid="{69D56EBC-C954-491F-B4C1-C4EF89BC5A5A}"/>
    <cellStyle name="Comma 2 6 2 2 2 4 4 2" xfId="48870" xr:uid="{A6EDCBB1-AD05-411A-8B10-6B45354103FB}"/>
    <cellStyle name="Comma 2 6 2 2 2 4 5" xfId="33460" xr:uid="{793E01A8-BCAB-4995-8E61-CD2BFC3CF347}"/>
    <cellStyle name="Comma 2 6 2 2 2 5" xfId="4537" xr:uid="{DF14246B-5B6F-48ED-8D56-10BC313329FD}"/>
    <cellStyle name="Comma 2 6 2 2 2 5 2" xfId="12348" xr:uid="{F7ECD415-AF64-4681-B2C6-4B8676CED8FB}"/>
    <cellStyle name="Comma 2 6 2 2 2 5 2 2" xfId="27759" xr:uid="{627DB3E4-3306-4DE7-8663-F080380964E3}"/>
    <cellStyle name="Comma 2 6 2 2 2 5 2 2 2" xfId="58583" xr:uid="{66B1FC33-29DA-40EE-A59E-24528CD3686A}"/>
    <cellStyle name="Comma 2 6 2 2 2 5 2 3" xfId="43173" xr:uid="{FAF8ECE9-6B4A-4E1B-8E71-4B526076F76B}"/>
    <cellStyle name="Comma 2 6 2 2 2 5 3" xfId="19950" xr:uid="{359365D9-C308-49DD-AAA7-17FE15200169}"/>
    <cellStyle name="Comma 2 6 2 2 2 5 3 2" xfId="50774" xr:uid="{F25B2153-7395-4B79-AA3E-3F2D2026E8D4}"/>
    <cellStyle name="Comma 2 6 2 2 2 5 4" xfId="35364" xr:uid="{36897710-493B-4453-BC3B-8E86BC469112}"/>
    <cellStyle name="Comma 2 6 2 2 2 6" xfId="8545" xr:uid="{E4EC4657-5989-4867-BE70-D7EE7B9B6729}"/>
    <cellStyle name="Comma 2 6 2 2 2 6 2" xfId="23956" xr:uid="{54640E0B-99E0-4883-AE53-02529DA34E9D}"/>
    <cellStyle name="Comma 2 6 2 2 2 6 2 2" xfId="54780" xr:uid="{03F3D514-02F3-4CB7-89D6-BACA3F6FF882}"/>
    <cellStyle name="Comma 2 6 2 2 2 6 3" xfId="39370" xr:uid="{1C47E2F3-A4EF-49A2-9B8B-516080DA21CE}"/>
    <cellStyle name="Comma 2 6 2 2 2 7" xfId="16147" xr:uid="{5A46C6BA-8D47-46E1-BEF3-7294CBEBD662}"/>
    <cellStyle name="Comma 2 6 2 2 2 7 2" xfId="46971" xr:uid="{724FC118-B3E2-4859-81AA-364886AFC37F}"/>
    <cellStyle name="Comma 2 6 2 2 2 8" xfId="31561" xr:uid="{075C053D-C23C-4E75-B18B-6529B47B3F69}"/>
    <cellStyle name="Comma 2 6 2 2 3" xfId="525" xr:uid="{A3D28867-44D0-415C-9E7E-D99F6A36256A}"/>
    <cellStyle name="Comma 2 6 2 2 3 2" xfId="1158" xr:uid="{03D23442-AB42-491E-A3D5-4E602E1A4280}"/>
    <cellStyle name="Comma 2 6 2 2 3 2 2" xfId="3057" xr:uid="{40E7FF15-F7C3-40DB-9795-1AF07326739E}"/>
    <cellStyle name="Comma 2 6 2 2 3 2 2 2" xfId="6860" xr:uid="{21DF08A9-860A-4DDE-B342-A928FED0A12A}"/>
    <cellStyle name="Comma 2 6 2 2 3 2 2 2 2" xfId="14671" xr:uid="{7DA125DE-A33A-4227-AC4A-6C1E2EE3B887}"/>
    <cellStyle name="Comma 2 6 2 2 3 2 2 2 2 2" xfId="30082" xr:uid="{9FBDFD1B-749C-4CBC-92D0-E4324A4A0BA0}"/>
    <cellStyle name="Comma 2 6 2 2 3 2 2 2 2 2 2" xfId="60906" xr:uid="{48A1C71A-4624-407A-A5DF-C03CEC574000}"/>
    <cellStyle name="Comma 2 6 2 2 3 2 2 2 2 3" xfId="45496" xr:uid="{194BEB42-5FDC-49E5-A4A0-16F8E985AF0D}"/>
    <cellStyle name="Comma 2 6 2 2 3 2 2 2 3" xfId="22273" xr:uid="{029E0041-E1F7-4BC2-9DF9-E35B39486745}"/>
    <cellStyle name="Comma 2 6 2 2 3 2 2 2 3 2" xfId="53097" xr:uid="{182CEEED-A4A7-454E-89C5-F18CC5572230}"/>
    <cellStyle name="Comma 2 6 2 2 3 2 2 2 4" xfId="37687" xr:uid="{91753536-9402-4409-9BE8-B02368ECE15E}"/>
    <cellStyle name="Comma 2 6 2 2 3 2 2 3" xfId="10868" xr:uid="{891118B4-0956-4912-B909-2F80041B25FA}"/>
    <cellStyle name="Comma 2 6 2 2 3 2 2 3 2" xfId="26279" xr:uid="{E7FE816B-2F80-407D-9901-600802EE38EF}"/>
    <cellStyle name="Comma 2 6 2 2 3 2 2 3 2 2" xfId="57103" xr:uid="{3E41674E-232E-4E21-986D-0A623E788E47}"/>
    <cellStyle name="Comma 2 6 2 2 3 2 2 3 3" xfId="41693" xr:uid="{942BFBDA-E381-4D06-8CE5-CB3EA237EEB4}"/>
    <cellStyle name="Comma 2 6 2 2 3 2 2 4" xfId="18470" xr:uid="{D6D738DD-8C27-4B0D-8770-6A20A9B27389}"/>
    <cellStyle name="Comma 2 6 2 2 3 2 2 4 2" xfId="49294" xr:uid="{FE7E1019-66FE-4A20-99C0-B81CE27C5C63}"/>
    <cellStyle name="Comma 2 6 2 2 3 2 2 5" xfId="33884" xr:uid="{CE24A3E0-8F3B-415C-8613-C4773C80AD27}"/>
    <cellStyle name="Comma 2 6 2 2 3 2 3" xfId="4961" xr:uid="{22096034-10EC-47D6-B49D-3ABE36EA957D}"/>
    <cellStyle name="Comma 2 6 2 2 3 2 3 2" xfId="12772" xr:uid="{2630B62B-15E5-43BD-9CB7-5510930B6AF2}"/>
    <cellStyle name="Comma 2 6 2 2 3 2 3 2 2" xfId="28183" xr:uid="{C1EA73B4-2896-4A2B-8368-DFC292F93F27}"/>
    <cellStyle name="Comma 2 6 2 2 3 2 3 2 2 2" xfId="59007" xr:uid="{0A8A9D3F-4CA0-4299-828A-787053922759}"/>
    <cellStyle name="Comma 2 6 2 2 3 2 3 2 3" xfId="43597" xr:uid="{4EA4F0E0-F987-4167-9BBE-F646DDF9C359}"/>
    <cellStyle name="Comma 2 6 2 2 3 2 3 3" xfId="20374" xr:uid="{0802A943-A48E-4F84-9512-1AA192A8DF61}"/>
    <cellStyle name="Comma 2 6 2 2 3 2 3 3 2" xfId="51198" xr:uid="{F34F71B5-25D4-46C0-8741-C7DCBB873BFD}"/>
    <cellStyle name="Comma 2 6 2 2 3 2 3 4" xfId="35788" xr:uid="{E61B7065-A72C-4CB8-91DE-8884D9CDA98E}"/>
    <cellStyle name="Comma 2 6 2 2 3 2 4" xfId="8969" xr:uid="{A064AF9D-F88C-47FE-9CCE-6FAA563D1620}"/>
    <cellStyle name="Comma 2 6 2 2 3 2 4 2" xfId="24380" xr:uid="{27FCD6D4-5E18-4AF6-97B3-81BDE28DDD5C}"/>
    <cellStyle name="Comma 2 6 2 2 3 2 4 2 2" xfId="55204" xr:uid="{E4F19384-75CD-47C5-9E2B-89CE4A532447}"/>
    <cellStyle name="Comma 2 6 2 2 3 2 4 3" xfId="39794" xr:uid="{8F6ED73F-44BB-482C-81B5-A52444741A93}"/>
    <cellStyle name="Comma 2 6 2 2 3 2 5" xfId="16571" xr:uid="{19B4DC9E-E4ED-4E15-83FC-39093E7C38A5}"/>
    <cellStyle name="Comma 2 6 2 2 3 2 5 2" xfId="47395" xr:uid="{8F2CAF75-DD81-41AB-838D-C4E15B2C5861}"/>
    <cellStyle name="Comma 2 6 2 2 3 2 6" xfId="31985" xr:uid="{D3287190-7CB6-4DF6-8F19-407663A8CD85}"/>
    <cellStyle name="Comma 2 6 2 2 3 3" xfId="1791" xr:uid="{BDF6C42C-63F5-472C-A4A6-F8A038EB9552}"/>
    <cellStyle name="Comma 2 6 2 2 3 3 2" xfId="3690" xr:uid="{6C0489EF-617F-435A-A41C-AEF8DB3B13F8}"/>
    <cellStyle name="Comma 2 6 2 2 3 3 2 2" xfId="7493" xr:uid="{27935E16-C1A8-4C0B-BB8B-992AA8D4A846}"/>
    <cellStyle name="Comma 2 6 2 2 3 3 2 2 2" xfId="15304" xr:uid="{78C30A19-6B2B-48AF-93B8-904EF007907C}"/>
    <cellStyle name="Comma 2 6 2 2 3 3 2 2 2 2" xfId="30715" xr:uid="{F57D3F6D-8A3A-45F3-9D32-820FB7D33FFC}"/>
    <cellStyle name="Comma 2 6 2 2 3 3 2 2 2 2 2" xfId="61539" xr:uid="{65D48678-8620-44C7-B168-9ED5F69AEAB2}"/>
    <cellStyle name="Comma 2 6 2 2 3 3 2 2 2 3" xfId="46129" xr:uid="{EC623DB8-5180-4218-ACDA-FF57D1A85747}"/>
    <cellStyle name="Comma 2 6 2 2 3 3 2 2 3" xfId="22906" xr:uid="{A70E7065-94CF-4E51-AF28-D9452A605672}"/>
    <cellStyle name="Comma 2 6 2 2 3 3 2 2 3 2" xfId="53730" xr:uid="{5DEC3DBD-F34E-4EE9-A56C-BD5FDCC76EBA}"/>
    <cellStyle name="Comma 2 6 2 2 3 3 2 2 4" xfId="38320" xr:uid="{74EBBAC1-A3E9-4BFB-9BF2-9CBD5B469992}"/>
    <cellStyle name="Comma 2 6 2 2 3 3 2 3" xfId="11501" xr:uid="{D4E52F6B-E769-45B7-97E1-C0366029F7BE}"/>
    <cellStyle name="Comma 2 6 2 2 3 3 2 3 2" xfId="26912" xr:uid="{B72BB5DC-42BB-4BCE-BF9F-A352739EF190}"/>
    <cellStyle name="Comma 2 6 2 2 3 3 2 3 2 2" xfId="57736" xr:uid="{B6DB57B9-FBD8-4558-AB67-86C70BB1C810}"/>
    <cellStyle name="Comma 2 6 2 2 3 3 2 3 3" xfId="42326" xr:uid="{1E48AA61-04B7-41B0-9256-29A6F5ECA3D4}"/>
    <cellStyle name="Comma 2 6 2 2 3 3 2 4" xfId="19103" xr:uid="{44E08F0A-F4EC-48DC-ACF0-F5F07070F135}"/>
    <cellStyle name="Comma 2 6 2 2 3 3 2 4 2" xfId="49927" xr:uid="{4B2F171E-ACBD-48CF-8FEA-9849E86E79B6}"/>
    <cellStyle name="Comma 2 6 2 2 3 3 2 5" xfId="34517" xr:uid="{CAC1F683-2F11-4F06-BC41-238B4112E093}"/>
    <cellStyle name="Comma 2 6 2 2 3 3 3" xfId="5594" xr:uid="{80498F33-AFC5-4122-BD15-653057AAFEA7}"/>
    <cellStyle name="Comma 2 6 2 2 3 3 3 2" xfId="13405" xr:uid="{E4F14D0E-8EF1-46A7-88B1-1A27E7BE366D}"/>
    <cellStyle name="Comma 2 6 2 2 3 3 3 2 2" xfId="28816" xr:uid="{90FA3ABD-DD4A-453D-8F75-9C28D0AF438A}"/>
    <cellStyle name="Comma 2 6 2 2 3 3 3 2 2 2" xfId="59640" xr:uid="{EDEB2A46-B962-4539-9F65-D55E86E98193}"/>
    <cellStyle name="Comma 2 6 2 2 3 3 3 2 3" xfId="44230" xr:uid="{92ECEF29-8B0C-4385-9CC5-71CF3581FAFA}"/>
    <cellStyle name="Comma 2 6 2 2 3 3 3 3" xfId="21007" xr:uid="{D51AD506-3D4E-4AA6-AC66-5D76123AE8B7}"/>
    <cellStyle name="Comma 2 6 2 2 3 3 3 3 2" xfId="51831" xr:uid="{B0C82447-7950-47D8-A1C3-22B0211F2B75}"/>
    <cellStyle name="Comma 2 6 2 2 3 3 3 4" xfId="36421" xr:uid="{16E1FBAE-3842-4C20-840D-06A0E9D69C43}"/>
    <cellStyle name="Comma 2 6 2 2 3 3 4" xfId="9602" xr:uid="{353FBA34-505C-4D3B-9DC7-82BDC5A518D5}"/>
    <cellStyle name="Comma 2 6 2 2 3 3 4 2" xfId="25013" xr:uid="{0F3BB59D-2ADD-4063-AC37-7042F7B4A442}"/>
    <cellStyle name="Comma 2 6 2 2 3 3 4 2 2" xfId="55837" xr:uid="{A52B455B-BE0D-476B-AED7-8B31E2B00CB5}"/>
    <cellStyle name="Comma 2 6 2 2 3 3 4 3" xfId="40427" xr:uid="{153894DC-9249-426C-8A63-C63476558EE1}"/>
    <cellStyle name="Comma 2 6 2 2 3 3 5" xfId="17204" xr:uid="{0B9E0AD9-5AEA-4FDF-B9E9-4DCD8463C9AA}"/>
    <cellStyle name="Comma 2 6 2 2 3 3 5 2" xfId="48028" xr:uid="{96D9744C-AA9C-4B69-82BB-43465B52BD11}"/>
    <cellStyle name="Comma 2 6 2 2 3 3 6" xfId="32618" xr:uid="{9BCDAF3E-5786-4C97-ABC5-97D14FFB471B}"/>
    <cellStyle name="Comma 2 6 2 2 3 4" xfId="2424" xr:uid="{45FA0131-5F28-4924-814B-7C05486891E2}"/>
    <cellStyle name="Comma 2 6 2 2 3 4 2" xfId="6227" xr:uid="{81C3FEF9-D6A2-4EC8-BAD9-A67FF9754F49}"/>
    <cellStyle name="Comma 2 6 2 2 3 4 2 2" xfId="14038" xr:uid="{8900A8D5-D1B9-4793-80F0-B165B368B795}"/>
    <cellStyle name="Comma 2 6 2 2 3 4 2 2 2" xfId="29449" xr:uid="{940F02AC-9264-4219-A0FB-4DA2E83F3A59}"/>
    <cellStyle name="Comma 2 6 2 2 3 4 2 2 2 2" xfId="60273" xr:uid="{AF9D2BBF-279A-4BFB-A228-653CBD57ADE0}"/>
    <cellStyle name="Comma 2 6 2 2 3 4 2 2 3" xfId="44863" xr:uid="{EC525BCA-37F7-4B83-8A35-874077DAB232}"/>
    <cellStyle name="Comma 2 6 2 2 3 4 2 3" xfId="21640" xr:uid="{480B99B6-A71D-4D71-8B0B-0FCFB44988FE}"/>
    <cellStyle name="Comma 2 6 2 2 3 4 2 3 2" xfId="52464" xr:uid="{15CBDCDB-605E-4179-9692-AA6C314366AE}"/>
    <cellStyle name="Comma 2 6 2 2 3 4 2 4" xfId="37054" xr:uid="{2F5B456A-94A1-411A-807C-FC3F66253EFB}"/>
    <cellStyle name="Comma 2 6 2 2 3 4 3" xfId="10235" xr:uid="{F3F98619-AC58-4274-A386-1666DA2B27DD}"/>
    <cellStyle name="Comma 2 6 2 2 3 4 3 2" xfId="25646" xr:uid="{BDAD67BF-66B9-4979-945A-8A48F8BBFA1E}"/>
    <cellStyle name="Comma 2 6 2 2 3 4 3 2 2" xfId="56470" xr:uid="{5FC93931-EC41-4DBE-80C2-D4B0475853AA}"/>
    <cellStyle name="Comma 2 6 2 2 3 4 3 3" xfId="41060" xr:uid="{DC6FAFAC-8DC0-4557-9339-633B45680187}"/>
    <cellStyle name="Comma 2 6 2 2 3 4 4" xfId="17837" xr:uid="{4289280F-9B03-450C-99D4-3B32992A4501}"/>
    <cellStyle name="Comma 2 6 2 2 3 4 4 2" xfId="48661" xr:uid="{9E64D29B-DCCF-4B98-8D6D-17069A3276B1}"/>
    <cellStyle name="Comma 2 6 2 2 3 4 5" xfId="33251" xr:uid="{68F1414C-0423-48D9-B4B0-DE0160A557AC}"/>
    <cellStyle name="Comma 2 6 2 2 3 5" xfId="4328" xr:uid="{80D31818-A60C-4F86-B333-2A38211D6F12}"/>
    <cellStyle name="Comma 2 6 2 2 3 5 2" xfId="12139" xr:uid="{6EA20F0F-23B0-4D17-A2F5-F41222E752CE}"/>
    <cellStyle name="Comma 2 6 2 2 3 5 2 2" xfId="27550" xr:uid="{AC90A006-3971-434D-8068-0D09F1ED2629}"/>
    <cellStyle name="Comma 2 6 2 2 3 5 2 2 2" xfId="58374" xr:uid="{DBCDF313-01CD-4ECA-AC2D-4E024D9C8D9D}"/>
    <cellStyle name="Comma 2 6 2 2 3 5 2 3" xfId="42964" xr:uid="{0059B6BC-3743-40BC-AB50-B1692BAAF956}"/>
    <cellStyle name="Comma 2 6 2 2 3 5 3" xfId="19741" xr:uid="{87A7D7A1-1729-4225-8057-8CACC85D4092}"/>
    <cellStyle name="Comma 2 6 2 2 3 5 3 2" xfId="50565" xr:uid="{5DB786F9-C63A-4C12-9ED0-F901FC7C288F}"/>
    <cellStyle name="Comma 2 6 2 2 3 5 4" xfId="35155" xr:uid="{0D31110A-71A5-4370-8855-8AF46FA65502}"/>
    <cellStyle name="Comma 2 6 2 2 3 6" xfId="8336" xr:uid="{784B1ADC-5E61-4B92-88E9-98D430D62364}"/>
    <cellStyle name="Comma 2 6 2 2 3 6 2" xfId="23747" xr:uid="{4CFE641B-EF70-41BB-B331-0F0014C30DD5}"/>
    <cellStyle name="Comma 2 6 2 2 3 6 2 2" xfId="54571" xr:uid="{C6CB45AF-20AA-4A11-B767-5C5045A23978}"/>
    <cellStyle name="Comma 2 6 2 2 3 6 3" xfId="39161" xr:uid="{69DE4392-5122-4C02-B484-A53BEDBCF845}"/>
    <cellStyle name="Comma 2 6 2 2 3 7" xfId="15938" xr:uid="{0C10051A-6D23-49A2-B4E2-056BF8BC850D}"/>
    <cellStyle name="Comma 2 6 2 2 3 7 2" xfId="46762" xr:uid="{8437BE80-373F-42DE-B5C3-8CC9B872D34C}"/>
    <cellStyle name="Comma 2 6 2 2 3 8" xfId="31352" xr:uid="{8E633883-ECEC-44DD-8637-361BF9A94F70}"/>
    <cellStyle name="Comma 2 6 2 2 4" xfId="945" xr:uid="{82F6B8C4-B66B-4601-81FD-E414276A705E}"/>
    <cellStyle name="Comma 2 6 2 2 4 2" xfId="2844" xr:uid="{2CBC5C6D-D8AC-46F2-834B-1C9C768DEB8A}"/>
    <cellStyle name="Comma 2 6 2 2 4 2 2" xfId="6647" xr:uid="{98CD080C-CE87-4189-BEB9-A90CD5C67D01}"/>
    <cellStyle name="Comma 2 6 2 2 4 2 2 2" xfId="14458" xr:uid="{AE959CC4-CB37-4B7E-AB7A-BE76D54937AD}"/>
    <cellStyle name="Comma 2 6 2 2 4 2 2 2 2" xfId="29869" xr:uid="{60A6853A-5C88-48AC-B92C-7E5D906142B3}"/>
    <cellStyle name="Comma 2 6 2 2 4 2 2 2 2 2" xfId="60693" xr:uid="{39A66880-0361-42A5-A3E8-2AC6C05807BF}"/>
    <cellStyle name="Comma 2 6 2 2 4 2 2 2 3" xfId="45283" xr:uid="{63C6D91A-5969-4B03-9B3D-AE558DED5258}"/>
    <cellStyle name="Comma 2 6 2 2 4 2 2 3" xfId="22060" xr:uid="{2EB68EDC-510A-4BCC-8FC8-5F31283430D6}"/>
    <cellStyle name="Comma 2 6 2 2 4 2 2 3 2" xfId="52884" xr:uid="{8DDC247C-6CCC-47EB-8247-33B95A2852AA}"/>
    <cellStyle name="Comma 2 6 2 2 4 2 2 4" xfId="37474" xr:uid="{78C2CD6A-E308-4D4A-A770-D7109E23FE2E}"/>
    <cellStyle name="Comma 2 6 2 2 4 2 3" xfId="10655" xr:uid="{6DB1F4C8-11EA-4B18-9BED-31C353749659}"/>
    <cellStyle name="Comma 2 6 2 2 4 2 3 2" xfId="26066" xr:uid="{986591A9-058A-41D6-B492-DB53D950414D}"/>
    <cellStyle name="Comma 2 6 2 2 4 2 3 2 2" xfId="56890" xr:uid="{4D985E39-6762-47B7-B984-6600C3A33FB8}"/>
    <cellStyle name="Comma 2 6 2 2 4 2 3 3" xfId="41480" xr:uid="{3FE1DE87-5D30-4628-B911-8D7C11411107}"/>
    <cellStyle name="Comma 2 6 2 2 4 2 4" xfId="18257" xr:uid="{57D68489-AD31-4708-9A63-DC2F8683033D}"/>
    <cellStyle name="Comma 2 6 2 2 4 2 4 2" xfId="49081" xr:uid="{A6A7D98A-2FC1-4D1A-9FE4-3AFF42FD1C37}"/>
    <cellStyle name="Comma 2 6 2 2 4 2 5" xfId="33671" xr:uid="{95C3B8F6-44CA-4609-9F32-8DE0A0ACC727}"/>
    <cellStyle name="Comma 2 6 2 2 4 3" xfId="4748" xr:uid="{3DFA1E8F-F5A8-47F6-8848-485D298DAA60}"/>
    <cellStyle name="Comma 2 6 2 2 4 3 2" xfId="12559" xr:uid="{B6565C27-656F-4003-8FFC-9C8D7C0A95FA}"/>
    <cellStyle name="Comma 2 6 2 2 4 3 2 2" xfId="27970" xr:uid="{31028CAD-FB07-4EC5-AC87-BB0CBF7CDADE}"/>
    <cellStyle name="Comma 2 6 2 2 4 3 2 2 2" xfId="58794" xr:uid="{C1F26381-CEB3-4153-A0B7-49AF4E7C9113}"/>
    <cellStyle name="Comma 2 6 2 2 4 3 2 3" xfId="43384" xr:uid="{0E06E733-7ED9-4F22-A914-10251AFE7133}"/>
    <cellStyle name="Comma 2 6 2 2 4 3 3" xfId="20161" xr:uid="{4E94768A-5926-4EEA-B11E-ECCE685085CC}"/>
    <cellStyle name="Comma 2 6 2 2 4 3 3 2" xfId="50985" xr:uid="{1DC4DDE8-1648-4065-9777-AFC1844B354D}"/>
    <cellStyle name="Comma 2 6 2 2 4 3 4" xfId="35575" xr:uid="{813EDB5D-5A9A-4D5C-A0A8-86DC62C90C4C}"/>
    <cellStyle name="Comma 2 6 2 2 4 4" xfId="8756" xr:uid="{7B453D5B-BC0E-479E-B0BB-AAA9ABF28A70}"/>
    <cellStyle name="Comma 2 6 2 2 4 4 2" xfId="24167" xr:uid="{D066EBEA-AD03-45AB-852C-8192D60E8140}"/>
    <cellStyle name="Comma 2 6 2 2 4 4 2 2" xfId="54991" xr:uid="{D1E276DB-5679-4C8D-8AC3-3C746EB676FD}"/>
    <cellStyle name="Comma 2 6 2 2 4 4 3" xfId="39581" xr:uid="{0231BE58-02CF-40C3-996D-F7F7F0C698B3}"/>
    <cellStyle name="Comma 2 6 2 2 4 5" xfId="16358" xr:uid="{8D8AC0B3-CCD1-4DE3-878F-9F0284E1AFEC}"/>
    <cellStyle name="Comma 2 6 2 2 4 5 2" xfId="47182" xr:uid="{FAF85DE7-CFDA-4D49-8C09-B72BE5EA7DCB}"/>
    <cellStyle name="Comma 2 6 2 2 4 6" xfId="31772" xr:uid="{9B1EEFB5-E7B2-4EA8-82D7-AAAC61F7C899}"/>
    <cellStyle name="Comma 2 6 2 2 5" xfId="1578" xr:uid="{A772C037-B643-4B62-AE41-382153A1A468}"/>
    <cellStyle name="Comma 2 6 2 2 5 2" xfId="3477" xr:uid="{B462D383-1030-4CA3-80B3-2FB7BF87770E}"/>
    <cellStyle name="Comma 2 6 2 2 5 2 2" xfId="7280" xr:uid="{D57E072A-3C84-4422-B1E7-7781D87EFB68}"/>
    <cellStyle name="Comma 2 6 2 2 5 2 2 2" xfId="15091" xr:uid="{BDE7ED48-DF7E-490D-8FDA-82BDD54DE8B4}"/>
    <cellStyle name="Comma 2 6 2 2 5 2 2 2 2" xfId="30502" xr:uid="{892485A4-BC97-4047-8C22-6DD9C8927A1C}"/>
    <cellStyle name="Comma 2 6 2 2 5 2 2 2 2 2" xfId="61326" xr:uid="{41DC9095-F205-4E4A-894A-67E407C1D53F}"/>
    <cellStyle name="Comma 2 6 2 2 5 2 2 2 3" xfId="45916" xr:uid="{DE7C8CF6-8A1B-4643-8094-1CFB4B27965A}"/>
    <cellStyle name="Comma 2 6 2 2 5 2 2 3" xfId="22693" xr:uid="{326589C7-4B6F-41F0-9FEB-65590815B2D5}"/>
    <cellStyle name="Comma 2 6 2 2 5 2 2 3 2" xfId="53517" xr:uid="{FC6DE1C6-5D09-4DAC-A43F-AE6940223C36}"/>
    <cellStyle name="Comma 2 6 2 2 5 2 2 4" xfId="38107" xr:uid="{F4A44361-FB89-4F8C-96B3-DFFC37AEBEB4}"/>
    <cellStyle name="Comma 2 6 2 2 5 2 3" xfId="11288" xr:uid="{3DC280A6-7980-46FD-8889-DAA24FCD4939}"/>
    <cellStyle name="Comma 2 6 2 2 5 2 3 2" xfId="26699" xr:uid="{A49BFF80-81CA-4138-8727-F3713E2B66A1}"/>
    <cellStyle name="Comma 2 6 2 2 5 2 3 2 2" xfId="57523" xr:uid="{D1084C67-E63F-4289-AB84-B9BA5398AC48}"/>
    <cellStyle name="Comma 2 6 2 2 5 2 3 3" xfId="42113" xr:uid="{440BC1EA-862C-4B3C-861B-DBF30001BEE9}"/>
    <cellStyle name="Comma 2 6 2 2 5 2 4" xfId="18890" xr:uid="{1D760C1E-9543-4869-9978-180E0B056733}"/>
    <cellStyle name="Comma 2 6 2 2 5 2 4 2" xfId="49714" xr:uid="{75E05B10-2197-413C-88D7-2AAA800D6D84}"/>
    <cellStyle name="Comma 2 6 2 2 5 2 5" xfId="34304" xr:uid="{3AA94C6B-1672-4AFB-B0DA-E45AE81C6096}"/>
    <cellStyle name="Comma 2 6 2 2 5 3" xfId="5381" xr:uid="{FEDD2F7D-BBCF-4C03-975D-12CE9625C479}"/>
    <cellStyle name="Comma 2 6 2 2 5 3 2" xfId="13192" xr:uid="{192DCE41-BD78-4588-8478-71B8F2F70CF2}"/>
    <cellStyle name="Comma 2 6 2 2 5 3 2 2" xfId="28603" xr:uid="{A0387124-ABED-43B4-A97A-BA4F28537C80}"/>
    <cellStyle name="Comma 2 6 2 2 5 3 2 2 2" xfId="59427" xr:uid="{4782CF5D-8618-4EC4-847A-D50B1274D477}"/>
    <cellStyle name="Comma 2 6 2 2 5 3 2 3" xfId="44017" xr:uid="{4AB0235E-D4F3-4193-9546-99513B9AC5BC}"/>
    <cellStyle name="Comma 2 6 2 2 5 3 3" xfId="20794" xr:uid="{B01F8AAB-104F-4420-AE4D-E1E11648F123}"/>
    <cellStyle name="Comma 2 6 2 2 5 3 3 2" xfId="51618" xr:uid="{6C15ABA4-1BD4-47E9-B7DC-8C74AE3C6A49}"/>
    <cellStyle name="Comma 2 6 2 2 5 3 4" xfId="36208" xr:uid="{3F217ADA-02BA-482A-86CA-22F3AC6765A1}"/>
    <cellStyle name="Comma 2 6 2 2 5 4" xfId="9389" xr:uid="{D2E37412-7137-4516-9CC0-1E650EE58A47}"/>
    <cellStyle name="Comma 2 6 2 2 5 4 2" xfId="24800" xr:uid="{C6697907-1372-4BC3-B467-714D238DCB93}"/>
    <cellStyle name="Comma 2 6 2 2 5 4 2 2" xfId="55624" xr:uid="{2258591F-B939-44DE-87D6-D9441362051D}"/>
    <cellStyle name="Comma 2 6 2 2 5 4 3" xfId="40214" xr:uid="{8C50592C-971E-4CE2-9882-A52B7B71D603}"/>
    <cellStyle name="Comma 2 6 2 2 5 5" xfId="16991" xr:uid="{C1B0C020-1C8C-4EE8-BE54-D263894C00D7}"/>
    <cellStyle name="Comma 2 6 2 2 5 5 2" xfId="47815" xr:uid="{06E055A5-77B6-40A5-A98F-53E4F5D384F2}"/>
    <cellStyle name="Comma 2 6 2 2 5 6" xfId="32405" xr:uid="{95989087-E0C3-49A6-8A2B-AE186B43E79F}"/>
    <cellStyle name="Comma 2 6 2 2 6" xfId="2211" xr:uid="{54C363F7-754D-4EA9-9E9A-68627FEFF2A4}"/>
    <cellStyle name="Comma 2 6 2 2 6 2" xfId="6014" xr:uid="{C2E2981A-60C5-4357-86E0-9A43B12672D5}"/>
    <cellStyle name="Comma 2 6 2 2 6 2 2" xfId="13825" xr:uid="{8126C484-DD6B-4FF9-8EA5-D016BD647A63}"/>
    <cellStyle name="Comma 2 6 2 2 6 2 2 2" xfId="29236" xr:uid="{FC61B720-EF32-46CF-82AC-6F18706915AD}"/>
    <cellStyle name="Comma 2 6 2 2 6 2 2 2 2" xfId="60060" xr:uid="{B6817116-95DE-4952-804B-9BDCFECC779D}"/>
    <cellStyle name="Comma 2 6 2 2 6 2 2 3" xfId="44650" xr:uid="{2B0BB9E2-37F1-4F20-BE73-413A59A21692}"/>
    <cellStyle name="Comma 2 6 2 2 6 2 3" xfId="21427" xr:uid="{A338CCFB-8B10-4BF9-AE26-7E1EEB4360A5}"/>
    <cellStyle name="Comma 2 6 2 2 6 2 3 2" xfId="52251" xr:uid="{3C8DA8AE-1496-4C00-8248-A4100B603CF2}"/>
    <cellStyle name="Comma 2 6 2 2 6 2 4" xfId="36841" xr:uid="{20E044A9-121E-400B-A97C-17D717CCAA49}"/>
    <cellStyle name="Comma 2 6 2 2 6 3" xfId="10022" xr:uid="{555B9A97-A0A8-481F-8BCA-E578992D9E16}"/>
    <cellStyle name="Comma 2 6 2 2 6 3 2" xfId="25433" xr:uid="{861748EB-9B18-4FFE-9C2F-26363F3748A7}"/>
    <cellStyle name="Comma 2 6 2 2 6 3 2 2" xfId="56257" xr:uid="{8B260AF6-E574-4603-91DF-AAA1CFEE149B}"/>
    <cellStyle name="Comma 2 6 2 2 6 3 3" xfId="40847" xr:uid="{1417DB15-F872-43C7-A46C-72B0C95AD2A1}"/>
    <cellStyle name="Comma 2 6 2 2 6 4" xfId="17624" xr:uid="{66B4C454-57A9-40A2-8EA6-6BC79AE82921}"/>
    <cellStyle name="Comma 2 6 2 2 6 4 2" xfId="48448" xr:uid="{DDD1AED5-9D8A-4553-B048-46F1FD017AD1}"/>
    <cellStyle name="Comma 2 6 2 2 6 5" xfId="33038" xr:uid="{6F2B10F5-DCD4-4283-8429-D42BDF3DB343}"/>
    <cellStyle name="Comma 2 6 2 2 7" xfId="4115" xr:uid="{70DA7F54-E0FA-4CE2-800D-D8BB495EBD92}"/>
    <cellStyle name="Comma 2 6 2 2 7 2" xfId="11926" xr:uid="{4BDF1FB6-EC61-4728-8908-C6FDA8C3CCBA}"/>
    <cellStyle name="Comma 2 6 2 2 7 2 2" xfId="27337" xr:uid="{E627822B-E8B7-4960-95AD-0AEF50DCC9B5}"/>
    <cellStyle name="Comma 2 6 2 2 7 2 2 2" xfId="58161" xr:uid="{B4E06C0A-C832-466F-A831-5D2F87BACDCE}"/>
    <cellStyle name="Comma 2 6 2 2 7 2 3" xfId="42751" xr:uid="{E3154E91-6387-4DA5-B950-A1A97F069C11}"/>
    <cellStyle name="Comma 2 6 2 2 7 3" xfId="19528" xr:uid="{48B5BB8A-1E80-4CBC-B40C-72CF9792E78E}"/>
    <cellStyle name="Comma 2 6 2 2 7 3 2" xfId="50352" xr:uid="{D77559E4-D2D9-4D52-B4FF-A34E1291CBE0}"/>
    <cellStyle name="Comma 2 6 2 2 7 4" xfId="34942" xr:uid="{397B4D39-6310-4589-8558-BB71AA0466EA}"/>
    <cellStyle name="Comma 2 6 2 2 8" xfId="8123" xr:uid="{4CF65702-0418-4CB5-B9E1-A3F3EB2332D8}"/>
    <cellStyle name="Comma 2 6 2 2 8 2" xfId="23534" xr:uid="{BEB96D4B-C86D-48B8-B80E-95C0BC02E93B}"/>
    <cellStyle name="Comma 2 6 2 2 8 2 2" xfId="54358" xr:uid="{EDC5F5FB-1925-4074-A2F2-F8988EE7FFB2}"/>
    <cellStyle name="Comma 2 6 2 2 8 3" xfId="38948" xr:uid="{274162B4-CFC5-4A39-BCFB-2E7F10D7B594}"/>
    <cellStyle name="Comma 2 6 2 2 9" xfId="7914" xr:uid="{6BFA40A6-B06B-4D67-8CC1-094A571E6D7D}"/>
    <cellStyle name="Comma 2 6 2 2 9 2" xfId="23325" xr:uid="{2F675CA3-690D-4B2B-B3C8-CDBA871BD4D8}"/>
    <cellStyle name="Comma 2 6 2 2 9 2 2" xfId="54149" xr:uid="{9F105919-DF94-4147-98EB-035567D542B6}"/>
    <cellStyle name="Comma 2 6 2 2 9 3" xfId="38739" xr:uid="{97507002-2E4F-4F9A-AAF9-FDE43E2D1450}"/>
    <cellStyle name="Comma 2 6 2 3" xfId="652" xr:uid="{AE8A2832-34EA-4015-A336-2AA81E631E99}"/>
    <cellStyle name="Comma 2 6 2 3 2" xfId="1285" xr:uid="{5D538175-B60D-40F8-AFA5-DB644125D0CC}"/>
    <cellStyle name="Comma 2 6 2 3 2 2" xfId="3184" xr:uid="{D1341806-9CAE-4EFF-A0C4-250583AEBF6B}"/>
    <cellStyle name="Comma 2 6 2 3 2 2 2" xfId="6987" xr:uid="{A6A0AD68-CA8B-4608-AF7F-886AB5517B86}"/>
    <cellStyle name="Comma 2 6 2 3 2 2 2 2" xfId="14798" xr:uid="{31838E15-0398-4B43-B76F-CB5D8D6E6AA8}"/>
    <cellStyle name="Comma 2 6 2 3 2 2 2 2 2" xfId="30209" xr:uid="{31D86EC7-1C95-4D54-B205-02A70102984E}"/>
    <cellStyle name="Comma 2 6 2 3 2 2 2 2 2 2" xfId="61033" xr:uid="{76ABAC1F-45FA-45EF-B908-1AABFC08424B}"/>
    <cellStyle name="Comma 2 6 2 3 2 2 2 2 3" xfId="45623" xr:uid="{17584E99-81D7-46A1-82A5-A335F5CAAD31}"/>
    <cellStyle name="Comma 2 6 2 3 2 2 2 3" xfId="22400" xr:uid="{47F9482E-CD9B-4C92-98E7-83A4BDF22CE6}"/>
    <cellStyle name="Comma 2 6 2 3 2 2 2 3 2" xfId="53224" xr:uid="{D15E070B-C7DB-4C5F-9BAF-208E363BC34C}"/>
    <cellStyle name="Comma 2 6 2 3 2 2 2 4" xfId="37814" xr:uid="{ABC961A8-A0EB-42E6-86A7-5305BB8125ED}"/>
    <cellStyle name="Comma 2 6 2 3 2 2 3" xfId="10995" xr:uid="{BD75BAE4-7A72-4D5C-900C-23A247E89A6B}"/>
    <cellStyle name="Comma 2 6 2 3 2 2 3 2" xfId="26406" xr:uid="{47041CBA-4105-45FF-B4DE-D123784E1257}"/>
    <cellStyle name="Comma 2 6 2 3 2 2 3 2 2" xfId="57230" xr:uid="{F2754919-6C80-4601-898D-10C12703866B}"/>
    <cellStyle name="Comma 2 6 2 3 2 2 3 3" xfId="41820" xr:uid="{F9CAE2BC-F6E5-4805-A4A8-2B60707C7065}"/>
    <cellStyle name="Comma 2 6 2 3 2 2 4" xfId="18597" xr:uid="{974744D4-87E4-4978-ABB9-348920ABB695}"/>
    <cellStyle name="Comma 2 6 2 3 2 2 4 2" xfId="49421" xr:uid="{F9CC2716-5E96-4CA1-A87E-32602D3A2931}"/>
    <cellStyle name="Comma 2 6 2 3 2 2 5" xfId="34011" xr:uid="{04A5F69F-AEB7-47C9-902C-C2139E656D52}"/>
    <cellStyle name="Comma 2 6 2 3 2 3" xfId="5088" xr:uid="{167EE2FD-8486-47CC-8F36-C76CF8F30480}"/>
    <cellStyle name="Comma 2 6 2 3 2 3 2" xfId="12899" xr:uid="{BAE82E15-72AE-441B-82AF-238FC7D176DF}"/>
    <cellStyle name="Comma 2 6 2 3 2 3 2 2" xfId="28310" xr:uid="{118DC070-FBB4-4488-B990-ADF01599DF15}"/>
    <cellStyle name="Comma 2 6 2 3 2 3 2 2 2" xfId="59134" xr:uid="{4F7CFD96-91E4-4CF0-9B05-78B4139D07D5}"/>
    <cellStyle name="Comma 2 6 2 3 2 3 2 3" xfId="43724" xr:uid="{9152CB5C-9EB4-49D9-8359-F2ED81BAB722}"/>
    <cellStyle name="Comma 2 6 2 3 2 3 3" xfId="20501" xr:uid="{A4C1FBBB-E055-4371-830B-96704AE9839B}"/>
    <cellStyle name="Comma 2 6 2 3 2 3 3 2" xfId="51325" xr:uid="{2D87D0DF-C106-4035-8A62-3F8BE91A9591}"/>
    <cellStyle name="Comma 2 6 2 3 2 3 4" xfId="35915" xr:uid="{3EABD3E7-DB75-4CDE-B0E9-72EE6B76FC3C}"/>
    <cellStyle name="Comma 2 6 2 3 2 4" xfId="9096" xr:uid="{A2BC7A99-8B3C-452A-B491-6E67BC5DBED1}"/>
    <cellStyle name="Comma 2 6 2 3 2 4 2" xfId="24507" xr:uid="{E0C69F9B-6CE1-4D08-962B-4989B1D2D9E1}"/>
    <cellStyle name="Comma 2 6 2 3 2 4 2 2" xfId="55331" xr:uid="{128A8C96-6107-487B-A0EB-80EEF4C4DEC1}"/>
    <cellStyle name="Comma 2 6 2 3 2 4 3" xfId="39921" xr:uid="{A839855F-34DD-4CFB-BBC3-E4837CD85C2B}"/>
    <cellStyle name="Comma 2 6 2 3 2 5" xfId="16698" xr:uid="{3EFB9704-E1B2-4A6F-8D3F-FE4A9B9793C6}"/>
    <cellStyle name="Comma 2 6 2 3 2 5 2" xfId="47522" xr:uid="{B1754D86-94B5-4C20-964B-366009E3EBAC}"/>
    <cellStyle name="Comma 2 6 2 3 2 6" xfId="32112" xr:uid="{479E4A83-483C-4EAB-8D60-DD993990CE41}"/>
    <cellStyle name="Comma 2 6 2 3 3" xfId="1918" xr:uid="{540957AC-029C-4222-A5D4-AB0106655FF2}"/>
    <cellStyle name="Comma 2 6 2 3 3 2" xfId="3817" xr:uid="{3516CEE7-D851-4B2E-97F2-B36E55904380}"/>
    <cellStyle name="Comma 2 6 2 3 3 2 2" xfId="7620" xr:uid="{205D0A27-495D-480A-B047-9A82B9B4B071}"/>
    <cellStyle name="Comma 2 6 2 3 3 2 2 2" xfId="15431" xr:uid="{830BBB94-6C6A-43F5-B8A4-5F41CC552AC3}"/>
    <cellStyle name="Comma 2 6 2 3 3 2 2 2 2" xfId="30842" xr:uid="{E3961FDE-A456-462A-AA89-0CE841C0E53F}"/>
    <cellStyle name="Comma 2 6 2 3 3 2 2 2 2 2" xfId="61666" xr:uid="{E69406AF-7DA0-4C00-B469-5600531A06C1}"/>
    <cellStyle name="Comma 2 6 2 3 3 2 2 2 3" xfId="46256" xr:uid="{F94071CD-9B5A-4C9D-A10C-E4A9489BC2E1}"/>
    <cellStyle name="Comma 2 6 2 3 3 2 2 3" xfId="23033" xr:uid="{E8735781-A2CC-4B1B-8D0A-531F3D668D57}"/>
    <cellStyle name="Comma 2 6 2 3 3 2 2 3 2" xfId="53857" xr:uid="{490A8873-B331-4E7D-B086-E17E51409072}"/>
    <cellStyle name="Comma 2 6 2 3 3 2 2 4" xfId="38447" xr:uid="{04AD87FD-46B3-4971-B668-7016BFE43B96}"/>
    <cellStyle name="Comma 2 6 2 3 3 2 3" xfId="11628" xr:uid="{F6FAB95E-31C1-4D4B-950F-7F937E2C0C70}"/>
    <cellStyle name="Comma 2 6 2 3 3 2 3 2" xfId="27039" xr:uid="{26ECFA2F-8D67-4A5E-8192-DBE6F76BD87C}"/>
    <cellStyle name="Comma 2 6 2 3 3 2 3 2 2" xfId="57863" xr:uid="{485D0129-4723-4385-A9C9-D2019CC0AD16}"/>
    <cellStyle name="Comma 2 6 2 3 3 2 3 3" xfId="42453" xr:uid="{31F951CF-9699-42FE-9899-9B3E41B0C61D}"/>
    <cellStyle name="Comma 2 6 2 3 3 2 4" xfId="19230" xr:uid="{ABA038B1-7730-48A6-8FFD-82B7A765438B}"/>
    <cellStyle name="Comma 2 6 2 3 3 2 4 2" xfId="50054" xr:uid="{C32037BA-B53E-47B8-B9AE-E99FF270BB62}"/>
    <cellStyle name="Comma 2 6 2 3 3 2 5" xfId="34644" xr:uid="{AC61BDC8-B84A-4395-B587-301DE3A51E41}"/>
    <cellStyle name="Comma 2 6 2 3 3 3" xfId="5721" xr:uid="{0FCE3A32-8537-4772-AF87-42F93673C8A8}"/>
    <cellStyle name="Comma 2 6 2 3 3 3 2" xfId="13532" xr:uid="{FE340C42-A4EB-4DDA-A18D-74EC9199B2E8}"/>
    <cellStyle name="Comma 2 6 2 3 3 3 2 2" xfId="28943" xr:uid="{FB9B50B4-0259-447B-B693-DEE99239A1B9}"/>
    <cellStyle name="Comma 2 6 2 3 3 3 2 2 2" xfId="59767" xr:uid="{DB987BE6-81CF-418A-BF84-845560C59305}"/>
    <cellStyle name="Comma 2 6 2 3 3 3 2 3" xfId="44357" xr:uid="{819DF01E-09E0-42A0-A51A-62D5A3E6629E}"/>
    <cellStyle name="Comma 2 6 2 3 3 3 3" xfId="21134" xr:uid="{B44E7684-755E-4DBA-9B30-7BB749DF7863}"/>
    <cellStyle name="Comma 2 6 2 3 3 3 3 2" xfId="51958" xr:uid="{3DA037EC-A3DC-42A2-8DC3-DFD2F932A428}"/>
    <cellStyle name="Comma 2 6 2 3 3 3 4" xfId="36548" xr:uid="{9A5BDEA0-B6F5-4C1F-82EF-D4C76ED6316D}"/>
    <cellStyle name="Comma 2 6 2 3 3 4" xfId="9729" xr:uid="{5FE3CC72-0EC4-4D61-932C-51C34A11F82E}"/>
    <cellStyle name="Comma 2 6 2 3 3 4 2" xfId="25140" xr:uid="{6BA6114D-9C3E-476D-A44D-A50DD05DB6F0}"/>
    <cellStyle name="Comma 2 6 2 3 3 4 2 2" xfId="55964" xr:uid="{DA42AE33-0FC4-4F71-AD56-2DD44B04C77D}"/>
    <cellStyle name="Comma 2 6 2 3 3 4 3" xfId="40554" xr:uid="{AC61E877-2B9E-444A-99E3-C9D06AACE241}"/>
    <cellStyle name="Comma 2 6 2 3 3 5" xfId="17331" xr:uid="{C21714FC-6643-42E7-99C6-94EE10C8B319}"/>
    <cellStyle name="Comma 2 6 2 3 3 5 2" xfId="48155" xr:uid="{3F527D9F-3F40-476F-A697-5234A1EFA026}"/>
    <cellStyle name="Comma 2 6 2 3 3 6" xfId="32745" xr:uid="{F7875B3A-80C0-46CE-A8D1-6C77569D95C0}"/>
    <cellStyle name="Comma 2 6 2 3 4" xfId="2551" xr:uid="{75A96683-2D6D-44CB-9252-4199CFEA21BC}"/>
    <cellStyle name="Comma 2 6 2 3 4 2" xfId="6354" xr:uid="{EB71CA25-4C03-4568-9F30-DCB490AA2F1D}"/>
    <cellStyle name="Comma 2 6 2 3 4 2 2" xfId="14165" xr:uid="{9B50F71D-50CF-424C-A553-40D593B19654}"/>
    <cellStyle name="Comma 2 6 2 3 4 2 2 2" xfId="29576" xr:uid="{D284B528-5F77-4DBE-B866-8B8FB3984548}"/>
    <cellStyle name="Comma 2 6 2 3 4 2 2 2 2" xfId="60400" xr:uid="{C877DAB8-8351-42DA-8269-9278B6C9F403}"/>
    <cellStyle name="Comma 2 6 2 3 4 2 2 3" xfId="44990" xr:uid="{FCEA2F25-90E7-4C96-AF58-1ED5E75C27A0}"/>
    <cellStyle name="Comma 2 6 2 3 4 2 3" xfId="21767" xr:uid="{0B01F74E-D691-4FC2-A14F-3F93BC8B5DA9}"/>
    <cellStyle name="Comma 2 6 2 3 4 2 3 2" xfId="52591" xr:uid="{607009F9-ED10-4980-991D-880BDE0EEF19}"/>
    <cellStyle name="Comma 2 6 2 3 4 2 4" xfId="37181" xr:uid="{C8DD3703-E78F-4582-8ED8-997815655882}"/>
    <cellStyle name="Comma 2 6 2 3 4 3" xfId="10362" xr:uid="{9B1A44A1-6B09-43E2-9FCB-A7043608A597}"/>
    <cellStyle name="Comma 2 6 2 3 4 3 2" xfId="25773" xr:uid="{45D83A48-C5B9-4B2A-ACDE-69ABCFB5F8D9}"/>
    <cellStyle name="Comma 2 6 2 3 4 3 2 2" xfId="56597" xr:uid="{8638E531-5DB0-44FA-A3C6-5E81AF5467E2}"/>
    <cellStyle name="Comma 2 6 2 3 4 3 3" xfId="41187" xr:uid="{F3101CA3-5B7A-49A0-9E8D-769F681E5591}"/>
    <cellStyle name="Comma 2 6 2 3 4 4" xfId="17964" xr:uid="{8F412EF9-EB61-466D-9660-9E705283985A}"/>
    <cellStyle name="Comma 2 6 2 3 4 4 2" xfId="48788" xr:uid="{60B0717E-4D2E-471A-82B7-63C5C496EFC9}"/>
    <cellStyle name="Comma 2 6 2 3 4 5" xfId="33378" xr:uid="{EF3D1B27-9A41-453E-ABC0-58E17E9BEC6F}"/>
    <cellStyle name="Comma 2 6 2 3 5" xfId="4455" xr:uid="{FFC6B375-5677-4143-9841-7A88FF04D1DA}"/>
    <cellStyle name="Comma 2 6 2 3 5 2" xfId="12266" xr:uid="{CFE0BE11-1BF8-4347-8D3A-957AA406D99A}"/>
    <cellStyle name="Comma 2 6 2 3 5 2 2" xfId="27677" xr:uid="{82555798-5384-4DE9-962A-FEB6436D050B}"/>
    <cellStyle name="Comma 2 6 2 3 5 2 2 2" xfId="58501" xr:uid="{925F2339-384F-4745-975B-56EDE8F68C85}"/>
    <cellStyle name="Comma 2 6 2 3 5 2 3" xfId="43091" xr:uid="{240AF343-5528-4AC4-8449-2EC124B0A862}"/>
    <cellStyle name="Comma 2 6 2 3 5 3" xfId="19868" xr:uid="{6AC29F88-9642-48A8-A3F6-025AF87469D5}"/>
    <cellStyle name="Comma 2 6 2 3 5 3 2" xfId="50692" xr:uid="{6E4EF437-950A-460D-894A-7FA482939F32}"/>
    <cellStyle name="Comma 2 6 2 3 5 4" xfId="35282" xr:uid="{564191DF-A315-4EF1-BDBB-A09120BE22E9}"/>
    <cellStyle name="Comma 2 6 2 3 6" xfId="8463" xr:uid="{29E2EA6F-73D1-4EE5-87C9-43C52C50F532}"/>
    <cellStyle name="Comma 2 6 2 3 6 2" xfId="23874" xr:uid="{C7DDC546-F0A2-42AD-BE04-41447540249F}"/>
    <cellStyle name="Comma 2 6 2 3 6 2 2" xfId="54698" xr:uid="{E6B40603-8846-462A-B733-93DF06D3E317}"/>
    <cellStyle name="Comma 2 6 2 3 6 3" xfId="39288" xr:uid="{C7FB5C32-D4A1-4166-9EA0-9E44C291360B}"/>
    <cellStyle name="Comma 2 6 2 3 7" xfId="16065" xr:uid="{EE99FA37-5A64-42B5-906E-5DAD1679E068}"/>
    <cellStyle name="Comma 2 6 2 3 7 2" xfId="46889" xr:uid="{D504D5E2-5612-4D66-BC78-2CC6A5BAA9AE}"/>
    <cellStyle name="Comma 2 6 2 3 8" xfId="31479" xr:uid="{3BFAD2E1-2AEA-4212-A2E0-12896D6BE1A5}"/>
    <cellStyle name="Comma 2 6 2 4" xfId="443" xr:uid="{84E8B634-9D11-4B0E-8F00-637C486EA66F}"/>
    <cellStyle name="Comma 2 6 2 4 2" xfId="1076" xr:uid="{E8E9CD50-7A26-4381-875D-926B45C76EE0}"/>
    <cellStyle name="Comma 2 6 2 4 2 2" xfId="2975" xr:uid="{DB664CD7-B8DE-4190-9734-A5780C782700}"/>
    <cellStyle name="Comma 2 6 2 4 2 2 2" xfId="6778" xr:uid="{7941D455-1FEA-48C8-9199-8228C017DC42}"/>
    <cellStyle name="Comma 2 6 2 4 2 2 2 2" xfId="14589" xr:uid="{3137D0FF-EB04-40A8-923A-289BD89D4362}"/>
    <cellStyle name="Comma 2 6 2 4 2 2 2 2 2" xfId="30000" xr:uid="{86EBBFE5-C95C-4977-8744-BEB96F73A1F0}"/>
    <cellStyle name="Comma 2 6 2 4 2 2 2 2 2 2" xfId="60824" xr:uid="{5F70E24E-E206-4BBB-8766-C2579953CF0F}"/>
    <cellStyle name="Comma 2 6 2 4 2 2 2 2 3" xfId="45414" xr:uid="{B13E690D-9420-40FA-AED1-FAC0C3151EAB}"/>
    <cellStyle name="Comma 2 6 2 4 2 2 2 3" xfId="22191" xr:uid="{5F03EC85-F3AF-4C54-B455-55E66B474990}"/>
    <cellStyle name="Comma 2 6 2 4 2 2 2 3 2" xfId="53015" xr:uid="{1AD6C5DC-5A18-43D1-8AF2-0D6FED315280}"/>
    <cellStyle name="Comma 2 6 2 4 2 2 2 4" xfId="37605" xr:uid="{30EA4E71-78BA-46C2-A492-6FE5A3F183A6}"/>
    <cellStyle name="Comma 2 6 2 4 2 2 3" xfId="10786" xr:uid="{05816EE4-1174-473E-BCF7-15226D4E5A77}"/>
    <cellStyle name="Comma 2 6 2 4 2 2 3 2" xfId="26197" xr:uid="{91E2BA65-69F7-4FB7-BF41-71A7BABF04A9}"/>
    <cellStyle name="Comma 2 6 2 4 2 2 3 2 2" xfId="57021" xr:uid="{8F27878F-FD4C-49C0-9A0A-BF207917BE29}"/>
    <cellStyle name="Comma 2 6 2 4 2 2 3 3" xfId="41611" xr:uid="{989CBD25-1486-4AD7-9517-D1E85B6CDCE1}"/>
    <cellStyle name="Comma 2 6 2 4 2 2 4" xfId="18388" xr:uid="{D99353A2-8A7E-4A67-B289-A0720FCDDC53}"/>
    <cellStyle name="Comma 2 6 2 4 2 2 4 2" xfId="49212" xr:uid="{FDD2CDA0-0647-4FCF-87C2-8F3C9F91F0BC}"/>
    <cellStyle name="Comma 2 6 2 4 2 2 5" xfId="33802" xr:uid="{3028FFE4-E295-4F15-BE27-1ADC52215EC7}"/>
    <cellStyle name="Comma 2 6 2 4 2 3" xfId="4879" xr:uid="{AE1B9494-535C-4692-B511-6DD759109771}"/>
    <cellStyle name="Comma 2 6 2 4 2 3 2" xfId="12690" xr:uid="{B977145A-727B-4C2D-A9F7-DB68469867CD}"/>
    <cellStyle name="Comma 2 6 2 4 2 3 2 2" xfId="28101" xr:uid="{EDD78D13-1E48-4298-9B97-CE55DD6A121E}"/>
    <cellStyle name="Comma 2 6 2 4 2 3 2 2 2" xfId="58925" xr:uid="{15D98F68-D8A0-482C-9C8C-B8E95A72FB7C}"/>
    <cellStyle name="Comma 2 6 2 4 2 3 2 3" xfId="43515" xr:uid="{20E72A39-A959-4D37-B962-9312854834DA}"/>
    <cellStyle name="Comma 2 6 2 4 2 3 3" xfId="20292" xr:uid="{FA9BA736-FF82-45D2-BC68-B3ABF5C65CA4}"/>
    <cellStyle name="Comma 2 6 2 4 2 3 3 2" xfId="51116" xr:uid="{AA355457-4F7A-4DC5-A603-DA3AAABEE4A1}"/>
    <cellStyle name="Comma 2 6 2 4 2 3 4" xfId="35706" xr:uid="{6B811DA1-D9ED-41F3-8161-798138852874}"/>
    <cellStyle name="Comma 2 6 2 4 2 4" xfId="8887" xr:uid="{62766D61-7B23-4920-B807-4A0123DEBAA6}"/>
    <cellStyle name="Comma 2 6 2 4 2 4 2" xfId="24298" xr:uid="{B34F1478-7F79-4A81-A854-46971F3C2944}"/>
    <cellStyle name="Comma 2 6 2 4 2 4 2 2" xfId="55122" xr:uid="{A936DF81-1207-4575-A422-F1736CAD906D}"/>
    <cellStyle name="Comma 2 6 2 4 2 4 3" xfId="39712" xr:uid="{02147DB5-9D27-4CB0-AB99-A110F3F6BF1B}"/>
    <cellStyle name="Comma 2 6 2 4 2 5" xfId="16489" xr:uid="{CC4E1B40-5E7A-468C-BAA0-B0B3C4506FF7}"/>
    <cellStyle name="Comma 2 6 2 4 2 5 2" xfId="47313" xr:uid="{C3B23F64-C9C0-4D13-A633-F01E4A588E78}"/>
    <cellStyle name="Comma 2 6 2 4 2 6" xfId="31903" xr:uid="{712C424C-2FF4-4A28-881B-AE2D0EFAF874}"/>
    <cellStyle name="Comma 2 6 2 4 3" xfId="1709" xr:uid="{ADB820BC-87E2-412D-87B6-E7FF88B454CC}"/>
    <cellStyle name="Comma 2 6 2 4 3 2" xfId="3608" xr:uid="{903AC270-E244-4B24-B924-683C68E7B90A}"/>
    <cellStyle name="Comma 2 6 2 4 3 2 2" xfId="7411" xr:uid="{7CB03DF2-AD03-47BF-8968-231FC81FCE4B}"/>
    <cellStyle name="Comma 2 6 2 4 3 2 2 2" xfId="15222" xr:uid="{2C342C9F-D92E-4902-9631-F8FA24DE1470}"/>
    <cellStyle name="Comma 2 6 2 4 3 2 2 2 2" xfId="30633" xr:uid="{28F9BF38-1219-4D9B-B1C8-CE878F3675E0}"/>
    <cellStyle name="Comma 2 6 2 4 3 2 2 2 2 2" xfId="61457" xr:uid="{01321BE8-6FB8-4729-97CF-FFD73E069112}"/>
    <cellStyle name="Comma 2 6 2 4 3 2 2 2 3" xfId="46047" xr:uid="{30DD644A-F46D-4961-82BB-AE6B62A6C032}"/>
    <cellStyle name="Comma 2 6 2 4 3 2 2 3" xfId="22824" xr:uid="{738FE2A2-A766-4642-8BDA-4C07C104D651}"/>
    <cellStyle name="Comma 2 6 2 4 3 2 2 3 2" xfId="53648" xr:uid="{A2983632-DB67-400A-9769-13BDAAA2379E}"/>
    <cellStyle name="Comma 2 6 2 4 3 2 2 4" xfId="38238" xr:uid="{D5EB8537-10E9-4EAC-9CA4-74CD32DAAA4B}"/>
    <cellStyle name="Comma 2 6 2 4 3 2 3" xfId="11419" xr:uid="{856A0D37-06BD-4ECA-BEAA-E9E0D982ACEA}"/>
    <cellStyle name="Comma 2 6 2 4 3 2 3 2" xfId="26830" xr:uid="{7B84B660-C24D-45F6-9096-5EE8EAE74127}"/>
    <cellStyle name="Comma 2 6 2 4 3 2 3 2 2" xfId="57654" xr:uid="{EBE5743F-123F-4904-B462-78C5FD81A64F}"/>
    <cellStyle name="Comma 2 6 2 4 3 2 3 3" xfId="42244" xr:uid="{8C6DC9AD-49D9-4CFD-9481-270C7A8BFAF1}"/>
    <cellStyle name="Comma 2 6 2 4 3 2 4" xfId="19021" xr:uid="{45A39C3F-D1C0-48FE-9095-8EDF5981E70F}"/>
    <cellStyle name="Comma 2 6 2 4 3 2 4 2" xfId="49845" xr:uid="{5D669A5F-3B4B-41FB-8F58-5EA35A3FBC3D}"/>
    <cellStyle name="Comma 2 6 2 4 3 2 5" xfId="34435" xr:uid="{20E58F48-AD41-4E50-81F1-A371ED4A686F}"/>
    <cellStyle name="Comma 2 6 2 4 3 3" xfId="5512" xr:uid="{CA895A4E-FF59-4567-9768-50FE630FE513}"/>
    <cellStyle name="Comma 2 6 2 4 3 3 2" xfId="13323" xr:uid="{1090C17E-BCBB-4E47-801F-E118A9F13FD3}"/>
    <cellStyle name="Comma 2 6 2 4 3 3 2 2" xfId="28734" xr:uid="{3FA47A1D-3E2E-442B-8F7B-B10F84B02808}"/>
    <cellStyle name="Comma 2 6 2 4 3 3 2 2 2" xfId="59558" xr:uid="{E6C60D28-0BE2-4D68-BA0B-1ED5CAC610FE}"/>
    <cellStyle name="Comma 2 6 2 4 3 3 2 3" xfId="44148" xr:uid="{029E59F1-3723-4A25-92CB-90B86E501636}"/>
    <cellStyle name="Comma 2 6 2 4 3 3 3" xfId="20925" xr:uid="{C3D7025B-5092-46A8-8308-08F6C6A92F4A}"/>
    <cellStyle name="Comma 2 6 2 4 3 3 3 2" xfId="51749" xr:uid="{9FB693C8-060B-48B5-9B09-02B949C0114D}"/>
    <cellStyle name="Comma 2 6 2 4 3 3 4" xfId="36339" xr:uid="{3F7EDB0C-87D6-4A5D-878A-9B2FE88F0ECD}"/>
    <cellStyle name="Comma 2 6 2 4 3 4" xfId="9520" xr:uid="{F73CAE17-F737-4EBE-BD5B-9439531B2451}"/>
    <cellStyle name="Comma 2 6 2 4 3 4 2" xfId="24931" xr:uid="{1B04EC6E-C3C6-478D-8A9A-B14E1F340745}"/>
    <cellStyle name="Comma 2 6 2 4 3 4 2 2" xfId="55755" xr:uid="{53FB16E4-6BEC-46C8-A2FB-1A3C2BF1F415}"/>
    <cellStyle name="Comma 2 6 2 4 3 4 3" xfId="40345" xr:uid="{458F7650-CF6C-4FE6-8638-660E033CCBDA}"/>
    <cellStyle name="Comma 2 6 2 4 3 5" xfId="17122" xr:uid="{BBD22D13-2D86-4EAF-8118-C6067B8B3256}"/>
    <cellStyle name="Comma 2 6 2 4 3 5 2" xfId="47946" xr:uid="{D2A32355-E6EB-4572-A769-A8EF00CC9E03}"/>
    <cellStyle name="Comma 2 6 2 4 3 6" xfId="32536" xr:uid="{DCBB8657-166A-4E6E-AB1E-3AEE17ADFEA1}"/>
    <cellStyle name="Comma 2 6 2 4 4" xfId="2342" xr:uid="{A27823C4-1DAA-4FDA-9B11-2E12408BC96A}"/>
    <cellStyle name="Comma 2 6 2 4 4 2" xfId="6145" xr:uid="{AEE2085D-A253-419E-A95E-021339830BB2}"/>
    <cellStyle name="Comma 2 6 2 4 4 2 2" xfId="13956" xr:uid="{C8A35DF9-2432-4D76-8163-63B3A250567D}"/>
    <cellStyle name="Comma 2 6 2 4 4 2 2 2" xfId="29367" xr:uid="{3B042385-0D23-4B91-BEA5-8F9D012522E8}"/>
    <cellStyle name="Comma 2 6 2 4 4 2 2 2 2" xfId="60191" xr:uid="{C69E3AFB-8CF2-4A32-9C4C-4C585F2407B5}"/>
    <cellStyle name="Comma 2 6 2 4 4 2 2 3" xfId="44781" xr:uid="{2063CE72-20F6-418F-998A-ABCEBF278D64}"/>
    <cellStyle name="Comma 2 6 2 4 4 2 3" xfId="21558" xr:uid="{8EE605C6-018C-4B3D-9C5C-2FA89F134ED5}"/>
    <cellStyle name="Comma 2 6 2 4 4 2 3 2" xfId="52382" xr:uid="{62DBFED8-1E6D-44EE-8097-17D0E25E15BC}"/>
    <cellStyle name="Comma 2 6 2 4 4 2 4" xfId="36972" xr:uid="{64A9563C-1AB5-42F9-B8DE-FFFEC82C5552}"/>
    <cellStyle name="Comma 2 6 2 4 4 3" xfId="10153" xr:uid="{86F4838F-A1B1-401D-968B-A6E191E58BD8}"/>
    <cellStyle name="Comma 2 6 2 4 4 3 2" xfId="25564" xr:uid="{018DB395-0208-439C-A6EE-C461BA17727C}"/>
    <cellStyle name="Comma 2 6 2 4 4 3 2 2" xfId="56388" xr:uid="{275204AE-F44D-4689-80C3-F07B97C0026D}"/>
    <cellStyle name="Comma 2 6 2 4 4 3 3" xfId="40978" xr:uid="{C2D7260C-CE0C-4868-BF09-51DE2552281B}"/>
    <cellStyle name="Comma 2 6 2 4 4 4" xfId="17755" xr:uid="{C5E54150-36DF-4B29-A88C-B23D12D0B27A}"/>
    <cellStyle name="Comma 2 6 2 4 4 4 2" xfId="48579" xr:uid="{901C79ED-88C4-411A-9696-1737DE820B53}"/>
    <cellStyle name="Comma 2 6 2 4 4 5" xfId="33169" xr:uid="{0664A679-724A-47F2-A4F3-9477E8EEC6F0}"/>
    <cellStyle name="Comma 2 6 2 4 5" xfId="4246" xr:uid="{CE48373C-3143-4096-B0D1-5ABB170BF4DC}"/>
    <cellStyle name="Comma 2 6 2 4 5 2" xfId="12057" xr:uid="{ED70F172-DF8C-40A7-B81F-05DD4531E50E}"/>
    <cellStyle name="Comma 2 6 2 4 5 2 2" xfId="27468" xr:uid="{E360E9A5-FDA6-45EA-A03B-65BF13EFFA45}"/>
    <cellStyle name="Comma 2 6 2 4 5 2 2 2" xfId="58292" xr:uid="{CA3837CE-A03E-4628-93C7-37496BF1D5D4}"/>
    <cellStyle name="Comma 2 6 2 4 5 2 3" xfId="42882" xr:uid="{0C06E8F6-5497-40DB-90E5-59D0AF9E7ECE}"/>
    <cellStyle name="Comma 2 6 2 4 5 3" xfId="19659" xr:uid="{5327FF13-A28A-4E8B-B455-524708D3057F}"/>
    <cellStyle name="Comma 2 6 2 4 5 3 2" xfId="50483" xr:uid="{8440304D-A770-4E6B-BF75-97C819BFB0DB}"/>
    <cellStyle name="Comma 2 6 2 4 5 4" xfId="35073" xr:uid="{B143ECBC-434D-44D5-9312-C87967525F23}"/>
    <cellStyle name="Comma 2 6 2 4 6" xfId="8254" xr:uid="{3831E8C8-1B6C-4110-951D-2BEF28FE9273}"/>
    <cellStyle name="Comma 2 6 2 4 6 2" xfId="23665" xr:uid="{F2196B79-E602-4EA9-A6C6-5C7818662082}"/>
    <cellStyle name="Comma 2 6 2 4 6 2 2" xfId="54489" xr:uid="{843368E3-1366-421B-8220-D458116E4E0B}"/>
    <cellStyle name="Comma 2 6 2 4 6 3" xfId="39079" xr:uid="{C0E998A8-B4A8-4C24-9112-4B26CE76F890}"/>
    <cellStyle name="Comma 2 6 2 4 7" xfId="15856" xr:uid="{A4BC43F1-C8CB-4887-9652-0944B1075FED}"/>
    <cellStyle name="Comma 2 6 2 4 7 2" xfId="46680" xr:uid="{369464B5-78E2-4092-B5E8-28CEF3476222}"/>
    <cellStyle name="Comma 2 6 2 4 8" xfId="31270" xr:uid="{2DE9B8AC-12C0-4653-9C38-5ED389A7B2A3}"/>
    <cellStyle name="Comma 2 6 2 5" xfId="863" xr:uid="{4F1CA43C-5FA9-4192-8E72-249A0BEA92AA}"/>
    <cellStyle name="Comma 2 6 2 5 2" xfId="2762" xr:uid="{6873C06C-6E60-4A5A-98D2-BA13EB8E7EA5}"/>
    <cellStyle name="Comma 2 6 2 5 2 2" xfId="6565" xr:uid="{D9A17683-116F-4202-B7A0-25EE88F4D8B6}"/>
    <cellStyle name="Comma 2 6 2 5 2 2 2" xfId="14376" xr:uid="{38767B9F-8AA6-45BA-8C22-28524D7D3A83}"/>
    <cellStyle name="Comma 2 6 2 5 2 2 2 2" xfId="29787" xr:uid="{9FC17C07-639B-4988-94D4-F4AC510C3BAC}"/>
    <cellStyle name="Comma 2 6 2 5 2 2 2 2 2" xfId="60611" xr:uid="{63479A1B-1584-4EFA-A649-C84B8E59FC42}"/>
    <cellStyle name="Comma 2 6 2 5 2 2 2 3" xfId="45201" xr:uid="{EDA23987-AADD-4AE2-BC0A-48465C4026ED}"/>
    <cellStyle name="Comma 2 6 2 5 2 2 3" xfId="21978" xr:uid="{450F0BD3-8349-4745-9C9E-5BCA9C98D4A7}"/>
    <cellStyle name="Comma 2 6 2 5 2 2 3 2" xfId="52802" xr:uid="{FF7647BD-E0F3-4DC7-8EE4-B9501D1B6EB7}"/>
    <cellStyle name="Comma 2 6 2 5 2 2 4" xfId="37392" xr:uid="{17ADCA85-ECF1-480C-8278-4975CEFD813F}"/>
    <cellStyle name="Comma 2 6 2 5 2 3" xfId="10573" xr:uid="{EC02499D-21CA-4078-BAF2-BF0337F426B3}"/>
    <cellStyle name="Comma 2 6 2 5 2 3 2" xfId="25984" xr:uid="{98B6494E-60F9-4C48-A5FE-9C3F2B64C8E7}"/>
    <cellStyle name="Comma 2 6 2 5 2 3 2 2" xfId="56808" xr:uid="{0AF33754-B60B-4232-B0EF-D0E50E49293B}"/>
    <cellStyle name="Comma 2 6 2 5 2 3 3" xfId="41398" xr:uid="{409F0840-8B2C-42AA-9C3C-0B9DEEFCB2D2}"/>
    <cellStyle name="Comma 2 6 2 5 2 4" xfId="18175" xr:uid="{9F89EFD7-4A03-4D9A-96A5-54B8BC1FBB83}"/>
    <cellStyle name="Comma 2 6 2 5 2 4 2" xfId="48999" xr:uid="{09B43181-341A-4879-87B2-3837A14F7E98}"/>
    <cellStyle name="Comma 2 6 2 5 2 5" xfId="33589" xr:uid="{EDB36574-9A8B-4EA1-B4EE-1344EB349E9A}"/>
    <cellStyle name="Comma 2 6 2 5 3" xfId="4666" xr:uid="{47665CB7-41F8-4B39-B0C6-D511D43E79DF}"/>
    <cellStyle name="Comma 2 6 2 5 3 2" xfId="12477" xr:uid="{3A8351B0-72DE-45DA-8D87-3E9187857662}"/>
    <cellStyle name="Comma 2 6 2 5 3 2 2" xfId="27888" xr:uid="{480ABCF6-02DC-4562-B3F6-1D85AF5639FE}"/>
    <cellStyle name="Comma 2 6 2 5 3 2 2 2" xfId="58712" xr:uid="{469BC0FD-4F26-4828-9DFF-942734C7A323}"/>
    <cellStyle name="Comma 2 6 2 5 3 2 3" xfId="43302" xr:uid="{5EC6E192-D5F9-4326-91B9-CA8A91F3ED5D}"/>
    <cellStyle name="Comma 2 6 2 5 3 3" xfId="20079" xr:uid="{5F5FB5CB-21E4-40EE-AC91-8169A8CBEFB7}"/>
    <cellStyle name="Comma 2 6 2 5 3 3 2" xfId="50903" xr:uid="{A032433E-8C67-452C-80BB-A3A08E2DAC8F}"/>
    <cellStyle name="Comma 2 6 2 5 3 4" xfId="35493" xr:uid="{E743A64F-CE2E-4068-99E9-CD6FABF689B1}"/>
    <cellStyle name="Comma 2 6 2 5 4" xfId="8674" xr:uid="{EF90D735-E942-4A80-AF89-86732A868756}"/>
    <cellStyle name="Comma 2 6 2 5 4 2" xfId="24085" xr:uid="{5F43FC32-A7B9-46F7-9A7E-E5F574696079}"/>
    <cellStyle name="Comma 2 6 2 5 4 2 2" xfId="54909" xr:uid="{AA2B74AA-3571-48B9-8641-9D2A4AC7298B}"/>
    <cellStyle name="Comma 2 6 2 5 4 3" xfId="39499" xr:uid="{24CF5D18-CB95-42B5-94BB-C50A9EDEA847}"/>
    <cellStyle name="Comma 2 6 2 5 5" xfId="16276" xr:uid="{BE746AE0-1849-43E5-9470-A347058BF142}"/>
    <cellStyle name="Comma 2 6 2 5 5 2" xfId="47100" xr:uid="{5AD513F1-9B16-4BC3-9B2E-01078B8DD023}"/>
    <cellStyle name="Comma 2 6 2 5 6" xfId="31690" xr:uid="{8E7B46FC-000F-4FCF-8A97-85825A757F7A}"/>
    <cellStyle name="Comma 2 6 2 6" xfId="1496" xr:uid="{1165119E-BA5B-48B6-99A3-985E80DD3AF7}"/>
    <cellStyle name="Comma 2 6 2 6 2" xfId="3395" xr:uid="{B2ED15BE-0709-45CA-B550-69C410EF70EC}"/>
    <cellStyle name="Comma 2 6 2 6 2 2" xfId="7198" xr:uid="{066140CE-7F9E-4A2C-813F-44D6846D5B7A}"/>
    <cellStyle name="Comma 2 6 2 6 2 2 2" xfId="15009" xr:uid="{37F08ACA-DD31-46C5-B3DC-9CBA9D9B2C8D}"/>
    <cellStyle name="Comma 2 6 2 6 2 2 2 2" xfId="30420" xr:uid="{0DE494BF-1B53-40E6-AB56-1B294B212B92}"/>
    <cellStyle name="Comma 2 6 2 6 2 2 2 2 2" xfId="61244" xr:uid="{77FB7695-AE1B-4466-87A1-C9609E8350FA}"/>
    <cellStyle name="Comma 2 6 2 6 2 2 2 3" xfId="45834" xr:uid="{4CACB321-0C97-45F9-92CE-AA076D1873B3}"/>
    <cellStyle name="Comma 2 6 2 6 2 2 3" xfId="22611" xr:uid="{1A3C04B3-B159-4BDF-98D2-CFD319297AA2}"/>
    <cellStyle name="Comma 2 6 2 6 2 2 3 2" xfId="53435" xr:uid="{7092F023-D41E-4755-B6E0-523E9121CAD9}"/>
    <cellStyle name="Comma 2 6 2 6 2 2 4" xfId="38025" xr:uid="{5F83E763-125B-4A9E-B815-90B7A67EB607}"/>
    <cellStyle name="Comma 2 6 2 6 2 3" xfId="11206" xr:uid="{9FF1E9D9-33C0-4EBF-894E-1276AE365DD7}"/>
    <cellStyle name="Comma 2 6 2 6 2 3 2" xfId="26617" xr:uid="{556552C3-6684-4941-ABB3-58C37FEB1D70}"/>
    <cellStyle name="Comma 2 6 2 6 2 3 2 2" xfId="57441" xr:uid="{BAC135E8-D3FE-4F92-9208-C55718B1F935}"/>
    <cellStyle name="Comma 2 6 2 6 2 3 3" xfId="42031" xr:uid="{159D3433-337D-40A5-BA18-8E963CD6A8E7}"/>
    <cellStyle name="Comma 2 6 2 6 2 4" xfId="18808" xr:uid="{AF46CCAE-EE92-4F3B-A0EE-B8988F21E83F}"/>
    <cellStyle name="Comma 2 6 2 6 2 4 2" xfId="49632" xr:uid="{B93825B3-8BBF-4017-A3B1-2CDAB458DB84}"/>
    <cellStyle name="Comma 2 6 2 6 2 5" xfId="34222" xr:uid="{34217019-E694-41D7-8667-60E6F8DC7CC2}"/>
    <cellStyle name="Comma 2 6 2 6 3" xfId="5299" xr:uid="{FC2CF1A6-B175-4F10-9837-BADE872D4959}"/>
    <cellStyle name="Comma 2 6 2 6 3 2" xfId="13110" xr:uid="{CBBA8F48-B9F9-47AD-83C9-A63E91D5DB0C}"/>
    <cellStyle name="Comma 2 6 2 6 3 2 2" xfId="28521" xr:uid="{164C0409-DA92-44EB-BF06-CC2CAF22CBB4}"/>
    <cellStyle name="Comma 2 6 2 6 3 2 2 2" xfId="59345" xr:uid="{A8318C5D-7DFD-4562-8D30-938A29081C0C}"/>
    <cellStyle name="Comma 2 6 2 6 3 2 3" xfId="43935" xr:uid="{C4E089B9-46B3-46C5-8CF7-1F997343A67A}"/>
    <cellStyle name="Comma 2 6 2 6 3 3" xfId="20712" xr:uid="{7E6907AB-B7AD-4298-A20D-BAE8AFF67E17}"/>
    <cellStyle name="Comma 2 6 2 6 3 3 2" xfId="51536" xr:uid="{3A2144C2-E197-4903-AD1B-FFE7BE77467A}"/>
    <cellStyle name="Comma 2 6 2 6 3 4" xfId="36126" xr:uid="{AD03E87E-2897-441D-906D-3DDD97C84DDE}"/>
    <cellStyle name="Comma 2 6 2 6 4" xfId="9307" xr:uid="{8A042EE2-60D8-43C1-931F-DE586E382376}"/>
    <cellStyle name="Comma 2 6 2 6 4 2" xfId="24718" xr:uid="{E588EB3A-7318-408A-BD5F-A7DE4F328361}"/>
    <cellStyle name="Comma 2 6 2 6 4 2 2" xfId="55542" xr:uid="{E1B43870-AD70-47C6-B266-B56FFF5C6921}"/>
    <cellStyle name="Comma 2 6 2 6 4 3" xfId="40132" xr:uid="{8F6FA752-57A5-44F8-8D48-BEE6469CC674}"/>
    <cellStyle name="Comma 2 6 2 6 5" xfId="16909" xr:uid="{FA41E842-3456-43DD-9C52-42305D6F1A55}"/>
    <cellStyle name="Comma 2 6 2 6 5 2" xfId="47733" xr:uid="{CE8429AE-3261-46F1-AAB4-DE4709E695E4}"/>
    <cellStyle name="Comma 2 6 2 6 6" xfId="32323" xr:uid="{AE0C0CD9-0540-4461-B878-8A26DF07069F}"/>
    <cellStyle name="Comma 2 6 2 7" xfId="2129" xr:uid="{30266867-0A29-4E4B-8B6E-8744D833193D}"/>
    <cellStyle name="Comma 2 6 2 7 2" xfId="5932" xr:uid="{11ED1D33-7BA8-4232-9DE3-2E62FA82E95E}"/>
    <cellStyle name="Comma 2 6 2 7 2 2" xfId="13743" xr:uid="{16CC1669-7601-4D3C-85DA-D87C3F6177E9}"/>
    <cellStyle name="Comma 2 6 2 7 2 2 2" xfId="29154" xr:uid="{22191D3C-E19A-4023-826E-4CEE05B94CEB}"/>
    <cellStyle name="Comma 2 6 2 7 2 2 2 2" xfId="59978" xr:uid="{9CAC622F-889F-4B7B-997A-8D8AA3D1EB18}"/>
    <cellStyle name="Comma 2 6 2 7 2 2 3" xfId="44568" xr:uid="{ECE9EA0E-BD80-4C42-B516-3C122E204BC6}"/>
    <cellStyle name="Comma 2 6 2 7 2 3" xfId="21345" xr:uid="{F67B9FC8-75B5-4619-A2B5-DC2821624123}"/>
    <cellStyle name="Comma 2 6 2 7 2 3 2" xfId="52169" xr:uid="{D56435C4-F219-4B30-AFFE-8ABF05D6F8F1}"/>
    <cellStyle name="Comma 2 6 2 7 2 4" xfId="36759" xr:uid="{6AF8D650-D39D-4904-B587-B213E6DF2D43}"/>
    <cellStyle name="Comma 2 6 2 7 3" xfId="9940" xr:uid="{A50BC863-6755-44BE-B493-1069189A3611}"/>
    <cellStyle name="Comma 2 6 2 7 3 2" xfId="25351" xr:uid="{F6355322-0B6E-4800-97A4-4494EBB86C2A}"/>
    <cellStyle name="Comma 2 6 2 7 3 2 2" xfId="56175" xr:uid="{04A71EDB-12A3-440B-9B99-EDE26FB07966}"/>
    <cellStyle name="Comma 2 6 2 7 3 3" xfId="40765" xr:uid="{354BBE89-F224-496D-A15D-3A3239699B9E}"/>
    <cellStyle name="Comma 2 6 2 7 4" xfId="17542" xr:uid="{B778C5A2-4296-47BC-AE86-657EBD6F9E69}"/>
    <cellStyle name="Comma 2 6 2 7 4 2" xfId="48366" xr:uid="{075A7A56-9843-4CC4-8DD5-379E1EDD53AE}"/>
    <cellStyle name="Comma 2 6 2 7 5" xfId="32956" xr:uid="{BA941088-3141-4409-82E6-73435B1D7057}"/>
    <cellStyle name="Comma 2 6 2 8" xfId="4033" xr:uid="{02A9EFC6-6130-4E56-9CD3-AFC9538F0DE9}"/>
    <cellStyle name="Comma 2 6 2 8 2" xfId="11844" xr:uid="{5E80B504-8160-4C7C-9FF1-F127D6561586}"/>
    <cellStyle name="Comma 2 6 2 8 2 2" xfId="27255" xr:uid="{B90EF2E5-6399-4B17-9598-9CA47CBEC8A2}"/>
    <cellStyle name="Comma 2 6 2 8 2 2 2" xfId="58079" xr:uid="{8C849367-8C5E-4244-9BC6-7C315ABC7EE6}"/>
    <cellStyle name="Comma 2 6 2 8 2 3" xfId="42669" xr:uid="{B56C7D40-53D6-4AA8-82EC-AB96A63C3776}"/>
    <cellStyle name="Comma 2 6 2 8 3" xfId="19446" xr:uid="{EE807BD8-7767-41AB-BD8F-ADA4B31FD535}"/>
    <cellStyle name="Comma 2 6 2 8 3 2" xfId="50270" xr:uid="{E80DEF4B-4D31-4215-84EA-2B736ECBE1FB}"/>
    <cellStyle name="Comma 2 6 2 8 4" xfId="34860" xr:uid="{659E7E38-4C60-4CDF-8636-1D0636C759BE}"/>
    <cellStyle name="Comma 2 6 2 9" xfId="8041" xr:uid="{450B25F5-78BE-46D6-A490-077B59F0BA02}"/>
    <cellStyle name="Comma 2 6 2 9 2" xfId="23452" xr:uid="{4DDBEA89-6646-44A9-A31A-82E67CAC6F12}"/>
    <cellStyle name="Comma 2 6 2 9 2 2" xfId="54276" xr:uid="{86BE993B-D26B-4AFE-8354-EB562781A34E}"/>
    <cellStyle name="Comma 2 6 2 9 3" xfId="38866" xr:uid="{E823A510-FAE6-435E-B908-E767EA380999}"/>
    <cellStyle name="Comma 2 6 3" xfId="261" xr:uid="{A2009FBF-72FA-497C-A1E0-123D6B853077}"/>
    <cellStyle name="Comma 2 6 3 10" xfId="15683" xr:uid="{579883E4-2FE1-40E3-B19E-D79126E36BB3}"/>
    <cellStyle name="Comma 2 6 3 10 2" xfId="46507" xr:uid="{2C5EDD0C-D3D9-4135-A26B-27D22C30F077}"/>
    <cellStyle name="Comma 2 6 3 11" xfId="31097" xr:uid="{0873DDD1-A720-4CF2-A569-8861BF787839}"/>
    <cellStyle name="Comma 2 6 3 2" xfId="692" xr:uid="{5E364641-8815-47C4-96D2-3D5F0C5F45D7}"/>
    <cellStyle name="Comma 2 6 3 2 2" xfId="1325" xr:uid="{6B70F92F-915B-4404-ACE3-8D7690C0D270}"/>
    <cellStyle name="Comma 2 6 3 2 2 2" xfId="3224" xr:uid="{3C49B32E-FD6D-429E-8465-3CE206DFB1B3}"/>
    <cellStyle name="Comma 2 6 3 2 2 2 2" xfId="7027" xr:uid="{948DE3BB-03C0-47A6-89DB-97FA780AC0A3}"/>
    <cellStyle name="Comma 2 6 3 2 2 2 2 2" xfId="14838" xr:uid="{B4020CB4-4A7E-4A43-A26D-0F2640EC770C}"/>
    <cellStyle name="Comma 2 6 3 2 2 2 2 2 2" xfId="30249" xr:uid="{DEC3EB1B-4207-4B53-B32D-05F3DAF0034A}"/>
    <cellStyle name="Comma 2 6 3 2 2 2 2 2 2 2" xfId="61073" xr:uid="{12F2A08A-EB2A-4874-94E3-11B404E02497}"/>
    <cellStyle name="Comma 2 6 3 2 2 2 2 2 3" xfId="45663" xr:uid="{AFFC3255-3C88-4A93-A2FF-A5CDE6D6C58A}"/>
    <cellStyle name="Comma 2 6 3 2 2 2 2 3" xfId="22440" xr:uid="{876A88B9-E949-45BD-813E-4844CE5EE848}"/>
    <cellStyle name="Comma 2 6 3 2 2 2 2 3 2" xfId="53264" xr:uid="{06DAB262-D16A-4454-A6FB-8F0970C5E3DD}"/>
    <cellStyle name="Comma 2 6 3 2 2 2 2 4" xfId="37854" xr:uid="{468CE042-FC6E-42FC-ABBF-BED654559D23}"/>
    <cellStyle name="Comma 2 6 3 2 2 2 3" xfId="11035" xr:uid="{E3592FD1-B89C-4863-8D60-789F906521D9}"/>
    <cellStyle name="Comma 2 6 3 2 2 2 3 2" xfId="26446" xr:uid="{BFAE9A66-AF2F-4F69-9782-35799DBF11AA}"/>
    <cellStyle name="Comma 2 6 3 2 2 2 3 2 2" xfId="57270" xr:uid="{BD7AA359-C576-4519-8EF1-EE276E92762F}"/>
    <cellStyle name="Comma 2 6 3 2 2 2 3 3" xfId="41860" xr:uid="{8A3A4538-3D54-48DE-A392-ACA5428A32D6}"/>
    <cellStyle name="Comma 2 6 3 2 2 2 4" xfId="18637" xr:uid="{DCBE6A6E-536B-43AA-8B5E-7B09702FFCEB}"/>
    <cellStyle name="Comma 2 6 3 2 2 2 4 2" xfId="49461" xr:uid="{26ED6077-2C4F-4F7E-ACF6-C32180A7256E}"/>
    <cellStyle name="Comma 2 6 3 2 2 2 5" xfId="34051" xr:uid="{89218788-8B0B-4E9F-A978-E3F688A16AEC}"/>
    <cellStyle name="Comma 2 6 3 2 2 3" xfId="5128" xr:uid="{EAA1D743-0DAB-4AC9-9861-86EBAFA47A7A}"/>
    <cellStyle name="Comma 2 6 3 2 2 3 2" xfId="12939" xr:uid="{14A9AE87-079B-43F1-AD0E-27BD34644045}"/>
    <cellStyle name="Comma 2 6 3 2 2 3 2 2" xfId="28350" xr:uid="{0EAEEEFF-0EB7-4162-BC05-15FD290B56BE}"/>
    <cellStyle name="Comma 2 6 3 2 2 3 2 2 2" xfId="59174" xr:uid="{455DF0B3-AFF6-43CD-85B9-826808F8C6A9}"/>
    <cellStyle name="Comma 2 6 3 2 2 3 2 3" xfId="43764" xr:uid="{3FC4C5F3-6E08-474A-89E9-412A320A5DF3}"/>
    <cellStyle name="Comma 2 6 3 2 2 3 3" xfId="20541" xr:uid="{427C6752-7BD3-4266-A137-F0B94EAE1DCB}"/>
    <cellStyle name="Comma 2 6 3 2 2 3 3 2" xfId="51365" xr:uid="{FB4AB361-15EC-4A35-9220-9C6B4FF50752}"/>
    <cellStyle name="Comma 2 6 3 2 2 3 4" xfId="35955" xr:uid="{98E5B9C0-335B-48CD-9BB0-E6513ACE8E83}"/>
    <cellStyle name="Comma 2 6 3 2 2 4" xfId="9136" xr:uid="{B961B87C-3BB0-44C4-A9FA-FF46DD4083A6}"/>
    <cellStyle name="Comma 2 6 3 2 2 4 2" xfId="24547" xr:uid="{00B88788-2B35-4809-B741-CD02CA12C9BD}"/>
    <cellStyle name="Comma 2 6 3 2 2 4 2 2" xfId="55371" xr:uid="{5C27A522-13D8-45AA-97EC-58531D367836}"/>
    <cellStyle name="Comma 2 6 3 2 2 4 3" xfId="39961" xr:uid="{5E1F10C2-1DDB-47EC-934E-4EDD9A2980CD}"/>
    <cellStyle name="Comma 2 6 3 2 2 5" xfId="16738" xr:uid="{42E16E63-51E8-4B85-866B-D78062498E0F}"/>
    <cellStyle name="Comma 2 6 3 2 2 5 2" xfId="47562" xr:uid="{D84E2FB8-353C-4671-A827-2320092D7980}"/>
    <cellStyle name="Comma 2 6 3 2 2 6" xfId="32152" xr:uid="{6E852FD3-6358-4928-92F1-754ECF52C1C9}"/>
    <cellStyle name="Comma 2 6 3 2 3" xfId="1958" xr:uid="{2E33FA73-2625-485C-9802-CFAE2B3FC4A5}"/>
    <cellStyle name="Comma 2 6 3 2 3 2" xfId="3857" xr:uid="{40B81D7B-C62C-4E97-B857-5D01F1FA39B6}"/>
    <cellStyle name="Comma 2 6 3 2 3 2 2" xfId="7660" xr:uid="{B81CCC17-4788-4C7D-9BC7-6814253CD36F}"/>
    <cellStyle name="Comma 2 6 3 2 3 2 2 2" xfId="15471" xr:uid="{3A1D9DE0-625F-4755-8EF1-BB8D3A9E010F}"/>
    <cellStyle name="Comma 2 6 3 2 3 2 2 2 2" xfId="30882" xr:uid="{E0B7D4EC-E223-437E-A300-1C1B10475FBE}"/>
    <cellStyle name="Comma 2 6 3 2 3 2 2 2 2 2" xfId="61706" xr:uid="{3B75DB1E-7EC4-49ED-B00A-906030C829F0}"/>
    <cellStyle name="Comma 2 6 3 2 3 2 2 2 3" xfId="46296" xr:uid="{8A478FCA-40A4-4995-953E-3FD737769CBB}"/>
    <cellStyle name="Comma 2 6 3 2 3 2 2 3" xfId="23073" xr:uid="{6D21DF82-3592-446B-956B-91D8DBE23858}"/>
    <cellStyle name="Comma 2 6 3 2 3 2 2 3 2" xfId="53897" xr:uid="{7FAF0B33-7AB5-4AB4-A9C2-CAC1F13CF6D3}"/>
    <cellStyle name="Comma 2 6 3 2 3 2 2 4" xfId="38487" xr:uid="{3B48254C-277A-4A8C-B1C9-1BF5CB250515}"/>
    <cellStyle name="Comma 2 6 3 2 3 2 3" xfId="11668" xr:uid="{81BAC986-F77F-41D4-9FB0-8DBE6644858A}"/>
    <cellStyle name="Comma 2 6 3 2 3 2 3 2" xfId="27079" xr:uid="{253C7D20-E798-4328-92E9-EDC2A8FA4B1D}"/>
    <cellStyle name="Comma 2 6 3 2 3 2 3 2 2" xfId="57903" xr:uid="{5DE7E2FF-136C-46B2-9168-5EA4BBD71322}"/>
    <cellStyle name="Comma 2 6 3 2 3 2 3 3" xfId="42493" xr:uid="{C16F3C70-842F-4D80-B8A6-C88389DA1421}"/>
    <cellStyle name="Comma 2 6 3 2 3 2 4" xfId="19270" xr:uid="{05195A15-AB44-4381-BD9B-A9987F106529}"/>
    <cellStyle name="Comma 2 6 3 2 3 2 4 2" xfId="50094" xr:uid="{4779D9FE-4632-4970-B468-FF29068882F8}"/>
    <cellStyle name="Comma 2 6 3 2 3 2 5" xfId="34684" xr:uid="{A4056B6C-FEB3-4FAD-8727-053A116A47DC}"/>
    <cellStyle name="Comma 2 6 3 2 3 3" xfId="5761" xr:uid="{B249CD83-8777-4FCE-8E0A-38AD5FB6A3EE}"/>
    <cellStyle name="Comma 2 6 3 2 3 3 2" xfId="13572" xr:uid="{2184D17D-5EE4-4500-BBBE-AFC5861DAD90}"/>
    <cellStyle name="Comma 2 6 3 2 3 3 2 2" xfId="28983" xr:uid="{CCC8610F-3F88-4DCD-9A93-9895BC1A217B}"/>
    <cellStyle name="Comma 2 6 3 2 3 3 2 2 2" xfId="59807" xr:uid="{E903F8D4-2B70-4F0E-A631-F039A67AABC3}"/>
    <cellStyle name="Comma 2 6 3 2 3 3 2 3" xfId="44397" xr:uid="{95839680-6766-4E4C-98A1-BD40B376F029}"/>
    <cellStyle name="Comma 2 6 3 2 3 3 3" xfId="21174" xr:uid="{1528D4B9-0F5A-4C30-B5C7-55DCC2BFF1C3}"/>
    <cellStyle name="Comma 2 6 3 2 3 3 3 2" xfId="51998" xr:uid="{F78C78BE-A0D8-4631-8DDA-E3E7776EFF9E}"/>
    <cellStyle name="Comma 2 6 3 2 3 3 4" xfId="36588" xr:uid="{0FBB6CAB-FFA8-4F23-8803-5C2CC064C232}"/>
    <cellStyle name="Comma 2 6 3 2 3 4" xfId="9769" xr:uid="{2AF2A9D7-D22A-49EF-B6EC-19E45EBA33E8}"/>
    <cellStyle name="Comma 2 6 3 2 3 4 2" xfId="25180" xr:uid="{93FAA073-7A75-483F-B2B2-A816492D8BF1}"/>
    <cellStyle name="Comma 2 6 3 2 3 4 2 2" xfId="56004" xr:uid="{2F0FDBD1-1A0C-4B17-AD61-65B11F1BC594}"/>
    <cellStyle name="Comma 2 6 3 2 3 4 3" xfId="40594" xr:uid="{48053BE3-A34F-4E29-9449-C3273D5C78D4}"/>
    <cellStyle name="Comma 2 6 3 2 3 5" xfId="17371" xr:uid="{6F1A55FB-E280-488D-9EDD-05755687DB61}"/>
    <cellStyle name="Comma 2 6 3 2 3 5 2" xfId="48195" xr:uid="{44D73A13-493F-4539-9152-BD2A5C0AFFE2}"/>
    <cellStyle name="Comma 2 6 3 2 3 6" xfId="32785" xr:uid="{31915256-A04A-495A-901F-A184C6AAA505}"/>
    <cellStyle name="Comma 2 6 3 2 4" xfId="2591" xr:uid="{DDDBEA52-BCE5-499F-B737-69F6645AD09C}"/>
    <cellStyle name="Comma 2 6 3 2 4 2" xfId="6394" xr:uid="{7322A44A-6A2F-4195-9518-0D3BAAF2025B}"/>
    <cellStyle name="Comma 2 6 3 2 4 2 2" xfId="14205" xr:uid="{F0292883-CD7C-4070-8E4D-AD0B430AFA0D}"/>
    <cellStyle name="Comma 2 6 3 2 4 2 2 2" xfId="29616" xr:uid="{1C09D5B3-1B78-4076-9C3F-F08D2A74089B}"/>
    <cellStyle name="Comma 2 6 3 2 4 2 2 2 2" xfId="60440" xr:uid="{9B3DB2E3-D8FD-4D13-9DBD-424309F52DF8}"/>
    <cellStyle name="Comma 2 6 3 2 4 2 2 3" xfId="45030" xr:uid="{924539EB-B60A-4C44-A28B-B90BAD70226A}"/>
    <cellStyle name="Comma 2 6 3 2 4 2 3" xfId="21807" xr:uid="{6BE3D9FF-7BB8-4D41-98B3-9FE14BF67978}"/>
    <cellStyle name="Comma 2 6 3 2 4 2 3 2" xfId="52631" xr:uid="{5576A431-0AF8-4E2F-AD5E-E8AC7944993E}"/>
    <cellStyle name="Comma 2 6 3 2 4 2 4" xfId="37221" xr:uid="{4F203021-092F-466B-9FED-6D98985F2C7D}"/>
    <cellStyle name="Comma 2 6 3 2 4 3" xfId="10402" xr:uid="{ECD0BBB9-8F40-45D1-9AE4-7B6B47E0DFD3}"/>
    <cellStyle name="Comma 2 6 3 2 4 3 2" xfId="25813" xr:uid="{3202F369-1BAF-4DFC-A66D-09910EE84E4D}"/>
    <cellStyle name="Comma 2 6 3 2 4 3 2 2" xfId="56637" xr:uid="{6C46A92D-C46E-49B1-B436-3EC8546F0733}"/>
    <cellStyle name="Comma 2 6 3 2 4 3 3" xfId="41227" xr:uid="{D58C96A6-ED56-4F9D-AB4A-75686F763497}"/>
    <cellStyle name="Comma 2 6 3 2 4 4" xfId="18004" xr:uid="{26112D02-DDAD-462D-97FD-E1B59B9061D0}"/>
    <cellStyle name="Comma 2 6 3 2 4 4 2" xfId="48828" xr:uid="{1C95EFF0-41A8-4550-B6D7-4CFABE34DD4E}"/>
    <cellStyle name="Comma 2 6 3 2 4 5" xfId="33418" xr:uid="{18E781E4-46E2-48E2-8ACA-600D818BF870}"/>
    <cellStyle name="Comma 2 6 3 2 5" xfId="4495" xr:uid="{AFEC8E67-175B-4C13-A2FA-405569211122}"/>
    <cellStyle name="Comma 2 6 3 2 5 2" xfId="12306" xr:uid="{83D472F6-7F21-4C07-9B88-249247F167F9}"/>
    <cellStyle name="Comma 2 6 3 2 5 2 2" xfId="27717" xr:uid="{F9876999-F8F9-4B1B-9C67-9DBB2784D927}"/>
    <cellStyle name="Comma 2 6 3 2 5 2 2 2" xfId="58541" xr:uid="{BEF07B1B-514B-496F-98A4-4D843ECCAFDF}"/>
    <cellStyle name="Comma 2 6 3 2 5 2 3" xfId="43131" xr:uid="{C5686FA2-9877-4D76-AB87-86E9C06B4DF0}"/>
    <cellStyle name="Comma 2 6 3 2 5 3" xfId="19908" xr:uid="{A7DCA84C-6A85-4C6A-B53E-B63C4CB2B718}"/>
    <cellStyle name="Comma 2 6 3 2 5 3 2" xfId="50732" xr:uid="{64CA9DCE-6008-4FC8-A395-285335DDA889}"/>
    <cellStyle name="Comma 2 6 3 2 5 4" xfId="35322" xr:uid="{DEB611AC-A86B-4179-B96E-2469633E9E4E}"/>
    <cellStyle name="Comma 2 6 3 2 6" xfId="8503" xr:uid="{0587F280-BC4D-473C-B36D-C0E093D7461A}"/>
    <cellStyle name="Comma 2 6 3 2 6 2" xfId="23914" xr:uid="{84D91CD5-9818-43C2-AE76-4FC261C4AA96}"/>
    <cellStyle name="Comma 2 6 3 2 6 2 2" xfId="54738" xr:uid="{4DDAAAE7-5B1A-4EFF-BFCF-0403BD6039A3}"/>
    <cellStyle name="Comma 2 6 3 2 6 3" xfId="39328" xr:uid="{571B881E-E791-4017-8F4A-FCEAE9A1415D}"/>
    <cellStyle name="Comma 2 6 3 2 7" xfId="16105" xr:uid="{2D6E2277-11F6-4161-A49B-54A1508EB539}"/>
    <cellStyle name="Comma 2 6 3 2 7 2" xfId="46929" xr:uid="{F5E3DB5D-F9C1-4BCA-AD1D-E23EC3EF340E}"/>
    <cellStyle name="Comma 2 6 3 2 8" xfId="31519" xr:uid="{F095CA89-6418-476B-BB24-03B29EA54FCE}"/>
    <cellStyle name="Comma 2 6 3 3" xfId="483" xr:uid="{27001022-E9DD-4134-9638-08D5189AB30E}"/>
    <cellStyle name="Comma 2 6 3 3 2" xfId="1116" xr:uid="{59A82CE3-9842-49FA-8214-5B341BD08C7E}"/>
    <cellStyle name="Comma 2 6 3 3 2 2" xfId="3015" xr:uid="{2F4E5587-C7AF-4F94-9302-A3A3704B5C3E}"/>
    <cellStyle name="Comma 2 6 3 3 2 2 2" xfId="6818" xr:uid="{D9078586-0381-49F1-A4E1-A9F26D6D8187}"/>
    <cellStyle name="Comma 2 6 3 3 2 2 2 2" xfId="14629" xr:uid="{122DBE86-BF1C-45C5-9A23-ED7708497338}"/>
    <cellStyle name="Comma 2 6 3 3 2 2 2 2 2" xfId="30040" xr:uid="{A1264111-AEC0-4684-A373-092803E9E600}"/>
    <cellStyle name="Comma 2 6 3 3 2 2 2 2 2 2" xfId="60864" xr:uid="{03338DE9-5913-410F-A6B1-0E83E4AEF693}"/>
    <cellStyle name="Comma 2 6 3 3 2 2 2 2 3" xfId="45454" xr:uid="{79318A7E-5905-4198-A7FC-C1219A17E492}"/>
    <cellStyle name="Comma 2 6 3 3 2 2 2 3" xfId="22231" xr:uid="{9C0509B4-820E-48BF-8BC8-4270CA7957AB}"/>
    <cellStyle name="Comma 2 6 3 3 2 2 2 3 2" xfId="53055" xr:uid="{117C806D-CF14-4B51-9852-1C5D501E4F41}"/>
    <cellStyle name="Comma 2 6 3 3 2 2 2 4" xfId="37645" xr:uid="{7343EE41-F479-45E3-869E-2B4A93F83672}"/>
    <cellStyle name="Comma 2 6 3 3 2 2 3" xfId="10826" xr:uid="{DEA1CB12-8374-4728-B562-3CCDC40997A7}"/>
    <cellStyle name="Comma 2 6 3 3 2 2 3 2" xfId="26237" xr:uid="{3A653EF9-AE00-43D1-9DEF-4E700B8B06A9}"/>
    <cellStyle name="Comma 2 6 3 3 2 2 3 2 2" xfId="57061" xr:uid="{E9F22304-8533-4687-9C40-73AA01E06FD4}"/>
    <cellStyle name="Comma 2 6 3 3 2 2 3 3" xfId="41651" xr:uid="{E73149F1-D2E2-48DA-AC65-AC35D2703CB1}"/>
    <cellStyle name="Comma 2 6 3 3 2 2 4" xfId="18428" xr:uid="{F0B267F9-A6A3-4B06-8C37-CD8C5564F288}"/>
    <cellStyle name="Comma 2 6 3 3 2 2 4 2" xfId="49252" xr:uid="{353E1DE2-8A41-4786-8307-6B2714662DD7}"/>
    <cellStyle name="Comma 2 6 3 3 2 2 5" xfId="33842" xr:uid="{B6732AA3-B335-480E-84BE-EE62A22AC355}"/>
    <cellStyle name="Comma 2 6 3 3 2 3" xfId="4919" xr:uid="{9E43D81F-D4BE-499B-95A3-2DE8671D16B5}"/>
    <cellStyle name="Comma 2 6 3 3 2 3 2" xfId="12730" xr:uid="{994A623B-856D-42CA-BE9A-4A2F95FE6954}"/>
    <cellStyle name="Comma 2 6 3 3 2 3 2 2" xfId="28141" xr:uid="{5E96C507-82F0-4BB6-A084-A2FF3B003574}"/>
    <cellStyle name="Comma 2 6 3 3 2 3 2 2 2" xfId="58965" xr:uid="{F7BEFEDE-1215-4921-ACAE-5676E4FF60DA}"/>
    <cellStyle name="Comma 2 6 3 3 2 3 2 3" xfId="43555" xr:uid="{CE7AE26D-F658-431F-9852-8D31213C2E4D}"/>
    <cellStyle name="Comma 2 6 3 3 2 3 3" xfId="20332" xr:uid="{79C80B6C-A50D-4C72-809C-8418640D91A8}"/>
    <cellStyle name="Comma 2 6 3 3 2 3 3 2" xfId="51156" xr:uid="{820B41CE-8A85-4C55-B7CB-7A33AC804926}"/>
    <cellStyle name="Comma 2 6 3 3 2 3 4" xfId="35746" xr:uid="{D7A397E1-87FD-4D49-BA85-1B7E022884E4}"/>
    <cellStyle name="Comma 2 6 3 3 2 4" xfId="8927" xr:uid="{B7DEE2F2-A28A-4777-ABE6-6417368DC21C}"/>
    <cellStyle name="Comma 2 6 3 3 2 4 2" xfId="24338" xr:uid="{33EE7EBD-F7EA-4F3A-A3C7-DEFDBB2909FD}"/>
    <cellStyle name="Comma 2 6 3 3 2 4 2 2" xfId="55162" xr:uid="{D70BFAC8-3CDC-49C5-BB19-45E2EA6AB562}"/>
    <cellStyle name="Comma 2 6 3 3 2 4 3" xfId="39752" xr:uid="{1B5D31CE-22FA-4A24-B04D-6E8FEAEB6220}"/>
    <cellStyle name="Comma 2 6 3 3 2 5" xfId="16529" xr:uid="{C4B2A9E5-15EF-472F-8476-981703B6DF89}"/>
    <cellStyle name="Comma 2 6 3 3 2 5 2" xfId="47353" xr:uid="{C1070CAC-2AA1-43CB-9212-FA95AC2C893A}"/>
    <cellStyle name="Comma 2 6 3 3 2 6" xfId="31943" xr:uid="{75836C21-3E94-47B6-8100-8B61C84F0E3B}"/>
    <cellStyle name="Comma 2 6 3 3 3" xfId="1749" xr:uid="{A5B08DDA-419C-4640-9079-03AF5C095D91}"/>
    <cellStyle name="Comma 2 6 3 3 3 2" xfId="3648" xr:uid="{5D949061-6518-49AF-B39E-B697B6583313}"/>
    <cellStyle name="Comma 2 6 3 3 3 2 2" xfId="7451" xr:uid="{229CBAF2-39F6-43CE-B1D3-0D9E0E4A48CB}"/>
    <cellStyle name="Comma 2 6 3 3 3 2 2 2" xfId="15262" xr:uid="{FF6EC031-15FA-4CF9-A173-007C5E98794F}"/>
    <cellStyle name="Comma 2 6 3 3 3 2 2 2 2" xfId="30673" xr:uid="{F4D2E815-3D5C-4E99-806F-C52AE02465CE}"/>
    <cellStyle name="Comma 2 6 3 3 3 2 2 2 2 2" xfId="61497" xr:uid="{7784CB11-1221-4EF2-9EF4-964DE676EF77}"/>
    <cellStyle name="Comma 2 6 3 3 3 2 2 2 3" xfId="46087" xr:uid="{EC53FA95-4954-4966-B91A-1181F2B742D8}"/>
    <cellStyle name="Comma 2 6 3 3 3 2 2 3" xfId="22864" xr:uid="{E380F1B8-C5C6-425A-AE43-537867BB4F6F}"/>
    <cellStyle name="Comma 2 6 3 3 3 2 2 3 2" xfId="53688" xr:uid="{B373E64E-6F45-40D6-9637-F6515DCC561B}"/>
    <cellStyle name="Comma 2 6 3 3 3 2 2 4" xfId="38278" xr:uid="{86235FCF-BCAA-446D-ACE3-A3ACFBB76D50}"/>
    <cellStyle name="Comma 2 6 3 3 3 2 3" xfId="11459" xr:uid="{C13F4980-9323-4B72-B20F-DB0D572803BD}"/>
    <cellStyle name="Comma 2 6 3 3 3 2 3 2" xfId="26870" xr:uid="{23D9F7C0-2D5A-4783-BF5E-16B762F7E6F8}"/>
    <cellStyle name="Comma 2 6 3 3 3 2 3 2 2" xfId="57694" xr:uid="{DD8A13EE-3009-41E1-82F5-592007DF22F8}"/>
    <cellStyle name="Comma 2 6 3 3 3 2 3 3" xfId="42284" xr:uid="{2751A0EB-E969-4EA1-91E5-A46AEA9804B3}"/>
    <cellStyle name="Comma 2 6 3 3 3 2 4" xfId="19061" xr:uid="{EA700EC6-06D9-4801-A148-C83095EE075E}"/>
    <cellStyle name="Comma 2 6 3 3 3 2 4 2" xfId="49885" xr:uid="{EA5A7A39-6FBB-49B1-BEA7-28A4ACF879C0}"/>
    <cellStyle name="Comma 2 6 3 3 3 2 5" xfId="34475" xr:uid="{FC9A8035-BC4A-41F7-B256-1D03607F07BE}"/>
    <cellStyle name="Comma 2 6 3 3 3 3" xfId="5552" xr:uid="{2F18380A-9CD3-4BAA-A6FF-A0FD018327D3}"/>
    <cellStyle name="Comma 2 6 3 3 3 3 2" xfId="13363" xr:uid="{89CCF636-20F6-4ACF-9FEF-604589D7F77E}"/>
    <cellStyle name="Comma 2 6 3 3 3 3 2 2" xfId="28774" xr:uid="{B9690806-FF48-4221-A978-B413433696BE}"/>
    <cellStyle name="Comma 2 6 3 3 3 3 2 2 2" xfId="59598" xr:uid="{83B523BC-6A56-4F3D-84A3-A8D084ED7E65}"/>
    <cellStyle name="Comma 2 6 3 3 3 3 2 3" xfId="44188" xr:uid="{2C48D35C-E79F-452C-949A-BE9D46C6BC9A}"/>
    <cellStyle name="Comma 2 6 3 3 3 3 3" xfId="20965" xr:uid="{37FDC83D-DFA1-4320-B38A-7511366935F2}"/>
    <cellStyle name="Comma 2 6 3 3 3 3 3 2" xfId="51789" xr:uid="{7311BF04-9800-4521-A885-CF9702EFF13C}"/>
    <cellStyle name="Comma 2 6 3 3 3 3 4" xfId="36379" xr:uid="{8C693EB3-DD83-4938-879B-7F53D929E7B7}"/>
    <cellStyle name="Comma 2 6 3 3 3 4" xfId="9560" xr:uid="{9A323A7F-8AB9-4F46-855D-48BDB4F6244D}"/>
    <cellStyle name="Comma 2 6 3 3 3 4 2" xfId="24971" xr:uid="{DDDED780-9C15-435F-B423-477CE5C19C9C}"/>
    <cellStyle name="Comma 2 6 3 3 3 4 2 2" xfId="55795" xr:uid="{DB9B0CC8-B7BB-4AE3-AB60-1F53473DD955}"/>
    <cellStyle name="Comma 2 6 3 3 3 4 3" xfId="40385" xr:uid="{1BD05B9B-02AC-41B5-A476-8A67B59CF58C}"/>
    <cellStyle name="Comma 2 6 3 3 3 5" xfId="17162" xr:uid="{1FD91781-C844-41AD-BA46-8E100DCC20C3}"/>
    <cellStyle name="Comma 2 6 3 3 3 5 2" xfId="47986" xr:uid="{0AB796A4-D760-4D3D-A706-CFFF9CA619CE}"/>
    <cellStyle name="Comma 2 6 3 3 3 6" xfId="32576" xr:uid="{FAFF2509-D176-4416-AEEE-1AB82A8D5047}"/>
    <cellStyle name="Comma 2 6 3 3 4" xfId="2382" xr:uid="{82F44DCF-E5F4-4957-95E9-43B19D730095}"/>
    <cellStyle name="Comma 2 6 3 3 4 2" xfId="6185" xr:uid="{48332729-2045-402E-BECD-3605500D99BF}"/>
    <cellStyle name="Comma 2 6 3 3 4 2 2" xfId="13996" xr:uid="{EA7D6920-DEC3-4356-9933-6B3AF051E644}"/>
    <cellStyle name="Comma 2 6 3 3 4 2 2 2" xfId="29407" xr:uid="{E276E065-6B4A-41BC-81D8-82BB7D87BBF6}"/>
    <cellStyle name="Comma 2 6 3 3 4 2 2 2 2" xfId="60231" xr:uid="{BBA595C4-44DE-402F-B584-E49E66C0425C}"/>
    <cellStyle name="Comma 2 6 3 3 4 2 2 3" xfId="44821" xr:uid="{94CA9E8E-E47C-4DE1-BC4D-A4D8DE21A4C7}"/>
    <cellStyle name="Comma 2 6 3 3 4 2 3" xfId="21598" xr:uid="{57F1C70F-4EA9-4DA6-ABB8-3F40C0D6C41F}"/>
    <cellStyle name="Comma 2 6 3 3 4 2 3 2" xfId="52422" xr:uid="{B7BC4456-7A38-4DAE-96B5-38BB249A60EA}"/>
    <cellStyle name="Comma 2 6 3 3 4 2 4" xfId="37012" xr:uid="{ACE155AF-8706-4620-A482-18666C377572}"/>
    <cellStyle name="Comma 2 6 3 3 4 3" xfId="10193" xr:uid="{AA14A946-7C40-4A9D-AE0A-D46237587919}"/>
    <cellStyle name="Comma 2 6 3 3 4 3 2" xfId="25604" xr:uid="{84780D4D-81F9-4E51-BA19-A23ADFF7A8EA}"/>
    <cellStyle name="Comma 2 6 3 3 4 3 2 2" xfId="56428" xr:uid="{4A360955-7C9B-45C1-A1E5-77933BEE6033}"/>
    <cellStyle name="Comma 2 6 3 3 4 3 3" xfId="41018" xr:uid="{2E5187FA-529B-40C6-951E-78BA4970B47E}"/>
    <cellStyle name="Comma 2 6 3 3 4 4" xfId="17795" xr:uid="{5700E43E-5A43-4A5C-A8DF-FED97418E3BD}"/>
    <cellStyle name="Comma 2 6 3 3 4 4 2" xfId="48619" xr:uid="{CCDE2DD6-229C-4866-8F71-58483DBECA97}"/>
    <cellStyle name="Comma 2 6 3 3 4 5" xfId="33209" xr:uid="{88643797-5602-45F8-9875-63AB35F03E16}"/>
    <cellStyle name="Comma 2 6 3 3 5" xfId="4286" xr:uid="{D6FA5EB0-AA87-43A0-8B54-AC14EE8668EB}"/>
    <cellStyle name="Comma 2 6 3 3 5 2" xfId="12097" xr:uid="{01B9FF48-D82D-46F3-868F-1D388F43BA2D}"/>
    <cellStyle name="Comma 2 6 3 3 5 2 2" xfId="27508" xr:uid="{9D1D41A7-9DE8-46F5-A248-D795F4AF63D1}"/>
    <cellStyle name="Comma 2 6 3 3 5 2 2 2" xfId="58332" xr:uid="{19915671-1371-4B07-BDFC-9A213B44E68A}"/>
    <cellStyle name="Comma 2 6 3 3 5 2 3" xfId="42922" xr:uid="{85422A9D-A8AA-4D7C-999B-D44C90925852}"/>
    <cellStyle name="Comma 2 6 3 3 5 3" xfId="19699" xr:uid="{E39DCF1E-F481-4AEE-9E06-BCD379E7B34D}"/>
    <cellStyle name="Comma 2 6 3 3 5 3 2" xfId="50523" xr:uid="{BF05AAAF-EA04-41DF-849B-CAF83ADDF1EA}"/>
    <cellStyle name="Comma 2 6 3 3 5 4" xfId="35113" xr:uid="{8FC0F1D3-3477-4E91-BEC4-96F421D5FE69}"/>
    <cellStyle name="Comma 2 6 3 3 6" xfId="8294" xr:uid="{9914B2B5-3273-4E43-B5AE-D516C3F92663}"/>
    <cellStyle name="Comma 2 6 3 3 6 2" xfId="23705" xr:uid="{6734E03B-5B7A-4B75-BF02-B28681636326}"/>
    <cellStyle name="Comma 2 6 3 3 6 2 2" xfId="54529" xr:uid="{8CE9ECAB-7269-4412-9363-0996C15C9EDB}"/>
    <cellStyle name="Comma 2 6 3 3 6 3" xfId="39119" xr:uid="{84AC51D0-D281-4FE0-BDD8-483B0B51053A}"/>
    <cellStyle name="Comma 2 6 3 3 7" xfId="15896" xr:uid="{40922A9F-404A-46ED-BA51-8F7D100AA9DA}"/>
    <cellStyle name="Comma 2 6 3 3 7 2" xfId="46720" xr:uid="{EDA0C284-224C-4914-A187-3A418B93EC3D}"/>
    <cellStyle name="Comma 2 6 3 3 8" xfId="31310" xr:uid="{FA2118C6-16EF-4C41-A2E6-493AB361554A}"/>
    <cellStyle name="Comma 2 6 3 4" xfId="903" xr:uid="{38C06FA9-E4F4-4147-BDD3-2DE305F8756B}"/>
    <cellStyle name="Comma 2 6 3 4 2" xfId="2802" xr:uid="{C1F8164B-C5E9-4B64-949E-8FCFBD667390}"/>
    <cellStyle name="Comma 2 6 3 4 2 2" xfId="6605" xr:uid="{33A0B669-A4C4-4BEA-91B7-45F882D93B66}"/>
    <cellStyle name="Comma 2 6 3 4 2 2 2" xfId="14416" xr:uid="{3CABA443-1F0F-4B8F-9DC5-8C61467337DD}"/>
    <cellStyle name="Comma 2 6 3 4 2 2 2 2" xfId="29827" xr:uid="{0918E9CE-B55F-4436-9B74-C1BD1084D78A}"/>
    <cellStyle name="Comma 2 6 3 4 2 2 2 2 2" xfId="60651" xr:uid="{0A0CDADC-3B4F-49F4-A085-9016357E0552}"/>
    <cellStyle name="Comma 2 6 3 4 2 2 2 3" xfId="45241" xr:uid="{2D29D1CE-6A1B-4996-89B1-AFBC844FB566}"/>
    <cellStyle name="Comma 2 6 3 4 2 2 3" xfId="22018" xr:uid="{939B7CB3-29FC-457D-BF46-CB0BC9060B06}"/>
    <cellStyle name="Comma 2 6 3 4 2 2 3 2" xfId="52842" xr:uid="{219365EE-F2F2-4D84-9D57-076EF7657B84}"/>
    <cellStyle name="Comma 2 6 3 4 2 2 4" xfId="37432" xr:uid="{74DDD01A-3715-45E3-9A40-5F9B6E80B912}"/>
    <cellStyle name="Comma 2 6 3 4 2 3" xfId="10613" xr:uid="{D19A9D14-E04E-494B-925E-0A6A4BCB6DA5}"/>
    <cellStyle name="Comma 2 6 3 4 2 3 2" xfId="26024" xr:uid="{3DFD0B08-5905-42AE-8020-0A02844A4836}"/>
    <cellStyle name="Comma 2 6 3 4 2 3 2 2" xfId="56848" xr:uid="{E7E56FBA-0B1E-440F-80A9-92461F5024EA}"/>
    <cellStyle name="Comma 2 6 3 4 2 3 3" xfId="41438" xr:uid="{B99D170B-AA00-46CC-9F58-4E8DFE8842BC}"/>
    <cellStyle name="Comma 2 6 3 4 2 4" xfId="18215" xr:uid="{B258132D-1AAF-4A0F-ABE5-872C698407A0}"/>
    <cellStyle name="Comma 2 6 3 4 2 4 2" xfId="49039" xr:uid="{2D1A76E3-F4B9-49BD-B5C8-338B797FD2FE}"/>
    <cellStyle name="Comma 2 6 3 4 2 5" xfId="33629" xr:uid="{B1D2FC6F-20C9-4C88-AB16-7849F6232584}"/>
    <cellStyle name="Comma 2 6 3 4 3" xfId="4706" xr:uid="{B30B4DB5-C956-47B0-96F5-051948DAFF0C}"/>
    <cellStyle name="Comma 2 6 3 4 3 2" xfId="12517" xr:uid="{AD5F175A-ED4B-42D1-83A9-2E706297C72A}"/>
    <cellStyle name="Comma 2 6 3 4 3 2 2" xfId="27928" xr:uid="{0CE45A5C-CDA1-4A2E-B164-347609657BBB}"/>
    <cellStyle name="Comma 2 6 3 4 3 2 2 2" xfId="58752" xr:uid="{371100E8-B20E-41B1-8058-0139EFAC4ECB}"/>
    <cellStyle name="Comma 2 6 3 4 3 2 3" xfId="43342" xr:uid="{6F241566-2AC9-4B40-A06A-1D96CFB4BA5C}"/>
    <cellStyle name="Comma 2 6 3 4 3 3" xfId="20119" xr:uid="{6B23D4AD-1F8F-41FB-8FA1-57AAD3692B70}"/>
    <cellStyle name="Comma 2 6 3 4 3 3 2" xfId="50943" xr:uid="{B655E5D9-D374-49B9-A81C-8815FDE4AE4D}"/>
    <cellStyle name="Comma 2 6 3 4 3 4" xfId="35533" xr:uid="{569987E8-96AD-4471-B2CB-D7B21CF88B06}"/>
    <cellStyle name="Comma 2 6 3 4 4" xfId="8714" xr:uid="{7CB20CE6-D890-474C-A15F-F69D8A40E6E6}"/>
    <cellStyle name="Comma 2 6 3 4 4 2" xfId="24125" xr:uid="{F20126CB-30E7-46AE-890E-D32F85AE1E26}"/>
    <cellStyle name="Comma 2 6 3 4 4 2 2" xfId="54949" xr:uid="{230DBB94-7863-4534-B45E-60728D30F402}"/>
    <cellStyle name="Comma 2 6 3 4 4 3" xfId="39539" xr:uid="{491D7DA5-68D1-418F-9FE4-B7ECE87749F6}"/>
    <cellStyle name="Comma 2 6 3 4 5" xfId="16316" xr:uid="{BAB074F6-B38D-4987-843C-1E9000BE785C}"/>
    <cellStyle name="Comma 2 6 3 4 5 2" xfId="47140" xr:uid="{B7ADE21F-62BC-4FF2-9F93-919E98FF03A8}"/>
    <cellStyle name="Comma 2 6 3 4 6" xfId="31730" xr:uid="{8CE7C99F-D8A8-4F09-909E-C79B6804BA4E}"/>
    <cellStyle name="Comma 2 6 3 5" xfId="1536" xr:uid="{2614D215-0E19-4EFA-94CB-775E483EFC2B}"/>
    <cellStyle name="Comma 2 6 3 5 2" xfId="3435" xr:uid="{F6CCB24F-4160-4A2A-A9C5-91A6281B4E77}"/>
    <cellStyle name="Comma 2 6 3 5 2 2" xfId="7238" xr:uid="{C68505C3-A3F0-40E4-9340-AE0E2C548CF9}"/>
    <cellStyle name="Comma 2 6 3 5 2 2 2" xfId="15049" xr:uid="{90DAEAE2-9CAF-4604-86CA-27244D7DADA6}"/>
    <cellStyle name="Comma 2 6 3 5 2 2 2 2" xfId="30460" xr:uid="{EEFF8C13-67A0-40F2-9F14-495030544E49}"/>
    <cellStyle name="Comma 2 6 3 5 2 2 2 2 2" xfId="61284" xr:uid="{754F29CC-DF57-49B7-BBBE-F31FA807B8AC}"/>
    <cellStyle name="Comma 2 6 3 5 2 2 2 3" xfId="45874" xr:uid="{53C33A6D-13CE-4FF4-BDFD-4A2EB69CFB03}"/>
    <cellStyle name="Comma 2 6 3 5 2 2 3" xfId="22651" xr:uid="{20A5F3B1-E3C2-4D7F-A4DC-163FB64F893A}"/>
    <cellStyle name="Comma 2 6 3 5 2 2 3 2" xfId="53475" xr:uid="{9AAAAE79-62D1-468F-8EE2-C406457DC5D4}"/>
    <cellStyle name="Comma 2 6 3 5 2 2 4" xfId="38065" xr:uid="{89CDEB40-225E-4667-9F1C-2662FA1DAF12}"/>
    <cellStyle name="Comma 2 6 3 5 2 3" xfId="11246" xr:uid="{4F7AD546-85F6-45AA-A2A8-B999F7505D34}"/>
    <cellStyle name="Comma 2 6 3 5 2 3 2" xfId="26657" xr:uid="{FDB73BAB-DEEB-47AD-BCDF-FBD4935E762B}"/>
    <cellStyle name="Comma 2 6 3 5 2 3 2 2" xfId="57481" xr:uid="{3FA0D356-5F3B-44FA-9E19-70D396D3896D}"/>
    <cellStyle name="Comma 2 6 3 5 2 3 3" xfId="42071" xr:uid="{54E7DF18-9F30-4911-BFCB-BA401937A1A1}"/>
    <cellStyle name="Comma 2 6 3 5 2 4" xfId="18848" xr:uid="{9FEF92DD-08C0-4BC4-9BA3-687094CC1046}"/>
    <cellStyle name="Comma 2 6 3 5 2 4 2" xfId="49672" xr:uid="{DEACD4BD-37F8-4D4B-A4A4-398C5F9CDA48}"/>
    <cellStyle name="Comma 2 6 3 5 2 5" xfId="34262" xr:uid="{F1435992-789D-4016-922B-15568B6DD617}"/>
    <cellStyle name="Comma 2 6 3 5 3" xfId="5339" xr:uid="{FD613BFB-47E7-47FF-ADE7-2699018DD5A7}"/>
    <cellStyle name="Comma 2 6 3 5 3 2" xfId="13150" xr:uid="{92B7968C-FF39-424D-8358-5940A0DD70B2}"/>
    <cellStyle name="Comma 2 6 3 5 3 2 2" xfId="28561" xr:uid="{88C881AE-9F74-47F3-A15A-013EB4BD08A4}"/>
    <cellStyle name="Comma 2 6 3 5 3 2 2 2" xfId="59385" xr:uid="{A2EC11B5-3C20-451E-BCCD-DB1A5BA60AB7}"/>
    <cellStyle name="Comma 2 6 3 5 3 2 3" xfId="43975" xr:uid="{5B45171F-1070-4A85-A7AC-8FFB95F77F27}"/>
    <cellStyle name="Comma 2 6 3 5 3 3" xfId="20752" xr:uid="{59C5EF66-34A2-485F-8D23-EEDE1378DD6F}"/>
    <cellStyle name="Comma 2 6 3 5 3 3 2" xfId="51576" xr:uid="{6039F033-75AB-4E0E-8734-8BF8B20592CD}"/>
    <cellStyle name="Comma 2 6 3 5 3 4" xfId="36166" xr:uid="{22C95153-9017-4761-AE1A-3D1B80ACBDAB}"/>
    <cellStyle name="Comma 2 6 3 5 4" xfId="9347" xr:uid="{9DB8FD3F-C4A4-4F74-ADF5-373892284CCD}"/>
    <cellStyle name="Comma 2 6 3 5 4 2" xfId="24758" xr:uid="{DAE5E5F9-8FCC-4DEB-9616-074EF1C3501B}"/>
    <cellStyle name="Comma 2 6 3 5 4 2 2" xfId="55582" xr:uid="{BFCE764D-3313-47B2-9A28-491346ADA30C}"/>
    <cellStyle name="Comma 2 6 3 5 4 3" xfId="40172" xr:uid="{41927054-6951-461C-96CD-90611411435E}"/>
    <cellStyle name="Comma 2 6 3 5 5" xfId="16949" xr:uid="{804E8B02-B5FB-4E65-A10F-C452D18EB5EC}"/>
    <cellStyle name="Comma 2 6 3 5 5 2" xfId="47773" xr:uid="{58EA1763-9210-4239-ACD0-67B98357425C}"/>
    <cellStyle name="Comma 2 6 3 5 6" xfId="32363" xr:uid="{E061A0B4-28B6-4EBF-8EEE-EBF84D44846C}"/>
    <cellStyle name="Comma 2 6 3 6" xfId="2169" xr:uid="{0DEED3D9-F634-4F08-BEB3-B1A73604156B}"/>
    <cellStyle name="Comma 2 6 3 6 2" xfId="5972" xr:uid="{B147E3D2-4A73-4614-8D4B-18475F3D8946}"/>
    <cellStyle name="Comma 2 6 3 6 2 2" xfId="13783" xr:uid="{9ADA0E79-AE74-41B9-A22F-0CFEBA23340D}"/>
    <cellStyle name="Comma 2 6 3 6 2 2 2" xfId="29194" xr:uid="{56D04C88-F18A-4587-9A90-28DB7A1D3EA5}"/>
    <cellStyle name="Comma 2 6 3 6 2 2 2 2" xfId="60018" xr:uid="{CBFB76B0-C64A-4B7F-8D84-45C81CDE1812}"/>
    <cellStyle name="Comma 2 6 3 6 2 2 3" xfId="44608" xr:uid="{EA532DAD-FB1F-460A-B413-ABFBADE1E9DE}"/>
    <cellStyle name="Comma 2 6 3 6 2 3" xfId="21385" xr:uid="{ADEAD713-BD37-4E28-B149-C3D0535AE6C5}"/>
    <cellStyle name="Comma 2 6 3 6 2 3 2" xfId="52209" xr:uid="{76D6A914-97DA-4678-8DB5-F2098F2A7DBA}"/>
    <cellStyle name="Comma 2 6 3 6 2 4" xfId="36799" xr:uid="{3904CDD9-FCD8-4865-858F-0E9E66F4E8F2}"/>
    <cellStyle name="Comma 2 6 3 6 3" xfId="9980" xr:uid="{AFC03458-FBD2-4C47-83F1-E83E11E629D1}"/>
    <cellStyle name="Comma 2 6 3 6 3 2" xfId="25391" xr:uid="{3492721A-9CEE-44C1-8644-D0C9392378BD}"/>
    <cellStyle name="Comma 2 6 3 6 3 2 2" xfId="56215" xr:uid="{1124A811-51CB-4736-B350-E01D8C84883B}"/>
    <cellStyle name="Comma 2 6 3 6 3 3" xfId="40805" xr:uid="{CBDAB635-D1A1-4F96-8468-0B2992B4F538}"/>
    <cellStyle name="Comma 2 6 3 6 4" xfId="17582" xr:uid="{163C336A-1B91-4194-829C-C0A0E88ED3A7}"/>
    <cellStyle name="Comma 2 6 3 6 4 2" xfId="48406" xr:uid="{09A5F375-7F9A-4359-BAE1-795ED0567347}"/>
    <cellStyle name="Comma 2 6 3 6 5" xfId="32996" xr:uid="{62FBFB8C-D338-417A-B834-9CE73BBA24C6}"/>
    <cellStyle name="Comma 2 6 3 7" xfId="4073" xr:uid="{7BECA4AF-1117-4AF6-A8A7-722C315F6578}"/>
    <cellStyle name="Comma 2 6 3 7 2" xfId="11884" xr:uid="{36C4F067-19A5-49BF-9513-9FF7724A213D}"/>
    <cellStyle name="Comma 2 6 3 7 2 2" xfId="27295" xr:uid="{4FF2E10C-68FE-4EB9-8C62-F8FFBBE9F747}"/>
    <cellStyle name="Comma 2 6 3 7 2 2 2" xfId="58119" xr:uid="{94CFFE1F-7DE6-4EAA-8121-752DB5A4A3A9}"/>
    <cellStyle name="Comma 2 6 3 7 2 3" xfId="42709" xr:uid="{B160F3BC-8F13-4E29-A2AE-B3E02F9DE5AA}"/>
    <cellStyle name="Comma 2 6 3 7 3" xfId="19486" xr:uid="{BA138940-FA2F-412C-BC37-B1ACC4092984}"/>
    <cellStyle name="Comma 2 6 3 7 3 2" xfId="50310" xr:uid="{E0D8E9C8-D6A6-410D-9643-EAD5F1528B21}"/>
    <cellStyle name="Comma 2 6 3 7 4" xfId="34900" xr:uid="{5E9BD3DE-6E3E-4331-950F-00A896F1E9E5}"/>
    <cellStyle name="Comma 2 6 3 8" xfId="8081" xr:uid="{3970B825-3A76-4F1D-AFEA-B756D104893B}"/>
    <cellStyle name="Comma 2 6 3 8 2" xfId="23492" xr:uid="{6FBA4F43-8401-4A22-A9E0-A33D56AA07A3}"/>
    <cellStyle name="Comma 2 6 3 8 2 2" xfId="54316" xr:uid="{769C9391-89FA-4B6F-BAB6-DF86B18AD57F}"/>
    <cellStyle name="Comma 2 6 3 8 3" xfId="38906" xr:uid="{75BBA5F8-AEA0-46C4-BEDE-C38B2B819D1A}"/>
    <cellStyle name="Comma 2 6 3 9" xfId="7872" xr:uid="{200DB79A-35F3-4C6D-8A15-37BBE17240DC}"/>
    <cellStyle name="Comma 2 6 3 9 2" xfId="23283" xr:uid="{47C9201B-6F71-425B-BED4-0AB39D702BB9}"/>
    <cellStyle name="Comma 2 6 3 9 2 2" xfId="54107" xr:uid="{16FC9AF3-90BF-472F-921E-DDDB907D9533}"/>
    <cellStyle name="Comma 2 6 3 9 3" xfId="38697" xr:uid="{790CD694-1DA7-4C2A-B1E0-0A7C0A2E797C}"/>
    <cellStyle name="Comma 2 6 4" xfId="181" xr:uid="{A141EA6C-2FC9-4718-A00A-9B950A87EAE4}"/>
    <cellStyle name="Comma 2 6 4 10" xfId="15603" xr:uid="{7BC93A16-C7A3-4425-8A5F-6C4B1C040EA7}"/>
    <cellStyle name="Comma 2 6 4 10 2" xfId="46427" xr:uid="{7258EC19-484C-49B6-BAAB-EB2E89931737}"/>
    <cellStyle name="Comma 2 6 4 11" xfId="31017" xr:uid="{DB0EA219-B230-4D1F-B075-A6FB2A1ED110}"/>
    <cellStyle name="Comma 2 6 4 2" xfId="612" xr:uid="{F85DFE51-F7E2-4B76-8C21-96D10B4BA4DF}"/>
    <cellStyle name="Comma 2 6 4 2 2" xfId="1245" xr:uid="{40B4BFEB-8CBE-436C-BB55-D7A883695C0A}"/>
    <cellStyle name="Comma 2 6 4 2 2 2" xfId="3144" xr:uid="{A651460C-087F-41FA-94E5-3FB842BFE4D3}"/>
    <cellStyle name="Comma 2 6 4 2 2 2 2" xfId="6947" xr:uid="{71F582AE-F8A9-4CA6-B035-10EE141A9D97}"/>
    <cellStyle name="Comma 2 6 4 2 2 2 2 2" xfId="14758" xr:uid="{92A01112-B9D3-49BB-9357-83B1DB881B8C}"/>
    <cellStyle name="Comma 2 6 4 2 2 2 2 2 2" xfId="30169" xr:uid="{2E1C84B2-074C-4A69-B6BC-02785CE9E2AC}"/>
    <cellStyle name="Comma 2 6 4 2 2 2 2 2 2 2" xfId="60993" xr:uid="{5C41A70A-452E-4F19-86BB-A2C595A6E79E}"/>
    <cellStyle name="Comma 2 6 4 2 2 2 2 2 3" xfId="45583" xr:uid="{02AECB82-5FE3-4050-BB8C-03AB57C845D2}"/>
    <cellStyle name="Comma 2 6 4 2 2 2 2 3" xfId="22360" xr:uid="{EEA8EB0A-36B3-4FB8-B4D5-7AF366F60AFF}"/>
    <cellStyle name="Comma 2 6 4 2 2 2 2 3 2" xfId="53184" xr:uid="{C07503FB-766D-4C32-AF26-4D66E1B8BDE9}"/>
    <cellStyle name="Comma 2 6 4 2 2 2 2 4" xfId="37774" xr:uid="{8F639D67-8AA0-40FE-B20C-A4A6FBA7A0F8}"/>
    <cellStyle name="Comma 2 6 4 2 2 2 3" xfId="10955" xr:uid="{6E22E89F-6FDC-441F-9711-2CD74926A136}"/>
    <cellStyle name="Comma 2 6 4 2 2 2 3 2" xfId="26366" xr:uid="{8FD3A331-E748-4A65-92CD-713D7A98DE86}"/>
    <cellStyle name="Comma 2 6 4 2 2 2 3 2 2" xfId="57190" xr:uid="{92B090F3-814E-4FE8-B66B-2EB9E4DF9C7A}"/>
    <cellStyle name="Comma 2 6 4 2 2 2 3 3" xfId="41780" xr:uid="{B00FA742-5887-4D2C-AF9C-71023CA6BABC}"/>
    <cellStyle name="Comma 2 6 4 2 2 2 4" xfId="18557" xr:uid="{C5D67DB2-FB6D-41D9-A401-1493F0AA2869}"/>
    <cellStyle name="Comma 2 6 4 2 2 2 4 2" xfId="49381" xr:uid="{64DF7097-B1EF-4E0C-BFCA-460821C8D8C7}"/>
    <cellStyle name="Comma 2 6 4 2 2 2 5" xfId="33971" xr:uid="{DB6FE6DE-E10C-4518-B895-E0D8DC936644}"/>
    <cellStyle name="Comma 2 6 4 2 2 3" xfId="5048" xr:uid="{7EC0CA02-7C81-4A04-8B97-7B3183A4F78A}"/>
    <cellStyle name="Comma 2 6 4 2 2 3 2" xfId="12859" xr:uid="{6AE2EB6C-D17D-4BBA-AB80-BBC2F6E0F207}"/>
    <cellStyle name="Comma 2 6 4 2 2 3 2 2" xfId="28270" xr:uid="{2CB490C2-3AD0-4C78-B517-CF8AC50FEF4F}"/>
    <cellStyle name="Comma 2 6 4 2 2 3 2 2 2" xfId="59094" xr:uid="{A1804A48-D4A0-449E-B630-89E1F41FF523}"/>
    <cellStyle name="Comma 2 6 4 2 2 3 2 3" xfId="43684" xr:uid="{8AF71A7F-1D5C-4895-8022-561607A61DFD}"/>
    <cellStyle name="Comma 2 6 4 2 2 3 3" xfId="20461" xr:uid="{5BDA2C22-7B2A-45E0-8C5B-BB45CC6982E3}"/>
    <cellStyle name="Comma 2 6 4 2 2 3 3 2" xfId="51285" xr:uid="{1C6F4AC4-9297-4899-9D22-4C99C6A180DA}"/>
    <cellStyle name="Comma 2 6 4 2 2 3 4" xfId="35875" xr:uid="{0BCA8311-C341-4F7B-B470-1285EB47944F}"/>
    <cellStyle name="Comma 2 6 4 2 2 4" xfId="9056" xr:uid="{54F26D7C-BC0F-433A-B656-EAD52FED10C2}"/>
    <cellStyle name="Comma 2 6 4 2 2 4 2" xfId="24467" xr:uid="{6AA9F9CD-D659-4A0C-84EB-3CA50AF0CCE6}"/>
    <cellStyle name="Comma 2 6 4 2 2 4 2 2" xfId="55291" xr:uid="{4F9D8EAF-DE05-4BD4-8645-20B2AE423C38}"/>
    <cellStyle name="Comma 2 6 4 2 2 4 3" xfId="39881" xr:uid="{CE819FF7-E23C-46DC-97AB-37713D1A95FD}"/>
    <cellStyle name="Comma 2 6 4 2 2 5" xfId="16658" xr:uid="{81C686F9-6FEC-43A1-8AD7-07FE9FFC81F9}"/>
    <cellStyle name="Comma 2 6 4 2 2 5 2" xfId="47482" xr:uid="{156BFEA6-696E-43C5-8704-9329AEAE15BC}"/>
    <cellStyle name="Comma 2 6 4 2 2 6" xfId="32072" xr:uid="{558BE6A6-12E0-416A-B949-D26157CCC7CC}"/>
    <cellStyle name="Comma 2 6 4 2 3" xfId="1878" xr:uid="{485CA8EC-B860-4E4B-8956-BA2FCA20D31C}"/>
    <cellStyle name="Comma 2 6 4 2 3 2" xfId="3777" xr:uid="{DA0A7C43-6AA3-45B0-9AE5-26ABD4512D12}"/>
    <cellStyle name="Comma 2 6 4 2 3 2 2" xfId="7580" xr:uid="{1B0B70C5-CB3F-4499-8E8D-B2769ED219B9}"/>
    <cellStyle name="Comma 2 6 4 2 3 2 2 2" xfId="15391" xr:uid="{63439EEC-19F5-4D97-83FB-54640F6CDEAE}"/>
    <cellStyle name="Comma 2 6 4 2 3 2 2 2 2" xfId="30802" xr:uid="{2E530D42-47FA-41D5-9DEB-7BDFF9982C87}"/>
    <cellStyle name="Comma 2 6 4 2 3 2 2 2 2 2" xfId="61626" xr:uid="{1CF0CD5B-48DF-4611-866B-629A01D055DE}"/>
    <cellStyle name="Comma 2 6 4 2 3 2 2 2 3" xfId="46216" xr:uid="{B2AB0501-8A3A-4CD8-8413-A39D19D6B280}"/>
    <cellStyle name="Comma 2 6 4 2 3 2 2 3" xfId="22993" xr:uid="{9186A508-9D49-4D55-A9B8-B859371545EA}"/>
    <cellStyle name="Comma 2 6 4 2 3 2 2 3 2" xfId="53817" xr:uid="{714F4284-9F24-41BC-8FE8-B7E0BBD95536}"/>
    <cellStyle name="Comma 2 6 4 2 3 2 2 4" xfId="38407" xr:uid="{2C71F88B-97A1-470D-B283-6683A782C59C}"/>
    <cellStyle name="Comma 2 6 4 2 3 2 3" xfId="11588" xr:uid="{60DCAB86-17F3-4AFB-A24C-4CE2E5D63247}"/>
    <cellStyle name="Comma 2 6 4 2 3 2 3 2" xfId="26999" xr:uid="{AD6A7D94-F135-4C26-A742-01D5EAB78993}"/>
    <cellStyle name="Comma 2 6 4 2 3 2 3 2 2" xfId="57823" xr:uid="{EE04DBB0-F56C-430A-9A67-EB98E2C9923A}"/>
    <cellStyle name="Comma 2 6 4 2 3 2 3 3" xfId="42413" xr:uid="{68537D46-0138-4377-82EB-6EF9BB24E007}"/>
    <cellStyle name="Comma 2 6 4 2 3 2 4" xfId="19190" xr:uid="{3D83BCDC-7EC2-4493-A7B8-4AEC8D0E49F4}"/>
    <cellStyle name="Comma 2 6 4 2 3 2 4 2" xfId="50014" xr:uid="{601DE8A4-88B5-40D0-9021-144E221258A7}"/>
    <cellStyle name="Comma 2 6 4 2 3 2 5" xfId="34604" xr:uid="{428337CD-FD42-487A-BF54-5A237205EDFF}"/>
    <cellStyle name="Comma 2 6 4 2 3 3" xfId="5681" xr:uid="{518403DF-6AA2-4005-9ADD-56D882ABB5E6}"/>
    <cellStyle name="Comma 2 6 4 2 3 3 2" xfId="13492" xr:uid="{F1A92F23-CBFF-4369-AFD0-A5B15489FF50}"/>
    <cellStyle name="Comma 2 6 4 2 3 3 2 2" xfId="28903" xr:uid="{124C1C69-8045-45E7-B2EB-F22F6C8A6C0A}"/>
    <cellStyle name="Comma 2 6 4 2 3 3 2 2 2" xfId="59727" xr:uid="{F5C82314-3C3A-4B7C-A73D-F5090E490CE9}"/>
    <cellStyle name="Comma 2 6 4 2 3 3 2 3" xfId="44317" xr:uid="{1F057E0C-381D-4617-BEFE-6901BADCFF77}"/>
    <cellStyle name="Comma 2 6 4 2 3 3 3" xfId="21094" xr:uid="{41C3A949-74C3-49ED-9D8B-357A26C96E70}"/>
    <cellStyle name="Comma 2 6 4 2 3 3 3 2" xfId="51918" xr:uid="{D9670CC6-CE75-4EA0-BD61-FA6BBCE38F4B}"/>
    <cellStyle name="Comma 2 6 4 2 3 3 4" xfId="36508" xr:uid="{5BE16A62-94E4-4519-BAC8-29FF1EBB9B22}"/>
    <cellStyle name="Comma 2 6 4 2 3 4" xfId="9689" xr:uid="{BB007AD5-22EC-460C-AE7F-4597A4B2F3F1}"/>
    <cellStyle name="Comma 2 6 4 2 3 4 2" xfId="25100" xr:uid="{95B747BE-2BE2-4F1F-A5A0-FEE148DAA639}"/>
    <cellStyle name="Comma 2 6 4 2 3 4 2 2" xfId="55924" xr:uid="{3D972E3D-CC54-4A97-AAE5-82F8406643CB}"/>
    <cellStyle name="Comma 2 6 4 2 3 4 3" xfId="40514" xr:uid="{BC7B1505-C43C-4596-A990-9E7F988D88E9}"/>
    <cellStyle name="Comma 2 6 4 2 3 5" xfId="17291" xr:uid="{9172083B-74E3-456C-A6DB-2884344D3F6A}"/>
    <cellStyle name="Comma 2 6 4 2 3 5 2" xfId="48115" xr:uid="{8E54B92D-D9E5-4F8D-9472-CF99073A8AD6}"/>
    <cellStyle name="Comma 2 6 4 2 3 6" xfId="32705" xr:uid="{6394FE20-B455-433C-A50B-630516DBFFA8}"/>
    <cellStyle name="Comma 2 6 4 2 4" xfId="2511" xr:uid="{64B751BC-2DB6-42B9-B003-9C686E9D8B23}"/>
    <cellStyle name="Comma 2 6 4 2 4 2" xfId="6314" xr:uid="{E128E8A8-312B-48DD-B563-A92D946933D3}"/>
    <cellStyle name="Comma 2 6 4 2 4 2 2" xfId="14125" xr:uid="{2BAD8C6A-5146-477E-9BB0-6A4A00816FEA}"/>
    <cellStyle name="Comma 2 6 4 2 4 2 2 2" xfId="29536" xr:uid="{AB4E4E71-AE52-429B-870F-41CFD0E300F3}"/>
    <cellStyle name="Comma 2 6 4 2 4 2 2 2 2" xfId="60360" xr:uid="{1E74CFE1-3243-429D-9646-3517CC934C06}"/>
    <cellStyle name="Comma 2 6 4 2 4 2 2 3" xfId="44950" xr:uid="{3212BCA4-3651-4EA8-A301-E4028C4D6F5A}"/>
    <cellStyle name="Comma 2 6 4 2 4 2 3" xfId="21727" xr:uid="{4D55FAA4-FD54-4A88-A33A-F6AAFBF60544}"/>
    <cellStyle name="Comma 2 6 4 2 4 2 3 2" xfId="52551" xr:uid="{06CBD306-DCE6-4C8C-B14B-6DB627071ECA}"/>
    <cellStyle name="Comma 2 6 4 2 4 2 4" xfId="37141" xr:uid="{57024E6F-F6FD-408F-BE3B-8BE986201098}"/>
    <cellStyle name="Comma 2 6 4 2 4 3" xfId="10322" xr:uid="{1274B17A-6CEA-4B42-B0F0-CF6FD6D48931}"/>
    <cellStyle name="Comma 2 6 4 2 4 3 2" xfId="25733" xr:uid="{BC18EA60-6F4B-4533-BE42-12A3B13D7A7E}"/>
    <cellStyle name="Comma 2 6 4 2 4 3 2 2" xfId="56557" xr:uid="{F62B54BE-985E-47E7-BCE2-27E3CE0B6C31}"/>
    <cellStyle name="Comma 2 6 4 2 4 3 3" xfId="41147" xr:uid="{9736CE46-97EA-4535-9933-2F5E655C8E2B}"/>
    <cellStyle name="Comma 2 6 4 2 4 4" xfId="17924" xr:uid="{8024962E-B9F9-4AA2-B0A7-28FD25A6C5D2}"/>
    <cellStyle name="Comma 2 6 4 2 4 4 2" xfId="48748" xr:uid="{B4DB0735-F6F3-4A13-92F6-7002A6A7E243}"/>
    <cellStyle name="Comma 2 6 4 2 4 5" xfId="33338" xr:uid="{BDF0E3BB-FE83-4BBE-8517-3A6A34829C0E}"/>
    <cellStyle name="Comma 2 6 4 2 5" xfId="4415" xr:uid="{9750DDD7-43D3-449F-B792-6A15E6341D22}"/>
    <cellStyle name="Comma 2 6 4 2 5 2" xfId="12226" xr:uid="{9BF51428-AEDA-4E17-A342-BEF72AB25319}"/>
    <cellStyle name="Comma 2 6 4 2 5 2 2" xfId="27637" xr:uid="{0E2191DA-95B5-4481-89CF-96E7CECF7D1E}"/>
    <cellStyle name="Comma 2 6 4 2 5 2 2 2" xfId="58461" xr:uid="{10708513-12E5-4F16-A45C-AE6033DBA7CF}"/>
    <cellStyle name="Comma 2 6 4 2 5 2 3" xfId="43051" xr:uid="{5FD4F63A-FD23-4B3C-8017-23895D2F4CFA}"/>
    <cellStyle name="Comma 2 6 4 2 5 3" xfId="19828" xr:uid="{113B27F3-F5CB-44D6-A67C-1D47160E3A44}"/>
    <cellStyle name="Comma 2 6 4 2 5 3 2" xfId="50652" xr:uid="{3F3D86A8-6830-47A5-A49C-C10A97625E00}"/>
    <cellStyle name="Comma 2 6 4 2 5 4" xfId="35242" xr:uid="{D3EDA6BA-C5D7-4A15-80E0-EE6EFDA54672}"/>
    <cellStyle name="Comma 2 6 4 2 6" xfId="8423" xr:uid="{270FC2F2-320D-416B-8287-7D0CAB6260A3}"/>
    <cellStyle name="Comma 2 6 4 2 6 2" xfId="23834" xr:uid="{FDB5C60E-DA25-49E7-A616-6E4481A61771}"/>
    <cellStyle name="Comma 2 6 4 2 6 2 2" xfId="54658" xr:uid="{AB318869-7889-4438-8335-6B42415DE279}"/>
    <cellStyle name="Comma 2 6 4 2 6 3" xfId="39248" xr:uid="{51F497AD-1190-4187-B137-71800D821CF2}"/>
    <cellStyle name="Comma 2 6 4 2 7" xfId="16025" xr:uid="{2DDACB6C-3460-4CB9-9D22-37144531AFB2}"/>
    <cellStyle name="Comma 2 6 4 2 7 2" xfId="46849" xr:uid="{B9C221BB-F2AC-406A-9814-169B20202CB5}"/>
    <cellStyle name="Comma 2 6 4 2 8" xfId="31439" xr:uid="{ED460565-A9DD-4380-B972-8010FF6BC762}"/>
    <cellStyle name="Comma 2 6 4 3" xfId="403" xr:uid="{0926AC6E-EFF7-47FB-AD55-FD3AD82D0D49}"/>
    <cellStyle name="Comma 2 6 4 3 2" xfId="1036" xr:uid="{93DDFBAF-66F3-4D54-B976-88425680FAA1}"/>
    <cellStyle name="Comma 2 6 4 3 2 2" xfId="2935" xr:uid="{D67F4616-631E-460E-9333-594F4C4CE82D}"/>
    <cellStyle name="Comma 2 6 4 3 2 2 2" xfId="6738" xr:uid="{E8EA8165-1AE2-4607-8F62-D133409FB326}"/>
    <cellStyle name="Comma 2 6 4 3 2 2 2 2" xfId="14549" xr:uid="{8013983E-F936-4E1C-AD4D-2922189F54A4}"/>
    <cellStyle name="Comma 2 6 4 3 2 2 2 2 2" xfId="29960" xr:uid="{D81975C9-333D-4AFE-A65F-6964A69B96FD}"/>
    <cellStyle name="Comma 2 6 4 3 2 2 2 2 2 2" xfId="60784" xr:uid="{29B2F793-ED9A-4FBD-93C6-9EBB72198568}"/>
    <cellStyle name="Comma 2 6 4 3 2 2 2 2 3" xfId="45374" xr:uid="{39A0077F-9861-4010-89C5-4C2BF8B25C93}"/>
    <cellStyle name="Comma 2 6 4 3 2 2 2 3" xfId="22151" xr:uid="{C990504B-9F2C-45B4-B301-8F2AE446EC4A}"/>
    <cellStyle name="Comma 2 6 4 3 2 2 2 3 2" xfId="52975" xr:uid="{74BBE81C-7956-4B32-9495-9DF298AE03DE}"/>
    <cellStyle name="Comma 2 6 4 3 2 2 2 4" xfId="37565" xr:uid="{CCB80C24-82D0-400B-A7E7-5944F40AED85}"/>
    <cellStyle name="Comma 2 6 4 3 2 2 3" xfId="10746" xr:uid="{F4F07AF9-2AFF-4FAE-9AB1-8C5ADB18211D}"/>
    <cellStyle name="Comma 2 6 4 3 2 2 3 2" xfId="26157" xr:uid="{8A93652E-0399-4DC5-A477-72CFB20493BC}"/>
    <cellStyle name="Comma 2 6 4 3 2 2 3 2 2" xfId="56981" xr:uid="{235A592F-91F5-48CF-BD6D-17D4EE481E5F}"/>
    <cellStyle name="Comma 2 6 4 3 2 2 3 3" xfId="41571" xr:uid="{6CCB3B4D-92F4-4C92-84ED-63105ADED3E0}"/>
    <cellStyle name="Comma 2 6 4 3 2 2 4" xfId="18348" xr:uid="{50B40154-5F4E-44A5-BE31-73DF02DD105A}"/>
    <cellStyle name="Comma 2 6 4 3 2 2 4 2" xfId="49172" xr:uid="{23219B5B-F5B4-4087-AFAF-26CD827ACA6B}"/>
    <cellStyle name="Comma 2 6 4 3 2 2 5" xfId="33762" xr:uid="{8A3FC393-3663-4B85-991F-244F35A8695F}"/>
    <cellStyle name="Comma 2 6 4 3 2 3" xfId="4839" xr:uid="{341C649A-2FA4-4743-AFC4-F4767B21229C}"/>
    <cellStyle name="Comma 2 6 4 3 2 3 2" xfId="12650" xr:uid="{BC486D50-9C82-4875-925D-059D5AEB3FEC}"/>
    <cellStyle name="Comma 2 6 4 3 2 3 2 2" xfId="28061" xr:uid="{073A3B87-3862-44BA-8943-F1C00FD2FBC2}"/>
    <cellStyle name="Comma 2 6 4 3 2 3 2 2 2" xfId="58885" xr:uid="{DAAA1830-8123-4A00-BD54-949121F1D56D}"/>
    <cellStyle name="Comma 2 6 4 3 2 3 2 3" xfId="43475" xr:uid="{46F6AE04-7AF8-45A7-A727-F19492865E1E}"/>
    <cellStyle name="Comma 2 6 4 3 2 3 3" xfId="20252" xr:uid="{29FE47D4-26CD-4718-A87D-E916D75C36FE}"/>
    <cellStyle name="Comma 2 6 4 3 2 3 3 2" xfId="51076" xr:uid="{8DD64715-028F-48E2-BAFE-A88419E5D0AB}"/>
    <cellStyle name="Comma 2 6 4 3 2 3 4" xfId="35666" xr:uid="{DC84DB32-57D8-40D2-AECE-1C96970FCAE0}"/>
    <cellStyle name="Comma 2 6 4 3 2 4" xfId="8847" xr:uid="{AD2B59BD-4D3A-4ED1-9835-1CCD0DE9CECB}"/>
    <cellStyle name="Comma 2 6 4 3 2 4 2" xfId="24258" xr:uid="{FD3353F0-5C30-4084-85F4-516F6BE6DDEE}"/>
    <cellStyle name="Comma 2 6 4 3 2 4 2 2" xfId="55082" xr:uid="{6F654366-6CF6-446F-A07E-422D4DE0B507}"/>
    <cellStyle name="Comma 2 6 4 3 2 4 3" xfId="39672" xr:uid="{4B328F36-64E7-47C1-B015-D08AFB912970}"/>
    <cellStyle name="Comma 2 6 4 3 2 5" xfId="16449" xr:uid="{35F46EB7-DCA4-4286-9219-F4F2018FA455}"/>
    <cellStyle name="Comma 2 6 4 3 2 5 2" xfId="47273" xr:uid="{675D53CE-7892-4ACC-BAAA-6DCFF406D165}"/>
    <cellStyle name="Comma 2 6 4 3 2 6" xfId="31863" xr:uid="{710976AB-A642-41B8-90E1-5AB87C54F97E}"/>
    <cellStyle name="Comma 2 6 4 3 3" xfId="1669" xr:uid="{05C10849-8239-46D0-B7BE-F33084E38C92}"/>
    <cellStyle name="Comma 2 6 4 3 3 2" xfId="3568" xr:uid="{3033E606-A4BE-47DE-84B2-D1BF5F3BFC71}"/>
    <cellStyle name="Comma 2 6 4 3 3 2 2" xfId="7371" xr:uid="{12965893-B20E-4057-9E99-D87176592E7C}"/>
    <cellStyle name="Comma 2 6 4 3 3 2 2 2" xfId="15182" xr:uid="{E71CE238-F319-4BCC-BDD2-22E5E90FDCEB}"/>
    <cellStyle name="Comma 2 6 4 3 3 2 2 2 2" xfId="30593" xr:uid="{42080E38-BC25-4F27-8356-4FE18E7A487C}"/>
    <cellStyle name="Comma 2 6 4 3 3 2 2 2 2 2" xfId="61417" xr:uid="{23FBE796-F5F6-4613-BE73-0553C3FD462C}"/>
    <cellStyle name="Comma 2 6 4 3 3 2 2 2 3" xfId="46007" xr:uid="{D9429E91-E6FD-43E6-A6A5-635E354F33E7}"/>
    <cellStyle name="Comma 2 6 4 3 3 2 2 3" xfId="22784" xr:uid="{0B166934-CD4D-48F1-88C3-1B56E6EDD761}"/>
    <cellStyle name="Comma 2 6 4 3 3 2 2 3 2" xfId="53608" xr:uid="{1386FDAC-D9A1-4197-9711-12C00AA707CA}"/>
    <cellStyle name="Comma 2 6 4 3 3 2 2 4" xfId="38198" xr:uid="{895C49A4-613C-40CA-AAAC-7022D3A887E6}"/>
    <cellStyle name="Comma 2 6 4 3 3 2 3" xfId="11379" xr:uid="{5D611B90-98AC-4454-BE89-96C530F41702}"/>
    <cellStyle name="Comma 2 6 4 3 3 2 3 2" xfId="26790" xr:uid="{F8885E9F-D2E3-4493-9AEA-E7223E10BABF}"/>
    <cellStyle name="Comma 2 6 4 3 3 2 3 2 2" xfId="57614" xr:uid="{B6D33E5C-E5FC-40FE-BDC8-79BF1ADE3E4B}"/>
    <cellStyle name="Comma 2 6 4 3 3 2 3 3" xfId="42204" xr:uid="{697F7761-60E5-4AA0-8DAB-5942558D9E12}"/>
    <cellStyle name="Comma 2 6 4 3 3 2 4" xfId="18981" xr:uid="{F5990F78-2A1B-4D40-9B6F-8AB16B604AE9}"/>
    <cellStyle name="Comma 2 6 4 3 3 2 4 2" xfId="49805" xr:uid="{E96FB760-0C9F-4759-9892-63A7139A9A8B}"/>
    <cellStyle name="Comma 2 6 4 3 3 2 5" xfId="34395" xr:uid="{42B63EF4-9ADA-49B8-B415-7AC5C9EB59AE}"/>
    <cellStyle name="Comma 2 6 4 3 3 3" xfId="5472" xr:uid="{59C6EDCF-186C-426A-AC8A-0A074378A340}"/>
    <cellStyle name="Comma 2 6 4 3 3 3 2" xfId="13283" xr:uid="{0DF3F2F9-0AB7-464E-8216-A6667F4BCCEC}"/>
    <cellStyle name="Comma 2 6 4 3 3 3 2 2" xfId="28694" xr:uid="{27F7D8DC-A819-41A2-9FC5-9125DFA26294}"/>
    <cellStyle name="Comma 2 6 4 3 3 3 2 2 2" xfId="59518" xr:uid="{4790A96E-9F7B-4431-95E0-2BF4875080E1}"/>
    <cellStyle name="Comma 2 6 4 3 3 3 2 3" xfId="44108" xr:uid="{41D3D61A-3B10-4805-8791-3CFF66738EF6}"/>
    <cellStyle name="Comma 2 6 4 3 3 3 3" xfId="20885" xr:uid="{2D635F6B-3138-4200-BFC0-DFC417199105}"/>
    <cellStyle name="Comma 2 6 4 3 3 3 3 2" xfId="51709" xr:uid="{E29A4390-166D-48C0-AD02-2483631DF032}"/>
    <cellStyle name="Comma 2 6 4 3 3 3 4" xfId="36299" xr:uid="{81EA6AA3-0E2E-4BC4-8FFD-EC03BA80F477}"/>
    <cellStyle name="Comma 2 6 4 3 3 4" xfId="9480" xr:uid="{0DA130B8-9AF6-4629-8005-123F9D3FC844}"/>
    <cellStyle name="Comma 2 6 4 3 3 4 2" xfId="24891" xr:uid="{6F89D50B-7535-4E57-A28B-A087BBCF7947}"/>
    <cellStyle name="Comma 2 6 4 3 3 4 2 2" xfId="55715" xr:uid="{04A9D993-EFFC-4CC1-A8B8-59764D6F67C8}"/>
    <cellStyle name="Comma 2 6 4 3 3 4 3" xfId="40305" xr:uid="{892B2068-6934-4480-8B18-27E0358CC44F}"/>
    <cellStyle name="Comma 2 6 4 3 3 5" xfId="17082" xr:uid="{CB260023-A438-4C96-93B2-E84AAF1CD758}"/>
    <cellStyle name="Comma 2 6 4 3 3 5 2" xfId="47906" xr:uid="{7AC36AEE-6B63-4D04-A08C-BB2162500F6D}"/>
    <cellStyle name="Comma 2 6 4 3 3 6" xfId="32496" xr:uid="{BEEA342F-F814-4334-8477-4361FDA1D0CD}"/>
    <cellStyle name="Comma 2 6 4 3 4" xfId="2302" xr:uid="{1C1107D8-4FAD-4355-927E-3854085C8224}"/>
    <cellStyle name="Comma 2 6 4 3 4 2" xfId="6105" xr:uid="{0107242E-621C-45A7-873A-578A97900242}"/>
    <cellStyle name="Comma 2 6 4 3 4 2 2" xfId="13916" xr:uid="{4F8619CD-4E11-4558-9F8E-0640A6CB0E8B}"/>
    <cellStyle name="Comma 2 6 4 3 4 2 2 2" xfId="29327" xr:uid="{2E0EB0E3-6EBD-461F-BCCE-0344FF26DAF0}"/>
    <cellStyle name="Comma 2 6 4 3 4 2 2 2 2" xfId="60151" xr:uid="{9F50993D-48D8-4B90-9DF6-C4880208FE79}"/>
    <cellStyle name="Comma 2 6 4 3 4 2 2 3" xfId="44741" xr:uid="{DB0AE928-93AF-4E23-BB6D-2D4911A7533E}"/>
    <cellStyle name="Comma 2 6 4 3 4 2 3" xfId="21518" xr:uid="{EF936B89-7283-4767-AED2-5BCC52198314}"/>
    <cellStyle name="Comma 2 6 4 3 4 2 3 2" xfId="52342" xr:uid="{29AE3E85-69C7-4A41-984B-4135FB926A78}"/>
    <cellStyle name="Comma 2 6 4 3 4 2 4" xfId="36932" xr:uid="{3D428BA1-FBE7-48D6-BBAF-FB0D62DF4729}"/>
    <cellStyle name="Comma 2 6 4 3 4 3" xfId="10113" xr:uid="{38E0BEA7-0809-4FB5-8DD6-91B4A0DA7F3F}"/>
    <cellStyle name="Comma 2 6 4 3 4 3 2" xfId="25524" xr:uid="{F03E5517-C490-4CC6-B94E-FCB5EBF3284C}"/>
    <cellStyle name="Comma 2 6 4 3 4 3 2 2" xfId="56348" xr:uid="{EB3C22A9-A0B9-49EE-9F58-D3F4EC2857B5}"/>
    <cellStyle name="Comma 2 6 4 3 4 3 3" xfId="40938" xr:uid="{617FDDC5-2198-4EBA-8273-8EF76712C442}"/>
    <cellStyle name="Comma 2 6 4 3 4 4" xfId="17715" xr:uid="{0713A70F-3B17-423E-90AD-17600AC38F34}"/>
    <cellStyle name="Comma 2 6 4 3 4 4 2" xfId="48539" xr:uid="{CCD4A44F-156C-4BE6-876C-B7B35C67519D}"/>
    <cellStyle name="Comma 2 6 4 3 4 5" xfId="33129" xr:uid="{F241BF62-76E5-4D25-A32A-739FDB67B720}"/>
    <cellStyle name="Comma 2 6 4 3 5" xfId="4206" xr:uid="{C198D691-BDFA-4983-96ED-2F73189BFF4E}"/>
    <cellStyle name="Comma 2 6 4 3 5 2" xfId="12017" xr:uid="{A9FD46CD-832C-4A97-A711-A23636983923}"/>
    <cellStyle name="Comma 2 6 4 3 5 2 2" xfId="27428" xr:uid="{48569B94-153D-4C89-BF3B-CECB32C23C3B}"/>
    <cellStyle name="Comma 2 6 4 3 5 2 2 2" xfId="58252" xr:uid="{FAB87563-8BEB-4C02-AD71-1F39FA41A376}"/>
    <cellStyle name="Comma 2 6 4 3 5 2 3" xfId="42842" xr:uid="{6909E418-68F0-4397-9F6F-ED8D2D349D2C}"/>
    <cellStyle name="Comma 2 6 4 3 5 3" xfId="19619" xr:uid="{75861229-82C0-40A0-9DF8-0ADD0EDB2FE5}"/>
    <cellStyle name="Comma 2 6 4 3 5 3 2" xfId="50443" xr:uid="{EBEDEA67-A76F-47B9-A8C9-5C8D4D3E7CB9}"/>
    <cellStyle name="Comma 2 6 4 3 5 4" xfId="35033" xr:uid="{CD51F07E-9FF9-4B0D-89C1-4D0BAFB4F4A8}"/>
    <cellStyle name="Comma 2 6 4 3 6" xfId="8214" xr:uid="{EA41C1B3-4CCC-4BE9-B07B-C87E916509B0}"/>
    <cellStyle name="Comma 2 6 4 3 6 2" xfId="23625" xr:uid="{AFAE72C3-198F-4364-80B0-51EB8297FC78}"/>
    <cellStyle name="Comma 2 6 4 3 6 2 2" xfId="54449" xr:uid="{5346027C-5CB2-404C-9764-C55B221392AF}"/>
    <cellStyle name="Comma 2 6 4 3 6 3" xfId="39039" xr:uid="{16BB4C76-C520-47B0-A404-68A08F83FA7A}"/>
    <cellStyle name="Comma 2 6 4 3 7" xfId="15816" xr:uid="{862B05E2-7609-4B8C-BA88-46109718643C}"/>
    <cellStyle name="Comma 2 6 4 3 7 2" xfId="46640" xr:uid="{099F5395-5AAE-4BC3-8019-EBA3FA2CA5FF}"/>
    <cellStyle name="Comma 2 6 4 3 8" xfId="31230" xr:uid="{02AAA232-A1BF-46B6-B4D6-C45DBA5DAE32}"/>
    <cellStyle name="Comma 2 6 4 4" xfId="823" xr:uid="{95B405AE-9F3F-4DC0-8180-56F4FDFA8E54}"/>
    <cellStyle name="Comma 2 6 4 4 2" xfId="2722" xr:uid="{2F75F3A6-F6B1-4501-8B89-6B3D48355F84}"/>
    <cellStyle name="Comma 2 6 4 4 2 2" xfId="6525" xr:uid="{BC445027-C025-493D-9BA2-024E3C4B0B80}"/>
    <cellStyle name="Comma 2 6 4 4 2 2 2" xfId="14336" xr:uid="{5F317FFB-A7B2-4B1A-89DE-396946459FDB}"/>
    <cellStyle name="Comma 2 6 4 4 2 2 2 2" xfId="29747" xr:uid="{C92CAE69-5B34-487D-BA64-B7419F5ED9C2}"/>
    <cellStyle name="Comma 2 6 4 4 2 2 2 2 2" xfId="60571" xr:uid="{A04A56E8-C287-4A31-AE1D-CCA6DC1DAC49}"/>
    <cellStyle name="Comma 2 6 4 4 2 2 2 3" xfId="45161" xr:uid="{DE8E952A-03A8-4BB4-B285-29B2E648E645}"/>
    <cellStyle name="Comma 2 6 4 4 2 2 3" xfId="21938" xr:uid="{AFC350A0-031C-4C13-B408-583C3743322D}"/>
    <cellStyle name="Comma 2 6 4 4 2 2 3 2" xfId="52762" xr:uid="{BEEE49BE-F383-4FD8-A359-409098FAFC0F}"/>
    <cellStyle name="Comma 2 6 4 4 2 2 4" xfId="37352" xr:uid="{97A33DBA-967D-4EF8-8ACB-C0124C8C4D60}"/>
    <cellStyle name="Comma 2 6 4 4 2 3" xfId="10533" xr:uid="{57DD7A58-5FC4-4A5B-B42E-CF9A57E0C949}"/>
    <cellStyle name="Comma 2 6 4 4 2 3 2" xfId="25944" xr:uid="{1698D015-C686-43C8-9BF6-71103238523D}"/>
    <cellStyle name="Comma 2 6 4 4 2 3 2 2" xfId="56768" xr:uid="{A325FC92-15E8-4C31-94AB-B4649BBE1104}"/>
    <cellStyle name="Comma 2 6 4 4 2 3 3" xfId="41358" xr:uid="{6C71AD26-7C81-40C0-80C6-DD6022354A3A}"/>
    <cellStyle name="Comma 2 6 4 4 2 4" xfId="18135" xr:uid="{0791E739-2D14-44B9-8853-112CA88174B5}"/>
    <cellStyle name="Comma 2 6 4 4 2 4 2" xfId="48959" xr:uid="{2D43029E-BDAF-4CB8-A81D-2AE7A3F3D977}"/>
    <cellStyle name="Comma 2 6 4 4 2 5" xfId="33549" xr:uid="{EB08C220-E3B0-478D-90E6-961AD49883B6}"/>
    <cellStyle name="Comma 2 6 4 4 3" xfId="4626" xr:uid="{F41A3C88-6F98-4A6A-8611-85A39161E8DB}"/>
    <cellStyle name="Comma 2 6 4 4 3 2" xfId="12437" xr:uid="{8A32784B-DA9F-4E47-B18A-394582371AC8}"/>
    <cellStyle name="Comma 2 6 4 4 3 2 2" xfId="27848" xr:uid="{09CDD5E9-2BB4-48E4-A63F-EC18B8D55B18}"/>
    <cellStyle name="Comma 2 6 4 4 3 2 2 2" xfId="58672" xr:uid="{C743F946-0C0E-402C-AFC3-2F09C6D20E97}"/>
    <cellStyle name="Comma 2 6 4 4 3 2 3" xfId="43262" xr:uid="{9B7203F2-579C-4A58-8CD8-B10EAEA41F23}"/>
    <cellStyle name="Comma 2 6 4 4 3 3" xfId="20039" xr:uid="{E5AB0395-6482-4AF5-9A94-087F90B01867}"/>
    <cellStyle name="Comma 2 6 4 4 3 3 2" xfId="50863" xr:uid="{3493082D-A785-46C5-BC48-746F5D8E9A6B}"/>
    <cellStyle name="Comma 2 6 4 4 3 4" xfId="35453" xr:uid="{05EAEA38-F0CE-4C48-AB90-F48849378FB5}"/>
    <cellStyle name="Comma 2 6 4 4 4" xfId="8634" xr:uid="{C95BFFB8-A787-41BD-AC5D-709478084AE7}"/>
    <cellStyle name="Comma 2 6 4 4 4 2" xfId="24045" xr:uid="{62152765-0918-48C2-9120-20E3C415703B}"/>
    <cellStyle name="Comma 2 6 4 4 4 2 2" xfId="54869" xr:uid="{8626A8E1-49C7-48B5-B252-72C411CD03F5}"/>
    <cellStyle name="Comma 2 6 4 4 4 3" xfId="39459" xr:uid="{B80EEC0A-4230-4CD6-827F-C001760F72E4}"/>
    <cellStyle name="Comma 2 6 4 4 5" xfId="16236" xr:uid="{0AA72686-0E9C-4848-82DC-A749898826A0}"/>
    <cellStyle name="Comma 2 6 4 4 5 2" xfId="47060" xr:uid="{AB2787C2-13E8-4224-8BC2-7EDA5A4DE31D}"/>
    <cellStyle name="Comma 2 6 4 4 6" xfId="31650" xr:uid="{1926138E-A8BE-435B-AF3E-B12512CDF2CF}"/>
    <cellStyle name="Comma 2 6 4 5" xfId="1456" xr:uid="{E211E408-6DDD-4128-9A36-A671284A09A0}"/>
    <cellStyle name="Comma 2 6 4 5 2" xfId="3355" xr:uid="{744A69AF-DD74-483D-8FF7-7F499D3BC118}"/>
    <cellStyle name="Comma 2 6 4 5 2 2" xfId="7158" xr:uid="{9225B220-C5F1-46BB-BA3E-24676339F9AA}"/>
    <cellStyle name="Comma 2 6 4 5 2 2 2" xfId="14969" xr:uid="{BD188B75-BC4A-40C3-BEB1-CC598E369F95}"/>
    <cellStyle name="Comma 2 6 4 5 2 2 2 2" xfId="30380" xr:uid="{46A85174-AC87-42C1-A8A4-1193BB97E8F5}"/>
    <cellStyle name="Comma 2 6 4 5 2 2 2 2 2" xfId="61204" xr:uid="{ECA00517-865D-43F7-AF97-642826DC572B}"/>
    <cellStyle name="Comma 2 6 4 5 2 2 2 3" xfId="45794" xr:uid="{353D8157-02A1-47D9-AC2A-8BF65879089F}"/>
    <cellStyle name="Comma 2 6 4 5 2 2 3" xfId="22571" xr:uid="{60975461-2269-4744-98D6-61026286DB61}"/>
    <cellStyle name="Comma 2 6 4 5 2 2 3 2" xfId="53395" xr:uid="{FF1EC4EA-9E83-40C7-813E-DE6DE4B2D63F}"/>
    <cellStyle name="Comma 2 6 4 5 2 2 4" xfId="37985" xr:uid="{C509FA89-2E7B-432C-8429-DB8DD9D605B6}"/>
    <cellStyle name="Comma 2 6 4 5 2 3" xfId="11166" xr:uid="{D38D3A6C-4E53-478A-AFB6-9C6B3E6A6B9C}"/>
    <cellStyle name="Comma 2 6 4 5 2 3 2" xfId="26577" xr:uid="{7B9AAC54-E3BE-48AB-AE47-69F0CD0FAA03}"/>
    <cellStyle name="Comma 2 6 4 5 2 3 2 2" xfId="57401" xr:uid="{32C57B44-4562-4605-AA33-CB3DEDD4C880}"/>
    <cellStyle name="Comma 2 6 4 5 2 3 3" xfId="41991" xr:uid="{38B371C8-E9E1-4548-9F12-981FDC39BDDA}"/>
    <cellStyle name="Comma 2 6 4 5 2 4" xfId="18768" xr:uid="{7D1A5439-3113-43B4-8A5A-7EFFE1B6E3A7}"/>
    <cellStyle name="Comma 2 6 4 5 2 4 2" xfId="49592" xr:uid="{4284E81D-9BF9-47ED-B1DF-B9298EDADA2B}"/>
    <cellStyle name="Comma 2 6 4 5 2 5" xfId="34182" xr:uid="{3B8931C3-CF1D-4C3D-B765-21B122BDB795}"/>
    <cellStyle name="Comma 2 6 4 5 3" xfId="5259" xr:uid="{1340E154-C183-474F-9C7A-218EAAF6BE79}"/>
    <cellStyle name="Comma 2 6 4 5 3 2" xfId="13070" xr:uid="{C8AD7E74-673D-46DF-89CA-E8FC87582827}"/>
    <cellStyle name="Comma 2 6 4 5 3 2 2" xfId="28481" xr:uid="{5536E37A-DFD3-4F46-AC56-00F224D51736}"/>
    <cellStyle name="Comma 2 6 4 5 3 2 2 2" xfId="59305" xr:uid="{1FD2F0B3-1955-4D64-BE31-BA16AD5471B2}"/>
    <cellStyle name="Comma 2 6 4 5 3 2 3" xfId="43895" xr:uid="{8574FFCC-358D-4B12-A369-163748E62A06}"/>
    <cellStyle name="Comma 2 6 4 5 3 3" xfId="20672" xr:uid="{1688FD98-9267-42F7-82A7-565E176615DA}"/>
    <cellStyle name="Comma 2 6 4 5 3 3 2" xfId="51496" xr:uid="{F855016A-C553-4E34-BB79-33708CD45005}"/>
    <cellStyle name="Comma 2 6 4 5 3 4" xfId="36086" xr:uid="{F1FC56BC-3FB3-45C0-B532-6E53695AC3E7}"/>
    <cellStyle name="Comma 2 6 4 5 4" xfId="9267" xr:uid="{694172C9-FAD8-40DC-BFC5-4EA1E2CD1390}"/>
    <cellStyle name="Comma 2 6 4 5 4 2" xfId="24678" xr:uid="{5823420B-F1E7-4666-B35C-E6FEF5EBE3EB}"/>
    <cellStyle name="Comma 2 6 4 5 4 2 2" xfId="55502" xr:uid="{D2CE1CCA-5916-414D-8CC7-15DA9AABC5E3}"/>
    <cellStyle name="Comma 2 6 4 5 4 3" xfId="40092" xr:uid="{C38599B3-522A-4EDC-A858-476B98D78E28}"/>
    <cellStyle name="Comma 2 6 4 5 5" xfId="16869" xr:uid="{FFE12F37-AF26-4894-AAEB-28354370D285}"/>
    <cellStyle name="Comma 2 6 4 5 5 2" xfId="47693" xr:uid="{4F20BED2-E578-4F43-9BFA-526E3F92E316}"/>
    <cellStyle name="Comma 2 6 4 5 6" xfId="32283" xr:uid="{A2ACE0C7-5E1D-4FD7-9D6C-F805779452D6}"/>
    <cellStyle name="Comma 2 6 4 6" xfId="2089" xr:uid="{80649ED1-1D1D-4B73-BDC8-8F94294E5965}"/>
    <cellStyle name="Comma 2 6 4 6 2" xfId="5892" xr:uid="{F53267FE-DFE2-42CF-9481-4D1CB48B9765}"/>
    <cellStyle name="Comma 2 6 4 6 2 2" xfId="13703" xr:uid="{EF80F804-A937-49C0-B4EC-BDD3F65B9693}"/>
    <cellStyle name="Comma 2 6 4 6 2 2 2" xfId="29114" xr:uid="{FF5021FA-B634-46A0-9A41-E2775400B51D}"/>
    <cellStyle name="Comma 2 6 4 6 2 2 2 2" xfId="59938" xr:uid="{7081EB05-C10D-4408-A4E9-857CE63D0F70}"/>
    <cellStyle name="Comma 2 6 4 6 2 2 3" xfId="44528" xr:uid="{78BDA3DD-F42A-4CA5-9F07-A545485D635B}"/>
    <cellStyle name="Comma 2 6 4 6 2 3" xfId="21305" xr:uid="{13B5C759-A635-47AA-A43C-ECE023D47B2F}"/>
    <cellStyle name="Comma 2 6 4 6 2 3 2" xfId="52129" xr:uid="{767671B0-D45B-49FE-82C7-51EDDD09995F}"/>
    <cellStyle name="Comma 2 6 4 6 2 4" xfId="36719" xr:uid="{C522EE39-9F82-483B-B7E3-DB0D6C789863}"/>
    <cellStyle name="Comma 2 6 4 6 3" xfId="9900" xr:uid="{632DD6CE-6C0C-4A43-979F-9F4134408570}"/>
    <cellStyle name="Comma 2 6 4 6 3 2" xfId="25311" xr:uid="{BD5B1405-0024-466D-8041-91AFE3FB3CEF}"/>
    <cellStyle name="Comma 2 6 4 6 3 2 2" xfId="56135" xr:uid="{B5FFF63B-52D3-4B18-9270-5823FAD22C68}"/>
    <cellStyle name="Comma 2 6 4 6 3 3" xfId="40725" xr:uid="{14F1C2F6-997B-4143-90FD-BB009760F9A0}"/>
    <cellStyle name="Comma 2 6 4 6 4" xfId="17502" xr:uid="{6EE6857E-30D9-4CA4-8BF7-9263FB3354DC}"/>
    <cellStyle name="Comma 2 6 4 6 4 2" xfId="48326" xr:uid="{D7A5B9EF-B178-4C94-A9F3-BDFA0509F520}"/>
    <cellStyle name="Comma 2 6 4 6 5" xfId="32916" xr:uid="{D3D9E146-7D4E-4EF0-B575-CF5CD7202FCA}"/>
    <cellStyle name="Comma 2 6 4 7" xfId="3993" xr:uid="{0A27792E-36D2-4DD9-B115-3230A04ED8BD}"/>
    <cellStyle name="Comma 2 6 4 7 2" xfId="11804" xr:uid="{9A832572-76D4-420D-A024-09BB28DD5580}"/>
    <cellStyle name="Comma 2 6 4 7 2 2" xfId="27215" xr:uid="{6B3C65C5-8FA9-47EB-80BB-63DFC5ECB0FB}"/>
    <cellStyle name="Comma 2 6 4 7 2 2 2" xfId="58039" xr:uid="{EB2C9399-135B-4205-B68E-CFCC5F715838}"/>
    <cellStyle name="Comma 2 6 4 7 2 3" xfId="42629" xr:uid="{CB1D8898-015B-4AEA-97F6-CF9B69CF2E8C}"/>
    <cellStyle name="Comma 2 6 4 7 3" xfId="19406" xr:uid="{75DE417B-E8A7-494D-A970-C007B9E4513B}"/>
    <cellStyle name="Comma 2 6 4 7 3 2" xfId="50230" xr:uid="{0354726A-2A20-4856-875F-030CC12B17B1}"/>
    <cellStyle name="Comma 2 6 4 7 4" xfId="34820" xr:uid="{3F127626-CB1C-495A-93AC-1FE34473439C}"/>
    <cellStyle name="Comma 2 6 4 8" xfId="8001" xr:uid="{72F07C38-F2B2-4AF5-922D-A9A57101D5EF}"/>
    <cellStyle name="Comma 2 6 4 8 2" xfId="23412" xr:uid="{AA6A9445-B372-462C-9D12-601A606E885E}"/>
    <cellStyle name="Comma 2 6 4 8 2 2" xfId="54236" xr:uid="{87A58A09-00BB-4E7F-9821-A2999E0CD15D}"/>
    <cellStyle name="Comma 2 6 4 8 3" xfId="38826" xr:uid="{71E3786C-5127-46D3-8CBE-46DE738B832D}"/>
    <cellStyle name="Comma 2 6 4 9" xfId="7792" xr:uid="{6430D44B-2014-4D58-BE7F-3E87226C26B7}"/>
    <cellStyle name="Comma 2 6 4 9 2" xfId="23203" xr:uid="{0AEC05FB-E95F-440B-9928-B7F9C3E7A69C}"/>
    <cellStyle name="Comma 2 6 4 9 2 2" xfId="54027" xr:uid="{B7840F1A-9E2A-40A3-8B99-E67354079CCF}"/>
    <cellStyle name="Comma 2 6 4 9 3" xfId="38617" xr:uid="{5B69DD45-3D94-4A82-9771-893403AEC2CE}"/>
    <cellStyle name="Comma 2 6 5" xfId="567" xr:uid="{F938E33B-3F78-4C0E-B8D3-A59AE96DECC3}"/>
    <cellStyle name="Comma 2 6 5 2" xfId="1200" xr:uid="{48A35AE0-52E9-4DE5-9BDB-B8ABD7F35213}"/>
    <cellStyle name="Comma 2 6 5 2 2" xfId="3099" xr:uid="{DCFE0CCE-A888-43C4-A254-72B7C3D770F9}"/>
    <cellStyle name="Comma 2 6 5 2 2 2" xfId="6902" xr:uid="{69396252-D494-4925-AAA3-9883F46F3EA6}"/>
    <cellStyle name="Comma 2 6 5 2 2 2 2" xfId="14713" xr:uid="{BF771494-9BCE-4663-AD5A-B68E3F178264}"/>
    <cellStyle name="Comma 2 6 5 2 2 2 2 2" xfId="30124" xr:uid="{61247A81-20CD-416D-881F-00A55E732066}"/>
    <cellStyle name="Comma 2 6 5 2 2 2 2 2 2" xfId="60948" xr:uid="{A9B8FEB5-9E6A-4A1D-ADD7-116765FCBD3F}"/>
    <cellStyle name="Comma 2 6 5 2 2 2 2 3" xfId="45538" xr:uid="{B625A47A-819E-4112-B14D-9132903B430F}"/>
    <cellStyle name="Comma 2 6 5 2 2 2 3" xfId="22315" xr:uid="{BD4AA7CC-EB8B-4455-8859-BEDB0179DB8C}"/>
    <cellStyle name="Comma 2 6 5 2 2 2 3 2" xfId="53139" xr:uid="{F3FB5138-51A4-47DB-AC01-79BBAE920B2E}"/>
    <cellStyle name="Comma 2 6 5 2 2 2 4" xfId="37729" xr:uid="{3ADC5F41-5D05-453F-BF67-AED3A5D9DF08}"/>
    <cellStyle name="Comma 2 6 5 2 2 3" xfId="10910" xr:uid="{FA51C8F3-D20D-48E3-AE5B-917250E2B052}"/>
    <cellStyle name="Comma 2 6 5 2 2 3 2" xfId="26321" xr:uid="{733D8697-16EB-4481-8227-4C41615784F0}"/>
    <cellStyle name="Comma 2 6 5 2 2 3 2 2" xfId="57145" xr:uid="{4FC2F98F-CE71-42FE-8D54-8D173813B8BE}"/>
    <cellStyle name="Comma 2 6 5 2 2 3 3" xfId="41735" xr:uid="{701D84D6-3A83-47FC-819E-FC35EDEF4716}"/>
    <cellStyle name="Comma 2 6 5 2 2 4" xfId="18512" xr:uid="{30876D36-3A3A-47EB-83C1-53D325AB8256}"/>
    <cellStyle name="Comma 2 6 5 2 2 4 2" xfId="49336" xr:uid="{1CCC228E-AA36-42E2-AEA3-0DE4E0D9D7D9}"/>
    <cellStyle name="Comma 2 6 5 2 2 5" xfId="33926" xr:uid="{0B608C1D-076A-4F2A-8B5E-01A038CF70E8}"/>
    <cellStyle name="Comma 2 6 5 2 3" xfId="5003" xr:uid="{422FF278-9DD1-48A8-AAE0-B5C2C6501232}"/>
    <cellStyle name="Comma 2 6 5 2 3 2" xfId="12814" xr:uid="{12DE333D-FF6E-4B55-933F-D0363C5E8DCC}"/>
    <cellStyle name="Comma 2 6 5 2 3 2 2" xfId="28225" xr:uid="{2067F528-D33C-4EA6-B5B5-6D0363D53EE9}"/>
    <cellStyle name="Comma 2 6 5 2 3 2 2 2" xfId="59049" xr:uid="{FD23B8EE-9A09-4997-994D-DBF1933ED6B9}"/>
    <cellStyle name="Comma 2 6 5 2 3 2 3" xfId="43639" xr:uid="{9CCEA02C-BF83-491E-B118-88A5E8875C7A}"/>
    <cellStyle name="Comma 2 6 5 2 3 3" xfId="20416" xr:uid="{CF701199-F535-44D1-8CC7-2B0735E72725}"/>
    <cellStyle name="Comma 2 6 5 2 3 3 2" xfId="51240" xr:uid="{D34933C6-5BA3-4A8E-BEA5-614ABA2BDFC1}"/>
    <cellStyle name="Comma 2 6 5 2 3 4" xfId="35830" xr:uid="{9531EEB7-9078-429F-AEB9-068A163FE4DA}"/>
    <cellStyle name="Comma 2 6 5 2 4" xfId="9011" xr:uid="{EA0146A8-397E-4175-B5B4-0C9AE498BA30}"/>
    <cellStyle name="Comma 2 6 5 2 4 2" xfId="24422" xr:uid="{9A6ED502-CA82-4BC4-9FFE-2BF53B88416A}"/>
    <cellStyle name="Comma 2 6 5 2 4 2 2" xfId="55246" xr:uid="{B0258BF2-D6C6-4F3A-A52F-A14369E86629}"/>
    <cellStyle name="Comma 2 6 5 2 4 3" xfId="39836" xr:uid="{23472138-6EA1-4876-97C6-4CAFC487B048}"/>
    <cellStyle name="Comma 2 6 5 2 5" xfId="16613" xr:uid="{DD2FC795-928D-422F-A394-81B569C6D98F}"/>
    <cellStyle name="Comma 2 6 5 2 5 2" xfId="47437" xr:uid="{6A466854-95C4-4DC8-A7D7-BB14A097604A}"/>
    <cellStyle name="Comma 2 6 5 2 6" xfId="32027" xr:uid="{4010265F-1140-4B3C-853C-62AD946F3C97}"/>
    <cellStyle name="Comma 2 6 5 3" xfId="1833" xr:uid="{4E137DC9-38F8-4B80-95AC-C247002A57AA}"/>
    <cellStyle name="Comma 2 6 5 3 2" xfId="3732" xr:uid="{D4B6D48B-C377-481F-A803-AC49AF05ADA9}"/>
    <cellStyle name="Comma 2 6 5 3 2 2" xfId="7535" xr:uid="{3278ECBC-E7FF-4023-A160-7F96798D1303}"/>
    <cellStyle name="Comma 2 6 5 3 2 2 2" xfId="15346" xr:uid="{47668265-B472-4B6B-990D-208BE4A8E3AF}"/>
    <cellStyle name="Comma 2 6 5 3 2 2 2 2" xfId="30757" xr:uid="{F5799050-BA8D-4F49-923E-BEAA7761B002}"/>
    <cellStyle name="Comma 2 6 5 3 2 2 2 2 2" xfId="61581" xr:uid="{7611CEF1-7929-41DA-AF93-96C223FF6B1C}"/>
    <cellStyle name="Comma 2 6 5 3 2 2 2 3" xfId="46171" xr:uid="{29EB108E-51B2-4CBB-8E44-8546A941A40F}"/>
    <cellStyle name="Comma 2 6 5 3 2 2 3" xfId="22948" xr:uid="{5A8C7D1D-1995-4384-9C18-D2A47E93DB8F}"/>
    <cellStyle name="Comma 2 6 5 3 2 2 3 2" xfId="53772" xr:uid="{1F33B2E6-EAAB-44E7-887F-82CC766A12D3}"/>
    <cellStyle name="Comma 2 6 5 3 2 2 4" xfId="38362" xr:uid="{0CACCD31-2D71-4673-AB99-8235B2DF7970}"/>
    <cellStyle name="Comma 2 6 5 3 2 3" xfId="11543" xr:uid="{6759DD38-5ABC-47AF-B7A2-BA1F99633EA1}"/>
    <cellStyle name="Comma 2 6 5 3 2 3 2" xfId="26954" xr:uid="{F1148BDD-0CC8-415A-B335-6E88F2F6AEC3}"/>
    <cellStyle name="Comma 2 6 5 3 2 3 2 2" xfId="57778" xr:uid="{E7A73175-BE65-44AB-9E64-8F6D7A37DD0D}"/>
    <cellStyle name="Comma 2 6 5 3 2 3 3" xfId="42368" xr:uid="{C07117E9-8A35-42B0-B613-C2FB93D4777D}"/>
    <cellStyle name="Comma 2 6 5 3 2 4" xfId="19145" xr:uid="{BA7B877B-308A-41B5-8537-10B08AE8498D}"/>
    <cellStyle name="Comma 2 6 5 3 2 4 2" xfId="49969" xr:uid="{36DADE2A-18E1-422B-85DE-28D1BE59EE99}"/>
    <cellStyle name="Comma 2 6 5 3 2 5" xfId="34559" xr:uid="{DF18BD55-D3AA-4FEF-B0AD-A4BC27F3EBA2}"/>
    <cellStyle name="Comma 2 6 5 3 3" xfId="5636" xr:uid="{8F0A8C3E-8C88-47CF-87E5-F6AC73F4DE17}"/>
    <cellStyle name="Comma 2 6 5 3 3 2" xfId="13447" xr:uid="{085347D2-5D9E-489F-8903-9B3183A592C9}"/>
    <cellStyle name="Comma 2 6 5 3 3 2 2" xfId="28858" xr:uid="{30DB2D81-C830-4B8D-ACF3-2F3764500692}"/>
    <cellStyle name="Comma 2 6 5 3 3 2 2 2" xfId="59682" xr:uid="{F6533B97-6A15-429F-95F1-824C6C25CCD6}"/>
    <cellStyle name="Comma 2 6 5 3 3 2 3" xfId="44272" xr:uid="{06128FB2-2AFA-4203-8501-118EF29C29DF}"/>
    <cellStyle name="Comma 2 6 5 3 3 3" xfId="21049" xr:uid="{DC7E2F36-296E-404D-88D2-0B4BEF0BFCD2}"/>
    <cellStyle name="Comma 2 6 5 3 3 3 2" xfId="51873" xr:uid="{C9F53383-4506-4F31-BF67-C26F9C55CCAF}"/>
    <cellStyle name="Comma 2 6 5 3 3 4" xfId="36463" xr:uid="{64AF1540-268A-4097-9A07-F9CA1F784A11}"/>
    <cellStyle name="Comma 2 6 5 3 4" xfId="9644" xr:uid="{E42E04E4-9CBF-4906-8F5D-EA1E9E16CD54}"/>
    <cellStyle name="Comma 2 6 5 3 4 2" xfId="25055" xr:uid="{C3C4CF79-0602-4720-89EC-F8B5E6B22A70}"/>
    <cellStyle name="Comma 2 6 5 3 4 2 2" xfId="55879" xr:uid="{B4B477EB-D4B2-4D9D-9538-17313005D791}"/>
    <cellStyle name="Comma 2 6 5 3 4 3" xfId="40469" xr:uid="{1CC8342E-D707-4FA3-8E41-105C98D8BCC9}"/>
    <cellStyle name="Comma 2 6 5 3 5" xfId="17246" xr:uid="{23C9B3E8-3924-4F5D-9B01-0A73AB59F9C0}"/>
    <cellStyle name="Comma 2 6 5 3 5 2" xfId="48070" xr:uid="{287AE570-29F7-4F1F-B542-6ABBC45443F5}"/>
    <cellStyle name="Comma 2 6 5 3 6" xfId="32660" xr:uid="{B668623F-B558-4B05-A175-19C911C11E40}"/>
    <cellStyle name="Comma 2 6 5 4" xfId="2466" xr:uid="{766AE5E4-FFFD-459E-810A-7B69E49FE7F5}"/>
    <cellStyle name="Comma 2 6 5 4 2" xfId="6269" xr:uid="{4C22D8C6-B472-4FE2-9782-BEFDE8257349}"/>
    <cellStyle name="Comma 2 6 5 4 2 2" xfId="14080" xr:uid="{4795903E-F825-4262-8888-1F6184886933}"/>
    <cellStyle name="Comma 2 6 5 4 2 2 2" xfId="29491" xr:uid="{116E5649-324A-4017-B0BB-9C3F81FB054B}"/>
    <cellStyle name="Comma 2 6 5 4 2 2 2 2" xfId="60315" xr:uid="{1800005B-3A70-4B7C-BAAA-7D7037C16498}"/>
    <cellStyle name="Comma 2 6 5 4 2 2 3" xfId="44905" xr:uid="{18FE4D23-BE18-481A-A4FE-038B7E8D12CE}"/>
    <cellStyle name="Comma 2 6 5 4 2 3" xfId="21682" xr:uid="{EE54104E-E1F3-4F52-B33E-75FBACF99BC0}"/>
    <cellStyle name="Comma 2 6 5 4 2 3 2" xfId="52506" xr:uid="{66564FC6-8AE5-4BDD-A9B9-B20688AACF98}"/>
    <cellStyle name="Comma 2 6 5 4 2 4" xfId="37096" xr:uid="{925EAA70-F856-46C1-BFAB-D475FD5DB26A}"/>
    <cellStyle name="Comma 2 6 5 4 3" xfId="10277" xr:uid="{279E54F5-E51A-41FA-B95E-B65B908AB548}"/>
    <cellStyle name="Comma 2 6 5 4 3 2" xfId="25688" xr:uid="{10549DF8-C06A-41EE-9C67-EA9C090F4AFA}"/>
    <cellStyle name="Comma 2 6 5 4 3 2 2" xfId="56512" xr:uid="{3994FFF6-AB5B-4367-A1EB-FB7CC61DE50A}"/>
    <cellStyle name="Comma 2 6 5 4 3 3" xfId="41102" xr:uid="{9DCAFFAD-AAA5-45F8-9100-8D55B11B2F3F}"/>
    <cellStyle name="Comma 2 6 5 4 4" xfId="17879" xr:uid="{7BB9E9FF-0658-4A07-81C1-BDB86AF06986}"/>
    <cellStyle name="Comma 2 6 5 4 4 2" xfId="48703" xr:uid="{B7AC4B07-4806-4E5C-9639-0A8B6D5FD2C7}"/>
    <cellStyle name="Comma 2 6 5 4 5" xfId="33293" xr:uid="{DA88B483-3CCC-49FC-B774-A4197A3C239D}"/>
    <cellStyle name="Comma 2 6 5 5" xfId="4370" xr:uid="{27D57FC8-6710-4ACE-986D-F61D9952EE78}"/>
    <cellStyle name="Comma 2 6 5 5 2" xfId="12181" xr:uid="{D69C487E-13F5-468B-8D99-17F606503EAC}"/>
    <cellStyle name="Comma 2 6 5 5 2 2" xfId="27592" xr:uid="{D178A0B3-5B77-4DEA-BF45-BAFD35743132}"/>
    <cellStyle name="Comma 2 6 5 5 2 2 2" xfId="58416" xr:uid="{FE79A117-3F5D-42B5-B12D-8ED1F567637B}"/>
    <cellStyle name="Comma 2 6 5 5 2 3" xfId="43006" xr:uid="{4A694B62-0BB6-4C45-B6BF-06D9DBAD6187}"/>
    <cellStyle name="Comma 2 6 5 5 3" xfId="19783" xr:uid="{EC787BDD-D964-4EC7-BB1B-129015D727EC}"/>
    <cellStyle name="Comma 2 6 5 5 3 2" xfId="50607" xr:uid="{5ACE354A-8961-4226-B714-16C6CDBF9549}"/>
    <cellStyle name="Comma 2 6 5 5 4" xfId="35197" xr:uid="{E8A18B8F-8375-4DED-96A6-3DD7CA57B06D}"/>
    <cellStyle name="Comma 2 6 5 6" xfId="8378" xr:uid="{EAEC7408-1358-4587-BDDF-8EC563BFFBC5}"/>
    <cellStyle name="Comma 2 6 5 6 2" xfId="23789" xr:uid="{0268819F-0F91-4935-BDD0-F264D9C16AF2}"/>
    <cellStyle name="Comma 2 6 5 6 2 2" xfId="54613" xr:uid="{1FE03783-8073-471F-8E14-78AF59FA984E}"/>
    <cellStyle name="Comma 2 6 5 6 3" xfId="39203" xr:uid="{6B86BA43-BAF3-4966-9BF3-49D9EAD40EF9}"/>
    <cellStyle name="Comma 2 6 5 7" xfId="15980" xr:uid="{87E16080-6B60-4ABF-97DE-18D39AD5CC2C}"/>
    <cellStyle name="Comma 2 6 5 7 2" xfId="46804" xr:uid="{26C54220-B574-4715-8410-818C2ACFE399}"/>
    <cellStyle name="Comma 2 6 5 8" xfId="31394" xr:uid="{8765032C-B857-4141-884D-A713B6F36FF7}"/>
    <cellStyle name="Comma 2 6 6" xfId="358" xr:uid="{2C520053-C5A4-4577-874A-E02B86ADFD2E}"/>
    <cellStyle name="Comma 2 6 6 2" xfId="991" xr:uid="{1974DF3C-35C1-44E2-8281-1773BC1D1AEA}"/>
    <cellStyle name="Comma 2 6 6 2 2" xfId="2890" xr:uid="{9C5AF1C2-F622-4A15-84D1-F2147AA39CE6}"/>
    <cellStyle name="Comma 2 6 6 2 2 2" xfId="6693" xr:uid="{E4FAB5A9-F6D4-4BEE-BE74-9381F7AFDEC2}"/>
    <cellStyle name="Comma 2 6 6 2 2 2 2" xfId="14504" xr:uid="{B6CAFB80-D257-42CB-8543-0CD8E178032D}"/>
    <cellStyle name="Comma 2 6 6 2 2 2 2 2" xfId="29915" xr:uid="{093ECA64-6035-4D86-8408-38F592A47395}"/>
    <cellStyle name="Comma 2 6 6 2 2 2 2 2 2" xfId="60739" xr:uid="{938D9CB5-04D5-4D2D-8A8D-6ED29D8E80F4}"/>
    <cellStyle name="Comma 2 6 6 2 2 2 2 3" xfId="45329" xr:uid="{5509B207-72A1-4A63-8F47-04E0A8F0D315}"/>
    <cellStyle name="Comma 2 6 6 2 2 2 3" xfId="22106" xr:uid="{3BF406F0-163D-4570-BF37-5424B6654E20}"/>
    <cellStyle name="Comma 2 6 6 2 2 2 3 2" xfId="52930" xr:uid="{E39E19DB-F005-4193-84A7-EE76A85E0746}"/>
    <cellStyle name="Comma 2 6 6 2 2 2 4" xfId="37520" xr:uid="{61B5C439-1A1E-42FA-96B0-81880B976C45}"/>
    <cellStyle name="Comma 2 6 6 2 2 3" xfId="10701" xr:uid="{D11C86E5-37AF-45FD-A934-2E6AD842AFA4}"/>
    <cellStyle name="Comma 2 6 6 2 2 3 2" xfId="26112" xr:uid="{BAE746B4-7CC5-45F4-AA2E-75D4D5C53E89}"/>
    <cellStyle name="Comma 2 6 6 2 2 3 2 2" xfId="56936" xr:uid="{5B138A44-3A94-4C89-ABB3-DDF76ED7F93E}"/>
    <cellStyle name="Comma 2 6 6 2 2 3 3" xfId="41526" xr:uid="{B321CC72-DFC0-4666-8302-3F0E53FED76C}"/>
    <cellStyle name="Comma 2 6 6 2 2 4" xfId="18303" xr:uid="{591D0329-1D8D-4586-92CB-7209875C23DB}"/>
    <cellStyle name="Comma 2 6 6 2 2 4 2" xfId="49127" xr:uid="{34D32AD5-8ABE-42AD-82EF-C3FC6E3F9E2A}"/>
    <cellStyle name="Comma 2 6 6 2 2 5" xfId="33717" xr:uid="{C1DCE9F2-BEB4-4409-9610-3911A262BA6F}"/>
    <cellStyle name="Comma 2 6 6 2 3" xfId="4794" xr:uid="{37DC26BC-43BF-4EE3-954B-80A7B3D3A4D9}"/>
    <cellStyle name="Comma 2 6 6 2 3 2" xfId="12605" xr:uid="{DFB10FFF-FE12-4A64-9201-0F59DE266842}"/>
    <cellStyle name="Comma 2 6 6 2 3 2 2" xfId="28016" xr:uid="{1263D195-E9DE-4394-9CE9-5CA28B2A37C0}"/>
    <cellStyle name="Comma 2 6 6 2 3 2 2 2" xfId="58840" xr:uid="{3A7DBFA8-12DF-4707-B3CD-17534E0F0257}"/>
    <cellStyle name="Comma 2 6 6 2 3 2 3" xfId="43430" xr:uid="{17500161-68F6-427C-B22F-6DB22634A0B9}"/>
    <cellStyle name="Comma 2 6 6 2 3 3" xfId="20207" xr:uid="{27151E6C-968F-4174-B2D0-8052AB64A0F6}"/>
    <cellStyle name="Comma 2 6 6 2 3 3 2" xfId="51031" xr:uid="{84CDEF9E-9690-4E88-A8B2-50668E1BFA93}"/>
    <cellStyle name="Comma 2 6 6 2 3 4" xfId="35621" xr:uid="{AB7D5AE3-992D-4F93-B855-90853084C889}"/>
    <cellStyle name="Comma 2 6 6 2 4" xfId="8802" xr:uid="{1932E03F-3A36-4083-8D2C-81458B520972}"/>
    <cellStyle name="Comma 2 6 6 2 4 2" xfId="24213" xr:uid="{88F834B4-0022-42C7-8B77-614DF0BE9580}"/>
    <cellStyle name="Comma 2 6 6 2 4 2 2" xfId="55037" xr:uid="{057CDC6A-192B-41F7-94D0-00765B5A630B}"/>
    <cellStyle name="Comma 2 6 6 2 4 3" xfId="39627" xr:uid="{55C11A2C-CCBC-466B-9A95-38C97111C595}"/>
    <cellStyle name="Comma 2 6 6 2 5" xfId="16404" xr:uid="{6D1391D2-ACB5-49D9-AE4D-999FDF7D8558}"/>
    <cellStyle name="Comma 2 6 6 2 5 2" xfId="47228" xr:uid="{20E37850-CCC1-4A85-87B6-2E14D77B9B28}"/>
    <cellStyle name="Comma 2 6 6 2 6" xfId="31818" xr:uid="{6FC92928-6DC3-4A27-B74F-7A5FC1095B26}"/>
    <cellStyle name="Comma 2 6 6 3" xfId="1624" xr:uid="{05A80F0F-2F9B-48BA-A1F1-FC3D36DF4D6F}"/>
    <cellStyle name="Comma 2 6 6 3 2" xfId="3523" xr:uid="{427BA6FF-0043-49CD-B228-3BAE27E4D5DD}"/>
    <cellStyle name="Comma 2 6 6 3 2 2" xfId="7326" xr:uid="{2B5E6CFC-2598-426A-A990-31D6377722E7}"/>
    <cellStyle name="Comma 2 6 6 3 2 2 2" xfId="15137" xr:uid="{D16E012F-D7A5-47AC-A036-5869C4A0AE91}"/>
    <cellStyle name="Comma 2 6 6 3 2 2 2 2" xfId="30548" xr:uid="{526F0B06-50D1-4B29-B5A0-50567BCE2BED}"/>
    <cellStyle name="Comma 2 6 6 3 2 2 2 2 2" xfId="61372" xr:uid="{2474357F-E1D3-4933-80D4-3603FA546D6B}"/>
    <cellStyle name="Comma 2 6 6 3 2 2 2 3" xfId="45962" xr:uid="{D21E0650-E2A3-4A94-8798-3599960E9F78}"/>
    <cellStyle name="Comma 2 6 6 3 2 2 3" xfId="22739" xr:uid="{6EC892B8-078C-4904-A872-A7C5502A51D6}"/>
    <cellStyle name="Comma 2 6 6 3 2 2 3 2" xfId="53563" xr:uid="{7BE53FD8-401E-4D55-8A78-77C03F5E15E5}"/>
    <cellStyle name="Comma 2 6 6 3 2 2 4" xfId="38153" xr:uid="{099B4F05-87F7-4994-9403-953DF8C33061}"/>
    <cellStyle name="Comma 2 6 6 3 2 3" xfId="11334" xr:uid="{8933BBEB-D28B-4A53-80B7-70374B7B950D}"/>
    <cellStyle name="Comma 2 6 6 3 2 3 2" xfId="26745" xr:uid="{1A87F651-5AED-4AB2-B9AB-1C7D2BD2EC3B}"/>
    <cellStyle name="Comma 2 6 6 3 2 3 2 2" xfId="57569" xr:uid="{2D92296D-21E9-48A4-96D4-7B074594C6ED}"/>
    <cellStyle name="Comma 2 6 6 3 2 3 3" xfId="42159" xr:uid="{2B841A65-3E26-49E3-9E6E-B36A71032A8F}"/>
    <cellStyle name="Comma 2 6 6 3 2 4" xfId="18936" xr:uid="{8558308D-D7DD-47C9-AF7E-88A719E1F82E}"/>
    <cellStyle name="Comma 2 6 6 3 2 4 2" xfId="49760" xr:uid="{BFDF6A25-943A-4914-89BE-65A1CA55EC13}"/>
    <cellStyle name="Comma 2 6 6 3 2 5" xfId="34350" xr:uid="{5E6202A3-1095-4FDE-9D99-5FCFD1098F7E}"/>
    <cellStyle name="Comma 2 6 6 3 3" xfId="5427" xr:uid="{4FD4B90A-D0FD-4B28-9BC6-C8789EF0E2C1}"/>
    <cellStyle name="Comma 2 6 6 3 3 2" xfId="13238" xr:uid="{8EC47CCF-E9D7-44AA-9E23-DDBEFDEDEA24}"/>
    <cellStyle name="Comma 2 6 6 3 3 2 2" xfId="28649" xr:uid="{568A07B6-CA18-414F-A6E7-10BB23110809}"/>
    <cellStyle name="Comma 2 6 6 3 3 2 2 2" xfId="59473" xr:uid="{FD945AB1-6ADC-4B3A-9C4E-6FE175E29E5E}"/>
    <cellStyle name="Comma 2 6 6 3 3 2 3" xfId="44063" xr:uid="{6151ACA4-EC5C-44CA-81C0-E9A61FAFE227}"/>
    <cellStyle name="Comma 2 6 6 3 3 3" xfId="20840" xr:uid="{5828EC44-0C2C-4A79-92D0-A460F40F0171}"/>
    <cellStyle name="Comma 2 6 6 3 3 3 2" xfId="51664" xr:uid="{785D4066-3D19-40B6-8828-ECF51DCFB803}"/>
    <cellStyle name="Comma 2 6 6 3 3 4" xfId="36254" xr:uid="{50B3F5B9-06A4-4815-AB48-424E88F3EF88}"/>
    <cellStyle name="Comma 2 6 6 3 4" xfId="9435" xr:uid="{5D6CC90A-1D47-4901-9AED-41A5FDC32241}"/>
    <cellStyle name="Comma 2 6 6 3 4 2" xfId="24846" xr:uid="{6A9DF965-8B8A-4F0F-A79A-D4E0C34A685E}"/>
    <cellStyle name="Comma 2 6 6 3 4 2 2" xfId="55670" xr:uid="{9F74374A-C796-4F09-A8A6-C3FEEDC1C7E1}"/>
    <cellStyle name="Comma 2 6 6 3 4 3" xfId="40260" xr:uid="{CA84E11C-68B8-4897-8970-2DCF0326D4CB}"/>
    <cellStyle name="Comma 2 6 6 3 5" xfId="17037" xr:uid="{FD33161F-57A1-4755-91BD-FFE70B555641}"/>
    <cellStyle name="Comma 2 6 6 3 5 2" xfId="47861" xr:uid="{64488D9F-1174-48F0-A3ED-51C8E1FF4870}"/>
    <cellStyle name="Comma 2 6 6 3 6" xfId="32451" xr:uid="{3D04E6DF-9033-4B78-9357-E437FE458C26}"/>
    <cellStyle name="Comma 2 6 6 4" xfId="2257" xr:uid="{83D868AD-27CB-40D0-9E39-13AFA1322B69}"/>
    <cellStyle name="Comma 2 6 6 4 2" xfId="6060" xr:uid="{9CE3D938-3987-4847-A3FB-EF090D673FA9}"/>
    <cellStyle name="Comma 2 6 6 4 2 2" xfId="13871" xr:uid="{45F74DEF-87D5-4AFE-8B9C-F0A13895D01B}"/>
    <cellStyle name="Comma 2 6 6 4 2 2 2" xfId="29282" xr:uid="{5BFCF70E-D49A-44B4-97B2-0D2707A8C445}"/>
    <cellStyle name="Comma 2 6 6 4 2 2 2 2" xfId="60106" xr:uid="{D40A5098-59C0-4FD5-AAFD-5B08CBC51C4D}"/>
    <cellStyle name="Comma 2 6 6 4 2 2 3" xfId="44696" xr:uid="{1413D5F7-549F-4666-8A79-9B07FDEAAD8B}"/>
    <cellStyle name="Comma 2 6 6 4 2 3" xfId="21473" xr:uid="{E4F649E6-8740-4DC6-A00E-8313044823BE}"/>
    <cellStyle name="Comma 2 6 6 4 2 3 2" xfId="52297" xr:uid="{58EC0F01-25FF-4CB7-A409-50DE6FE0D77D}"/>
    <cellStyle name="Comma 2 6 6 4 2 4" xfId="36887" xr:uid="{1939851C-BC54-4480-B7CD-D41B5DD20F1D}"/>
    <cellStyle name="Comma 2 6 6 4 3" xfId="10068" xr:uid="{1F7A3DCF-7002-4D40-B1F3-D81892010EB8}"/>
    <cellStyle name="Comma 2 6 6 4 3 2" xfId="25479" xr:uid="{902715F4-C880-42C6-AF06-9B3F69D693ED}"/>
    <cellStyle name="Comma 2 6 6 4 3 2 2" xfId="56303" xr:uid="{7DA583CA-4CD0-45AF-B4DD-49E6C58D437A}"/>
    <cellStyle name="Comma 2 6 6 4 3 3" xfId="40893" xr:uid="{6FA0DE90-AC2E-45E5-9BD9-CB641B758E84}"/>
    <cellStyle name="Comma 2 6 6 4 4" xfId="17670" xr:uid="{A93CE36A-1434-409F-9311-FBA6169AE945}"/>
    <cellStyle name="Comma 2 6 6 4 4 2" xfId="48494" xr:uid="{4770339C-700E-4BAA-967B-7545F653EA23}"/>
    <cellStyle name="Comma 2 6 6 4 5" xfId="33084" xr:uid="{19DCA336-F01A-4DFA-AACE-942B5BDCD9D5}"/>
    <cellStyle name="Comma 2 6 6 5" xfId="4161" xr:uid="{18AE370D-672D-4E93-AA93-630BA88D6E61}"/>
    <cellStyle name="Comma 2 6 6 5 2" xfId="11972" xr:uid="{9E985DB9-4E55-479A-BB6C-25C34B0CA975}"/>
    <cellStyle name="Comma 2 6 6 5 2 2" xfId="27383" xr:uid="{A3C08CD7-BC19-456B-9477-AB6493CC2E50}"/>
    <cellStyle name="Comma 2 6 6 5 2 2 2" xfId="58207" xr:uid="{90673992-8D9C-4F92-B96E-3225880D3922}"/>
    <cellStyle name="Comma 2 6 6 5 2 3" xfId="42797" xr:uid="{DAAC99EE-D412-4646-B6EA-EA32B048EEF2}"/>
    <cellStyle name="Comma 2 6 6 5 3" xfId="19574" xr:uid="{FBFC977E-8C04-470D-8DA9-1EEEDA1C8786}"/>
    <cellStyle name="Comma 2 6 6 5 3 2" xfId="50398" xr:uid="{DE681C66-DA6B-41E0-B25B-70584F15E2B6}"/>
    <cellStyle name="Comma 2 6 6 5 4" xfId="34988" xr:uid="{BE7F72DA-9076-427C-811D-45103CF50D85}"/>
    <cellStyle name="Comma 2 6 6 6" xfId="8169" xr:uid="{BE7063A2-0B38-400B-962C-4EE643FFB284}"/>
    <cellStyle name="Comma 2 6 6 6 2" xfId="23580" xr:uid="{B7915F28-DD17-476D-9F79-FA4C9741CF78}"/>
    <cellStyle name="Comma 2 6 6 6 2 2" xfId="54404" xr:uid="{BBFCE879-5D0B-46F7-BAB4-C351A8CC3AE5}"/>
    <cellStyle name="Comma 2 6 6 6 3" xfId="38994" xr:uid="{41BE6334-1BF8-4CBD-973E-A5190CF2F361}"/>
    <cellStyle name="Comma 2 6 6 7" xfId="15771" xr:uid="{457DC1B8-4339-410D-AF84-DA32E8126AB5}"/>
    <cellStyle name="Comma 2 6 6 7 2" xfId="46595" xr:uid="{22B18AA4-B250-4AA7-8602-7A8DDAF1C395}"/>
    <cellStyle name="Comma 2 6 6 8" xfId="31185" xr:uid="{DEB3AF2E-F469-4EFD-880A-41C625F8E259}"/>
    <cellStyle name="Comma 2 6 7" xfId="778" xr:uid="{BBE33890-4B5A-4EB5-BA14-56FE3063235B}"/>
    <cellStyle name="Comma 2 6 7 2" xfId="2677" xr:uid="{61C98DB0-54A9-4B4A-9F30-13B863D2EE3C}"/>
    <cellStyle name="Comma 2 6 7 2 2" xfId="6480" xr:uid="{FB95D61D-8329-4D74-B7F4-2CFC98EB62A4}"/>
    <cellStyle name="Comma 2 6 7 2 2 2" xfId="14291" xr:uid="{A13B20F6-F8AC-4ED4-9145-02BD5AEB3B24}"/>
    <cellStyle name="Comma 2 6 7 2 2 2 2" xfId="29702" xr:uid="{28DDD376-6E93-4964-8D30-E2C9E6400BC4}"/>
    <cellStyle name="Comma 2 6 7 2 2 2 2 2" xfId="60526" xr:uid="{32FEA446-428E-4CAB-9760-B4C19B2AA3F9}"/>
    <cellStyle name="Comma 2 6 7 2 2 2 3" xfId="45116" xr:uid="{5F195AD2-B334-48E9-80B5-543A58E38F2E}"/>
    <cellStyle name="Comma 2 6 7 2 2 3" xfId="21893" xr:uid="{7DCAB3CE-2DF9-4499-BAE4-D9E31AEC1B56}"/>
    <cellStyle name="Comma 2 6 7 2 2 3 2" xfId="52717" xr:uid="{C996C0E8-BFFA-4A80-AE4F-58722BAC52A6}"/>
    <cellStyle name="Comma 2 6 7 2 2 4" xfId="37307" xr:uid="{E61801AB-188D-4DA0-AEDD-EAFA787BB55D}"/>
    <cellStyle name="Comma 2 6 7 2 3" xfId="10488" xr:uid="{92E426F9-7EA1-4D2D-91E6-4138C0BB082F}"/>
    <cellStyle name="Comma 2 6 7 2 3 2" xfId="25899" xr:uid="{CA8A9E5E-4405-4E90-8966-E72D6194CB2B}"/>
    <cellStyle name="Comma 2 6 7 2 3 2 2" xfId="56723" xr:uid="{41E92936-D603-4B63-A866-8980B1744B0D}"/>
    <cellStyle name="Comma 2 6 7 2 3 3" xfId="41313" xr:uid="{E393DFB8-2A5D-4875-8792-A6E84725ED15}"/>
    <cellStyle name="Comma 2 6 7 2 4" xfId="18090" xr:uid="{BFF1CF97-BBD1-4E78-8281-91C506E5715A}"/>
    <cellStyle name="Comma 2 6 7 2 4 2" xfId="48914" xr:uid="{EAACA192-5886-4A62-93C6-0911164BDFC1}"/>
    <cellStyle name="Comma 2 6 7 2 5" xfId="33504" xr:uid="{79A9C6B0-3B85-4A7E-A4DE-1234816C11F4}"/>
    <cellStyle name="Comma 2 6 7 3" xfId="4581" xr:uid="{05E1CB8C-B89A-4BDD-B3F2-A79A2B9AF466}"/>
    <cellStyle name="Comma 2 6 7 3 2" xfId="12392" xr:uid="{A57EAA16-30BD-4B92-8BDC-EC73C22D91C3}"/>
    <cellStyle name="Comma 2 6 7 3 2 2" xfId="27803" xr:uid="{9CCB26F7-9761-4989-AC05-711EEF18B8B6}"/>
    <cellStyle name="Comma 2 6 7 3 2 2 2" xfId="58627" xr:uid="{00BF3212-93C5-4DA2-9F75-DD9C955EEDD4}"/>
    <cellStyle name="Comma 2 6 7 3 2 3" xfId="43217" xr:uid="{849BD4D8-1ECA-4AAC-946C-008397553F2B}"/>
    <cellStyle name="Comma 2 6 7 3 3" xfId="19994" xr:uid="{4D3BCFB0-EA0A-4D13-A4C7-BB98CF84334F}"/>
    <cellStyle name="Comma 2 6 7 3 3 2" xfId="50818" xr:uid="{9A20E19B-E290-4FB5-97E0-D4B5354A9166}"/>
    <cellStyle name="Comma 2 6 7 3 4" xfId="35408" xr:uid="{4C32939A-63A6-4422-A1B2-528090E7E765}"/>
    <cellStyle name="Comma 2 6 7 4" xfId="8589" xr:uid="{1DE5CA35-D7D6-4529-BB93-D5E79F3F4808}"/>
    <cellStyle name="Comma 2 6 7 4 2" xfId="24000" xr:uid="{D6C5D548-83CF-43F9-BE1D-F1CCC0A6A787}"/>
    <cellStyle name="Comma 2 6 7 4 2 2" xfId="54824" xr:uid="{3A087FFD-4651-41A2-953E-15BB0BE430D0}"/>
    <cellStyle name="Comma 2 6 7 4 3" xfId="39414" xr:uid="{AB0D833C-F4CF-40E8-960D-96ECD8570796}"/>
    <cellStyle name="Comma 2 6 7 5" xfId="16191" xr:uid="{02D138D3-4643-4520-BAEF-8DE01437AFB1}"/>
    <cellStyle name="Comma 2 6 7 5 2" xfId="47015" xr:uid="{93367CCC-4494-4913-80CE-37BD63F22CEF}"/>
    <cellStyle name="Comma 2 6 7 6" xfId="31605" xr:uid="{5AEFC0D8-8154-46BB-941E-97233248D124}"/>
    <cellStyle name="Comma 2 6 8" xfId="1411" xr:uid="{23DB2C73-918E-4BFE-91C7-C8B536249A8A}"/>
    <cellStyle name="Comma 2 6 8 2" xfId="3310" xr:uid="{78FE9D22-21A0-4829-8FE6-2E6E4398F49C}"/>
    <cellStyle name="Comma 2 6 8 2 2" xfId="7113" xr:uid="{8F7EA474-A179-4500-97EA-D80873E61573}"/>
    <cellStyle name="Comma 2 6 8 2 2 2" xfId="14924" xr:uid="{F1078EF2-9696-4C2E-BDF7-65CE0DDF99DB}"/>
    <cellStyle name="Comma 2 6 8 2 2 2 2" xfId="30335" xr:uid="{334DB606-E65E-4A29-AE70-DAEBF77A7030}"/>
    <cellStyle name="Comma 2 6 8 2 2 2 2 2" xfId="61159" xr:uid="{ACC327B2-D382-4739-BA58-28A1075D9538}"/>
    <cellStyle name="Comma 2 6 8 2 2 2 3" xfId="45749" xr:uid="{3BA55D00-9A5B-4290-973A-2CC168D46454}"/>
    <cellStyle name="Comma 2 6 8 2 2 3" xfId="22526" xr:uid="{7966EC3F-D74F-4B76-B2D5-32632B465266}"/>
    <cellStyle name="Comma 2 6 8 2 2 3 2" xfId="53350" xr:uid="{36AACC82-51A0-4CA5-A1C0-57F1FEC012DB}"/>
    <cellStyle name="Comma 2 6 8 2 2 4" xfId="37940" xr:uid="{F7939FDC-3FE7-4CE0-9D62-E95A10642FE7}"/>
    <cellStyle name="Comma 2 6 8 2 3" xfId="11121" xr:uid="{2FC4AC04-A3D7-4DF6-9371-34A199F01590}"/>
    <cellStyle name="Comma 2 6 8 2 3 2" xfId="26532" xr:uid="{371F4894-480D-411C-8F42-94C2E8B598A8}"/>
    <cellStyle name="Comma 2 6 8 2 3 2 2" xfId="57356" xr:uid="{FC6B9837-8108-4DE4-8560-E8C63C999B19}"/>
    <cellStyle name="Comma 2 6 8 2 3 3" xfId="41946" xr:uid="{E8CE27E6-C8FA-4066-8848-5D206E7D99BB}"/>
    <cellStyle name="Comma 2 6 8 2 4" xfId="18723" xr:uid="{E5A21E31-F66B-4D0D-BE54-C80A9EC86AE9}"/>
    <cellStyle name="Comma 2 6 8 2 4 2" xfId="49547" xr:uid="{ADD264C8-5CB6-4608-83AB-9A435BCAD3FC}"/>
    <cellStyle name="Comma 2 6 8 2 5" xfId="34137" xr:uid="{449C81C8-D395-40E9-BD7B-F3E34E2409D3}"/>
    <cellStyle name="Comma 2 6 8 3" xfId="5214" xr:uid="{04992BC8-E8CF-4CAD-99B9-FBDBF08D30A9}"/>
    <cellStyle name="Comma 2 6 8 3 2" xfId="13025" xr:uid="{5A19A1C0-CB09-4A50-A2BD-7F97D106B620}"/>
    <cellStyle name="Comma 2 6 8 3 2 2" xfId="28436" xr:uid="{E6FCAEFD-D5A8-4445-A956-CBCC61FC5855}"/>
    <cellStyle name="Comma 2 6 8 3 2 2 2" xfId="59260" xr:uid="{BD803A82-F407-43FB-AE2D-F776AB092D9D}"/>
    <cellStyle name="Comma 2 6 8 3 2 3" xfId="43850" xr:uid="{B6D65506-D414-418A-AE6E-85B2E27858E2}"/>
    <cellStyle name="Comma 2 6 8 3 3" xfId="20627" xr:uid="{5AA9A4FA-2FB3-41DD-9636-CA87AD88578A}"/>
    <cellStyle name="Comma 2 6 8 3 3 2" xfId="51451" xr:uid="{8EA2323F-513E-4AA6-B8CD-1D66D5753FD3}"/>
    <cellStyle name="Comma 2 6 8 3 4" xfId="36041" xr:uid="{242CB916-CC99-4140-AF71-AABD52F68D3D}"/>
    <cellStyle name="Comma 2 6 8 4" xfId="9222" xr:uid="{7AEA727D-1102-4493-B46F-4BE783F69B00}"/>
    <cellStyle name="Comma 2 6 8 4 2" xfId="24633" xr:uid="{9506BCDC-E2B3-4B7F-9310-03A2DCBD3848}"/>
    <cellStyle name="Comma 2 6 8 4 2 2" xfId="55457" xr:uid="{590D019F-E4B4-42EC-9688-497C70F998A8}"/>
    <cellStyle name="Comma 2 6 8 4 3" xfId="40047" xr:uid="{3C5AF920-4817-4EC8-974E-4F57F65C92D3}"/>
    <cellStyle name="Comma 2 6 8 5" xfId="16824" xr:uid="{3637DDE7-8E6F-4FAD-82C6-E01C309F9B32}"/>
    <cellStyle name="Comma 2 6 8 5 2" xfId="47648" xr:uid="{F3BD8979-CBC6-405A-A2F0-8F78D18C5A7B}"/>
    <cellStyle name="Comma 2 6 8 6" xfId="32238" xr:uid="{50172920-12FB-45EE-9A4D-730DB6ABB1BD}"/>
    <cellStyle name="Comma 2 6 9" xfId="2044" xr:uid="{0C1E3437-686D-4FD5-A79C-B712248B6F43}"/>
    <cellStyle name="Comma 2 6 9 2" xfId="5847" xr:uid="{C5A610F2-522E-4CF3-9CC0-AA9559F0EAE4}"/>
    <cellStyle name="Comma 2 6 9 2 2" xfId="13658" xr:uid="{2E4AE7E0-D1B6-46B3-81DB-A9934C616EBA}"/>
    <cellStyle name="Comma 2 6 9 2 2 2" xfId="29069" xr:uid="{E0B80EB3-1FCC-48DC-81AE-A780CAB4F51E}"/>
    <cellStyle name="Comma 2 6 9 2 2 2 2" xfId="59893" xr:uid="{59F91F66-9762-4F59-BC6E-F92F7855CCB7}"/>
    <cellStyle name="Comma 2 6 9 2 2 3" xfId="44483" xr:uid="{BFD6A253-BC93-434C-8667-3438F4BD027B}"/>
    <cellStyle name="Comma 2 6 9 2 3" xfId="21260" xr:uid="{CE2CC622-5BD1-4ED6-AC8C-AD9636BE3BDA}"/>
    <cellStyle name="Comma 2 6 9 2 3 2" xfId="52084" xr:uid="{14FE1BD9-6C60-4BC7-9DE1-C3CFBCE4D7F5}"/>
    <cellStyle name="Comma 2 6 9 2 4" xfId="36674" xr:uid="{6A901438-C471-46C4-82AE-179EB01DFAEE}"/>
    <cellStyle name="Comma 2 6 9 3" xfId="9855" xr:uid="{705F78C9-4237-4EB6-A246-A37B9309DC57}"/>
    <cellStyle name="Comma 2 6 9 3 2" xfId="25266" xr:uid="{9B1F3F4B-1622-4F03-9064-5212E432346E}"/>
    <cellStyle name="Comma 2 6 9 3 2 2" xfId="56090" xr:uid="{33385020-3595-4AC4-81FE-4EDB8E956CC0}"/>
    <cellStyle name="Comma 2 6 9 3 3" xfId="40680" xr:uid="{2BE1806A-A2CA-44FC-B438-98D9CAD04BC6}"/>
    <cellStyle name="Comma 2 6 9 4" xfId="17457" xr:uid="{BDEA7196-908B-4C51-B169-D96D68912EC4}"/>
    <cellStyle name="Comma 2 6 9 4 2" xfId="48281" xr:uid="{6D53147A-AAAC-4CD5-934D-E1BBB1D95D08}"/>
    <cellStyle name="Comma 2 6 9 5" xfId="32871" xr:uid="{2DD05FA1-31D8-417B-AB26-292788509F64}"/>
    <cellStyle name="Comma 2 7" xfId="156" xr:uid="{F5F8A7FD-2DC7-47FF-BDC7-2AC7E9BC1A57}"/>
    <cellStyle name="Comma 2 7 10" xfId="7976" xr:uid="{F5629DEF-80EA-40DB-A7D3-4094C8452E69}"/>
    <cellStyle name="Comma 2 7 10 2" xfId="23387" xr:uid="{13C9F98B-2014-4E42-9C06-ECFB9B50F813}"/>
    <cellStyle name="Comma 2 7 10 2 2" xfId="54211" xr:uid="{954D6174-7C28-4452-90C3-B928D52D71A6}"/>
    <cellStyle name="Comma 2 7 10 3" xfId="38801" xr:uid="{D8BFEAAC-FE7A-460A-BB0E-B4396B23A029}"/>
    <cellStyle name="Comma 2 7 11" xfId="7767" xr:uid="{6315BA3E-4B5A-4C1E-91AA-C65AFB993830}"/>
    <cellStyle name="Comma 2 7 11 2" xfId="23178" xr:uid="{D4A66980-00AE-4BB1-8F7A-8EB09D01089A}"/>
    <cellStyle name="Comma 2 7 11 2 2" xfId="54002" xr:uid="{1BAC474F-FC5E-4D0A-BA4C-B9CD5CFDB42C}"/>
    <cellStyle name="Comma 2 7 11 3" xfId="38592" xr:uid="{A5E7DC05-07EF-4188-AE7F-74E475D2C5C5}"/>
    <cellStyle name="Comma 2 7 12" xfId="15578" xr:uid="{C9D01EE2-60D4-4C1C-9F12-7591B913A62D}"/>
    <cellStyle name="Comma 2 7 12 2" xfId="46402" xr:uid="{3943450B-E54F-4F27-A2FE-CC7C04480F63}"/>
    <cellStyle name="Comma 2 7 13" xfId="30992" xr:uid="{26D10C11-821F-4E17-BB82-0DA2986943F8}"/>
    <cellStyle name="Comma 2 7 2" xfId="281" xr:uid="{8C74FD80-3A6E-499A-ADAF-EDA2D3D3AE12}"/>
    <cellStyle name="Comma 2 7 2 10" xfId="15703" xr:uid="{2288EDD6-37C5-4101-AF4C-499922433225}"/>
    <cellStyle name="Comma 2 7 2 10 2" xfId="46527" xr:uid="{28579983-F665-4595-B5A3-62A308F2C4E5}"/>
    <cellStyle name="Comma 2 7 2 11" xfId="31117" xr:uid="{338E50C4-0CFA-4D26-9070-0816B0E19488}"/>
    <cellStyle name="Comma 2 7 2 2" xfId="712" xr:uid="{7F6313C8-6397-43F2-878F-D4202E31F92B}"/>
    <cellStyle name="Comma 2 7 2 2 2" xfId="1345" xr:uid="{5ACECC79-40F8-4FC5-BAFC-714FA0404F63}"/>
    <cellStyle name="Comma 2 7 2 2 2 2" xfId="3244" xr:uid="{487179CD-2FD4-4D24-BD44-B845E11D9EEE}"/>
    <cellStyle name="Comma 2 7 2 2 2 2 2" xfId="7047" xr:uid="{BDFB3844-1732-4564-95DA-88B5F5C2EDA8}"/>
    <cellStyle name="Comma 2 7 2 2 2 2 2 2" xfId="14858" xr:uid="{3A724B7B-8CB2-4C54-B2B6-C3E669285ABB}"/>
    <cellStyle name="Comma 2 7 2 2 2 2 2 2 2" xfId="30269" xr:uid="{D68F98C4-9A9B-4171-9BEF-5A2BFD76C270}"/>
    <cellStyle name="Comma 2 7 2 2 2 2 2 2 2 2" xfId="61093" xr:uid="{6BB91AE3-F703-4E42-935E-B9308B909B8D}"/>
    <cellStyle name="Comma 2 7 2 2 2 2 2 2 3" xfId="45683" xr:uid="{C1B67792-F223-472A-AEB6-18BB60871533}"/>
    <cellStyle name="Comma 2 7 2 2 2 2 2 3" xfId="22460" xr:uid="{FBF1C2EE-9F47-46C4-B7A7-14E94A631851}"/>
    <cellStyle name="Comma 2 7 2 2 2 2 2 3 2" xfId="53284" xr:uid="{675345D9-30A9-4EA1-AE7A-CADD9CDEFAD9}"/>
    <cellStyle name="Comma 2 7 2 2 2 2 2 4" xfId="37874" xr:uid="{50D6A31B-F05E-410D-BE45-76973C78CDD3}"/>
    <cellStyle name="Comma 2 7 2 2 2 2 3" xfId="11055" xr:uid="{36AE348D-200C-426B-9707-84BE514715F7}"/>
    <cellStyle name="Comma 2 7 2 2 2 2 3 2" xfId="26466" xr:uid="{E4C2C20E-40B0-4472-BB7A-4B0100750B78}"/>
    <cellStyle name="Comma 2 7 2 2 2 2 3 2 2" xfId="57290" xr:uid="{A308CFE7-0964-4B60-B3C8-662071DE3077}"/>
    <cellStyle name="Comma 2 7 2 2 2 2 3 3" xfId="41880" xr:uid="{A6678662-FD5E-441B-A9DF-5C27D58409C9}"/>
    <cellStyle name="Comma 2 7 2 2 2 2 4" xfId="18657" xr:uid="{06F36F13-1202-4D56-86FC-4656326EDE61}"/>
    <cellStyle name="Comma 2 7 2 2 2 2 4 2" xfId="49481" xr:uid="{B91BDA59-EC25-4C4F-B15B-F9633F916284}"/>
    <cellStyle name="Comma 2 7 2 2 2 2 5" xfId="34071" xr:uid="{2144C015-E8A3-4F27-A806-AB99C55762AA}"/>
    <cellStyle name="Comma 2 7 2 2 2 3" xfId="5148" xr:uid="{FF8A40ED-6D43-4C64-BED9-6BC00631A652}"/>
    <cellStyle name="Comma 2 7 2 2 2 3 2" xfId="12959" xr:uid="{2F3378A1-EF4A-46C4-8FA8-86F71607B5F9}"/>
    <cellStyle name="Comma 2 7 2 2 2 3 2 2" xfId="28370" xr:uid="{6A40CAAC-5BC1-46A8-A3F4-05C015FD26D3}"/>
    <cellStyle name="Comma 2 7 2 2 2 3 2 2 2" xfId="59194" xr:uid="{17151285-914A-46A9-9265-4EA1BA374A0E}"/>
    <cellStyle name="Comma 2 7 2 2 2 3 2 3" xfId="43784" xr:uid="{5A1E65FA-BCFA-4864-BA9E-F5A95B5F620D}"/>
    <cellStyle name="Comma 2 7 2 2 2 3 3" xfId="20561" xr:uid="{396B9477-F487-48A8-9E62-B48C1D834E89}"/>
    <cellStyle name="Comma 2 7 2 2 2 3 3 2" xfId="51385" xr:uid="{D069FCEA-00F3-4ACE-B5EC-7A1B188AF817}"/>
    <cellStyle name="Comma 2 7 2 2 2 3 4" xfId="35975" xr:uid="{E3ECCFD6-295B-4F49-B25F-D5ABC7A9A92D}"/>
    <cellStyle name="Comma 2 7 2 2 2 4" xfId="9156" xr:uid="{90019E53-4F77-430E-9347-E954418FCA64}"/>
    <cellStyle name="Comma 2 7 2 2 2 4 2" xfId="24567" xr:uid="{2041A2D6-9EF8-43BA-A51E-C6B76D6AA1C6}"/>
    <cellStyle name="Comma 2 7 2 2 2 4 2 2" xfId="55391" xr:uid="{82BE62E5-6BC5-46DF-8FFB-1123F8092FBB}"/>
    <cellStyle name="Comma 2 7 2 2 2 4 3" xfId="39981" xr:uid="{3967F0B6-B80B-42AB-88D9-1FC98FC43522}"/>
    <cellStyle name="Comma 2 7 2 2 2 5" xfId="16758" xr:uid="{3829D00F-E6DB-4B72-BC97-0EC729823D13}"/>
    <cellStyle name="Comma 2 7 2 2 2 5 2" xfId="47582" xr:uid="{687ABE70-7C1A-4C48-B961-72D301A1FB34}"/>
    <cellStyle name="Comma 2 7 2 2 2 6" xfId="32172" xr:uid="{5D1E9239-9063-41EE-B867-19562E8647C8}"/>
    <cellStyle name="Comma 2 7 2 2 3" xfId="1978" xr:uid="{0664B791-3E1D-429E-A1EC-9C506A4DB6B9}"/>
    <cellStyle name="Comma 2 7 2 2 3 2" xfId="3877" xr:uid="{96CB9D23-376B-4B3C-A515-2DFA6CD2C546}"/>
    <cellStyle name="Comma 2 7 2 2 3 2 2" xfId="7680" xr:uid="{FBD165D2-E8D9-40EA-9954-D212FE3E0020}"/>
    <cellStyle name="Comma 2 7 2 2 3 2 2 2" xfId="15491" xr:uid="{F7BEC3C0-1456-4DAF-A255-F6E9073C6C9C}"/>
    <cellStyle name="Comma 2 7 2 2 3 2 2 2 2" xfId="30902" xr:uid="{79917C2B-8A6B-40E6-9020-5236445F4781}"/>
    <cellStyle name="Comma 2 7 2 2 3 2 2 2 2 2" xfId="61726" xr:uid="{D87270B9-1597-410F-B1F1-2098FA487662}"/>
    <cellStyle name="Comma 2 7 2 2 3 2 2 2 3" xfId="46316" xr:uid="{E811670A-062D-4FB0-A6B9-DD707A896B7D}"/>
    <cellStyle name="Comma 2 7 2 2 3 2 2 3" xfId="23093" xr:uid="{FCE1BA0F-295B-4AFD-A312-75BDAA9B6000}"/>
    <cellStyle name="Comma 2 7 2 2 3 2 2 3 2" xfId="53917" xr:uid="{C254FD1C-28C5-46EE-9DDF-3319CB637DCC}"/>
    <cellStyle name="Comma 2 7 2 2 3 2 2 4" xfId="38507" xr:uid="{83BEEB41-EEA6-4129-B49A-BD597719C017}"/>
    <cellStyle name="Comma 2 7 2 2 3 2 3" xfId="11688" xr:uid="{F2884F25-5F95-4872-ABC7-B549876DFB19}"/>
    <cellStyle name="Comma 2 7 2 2 3 2 3 2" xfId="27099" xr:uid="{E5DB9BEF-C68D-4392-8C0A-BEF946D76593}"/>
    <cellStyle name="Comma 2 7 2 2 3 2 3 2 2" xfId="57923" xr:uid="{3340D633-1726-4FB8-B493-F43223A9190F}"/>
    <cellStyle name="Comma 2 7 2 2 3 2 3 3" xfId="42513" xr:uid="{D33CF457-B17F-48E4-892E-CEE10F41F05A}"/>
    <cellStyle name="Comma 2 7 2 2 3 2 4" xfId="19290" xr:uid="{434E6C25-3989-41C7-A14A-6C8CAA435337}"/>
    <cellStyle name="Comma 2 7 2 2 3 2 4 2" xfId="50114" xr:uid="{6D3F8C47-07EA-4FED-B2AD-FD32FB771F1D}"/>
    <cellStyle name="Comma 2 7 2 2 3 2 5" xfId="34704" xr:uid="{E8A9D6A4-B452-4C0F-96EC-FA300ACC4FF3}"/>
    <cellStyle name="Comma 2 7 2 2 3 3" xfId="5781" xr:uid="{D985CE98-B1AF-4A15-8A6B-695FADB47DEA}"/>
    <cellStyle name="Comma 2 7 2 2 3 3 2" xfId="13592" xr:uid="{B0F97818-9D77-4676-9182-CACC329DCE01}"/>
    <cellStyle name="Comma 2 7 2 2 3 3 2 2" xfId="29003" xr:uid="{59ED469C-EF72-4B24-AD48-7A2C961623AC}"/>
    <cellStyle name="Comma 2 7 2 2 3 3 2 2 2" xfId="59827" xr:uid="{0D3657B8-457A-4CE0-BC4D-41EE3DE84B38}"/>
    <cellStyle name="Comma 2 7 2 2 3 3 2 3" xfId="44417" xr:uid="{60917029-2019-472C-9626-BF6838ECCBB9}"/>
    <cellStyle name="Comma 2 7 2 2 3 3 3" xfId="21194" xr:uid="{494D0516-F1D2-4687-B921-4DF2061CEE02}"/>
    <cellStyle name="Comma 2 7 2 2 3 3 3 2" xfId="52018" xr:uid="{FD5F70C1-C920-4AEE-A67F-9F50E8D3BAC2}"/>
    <cellStyle name="Comma 2 7 2 2 3 3 4" xfId="36608" xr:uid="{B44EB4B4-6181-4809-A3D7-E338951F4296}"/>
    <cellStyle name="Comma 2 7 2 2 3 4" xfId="9789" xr:uid="{BC0056E0-BCD1-4FC8-B99D-EFF26F1CBACA}"/>
    <cellStyle name="Comma 2 7 2 2 3 4 2" xfId="25200" xr:uid="{26E91208-A8DD-492B-8D80-FB8AFCC68CC3}"/>
    <cellStyle name="Comma 2 7 2 2 3 4 2 2" xfId="56024" xr:uid="{9F9E32FF-FAE2-4A34-9992-1A8A87432807}"/>
    <cellStyle name="Comma 2 7 2 2 3 4 3" xfId="40614" xr:uid="{95B45AD2-EBD0-49AD-A49D-FC8F8D60B8B7}"/>
    <cellStyle name="Comma 2 7 2 2 3 5" xfId="17391" xr:uid="{7D0CB0F6-2A41-47BB-BC15-1D4447ADFD56}"/>
    <cellStyle name="Comma 2 7 2 2 3 5 2" xfId="48215" xr:uid="{F563CEE1-B973-4AAA-9066-A7BAA3307803}"/>
    <cellStyle name="Comma 2 7 2 2 3 6" xfId="32805" xr:uid="{986786B7-C680-4836-B310-388379200556}"/>
    <cellStyle name="Comma 2 7 2 2 4" xfId="2611" xr:uid="{04D764D6-1A01-4453-9BE1-D20579AEA32A}"/>
    <cellStyle name="Comma 2 7 2 2 4 2" xfId="6414" xr:uid="{CFD6E0E1-1952-43B8-9ED6-03C860AAB50D}"/>
    <cellStyle name="Comma 2 7 2 2 4 2 2" xfId="14225" xr:uid="{C2A1FC9C-BA08-4150-96B5-E11EE6B5DD78}"/>
    <cellStyle name="Comma 2 7 2 2 4 2 2 2" xfId="29636" xr:uid="{FE6C1C21-3498-4C26-9FF4-71BCCB844989}"/>
    <cellStyle name="Comma 2 7 2 2 4 2 2 2 2" xfId="60460" xr:uid="{E84DD459-D0CC-4FF1-AC59-908C7CD8742A}"/>
    <cellStyle name="Comma 2 7 2 2 4 2 2 3" xfId="45050" xr:uid="{B81A9B00-CA85-4CB1-A1BC-FA06FCBD7EAD}"/>
    <cellStyle name="Comma 2 7 2 2 4 2 3" xfId="21827" xr:uid="{2130CA45-5EC2-4B36-9A4D-D525C4BA9B63}"/>
    <cellStyle name="Comma 2 7 2 2 4 2 3 2" xfId="52651" xr:uid="{35AD5775-F2F9-482A-8CCB-5EE01D600224}"/>
    <cellStyle name="Comma 2 7 2 2 4 2 4" xfId="37241" xr:uid="{2D4D1809-9D28-4301-85F9-C3E42F82B7E3}"/>
    <cellStyle name="Comma 2 7 2 2 4 3" xfId="10422" xr:uid="{F14D7B86-72C0-4AE6-8A8B-7960801FFEB5}"/>
    <cellStyle name="Comma 2 7 2 2 4 3 2" xfId="25833" xr:uid="{F2A00F9E-76E9-4B5C-9F1E-9F8D232DBBBB}"/>
    <cellStyle name="Comma 2 7 2 2 4 3 2 2" xfId="56657" xr:uid="{ED2872EB-BB9E-4B99-98A7-7937A3541B1D}"/>
    <cellStyle name="Comma 2 7 2 2 4 3 3" xfId="41247" xr:uid="{A9810C1A-40B3-4721-9A56-F672C3486649}"/>
    <cellStyle name="Comma 2 7 2 2 4 4" xfId="18024" xr:uid="{27A72711-F199-4223-B347-FE4FA2F90ECD}"/>
    <cellStyle name="Comma 2 7 2 2 4 4 2" xfId="48848" xr:uid="{5FF6CA25-C287-482B-BB29-888F40AAD420}"/>
    <cellStyle name="Comma 2 7 2 2 4 5" xfId="33438" xr:uid="{0206B4CE-0148-4622-A12B-40B0990058CC}"/>
    <cellStyle name="Comma 2 7 2 2 5" xfId="4515" xr:uid="{5C61BB86-1702-45FC-8945-E4921283A9D1}"/>
    <cellStyle name="Comma 2 7 2 2 5 2" xfId="12326" xr:uid="{BE3DA98F-FB51-441E-8A14-680A022697BF}"/>
    <cellStyle name="Comma 2 7 2 2 5 2 2" xfId="27737" xr:uid="{0ACED86B-DDE6-44C1-9C71-7259C538EB90}"/>
    <cellStyle name="Comma 2 7 2 2 5 2 2 2" xfId="58561" xr:uid="{F0CE332A-54AA-4785-A1B3-5BD4A5E5F9F4}"/>
    <cellStyle name="Comma 2 7 2 2 5 2 3" xfId="43151" xr:uid="{7036AE20-4333-4F5A-8220-467A9CB809EE}"/>
    <cellStyle name="Comma 2 7 2 2 5 3" xfId="19928" xr:uid="{04C87812-7CD6-454B-9904-F0A797EE13EC}"/>
    <cellStyle name="Comma 2 7 2 2 5 3 2" xfId="50752" xr:uid="{6C085DEB-8499-4A71-88A3-CBB6C6E9844B}"/>
    <cellStyle name="Comma 2 7 2 2 5 4" xfId="35342" xr:uid="{0619ABDA-3F08-46D1-8A75-08E2E8DD2957}"/>
    <cellStyle name="Comma 2 7 2 2 6" xfId="8523" xr:uid="{68B2226B-EA1A-440E-AC0E-08150CDDF8BD}"/>
    <cellStyle name="Comma 2 7 2 2 6 2" xfId="23934" xr:uid="{3086CFA9-85A1-4D2E-B4A1-F04C3F831686}"/>
    <cellStyle name="Comma 2 7 2 2 6 2 2" xfId="54758" xr:uid="{0629C993-1590-45F0-9A41-23BB721FD461}"/>
    <cellStyle name="Comma 2 7 2 2 6 3" xfId="39348" xr:uid="{654C9A47-C803-44E2-8BEA-4C31176CB624}"/>
    <cellStyle name="Comma 2 7 2 2 7" xfId="16125" xr:uid="{E33C5A7B-4ED9-4805-A386-5A4FE579BD17}"/>
    <cellStyle name="Comma 2 7 2 2 7 2" xfId="46949" xr:uid="{3813538A-07F6-4B41-B81D-C3F25723433C}"/>
    <cellStyle name="Comma 2 7 2 2 8" xfId="31539" xr:uid="{85343623-D9DD-46CA-A3EB-0C7032CC3C84}"/>
    <cellStyle name="Comma 2 7 2 3" xfId="503" xr:uid="{D956F8B0-95F2-492F-B39B-F373FB29CD45}"/>
    <cellStyle name="Comma 2 7 2 3 2" xfId="1136" xr:uid="{84B25A44-56D1-4B16-B638-05BA13CA1F9C}"/>
    <cellStyle name="Comma 2 7 2 3 2 2" xfId="3035" xr:uid="{2FDD0DE5-D757-4C31-9395-369CC014EE51}"/>
    <cellStyle name="Comma 2 7 2 3 2 2 2" xfId="6838" xr:uid="{269F2003-04CC-433B-A86F-FB91ADCE77A7}"/>
    <cellStyle name="Comma 2 7 2 3 2 2 2 2" xfId="14649" xr:uid="{57D7CBBF-0151-4BD3-ABC6-8DB1F0D6CFF2}"/>
    <cellStyle name="Comma 2 7 2 3 2 2 2 2 2" xfId="30060" xr:uid="{D76533CE-538F-4F1C-9139-B2BDCA380CC6}"/>
    <cellStyle name="Comma 2 7 2 3 2 2 2 2 2 2" xfId="60884" xr:uid="{42396D1A-DA91-4D1E-820B-B621D2074103}"/>
    <cellStyle name="Comma 2 7 2 3 2 2 2 2 3" xfId="45474" xr:uid="{181567DA-C347-488C-9B71-8B2C1D5FF904}"/>
    <cellStyle name="Comma 2 7 2 3 2 2 2 3" xfId="22251" xr:uid="{6769D21B-D9C3-4564-B4A4-FDB5FD7C54B7}"/>
    <cellStyle name="Comma 2 7 2 3 2 2 2 3 2" xfId="53075" xr:uid="{B6A2B800-0BDF-4187-BFBC-C6A56319AAE5}"/>
    <cellStyle name="Comma 2 7 2 3 2 2 2 4" xfId="37665" xr:uid="{A8F6A5AB-9948-4E84-81FD-2292D95C6EF9}"/>
    <cellStyle name="Comma 2 7 2 3 2 2 3" xfId="10846" xr:uid="{8202D6F5-53D5-436D-8507-52F72E56CF72}"/>
    <cellStyle name="Comma 2 7 2 3 2 2 3 2" xfId="26257" xr:uid="{B84C6C05-ECDC-4808-B62E-A956DCC57471}"/>
    <cellStyle name="Comma 2 7 2 3 2 2 3 2 2" xfId="57081" xr:uid="{B66AF8A2-797C-4940-AA58-901A25CF649E}"/>
    <cellStyle name="Comma 2 7 2 3 2 2 3 3" xfId="41671" xr:uid="{7F326602-E05C-4359-8FF0-B13BCC24AD73}"/>
    <cellStyle name="Comma 2 7 2 3 2 2 4" xfId="18448" xr:uid="{1AA1AAC9-F4D5-44B6-B5BB-66CA8623FD8A}"/>
    <cellStyle name="Comma 2 7 2 3 2 2 4 2" xfId="49272" xr:uid="{0543237D-99D5-4128-AFE3-20AFDEB539AA}"/>
    <cellStyle name="Comma 2 7 2 3 2 2 5" xfId="33862" xr:uid="{4A1491DF-A0A7-4745-B525-319CFFABE31C}"/>
    <cellStyle name="Comma 2 7 2 3 2 3" xfId="4939" xr:uid="{90F4D213-897D-4631-A9EE-50C4C3949EFC}"/>
    <cellStyle name="Comma 2 7 2 3 2 3 2" xfId="12750" xr:uid="{D65D95A3-69AB-485F-A7B4-F954D01C2C3E}"/>
    <cellStyle name="Comma 2 7 2 3 2 3 2 2" xfId="28161" xr:uid="{159E735D-EC73-44BE-B351-D4B2FA2B6B2E}"/>
    <cellStyle name="Comma 2 7 2 3 2 3 2 2 2" xfId="58985" xr:uid="{9CF4DC67-3A19-43A0-867A-8843B6E907DB}"/>
    <cellStyle name="Comma 2 7 2 3 2 3 2 3" xfId="43575" xr:uid="{A0B94132-E428-43E2-93B3-F2D2B92864D2}"/>
    <cellStyle name="Comma 2 7 2 3 2 3 3" xfId="20352" xr:uid="{698B7F12-2D22-4645-84B8-B2F48C7D7503}"/>
    <cellStyle name="Comma 2 7 2 3 2 3 3 2" xfId="51176" xr:uid="{1442F7D7-09C7-40B3-92F8-E2D48EFAFFC3}"/>
    <cellStyle name="Comma 2 7 2 3 2 3 4" xfId="35766" xr:uid="{16A52575-BB3B-4A96-BE38-927638EC5B77}"/>
    <cellStyle name="Comma 2 7 2 3 2 4" xfId="8947" xr:uid="{24BB2262-B550-466C-A278-2F328A30FFD3}"/>
    <cellStyle name="Comma 2 7 2 3 2 4 2" xfId="24358" xr:uid="{68DDBEE4-ED17-42B0-8388-48CAD18F885A}"/>
    <cellStyle name="Comma 2 7 2 3 2 4 2 2" xfId="55182" xr:uid="{5BA3C452-65FE-491D-A7C4-D7473F19B27B}"/>
    <cellStyle name="Comma 2 7 2 3 2 4 3" xfId="39772" xr:uid="{4233D398-9EBA-418D-AAC8-CC9397FA55FD}"/>
    <cellStyle name="Comma 2 7 2 3 2 5" xfId="16549" xr:uid="{CA6623E3-3BCE-4011-8120-6864954EC84F}"/>
    <cellStyle name="Comma 2 7 2 3 2 5 2" xfId="47373" xr:uid="{14D891F5-5FF1-45DD-BA66-3BA7F6AE43B9}"/>
    <cellStyle name="Comma 2 7 2 3 2 6" xfId="31963" xr:uid="{F1712A33-5684-429A-B28C-9492002C6F0A}"/>
    <cellStyle name="Comma 2 7 2 3 3" xfId="1769" xr:uid="{77721584-8318-43D3-9281-1A19FE4B19FB}"/>
    <cellStyle name="Comma 2 7 2 3 3 2" xfId="3668" xr:uid="{EF090762-644E-4164-A8AA-CF5ACDB6AA40}"/>
    <cellStyle name="Comma 2 7 2 3 3 2 2" xfId="7471" xr:uid="{01F2A7D7-5048-40A3-B705-3692EB5EF189}"/>
    <cellStyle name="Comma 2 7 2 3 3 2 2 2" xfId="15282" xr:uid="{5968E542-DC52-4D4C-A70C-2B165F3120C8}"/>
    <cellStyle name="Comma 2 7 2 3 3 2 2 2 2" xfId="30693" xr:uid="{AF88ACB4-22E8-4E95-A79F-755F986A6501}"/>
    <cellStyle name="Comma 2 7 2 3 3 2 2 2 2 2" xfId="61517" xr:uid="{1131C286-9D70-4DAD-8346-5A1A9BABD14D}"/>
    <cellStyle name="Comma 2 7 2 3 3 2 2 2 3" xfId="46107" xr:uid="{38DF2403-39A1-4FFC-9E2B-6BD0F66B3EAB}"/>
    <cellStyle name="Comma 2 7 2 3 3 2 2 3" xfId="22884" xr:uid="{1EFAC247-2AEE-43AC-9751-00B83F483E05}"/>
    <cellStyle name="Comma 2 7 2 3 3 2 2 3 2" xfId="53708" xr:uid="{3BEA03C6-630B-4CA0-ADDC-0E29B75122B1}"/>
    <cellStyle name="Comma 2 7 2 3 3 2 2 4" xfId="38298" xr:uid="{3FA17784-7D82-4205-A50A-EF20781C8D3A}"/>
    <cellStyle name="Comma 2 7 2 3 3 2 3" xfId="11479" xr:uid="{B6E284C9-B5A9-47CD-9C33-82BF34490E1B}"/>
    <cellStyle name="Comma 2 7 2 3 3 2 3 2" xfId="26890" xr:uid="{D0973C8E-8900-4179-A49A-34B7DBD56EBD}"/>
    <cellStyle name="Comma 2 7 2 3 3 2 3 2 2" xfId="57714" xr:uid="{8A82A99C-834C-4AB2-96BC-63491D8C68A2}"/>
    <cellStyle name="Comma 2 7 2 3 3 2 3 3" xfId="42304" xr:uid="{10C808F2-8307-4F02-A2A3-5BFA23AD5920}"/>
    <cellStyle name="Comma 2 7 2 3 3 2 4" xfId="19081" xr:uid="{F8FA4A12-DCFF-47BE-AE96-82DA288B1734}"/>
    <cellStyle name="Comma 2 7 2 3 3 2 4 2" xfId="49905" xr:uid="{56CCEF9C-6D3C-452F-8DD8-E0ECC608ABE0}"/>
    <cellStyle name="Comma 2 7 2 3 3 2 5" xfId="34495" xr:uid="{7ED2EFA5-D263-403E-862A-388B28A22CEA}"/>
    <cellStyle name="Comma 2 7 2 3 3 3" xfId="5572" xr:uid="{ECE31738-0BC7-433B-A1B7-170A803D6D68}"/>
    <cellStyle name="Comma 2 7 2 3 3 3 2" xfId="13383" xr:uid="{44DD854D-E6BF-493A-B04C-A51E4AB9CB58}"/>
    <cellStyle name="Comma 2 7 2 3 3 3 2 2" xfId="28794" xr:uid="{3F5C9A80-8E4A-494B-834E-C408173A4EE3}"/>
    <cellStyle name="Comma 2 7 2 3 3 3 2 2 2" xfId="59618" xr:uid="{E8BA03EF-9D3C-41A1-8531-24A4D9A0B093}"/>
    <cellStyle name="Comma 2 7 2 3 3 3 2 3" xfId="44208" xr:uid="{8676537B-9A60-48F5-9FC0-A8EAF177B413}"/>
    <cellStyle name="Comma 2 7 2 3 3 3 3" xfId="20985" xr:uid="{964882A8-BC32-4440-A08C-A2C1843910A2}"/>
    <cellStyle name="Comma 2 7 2 3 3 3 3 2" xfId="51809" xr:uid="{0E1162F3-28AA-4842-AC1A-283C2BAADCEC}"/>
    <cellStyle name="Comma 2 7 2 3 3 3 4" xfId="36399" xr:uid="{F9C7FB99-935D-416B-82B8-8B983F2F35C6}"/>
    <cellStyle name="Comma 2 7 2 3 3 4" xfId="9580" xr:uid="{859D3515-72F9-4FCA-A263-C876CA42FE19}"/>
    <cellStyle name="Comma 2 7 2 3 3 4 2" xfId="24991" xr:uid="{7D275380-FBEA-4BAC-ADDF-FCD96FEBA0F6}"/>
    <cellStyle name="Comma 2 7 2 3 3 4 2 2" xfId="55815" xr:uid="{F5718A23-E3A2-476C-808B-D9BB4685C07F}"/>
    <cellStyle name="Comma 2 7 2 3 3 4 3" xfId="40405" xr:uid="{17D62DE1-ADC7-40C6-9640-2E5AE1CAE298}"/>
    <cellStyle name="Comma 2 7 2 3 3 5" xfId="17182" xr:uid="{2868FCAB-C9D3-4B81-AB4D-92E0F843D7E2}"/>
    <cellStyle name="Comma 2 7 2 3 3 5 2" xfId="48006" xr:uid="{9283ECA1-13D8-48B0-862C-335E048F11B3}"/>
    <cellStyle name="Comma 2 7 2 3 3 6" xfId="32596" xr:uid="{9F1A2EFC-EF8E-43A5-8FFA-BE372BA33C69}"/>
    <cellStyle name="Comma 2 7 2 3 4" xfId="2402" xr:uid="{7D5DA946-526B-416D-96A9-12320BDCA8A3}"/>
    <cellStyle name="Comma 2 7 2 3 4 2" xfId="6205" xr:uid="{E6374972-404C-42C6-9B18-1F5125DC5DD8}"/>
    <cellStyle name="Comma 2 7 2 3 4 2 2" xfId="14016" xr:uid="{537E39E6-BF1A-47FC-8CBB-72B3E11B8F31}"/>
    <cellStyle name="Comma 2 7 2 3 4 2 2 2" xfId="29427" xr:uid="{9B67FA88-D49E-482A-BB9F-14EA3F5B273E}"/>
    <cellStyle name="Comma 2 7 2 3 4 2 2 2 2" xfId="60251" xr:uid="{31E8FC1D-0301-46C9-9108-0E5F697DFC51}"/>
    <cellStyle name="Comma 2 7 2 3 4 2 2 3" xfId="44841" xr:uid="{012140B0-F5AC-42AA-9064-33B3367310C2}"/>
    <cellStyle name="Comma 2 7 2 3 4 2 3" xfId="21618" xr:uid="{0042CC7B-A68E-49B7-8A60-E1923A5062A2}"/>
    <cellStyle name="Comma 2 7 2 3 4 2 3 2" xfId="52442" xr:uid="{DAA184EB-5A00-49D4-B73E-32698D799B95}"/>
    <cellStyle name="Comma 2 7 2 3 4 2 4" xfId="37032" xr:uid="{A9FAA627-CF11-45C9-B791-1ACB1B624C97}"/>
    <cellStyle name="Comma 2 7 2 3 4 3" xfId="10213" xr:uid="{75857866-43A7-4213-B269-BE8829D5228C}"/>
    <cellStyle name="Comma 2 7 2 3 4 3 2" xfId="25624" xr:uid="{C766CC2D-A579-4E26-9428-15A7702CB191}"/>
    <cellStyle name="Comma 2 7 2 3 4 3 2 2" xfId="56448" xr:uid="{49B0732A-5F3F-4062-BEA8-362A60B91039}"/>
    <cellStyle name="Comma 2 7 2 3 4 3 3" xfId="41038" xr:uid="{0DFDB97A-8F89-4E14-A75A-6C9349CD1C70}"/>
    <cellStyle name="Comma 2 7 2 3 4 4" xfId="17815" xr:uid="{DA312D5F-550B-4CBE-A332-B7A791089110}"/>
    <cellStyle name="Comma 2 7 2 3 4 4 2" xfId="48639" xr:uid="{18562DFB-16E9-43F5-B78D-75E5574B78F9}"/>
    <cellStyle name="Comma 2 7 2 3 4 5" xfId="33229" xr:uid="{CC9D8442-B4AF-4216-BD45-6B5E7C385C6D}"/>
    <cellStyle name="Comma 2 7 2 3 5" xfId="4306" xr:uid="{7B7B436D-6308-4D50-8749-7886D732500D}"/>
    <cellStyle name="Comma 2 7 2 3 5 2" xfId="12117" xr:uid="{365DFF3A-FAEC-4255-886F-ED04B1B4A65B}"/>
    <cellStyle name="Comma 2 7 2 3 5 2 2" xfId="27528" xr:uid="{0A968811-A41B-41E1-A387-EDCF5113234A}"/>
    <cellStyle name="Comma 2 7 2 3 5 2 2 2" xfId="58352" xr:uid="{CC29DCE6-CFE2-4A8E-8B26-A0942976DF69}"/>
    <cellStyle name="Comma 2 7 2 3 5 2 3" xfId="42942" xr:uid="{2CF5421C-1AD7-4D73-A5D4-47493B45790F}"/>
    <cellStyle name="Comma 2 7 2 3 5 3" xfId="19719" xr:uid="{3501A84F-2BCF-46AE-8E8A-346E4E2EBF48}"/>
    <cellStyle name="Comma 2 7 2 3 5 3 2" xfId="50543" xr:uid="{0E1EC3C2-9105-4A72-B523-6A498A193F39}"/>
    <cellStyle name="Comma 2 7 2 3 5 4" xfId="35133" xr:uid="{70149FBA-8F30-4169-9477-7CCE628B9E97}"/>
    <cellStyle name="Comma 2 7 2 3 6" xfId="8314" xr:uid="{D72530A6-440F-40B8-B515-DA4F13B94A1D}"/>
    <cellStyle name="Comma 2 7 2 3 6 2" xfId="23725" xr:uid="{86339814-2333-4C08-AA4F-E585ABBE311B}"/>
    <cellStyle name="Comma 2 7 2 3 6 2 2" xfId="54549" xr:uid="{09E2CF12-55B3-4387-A63D-433C768312C0}"/>
    <cellStyle name="Comma 2 7 2 3 6 3" xfId="39139" xr:uid="{BBD2A485-52DC-4369-A149-94D1990BD95A}"/>
    <cellStyle name="Comma 2 7 2 3 7" xfId="15916" xr:uid="{EB17B7B2-F2F2-4AB9-B53D-9D3C353CC206}"/>
    <cellStyle name="Comma 2 7 2 3 7 2" xfId="46740" xr:uid="{1A957472-6996-46E4-A7A4-81143B52DB43}"/>
    <cellStyle name="Comma 2 7 2 3 8" xfId="31330" xr:uid="{3EB7C3B0-FDDA-4C96-A297-141F540FF546}"/>
    <cellStyle name="Comma 2 7 2 4" xfId="923" xr:uid="{DEAA692C-6F86-444F-B2DC-E681E1C3EFB0}"/>
    <cellStyle name="Comma 2 7 2 4 2" xfId="2822" xr:uid="{8C8743D8-2442-44B7-A0FC-7416202F4748}"/>
    <cellStyle name="Comma 2 7 2 4 2 2" xfId="6625" xr:uid="{BB151267-3640-40D6-87C8-C710FC06EF71}"/>
    <cellStyle name="Comma 2 7 2 4 2 2 2" xfId="14436" xr:uid="{AE38EDD1-9A2D-4C8D-AA54-BE757AEF735C}"/>
    <cellStyle name="Comma 2 7 2 4 2 2 2 2" xfId="29847" xr:uid="{A1AB46BC-8FCB-4FE5-BB2A-750B4C1B71C6}"/>
    <cellStyle name="Comma 2 7 2 4 2 2 2 2 2" xfId="60671" xr:uid="{39E2888C-7F10-46A6-97D6-9D1A9F5C8DA9}"/>
    <cellStyle name="Comma 2 7 2 4 2 2 2 3" xfId="45261" xr:uid="{D365FB04-984D-42B0-A88F-10EEFD08DE75}"/>
    <cellStyle name="Comma 2 7 2 4 2 2 3" xfId="22038" xr:uid="{F45C062E-BE5F-4BB1-A851-757CD03165DD}"/>
    <cellStyle name="Comma 2 7 2 4 2 2 3 2" xfId="52862" xr:uid="{885286B0-1E8B-445F-BF32-3E6B8AE47677}"/>
    <cellStyle name="Comma 2 7 2 4 2 2 4" xfId="37452" xr:uid="{C6FABAE4-0C2E-4D22-9988-5F561BEAE209}"/>
    <cellStyle name="Comma 2 7 2 4 2 3" xfId="10633" xr:uid="{EACA170E-15A5-4B23-8A08-61B2ECD56F8B}"/>
    <cellStyle name="Comma 2 7 2 4 2 3 2" xfId="26044" xr:uid="{9EC59342-8BFB-4C16-8434-6661DBAA75DF}"/>
    <cellStyle name="Comma 2 7 2 4 2 3 2 2" xfId="56868" xr:uid="{0C1F7F15-8D1F-4D4B-BFC4-5FD10B0B6B2C}"/>
    <cellStyle name="Comma 2 7 2 4 2 3 3" xfId="41458" xr:uid="{23240324-FFF7-4315-9F1E-16F3628F1D6F}"/>
    <cellStyle name="Comma 2 7 2 4 2 4" xfId="18235" xr:uid="{88099331-E1D7-4276-AAAD-98EFBB1B318B}"/>
    <cellStyle name="Comma 2 7 2 4 2 4 2" xfId="49059" xr:uid="{4EE20883-8FCD-4F51-85A0-8CA91C02CDD3}"/>
    <cellStyle name="Comma 2 7 2 4 2 5" xfId="33649" xr:uid="{3D243A67-34AD-4480-8876-C4D2D44C7381}"/>
    <cellStyle name="Comma 2 7 2 4 3" xfId="4726" xr:uid="{1356DF5E-7F02-4C23-B186-39089A6864BE}"/>
    <cellStyle name="Comma 2 7 2 4 3 2" xfId="12537" xr:uid="{37ED60C5-7611-43E9-85EF-186140769486}"/>
    <cellStyle name="Comma 2 7 2 4 3 2 2" xfId="27948" xr:uid="{86FDB3B9-B21B-483E-96EF-A189E2BFF306}"/>
    <cellStyle name="Comma 2 7 2 4 3 2 2 2" xfId="58772" xr:uid="{2E9650B7-47C9-4EFE-9A4C-FCC6857A8DB5}"/>
    <cellStyle name="Comma 2 7 2 4 3 2 3" xfId="43362" xr:uid="{17C404CA-E00C-44D8-92DA-DD0B35801DCB}"/>
    <cellStyle name="Comma 2 7 2 4 3 3" xfId="20139" xr:uid="{4BA8EBA8-156B-41EE-8657-537B55A3D8E9}"/>
    <cellStyle name="Comma 2 7 2 4 3 3 2" xfId="50963" xr:uid="{19CBB09E-6B31-43EB-8B40-F503973E3848}"/>
    <cellStyle name="Comma 2 7 2 4 3 4" xfId="35553" xr:uid="{DBA05178-DC0F-49AD-ACBB-E2615954E8C0}"/>
    <cellStyle name="Comma 2 7 2 4 4" xfId="8734" xr:uid="{D5925472-01C2-4ABD-8DB6-C9764BD7F120}"/>
    <cellStyle name="Comma 2 7 2 4 4 2" xfId="24145" xr:uid="{69B72F90-5BC3-448D-AA89-58986236C255}"/>
    <cellStyle name="Comma 2 7 2 4 4 2 2" xfId="54969" xr:uid="{E88A552F-7F92-47D0-A8F2-573BA565A0D3}"/>
    <cellStyle name="Comma 2 7 2 4 4 3" xfId="39559" xr:uid="{4191835D-2770-4108-8417-2E3F7233A41F}"/>
    <cellStyle name="Comma 2 7 2 4 5" xfId="16336" xr:uid="{FDA7638D-DEED-41CB-A949-182B32006E0E}"/>
    <cellStyle name="Comma 2 7 2 4 5 2" xfId="47160" xr:uid="{61A49496-08C8-4EF1-B44A-A54566A297E5}"/>
    <cellStyle name="Comma 2 7 2 4 6" xfId="31750" xr:uid="{AA3C5E84-A454-4C16-8DE5-B6C1ECA5433D}"/>
    <cellStyle name="Comma 2 7 2 5" xfId="1556" xr:uid="{38B5A5A0-5AD0-463A-B617-8777038A0A39}"/>
    <cellStyle name="Comma 2 7 2 5 2" xfId="3455" xr:uid="{7B2E962A-972D-4F11-A915-D50E157BA5CC}"/>
    <cellStyle name="Comma 2 7 2 5 2 2" xfId="7258" xr:uid="{8E88D148-494F-4283-8FCC-071C0D67E687}"/>
    <cellStyle name="Comma 2 7 2 5 2 2 2" xfId="15069" xr:uid="{94AE8C9E-2DFC-4755-B6EF-AF8312CB5879}"/>
    <cellStyle name="Comma 2 7 2 5 2 2 2 2" xfId="30480" xr:uid="{2BBE6994-E3AB-4AEE-BFBB-37C632C4C94C}"/>
    <cellStyle name="Comma 2 7 2 5 2 2 2 2 2" xfId="61304" xr:uid="{CEDF231B-5566-4B3D-93AE-DBDE7F5F6C02}"/>
    <cellStyle name="Comma 2 7 2 5 2 2 2 3" xfId="45894" xr:uid="{814D5559-2204-494C-9C3B-B43C4322A1D5}"/>
    <cellStyle name="Comma 2 7 2 5 2 2 3" xfId="22671" xr:uid="{09C72BD0-FC9D-470D-B3CC-B0E3BCC8EF7A}"/>
    <cellStyle name="Comma 2 7 2 5 2 2 3 2" xfId="53495" xr:uid="{45F22FE9-586F-43AB-8FC4-77B257BF7F03}"/>
    <cellStyle name="Comma 2 7 2 5 2 2 4" xfId="38085" xr:uid="{11A1A2D8-ACEB-43DF-BB6A-2B9827268122}"/>
    <cellStyle name="Comma 2 7 2 5 2 3" xfId="11266" xr:uid="{B35C4C5C-3724-45E7-8B7E-9A9F36F0759D}"/>
    <cellStyle name="Comma 2 7 2 5 2 3 2" xfId="26677" xr:uid="{5B509CDB-49E0-461C-A382-AC9FEE16DCAE}"/>
    <cellStyle name="Comma 2 7 2 5 2 3 2 2" xfId="57501" xr:uid="{0E12B231-706D-47FC-85E0-BA242F5C3E7B}"/>
    <cellStyle name="Comma 2 7 2 5 2 3 3" xfId="42091" xr:uid="{474D1710-3979-4A78-9A2F-A75934E0DC14}"/>
    <cellStyle name="Comma 2 7 2 5 2 4" xfId="18868" xr:uid="{09DED741-2B57-4634-AA5F-329802569E17}"/>
    <cellStyle name="Comma 2 7 2 5 2 4 2" xfId="49692" xr:uid="{83163F09-5002-4692-A606-3F18A96AE191}"/>
    <cellStyle name="Comma 2 7 2 5 2 5" xfId="34282" xr:uid="{E1CF39A9-C8C2-4E33-A4C3-A9814A2667BA}"/>
    <cellStyle name="Comma 2 7 2 5 3" xfId="5359" xr:uid="{5EF00719-E034-459D-8792-9211522BB2CA}"/>
    <cellStyle name="Comma 2 7 2 5 3 2" xfId="13170" xr:uid="{3E51A06E-4EF5-4B99-A43D-D808D39494CE}"/>
    <cellStyle name="Comma 2 7 2 5 3 2 2" xfId="28581" xr:uid="{225198F7-C7C1-4D34-8378-C04A1FFCC546}"/>
    <cellStyle name="Comma 2 7 2 5 3 2 2 2" xfId="59405" xr:uid="{FEAF747C-4851-4A6B-98DD-52E77FBB10FC}"/>
    <cellStyle name="Comma 2 7 2 5 3 2 3" xfId="43995" xr:uid="{A1CD4BC0-F55C-471A-8150-3D2B5946ED35}"/>
    <cellStyle name="Comma 2 7 2 5 3 3" xfId="20772" xr:uid="{20AE8BD7-AB26-4F77-B0FD-06FE1925873A}"/>
    <cellStyle name="Comma 2 7 2 5 3 3 2" xfId="51596" xr:uid="{DA32AC1A-8EC5-4D22-A079-38F3F8DE9BB6}"/>
    <cellStyle name="Comma 2 7 2 5 3 4" xfId="36186" xr:uid="{79750116-89F6-482F-A812-BE5B6A28477F}"/>
    <cellStyle name="Comma 2 7 2 5 4" xfId="9367" xr:uid="{85DEE328-413A-4EE0-9422-D2F277831AA2}"/>
    <cellStyle name="Comma 2 7 2 5 4 2" xfId="24778" xr:uid="{71F72129-F566-4C1D-AFD6-78E560D11ACC}"/>
    <cellStyle name="Comma 2 7 2 5 4 2 2" xfId="55602" xr:uid="{4DE434D8-C96E-4664-B9B3-5E5B49B1839A}"/>
    <cellStyle name="Comma 2 7 2 5 4 3" xfId="40192" xr:uid="{674C4099-8E18-4B74-9CFC-4D234A84E34A}"/>
    <cellStyle name="Comma 2 7 2 5 5" xfId="16969" xr:uid="{B6FA3F35-D509-4036-931B-24925EF415F6}"/>
    <cellStyle name="Comma 2 7 2 5 5 2" xfId="47793" xr:uid="{9BFBDC9E-7818-4B87-9A66-832C1ADDA5F8}"/>
    <cellStyle name="Comma 2 7 2 5 6" xfId="32383" xr:uid="{4BFD90D6-0D41-473E-A510-EA569CDC6283}"/>
    <cellStyle name="Comma 2 7 2 6" xfId="2189" xr:uid="{D183016E-3704-4E9C-A0B9-B3C8115A1252}"/>
    <cellStyle name="Comma 2 7 2 6 2" xfId="5992" xr:uid="{66BFA792-8350-43FC-B014-F8C5C140D7BC}"/>
    <cellStyle name="Comma 2 7 2 6 2 2" xfId="13803" xr:uid="{4708641B-7AFE-459B-89D8-8ABD93A07D49}"/>
    <cellStyle name="Comma 2 7 2 6 2 2 2" xfId="29214" xr:uid="{3EF28F66-99FC-449F-BB86-F99D2CD9A5CF}"/>
    <cellStyle name="Comma 2 7 2 6 2 2 2 2" xfId="60038" xr:uid="{DC06FDBD-44D8-42B7-B2B9-6D67D49BCE50}"/>
    <cellStyle name="Comma 2 7 2 6 2 2 3" xfId="44628" xr:uid="{360AFC34-9281-4BAD-BCD9-B26E0FCA19EF}"/>
    <cellStyle name="Comma 2 7 2 6 2 3" xfId="21405" xr:uid="{573F3D57-CEF5-4712-8580-9B1411B11509}"/>
    <cellStyle name="Comma 2 7 2 6 2 3 2" xfId="52229" xr:uid="{0E6DF667-4FE5-446F-8844-86E4FEB953A0}"/>
    <cellStyle name="Comma 2 7 2 6 2 4" xfId="36819" xr:uid="{1649C965-2BB6-4AB4-871A-9EF9E7B0B83D}"/>
    <cellStyle name="Comma 2 7 2 6 3" xfId="10000" xr:uid="{4D31498F-D878-4D53-BC0F-3517ADBC6F32}"/>
    <cellStyle name="Comma 2 7 2 6 3 2" xfId="25411" xr:uid="{BD464788-1956-4612-AEBC-7DC5D11CB985}"/>
    <cellStyle name="Comma 2 7 2 6 3 2 2" xfId="56235" xr:uid="{CE9CE019-0574-4403-BC67-A7A65BE85920}"/>
    <cellStyle name="Comma 2 7 2 6 3 3" xfId="40825" xr:uid="{98C686CC-E4AA-4B83-84D4-7AB2277F2AAC}"/>
    <cellStyle name="Comma 2 7 2 6 4" xfId="17602" xr:uid="{39E97143-86DF-4773-B576-33EED3A63746}"/>
    <cellStyle name="Comma 2 7 2 6 4 2" xfId="48426" xr:uid="{0941B55B-8986-46F7-8DCA-8502921CF1B0}"/>
    <cellStyle name="Comma 2 7 2 6 5" xfId="33016" xr:uid="{4202958B-CDDD-49B6-9343-8D981F6FEBDF}"/>
    <cellStyle name="Comma 2 7 2 7" xfId="4093" xr:uid="{6E6EAF8E-3459-4DF0-8B4D-B18F123A823D}"/>
    <cellStyle name="Comma 2 7 2 7 2" xfId="11904" xr:uid="{F62165D3-C696-4FC5-9F16-C962F567C2F3}"/>
    <cellStyle name="Comma 2 7 2 7 2 2" xfId="27315" xr:uid="{FD0C2E1C-5212-443D-879B-B1738C8B7A39}"/>
    <cellStyle name="Comma 2 7 2 7 2 2 2" xfId="58139" xr:uid="{14224C37-721F-4142-80EB-55BE08E0DAC7}"/>
    <cellStyle name="Comma 2 7 2 7 2 3" xfId="42729" xr:uid="{45D0D401-D0C7-4DC3-9BF3-8E0A1CC2E575}"/>
    <cellStyle name="Comma 2 7 2 7 3" xfId="19506" xr:uid="{82F57E55-803B-441E-AF81-D6DE3FB44B98}"/>
    <cellStyle name="Comma 2 7 2 7 3 2" xfId="50330" xr:uid="{92C1C62C-BA2B-499E-BDFE-135B1D0A3CB6}"/>
    <cellStyle name="Comma 2 7 2 7 4" xfId="34920" xr:uid="{4AAD0C73-38D6-4631-8062-94DC155F23AE}"/>
    <cellStyle name="Comma 2 7 2 8" xfId="8101" xr:uid="{55B0C532-DC31-4B19-81CF-BC98ABCA8A9C}"/>
    <cellStyle name="Comma 2 7 2 8 2" xfId="23512" xr:uid="{D3FFA0FF-78C5-4690-B1D2-5593DA6EECF2}"/>
    <cellStyle name="Comma 2 7 2 8 2 2" xfId="54336" xr:uid="{6962D8D4-AE79-40CE-94B5-A695501E31A2}"/>
    <cellStyle name="Comma 2 7 2 8 3" xfId="38926" xr:uid="{23DD86BD-7C39-45D7-9C1D-AA37950763E7}"/>
    <cellStyle name="Comma 2 7 2 9" xfId="7892" xr:uid="{CDB2002D-67FE-44AC-9EB1-C2E0428E21A0}"/>
    <cellStyle name="Comma 2 7 2 9 2" xfId="23303" xr:uid="{896E835B-86C6-42A3-814B-DF9E5AF80893}"/>
    <cellStyle name="Comma 2 7 2 9 2 2" xfId="54127" xr:uid="{9C0109FE-0AE7-4F8D-8480-342BDFCC35FD}"/>
    <cellStyle name="Comma 2 7 2 9 3" xfId="38717" xr:uid="{E0B966D2-89F6-478C-B5A1-03B9BB68A076}"/>
    <cellStyle name="Comma 2 7 3" xfId="201" xr:uid="{1F82210E-0893-4DE1-8AFF-63A642808903}"/>
    <cellStyle name="Comma 2 7 3 10" xfId="15623" xr:uid="{A9D3F333-997F-4486-A146-0D000360D2EE}"/>
    <cellStyle name="Comma 2 7 3 10 2" xfId="46447" xr:uid="{7B7DA365-F3B7-4343-9E13-10700E0ABD4F}"/>
    <cellStyle name="Comma 2 7 3 11" xfId="31037" xr:uid="{99A49CF7-708F-419E-92E2-5A22256F64D9}"/>
    <cellStyle name="Comma 2 7 3 2" xfId="632" xr:uid="{2C580F8C-041E-4E83-B3DF-4E5EBF44E53D}"/>
    <cellStyle name="Comma 2 7 3 2 2" xfId="1265" xr:uid="{41660F26-06B4-447E-B60E-AB4A83F39D88}"/>
    <cellStyle name="Comma 2 7 3 2 2 2" xfId="3164" xr:uid="{49001101-0892-4EC3-AC8F-0227E95F7517}"/>
    <cellStyle name="Comma 2 7 3 2 2 2 2" xfId="6967" xr:uid="{6D6B8CE3-2A26-4C5E-A925-8D83216A76E2}"/>
    <cellStyle name="Comma 2 7 3 2 2 2 2 2" xfId="14778" xr:uid="{CCA8B707-6715-4ED1-AC56-6C39DEDB7704}"/>
    <cellStyle name="Comma 2 7 3 2 2 2 2 2 2" xfId="30189" xr:uid="{439B596A-7851-4506-A480-199ACCF4289F}"/>
    <cellStyle name="Comma 2 7 3 2 2 2 2 2 2 2" xfId="61013" xr:uid="{939FC26E-4EAE-45D3-8D74-E21E28600456}"/>
    <cellStyle name="Comma 2 7 3 2 2 2 2 2 3" xfId="45603" xr:uid="{EA41E706-55E8-4F6A-BCF3-D1E92AA1CFC6}"/>
    <cellStyle name="Comma 2 7 3 2 2 2 2 3" xfId="22380" xr:uid="{C3A5B4A4-8782-4D4D-B021-5B768A14674D}"/>
    <cellStyle name="Comma 2 7 3 2 2 2 2 3 2" xfId="53204" xr:uid="{08FDDDAB-579C-457D-A1AD-3CEE178A0976}"/>
    <cellStyle name="Comma 2 7 3 2 2 2 2 4" xfId="37794" xr:uid="{482D4A45-4D41-49A8-AD99-5755742AF692}"/>
    <cellStyle name="Comma 2 7 3 2 2 2 3" xfId="10975" xr:uid="{EEB29995-9ED2-4AED-A229-22DEC930DB3E}"/>
    <cellStyle name="Comma 2 7 3 2 2 2 3 2" xfId="26386" xr:uid="{D68C176C-E7D2-4FD5-99B0-2E238DFB4A3F}"/>
    <cellStyle name="Comma 2 7 3 2 2 2 3 2 2" xfId="57210" xr:uid="{E8FC3418-5191-47D3-BDAB-14E5E3BA2F76}"/>
    <cellStyle name="Comma 2 7 3 2 2 2 3 3" xfId="41800" xr:uid="{DB346A48-45F7-424C-9240-921FA39B2BB2}"/>
    <cellStyle name="Comma 2 7 3 2 2 2 4" xfId="18577" xr:uid="{C2478B60-A022-447C-9F46-DBD450486B2B}"/>
    <cellStyle name="Comma 2 7 3 2 2 2 4 2" xfId="49401" xr:uid="{9AE2A6EF-B513-419E-8690-90C33994A150}"/>
    <cellStyle name="Comma 2 7 3 2 2 2 5" xfId="33991" xr:uid="{C840A9B1-A260-4DBD-BAE3-3E4D8E2D8047}"/>
    <cellStyle name="Comma 2 7 3 2 2 3" xfId="5068" xr:uid="{D092F7CC-0051-4A4D-8947-B45E3755E5C8}"/>
    <cellStyle name="Comma 2 7 3 2 2 3 2" xfId="12879" xr:uid="{78AC52D5-C3D2-4D2F-B24C-DCFAF1FEF52D}"/>
    <cellStyle name="Comma 2 7 3 2 2 3 2 2" xfId="28290" xr:uid="{D1B0B682-A23A-47EE-BD14-9E197B8BD057}"/>
    <cellStyle name="Comma 2 7 3 2 2 3 2 2 2" xfId="59114" xr:uid="{1A4025B8-43E0-42A5-AEC0-F4BA33BA451E}"/>
    <cellStyle name="Comma 2 7 3 2 2 3 2 3" xfId="43704" xr:uid="{6488FD76-64C1-43FC-B650-B9F9F68C68DE}"/>
    <cellStyle name="Comma 2 7 3 2 2 3 3" xfId="20481" xr:uid="{2FE9E049-77BE-4E09-AEB7-5E427EC5ABAA}"/>
    <cellStyle name="Comma 2 7 3 2 2 3 3 2" xfId="51305" xr:uid="{B4FF1781-6740-4544-810D-CDC45372EA08}"/>
    <cellStyle name="Comma 2 7 3 2 2 3 4" xfId="35895" xr:uid="{C4D8C18C-5D40-42DD-B227-3F6CD30D40DB}"/>
    <cellStyle name="Comma 2 7 3 2 2 4" xfId="9076" xr:uid="{305F336D-EB78-40B2-89F8-12530E3CC24E}"/>
    <cellStyle name="Comma 2 7 3 2 2 4 2" xfId="24487" xr:uid="{BD7ECDF3-EF96-4459-A4E9-7E0E3115E324}"/>
    <cellStyle name="Comma 2 7 3 2 2 4 2 2" xfId="55311" xr:uid="{D8C791BE-81F5-4BDD-91E5-01A68E8EB66B}"/>
    <cellStyle name="Comma 2 7 3 2 2 4 3" xfId="39901" xr:uid="{58B95C05-4B2B-4D16-B1DF-3020AEF02502}"/>
    <cellStyle name="Comma 2 7 3 2 2 5" xfId="16678" xr:uid="{6D7F29E1-D8AD-4429-9930-FA36CDE8D106}"/>
    <cellStyle name="Comma 2 7 3 2 2 5 2" xfId="47502" xr:uid="{89548078-1FCB-4CA7-B800-CEFD88B990FA}"/>
    <cellStyle name="Comma 2 7 3 2 2 6" xfId="32092" xr:uid="{3AF02DF4-EB91-4881-9961-739E97147D7E}"/>
    <cellStyle name="Comma 2 7 3 2 3" xfId="1898" xr:uid="{F6C56B55-EE96-4ECC-B512-E604B0514D3B}"/>
    <cellStyle name="Comma 2 7 3 2 3 2" xfId="3797" xr:uid="{EED9E8E7-F751-4365-A9FE-C29C70605B01}"/>
    <cellStyle name="Comma 2 7 3 2 3 2 2" xfId="7600" xr:uid="{9431B1AC-6CAB-4AD6-BF0E-31E150024E5C}"/>
    <cellStyle name="Comma 2 7 3 2 3 2 2 2" xfId="15411" xr:uid="{4E269484-86D9-4538-8D00-E80359239EA0}"/>
    <cellStyle name="Comma 2 7 3 2 3 2 2 2 2" xfId="30822" xr:uid="{DF88CC16-FA87-49AE-AE57-22205F177AF0}"/>
    <cellStyle name="Comma 2 7 3 2 3 2 2 2 2 2" xfId="61646" xr:uid="{D784A582-E540-4E15-A4C0-A5F844CE2D43}"/>
    <cellStyle name="Comma 2 7 3 2 3 2 2 2 3" xfId="46236" xr:uid="{AAFF2F59-25F7-4D26-8793-305F8138BE11}"/>
    <cellStyle name="Comma 2 7 3 2 3 2 2 3" xfId="23013" xr:uid="{63B47F7A-F7D9-4D56-8894-05331E725690}"/>
    <cellStyle name="Comma 2 7 3 2 3 2 2 3 2" xfId="53837" xr:uid="{53D190C0-D08D-487C-8104-335B3C0731D6}"/>
    <cellStyle name="Comma 2 7 3 2 3 2 2 4" xfId="38427" xr:uid="{5347EC30-6DD6-4169-85F0-9D124DCDAE2A}"/>
    <cellStyle name="Comma 2 7 3 2 3 2 3" xfId="11608" xr:uid="{D8682024-BE98-43F9-B1FC-6263F5A4B936}"/>
    <cellStyle name="Comma 2 7 3 2 3 2 3 2" xfId="27019" xr:uid="{A9276D4B-F22C-4E7E-93AC-232F9479227A}"/>
    <cellStyle name="Comma 2 7 3 2 3 2 3 2 2" xfId="57843" xr:uid="{AD615633-B9D3-4B19-8911-EAA8A74C0BEB}"/>
    <cellStyle name="Comma 2 7 3 2 3 2 3 3" xfId="42433" xr:uid="{891B9B91-5596-44DC-89C6-821E8727359E}"/>
    <cellStyle name="Comma 2 7 3 2 3 2 4" xfId="19210" xr:uid="{B576503E-F786-47E4-B912-D15D381C3B9F}"/>
    <cellStyle name="Comma 2 7 3 2 3 2 4 2" xfId="50034" xr:uid="{DA292C62-DFD3-4B5E-A182-53F29491F0F1}"/>
    <cellStyle name="Comma 2 7 3 2 3 2 5" xfId="34624" xr:uid="{95081D28-D066-4773-8037-F5E059B613A9}"/>
    <cellStyle name="Comma 2 7 3 2 3 3" xfId="5701" xr:uid="{2B5EE341-297C-4244-9F27-A20F005E79AE}"/>
    <cellStyle name="Comma 2 7 3 2 3 3 2" xfId="13512" xr:uid="{C912B2E8-E813-4316-9230-9166D7137BC9}"/>
    <cellStyle name="Comma 2 7 3 2 3 3 2 2" xfId="28923" xr:uid="{CEF3801A-95EB-4D3E-94DD-65FCE3F7A064}"/>
    <cellStyle name="Comma 2 7 3 2 3 3 2 2 2" xfId="59747" xr:uid="{CD68F979-556B-42B3-89D1-7446E46135D5}"/>
    <cellStyle name="Comma 2 7 3 2 3 3 2 3" xfId="44337" xr:uid="{8B968A24-D4A9-4342-99FC-B61DE749914E}"/>
    <cellStyle name="Comma 2 7 3 2 3 3 3" xfId="21114" xr:uid="{56997B18-6853-4877-9B26-E9743E15B24F}"/>
    <cellStyle name="Comma 2 7 3 2 3 3 3 2" xfId="51938" xr:uid="{4D79E375-CF0A-4EE7-A92A-4BC8432AE073}"/>
    <cellStyle name="Comma 2 7 3 2 3 3 4" xfId="36528" xr:uid="{FAA9D3C1-C93B-4849-A820-F7F43E1FB349}"/>
    <cellStyle name="Comma 2 7 3 2 3 4" xfId="9709" xr:uid="{651635A2-8D7F-4630-A522-20A2E36C2415}"/>
    <cellStyle name="Comma 2 7 3 2 3 4 2" xfId="25120" xr:uid="{FA804826-4FD9-4980-8592-601F909446FB}"/>
    <cellStyle name="Comma 2 7 3 2 3 4 2 2" xfId="55944" xr:uid="{EEC22B6A-7732-4370-B3B5-43F03867B6DC}"/>
    <cellStyle name="Comma 2 7 3 2 3 4 3" xfId="40534" xr:uid="{4F7D823D-88EF-44E2-9628-C4C1E9E4D223}"/>
    <cellStyle name="Comma 2 7 3 2 3 5" xfId="17311" xr:uid="{AFEBA142-CAD5-4ECD-8C26-EF12A9422E24}"/>
    <cellStyle name="Comma 2 7 3 2 3 5 2" xfId="48135" xr:uid="{83DFF790-A450-474E-9973-0D68D1D14787}"/>
    <cellStyle name="Comma 2 7 3 2 3 6" xfId="32725" xr:uid="{029382F6-ECF6-4529-B4E4-21994FB32BDD}"/>
    <cellStyle name="Comma 2 7 3 2 4" xfId="2531" xr:uid="{6CBF7B4A-16C0-4D8A-BB9A-B6133EB75507}"/>
    <cellStyle name="Comma 2 7 3 2 4 2" xfId="6334" xr:uid="{FBB2CFAA-4337-40CB-85F4-897314E0204B}"/>
    <cellStyle name="Comma 2 7 3 2 4 2 2" xfId="14145" xr:uid="{53762CAB-DFE9-425A-910B-2903FD85146E}"/>
    <cellStyle name="Comma 2 7 3 2 4 2 2 2" xfId="29556" xr:uid="{1800CDC7-6169-4983-BFF7-BC9304F24BEA}"/>
    <cellStyle name="Comma 2 7 3 2 4 2 2 2 2" xfId="60380" xr:uid="{2E939F37-F6F0-44B9-98A8-07A4AE61F6FE}"/>
    <cellStyle name="Comma 2 7 3 2 4 2 2 3" xfId="44970" xr:uid="{F7AEAAE6-46A6-4352-9DC9-68F286E3FF07}"/>
    <cellStyle name="Comma 2 7 3 2 4 2 3" xfId="21747" xr:uid="{8E0FBABC-3179-4EF3-B29E-1603C82F8DAA}"/>
    <cellStyle name="Comma 2 7 3 2 4 2 3 2" xfId="52571" xr:uid="{591E70B9-8726-454E-A7BA-AE7181FE2930}"/>
    <cellStyle name="Comma 2 7 3 2 4 2 4" xfId="37161" xr:uid="{5D64B893-C669-4596-AED5-7E40D206FE34}"/>
    <cellStyle name="Comma 2 7 3 2 4 3" xfId="10342" xr:uid="{27942750-B054-42AC-93FC-1F211AC99E1C}"/>
    <cellStyle name="Comma 2 7 3 2 4 3 2" xfId="25753" xr:uid="{A40FF3F1-08ED-4932-9B32-780EA1A797DE}"/>
    <cellStyle name="Comma 2 7 3 2 4 3 2 2" xfId="56577" xr:uid="{A0F62D8F-1FFB-47D1-A954-840CC5D13004}"/>
    <cellStyle name="Comma 2 7 3 2 4 3 3" xfId="41167" xr:uid="{A6B10D7D-921C-4B2D-A3AD-721C3129A5A6}"/>
    <cellStyle name="Comma 2 7 3 2 4 4" xfId="17944" xr:uid="{EECBB4E1-E9EB-4D44-82C1-0F827C0B0A5D}"/>
    <cellStyle name="Comma 2 7 3 2 4 4 2" xfId="48768" xr:uid="{15D1B325-901F-4BAC-AA74-ECFD50A09C29}"/>
    <cellStyle name="Comma 2 7 3 2 4 5" xfId="33358" xr:uid="{F936756C-AF64-48BF-9FB8-2AAB3072F9DD}"/>
    <cellStyle name="Comma 2 7 3 2 5" xfId="4435" xr:uid="{982AD81E-F683-46D5-AE6D-AC164147EB9C}"/>
    <cellStyle name="Comma 2 7 3 2 5 2" xfId="12246" xr:uid="{035CF378-BE58-4B6D-B915-8EA35286B594}"/>
    <cellStyle name="Comma 2 7 3 2 5 2 2" xfId="27657" xr:uid="{37E74CA2-902D-4D66-9584-D4EC339921D7}"/>
    <cellStyle name="Comma 2 7 3 2 5 2 2 2" xfId="58481" xr:uid="{3D45AB28-430E-45AB-9179-F16B7C1AA17F}"/>
    <cellStyle name="Comma 2 7 3 2 5 2 3" xfId="43071" xr:uid="{FB0F3B8C-98AA-452D-8808-8C6E2D64EFA6}"/>
    <cellStyle name="Comma 2 7 3 2 5 3" xfId="19848" xr:uid="{558C6B3D-9C72-435B-AA14-5096DA584BB3}"/>
    <cellStyle name="Comma 2 7 3 2 5 3 2" xfId="50672" xr:uid="{60B2A9DB-E199-4C1C-9195-BFF94DF64A08}"/>
    <cellStyle name="Comma 2 7 3 2 5 4" xfId="35262" xr:uid="{7FE63C7D-A1BA-44CF-8EA9-1EE5AD8E26EE}"/>
    <cellStyle name="Comma 2 7 3 2 6" xfId="8443" xr:uid="{9A961A06-C593-4E3E-B97F-54003C9DE5D2}"/>
    <cellStyle name="Comma 2 7 3 2 6 2" xfId="23854" xr:uid="{97CAA309-EB5B-4A58-9ED6-0C5D4C02238D}"/>
    <cellStyle name="Comma 2 7 3 2 6 2 2" xfId="54678" xr:uid="{9C5FD122-4AF4-4322-B2C7-4C112733C25E}"/>
    <cellStyle name="Comma 2 7 3 2 6 3" xfId="39268" xr:uid="{91FA3B88-050A-40AE-9E28-7629E2D47AED}"/>
    <cellStyle name="Comma 2 7 3 2 7" xfId="16045" xr:uid="{5940FE7F-596E-4CCB-8049-E289EBD79E18}"/>
    <cellStyle name="Comma 2 7 3 2 7 2" xfId="46869" xr:uid="{603947E2-5DD8-4464-8E50-5F0D6F4CCC7A}"/>
    <cellStyle name="Comma 2 7 3 2 8" xfId="31459" xr:uid="{51D8EE3E-8337-4A98-A038-07E7720F8C40}"/>
    <cellStyle name="Comma 2 7 3 3" xfId="423" xr:uid="{74EE8970-D7B2-48D5-973D-CC35A144231F}"/>
    <cellStyle name="Comma 2 7 3 3 2" xfId="1056" xr:uid="{398CC3AB-8F85-451D-B773-EAEF3049BB24}"/>
    <cellStyle name="Comma 2 7 3 3 2 2" xfId="2955" xr:uid="{BC23C065-5C65-4639-9FFD-016B44EAB544}"/>
    <cellStyle name="Comma 2 7 3 3 2 2 2" xfId="6758" xr:uid="{2DE6108A-E670-4F90-96F1-A660E0595B80}"/>
    <cellStyle name="Comma 2 7 3 3 2 2 2 2" xfId="14569" xr:uid="{6D19259B-5550-4160-9ADB-D8D5FC0656E6}"/>
    <cellStyle name="Comma 2 7 3 3 2 2 2 2 2" xfId="29980" xr:uid="{B1294CAB-9033-409D-BE5B-FAD9E7BD77FC}"/>
    <cellStyle name="Comma 2 7 3 3 2 2 2 2 2 2" xfId="60804" xr:uid="{BBB47B1F-DA17-4783-BD96-E6DADF0B5CEB}"/>
    <cellStyle name="Comma 2 7 3 3 2 2 2 2 3" xfId="45394" xr:uid="{2A7268FB-C6ED-495B-A7CA-0AE3FB0D95C1}"/>
    <cellStyle name="Comma 2 7 3 3 2 2 2 3" xfId="22171" xr:uid="{E3780EDB-FD8B-44B3-AF49-0CA5C4923650}"/>
    <cellStyle name="Comma 2 7 3 3 2 2 2 3 2" xfId="52995" xr:uid="{D5D7774D-F814-4D4C-8DA9-DF3E26623661}"/>
    <cellStyle name="Comma 2 7 3 3 2 2 2 4" xfId="37585" xr:uid="{2BEB13A5-7125-40FE-AE9C-BB32CE10DA5E}"/>
    <cellStyle name="Comma 2 7 3 3 2 2 3" xfId="10766" xr:uid="{8A58FCFC-5A28-4A59-A5B7-BAFA4DA56228}"/>
    <cellStyle name="Comma 2 7 3 3 2 2 3 2" xfId="26177" xr:uid="{DA299888-47F7-41A2-9C96-90710E9572C6}"/>
    <cellStyle name="Comma 2 7 3 3 2 2 3 2 2" xfId="57001" xr:uid="{5A874182-60B8-42FE-82EB-8642EA61571F}"/>
    <cellStyle name="Comma 2 7 3 3 2 2 3 3" xfId="41591" xr:uid="{CE0D5D79-40BD-4D9E-9022-AEFBBC94BCD4}"/>
    <cellStyle name="Comma 2 7 3 3 2 2 4" xfId="18368" xr:uid="{F76CE196-35C4-461C-83E4-1E00C4457820}"/>
    <cellStyle name="Comma 2 7 3 3 2 2 4 2" xfId="49192" xr:uid="{2952E341-D737-49A6-A5FF-224AD3C00603}"/>
    <cellStyle name="Comma 2 7 3 3 2 2 5" xfId="33782" xr:uid="{FBE8CFBE-89D6-4B11-80D8-C296CA93A83A}"/>
    <cellStyle name="Comma 2 7 3 3 2 3" xfId="4859" xr:uid="{43288014-30C9-4AD6-84AF-AF6D0A6A2D83}"/>
    <cellStyle name="Comma 2 7 3 3 2 3 2" xfId="12670" xr:uid="{7D0022E9-FFCD-4221-B850-D86C47B751BB}"/>
    <cellStyle name="Comma 2 7 3 3 2 3 2 2" xfId="28081" xr:uid="{CC0475D3-0A05-461C-9772-8D8503CA2A51}"/>
    <cellStyle name="Comma 2 7 3 3 2 3 2 2 2" xfId="58905" xr:uid="{623BBC1E-1664-4CE9-8A60-5F648131CEB4}"/>
    <cellStyle name="Comma 2 7 3 3 2 3 2 3" xfId="43495" xr:uid="{796F2944-CF13-4D0F-9725-EB41BBAA61F0}"/>
    <cellStyle name="Comma 2 7 3 3 2 3 3" xfId="20272" xr:uid="{0955D719-2994-4ADC-BA57-E6F955345BD7}"/>
    <cellStyle name="Comma 2 7 3 3 2 3 3 2" xfId="51096" xr:uid="{5720C5AC-F885-4A6B-896D-6840BECAACA7}"/>
    <cellStyle name="Comma 2 7 3 3 2 3 4" xfId="35686" xr:uid="{A64C477B-B17D-492D-A0EA-C397FADBC010}"/>
    <cellStyle name="Comma 2 7 3 3 2 4" xfId="8867" xr:uid="{EFDCB75B-6C15-4713-8184-FEEFC7693906}"/>
    <cellStyle name="Comma 2 7 3 3 2 4 2" xfId="24278" xr:uid="{C6276E8A-D0F4-4E51-A1C7-4B5D5A318BD4}"/>
    <cellStyle name="Comma 2 7 3 3 2 4 2 2" xfId="55102" xr:uid="{EF37C37A-740A-41A3-BD5A-85A4C59BD1A6}"/>
    <cellStyle name="Comma 2 7 3 3 2 4 3" xfId="39692" xr:uid="{8093B853-0FD2-42D8-AF18-2F257D4397F0}"/>
    <cellStyle name="Comma 2 7 3 3 2 5" xfId="16469" xr:uid="{1F8390D0-8067-4BBC-A1F0-B7BEB303C455}"/>
    <cellStyle name="Comma 2 7 3 3 2 5 2" xfId="47293" xr:uid="{C8C4A614-260D-4EC3-9B77-BBB5F70A5D5E}"/>
    <cellStyle name="Comma 2 7 3 3 2 6" xfId="31883" xr:uid="{F3639D8E-6757-4AD8-BDC3-D58A003CDDCC}"/>
    <cellStyle name="Comma 2 7 3 3 3" xfId="1689" xr:uid="{7DBEC0A7-3117-4354-B2DA-066D16EE1BCB}"/>
    <cellStyle name="Comma 2 7 3 3 3 2" xfId="3588" xr:uid="{C61640D0-1026-4A4D-AD01-FC38BA1A0F3C}"/>
    <cellStyle name="Comma 2 7 3 3 3 2 2" xfId="7391" xr:uid="{E8E23FF2-B014-4836-B88B-422B9C7EEB94}"/>
    <cellStyle name="Comma 2 7 3 3 3 2 2 2" xfId="15202" xr:uid="{85F8E721-2A09-4E04-BBDC-150397F2DE8D}"/>
    <cellStyle name="Comma 2 7 3 3 3 2 2 2 2" xfId="30613" xr:uid="{8F2F5900-1F90-4237-AE45-A52DFCB64534}"/>
    <cellStyle name="Comma 2 7 3 3 3 2 2 2 2 2" xfId="61437" xr:uid="{3738E6D8-81F1-41A3-A922-F1B764233528}"/>
    <cellStyle name="Comma 2 7 3 3 3 2 2 2 3" xfId="46027" xr:uid="{52EC4E9C-BA6D-4483-B20A-0BF1B105031C}"/>
    <cellStyle name="Comma 2 7 3 3 3 2 2 3" xfId="22804" xr:uid="{A4DA63BE-617A-4D48-A57D-5E7E3A74081B}"/>
    <cellStyle name="Comma 2 7 3 3 3 2 2 3 2" xfId="53628" xr:uid="{A0DD543A-BDBC-4DA0-BA8B-D054DD308ADA}"/>
    <cellStyle name="Comma 2 7 3 3 3 2 2 4" xfId="38218" xr:uid="{DB1CE793-41A7-4EA8-AC39-4E74BBE4426E}"/>
    <cellStyle name="Comma 2 7 3 3 3 2 3" xfId="11399" xr:uid="{AD2383FA-2CC5-475E-B5BC-702844E8779E}"/>
    <cellStyle name="Comma 2 7 3 3 3 2 3 2" xfId="26810" xr:uid="{0241F969-0773-4304-B7DB-562D47654CC9}"/>
    <cellStyle name="Comma 2 7 3 3 3 2 3 2 2" xfId="57634" xr:uid="{0BEA91E6-D8AC-4BDB-82CF-FB3FF8FC714A}"/>
    <cellStyle name="Comma 2 7 3 3 3 2 3 3" xfId="42224" xr:uid="{5273B668-415F-44A1-AF58-EF85764A0285}"/>
    <cellStyle name="Comma 2 7 3 3 3 2 4" xfId="19001" xr:uid="{0E31F986-EC91-4FD1-9AF8-E97546F6AA7A}"/>
    <cellStyle name="Comma 2 7 3 3 3 2 4 2" xfId="49825" xr:uid="{CDD09139-6DE3-43AA-BA53-ABFB3002335C}"/>
    <cellStyle name="Comma 2 7 3 3 3 2 5" xfId="34415" xr:uid="{B2B39E5B-47A4-468C-BD92-56472511220E}"/>
    <cellStyle name="Comma 2 7 3 3 3 3" xfId="5492" xr:uid="{F39053AE-4CA4-44E0-BEFD-FA59657E3E55}"/>
    <cellStyle name="Comma 2 7 3 3 3 3 2" xfId="13303" xr:uid="{FBBA53B3-8E1B-4238-AAB9-D2A6EA5B11CE}"/>
    <cellStyle name="Comma 2 7 3 3 3 3 2 2" xfId="28714" xr:uid="{8B256DBF-069F-41EC-B8EC-1FC955DF6658}"/>
    <cellStyle name="Comma 2 7 3 3 3 3 2 2 2" xfId="59538" xr:uid="{311B61C6-FD88-4AA7-825D-C9BAEDB9A064}"/>
    <cellStyle name="Comma 2 7 3 3 3 3 2 3" xfId="44128" xr:uid="{9F17C35C-3638-46EB-95A8-D099B891238F}"/>
    <cellStyle name="Comma 2 7 3 3 3 3 3" xfId="20905" xr:uid="{998163C0-7589-4A31-B256-6923F79B3693}"/>
    <cellStyle name="Comma 2 7 3 3 3 3 3 2" xfId="51729" xr:uid="{D01F0595-BC14-4C30-AF9C-AAA4513B736A}"/>
    <cellStyle name="Comma 2 7 3 3 3 3 4" xfId="36319" xr:uid="{F681AC72-D04E-42A1-ACF1-ABAC8A321BB5}"/>
    <cellStyle name="Comma 2 7 3 3 3 4" xfId="9500" xr:uid="{AD1F40DC-0150-4DA9-A381-D55AD5BE4DF2}"/>
    <cellStyle name="Comma 2 7 3 3 3 4 2" xfId="24911" xr:uid="{1E28A098-3EFC-423E-A944-259A2D884D1E}"/>
    <cellStyle name="Comma 2 7 3 3 3 4 2 2" xfId="55735" xr:uid="{E0A86BB4-5C6C-4B25-AFB8-713CFCD78981}"/>
    <cellStyle name="Comma 2 7 3 3 3 4 3" xfId="40325" xr:uid="{CC805905-FB79-4BEC-BDB3-9043BD699315}"/>
    <cellStyle name="Comma 2 7 3 3 3 5" xfId="17102" xr:uid="{867F97C8-2F27-45E9-B56E-7FA99C987D46}"/>
    <cellStyle name="Comma 2 7 3 3 3 5 2" xfId="47926" xr:uid="{80A31AF5-18A0-43EF-8D4C-26FA3E4A8461}"/>
    <cellStyle name="Comma 2 7 3 3 3 6" xfId="32516" xr:uid="{16F7BF74-19E9-441D-A338-5EF952819A2C}"/>
    <cellStyle name="Comma 2 7 3 3 4" xfId="2322" xr:uid="{1E4994A7-2747-4AD2-A6DB-CF968C498725}"/>
    <cellStyle name="Comma 2 7 3 3 4 2" xfId="6125" xr:uid="{DAA62A76-327A-411A-87D4-86745AF11BFE}"/>
    <cellStyle name="Comma 2 7 3 3 4 2 2" xfId="13936" xr:uid="{E26248F6-CCC8-4B9D-A8A1-AB617360B55C}"/>
    <cellStyle name="Comma 2 7 3 3 4 2 2 2" xfId="29347" xr:uid="{D105A584-DB44-46D9-8499-C1ABA411A219}"/>
    <cellStyle name="Comma 2 7 3 3 4 2 2 2 2" xfId="60171" xr:uid="{D835F383-6A04-4C55-BD98-AAD6C4B3519E}"/>
    <cellStyle name="Comma 2 7 3 3 4 2 2 3" xfId="44761" xr:uid="{28476B66-C370-41E4-9C56-296A73231DD7}"/>
    <cellStyle name="Comma 2 7 3 3 4 2 3" xfId="21538" xr:uid="{AF577ECA-4F20-49A9-89E1-5FF7DEF97CEA}"/>
    <cellStyle name="Comma 2 7 3 3 4 2 3 2" xfId="52362" xr:uid="{C07E37CB-C459-4946-B052-2C84DFA550C4}"/>
    <cellStyle name="Comma 2 7 3 3 4 2 4" xfId="36952" xr:uid="{041575EC-D4FF-4790-B5C6-EC1D5DE7346A}"/>
    <cellStyle name="Comma 2 7 3 3 4 3" xfId="10133" xr:uid="{FDAE38D3-7F42-479B-8627-B90C4DD22DC1}"/>
    <cellStyle name="Comma 2 7 3 3 4 3 2" xfId="25544" xr:uid="{34F9E7AC-BD5C-477A-A954-F4FBB39B4907}"/>
    <cellStyle name="Comma 2 7 3 3 4 3 2 2" xfId="56368" xr:uid="{3EC0176D-ED73-411A-B789-FFD113CA5472}"/>
    <cellStyle name="Comma 2 7 3 3 4 3 3" xfId="40958" xr:uid="{994A359D-1A71-45C0-AEDC-FF334FBD861E}"/>
    <cellStyle name="Comma 2 7 3 3 4 4" xfId="17735" xr:uid="{96E2C5C2-F00E-4DE4-96F6-5E1049E299FE}"/>
    <cellStyle name="Comma 2 7 3 3 4 4 2" xfId="48559" xr:uid="{7DDFEB3C-545C-4EF6-ABB8-BF429917D30A}"/>
    <cellStyle name="Comma 2 7 3 3 4 5" xfId="33149" xr:uid="{5C25AA75-EF6A-42D4-855C-FCBA0DBA60D5}"/>
    <cellStyle name="Comma 2 7 3 3 5" xfId="4226" xr:uid="{224827A5-8788-4964-AC39-8E096F014A2E}"/>
    <cellStyle name="Comma 2 7 3 3 5 2" xfId="12037" xr:uid="{0AFBFAE0-F158-48F7-8214-C5E070D121AC}"/>
    <cellStyle name="Comma 2 7 3 3 5 2 2" xfId="27448" xr:uid="{72B602D8-3BE3-47B6-B4B9-7224706CD3D8}"/>
    <cellStyle name="Comma 2 7 3 3 5 2 2 2" xfId="58272" xr:uid="{3EA780D0-5E11-4CFB-9B91-A43347947512}"/>
    <cellStyle name="Comma 2 7 3 3 5 2 3" xfId="42862" xr:uid="{944AE393-83F8-4E28-8986-BE38289ABE92}"/>
    <cellStyle name="Comma 2 7 3 3 5 3" xfId="19639" xr:uid="{D0A95C42-1754-45EA-A75A-D1BFAB073BAA}"/>
    <cellStyle name="Comma 2 7 3 3 5 3 2" xfId="50463" xr:uid="{324B24EB-946E-4E29-B5D8-4B0C2EAB7C7C}"/>
    <cellStyle name="Comma 2 7 3 3 5 4" xfId="35053" xr:uid="{5E8B2649-ECF4-48CF-AEB8-C6B4A16F162E}"/>
    <cellStyle name="Comma 2 7 3 3 6" xfId="8234" xr:uid="{463A3C43-F358-47D6-85F6-324A40FD9625}"/>
    <cellStyle name="Comma 2 7 3 3 6 2" xfId="23645" xr:uid="{AA5EAC3C-000C-4D2F-A758-717B9710D8D5}"/>
    <cellStyle name="Comma 2 7 3 3 6 2 2" xfId="54469" xr:uid="{FF309715-2E68-4097-8D9F-421C074650CA}"/>
    <cellStyle name="Comma 2 7 3 3 6 3" xfId="39059" xr:uid="{7D845FD3-F95B-4E7E-95C7-91DD7E9268B3}"/>
    <cellStyle name="Comma 2 7 3 3 7" xfId="15836" xr:uid="{FB400E7D-22BA-442B-9655-5C0E0A95289E}"/>
    <cellStyle name="Comma 2 7 3 3 7 2" xfId="46660" xr:uid="{37527734-2645-446C-8286-524FEC5B9717}"/>
    <cellStyle name="Comma 2 7 3 3 8" xfId="31250" xr:uid="{BF61084A-7EE6-4EFE-9BF3-61D0DF88B53E}"/>
    <cellStyle name="Comma 2 7 3 4" xfId="843" xr:uid="{B82207C7-6C98-4E98-960B-474C0F01D601}"/>
    <cellStyle name="Comma 2 7 3 4 2" xfId="2742" xr:uid="{AC913646-E3B7-49B9-A8ED-B8FA918CA06E}"/>
    <cellStyle name="Comma 2 7 3 4 2 2" xfId="6545" xr:uid="{938F1FC8-2920-43F3-B8CD-53B206F76AC7}"/>
    <cellStyle name="Comma 2 7 3 4 2 2 2" xfId="14356" xr:uid="{254A03C5-599D-456D-8AF7-F49E1D108DEE}"/>
    <cellStyle name="Comma 2 7 3 4 2 2 2 2" xfId="29767" xr:uid="{BA960F2E-E718-402E-965C-650C2036FCAB}"/>
    <cellStyle name="Comma 2 7 3 4 2 2 2 2 2" xfId="60591" xr:uid="{D9E1FD5E-51C8-4479-9CD0-09F019C4FEAB}"/>
    <cellStyle name="Comma 2 7 3 4 2 2 2 3" xfId="45181" xr:uid="{A99220C9-F184-463F-863D-B635CEDCD33D}"/>
    <cellStyle name="Comma 2 7 3 4 2 2 3" xfId="21958" xr:uid="{E2568DCB-36B1-412D-91D5-FD1C052CD5D0}"/>
    <cellStyle name="Comma 2 7 3 4 2 2 3 2" xfId="52782" xr:uid="{6848AF3E-3CB7-4239-BF0A-045176C88977}"/>
    <cellStyle name="Comma 2 7 3 4 2 2 4" xfId="37372" xr:uid="{D184A112-42C6-4077-9589-6C73D97DC83B}"/>
    <cellStyle name="Comma 2 7 3 4 2 3" xfId="10553" xr:uid="{27160EA6-FB9C-4C24-8BAF-3493E28901E7}"/>
    <cellStyle name="Comma 2 7 3 4 2 3 2" xfId="25964" xr:uid="{6980A365-85C2-4086-8B42-7D51CB44C71B}"/>
    <cellStyle name="Comma 2 7 3 4 2 3 2 2" xfId="56788" xr:uid="{0CD10462-377B-4E7B-A383-00DD911C1D8D}"/>
    <cellStyle name="Comma 2 7 3 4 2 3 3" xfId="41378" xr:uid="{0664B55F-FD4F-4788-B908-C586FC38D795}"/>
    <cellStyle name="Comma 2 7 3 4 2 4" xfId="18155" xr:uid="{A24488E7-44E7-455E-ABF8-DE0644DEEA03}"/>
    <cellStyle name="Comma 2 7 3 4 2 4 2" xfId="48979" xr:uid="{971C8165-F377-4BC2-9068-C7C38AD4AFE9}"/>
    <cellStyle name="Comma 2 7 3 4 2 5" xfId="33569" xr:uid="{5FB6DEC7-F12E-47C2-8594-DE0C29AF6BAF}"/>
    <cellStyle name="Comma 2 7 3 4 3" xfId="4646" xr:uid="{D4797F23-1B8A-450B-909B-A602B0D06F76}"/>
    <cellStyle name="Comma 2 7 3 4 3 2" xfId="12457" xr:uid="{BADBE439-5589-4B42-812E-A90A1726269D}"/>
    <cellStyle name="Comma 2 7 3 4 3 2 2" xfId="27868" xr:uid="{F4B7E36F-2FE8-4A74-A598-20FE88D632A8}"/>
    <cellStyle name="Comma 2 7 3 4 3 2 2 2" xfId="58692" xr:uid="{26070D7E-7E9F-4893-AA10-DA426966AC52}"/>
    <cellStyle name="Comma 2 7 3 4 3 2 3" xfId="43282" xr:uid="{02B37F24-E853-4D3F-9370-9AD4E09D1716}"/>
    <cellStyle name="Comma 2 7 3 4 3 3" xfId="20059" xr:uid="{1B085313-358C-49B7-A20E-E022510510BA}"/>
    <cellStyle name="Comma 2 7 3 4 3 3 2" xfId="50883" xr:uid="{7D55DF0C-F197-4924-8AF3-16097B1D1338}"/>
    <cellStyle name="Comma 2 7 3 4 3 4" xfId="35473" xr:uid="{471103E5-52A7-459B-9C3D-8D010657C737}"/>
    <cellStyle name="Comma 2 7 3 4 4" xfId="8654" xr:uid="{6CDDC494-83C2-4F2D-A34F-D9A967340845}"/>
    <cellStyle name="Comma 2 7 3 4 4 2" xfId="24065" xr:uid="{F3697334-3BA1-4925-9485-D654036B116F}"/>
    <cellStyle name="Comma 2 7 3 4 4 2 2" xfId="54889" xr:uid="{BD27EA29-EE88-4270-A2A2-EE3BF4E7259A}"/>
    <cellStyle name="Comma 2 7 3 4 4 3" xfId="39479" xr:uid="{3F45744A-2FBD-40BB-98C7-79A152368A89}"/>
    <cellStyle name="Comma 2 7 3 4 5" xfId="16256" xr:uid="{70FDED83-11F5-4DE8-A729-0067BA5C7AE2}"/>
    <cellStyle name="Comma 2 7 3 4 5 2" xfId="47080" xr:uid="{DAFB1631-4A69-4ABE-A0BC-E30451677AFA}"/>
    <cellStyle name="Comma 2 7 3 4 6" xfId="31670" xr:uid="{9A8E0E96-D631-456E-92AB-7C6CCB90EC85}"/>
    <cellStyle name="Comma 2 7 3 5" xfId="1476" xr:uid="{9EC6AB49-05EF-4DFC-ACC9-776F5E111EBA}"/>
    <cellStyle name="Comma 2 7 3 5 2" xfId="3375" xr:uid="{9D97C89B-2770-4AE8-8328-A3D854FB4C3E}"/>
    <cellStyle name="Comma 2 7 3 5 2 2" xfId="7178" xr:uid="{579BB17F-F839-4812-B49E-594AE0BA5FB7}"/>
    <cellStyle name="Comma 2 7 3 5 2 2 2" xfId="14989" xr:uid="{621B58B1-A455-4FA1-9F97-05F2B8D22BF8}"/>
    <cellStyle name="Comma 2 7 3 5 2 2 2 2" xfId="30400" xr:uid="{98501BFC-A539-4A03-9BC8-20EA66E74B61}"/>
    <cellStyle name="Comma 2 7 3 5 2 2 2 2 2" xfId="61224" xr:uid="{F9C0380D-EE5D-4CA3-B732-3B88EF31CCC9}"/>
    <cellStyle name="Comma 2 7 3 5 2 2 2 3" xfId="45814" xr:uid="{C0E17836-A7E6-4A3D-AA08-1BEE49A645A7}"/>
    <cellStyle name="Comma 2 7 3 5 2 2 3" xfId="22591" xr:uid="{1C966E7E-0A76-446B-86F1-2CD678D1B74C}"/>
    <cellStyle name="Comma 2 7 3 5 2 2 3 2" xfId="53415" xr:uid="{C1F89ADC-4E51-4C60-9CE1-68EE4DB663AB}"/>
    <cellStyle name="Comma 2 7 3 5 2 2 4" xfId="38005" xr:uid="{88B4F0FC-5234-460E-8AE9-E79B2550B05F}"/>
    <cellStyle name="Comma 2 7 3 5 2 3" xfId="11186" xr:uid="{5AE72BB5-607C-4081-8A9D-FA63C1BDABDA}"/>
    <cellStyle name="Comma 2 7 3 5 2 3 2" xfId="26597" xr:uid="{0D1B7D0E-6D3B-4844-9942-B59FB4662A20}"/>
    <cellStyle name="Comma 2 7 3 5 2 3 2 2" xfId="57421" xr:uid="{539AE1A2-008D-43AC-87BA-30BD1A6B6394}"/>
    <cellStyle name="Comma 2 7 3 5 2 3 3" xfId="42011" xr:uid="{822EB261-0F58-48BC-AF37-9D18D6C826C5}"/>
    <cellStyle name="Comma 2 7 3 5 2 4" xfId="18788" xr:uid="{F0CF8C11-92AA-4479-8425-C6476AAEBE9C}"/>
    <cellStyle name="Comma 2 7 3 5 2 4 2" xfId="49612" xr:uid="{A19B2739-50F1-4E25-A0D5-A194B379378A}"/>
    <cellStyle name="Comma 2 7 3 5 2 5" xfId="34202" xr:uid="{41531EEA-F812-4324-9E43-E08CD8DD1609}"/>
    <cellStyle name="Comma 2 7 3 5 3" xfId="5279" xr:uid="{3FD0040A-0A4C-4284-BEE0-E808A60EEAF0}"/>
    <cellStyle name="Comma 2 7 3 5 3 2" xfId="13090" xr:uid="{0114A5FB-6291-4AD3-BA2D-FB92D5F29D6F}"/>
    <cellStyle name="Comma 2 7 3 5 3 2 2" xfId="28501" xr:uid="{65866133-FBFB-4142-8E8D-2ACB3F7FD38E}"/>
    <cellStyle name="Comma 2 7 3 5 3 2 2 2" xfId="59325" xr:uid="{B2D2ABEC-9CD7-4271-B835-A6DFE1EB470A}"/>
    <cellStyle name="Comma 2 7 3 5 3 2 3" xfId="43915" xr:uid="{FFD41590-5F1B-41FF-B58A-F7E3C162F2A5}"/>
    <cellStyle name="Comma 2 7 3 5 3 3" xfId="20692" xr:uid="{E8243D5F-DED6-44AB-8A8B-E112207B2518}"/>
    <cellStyle name="Comma 2 7 3 5 3 3 2" xfId="51516" xr:uid="{5BDD2A09-042D-42B3-AFF9-2C01B142F6A6}"/>
    <cellStyle name="Comma 2 7 3 5 3 4" xfId="36106" xr:uid="{F1D8AC67-0B97-4778-8558-52225B4D8A31}"/>
    <cellStyle name="Comma 2 7 3 5 4" xfId="9287" xr:uid="{020A2BFF-4C94-4D7C-AAA0-524F102F8BA0}"/>
    <cellStyle name="Comma 2 7 3 5 4 2" xfId="24698" xr:uid="{75FA6BB5-9151-40F7-AEA5-3252D52C608D}"/>
    <cellStyle name="Comma 2 7 3 5 4 2 2" xfId="55522" xr:uid="{79929955-8763-46D9-92D5-25BF2C23BC64}"/>
    <cellStyle name="Comma 2 7 3 5 4 3" xfId="40112" xr:uid="{20AA826C-0520-4C77-B15D-F57CF517FF6E}"/>
    <cellStyle name="Comma 2 7 3 5 5" xfId="16889" xr:uid="{A7AB52FC-38E9-4815-884D-AA0DAA3123EC}"/>
    <cellStyle name="Comma 2 7 3 5 5 2" xfId="47713" xr:uid="{9496FB66-489B-4D2B-A188-E44F6149A69D}"/>
    <cellStyle name="Comma 2 7 3 5 6" xfId="32303" xr:uid="{A634CBB1-3E6B-4ED3-8E72-FBBE9E6A04B5}"/>
    <cellStyle name="Comma 2 7 3 6" xfId="2109" xr:uid="{034002A2-2EEF-4FE5-8AD5-343A3F83F3B9}"/>
    <cellStyle name="Comma 2 7 3 6 2" xfId="5912" xr:uid="{B1F539E5-E111-4428-97B6-0EE391E986E2}"/>
    <cellStyle name="Comma 2 7 3 6 2 2" xfId="13723" xr:uid="{99FEDFFE-058A-4921-8E4D-908CB7BEAC23}"/>
    <cellStyle name="Comma 2 7 3 6 2 2 2" xfId="29134" xr:uid="{7BE6EC03-4270-48E5-8267-C45C2D76C988}"/>
    <cellStyle name="Comma 2 7 3 6 2 2 2 2" xfId="59958" xr:uid="{3959F98B-24D5-4465-B115-4E66E506F469}"/>
    <cellStyle name="Comma 2 7 3 6 2 2 3" xfId="44548" xr:uid="{FD3E10DB-B8C8-40B9-ACF0-0B705CB9BD49}"/>
    <cellStyle name="Comma 2 7 3 6 2 3" xfId="21325" xr:uid="{1EB366EC-B95E-4B2C-9097-342A99731CDD}"/>
    <cellStyle name="Comma 2 7 3 6 2 3 2" xfId="52149" xr:uid="{B038386D-1BFB-4B1E-B1C9-4B9AD134C965}"/>
    <cellStyle name="Comma 2 7 3 6 2 4" xfId="36739" xr:uid="{CF609A73-D43F-4DD0-BC9A-EEF5C6793B52}"/>
    <cellStyle name="Comma 2 7 3 6 3" xfId="9920" xr:uid="{FEAA7ABB-0787-41E6-9F9F-6A2DB1E9F70D}"/>
    <cellStyle name="Comma 2 7 3 6 3 2" xfId="25331" xr:uid="{AA5BDD42-93B1-455E-BD03-B690740CAC09}"/>
    <cellStyle name="Comma 2 7 3 6 3 2 2" xfId="56155" xr:uid="{15F6583A-315B-43E6-B0C6-EE967D29D28D}"/>
    <cellStyle name="Comma 2 7 3 6 3 3" xfId="40745" xr:uid="{BE01F7E3-6902-4982-9F48-61E36A8BE358}"/>
    <cellStyle name="Comma 2 7 3 6 4" xfId="17522" xr:uid="{5B2D63FA-135D-4C21-9CE9-A6BE40E65011}"/>
    <cellStyle name="Comma 2 7 3 6 4 2" xfId="48346" xr:uid="{FC71DD2D-17D6-4FD6-88FC-0D402AD3402F}"/>
    <cellStyle name="Comma 2 7 3 6 5" xfId="32936" xr:uid="{1492BD7E-15D3-4FB2-8928-87D02DC4F5C6}"/>
    <cellStyle name="Comma 2 7 3 7" xfId="4013" xr:uid="{9278667F-86C8-4072-8571-EBF712D9F40F}"/>
    <cellStyle name="Comma 2 7 3 7 2" xfId="11824" xr:uid="{DEDC67D3-D559-4C70-ACDB-04C9F1D2A860}"/>
    <cellStyle name="Comma 2 7 3 7 2 2" xfId="27235" xr:uid="{390E8930-8837-4072-8436-6814101E113B}"/>
    <cellStyle name="Comma 2 7 3 7 2 2 2" xfId="58059" xr:uid="{7DBBE168-4C9C-456C-A5F8-3E39B8675464}"/>
    <cellStyle name="Comma 2 7 3 7 2 3" xfId="42649" xr:uid="{A926EBC5-1C66-4823-A555-820CAB7BA380}"/>
    <cellStyle name="Comma 2 7 3 7 3" xfId="19426" xr:uid="{D7A6DB76-383B-451B-9087-65FBABAA2056}"/>
    <cellStyle name="Comma 2 7 3 7 3 2" xfId="50250" xr:uid="{32C569AF-6506-4A40-9507-9206DDDD051C}"/>
    <cellStyle name="Comma 2 7 3 7 4" xfId="34840" xr:uid="{A41E2FFD-30EB-401F-ADEC-3691BA84E88D}"/>
    <cellStyle name="Comma 2 7 3 8" xfId="8021" xr:uid="{943CC128-7C5B-440A-B83D-4BA038E50A5A}"/>
    <cellStyle name="Comma 2 7 3 8 2" xfId="23432" xr:uid="{27D4F6E1-8713-480A-BC57-54F0104BDB93}"/>
    <cellStyle name="Comma 2 7 3 8 2 2" xfId="54256" xr:uid="{72471E9D-C7F3-4C5C-95B3-4FAFF7F2B9AD}"/>
    <cellStyle name="Comma 2 7 3 8 3" xfId="38846" xr:uid="{E6CA567E-AF0B-4BBB-A6A2-01475C627AAC}"/>
    <cellStyle name="Comma 2 7 3 9" xfId="7812" xr:uid="{4FA5AC61-2495-4CD6-8B34-7879CF691E62}"/>
    <cellStyle name="Comma 2 7 3 9 2" xfId="23223" xr:uid="{85DB32D4-A472-41C0-AAFB-FBCC17FFD753}"/>
    <cellStyle name="Comma 2 7 3 9 2 2" xfId="54047" xr:uid="{CBB5FB50-3AE6-437E-9005-4DEECA0E94E5}"/>
    <cellStyle name="Comma 2 7 3 9 3" xfId="38637" xr:uid="{32357085-1BB6-436F-B619-5F2B267DC0D8}"/>
    <cellStyle name="Comma 2 7 4" xfId="587" xr:uid="{AEA653B8-0A95-4784-A28C-B25DFAAAA5A1}"/>
    <cellStyle name="Comma 2 7 4 2" xfId="1220" xr:uid="{12975912-FA8A-470A-9CC8-E399B15584E5}"/>
    <cellStyle name="Comma 2 7 4 2 2" xfId="3119" xr:uid="{9BDF6148-208B-45C6-8905-7415B9E5A24B}"/>
    <cellStyle name="Comma 2 7 4 2 2 2" xfId="6922" xr:uid="{6123B624-7889-448D-A88B-FA76A53F7C6A}"/>
    <cellStyle name="Comma 2 7 4 2 2 2 2" xfId="14733" xr:uid="{602F1956-83A7-4D30-8B0A-16E1CAB01BE8}"/>
    <cellStyle name="Comma 2 7 4 2 2 2 2 2" xfId="30144" xr:uid="{C2FC95FD-7CFE-45A5-A434-B94CA7057471}"/>
    <cellStyle name="Comma 2 7 4 2 2 2 2 2 2" xfId="60968" xr:uid="{7363669E-C42B-4EF2-8EC8-33FBBFDD197E}"/>
    <cellStyle name="Comma 2 7 4 2 2 2 2 3" xfId="45558" xr:uid="{33EEC15D-6726-4C54-80C8-557D759702DB}"/>
    <cellStyle name="Comma 2 7 4 2 2 2 3" xfId="22335" xr:uid="{0B4C8FC0-263C-4106-806C-439A8CB59B53}"/>
    <cellStyle name="Comma 2 7 4 2 2 2 3 2" xfId="53159" xr:uid="{C69D3453-4579-4476-9BE4-ECAA025E7B1A}"/>
    <cellStyle name="Comma 2 7 4 2 2 2 4" xfId="37749" xr:uid="{720F73CC-6865-49C7-98F2-B5FE73ED5D4E}"/>
    <cellStyle name="Comma 2 7 4 2 2 3" xfId="10930" xr:uid="{F40BC5FF-94AC-4DDC-AE74-EF798A697485}"/>
    <cellStyle name="Comma 2 7 4 2 2 3 2" xfId="26341" xr:uid="{8717F727-0B16-4F79-AB1D-5A984B3EA0D8}"/>
    <cellStyle name="Comma 2 7 4 2 2 3 2 2" xfId="57165" xr:uid="{48824BB7-E7A1-400D-9951-CA0BC2BC9AC4}"/>
    <cellStyle name="Comma 2 7 4 2 2 3 3" xfId="41755" xr:uid="{F7618049-DBF6-401F-97C7-092765F2471D}"/>
    <cellStyle name="Comma 2 7 4 2 2 4" xfId="18532" xr:uid="{9CEA7E31-F948-43BB-8604-34D257B71194}"/>
    <cellStyle name="Comma 2 7 4 2 2 4 2" xfId="49356" xr:uid="{6CE8DCFB-40FB-46B8-B2F3-DC41C724D98D}"/>
    <cellStyle name="Comma 2 7 4 2 2 5" xfId="33946" xr:uid="{E1013749-2769-49F2-93B0-D9313A354067}"/>
    <cellStyle name="Comma 2 7 4 2 3" xfId="5023" xr:uid="{FAFB7C43-D698-45B3-B342-CFDA6860C9C2}"/>
    <cellStyle name="Comma 2 7 4 2 3 2" xfId="12834" xr:uid="{5B8DFAB4-B83C-477D-8642-DF838CB18806}"/>
    <cellStyle name="Comma 2 7 4 2 3 2 2" xfId="28245" xr:uid="{789B0529-F7EC-4963-A5F7-C5C8441DF5DF}"/>
    <cellStyle name="Comma 2 7 4 2 3 2 2 2" xfId="59069" xr:uid="{1E272489-70F3-4BB8-B2CB-255333B114CA}"/>
    <cellStyle name="Comma 2 7 4 2 3 2 3" xfId="43659" xr:uid="{232EF0F5-765F-419C-A274-6EFF79A15DEC}"/>
    <cellStyle name="Comma 2 7 4 2 3 3" xfId="20436" xr:uid="{241CA3AD-EABB-4EFF-AA7F-5FB36696CB03}"/>
    <cellStyle name="Comma 2 7 4 2 3 3 2" xfId="51260" xr:uid="{7C723966-B5F4-4A69-8124-A3DE30D564E8}"/>
    <cellStyle name="Comma 2 7 4 2 3 4" xfId="35850" xr:uid="{6A7F3C68-5EF2-444F-950D-0ED57A82FBBF}"/>
    <cellStyle name="Comma 2 7 4 2 4" xfId="9031" xr:uid="{E6579E09-9F3E-40B6-A370-BF69F8711C74}"/>
    <cellStyle name="Comma 2 7 4 2 4 2" xfId="24442" xr:uid="{E7B570F0-401D-4610-B57A-017E40AAEB8C}"/>
    <cellStyle name="Comma 2 7 4 2 4 2 2" xfId="55266" xr:uid="{957B853C-EFD5-450E-A197-CE789BC40F2B}"/>
    <cellStyle name="Comma 2 7 4 2 4 3" xfId="39856" xr:uid="{AC8DAFC1-B03F-4413-AE4A-75BFA4F89E07}"/>
    <cellStyle name="Comma 2 7 4 2 5" xfId="16633" xr:uid="{15F928B2-3E85-4FB0-B5D0-CAF8B343DE0C}"/>
    <cellStyle name="Comma 2 7 4 2 5 2" xfId="47457" xr:uid="{C309BE6F-15AA-4C13-B0F4-9FB018B62A76}"/>
    <cellStyle name="Comma 2 7 4 2 6" xfId="32047" xr:uid="{9324CF8F-10E0-45C6-8650-B9968C9DE40A}"/>
    <cellStyle name="Comma 2 7 4 3" xfId="1853" xr:uid="{557B032F-FFAE-4761-B700-8A136B7B2F97}"/>
    <cellStyle name="Comma 2 7 4 3 2" xfId="3752" xr:uid="{D82A8AA3-D405-4303-95C7-0529A540DF41}"/>
    <cellStyle name="Comma 2 7 4 3 2 2" xfId="7555" xr:uid="{975A3BCF-52BA-4F56-85F3-0BCDBC9D6F3B}"/>
    <cellStyle name="Comma 2 7 4 3 2 2 2" xfId="15366" xr:uid="{F568CE7A-BE0D-4FCD-9EB6-944A975315B7}"/>
    <cellStyle name="Comma 2 7 4 3 2 2 2 2" xfId="30777" xr:uid="{3B472DA4-D911-4A4E-BE75-50B783F3BF12}"/>
    <cellStyle name="Comma 2 7 4 3 2 2 2 2 2" xfId="61601" xr:uid="{9DEB4314-912A-411C-951A-D6D3FAC4E244}"/>
    <cellStyle name="Comma 2 7 4 3 2 2 2 3" xfId="46191" xr:uid="{85D67CD6-E49E-4D3F-8A4E-BC76CEC48387}"/>
    <cellStyle name="Comma 2 7 4 3 2 2 3" xfId="22968" xr:uid="{6C15D55C-6695-42A4-A86E-2D9AF5CA849E}"/>
    <cellStyle name="Comma 2 7 4 3 2 2 3 2" xfId="53792" xr:uid="{51F94568-D2E9-4F11-BA98-A47DDF82DD49}"/>
    <cellStyle name="Comma 2 7 4 3 2 2 4" xfId="38382" xr:uid="{03E8C608-95B8-4F88-B314-E8985DD00B4A}"/>
    <cellStyle name="Comma 2 7 4 3 2 3" xfId="11563" xr:uid="{8A105EE9-1652-4420-AC54-9A34B70BCE41}"/>
    <cellStyle name="Comma 2 7 4 3 2 3 2" xfId="26974" xr:uid="{959FB10B-3006-4F9C-9774-3FF8736EE146}"/>
    <cellStyle name="Comma 2 7 4 3 2 3 2 2" xfId="57798" xr:uid="{79721FE9-33C6-44A5-A1B4-5C9A03F8C460}"/>
    <cellStyle name="Comma 2 7 4 3 2 3 3" xfId="42388" xr:uid="{AA0BB982-639E-4BEE-B3B4-FBD111F24191}"/>
    <cellStyle name="Comma 2 7 4 3 2 4" xfId="19165" xr:uid="{93F16EFF-005D-403A-B891-3A7BCDAF64C6}"/>
    <cellStyle name="Comma 2 7 4 3 2 4 2" xfId="49989" xr:uid="{B219A627-79D9-43E6-A834-FBAFB05280CF}"/>
    <cellStyle name="Comma 2 7 4 3 2 5" xfId="34579" xr:uid="{4775996F-62E1-4FBA-880D-8AE3876D9713}"/>
    <cellStyle name="Comma 2 7 4 3 3" xfId="5656" xr:uid="{8BEDCE49-47A1-4BAB-8D37-B00FF4EBCB4B}"/>
    <cellStyle name="Comma 2 7 4 3 3 2" xfId="13467" xr:uid="{CBAF83F1-7A80-4496-BC4D-4F87FAB9DD59}"/>
    <cellStyle name="Comma 2 7 4 3 3 2 2" xfId="28878" xr:uid="{102F2279-DD38-4E5F-8EBE-AB048CB468A4}"/>
    <cellStyle name="Comma 2 7 4 3 3 2 2 2" xfId="59702" xr:uid="{82211335-1592-47E6-9AEE-D8C1F1248778}"/>
    <cellStyle name="Comma 2 7 4 3 3 2 3" xfId="44292" xr:uid="{5BC59583-2BF2-489F-B790-D050400F60C6}"/>
    <cellStyle name="Comma 2 7 4 3 3 3" xfId="21069" xr:uid="{DF123902-E545-4E74-A5EF-A73E05EAFE91}"/>
    <cellStyle name="Comma 2 7 4 3 3 3 2" xfId="51893" xr:uid="{A959E116-1F89-4B95-A730-BA3E45CD49FA}"/>
    <cellStyle name="Comma 2 7 4 3 3 4" xfId="36483" xr:uid="{AFA26418-F813-4382-A679-5EC7C9783120}"/>
    <cellStyle name="Comma 2 7 4 3 4" xfId="9664" xr:uid="{48D6D4BF-0AB1-4C43-B566-3711E1BBB220}"/>
    <cellStyle name="Comma 2 7 4 3 4 2" xfId="25075" xr:uid="{6EA82280-E511-448C-A934-77C47A3DD1E3}"/>
    <cellStyle name="Comma 2 7 4 3 4 2 2" xfId="55899" xr:uid="{591C31F4-6EA6-4142-8B90-2D2CA64A6412}"/>
    <cellStyle name="Comma 2 7 4 3 4 3" xfId="40489" xr:uid="{6F2F9593-3B71-4A68-B23A-CB5749285853}"/>
    <cellStyle name="Comma 2 7 4 3 5" xfId="17266" xr:uid="{8B776B00-5481-483E-9F0B-EE524525CE4A}"/>
    <cellStyle name="Comma 2 7 4 3 5 2" xfId="48090" xr:uid="{BCFF2FB9-6536-4992-91CD-12A7ACB1B7A0}"/>
    <cellStyle name="Comma 2 7 4 3 6" xfId="32680" xr:uid="{20B32B9F-9EAB-4B07-9AF7-58D692745674}"/>
    <cellStyle name="Comma 2 7 4 4" xfId="2486" xr:uid="{B745B0FE-BD47-49B2-8D5A-66981A36BD8D}"/>
    <cellStyle name="Comma 2 7 4 4 2" xfId="6289" xr:uid="{01ECEC44-E093-499C-B84D-8436D5B9656C}"/>
    <cellStyle name="Comma 2 7 4 4 2 2" xfId="14100" xr:uid="{C7B4B0F2-774F-4234-B24C-4106A0AF37D1}"/>
    <cellStyle name="Comma 2 7 4 4 2 2 2" xfId="29511" xr:uid="{C746BA4E-3797-4B36-9BE6-A9B86980303E}"/>
    <cellStyle name="Comma 2 7 4 4 2 2 2 2" xfId="60335" xr:uid="{C66CD51D-7DC7-44B0-9E97-9FDFB8A4E49B}"/>
    <cellStyle name="Comma 2 7 4 4 2 2 3" xfId="44925" xr:uid="{6D480C12-F914-40CD-AD95-37D763C49C5D}"/>
    <cellStyle name="Comma 2 7 4 4 2 3" xfId="21702" xr:uid="{2E1EE58D-A745-4388-AECE-7DC9E2439162}"/>
    <cellStyle name="Comma 2 7 4 4 2 3 2" xfId="52526" xr:uid="{47098D40-814E-4D0E-A998-A0490F26890D}"/>
    <cellStyle name="Comma 2 7 4 4 2 4" xfId="37116" xr:uid="{F1AA1BA2-A42D-4749-9292-34D1AAE34C38}"/>
    <cellStyle name="Comma 2 7 4 4 3" xfId="10297" xr:uid="{684EB317-B141-499E-8492-B383608A2B9C}"/>
    <cellStyle name="Comma 2 7 4 4 3 2" xfId="25708" xr:uid="{1D211A61-201F-4698-9076-176545105F2C}"/>
    <cellStyle name="Comma 2 7 4 4 3 2 2" xfId="56532" xr:uid="{AA06640F-9125-4F5E-A408-698BD018CD59}"/>
    <cellStyle name="Comma 2 7 4 4 3 3" xfId="41122" xr:uid="{05E7E0C2-A141-47A4-A574-81B50C0E91B7}"/>
    <cellStyle name="Comma 2 7 4 4 4" xfId="17899" xr:uid="{B265F182-DC7A-4074-BD59-DB1D0B59BF30}"/>
    <cellStyle name="Comma 2 7 4 4 4 2" xfId="48723" xr:uid="{0AF93E82-B32B-4214-904E-AFE668C064EB}"/>
    <cellStyle name="Comma 2 7 4 4 5" xfId="33313" xr:uid="{7CE8B152-4A0D-4717-AAC7-F7356E0BF8A5}"/>
    <cellStyle name="Comma 2 7 4 5" xfId="4390" xr:uid="{60628941-BA80-4FE9-A501-67905C808D4F}"/>
    <cellStyle name="Comma 2 7 4 5 2" xfId="12201" xr:uid="{4526BA81-8F07-4F25-9F69-6919E1C65064}"/>
    <cellStyle name="Comma 2 7 4 5 2 2" xfId="27612" xr:uid="{40D87B20-7DEA-4BC2-93CE-34D79C30D8DC}"/>
    <cellStyle name="Comma 2 7 4 5 2 2 2" xfId="58436" xr:uid="{47A7D520-0D1B-4901-AB36-2CA2A32859DC}"/>
    <cellStyle name="Comma 2 7 4 5 2 3" xfId="43026" xr:uid="{FCB1DDF9-3B2C-447D-8E54-DF61BCF95E97}"/>
    <cellStyle name="Comma 2 7 4 5 3" xfId="19803" xr:uid="{A92EEE0E-7F9B-4AD1-8684-947007F1D359}"/>
    <cellStyle name="Comma 2 7 4 5 3 2" xfId="50627" xr:uid="{EC430C80-5CA6-4DF2-BF3C-C563C256AA3B}"/>
    <cellStyle name="Comma 2 7 4 5 4" xfId="35217" xr:uid="{41CC1D3A-65DB-4D35-A868-CC260F99B3E3}"/>
    <cellStyle name="Comma 2 7 4 6" xfId="8398" xr:uid="{EA74329E-6102-4929-B8F2-BEC1B27A9900}"/>
    <cellStyle name="Comma 2 7 4 6 2" xfId="23809" xr:uid="{23AFAF01-D998-4F0C-B369-669306AF2023}"/>
    <cellStyle name="Comma 2 7 4 6 2 2" xfId="54633" xr:uid="{D76E010F-9CB0-49D7-B2E7-B0C721B5B56B}"/>
    <cellStyle name="Comma 2 7 4 6 3" xfId="39223" xr:uid="{910338F5-A505-4E9F-96C2-0905D159F9E7}"/>
    <cellStyle name="Comma 2 7 4 7" xfId="16000" xr:uid="{5718315D-F622-4056-BCEC-DDC9EF021129}"/>
    <cellStyle name="Comma 2 7 4 7 2" xfId="46824" xr:uid="{8473567C-9E71-4728-81FE-002DDED52535}"/>
    <cellStyle name="Comma 2 7 4 8" xfId="31414" xr:uid="{408A5FEA-6889-47B0-A82F-6E42A8BDFE5C}"/>
    <cellStyle name="Comma 2 7 5" xfId="378" xr:uid="{39AC30AA-BA24-4FDE-B73B-830A61BCE856}"/>
    <cellStyle name="Comma 2 7 5 2" xfId="1011" xr:uid="{4474A221-04EB-48B6-97D2-7D36445774B9}"/>
    <cellStyle name="Comma 2 7 5 2 2" xfId="2910" xr:uid="{CB22845C-E2EB-41A5-9ADA-4D48A0E4E5E8}"/>
    <cellStyle name="Comma 2 7 5 2 2 2" xfId="6713" xr:uid="{DFA65BBC-C6C7-465C-B09A-B77BB65D20A4}"/>
    <cellStyle name="Comma 2 7 5 2 2 2 2" xfId="14524" xr:uid="{AE627619-0AFD-45C6-89CD-25FF9C2FFD66}"/>
    <cellStyle name="Comma 2 7 5 2 2 2 2 2" xfId="29935" xr:uid="{45C8775F-EC1D-4FC4-A137-BC032D76B653}"/>
    <cellStyle name="Comma 2 7 5 2 2 2 2 2 2" xfId="60759" xr:uid="{3195E45E-27C8-4E62-81A3-C8337C4D2D66}"/>
    <cellStyle name="Comma 2 7 5 2 2 2 2 3" xfId="45349" xr:uid="{E07AE697-BA83-4A1C-9C90-9482B0761B2D}"/>
    <cellStyle name="Comma 2 7 5 2 2 2 3" xfId="22126" xr:uid="{354E8D19-4D28-4857-AA45-4DE771AD0153}"/>
    <cellStyle name="Comma 2 7 5 2 2 2 3 2" xfId="52950" xr:uid="{885AF8A3-C5DF-4E2F-BEC2-60FD8C1BF434}"/>
    <cellStyle name="Comma 2 7 5 2 2 2 4" xfId="37540" xr:uid="{F82A8E4E-A69F-4AAA-AF45-716CA56D657B}"/>
    <cellStyle name="Comma 2 7 5 2 2 3" xfId="10721" xr:uid="{DFDEB96B-D3CA-47AB-94A7-74FBFEA87821}"/>
    <cellStyle name="Comma 2 7 5 2 2 3 2" xfId="26132" xr:uid="{1BBAC146-F66B-44F9-BDB0-36ACF3F3B59B}"/>
    <cellStyle name="Comma 2 7 5 2 2 3 2 2" xfId="56956" xr:uid="{D931C242-617F-450E-B9B7-65EE6E5DE4EE}"/>
    <cellStyle name="Comma 2 7 5 2 2 3 3" xfId="41546" xr:uid="{5AA5A4FF-1BDA-44A5-93C3-CDD775B292D8}"/>
    <cellStyle name="Comma 2 7 5 2 2 4" xfId="18323" xr:uid="{C1762019-3668-45EB-A22D-C726B8827E3F}"/>
    <cellStyle name="Comma 2 7 5 2 2 4 2" xfId="49147" xr:uid="{4CB22765-59DD-4E58-BF6F-22F73DD7E182}"/>
    <cellStyle name="Comma 2 7 5 2 2 5" xfId="33737" xr:uid="{C11D4D9E-C2BB-492B-9A12-0F619DB3115D}"/>
    <cellStyle name="Comma 2 7 5 2 3" xfId="4814" xr:uid="{E88078DE-95B3-43E4-8196-7433B1570031}"/>
    <cellStyle name="Comma 2 7 5 2 3 2" xfId="12625" xr:uid="{47DE8C39-090C-404B-A6B4-C135B9CC4E14}"/>
    <cellStyle name="Comma 2 7 5 2 3 2 2" xfId="28036" xr:uid="{F2431BDB-1704-412E-BB1B-E50222724A5A}"/>
    <cellStyle name="Comma 2 7 5 2 3 2 2 2" xfId="58860" xr:uid="{152264ED-ECAE-4507-B073-531B95319CBF}"/>
    <cellStyle name="Comma 2 7 5 2 3 2 3" xfId="43450" xr:uid="{A8D77C04-B160-442B-B3A7-B6796E2C0070}"/>
    <cellStyle name="Comma 2 7 5 2 3 3" xfId="20227" xr:uid="{26B359ED-D8A0-44E1-996F-2EFAA06264AC}"/>
    <cellStyle name="Comma 2 7 5 2 3 3 2" xfId="51051" xr:uid="{06543777-99E1-4B08-BA0C-2B7E2BE0DC5D}"/>
    <cellStyle name="Comma 2 7 5 2 3 4" xfId="35641" xr:uid="{1E32287D-C9BC-4D8D-A9E8-14F8125F8DE3}"/>
    <cellStyle name="Comma 2 7 5 2 4" xfId="8822" xr:uid="{8702C93C-E728-402B-8563-10AC358C6BEA}"/>
    <cellStyle name="Comma 2 7 5 2 4 2" xfId="24233" xr:uid="{6D3992BC-3938-474A-BD9B-E41B490A62A4}"/>
    <cellStyle name="Comma 2 7 5 2 4 2 2" xfId="55057" xr:uid="{4270BC23-0C26-43A3-8C8E-23EC792F8EAB}"/>
    <cellStyle name="Comma 2 7 5 2 4 3" xfId="39647" xr:uid="{AE2DC96D-9F8C-4831-B1F2-27B908D719D8}"/>
    <cellStyle name="Comma 2 7 5 2 5" xfId="16424" xr:uid="{FB8247B8-9845-4D1A-87D6-588EB0CECEA0}"/>
    <cellStyle name="Comma 2 7 5 2 5 2" xfId="47248" xr:uid="{F263FD8F-7294-4FE6-878D-8294F29FA607}"/>
    <cellStyle name="Comma 2 7 5 2 6" xfId="31838" xr:uid="{C5F031C0-DC34-454F-9553-C838ADDAF4A0}"/>
    <cellStyle name="Comma 2 7 5 3" xfId="1644" xr:uid="{46C32CDD-64AE-46AC-87C5-47CE7A1C04FD}"/>
    <cellStyle name="Comma 2 7 5 3 2" xfId="3543" xr:uid="{FF2A40E9-6D51-4880-9CC4-AD9BD24A1DBE}"/>
    <cellStyle name="Comma 2 7 5 3 2 2" xfId="7346" xr:uid="{C5F09A83-CB9A-428F-B398-0F35AF190D8F}"/>
    <cellStyle name="Comma 2 7 5 3 2 2 2" xfId="15157" xr:uid="{E01DAA18-B994-459E-A6EF-B5D92DC59518}"/>
    <cellStyle name="Comma 2 7 5 3 2 2 2 2" xfId="30568" xr:uid="{0743C0A5-E9E8-49B0-9C5E-C12CAC15E4BC}"/>
    <cellStyle name="Comma 2 7 5 3 2 2 2 2 2" xfId="61392" xr:uid="{E3A200F9-140A-4C5D-9F7D-87A6FC9F8FB5}"/>
    <cellStyle name="Comma 2 7 5 3 2 2 2 3" xfId="45982" xr:uid="{1CC66880-4A21-49D2-BED4-6A6C53A650D1}"/>
    <cellStyle name="Comma 2 7 5 3 2 2 3" xfId="22759" xr:uid="{A569C68C-D56B-47B0-8554-58BCF2099B3F}"/>
    <cellStyle name="Comma 2 7 5 3 2 2 3 2" xfId="53583" xr:uid="{878FB74E-AA23-41AA-A164-66E38C8F5C1F}"/>
    <cellStyle name="Comma 2 7 5 3 2 2 4" xfId="38173" xr:uid="{815F507B-4CE8-4D6C-980C-80E96E214CAE}"/>
    <cellStyle name="Comma 2 7 5 3 2 3" xfId="11354" xr:uid="{E08E756D-DC6E-44D7-970E-45BCB9809440}"/>
    <cellStyle name="Comma 2 7 5 3 2 3 2" xfId="26765" xr:uid="{5E391B37-D5DC-4716-8599-32973E045808}"/>
    <cellStyle name="Comma 2 7 5 3 2 3 2 2" xfId="57589" xr:uid="{3218CCBD-35AE-45B4-88D6-9DDB2BB7B9CF}"/>
    <cellStyle name="Comma 2 7 5 3 2 3 3" xfId="42179" xr:uid="{55918B5F-087A-436F-9E6B-2A780E43D872}"/>
    <cellStyle name="Comma 2 7 5 3 2 4" xfId="18956" xr:uid="{E806E205-D326-4C34-AAAA-AD6B2DC77A6E}"/>
    <cellStyle name="Comma 2 7 5 3 2 4 2" xfId="49780" xr:uid="{D07076AF-E4CE-4307-A539-45D65FA8A496}"/>
    <cellStyle name="Comma 2 7 5 3 2 5" xfId="34370" xr:uid="{F91F3783-4740-4D38-B7F6-C1EA583E44E4}"/>
    <cellStyle name="Comma 2 7 5 3 3" xfId="5447" xr:uid="{A467F8B3-9C13-4752-AE57-D877D902C018}"/>
    <cellStyle name="Comma 2 7 5 3 3 2" xfId="13258" xr:uid="{B25A30E4-C978-4097-8D99-D472D2808A6D}"/>
    <cellStyle name="Comma 2 7 5 3 3 2 2" xfId="28669" xr:uid="{CD7BDA73-7142-448A-B203-8468D9FDD13E}"/>
    <cellStyle name="Comma 2 7 5 3 3 2 2 2" xfId="59493" xr:uid="{F7C7EE7D-DB82-4D29-96C0-E478A23B984F}"/>
    <cellStyle name="Comma 2 7 5 3 3 2 3" xfId="44083" xr:uid="{DA6BBCC9-9F8E-447B-A87C-2B6EE0617BCE}"/>
    <cellStyle name="Comma 2 7 5 3 3 3" xfId="20860" xr:uid="{AA5A5A6D-3014-41A7-8F43-270774E7C87B}"/>
    <cellStyle name="Comma 2 7 5 3 3 3 2" xfId="51684" xr:uid="{0C279697-F085-43FF-A6BB-D99060114594}"/>
    <cellStyle name="Comma 2 7 5 3 3 4" xfId="36274" xr:uid="{81165CB0-7E8B-48DC-BFBB-8E37AD151451}"/>
    <cellStyle name="Comma 2 7 5 3 4" xfId="9455" xr:uid="{E57FB7C5-678C-4F32-B010-DE3C20D8C61C}"/>
    <cellStyle name="Comma 2 7 5 3 4 2" xfId="24866" xr:uid="{C3D9E9E7-20CA-47D7-BBAF-1EE0F01DF2C0}"/>
    <cellStyle name="Comma 2 7 5 3 4 2 2" xfId="55690" xr:uid="{9ACA2BEE-8A5B-4AB8-AF41-C706C8680DCC}"/>
    <cellStyle name="Comma 2 7 5 3 4 3" xfId="40280" xr:uid="{6B2BBF8E-7767-4483-8CBA-9597C4D86C8F}"/>
    <cellStyle name="Comma 2 7 5 3 5" xfId="17057" xr:uid="{AF501D00-0B1F-49F7-8D4B-379E9264839A}"/>
    <cellStyle name="Comma 2 7 5 3 5 2" xfId="47881" xr:uid="{4C0DB72E-C51B-4E9B-AA8E-BEB71B8818D6}"/>
    <cellStyle name="Comma 2 7 5 3 6" xfId="32471" xr:uid="{B4D8C85C-68E8-48B2-8ED5-C85B56064C67}"/>
    <cellStyle name="Comma 2 7 5 4" xfId="2277" xr:uid="{B6D8F792-8FB3-4394-9B8E-3A255B6B5DC7}"/>
    <cellStyle name="Comma 2 7 5 4 2" xfId="6080" xr:uid="{232F6B47-D1BA-451D-945B-034F9BA967E0}"/>
    <cellStyle name="Comma 2 7 5 4 2 2" xfId="13891" xr:uid="{886224B1-BCA5-48F1-9700-893079E320B4}"/>
    <cellStyle name="Comma 2 7 5 4 2 2 2" xfId="29302" xr:uid="{C8689C4A-6728-4EAA-ACFD-DA60C03C8887}"/>
    <cellStyle name="Comma 2 7 5 4 2 2 2 2" xfId="60126" xr:uid="{4C7A5C8F-695A-4AF4-8AB7-B01377EAC4F2}"/>
    <cellStyle name="Comma 2 7 5 4 2 2 3" xfId="44716" xr:uid="{342B972D-7D90-432E-AC40-A05F5626F300}"/>
    <cellStyle name="Comma 2 7 5 4 2 3" xfId="21493" xr:uid="{CC5DF47A-0282-4B63-ADAA-045C0A1E5591}"/>
    <cellStyle name="Comma 2 7 5 4 2 3 2" xfId="52317" xr:uid="{DD6950A5-04EC-45C0-B0F4-DE846792F35A}"/>
    <cellStyle name="Comma 2 7 5 4 2 4" xfId="36907" xr:uid="{27249B10-19F6-4838-9932-56E9BEC5C367}"/>
    <cellStyle name="Comma 2 7 5 4 3" xfId="10088" xr:uid="{68848768-D649-46F5-BA33-CFB6F38013E5}"/>
    <cellStyle name="Comma 2 7 5 4 3 2" xfId="25499" xr:uid="{918E8A50-66A0-477C-A735-6CA0F14575C1}"/>
    <cellStyle name="Comma 2 7 5 4 3 2 2" xfId="56323" xr:uid="{BFF1AB1E-17DA-4786-83A9-11AE4FEE3713}"/>
    <cellStyle name="Comma 2 7 5 4 3 3" xfId="40913" xr:uid="{F03FDB87-EB2C-47E7-BC75-912831DED218}"/>
    <cellStyle name="Comma 2 7 5 4 4" xfId="17690" xr:uid="{FD23E093-0E46-4933-AE7F-69DF0156CB74}"/>
    <cellStyle name="Comma 2 7 5 4 4 2" xfId="48514" xr:uid="{67C0AC5D-8571-4B79-9E34-5D8AF3B3B60D}"/>
    <cellStyle name="Comma 2 7 5 4 5" xfId="33104" xr:uid="{6352BCA8-DB03-4BBF-88B9-DA94B8F03F9D}"/>
    <cellStyle name="Comma 2 7 5 5" xfId="4181" xr:uid="{A58B35CD-805E-4104-BAF8-4020DC3AFACD}"/>
    <cellStyle name="Comma 2 7 5 5 2" xfId="11992" xr:uid="{BDB35860-59E1-4806-8517-DD92F5647A23}"/>
    <cellStyle name="Comma 2 7 5 5 2 2" xfId="27403" xr:uid="{DB516414-8595-4662-8A20-8753C89F9078}"/>
    <cellStyle name="Comma 2 7 5 5 2 2 2" xfId="58227" xr:uid="{E8B8D6EC-6A5B-43E3-A2A2-94DA8BD65F64}"/>
    <cellStyle name="Comma 2 7 5 5 2 3" xfId="42817" xr:uid="{63F8B57B-0D28-4134-98C7-04F207795EB4}"/>
    <cellStyle name="Comma 2 7 5 5 3" xfId="19594" xr:uid="{301AF438-387C-41B6-BBC6-66F1BBF8308C}"/>
    <cellStyle name="Comma 2 7 5 5 3 2" xfId="50418" xr:uid="{E954D9E0-8AE0-484E-A965-B472229BF047}"/>
    <cellStyle name="Comma 2 7 5 5 4" xfId="35008" xr:uid="{468B9EE7-CB99-463E-9A43-F7713263CF0C}"/>
    <cellStyle name="Comma 2 7 5 6" xfId="8189" xr:uid="{1928C61A-C563-4E4B-BDBE-E56AFB2E8B63}"/>
    <cellStyle name="Comma 2 7 5 6 2" xfId="23600" xr:uid="{D8A10AF6-4225-4159-8A24-81C5C17C6E9A}"/>
    <cellStyle name="Comma 2 7 5 6 2 2" xfId="54424" xr:uid="{ACC9BEF5-6396-459C-B146-BFA98AAE0387}"/>
    <cellStyle name="Comma 2 7 5 6 3" xfId="39014" xr:uid="{0BB89AB5-38E4-4C28-850C-388EDDB7585F}"/>
    <cellStyle name="Comma 2 7 5 7" xfId="15791" xr:uid="{8C419D87-B364-4BD8-855F-9E38852416C1}"/>
    <cellStyle name="Comma 2 7 5 7 2" xfId="46615" xr:uid="{B66BB0DC-6C9B-4E4D-93B8-8CFF067EC512}"/>
    <cellStyle name="Comma 2 7 5 8" xfId="31205" xr:uid="{81A878F7-A701-4769-9C31-B5E334B77D29}"/>
    <cellStyle name="Comma 2 7 6" xfId="798" xr:uid="{0F1B7F12-9745-4744-B02C-05B69A3824D7}"/>
    <cellStyle name="Comma 2 7 6 2" xfId="2697" xr:uid="{AC0DAC30-7DD2-4DDB-BF9D-523446C1D559}"/>
    <cellStyle name="Comma 2 7 6 2 2" xfId="6500" xr:uid="{CE652081-C0EF-401B-84BF-2656CC54ADC5}"/>
    <cellStyle name="Comma 2 7 6 2 2 2" xfId="14311" xr:uid="{8F2FA262-11D2-4B94-9335-52CD1B2FDB5E}"/>
    <cellStyle name="Comma 2 7 6 2 2 2 2" xfId="29722" xr:uid="{D6994BD7-7ABC-4CCB-B107-FB9A371933CE}"/>
    <cellStyle name="Comma 2 7 6 2 2 2 2 2" xfId="60546" xr:uid="{B1A505DD-97F6-4AFA-9F21-0D726EE40497}"/>
    <cellStyle name="Comma 2 7 6 2 2 2 3" xfId="45136" xr:uid="{E0CFF81F-D8FC-4F15-A959-2B3E50AD2158}"/>
    <cellStyle name="Comma 2 7 6 2 2 3" xfId="21913" xr:uid="{5FD52C3A-B8DD-49AA-810D-2B4023403B88}"/>
    <cellStyle name="Comma 2 7 6 2 2 3 2" xfId="52737" xr:uid="{B01A1F97-0DF7-482B-A078-67119F9CBB27}"/>
    <cellStyle name="Comma 2 7 6 2 2 4" xfId="37327" xr:uid="{5A11D7A0-520F-417F-80C9-4ACE1C3EE654}"/>
    <cellStyle name="Comma 2 7 6 2 3" xfId="10508" xr:uid="{F57D54D4-1F1C-40BE-80A6-69D5D496CC92}"/>
    <cellStyle name="Comma 2 7 6 2 3 2" xfId="25919" xr:uid="{39B29161-074E-40F8-973F-9888434CE698}"/>
    <cellStyle name="Comma 2 7 6 2 3 2 2" xfId="56743" xr:uid="{E93A5F7A-D4BE-405B-98F2-83F28F6C1150}"/>
    <cellStyle name="Comma 2 7 6 2 3 3" xfId="41333" xr:uid="{417A38C4-FC97-4592-8977-ECE81AFA6399}"/>
    <cellStyle name="Comma 2 7 6 2 4" xfId="18110" xr:uid="{0DB8343D-C0BE-4B23-9B26-D1A94442DA7B}"/>
    <cellStyle name="Comma 2 7 6 2 4 2" xfId="48934" xr:uid="{881D6046-B78F-415D-8A73-0655AE79E349}"/>
    <cellStyle name="Comma 2 7 6 2 5" xfId="33524" xr:uid="{2712FFC1-9389-4F81-A8EE-56AFB5BC0C52}"/>
    <cellStyle name="Comma 2 7 6 3" xfId="4601" xr:uid="{A812F310-9EED-4BAD-9886-B79B31CFC9F8}"/>
    <cellStyle name="Comma 2 7 6 3 2" xfId="12412" xr:uid="{49B2AABB-AE7F-4448-9C43-F39F4D6EDAE2}"/>
    <cellStyle name="Comma 2 7 6 3 2 2" xfId="27823" xr:uid="{E5042BC5-3F0F-434F-813E-BD879C41CF9F}"/>
    <cellStyle name="Comma 2 7 6 3 2 2 2" xfId="58647" xr:uid="{6B98F697-2845-4988-940D-EDCD5C2DD75D}"/>
    <cellStyle name="Comma 2 7 6 3 2 3" xfId="43237" xr:uid="{FB68562F-7A8E-472A-B9F8-D72D39100867}"/>
    <cellStyle name="Comma 2 7 6 3 3" xfId="20014" xr:uid="{FBCD31E3-C9A6-4268-859F-A7614F8D8609}"/>
    <cellStyle name="Comma 2 7 6 3 3 2" xfId="50838" xr:uid="{741FA027-3E71-437B-BB59-D74E2894B56E}"/>
    <cellStyle name="Comma 2 7 6 3 4" xfId="35428" xr:uid="{F8509595-04FF-457D-8C9E-7FCA7134A9DD}"/>
    <cellStyle name="Comma 2 7 6 4" xfId="8609" xr:uid="{D8E524FA-29BE-4B60-A26D-67826B3A7AE6}"/>
    <cellStyle name="Comma 2 7 6 4 2" xfId="24020" xr:uid="{79841DD7-A5E6-411F-B8CC-4F361CEBEE27}"/>
    <cellStyle name="Comma 2 7 6 4 2 2" xfId="54844" xr:uid="{FAE3D68B-8F62-4351-BEB4-411BC4498C85}"/>
    <cellStyle name="Comma 2 7 6 4 3" xfId="39434" xr:uid="{78621436-35E2-44D8-9966-F0BB74FDCC6A}"/>
    <cellStyle name="Comma 2 7 6 5" xfId="16211" xr:uid="{3FD192BA-AEC1-4442-9F65-A6FA74E7DBBB}"/>
    <cellStyle name="Comma 2 7 6 5 2" xfId="47035" xr:uid="{1D7C1584-1D1B-4AC1-B378-1214699E25F1}"/>
    <cellStyle name="Comma 2 7 6 6" xfId="31625" xr:uid="{F131C5F0-5EC2-464C-9CF2-5F76E47484DC}"/>
    <cellStyle name="Comma 2 7 7" xfId="1431" xr:uid="{809DF7A3-D49D-4471-85A2-6385CA3D290C}"/>
    <cellStyle name="Comma 2 7 7 2" xfId="3330" xr:uid="{90DD7FE7-5185-4B7E-BEB0-75E30DB425DD}"/>
    <cellStyle name="Comma 2 7 7 2 2" xfId="7133" xr:uid="{A9470C91-2065-4D7C-B7E0-317A39D3C0BF}"/>
    <cellStyle name="Comma 2 7 7 2 2 2" xfId="14944" xr:uid="{87A4D50F-2275-4734-9220-0F4031B54F5D}"/>
    <cellStyle name="Comma 2 7 7 2 2 2 2" xfId="30355" xr:uid="{4EC341D9-2660-4BCF-A37C-EE4E8DB20B97}"/>
    <cellStyle name="Comma 2 7 7 2 2 2 2 2" xfId="61179" xr:uid="{7DD3EE53-96A1-41DC-A96F-ABF3DBB93778}"/>
    <cellStyle name="Comma 2 7 7 2 2 2 3" xfId="45769" xr:uid="{F6855B9E-8FC4-46E5-994B-63E66D85B70B}"/>
    <cellStyle name="Comma 2 7 7 2 2 3" xfId="22546" xr:uid="{58F82326-41E7-4974-A211-AAC92222D152}"/>
    <cellStyle name="Comma 2 7 7 2 2 3 2" xfId="53370" xr:uid="{A04018B7-FB36-4ABD-90C7-B4883CEC8545}"/>
    <cellStyle name="Comma 2 7 7 2 2 4" xfId="37960" xr:uid="{33795722-6AAE-4CF9-A66C-5939E43C3B39}"/>
    <cellStyle name="Comma 2 7 7 2 3" xfId="11141" xr:uid="{AE53A239-8E1E-4A85-AEA8-03355CCD20E1}"/>
    <cellStyle name="Comma 2 7 7 2 3 2" xfId="26552" xr:uid="{7CBDC294-4932-4B04-B01E-E852C0C18301}"/>
    <cellStyle name="Comma 2 7 7 2 3 2 2" xfId="57376" xr:uid="{6447CD78-4EF7-4353-AE49-6805C744DF7F}"/>
    <cellStyle name="Comma 2 7 7 2 3 3" xfId="41966" xr:uid="{CBE2A061-3EC9-49AD-B026-F4CC8C47E77E}"/>
    <cellStyle name="Comma 2 7 7 2 4" xfId="18743" xr:uid="{D361EF09-9D20-4B56-88AB-05BBF7B9A562}"/>
    <cellStyle name="Comma 2 7 7 2 4 2" xfId="49567" xr:uid="{A89530CD-1FB0-4B73-82FE-2C234B143C70}"/>
    <cellStyle name="Comma 2 7 7 2 5" xfId="34157" xr:uid="{8406D5CF-A8D9-49E9-B42F-9A39892C1C50}"/>
    <cellStyle name="Comma 2 7 7 3" xfId="5234" xr:uid="{7C55036E-6363-4F0E-BD0A-86CB914051CF}"/>
    <cellStyle name="Comma 2 7 7 3 2" xfId="13045" xr:uid="{D6B1D279-0B35-4D81-B486-02C5C354BE7B}"/>
    <cellStyle name="Comma 2 7 7 3 2 2" xfId="28456" xr:uid="{7EA22571-961F-429F-BADB-A0C878D40C28}"/>
    <cellStyle name="Comma 2 7 7 3 2 2 2" xfId="59280" xr:uid="{405B2A7A-F2F6-4E37-B612-4D69C8A667CA}"/>
    <cellStyle name="Comma 2 7 7 3 2 3" xfId="43870" xr:uid="{AC980905-49F6-42C0-AA13-8DE51EA0329B}"/>
    <cellStyle name="Comma 2 7 7 3 3" xfId="20647" xr:uid="{3F5E39D2-EB39-4A8B-A264-1F27730CCDE9}"/>
    <cellStyle name="Comma 2 7 7 3 3 2" xfId="51471" xr:uid="{72FD5C01-2A4D-41E9-9A31-3FD7F13F863E}"/>
    <cellStyle name="Comma 2 7 7 3 4" xfId="36061" xr:uid="{F8692555-894A-4F3C-B5F3-F0EFB082DE12}"/>
    <cellStyle name="Comma 2 7 7 4" xfId="9242" xr:uid="{7D51CCE0-DA8C-4F0D-BBF3-261D4A38337D}"/>
    <cellStyle name="Comma 2 7 7 4 2" xfId="24653" xr:uid="{5FE50C65-6038-429D-AECB-886CBD18737F}"/>
    <cellStyle name="Comma 2 7 7 4 2 2" xfId="55477" xr:uid="{F3F3F6A9-05BD-4AFE-847B-0CAB97EA4E36}"/>
    <cellStyle name="Comma 2 7 7 4 3" xfId="40067" xr:uid="{4D029CBD-C2E9-4C5E-93FA-FDF4D3D64A14}"/>
    <cellStyle name="Comma 2 7 7 5" xfId="16844" xr:uid="{AA99AF0C-BED0-40A7-AF1A-89D728D2CD70}"/>
    <cellStyle name="Comma 2 7 7 5 2" xfId="47668" xr:uid="{F2DCA36F-26D7-4A56-8B19-DAF99D5590EB}"/>
    <cellStyle name="Comma 2 7 7 6" xfId="32258" xr:uid="{D0CD206D-9A33-492F-B171-739E1C49F81C}"/>
    <cellStyle name="Comma 2 7 8" xfId="2064" xr:uid="{A4CCBF1B-DD1E-4FCF-93F0-C1633146838E}"/>
    <cellStyle name="Comma 2 7 8 2" xfId="5867" xr:uid="{2EA7E7C9-6645-4761-962C-D64E500D0F03}"/>
    <cellStyle name="Comma 2 7 8 2 2" xfId="13678" xr:uid="{1C01E6F2-84F9-45C0-93D2-C550DB38493A}"/>
    <cellStyle name="Comma 2 7 8 2 2 2" xfId="29089" xr:uid="{57D137A0-4741-48B8-A756-032B18A3DAE8}"/>
    <cellStyle name="Comma 2 7 8 2 2 2 2" xfId="59913" xr:uid="{A270BFB2-3F6F-45C0-B732-F0EBBD4ACB47}"/>
    <cellStyle name="Comma 2 7 8 2 2 3" xfId="44503" xr:uid="{36094A77-82C3-41CD-8645-4E9A5D4E51E9}"/>
    <cellStyle name="Comma 2 7 8 2 3" xfId="21280" xr:uid="{9839D9FE-961A-419E-8D61-F8BC344033BB}"/>
    <cellStyle name="Comma 2 7 8 2 3 2" xfId="52104" xr:uid="{DAFE1968-90CF-420A-96CE-5D256CD643C1}"/>
    <cellStyle name="Comma 2 7 8 2 4" xfId="36694" xr:uid="{366F6DF5-2015-4C4C-9977-7624F5F58FBC}"/>
    <cellStyle name="Comma 2 7 8 3" xfId="9875" xr:uid="{B8A2CDC1-D560-4DC9-81DF-3416890E53B8}"/>
    <cellStyle name="Comma 2 7 8 3 2" xfId="25286" xr:uid="{99DD57F7-E6FC-42ED-9E09-E2B80A3CFB48}"/>
    <cellStyle name="Comma 2 7 8 3 2 2" xfId="56110" xr:uid="{30189526-921A-4D2F-8DA8-EE59B175827A}"/>
    <cellStyle name="Comma 2 7 8 3 3" xfId="40700" xr:uid="{F7CC6CA6-34BF-49BA-B3C7-AE5E4E0D133D}"/>
    <cellStyle name="Comma 2 7 8 4" xfId="17477" xr:uid="{9408F447-504E-4EBC-A723-7559FF98BFF2}"/>
    <cellStyle name="Comma 2 7 8 4 2" xfId="48301" xr:uid="{7D467625-502B-4A29-B02F-63AE3FC3B9C7}"/>
    <cellStyle name="Comma 2 7 8 5" xfId="32891" xr:uid="{48303D4A-1CC4-41AD-B5B3-2212E11B4FEB}"/>
    <cellStyle name="Comma 2 7 9" xfId="3968" xr:uid="{2A77ADCE-E52C-43D6-92AB-DC1C74A7C43E}"/>
    <cellStyle name="Comma 2 7 9 2" xfId="11779" xr:uid="{0FFA9FFE-57A6-4873-B394-53F04B5C2E72}"/>
    <cellStyle name="Comma 2 7 9 2 2" xfId="27190" xr:uid="{EDCFE076-F9BB-4671-9680-9E1FF285E986}"/>
    <cellStyle name="Comma 2 7 9 2 2 2" xfId="58014" xr:uid="{8D3B3B87-0E0C-42C0-9EEA-0106A4A5F6A0}"/>
    <cellStyle name="Comma 2 7 9 2 3" xfId="42604" xr:uid="{0953D84C-8E5D-4858-8759-F0521BAF7583}"/>
    <cellStyle name="Comma 2 7 9 3" xfId="19381" xr:uid="{75A80052-761F-4213-AA45-3EF945B1C691}"/>
    <cellStyle name="Comma 2 7 9 3 2" xfId="50205" xr:uid="{77BE1BA6-509F-4670-99F2-9B6484A66679}"/>
    <cellStyle name="Comma 2 7 9 4" xfId="34795" xr:uid="{C5D26E34-683A-4E80-A670-7D50BA431687}"/>
    <cellStyle name="Comma 2 8" xfId="241" xr:uid="{83A31B97-1B63-428B-95C8-B9361795FF5B}"/>
    <cellStyle name="Comma 2 8 10" xfId="15663" xr:uid="{A99CF372-CE43-4D3C-BEEA-9B835011EF25}"/>
    <cellStyle name="Comma 2 8 10 2" xfId="46487" xr:uid="{850D193B-9656-4088-906D-378541E22179}"/>
    <cellStyle name="Comma 2 8 11" xfId="31077" xr:uid="{085DDA77-2B32-4AD9-AAF6-29CD2D6048EA}"/>
    <cellStyle name="Comma 2 8 2" xfId="672" xr:uid="{2B423EA5-BE7E-4D67-B860-4CDC0335D4E4}"/>
    <cellStyle name="Comma 2 8 2 2" xfId="1305" xr:uid="{7D721FBB-52C7-4DE8-9106-A0888FA5A220}"/>
    <cellStyle name="Comma 2 8 2 2 2" xfId="3204" xr:uid="{793B31F0-3360-496E-BB83-417D13C1DC89}"/>
    <cellStyle name="Comma 2 8 2 2 2 2" xfId="7007" xr:uid="{8B802F3F-5C3F-45A5-B491-98E801991E32}"/>
    <cellStyle name="Comma 2 8 2 2 2 2 2" xfId="14818" xr:uid="{BA1587C5-27EB-4E33-84F3-8B227D16C54A}"/>
    <cellStyle name="Comma 2 8 2 2 2 2 2 2" xfId="30229" xr:uid="{9E53CE5B-5B85-47A9-91B7-5AFFAD671E10}"/>
    <cellStyle name="Comma 2 8 2 2 2 2 2 2 2" xfId="61053" xr:uid="{93A05B42-6842-4EAF-8331-8F49773CCD3D}"/>
    <cellStyle name="Comma 2 8 2 2 2 2 2 3" xfId="45643" xr:uid="{D8505BDD-8CF1-4BAA-A7FA-3CEE15D1637B}"/>
    <cellStyle name="Comma 2 8 2 2 2 2 3" xfId="22420" xr:uid="{2C917F48-E2F4-46CD-B720-1A81D6B892DB}"/>
    <cellStyle name="Comma 2 8 2 2 2 2 3 2" xfId="53244" xr:uid="{87DCC879-5E02-49FB-A7AB-45DE9FD72966}"/>
    <cellStyle name="Comma 2 8 2 2 2 2 4" xfId="37834" xr:uid="{53E6EB7C-8BD2-435F-9387-EEE802DEFCBE}"/>
    <cellStyle name="Comma 2 8 2 2 2 3" xfId="11015" xr:uid="{D9C8B5B7-C491-4C87-9C57-91B4A0E0292A}"/>
    <cellStyle name="Comma 2 8 2 2 2 3 2" xfId="26426" xr:uid="{0A48D256-AA28-42B4-B65C-AFE8D6A4BC72}"/>
    <cellStyle name="Comma 2 8 2 2 2 3 2 2" xfId="57250" xr:uid="{D982878E-70FE-461E-8F30-0D3EB0B93583}"/>
    <cellStyle name="Comma 2 8 2 2 2 3 3" xfId="41840" xr:uid="{D47E44B2-12E9-44F2-AA75-37992E8FF6C1}"/>
    <cellStyle name="Comma 2 8 2 2 2 4" xfId="18617" xr:uid="{19C9B7C8-C443-4853-8CA2-399AB8CBE024}"/>
    <cellStyle name="Comma 2 8 2 2 2 4 2" xfId="49441" xr:uid="{35148D47-A090-4D1E-B30F-984F56123340}"/>
    <cellStyle name="Comma 2 8 2 2 2 5" xfId="34031" xr:uid="{FCABC274-6119-41BF-A020-1DADF66FA8E3}"/>
    <cellStyle name="Comma 2 8 2 2 3" xfId="5108" xr:uid="{300F02C4-0790-4D36-AEE8-56901DCF7E6C}"/>
    <cellStyle name="Comma 2 8 2 2 3 2" xfId="12919" xr:uid="{FBAB800B-39D2-46BA-A9BA-1358E3BCF1C8}"/>
    <cellStyle name="Comma 2 8 2 2 3 2 2" xfId="28330" xr:uid="{F423605A-7887-4BA9-AA9F-DC5695FDC566}"/>
    <cellStyle name="Comma 2 8 2 2 3 2 2 2" xfId="59154" xr:uid="{AA3307F1-7E3D-4CAB-A753-6D3E7CDE3AB6}"/>
    <cellStyle name="Comma 2 8 2 2 3 2 3" xfId="43744" xr:uid="{260DA016-50E2-4F03-9427-F8B1C0869E32}"/>
    <cellStyle name="Comma 2 8 2 2 3 3" xfId="20521" xr:uid="{C926CD18-AA68-4345-9B2A-B9319844F4D4}"/>
    <cellStyle name="Comma 2 8 2 2 3 3 2" xfId="51345" xr:uid="{26C08890-7824-4507-BC56-9D78F2F58783}"/>
    <cellStyle name="Comma 2 8 2 2 3 4" xfId="35935" xr:uid="{6E65E702-F1AA-4219-8C76-AF4942E5F53A}"/>
    <cellStyle name="Comma 2 8 2 2 4" xfId="9116" xr:uid="{F474CC95-8725-44C2-B8E6-A28566C524A3}"/>
    <cellStyle name="Comma 2 8 2 2 4 2" xfId="24527" xr:uid="{6981A8F0-CFC4-420E-AC53-ECF2621581EF}"/>
    <cellStyle name="Comma 2 8 2 2 4 2 2" xfId="55351" xr:uid="{2C01A96C-FA20-4370-9A89-07AF706AD379}"/>
    <cellStyle name="Comma 2 8 2 2 4 3" xfId="39941" xr:uid="{1D1E4B98-18A5-46C1-A8EA-707528B0344D}"/>
    <cellStyle name="Comma 2 8 2 2 5" xfId="16718" xr:uid="{590C2834-3B04-4882-9C7B-818A7447E5C5}"/>
    <cellStyle name="Comma 2 8 2 2 5 2" xfId="47542" xr:uid="{9C761FE8-1220-40A7-84DB-069E8FABD082}"/>
    <cellStyle name="Comma 2 8 2 2 6" xfId="32132" xr:uid="{194D8303-9928-4BB7-854E-510428EE8988}"/>
    <cellStyle name="Comma 2 8 2 3" xfId="1938" xr:uid="{C938E1B7-3681-4C70-A3B2-45A005413651}"/>
    <cellStyle name="Comma 2 8 2 3 2" xfId="3837" xr:uid="{C9369FEF-CA80-4C48-8B62-D319E13DB2AB}"/>
    <cellStyle name="Comma 2 8 2 3 2 2" xfId="7640" xr:uid="{C57363A8-9A2A-4738-ACD8-874CD3AB699E}"/>
    <cellStyle name="Comma 2 8 2 3 2 2 2" xfId="15451" xr:uid="{7CFF8B66-DCCC-432A-A362-7D0D21E1CB44}"/>
    <cellStyle name="Comma 2 8 2 3 2 2 2 2" xfId="30862" xr:uid="{175970A2-2198-4432-9C6A-8E1D2AD90D2C}"/>
    <cellStyle name="Comma 2 8 2 3 2 2 2 2 2" xfId="61686" xr:uid="{ED0D45A4-54FD-4582-B791-CC214F694410}"/>
    <cellStyle name="Comma 2 8 2 3 2 2 2 3" xfId="46276" xr:uid="{0885A3B6-46BB-40D4-BD70-D1A0F2562C02}"/>
    <cellStyle name="Comma 2 8 2 3 2 2 3" xfId="23053" xr:uid="{26998DE0-1B34-4D74-985A-C421ED25A771}"/>
    <cellStyle name="Comma 2 8 2 3 2 2 3 2" xfId="53877" xr:uid="{18B26EE9-C298-4F0B-830F-AA71B2A98C9E}"/>
    <cellStyle name="Comma 2 8 2 3 2 2 4" xfId="38467" xr:uid="{FBDED007-649E-40E3-AB84-8008974FAA46}"/>
    <cellStyle name="Comma 2 8 2 3 2 3" xfId="11648" xr:uid="{1C4CDC94-7186-40D4-A7F0-C5BCD26273CD}"/>
    <cellStyle name="Comma 2 8 2 3 2 3 2" xfId="27059" xr:uid="{E871701C-7A94-44E6-8ADD-4F36956F4864}"/>
    <cellStyle name="Comma 2 8 2 3 2 3 2 2" xfId="57883" xr:uid="{8BC66747-C877-4140-ABCA-0B416F6267E0}"/>
    <cellStyle name="Comma 2 8 2 3 2 3 3" xfId="42473" xr:uid="{A8A30FDB-D68E-40E5-AB6E-BE33208320A7}"/>
    <cellStyle name="Comma 2 8 2 3 2 4" xfId="19250" xr:uid="{EED393C2-DF36-4610-9C16-39E86A98DEF6}"/>
    <cellStyle name="Comma 2 8 2 3 2 4 2" xfId="50074" xr:uid="{123BC07E-EE35-4706-9ABD-1139ED0A0B38}"/>
    <cellStyle name="Comma 2 8 2 3 2 5" xfId="34664" xr:uid="{5E9AE366-B847-4AFC-BF13-765EFAF8BC61}"/>
    <cellStyle name="Comma 2 8 2 3 3" xfId="5741" xr:uid="{8EF89CF8-E571-44F5-B63E-9CAF9807D2EB}"/>
    <cellStyle name="Comma 2 8 2 3 3 2" xfId="13552" xr:uid="{A2B43701-5816-4E48-9B90-F148A2A4A2BD}"/>
    <cellStyle name="Comma 2 8 2 3 3 2 2" xfId="28963" xr:uid="{FCCBF4DF-A15D-4CD6-987D-31082E6AD8BD}"/>
    <cellStyle name="Comma 2 8 2 3 3 2 2 2" xfId="59787" xr:uid="{EA5810D9-8EE9-4472-A09E-0A55D90FEA2C}"/>
    <cellStyle name="Comma 2 8 2 3 3 2 3" xfId="44377" xr:uid="{FDB74BA2-241B-4B20-AFB2-6BAB85EC8326}"/>
    <cellStyle name="Comma 2 8 2 3 3 3" xfId="21154" xr:uid="{4551007C-7713-4BF4-9ADA-F71F87361BDF}"/>
    <cellStyle name="Comma 2 8 2 3 3 3 2" xfId="51978" xr:uid="{B225A22A-D0E4-4D52-AF2D-241A6CCAD66B}"/>
    <cellStyle name="Comma 2 8 2 3 3 4" xfId="36568" xr:uid="{40777D84-4E74-46AE-ABD9-97D4EE1BCF6C}"/>
    <cellStyle name="Comma 2 8 2 3 4" xfId="9749" xr:uid="{95AB8115-4F36-4795-A2BF-480328225A6C}"/>
    <cellStyle name="Comma 2 8 2 3 4 2" xfId="25160" xr:uid="{048DA537-3812-43AA-A3DD-4CA30E7A1FEF}"/>
    <cellStyle name="Comma 2 8 2 3 4 2 2" xfId="55984" xr:uid="{23D09DF3-D96A-49D1-91C8-CD7B36FBA5E1}"/>
    <cellStyle name="Comma 2 8 2 3 4 3" xfId="40574" xr:uid="{3ED134AD-D81E-4900-BF32-56990C3FADB8}"/>
    <cellStyle name="Comma 2 8 2 3 5" xfId="17351" xr:uid="{84CFD546-8D36-4F09-B03C-D1AE9DBA0969}"/>
    <cellStyle name="Comma 2 8 2 3 5 2" xfId="48175" xr:uid="{AC116831-9E98-4864-9D95-EA28177554BE}"/>
    <cellStyle name="Comma 2 8 2 3 6" xfId="32765" xr:uid="{8262583A-D0A9-4F17-BBD0-17C0371F9361}"/>
    <cellStyle name="Comma 2 8 2 4" xfId="2571" xr:uid="{FAAC4F08-640F-424B-918A-FE5CC3452E47}"/>
    <cellStyle name="Comma 2 8 2 4 2" xfId="6374" xr:uid="{6EE34A6B-AE13-4C87-84AF-7650AC4EED19}"/>
    <cellStyle name="Comma 2 8 2 4 2 2" xfId="14185" xr:uid="{D5D88447-1AC8-4E9E-B40B-B86FC663B5D1}"/>
    <cellStyle name="Comma 2 8 2 4 2 2 2" xfId="29596" xr:uid="{9B252B07-6C9A-48C1-B51A-E17ECEADBDBF}"/>
    <cellStyle name="Comma 2 8 2 4 2 2 2 2" xfId="60420" xr:uid="{4B9B5D07-4DF4-4AB2-9744-149141A21C5C}"/>
    <cellStyle name="Comma 2 8 2 4 2 2 3" xfId="45010" xr:uid="{AE4B1745-0752-4E43-9975-40F7F809EA88}"/>
    <cellStyle name="Comma 2 8 2 4 2 3" xfId="21787" xr:uid="{C7ABC2F3-D856-4E3F-8DDE-6AFA7E91E39E}"/>
    <cellStyle name="Comma 2 8 2 4 2 3 2" xfId="52611" xr:uid="{757A22E4-84B1-455F-9450-36E61D33E89B}"/>
    <cellStyle name="Comma 2 8 2 4 2 4" xfId="37201" xr:uid="{D086EFA0-308E-41D2-B4AE-7A8C44DC0C8D}"/>
    <cellStyle name="Comma 2 8 2 4 3" xfId="10382" xr:uid="{35CAA6F5-5D6D-4378-88B6-907E75CBB7E6}"/>
    <cellStyle name="Comma 2 8 2 4 3 2" xfId="25793" xr:uid="{FC5BFE6A-6AA0-46D6-8AEB-A73712332F60}"/>
    <cellStyle name="Comma 2 8 2 4 3 2 2" xfId="56617" xr:uid="{1E01C105-D5BD-4BC1-974C-46BECAAAE4C6}"/>
    <cellStyle name="Comma 2 8 2 4 3 3" xfId="41207" xr:uid="{97C45CB8-4A36-4260-8BE2-593CB0109CFE}"/>
    <cellStyle name="Comma 2 8 2 4 4" xfId="17984" xr:uid="{C1458E42-CBD4-4B25-90AA-537F5BB22E8B}"/>
    <cellStyle name="Comma 2 8 2 4 4 2" xfId="48808" xr:uid="{31990732-9FDA-43CF-890A-AA7FA9399B44}"/>
    <cellStyle name="Comma 2 8 2 4 5" xfId="33398" xr:uid="{16281D2D-A448-4C3B-A332-85AB597C9F02}"/>
    <cellStyle name="Comma 2 8 2 5" xfId="4475" xr:uid="{63A7E5CC-6F69-4317-8BE3-B58E2F53A882}"/>
    <cellStyle name="Comma 2 8 2 5 2" xfId="12286" xr:uid="{89F76707-B95C-4664-A6D3-C364C8ACB242}"/>
    <cellStyle name="Comma 2 8 2 5 2 2" xfId="27697" xr:uid="{796AF87D-C0E5-4759-8003-63438DB87618}"/>
    <cellStyle name="Comma 2 8 2 5 2 2 2" xfId="58521" xr:uid="{149150AF-96BB-445E-BA45-20B2EF175CC9}"/>
    <cellStyle name="Comma 2 8 2 5 2 3" xfId="43111" xr:uid="{2675893A-2C44-4A32-ADD1-353D741B8C3C}"/>
    <cellStyle name="Comma 2 8 2 5 3" xfId="19888" xr:uid="{49E61A5F-A76B-4D38-A124-5066CE6EEF4B}"/>
    <cellStyle name="Comma 2 8 2 5 3 2" xfId="50712" xr:uid="{E0201D77-AAD6-458E-B364-9EB91BD2195B}"/>
    <cellStyle name="Comma 2 8 2 5 4" xfId="35302" xr:uid="{0EE2B06F-25FA-4849-A450-D0481E5C96B6}"/>
    <cellStyle name="Comma 2 8 2 6" xfId="8483" xr:uid="{FE39BE9F-27D9-469B-B148-8D00D7211441}"/>
    <cellStyle name="Comma 2 8 2 6 2" xfId="23894" xr:uid="{73425184-FCB2-48F8-BA97-2DDDEDA81495}"/>
    <cellStyle name="Comma 2 8 2 6 2 2" xfId="54718" xr:uid="{C8A571DF-0FC0-402D-ADEC-8CA960765EFE}"/>
    <cellStyle name="Comma 2 8 2 6 3" xfId="39308" xr:uid="{3B48ED4B-C482-4112-A182-E16C0906A029}"/>
    <cellStyle name="Comma 2 8 2 7" xfId="16085" xr:uid="{6072F499-1C5B-4AB9-90D2-6F2F5FFA18E4}"/>
    <cellStyle name="Comma 2 8 2 7 2" xfId="46909" xr:uid="{BA6DACD0-179F-46A5-ABE8-2CBBCF1D04E6}"/>
    <cellStyle name="Comma 2 8 2 8" xfId="31499" xr:uid="{467BF396-97B6-46C6-AEAE-63ECE1EBF9AD}"/>
    <cellStyle name="Comma 2 8 3" xfId="463" xr:uid="{8A05B2C2-995B-4B78-A066-95AF2CDAFF8E}"/>
    <cellStyle name="Comma 2 8 3 2" xfId="1096" xr:uid="{4C016A95-8B74-49AA-B711-2644452EFA09}"/>
    <cellStyle name="Comma 2 8 3 2 2" xfId="2995" xr:uid="{078FA178-A13E-463F-98CA-F3D09B5870A6}"/>
    <cellStyle name="Comma 2 8 3 2 2 2" xfId="6798" xr:uid="{CF861609-070F-4108-A42E-919B028232B2}"/>
    <cellStyle name="Comma 2 8 3 2 2 2 2" xfId="14609" xr:uid="{936F6B61-A012-4FFF-B482-82D47AD19AB6}"/>
    <cellStyle name="Comma 2 8 3 2 2 2 2 2" xfId="30020" xr:uid="{87345A2F-AFA8-4A10-8539-D01AEE5F6353}"/>
    <cellStyle name="Comma 2 8 3 2 2 2 2 2 2" xfId="60844" xr:uid="{35E9D3E5-EB09-486E-B605-F2C0E6502946}"/>
    <cellStyle name="Comma 2 8 3 2 2 2 2 3" xfId="45434" xr:uid="{A82854A6-6A10-4AE7-863D-84FCF1E4F991}"/>
    <cellStyle name="Comma 2 8 3 2 2 2 3" xfId="22211" xr:uid="{6622E0FC-59E8-440D-B8E2-1F8D9C76197D}"/>
    <cellStyle name="Comma 2 8 3 2 2 2 3 2" xfId="53035" xr:uid="{DD8A330D-D3D3-47A0-B3A7-BED8E4E2E77E}"/>
    <cellStyle name="Comma 2 8 3 2 2 2 4" xfId="37625" xr:uid="{BD24E063-F76F-4F5F-B266-06B8CCFB5381}"/>
    <cellStyle name="Comma 2 8 3 2 2 3" xfId="10806" xr:uid="{2672B1EB-3BF0-453C-A3E4-DE55DE8E6E9B}"/>
    <cellStyle name="Comma 2 8 3 2 2 3 2" xfId="26217" xr:uid="{76C42A37-E390-4427-AD46-4D381D8F3C46}"/>
    <cellStyle name="Comma 2 8 3 2 2 3 2 2" xfId="57041" xr:uid="{DBEFCF2D-F5F3-470C-81FB-9325245D692B}"/>
    <cellStyle name="Comma 2 8 3 2 2 3 3" xfId="41631" xr:uid="{C51B01CD-0EEB-4C73-AFF4-98B122E04114}"/>
    <cellStyle name="Comma 2 8 3 2 2 4" xfId="18408" xr:uid="{1BC55714-E575-441A-9917-491EC70B2272}"/>
    <cellStyle name="Comma 2 8 3 2 2 4 2" xfId="49232" xr:uid="{C9ACB7C8-91CC-4CE8-B2CE-2583BCDF75EC}"/>
    <cellStyle name="Comma 2 8 3 2 2 5" xfId="33822" xr:uid="{4CAEBC55-CF95-437D-A5A0-9DD4366985AF}"/>
    <cellStyle name="Comma 2 8 3 2 3" xfId="4899" xr:uid="{3234C93B-32F5-4F84-942E-E542B0D60BE1}"/>
    <cellStyle name="Comma 2 8 3 2 3 2" xfId="12710" xr:uid="{6C53EA1A-13EE-42AA-A873-FA95804B7A89}"/>
    <cellStyle name="Comma 2 8 3 2 3 2 2" xfId="28121" xr:uid="{AA511E1D-9482-4AF2-B93A-43CD4F7E7CA9}"/>
    <cellStyle name="Comma 2 8 3 2 3 2 2 2" xfId="58945" xr:uid="{F959C2AF-B02C-4ADE-B07F-9B4422A75A9A}"/>
    <cellStyle name="Comma 2 8 3 2 3 2 3" xfId="43535" xr:uid="{69E31405-4F7E-4981-9F57-E65AE272BE2B}"/>
    <cellStyle name="Comma 2 8 3 2 3 3" xfId="20312" xr:uid="{E9D91210-C0FD-495F-905B-D553B444909D}"/>
    <cellStyle name="Comma 2 8 3 2 3 3 2" xfId="51136" xr:uid="{5D2E0856-BBAF-4026-9576-33D109FA05BD}"/>
    <cellStyle name="Comma 2 8 3 2 3 4" xfId="35726" xr:uid="{CF7383DB-E6AC-4890-B348-7A57347DF211}"/>
    <cellStyle name="Comma 2 8 3 2 4" xfId="8907" xr:uid="{BF74EF37-2BC1-4459-A387-655A18B89D42}"/>
    <cellStyle name="Comma 2 8 3 2 4 2" xfId="24318" xr:uid="{907AFFFE-C06B-4699-AAFD-78D9C844BFED}"/>
    <cellStyle name="Comma 2 8 3 2 4 2 2" xfId="55142" xr:uid="{829D816D-83AA-462E-B602-0708A2A3FB7C}"/>
    <cellStyle name="Comma 2 8 3 2 4 3" xfId="39732" xr:uid="{7101503C-1031-4963-B747-44360D711B64}"/>
    <cellStyle name="Comma 2 8 3 2 5" xfId="16509" xr:uid="{33AD9897-068A-43D3-A1D8-3E631681B9C9}"/>
    <cellStyle name="Comma 2 8 3 2 5 2" xfId="47333" xr:uid="{C95E8609-1B56-4AF7-B7EB-C883662FF19E}"/>
    <cellStyle name="Comma 2 8 3 2 6" xfId="31923" xr:uid="{A60FF692-ECC1-498E-823F-ADA74E735932}"/>
    <cellStyle name="Comma 2 8 3 3" xfId="1729" xr:uid="{346C231E-F312-4240-9B7D-6BD0553CA5F0}"/>
    <cellStyle name="Comma 2 8 3 3 2" xfId="3628" xr:uid="{B9ACE7A3-6E94-4DDF-840A-39D367D02E59}"/>
    <cellStyle name="Comma 2 8 3 3 2 2" xfId="7431" xr:uid="{C5E7D934-15F7-4524-9659-8618DAF8A3D8}"/>
    <cellStyle name="Comma 2 8 3 3 2 2 2" xfId="15242" xr:uid="{45CC9B8A-087F-4E0E-9038-3B9CA360236E}"/>
    <cellStyle name="Comma 2 8 3 3 2 2 2 2" xfId="30653" xr:uid="{4A233E01-7611-4C96-A096-79F51F36833E}"/>
    <cellStyle name="Comma 2 8 3 3 2 2 2 2 2" xfId="61477" xr:uid="{E94E7360-AF80-46AB-8F9F-00F9721B96F6}"/>
    <cellStyle name="Comma 2 8 3 3 2 2 2 3" xfId="46067" xr:uid="{8C9D3585-BE7C-4282-BBDB-6BD7A11E5A1F}"/>
    <cellStyle name="Comma 2 8 3 3 2 2 3" xfId="22844" xr:uid="{79DDCE26-9140-408A-B394-E1510CE52439}"/>
    <cellStyle name="Comma 2 8 3 3 2 2 3 2" xfId="53668" xr:uid="{71B6561A-4BF3-4357-9659-E94FCA938092}"/>
    <cellStyle name="Comma 2 8 3 3 2 2 4" xfId="38258" xr:uid="{B00FEB57-A8FE-4A6F-8DEA-F2FA6E2ED3C3}"/>
    <cellStyle name="Comma 2 8 3 3 2 3" xfId="11439" xr:uid="{D255237E-6B8C-4F01-8C98-69D8DEF0478A}"/>
    <cellStyle name="Comma 2 8 3 3 2 3 2" xfId="26850" xr:uid="{0DBDC060-0DD0-4043-87B8-E49E7B85673F}"/>
    <cellStyle name="Comma 2 8 3 3 2 3 2 2" xfId="57674" xr:uid="{EB7A1261-8C62-4EC6-AB40-E936C1ED4113}"/>
    <cellStyle name="Comma 2 8 3 3 2 3 3" xfId="42264" xr:uid="{CBA05589-CDFD-4E76-AD5F-04965782B56E}"/>
    <cellStyle name="Comma 2 8 3 3 2 4" xfId="19041" xr:uid="{A884E6BD-6B8B-45FF-BE95-C97CD582AD7F}"/>
    <cellStyle name="Comma 2 8 3 3 2 4 2" xfId="49865" xr:uid="{2541A889-B6D1-45C1-A3BD-B8A642F94D2E}"/>
    <cellStyle name="Comma 2 8 3 3 2 5" xfId="34455" xr:uid="{7F80556D-CCE9-42CE-B41F-590BB9101C30}"/>
    <cellStyle name="Comma 2 8 3 3 3" xfId="5532" xr:uid="{736E48D6-C7DD-4190-963D-BCD22165F172}"/>
    <cellStyle name="Comma 2 8 3 3 3 2" xfId="13343" xr:uid="{C4030B86-A7CB-44F0-83E6-BF0C8497C6BB}"/>
    <cellStyle name="Comma 2 8 3 3 3 2 2" xfId="28754" xr:uid="{51589CF7-0315-4DD8-BD01-F0B64A74AE73}"/>
    <cellStyle name="Comma 2 8 3 3 3 2 2 2" xfId="59578" xr:uid="{772A9845-7FCD-435C-AB85-30456AA90CB4}"/>
    <cellStyle name="Comma 2 8 3 3 3 2 3" xfId="44168" xr:uid="{3C90D428-C1D4-4248-AE28-8A7A35397B47}"/>
    <cellStyle name="Comma 2 8 3 3 3 3" xfId="20945" xr:uid="{3DFA57C5-6B9F-4FF4-B1A6-BED7CBCE3BBE}"/>
    <cellStyle name="Comma 2 8 3 3 3 3 2" xfId="51769" xr:uid="{42798A4A-3AA5-4730-8764-70909E999ECE}"/>
    <cellStyle name="Comma 2 8 3 3 3 4" xfId="36359" xr:uid="{6DF4AF40-B77D-4D46-8A76-9816F859CAD7}"/>
    <cellStyle name="Comma 2 8 3 3 4" xfId="9540" xr:uid="{4E91786F-7B2C-4003-A8AA-209DE3A6E0E8}"/>
    <cellStyle name="Comma 2 8 3 3 4 2" xfId="24951" xr:uid="{74E45180-3AED-4D2B-A634-BE44570C4BF5}"/>
    <cellStyle name="Comma 2 8 3 3 4 2 2" xfId="55775" xr:uid="{94FDA366-23D1-4F5C-880F-D44EE3EA2E8F}"/>
    <cellStyle name="Comma 2 8 3 3 4 3" xfId="40365" xr:uid="{060644C8-5D42-44EF-9D6D-E28A515DDB48}"/>
    <cellStyle name="Comma 2 8 3 3 5" xfId="17142" xr:uid="{4A5A6FAC-87FB-43CC-9F7B-56CB8B29907B}"/>
    <cellStyle name="Comma 2 8 3 3 5 2" xfId="47966" xr:uid="{8A8FC72A-C052-4881-BFD6-D0C22A195C78}"/>
    <cellStyle name="Comma 2 8 3 3 6" xfId="32556" xr:uid="{4989195C-FF67-4E80-A8DF-450A3CFDAF1A}"/>
    <cellStyle name="Comma 2 8 3 4" xfId="2362" xr:uid="{DFC7C149-25DE-4CB6-90D9-CB47F7AEB8CE}"/>
    <cellStyle name="Comma 2 8 3 4 2" xfId="6165" xr:uid="{7A7E1F51-E509-4D3E-84A8-E8ED2447CB32}"/>
    <cellStyle name="Comma 2 8 3 4 2 2" xfId="13976" xr:uid="{434EED0B-9833-41F3-8ECC-4C2390DFBDEE}"/>
    <cellStyle name="Comma 2 8 3 4 2 2 2" xfId="29387" xr:uid="{9F53137F-4CAA-44F0-9926-0505A666D870}"/>
    <cellStyle name="Comma 2 8 3 4 2 2 2 2" xfId="60211" xr:uid="{D3709B49-1EB7-43D3-BBFF-D6C8D14344AA}"/>
    <cellStyle name="Comma 2 8 3 4 2 2 3" xfId="44801" xr:uid="{55567F2D-4B01-4368-B278-6E00262844BB}"/>
    <cellStyle name="Comma 2 8 3 4 2 3" xfId="21578" xr:uid="{B5A0AB15-3412-4227-8B20-C1660B3F2E7D}"/>
    <cellStyle name="Comma 2 8 3 4 2 3 2" xfId="52402" xr:uid="{521B5F6F-2684-4DFB-AA8E-A91227EB8BD7}"/>
    <cellStyle name="Comma 2 8 3 4 2 4" xfId="36992" xr:uid="{82495FC3-8D87-42BA-947F-60D9ACC3B897}"/>
    <cellStyle name="Comma 2 8 3 4 3" xfId="10173" xr:uid="{7485F40E-440C-4E4E-BD1D-7364F46969A3}"/>
    <cellStyle name="Comma 2 8 3 4 3 2" xfId="25584" xr:uid="{015A542B-0830-4E7E-AF96-86011CD554F8}"/>
    <cellStyle name="Comma 2 8 3 4 3 2 2" xfId="56408" xr:uid="{BD60589F-A755-442F-B015-9011CC9404B4}"/>
    <cellStyle name="Comma 2 8 3 4 3 3" xfId="40998" xr:uid="{0458DFE2-142D-49FD-936D-C7E59F74F8A7}"/>
    <cellStyle name="Comma 2 8 3 4 4" xfId="17775" xr:uid="{AE6ABB19-295F-43C4-AEE5-CA6A06ED2489}"/>
    <cellStyle name="Comma 2 8 3 4 4 2" xfId="48599" xr:uid="{696A3D38-18C3-4648-91C0-8A82CE9ABFC4}"/>
    <cellStyle name="Comma 2 8 3 4 5" xfId="33189" xr:uid="{B92D9636-CC3F-42E8-896B-B3BAEECBF53B}"/>
    <cellStyle name="Comma 2 8 3 5" xfId="4266" xr:uid="{0B866180-5C46-4095-B59C-CA1F4A9D4683}"/>
    <cellStyle name="Comma 2 8 3 5 2" xfId="12077" xr:uid="{5EB9FEB8-AE9A-4947-9F94-13E9CD89CD9C}"/>
    <cellStyle name="Comma 2 8 3 5 2 2" xfId="27488" xr:uid="{1C182988-AB9E-4760-9241-31C7C3F81F21}"/>
    <cellStyle name="Comma 2 8 3 5 2 2 2" xfId="58312" xr:uid="{27564E7F-5468-4C56-A124-A835D589E9E3}"/>
    <cellStyle name="Comma 2 8 3 5 2 3" xfId="42902" xr:uid="{0AD14FFD-E661-4B13-A665-951687CA6214}"/>
    <cellStyle name="Comma 2 8 3 5 3" xfId="19679" xr:uid="{76AFD47E-E42E-4A9A-A7F0-7E6AF984461A}"/>
    <cellStyle name="Comma 2 8 3 5 3 2" xfId="50503" xr:uid="{3D1D697A-CEE9-4646-AE1B-365CC70A1935}"/>
    <cellStyle name="Comma 2 8 3 5 4" xfId="35093" xr:uid="{7F7222F7-AB37-4831-8735-164FC1F5989F}"/>
    <cellStyle name="Comma 2 8 3 6" xfId="8274" xr:uid="{0E4C608E-8822-4DA5-B5A7-FB54A76C875C}"/>
    <cellStyle name="Comma 2 8 3 6 2" xfId="23685" xr:uid="{43E2EB72-D71F-4892-BD40-9687438792C4}"/>
    <cellStyle name="Comma 2 8 3 6 2 2" xfId="54509" xr:uid="{F08747F1-E4A2-4F22-AAAB-D7F2DEDEA3FC}"/>
    <cellStyle name="Comma 2 8 3 6 3" xfId="39099" xr:uid="{AAE8211D-D97C-4F7F-82FF-3DE3D5C0B781}"/>
    <cellStyle name="Comma 2 8 3 7" xfId="15876" xr:uid="{9D390A60-30F2-4D7E-8C43-E0466E8FE12F}"/>
    <cellStyle name="Comma 2 8 3 7 2" xfId="46700" xr:uid="{23E82530-C102-4CD4-9298-65B135CB01E1}"/>
    <cellStyle name="Comma 2 8 3 8" xfId="31290" xr:uid="{4ACAEB17-B3A0-4590-A39E-5A2FE17BCC13}"/>
    <cellStyle name="Comma 2 8 4" xfId="883" xr:uid="{7E0A781F-1B9B-42C3-A546-4B151AE7CD50}"/>
    <cellStyle name="Comma 2 8 4 2" xfId="2782" xr:uid="{51FE7C09-8E2B-4195-8CB8-6B4A194F3FA5}"/>
    <cellStyle name="Comma 2 8 4 2 2" xfId="6585" xr:uid="{9D2ECCE0-9488-4F5B-9DAC-2BDE665FC1DC}"/>
    <cellStyle name="Comma 2 8 4 2 2 2" xfId="14396" xr:uid="{40AC42ED-F611-4AFF-B083-B576D99FBD1F}"/>
    <cellStyle name="Comma 2 8 4 2 2 2 2" xfId="29807" xr:uid="{C3666E57-00ED-46A9-A96B-548F9A151FED}"/>
    <cellStyle name="Comma 2 8 4 2 2 2 2 2" xfId="60631" xr:uid="{F2E031FA-5DF1-45F9-A41F-8CEF88D4BFDD}"/>
    <cellStyle name="Comma 2 8 4 2 2 2 3" xfId="45221" xr:uid="{FC7DB457-CB9B-4030-83CB-D68890CD23DF}"/>
    <cellStyle name="Comma 2 8 4 2 2 3" xfId="21998" xr:uid="{C9124B04-2219-4334-A982-DF1C44822768}"/>
    <cellStyle name="Comma 2 8 4 2 2 3 2" xfId="52822" xr:uid="{CCC4D266-4799-4BDF-B0DB-5A704E7130A0}"/>
    <cellStyle name="Comma 2 8 4 2 2 4" xfId="37412" xr:uid="{3789EF58-924E-4D08-89C5-6D979DB4FD00}"/>
    <cellStyle name="Comma 2 8 4 2 3" xfId="10593" xr:uid="{DEEA99B1-4909-4D61-BCD2-D82BF4B2DA0B}"/>
    <cellStyle name="Comma 2 8 4 2 3 2" xfId="26004" xr:uid="{67DF350E-7A8E-4D59-A48E-31F9963FB2A5}"/>
    <cellStyle name="Comma 2 8 4 2 3 2 2" xfId="56828" xr:uid="{C263431F-4D47-4764-897E-8885C6844268}"/>
    <cellStyle name="Comma 2 8 4 2 3 3" xfId="41418" xr:uid="{5EF12450-5187-45F3-B9A7-658730109E96}"/>
    <cellStyle name="Comma 2 8 4 2 4" xfId="18195" xr:uid="{94021EF8-76AA-4170-A7C6-0364B071B6F5}"/>
    <cellStyle name="Comma 2 8 4 2 4 2" xfId="49019" xr:uid="{3387D45C-E112-4E11-90D1-96387A7BF6E9}"/>
    <cellStyle name="Comma 2 8 4 2 5" xfId="33609" xr:uid="{F03EC4A5-A667-4883-82FA-ADA2FB056C40}"/>
    <cellStyle name="Comma 2 8 4 3" xfId="4686" xr:uid="{962984DF-FE4E-4000-BA92-9A7985B61A70}"/>
    <cellStyle name="Comma 2 8 4 3 2" xfId="12497" xr:uid="{7522E786-E3B4-4D49-B090-5BA5111EFBBA}"/>
    <cellStyle name="Comma 2 8 4 3 2 2" xfId="27908" xr:uid="{9718B2AE-D8D2-4240-B12D-DF10F65A0D73}"/>
    <cellStyle name="Comma 2 8 4 3 2 2 2" xfId="58732" xr:uid="{DDA79CE2-B81B-4499-BC74-F7C4EDAAC04F}"/>
    <cellStyle name="Comma 2 8 4 3 2 3" xfId="43322" xr:uid="{13ADF81E-76D4-4D90-B194-934FF51D480C}"/>
    <cellStyle name="Comma 2 8 4 3 3" xfId="20099" xr:uid="{63CBDD70-DC41-429E-99DD-9F960B620171}"/>
    <cellStyle name="Comma 2 8 4 3 3 2" xfId="50923" xr:uid="{294E8C3F-7963-41CD-8FB3-20E4C360B411}"/>
    <cellStyle name="Comma 2 8 4 3 4" xfId="35513" xr:uid="{C1E2812C-966D-4CF9-9AB9-D791FC9F5C25}"/>
    <cellStyle name="Comma 2 8 4 4" xfId="8694" xr:uid="{42F1E187-0CA7-4BB5-AC39-F795D209E203}"/>
    <cellStyle name="Comma 2 8 4 4 2" xfId="24105" xr:uid="{65E2886F-349D-4426-B5F0-47C405921854}"/>
    <cellStyle name="Comma 2 8 4 4 2 2" xfId="54929" xr:uid="{40165940-88FD-4CBF-8F15-A5034C0738B7}"/>
    <cellStyle name="Comma 2 8 4 4 3" xfId="39519" xr:uid="{48CC33CB-941E-42CD-8916-12C47F3F47FA}"/>
    <cellStyle name="Comma 2 8 4 5" xfId="16296" xr:uid="{3D51677E-9E2B-4266-9839-E8F56068809A}"/>
    <cellStyle name="Comma 2 8 4 5 2" xfId="47120" xr:uid="{A12A5E1A-3F01-4068-8C2A-0C5B57D6A31D}"/>
    <cellStyle name="Comma 2 8 4 6" xfId="31710" xr:uid="{EA851193-765E-48A4-A7F0-60F86236A884}"/>
    <cellStyle name="Comma 2 8 5" xfId="1516" xr:uid="{112147FE-DF80-4E97-93AF-882BF1ACADF2}"/>
    <cellStyle name="Comma 2 8 5 2" xfId="3415" xr:uid="{A39935D8-64DB-4995-B405-69791EBD1D0E}"/>
    <cellStyle name="Comma 2 8 5 2 2" xfId="7218" xr:uid="{057EEEC7-52EF-4D47-8897-8993DA65A677}"/>
    <cellStyle name="Comma 2 8 5 2 2 2" xfId="15029" xr:uid="{0D2E9FF1-6B13-4587-9A3A-CB45C969EC48}"/>
    <cellStyle name="Comma 2 8 5 2 2 2 2" xfId="30440" xr:uid="{7347C03D-AD21-484F-8C75-5926AB4C4E4B}"/>
    <cellStyle name="Comma 2 8 5 2 2 2 2 2" xfId="61264" xr:uid="{CE52C307-E92F-4003-B3F0-723BB668BCDE}"/>
    <cellStyle name="Comma 2 8 5 2 2 2 3" xfId="45854" xr:uid="{716BFEA0-8FA4-4553-AB65-32799C5F5123}"/>
    <cellStyle name="Comma 2 8 5 2 2 3" xfId="22631" xr:uid="{D0BBE290-224A-4AEF-8E8A-666B7FDB638A}"/>
    <cellStyle name="Comma 2 8 5 2 2 3 2" xfId="53455" xr:uid="{D6076534-4174-4C96-9BF2-1253B62F8698}"/>
    <cellStyle name="Comma 2 8 5 2 2 4" xfId="38045" xr:uid="{A041C863-18A2-4BCC-A542-89EFADD3892C}"/>
    <cellStyle name="Comma 2 8 5 2 3" xfId="11226" xr:uid="{990BD32C-6C28-4E38-A6CC-7FE7A991DE71}"/>
    <cellStyle name="Comma 2 8 5 2 3 2" xfId="26637" xr:uid="{E33C90DE-9B62-4FF3-A4BA-556F14F2F6F4}"/>
    <cellStyle name="Comma 2 8 5 2 3 2 2" xfId="57461" xr:uid="{BDEADA9E-E997-4B2A-8890-2B6F1DC4B9EF}"/>
    <cellStyle name="Comma 2 8 5 2 3 3" xfId="42051" xr:uid="{035B4331-447E-426A-BF85-BBB7C52C5223}"/>
    <cellStyle name="Comma 2 8 5 2 4" xfId="18828" xr:uid="{6AA9B10A-76D6-4533-91E8-C4C0637A77C2}"/>
    <cellStyle name="Comma 2 8 5 2 4 2" xfId="49652" xr:uid="{E8B13D08-D000-488E-B52D-D7AD4ABD73A7}"/>
    <cellStyle name="Comma 2 8 5 2 5" xfId="34242" xr:uid="{ADE6EB24-C4A8-44E2-9B7D-707F6D1DCBE7}"/>
    <cellStyle name="Comma 2 8 5 3" xfId="5319" xr:uid="{677CF721-7216-4203-B9B1-4C4056FBA2F0}"/>
    <cellStyle name="Comma 2 8 5 3 2" xfId="13130" xr:uid="{7B72B33A-34C8-434B-BA79-302634CE1714}"/>
    <cellStyle name="Comma 2 8 5 3 2 2" xfId="28541" xr:uid="{F2DF0B0D-4D7D-449A-A25F-762C82A5F22F}"/>
    <cellStyle name="Comma 2 8 5 3 2 2 2" xfId="59365" xr:uid="{6B466C9D-7054-409B-85C6-572F00ED0CA3}"/>
    <cellStyle name="Comma 2 8 5 3 2 3" xfId="43955" xr:uid="{5BA4A9D5-22C4-41F4-AD86-2A4DCD3C4B1B}"/>
    <cellStyle name="Comma 2 8 5 3 3" xfId="20732" xr:uid="{128F3641-05C5-48E8-9FB9-BDAD05C87CB2}"/>
    <cellStyle name="Comma 2 8 5 3 3 2" xfId="51556" xr:uid="{588570E6-3427-4860-92FC-1271C8615361}"/>
    <cellStyle name="Comma 2 8 5 3 4" xfId="36146" xr:uid="{BEC82BA0-7298-42ED-A7A6-0FE900D5BE1A}"/>
    <cellStyle name="Comma 2 8 5 4" xfId="9327" xr:uid="{A3443208-8525-4286-9719-E5D59B220AA6}"/>
    <cellStyle name="Comma 2 8 5 4 2" xfId="24738" xr:uid="{805022B6-A6F9-4A09-BC57-68E188C051E3}"/>
    <cellStyle name="Comma 2 8 5 4 2 2" xfId="55562" xr:uid="{DC2E3135-5F93-4E9B-A593-4023B62D2502}"/>
    <cellStyle name="Comma 2 8 5 4 3" xfId="40152" xr:uid="{CE3AC93E-5804-48B8-AED8-470983E55AB5}"/>
    <cellStyle name="Comma 2 8 5 5" xfId="16929" xr:uid="{F22CD998-2602-4616-B6CF-9046C80BDA90}"/>
    <cellStyle name="Comma 2 8 5 5 2" xfId="47753" xr:uid="{D89E30D6-F6E2-45BA-AF20-65F05F4EE6DC}"/>
    <cellStyle name="Comma 2 8 5 6" xfId="32343" xr:uid="{A74B7501-07E8-48B6-92FA-CFA7BC0E1B04}"/>
    <cellStyle name="Comma 2 8 6" xfId="2149" xr:uid="{0F2CAB1D-AFF7-4C80-9927-181B225EB000}"/>
    <cellStyle name="Comma 2 8 6 2" xfId="5952" xr:uid="{6E9734F9-87C6-41CD-B93D-0E38D64A26E8}"/>
    <cellStyle name="Comma 2 8 6 2 2" xfId="13763" xr:uid="{6FFCBB5E-D1F7-4136-8634-A51F780C23A3}"/>
    <cellStyle name="Comma 2 8 6 2 2 2" xfId="29174" xr:uid="{BD6749EA-FD81-409E-807F-9A28A7725E25}"/>
    <cellStyle name="Comma 2 8 6 2 2 2 2" xfId="59998" xr:uid="{8C566CD8-9BDB-44E1-B5B8-FA2C4145B53F}"/>
    <cellStyle name="Comma 2 8 6 2 2 3" xfId="44588" xr:uid="{9D0D5FD0-3E23-4A85-BA25-EFCE27B7ABDE}"/>
    <cellStyle name="Comma 2 8 6 2 3" xfId="21365" xr:uid="{91816B49-2591-4A00-8E91-8053B1A44A64}"/>
    <cellStyle name="Comma 2 8 6 2 3 2" xfId="52189" xr:uid="{DC327407-8C4B-404A-A27F-1CDEE5E2BD8A}"/>
    <cellStyle name="Comma 2 8 6 2 4" xfId="36779" xr:uid="{F1796976-3678-4ACF-980D-2F52908966AB}"/>
    <cellStyle name="Comma 2 8 6 3" xfId="9960" xr:uid="{93B0C383-74FA-4D5A-9A41-4DD450902F17}"/>
    <cellStyle name="Comma 2 8 6 3 2" xfId="25371" xr:uid="{B5F88F67-730F-438A-9EBB-F716A9778514}"/>
    <cellStyle name="Comma 2 8 6 3 2 2" xfId="56195" xr:uid="{517B5789-3C16-4CD4-A62F-F42797F88F5A}"/>
    <cellStyle name="Comma 2 8 6 3 3" xfId="40785" xr:uid="{324989DF-D15F-4941-9357-76D2867A9A77}"/>
    <cellStyle name="Comma 2 8 6 4" xfId="17562" xr:uid="{04AE4CD3-2C3C-4840-9134-2D474017B62A}"/>
    <cellStyle name="Comma 2 8 6 4 2" xfId="48386" xr:uid="{DB481996-7419-42A0-9428-0F3167499EEC}"/>
    <cellStyle name="Comma 2 8 6 5" xfId="32976" xr:uid="{7CF0C9FB-6978-4E3E-8A48-F5FBD7F22739}"/>
    <cellStyle name="Comma 2 8 7" xfId="4053" xr:uid="{64263BF0-3C42-4353-8ED6-3E714AB3CDAF}"/>
    <cellStyle name="Comma 2 8 7 2" xfId="11864" xr:uid="{2BB423BB-201A-4576-BD03-DA06F9B2FF23}"/>
    <cellStyle name="Comma 2 8 7 2 2" xfId="27275" xr:uid="{C77294AE-2151-4301-A181-5180814C75FB}"/>
    <cellStyle name="Comma 2 8 7 2 2 2" xfId="58099" xr:uid="{35243722-E994-4A3E-A666-2B5FFF5C7A83}"/>
    <cellStyle name="Comma 2 8 7 2 3" xfId="42689" xr:uid="{4D2F6A27-EADF-4221-BA34-8F44AFC7E09A}"/>
    <cellStyle name="Comma 2 8 7 3" xfId="19466" xr:uid="{345615C1-3DE8-4667-8BA2-B4AFE22A403B}"/>
    <cellStyle name="Comma 2 8 7 3 2" xfId="50290" xr:uid="{29E4F9D6-C91F-47E2-B3A4-5EDC07E909F2}"/>
    <cellStyle name="Comma 2 8 7 4" xfId="34880" xr:uid="{2ABBD746-6210-47E6-9CE9-C8AD7864105F}"/>
    <cellStyle name="Comma 2 8 8" xfId="8061" xr:uid="{57019417-2913-4045-B33E-40466B1DF7D6}"/>
    <cellStyle name="Comma 2 8 8 2" xfId="23472" xr:uid="{04EF4AD1-892C-4EB6-A57B-F6CD007AC094}"/>
    <cellStyle name="Comma 2 8 8 2 2" xfId="54296" xr:uid="{96A6C905-57D9-4F9A-B4C0-D30E8ECD25EA}"/>
    <cellStyle name="Comma 2 8 8 3" xfId="38886" xr:uid="{848A96AD-792A-43EC-A01B-F125FCDCC8A2}"/>
    <cellStyle name="Comma 2 8 9" xfId="7852" xr:uid="{F6EA74FE-6D79-4CEB-83FB-27AE25EB224D}"/>
    <cellStyle name="Comma 2 8 9 2" xfId="23263" xr:uid="{2C900B29-A342-4DDE-9A03-FF199D41F1A7}"/>
    <cellStyle name="Comma 2 8 9 2 2" xfId="54087" xr:uid="{38EE6C37-37AC-4C37-B611-2CE8EB9C0723}"/>
    <cellStyle name="Comma 2 8 9 3" xfId="38677" xr:uid="{47FEF607-06F8-4A73-8286-F06A5BB75801}"/>
    <cellStyle name="Comma 2 9" xfId="161" xr:uid="{4D17DD27-A746-4FE0-96DB-D56AE88B862E}"/>
    <cellStyle name="Comma 2 9 10" xfId="15583" xr:uid="{A536F13A-F222-4629-BEE8-73400736DE2B}"/>
    <cellStyle name="Comma 2 9 10 2" xfId="46407" xr:uid="{C8635444-DA3D-4EB7-8CEB-9587C37C7DF2}"/>
    <cellStyle name="Comma 2 9 11" xfId="30997" xr:uid="{C82DC2AB-5334-4B36-B5A0-C6EA2557081A}"/>
    <cellStyle name="Comma 2 9 2" xfId="592" xr:uid="{B7C5DA73-AFA7-4CA5-8091-16257DDB1219}"/>
    <cellStyle name="Comma 2 9 2 2" xfId="1225" xr:uid="{D0287017-DC58-445F-8AFF-D402A2EC3CE4}"/>
    <cellStyle name="Comma 2 9 2 2 2" xfId="3124" xr:uid="{C85D16BC-773E-46E5-88D5-793147121690}"/>
    <cellStyle name="Comma 2 9 2 2 2 2" xfId="6927" xr:uid="{F0AA974D-2504-4CE8-9032-A203638ECE07}"/>
    <cellStyle name="Comma 2 9 2 2 2 2 2" xfId="14738" xr:uid="{E7010A1F-710A-4402-B4EA-647900AB6756}"/>
    <cellStyle name="Comma 2 9 2 2 2 2 2 2" xfId="30149" xr:uid="{48B319CC-8FEC-45B1-AB10-9DDAD21A22A0}"/>
    <cellStyle name="Comma 2 9 2 2 2 2 2 2 2" xfId="60973" xr:uid="{C97366A0-6DAC-4A87-9B16-446DA4A9FDB8}"/>
    <cellStyle name="Comma 2 9 2 2 2 2 2 3" xfId="45563" xr:uid="{73DA2BD6-E8D2-451D-ABC6-53294CB25B18}"/>
    <cellStyle name="Comma 2 9 2 2 2 2 3" xfId="22340" xr:uid="{47166E1E-F0CF-4989-946D-59FD7398DB7E}"/>
    <cellStyle name="Comma 2 9 2 2 2 2 3 2" xfId="53164" xr:uid="{AB82D887-DE8A-4A77-BF66-DEE71E96BC7B}"/>
    <cellStyle name="Comma 2 9 2 2 2 2 4" xfId="37754" xr:uid="{C4F52110-23A8-42D8-A817-010C723B4CDA}"/>
    <cellStyle name="Comma 2 9 2 2 2 3" xfId="10935" xr:uid="{7D5022DF-B6F5-421D-B82C-508FA3E5F3DA}"/>
    <cellStyle name="Comma 2 9 2 2 2 3 2" xfId="26346" xr:uid="{2F523A0D-7CF1-41C1-A261-8D16D35FD2E9}"/>
    <cellStyle name="Comma 2 9 2 2 2 3 2 2" xfId="57170" xr:uid="{011E5479-AB7E-48C5-9BCF-0F26F59A5F71}"/>
    <cellStyle name="Comma 2 9 2 2 2 3 3" xfId="41760" xr:uid="{F6E9D72F-EF3B-41F8-BB8E-9E3B5883A724}"/>
    <cellStyle name="Comma 2 9 2 2 2 4" xfId="18537" xr:uid="{B30EC933-6CEA-43FA-9F3B-E853D17BA24F}"/>
    <cellStyle name="Comma 2 9 2 2 2 4 2" xfId="49361" xr:uid="{DEA661C2-528C-4D01-A0E4-279A9ED6CDD4}"/>
    <cellStyle name="Comma 2 9 2 2 2 5" xfId="33951" xr:uid="{5D7D7D1D-90DA-47D8-B54E-915C1A79CFB4}"/>
    <cellStyle name="Comma 2 9 2 2 3" xfId="5028" xr:uid="{794F0F24-2B6B-4926-8FF0-EDAC702630AC}"/>
    <cellStyle name="Comma 2 9 2 2 3 2" xfId="12839" xr:uid="{A854B480-2AA1-4AAD-8D53-283258AB6CC7}"/>
    <cellStyle name="Comma 2 9 2 2 3 2 2" xfId="28250" xr:uid="{80401643-5E61-4A56-A342-E4D798A88E56}"/>
    <cellStyle name="Comma 2 9 2 2 3 2 2 2" xfId="59074" xr:uid="{E012CE6C-D923-4614-810A-00BA776D3456}"/>
    <cellStyle name="Comma 2 9 2 2 3 2 3" xfId="43664" xr:uid="{481EAC33-415B-429F-B0C6-7CC5B0DCCF0F}"/>
    <cellStyle name="Comma 2 9 2 2 3 3" xfId="20441" xr:uid="{3E3E9103-750B-40B0-938C-447CC753FC15}"/>
    <cellStyle name="Comma 2 9 2 2 3 3 2" xfId="51265" xr:uid="{C6F238C3-3B14-47F6-829C-DD68297ADAAE}"/>
    <cellStyle name="Comma 2 9 2 2 3 4" xfId="35855" xr:uid="{A3307B31-BBD3-459C-87B2-04C912D58F0C}"/>
    <cellStyle name="Comma 2 9 2 2 4" xfId="9036" xr:uid="{7AA740FA-BB77-4D3D-A11F-093808DCF63F}"/>
    <cellStyle name="Comma 2 9 2 2 4 2" xfId="24447" xr:uid="{58F1AA68-319B-4B6E-8F39-A0323F8BDA39}"/>
    <cellStyle name="Comma 2 9 2 2 4 2 2" xfId="55271" xr:uid="{0A74B54F-AB04-42C6-A03E-71A062C08E76}"/>
    <cellStyle name="Comma 2 9 2 2 4 3" xfId="39861" xr:uid="{905297A4-1271-43E6-ADC5-297AF7D00FF0}"/>
    <cellStyle name="Comma 2 9 2 2 5" xfId="16638" xr:uid="{4C62098B-D461-4939-B4DC-588B8F4459D0}"/>
    <cellStyle name="Comma 2 9 2 2 5 2" xfId="47462" xr:uid="{220C7DAF-1324-477F-8842-AD384AB6B56A}"/>
    <cellStyle name="Comma 2 9 2 2 6" xfId="32052" xr:uid="{BEF7120A-B71E-4BDD-9584-ADA726A5BA8D}"/>
    <cellStyle name="Comma 2 9 2 3" xfId="1858" xr:uid="{D8058777-4538-4ACD-8ECD-633E3A86E3E5}"/>
    <cellStyle name="Comma 2 9 2 3 2" xfId="3757" xr:uid="{6F14F4A7-47C6-45CC-86AF-BE9ABC97CA60}"/>
    <cellStyle name="Comma 2 9 2 3 2 2" xfId="7560" xr:uid="{97D305AE-A2EC-4470-ACE8-0FAADA2E7E59}"/>
    <cellStyle name="Comma 2 9 2 3 2 2 2" xfId="15371" xr:uid="{1C02DF00-6A42-4385-8F49-80DEAB79D8F8}"/>
    <cellStyle name="Comma 2 9 2 3 2 2 2 2" xfId="30782" xr:uid="{26CC393E-F375-489A-8F85-89D22236DE57}"/>
    <cellStyle name="Comma 2 9 2 3 2 2 2 2 2" xfId="61606" xr:uid="{9C306A69-6B92-4297-8CCC-E649E59C3F9B}"/>
    <cellStyle name="Comma 2 9 2 3 2 2 2 3" xfId="46196" xr:uid="{EAB4CC37-C1DD-47F3-82A3-32050EC40DD2}"/>
    <cellStyle name="Comma 2 9 2 3 2 2 3" xfId="22973" xr:uid="{AA160DFE-A1F5-40D9-BF01-EA631206D155}"/>
    <cellStyle name="Comma 2 9 2 3 2 2 3 2" xfId="53797" xr:uid="{661C1E3F-AD7D-42F7-A3E7-CC8173EAA715}"/>
    <cellStyle name="Comma 2 9 2 3 2 2 4" xfId="38387" xr:uid="{9A537612-0533-4BCC-8679-8447C62FBB88}"/>
    <cellStyle name="Comma 2 9 2 3 2 3" xfId="11568" xr:uid="{9A994713-8FD3-4467-98AE-C31D39032C36}"/>
    <cellStyle name="Comma 2 9 2 3 2 3 2" xfId="26979" xr:uid="{35970159-ACFD-409A-B361-5F0377F4FC20}"/>
    <cellStyle name="Comma 2 9 2 3 2 3 2 2" xfId="57803" xr:uid="{478083CE-42BD-48B7-9E65-C6E07935865A}"/>
    <cellStyle name="Comma 2 9 2 3 2 3 3" xfId="42393" xr:uid="{E9089A19-76AD-48B2-9689-9CFBB0B2CCA0}"/>
    <cellStyle name="Comma 2 9 2 3 2 4" xfId="19170" xr:uid="{7906588E-8E79-483E-9ACD-5B317F5E892D}"/>
    <cellStyle name="Comma 2 9 2 3 2 4 2" xfId="49994" xr:uid="{59FD8192-B7B1-4356-BB41-81467BA9D68C}"/>
    <cellStyle name="Comma 2 9 2 3 2 5" xfId="34584" xr:uid="{261EC659-604A-48CE-A139-61AFC15445B4}"/>
    <cellStyle name="Comma 2 9 2 3 3" xfId="5661" xr:uid="{8A89C1A3-3E7D-45D1-941F-FA714AA54EF0}"/>
    <cellStyle name="Comma 2 9 2 3 3 2" xfId="13472" xr:uid="{BBFAF5EC-E429-4593-8E9D-FB62D098719F}"/>
    <cellStyle name="Comma 2 9 2 3 3 2 2" xfId="28883" xr:uid="{3273CE89-1C59-43E1-AD4E-5E0E0431B9E3}"/>
    <cellStyle name="Comma 2 9 2 3 3 2 2 2" xfId="59707" xr:uid="{60A8B29B-6A2F-43F8-999C-F83B6FEEBD4F}"/>
    <cellStyle name="Comma 2 9 2 3 3 2 3" xfId="44297" xr:uid="{D5A154D8-C695-41CB-99CE-0D654678E44A}"/>
    <cellStyle name="Comma 2 9 2 3 3 3" xfId="21074" xr:uid="{02DD92DA-1489-41A3-96F4-845B9AE0B3FE}"/>
    <cellStyle name="Comma 2 9 2 3 3 3 2" xfId="51898" xr:uid="{FF791663-9DF1-4BF8-BA89-A6C5FB477868}"/>
    <cellStyle name="Comma 2 9 2 3 3 4" xfId="36488" xr:uid="{789FD88C-6080-4874-BEE4-C858440EED5F}"/>
    <cellStyle name="Comma 2 9 2 3 4" xfId="9669" xr:uid="{3D0BFA5C-BCAC-40B3-8C8C-BD68718DD2BC}"/>
    <cellStyle name="Comma 2 9 2 3 4 2" xfId="25080" xr:uid="{CC91E9EF-58AC-46C6-8DF4-8D29189EB831}"/>
    <cellStyle name="Comma 2 9 2 3 4 2 2" xfId="55904" xr:uid="{B767D163-2A4C-4501-85F3-4713E99BCE20}"/>
    <cellStyle name="Comma 2 9 2 3 4 3" xfId="40494" xr:uid="{6AF9CCBE-940D-4640-866D-F47860A6DDA4}"/>
    <cellStyle name="Comma 2 9 2 3 5" xfId="17271" xr:uid="{746C25EC-5080-4BD9-8F6B-147C7767A5E1}"/>
    <cellStyle name="Comma 2 9 2 3 5 2" xfId="48095" xr:uid="{C92409EF-2DE2-41E5-9039-F1DEA32BE5CF}"/>
    <cellStyle name="Comma 2 9 2 3 6" xfId="32685" xr:uid="{E6A6EF04-2CB7-424E-99FF-2F9A3487DF3F}"/>
    <cellStyle name="Comma 2 9 2 4" xfId="2491" xr:uid="{C4132F38-430C-493D-9D20-B232826CF5B7}"/>
    <cellStyle name="Comma 2 9 2 4 2" xfId="6294" xr:uid="{0BCBB046-AA56-4D81-899C-E7A1A389715C}"/>
    <cellStyle name="Comma 2 9 2 4 2 2" xfId="14105" xr:uid="{CED17ADC-273A-4142-AAF2-EC479E6FFE89}"/>
    <cellStyle name="Comma 2 9 2 4 2 2 2" xfId="29516" xr:uid="{2617653D-8783-4858-B05C-167EB3510543}"/>
    <cellStyle name="Comma 2 9 2 4 2 2 2 2" xfId="60340" xr:uid="{D60D25F3-647E-460D-AFFB-EE338AEECA20}"/>
    <cellStyle name="Comma 2 9 2 4 2 2 3" xfId="44930" xr:uid="{05CC20FF-2365-4F10-8F57-F83962B9261F}"/>
    <cellStyle name="Comma 2 9 2 4 2 3" xfId="21707" xr:uid="{421AA765-D456-4363-A0AF-0986797C4FAA}"/>
    <cellStyle name="Comma 2 9 2 4 2 3 2" xfId="52531" xr:uid="{55EB5A29-1E1C-4251-A164-AAC577542763}"/>
    <cellStyle name="Comma 2 9 2 4 2 4" xfId="37121" xr:uid="{1CCD86CF-A36A-490A-BAAA-40E34A6C071B}"/>
    <cellStyle name="Comma 2 9 2 4 3" xfId="10302" xr:uid="{4BBD223E-5E4E-49DA-AC20-AD050D1FFD61}"/>
    <cellStyle name="Comma 2 9 2 4 3 2" xfId="25713" xr:uid="{345879C8-9A20-43F0-87CE-E24D6CBFAF2A}"/>
    <cellStyle name="Comma 2 9 2 4 3 2 2" xfId="56537" xr:uid="{35EC808B-99FA-4AFD-9266-DB8093383603}"/>
    <cellStyle name="Comma 2 9 2 4 3 3" xfId="41127" xr:uid="{5E0AAF61-C4D6-4778-A74B-148EDABE141B}"/>
    <cellStyle name="Comma 2 9 2 4 4" xfId="17904" xr:uid="{9B0EA50B-3549-4B01-943D-88718422740B}"/>
    <cellStyle name="Comma 2 9 2 4 4 2" xfId="48728" xr:uid="{61C5D107-B254-4C5D-B314-C30A8E19EA74}"/>
    <cellStyle name="Comma 2 9 2 4 5" xfId="33318" xr:uid="{D25DAD5F-4CE2-430C-B0CA-6DC356BF9515}"/>
    <cellStyle name="Comma 2 9 2 5" xfId="4395" xr:uid="{E7E81D44-FE70-4117-8DF0-A9A680961EEE}"/>
    <cellStyle name="Comma 2 9 2 5 2" xfId="12206" xr:uid="{1C13B58E-A6B0-43E0-A3F7-88B2F7FCBDEE}"/>
    <cellStyle name="Comma 2 9 2 5 2 2" xfId="27617" xr:uid="{30FF3D7A-5C83-4DA4-B86B-11D48B61ED9C}"/>
    <cellStyle name="Comma 2 9 2 5 2 2 2" xfId="58441" xr:uid="{C0B125EF-E595-4DCC-A5D1-1BAF1E9763A2}"/>
    <cellStyle name="Comma 2 9 2 5 2 3" xfId="43031" xr:uid="{295FAABF-7F49-4B23-AE0B-C14AE4717DB2}"/>
    <cellStyle name="Comma 2 9 2 5 3" xfId="19808" xr:uid="{A25606D8-D63E-4791-A3E0-2907368388B8}"/>
    <cellStyle name="Comma 2 9 2 5 3 2" xfId="50632" xr:uid="{3EC368E9-B7AB-4564-AD47-C8F3DCD1663A}"/>
    <cellStyle name="Comma 2 9 2 5 4" xfId="35222" xr:uid="{7018F63B-49E2-4981-8ABC-8141B8725252}"/>
    <cellStyle name="Comma 2 9 2 6" xfId="8403" xr:uid="{930D64DF-ED12-412A-9929-7A20DB891222}"/>
    <cellStyle name="Comma 2 9 2 6 2" xfId="23814" xr:uid="{DB33979B-C9FF-4305-957B-9B3055DA1D96}"/>
    <cellStyle name="Comma 2 9 2 6 2 2" xfId="54638" xr:uid="{40504D62-8134-408D-9A01-6FA4985C079D}"/>
    <cellStyle name="Comma 2 9 2 6 3" xfId="39228" xr:uid="{FF280E45-B70C-4E06-8E70-B4F80EA06C05}"/>
    <cellStyle name="Comma 2 9 2 7" xfId="16005" xr:uid="{B3D0132A-0041-4A0A-A14C-803EBC16080C}"/>
    <cellStyle name="Comma 2 9 2 7 2" xfId="46829" xr:uid="{B8E658B3-E87C-4659-960E-1E649740987D}"/>
    <cellStyle name="Comma 2 9 2 8" xfId="31419" xr:uid="{C9263272-CA80-4026-81E1-AC8EA6E81255}"/>
    <cellStyle name="Comma 2 9 3" xfId="383" xr:uid="{893F0636-FC33-4836-AFCA-204A08FF9471}"/>
    <cellStyle name="Comma 2 9 3 2" xfId="1016" xr:uid="{CDC58F0F-405F-4B93-B05D-17EC98C66B95}"/>
    <cellStyle name="Comma 2 9 3 2 2" xfId="2915" xr:uid="{82AA59AC-FB14-487B-9EA6-B8A8E8B8F479}"/>
    <cellStyle name="Comma 2 9 3 2 2 2" xfId="6718" xr:uid="{25C8951F-FC21-4D43-A5DF-30E18CD71034}"/>
    <cellStyle name="Comma 2 9 3 2 2 2 2" xfId="14529" xr:uid="{92AD4C2F-C07F-4A2C-A74E-236C10F6EE3B}"/>
    <cellStyle name="Comma 2 9 3 2 2 2 2 2" xfId="29940" xr:uid="{42A50A9E-FBAF-45E9-B2C2-C55B25FC45C3}"/>
    <cellStyle name="Comma 2 9 3 2 2 2 2 2 2" xfId="60764" xr:uid="{64AED7AA-075D-4760-A28B-FBF7321F9B63}"/>
    <cellStyle name="Comma 2 9 3 2 2 2 2 3" xfId="45354" xr:uid="{8E6E627D-2CC9-48BE-9B15-CB79EC5FFBB5}"/>
    <cellStyle name="Comma 2 9 3 2 2 2 3" xfId="22131" xr:uid="{246692B5-BFB4-4C9F-9ECC-11758E641909}"/>
    <cellStyle name="Comma 2 9 3 2 2 2 3 2" xfId="52955" xr:uid="{D4734AFE-73A6-480F-9619-961BF56F5B0C}"/>
    <cellStyle name="Comma 2 9 3 2 2 2 4" xfId="37545" xr:uid="{909FADFB-CF65-4469-86C2-7D11482F3557}"/>
    <cellStyle name="Comma 2 9 3 2 2 3" xfId="10726" xr:uid="{683292AF-326A-45BA-B675-1A0E4EFBC1F6}"/>
    <cellStyle name="Comma 2 9 3 2 2 3 2" xfId="26137" xr:uid="{B713DBCD-4E71-4BC3-8D16-8B640CF8B464}"/>
    <cellStyle name="Comma 2 9 3 2 2 3 2 2" xfId="56961" xr:uid="{890CB67F-CD80-4645-A04D-AABEFC60A0E9}"/>
    <cellStyle name="Comma 2 9 3 2 2 3 3" xfId="41551" xr:uid="{A4B8793F-093C-4A9E-8D59-C552C3F0B87F}"/>
    <cellStyle name="Comma 2 9 3 2 2 4" xfId="18328" xr:uid="{746AF990-9B62-46AF-ABA9-BE63F57ACDDC}"/>
    <cellStyle name="Comma 2 9 3 2 2 4 2" xfId="49152" xr:uid="{03713B2F-253C-4201-8CBE-BC2554824FF8}"/>
    <cellStyle name="Comma 2 9 3 2 2 5" xfId="33742" xr:uid="{2E1547C4-966F-49F5-828A-747F1BB40E92}"/>
    <cellStyle name="Comma 2 9 3 2 3" xfId="4819" xr:uid="{772D13CC-5C5B-4A1E-8C17-DC283B8EC3C8}"/>
    <cellStyle name="Comma 2 9 3 2 3 2" xfId="12630" xr:uid="{F614FA2B-B98C-4E95-9915-C481DB4B5ACF}"/>
    <cellStyle name="Comma 2 9 3 2 3 2 2" xfId="28041" xr:uid="{3C8222D3-33CB-4257-9C82-35415EDD74C7}"/>
    <cellStyle name="Comma 2 9 3 2 3 2 2 2" xfId="58865" xr:uid="{6A9776EA-0C84-44EB-84C5-EB94C3B53AF2}"/>
    <cellStyle name="Comma 2 9 3 2 3 2 3" xfId="43455" xr:uid="{FB0C67FF-5F1A-48B8-8E1B-066C41EDA071}"/>
    <cellStyle name="Comma 2 9 3 2 3 3" xfId="20232" xr:uid="{07D0983B-2219-46DB-A52C-C856460AE302}"/>
    <cellStyle name="Comma 2 9 3 2 3 3 2" xfId="51056" xr:uid="{885DCE5D-3C04-40D1-A03B-A5D25A1693DB}"/>
    <cellStyle name="Comma 2 9 3 2 3 4" xfId="35646" xr:uid="{2FC526DE-65DE-4F7E-80DF-CBDB765208D9}"/>
    <cellStyle name="Comma 2 9 3 2 4" xfId="8827" xr:uid="{98F5084F-3967-434A-BD50-3DA05E57D6E7}"/>
    <cellStyle name="Comma 2 9 3 2 4 2" xfId="24238" xr:uid="{26FAA5F5-520A-4124-A1FD-C38EB1A9F993}"/>
    <cellStyle name="Comma 2 9 3 2 4 2 2" xfId="55062" xr:uid="{28128088-5FA9-4E02-9CB3-5661D069A7D7}"/>
    <cellStyle name="Comma 2 9 3 2 4 3" xfId="39652" xr:uid="{6CA07D91-9D65-47AF-A67F-523B8F90FB7E}"/>
    <cellStyle name="Comma 2 9 3 2 5" xfId="16429" xr:uid="{7A6056C7-9832-494B-BB8F-8FCDC408A419}"/>
    <cellStyle name="Comma 2 9 3 2 5 2" xfId="47253" xr:uid="{4DA4B931-78BF-4EA5-8D51-EC3153FEEC61}"/>
    <cellStyle name="Comma 2 9 3 2 6" xfId="31843" xr:uid="{C1A0A3BC-A905-45D6-93FE-C04983859A07}"/>
    <cellStyle name="Comma 2 9 3 3" xfId="1649" xr:uid="{77271AEE-0DC3-4650-BA1E-2D961F775FB7}"/>
    <cellStyle name="Comma 2 9 3 3 2" xfId="3548" xr:uid="{96D0D0AF-51AA-40BC-ACB2-8962FE52B545}"/>
    <cellStyle name="Comma 2 9 3 3 2 2" xfId="7351" xr:uid="{365F3AB3-1B00-4DEA-A856-CE31A874B935}"/>
    <cellStyle name="Comma 2 9 3 3 2 2 2" xfId="15162" xr:uid="{5AD087F7-0959-4C88-947F-75AABA5B667B}"/>
    <cellStyle name="Comma 2 9 3 3 2 2 2 2" xfId="30573" xr:uid="{4DF8C5E3-2DB7-4454-A1AB-1BF388B29FFF}"/>
    <cellStyle name="Comma 2 9 3 3 2 2 2 2 2" xfId="61397" xr:uid="{99A5F06A-197F-4C9B-80E7-22389350BD31}"/>
    <cellStyle name="Comma 2 9 3 3 2 2 2 3" xfId="45987" xr:uid="{81E16D91-7E55-4F82-9DF7-A8A448F41292}"/>
    <cellStyle name="Comma 2 9 3 3 2 2 3" xfId="22764" xr:uid="{029BB3F0-464E-4DA0-9045-2F03BCAC4653}"/>
    <cellStyle name="Comma 2 9 3 3 2 2 3 2" xfId="53588" xr:uid="{2A55F5A3-7FDA-4DD5-BE67-9256F3A0E9F5}"/>
    <cellStyle name="Comma 2 9 3 3 2 2 4" xfId="38178" xr:uid="{C2E48FB3-6DD2-4DFB-AAA8-C4286C516F48}"/>
    <cellStyle name="Comma 2 9 3 3 2 3" xfId="11359" xr:uid="{6260F0F5-DACC-4DC5-A0E4-6C4B6CA4DE73}"/>
    <cellStyle name="Comma 2 9 3 3 2 3 2" xfId="26770" xr:uid="{4B8F3912-9198-4417-B3E2-B91BC96C5708}"/>
    <cellStyle name="Comma 2 9 3 3 2 3 2 2" xfId="57594" xr:uid="{DFCE8FD9-3E58-425F-98E1-8F9551089BD3}"/>
    <cellStyle name="Comma 2 9 3 3 2 3 3" xfId="42184" xr:uid="{B4962EAD-7B75-452A-982F-EBF848A4A1E3}"/>
    <cellStyle name="Comma 2 9 3 3 2 4" xfId="18961" xr:uid="{B7E51652-F924-4EFE-AF86-A77B27B70DAE}"/>
    <cellStyle name="Comma 2 9 3 3 2 4 2" xfId="49785" xr:uid="{65823503-3C3F-421C-B00B-12FD2BCE417B}"/>
    <cellStyle name="Comma 2 9 3 3 2 5" xfId="34375" xr:uid="{8A465A8C-7056-4845-804F-FE97DA354E5A}"/>
    <cellStyle name="Comma 2 9 3 3 3" xfId="5452" xr:uid="{DD994CBC-345A-445B-8D40-1C770056E11E}"/>
    <cellStyle name="Comma 2 9 3 3 3 2" xfId="13263" xr:uid="{432C10F4-9561-4B66-BDA7-249B74452B2C}"/>
    <cellStyle name="Comma 2 9 3 3 3 2 2" xfId="28674" xr:uid="{B34D417C-9C1D-4A36-A462-D12288FBD81B}"/>
    <cellStyle name="Comma 2 9 3 3 3 2 2 2" xfId="59498" xr:uid="{8D4994FC-E114-4785-B395-024C5050F055}"/>
    <cellStyle name="Comma 2 9 3 3 3 2 3" xfId="44088" xr:uid="{17F22FA7-EBE8-4949-9F81-179D2B91F535}"/>
    <cellStyle name="Comma 2 9 3 3 3 3" xfId="20865" xr:uid="{737899DE-84F5-4A60-B83B-28DEB5722133}"/>
    <cellStyle name="Comma 2 9 3 3 3 3 2" xfId="51689" xr:uid="{4C7465DE-4704-4DA0-8121-1BCF9B0D86CD}"/>
    <cellStyle name="Comma 2 9 3 3 3 4" xfId="36279" xr:uid="{23755F24-9A07-4925-95AA-245C7F65088F}"/>
    <cellStyle name="Comma 2 9 3 3 4" xfId="9460" xr:uid="{DC9EBC73-87D6-443A-AFD8-489CACF269F1}"/>
    <cellStyle name="Comma 2 9 3 3 4 2" xfId="24871" xr:uid="{0EAA7616-AE8F-40DC-847F-674E3BCE7B2B}"/>
    <cellStyle name="Comma 2 9 3 3 4 2 2" xfId="55695" xr:uid="{615B0382-E467-4CE8-A6F3-E6E2DCB901D7}"/>
    <cellStyle name="Comma 2 9 3 3 4 3" xfId="40285" xr:uid="{639434CB-9017-4EB1-BF14-E66131361D97}"/>
    <cellStyle name="Comma 2 9 3 3 5" xfId="17062" xr:uid="{26DF57DF-746E-4BCE-856B-AA6FA31FC5D0}"/>
    <cellStyle name="Comma 2 9 3 3 5 2" xfId="47886" xr:uid="{2DE0D906-D0A9-4E71-8B05-49547A719168}"/>
    <cellStyle name="Comma 2 9 3 3 6" xfId="32476" xr:uid="{685ECF49-4558-416A-8CF9-2AF5E72F65EB}"/>
    <cellStyle name="Comma 2 9 3 4" xfId="2282" xr:uid="{57620A42-3FC1-4D93-9B73-4FC370D93B69}"/>
    <cellStyle name="Comma 2 9 3 4 2" xfId="6085" xr:uid="{66D432C1-52C7-4D87-9B6A-5269134E5A74}"/>
    <cellStyle name="Comma 2 9 3 4 2 2" xfId="13896" xr:uid="{2B388F36-9208-4385-9F5F-4FD35D8DAFAF}"/>
    <cellStyle name="Comma 2 9 3 4 2 2 2" xfId="29307" xr:uid="{8C376EE3-1F8D-4716-AD3F-2D81669B3702}"/>
    <cellStyle name="Comma 2 9 3 4 2 2 2 2" xfId="60131" xr:uid="{D158D6BD-3142-4D7F-94E6-25270DE6644F}"/>
    <cellStyle name="Comma 2 9 3 4 2 2 3" xfId="44721" xr:uid="{A57DBED0-3B7B-4D99-A92B-E4C452A4C389}"/>
    <cellStyle name="Comma 2 9 3 4 2 3" xfId="21498" xr:uid="{79BF6714-A16F-4147-953B-0AE70C291F89}"/>
    <cellStyle name="Comma 2 9 3 4 2 3 2" xfId="52322" xr:uid="{FC11D667-19E4-4F00-82EE-B1816CE58ADC}"/>
    <cellStyle name="Comma 2 9 3 4 2 4" xfId="36912" xr:uid="{90B11999-2CC9-45E9-B5DE-0353FB5903E0}"/>
    <cellStyle name="Comma 2 9 3 4 3" xfId="10093" xr:uid="{10056E21-7F4E-4742-B76C-3C566C288C39}"/>
    <cellStyle name="Comma 2 9 3 4 3 2" xfId="25504" xr:uid="{48AA6331-8626-4F9B-9BB7-6D9BE799824B}"/>
    <cellStyle name="Comma 2 9 3 4 3 2 2" xfId="56328" xr:uid="{593E9827-5E2D-4CB7-9160-6B4AD2C3AE42}"/>
    <cellStyle name="Comma 2 9 3 4 3 3" xfId="40918" xr:uid="{E1A98709-5277-43AB-8214-D588895D0D13}"/>
    <cellStyle name="Comma 2 9 3 4 4" xfId="17695" xr:uid="{75E3F15B-DEA9-4F6B-A45D-989FE37E10D1}"/>
    <cellStyle name="Comma 2 9 3 4 4 2" xfId="48519" xr:uid="{6CC4261A-8409-41BC-854C-085A2A698819}"/>
    <cellStyle name="Comma 2 9 3 4 5" xfId="33109" xr:uid="{C3994B6A-DCD6-4240-9BB3-42A62651D53D}"/>
    <cellStyle name="Comma 2 9 3 5" xfId="4186" xr:uid="{A23A8ADD-83D7-4A90-9F28-46B8D5C27982}"/>
    <cellStyle name="Comma 2 9 3 5 2" xfId="11997" xr:uid="{06D0FCA3-A584-41A2-9649-6E6E9D6840CE}"/>
    <cellStyle name="Comma 2 9 3 5 2 2" xfId="27408" xr:uid="{F5448EF1-F98D-44F2-919F-301A4B055EB6}"/>
    <cellStyle name="Comma 2 9 3 5 2 2 2" xfId="58232" xr:uid="{A1F4B35F-554C-45E0-881A-8C709532208A}"/>
    <cellStyle name="Comma 2 9 3 5 2 3" xfId="42822" xr:uid="{8DD0FC25-1C14-4567-A69E-E4903634C18E}"/>
    <cellStyle name="Comma 2 9 3 5 3" xfId="19599" xr:uid="{1FF512FE-1B4E-463C-9CEB-96AE00F88E2D}"/>
    <cellStyle name="Comma 2 9 3 5 3 2" xfId="50423" xr:uid="{57C68D72-76E8-499D-86C4-D8EB94771530}"/>
    <cellStyle name="Comma 2 9 3 5 4" xfId="35013" xr:uid="{5BA5DAF5-6BE1-4C3F-8EB2-52B6EB48ED96}"/>
    <cellStyle name="Comma 2 9 3 6" xfId="8194" xr:uid="{01263FC6-F40D-4750-9BF7-8883288081E4}"/>
    <cellStyle name="Comma 2 9 3 6 2" xfId="23605" xr:uid="{5AD7B3AF-C710-4305-88C4-173A7433C6A4}"/>
    <cellStyle name="Comma 2 9 3 6 2 2" xfId="54429" xr:uid="{6285B53E-A05A-4AD7-A1B3-9F355B217463}"/>
    <cellStyle name="Comma 2 9 3 6 3" xfId="39019" xr:uid="{4056EAB3-C31F-44C9-BFB6-95C2B0208676}"/>
    <cellStyle name="Comma 2 9 3 7" xfId="15796" xr:uid="{270F072A-627C-46B5-8B02-E051B1AFE93D}"/>
    <cellStyle name="Comma 2 9 3 7 2" xfId="46620" xr:uid="{15DA1AF5-E9AD-4A71-BCC6-303BC507DC04}"/>
    <cellStyle name="Comma 2 9 3 8" xfId="31210" xr:uid="{C7D38C53-B39F-4B04-9DE4-9F002F3CD790}"/>
    <cellStyle name="Comma 2 9 4" xfId="803" xr:uid="{4FE43217-F2D1-4121-8B6A-0B814AE916B4}"/>
    <cellStyle name="Comma 2 9 4 2" xfId="2702" xr:uid="{B781D7C1-FEF0-4DFC-913D-0DB6A4AF70B0}"/>
    <cellStyle name="Comma 2 9 4 2 2" xfId="6505" xr:uid="{5F5986B8-42A0-4EB2-AFCF-3A0173FC89DB}"/>
    <cellStyle name="Comma 2 9 4 2 2 2" xfId="14316" xr:uid="{68BC91E8-AD1D-427F-9730-5735942FB1E9}"/>
    <cellStyle name="Comma 2 9 4 2 2 2 2" xfId="29727" xr:uid="{50F6C231-FD3F-4A6F-ABD8-F36E472660F4}"/>
    <cellStyle name="Comma 2 9 4 2 2 2 2 2" xfId="60551" xr:uid="{226DFDE3-8A21-4A60-B523-8E98234CFD6C}"/>
    <cellStyle name="Comma 2 9 4 2 2 2 3" xfId="45141" xr:uid="{25288D80-38E8-4FA2-BF2F-4794504831F7}"/>
    <cellStyle name="Comma 2 9 4 2 2 3" xfId="21918" xr:uid="{BCA40A2D-4314-43F3-9696-70BB1FDFD676}"/>
    <cellStyle name="Comma 2 9 4 2 2 3 2" xfId="52742" xr:uid="{557606C7-5F38-4702-B166-E7AD1C4D4EEA}"/>
    <cellStyle name="Comma 2 9 4 2 2 4" xfId="37332" xr:uid="{B21B7392-A021-4AC6-A585-597DBDFC9FA6}"/>
    <cellStyle name="Comma 2 9 4 2 3" xfId="10513" xr:uid="{5CA0E334-11A8-4E29-9507-6D3C25A84B77}"/>
    <cellStyle name="Comma 2 9 4 2 3 2" xfId="25924" xr:uid="{B4B522D8-D32B-49FE-BD75-10DCD5358693}"/>
    <cellStyle name="Comma 2 9 4 2 3 2 2" xfId="56748" xr:uid="{C116EA1F-5E19-4706-B2F4-B1CF99996A00}"/>
    <cellStyle name="Comma 2 9 4 2 3 3" xfId="41338" xr:uid="{534956D3-3DB3-4AEE-A8E5-B84712A5D178}"/>
    <cellStyle name="Comma 2 9 4 2 4" xfId="18115" xr:uid="{56F176C2-A8A0-4480-ABE9-81BEA8864DAD}"/>
    <cellStyle name="Comma 2 9 4 2 4 2" xfId="48939" xr:uid="{C81F0722-7F88-4699-B3BA-82F9B84D1384}"/>
    <cellStyle name="Comma 2 9 4 2 5" xfId="33529" xr:uid="{C89DBB80-5CA7-4716-A5CA-DC0F78AEB327}"/>
    <cellStyle name="Comma 2 9 4 3" xfId="4606" xr:uid="{97255DB5-C118-49EB-8732-C48BC412B505}"/>
    <cellStyle name="Comma 2 9 4 3 2" xfId="12417" xr:uid="{03EDB02C-383B-48CC-8D9B-4F934D08E1CA}"/>
    <cellStyle name="Comma 2 9 4 3 2 2" xfId="27828" xr:uid="{2BC236FD-46A9-47B1-A315-A900EE7216C2}"/>
    <cellStyle name="Comma 2 9 4 3 2 2 2" xfId="58652" xr:uid="{8CECCA57-9286-4A67-B19A-2E0B3C2A4587}"/>
    <cellStyle name="Comma 2 9 4 3 2 3" xfId="43242" xr:uid="{503F6FE3-54E8-4155-B27D-1D1F233B796E}"/>
    <cellStyle name="Comma 2 9 4 3 3" xfId="20019" xr:uid="{7C272F58-3DB9-4B8A-8D4A-650BAC586FC3}"/>
    <cellStyle name="Comma 2 9 4 3 3 2" xfId="50843" xr:uid="{264ED1B4-5BFD-4140-A6EF-A2605CAD80FD}"/>
    <cellStyle name="Comma 2 9 4 3 4" xfId="35433" xr:uid="{EFA73C2E-7F7B-4213-99B7-D2101F97D378}"/>
    <cellStyle name="Comma 2 9 4 4" xfId="8614" xr:uid="{4F32A07B-77D1-4D34-A15B-F01A46C6444F}"/>
    <cellStyle name="Comma 2 9 4 4 2" xfId="24025" xr:uid="{188C4597-FA7A-4998-815A-8DC088B95236}"/>
    <cellStyle name="Comma 2 9 4 4 2 2" xfId="54849" xr:uid="{BC611EA5-863F-4FB5-B79A-2FCAEB630169}"/>
    <cellStyle name="Comma 2 9 4 4 3" xfId="39439" xr:uid="{C28EA912-C3CC-483F-BC87-7ABBA5DA707A}"/>
    <cellStyle name="Comma 2 9 4 5" xfId="16216" xr:uid="{A22AE84B-9F9E-47C7-BA32-72DB67992284}"/>
    <cellStyle name="Comma 2 9 4 5 2" xfId="47040" xr:uid="{39D8DB50-50C0-45D2-B422-B7BD0BEF6B60}"/>
    <cellStyle name="Comma 2 9 4 6" xfId="31630" xr:uid="{004EF8CD-3C50-40C8-90D2-E182D6AEFC58}"/>
    <cellStyle name="Comma 2 9 5" xfId="1436" xr:uid="{9B708642-29CE-46E7-AEA8-B4A10B131C43}"/>
    <cellStyle name="Comma 2 9 5 2" xfId="3335" xr:uid="{2F91D4DB-662A-40C1-BCC2-064D40D6D7B8}"/>
    <cellStyle name="Comma 2 9 5 2 2" xfId="7138" xr:uid="{30757934-7241-4086-B652-840592BB3500}"/>
    <cellStyle name="Comma 2 9 5 2 2 2" xfId="14949" xr:uid="{0B002CC2-DCD4-4645-854E-0D2D99F2F379}"/>
    <cellStyle name="Comma 2 9 5 2 2 2 2" xfId="30360" xr:uid="{47E4A95E-CDEE-4BF3-905B-CBB70D6EF631}"/>
    <cellStyle name="Comma 2 9 5 2 2 2 2 2" xfId="61184" xr:uid="{E0EA3EB6-9769-47DD-95C9-F0720B52877D}"/>
    <cellStyle name="Comma 2 9 5 2 2 2 3" xfId="45774" xr:uid="{5541AE62-0E56-4E1B-8496-6CA1525768E3}"/>
    <cellStyle name="Comma 2 9 5 2 2 3" xfId="22551" xr:uid="{3CBE5FE0-F6C5-4FF6-85B6-423C8EBCF55B}"/>
    <cellStyle name="Comma 2 9 5 2 2 3 2" xfId="53375" xr:uid="{819884BB-2813-4B10-855E-E2F46E159F0B}"/>
    <cellStyle name="Comma 2 9 5 2 2 4" xfId="37965" xr:uid="{0838A7C9-9D88-47B2-9998-13886DF1CB2D}"/>
    <cellStyle name="Comma 2 9 5 2 3" xfId="11146" xr:uid="{9158F20D-E482-46B4-8697-D8BBFF42BAE4}"/>
    <cellStyle name="Comma 2 9 5 2 3 2" xfId="26557" xr:uid="{0932C055-03B4-4BEF-82CB-000F4AED32A3}"/>
    <cellStyle name="Comma 2 9 5 2 3 2 2" xfId="57381" xr:uid="{E1349724-268E-4B3C-A08B-788ED70423B1}"/>
    <cellStyle name="Comma 2 9 5 2 3 3" xfId="41971" xr:uid="{EA4EEA27-73D4-452C-B252-C8253C8F6D27}"/>
    <cellStyle name="Comma 2 9 5 2 4" xfId="18748" xr:uid="{3BE02522-BB77-4A4C-BCE3-C5EC40D8FF1B}"/>
    <cellStyle name="Comma 2 9 5 2 4 2" xfId="49572" xr:uid="{F8B1D23F-CE96-4BC8-A084-818D8DDF9E2B}"/>
    <cellStyle name="Comma 2 9 5 2 5" xfId="34162" xr:uid="{E7305A35-1E30-4EFF-AEA8-3CC74A5AE93C}"/>
    <cellStyle name="Comma 2 9 5 3" xfId="5239" xr:uid="{6E679714-5C74-446E-8BF8-60DD5DF899C0}"/>
    <cellStyle name="Comma 2 9 5 3 2" xfId="13050" xr:uid="{C378E5A2-E3F2-4216-A8FB-EBA9973294D5}"/>
    <cellStyle name="Comma 2 9 5 3 2 2" xfId="28461" xr:uid="{692652B9-8233-4211-9973-0AEA58183490}"/>
    <cellStyle name="Comma 2 9 5 3 2 2 2" xfId="59285" xr:uid="{8CE5AE16-BE33-4DB9-B506-57B7EA750F50}"/>
    <cellStyle name="Comma 2 9 5 3 2 3" xfId="43875" xr:uid="{31E4D499-7A16-4AF1-AFBF-9550EADE093F}"/>
    <cellStyle name="Comma 2 9 5 3 3" xfId="20652" xr:uid="{2EF643C2-722D-45FE-BCA8-3348A061D0D9}"/>
    <cellStyle name="Comma 2 9 5 3 3 2" xfId="51476" xr:uid="{47DB7270-68F0-4B73-8253-009242AEDDBF}"/>
    <cellStyle name="Comma 2 9 5 3 4" xfId="36066" xr:uid="{EE1DC4A3-AA9F-4037-9D87-D6449C888C70}"/>
    <cellStyle name="Comma 2 9 5 4" xfId="9247" xr:uid="{CD89EC8F-1E86-44B9-9955-EEBE51F61BC3}"/>
    <cellStyle name="Comma 2 9 5 4 2" xfId="24658" xr:uid="{9831210A-CFEC-4AD8-8124-41AE311C7B13}"/>
    <cellStyle name="Comma 2 9 5 4 2 2" xfId="55482" xr:uid="{4ECB0D27-590D-4066-93F6-AB2CB04B9636}"/>
    <cellStyle name="Comma 2 9 5 4 3" xfId="40072" xr:uid="{72EDEFE4-E0A1-4529-9738-BAE2D9560B10}"/>
    <cellStyle name="Comma 2 9 5 5" xfId="16849" xr:uid="{8FBF535A-A30C-4A02-9C58-55C66405CDE7}"/>
    <cellStyle name="Comma 2 9 5 5 2" xfId="47673" xr:uid="{0E7A848F-D6A5-4B2E-8277-B39714C95CFD}"/>
    <cellStyle name="Comma 2 9 5 6" xfId="32263" xr:uid="{0EB426B4-3BA2-455B-B7B9-447A92941102}"/>
    <cellStyle name="Comma 2 9 6" xfId="2069" xr:uid="{C42C82BC-AFCA-4192-B2E2-530E35C2B74F}"/>
    <cellStyle name="Comma 2 9 6 2" xfId="5872" xr:uid="{F34BD06D-B389-433A-B36D-34851577CFAC}"/>
    <cellStyle name="Comma 2 9 6 2 2" xfId="13683" xr:uid="{6A8FA6FD-9291-4019-886F-380233E1FAE4}"/>
    <cellStyle name="Comma 2 9 6 2 2 2" xfId="29094" xr:uid="{8148F543-4E53-4C15-A5D5-B7F01376907F}"/>
    <cellStyle name="Comma 2 9 6 2 2 2 2" xfId="59918" xr:uid="{EA31781E-464F-400A-B0F0-4572F4021709}"/>
    <cellStyle name="Comma 2 9 6 2 2 3" xfId="44508" xr:uid="{0F044C69-B780-4123-95F9-9D10CE58F26E}"/>
    <cellStyle name="Comma 2 9 6 2 3" xfId="21285" xr:uid="{13375E5C-06E8-4658-802D-AD0A045F50AE}"/>
    <cellStyle name="Comma 2 9 6 2 3 2" xfId="52109" xr:uid="{F40961AC-E85B-42B6-9D2A-C1CCF2EB48FE}"/>
    <cellStyle name="Comma 2 9 6 2 4" xfId="36699" xr:uid="{913C8DD6-A027-4DBB-95FA-536280CCBEF0}"/>
    <cellStyle name="Comma 2 9 6 3" xfId="9880" xr:uid="{E9AB54FD-3D96-4A6F-9C26-496C2F6E2661}"/>
    <cellStyle name="Comma 2 9 6 3 2" xfId="25291" xr:uid="{134684A6-EDC9-479F-8222-DEB7001B6857}"/>
    <cellStyle name="Comma 2 9 6 3 2 2" xfId="56115" xr:uid="{FFA0C432-8000-46C6-BE03-65D7FD3EC7BE}"/>
    <cellStyle name="Comma 2 9 6 3 3" xfId="40705" xr:uid="{30863D7D-D2AE-4BBD-8520-3BC16FEB028E}"/>
    <cellStyle name="Comma 2 9 6 4" xfId="17482" xr:uid="{5B25219D-8B7D-49C4-9D91-ED40D7BD62BF}"/>
    <cellStyle name="Comma 2 9 6 4 2" xfId="48306" xr:uid="{6576AFFF-1B03-4051-9486-54747D4B483D}"/>
    <cellStyle name="Comma 2 9 6 5" xfId="32896" xr:uid="{A504E363-BC92-4803-870E-EE003E35792D}"/>
    <cellStyle name="Comma 2 9 7" xfId="3973" xr:uid="{2F4F44D8-F7FF-425F-B0BE-7117C9E3F310}"/>
    <cellStyle name="Comma 2 9 7 2" xfId="11784" xr:uid="{6560AF78-873C-4296-BD03-EA58E17394E4}"/>
    <cellStyle name="Comma 2 9 7 2 2" xfId="27195" xr:uid="{09566F28-62CF-4F58-94E3-5257F58BE946}"/>
    <cellStyle name="Comma 2 9 7 2 2 2" xfId="58019" xr:uid="{81DE96F5-7779-404B-8461-6A614BEF1BB4}"/>
    <cellStyle name="Comma 2 9 7 2 3" xfId="42609" xr:uid="{7980E45F-5983-43C2-B144-A4943580F27B}"/>
    <cellStyle name="Comma 2 9 7 3" xfId="19386" xr:uid="{DAA04171-B801-42B0-B9A3-B9A8E4367572}"/>
    <cellStyle name="Comma 2 9 7 3 2" xfId="50210" xr:uid="{24727074-DD52-4B69-8EF8-864A88B41FC0}"/>
    <cellStyle name="Comma 2 9 7 4" xfId="34800" xr:uid="{C1DB1870-792B-4EDE-92A8-E2DECD1471E8}"/>
    <cellStyle name="Comma 2 9 8" xfId="7981" xr:uid="{54FF6A2C-71EA-49E8-BD90-EE75E7A41209}"/>
    <cellStyle name="Comma 2 9 8 2" xfId="23392" xr:uid="{685A544B-1E35-4CEB-958D-D5FEE043CA79}"/>
    <cellStyle name="Comma 2 9 8 2 2" xfId="54216" xr:uid="{1953F190-9E45-4A05-A3C6-4D32F10F1650}"/>
    <cellStyle name="Comma 2 9 8 3" xfId="38806" xr:uid="{D376FDEB-9690-4110-A422-1963FBFB9758}"/>
    <cellStyle name="Comma 2 9 9" xfId="7772" xr:uid="{22ED26BC-F172-4341-9CDC-DD82F8E131B8}"/>
    <cellStyle name="Comma 2 9 9 2" xfId="23183" xr:uid="{3F32B222-EB15-4D4A-B4C8-4868F2444480}"/>
    <cellStyle name="Comma 2 9 9 2 2" xfId="54007" xr:uid="{A467A67D-533C-4E3E-B6BA-905810B44E3C}"/>
    <cellStyle name="Comma 2 9 9 3" xfId="38597" xr:uid="{55FF6529-20E6-422B-A618-F56DDF89C522}"/>
    <cellStyle name="Comma 20" xfId="7935" xr:uid="{4F16FE2A-5AA1-4E59-AD5D-D9519AD5BF38}"/>
    <cellStyle name="Comma 20 2" xfId="23346" xr:uid="{F4C02FB9-2FFA-4A0F-A150-610954BACDE1}"/>
    <cellStyle name="Comma 20 2 2" xfId="54170" xr:uid="{1D6FFE9A-B96B-4BE6-9A2C-4C3202A9ABF9}"/>
    <cellStyle name="Comma 20 3" xfId="38760" xr:uid="{5E1914B6-73A9-4473-AAC8-C7D343E6E369}"/>
    <cellStyle name="Comma 21" xfId="15536" xr:uid="{23C5AFD6-183E-4DF0-9D62-F9AE98322BE2}"/>
    <cellStyle name="Comma 21 2" xfId="46361" xr:uid="{9B3E7085-715C-4A54-98AD-9AED80C2765A}"/>
    <cellStyle name="Comma 22" xfId="30948" xr:uid="{62EFECAB-81C1-4E72-80C3-5FA27834CA0C}"/>
    <cellStyle name="Comma 23" xfId="30947" xr:uid="{5140E88B-EBCC-4D1D-85F2-6E50EC99E088}"/>
    <cellStyle name="Comma 24" xfId="61771" xr:uid="{1F205BBB-259A-4DBF-B8AE-E3A1E046C263}"/>
    <cellStyle name="Comma 25" xfId="61773" xr:uid="{AEB3472C-1864-494A-B059-23376617CDCC}"/>
    <cellStyle name="Comma 26" xfId="61775" xr:uid="{48BEEA3C-4319-462D-A89B-4DDC5D02B66A}"/>
    <cellStyle name="Comma 27" xfId="61776" xr:uid="{0CFE2012-9077-4DAE-A671-96495B6EC996}"/>
    <cellStyle name="Comma 28" xfId="61781" xr:uid="{07D6A183-6A85-4316-B7A3-B91921F6C881}"/>
    <cellStyle name="Comma 29" xfId="57" xr:uid="{534300F0-A559-4A36-BC96-385B6DE6BAFB}"/>
    <cellStyle name="Comma 3" xfId="75" xr:uid="{EFFBEA97-6FA1-495A-9406-4A5E39D1CC7E}"/>
    <cellStyle name="Comma 3 10" xfId="761" xr:uid="{DDE51900-25A4-4E69-8AA0-73B9FF6E8F4F}"/>
    <cellStyle name="Comma 3 10 2" xfId="2660" xr:uid="{53BBB0CF-E5A3-4730-BFC5-A5D6F634CAC2}"/>
    <cellStyle name="Comma 3 10 2 2" xfId="6463" xr:uid="{D5A21ACA-6490-4C8E-8AB1-19F066D02085}"/>
    <cellStyle name="Comma 3 10 2 2 2" xfId="14274" xr:uid="{5FD346BE-9EF3-4542-8C19-82D6768A2EE6}"/>
    <cellStyle name="Comma 3 10 2 2 2 2" xfId="29685" xr:uid="{9CD40395-4468-41CE-BB9F-693E0ED309DA}"/>
    <cellStyle name="Comma 3 10 2 2 2 2 2" xfId="60509" xr:uid="{576C7745-B1C6-4327-A682-F51BC6E8F14A}"/>
    <cellStyle name="Comma 3 10 2 2 2 3" xfId="45099" xr:uid="{69D0B1F1-425D-4AC4-89BD-86AAF2156964}"/>
    <cellStyle name="Comma 3 10 2 2 3" xfId="21876" xr:uid="{F042E341-A116-465E-A556-ECBE186766D6}"/>
    <cellStyle name="Comma 3 10 2 2 3 2" xfId="52700" xr:uid="{E25AA4FC-ACDA-4FDC-BB97-C79C424C7C46}"/>
    <cellStyle name="Comma 3 10 2 2 4" xfId="37290" xr:uid="{544977BF-F268-4E77-A8FC-D046478D54B8}"/>
    <cellStyle name="Comma 3 10 2 3" xfId="10471" xr:uid="{A762A18C-7AFE-4656-BB50-13672E370BEF}"/>
    <cellStyle name="Comma 3 10 2 3 2" xfId="25882" xr:uid="{460A5E25-19CA-4EE5-A031-9729DC491F9A}"/>
    <cellStyle name="Comma 3 10 2 3 2 2" xfId="56706" xr:uid="{A0832E61-B950-4F80-B44C-12AFF2A0F7DD}"/>
    <cellStyle name="Comma 3 10 2 3 3" xfId="41296" xr:uid="{3FA0F37E-34D9-4491-8F87-5BB7C95525AF}"/>
    <cellStyle name="Comma 3 10 2 4" xfId="18073" xr:uid="{9920A647-B49D-44F4-BBCC-92304D14D42C}"/>
    <cellStyle name="Comma 3 10 2 4 2" xfId="48897" xr:uid="{8AA2CB1B-DEF9-449D-A36C-DFBEFE4AD8EC}"/>
    <cellStyle name="Comma 3 10 2 5" xfId="33487" xr:uid="{209CCF78-070B-47A8-9390-7750EB8D1B47}"/>
    <cellStyle name="Comma 3 10 3" xfId="4564" xr:uid="{28BE8EB2-C895-4F16-9C6B-E4557CFDA8A3}"/>
    <cellStyle name="Comma 3 10 3 2" xfId="12375" xr:uid="{E309B49A-E839-4F80-93CF-538E23749D94}"/>
    <cellStyle name="Comma 3 10 3 2 2" xfId="27786" xr:uid="{434513BE-F0BD-49F9-AEB2-F0F4E4239953}"/>
    <cellStyle name="Comma 3 10 3 2 2 2" xfId="58610" xr:uid="{4E61D39B-5992-40FC-AFE0-D96AE0F897FE}"/>
    <cellStyle name="Comma 3 10 3 2 3" xfId="43200" xr:uid="{BE734315-6FCD-4E16-9041-3152AB48630C}"/>
    <cellStyle name="Comma 3 10 3 3" xfId="19977" xr:uid="{68F1A0B1-9D73-47E2-BAA9-376F05D479A0}"/>
    <cellStyle name="Comma 3 10 3 3 2" xfId="50801" xr:uid="{3FAB3241-7E46-4D99-ACF9-4EF111947497}"/>
    <cellStyle name="Comma 3 10 3 4" xfId="35391" xr:uid="{AB376397-A7B7-45CE-BEA3-AEF216DF5CDF}"/>
    <cellStyle name="Comma 3 10 4" xfId="8572" xr:uid="{2FB4F54B-A22A-4320-90F8-F5070244FC69}"/>
    <cellStyle name="Comma 3 10 4 2" xfId="23983" xr:uid="{6A734B1B-923E-4E65-BF65-071DAD128D00}"/>
    <cellStyle name="Comma 3 10 4 2 2" xfId="54807" xr:uid="{8CBBD09F-472F-491F-8D9C-2CB8EB106803}"/>
    <cellStyle name="Comma 3 10 4 3" xfId="39397" xr:uid="{61E9E17E-5B26-4C1F-9B74-D990E67D0689}"/>
    <cellStyle name="Comma 3 10 5" xfId="16174" xr:uid="{8A9ABE57-4ED4-4BDF-8DB7-F43A49120B92}"/>
    <cellStyle name="Comma 3 10 5 2" xfId="46998" xr:uid="{A89F5916-1868-448C-B66D-F39A3E3C1490}"/>
    <cellStyle name="Comma 3 10 6" xfId="31588" xr:uid="{30ED3AFA-6D44-4AEE-8651-7BBDE51CCFB4}"/>
    <cellStyle name="Comma 3 11" xfId="1394" xr:uid="{B94E3D39-2F40-48DC-BFBD-53BBBF155F1C}"/>
    <cellStyle name="Comma 3 11 2" xfId="3293" xr:uid="{2311887E-4652-4B44-A9CC-75B46B035445}"/>
    <cellStyle name="Comma 3 11 2 2" xfId="7096" xr:uid="{6EE1785B-1DC8-458A-9AC3-6954BDB2435C}"/>
    <cellStyle name="Comma 3 11 2 2 2" xfId="14907" xr:uid="{7366A341-87F9-4A34-B34E-60EF9F2D9501}"/>
    <cellStyle name="Comma 3 11 2 2 2 2" xfId="30318" xr:uid="{3DC9A4B2-2125-4475-939F-340520758246}"/>
    <cellStyle name="Comma 3 11 2 2 2 2 2" xfId="61142" xr:uid="{3C7A3FA9-89D4-478C-A17F-1F0BAD2DD88F}"/>
    <cellStyle name="Comma 3 11 2 2 2 3" xfId="45732" xr:uid="{67975919-CE87-40AE-85ED-F5F131F39F71}"/>
    <cellStyle name="Comma 3 11 2 2 3" xfId="22509" xr:uid="{B86B4399-DD1E-4A9E-806A-07A49ED3BE22}"/>
    <cellStyle name="Comma 3 11 2 2 3 2" xfId="53333" xr:uid="{F50935DB-1B16-411E-AD6D-908753030755}"/>
    <cellStyle name="Comma 3 11 2 2 4" xfId="37923" xr:uid="{0CFA6A4B-D1BB-4470-A2C1-E72A77A338F7}"/>
    <cellStyle name="Comma 3 11 2 3" xfId="11104" xr:uid="{13954312-5CF5-49FE-A619-3CA20C66C07E}"/>
    <cellStyle name="Comma 3 11 2 3 2" xfId="26515" xr:uid="{CACD4FE9-EB56-49A8-9D71-7B0548B56F8E}"/>
    <cellStyle name="Comma 3 11 2 3 2 2" xfId="57339" xr:uid="{0C4808F3-5AA5-4C49-B19D-405B61B69C92}"/>
    <cellStyle name="Comma 3 11 2 3 3" xfId="41929" xr:uid="{E0B0DF61-C06D-4BC9-A057-75E4CF02F072}"/>
    <cellStyle name="Comma 3 11 2 4" xfId="18706" xr:uid="{E67AE50E-5211-4B92-BF0F-D4A6F254231F}"/>
    <cellStyle name="Comma 3 11 2 4 2" xfId="49530" xr:uid="{03C786C3-1FBC-42CF-9703-CCC7A09ABA43}"/>
    <cellStyle name="Comma 3 11 2 5" xfId="34120" xr:uid="{5D73577E-8D31-4985-842E-87577717C437}"/>
    <cellStyle name="Comma 3 11 3" xfId="5197" xr:uid="{319097F3-322C-4F48-9318-C2DA36F9EBA0}"/>
    <cellStyle name="Comma 3 11 3 2" xfId="13008" xr:uid="{958EFBF6-14E3-40ED-9BF7-F8D61EA1BCE3}"/>
    <cellStyle name="Comma 3 11 3 2 2" xfId="28419" xr:uid="{D7DAAB7F-BA4D-4888-999A-FC2A57EC2179}"/>
    <cellStyle name="Comma 3 11 3 2 2 2" xfId="59243" xr:uid="{6986496A-76BD-4C6F-919A-34DEFAE89A0F}"/>
    <cellStyle name="Comma 3 11 3 2 3" xfId="43833" xr:uid="{6B499269-39EE-42BB-957C-8A1EA253B3A1}"/>
    <cellStyle name="Comma 3 11 3 3" xfId="20610" xr:uid="{819328F3-334B-4D53-8743-3CA02752E8F4}"/>
    <cellStyle name="Comma 3 11 3 3 2" xfId="51434" xr:uid="{D84C5A70-C1DE-4434-AD34-B9C283F883F3}"/>
    <cellStyle name="Comma 3 11 3 4" xfId="36024" xr:uid="{D110070D-8CBE-4293-B753-5C935E3A1260}"/>
    <cellStyle name="Comma 3 11 4" xfId="9205" xr:uid="{22F32B47-5845-491F-8F42-DF8089C2AC0D}"/>
    <cellStyle name="Comma 3 11 4 2" xfId="24616" xr:uid="{77415D93-A517-4122-8492-9624D7E9FE16}"/>
    <cellStyle name="Comma 3 11 4 2 2" xfId="55440" xr:uid="{4020D4FD-969E-4A53-BC8E-D6C72A7707CD}"/>
    <cellStyle name="Comma 3 11 4 3" xfId="40030" xr:uid="{033A3102-B14C-43AE-9F67-B6049B25136E}"/>
    <cellStyle name="Comma 3 11 5" xfId="16807" xr:uid="{59FBAED6-D3B6-428E-A955-F6276B9BD220}"/>
    <cellStyle name="Comma 3 11 5 2" xfId="47631" xr:uid="{76C04678-DE0D-4F00-9E41-9D88CEC4F6F3}"/>
    <cellStyle name="Comma 3 11 6" xfId="32221" xr:uid="{2976CB6B-497C-4F5F-8981-08090844CD5E}"/>
    <cellStyle name="Comma 3 12" xfId="2027" xr:uid="{7EA56E84-93F2-4EED-BF2C-FB7941C6C8F6}"/>
    <cellStyle name="Comma 3 12 2" xfId="5830" xr:uid="{7AA4B295-4001-4EA4-A960-D2C1873DDDA0}"/>
    <cellStyle name="Comma 3 12 2 2" xfId="13641" xr:uid="{1291AC98-2657-4B53-8324-89CCD53E6E0E}"/>
    <cellStyle name="Comma 3 12 2 2 2" xfId="29052" xr:uid="{1177D7A8-8D17-4DFB-9000-7963BBF92BE6}"/>
    <cellStyle name="Comma 3 12 2 2 2 2" xfId="59876" xr:uid="{AE4E1954-8109-450F-B3FD-44D1FF5FB32C}"/>
    <cellStyle name="Comma 3 12 2 2 3" xfId="44466" xr:uid="{AE711E40-7681-4E0E-9A08-B01A8D836561}"/>
    <cellStyle name="Comma 3 12 2 3" xfId="21243" xr:uid="{88A75C77-E175-4B16-AAF4-7F8850096028}"/>
    <cellStyle name="Comma 3 12 2 3 2" xfId="52067" xr:uid="{00DB5BCB-3348-4EC0-A872-BCDAAC1E44C0}"/>
    <cellStyle name="Comma 3 12 2 4" xfId="36657" xr:uid="{CE2FDB07-75C8-4FAF-B239-9C33A582A035}"/>
    <cellStyle name="Comma 3 12 3" xfId="9838" xr:uid="{2606AD35-9D09-4B24-9690-DBB7413C638B}"/>
    <cellStyle name="Comma 3 12 3 2" xfId="25249" xr:uid="{DFBA7197-005C-44B3-93D8-4651CA9A4AD2}"/>
    <cellStyle name="Comma 3 12 3 2 2" xfId="56073" xr:uid="{1A062D37-CDF7-43F3-BCDF-A2EAD20BA070}"/>
    <cellStyle name="Comma 3 12 3 3" xfId="40663" xr:uid="{2ED2713B-73CC-4153-BA4E-01CD5EF6C269}"/>
    <cellStyle name="Comma 3 12 4" xfId="17440" xr:uid="{D519D5EE-CB4A-476D-93D5-CED795432317}"/>
    <cellStyle name="Comma 3 12 4 2" xfId="48264" xr:uid="{4F1DDDF3-91AE-43B0-B1A6-9A26FEB7232A}"/>
    <cellStyle name="Comma 3 12 5" xfId="32854" xr:uid="{DA4689CF-365A-457A-BE14-9CD19AA13B6F}"/>
    <cellStyle name="Comma 3 13" xfId="3926" xr:uid="{6BA66989-A5A7-4943-B877-81AC741B6532}"/>
    <cellStyle name="Comma 3 13 2" xfId="11737" xr:uid="{B109DB30-B666-4B64-B724-770E1813F01C}"/>
    <cellStyle name="Comma 3 13 2 2" xfId="27148" xr:uid="{68B8685A-C95E-42E3-850F-B0D58E1EB21F}"/>
    <cellStyle name="Comma 3 13 2 2 2" xfId="57972" xr:uid="{46D03152-713F-4CC6-AD95-A6EB09F6F966}"/>
    <cellStyle name="Comma 3 13 2 3" xfId="42562" xr:uid="{9C768F0F-BF4E-4506-9A89-BC18C5258686}"/>
    <cellStyle name="Comma 3 13 3" xfId="19339" xr:uid="{49795B9E-3FE3-497D-A9F6-1FB2498B62B8}"/>
    <cellStyle name="Comma 3 13 3 2" xfId="50163" xr:uid="{FF39ACAC-A39C-49AC-B65D-FCD5C2F98FD6}"/>
    <cellStyle name="Comma 3 13 4" xfId="34753" xr:uid="{130158F1-DE74-4CB2-A2CC-821501B934F0}"/>
    <cellStyle name="Comma 3 14" xfId="3931" xr:uid="{F2A786BE-DAEB-4FA4-A335-01AD072EFA79}"/>
    <cellStyle name="Comma 3 14 2" xfId="11742" xr:uid="{C27A7057-3707-49F6-A355-54AC2C9B0AE0}"/>
    <cellStyle name="Comma 3 14 2 2" xfId="27153" xr:uid="{2800F055-DB0D-4678-8E77-CAB120B4FC4D}"/>
    <cellStyle name="Comma 3 14 2 2 2" xfId="57977" xr:uid="{8DD39B76-5A57-43D0-986E-166CA93C5A76}"/>
    <cellStyle name="Comma 3 14 2 3" xfId="42567" xr:uid="{EE2C1632-C239-467E-B9B1-5C2D1BB58E27}"/>
    <cellStyle name="Comma 3 14 3" xfId="19344" xr:uid="{CB0D847A-4584-4683-8D33-6D3C98CE038B}"/>
    <cellStyle name="Comma 3 14 3 2" xfId="50168" xr:uid="{EABA1730-0C28-496F-92FA-E97FE2361AE4}"/>
    <cellStyle name="Comma 3 14 4" xfId="34758" xr:uid="{506CDF69-E842-4723-B9DE-F3D892E8CE39}"/>
    <cellStyle name="Comma 3 15" xfId="7939" xr:uid="{13494702-1823-459C-B4D6-598BBAFFE6A5}"/>
    <cellStyle name="Comma 3 15 2" xfId="23350" xr:uid="{EF6D6687-EBB3-4B99-A6C3-636C71477883}"/>
    <cellStyle name="Comma 3 15 2 2" xfId="54174" xr:uid="{E91BAC2B-D985-4B2C-AD7B-316EA8C318FC}"/>
    <cellStyle name="Comma 3 15 3" xfId="38764" xr:uid="{3EA26FE2-109D-460B-9C8F-9E9B50377D64}"/>
    <cellStyle name="Comma 3 16" xfId="7730" xr:uid="{64AC2F3A-BD51-4862-A336-202336FB728F}"/>
    <cellStyle name="Comma 3 16 2" xfId="23141" xr:uid="{569823E5-6FC4-4BB0-A4B7-9D8F15A8085D}"/>
    <cellStyle name="Comma 3 16 2 2" xfId="53965" xr:uid="{21A6394E-6061-4245-B259-A873ACDF9815}"/>
    <cellStyle name="Comma 3 16 3" xfId="38555" xr:uid="{06724759-12EF-410A-BA7E-B448B9D7861D}"/>
    <cellStyle name="Comma 3 17" xfId="15541" xr:uid="{BDF04ADE-BE32-49DF-B61C-51972708686D}"/>
    <cellStyle name="Comma 3 17 2" xfId="46365" xr:uid="{C4105301-725A-41E4-97EC-A35600D36EDD}"/>
    <cellStyle name="Comma 3 18" xfId="30955" xr:uid="{626E7423-0E61-4722-88D6-C474D53E6CCC}"/>
    <cellStyle name="Comma 3 19" xfId="61780" xr:uid="{D6A0103C-C768-43FF-B17D-2A1827822A20}"/>
    <cellStyle name="Comma 3 2" xfId="89" xr:uid="{65725855-BFB6-4C66-B92A-A5761B4F6A87}"/>
    <cellStyle name="Comma 3 2 10" xfId="2038" xr:uid="{693EE8A5-9CA4-4920-8860-1175F0DA6174}"/>
    <cellStyle name="Comma 3 2 10 2" xfId="5841" xr:uid="{09844AA3-C2DD-409F-B8BF-85C1BBA8645C}"/>
    <cellStyle name="Comma 3 2 10 2 2" xfId="13652" xr:uid="{10D57B83-30DB-4229-B185-D3B86B696046}"/>
    <cellStyle name="Comma 3 2 10 2 2 2" xfId="29063" xr:uid="{77F192A0-73AE-4707-8205-624F11872348}"/>
    <cellStyle name="Comma 3 2 10 2 2 2 2" xfId="59887" xr:uid="{90D294ED-44DA-4001-B351-49F1644D8B94}"/>
    <cellStyle name="Comma 3 2 10 2 2 3" xfId="44477" xr:uid="{B59FE3FB-701B-4DF5-9548-9550A463CB8C}"/>
    <cellStyle name="Comma 3 2 10 2 3" xfId="21254" xr:uid="{1558DF9B-4596-48E4-B7E4-DEF243F63EAC}"/>
    <cellStyle name="Comma 3 2 10 2 3 2" xfId="52078" xr:uid="{D000F6AE-F419-4007-B6DA-0F7D47D276B2}"/>
    <cellStyle name="Comma 3 2 10 2 4" xfId="36668" xr:uid="{D3EA32F9-AE87-4CC0-AC32-93F501D5C278}"/>
    <cellStyle name="Comma 3 2 10 3" xfId="9849" xr:uid="{6572494C-87E1-4896-A958-C5911AD92CC9}"/>
    <cellStyle name="Comma 3 2 10 3 2" xfId="25260" xr:uid="{A19FBAFB-6B21-4D86-A41D-AFCD50A44486}"/>
    <cellStyle name="Comma 3 2 10 3 2 2" xfId="56084" xr:uid="{BB6A6E47-681F-4568-BAFB-BF46C3C3A2EC}"/>
    <cellStyle name="Comma 3 2 10 3 3" xfId="40674" xr:uid="{54946B62-8257-486F-B1C4-31A0731F8B27}"/>
    <cellStyle name="Comma 3 2 10 4" xfId="17451" xr:uid="{16214CB1-D695-4F70-9973-CACD596F0ECF}"/>
    <cellStyle name="Comma 3 2 10 4 2" xfId="48275" xr:uid="{35C10EBF-01AF-484A-AA8C-A570639A3D74}"/>
    <cellStyle name="Comma 3 2 10 5" xfId="32865" xr:uid="{575EABDC-9589-4059-8978-62F54AAEED28}"/>
    <cellStyle name="Comma 3 2 11" xfId="3942" xr:uid="{DA3C18F5-4287-4EF6-AD2E-CAC25EBB9D6C}"/>
    <cellStyle name="Comma 3 2 11 2" xfId="11753" xr:uid="{79ADE35D-A88F-418D-914D-73579354D408}"/>
    <cellStyle name="Comma 3 2 11 2 2" xfId="27164" xr:uid="{45843F89-A4D5-4E7C-93DA-68F812619321}"/>
    <cellStyle name="Comma 3 2 11 2 2 2" xfId="57988" xr:uid="{F26E1D53-A6C7-4A60-98F9-45043FFF329D}"/>
    <cellStyle name="Comma 3 2 11 2 3" xfId="42578" xr:uid="{0C4D3D31-CBEE-404A-81DB-E82C1B1AAB21}"/>
    <cellStyle name="Comma 3 2 11 3" xfId="19355" xr:uid="{F3E74124-AA66-47D1-9F0A-F207B18192A4}"/>
    <cellStyle name="Comma 3 2 11 3 2" xfId="50179" xr:uid="{283398BA-B587-4C1C-8725-7B02861BEFE9}"/>
    <cellStyle name="Comma 3 2 11 4" xfId="34769" xr:uid="{40EBCF3E-9B7F-4A83-83EE-008246B75C0D}"/>
    <cellStyle name="Comma 3 2 12" xfId="7950" xr:uid="{4BA24F64-FD70-408B-B654-3443EE8FFF63}"/>
    <cellStyle name="Comma 3 2 12 2" xfId="23361" xr:uid="{BE2BA657-62D9-44C8-B03E-88B6623B788D}"/>
    <cellStyle name="Comma 3 2 12 2 2" xfId="54185" xr:uid="{F59AECEC-A833-4C92-B41C-C656A045F6A2}"/>
    <cellStyle name="Comma 3 2 12 3" xfId="38775" xr:uid="{1AC41FA7-2054-4B15-8D64-AA0333B85806}"/>
    <cellStyle name="Comma 3 2 13" xfId="7741" xr:uid="{88F30A3D-D8AF-4EC5-A00B-A4FFEFCB477D}"/>
    <cellStyle name="Comma 3 2 13 2" xfId="23152" xr:uid="{6064FC8A-0C0D-4563-A6D0-7FEADE871400}"/>
    <cellStyle name="Comma 3 2 13 2 2" xfId="53976" xr:uid="{E7F7E990-0BBD-4082-9EE5-134EF9B08921}"/>
    <cellStyle name="Comma 3 2 13 3" xfId="38566" xr:uid="{3EEF79C6-7DCE-4D3B-9641-A75C0EA1A18C}"/>
    <cellStyle name="Comma 3 2 14" xfId="15552" xr:uid="{58772BAC-76F2-40E4-BC5C-6B8439808259}"/>
    <cellStyle name="Comma 3 2 14 2" xfId="46376" xr:uid="{E4DF513E-3E94-4659-82B4-D3B35C3804E6}"/>
    <cellStyle name="Comma 3 2 15" xfId="30966" xr:uid="{31DA6749-EE3F-4B11-A2ED-7378925C5167}"/>
    <cellStyle name="Comma 3 2 2" xfId="150" xr:uid="{459DBAFD-A42D-4231-A22F-EF3A5EC9283F}"/>
    <cellStyle name="Comma 3 2 2 10" xfId="3962" xr:uid="{64521EEF-85B4-4381-B1EB-D7A48EB6B258}"/>
    <cellStyle name="Comma 3 2 2 10 2" xfId="11773" xr:uid="{92155AA3-DAF3-4733-BB12-CD3B85C7AA3F}"/>
    <cellStyle name="Comma 3 2 2 10 2 2" xfId="27184" xr:uid="{965F6C5C-3FAD-4BFB-9BCA-216B526BA53F}"/>
    <cellStyle name="Comma 3 2 2 10 2 2 2" xfId="58008" xr:uid="{2C3E00DD-23E3-4BF1-802A-CEC2A0248C78}"/>
    <cellStyle name="Comma 3 2 2 10 2 3" xfId="42598" xr:uid="{CBFE1021-7B3D-49B5-8B54-B3259F671887}"/>
    <cellStyle name="Comma 3 2 2 10 3" xfId="19375" xr:uid="{03A3D4F7-2DA1-4750-BDE1-DC5A612C7C91}"/>
    <cellStyle name="Comma 3 2 2 10 3 2" xfId="50199" xr:uid="{E2F41C54-CBB6-4864-8890-830ADFA11981}"/>
    <cellStyle name="Comma 3 2 2 10 4" xfId="34789" xr:uid="{B2175833-FE13-45F4-B4AB-985FE2405C78}"/>
    <cellStyle name="Comma 3 2 2 11" xfId="7970" xr:uid="{4F49690A-1195-4851-B6A9-3982FD723ED3}"/>
    <cellStyle name="Comma 3 2 2 11 2" xfId="23381" xr:uid="{5685984A-673E-4745-A09E-181D2B14997B}"/>
    <cellStyle name="Comma 3 2 2 11 2 2" xfId="54205" xr:uid="{3B13797D-97AD-4F59-8876-D91F1D7159F0}"/>
    <cellStyle name="Comma 3 2 2 11 3" xfId="38795" xr:uid="{54613077-5AA9-42B1-86A0-FC3BC9A38800}"/>
    <cellStyle name="Comma 3 2 2 12" xfId="7761" xr:uid="{CB278238-0328-44DF-875A-C685A75D7CD4}"/>
    <cellStyle name="Comma 3 2 2 12 2" xfId="23172" xr:uid="{6F272D66-97AC-4E46-9CF6-F7751617B84E}"/>
    <cellStyle name="Comma 3 2 2 12 2 2" xfId="53996" xr:uid="{8C3216F7-CFB2-4B6C-87DB-7D103D708802}"/>
    <cellStyle name="Comma 3 2 2 12 3" xfId="38586" xr:uid="{14AD9196-EF82-4DA6-B9BA-FF9DD588251F}"/>
    <cellStyle name="Comma 3 2 2 13" xfId="15572" xr:uid="{F656567F-96EA-4D1F-AD0D-25CCED564B05}"/>
    <cellStyle name="Comma 3 2 2 13 2" xfId="46396" xr:uid="{05E06DE6-4DDD-4070-927B-6A8D9C1129E5}"/>
    <cellStyle name="Comma 3 2 2 14" xfId="30986" xr:uid="{ADC342E8-D072-46AA-99B4-672E4C0A5978}"/>
    <cellStyle name="Comma 3 2 2 2" xfId="235" xr:uid="{B419A94C-3414-4D26-8E4D-2EF652B53FC5}"/>
    <cellStyle name="Comma 3 2 2 2 10" xfId="7846" xr:uid="{9F9C6DF2-372A-4E78-8A9E-13FFD8B8F4E8}"/>
    <cellStyle name="Comma 3 2 2 2 10 2" xfId="23257" xr:uid="{3EF62238-C0FD-4BC8-9B1E-C2D66B35C0B4}"/>
    <cellStyle name="Comma 3 2 2 2 10 2 2" xfId="54081" xr:uid="{052F485C-CD67-4B25-9BB8-AD6F93391BC7}"/>
    <cellStyle name="Comma 3 2 2 2 10 3" xfId="38671" xr:uid="{0DB4AFB5-EFF0-4A96-8715-E2A7EE4AA7B9}"/>
    <cellStyle name="Comma 3 2 2 2 11" xfId="15657" xr:uid="{BCF730FC-7827-4BE2-92FA-B3A4B4C48EDA}"/>
    <cellStyle name="Comma 3 2 2 2 11 2" xfId="46481" xr:uid="{5141BBFE-30B7-4B77-B504-778BAEA56CDE}"/>
    <cellStyle name="Comma 3 2 2 2 12" xfId="31071" xr:uid="{F3204648-0EAD-415D-ADFB-6BE608F2B4FD}"/>
    <cellStyle name="Comma 3 2 2 2 2" xfId="317" xr:uid="{1833FAB8-CA03-4399-917E-B4808660ED90}"/>
    <cellStyle name="Comma 3 2 2 2 2 10" xfId="15739" xr:uid="{1C478B58-3808-4915-A05E-3EB30FC53DA0}"/>
    <cellStyle name="Comma 3 2 2 2 2 10 2" xfId="46563" xr:uid="{91409B25-C0A4-4DB5-9AE7-281CA576EE2F}"/>
    <cellStyle name="Comma 3 2 2 2 2 11" xfId="31153" xr:uid="{D8AED47D-01B9-4D51-A36D-A9918E323D1D}"/>
    <cellStyle name="Comma 3 2 2 2 2 2" xfId="748" xr:uid="{722C564A-3298-40AE-864B-D8DE7C7AD6A3}"/>
    <cellStyle name="Comma 3 2 2 2 2 2 2" xfId="1381" xr:uid="{7E47153C-D094-493A-929E-CC625F5CD483}"/>
    <cellStyle name="Comma 3 2 2 2 2 2 2 2" xfId="3280" xr:uid="{FDEF3763-903D-4F7C-BBF9-8978E8386929}"/>
    <cellStyle name="Comma 3 2 2 2 2 2 2 2 2" xfId="7083" xr:uid="{4269EC46-1DED-4C5E-8FAD-45D31A654DEE}"/>
    <cellStyle name="Comma 3 2 2 2 2 2 2 2 2 2" xfId="14894" xr:uid="{C2718508-BC96-492A-822C-19F9CCE35413}"/>
    <cellStyle name="Comma 3 2 2 2 2 2 2 2 2 2 2" xfId="30305" xr:uid="{B7BEFDED-3284-43D2-8B66-B71C0763B28C}"/>
    <cellStyle name="Comma 3 2 2 2 2 2 2 2 2 2 2 2" xfId="61129" xr:uid="{6BE2E6D1-7DB0-46E7-9D54-B0696420C1B8}"/>
    <cellStyle name="Comma 3 2 2 2 2 2 2 2 2 2 3" xfId="45719" xr:uid="{9231DA68-FB15-42BE-9E1E-3140BDF90828}"/>
    <cellStyle name="Comma 3 2 2 2 2 2 2 2 2 3" xfId="22496" xr:uid="{9F521912-EE18-413E-8C27-9CDB3448D168}"/>
    <cellStyle name="Comma 3 2 2 2 2 2 2 2 2 3 2" xfId="53320" xr:uid="{DF7D77A7-5498-468B-9A9D-5B1F1FCB123E}"/>
    <cellStyle name="Comma 3 2 2 2 2 2 2 2 2 4" xfId="37910" xr:uid="{70AB857C-FD40-45C5-9AFF-B679EA440956}"/>
    <cellStyle name="Comma 3 2 2 2 2 2 2 2 3" xfId="11091" xr:uid="{1D36862B-6EC1-4057-BA91-B724F79350E1}"/>
    <cellStyle name="Comma 3 2 2 2 2 2 2 2 3 2" xfId="26502" xr:uid="{A32C1292-BC49-4C40-BB41-61B62CC6A82E}"/>
    <cellStyle name="Comma 3 2 2 2 2 2 2 2 3 2 2" xfId="57326" xr:uid="{E94F1461-1931-4E6B-A6F9-C4C0BF59B78C}"/>
    <cellStyle name="Comma 3 2 2 2 2 2 2 2 3 3" xfId="41916" xr:uid="{30DFE321-A43B-48EA-8F49-EDA989199670}"/>
    <cellStyle name="Comma 3 2 2 2 2 2 2 2 4" xfId="18693" xr:uid="{D6B91A98-59C7-4B8A-89A2-60A23CA793EF}"/>
    <cellStyle name="Comma 3 2 2 2 2 2 2 2 4 2" xfId="49517" xr:uid="{3B893331-3604-484B-BFBA-8A1DCB5C81B7}"/>
    <cellStyle name="Comma 3 2 2 2 2 2 2 2 5" xfId="34107" xr:uid="{CE248602-ED3B-4FD8-BAC2-E74137DFC4C3}"/>
    <cellStyle name="Comma 3 2 2 2 2 2 2 3" xfId="5184" xr:uid="{D24F748E-32A4-4783-87A5-463329CCE84C}"/>
    <cellStyle name="Comma 3 2 2 2 2 2 2 3 2" xfId="12995" xr:uid="{B376B2C9-C082-410D-B7EB-CF2E4FC5670D}"/>
    <cellStyle name="Comma 3 2 2 2 2 2 2 3 2 2" xfId="28406" xr:uid="{A5458681-129C-4EC3-898B-B672D9A724B1}"/>
    <cellStyle name="Comma 3 2 2 2 2 2 2 3 2 2 2" xfId="59230" xr:uid="{69E04028-2D68-4D90-B061-D803BA994CEF}"/>
    <cellStyle name="Comma 3 2 2 2 2 2 2 3 2 3" xfId="43820" xr:uid="{CAA712AF-594E-43FF-84E0-04A2343910A9}"/>
    <cellStyle name="Comma 3 2 2 2 2 2 2 3 3" xfId="20597" xr:uid="{AD130492-A166-43E6-B0A5-38F7C640FF60}"/>
    <cellStyle name="Comma 3 2 2 2 2 2 2 3 3 2" xfId="51421" xr:uid="{09E4E121-8120-4B53-A9D9-6ED3B5ACD5FE}"/>
    <cellStyle name="Comma 3 2 2 2 2 2 2 3 4" xfId="36011" xr:uid="{15DA41F6-7363-444A-8F88-7532CF69A650}"/>
    <cellStyle name="Comma 3 2 2 2 2 2 2 4" xfId="9192" xr:uid="{32803482-4FED-4035-BCED-0283861394AA}"/>
    <cellStyle name="Comma 3 2 2 2 2 2 2 4 2" xfId="24603" xr:uid="{63E5D8F4-3281-4462-A031-5EE3C5062112}"/>
    <cellStyle name="Comma 3 2 2 2 2 2 2 4 2 2" xfId="55427" xr:uid="{D5E671FD-088D-4D73-B84E-5C246999C437}"/>
    <cellStyle name="Comma 3 2 2 2 2 2 2 4 3" xfId="40017" xr:uid="{6467BC97-0C0C-4597-BF25-523A720BBB7E}"/>
    <cellStyle name="Comma 3 2 2 2 2 2 2 5" xfId="16794" xr:uid="{7BC22298-421D-448F-8C63-E034B0396578}"/>
    <cellStyle name="Comma 3 2 2 2 2 2 2 5 2" xfId="47618" xr:uid="{1F9B5C22-F528-4FA7-9B0D-14D5518A33A7}"/>
    <cellStyle name="Comma 3 2 2 2 2 2 2 6" xfId="32208" xr:uid="{63AA3B4E-E205-436B-885B-43DB2C0E4591}"/>
    <cellStyle name="Comma 3 2 2 2 2 2 3" xfId="2014" xr:uid="{C71D9E06-06D3-4A80-8B84-32221D275BC3}"/>
    <cellStyle name="Comma 3 2 2 2 2 2 3 2" xfId="3913" xr:uid="{C9637E8C-08FC-4772-B821-C2FA4F75D1F1}"/>
    <cellStyle name="Comma 3 2 2 2 2 2 3 2 2" xfId="7716" xr:uid="{AC438AF8-AED8-42AD-8826-334263ACA613}"/>
    <cellStyle name="Comma 3 2 2 2 2 2 3 2 2 2" xfId="15527" xr:uid="{BE4E380F-41A2-4AB0-9DB7-E2F44765C76C}"/>
    <cellStyle name="Comma 3 2 2 2 2 2 3 2 2 2 2" xfId="30938" xr:uid="{C8AA619E-6EFF-444D-B91B-5DEEC4FAC724}"/>
    <cellStyle name="Comma 3 2 2 2 2 2 3 2 2 2 2 2" xfId="61762" xr:uid="{22B95D3C-C917-4DF4-9052-0D49C2ADB5FD}"/>
    <cellStyle name="Comma 3 2 2 2 2 2 3 2 2 2 3" xfId="46352" xr:uid="{FA5E0050-8A19-4284-B59C-CFB72995D9ED}"/>
    <cellStyle name="Comma 3 2 2 2 2 2 3 2 2 3" xfId="23129" xr:uid="{A61DEAE5-0275-4831-8D93-125EBA766C04}"/>
    <cellStyle name="Comma 3 2 2 2 2 2 3 2 2 3 2" xfId="53953" xr:uid="{E36AD8EE-C8BB-4685-9F26-376A5332D88A}"/>
    <cellStyle name="Comma 3 2 2 2 2 2 3 2 2 4" xfId="38543" xr:uid="{37C6712A-4FBD-4EAA-9F63-9CEE44D83467}"/>
    <cellStyle name="Comma 3 2 2 2 2 2 3 2 3" xfId="11724" xr:uid="{4F9305BB-7EC6-4344-ACE7-F306FF0D6F6B}"/>
    <cellStyle name="Comma 3 2 2 2 2 2 3 2 3 2" xfId="27135" xr:uid="{7C9C9465-5BDA-4B79-967E-FE93DF4D277B}"/>
    <cellStyle name="Comma 3 2 2 2 2 2 3 2 3 2 2" xfId="57959" xr:uid="{1A850D88-2F81-4033-95CE-A8097A1D1066}"/>
    <cellStyle name="Comma 3 2 2 2 2 2 3 2 3 3" xfId="42549" xr:uid="{F3E457E3-13CF-4B12-96DA-4C65342DF9A8}"/>
    <cellStyle name="Comma 3 2 2 2 2 2 3 2 4" xfId="19326" xr:uid="{BDFF7A9C-C4C3-4320-A585-4CE2585BD28A}"/>
    <cellStyle name="Comma 3 2 2 2 2 2 3 2 4 2" xfId="50150" xr:uid="{9FFB7C37-56FE-4BC7-8244-193F0D47AB9B}"/>
    <cellStyle name="Comma 3 2 2 2 2 2 3 2 5" xfId="34740" xr:uid="{DDEA4551-B4D0-4E02-8C2C-08F87B7D495B}"/>
    <cellStyle name="Comma 3 2 2 2 2 2 3 3" xfId="5817" xr:uid="{57245AEA-146D-4DB5-88A2-ED7CC58D9DAE}"/>
    <cellStyle name="Comma 3 2 2 2 2 2 3 3 2" xfId="13628" xr:uid="{51EE8506-E657-44D2-8065-C987266B1D4C}"/>
    <cellStyle name="Comma 3 2 2 2 2 2 3 3 2 2" xfId="29039" xr:uid="{5EEA8874-1B9B-4AEA-85B6-5559D1765893}"/>
    <cellStyle name="Comma 3 2 2 2 2 2 3 3 2 2 2" xfId="59863" xr:uid="{465BEAD6-A4DD-4858-BA5E-45F49790EB64}"/>
    <cellStyle name="Comma 3 2 2 2 2 2 3 3 2 3" xfId="44453" xr:uid="{C35BFD73-A555-466B-B590-FEF7FDF7B742}"/>
    <cellStyle name="Comma 3 2 2 2 2 2 3 3 3" xfId="21230" xr:uid="{1BF2ECC3-B4E3-4E70-94ED-55926F5FACB3}"/>
    <cellStyle name="Comma 3 2 2 2 2 2 3 3 3 2" xfId="52054" xr:uid="{4FDB4F20-B191-419F-8E3A-6F0188BFA5E4}"/>
    <cellStyle name="Comma 3 2 2 2 2 2 3 3 4" xfId="36644" xr:uid="{B6A2EA2F-F5DB-4926-9B0F-E9E78FF4129C}"/>
    <cellStyle name="Comma 3 2 2 2 2 2 3 4" xfId="9825" xr:uid="{B7D2DEE5-D782-4199-BAF5-A22BF559217C}"/>
    <cellStyle name="Comma 3 2 2 2 2 2 3 4 2" xfId="25236" xr:uid="{C4B647C9-9E8D-4623-93EC-E02335F8E2FF}"/>
    <cellStyle name="Comma 3 2 2 2 2 2 3 4 2 2" xfId="56060" xr:uid="{82CC3BA0-B9A2-4F78-9BD4-A9CD920B77E5}"/>
    <cellStyle name="Comma 3 2 2 2 2 2 3 4 3" xfId="40650" xr:uid="{E1E1BC5D-F651-4C0A-ABD2-329B06EE4C51}"/>
    <cellStyle name="Comma 3 2 2 2 2 2 3 5" xfId="17427" xr:uid="{987F6784-BE9B-432A-B859-0E96A6CD7201}"/>
    <cellStyle name="Comma 3 2 2 2 2 2 3 5 2" xfId="48251" xr:uid="{66E30340-6229-4E09-9A62-8D0D6DE0BF23}"/>
    <cellStyle name="Comma 3 2 2 2 2 2 3 6" xfId="32841" xr:uid="{81F14163-097C-4086-A038-544DDE987663}"/>
    <cellStyle name="Comma 3 2 2 2 2 2 4" xfId="2647" xr:uid="{779CF5DA-F99A-4C16-8599-177E8206BC40}"/>
    <cellStyle name="Comma 3 2 2 2 2 2 4 2" xfId="6450" xr:uid="{C4A3C632-57DD-4798-9E7D-87D2E27D6C3F}"/>
    <cellStyle name="Comma 3 2 2 2 2 2 4 2 2" xfId="14261" xr:uid="{36FB9BF0-BCF4-4F37-A46C-DB56B7812A28}"/>
    <cellStyle name="Comma 3 2 2 2 2 2 4 2 2 2" xfId="29672" xr:uid="{47CF5C1C-EBE9-41CE-89DA-32BB82CB531A}"/>
    <cellStyle name="Comma 3 2 2 2 2 2 4 2 2 2 2" xfId="60496" xr:uid="{12CE191B-4BD6-42EA-807F-DD9B1FD2AF70}"/>
    <cellStyle name="Comma 3 2 2 2 2 2 4 2 2 3" xfId="45086" xr:uid="{B8A8B3B1-49ED-47C2-A4EE-9555DE3092DD}"/>
    <cellStyle name="Comma 3 2 2 2 2 2 4 2 3" xfId="21863" xr:uid="{B3DCA53B-FC18-4114-A488-BBFC8C2F9C0B}"/>
    <cellStyle name="Comma 3 2 2 2 2 2 4 2 3 2" xfId="52687" xr:uid="{5134650F-A422-49D9-ACFD-609D3C58F409}"/>
    <cellStyle name="Comma 3 2 2 2 2 2 4 2 4" xfId="37277" xr:uid="{A93F42BB-1DEE-42D5-B445-C09C4B1BC411}"/>
    <cellStyle name="Comma 3 2 2 2 2 2 4 3" xfId="10458" xr:uid="{72F2B0E0-64B3-4504-8AAF-FFAF0DE33241}"/>
    <cellStyle name="Comma 3 2 2 2 2 2 4 3 2" xfId="25869" xr:uid="{D2D3F6DA-F886-41DF-A31E-3B5AF7325187}"/>
    <cellStyle name="Comma 3 2 2 2 2 2 4 3 2 2" xfId="56693" xr:uid="{50AE45AC-BE06-426F-A118-51BB9AE61550}"/>
    <cellStyle name="Comma 3 2 2 2 2 2 4 3 3" xfId="41283" xr:uid="{01EBE8F6-CAC3-4E16-B18F-E11F29EFC0D8}"/>
    <cellStyle name="Comma 3 2 2 2 2 2 4 4" xfId="18060" xr:uid="{284FA45E-B160-4290-AD5C-D02EF5CD8402}"/>
    <cellStyle name="Comma 3 2 2 2 2 2 4 4 2" xfId="48884" xr:uid="{EAE4FB33-240B-47E0-8622-A0CE1C5D588F}"/>
    <cellStyle name="Comma 3 2 2 2 2 2 4 5" xfId="33474" xr:uid="{B22E08DB-720D-42D7-A14F-0F203858262D}"/>
    <cellStyle name="Comma 3 2 2 2 2 2 5" xfId="4551" xr:uid="{A6E942AA-5228-49A3-94FE-0A080C65193A}"/>
    <cellStyle name="Comma 3 2 2 2 2 2 5 2" xfId="12362" xr:uid="{7B0CEF10-C7AE-4EAD-A3AA-1AC47E94CA61}"/>
    <cellStyle name="Comma 3 2 2 2 2 2 5 2 2" xfId="27773" xr:uid="{E87128B8-04B0-4B4A-83D7-4C79810285CE}"/>
    <cellStyle name="Comma 3 2 2 2 2 2 5 2 2 2" xfId="58597" xr:uid="{C93F6EDF-0E64-40BA-BE30-54EB09F010DD}"/>
    <cellStyle name="Comma 3 2 2 2 2 2 5 2 3" xfId="43187" xr:uid="{9D0EEB54-4D83-4DD3-9051-913D436ABF38}"/>
    <cellStyle name="Comma 3 2 2 2 2 2 5 3" xfId="19964" xr:uid="{76F2D5BE-64C9-4581-8B73-D7A353C585FF}"/>
    <cellStyle name="Comma 3 2 2 2 2 2 5 3 2" xfId="50788" xr:uid="{61124C5C-B164-4C57-9234-11938242BF4E}"/>
    <cellStyle name="Comma 3 2 2 2 2 2 5 4" xfId="35378" xr:uid="{7B4C576A-5BD7-4FE5-96D9-8860FE0FA5B3}"/>
    <cellStyle name="Comma 3 2 2 2 2 2 6" xfId="8559" xr:uid="{1C6CD5F2-4534-4608-B10E-17D1EC4D942B}"/>
    <cellStyle name="Comma 3 2 2 2 2 2 6 2" xfId="23970" xr:uid="{6277395C-8D14-4F5B-A500-B8AA789F1C8C}"/>
    <cellStyle name="Comma 3 2 2 2 2 2 6 2 2" xfId="54794" xr:uid="{28FFA3B2-27BE-4BB9-AF97-3175F56EB720}"/>
    <cellStyle name="Comma 3 2 2 2 2 2 6 3" xfId="39384" xr:uid="{17436AA6-7368-4B96-9374-D0B60601A390}"/>
    <cellStyle name="Comma 3 2 2 2 2 2 7" xfId="16161" xr:uid="{267880E9-0400-499D-9F91-2353D78BAE7A}"/>
    <cellStyle name="Comma 3 2 2 2 2 2 7 2" xfId="46985" xr:uid="{1C4E55FC-D4B1-46D0-BD2E-F6A750D58B81}"/>
    <cellStyle name="Comma 3 2 2 2 2 2 8" xfId="31575" xr:uid="{68A46291-77F6-441D-A12F-61860ABA9048}"/>
    <cellStyle name="Comma 3 2 2 2 2 3" xfId="539" xr:uid="{B33CB780-6539-4B15-9669-8050135EDFB3}"/>
    <cellStyle name="Comma 3 2 2 2 2 3 2" xfId="1172" xr:uid="{E18E5448-71A9-4103-BD77-5ABB1B262C8D}"/>
    <cellStyle name="Comma 3 2 2 2 2 3 2 2" xfId="3071" xr:uid="{E7EFC9D8-FA54-4EC7-978C-687B430E821A}"/>
    <cellStyle name="Comma 3 2 2 2 2 3 2 2 2" xfId="6874" xr:uid="{7EDA712F-8C64-4994-B8E0-C78AC5EA5837}"/>
    <cellStyle name="Comma 3 2 2 2 2 3 2 2 2 2" xfId="14685" xr:uid="{29A15940-A8AD-4893-AF09-C929A5A376E3}"/>
    <cellStyle name="Comma 3 2 2 2 2 3 2 2 2 2 2" xfId="30096" xr:uid="{C8F56A5A-3ECF-45D6-9A4D-D72587F0750D}"/>
    <cellStyle name="Comma 3 2 2 2 2 3 2 2 2 2 2 2" xfId="60920" xr:uid="{56118FAF-1827-4691-AA3B-E4703A5F7EC8}"/>
    <cellStyle name="Comma 3 2 2 2 2 3 2 2 2 2 3" xfId="45510" xr:uid="{36A62D83-1C44-47C3-B82C-A3261FDB3046}"/>
    <cellStyle name="Comma 3 2 2 2 2 3 2 2 2 3" xfId="22287" xr:uid="{26C7C9D1-9DBC-4375-819B-DD36F7C092CA}"/>
    <cellStyle name="Comma 3 2 2 2 2 3 2 2 2 3 2" xfId="53111" xr:uid="{15B4E999-14C2-4E8E-843C-EBF51A15BA90}"/>
    <cellStyle name="Comma 3 2 2 2 2 3 2 2 2 4" xfId="37701" xr:uid="{BD4E237C-F36E-441A-B18F-203064CD975F}"/>
    <cellStyle name="Comma 3 2 2 2 2 3 2 2 3" xfId="10882" xr:uid="{CC291575-9700-4D5B-92B6-5EFA6D75B0F3}"/>
    <cellStyle name="Comma 3 2 2 2 2 3 2 2 3 2" xfId="26293" xr:uid="{6AD3859A-CC5C-4747-9F7D-0DA49A3F2BAA}"/>
    <cellStyle name="Comma 3 2 2 2 2 3 2 2 3 2 2" xfId="57117" xr:uid="{2FCBCECE-2AD5-40BD-93A3-C1F70FFF96C2}"/>
    <cellStyle name="Comma 3 2 2 2 2 3 2 2 3 3" xfId="41707" xr:uid="{7B4922C3-A8FE-4DE9-A727-2A984722A577}"/>
    <cellStyle name="Comma 3 2 2 2 2 3 2 2 4" xfId="18484" xr:uid="{CF43E0CA-43E7-4E30-BAFA-09835F9876DE}"/>
    <cellStyle name="Comma 3 2 2 2 2 3 2 2 4 2" xfId="49308" xr:uid="{2794C272-D7E1-4C78-A1A9-BC8154A4500B}"/>
    <cellStyle name="Comma 3 2 2 2 2 3 2 2 5" xfId="33898" xr:uid="{C987C61C-DEBC-4849-89F7-E62590131FC0}"/>
    <cellStyle name="Comma 3 2 2 2 2 3 2 3" xfId="4975" xr:uid="{801C4557-A45C-49F9-8AFB-D50F6F96A659}"/>
    <cellStyle name="Comma 3 2 2 2 2 3 2 3 2" xfId="12786" xr:uid="{1CCDBBAE-4329-435E-B965-AFBA64537426}"/>
    <cellStyle name="Comma 3 2 2 2 2 3 2 3 2 2" xfId="28197" xr:uid="{BAE06197-F2B4-4032-BF01-0C73E2740F7E}"/>
    <cellStyle name="Comma 3 2 2 2 2 3 2 3 2 2 2" xfId="59021" xr:uid="{E10B8DF4-8BE2-477D-9C63-1BC7FCB03898}"/>
    <cellStyle name="Comma 3 2 2 2 2 3 2 3 2 3" xfId="43611" xr:uid="{7E107297-585A-439F-B298-EA394C2EF743}"/>
    <cellStyle name="Comma 3 2 2 2 2 3 2 3 3" xfId="20388" xr:uid="{797657B4-ECC9-4CD5-A8DD-EA15995F69CA}"/>
    <cellStyle name="Comma 3 2 2 2 2 3 2 3 3 2" xfId="51212" xr:uid="{962097D1-630A-4A94-BA15-080967588A1E}"/>
    <cellStyle name="Comma 3 2 2 2 2 3 2 3 4" xfId="35802" xr:uid="{C6778427-D03C-4E37-A7EF-E315BE833A66}"/>
    <cellStyle name="Comma 3 2 2 2 2 3 2 4" xfId="8983" xr:uid="{B4CBC7B9-ADFC-4726-95B3-7ED5058E7048}"/>
    <cellStyle name="Comma 3 2 2 2 2 3 2 4 2" xfId="24394" xr:uid="{375B74BD-8239-41C6-BB9F-9BAAD424C2B0}"/>
    <cellStyle name="Comma 3 2 2 2 2 3 2 4 2 2" xfId="55218" xr:uid="{B737A274-CAA0-427E-A811-2705AC4D9F67}"/>
    <cellStyle name="Comma 3 2 2 2 2 3 2 4 3" xfId="39808" xr:uid="{E30BCBD0-6A37-4575-80BD-3C8FF0BEEB6A}"/>
    <cellStyle name="Comma 3 2 2 2 2 3 2 5" xfId="16585" xr:uid="{80AEE4DA-8D73-43FB-84F3-987BB9959FF1}"/>
    <cellStyle name="Comma 3 2 2 2 2 3 2 5 2" xfId="47409" xr:uid="{5233CF12-8284-408B-9314-E62E46D78967}"/>
    <cellStyle name="Comma 3 2 2 2 2 3 2 6" xfId="31999" xr:uid="{6F64D7AA-03AF-4102-A1BF-0ABA9CD0E77A}"/>
    <cellStyle name="Comma 3 2 2 2 2 3 3" xfId="1805" xr:uid="{5D8E4D61-8708-4096-8AD8-8E2028CCBCA3}"/>
    <cellStyle name="Comma 3 2 2 2 2 3 3 2" xfId="3704" xr:uid="{73E8BA19-0F89-484D-AAD4-46B56C6EB307}"/>
    <cellStyle name="Comma 3 2 2 2 2 3 3 2 2" xfId="7507" xr:uid="{94F9FA04-BA69-4F64-91B4-80DBFC52ED8D}"/>
    <cellStyle name="Comma 3 2 2 2 2 3 3 2 2 2" xfId="15318" xr:uid="{FB53868D-91E8-47A1-A7C8-586F91078C7A}"/>
    <cellStyle name="Comma 3 2 2 2 2 3 3 2 2 2 2" xfId="30729" xr:uid="{852FE72E-E3F4-41C2-AFDD-214B7831E930}"/>
    <cellStyle name="Comma 3 2 2 2 2 3 3 2 2 2 2 2" xfId="61553" xr:uid="{1AE932C7-AFBD-4EA2-8A93-E4663012569F}"/>
    <cellStyle name="Comma 3 2 2 2 2 3 3 2 2 2 3" xfId="46143" xr:uid="{F56E7D4B-B8F7-48E1-9F20-771498A519EF}"/>
    <cellStyle name="Comma 3 2 2 2 2 3 3 2 2 3" xfId="22920" xr:uid="{25DB6935-CF2D-433B-B2B9-F0AEF70783CD}"/>
    <cellStyle name="Comma 3 2 2 2 2 3 3 2 2 3 2" xfId="53744" xr:uid="{D08EC9D2-BA26-4B6B-B7D1-D36F8AD689C8}"/>
    <cellStyle name="Comma 3 2 2 2 2 3 3 2 2 4" xfId="38334" xr:uid="{240DE25D-69B4-49E9-B1B3-5D8E9F12BF6C}"/>
    <cellStyle name="Comma 3 2 2 2 2 3 3 2 3" xfId="11515" xr:uid="{28BC70DF-4BEA-49C1-B3F3-6F29C4C784F0}"/>
    <cellStyle name="Comma 3 2 2 2 2 3 3 2 3 2" xfId="26926" xr:uid="{8D540598-7D71-4576-96DB-2F92604D466C}"/>
    <cellStyle name="Comma 3 2 2 2 2 3 3 2 3 2 2" xfId="57750" xr:uid="{E9441EFC-38D6-4F86-9AA2-9F8AEB0050ED}"/>
    <cellStyle name="Comma 3 2 2 2 2 3 3 2 3 3" xfId="42340" xr:uid="{9DC2C1DC-BB85-465C-BFE1-950AA5F21802}"/>
    <cellStyle name="Comma 3 2 2 2 2 3 3 2 4" xfId="19117" xr:uid="{EA4FE2E9-643C-4356-9773-0700870B6B40}"/>
    <cellStyle name="Comma 3 2 2 2 2 3 3 2 4 2" xfId="49941" xr:uid="{1F26B073-70F9-49AA-9109-DFF334806E2D}"/>
    <cellStyle name="Comma 3 2 2 2 2 3 3 2 5" xfId="34531" xr:uid="{6B4C15C4-8C8D-4217-811C-86D53340AC4F}"/>
    <cellStyle name="Comma 3 2 2 2 2 3 3 3" xfId="5608" xr:uid="{4AFFBE1D-C80F-481A-8CD8-F788FA6A22EB}"/>
    <cellStyle name="Comma 3 2 2 2 2 3 3 3 2" xfId="13419" xr:uid="{8CB7C51F-258E-4772-9B1D-20035AE24A4B}"/>
    <cellStyle name="Comma 3 2 2 2 2 3 3 3 2 2" xfId="28830" xr:uid="{5A74680E-0954-4B81-A297-E4E329B81E2E}"/>
    <cellStyle name="Comma 3 2 2 2 2 3 3 3 2 2 2" xfId="59654" xr:uid="{C5448BB4-D596-4878-8718-904295989CE4}"/>
    <cellStyle name="Comma 3 2 2 2 2 3 3 3 2 3" xfId="44244" xr:uid="{C72C14C0-48A6-406B-99A6-F2DD11F8DF3D}"/>
    <cellStyle name="Comma 3 2 2 2 2 3 3 3 3" xfId="21021" xr:uid="{FE54FA25-8529-4520-BB08-0AEDE5895059}"/>
    <cellStyle name="Comma 3 2 2 2 2 3 3 3 3 2" xfId="51845" xr:uid="{D0BDDE7D-0396-4D94-9A72-86F3D2DF59E7}"/>
    <cellStyle name="Comma 3 2 2 2 2 3 3 3 4" xfId="36435" xr:uid="{454E1ED9-D7CA-4D18-8BD1-6BBA1298CFD0}"/>
    <cellStyle name="Comma 3 2 2 2 2 3 3 4" xfId="9616" xr:uid="{325A0C84-3969-4079-AAD2-6FDA0BD5806C}"/>
    <cellStyle name="Comma 3 2 2 2 2 3 3 4 2" xfId="25027" xr:uid="{9AD65093-B3B5-4589-AC08-04FBAC1A520D}"/>
    <cellStyle name="Comma 3 2 2 2 2 3 3 4 2 2" xfId="55851" xr:uid="{5BFA7CDF-853F-44DC-9584-4F70097849CC}"/>
    <cellStyle name="Comma 3 2 2 2 2 3 3 4 3" xfId="40441" xr:uid="{DB26568D-AC48-44A8-AF9B-76B8A8DEC60B}"/>
    <cellStyle name="Comma 3 2 2 2 2 3 3 5" xfId="17218" xr:uid="{1A631DB0-B3DC-4DCD-91DE-2703295DAB68}"/>
    <cellStyle name="Comma 3 2 2 2 2 3 3 5 2" xfId="48042" xr:uid="{0EC2BCC0-8CF3-4D35-985B-220DB3591DA8}"/>
    <cellStyle name="Comma 3 2 2 2 2 3 3 6" xfId="32632" xr:uid="{85E2C877-9464-4CE2-BE54-4F901553B398}"/>
    <cellStyle name="Comma 3 2 2 2 2 3 4" xfId="2438" xr:uid="{D015ACC0-0991-407E-9E45-FB1C073007EA}"/>
    <cellStyle name="Comma 3 2 2 2 2 3 4 2" xfId="6241" xr:uid="{AEC3500A-3891-4CC2-BED0-A2ED25715ADB}"/>
    <cellStyle name="Comma 3 2 2 2 2 3 4 2 2" xfId="14052" xr:uid="{1B274772-58D8-4779-AE2E-476A498C2C71}"/>
    <cellStyle name="Comma 3 2 2 2 2 3 4 2 2 2" xfId="29463" xr:uid="{89E3E7C7-AD4A-4E9C-A694-57583B46E65A}"/>
    <cellStyle name="Comma 3 2 2 2 2 3 4 2 2 2 2" xfId="60287" xr:uid="{2E22063C-3BF4-4D9D-91C9-301C1339A267}"/>
    <cellStyle name="Comma 3 2 2 2 2 3 4 2 2 3" xfId="44877" xr:uid="{BD6C89CA-D37E-45D2-B74F-5CA002BC575C}"/>
    <cellStyle name="Comma 3 2 2 2 2 3 4 2 3" xfId="21654" xr:uid="{EA01451E-2D0D-4F26-BE88-484EF5A84026}"/>
    <cellStyle name="Comma 3 2 2 2 2 3 4 2 3 2" xfId="52478" xr:uid="{5E6B38BB-1E77-425D-B4FE-3D80B83E9A52}"/>
    <cellStyle name="Comma 3 2 2 2 2 3 4 2 4" xfId="37068" xr:uid="{DF77AFD6-987B-4F62-9A11-6AD003CA230B}"/>
    <cellStyle name="Comma 3 2 2 2 2 3 4 3" xfId="10249" xr:uid="{A3BCAF5A-F7F7-4CD9-B964-98C549D03969}"/>
    <cellStyle name="Comma 3 2 2 2 2 3 4 3 2" xfId="25660" xr:uid="{81C978BD-90D8-472C-9D03-0CB93F13A6BB}"/>
    <cellStyle name="Comma 3 2 2 2 2 3 4 3 2 2" xfId="56484" xr:uid="{57970DA6-8E1A-4D27-813F-46C068B95CD0}"/>
    <cellStyle name="Comma 3 2 2 2 2 3 4 3 3" xfId="41074" xr:uid="{EF7795C4-27B6-430C-BDF6-DB23864F7A0D}"/>
    <cellStyle name="Comma 3 2 2 2 2 3 4 4" xfId="17851" xr:uid="{70AEC8F3-1787-4316-9133-DC953FD44992}"/>
    <cellStyle name="Comma 3 2 2 2 2 3 4 4 2" xfId="48675" xr:uid="{E4431F60-56A9-4168-931D-8391D4D085F0}"/>
    <cellStyle name="Comma 3 2 2 2 2 3 4 5" xfId="33265" xr:uid="{9CC58046-B5AD-4E9A-94CF-535186409392}"/>
    <cellStyle name="Comma 3 2 2 2 2 3 5" xfId="4342" xr:uid="{3182C402-8BEC-4DA6-B957-0B136C933951}"/>
    <cellStyle name="Comma 3 2 2 2 2 3 5 2" xfId="12153" xr:uid="{AF4969A9-55BC-4A9E-805B-359877285534}"/>
    <cellStyle name="Comma 3 2 2 2 2 3 5 2 2" xfId="27564" xr:uid="{4FBE1E2C-9B65-4ADA-9EA7-0FE8CC584F7A}"/>
    <cellStyle name="Comma 3 2 2 2 2 3 5 2 2 2" xfId="58388" xr:uid="{BC2EB6B7-8681-4304-B67E-B19C86CF5875}"/>
    <cellStyle name="Comma 3 2 2 2 2 3 5 2 3" xfId="42978" xr:uid="{C29541B9-DCB7-4833-866C-1CA9DB9A123C}"/>
    <cellStyle name="Comma 3 2 2 2 2 3 5 3" xfId="19755" xr:uid="{D90CF8A8-C796-4DE2-849A-B987E681087A}"/>
    <cellStyle name="Comma 3 2 2 2 2 3 5 3 2" xfId="50579" xr:uid="{E6AE419E-75C8-4387-8474-39215E4BF825}"/>
    <cellStyle name="Comma 3 2 2 2 2 3 5 4" xfId="35169" xr:uid="{7A9DA9CE-EA21-45E6-9BEE-640D4E6D18A6}"/>
    <cellStyle name="Comma 3 2 2 2 2 3 6" xfId="8350" xr:uid="{2E17ECC9-67B5-473A-AF39-7A1E86F4327A}"/>
    <cellStyle name="Comma 3 2 2 2 2 3 6 2" xfId="23761" xr:uid="{A4ED6038-5714-49A4-AE75-CD1777AAA0D6}"/>
    <cellStyle name="Comma 3 2 2 2 2 3 6 2 2" xfId="54585" xr:uid="{105BAAEB-2993-4185-B06D-36F3D33A334F}"/>
    <cellStyle name="Comma 3 2 2 2 2 3 6 3" xfId="39175" xr:uid="{7990662E-6BBA-40C7-86C2-F788AA28F85B}"/>
    <cellStyle name="Comma 3 2 2 2 2 3 7" xfId="15952" xr:uid="{DF927D4F-E995-4A93-9629-1EE1B570734B}"/>
    <cellStyle name="Comma 3 2 2 2 2 3 7 2" xfId="46776" xr:uid="{CD688461-7D31-4B92-9CF3-E35A57F109DC}"/>
    <cellStyle name="Comma 3 2 2 2 2 3 8" xfId="31366" xr:uid="{4299AA07-C256-4F60-AE48-D94E54C095D2}"/>
    <cellStyle name="Comma 3 2 2 2 2 4" xfId="959" xr:uid="{E9421F62-86DD-43CD-9DC7-D3DAC8AA3E2B}"/>
    <cellStyle name="Comma 3 2 2 2 2 4 2" xfId="2858" xr:uid="{5D6695EC-449F-481F-B8B9-553EA8843FFB}"/>
    <cellStyle name="Comma 3 2 2 2 2 4 2 2" xfId="6661" xr:uid="{60E9257F-CD79-47F8-A7B9-082379BC387C}"/>
    <cellStyle name="Comma 3 2 2 2 2 4 2 2 2" xfId="14472" xr:uid="{C70D6579-BACD-4829-A931-46CC45000597}"/>
    <cellStyle name="Comma 3 2 2 2 2 4 2 2 2 2" xfId="29883" xr:uid="{7807B813-071B-439D-965C-0E73CBDDBB50}"/>
    <cellStyle name="Comma 3 2 2 2 2 4 2 2 2 2 2" xfId="60707" xr:uid="{6E3FBC08-C9E1-4BD6-966B-5DB10C0EE1AC}"/>
    <cellStyle name="Comma 3 2 2 2 2 4 2 2 2 3" xfId="45297" xr:uid="{50B60998-40F4-4421-B0BF-724A07F68A1A}"/>
    <cellStyle name="Comma 3 2 2 2 2 4 2 2 3" xfId="22074" xr:uid="{94B07112-AA43-4FAF-BBDE-5BAFE1A96742}"/>
    <cellStyle name="Comma 3 2 2 2 2 4 2 2 3 2" xfId="52898" xr:uid="{9E7CDC64-9E38-4B39-BEBE-C2470A691715}"/>
    <cellStyle name="Comma 3 2 2 2 2 4 2 2 4" xfId="37488" xr:uid="{D0D72180-4D45-4E13-BC18-2547FEBD2EF9}"/>
    <cellStyle name="Comma 3 2 2 2 2 4 2 3" xfId="10669" xr:uid="{6E36AE37-211D-4A15-94D5-B4F8D4BE2B66}"/>
    <cellStyle name="Comma 3 2 2 2 2 4 2 3 2" xfId="26080" xr:uid="{5CD8C5E3-65F1-4872-999C-5996ED159D02}"/>
    <cellStyle name="Comma 3 2 2 2 2 4 2 3 2 2" xfId="56904" xr:uid="{2A2CC2C7-04A9-4CD9-8054-447235B69104}"/>
    <cellStyle name="Comma 3 2 2 2 2 4 2 3 3" xfId="41494" xr:uid="{2D00130D-4FE3-457A-868C-DE3AD595FF8E}"/>
    <cellStyle name="Comma 3 2 2 2 2 4 2 4" xfId="18271" xr:uid="{492ADBEC-1A72-4171-8EC2-6190BBE86B2D}"/>
    <cellStyle name="Comma 3 2 2 2 2 4 2 4 2" xfId="49095" xr:uid="{7242A3BB-B096-467C-B314-AA4A06744D67}"/>
    <cellStyle name="Comma 3 2 2 2 2 4 2 5" xfId="33685" xr:uid="{571D0413-84EF-4692-BB70-5100193655C6}"/>
    <cellStyle name="Comma 3 2 2 2 2 4 3" xfId="4762" xr:uid="{274E5A74-653D-4A6F-9623-2AF9E8903459}"/>
    <cellStyle name="Comma 3 2 2 2 2 4 3 2" xfId="12573" xr:uid="{5A7E2611-B12D-4AFD-9A06-B918A3AE5F3F}"/>
    <cellStyle name="Comma 3 2 2 2 2 4 3 2 2" xfId="27984" xr:uid="{BE742730-F4C3-4FEE-A3C8-95F6DCA170F0}"/>
    <cellStyle name="Comma 3 2 2 2 2 4 3 2 2 2" xfId="58808" xr:uid="{344FF754-1B00-452F-93D3-26A5AC936624}"/>
    <cellStyle name="Comma 3 2 2 2 2 4 3 2 3" xfId="43398" xr:uid="{FF5E9348-7B3E-44C6-9563-A81513DB1657}"/>
    <cellStyle name="Comma 3 2 2 2 2 4 3 3" xfId="20175" xr:uid="{8C28A15A-4E9D-445C-9FEF-5B590220A8B1}"/>
    <cellStyle name="Comma 3 2 2 2 2 4 3 3 2" xfId="50999" xr:uid="{09D6E315-09A5-43FE-A630-C8035CBC4123}"/>
    <cellStyle name="Comma 3 2 2 2 2 4 3 4" xfId="35589" xr:uid="{13A5F00B-FE12-43F6-8AC3-036BE5689265}"/>
    <cellStyle name="Comma 3 2 2 2 2 4 4" xfId="8770" xr:uid="{A4D59E10-4061-4A5E-B2BD-BEE23B609444}"/>
    <cellStyle name="Comma 3 2 2 2 2 4 4 2" xfId="24181" xr:uid="{AB555508-4041-418A-95E8-13705CB24EA0}"/>
    <cellStyle name="Comma 3 2 2 2 2 4 4 2 2" xfId="55005" xr:uid="{F89A480F-5697-430E-B7B9-8F6328664A42}"/>
    <cellStyle name="Comma 3 2 2 2 2 4 4 3" xfId="39595" xr:uid="{5BD08BF3-445D-4D19-A034-91D01239A653}"/>
    <cellStyle name="Comma 3 2 2 2 2 4 5" xfId="16372" xr:uid="{EF5C5CEE-CE0A-42E5-A237-E7DD839C892A}"/>
    <cellStyle name="Comma 3 2 2 2 2 4 5 2" xfId="47196" xr:uid="{A9CA6431-9369-4807-B87A-279955342AE5}"/>
    <cellStyle name="Comma 3 2 2 2 2 4 6" xfId="31786" xr:uid="{5EEEB213-8A97-46A0-8940-32588295EE12}"/>
    <cellStyle name="Comma 3 2 2 2 2 5" xfId="1592" xr:uid="{E5B29030-9E69-4871-8E72-0102DC449693}"/>
    <cellStyle name="Comma 3 2 2 2 2 5 2" xfId="3491" xr:uid="{0D1EEBCF-F9B4-4330-9D20-6B406123F80C}"/>
    <cellStyle name="Comma 3 2 2 2 2 5 2 2" xfId="7294" xr:uid="{19734404-A823-44F1-828F-08BC0CBA8410}"/>
    <cellStyle name="Comma 3 2 2 2 2 5 2 2 2" xfId="15105" xr:uid="{18DD027A-8DDD-4B2C-9B20-1465D1159187}"/>
    <cellStyle name="Comma 3 2 2 2 2 5 2 2 2 2" xfId="30516" xr:uid="{8EDC54A5-34E8-461D-8E80-AA0447FAEFA0}"/>
    <cellStyle name="Comma 3 2 2 2 2 5 2 2 2 2 2" xfId="61340" xr:uid="{E6584C35-FF39-487A-8DA0-58327029DDFB}"/>
    <cellStyle name="Comma 3 2 2 2 2 5 2 2 2 3" xfId="45930" xr:uid="{E70018DA-7FA8-46EB-B0C7-6CC45CCD2346}"/>
    <cellStyle name="Comma 3 2 2 2 2 5 2 2 3" xfId="22707" xr:uid="{A49D2E9C-B28D-4E58-8007-94191430841D}"/>
    <cellStyle name="Comma 3 2 2 2 2 5 2 2 3 2" xfId="53531" xr:uid="{376FCB2C-9E9A-44A4-A69B-DAE48740E4F8}"/>
    <cellStyle name="Comma 3 2 2 2 2 5 2 2 4" xfId="38121" xr:uid="{7572E054-4D31-4124-9CD9-95C609804A38}"/>
    <cellStyle name="Comma 3 2 2 2 2 5 2 3" xfId="11302" xr:uid="{FC0C6D87-836B-4A47-8DB6-09E86BD0A819}"/>
    <cellStyle name="Comma 3 2 2 2 2 5 2 3 2" xfId="26713" xr:uid="{B64233BD-2F82-41E1-B356-6142FEBDEF9E}"/>
    <cellStyle name="Comma 3 2 2 2 2 5 2 3 2 2" xfId="57537" xr:uid="{99BFC3AD-5E94-495B-BA5F-FE8BA74247C3}"/>
    <cellStyle name="Comma 3 2 2 2 2 5 2 3 3" xfId="42127" xr:uid="{C32AB317-60F3-4554-B95B-1E3DD6AAD282}"/>
    <cellStyle name="Comma 3 2 2 2 2 5 2 4" xfId="18904" xr:uid="{FC17791B-64CF-4355-AF16-982AE72CFE48}"/>
    <cellStyle name="Comma 3 2 2 2 2 5 2 4 2" xfId="49728" xr:uid="{E4E86D28-2E76-4F1A-9B01-401F5F29ECC3}"/>
    <cellStyle name="Comma 3 2 2 2 2 5 2 5" xfId="34318" xr:uid="{6BE8BD6B-7540-4766-B75E-14793ED83DE4}"/>
    <cellStyle name="Comma 3 2 2 2 2 5 3" xfId="5395" xr:uid="{B30F1B95-0A3E-4739-910F-2F91FD4D3C84}"/>
    <cellStyle name="Comma 3 2 2 2 2 5 3 2" xfId="13206" xr:uid="{83CDD0C5-E7D4-41F1-BA1C-A910F4AC2E09}"/>
    <cellStyle name="Comma 3 2 2 2 2 5 3 2 2" xfId="28617" xr:uid="{36258755-57E1-4072-9A57-F5C9FE52E40A}"/>
    <cellStyle name="Comma 3 2 2 2 2 5 3 2 2 2" xfId="59441" xr:uid="{27296984-3AE5-45A3-BBCE-16AD451A5BB3}"/>
    <cellStyle name="Comma 3 2 2 2 2 5 3 2 3" xfId="44031" xr:uid="{5A1DC71C-7627-43D9-82AD-256D6381A698}"/>
    <cellStyle name="Comma 3 2 2 2 2 5 3 3" xfId="20808" xr:uid="{6A5E75E6-3364-4526-8A5B-E4FBD6529246}"/>
    <cellStyle name="Comma 3 2 2 2 2 5 3 3 2" xfId="51632" xr:uid="{02545289-3DE7-48FF-A5FF-A2DDA7022971}"/>
    <cellStyle name="Comma 3 2 2 2 2 5 3 4" xfId="36222" xr:uid="{032539AC-80DD-497E-9A2E-380E035D590F}"/>
    <cellStyle name="Comma 3 2 2 2 2 5 4" xfId="9403" xr:uid="{3F8703EE-6B81-4E31-9444-CE74729F8EE5}"/>
    <cellStyle name="Comma 3 2 2 2 2 5 4 2" xfId="24814" xr:uid="{4DC7B9A5-DCBE-4DD6-97B7-0E67BE8AE8E4}"/>
    <cellStyle name="Comma 3 2 2 2 2 5 4 2 2" xfId="55638" xr:uid="{889FE11A-F44B-4F33-AC95-21B91AE2172E}"/>
    <cellStyle name="Comma 3 2 2 2 2 5 4 3" xfId="40228" xr:uid="{634D587D-F785-4818-BE01-455BF507B8EF}"/>
    <cellStyle name="Comma 3 2 2 2 2 5 5" xfId="17005" xr:uid="{5BE677F1-7E4B-455E-9DCA-3AB192091D7D}"/>
    <cellStyle name="Comma 3 2 2 2 2 5 5 2" xfId="47829" xr:uid="{CB96F7E5-4F5F-4337-BA3C-A0E3B81DCB29}"/>
    <cellStyle name="Comma 3 2 2 2 2 5 6" xfId="32419" xr:uid="{04FCDF35-3817-487E-9473-7778A55664E3}"/>
    <cellStyle name="Comma 3 2 2 2 2 6" xfId="2225" xr:uid="{60BC8582-36CB-49C3-90EC-7ACCB9A7FE34}"/>
    <cellStyle name="Comma 3 2 2 2 2 6 2" xfId="6028" xr:uid="{1E4DDD2B-3E9A-4364-9552-0498E4AFA625}"/>
    <cellStyle name="Comma 3 2 2 2 2 6 2 2" xfId="13839" xr:uid="{D4DF59F1-5DC0-4AB2-8017-2A36B5A23758}"/>
    <cellStyle name="Comma 3 2 2 2 2 6 2 2 2" xfId="29250" xr:uid="{2CD1D1F7-8948-4EEE-B909-BB560484E72C}"/>
    <cellStyle name="Comma 3 2 2 2 2 6 2 2 2 2" xfId="60074" xr:uid="{C311EE73-71DE-4AA6-9F77-1B3E44D5D487}"/>
    <cellStyle name="Comma 3 2 2 2 2 6 2 2 3" xfId="44664" xr:uid="{2CAA1FCA-A579-4383-A12F-DF3B2C7EA299}"/>
    <cellStyle name="Comma 3 2 2 2 2 6 2 3" xfId="21441" xr:uid="{2948CF3A-46C1-4E33-A556-E53B898E063F}"/>
    <cellStyle name="Comma 3 2 2 2 2 6 2 3 2" xfId="52265" xr:uid="{A15F8F09-8B00-43D8-89F4-409B5BE0780F}"/>
    <cellStyle name="Comma 3 2 2 2 2 6 2 4" xfId="36855" xr:uid="{8FBB3F8C-F9CC-4FA3-BD5D-9427D92107A7}"/>
    <cellStyle name="Comma 3 2 2 2 2 6 3" xfId="10036" xr:uid="{6A42559F-DE7F-4F00-8BB4-042B1FB23D69}"/>
    <cellStyle name="Comma 3 2 2 2 2 6 3 2" xfId="25447" xr:uid="{68AF36C3-767A-443C-8A60-9F4BBE55398F}"/>
    <cellStyle name="Comma 3 2 2 2 2 6 3 2 2" xfId="56271" xr:uid="{7921BDFC-6123-4C62-806E-E24CF53CB3DF}"/>
    <cellStyle name="Comma 3 2 2 2 2 6 3 3" xfId="40861" xr:uid="{ADC577A8-DBB2-4E61-B3B8-0AD08A56E5F3}"/>
    <cellStyle name="Comma 3 2 2 2 2 6 4" xfId="17638" xr:uid="{5FC154CC-C8F7-41F0-B2BB-D5083A4D8C95}"/>
    <cellStyle name="Comma 3 2 2 2 2 6 4 2" xfId="48462" xr:uid="{E5D9030B-58DB-41F4-891D-549C87F8AA05}"/>
    <cellStyle name="Comma 3 2 2 2 2 6 5" xfId="33052" xr:uid="{1FD4ECEA-4059-4E71-8A20-66B1D83305AA}"/>
    <cellStyle name="Comma 3 2 2 2 2 7" xfId="4129" xr:uid="{64E29790-2461-4672-AAB4-19A503CF060C}"/>
    <cellStyle name="Comma 3 2 2 2 2 7 2" xfId="11940" xr:uid="{EE1A3256-D912-4C74-B4DD-EA50EF5EDA08}"/>
    <cellStyle name="Comma 3 2 2 2 2 7 2 2" xfId="27351" xr:uid="{24537F77-7CF5-417A-BCD0-19E02D682F55}"/>
    <cellStyle name="Comma 3 2 2 2 2 7 2 2 2" xfId="58175" xr:uid="{1DF770B1-BC11-4CAF-B58B-65B559CF27C9}"/>
    <cellStyle name="Comma 3 2 2 2 2 7 2 3" xfId="42765" xr:uid="{312F157A-1D18-422E-B4E7-84B6F8935F62}"/>
    <cellStyle name="Comma 3 2 2 2 2 7 3" xfId="19542" xr:uid="{09641F83-3C8F-4E5D-9615-96DE323C5E8B}"/>
    <cellStyle name="Comma 3 2 2 2 2 7 3 2" xfId="50366" xr:uid="{6E21833B-892A-4A23-B014-835453F58428}"/>
    <cellStyle name="Comma 3 2 2 2 2 7 4" xfId="34956" xr:uid="{3574A40B-1E3B-4845-9CB8-AA0ED2314BBD}"/>
    <cellStyle name="Comma 3 2 2 2 2 8" xfId="8137" xr:uid="{1E945A58-830D-47EC-BC66-54B0523DD8A9}"/>
    <cellStyle name="Comma 3 2 2 2 2 8 2" xfId="23548" xr:uid="{C3D98BEB-EAEA-4E14-B9DB-883AB9B2589A}"/>
    <cellStyle name="Comma 3 2 2 2 2 8 2 2" xfId="54372" xr:uid="{EDE2F545-2512-4FC2-B985-FCC9B6A08BFF}"/>
    <cellStyle name="Comma 3 2 2 2 2 8 3" xfId="38962" xr:uid="{2EEE52DB-7109-4111-803F-D3A7D0B44572}"/>
    <cellStyle name="Comma 3 2 2 2 2 9" xfId="7928" xr:uid="{DFC5E65C-9A66-46B4-94A1-33B26C3330C0}"/>
    <cellStyle name="Comma 3 2 2 2 2 9 2" xfId="23339" xr:uid="{6285AA18-15D3-4C47-AA9D-F75E979BF78E}"/>
    <cellStyle name="Comma 3 2 2 2 2 9 2 2" xfId="54163" xr:uid="{7449BEFD-6F6E-4976-975A-CE737725C798}"/>
    <cellStyle name="Comma 3 2 2 2 2 9 3" xfId="38753" xr:uid="{4B20CA3C-FBE4-4B6C-9C2A-46902EEE1423}"/>
    <cellStyle name="Comma 3 2 2 2 3" xfId="666" xr:uid="{F80E1380-77AD-40B7-8FB5-38A1D93AEAE6}"/>
    <cellStyle name="Comma 3 2 2 2 3 2" xfId="1299" xr:uid="{DCD14B96-294F-45E7-9CA4-F8881538C67B}"/>
    <cellStyle name="Comma 3 2 2 2 3 2 2" xfId="3198" xr:uid="{E9E14FE4-F784-4F0B-B5B4-121A12D86456}"/>
    <cellStyle name="Comma 3 2 2 2 3 2 2 2" xfId="7001" xr:uid="{68B933DE-10DE-4B1C-9056-708496CC7276}"/>
    <cellStyle name="Comma 3 2 2 2 3 2 2 2 2" xfId="14812" xr:uid="{8324116F-0C5F-40E9-985D-CC2A5B3FB1AD}"/>
    <cellStyle name="Comma 3 2 2 2 3 2 2 2 2 2" xfId="30223" xr:uid="{30F84A0C-A901-4D8F-A346-507E0D26B975}"/>
    <cellStyle name="Comma 3 2 2 2 3 2 2 2 2 2 2" xfId="61047" xr:uid="{5697E60F-F662-4B24-9586-F974BBA71CB0}"/>
    <cellStyle name="Comma 3 2 2 2 3 2 2 2 2 3" xfId="45637" xr:uid="{28DCBA7B-FAAF-4DAB-A2F6-17C399692439}"/>
    <cellStyle name="Comma 3 2 2 2 3 2 2 2 3" xfId="22414" xr:uid="{98043472-70DD-44A7-A044-C7CE4FEDC1F8}"/>
    <cellStyle name="Comma 3 2 2 2 3 2 2 2 3 2" xfId="53238" xr:uid="{FE478AAC-CBC5-4E62-92CE-967CFFDE0FCF}"/>
    <cellStyle name="Comma 3 2 2 2 3 2 2 2 4" xfId="37828" xr:uid="{7DBC5FFD-B5C5-40C0-B22D-5474963D68F2}"/>
    <cellStyle name="Comma 3 2 2 2 3 2 2 3" xfId="11009" xr:uid="{F09D506B-24E9-4C27-803A-D6CCCBD8AB64}"/>
    <cellStyle name="Comma 3 2 2 2 3 2 2 3 2" xfId="26420" xr:uid="{3B578C46-387E-46AC-8D7F-48580AF610C9}"/>
    <cellStyle name="Comma 3 2 2 2 3 2 2 3 2 2" xfId="57244" xr:uid="{F56E7A2E-4009-4092-9C9B-FAC9205C2F95}"/>
    <cellStyle name="Comma 3 2 2 2 3 2 2 3 3" xfId="41834" xr:uid="{8BB99220-8D66-44BF-BB45-B629EF90E86F}"/>
    <cellStyle name="Comma 3 2 2 2 3 2 2 4" xfId="18611" xr:uid="{75BA6BEE-AFF6-4AB6-A968-C52DBDF929F6}"/>
    <cellStyle name="Comma 3 2 2 2 3 2 2 4 2" xfId="49435" xr:uid="{10EF9831-B090-4C30-BE8C-E3F4E9F3652D}"/>
    <cellStyle name="Comma 3 2 2 2 3 2 2 5" xfId="34025" xr:uid="{1752E3FA-67DA-46C5-BBF1-6904871FB99D}"/>
    <cellStyle name="Comma 3 2 2 2 3 2 3" xfId="5102" xr:uid="{BA8C591F-8D9F-4821-865A-8B05B2899B41}"/>
    <cellStyle name="Comma 3 2 2 2 3 2 3 2" xfId="12913" xr:uid="{12AB1F63-CFD8-4C35-AE2A-5B13DAFD9270}"/>
    <cellStyle name="Comma 3 2 2 2 3 2 3 2 2" xfId="28324" xr:uid="{91B1471A-4B5B-462F-B31A-8A0913485126}"/>
    <cellStyle name="Comma 3 2 2 2 3 2 3 2 2 2" xfId="59148" xr:uid="{2D256403-A01A-4941-B04F-C61229A76BF4}"/>
    <cellStyle name="Comma 3 2 2 2 3 2 3 2 3" xfId="43738" xr:uid="{E91B9DAE-7376-4CF7-A394-4F02F45999F8}"/>
    <cellStyle name="Comma 3 2 2 2 3 2 3 3" xfId="20515" xr:uid="{C78EB2CD-EC5E-459F-AFAC-8BBE9FB9F5C4}"/>
    <cellStyle name="Comma 3 2 2 2 3 2 3 3 2" xfId="51339" xr:uid="{00B6E465-13C2-4379-9C8C-8751EDF7EC66}"/>
    <cellStyle name="Comma 3 2 2 2 3 2 3 4" xfId="35929" xr:uid="{99B01823-37E8-4DFF-B59E-A1E3B891B661}"/>
    <cellStyle name="Comma 3 2 2 2 3 2 4" xfId="9110" xr:uid="{209E68E1-FD83-4970-99F2-DF1514CBC5E5}"/>
    <cellStyle name="Comma 3 2 2 2 3 2 4 2" xfId="24521" xr:uid="{D462841E-1B29-41C7-9598-0D33AA791F85}"/>
    <cellStyle name="Comma 3 2 2 2 3 2 4 2 2" xfId="55345" xr:uid="{BBFCFF53-D90A-45E7-89AC-C55EEF9F651F}"/>
    <cellStyle name="Comma 3 2 2 2 3 2 4 3" xfId="39935" xr:uid="{F047DF67-335C-4E79-AE8D-4A02C8B3FCE2}"/>
    <cellStyle name="Comma 3 2 2 2 3 2 5" xfId="16712" xr:uid="{291F813A-8B03-4EA7-95C1-8063C4E6E9AD}"/>
    <cellStyle name="Comma 3 2 2 2 3 2 5 2" xfId="47536" xr:uid="{CCADE5D0-8D27-4AC0-9815-DFEA49BB4BD7}"/>
    <cellStyle name="Comma 3 2 2 2 3 2 6" xfId="32126" xr:uid="{799CF7BD-A325-4257-88E4-C8BB9B68B70E}"/>
    <cellStyle name="Comma 3 2 2 2 3 3" xfId="1932" xr:uid="{0421FBF5-88EA-444C-BBA9-3F4411ED496A}"/>
    <cellStyle name="Comma 3 2 2 2 3 3 2" xfId="3831" xr:uid="{91ED325B-A9B8-4814-B0C1-933E0E7244DA}"/>
    <cellStyle name="Comma 3 2 2 2 3 3 2 2" xfId="7634" xr:uid="{F7BEDE17-A77E-4EC1-A11B-EFBB051D5837}"/>
    <cellStyle name="Comma 3 2 2 2 3 3 2 2 2" xfId="15445" xr:uid="{59F778AD-6AA9-47C5-AAF0-355FA35CC7D4}"/>
    <cellStyle name="Comma 3 2 2 2 3 3 2 2 2 2" xfId="30856" xr:uid="{3984F799-DDDC-4D82-BA95-15945B49DFD1}"/>
    <cellStyle name="Comma 3 2 2 2 3 3 2 2 2 2 2" xfId="61680" xr:uid="{2A0F22B0-6105-4817-9AA0-252048C59D57}"/>
    <cellStyle name="Comma 3 2 2 2 3 3 2 2 2 3" xfId="46270" xr:uid="{EC203865-5504-4D36-9140-00F0318A6702}"/>
    <cellStyle name="Comma 3 2 2 2 3 3 2 2 3" xfId="23047" xr:uid="{745917E5-25E2-4C9D-BAC3-761852567669}"/>
    <cellStyle name="Comma 3 2 2 2 3 3 2 2 3 2" xfId="53871" xr:uid="{B8C436CF-107A-40B3-8F23-ADF2D64EC5C9}"/>
    <cellStyle name="Comma 3 2 2 2 3 3 2 2 4" xfId="38461" xr:uid="{6CFE1083-E36F-461D-AA62-840A326BC218}"/>
    <cellStyle name="Comma 3 2 2 2 3 3 2 3" xfId="11642" xr:uid="{711C8BE3-2080-49A0-8E59-7042BBD21702}"/>
    <cellStyle name="Comma 3 2 2 2 3 3 2 3 2" xfId="27053" xr:uid="{33EFEB23-4E71-44D0-88E4-32042EC662C8}"/>
    <cellStyle name="Comma 3 2 2 2 3 3 2 3 2 2" xfId="57877" xr:uid="{C604D162-ED3B-4AC4-9943-1EBC70097C90}"/>
    <cellStyle name="Comma 3 2 2 2 3 3 2 3 3" xfId="42467" xr:uid="{8290F364-3B85-41C2-B620-7A0A5F202242}"/>
    <cellStyle name="Comma 3 2 2 2 3 3 2 4" xfId="19244" xr:uid="{E9EB5D21-6D01-46F9-AFEC-AD80A8542064}"/>
    <cellStyle name="Comma 3 2 2 2 3 3 2 4 2" xfId="50068" xr:uid="{1C6242C5-328C-4F1B-92D9-1149F2403926}"/>
    <cellStyle name="Comma 3 2 2 2 3 3 2 5" xfId="34658" xr:uid="{27F2DAF2-3DA0-44A3-90DE-07FE52CC698C}"/>
    <cellStyle name="Comma 3 2 2 2 3 3 3" xfId="5735" xr:uid="{CF5BC29E-BAA1-4BB6-BF7E-02002E9BA940}"/>
    <cellStyle name="Comma 3 2 2 2 3 3 3 2" xfId="13546" xr:uid="{DA8405B4-5B8B-4C5A-BC39-5219311D8DA4}"/>
    <cellStyle name="Comma 3 2 2 2 3 3 3 2 2" xfId="28957" xr:uid="{E27CFF52-61B1-4D4E-AE37-B6F93048B96A}"/>
    <cellStyle name="Comma 3 2 2 2 3 3 3 2 2 2" xfId="59781" xr:uid="{384F11D2-F04A-4CA0-AA1D-D05499F2BA93}"/>
    <cellStyle name="Comma 3 2 2 2 3 3 3 2 3" xfId="44371" xr:uid="{97F1D054-E1F5-4B7A-9E96-D94CF825A1B8}"/>
    <cellStyle name="Comma 3 2 2 2 3 3 3 3" xfId="21148" xr:uid="{9AAAF96B-EFC3-413F-8DFD-EEA96881CD96}"/>
    <cellStyle name="Comma 3 2 2 2 3 3 3 3 2" xfId="51972" xr:uid="{1495F10E-B8C5-43BB-A7F3-FD7FD7B02FA3}"/>
    <cellStyle name="Comma 3 2 2 2 3 3 3 4" xfId="36562" xr:uid="{60FF8D3D-080C-46E0-B5C9-760A6DD454FB}"/>
    <cellStyle name="Comma 3 2 2 2 3 3 4" xfId="9743" xr:uid="{8753E52D-8C70-473F-BE0C-83E1696CE5C8}"/>
    <cellStyle name="Comma 3 2 2 2 3 3 4 2" xfId="25154" xr:uid="{6B9DCFC7-E36D-417C-99A7-37C8B19FA57A}"/>
    <cellStyle name="Comma 3 2 2 2 3 3 4 2 2" xfId="55978" xr:uid="{75816DA0-7017-4E08-8A48-93DDD444E6DD}"/>
    <cellStyle name="Comma 3 2 2 2 3 3 4 3" xfId="40568" xr:uid="{9739B17E-3ED2-4287-B337-3796F9EFE994}"/>
    <cellStyle name="Comma 3 2 2 2 3 3 5" xfId="17345" xr:uid="{ECD945B8-5B68-4639-BA4B-3845B87C4B90}"/>
    <cellStyle name="Comma 3 2 2 2 3 3 5 2" xfId="48169" xr:uid="{0495ABB3-EDA2-4078-96FE-7A634830E1F0}"/>
    <cellStyle name="Comma 3 2 2 2 3 3 6" xfId="32759" xr:uid="{A72B214E-3EF4-41FD-AE91-7BADE3493486}"/>
    <cellStyle name="Comma 3 2 2 2 3 4" xfId="2565" xr:uid="{37F52C53-E9B4-46E1-BE2C-E84AE0CF5E8A}"/>
    <cellStyle name="Comma 3 2 2 2 3 4 2" xfId="6368" xr:uid="{ACD758F5-5C63-4666-9FEF-BB2FD9AD3BE8}"/>
    <cellStyle name="Comma 3 2 2 2 3 4 2 2" xfId="14179" xr:uid="{C725098E-B808-46B9-9A99-B78F2AAC83FB}"/>
    <cellStyle name="Comma 3 2 2 2 3 4 2 2 2" xfId="29590" xr:uid="{E21C7058-DA6A-4E61-B746-BFEB3A0E8F1B}"/>
    <cellStyle name="Comma 3 2 2 2 3 4 2 2 2 2" xfId="60414" xr:uid="{DB20350A-1B30-4962-84AF-7A2B2857E2C3}"/>
    <cellStyle name="Comma 3 2 2 2 3 4 2 2 3" xfId="45004" xr:uid="{3A7588D9-0EAE-4EC4-823B-F524D075A16E}"/>
    <cellStyle name="Comma 3 2 2 2 3 4 2 3" xfId="21781" xr:uid="{5B3F1DAF-718D-4BF6-AEB3-93333CFCED33}"/>
    <cellStyle name="Comma 3 2 2 2 3 4 2 3 2" xfId="52605" xr:uid="{D2A536E0-160A-4C46-A47E-FD4EA093BD0A}"/>
    <cellStyle name="Comma 3 2 2 2 3 4 2 4" xfId="37195" xr:uid="{FC763D0E-ABC9-45BB-82A2-72FB205EDC46}"/>
    <cellStyle name="Comma 3 2 2 2 3 4 3" xfId="10376" xr:uid="{01C2FAE7-F6E2-4EB2-AF44-923B5BA915AF}"/>
    <cellStyle name="Comma 3 2 2 2 3 4 3 2" xfId="25787" xr:uid="{5775AE33-51A2-48AC-ACDC-175FFF392ACF}"/>
    <cellStyle name="Comma 3 2 2 2 3 4 3 2 2" xfId="56611" xr:uid="{E12FB392-C2D5-40A3-8578-577524F595F1}"/>
    <cellStyle name="Comma 3 2 2 2 3 4 3 3" xfId="41201" xr:uid="{6E765123-F07A-4CD3-B57F-FF8512315242}"/>
    <cellStyle name="Comma 3 2 2 2 3 4 4" xfId="17978" xr:uid="{75B92AC2-6BA2-464C-8C7B-F637C94CEBFF}"/>
    <cellStyle name="Comma 3 2 2 2 3 4 4 2" xfId="48802" xr:uid="{318C7402-3F62-4445-BC58-6DAC296F7EF8}"/>
    <cellStyle name="Comma 3 2 2 2 3 4 5" xfId="33392" xr:uid="{D937419A-3DCD-4075-940E-84AD41D0D2E1}"/>
    <cellStyle name="Comma 3 2 2 2 3 5" xfId="4469" xr:uid="{2AE19EB3-7E39-4B04-8790-14DA41731EDA}"/>
    <cellStyle name="Comma 3 2 2 2 3 5 2" xfId="12280" xr:uid="{2E474F10-34C7-448A-BFC3-062894C7A9E6}"/>
    <cellStyle name="Comma 3 2 2 2 3 5 2 2" xfId="27691" xr:uid="{D8F721FE-7D0C-4D07-86FF-95E80653B900}"/>
    <cellStyle name="Comma 3 2 2 2 3 5 2 2 2" xfId="58515" xr:uid="{E66D8B96-1D37-43F0-A8AF-3776CA8D7710}"/>
    <cellStyle name="Comma 3 2 2 2 3 5 2 3" xfId="43105" xr:uid="{F9E63A2F-469A-4A16-ABA9-D6ED5148B105}"/>
    <cellStyle name="Comma 3 2 2 2 3 5 3" xfId="19882" xr:uid="{67EA7B51-4A8C-4410-AADE-F0500281A679}"/>
    <cellStyle name="Comma 3 2 2 2 3 5 3 2" xfId="50706" xr:uid="{209E8506-EE6C-4BD3-950F-8E631972ADE9}"/>
    <cellStyle name="Comma 3 2 2 2 3 5 4" xfId="35296" xr:uid="{BB2D7AFD-AD02-4C2F-8D3E-CE9FB3B70A18}"/>
    <cellStyle name="Comma 3 2 2 2 3 6" xfId="8477" xr:uid="{B151CE67-F204-4542-9CFF-E8B9019ECA7E}"/>
    <cellStyle name="Comma 3 2 2 2 3 6 2" xfId="23888" xr:uid="{F8C00643-F845-4718-BE4D-BA9434FD25AC}"/>
    <cellStyle name="Comma 3 2 2 2 3 6 2 2" xfId="54712" xr:uid="{A8E89C92-F0D4-4C01-8D6C-A061C18F2A08}"/>
    <cellStyle name="Comma 3 2 2 2 3 6 3" xfId="39302" xr:uid="{CA5E2067-BE3A-4F6D-91FF-41806C551B68}"/>
    <cellStyle name="Comma 3 2 2 2 3 7" xfId="16079" xr:uid="{9AA42C56-9950-4E94-96F6-7057F98FEFF1}"/>
    <cellStyle name="Comma 3 2 2 2 3 7 2" xfId="46903" xr:uid="{BD75762B-B676-4CFD-A6E5-7F76300E61E8}"/>
    <cellStyle name="Comma 3 2 2 2 3 8" xfId="31493" xr:uid="{5D6FEEF4-D8D3-4DFA-B568-C4003EB200DF}"/>
    <cellStyle name="Comma 3 2 2 2 4" xfId="457" xr:uid="{5520F6D0-68C0-477C-9CE2-3949C2409CC9}"/>
    <cellStyle name="Comma 3 2 2 2 4 2" xfId="1090" xr:uid="{E5FB1DAC-9980-4E1E-9DC5-5CFCF3838D66}"/>
    <cellStyle name="Comma 3 2 2 2 4 2 2" xfId="2989" xr:uid="{6C9D28C4-BB11-484B-88D0-2115AFC9D04A}"/>
    <cellStyle name="Comma 3 2 2 2 4 2 2 2" xfId="6792" xr:uid="{C888BAD2-1880-458B-AE8C-439D38D87AF3}"/>
    <cellStyle name="Comma 3 2 2 2 4 2 2 2 2" xfId="14603" xr:uid="{65CB7314-871B-4D2A-BE2B-33854DAE6EA3}"/>
    <cellStyle name="Comma 3 2 2 2 4 2 2 2 2 2" xfId="30014" xr:uid="{256F6C83-E616-40D6-8F24-C02793238BA5}"/>
    <cellStyle name="Comma 3 2 2 2 4 2 2 2 2 2 2" xfId="60838" xr:uid="{2688AAA9-6E6B-4957-8B61-F8CDD424ECB5}"/>
    <cellStyle name="Comma 3 2 2 2 4 2 2 2 2 3" xfId="45428" xr:uid="{C89E3094-7F63-4BF1-A119-976FBF9B776D}"/>
    <cellStyle name="Comma 3 2 2 2 4 2 2 2 3" xfId="22205" xr:uid="{25E7056D-95F1-4898-BDF9-124FE8FC4C27}"/>
    <cellStyle name="Comma 3 2 2 2 4 2 2 2 3 2" xfId="53029" xr:uid="{D6DFCD8C-C499-42E1-A83D-2957A18AD2AC}"/>
    <cellStyle name="Comma 3 2 2 2 4 2 2 2 4" xfId="37619" xr:uid="{76EDF569-33E3-4B92-8CAC-04A10538F96E}"/>
    <cellStyle name="Comma 3 2 2 2 4 2 2 3" xfId="10800" xr:uid="{C6560F6C-2658-4C6B-B888-27FEE52E9011}"/>
    <cellStyle name="Comma 3 2 2 2 4 2 2 3 2" xfId="26211" xr:uid="{B8D5DD69-00E6-4683-BCB3-D523AF91F3C9}"/>
    <cellStyle name="Comma 3 2 2 2 4 2 2 3 2 2" xfId="57035" xr:uid="{CF8293C0-0AB7-4C5B-9CF3-8329AFF7795B}"/>
    <cellStyle name="Comma 3 2 2 2 4 2 2 3 3" xfId="41625" xr:uid="{36113CE9-8074-4E9D-A7F6-B3550004A358}"/>
    <cellStyle name="Comma 3 2 2 2 4 2 2 4" xfId="18402" xr:uid="{B5775BEF-3D71-4B29-8F1C-F3B1DC4BDC0A}"/>
    <cellStyle name="Comma 3 2 2 2 4 2 2 4 2" xfId="49226" xr:uid="{2FB9F245-0FFC-4ECD-9DA2-A26D5FD08D9E}"/>
    <cellStyle name="Comma 3 2 2 2 4 2 2 5" xfId="33816" xr:uid="{34136E77-BB44-44B3-BE72-D9E8A3C08778}"/>
    <cellStyle name="Comma 3 2 2 2 4 2 3" xfId="4893" xr:uid="{C8F86731-2A62-4D24-8F85-D96066FD8E80}"/>
    <cellStyle name="Comma 3 2 2 2 4 2 3 2" xfId="12704" xr:uid="{DFC8D111-FEB5-4B34-8DCF-A43B8A07A6CA}"/>
    <cellStyle name="Comma 3 2 2 2 4 2 3 2 2" xfId="28115" xr:uid="{0689DB36-3D1D-4EF6-AEB1-7C1E30205CEA}"/>
    <cellStyle name="Comma 3 2 2 2 4 2 3 2 2 2" xfId="58939" xr:uid="{1208E738-664B-4618-819F-532573806DBC}"/>
    <cellStyle name="Comma 3 2 2 2 4 2 3 2 3" xfId="43529" xr:uid="{CE07820E-5CDB-4499-AD73-B10D72CCC836}"/>
    <cellStyle name="Comma 3 2 2 2 4 2 3 3" xfId="20306" xr:uid="{E8C013AE-D3F7-43C4-A8F6-287112D4AC21}"/>
    <cellStyle name="Comma 3 2 2 2 4 2 3 3 2" xfId="51130" xr:uid="{B95CA9D1-A133-423E-9C7F-B3B65E7CF2A6}"/>
    <cellStyle name="Comma 3 2 2 2 4 2 3 4" xfId="35720" xr:uid="{C22D12DA-A25A-4B44-B6AD-9DBF1C1F169C}"/>
    <cellStyle name="Comma 3 2 2 2 4 2 4" xfId="8901" xr:uid="{A3D3CA7A-DA3E-419F-A073-9C7FF7FC1DC1}"/>
    <cellStyle name="Comma 3 2 2 2 4 2 4 2" xfId="24312" xr:uid="{E2AAF71E-9589-46B4-8FEE-E82DA830B378}"/>
    <cellStyle name="Comma 3 2 2 2 4 2 4 2 2" xfId="55136" xr:uid="{6C6993C7-9ECE-4585-A037-052B8C7E7944}"/>
    <cellStyle name="Comma 3 2 2 2 4 2 4 3" xfId="39726" xr:uid="{A3748BE0-973D-4190-A617-377B8D8473A8}"/>
    <cellStyle name="Comma 3 2 2 2 4 2 5" xfId="16503" xr:uid="{F2721157-5AE2-4A05-B481-95FED3A11E00}"/>
    <cellStyle name="Comma 3 2 2 2 4 2 5 2" xfId="47327" xr:uid="{570C7E10-AD9D-4914-A094-45CAC2B37171}"/>
    <cellStyle name="Comma 3 2 2 2 4 2 6" xfId="31917" xr:uid="{0086DBDB-886E-4817-9EB9-81E4203C85BD}"/>
    <cellStyle name="Comma 3 2 2 2 4 3" xfId="1723" xr:uid="{D0C7F432-8FDD-49AF-B94E-57E695E44791}"/>
    <cellStyle name="Comma 3 2 2 2 4 3 2" xfId="3622" xr:uid="{308DB0CC-570B-42A8-9D81-57B120CBDF45}"/>
    <cellStyle name="Comma 3 2 2 2 4 3 2 2" xfId="7425" xr:uid="{4344FF3F-604D-40C3-9BEF-F916472D259F}"/>
    <cellStyle name="Comma 3 2 2 2 4 3 2 2 2" xfId="15236" xr:uid="{E115FDAE-E334-4CB5-8CCA-B4C8849CB4D3}"/>
    <cellStyle name="Comma 3 2 2 2 4 3 2 2 2 2" xfId="30647" xr:uid="{D49906E5-7F07-4821-9884-127FD3FF47FD}"/>
    <cellStyle name="Comma 3 2 2 2 4 3 2 2 2 2 2" xfId="61471" xr:uid="{FD4E375D-A4DB-4540-AC4C-EF0AC3227D5A}"/>
    <cellStyle name="Comma 3 2 2 2 4 3 2 2 2 3" xfId="46061" xr:uid="{C259EBE3-47CE-4008-A3B2-5490304B6987}"/>
    <cellStyle name="Comma 3 2 2 2 4 3 2 2 3" xfId="22838" xr:uid="{D1B41DA1-1D43-466F-8535-05A97444487B}"/>
    <cellStyle name="Comma 3 2 2 2 4 3 2 2 3 2" xfId="53662" xr:uid="{099CAFE0-4343-451B-A56C-BD63F3528148}"/>
    <cellStyle name="Comma 3 2 2 2 4 3 2 2 4" xfId="38252" xr:uid="{3EDF93EA-3086-4437-807D-D8F60077BAA2}"/>
    <cellStyle name="Comma 3 2 2 2 4 3 2 3" xfId="11433" xr:uid="{09B6154E-52C6-43BD-BB14-1747C8C41816}"/>
    <cellStyle name="Comma 3 2 2 2 4 3 2 3 2" xfId="26844" xr:uid="{1E4D6B0F-1AE5-4154-A89D-D88281DF56B4}"/>
    <cellStyle name="Comma 3 2 2 2 4 3 2 3 2 2" xfId="57668" xr:uid="{315003E8-9C3B-4567-9BDA-459804C905C9}"/>
    <cellStyle name="Comma 3 2 2 2 4 3 2 3 3" xfId="42258" xr:uid="{A13A5EB3-9E83-42A7-993D-7F3F25129F2B}"/>
    <cellStyle name="Comma 3 2 2 2 4 3 2 4" xfId="19035" xr:uid="{35606E50-6FBD-4E1C-8DA9-147D07049C50}"/>
    <cellStyle name="Comma 3 2 2 2 4 3 2 4 2" xfId="49859" xr:uid="{6A24C1FF-F56D-4BB3-8830-C72321B26060}"/>
    <cellStyle name="Comma 3 2 2 2 4 3 2 5" xfId="34449" xr:uid="{30ED56B3-C965-4A76-9214-CA91A64FFB3B}"/>
    <cellStyle name="Comma 3 2 2 2 4 3 3" xfId="5526" xr:uid="{9C33B4C1-55FB-4EE7-9854-E8FC73E3AF60}"/>
    <cellStyle name="Comma 3 2 2 2 4 3 3 2" xfId="13337" xr:uid="{2808219B-6876-4748-A8D5-0167D953B868}"/>
    <cellStyle name="Comma 3 2 2 2 4 3 3 2 2" xfId="28748" xr:uid="{C6BB51E2-F3F7-4367-8ADE-700E2B337661}"/>
    <cellStyle name="Comma 3 2 2 2 4 3 3 2 2 2" xfId="59572" xr:uid="{A4B06C50-7AE9-4A6D-BB1A-2C80B41B7362}"/>
    <cellStyle name="Comma 3 2 2 2 4 3 3 2 3" xfId="44162" xr:uid="{D95A9C98-07C1-4C07-B4BF-03BA8EDC85A5}"/>
    <cellStyle name="Comma 3 2 2 2 4 3 3 3" xfId="20939" xr:uid="{9BDC1857-C3BF-4873-A650-CBD576CAA41F}"/>
    <cellStyle name="Comma 3 2 2 2 4 3 3 3 2" xfId="51763" xr:uid="{1FCA7579-CC34-4E68-BF77-E7F5CC5F20EA}"/>
    <cellStyle name="Comma 3 2 2 2 4 3 3 4" xfId="36353" xr:uid="{E303C4ED-5D5E-468A-8FBE-E5A285106FC3}"/>
    <cellStyle name="Comma 3 2 2 2 4 3 4" xfId="9534" xr:uid="{C7DD6D0C-E627-4C31-9E39-930DE460B525}"/>
    <cellStyle name="Comma 3 2 2 2 4 3 4 2" xfId="24945" xr:uid="{C377D3F6-2BF2-4CB8-A9A7-CAC290FF7FA4}"/>
    <cellStyle name="Comma 3 2 2 2 4 3 4 2 2" xfId="55769" xr:uid="{4740739B-7256-4A28-8AD4-CD997A93F233}"/>
    <cellStyle name="Comma 3 2 2 2 4 3 4 3" xfId="40359" xr:uid="{2EC87BAB-C7C7-494F-80C6-19CAB9DB30B8}"/>
    <cellStyle name="Comma 3 2 2 2 4 3 5" xfId="17136" xr:uid="{AEFEE69F-9EBD-4D09-9FEC-12B2734541F5}"/>
    <cellStyle name="Comma 3 2 2 2 4 3 5 2" xfId="47960" xr:uid="{8B64F743-A879-4275-9FB2-EC138002E7D1}"/>
    <cellStyle name="Comma 3 2 2 2 4 3 6" xfId="32550" xr:uid="{91D2F9BD-A9A4-4343-82B2-F022340BBAA2}"/>
    <cellStyle name="Comma 3 2 2 2 4 4" xfId="2356" xr:uid="{FAD47FC1-91EC-4F85-BE4D-9DB164C76533}"/>
    <cellStyle name="Comma 3 2 2 2 4 4 2" xfId="6159" xr:uid="{2274F000-428E-4C22-800B-A889F6C94E4A}"/>
    <cellStyle name="Comma 3 2 2 2 4 4 2 2" xfId="13970" xr:uid="{4BF6B725-3F6F-4080-98DF-B5F8E6F1B8FB}"/>
    <cellStyle name="Comma 3 2 2 2 4 4 2 2 2" xfId="29381" xr:uid="{6DEFEAC0-15C1-4845-BEB8-563E6B37C297}"/>
    <cellStyle name="Comma 3 2 2 2 4 4 2 2 2 2" xfId="60205" xr:uid="{E2510FE8-891D-4776-A401-8393E9779821}"/>
    <cellStyle name="Comma 3 2 2 2 4 4 2 2 3" xfId="44795" xr:uid="{32F3A782-16C7-403D-B9B1-4F930CCFAED1}"/>
    <cellStyle name="Comma 3 2 2 2 4 4 2 3" xfId="21572" xr:uid="{FDBD773B-0579-443D-8A29-01ADAE452354}"/>
    <cellStyle name="Comma 3 2 2 2 4 4 2 3 2" xfId="52396" xr:uid="{44A2AC11-7655-45F0-A67C-DCA8E8DBFABD}"/>
    <cellStyle name="Comma 3 2 2 2 4 4 2 4" xfId="36986" xr:uid="{0C0E734E-8183-42B7-9BF9-61A1A7C89161}"/>
    <cellStyle name="Comma 3 2 2 2 4 4 3" xfId="10167" xr:uid="{F080C0BC-A805-4C41-B4FA-B4933BF901D5}"/>
    <cellStyle name="Comma 3 2 2 2 4 4 3 2" xfId="25578" xr:uid="{A77C1400-9AEA-4C47-A990-44A5A5BFF022}"/>
    <cellStyle name="Comma 3 2 2 2 4 4 3 2 2" xfId="56402" xr:uid="{15DE9CEA-D7E2-4D3E-963A-D8F47B6D8AF9}"/>
    <cellStyle name="Comma 3 2 2 2 4 4 3 3" xfId="40992" xr:uid="{492E7011-259D-4761-95BC-3E17E62E95F0}"/>
    <cellStyle name="Comma 3 2 2 2 4 4 4" xfId="17769" xr:uid="{96CAC875-1414-4CAD-856C-E8062399A907}"/>
    <cellStyle name="Comma 3 2 2 2 4 4 4 2" xfId="48593" xr:uid="{8231CF59-48F2-43C7-8F01-2525B0CB49C9}"/>
    <cellStyle name="Comma 3 2 2 2 4 4 5" xfId="33183" xr:uid="{C163E6CD-F99C-4B91-853E-6AEED871A938}"/>
    <cellStyle name="Comma 3 2 2 2 4 5" xfId="4260" xr:uid="{E8BD03D9-1EC9-4C77-B9A7-9695F18895FA}"/>
    <cellStyle name="Comma 3 2 2 2 4 5 2" xfId="12071" xr:uid="{291BA98E-770D-451C-BABE-2200AA3693B5}"/>
    <cellStyle name="Comma 3 2 2 2 4 5 2 2" xfId="27482" xr:uid="{E9FBB156-C260-4800-B1A8-775C2A32DB90}"/>
    <cellStyle name="Comma 3 2 2 2 4 5 2 2 2" xfId="58306" xr:uid="{C50F5AAF-5DD3-4333-947F-76932BD3CC9A}"/>
    <cellStyle name="Comma 3 2 2 2 4 5 2 3" xfId="42896" xr:uid="{665A3787-A9B7-40B4-B29C-E1BB06379048}"/>
    <cellStyle name="Comma 3 2 2 2 4 5 3" xfId="19673" xr:uid="{BCF6DE8C-58B8-47C9-9B14-2EDDFC9BCA43}"/>
    <cellStyle name="Comma 3 2 2 2 4 5 3 2" xfId="50497" xr:uid="{DAE96CBF-1C22-4D49-B587-2F9279AED5E1}"/>
    <cellStyle name="Comma 3 2 2 2 4 5 4" xfId="35087" xr:uid="{6D295971-4E33-4C70-A473-83000EDC9860}"/>
    <cellStyle name="Comma 3 2 2 2 4 6" xfId="8268" xr:uid="{0201BC62-B203-47B7-A82C-8FF7F178ADC8}"/>
    <cellStyle name="Comma 3 2 2 2 4 6 2" xfId="23679" xr:uid="{4D417872-29F0-46CC-8675-3862CC083D45}"/>
    <cellStyle name="Comma 3 2 2 2 4 6 2 2" xfId="54503" xr:uid="{204C5145-FFA3-409E-B8A6-D1031A31AE58}"/>
    <cellStyle name="Comma 3 2 2 2 4 6 3" xfId="39093" xr:uid="{4158454E-316D-4D1B-A3B9-EEAA98FF463E}"/>
    <cellStyle name="Comma 3 2 2 2 4 7" xfId="15870" xr:uid="{B993C956-31A6-4602-A73B-BF370FBC4635}"/>
    <cellStyle name="Comma 3 2 2 2 4 7 2" xfId="46694" xr:uid="{A8AA2973-039A-4AAD-830C-B1F5659D3DE7}"/>
    <cellStyle name="Comma 3 2 2 2 4 8" xfId="31284" xr:uid="{07CFFA71-B310-46CA-BD15-DB8380DDEBE3}"/>
    <cellStyle name="Comma 3 2 2 2 5" xfId="877" xr:uid="{539AD47E-527E-4997-8F7C-5E3B8CCD136E}"/>
    <cellStyle name="Comma 3 2 2 2 5 2" xfId="2776" xr:uid="{5314A2F9-AF6C-4A3C-A383-5C0DAED2B8B5}"/>
    <cellStyle name="Comma 3 2 2 2 5 2 2" xfId="6579" xr:uid="{A68D77FC-9823-46DA-9B9E-D955EA62D1FC}"/>
    <cellStyle name="Comma 3 2 2 2 5 2 2 2" xfId="14390" xr:uid="{F063472E-3138-4ED0-8BD0-5D726DA1E0AB}"/>
    <cellStyle name="Comma 3 2 2 2 5 2 2 2 2" xfId="29801" xr:uid="{BEBE9DA8-C75A-47BB-92B9-21A5A592CD2C}"/>
    <cellStyle name="Comma 3 2 2 2 5 2 2 2 2 2" xfId="60625" xr:uid="{41BFA514-7E9A-4EAA-8540-0E11101C32DA}"/>
    <cellStyle name="Comma 3 2 2 2 5 2 2 2 3" xfId="45215" xr:uid="{AAD788FF-CB33-4C51-904E-DF2699EA3B8E}"/>
    <cellStyle name="Comma 3 2 2 2 5 2 2 3" xfId="21992" xr:uid="{312BB85F-6741-4274-A286-783300D16383}"/>
    <cellStyle name="Comma 3 2 2 2 5 2 2 3 2" xfId="52816" xr:uid="{3E25CDA8-5F08-4C48-B708-382D5BEE24AB}"/>
    <cellStyle name="Comma 3 2 2 2 5 2 2 4" xfId="37406" xr:uid="{0680C848-9BE0-44DA-BCAF-115AF35E3DCD}"/>
    <cellStyle name="Comma 3 2 2 2 5 2 3" xfId="10587" xr:uid="{961E1AFB-1311-4443-BA78-164F6B7F916F}"/>
    <cellStyle name="Comma 3 2 2 2 5 2 3 2" xfId="25998" xr:uid="{9C538F18-8570-43A5-BDF9-D9E1D8F97AA1}"/>
    <cellStyle name="Comma 3 2 2 2 5 2 3 2 2" xfId="56822" xr:uid="{19380A70-92DF-4951-91DC-07D47C29C201}"/>
    <cellStyle name="Comma 3 2 2 2 5 2 3 3" xfId="41412" xr:uid="{343C187C-67A7-4CFA-96C8-47D620DFD9DE}"/>
    <cellStyle name="Comma 3 2 2 2 5 2 4" xfId="18189" xr:uid="{A2476B7A-B178-47BE-B027-F5C6ED1F0F91}"/>
    <cellStyle name="Comma 3 2 2 2 5 2 4 2" xfId="49013" xr:uid="{ED61557C-34CD-4B30-8E53-37B5C9557086}"/>
    <cellStyle name="Comma 3 2 2 2 5 2 5" xfId="33603" xr:uid="{F26F0E19-6046-494D-AEF8-58267676BE94}"/>
    <cellStyle name="Comma 3 2 2 2 5 3" xfId="4680" xr:uid="{A5FBD9BD-7D8E-41F0-878C-3F40E2606BBB}"/>
    <cellStyle name="Comma 3 2 2 2 5 3 2" xfId="12491" xr:uid="{870D6C81-DF1B-4803-8A7D-8F6725ECA242}"/>
    <cellStyle name="Comma 3 2 2 2 5 3 2 2" xfId="27902" xr:uid="{7E4FB5C7-8C03-4ACE-AFAD-3C259E326DC4}"/>
    <cellStyle name="Comma 3 2 2 2 5 3 2 2 2" xfId="58726" xr:uid="{5F1C6455-0D73-4C34-98EC-13DE389C697D}"/>
    <cellStyle name="Comma 3 2 2 2 5 3 2 3" xfId="43316" xr:uid="{67261BFD-7013-4753-9E1D-FBC74F9C2FFD}"/>
    <cellStyle name="Comma 3 2 2 2 5 3 3" xfId="20093" xr:uid="{DCC32DE8-A224-46EE-AA4D-EE091EDE3C09}"/>
    <cellStyle name="Comma 3 2 2 2 5 3 3 2" xfId="50917" xr:uid="{51FD9D57-F03D-4C17-A591-282BA59E0A83}"/>
    <cellStyle name="Comma 3 2 2 2 5 3 4" xfId="35507" xr:uid="{2F3AE8EE-736B-4E78-AE0D-FC66A6C19909}"/>
    <cellStyle name="Comma 3 2 2 2 5 4" xfId="8688" xr:uid="{463A961D-1D7B-4B3B-9B6D-CC45D1C66196}"/>
    <cellStyle name="Comma 3 2 2 2 5 4 2" xfId="24099" xr:uid="{DC9ED998-6F35-4D89-92D7-866C568D4610}"/>
    <cellStyle name="Comma 3 2 2 2 5 4 2 2" xfId="54923" xr:uid="{BD79B6E7-360C-4738-9B59-E44BE011429A}"/>
    <cellStyle name="Comma 3 2 2 2 5 4 3" xfId="39513" xr:uid="{68E46D07-BC63-4BB7-95DD-9098F06C50B8}"/>
    <cellStyle name="Comma 3 2 2 2 5 5" xfId="16290" xr:uid="{9CBE989F-38EF-4F96-8F61-936E3AB453DA}"/>
    <cellStyle name="Comma 3 2 2 2 5 5 2" xfId="47114" xr:uid="{19834929-C896-40CA-B21C-417B445E5BC8}"/>
    <cellStyle name="Comma 3 2 2 2 5 6" xfId="31704" xr:uid="{5C6A1617-52B0-4679-BCD8-6EA69592A85A}"/>
    <cellStyle name="Comma 3 2 2 2 6" xfId="1510" xr:uid="{EFD4ABDA-3E4B-451C-87DB-799BCA2CC2D9}"/>
    <cellStyle name="Comma 3 2 2 2 6 2" xfId="3409" xr:uid="{8CC2AEC4-D76E-4EE0-B7CB-F14DB2806F2B}"/>
    <cellStyle name="Comma 3 2 2 2 6 2 2" xfId="7212" xr:uid="{42475B87-74C8-44BE-84E4-549768B20D96}"/>
    <cellStyle name="Comma 3 2 2 2 6 2 2 2" xfId="15023" xr:uid="{501D669F-43E0-4189-815C-27C420BA7959}"/>
    <cellStyle name="Comma 3 2 2 2 6 2 2 2 2" xfId="30434" xr:uid="{93F6A9E0-AE87-4817-B58E-782E6CB17C9E}"/>
    <cellStyle name="Comma 3 2 2 2 6 2 2 2 2 2" xfId="61258" xr:uid="{565D794C-A366-479F-9CEF-C001C2959DD4}"/>
    <cellStyle name="Comma 3 2 2 2 6 2 2 2 3" xfId="45848" xr:uid="{2A6AF3B4-E44C-4464-897B-92177003E71A}"/>
    <cellStyle name="Comma 3 2 2 2 6 2 2 3" xfId="22625" xr:uid="{C267FAA5-9C5F-4F40-9374-4B24B302FF50}"/>
    <cellStyle name="Comma 3 2 2 2 6 2 2 3 2" xfId="53449" xr:uid="{2B7A98E0-1BB3-4FA7-80A1-71C63052DDA4}"/>
    <cellStyle name="Comma 3 2 2 2 6 2 2 4" xfId="38039" xr:uid="{5C15572B-CA8B-4E28-8E0E-50A5D935707E}"/>
    <cellStyle name="Comma 3 2 2 2 6 2 3" xfId="11220" xr:uid="{50BF3856-F761-4032-B1D8-9ABA810AF02B}"/>
    <cellStyle name="Comma 3 2 2 2 6 2 3 2" xfId="26631" xr:uid="{5FFC3AA5-59E4-4AD8-BAD6-0F7E30FDAF68}"/>
    <cellStyle name="Comma 3 2 2 2 6 2 3 2 2" xfId="57455" xr:uid="{6E4246FD-1AC4-4673-9376-31E712210698}"/>
    <cellStyle name="Comma 3 2 2 2 6 2 3 3" xfId="42045" xr:uid="{9D9D76B4-3292-4FA0-83D2-5C32D3234CBD}"/>
    <cellStyle name="Comma 3 2 2 2 6 2 4" xfId="18822" xr:uid="{82E92CBB-ED6A-47D2-A1FD-0B3D1F8FC3BF}"/>
    <cellStyle name="Comma 3 2 2 2 6 2 4 2" xfId="49646" xr:uid="{6083D979-B7AD-4F33-AF6A-8B2FA5F5EED2}"/>
    <cellStyle name="Comma 3 2 2 2 6 2 5" xfId="34236" xr:uid="{F458B648-A771-49B4-BE37-DA6088D4156D}"/>
    <cellStyle name="Comma 3 2 2 2 6 3" xfId="5313" xr:uid="{0BBE0F75-2862-43A4-93A1-B02D24219D29}"/>
    <cellStyle name="Comma 3 2 2 2 6 3 2" xfId="13124" xr:uid="{BD1CE39E-55FB-4AB0-97E2-352858BAC071}"/>
    <cellStyle name="Comma 3 2 2 2 6 3 2 2" xfId="28535" xr:uid="{7D4114C2-20A2-46AB-9BA6-9FD4F9A3B12D}"/>
    <cellStyle name="Comma 3 2 2 2 6 3 2 2 2" xfId="59359" xr:uid="{6D42EA02-009F-4B51-981B-8FA82CC88FA3}"/>
    <cellStyle name="Comma 3 2 2 2 6 3 2 3" xfId="43949" xr:uid="{A2DE41AC-5209-44A5-8A8E-7D86122B5F84}"/>
    <cellStyle name="Comma 3 2 2 2 6 3 3" xfId="20726" xr:uid="{60DB3B7F-E100-469B-ABD0-25B903B52AAA}"/>
    <cellStyle name="Comma 3 2 2 2 6 3 3 2" xfId="51550" xr:uid="{2D6F2AB3-EEE8-45ED-AD47-71E7F249576F}"/>
    <cellStyle name="Comma 3 2 2 2 6 3 4" xfId="36140" xr:uid="{04F0C31C-DABB-4165-AE8C-E98574703830}"/>
    <cellStyle name="Comma 3 2 2 2 6 4" xfId="9321" xr:uid="{38F9B164-99AE-48EF-BFC4-729B442A8D0B}"/>
    <cellStyle name="Comma 3 2 2 2 6 4 2" xfId="24732" xr:uid="{7A1983D9-3780-42D3-993B-930B1C5DD4A9}"/>
    <cellStyle name="Comma 3 2 2 2 6 4 2 2" xfId="55556" xr:uid="{7278BC30-C7E0-4EFE-9819-0EE72D80917D}"/>
    <cellStyle name="Comma 3 2 2 2 6 4 3" xfId="40146" xr:uid="{A876ABCD-FC6F-4F67-9068-1651D7333A6C}"/>
    <cellStyle name="Comma 3 2 2 2 6 5" xfId="16923" xr:uid="{CA7A897B-4CA7-41A3-8ADE-0E17168DD9A5}"/>
    <cellStyle name="Comma 3 2 2 2 6 5 2" xfId="47747" xr:uid="{A9817622-1F8F-479E-89D3-9BA3DE64B261}"/>
    <cellStyle name="Comma 3 2 2 2 6 6" xfId="32337" xr:uid="{48D80DC4-874A-4E49-AD15-0780805FFD33}"/>
    <cellStyle name="Comma 3 2 2 2 7" xfId="2143" xr:uid="{1959484E-CCEF-467E-A93B-53BF8A6F5B16}"/>
    <cellStyle name="Comma 3 2 2 2 7 2" xfId="5946" xr:uid="{94A1335F-0E79-41CA-B115-20B7F87A4E8C}"/>
    <cellStyle name="Comma 3 2 2 2 7 2 2" xfId="13757" xr:uid="{B54122A1-9244-4AAF-B7D2-B7EA7C04DFD7}"/>
    <cellStyle name="Comma 3 2 2 2 7 2 2 2" xfId="29168" xr:uid="{1811330E-F04D-43C7-B366-2DBE45B9C88F}"/>
    <cellStyle name="Comma 3 2 2 2 7 2 2 2 2" xfId="59992" xr:uid="{B46C0FC2-1E17-461E-8D84-5E99A3F12C39}"/>
    <cellStyle name="Comma 3 2 2 2 7 2 2 3" xfId="44582" xr:uid="{B4D7481C-7BF6-485C-9379-4028962EBEA5}"/>
    <cellStyle name="Comma 3 2 2 2 7 2 3" xfId="21359" xr:uid="{0A6D4DA6-2DDA-45C4-B504-A432B45BAC14}"/>
    <cellStyle name="Comma 3 2 2 2 7 2 3 2" xfId="52183" xr:uid="{A3D4A537-0E09-4B19-AC55-F30E2754BFD2}"/>
    <cellStyle name="Comma 3 2 2 2 7 2 4" xfId="36773" xr:uid="{100AC77A-3188-4544-B73D-7B945C73774C}"/>
    <cellStyle name="Comma 3 2 2 2 7 3" xfId="9954" xr:uid="{39A325A2-8DBB-40C6-A20D-432119E5C780}"/>
    <cellStyle name="Comma 3 2 2 2 7 3 2" xfId="25365" xr:uid="{CCB1CD8E-C46C-45D4-828D-64397AC9687A}"/>
    <cellStyle name="Comma 3 2 2 2 7 3 2 2" xfId="56189" xr:uid="{76A0744C-7AD6-4A93-A6D0-85824220D2B0}"/>
    <cellStyle name="Comma 3 2 2 2 7 3 3" xfId="40779" xr:uid="{FF337AE2-D8B9-43B8-8111-ED9A5DF41FB9}"/>
    <cellStyle name="Comma 3 2 2 2 7 4" xfId="17556" xr:uid="{06ADB5AE-4E6E-40EA-BEB0-7AD3F7196AF4}"/>
    <cellStyle name="Comma 3 2 2 2 7 4 2" xfId="48380" xr:uid="{92CC281B-8386-474A-89FA-08D13D702E24}"/>
    <cellStyle name="Comma 3 2 2 2 7 5" xfId="32970" xr:uid="{F817536A-4854-4C3D-8145-578999B4CFAD}"/>
    <cellStyle name="Comma 3 2 2 2 8" xfId="4047" xr:uid="{BC1B4D27-9B2E-408D-ADD8-572C3BE3935C}"/>
    <cellStyle name="Comma 3 2 2 2 8 2" xfId="11858" xr:uid="{A006E52B-B1CE-4035-A4AC-1C8C92AE68F9}"/>
    <cellStyle name="Comma 3 2 2 2 8 2 2" xfId="27269" xr:uid="{E55D3CC2-E7B0-4257-807E-2840AC4388F4}"/>
    <cellStyle name="Comma 3 2 2 2 8 2 2 2" xfId="58093" xr:uid="{638FF17E-72E7-4004-AAD2-FA0EDD1680A6}"/>
    <cellStyle name="Comma 3 2 2 2 8 2 3" xfId="42683" xr:uid="{95B97B1B-A6AB-47E1-AC7D-613E86C1D09A}"/>
    <cellStyle name="Comma 3 2 2 2 8 3" xfId="19460" xr:uid="{F92E6A5B-2BC1-4BF0-896F-B150652D594C}"/>
    <cellStyle name="Comma 3 2 2 2 8 3 2" xfId="50284" xr:uid="{A1666369-8D5E-439A-82E0-AF70BA091A79}"/>
    <cellStyle name="Comma 3 2 2 2 8 4" xfId="34874" xr:uid="{2679191F-FA21-4357-9E70-7F862A3022EC}"/>
    <cellStyle name="Comma 3 2 2 2 9" xfId="8055" xr:uid="{F84A76E5-9EA3-4ED8-8098-70FCEAACC7FC}"/>
    <cellStyle name="Comma 3 2 2 2 9 2" xfId="23466" xr:uid="{F3DEA251-8F1A-41BC-9B02-790BD11A89B4}"/>
    <cellStyle name="Comma 3 2 2 2 9 2 2" xfId="54290" xr:uid="{A199B27D-D734-41C6-885B-86BB764F6F39}"/>
    <cellStyle name="Comma 3 2 2 2 9 3" xfId="38880" xr:uid="{34D1B700-A75B-47B9-81AE-F286D2DC012E}"/>
    <cellStyle name="Comma 3 2 2 3" xfId="275" xr:uid="{F4F8FAAB-DC59-4E53-859E-15092F469D03}"/>
    <cellStyle name="Comma 3 2 2 3 10" xfId="15697" xr:uid="{E344D4AF-EAFA-4218-A945-58224734E7E6}"/>
    <cellStyle name="Comma 3 2 2 3 10 2" xfId="46521" xr:uid="{74047A72-D695-4476-9225-B4ADC4442020}"/>
    <cellStyle name="Comma 3 2 2 3 11" xfId="31111" xr:uid="{3B2FFBE0-C408-4EAC-9788-3D88704EB484}"/>
    <cellStyle name="Comma 3 2 2 3 2" xfId="706" xr:uid="{73DCF412-FAFB-46DA-9677-CD07363A99AE}"/>
    <cellStyle name="Comma 3 2 2 3 2 2" xfId="1339" xr:uid="{F20C5E9B-242A-4D15-850D-4A2C8FF45A81}"/>
    <cellStyle name="Comma 3 2 2 3 2 2 2" xfId="3238" xr:uid="{1E5B64B2-54DF-46F1-A817-2C54D3DA4E85}"/>
    <cellStyle name="Comma 3 2 2 3 2 2 2 2" xfId="7041" xr:uid="{F1C03595-2427-4238-8DAD-3917695AA6F9}"/>
    <cellStyle name="Comma 3 2 2 3 2 2 2 2 2" xfId="14852" xr:uid="{994E2991-A305-4968-8E3F-FFA0C2B97494}"/>
    <cellStyle name="Comma 3 2 2 3 2 2 2 2 2 2" xfId="30263" xr:uid="{DB41D4F1-D0E9-415F-868F-D5DC845BC168}"/>
    <cellStyle name="Comma 3 2 2 3 2 2 2 2 2 2 2" xfId="61087" xr:uid="{712A45A5-695A-4E67-87A8-8E715CE0D62E}"/>
    <cellStyle name="Comma 3 2 2 3 2 2 2 2 2 3" xfId="45677" xr:uid="{F18D33D8-9852-495E-A422-C0AEA17FE1F7}"/>
    <cellStyle name="Comma 3 2 2 3 2 2 2 2 3" xfId="22454" xr:uid="{97D52901-E3F8-46C6-89B2-16382A08B3FB}"/>
    <cellStyle name="Comma 3 2 2 3 2 2 2 2 3 2" xfId="53278" xr:uid="{49204144-22AD-4120-BD8D-EEA4C7E92FEE}"/>
    <cellStyle name="Comma 3 2 2 3 2 2 2 2 4" xfId="37868" xr:uid="{B803F9DE-A1F8-4394-9C97-4F08EB977BF2}"/>
    <cellStyle name="Comma 3 2 2 3 2 2 2 3" xfId="11049" xr:uid="{14CF1F8D-A1E4-4CE8-9396-BA2DB09915C1}"/>
    <cellStyle name="Comma 3 2 2 3 2 2 2 3 2" xfId="26460" xr:uid="{4F536BD7-D28A-4330-A60A-F63212443276}"/>
    <cellStyle name="Comma 3 2 2 3 2 2 2 3 2 2" xfId="57284" xr:uid="{4B2A3C38-C9E5-4B77-BD0D-9129138E95C6}"/>
    <cellStyle name="Comma 3 2 2 3 2 2 2 3 3" xfId="41874" xr:uid="{EE9E9DB2-0E44-47C0-8E12-31ECAAE35495}"/>
    <cellStyle name="Comma 3 2 2 3 2 2 2 4" xfId="18651" xr:uid="{B80BADD6-2FDB-4591-975D-A3C0612FCABA}"/>
    <cellStyle name="Comma 3 2 2 3 2 2 2 4 2" xfId="49475" xr:uid="{109798F2-DA03-4017-94BE-F6412140B2FB}"/>
    <cellStyle name="Comma 3 2 2 3 2 2 2 5" xfId="34065" xr:uid="{D15026FD-EF71-404B-9FEC-EED7EFBB2FF0}"/>
    <cellStyle name="Comma 3 2 2 3 2 2 3" xfId="5142" xr:uid="{C52787A9-C7F5-4C5A-861A-858607CFD605}"/>
    <cellStyle name="Comma 3 2 2 3 2 2 3 2" xfId="12953" xr:uid="{60B92488-DF41-44F3-8D25-83998940EBF6}"/>
    <cellStyle name="Comma 3 2 2 3 2 2 3 2 2" xfId="28364" xr:uid="{7DCF66FC-19B9-42C6-9397-BE739FBFC776}"/>
    <cellStyle name="Comma 3 2 2 3 2 2 3 2 2 2" xfId="59188" xr:uid="{355BA759-4E6A-4D98-AFE2-9B4D37FD68EF}"/>
    <cellStyle name="Comma 3 2 2 3 2 2 3 2 3" xfId="43778" xr:uid="{67167373-E8D6-49A0-8C5C-BF453E93A71B}"/>
    <cellStyle name="Comma 3 2 2 3 2 2 3 3" xfId="20555" xr:uid="{B6C1D4F3-7DB7-4DA1-B5F7-DF9819209972}"/>
    <cellStyle name="Comma 3 2 2 3 2 2 3 3 2" xfId="51379" xr:uid="{AB486941-0E12-4E77-85C9-80A1D76B072F}"/>
    <cellStyle name="Comma 3 2 2 3 2 2 3 4" xfId="35969" xr:uid="{190682D4-77E0-4874-81D8-61CD2A6AD11B}"/>
    <cellStyle name="Comma 3 2 2 3 2 2 4" xfId="9150" xr:uid="{24D7824B-3190-402E-86CC-8E96A127B9E5}"/>
    <cellStyle name="Comma 3 2 2 3 2 2 4 2" xfId="24561" xr:uid="{0D4AB841-ED3D-4DA5-B839-3A73B848C7C9}"/>
    <cellStyle name="Comma 3 2 2 3 2 2 4 2 2" xfId="55385" xr:uid="{3D9299D7-B11F-43A9-A714-1E8546A18F96}"/>
    <cellStyle name="Comma 3 2 2 3 2 2 4 3" xfId="39975" xr:uid="{07FBF015-713C-4326-856D-1107839B7325}"/>
    <cellStyle name="Comma 3 2 2 3 2 2 5" xfId="16752" xr:uid="{EF473E60-51DF-4D67-8A04-7DFC8292CC39}"/>
    <cellStyle name="Comma 3 2 2 3 2 2 5 2" xfId="47576" xr:uid="{538636D5-381B-43A6-BB1A-4CEA8EF179EB}"/>
    <cellStyle name="Comma 3 2 2 3 2 2 6" xfId="32166" xr:uid="{F3CB3F34-C329-4C88-958F-72EED65DB395}"/>
    <cellStyle name="Comma 3 2 2 3 2 3" xfId="1972" xr:uid="{0FAE1582-7326-4B53-A80C-D56014DEC7A3}"/>
    <cellStyle name="Comma 3 2 2 3 2 3 2" xfId="3871" xr:uid="{5DF4E700-3E56-4B78-B86C-B59102C78707}"/>
    <cellStyle name="Comma 3 2 2 3 2 3 2 2" xfId="7674" xr:uid="{3C6C4D6C-1F40-46CE-92AA-045421A20805}"/>
    <cellStyle name="Comma 3 2 2 3 2 3 2 2 2" xfId="15485" xr:uid="{FAF1DF78-C519-4802-BBC4-8C18CBA970B6}"/>
    <cellStyle name="Comma 3 2 2 3 2 3 2 2 2 2" xfId="30896" xr:uid="{34262D94-D4A6-4D87-9853-550942830A8B}"/>
    <cellStyle name="Comma 3 2 2 3 2 3 2 2 2 2 2" xfId="61720" xr:uid="{7525079A-596E-4D68-9684-B260E2706066}"/>
    <cellStyle name="Comma 3 2 2 3 2 3 2 2 2 3" xfId="46310" xr:uid="{D6450163-052B-49C5-A474-FCE66339A9B9}"/>
    <cellStyle name="Comma 3 2 2 3 2 3 2 2 3" xfId="23087" xr:uid="{13563A1F-151F-41F3-A16C-4ACFF95B6F3B}"/>
    <cellStyle name="Comma 3 2 2 3 2 3 2 2 3 2" xfId="53911" xr:uid="{C1210102-7EB4-410F-BD17-F35BC5E07B4B}"/>
    <cellStyle name="Comma 3 2 2 3 2 3 2 2 4" xfId="38501" xr:uid="{7F5CE978-9CB3-414F-BBEF-D21FB4AB019C}"/>
    <cellStyle name="Comma 3 2 2 3 2 3 2 3" xfId="11682" xr:uid="{5AD740DA-CFC7-4A93-BA2F-A7B5440D6878}"/>
    <cellStyle name="Comma 3 2 2 3 2 3 2 3 2" xfId="27093" xr:uid="{5510D8CB-C348-4A71-B55F-91B0BE6CB338}"/>
    <cellStyle name="Comma 3 2 2 3 2 3 2 3 2 2" xfId="57917" xr:uid="{99150B60-A3DA-4D55-A72A-03803B3F666D}"/>
    <cellStyle name="Comma 3 2 2 3 2 3 2 3 3" xfId="42507" xr:uid="{1B86CBA6-8087-4F0D-B948-EDA451515335}"/>
    <cellStyle name="Comma 3 2 2 3 2 3 2 4" xfId="19284" xr:uid="{3C1F77D5-407B-43A5-BDDB-CA2A56254985}"/>
    <cellStyle name="Comma 3 2 2 3 2 3 2 4 2" xfId="50108" xr:uid="{E74A30D9-779B-41CE-90FC-FC9190B9C414}"/>
    <cellStyle name="Comma 3 2 2 3 2 3 2 5" xfId="34698" xr:uid="{2F04058D-5A44-469B-B9EE-04A97F35B9A0}"/>
    <cellStyle name="Comma 3 2 2 3 2 3 3" xfId="5775" xr:uid="{2C17311A-A77A-438B-B2EA-C73AA9125A0B}"/>
    <cellStyle name="Comma 3 2 2 3 2 3 3 2" xfId="13586" xr:uid="{51D9F22D-0146-4202-B679-9AFA56D89D31}"/>
    <cellStyle name="Comma 3 2 2 3 2 3 3 2 2" xfId="28997" xr:uid="{7877FFE9-45FD-47D5-9FB3-B76FBAAA5061}"/>
    <cellStyle name="Comma 3 2 2 3 2 3 3 2 2 2" xfId="59821" xr:uid="{63446513-8495-43E9-9385-2C1BDAE90793}"/>
    <cellStyle name="Comma 3 2 2 3 2 3 3 2 3" xfId="44411" xr:uid="{A7E4E4DC-70D1-4C05-9D79-B4042F740764}"/>
    <cellStyle name="Comma 3 2 2 3 2 3 3 3" xfId="21188" xr:uid="{343B740F-2366-46E9-A64C-21A1D00CB532}"/>
    <cellStyle name="Comma 3 2 2 3 2 3 3 3 2" xfId="52012" xr:uid="{3824CEB7-6813-4506-AEBA-BC66EC117A2C}"/>
    <cellStyle name="Comma 3 2 2 3 2 3 3 4" xfId="36602" xr:uid="{E97B1B66-304C-4332-BD0C-5C44E2F715DD}"/>
    <cellStyle name="Comma 3 2 2 3 2 3 4" xfId="9783" xr:uid="{AC6F7FFF-D2FA-4942-B644-CF304969B2C7}"/>
    <cellStyle name="Comma 3 2 2 3 2 3 4 2" xfId="25194" xr:uid="{1537FE16-3847-478F-A55D-D965D141B630}"/>
    <cellStyle name="Comma 3 2 2 3 2 3 4 2 2" xfId="56018" xr:uid="{78483C85-4C16-49AF-BB31-9EA97E031693}"/>
    <cellStyle name="Comma 3 2 2 3 2 3 4 3" xfId="40608" xr:uid="{D1873996-7202-4559-B077-CF0615F1668D}"/>
    <cellStyle name="Comma 3 2 2 3 2 3 5" xfId="17385" xr:uid="{58FC10DA-F73E-438C-B25F-06C0194DC70D}"/>
    <cellStyle name="Comma 3 2 2 3 2 3 5 2" xfId="48209" xr:uid="{473BE41D-604D-4A85-B2EB-E212016EE20C}"/>
    <cellStyle name="Comma 3 2 2 3 2 3 6" xfId="32799" xr:uid="{A782B68F-C1EA-4B2F-951F-93D702795721}"/>
    <cellStyle name="Comma 3 2 2 3 2 4" xfId="2605" xr:uid="{88B7A6E8-2E2A-42ED-9ED8-FE7DB2A7E8C4}"/>
    <cellStyle name="Comma 3 2 2 3 2 4 2" xfId="6408" xr:uid="{408E8638-E312-479F-978E-53D5E65EE2C9}"/>
    <cellStyle name="Comma 3 2 2 3 2 4 2 2" xfId="14219" xr:uid="{280F2994-FE12-4A25-9558-34AA06E4E972}"/>
    <cellStyle name="Comma 3 2 2 3 2 4 2 2 2" xfId="29630" xr:uid="{3BA71BE3-56AF-4F01-8E05-E97238703F37}"/>
    <cellStyle name="Comma 3 2 2 3 2 4 2 2 2 2" xfId="60454" xr:uid="{254113B4-BE22-4716-885A-F49B7B84BAC2}"/>
    <cellStyle name="Comma 3 2 2 3 2 4 2 2 3" xfId="45044" xr:uid="{FEB9EFAE-46A7-4BD2-BBB9-35FA50FE53BF}"/>
    <cellStyle name="Comma 3 2 2 3 2 4 2 3" xfId="21821" xr:uid="{2BA63B87-ABC3-45EF-A1E0-58733B4D6F95}"/>
    <cellStyle name="Comma 3 2 2 3 2 4 2 3 2" xfId="52645" xr:uid="{1779533A-C41A-4295-B38C-3167F891F893}"/>
    <cellStyle name="Comma 3 2 2 3 2 4 2 4" xfId="37235" xr:uid="{5C34B8F7-3AF8-4D1D-B81B-CCADBB7E91CE}"/>
    <cellStyle name="Comma 3 2 2 3 2 4 3" xfId="10416" xr:uid="{EA7609B8-C765-483C-83E7-3495C49B3020}"/>
    <cellStyle name="Comma 3 2 2 3 2 4 3 2" xfId="25827" xr:uid="{6DAF6CC1-DBAD-4E49-9B46-7A5A1FC6823A}"/>
    <cellStyle name="Comma 3 2 2 3 2 4 3 2 2" xfId="56651" xr:uid="{21E69180-CAAF-4982-A6C8-362CF73C1414}"/>
    <cellStyle name="Comma 3 2 2 3 2 4 3 3" xfId="41241" xr:uid="{8CDF7DF8-1226-4791-9ABA-658C7521F3A2}"/>
    <cellStyle name="Comma 3 2 2 3 2 4 4" xfId="18018" xr:uid="{815E3C44-EF5D-49AA-A031-03584727BC4C}"/>
    <cellStyle name="Comma 3 2 2 3 2 4 4 2" xfId="48842" xr:uid="{957904A9-A1F2-4E56-9542-4DE0D052DA74}"/>
    <cellStyle name="Comma 3 2 2 3 2 4 5" xfId="33432" xr:uid="{DFB37838-5FD3-4F5C-A695-1F0D21F4D07B}"/>
    <cellStyle name="Comma 3 2 2 3 2 5" xfId="4509" xr:uid="{D4514CA8-F935-4A9B-9DFC-D83A6DCCD6E8}"/>
    <cellStyle name="Comma 3 2 2 3 2 5 2" xfId="12320" xr:uid="{D910A098-0719-4DD5-8799-D9D00C94686E}"/>
    <cellStyle name="Comma 3 2 2 3 2 5 2 2" xfId="27731" xr:uid="{379EDB58-9549-4618-A08F-3390E0CC2E41}"/>
    <cellStyle name="Comma 3 2 2 3 2 5 2 2 2" xfId="58555" xr:uid="{7E0A6853-F4B6-4CA0-A156-D583AF6231C8}"/>
    <cellStyle name="Comma 3 2 2 3 2 5 2 3" xfId="43145" xr:uid="{57893529-C2A4-4767-B270-5A5DC3B6A593}"/>
    <cellStyle name="Comma 3 2 2 3 2 5 3" xfId="19922" xr:uid="{739ED229-929A-4222-BA59-66D1BEBC7002}"/>
    <cellStyle name="Comma 3 2 2 3 2 5 3 2" xfId="50746" xr:uid="{FCB22D42-4983-4D15-8EEF-DB00093C77AD}"/>
    <cellStyle name="Comma 3 2 2 3 2 5 4" xfId="35336" xr:uid="{218FC3D4-CAE2-450D-BF7D-7CE9AEEB713B}"/>
    <cellStyle name="Comma 3 2 2 3 2 6" xfId="8517" xr:uid="{F721277E-F3D5-498B-898E-1EB6DCB49430}"/>
    <cellStyle name="Comma 3 2 2 3 2 6 2" xfId="23928" xr:uid="{36B2D0D5-D581-4341-B721-24E8671CDAFC}"/>
    <cellStyle name="Comma 3 2 2 3 2 6 2 2" xfId="54752" xr:uid="{ADE975EE-48E9-4764-B3F0-31BFEE104B7B}"/>
    <cellStyle name="Comma 3 2 2 3 2 6 3" xfId="39342" xr:uid="{806E318D-D472-4342-AC2A-98FB417C7B19}"/>
    <cellStyle name="Comma 3 2 2 3 2 7" xfId="16119" xr:uid="{B817EE6B-3FBF-464A-BE06-964CC7F6274C}"/>
    <cellStyle name="Comma 3 2 2 3 2 7 2" xfId="46943" xr:uid="{7C2F69A4-0E90-4F61-BC5C-A5AB70575277}"/>
    <cellStyle name="Comma 3 2 2 3 2 8" xfId="31533" xr:uid="{E4FCC8AE-ADCE-4354-A1F4-757F90BDAF08}"/>
    <cellStyle name="Comma 3 2 2 3 3" xfId="497" xr:uid="{F53EA7BA-E112-417A-81E3-8535AD0B673D}"/>
    <cellStyle name="Comma 3 2 2 3 3 2" xfId="1130" xr:uid="{3EF3F264-1802-415E-ADC5-B858EE5D7E1E}"/>
    <cellStyle name="Comma 3 2 2 3 3 2 2" xfId="3029" xr:uid="{0310FFEE-FA27-4F55-8292-C5BE71D08A96}"/>
    <cellStyle name="Comma 3 2 2 3 3 2 2 2" xfId="6832" xr:uid="{72E62D2C-49B9-4865-ACBF-A64C82D173E1}"/>
    <cellStyle name="Comma 3 2 2 3 3 2 2 2 2" xfId="14643" xr:uid="{63FB4FC0-9DF3-44B7-B797-6B174EDBEA7F}"/>
    <cellStyle name="Comma 3 2 2 3 3 2 2 2 2 2" xfId="30054" xr:uid="{20BAA13D-2ED6-489E-81EC-19E89754E8AB}"/>
    <cellStyle name="Comma 3 2 2 3 3 2 2 2 2 2 2" xfId="60878" xr:uid="{2A747D65-ACB1-4749-9342-DFB787E90025}"/>
    <cellStyle name="Comma 3 2 2 3 3 2 2 2 2 3" xfId="45468" xr:uid="{30ABCFC8-51A2-4C00-B152-2D763D6EAA97}"/>
    <cellStyle name="Comma 3 2 2 3 3 2 2 2 3" xfId="22245" xr:uid="{9F66D651-C108-4A14-9C97-4D874F29E8CD}"/>
    <cellStyle name="Comma 3 2 2 3 3 2 2 2 3 2" xfId="53069" xr:uid="{5EC3F6E8-3BCA-4101-9348-D968DDC7C45E}"/>
    <cellStyle name="Comma 3 2 2 3 3 2 2 2 4" xfId="37659" xr:uid="{12F06FEA-5CB2-4A04-8CDB-9293B7062D08}"/>
    <cellStyle name="Comma 3 2 2 3 3 2 2 3" xfId="10840" xr:uid="{23E85BC9-F391-4AE7-B95C-BEE7A53D77CC}"/>
    <cellStyle name="Comma 3 2 2 3 3 2 2 3 2" xfId="26251" xr:uid="{8A60DB31-02C1-4F63-9FE0-75266FCAA310}"/>
    <cellStyle name="Comma 3 2 2 3 3 2 2 3 2 2" xfId="57075" xr:uid="{CACD2FF4-02C1-4F5D-9150-3B25E039B7E5}"/>
    <cellStyle name="Comma 3 2 2 3 3 2 2 3 3" xfId="41665" xr:uid="{10D97C9D-7ACF-42B7-A52B-7A2ED17C61C6}"/>
    <cellStyle name="Comma 3 2 2 3 3 2 2 4" xfId="18442" xr:uid="{067E6969-5DA7-4DE0-BAB7-4581E40433F4}"/>
    <cellStyle name="Comma 3 2 2 3 3 2 2 4 2" xfId="49266" xr:uid="{135301E4-F6BC-408A-ADD4-0566306E8405}"/>
    <cellStyle name="Comma 3 2 2 3 3 2 2 5" xfId="33856" xr:uid="{5B830716-2300-4C2B-A88C-DD834395F974}"/>
    <cellStyle name="Comma 3 2 2 3 3 2 3" xfId="4933" xr:uid="{8A7BA032-D08A-43FB-A177-8E7505D4050C}"/>
    <cellStyle name="Comma 3 2 2 3 3 2 3 2" xfId="12744" xr:uid="{5894E631-CD7F-4C1E-96E9-E1456FDBE91C}"/>
    <cellStyle name="Comma 3 2 2 3 3 2 3 2 2" xfId="28155" xr:uid="{FE1F9F68-FBC2-46FB-8375-0FFFE1BBE04E}"/>
    <cellStyle name="Comma 3 2 2 3 3 2 3 2 2 2" xfId="58979" xr:uid="{6301C368-4DF5-4DD5-A2AB-CDFC6467B817}"/>
    <cellStyle name="Comma 3 2 2 3 3 2 3 2 3" xfId="43569" xr:uid="{92272674-90FD-454C-9F98-71020B0E04C3}"/>
    <cellStyle name="Comma 3 2 2 3 3 2 3 3" xfId="20346" xr:uid="{02DB372F-2294-4516-A2B2-B905F1EB3C35}"/>
    <cellStyle name="Comma 3 2 2 3 3 2 3 3 2" xfId="51170" xr:uid="{C4158B27-1842-4674-9048-0BAE570A535A}"/>
    <cellStyle name="Comma 3 2 2 3 3 2 3 4" xfId="35760" xr:uid="{64B218FD-9628-412A-BAA2-FBEA1676410E}"/>
    <cellStyle name="Comma 3 2 2 3 3 2 4" xfId="8941" xr:uid="{5B456769-CDF6-4C38-9819-057ACEDFF007}"/>
    <cellStyle name="Comma 3 2 2 3 3 2 4 2" xfId="24352" xr:uid="{D2A0BAAF-1D3C-482B-A67D-93D59CCB2E21}"/>
    <cellStyle name="Comma 3 2 2 3 3 2 4 2 2" xfId="55176" xr:uid="{91627ADB-3D12-471D-B10F-7D95FAFB338F}"/>
    <cellStyle name="Comma 3 2 2 3 3 2 4 3" xfId="39766" xr:uid="{E4F9CC95-6219-4601-A18E-8F53FA232A92}"/>
    <cellStyle name="Comma 3 2 2 3 3 2 5" xfId="16543" xr:uid="{F7A547D8-157A-4C4A-AF03-855E1DEC4792}"/>
    <cellStyle name="Comma 3 2 2 3 3 2 5 2" xfId="47367" xr:uid="{36538DBB-435D-4F1F-B88C-39ACF46F14BA}"/>
    <cellStyle name="Comma 3 2 2 3 3 2 6" xfId="31957" xr:uid="{5E1FBED4-6EC5-4897-A6D1-52BD9BFB6D38}"/>
    <cellStyle name="Comma 3 2 2 3 3 3" xfId="1763" xr:uid="{E2700F34-ECA4-4603-9604-1B4D4CC0C7E3}"/>
    <cellStyle name="Comma 3 2 2 3 3 3 2" xfId="3662" xr:uid="{7A6C7967-6FB3-4D35-B414-6911FDEB1766}"/>
    <cellStyle name="Comma 3 2 2 3 3 3 2 2" xfId="7465" xr:uid="{099419C9-FA96-4507-90CB-11C69DB3BF27}"/>
    <cellStyle name="Comma 3 2 2 3 3 3 2 2 2" xfId="15276" xr:uid="{2EAE2686-851C-4014-B5BE-3EFCBFD5ADFC}"/>
    <cellStyle name="Comma 3 2 2 3 3 3 2 2 2 2" xfId="30687" xr:uid="{56F901D0-5632-4315-9763-3EF384FEEC2E}"/>
    <cellStyle name="Comma 3 2 2 3 3 3 2 2 2 2 2" xfId="61511" xr:uid="{4C39A8F8-C908-4C2B-9320-4232E79E62B8}"/>
    <cellStyle name="Comma 3 2 2 3 3 3 2 2 2 3" xfId="46101" xr:uid="{F24E4BDB-AF43-46C5-9BFE-019F8BA4B9EF}"/>
    <cellStyle name="Comma 3 2 2 3 3 3 2 2 3" xfId="22878" xr:uid="{6E1FACD2-00C9-429D-9E32-87E47D431DEA}"/>
    <cellStyle name="Comma 3 2 2 3 3 3 2 2 3 2" xfId="53702" xr:uid="{8BD7B3AA-6784-4A3A-891C-FFFBA9A55199}"/>
    <cellStyle name="Comma 3 2 2 3 3 3 2 2 4" xfId="38292" xr:uid="{BC021836-7395-42B2-BAAB-45FE61CD47EC}"/>
    <cellStyle name="Comma 3 2 2 3 3 3 2 3" xfId="11473" xr:uid="{2D0665D8-ED59-4A4B-B569-D5C3DDAFE370}"/>
    <cellStyle name="Comma 3 2 2 3 3 3 2 3 2" xfId="26884" xr:uid="{035680BE-C34F-476E-BFA4-99DCEBDA8F2E}"/>
    <cellStyle name="Comma 3 2 2 3 3 3 2 3 2 2" xfId="57708" xr:uid="{6116899A-8AA0-4A40-83D1-9875D63B5732}"/>
    <cellStyle name="Comma 3 2 2 3 3 3 2 3 3" xfId="42298" xr:uid="{EE8047F5-E98C-49F1-BCFF-EBA18B24DB0F}"/>
    <cellStyle name="Comma 3 2 2 3 3 3 2 4" xfId="19075" xr:uid="{75AB6E8A-7271-4B74-927C-F36357657F7D}"/>
    <cellStyle name="Comma 3 2 2 3 3 3 2 4 2" xfId="49899" xr:uid="{EC01896B-C452-4355-85D2-A1430834107E}"/>
    <cellStyle name="Comma 3 2 2 3 3 3 2 5" xfId="34489" xr:uid="{9B262943-5D2B-41EC-8914-01593BADB431}"/>
    <cellStyle name="Comma 3 2 2 3 3 3 3" xfId="5566" xr:uid="{06F2E36E-F23F-4FD1-976F-8B87087D3F3A}"/>
    <cellStyle name="Comma 3 2 2 3 3 3 3 2" xfId="13377" xr:uid="{B12CA1D5-61CD-4A9D-AF7B-E699075D7B45}"/>
    <cellStyle name="Comma 3 2 2 3 3 3 3 2 2" xfId="28788" xr:uid="{5DC588C0-8349-4090-91B1-13FE2D77C620}"/>
    <cellStyle name="Comma 3 2 2 3 3 3 3 2 2 2" xfId="59612" xr:uid="{D2137FCB-046F-4585-B96B-28A6AE25DBD1}"/>
    <cellStyle name="Comma 3 2 2 3 3 3 3 2 3" xfId="44202" xr:uid="{56FCBA40-833E-4085-86C4-CAD4270D1D1C}"/>
    <cellStyle name="Comma 3 2 2 3 3 3 3 3" xfId="20979" xr:uid="{75900537-2982-465B-9F32-8429E96A4A9B}"/>
    <cellStyle name="Comma 3 2 2 3 3 3 3 3 2" xfId="51803" xr:uid="{0C899A89-20E1-4B8D-9D9C-68A815503B0D}"/>
    <cellStyle name="Comma 3 2 2 3 3 3 3 4" xfId="36393" xr:uid="{C8877EF7-F397-47ED-86E1-06D8AC5F866E}"/>
    <cellStyle name="Comma 3 2 2 3 3 3 4" xfId="9574" xr:uid="{C13C18F3-6C7B-4826-915E-B6F34D8799BF}"/>
    <cellStyle name="Comma 3 2 2 3 3 3 4 2" xfId="24985" xr:uid="{C78194A9-3705-44CF-AF83-BCB1C6141DE8}"/>
    <cellStyle name="Comma 3 2 2 3 3 3 4 2 2" xfId="55809" xr:uid="{B0664E9D-B10C-49E1-9B8C-982D19B4D229}"/>
    <cellStyle name="Comma 3 2 2 3 3 3 4 3" xfId="40399" xr:uid="{7985EBC9-83B3-45A7-B29D-542B47ED10D2}"/>
    <cellStyle name="Comma 3 2 2 3 3 3 5" xfId="17176" xr:uid="{59D312E1-5811-474A-9373-E3FF70368086}"/>
    <cellStyle name="Comma 3 2 2 3 3 3 5 2" xfId="48000" xr:uid="{8CEB5D37-F8A4-4626-827E-21D4D257F911}"/>
    <cellStyle name="Comma 3 2 2 3 3 3 6" xfId="32590" xr:uid="{3EBF2412-676E-4F3A-A405-AC746AA623C4}"/>
    <cellStyle name="Comma 3 2 2 3 3 4" xfId="2396" xr:uid="{8BC2917A-49E0-4723-8371-D7AD3B4C003C}"/>
    <cellStyle name="Comma 3 2 2 3 3 4 2" xfId="6199" xr:uid="{F266C0CE-7D47-4142-994A-FA2869D4A929}"/>
    <cellStyle name="Comma 3 2 2 3 3 4 2 2" xfId="14010" xr:uid="{1C919CD3-A944-47B3-A19D-BDB039FDDC8B}"/>
    <cellStyle name="Comma 3 2 2 3 3 4 2 2 2" xfId="29421" xr:uid="{132DC871-0C3B-4F70-89E4-0A72A1A6B863}"/>
    <cellStyle name="Comma 3 2 2 3 3 4 2 2 2 2" xfId="60245" xr:uid="{E1BF4C54-D51A-4208-8839-06D8A71C45D7}"/>
    <cellStyle name="Comma 3 2 2 3 3 4 2 2 3" xfId="44835" xr:uid="{499CEFD1-AB75-47D0-9AD3-20AEF2E4605D}"/>
    <cellStyle name="Comma 3 2 2 3 3 4 2 3" xfId="21612" xr:uid="{609AA251-2CC5-4648-957A-37553A2808F4}"/>
    <cellStyle name="Comma 3 2 2 3 3 4 2 3 2" xfId="52436" xr:uid="{26D09B55-6A4A-4512-9E19-3564DBF62638}"/>
    <cellStyle name="Comma 3 2 2 3 3 4 2 4" xfId="37026" xr:uid="{00CE4CBA-E587-45DB-9DE6-D5958B0B663D}"/>
    <cellStyle name="Comma 3 2 2 3 3 4 3" xfId="10207" xr:uid="{4B21F7E4-2D6E-4FD0-B1C5-A09823669A43}"/>
    <cellStyle name="Comma 3 2 2 3 3 4 3 2" xfId="25618" xr:uid="{BDD47AD1-83F9-4D93-BCFD-5C73FC9F3200}"/>
    <cellStyle name="Comma 3 2 2 3 3 4 3 2 2" xfId="56442" xr:uid="{E06C0C11-CE4C-4151-9F10-BA42E3E61317}"/>
    <cellStyle name="Comma 3 2 2 3 3 4 3 3" xfId="41032" xr:uid="{9B94D514-AA84-4AE4-B27D-51E29DEC5842}"/>
    <cellStyle name="Comma 3 2 2 3 3 4 4" xfId="17809" xr:uid="{5FB7EF88-756F-4F04-9048-486015C1E871}"/>
    <cellStyle name="Comma 3 2 2 3 3 4 4 2" xfId="48633" xr:uid="{88BF1B4E-D60C-4F78-937A-92D161243026}"/>
    <cellStyle name="Comma 3 2 2 3 3 4 5" xfId="33223" xr:uid="{8B23066F-1047-4B24-ADA9-BACE754DE483}"/>
    <cellStyle name="Comma 3 2 2 3 3 5" xfId="4300" xr:uid="{BB66DA28-6ED5-49C7-AF57-503B812B0A71}"/>
    <cellStyle name="Comma 3 2 2 3 3 5 2" xfId="12111" xr:uid="{D23B5218-F641-4889-9BDD-85A682B00179}"/>
    <cellStyle name="Comma 3 2 2 3 3 5 2 2" xfId="27522" xr:uid="{D02A4A10-85A7-405C-B5DD-C83F8766C685}"/>
    <cellStyle name="Comma 3 2 2 3 3 5 2 2 2" xfId="58346" xr:uid="{65EFF28D-571D-4298-9988-11FE6DCBC69F}"/>
    <cellStyle name="Comma 3 2 2 3 3 5 2 3" xfId="42936" xr:uid="{E119A36E-2EA0-4A2B-82E3-68CABEE54FE2}"/>
    <cellStyle name="Comma 3 2 2 3 3 5 3" xfId="19713" xr:uid="{02FECB57-746C-4C0B-8966-EDAE513A236A}"/>
    <cellStyle name="Comma 3 2 2 3 3 5 3 2" xfId="50537" xr:uid="{DC013C3C-08F0-4C87-AD2D-E6536F335D54}"/>
    <cellStyle name="Comma 3 2 2 3 3 5 4" xfId="35127" xr:uid="{C5CB78C1-B1DC-4A71-B5E2-6ED2A78A040C}"/>
    <cellStyle name="Comma 3 2 2 3 3 6" xfId="8308" xr:uid="{0E04E79F-9987-4AF9-9B31-891C12CF9171}"/>
    <cellStyle name="Comma 3 2 2 3 3 6 2" xfId="23719" xr:uid="{AD8F5D26-0EE8-41EC-9A7E-068C4C0B5E2A}"/>
    <cellStyle name="Comma 3 2 2 3 3 6 2 2" xfId="54543" xr:uid="{3FCCACED-E93C-46EF-A218-9C60CFC49ADD}"/>
    <cellStyle name="Comma 3 2 2 3 3 6 3" xfId="39133" xr:uid="{4B808A1F-6606-4847-A80D-FD6B92199D7C}"/>
    <cellStyle name="Comma 3 2 2 3 3 7" xfId="15910" xr:uid="{69293BD8-BDC5-4785-B3CA-8DF539666796}"/>
    <cellStyle name="Comma 3 2 2 3 3 7 2" xfId="46734" xr:uid="{C445CA06-EF8C-405C-9DD3-C716E32D0248}"/>
    <cellStyle name="Comma 3 2 2 3 3 8" xfId="31324" xr:uid="{91A8B9AF-145E-432F-BE15-F1811DCE46CC}"/>
    <cellStyle name="Comma 3 2 2 3 4" xfId="917" xr:uid="{E858D99B-A95C-4739-8131-17EB41128C7D}"/>
    <cellStyle name="Comma 3 2 2 3 4 2" xfId="2816" xr:uid="{65FA759D-0AC9-4FFC-B82C-4464505F0190}"/>
    <cellStyle name="Comma 3 2 2 3 4 2 2" xfId="6619" xr:uid="{7D72773A-AC62-4EB1-82BD-05DE825A5E60}"/>
    <cellStyle name="Comma 3 2 2 3 4 2 2 2" xfId="14430" xr:uid="{BC07AF5D-8D93-4836-839A-0427645F39C6}"/>
    <cellStyle name="Comma 3 2 2 3 4 2 2 2 2" xfId="29841" xr:uid="{8A62750D-1BC0-4F75-BE6B-A8007BFE1DC7}"/>
    <cellStyle name="Comma 3 2 2 3 4 2 2 2 2 2" xfId="60665" xr:uid="{9E754E58-7A97-46BB-A30D-BB332FF4BA2D}"/>
    <cellStyle name="Comma 3 2 2 3 4 2 2 2 3" xfId="45255" xr:uid="{36C65B45-FDE8-4D4C-8157-1BB001D1A429}"/>
    <cellStyle name="Comma 3 2 2 3 4 2 2 3" xfId="22032" xr:uid="{D9EB7826-1707-4AA7-9D56-D9F3BBC63EFB}"/>
    <cellStyle name="Comma 3 2 2 3 4 2 2 3 2" xfId="52856" xr:uid="{3A9D473E-0D9D-4E2E-9F6C-63CCB2720EB4}"/>
    <cellStyle name="Comma 3 2 2 3 4 2 2 4" xfId="37446" xr:uid="{35ACE4EA-7492-4FD2-AE3A-4B4AACFC91F7}"/>
    <cellStyle name="Comma 3 2 2 3 4 2 3" xfId="10627" xr:uid="{A22205BA-6182-4A79-BDB2-6AA61DA78AB1}"/>
    <cellStyle name="Comma 3 2 2 3 4 2 3 2" xfId="26038" xr:uid="{693BE804-2B90-474A-85D5-84286508C959}"/>
    <cellStyle name="Comma 3 2 2 3 4 2 3 2 2" xfId="56862" xr:uid="{4F65E735-F581-4370-ADB1-F674420E2D40}"/>
    <cellStyle name="Comma 3 2 2 3 4 2 3 3" xfId="41452" xr:uid="{470B59BF-32B1-4C9C-8ECA-3B090B128D03}"/>
    <cellStyle name="Comma 3 2 2 3 4 2 4" xfId="18229" xr:uid="{6C922BA8-C44A-4D6F-BCC8-9568EF8D72ED}"/>
    <cellStyle name="Comma 3 2 2 3 4 2 4 2" xfId="49053" xr:uid="{40E92574-093B-41CE-A6DD-812E590CAB8D}"/>
    <cellStyle name="Comma 3 2 2 3 4 2 5" xfId="33643" xr:uid="{25A1CE25-1B8C-4163-9C1E-A5D77C4452AC}"/>
    <cellStyle name="Comma 3 2 2 3 4 3" xfId="4720" xr:uid="{BCE41C1B-87D9-40A3-B369-6EBF063C00DB}"/>
    <cellStyle name="Comma 3 2 2 3 4 3 2" xfId="12531" xr:uid="{245FF200-21C3-4A22-AB6C-2091E186ACD0}"/>
    <cellStyle name="Comma 3 2 2 3 4 3 2 2" xfId="27942" xr:uid="{031D6F63-0397-4044-A78D-0D10531BD834}"/>
    <cellStyle name="Comma 3 2 2 3 4 3 2 2 2" xfId="58766" xr:uid="{44B9CFDB-21CA-43E7-8E73-0CC87E980C06}"/>
    <cellStyle name="Comma 3 2 2 3 4 3 2 3" xfId="43356" xr:uid="{84FF0933-597B-4E9B-A2F8-AAEAE696A534}"/>
    <cellStyle name="Comma 3 2 2 3 4 3 3" xfId="20133" xr:uid="{896FCB67-76E3-47DD-B47B-30ABA35E211D}"/>
    <cellStyle name="Comma 3 2 2 3 4 3 3 2" xfId="50957" xr:uid="{48B7B090-4FFD-4113-965C-37C11EE67C9B}"/>
    <cellStyle name="Comma 3 2 2 3 4 3 4" xfId="35547" xr:uid="{A90DA0C2-37A2-4F0D-B564-B7DDCC62EDCB}"/>
    <cellStyle name="Comma 3 2 2 3 4 4" xfId="8728" xr:uid="{CE6847E5-D07A-4B1D-8E59-B14B1D04CD78}"/>
    <cellStyle name="Comma 3 2 2 3 4 4 2" xfId="24139" xr:uid="{47E4B24C-8AD0-492D-92F3-86AEA5482976}"/>
    <cellStyle name="Comma 3 2 2 3 4 4 2 2" xfId="54963" xr:uid="{B3CEC2CA-4609-4193-9F20-910CE45EBA6A}"/>
    <cellStyle name="Comma 3 2 2 3 4 4 3" xfId="39553" xr:uid="{A21EFE41-2EB3-4C49-BAB4-21E0DC4B387D}"/>
    <cellStyle name="Comma 3 2 2 3 4 5" xfId="16330" xr:uid="{A640DC50-CF2C-4651-97AE-DCE21DCF3E6F}"/>
    <cellStyle name="Comma 3 2 2 3 4 5 2" xfId="47154" xr:uid="{AAD25CB4-B04C-4628-8050-21D906D887B7}"/>
    <cellStyle name="Comma 3 2 2 3 4 6" xfId="31744" xr:uid="{6D0A0116-D201-4ED4-8D44-70615D6151EC}"/>
    <cellStyle name="Comma 3 2 2 3 5" xfId="1550" xr:uid="{CF3D5035-27A8-405A-B0EB-2AF601FC56B8}"/>
    <cellStyle name="Comma 3 2 2 3 5 2" xfId="3449" xr:uid="{FC1CF3E0-8C3E-4D05-A1AF-EC9A76B1D589}"/>
    <cellStyle name="Comma 3 2 2 3 5 2 2" xfId="7252" xr:uid="{4359355A-098E-4AEE-A34B-8FF35BAB4FCA}"/>
    <cellStyle name="Comma 3 2 2 3 5 2 2 2" xfId="15063" xr:uid="{6C3B9DFA-0A4D-4700-B83E-003A00B4CFB2}"/>
    <cellStyle name="Comma 3 2 2 3 5 2 2 2 2" xfId="30474" xr:uid="{13698B33-000B-42F9-A163-2400D4567DD3}"/>
    <cellStyle name="Comma 3 2 2 3 5 2 2 2 2 2" xfId="61298" xr:uid="{1DADF59D-4E19-456A-86EC-0C648ED1C041}"/>
    <cellStyle name="Comma 3 2 2 3 5 2 2 2 3" xfId="45888" xr:uid="{A9B3E916-4863-4270-8F2C-B4C4886DD0E7}"/>
    <cellStyle name="Comma 3 2 2 3 5 2 2 3" xfId="22665" xr:uid="{767548B7-F0BE-4BBD-9A5F-C14C73C5D786}"/>
    <cellStyle name="Comma 3 2 2 3 5 2 2 3 2" xfId="53489" xr:uid="{300DA250-89FE-43F1-9A42-9B7A7168BC7F}"/>
    <cellStyle name="Comma 3 2 2 3 5 2 2 4" xfId="38079" xr:uid="{CD17672C-154E-4383-8EF2-CEFDF52A14A7}"/>
    <cellStyle name="Comma 3 2 2 3 5 2 3" xfId="11260" xr:uid="{B84C9BCB-64C7-41D2-BB16-9421ACED7D2A}"/>
    <cellStyle name="Comma 3 2 2 3 5 2 3 2" xfId="26671" xr:uid="{55FDEE78-B475-42AD-83A2-D20323761BC6}"/>
    <cellStyle name="Comma 3 2 2 3 5 2 3 2 2" xfId="57495" xr:uid="{77C0FA47-0F70-48C6-AEDA-1E3828B3A81C}"/>
    <cellStyle name="Comma 3 2 2 3 5 2 3 3" xfId="42085" xr:uid="{A2A48937-93A5-4088-A7C2-374ACDCBF0EC}"/>
    <cellStyle name="Comma 3 2 2 3 5 2 4" xfId="18862" xr:uid="{4EF66F17-D128-4DFC-AAC7-A5FDF0A53149}"/>
    <cellStyle name="Comma 3 2 2 3 5 2 4 2" xfId="49686" xr:uid="{55C3B699-2AC4-4FB5-A9DB-545918C2E944}"/>
    <cellStyle name="Comma 3 2 2 3 5 2 5" xfId="34276" xr:uid="{5BED7963-8D59-4C2E-8D25-43A403A9924E}"/>
    <cellStyle name="Comma 3 2 2 3 5 3" xfId="5353" xr:uid="{473E9BE5-DB83-457A-B7ED-4CCD95FE83DA}"/>
    <cellStyle name="Comma 3 2 2 3 5 3 2" xfId="13164" xr:uid="{5A91C835-DDFF-4420-BA0D-495BDC0353BB}"/>
    <cellStyle name="Comma 3 2 2 3 5 3 2 2" xfId="28575" xr:uid="{50F9FA6F-428F-4490-B77C-244146615D48}"/>
    <cellStyle name="Comma 3 2 2 3 5 3 2 2 2" xfId="59399" xr:uid="{DDE16089-BDA5-4413-BF12-3BEB7A1E4EAA}"/>
    <cellStyle name="Comma 3 2 2 3 5 3 2 3" xfId="43989" xr:uid="{104D9C35-F3AE-4B6D-8E21-742A16F1C4E9}"/>
    <cellStyle name="Comma 3 2 2 3 5 3 3" xfId="20766" xr:uid="{491F4591-E545-4E58-B657-4AF366FC9DA5}"/>
    <cellStyle name="Comma 3 2 2 3 5 3 3 2" xfId="51590" xr:uid="{C6121B34-94A9-4B03-8744-86D8BFCFB52E}"/>
    <cellStyle name="Comma 3 2 2 3 5 3 4" xfId="36180" xr:uid="{190F4774-E077-445B-BDD1-AAD396514FE6}"/>
    <cellStyle name="Comma 3 2 2 3 5 4" xfId="9361" xr:uid="{38A71987-1525-4CDD-942E-79EF4381BD8E}"/>
    <cellStyle name="Comma 3 2 2 3 5 4 2" xfId="24772" xr:uid="{C09C805C-4E9A-4FB7-8E86-918CB93314E0}"/>
    <cellStyle name="Comma 3 2 2 3 5 4 2 2" xfId="55596" xr:uid="{ED809265-734A-4081-9E14-31328FCA12B4}"/>
    <cellStyle name="Comma 3 2 2 3 5 4 3" xfId="40186" xr:uid="{09307589-CB8A-4659-BB03-A130C6C4003F}"/>
    <cellStyle name="Comma 3 2 2 3 5 5" xfId="16963" xr:uid="{81982D45-5DED-4451-9C3A-07DE516589AC}"/>
    <cellStyle name="Comma 3 2 2 3 5 5 2" xfId="47787" xr:uid="{8851B12A-BC62-40DF-9ECC-FE781D1A9EC9}"/>
    <cellStyle name="Comma 3 2 2 3 5 6" xfId="32377" xr:uid="{05DC3353-2443-4619-B80E-946F2EA24B4C}"/>
    <cellStyle name="Comma 3 2 2 3 6" xfId="2183" xr:uid="{9360F717-D2BC-4D3F-9506-02B961F2478F}"/>
    <cellStyle name="Comma 3 2 2 3 6 2" xfId="5986" xr:uid="{4928EADA-F5D8-4998-81A5-B55A9F6F6F3E}"/>
    <cellStyle name="Comma 3 2 2 3 6 2 2" xfId="13797" xr:uid="{9733BE8A-5C23-42AB-8AA1-6FA34D8F6B26}"/>
    <cellStyle name="Comma 3 2 2 3 6 2 2 2" xfId="29208" xr:uid="{93144178-0AFD-4BAA-8A17-3E41D23CF41E}"/>
    <cellStyle name="Comma 3 2 2 3 6 2 2 2 2" xfId="60032" xr:uid="{DF18051E-E274-4064-8D1D-48578E63943C}"/>
    <cellStyle name="Comma 3 2 2 3 6 2 2 3" xfId="44622" xr:uid="{21413DB4-F6C3-41CA-8E28-C343A6829BE6}"/>
    <cellStyle name="Comma 3 2 2 3 6 2 3" xfId="21399" xr:uid="{9553BB98-0B9A-4136-8C80-629DFB2E4175}"/>
    <cellStyle name="Comma 3 2 2 3 6 2 3 2" xfId="52223" xr:uid="{3A227872-4EA8-42FF-911D-3FD1CBB3B135}"/>
    <cellStyle name="Comma 3 2 2 3 6 2 4" xfId="36813" xr:uid="{4250BBC6-AFE7-4633-8D4E-FA1A62FB9A3E}"/>
    <cellStyle name="Comma 3 2 2 3 6 3" xfId="9994" xr:uid="{F64C95A3-118F-47DA-B331-8100D3A3566E}"/>
    <cellStyle name="Comma 3 2 2 3 6 3 2" xfId="25405" xr:uid="{B1CA45EB-5838-42C3-9879-7EB1BCA43797}"/>
    <cellStyle name="Comma 3 2 2 3 6 3 2 2" xfId="56229" xr:uid="{B72A1248-8A01-4D54-9514-F07339CC1106}"/>
    <cellStyle name="Comma 3 2 2 3 6 3 3" xfId="40819" xr:uid="{44185519-BC33-4FB2-84C5-C36B000AD645}"/>
    <cellStyle name="Comma 3 2 2 3 6 4" xfId="17596" xr:uid="{95A11838-D109-4AAD-9F5A-D97025CD0022}"/>
    <cellStyle name="Comma 3 2 2 3 6 4 2" xfId="48420" xr:uid="{AE9DC6A8-AE11-4040-9692-1CE0B9FB8264}"/>
    <cellStyle name="Comma 3 2 2 3 6 5" xfId="33010" xr:uid="{AA2DCDF3-D7EA-4828-ADBF-7AEF4334A458}"/>
    <cellStyle name="Comma 3 2 2 3 7" xfId="4087" xr:uid="{65A7AC56-FC6C-483B-B9B8-C526BD753E21}"/>
    <cellStyle name="Comma 3 2 2 3 7 2" xfId="11898" xr:uid="{784D067C-0F47-4676-9830-957D5AEBFAA4}"/>
    <cellStyle name="Comma 3 2 2 3 7 2 2" xfId="27309" xr:uid="{7848874B-272E-464D-8A70-D8288E9B37C7}"/>
    <cellStyle name="Comma 3 2 2 3 7 2 2 2" xfId="58133" xr:uid="{751B3213-BEC3-4CA7-8CBF-8265746341E1}"/>
    <cellStyle name="Comma 3 2 2 3 7 2 3" xfId="42723" xr:uid="{7D759A95-E8AA-4379-BE4B-176A4C9B0C82}"/>
    <cellStyle name="Comma 3 2 2 3 7 3" xfId="19500" xr:uid="{A777DF81-77E6-413A-98BD-2A55196D91CC}"/>
    <cellStyle name="Comma 3 2 2 3 7 3 2" xfId="50324" xr:uid="{B474AF50-2485-45A6-AB8A-9D33BEFE319A}"/>
    <cellStyle name="Comma 3 2 2 3 7 4" xfId="34914" xr:uid="{D6399964-F4BF-41A8-BA47-30C57BAF539A}"/>
    <cellStyle name="Comma 3 2 2 3 8" xfId="8095" xr:uid="{B71D0669-A56D-4F57-9F19-B1BD78FBE1D6}"/>
    <cellStyle name="Comma 3 2 2 3 8 2" xfId="23506" xr:uid="{71A89142-4EAD-497A-A827-AA8B3A6792BB}"/>
    <cellStyle name="Comma 3 2 2 3 8 2 2" xfId="54330" xr:uid="{3732B7A7-148A-45E2-A082-F40E61F37E55}"/>
    <cellStyle name="Comma 3 2 2 3 8 3" xfId="38920" xr:uid="{5ABC6369-C219-47AC-AD62-4EE47F447273}"/>
    <cellStyle name="Comma 3 2 2 3 9" xfId="7886" xr:uid="{F29BF3C3-34BB-4687-A2CE-CFF7D6A843A5}"/>
    <cellStyle name="Comma 3 2 2 3 9 2" xfId="23297" xr:uid="{B5BD3855-5A80-4BA6-84AE-E9B6647B4947}"/>
    <cellStyle name="Comma 3 2 2 3 9 2 2" xfId="54121" xr:uid="{3C9A2DAC-9669-40A7-8FDF-F364D5430B92}"/>
    <cellStyle name="Comma 3 2 2 3 9 3" xfId="38711" xr:uid="{2FC55633-875B-4695-9588-7F97EEA660D7}"/>
    <cellStyle name="Comma 3 2 2 4" xfId="195" xr:uid="{36BCBA19-A389-430F-B9B9-011BA57CEDBF}"/>
    <cellStyle name="Comma 3 2 2 4 10" xfId="15617" xr:uid="{EBEC4560-10FA-48E2-B278-654C4A9DD132}"/>
    <cellStyle name="Comma 3 2 2 4 10 2" xfId="46441" xr:uid="{C27693AC-BE94-42FE-95F5-A6BB4C5425BC}"/>
    <cellStyle name="Comma 3 2 2 4 11" xfId="31031" xr:uid="{DF85664B-16A7-4918-B0ED-A5BD068E37E0}"/>
    <cellStyle name="Comma 3 2 2 4 2" xfId="626" xr:uid="{B1AEA456-CF50-474A-A7AE-77D911639DA6}"/>
    <cellStyle name="Comma 3 2 2 4 2 2" xfId="1259" xr:uid="{AA0865BF-82B4-490D-9520-EB17A9A747E3}"/>
    <cellStyle name="Comma 3 2 2 4 2 2 2" xfId="3158" xr:uid="{405B9F6F-C07D-431B-B756-426DBE9E14F4}"/>
    <cellStyle name="Comma 3 2 2 4 2 2 2 2" xfId="6961" xr:uid="{D4834469-EA9F-458B-878C-38BB343857A6}"/>
    <cellStyle name="Comma 3 2 2 4 2 2 2 2 2" xfId="14772" xr:uid="{8A96176F-7B59-4071-89BB-D4B8AB550E77}"/>
    <cellStyle name="Comma 3 2 2 4 2 2 2 2 2 2" xfId="30183" xr:uid="{FCFA9513-4F49-49E5-8276-460608B079E7}"/>
    <cellStyle name="Comma 3 2 2 4 2 2 2 2 2 2 2" xfId="61007" xr:uid="{3ACE820C-D987-49A0-A872-7CF99900A468}"/>
    <cellStyle name="Comma 3 2 2 4 2 2 2 2 2 3" xfId="45597" xr:uid="{734F3E4F-303A-4F0A-8AA4-0D1D4E6F8C48}"/>
    <cellStyle name="Comma 3 2 2 4 2 2 2 2 3" xfId="22374" xr:uid="{B146F117-ADDC-4646-B9DD-C4FCDAFFC13E}"/>
    <cellStyle name="Comma 3 2 2 4 2 2 2 2 3 2" xfId="53198" xr:uid="{8494F1CB-F09A-442B-9ACA-6166B4CD8DA5}"/>
    <cellStyle name="Comma 3 2 2 4 2 2 2 2 4" xfId="37788" xr:uid="{4ABF8448-762A-4282-B54E-42945E1126F0}"/>
    <cellStyle name="Comma 3 2 2 4 2 2 2 3" xfId="10969" xr:uid="{8B7B5198-E645-45DF-9332-8D8896730528}"/>
    <cellStyle name="Comma 3 2 2 4 2 2 2 3 2" xfId="26380" xr:uid="{5767C70F-ED75-4F77-8137-D1A3FC212FCC}"/>
    <cellStyle name="Comma 3 2 2 4 2 2 2 3 2 2" xfId="57204" xr:uid="{04654248-C164-46E3-8865-10D72276BBA4}"/>
    <cellStyle name="Comma 3 2 2 4 2 2 2 3 3" xfId="41794" xr:uid="{31653CF2-B023-4627-A308-21857FB923D0}"/>
    <cellStyle name="Comma 3 2 2 4 2 2 2 4" xfId="18571" xr:uid="{F80C2198-ED9D-45D8-94A9-6BBE96BF1A99}"/>
    <cellStyle name="Comma 3 2 2 4 2 2 2 4 2" xfId="49395" xr:uid="{7C01B3D5-F4F6-492A-953B-F95402425EBC}"/>
    <cellStyle name="Comma 3 2 2 4 2 2 2 5" xfId="33985" xr:uid="{F49461D8-4116-411F-B423-D3B5443C7BEA}"/>
    <cellStyle name="Comma 3 2 2 4 2 2 3" xfId="5062" xr:uid="{AC401A83-D675-4697-AC3B-54EB556386C2}"/>
    <cellStyle name="Comma 3 2 2 4 2 2 3 2" xfId="12873" xr:uid="{EDBB016A-FB67-42E4-A275-AED9859FF984}"/>
    <cellStyle name="Comma 3 2 2 4 2 2 3 2 2" xfId="28284" xr:uid="{23DDA5A8-27DF-44AA-9FE0-B97F6B689123}"/>
    <cellStyle name="Comma 3 2 2 4 2 2 3 2 2 2" xfId="59108" xr:uid="{6FC928E8-C8EE-4807-B38F-33DDEA518928}"/>
    <cellStyle name="Comma 3 2 2 4 2 2 3 2 3" xfId="43698" xr:uid="{76069338-2518-4904-9E2B-FB20B829596A}"/>
    <cellStyle name="Comma 3 2 2 4 2 2 3 3" xfId="20475" xr:uid="{F664FEE4-A39A-4328-8F7A-20A894978F3A}"/>
    <cellStyle name="Comma 3 2 2 4 2 2 3 3 2" xfId="51299" xr:uid="{CB666122-15A5-4104-AA21-23344ADE34F6}"/>
    <cellStyle name="Comma 3 2 2 4 2 2 3 4" xfId="35889" xr:uid="{16B314E5-3D96-4A27-9E64-2365CF13EA3F}"/>
    <cellStyle name="Comma 3 2 2 4 2 2 4" xfId="9070" xr:uid="{B40AAD1A-1959-43ED-8489-CA57C4B1B1DA}"/>
    <cellStyle name="Comma 3 2 2 4 2 2 4 2" xfId="24481" xr:uid="{BE186859-D402-4C8C-B446-41334F064746}"/>
    <cellStyle name="Comma 3 2 2 4 2 2 4 2 2" xfId="55305" xr:uid="{1CBEC042-74A3-46AD-98C2-D89F34281B61}"/>
    <cellStyle name="Comma 3 2 2 4 2 2 4 3" xfId="39895" xr:uid="{E9477FB4-AB60-4E39-8248-48F204A9C492}"/>
    <cellStyle name="Comma 3 2 2 4 2 2 5" xfId="16672" xr:uid="{04B85DA1-2B0C-4241-B91F-0154ADBE3888}"/>
    <cellStyle name="Comma 3 2 2 4 2 2 5 2" xfId="47496" xr:uid="{9F224F91-DF55-48C3-B3AC-FB9B01350ADC}"/>
    <cellStyle name="Comma 3 2 2 4 2 2 6" xfId="32086" xr:uid="{71E41F90-2E7D-44EE-90B9-D5CB6B5953D6}"/>
    <cellStyle name="Comma 3 2 2 4 2 3" xfId="1892" xr:uid="{C2653BBF-8B79-49CE-9BA2-7D0834605017}"/>
    <cellStyle name="Comma 3 2 2 4 2 3 2" xfId="3791" xr:uid="{65F216D0-BC50-4F53-A76E-480F5BB6DA0A}"/>
    <cellStyle name="Comma 3 2 2 4 2 3 2 2" xfId="7594" xr:uid="{E64F1E0A-D4C2-4F54-B21D-FDF30FF089A3}"/>
    <cellStyle name="Comma 3 2 2 4 2 3 2 2 2" xfId="15405" xr:uid="{6F31A435-14E7-419D-A641-E096AE1CA652}"/>
    <cellStyle name="Comma 3 2 2 4 2 3 2 2 2 2" xfId="30816" xr:uid="{C58B59CA-7979-419F-83BB-45382EB37BE8}"/>
    <cellStyle name="Comma 3 2 2 4 2 3 2 2 2 2 2" xfId="61640" xr:uid="{0028EB35-4568-4184-8A08-AC2B75569BBD}"/>
    <cellStyle name="Comma 3 2 2 4 2 3 2 2 2 3" xfId="46230" xr:uid="{399F0CE7-25B7-4B87-B1CE-51027EEB279E}"/>
    <cellStyle name="Comma 3 2 2 4 2 3 2 2 3" xfId="23007" xr:uid="{F4E54A3F-9034-4332-B362-433A7D38D694}"/>
    <cellStyle name="Comma 3 2 2 4 2 3 2 2 3 2" xfId="53831" xr:uid="{D7DFF587-9864-452F-84E6-CBED8FD54A87}"/>
    <cellStyle name="Comma 3 2 2 4 2 3 2 2 4" xfId="38421" xr:uid="{A8CF23B0-7202-4D7B-B925-64D8553262FA}"/>
    <cellStyle name="Comma 3 2 2 4 2 3 2 3" xfId="11602" xr:uid="{D34A7033-6DB9-4B2E-A0E6-6DF3E8CEB8B8}"/>
    <cellStyle name="Comma 3 2 2 4 2 3 2 3 2" xfId="27013" xr:uid="{84BF6A00-B8B3-4227-9D82-EF82235112A1}"/>
    <cellStyle name="Comma 3 2 2 4 2 3 2 3 2 2" xfId="57837" xr:uid="{F85A9BA9-52D0-4EB0-AD17-942835873B80}"/>
    <cellStyle name="Comma 3 2 2 4 2 3 2 3 3" xfId="42427" xr:uid="{CF0316DE-8DAC-4B08-9DCC-F231D878E488}"/>
    <cellStyle name="Comma 3 2 2 4 2 3 2 4" xfId="19204" xr:uid="{95A2C03C-D316-45EA-BF08-06E7ADC682C8}"/>
    <cellStyle name="Comma 3 2 2 4 2 3 2 4 2" xfId="50028" xr:uid="{024BF2C0-E211-4A9B-BBC9-3CA08D6EDCD5}"/>
    <cellStyle name="Comma 3 2 2 4 2 3 2 5" xfId="34618" xr:uid="{55756C5A-947C-43B7-A6A7-7C4DDB3AA0C3}"/>
    <cellStyle name="Comma 3 2 2 4 2 3 3" xfId="5695" xr:uid="{114DEDB6-891F-473A-A9AB-0433CE4A429A}"/>
    <cellStyle name="Comma 3 2 2 4 2 3 3 2" xfId="13506" xr:uid="{014E8F21-862C-4BDB-BCD7-52893BD474F0}"/>
    <cellStyle name="Comma 3 2 2 4 2 3 3 2 2" xfId="28917" xr:uid="{BD4ECE1D-050E-45E4-A4E2-02B31D4D385B}"/>
    <cellStyle name="Comma 3 2 2 4 2 3 3 2 2 2" xfId="59741" xr:uid="{647AB2D9-ED53-4B50-A639-2DC04300F2F7}"/>
    <cellStyle name="Comma 3 2 2 4 2 3 3 2 3" xfId="44331" xr:uid="{6AFA6746-AF55-454C-A936-F985802BCE62}"/>
    <cellStyle name="Comma 3 2 2 4 2 3 3 3" xfId="21108" xr:uid="{804DC48B-C3BE-4D6C-BDD6-554DBCA09440}"/>
    <cellStyle name="Comma 3 2 2 4 2 3 3 3 2" xfId="51932" xr:uid="{B83B78E2-53F2-4B3A-854A-9199AD716999}"/>
    <cellStyle name="Comma 3 2 2 4 2 3 3 4" xfId="36522" xr:uid="{CF625130-C149-4FF5-91A5-F20C9AC3A43A}"/>
    <cellStyle name="Comma 3 2 2 4 2 3 4" xfId="9703" xr:uid="{01CEB947-8952-4029-9736-8996889E9A2C}"/>
    <cellStyle name="Comma 3 2 2 4 2 3 4 2" xfId="25114" xr:uid="{7468E22E-0BBF-4F77-ABD6-35249CFBC7ED}"/>
    <cellStyle name="Comma 3 2 2 4 2 3 4 2 2" xfId="55938" xr:uid="{43C50E52-0F6F-4A92-964E-8253FA18227F}"/>
    <cellStyle name="Comma 3 2 2 4 2 3 4 3" xfId="40528" xr:uid="{97A23A62-1941-4F1D-BE8B-ADAA60EFFC29}"/>
    <cellStyle name="Comma 3 2 2 4 2 3 5" xfId="17305" xr:uid="{5B15D6F7-6C5C-4E7F-B6EA-4144A291D5BD}"/>
    <cellStyle name="Comma 3 2 2 4 2 3 5 2" xfId="48129" xr:uid="{B1F4B58A-AC16-40A9-ACD6-C66289096473}"/>
    <cellStyle name="Comma 3 2 2 4 2 3 6" xfId="32719" xr:uid="{38EF8C74-DE36-48CC-8642-B03677B36201}"/>
    <cellStyle name="Comma 3 2 2 4 2 4" xfId="2525" xr:uid="{4A9A75CA-DE4C-4BD4-833E-9EA3A93BAFD6}"/>
    <cellStyle name="Comma 3 2 2 4 2 4 2" xfId="6328" xr:uid="{6A4FA033-E80D-4F33-B030-C8603BD358AD}"/>
    <cellStyle name="Comma 3 2 2 4 2 4 2 2" xfId="14139" xr:uid="{E10BFD7B-0B27-4922-8EFD-833E11B5B3D8}"/>
    <cellStyle name="Comma 3 2 2 4 2 4 2 2 2" xfId="29550" xr:uid="{FC1D2AFF-E415-4A51-951D-D9F444E5A6D2}"/>
    <cellStyle name="Comma 3 2 2 4 2 4 2 2 2 2" xfId="60374" xr:uid="{45ED4935-4710-41B6-940A-4C571E6488DB}"/>
    <cellStyle name="Comma 3 2 2 4 2 4 2 2 3" xfId="44964" xr:uid="{2E5F0448-10A5-4492-ADE4-C15E0415E180}"/>
    <cellStyle name="Comma 3 2 2 4 2 4 2 3" xfId="21741" xr:uid="{15B6B7B9-0217-47D4-BBBB-7362B2A88161}"/>
    <cellStyle name="Comma 3 2 2 4 2 4 2 3 2" xfId="52565" xr:uid="{9DAFDEFA-E5F8-49A2-BFBD-B8C39DB05214}"/>
    <cellStyle name="Comma 3 2 2 4 2 4 2 4" xfId="37155" xr:uid="{C23F4D51-EDD3-4F1F-8DC9-DDCB6EF07A24}"/>
    <cellStyle name="Comma 3 2 2 4 2 4 3" xfId="10336" xr:uid="{4481107A-6E6B-4D02-987B-1A274D29E9F1}"/>
    <cellStyle name="Comma 3 2 2 4 2 4 3 2" xfId="25747" xr:uid="{2FB3A1CA-7242-4E26-BA6E-14A95BA692DE}"/>
    <cellStyle name="Comma 3 2 2 4 2 4 3 2 2" xfId="56571" xr:uid="{4A7E3BC1-51A1-474A-B7C5-857BE67A4B42}"/>
    <cellStyle name="Comma 3 2 2 4 2 4 3 3" xfId="41161" xr:uid="{4A93A0A9-4E57-46E7-BFAE-3F822DF92066}"/>
    <cellStyle name="Comma 3 2 2 4 2 4 4" xfId="17938" xr:uid="{E4995313-69D7-403C-A3E4-D55DFD397613}"/>
    <cellStyle name="Comma 3 2 2 4 2 4 4 2" xfId="48762" xr:uid="{16648453-913F-4806-9292-43810A90CDD2}"/>
    <cellStyle name="Comma 3 2 2 4 2 4 5" xfId="33352" xr:uid="{4EB7A89A-FA7B-4B7F-BAB3-F4A35DEA5434}"/>
    <cellStyle name="Comma 3 2 2 4 2 5" xfId="4429" xr:uid="{14CF8796-F505-4728-BB9D-0E7D91450757}"/>
    <cellStyle name="Comma 3 2 2 4 2 5 2" xfId="12240" xr:uid="{47E62FDE-13A3-46AA-9043-9C9A369F7419}"/>
    <cellStyle name="Comma 3 2 2 4 2 5 2 2" xfId="27651" xr:uid="{8DF0D0A6-1CC7-4AC0-8F91-2174889B92AB}"/>
    <cellStyle name="Comma 3 2 2 4 2 5 2 2 2" xfId="58475" xr:uid="{BBC66BD6-42E5-4BA5-8CF0-12EFADB6D229}"/>
    <cellStyle name="Comma 3 2 2 4 2 5 2 3" xfId="43065" xr:uid="{8BCE339E-22EE-4F3E-9080-8EA5DE1577A6}"/>
    <cellStyle name="Comma 3 2 2 4 2 5 3" xfId="19842" xr:uid="{9EF4D879-9376-450C-889C-01DDDC35473C}"/>
    <cellStyle name="Comma 3 2 2 4 2 5 3 2" xfId="50666" xr:uid="{0837955C-EF4E-4FDA-92A7-55114B39E5FA}"/>
    <cellStyle name="Comma 3 2 2 4 2 5 4" xfId="35256" xr:uid="{EB12C9FF-725F-4FCE-968C-75DF9F2E7E04}"/>
    <cellStyle name="Comma 3 2 2 4 2 6" xfId="8437" xr:uid="{75535A2E-2F4C-4908-81FE-FD86CE0E3B2F}"/>
    <cellStyle name="Comma 3 2 2 4 2 6 2" xfId="23848" xr:uid="{66077321-94FA-4640-BF08-ACE298C85FB3}"/>
    <cellStyle name="Comma 3 2 2 4 2 6 2 2" xfId="54672" xr:uid="{25038B06-861D-4EFA-B948-6E11F40BE7F3}"/>
    <cellStyle name="Comma 3 2 2 4 2 6 3" xfId="39262" xr:uid="{6647D576-6A69-4C89-8949-50CD14773D90}"/>
    <cellStyle name="Comma 3 2 2 4 2 7" xfId="16039" xr:uid="{74D19F4F-151F-4B94-9755-6B5A04F0DB2E}"/>
    <cellStyle name="Comma 3 2 2 4 2 7 2" xfId="46863" xr:uid="{12298971-1543-470E-8674-A15CFBAE06FA}"/>
    <cellStyle name="Comma 3 2 2 4 2 8" xfId="31453" xr:uid="{2E106021-DC46-4245-A737-3830B4B36F66}"/>
    <cellStyle name="Comma 3 2 2 4 3" xfId="417" xr:uid="{AAB06274-1034-4462-895C-3A4C26671765}"/>
    <cellStyle name="Comma 3 2 2 4 3 2" xfId="1050" xr:uid="{1BAB74FE-4008-4835-813E-D18C1516AA3A}"/>
    <cellStyle name="Comma 3 2 2 4 3 2 2" xfId="2949" xr:uid="{DDC65363-F038-48C1-8A78-78D7A9500925}"/>
    <cellStyle name="Comma 3 2 2 4 3 2 2 2" xfId="6752" xr:uid="{FF5B378D-A42F-4D15-A1F4-DE5D5EEF95B8}"/>
    <cellStyle name="Comma 3 2 2 4 3 2 2 2 2" xfId="14563" xr:uid="{2EDA41F0-F02A-4B22-A5AB-506DFF08AF4D}"/>
    <cellStyle name="Comma 3 2 2 4 3 2 2 2 2 2" xfId="29974" xr:uid="{6C795C4C-B4A8-4987-BD07-6852A12B9788}"/>
    <cellStyle name="Comma 3 2 2 4 3 2 2 2 2 2 2" xfId="60798" xr:uid="{1D034882-7593-43EE-B7B4-B5605DC30488}"/>
    <cellStyle name="Comma 3 2 2 4 3 2 2 2 2 3" xfId="45388" xr:uid="{21DCDCF8-A57A-474F-BD6D-FE4FE5D13F79}"/>
    <cellStyle name="Comma 3 2 2 4 3 2 2 2 3" xfId="22165" xr:uid="{502602C6-1482-4BF9-91A2-C25F7D93A30C}"/>
    <cellStyle name="Comma 3 2 2 4 3 2 2 2 3 2" xfId="52989" xr:uid="{CC0C1B2F-A2C1-4470-B9AF-9AD9E2325161}"/>
    <cellStyle name="Comma 3 2 2 4 3 2 2 2 4" xfId="37579" xr:uid="{D6D5C53B-93CE-4E71-9037-B60CCF33B226}"/>
    <cellStyle name="Comma 3 2 2 4 3 2 2 3" xfId="10760" xr:uid="{FDAA1206-E092-4D28-A521-D0EF3CC294FD}"/>
    <cellStyle name="Comma 3 2 2 4 3 2 2 3 2" xfId="26171" xr:uid="{415F7236-BD8F-495F-9CEA-6ACADC11725F}"/>
    <cellStyle name="Comma 3 2 2 4 3 2 2 3 2 2" xfId="56995" xr:uid="{4FB516C1-6E55-49AA-96D5-BC2996E04A98}"/>
    <cellStyle name="Comma 3 2 2 4 3 2 2 3 3" xfId="41585" xr:uid="{AF3EEC95-5D8A-4959-872D-395BA33E7641}"/>
    <cellStyle name="Comma 3 2 2 4 3 2 2 4" xfId="18362" xr:uid="{BE86F636-F3DD-4B62-9573-F60F0C6D192B}"/>
    <cellStyle name="Comma 3 2 2 4 3 2 2 4 2" xfId="49186" xr:uid="{4AF1FD42-6572-428C-A5DD-BB73FE728B19}"/>
    <cellStyle name="Comma 3 2 2 4 3 2 2 5" xfId="33776" xr:uid="{42AFD341-E9FB-44F6-AFF9-EF52800FBE48}"/>
    <cellStyle name="Comma 3 2 2 4 3 2 3" xfId="4853" xr:uid="{EAC25B83-BA70-432A-82AB-EF985F51C2B0}"/>
    <cellStyle name="Comma 3 2 2 4 3 2 3 2" xfId="12664" xr:uid="{C13EEC75-60D5-4EBC-B639-1C6A7E6867CF}"/>
    <cellStyle name="Comma 3 2 2 4 3 2 3 2 2" xfId="28075" xr:uid="{8FBDEADB-0E8B-40E4-9063-9AADF43EE962}"/>
    <cellStyle name="Comma 3 2 2 4 3 2 3 2 2 2" xfId="58899" xr:uid="{381FA35A-7AAD-4820-9EE1-DE344C01F5C8}"/>
    <cellStyle name="Comma 3 2 2 4 3 2 3 2 3" xfId="43489" xr:uid="{B901771A-4490-4DA5-B8AD-CB6B50871868}"/>
    <cellStyle name="Comma 3 2 2 4 3 2 3 3" xfId="20266" xr:uid="{C0028924-9EEB-4AED-B72F-3EDD25E53A78}"/>
    <cellStyle name="Comma 3 2 2 4 3 2 3 3 2" xfId="51090" xr:uid="{98FDD5CC-40F1-487B-967F-8C2541A7CD7E}"/>
    <cellStyle name="Comma 3 2 2 4 3 2 3 4" xfId="35680" xr:uid="{9417F1A7-6B61-48F9-9EFF-645EE7A1E17A}"/>
    <cellStyle name="Comma 3 2 2 4 3 2 4" xfId="8861" xr:uid="{E8DF380E-D22B-41B9-9BFF-EF213AA099F0}"/>
    <cellStyle name="Comma 3 2 2 4 3 2 4 2" xfId="24272" xr:uid="{9C52B999-9A71-43F4-A1D5-CE88CBE78428}"/>
    <cellStyle name="Comma 3 2 2 4 3 2 4 2 2" xfId="55096" xr:uid="{D74BAF79-C210-472B-9857-FC1222E313F4}"/>
    <cellStyle name="Comma 3 2 2 4 3 2 4 3" xfId="39686" xr:uid="{1B3E7813-3683-41B9-9CB9-F19626E2AE38}"/>
    <cellStyle name="Comma 3 2 2 4 3 2 5" xfId="16463" xr:uid="{488ED094-EE50-4E8F-A1AA-7F0D6D405B45}"/>
    <cellStyle name="Comma 3 2 2 4 3 2 5 2" xfId="47287" xr:uid="{26C8B82B-0011-45AE-8BF6-F2AE8A3ADB73}"/>
    <cellStyle name="Comma 3 2 2 4 3 2 6" xfId="31877" xr:uid="{48AE6057-1F73-4397-8BAC-1DE23A48DAD5}"/>
    <cellStyle name="Comma 3 2 2 4 3 3" xfId="1683" xr:uid="{8B45EFDC-E79F-4784-89C7-5D44CE651E6C}"/>
    <cellStyle name="Comma 3 2 2 4 3 3 2" xfId="3582" xr:uid="{1D1FF51B-1D40-44D7-AB3C-3F93F4CCA9AE}"/>
    <cellStyle name="Comma 3 2 2 4 3 3 2 2" xfId="7385" xr:uid="{C58D45A3-C903-4892-9C36-782FF0ADD500}"/>
    <cellStyle name="Comma 3 2 2 4 3 3 2 2 2" xfId="15196" xr:uid="{02F14712-D283-405B-BC38-2E03F230E8EE}"/>
    <cellStyle name="Comma 3 2 2 4 3 3 2 2 2 2" xfId="30607" xr:uid="{16F690A6-43FA-4447-B1D7-4E99CE215B84}"/>
    <cellStyle name="Comma 3 2 2 4 3 3 2 2 2 2 2" xfId="61431" xr:uid="{4F2D8A26-F4BD-4646-AFDA-393B53B5FA74}"/>
    <cellStyle name="Comma 3 2 2 4 3 3 2 2 2 3" xfId="46021" xr:uid="{8413E8E8-E9DD-448A-83E1-B51ED0DBB93E}"/>
    <cellStyle name="Comma 3 2 2 4 3 3 2 2 3" xfId="22798" xr:uid="{5B293253-D8EE-40C3-BDAC-C9435D9B8521}"/>
    <cellStyle name="Comma 3 2 2 4 3 3 2 2 3 2" xfId="53622" xr:uid="{02182A44-303C-4870-9F23-C841206B28D7}"/>
    <cellStyle name="Comma 3 2 2 4 3 3 2 2 4" xfId="38212" xr:uid="{A37AE3C2-25CD-4AE5-B86F-8D92402AE4EC}"/>
    <cellStyle name="Comma 3 2 2 4 3 3 2 3" xfId="11393" xr:uid="{DC544CE0-CF27-4A4E-A9E8-66551C1350F7}"/>
    <cellStyle name="Comma 3 2 2 4 3 3 2 3 2" xfId="26804" xr:uid="{BDE723C4-6218-4B88-98D3-66A181CB9A1F}"/>
    <cellStyle name="Comma 3 2 2 4 3 3 2 3 2 2" xfId="57628" xr:uid="{8267176C-3164-4596-9D07-EC588B0F3726}"/>
    <cellStyle name="Comma 3 2 2 4 3 3 2 3 3" xfId="42218" xr:uid="{ADA864B1-7806-4DAB-A1FC-1FC6F9E2E740}"/>
    <cellStyle name="Comma 3 2 2 4 3 3 2 4" xfId="18995" xr:uid="{792EFCB9-51C0-4799-B020-E1CF97382384}"/>
    <cellStyle name="Comma 3 2 2 4 3 3 2 4 2" xfId="49819" xr:uid="{BF98B47D-72FE-4520-9936-7C807507DF82}"/>
    <cellStyle name="Comma 3 2 2 4 3 3 2 5" xfId="34409" xr:uid="{6A40053D-EE76-41E8-B4EB-4E4913C56F26}"/>
    <cellStyle name="Comma 3 2 2 4 3 3 3" xfId="5486" xr:uid="{D1E1FE91-3EB8-4BA9-944E-EA43FA03AEC7}"/>
    <cellStyle name="Comma 3 2 2 4 3 3 3 2" xfId="13297" xr:uid="{A8777ED3-7143-467B-9101-31604C58AFFA}"/>
    <cellStyle name="Comma 3 2 2 4 3 3 3 2 2" xfId="28708" xr:uid="{BA9C4AED-2E0E-4506-B73C-C289A0B2F34E}"/>
    <cellStyle name="Comma 3 2 2 4 3 3 3 2 2 2" xfId="59532" xr:uid="{0E16F34F-D577-45D8-A0EC-E89238333FE3}"/>
    <cellStyle name="Comma 3 2 2 4 3 3 3 2 3" xfId="44122" xr:uid="{91DFF898-ED10-4240-A44E-1FCE1357A649}"/>
    <cellStyle name="Comma 3 2 2 4 3 3 3 3" xfId="20899" xr:uid="{03092E8A-DA92-4C20-8709-6DCFB153CFB1}"/>
    <cellStyle name="Comma 3 2 2 4 3 3 3 3 2" xfId="51723" xr:uid="{51B9C5AA-92FF-40DF-A6AA-965BB5516B77}"/>
    <cellStyle name="Comma 3 2 2 4 3 3 3 4" xfId="36313" xr:uid="{1BB27685-6004-4895-89BB-8C1365346BB6}"/>
    <cellStyle name="Comma 3 2 2 4 3 3 4" xfId="9494" xr:uid="{EC0B3A08-1B8D-4B19-B70B-1624CD4D217C}"/>
    <cellStyle name="Comma 3 2 2 4 3 3 4 2" xfId="24905" xr:uid="{D9033567-635B-4DE4-9530-9707E370DFAE}"/>
    <cellStyle name="Comma 3 2 2 4 3 3 4 2 2" xfId="55729" xr:uid="{1E32B38D-88EC-4048-BA2D-9E665928B291}"/>
    <cellStyle name="Comma 3 2 2 4 3 3 4 3" xfId="40319" xr:uid="{9AB1F875-776A-4306-906A-F015B661DD1B}"/>
    <cellStyle name="Comma 3 2 2 4 3 3 5" xfId="17096" xr:uid="{A313CE92-E289-4424-8E1C-1F2A59AF4FEB}"/>
    <cellStyle name="Comma 3 2 2 4 3 3 5 2" xfId="47920" xr:uid="{B5FAC1B1-B6F1-42DB-9FB3-52FF0B36F042}"/>
    <cellStyle name="Comma 3 2 2 4 3 3 6" xfId="32510" xr:uid="{DA362DC8-1BD1-42F3-9597-0FF2E9B70755}"/>
    <cellStyle name="Comma 3 2 2 4 3 4" xfId="2316" xr:uid="{97625343-0D0E-440D-AB6E-455A072DF4F6}"/>
    <cellStyle name="Comma 3 2 2 4 3 4 2" xfId="6119" xr:uid="{B68B2D63-B86D-4C82-9D05-5F9E7B311F3E}"/>
    <cellStyle name="Comma 3 2 2 4 3 4 2 2" xfId="13930" xr:uid="{13FA807E-DFF8-4238-83FC-276C40589C51}"/>
    <cellStyle name="Comma 3 2 2 4 3 4 2 2 2" xfId="29341" xr:uid="{568AF586-40E9-4A0A-8EFC-041D0B9355AC}"/>
    <cellStyle name="Comma 3 2 2 4 3 4 2 2 2 2" xfId="60165" xr:uid="{D31DC212-62D0-42A0-8733-4A6F12278DA3}"/>
    <cellStyle name="Comma 3 2 2 4 3 4 2 2 3" xfId="44755" xr:uid="{3AF17EE3-3CA0-4941-AEFF-0327B9B3385E}"/>
    <cellStyle name="Comma 3 2 2 4 3 4 2 3" xfId="21532" xr:uid="{131350CA-8DD2-46E1-8993-ECE5B0C3B4DB}"/>
    <cellStyle name="Comma 3 2 2 4 3 4 2 3 2" xfId="52356" xr:uid="{4392151B-D47F-4DF6-93D1-9D897FE12A4D}"/>
    <cellStyle name="Comma 3 2 2 4 3 4 2 4" xfId="36946" xr:uid="{062D84DB-BA3C-456B-802B-1DDA9D634453}"/>
    <cellStyle name="Comma 3 2 2 4 3 4 3" xfId="10127" xr:uid="{5EC191BE-9FD9-4000-B13E-195A464DBAC9}"/>
    <cellStyle name="Comma 3 2 2 4 3 4 3 2" xfId="25538" xr:uid="{AF47311D-C0D1-40DC-B01F-6A1F50E70335}"/>
    <cellStyle name="Comma 3 2 2 4 3 4 3 2 2" xfId="56362" xr:uid="{950EB5D3-7E11-40BE-B404-B89303043023}"/>
    <cellStyle name="Comma 3 2 2 4 3 4 3 3" xfId="40952" xr:uid="{0B7B4781-7722-43D9-8FE3-4F803670ED2C}"/>
    <cellStyle name="Comma 3 2 2 4 3 4 4" xfId="17729" xr:uid="{92469C25-995C-4C0D-BBAB-9F4426D1E932}"/>
    <cellStyle name="Comma 3 2 2 4 3 4 4 2" xfId="48553" xr:uid="{400A60D0-D5B6-4E76-B012-DDF153C9389A}"/>
    <cellStyle name="Comma 3 2 2 4 3 4 5" xfId="33143" xr:uid="{AFB226AF-ACCF-4EC6-8F9D-514F76DDC172}"/>
    <cellStyle name="Comma 3 2 2 4 3 5" xfId="4220" xr:uid="{0C9473E5-6614-4067-91DE-0AB97F68D498}"/>
    <cellStyle name="Comma 3 2 2 4 3 5 2" xfId="12031" xr:uid="{E8B849F0-4604-4D56-9FE7-95B949548248}"/>
    <cellStyle name="Comma 3 2 2 4 3 5 2 2" xfId="27442" xr:uid="{55E69B68-38A5-45B7-AEA2-6117742C3EE9}"/>
    <cellStyle name="Comma 3 2 2 4 3 5 2 2 2" xfId="58266" xr:uid="{85AB7CE6-4735-491C-A47A-D8CAC7D619C4}"/>
    <cellStyle name="Comma 3 2 2 4 3 5 2 3" xfId="42856" xr:uid="{58D75C45-4B79-423C-BE91-F56D2884D964}"/>
    <cellStyle name="Comma 3 2 2 4 3 5 3" xfId="19633" xr:uid="{5383D3C8-13A9-4CD3-984D-0C818D3A8140}"/>
    <cellStyle name="Comma 3 2 2 4 3 5 3 2" xfId="50457" xr:uid="{1A8937C6-5F66-4C84-8F49-9DFDD3022599}"/>
    <cellStyle name="Comma 3 2 2 4 3 5 4" xfId="35047" xr:uid="{91144104-B8E7-4A2F-AB18-EF60A6B7DF78}"/>
    <cellStyle name="Comma 3 2 2 4 3 6" xfId="8228" xr:uid="{2F5D04CB-4387-4DD8-AB89-22CBF740D380}"/>
    <cellStyle name="Comma 3 2 2 4 3 6 2" xfId="23639" xr:uid="{D3B60EDD-FA87-449C-BB48-D7AEF36A61D1}"/>
    <cellStyle name="Comma 3 2 2 4 3 6 2 2" xfId="54463" xr:uid="{055CAB73-D7FB-4803-98AD-FDFBF55B55DD}"/>
    <cellStyle name="Comma 3 2 2 4 3 6 3" xfId="39053" xr:uid="{4AA16104-4090-446C-B16B-E9D88E836C0B}"/>
    <cellStyle name="Comma 3 2 2 4 3 7" xfId="15830" xr:uid="{7BBFCBF4-9F4E-4AFE-ABA4-8959D6AC382E}"/>
    <cellStyle name="Comma 3 2 2 4 3 7 2" xfId="46654" xr:uid="{5230E960-B0D9-4A8D-A877-C1F148654D7B}"/>
    <cellStyle name="Comma 3 2 2 4 3 8" xfId="31244" xr:uid="{0EA16032-B581-4EAD-A280-BAD33071F857}"/>
    <cellStyle name="Comma 3 2 2 4 4" xfId="837" xr:uid="{0AE69B13-8462-4BFE-B365-82981BE5728A}"/>
    <cellStyle name="Comma 3 2 2 4 4 2" xfId="2736" xr:uid="{40779719-B67A-494F-BE82-8C44EEEA9310}"/>
    <cellStyle name="Comma 3 2 2 4 4 2 2" xfId="6539" xr:uid="{D8E85E94-B025-4846-9428-910F0A1AC877}"/>
    <cellStyle name="Comma 3 2 2 4 4 2 2 2" xfId="14350" xr:uid="{09FCB64B-3D34-48C3-91A5-BA202D4F7151}"/>
    <cellStyle name="Comma 3 2 2 4 4 2 2 2 2" xfId="29761" xr:uid="{6DF7CEC5-94C4-4D35-80D5-B82EED01F7C8}"/>
    <cellStyle name="Comma 3 2 2 4 4 2 2 2 2 2" xfId="60585" xr:uid="{A5871E6A-0BF7-4D10-B087-4D0F1CB19823}"/>
    <cellStyle name="Comma 3 2 2 4 4 2 2 2 3" xfId="45175" xr:uid="{7EA5DEFF-D5A5-4650-9400-7BE464D30178}"/>
    <cellStyle name="Comma 3 2 2 4 4 2 2 3" xfId="21952" xr:uid="{EE688803-067D-4F52-87C5-7EC3DC1A8AAD}"/>
    <cellStyle name="Comma 3 2 2 4 4 2 2 3 2" xfId="52776" xr:uid="{E5A609F0-9999-47B9-B7DC-B18852D6A8A4}"/>
    <cellStyle name="Comma 3 2 2 4 4 2 2 4" xfId="37366" xr:uid="{24EBD472-CF37-4B64-9409-42B691245459}"/>
    <cellStyle name="Comma 3 2 2 4 4 2 3" xfId="10547" xr:uid="{27691A01-750C-4FC6-9942-76ECA2D77013}"/>
    <cellStyle name="Comma 3 2 2 4 4 2 3 2" xfId="25958" xr:uid="{490C8B3D-3157-4F56-B690-2AF33CBCFE7F}"/>
    <cellStyle name="Comma 3 2 2 4 4 2 3 2 2" xfId="56782" xr:uid="{DE213F72-2C97-4386-A0D4-CADB362DB9D7}"/>
    <cellStyle name="Comma 3 2 2 4 4 2 3 3" xfId="41372" xr:uid="{10276D17-BE1B-4892-9672-F644484CF54C}"/>
    <cellStyle name="Comma 3 2 2 4 4 2 4" xfId="18149" xr:uid="{4F29AA2C-7BF5-4F0C-946C-80ECFA128CD8}"/>
    <cellStyle name="Comma 3 2 2 4 4 2 4 2" xfId="48973" xr:uid="{435EDABB-6E2B-43A6-AE44-331776F655AC}"/>
    <cellStyle name="Comma 3 2 2 4 4 2 5" xfId="33563" xr:uid="{17B06A6A-0E47-4238-9A98-28F9C0B270D1}"/>
    <cellStyle name="Comma 3 2 2 4 4 3" xfId="4640" xr:uid="{E4E455ED-A566-454E-A82C-D5929B1DDF9F}"/>
    <cellStyle name="Comma 3 2 2 4 4 3 2" xfId="12451" xr:uid="{47193F42-BA23-45F5-B17F-325A8269AAB9}"/>
    <cellStyle name="Comma 3 2 2 4 4 3 2 2" xfId="27862" xr:uid="{900763F3-EE66-4615-B458-E16D635B8667}"/>
    <cellStyle name="Comma 3 2 2 4 4 3 2 2 2" xfId="58686" xr:uid="{F0BE53BE-B94E-4B45-A4E7-78AD896C4DA3}"/>
    <cellStyle name="Comma 3 2 2 4 4 3 2 3" xfId="43276" xr:uid="{4F5789FF-A6C9-4820-8BB7-8A1AAE2123B9}"/>
    <cellStyle name="Comma 3 2 2 4 4 3 3" xfId="20053" xr:uid="{CD0B55C0-2068-4D8A-A5BF-5E3F67FCDB1B}"/>
    <cellStyle name="Comma 3 2 2 4 4 3 3 2" xfId="50877" xr:uid="{0F0D39B1-3863-431F-969D-CA65CD63F21E}"/>
    <cellStyle name="Comma 3 2 2 4 4 3 4" xfId="35467" xr:uid="{7D142B94-1E6E-4D42-8877-D6B1C101682A}"/>
    <cellStyle name="Comma 3 2 2 4 4 4" xfId="8648" xr:uid="{48BC219C-77F1-4DA2-A9FD-CF445F9685D5}"/>
    <cellStyle name="Comma 3 2 2 4 4 4 2" xfId="24059" xr:uid="{1246AFC4-1DD6-45BA-81B3-E7B849529EDA}"/>
    <cellStyle name="Comma 3 2 2 4 4 4 2 2" xfId="54883" xr:uid="{0B52DFB2-1BBC-4033-B398-C921C0058D89}"/>
    <cellStyle name="Comma 3 2 2 4 4 4 3" xfId="39473" xr:uid="{B3593345-A015-4B73-9E2D-B5CCC6AEB387}"/>
    <cellStyle name="Comma 3 2 2 4 4 5" xfId="16250" xr:uid="{BB76662D-AA30-4A9F-B3C6-BB766722697A}"/>
    <cellStyle name="Comma 3 2 2 4 4 5 2" xfId="47074" xr:uid="{84CFCADC-1BE7-4B91-876F-A13E690CAC95}"/>
    <cellStyle name="Comma 3 2 2 4 4 6" xfId="31664" xr:uid="{C98773ED-E077-4327-9972-7787B3D10D18}"/>
    <cellStyle name="Comma 3 2 2 4 5" xfId="1470" xr:uid="{322F501A-AC36-4E29-B7B9-CC8FEE92D06C}"/>
    <cellStyle name="Comma 3 2 2 4 5 2" xfId="3369" xr:uid="{D3EC30ED-F9DF-482B-9C16-DFF2C280D6E1}"/>
    <cellStyle name="Comma 3 2 2 4 5 2 2" xfId="7172" xr:uid="{55E5044D-4623-4BE1-9648-6DB69612C301}"/>
    <cellStyle name="Comma 3 2 2 4 5 2 2 2" xfId="14983" xr:uid="{93BDC19C-C1ED-4B67-8FB3-3F4E91C1CC78}"/>
    <cellStyle name="Comma 3 2 2 4 5 2 2 2 2" xfId="30394" xr:uid="{C95D246C-2DFB-4FE9-9C49-D06929BB243C}"/>
    <cellStyle name="Comma 3 2 2 4 5 2 2 2 2 2" xfId="61218" xr:uid="{C1C26C34-1BC3-4289-97C5-1DE96D3DD27F}"/>
    <cellStyle name="Comma 3 2 2 4 5 2 2 2 3" xfId="45808" xr:uid="{CA22D8AC-EEDD-41FF-8799-79313ED647F8}"/>
    <cellStyle name="Comma 3 2 2 4 5 2 2 3" xfId="22585" xr:uid="{8082EC34-98A8-4CBF-B926-B5DA675F26DC}"/>
    <cellStyle name="Comma 3 2 2 4 5 2 2 3 2" xfId="53409" xr:uid="{6B62B334-2997-4974-B464-71F88213A036}"/>
    <cellStyle name="Comma 3 2 2 4 5 2 2 4" xfId="37999" xr:uid="{2B61B870-A2C0-4EA0-AF3A-BBEF1432810C}"/>
    <cellStyle name="Comma 3 2 2 4 5 2 3" xfId="11180" xr:uid="{F0D2D840-5A84-4507-9E22-277DD2213754}"/>
    <cellStyle name="Comma 3 2 2 4 5 2 3 2" xfId="26591" xr:uid="{D07E1304-8CF4-45E1-8C3B-74E0B2D1F8DA}"/>
    <cellStyle name="Comma 3 2 2 4 5 2 3 2 2" xfId="57415" xr:uid="{7B3EF9D3-F9B5-4018-ABB1-2C0BB0B8BCED}"/>
    <cellStyle name="Comma 3 2 2 4 5 2 3 3" xfId="42005" xr:uid="{F9DC4438-5264-4514-AD3B-6335485B5271}"/>
    <cellStyle name="Comma 3 2 2 4 5 2 4" xfId="18782" xr:uid="{D04400E4-8C60-4F7E-9674-8E74586E3BBA}"/>
    <cellStyle name="Comma 3 2 2 4 5 2 4 2" xfId="49606" xr:uid="{DE9D693E-E8FE-4134-B6FD-CB08BC63BD93}"/>
    <cellStyle name="Comma 3 2 2 4 5 2 5" xfId="34196" xr:uid="{FAFE8635-F5FA-41FC-917A-112CC11BBC6D}"/>
    <cellStyle name="Comma 3 2 2 4 5 3" xfId="5273" xr:uid="{1D9749BF-EBB8-4C09-903F-8A71B9E6C2D9}"/>
    <cellStyle name="Comma 3 2 2 4 5 3 2" xfId="13084" xr:uid="{3E866C08-C52F-44B2-ACCF-492EC57554B7}"/>
    <cellStyle name="Comma 3 2 2 4 5 3 2 2" xfId="28495" xr:uid="{59167A2A-9FF9-4494-A4D7-87126330AD8D}"/>
    <cellStyle name="Comma 3 2 2 4 5 3 2 2 2" xfId="59319" xr:uid="{BDFE0720-9BFA-4B9D-AF73-94FA8E192631}"/>
    <cellStyle name="Comma 3 2 2 4 5 3 2 3" xfId="43909" xr:uid="{75802417-248A-49BF-B14F-F76CE38E11AE}"/>
    <cellStyle name="Comma 3 2 2 4 5 3 3" xfId="20686" xr:uid="{25F39570-6941-4811-BD73-3CB75E137A4C}"/>
    <cellStyle name="Comma 3 2 2 4 5 3 3 2" xfId="51510" xr:uid="{6FAC7EE2-1480-4D9F-ADD5-482DBFA59E09}"/>
    <cellStyle name="Comma 3 2 2 4 5 3 4" xfId="36100" xr:uid="{49242CD1-86AB-4855-BDF3-51252FD0E7E6}"/>
    <cellStyle name="Comma 3 2 2 4 5 4" xfId="9281" xr:uid="{13DE3862-852C-4CF0-B822-816A4FD07B0A}"/>
    <cellStyle name="Comma 3 2 2 4 5 4 2" xfId="24692" xr:uid="{716A4F3A-048A-4C80-AFFA-CAD73908109F}"/>
    <cellStyle name="Comma 3 2 2 4 5 4 2 2" xfId="55516" xr:uid="{9E0B9F4A-8203-40F6-B365-647C57FF05C0}"/>
    <cellStyle name="Comma 3 2 2 4 5 4 3" xfId="40106" xr:uid="{A925224F-1450-484C-A984-CB3341DA466C}"/>
    <cellStyle name="Comma 3 2 2 4 5 5" xfId="16883" xr:uid="{A45F3BF8-C688-4B99-AB22-C3BE792B6BD0}"/>
    <cellStyle name="Comma 3 2 2 4 5 5 2" xfId="47707" xr:uid="{CCA69C66-E0B7-4733-A44F-7A188AF609C3}"/>
    <cellStyle name="Comma 3 2 2 4 5 6" xfId="32297" xr:uid="{A955888A-A141-47DF-8B9C-A54A47A4EE79}"/>
    <cellStyle name="Comma 3 2 2 4 6" xfId="2103" xr:uid="{22C7AEA5-1E3C-4BF4-94C7-2FE0B5797230}"/>
    <cellStyle name="Comma 3 2 2 4 6 2" xfId="5906" xr:uid="{DFD2865F-D865-4101-9DF8-F9DE5A620993}"/>
    <cellStyle name="Comma 3 2 2 4 6 2 2" xfId="13717" xr:uid="{2DFB4BD9-109E-493C-85D3-C225AC376796}"/>
    <cellStyle name="Comma 3 2 2 4 6 2 2 2" xfId="29128" xr:uid="{3D9A2569-2557-4661-ABF9-A8538A50352B}"/>
    <cellStyle name="Comma 3 2 2 4 6 2 2 2 2" xfId="59952" xr:uid="{110BCB5C-624A-4AC4-9A5B-EB92291166B7}"/>
    <cellStyle name="Comma 3 2 2 4 6 2 2 3" xfId="44542" xr:uid="{478D48FC-EC57-4689-A8CB-8E45567C151F}"/>
    <cellStyle name="Comma 3 2 2 4 6 2 3" xfId="21319" xr:uid="{53667247-DC82-44D1-8318-E1016A2D6C6C}"/>
    <cellStyle name="Comma 3 2 2 4 6 2 3 2" xfId="52143" xr:uid="{32965E80-6495-48E2-BD33-E76E5EB19BFA}"/>
    <cellStyle name="Comma 3 2 2 4 6 2 4" xfId="36733" xr:uid="{913F5134-04DC-442C-9BDF-CE9B29558FF0}"/>
    <cellStyle name="Comma 3 2 2 4 6 3" xfId="9914" xr:uid="{94DD3053-AB10-41CA-BFEA-B6297E913B86}"/>
    <cellStyle name="Comma 3 2 2 4 6 3 2" xfId="25325" xr:uid="{C4851D7D-E719-4A5C-9515-E800E5874C66}"/>
    <cellStyle name="Comma 3 2 2 4 6 3 2 2" xfId="56149" xr:uid="{BFF45C98-442E-4306-BE17-9002DE025538}"/>
    <cellStyle name="Comma 3 2 2 4 6 3 3" xfId="40739" xr:uid="{288D2676-5F57-46C0-B15C-5DC19BE53EF8}"/>
    <cellStyle name="Comma 3 2 2 4 6 4" xfId="17516" xr:uid="{42F25E8E-784A-4A77-9A15-3F7D6E40A14C}"/>
    <cellStyle name="Comma 3 2 2 4 6 4 2" xfId="48340" xr:uid="{A49DC2E3-41F0-49DD-ACF7-ABF8BD7DD87C}"/>
    <cellStyle name="Comma 3 2 2 4 6 5" xfId="32930" xr:uid="{86B69A6B-81A3-4C99-8AAE-5DEE152D51F3}"/>
    <cellStyle name="Comma 3 2 2 4 7" xfId="4007" xr:uid="{82A425DA-A35B-4CC2-A29C-AEA835811FEB}"/>
    <cellStyle name="Comma 3 2 2 4 7 2" xfId="11818" xr:uid="{D707C49C-0A75-45C5-A138-9FEADD5B01D3}"/>
    <cellStyle name="Comma 3 2 2 4 7 2 2" xfId="27229" xr:uid="{60ACEFF2-2BF0-4767-8A05-3F7E0BFBBB8D}"/>
    <cellStyle name="Comma 3 2 2 4 7 2 2 2" xfId="58053" xr:uid="{26242D78-6212-4A5A-9C7D-7F676EACE7E2}"/>
    <cellStyle name="Comma 3 2 2 4 7 2 3" xfId="42643" xr:uid="{B31BBCC2-997D-4AC4-BE8C-CBFD5C05BBFC}"/>
    <cellStyle name="Comma 3 2 2 4 7 3" xfId="19420" xr:uid="{390B9DCC-1133-4C56-B312-D0423A6621DE}"/>
    <cellStyle name="Comma 3 2 2 4 7 3 2" xfId="50244" xr:uid="{A940BAAA-15D9-4A8A-8BF9-4617EF225BFF}"/>
    <cellStyle name="Comma 3 2 2 4 7 4" xfId="34834" xr:uid="{13928C18-EFE1-497E-9125-7424DA8E87E9}"/>
    <cellStyle name="Comma 3 2 2 4 8" xfId="8015" xr:uid="{F77C22E2-DFBC-49E8-B999-A6FC0DF55019}"/>
    <cellStyle name="Comma 3 2 2 4 8 2" xfId="23426" xr:uid="{A6A2B57F-A3D3-452D-9695-E92F0DCBBD86}"/>
    <cellStyle name="Comma 3 2 2 4 8 2 2" xfId="54250" xr:uid="{60251275-359A-4660-828E-1E8A63DBCE48}"/>
    <cellStyle name="Comma 3 2 2 4 8 3" xfId="38840" xr:uid="{DD06935B-EF42-4475-B014-D546CA610165}"/>
    <cellStyle name="Comma 3 2 2 4 9" xfId="7806" xr:uid="{B2EF72C6-CEE9-4555-906A-0AE7374F1C3B}"/>
    <cellStyle name="Comma 3 2 2 4 9 2" xfId="23217" xr:uid="{63655858-20B3-46C6-BB51-9F1B94B77355}"/>
    <cellStyle name="Comma 3 2 2 4 9 2 2" xfId="54041" xr:uid="{BE53A50E-2CDF-486C-9F9E-1C62DC00E09E}"/>
    <cellStyle name="Comma 3 2 2 4 9 3" xfId="38631" xr:uid="{2A245088-585C-4DFF-8C07-D1FF78D17158}"/>
    <cellStyle name="Comma 3 2 2 5" xfId="581" xr:uid="{119837EA-2A0D-4150-9B6A-32CC7461A58D}"/>
    <cellStyle name="Comma 3 2 2 5 2" xfId="1214" xr:uid="{9917A0FF-4475-422E-9FA6-B892DDC3BBD3}"/>
    <cellStyle name="Comma 3 2 2 5 2 2" xfId="3113" xr:uid="{6A7DECC2-83D1-4210-9984-FF2582559E53}"/>
    <cellStyle name="Comma 3 2 2 5 2 2 2" xfId="6916" xr:uid="{F30C62EE-9506-4166-B526-B47EB8D59776}"/>
    <cellStyle name="Comma 3 2 2 5 2 2 2 2" xfId="14727" xr:uid="{E388AC1E-2778-460E-9F03-1D3001C788F2}"/>
    <cellStyle name="Comma 3 2 2 5 2 2 2 2 2" xfId="30138" xr:uid="{D4F550E7-7E9E-4CBB-92EA-C20495E500F3}"/>
    <cellStyle name="Comma 3 2 2 5 2 2 2 2 2 2" xfId="60962" xr:uid="{CD2B4E93-6C65-4CFE-A84B-F5C8243713F8}"/>
    <cellStyle name="Comma 3 2 2 5 2 2 2 2 3" xfId="45552" xr:uid="{EA452F0D-75EB-47A4-90F1-4535F1FDB2A7}"/>
    <cellStyle name="Comma 3 2 2 5 2 2 2 3" xfId="22329" xr:uid="{AFA19D64-0E19-4B1F-87E7-1D525E3CF820}"/>
    <cellStyle name="Comma 3 2 2 5 2 2 2 3 2" xfId="53153" xr:uid="{474B927D-A871-4B64-9E60-FEA78C2BE28E}"/>
    <cellStyle name="Comma 3 2 2 5 2 2 2 4" xfId="37743" xr:uid="{91A4A7D4-BB8A-42C9-81BB-BF80E68FFE97}"/>
    <cellStyle name="Comma 3 2 2 5 2 2 3" xfId="10924" xr:uid="{C951098F-208A-4056-9417-9686D785878F}"/>
    <cellStyle name="Comma 3 2 2 5 2 2 3 2" xfId="26335" xr:uid="{10F1A2C3-8553-4C57-A590-081DD0DBF3F8}"/>
    <cellStyle name="Comma 3 2 2 5 2 2 3 2 2" xfId="57159" xr:uid="{F51AB4B9-4482-414E-8DDB-440EFAA2A489}"/>
    <cellStyle name="Comma 3 2 2 5 2 2 3 3" xfId="41749" xr:uid="{F7A7DB4C-5606-4280-81DA-46744544EC00}"/>
    <cellStyle name="Comma 3 2 2 5 2 2 4" xfId="18526" xr:uid="{5F4C0BE6-1260-495F-8BE2-8A8B85EA7B78}"/>
    <cellStyle name="Comma 3 2 2 5 2 2 4 2" xfId="49350" xr:uid="{835072C0-AF32-4FCF-BBFB-90EE88552CD5}"/>
    <cellStyle name="Comma 3 2 2 5 2 2 5" xfId="33940" xr:uid="{58C27D93-298C-4B26-AD7F-8DCCDD378770}"/>
    <cellStyle name="Comma 3 2 2 5 2 3" xfId="5017" xr:uid="{0742326F-2F80-4691-A4F9-5FB92DC76BDF}"/>
    <cellStyle name="Comma 3 2 2 5 2 3 2" xfId="12828" xr:uid="{106FABF3-B058-4145-98E8-179B93643B4F}"/>
    <cellStyle name="Comma 3 2 2 5 2 3 2 2" xfId="28239" xr:uid="{4AE5B8F1-F190-4979-A2A8-2EF718542CCB}"/>
    <cellStyle name="Comma 3 2 2 5 2 3 2 2 2" xfId="59063" xr:uid="{F387A791-C2D3-407C-A134-37155A2D9CA8}"/>
    <cellStyle name="Comma 3 2 2 5 2 3 2 3" xfId="43653" xr:uid="{6A23FDA5-2C92-45D2-AD2B-F4CA9C0A0807}"/>
    <cellStyle name="Comma 3 2 2 5 2 3 3" xfId="20430" xr:uid="{9EE9B51C-8681-4318-A329-B58D33170489}"/>
    <cellStyle name="Comma 3 2 2 5 2 3 3 2" xfId="51254" xr:uid="{26A75CC3-0190-4D15-92E4-F104EF96F3AF}"/>
    <cellStyle name="Comma 3 2 2 5 2 3 4" xfId="35844" xr:uid="{3CAD9702-25A8-4E17-ABE5-2D9F4E53ACD5}"/>
    <cellStyle name="Comma 3 2 2 5 2 4" xfId="9025" xr:uid="{015ADE8B-8354-4033-A701-E647C65A9E4E}"/>
    <cellStyle name="Comma 3 2 2 5 2 4 2" xfId="24436" xr:uid="{76EDBE36-E40A-4219-8FD2-38DF89A09072}"/>
    <cellStyle name="Comma 3 2 2 5 2 4 2 2" xfId="55260" xr:uid="{4DA2B54E-E846-40E7-A93A-C869AEB4A447}"/>
    <cellStyle name="Comma 3 2 2 5 2 4 3" xfId="39850" xr:uid="{6FAB2BEC-EF91-49EB-BCF7-BCAF29E26296}"/>
    <cellStyle name="Comma 3 2 2 5 2 5" xfId="16627" xr:uid="{B03A1A9B-D9B6-47AB-B2F4-83F448A41F27}"/>
    <cellStyle name="Comma 3 2 2 5 2 5 2" xfId="47451" xr:uid="{D9A3F14D-4917-4C25-B7F5-1C75C58BFBA1}"/>
    <cellStyle name="Comma 3 2 2 5 2 6" xfId="32041" xr:uid="{42D78B92-678C-4450-A06E-7D6872F7DAFB}"/>
    <cellStyle name="Comma 3 2 2 5 3" xfId="1847" xr:uid="{902953BD-3455-4A9D-8C22-F432C4661300}"/>
    <cellStyle name="Comma 3 2 2 5 3 2" xfId="3746" xr:uid="{84455A97-19B7-4DA2-BBB9-AC0A4E26E41A}"/>
    <cellStyle name="Comma 3 2 2 5 3 2 2" xfId="7549" xr:uid="{5FC11C52-A0BD-4281-B8F6-5FC8B858A3E1}"/>
    <cellStyle name="Comma 3 2 2 5 3 2 2 2" xfId="15360" xr:uid="{C308AF49-008F-4BCC-B271-780F7E5DB325}"/>
    <cellStyle name="Comma 3 2 2 5 3 2 2 2 2" xfId="30771" xr:uid="{772C37B1-6D76-49D4-BD4E-926CB413D1E6}"/>
    <cellStyle name="Comma 3 2 2 5 3 2 2 2 2 2" xfId="61595" xr:uid="{86257B5F-7779-48F4-91A9-BD4C69265754}"/>
    <cellStyle name="Comma 3 2 2 5 3 2 2 2 3" xfId="46185" xr:uid="{D577DC88-F0E5-4103-9445-3A2AACDF89A3}"/>
    <cellStyle name="Comma 3 2 2 5 3 2 2 3" xfId="22962" xr:uid="{5F8D73C3-C09D-446B-BE1C-50C358079736}"/>
    <cellStyle name="Comma 3 2 2 5 3 2 2 3 2" xfId="53786" xr:uid="{32CF6203-3815-4427-8E8A-FD89338D7CC3}"/>
    <cellStyle name="Comma 3 2 2 5 3 2 2 4" xfId="38376" xr:uid="{6525C111-F61A-4571-9B0C-8853A2014DA5}"/>
    <cellStyle name="Comma 3 2 2 5 3 2 3" xfId="11557" xr:uid="{E5D6A1A3-7217-4C81-B097-9FD07757D71D}"/>
    <cellStyle name="Comma 3 2 2 5 3 2 3 2" xfId="26968" xr:uid="{82643550-AE1A-417B-A897-3978A05C8110}"/>
    <cellStyle name="Comma 3 2 2 5 3 2 3 2 2" xfId="57792" xr:uid="{079100AB-D62F-422C-BCFF-C695CCF5B304}"/>
    <cellStyle name="Comma 3 2 2 5 3 2 3 3" xfId="42382" xr:uid="{3C27930F-B779-4143-BEC2-AF3A71F017F3}"/>
    <cellStyle name="Comma 3 2 2 5 3 2 4" xfId="19159" xr:uid="{DDE3462E-F08B-48DC-87D9-9CADEF657F21}"/>
    <cellStyle name="Comma 3 2 2 5 3 2 4 2" xfId="49983" xr:uid="{A4B058EE-849E-46CD-8AE0-D60A290C0B99}"/>
    <cellStyle name="Comma 3 2 2 5 3 2 5" xfId="34573" xr:uid="{A8C56535-92E0-4FC1-9A1E-CED5C1BC41B5}"/>
    <cellStyle name="Comma 3 2 2 5 3 3" xfId="5650" xr:uid="{D6C50A97-BC9C-4EA0-BC19-79CB80AAD4E5}"/>
    <cellStyle name="Comma 3 2 2 5 3 3 2" xfId="13461" xr:uid="{35A94E4D-6E45-43B0-9214-34582D75D435}"/>
    <cellStyle name="Comma 3 2 2 5 3 3 2 2" xfId="28872" xr:uid="{60544A8A-1597-4C0C-9439-2D344BBDCC1F}"/>
    <cellStyle name="Comma 3 2 2 5 3 3 2 2 2" xfId="59696" xr:uid="{9CE70B0C-5CED-4120-9466-CA594675B2A6}"/>
    <cellStyle name="Comma 3 2 2 5 3 3 2 3" xfId="44286" xr:uid="{97954850-41AD-4146-8586-A0966B190366}"/>
    <cellStyle name="Comma 3 2 2 5 3 3 3" xfId="21063" xr:uid="{AE8781C3-9FD5-41A0-AF70-A109E9581783}"/>
    <cellStyle name="Comma 3 2 2 5 3 3 3 2" xfId="51887" xr:uid="{3A86E895-0051-46E4-A3B5-5F6C46BB7777}"/>
    <cellStyle name="Comma 3 2 2 5 3 3 4" xfId="36477" xr:uid="{FE94AAAB-1C77-49DC-B22F-814971D848C7}"/>
    <cellStyle name="Comma 3 2 2 5 3 4" xfId="9658" xr:uid="{F3B57D76-5305-45D0-842F-8C7576D3E1E2}"/>
    <cellStyle name="Comma 3 2 2 5 3 4 2" xfId="25069" xr:uid="{1FE86587-C202-49D3-8119-BDF0377FECF6}"/>
    <cellStyle name="Comma 3 2 2 5 3 4 2 2" xfId="55893" xr:uid="{4A0E2BA7-D753-4AC5-988D-C8D6D1283748}"/>
    <cellStyle name="Comma 3 2 2 5 3 4 3" xfId="40483" xr:uid="{13BD18FB-8493-41C8-8824-BA3A410ED126}"/>
    <cellStyle name="Comma 3 2 2 5 3 5" xfId="17260" xr:uid="{7B9D0FEF-8637-483D-AE54-2841226C7B44}"/>
    <cellStyle name="Comma 3 2 2 5 3 5 2" xfId="48084" xr:uid="{4229E665-66BC-4315-807A-C6AAC3B4017A}"/>
    <cellStyle name="Comma 3 2 2 5 3 6" xfId="32674" xr:uid="{242A957A-9DA4-48B7-A199-C23D91692AA2}"/>
    <cellStyle name="Comma 3 2 2 5 4" xfId="2480" xr:uid="{9EE28EF4-0CEF-4B05-A14A-E35CB3694023}"/>
    <cellStyle name="Comma 3 2 2 5 4 2" xfId="6283" xr:uid="{94F9C0FA-9E04-4A70-940F-9698EE18F357}"/>
    <cellStyle name="Comma 3 2 2 5 4 2 2" xfId="14094" xr:uid="{7F08CDBC-BAFA-4A8B-AFF3-8303FCC67717}"/>
    <cellStyle name="Comma 3 2 2 5 4 2 2 2" xfId="29505" xr:uid="{52EB04E0-717F-42DE-BA6B-1C56DA317181}"/>
    <cellStyle name="Comma 3 2 2 5 4 2 2 2 2" xfId="60329" xr:uid="{667AB6D4-59B2-4106-95A9-CADA7355DAA4}"/>
    <cellStyle name="Comma 3 2 2 5 4 2 2 3" xfId="44919" xr:uid="{3B953D25-ABF2-4F85-B90B-7DFFF08BC765}"/>
    <cellStyle name="Comma 3 2 2 5 4 2 3" xfId="21696" xr:uid="{3B08D954-51D8-42E0-A19A-358C3A806766}"/>
    <cellStyle name="Comma 3 2 2 5 4 2 3 2" xfId="52520" xr:uid="{113E8D83-DDEC-4A73-B11D-61870649F040}"/>
    <cellStyle name="Comma 3 2 2 5 4 2 4" xfId="37110" xr:uid="{33B90659-5021-4FC9-85EB-155A3843146B}"/>
    <cellStyle name="Comma 3 2 2 5 4 3" xfId="10291" xr:uid="{03A4BC85-D4BD-426D-A8A7-9683A84990C4}"/>
    <cellStyle name="Comma 3 2 2 5 4 3 2" xfId="25702" xr:uid="{A013C304-6C2B-4256-913E-8E77C1A96A94}"/>
    <cellStyle name="Comma 3 2 2 5 4 3 2 2" xfId="56526" xr:uid="{6F338332-12F5-4B52-980E-6B84F6C7E42D}"/>
    <cellStyle name="Comma 3 2 2 5 4 3 3" xfId="41116" xr:uid="{0D5523FA-10EF-48AC-A959-31047F53050B}"/>
    <cellStyle name="Comma 3 2 2 5 4 4" xfId="17893" xr:uid="{6638752F-9592-48B4-8513-1791BF7EAA2A}"/>
    <cellStyle name="Comma 3 2 2 5 4 4 2" xfId="48717" xr:uid="{604CCFB1-C80C-45E9-8871-72D72A288FDF}"/>
    <cellStyle name="Comma 3 2 2 5 4 5" xfId="33307" xr:uid="{D50A87D5-0862-405A-ADAD-649DDB4A28E6}"/>
    <cellStyle name="Comma 3 2 2 5 5" xfId="4384" xr:uid="{01CC0AA1-7223-40A8-AC01-3B91509F22D5}"/>
    <cellStyle name="Comma 3 2 2 5 5 2" xfId="12195" xr:uid="{F86461EE-C610-4BE2-9EC5-E5D4A7EC5BB3}"/>
    <cellStyle name="Comma 3 2 2 5 5 2 2" xfId="27606" xr:uid="{A4AF3521-453E-4C53-91CC-104DEDE1CB9A}"/>
    <cellStyle name="Comma 3 2 2 5 5 2 2 2" xfId="58430" xr:uid="{2A37F828-BC16-4F66-896B-A7727ECD8437}"/>
    <cellStyle name="Comma 3 2 2 5 5 2 3" xfId="43020" xr:uid="{06650747-9F04-40A3-A862-B064CE638E01}"/>
    <cellStyle name="Comma 3 2 2 5 5 3" xfId="19797" xr:uid="{6F663ADD-031D-4F3F-B501-B09545A2152A}"/>
    <cellStyle name="Comma 3 2 2 5 5 3 2" xfId="50621" xr:uid="{C8CD873B-4436-4E8C-AB25-4E15D84EA8A2}"/>
    <cellStyle name="Comma 3 2 2 5 5 4" xfId="35211" xr:uid="{0B19FC1C-DBD9-489E-9FD1-5EC03DE3D06A}"/>
    <cellStyle name="Comma 3 2 2 5 6" xfId="8392" xr:uid="{E69A9B9E-0449-4AE1-9BC8-9D83C9485C97}"/>
    <cellStyle name="Comma 3 2 2 5 6 2" xfId="23803" xr:uid="{4B1918CE-0761-40DF-B94C-ECBAFAA87B97}"/>
    <cellStyle name="Comma 3 2 2 5 6 2 2" xfId="54627" xr:uid="{A799811B-20E6-43E3-BB52-29C65FE99BE1}"/>
    <cellStyle name="Comma 3 2 2 5 6 3" xfId="39217" xr:uid="{572539B6-FEF1-40A2-A2A6-CE8981E02E53}"/>
    <cellStyle name="Comma 3 2 2 5 7" xfId="15994" xr:uid="{4EAD75D6-1060-4AEE-AE98-857373D34E57}"/>
    <cellStyle name="Comma 3 2 2 5 7 2" xfId="46818" xr:uid="{C6A23481-4C2E-4E40-849B-2E496FEFF638}"/>
    <cellStyle name="Comma 3 2 2 5 8" xfId="31408" xr:uid="{7E3629EA-6FAC-4005-A6A0-A39676E07A08}"/>
    <cellStyle name="Comma 3 2 2 6" xfId="372" xr:uid="{2C943B5A-AABE-4C6C-9F53-041C84744269}"/>
    <cellStyle name="Comma 3 2 2 6 2" xfId="1005" xr:uid="{9D85A58E-85C4-4B24-A5AD-CE25A0C79FF9}"/>
    <cellStyle name="Comma 3 2 2 6 2 2" xfId="2904" xr:uid="{36FAD7D3-B8C5-4C4B-900F-25B1319B12D9}"/>
    <cellStyle name="Comma 3 2 2 6 2 2 2" xfId="6707" xr:uid="{987C4FF3-76B4-4B4C-A74C-85B0AE6EC2DB}"/>
    <cellStyle name="Comma 3 2 2 6 2 2 2 2" xfId="14518" xr:uid="{B32B1DB1-1E05-4BCF-B9A1-037C2AF791DB}"/>
    <cellStyle name="Comma 3 2 2 6 2 2 2 2 2" xfId="29929" xr:uid="{CB57A063-1403-4408-A102-D06758592CAB}"/>
    <cellStyle name="Comma 3 2 2 6 2 2 2 2 2 2" xfId="60753" xr:uid="{9997A657-A977-4540-946C-1D2BBF132654}"/>
    <cellStyle name="Comma 3 2 2 6 2 2 2 2 3" xfId="45343" xr:uid="{3CA25CC4-1AFA-4CAE-AA64-61046915441B}"/>
    <cellStyle name="Comma 3 2 2 6 2 2 2 3" xfId="22120" xr:uid="{89B476CE-AC74-477F-9E66-4E278CA14D7F}"/>
    <cellStyle name="Comma 3 2 2 6 2 2 2 3 2" xfId="52944" xr:uid="{C004CAF2-2D8B-42BC-A956-46BC37373A06}"/>
    <cellStyle name="Comma 3 2 2 6 2 2 2 4" xfId="37534" xr:uid="{34BFF942-C952-41E2-A6A1-21AF8555E101}"/>
    <cellStyle name="Comma 3 2 2 6 2 2 3" xfId="10715" xr:uid="{9700D631-A537-48F9-BC01-59287ADB05CB}"/>
    <cellStyle name="Comma 3 2 2 6 2 2 3 2" xfId="26126" xr:uid="{C6FF3493-FA85-40AD-BF86-F13E7CF9F48E}"/>
    <cellStyle name="Comma 3 2 2 6 2 2 3 2 2" xfId="56950" xr:uid="{F2C5A3F7-463E-45B3-ABE7-31AFC7FC4C54}"/>
    <cellStyle name="Comma 3 2 2 6 2 2 3 3" xfId="41540" xr:uid="{43FE733B-C08B-4A68-83FF-FFD6A9A7F4F6}"/>
    <cellStyle name="Comma 3 2 2 6 2 2 4" xfId="18317" xr:uid="{B881DB1A-B41D-485F-9B15-4C9C40EE85F1}"/>
    <cellStyle name="Comma 3 2 2 6 2 2 4 2" xfId="49141" xr:uid="{F52A707A-5381-4166-883A-AD843A9B98DD}"/>
    <cellStyle name="Comma 3 2 2 6 2 2 5" xfId="33731" xr:uid="{5E1A1D5A-1EA6-46E7-BC9A-004C08138D8D}"/>
    <cellStyle name="Comma 3 2 2 6 2 3" xfId="4808" xr:uid="{51BCE844-D631-48F6-8017-8D5437EA813E}"/>
    <cellStyle name="Comma 3 2 2 6 2 3 2" xfId="12619" xr:uid="{FE11A0FB-8D17-4EDA-B700-2C4D62087B15}"/>
    <cellStyle name="Comma 3 2 2 6 2 3 2 2" xfId="28030" xr:uid="{7489F322-BDE2-4F52-B4F9-BBBC2AF63830}"/>
    <cellStyle name="Comma 3 2 2 6 2 3 2 2 2" xfId="58854" xr:uid="{F7FEC92E-91FF-4682-8218-847013887B3F}"/>
    <cellStyle name="Comma 3 2 2 6 2 3 2 3" xfId="43444" xr:uid="{709E67C5-47B0-4BAD-B4AF-D88683B1B283}"/>
    <cellStyle name="Comma 3 2 2 6 2 3 3" xfId="20221" xr:uid="{20BD9AF3-F9EB-4333-A10F-022BEBCECD1B}"/>
    <cellStyle name="Comma 3 2 2 6 2 3 3 2" xfId="51045" xr:uid="{8F15DFF8-53D5-496D-8329-63723741F0B8}"/>
    <cellStyle name="Comma 3 2 2 6 2 3 4" xfId="35635" xr:uid="{11F3E79C-FE0C-4EE5-8E12-39C955D41CBE}"/>
    <cellStyle name="Comma 3 2 2 6 2 4" xfId="8816" xr:uid="{ECCC9DF3-BC75-4B56-A0AF-8C13F3A8C202}"/>
    <cellStyle name="Comma 3 2 2 6 2 4 2" xfId="24227" xr:uid="{AAB7E91A-B950-4446-AA9E-96997E757D6E}"/>
    <cellStyle name="Comma 3 2 2 6 2 4 2 2" xfId="55051" xr:uid="{EBE8D6AA-A175-46FA-8E89-77035AF38A61}"/>
    <cellStyle name="Comma 3 2 2 6 2 4 3" xfId="39641" xr:uid="{1DAEF9CB-8344-496E-9162-F499C8802DCF}"/>
    <cellStyle name="Comma 3 2 2 6 2 5" xfId="16418" xr:uid="{3A1D0E62-1534-414A-878C-68E608C7D760}"/>
    <cellStyle name="Comma 3 2 2 6 2 5 2" xfId="47242" xr:uid="{F15995FF-F1C8-443F-97C4-D6A4D553325D}"/>
    <cellStyle name="Comma 3 2 2 6 2 6" xfId="31832" xr:uid="{12B56E4B-FF28-4978-8A30-53DD698046BD}"/>
    <cellStyle name="Comma 3 2 2 6 3" xfId="1638" xr:uid="{54F47832-BC6A-4780-810D-F4D3CD41C425}"/>
    <cellStyle name="Comma 3 2 2 6 3 2" xfId="3537" xr:uid="{7A942D48-B4F7-4EBE-988E-79BD64C7BD18}"/>
    <cellStyle name="Comma 3 2 2 6 3 2 2" xfId="7340" xr:uid="{21AEE00B-D252-44BB-847F-1E5506B3BCD7}"/>
    <cellStyle name="Comma 3 2 2 6 3 2 2 2" xfId="15151" xr:uid="{E5859689-0BB0-4770-A12A-65E143DBEB0A}"/>
    <cellStyle name="Comma 3 2 2 6 3 2 2 2 2" xfId="30562" xr:uid="{1B8B07C0-0E79-4DA9-AF45-BC65B595D057}"/>
    <cellStyle name="Comma 3 2 2 6 3 2 2 2 2 2" xfId="61386" xr:uid="{AFD0C659-40A0-464B-964C-55680D302557}"/>
    <cellStyle name="Comma 3 2 2 6 3 2 2 2 3" xfId="45976" xr:uid="{470C3226-46AB-4394-BA2A-B46B1C2D8EF4}"/>
    <cellStyle name="Comma 3 2 2 6 3 2 2 3" xfId="22753" xr:uid="{2736A49B-3E4A-4BB8-B84C-CDF3F7AC21D4}"/>
    <cellStyle name="Comma 3 2 2 6 3 2 2 3 2" xfId="53577" xr:uid="{B5569D1C-1F60-4171-B7A6-34C68F863D93}"/>
    <cellStyle name="Comma 3 2 2 6 3 2 2 4" xfId="38167" xr:uid="{498223E4-E4C0-492E-B9B8-DBAC10694DDD}"/>
    <cellStyle name="Comma 3 2 2 6 3 2 3" xfId="11348" xr:uid="{06563630-1A9C-494C-9DA1-3926659C910A}"/>
    <cellStyle name="Comma 3 2 2 6 3 2 3 2" xfId="26759" xr:uid="{98ED5257-9805-495F-9002-6FBAC9923FD5}"/>
    <cellStyle name="Comma 3 2 2 6 3 2 3 2 2" xfId="57583" xr:uid="{D75245C7-AF1A-4038-9C1B-8E2521A02E40}"/>
    <cellStyle name="Comma 3 2 2 6 3 2 3 3" xfId="42173" xr:uid="{5A8BF093-F2A9-4F9C-B72F-CB54794B4B71}"/>
    <cellStyle name="Comma 3 2 2 6 3 2 4" xfId="18950" xr:uid="{4149B0C3-D549-4787-A216-A6EC558EC28D}"/>
    <cellStyle name="Comma 3 2 2 6 3 2 4 2" xfId="49774" xr:uid="{0F1E48AA-5A9A-41C1-9897-279FE9B866F8}"/>
    <cellStyle name="Comma 3 2 2 6 3 2 5" xfId="34364" xr:uid="{20CA02C1-306D-4183-A0D4-D9C96926F406}"/>
    <cellStyle name="Comma 3 2 2 6 3 3" xfId="5441" xr:uid="{FFD42363-B48B-4284-A380-05F3EBBAF24E}"/>
    <cellStyle name="Comma 3 2 2 6 3 3 2" xfId="13252" xr:uid="{1A4C12B6-E0F3-41F3-9857-916920B96C21}"/>
    <cellStyle name="Comma 3 2 2 6 3 3 2 2" xfId="28663" xr:uid="{54781DB0-24CB-434D-B50A-4214DEB88D08}"/>
    <cellStyle name="Comma 3 2 2 6 3 3 2 2 2" xfId="59487" xr:uid="{AD866C24-9D59-4584-86A1-C3C69BF0F895}"/>
    <cellStyle name="Comma 3 2 2 6 3 3 2 3" xfId="44077" xr:uid="{89D60B31-F303-4E39-9B34-CD83C9262D7A}"/>
    <cellStyle name="Comma 3 2 2 6 3 3 3" xfId="20854" xr:uid="{8DA9C6E8-F48A-40CE-AD4C-DEAAF41F63AC}"/>
    <cellStyle name="Comma 3 2 2 6 3 3 3 2" xfId="51678" xr:uid="{3AA518E7-15E1-4644-9485-CD8BC316866A}"/>
    <cellStyle name="Comma 3 2 2 6 3 3 4" xfId="36268" xr:uid="{B0D12C78-62DC-4A55-804F-347C5D94FE3A}"/>
    <cellStyle name="Comma 3 2 2 6 3 4" xfId="9449" xr:uid="{E42FD344-EF45-496F-A2F9-AAC08B058EA2}"/>
    <cellStyle name="Comma 3 2 2 6 3 4 2" xfId="24860" xr:uid="{8B0A2BF1-F74F-4346-8856-E3C2FCE65FB0}"/>
    <cellStyle name="Comma 3 2 2 6 3 4 2 2" xfId="55684" xr:uid="{61EA0AE8-3E3E-48F7-84D4-BDD72703298B}"/>
    <cellStyle name="Comma 3 2 2 6 3 4 3" xfId="40274" xr:uid="{E17958BC-5A28-4A27-AE7A-A2A65EF5894F}"/>
    <cellStyle name="Comma 3 2 2 6 3 5" xfId="17051" xr:uid="{68685C6D-E758-4108-B3DD-03D36FEA0502}"/>
    <cellStyle name="Comma 3 2 2 6 3 5 2" xfId="47875" xr:uid="{E92A57D0-77DB-4BCE-B2CA-4B70796ACAE8}"/>
    <cellStyle name="Comma 3 2 2 6 3 6" xfId="32465" xr:uid="{43A2E184-0947-45A6-9F9B-A26DD992449F}"/>
    <cellStyle name="Comma 3 2 2 6 4" xfId="2271" xr:uid="{15ED0B4C-4ED0-4116-8ACA-D6AAF3AEF89B}"/>
    <cellStyle name="Comma 3 2 2 6 4 2" xfId="6074" xr:uid="{4F4A2F10-E8D5-4286-9F63-3AE3E629CC44}"/>
    <cellStyle name="Comma 3 2 2 6 4 2 2" xfId="13885" xr:uid="{60C1681F-B2D4-41F4-ACF7-B3457BEC25D5}"/>
    <cellStyle name="Comma 3 2 2 6 4 2 2 2" xfId="29296" xr:uid="{CB8B6B01-9867-47A8-8537-ED0CF195C4CE}"/>
    <cellStyle name="Comma 3 2 2 6 4 2 2 2 2" xfId="60120" xr:uid="{1A3A6147-6845-4B62-A785-3939171FDE75}"/>
    <cellStyle name="Comma 3 2 2 6 4 2 2 3" xfId="44710" xr:uid="{BB7342BA-6069-4695-9100-06AC4D40C624}"/>
    <cellStyle name="Comma 3 2 2 6 4 2 3" xfId="21487" xr:uid="{1468664C-1318-453E-A664-475E19B8E887}"/>
    <cellStyle name="Comma 3 2 2 6 4 2 3 2" xfId="52311" xr:uid="{08D96D38-D2F9-42E3-A9EE-947306FBFB8A}"/>
    <cellStyle name="Comma 3 2 2 6 4 2 4" xfId="36901" xr:uid="{177D13D4-B037-4E9E-8959-A3A62BEB3C94}"/>
    <cellStyle name="Comma 3 2 2 6 4 3" xfId="10082" xr:uid="{E960ADDD-FD2E-4DEB-A667-0144DE694ABB}"/>
    <cellStyle name="Comma 3 2 2 6 4 3 2" xfId="25493" xr:uid="{ECAE4395-202E-4B42-B273-046544652BE7}"/>
    <cellStyle name="Comma 3 2 2 6 4 3 2 2" xfId="56317" xr:uid="{3B67AB10-696E-4E48-B31E-1DC00EC41F91}"/>
    <cellStyle name="Comma 3 2 2 6 4 3 3" xfId="40907" xr:uid="{EF127064-915B-4715-80C0-8CB26068B4DD}"/>
    <cellStyle name="Comma 3 2 2 6 4 4" xfId="17684" xr:uid="{79AD3591-75CE-4673-9E52-1CA264E14F40}"/>
    <cellStyle name="Comma 3 2 2 6 4 4 2" xfId="48508" xr:uid="{B1A3C155-7637-46F8-8276-A4D2C757C001}"/>
    <cellStyle name="Comma 3 2 2 6 4 5" xfId="33098" xr:uid="{F8D727CE-E8A0-4208-A97C-969AEB4390FB}"/>
    <cellStyle name="Comma 3 2 2 6 5" xfId="4175" xr:uid="{C2C5CD01-DA1C-4AA3-B571-89AF5DDDDD4D}"/>
    <cellStyle name="Comma 3 2 2 6 5 2" xfId="11986" xr:uid="{7D67D693-8788-45BD-B4CB-5683FD57A340}"/>
    <cellStyle name="Comma 3 2 2 6 5 2 2" xfId="27397" xr:uid="{D0C9B4AD-D2A6-4D05-829D-3EEBDAF53020}"/>
    <cellStyle name="Comma 3 2 2 6 5 2 2 2" xfId="58221" xr:uid="{4AFEF8C3-4821-4163-BC22-8733BF19A922}"/>
    <cellStyle name="Comma 3 2 2 6 5 2 3" xfId="42811" xr:uid="{C70A5F5A-C6F9-4A9B-96BB-4385B4114944}"/>
    <cellStyle name="Comma 3 2 2 6 5 3" xfId="19588" xr:uid="{04FFC750-F682-4DFC-85DB-57A5864778EB}"/>
    <cellStyle name="Comma 3 2 2 6 5 3 2" xfId="50412" xr:uid="{5A066DEA-569B-465A-A86D-350F49701C44}"/>
    <cellStyle name="Comma 3 2 2 6 5 4" xfId="35002" xr:uid="{3D07BD74-96D6-469D-8D72-ACEF536F8E44}"/>
    <cellStyle name="Comma 3 2 2 6 6" xfId="8183" xr:uid="{3E1C786A-2881-4C96-8E04-A751D405E0AF}"/>
    <cellStyle name="Comma 3 2 2 6 6 2" xfId="23594" xr:uid="{4C8E779B-F0DC-4F6F-9BFC-C05896EE24CF}"/>
    <cellStyle name="Comma 3 2 2 6 6 2 2" xfId="54418" xr:uid="{6B926A56-6EE4-4438-86CA-BADBBD0E5530}"/>
    <cellStyle name="Comma 3 2 2 6 6 3" xfId="39008" xr:uid="{3096B4AC-A142-43E2-9F12-3263352D4A32}"/>
    <cellStyle name="Comma 3 2 2 6 7" xfId="15785" xr:uid="{42E6D422-6374-480D-BA8B-467FE889924F}"/>
    <cellStyle name="Comma 3 2 2 6 7 2" xfId="46609" xr:uid="{039666A2-F963-46DC-B6D9-F5AD00D1CE8B}"/>
    <cellStyle name="Comma 3 2 2 6 8" xfId="31199" xr:uid="{F3A47279-C48D-4486-B922-7DBB239D48AB}"/>
    <cellStyle name="Comma 3 2 2 7" xfId="792" xr:uid="{C725773C-CA3D-495D-9E3A-98DE9E89E337}"/>
    <cellStyle name="Comma 3 2 2 7 2" xfId="2691" xr:uid="{20A87E16-9E41-4FFA-9A0D-E12FBF5BAE04}"/>
    <cellStyle name="Comma 3 2 2 7 2 2" xfId="6494" xr:uid="{3F0330DA-09FD-4E2B-ACD0-78A7C0CC25BD}"/>
    <cellStyle name="Comma 3 2 2 7 2 2 2" xfId="14305" xr:uid="{D02AAB98-987B-43EB-A248-ADEB5148E379}"/>
    <cellStyle name="Comma 3 2 2 7 2 2 2 2" xfId="29716" xr:uid="{5616A541-097F-42B4-9B02-2E557B6DA345}"/>
    <cellStyle name="Comma 3 2 2 7 2 2 2 2 2" xfId="60540" xr:uid="{6F271782-BE37-4CE2-83B4-F823FDC9A55F}"/>
    <cellStyle name="Comma 3 2 2 7 2 2 2 3" xfId="45130" xr:uid="{6B632BDB-E62A-4E69-95FC-941A493FD302}"/>
    <cellStyle name="Comma 3 2 2 7 2 2 3" xfId="21907" xr:uid="{9E3157B3-7AEA-49C6-84C0-A61D0CCD6BCF}"/>
    <cellStyle name="Comma 3 2 2 7 2 2 3 2" xfId="52731" xr:uid="{C4436965-2323-421C-95F6-91B6B462CD40}"/>
    <cellStyle name="Comma 3 2 2 7 2 2 4" xfId="37321" xr:uid="{C30F5119-078B-4996-B5D3-9453115A2D00}"/>
    <cellStyle name="Comma 3 2 2 7 2 3" xfId="10502" xr:uid="{EB686221-301D-4E01-BF4A-1AE67E3625F1}"/>
    <cellStyle name="Comma 3 2 2 7 2 3 2" xfId="25913" xr:uid="{B539E1F0-890F-4F4A-ACDF-064505632EA1}"/>
    <cellStyle name="Comma 3 2 2 7 2 3 2 2" xfId="56737" xr:uid="{D45A8EA5-89DC-421A-B500-E8B30E5C171E}"/>
    <cellStyle name="Comma 3 2 2 7 2 3 3" xfId="41327" xr:uid="{15CA6B97-C283-4C63-97FB-D73C78261FB5}"/>
    <cellStyle name="Comma 3 2 2 7 2 4" xfId="18104" xr:uid="{3489A4CC-7B1D-4671-A893-935517577683}"/>
    <cellStyle name="Comma 3 2 2 7 2 4 2" xfId="48928" xr:uid="{9DCDBC7C-BC3B-4F6C-ADE5-C662B5D14313}"/>
    <cellStyle name="Comma 3 2 2 7 2 5" xfId="33518" xr:uid="{1E1E1577-8E67-4C83-AD42-B1FB2B51B351}"/>
    <cellStyle name="Comma 3 2 2 7 3" xfId="4595" xr:uid="{8ECC0DDD-3AEA-4E6A-A5B4-4F11C65CD181}"/>
    <cellStyle name="Comma 3 2 2 7 3 2" xfId="12406" xr:uid="{19794F95-C15E-4371-A6AF-E7E204F6F442}"/>
    <cellStyle name="Comma 3 2 2 7 3 2 2" xfId="27817" xr:uid="{489696B0-54CB-4C98-821E-52CE228390C9}"/>
    <cellStyle name="Comma 3 2 2 7 3 2 2 2" xfId="58641" xr:uid="{00B780F5-11F5-46E2-B864-5A2A16D2F0F9}"/>
    <cellStyle name="Comma 3 2 2 7 3 2 3" xfId="43231" xr:uid="{D7F20200-125F-4463-9020-18823E7D3EAB}"/>
    <cellStyle name="Comma 3 2 2 7 3 3" xfId="20008" xr:uid="{671593F9-09A0-4AA5-A994-249C6BE70958}"/>
    <cellStyle name="Comma 3 2 2 7 3 3 2" xfId="50832" xr:uid="{F38052FD-8670-4EEB-89EF-68B982D88F57}"/>
    <cellStyle name="Comma 3 2 2 7 3 4" xfId="35422" xr:uid="{B28555BD-7C1E-4949-A487-E6EB76893F23}"/>
    <cellStyle name="Comma 3 2 2 7 4" xfId="8603" xr:uid="{B07E3F97-B112-4F58-AB39-28CB14C25DE0}"/>
    <cellStyle name="Comma 3 2 2 7 4 2" xfId="24014" xr:uid="{EE6610B9-9381-40BC-AE4B-0DA3D713FBB8}"/>
    <cellStyle name="Comma 3 2 2 7 4 2 2" xfId="54838" xr:uid="{29D835D4-C7C7-4435-B360-93A8BA5C1022}"/>
    <cellStyle name="Comma 3 2 2 7 4 3" xfId="39428" xr:uid="{ADB72A91-936A-4464-A970-382E325D63E3}"/>
    <cellStyle name="Comma 3 2 2 7 5" xfId="16205" xr:uid="{61F03967-03EA-4BC5-B19B-E4B8075F3A2A}"/>
    <cellStyle name="Comma 3 2 2 7 5 2" xfId="47029" xr:uid="{0939AF91-D801-4047-8854-FC19B198CE59}"/>
    <cellStyle name="Comma 3 2 2 7 6" xfId="31619" xr:uid="{ECB14DB5-94D5-4C8C-B249-20D32A8927D7}"/>
    <cellStyle name="Comma 3 2 2 8" xfId="1425" xr:uid="{24CA0802-08A1-4B9D-9285-CABAA755B334}"/>
    <cellStyle name="Comma 3 2 2 8 2" xfId="3324" xr:uid="{A8A0D994-A6F7-4A2B-AB0B-502DC1926535}"/>
    <cellStyle name="Comma 3 2 2 8 2 2" xfId="7127" xr:uid="{A3B0FA8D-0DB9-4AA1-9060-BC2B6E78D665}"/>
    <cellStyle name="Comma 3 2 2 8 2 2 2" xfId="14938" xr:uid="{8A811886-9B80-4C2A-B93D-0E7547F05B2D}"/>
    <cellStyle name="Comma 3 2 2 8 2 2 2 2" xfId="30349" xr:uid="{FA6415EB-C805-4032-B38F-7FE40DBCDA88}"/>
    <cellStyle name="Comma 3 2 2 8 2 2 2 2 2" xfId="61173" xr:uid="{24F60821-5DFB-4203-A964-C9AC8AC669FB}"/>
    <cellStyle name="Comma 3 2 2 8 2 2 2 3" xfId="45763" xr:uid="{AD4E8083-99C7-4B92-BCED-0ACEA254971D}"/>
    <cellStyle name="Comma 3 2 2 8 2 2 3" xfId="22540" xr:uid="{7030E7DD-FA3A-4563-A021-5C58A45F4963}"/>
    <cellStyle name="Comma 3 2 2 8 2 2 3 2" xfId="53364" xr:uid="{DF87993E-BD7F-419B-B6F9-D820F01709A9}"/>
    <cellStyle name="Comma 3 2 2 8 2 2 4" xfId="37954" xr:uid="{00E3DCCF-008A-4384-8C7D-71C339DF6B98}"/>
    <cellStyle name="Comma 3 2 2 8 2 3" xfId="11135" xr:uid="{6727AE2D-CF88-4937-A872-82CC86BDB3F1}"/>
    <cellStyle name="Comma 3 2 2 8 2 3 2" xfId="26546" xr:uid="{40682086-E2A2-46C3-A286-F4AC2D152703}"/>
    <cellStyle name="Comma 3 2 2 8 2 3 2 2" xfId="57370" xr:uid="{498E6A72-13F1-4D18-BBE1-A9CD35168F49}"/>
    <cellStyle name="Comma 3 2 2 8 2 3 3" xfId="41960" xr:uid="{6D113FB2-2238-42D7-A02E-1E45EDFE5167}"/>
    <cellStyle name="Comma 3 2 2 8 2 4" xfId="18737" xr:uid="{4F55AE4E-0796-4263-81DD-C7E5A2765EC3}"/>
    <cellStyle name="Comma 3 2 2 8 2 4 2" xfId="49561" xr:uid="{8DA9636D-0C86-40BA-8DB2-1575477D00E7}"/>
    <cellStyle name="Comma 3 2 2 8 2 5" xfId="34151" xr:uid="{73D00DD9-5F52-46CD-B433-A9F22ACE8889}"/>
    <cellStyle name="Comma 3 2 2 8 3" xfId="5228" xr:uid="{2FB05495-C76D-4532-9B5E-73AC4DCB4601}"/>
    <cellStyle name="Comma 3 2 2 8 3 2" xfId="13039" xr:uid="{D4B8EEBC-A1F2-4CBF-A0E2-D489B245CD49}"/>
    <cellStyle name="Comma 3 2 2 8 3 2 2" xfId="28450" xr:uid="{6BC5BF77-CFD9-4E7C-8B37-D82334BBFCDE}"/>
    <cellStyle name="Comma 3 2 2 8 3 2 2 2" xfId="59274" xr:uid="{61EA3D06-9EB9-409C-A544-18C012218FB8}"/>
    <cellStyle name="Comma 3 2 2 8 3 2 3" xfId="43864" xr:uid="{25AF61FC-5636-467F-AEB9-851B02404AC0}"/>
    <cellStyle name="Comma 3 2 2 8 3 3" xfId="20641" xr:uid="{14885A01-6DB3-4A26-AB84-6B18B8AAC878}"/>
    <cellStyle name="Comma 3 2 2 8 3 3 2" xfId="51465" xr:uid="{80C1C8BA-CD6F-4117-9D1D-45D74B236D57}"/>
    <cellStyle name="Comma 3 2 2 8 3 4" xfId="36055" xr:uid="{5289C03C-42F8-41ED-8240-24C2E938180E}"/>
    <cellStyle name="Comma 3 2 2 8 4" xfId="9236" xr:uid="{AEF2238A-F676-443E-83BB-EA3CA38306E4}"/>
    <cellStyle name="Comma 3 2 2 8 4 2" xfId="24647" xr:uid="{DA3EADE6-8682-4415-8064-D233BA600F3B}"/>
    <cellStyle name="Comma 3 2 2 8 4 2 2" xfId="55471" xr:uid="{323EC50D-D33B-4C35-BC49-CF4FA4618201}"/>
    <cellStyle name="Comma 3 2 2 8 4 3" xfId="40061" xr:uid="{AD7A8D8E-46A1-4423-B7F0-52F44C385C97}"/>
    <cellStyle name="Comma 3 2 2 8 5" xfId="16838" xr:uid="{1C6A80A3-A9B5-42F5-A4D4-D695AEE322D1}"/>
    <cellStyle name="Comma 3 2 2 8 5 2" xfId="47662" xr:uid="{B521B2D3-235C-4ACE-A029-A6713D4F096E}"/>
    <cellStyle name="Comma 3 2 2 8 6" xfId="32252" xr:uid="{01E35820-5A35-4C93-A7D6-C0D554654511}"/>
    <cellStyle name="Comma 3 2 2 9" xfId="2058" xr:uid="{CCC51BD0-A688-41A8-8A35-3ACBD83F2DAC}"/>
    <cellStyle name="Comma 3 2 2 9 2" xfId="5861" xr:uid="{EC104046-A260-437A-8992-7AFE5838E0C7}"/>
    <cellStyle name="Comma 3 2 2 9 2 2" xfId="13672" xr:uid="{2B6311CB-8C65-4103-870F-91551F0C0821}"/>
    <cellStyle name="Comma 3 2 2 9 2 2 2" xfId="29083" xr:uid="{5D5E9EC1-B71E-4405-BA55-109FC239F4E3}"/>
    <cellStyle name="Comma 3 2 2 9 2 2 2 2" xfId="59907" xr:uid="{7580C76E-2EFC-4DE2-81F1-1094988FE248}"/>
    <cellStyle name="Comma 3 2 2 9 2 2 3" xfId="44497" xr:uid="{730F0EE4-F56D-4041-9F0B-14BA9EDA2E83}"/>
    <cellStyle name="Comma 3 2 2 9 2 3" xfId="21274" xr:uid="{7E43CEC2-811B-49DA-89B8-C1C6D2A898E9}"/>
    <cellStyle name="Comma 3 2 2 9 2 3 2" xfId="52098" xr:uid="{6463314C-CE7A-40EE-A4B3-BF758ED51D0C}"/>
    <cellStyle name="Comma 3 2 2 9 2 4" xfId="36688" xr:uid="{F09E0C90-F98D-4FA8-BDE0-A61F73E12496}"/>
    <cellStyle name="Comma 3 2 2 9 3" xfId="9869" xr:uid="{AC2AA49D-45C3-4AF9-B064-3F6851FD74B0}"/>
    <cellStyle name="Comma 3 2 2 9 3 2" xfId="25280" xr:uid="{5C845F75-501E-42AB-92DB-C20F54147A1F}"/>
    <cellStyle name="Comma 3 2 2 9 3 2 2" xfId="56104" xr:uid="{C6874444-FA05-4CEF-8089-E041B9D4B8B0}"/>
    <cellStyle name="Comma 3 2 2 9 3 3" xfId="40694" xr:uid="{430D5D53-D837-4F78-A20D-5CC4254BEA61}"/>
    <cellStyle name="Comma 3 2 2 9 4" xfId="17471" xr:uid="{127306E1-C98B-4C3E-8400-A24498988628}"/>
    <cellStyle name="Comma 3 2 2 9 4 2" xfId="48295" xr:uid="{D1C0FF84-5576-40E2-8565-EF198C392513}"/>
    <cellStyle name="Comma 3 2 2 9 5" xfId="32885" xr:uid="{A9AEEE37-5F78-4716-A1C0-D5A5B4B37F08}"/>
    <cellStyle name="Comma 3 2 3" xfId="215" xr:uid="{8A05EA2C-FE1A-4FDA-B33C-96CFA1D5F9D3}"/>
    <cellStyle name="Comma 3 2 3 10" xfId="7826" xr:uid="{8B0BDB26-5307-43B9-A9AE-8F1F0BA87A87}"/>
    <cellStyle name="Comma 3 2 3 10 2" xfId="23237" xr:uid="{22B198FD-237C-4FFC-8C14-A62BDC127266}"/>
    <cellStyle name="Comma 3 2 3 10 2 2" xfId="54061" xr:uid="{516C1A52-D437-48C0-B46D-45372E0B7BA1}"/>
    <cellStyle name="Comma 3 2 3 10 3" xfId="38651" xr:uid="{81E0D4F8-2FB4-4A43-9A44-1037420D660D}"/>
    <cellStyle name="Comma 3 2 3 11" xfId="15637" xr:uid="{5E0C2B77-BE60-4206-A38B-2A0956B57DEA}"/>
    <cellStyle name="Comma 3 2 3 11 2" xfId="46461" xr:uid="{5CC7D988-816C-4E1A-BBB0-8BF97CF1E6B5}"/>
    <cellStyle name="Comma 3 2 3 12" xfId="31051" xr:uid="{188DC33C-26CC-49D3-AB88-FE497512A7F7}"/>
    <cellStyle name="Comma 3 2 3 2" xfId="297" xr:uid="{C8294D0E-C063-41F5-91B2-FCEBB0ACEBF9}"/>
    <cellStyle name="Comma 3 2 3 2 10" xfId="15719" xr:uid="{A9A9CB3F-F190-461C-802E-4199F7483D41}"/>
    <cellStyle name="Comma 3 2 3 2 10 2" xfId="46543" xr:uid="{2F54B1C5-F0ED-4AE6-9DFF-2D4AF481C8E3}"/>
    <cellStyle name="Comma 3 2 3 2 11" xfId="31133" xr:uid="{18EC0771-365C-4791-AA8E-A90CD09101C3}"/>
    <cellStyle name="Comma 3 2 3 2 2" xfId="728" xr:uid="{74B2C42B-D1DE-4EB6-8CF5-9AAA475496A2}"/>
    <cellStyle name="Comma 3 2 3 2 2 2" xfId="1361" xr:uid="{39FCFE9D-DA4D-48FF-AC03-F595F81441EC}"/>
    <cellStyle name="Comma 3 2 3 2 2 2 2" xfId="3260" xr:uid="{B286887F-B124-4BBA-BBBA-8CDA43135184}"/>
    <cellStyle name="Comma 3 2 3 2 2 2 2 2" xfId="7063" xr:uid="{D11CC4B6-AD96-4B1B-8E41-A26A328C1DBD}"/>
    <cellStyle name="Comma 3 2 3 2 2 2 2 2 2" xfId="14874" xr:uid="{E67DC822-E322-4B84-ABE8-5178AFCB4244}"/>
    <cellStyle name="Comma 3 2 3 2 2 2 2 2 2 2" xfId="30285" xr:uid="{BA4E56C7-D462-4E2F-8B24-E03C0BFF59A4}"/>
    <cellStyle name="Comma 3 2 3 2 2 2 2 2 2 2 2" xfId="61109" xr:uid="{CF9C6535-419D-482E-B90A-BA96A474002A}"/>
    <cellStyle name="Comma 3 2 3 2 2 2 2 2 2 3" xfId="45699" xr:uid="{4D57F80A-74A3-41FF-BA4C-72DE7390547E}"/>
    <cellStyle name="Comma 3 2 3 2 2 2 2 2 3" xfId="22476" xr:uid="{09C2A6D1-C1FF-4766-A634-D4D6C28EE0BC}"/>
    <cellStyle name="Comma 3 2 3 2 2 2 2 2 3 2" xfId="53300" xr:uid="{5FF2E48A-4FAF-453D-A639-F6E380F3529A}"/>
    <cellStyle name="Comma 3 2 3 2 2 2 2 2 4" xfId="37890" xr:uid="{75F37FD2-0284-463B-B84D-17B969096B40}"/>
    <cellStyle name="Comma 3 2 3 2 2 2 2 3" xfId="11071" xr:uid="{B2A5FAEC-EDAF-46B6-8739-AA5B2943CF17}"/>
    <cellStyle name="Comma 3 2 3 2 2 2 2 3 2" xfId="26482" xr:uid="{792B4F9E-E5DC-4AD8-8B8A-3E24BB6CCB34}"/>
    <cellStyle name="Comma 3 2 3 2 2 2 2 3 2 2" xfId="57306" xr:uid="{E6DDD970-1272-4370-BCB3-88EB78734660}"/>
    <cellStyle name="Comma 3 2 3 2 2 2 2 3 3" xfId="41896" xr:uid="{EC91957E-DB30-47B7-81A4-B0683DE49DFC}"/>
    <cellStyle name="Comma 3 2 3 2 2 2 2 4" xfId="18673" xr:uid="{F17B4557-6F5D-4332-81F5-61538F1E964F}"/>
    <cellStyle name="Comma 3 2 3 2 2 2 2 4 2" xfId="49497" xr:uid="{1F88D67B-8777-4C02-946B-69E8145BFDC8}"/>
    <cellStyle name="Comma 3 2 3 2 2 2 2 5" xfId="34087" xr:uid="{172BA5ED-2A76-48A3-94B6-3C04125F6B1D}"/>
    <cellStyle name="Comma 3 2 3 2 2 2 3" xfId="5164" xr:uid="{6B148475-A0D8-442E-8BCD-BE38E252EBF2}"/>
    <cellStyle name="Comma 3 2 3 2 2 2 3 2" xfId="12975" xr:uid="{7FBB1E36-BC88-4E67-9BFC-8085757F72C7}"/>
    <cellStyle name="Comma 3 2 3 2 2 2 3 2 2" xfId="28386" xr:uid="{4576DBC3-18E4-4300-B6FA-1D3872BB406F}"/>
    <cellStyle name="Comma 3 2 3 2 2 2 3 2 2 2" xfId="59210" xr:uid="{BCB128EE-619C-4A4F-9460-80DBDC01F32C}"/>
    <cellStyle name="Comma 3 2 3 2 2 2 3 2 3" xfId="43800" xr:uid="{CC4348A2-D360-4EE5-B1E9-FA94FD29FDAE}"/>
    <cellStyle name="Comma 3 2 3 2 2 2 3 3" xfId="20577" xr:uid="{BCE1111D-BF74-4AD7-953B-9637FC4903F5}"/>
    <cellStyle name="Comma 3 2 3 2 2 2 3 3 2" xfId="51401" xr:uid="{B3824001-1697-4FEC-888D-E7D55FB702E0}"/>
    <cellStyle name="Comma 3 2 3 2 2 2 3 4" xfId="35991" xr:uid="{22E5CE84-90A7-415F-B4F0-324B0626E25E}"/>
    <cellStyle name="Comma 3 2 3 2 2 2 4" xfId="9172" xr:uid="{55B596BC-6772-4321-AFF6-B3543AE41DC3}"/>
    <cellStyle name="Comma 3 2 3 2 2 2 4 2" xfId="24583" xr:uid="{DA523024-7BFB-4DF3-B7AC-5BE1022E839F}"/>
    <cellStyle name="Comma 3 2 3 2 2 2 4 2 2" xfId="55407" xr:uid="{61466E9E-BA2B-48B7-8BD1-0C1CFCE87FAF}"/>
    <cellStyle name="Comma 3 2 3 2 2 2 4 3" xfId="39997" xr:uid="{B32BF32B-87E4-4776-982F-C7271939F1C4}"/>
    <cellStyle name="Comma 3 2 3 2 2 2 5" xfId="16774" xr:uid="{A759828D-8BF0-4D14-8A82-3EF7E01CCAEA}"/>
    <cellStyle name="Comma 3 2 3 2 2 2 5 2" xfId="47598" xr:uid="{A2400C42-6607-44A4-AA3F-8E61BABDEF38}"/>
    <cellStyle name="Comma 3 2 3 2 2 2 6" xfId="32188" xr:uid="{D7524F5C-E8A2-45FC-980A-00BAFDE07DD2}"/>
    <cellStyle name="Comma 3 2 3 2 2 3" xfId="1994" xr:uid="{ADAF15EF-9006-49FC-BF2D-E9FD2D7AEBCB}"/>
    <cellStyle name="Comma 3 2 3 2 2 3 2" xfId="3893" xr:uid="{3DE2744F-B472-44DC-8225-5FA8B16A6CDD}"/>
    <cellStyle name="Comma 3 2 3 2 2 3 2 2" xfId="7696" xr:uid="{87CB80D8-2262-4B62-BCAD-FEB71ED1014F}"/>
    <cellStyle name="Comma 3 2 3 2 2 3 2 2 2" xfId="15507" xr:uid="{F5D91609-E7B6-42FD-947E-867DB5871AAF}"/>
    <cellStyle name="Comma 3 2 3 2 2 3 2 2 2 2" xfId="30918" xr:uid="{0D96E930-F3C4-4AE7-A779-842E52B489BE}"/>
    <cellStyle name="Comma 3 2 3 2 2 3 2 2 2 2 2" xfId="61742" xr:uid="{09FDFD6E-E1D6-48E3-B277-D292D510A1D8}"/>
    <cellStyle name="Comma 3 2 3 2 2 3 2 2 2 3" xfId="46332" xr:uid="{7942DA39-780E-4B6A-96C9-43B2E41225F6}"/>
    <cellStyle name="Comma 3 2 3 2 2 3 2 2 3" xfId="23109" xr:uid="{87855CBD-3E73-4534-B20E-20391D71E42A}"/>
    <cellStyle name="Comma 3 2 3 2 2 3 2 2 3 2" xfId="53933" xr:uid="{EDF4AAA7-1350-43F5-A179-F8603544FF30}"/>
    <cellStyle name="Comma 3 2 3 2 2 3 2 2 4" xfId="38523" xr:uid="{96B776F0-778E-47D1-A260-002F0A283DC0}"/>
    <cellStyle name="Comma 3 2 3 2 2 3 2 3" xfId="11704" xr:uid="{C1E5EBBF-D88F-480B-9649-DF1D2F7D308B}"/>
    <cellStyle name="Comma 3 2 3 2 2 3 2 3 2" xfId="27115" xr:uid="{527AFD45-5040-43C4-AE47-D9F8B6564111}"/>
    <cellStyle name="Comma 3 2 3 2 2 3 2 3 2 2" xfId="57939" xr:uid="{DE41B4BB-ACBD-4E82-8F0D-C369B9C081FE}"/>
    <cellStyle name="Comma 3 2 3 2 2 3 2 3 3" xfId="42529" xr:uid="{874DBBDE-7B5A-4D9A-B1FA-0D8B6169BF1C}"/>
    <cellStyle name="Comma 3 2 3 2 2 3 2 4" xfId="19306" xr:uid="{0C334922-C35E-4A8B-9889-1D2EFF1CCAFB}"/>
    <cellStyle name="Comma 3 2 3 2 2 3 2 4 2" xfId="50130" xr:uid="{C6F2E28C-A82B-46EE-AA32-423738086126}"/>
    <cellStyle name="Comma 3 2 3 2 2 3 2 5" xfId="34720" xr:uid="{863CE46F-CBDB-4F8B-9E95-78B0848F5B32}"/>
    <cellStyle name="Comma 3 2 3 2 2 3 3" xfId="5797" xr:uid="{A80AA5AC-1311-4256-9FD4-7E68FF304016}"/>
    <cellStyle name="Comma 3 2 3 2 2 3 3 2" xfId="13608" xr:uid="{305731F5-6667-4471-87F7-5E8D901B57ED}"/>
    <cellStyle name="Comma 3 2 3 2 2 3 3 2 2" xfId="29019" xr:uid="{C6950AD2-75A0-4995-8A18-2B399A0990BB}"/>
    <cellStyle name="Comma 3 2 3 2 2 3 3 2 2 2" xfId="59843" xr:uid="{ACF2659F-AE06-4777-ADFB-8745079F2F21}"/>
    <cellStyle name="Comma 3 2 3 2 2 3 3 2 3" xfId="44433" xr:uid="{E76C7E4D-0915-4A42-B677-2FBDB969BF92}"/>
    <cellStyle name="Comma 3 2 3 2 2 3 3 3" xfId="21210" xr:uid="{244AA56D-D93D-49C7-B738-145994C25522}"/>
    <cellStyle name="Comma 3 2 3 2 2 3 3 3 2" xfId="52034" xr:uid="{3B63E005-5B2A-40EE-B9E1-D6B851F7E738}"/>
    <cellStyle name="Comma 3 2 3 2 2 3 3 4" xfId="36624" xr:uid="{FE1C7A13-C0EC-48BD-B20A-6C055119E3C2}"/>
    <cellStyle name="Comma 3 2 3 2 2 3 4" xfId="9805" xr:uid="{DA6E301A-5B27-4537-B83F-C7652B9E6DCC}"/>
    <cellStyle name="Comma 3 2 3 2 2 3 4 2" xfId="25216" xr:uid="{D8A6130D-AA57-49FA-8B4F-6DE2F94200EE}"/>
    <cellStyle name="Comma 3 2 3 2 2 3 4 2 2" xfId="56040" xr:uid="{4FF17502-9CF5-4E92-B888-E46D81E12D8D}"/>
    <cellStyle name="Comma 3 2 3 2 2 3 4 3" xfId="40630" xr:uid="{933BF77A-8D06-4F05-91DF-6898A89D2021}"/>
    <cellStyle name="Comma 3 2 3 2 2 3 5" xfId="17407" xr:uid="{683F711B-C9EF-478A-9A6B-4AEA8D48EB40}"/>
    <cellStyle name="Comma 3 2 3 2 2 3 5 2" xfId="48231" xr:uid="{DCA05F49-F364-441F-BD5C-C9FCF6BD0638}"/>
    <cellStyle name="Comma 3 2 3 2 2 3 6" xfId="32821" xr:uid="{6E037629-1A00-4E4D-BFEC-C07B2800455B}"/>
    <cellStyle name="Comma 3 2 3 2 2 4" xfId="2627" xr:uid="{783D5DF0-CEF4-49A4-84E7-8B67A223138B}"/>
    <cellStyle name="Comma 3 2 3 2 2 4 2" xfId="6430" xr:uid="{C6541B05-8D5B-4949-99A1-7434E8ED6B79}"/>
    <cellStyle name="Comma 3 2 3 2 2 4 2 2" xfId="14241" xr:uid="{DF13FFED-4B00-4BB6-8887-168D4885BA7F}"/>
    <cellStyle name="Comma 3 2 3 2 2 4 2 2 2" xfId="29652" xr:uid="{61DDDAA2-9BCF-4A0C-9811-F4AF66806AA0}"/>
    <cellStyle name="Comma 3 2 3 2 2 4 2 2 2 2" xfId="60476" xr:uid="{F96637FD-686B-4082-A939-057756011170}"/>
    <cellStyle name="Comma 3 2 3 2 2 4 2 2 3" xfId="45066" xr:uid="{A62B7FB9-D278-406C-B6F5-822052F861B2}"/>
    <cellStyle name="Comma 3 2 3 2 2 4 2 3" xfId="21843" xr:uid="{6A62A5BD-E424-4D2A-A410-6D43D1138B7C}"/>
    <cellStyle name="Comma 3 2 3 2 2 4 2 3 2" xfId="52667" xr:uid="{80B0C499-43DF-423B-BC03-C64828BD10ED}"/>
    <cellStyle name="Comma 3 2 3 2 2 4 2 4" xfId="37257" xr:uid="{D2E83F24-8045-4A72-B5FC-F81150B2562D}"/>
    <cellStyle name="Comma 3 2 3 2 2 4 3" xfId="10438" xr:uid="{6ACCC5C6-E8EA-44A4-A436-15F52D265E72}"/>
    <cellStyle name="Comma 3 2 3 2 2 4 3 2" xfId="25849" xr:uid="{54931210-3DB3-4501-877C-3B714C4914BA}"/>
    <cellStyle name="Comma 3 2 3 2 2 4 3 2 2" xfId="56673" xr:uid="{A64CF241-1475-4410-A52D-90C87CAAEE43}"/>
    <cellStyle name="Comma 3 2 3 2 2 4 3 3" xfId="41263" xr:uid="{A896B929-0691-4FBA-B26A-D95F447E8835}"/>
    <cellStyle name="Comma 3 2 3 2 2 4 4" xfId="18040" xr:uid="{D38F5D76-6753-4890-9BA0-EB86E702BF92}"/>
    <cellStyle name="Comma 3 2 3 2 2 4 4 2" xfId="48864" xr:uid="{CA94C65C-FA91-46E1-BFC8-FE9AA073F4E5}"/>
    <cellStyle name="Comma 3 2 3 2 2 4 5" xfId="33454" xr:uid="{87D21A8F-053B-461D-A8F7-FE304320B96D}"/>
    <cellStyle name="Comma 3 2 3 2 2 5" xfId="4531" xr:uid="{9F6D1916-1135-485A-B9CE-E28E3D4C2302}"/>
    <cellStyle name="Comma 3 2 3 2 2 5 2" xfId="12342" xr:uid="{CF32B2A6-6829-4DB8-8186-80D37F8BCF38}"/>
    <cellStyle name="Comma 3 2 3 2 2 5 2 2" xfId="27753" xr:uid="{1C5E35D5-87C9-4072-BCE0-A48CAFDD0D95}"/>
    <cellStyle name="Comma 3 2 3 2 2 5 2 2 2" xfId="58577" xr:uid="{762BB140-0117-4529-B7AE-EF37545D7E9F}"/>
    <cellStyle name="Comma 3 2 3 2 2 5 2 3" xfId="43167" xr:uid="{CCB92F8C-26BA-4095-AEE7-CD53F2A5F991}"/>
    <cellStyle name="Comma 3 2 3 2 2 5 3" xfId="19944" xr:uid="{73E5F143-2996-434B-BEFB-ECFBCBE955BD}"/>
    <cellStyle name="Comma 3 2 3 2 2 5 3 2" xfId="50768" xr:uid="{F42047FE-E609-4857-8CFD-036D75113D9D}"/>
    <cellStyle name="Comma 3 2 3 2 2 5 4" xfId="35358" xr:uid="{23AC8153-28D9-4EF8-83E8-B2FE01651995}"/>
    <cellStyle name="Comma 3 2 3 2 2 6" xfId="8539" xr:uid="{412465A6-6763-40D0-8CDC-40BDA4DBC69A}"/>
    <cellStyle name="Comma 3 2 3 2 2 6 2" xfId="23950" xr:uid="{AAE4BA96-7DDF-44D1-9A4A-E9DE9055E7B8}"/>
    <cellStyle name="Comma 3 2 3 2 2 6 2 2" xfId="54774" xr:uid="{6CA72CF4-D229-46F0-AE30-E710ED216865}"/>
    <cellStyle name="Comma 3 2 3 2 2 6 3" xfId="39364" xr:uid="{EE2525D0-E5A9-4AD8-940A-D006D23AE9AC}"/>
    <cellStyle name="Comma 3 2 3 2 2 7" xfId="16141" xr:uid="{298C8B6A-CDD9-4ED2-B36F-496FBE6DA799}"/>
    <cellStyle name="Comma 3 2 3 2 2 7 2" xfId="46965" xr:uid="{9A36113E-5433-46C0-994E-87960BBB86B0}"/>
    <cellStyle name="Comma 3 2 3 2 2 8" xfId="31555" xr:uid="{9A055DBF-50D2-4521-B584-80535522B43F}"/>
    <cellStyle name="Comma 3 2 3 2 3" xfId="519" xr:uid="{FD06E87E-C3F6-4D46-9D63-57276E4FE57E}"/>
    <cellStyle name="Comma 3 2 3 2 3 2" xfId="1152" xr:uid="{32F3FEEA-3159-4E28-AA30-F86FAABDCCB6}"/>
    <cellStyle name="Comma 3 2 3 2 3 2 2" xfId="3051" xr:uid="{AA4EED2E-C77D-4CAD-B351-3573CD399B6E}"/>
    <cellStyle name="Comma 3 2 3 2 3 2 2 2" xfId="6854" xr:uid="{CDED5539-BC5B-414C-B296-C5AB39C735F1}"/>
    <cellStyle name="Comma 3 2 3 2 3 2 2 2 2" xfId="14665" xr:uid="{A9401617-6F84-4879-A559-6D5F1B9A6590}"/>
    <cellStyle name="Comma 3 2 3 2 3 2 2 2 2 2" xfId="30076" xr:uid="{30E0687E-8329-4DAF-AF23-EDD3BBC70F33}"/>
    <cellStyle name="Comma 3 2 3 2 3 2 2 2 2 2 2" xfId="60900" xr:uid="{771BD54F-5AD2-47CC-9F40-4DD63B5764F9}"/>
    <cellStyle name="Comma 3 2 3 2 3 2 2 2 2 3" xfId="45490" xr:uid="{7CC23FFE-FB3E-4C9E-9FFB-48FB7ADFDB5A}"/>
    <cellStyle name="Comma 3 2 3 2 3 2 2 2 3" xfId="22267" xr:uid="{B61C3B09-206F-4637-85AB-4FFEF1691727}"/>
    <cellStyle name="Comma 3 2 3 2 3 2 2 2 3 2" xfId="53091" xr:uid="{0D24FE4E-7AA0-4341-8C31-ABF5D436B311}"/>
    <cellStyle name="Comma 3 2 3 2 3 2 2 2 4" xfId="37681" xr:uid="{99F8C00A-149F-47DA-A909-D6DED3CA0D12}"/>
    <cellStyle name="Comma 3 2 3 2 3 2 2 3" xfId="10862" xr:uid="{FB98D82E-C022-48DD-80EF-5884AE4A17B3}"/>
    <cellStyle name="Comma 3 2 3 2 3 2 2 3 2" xfId="26273" xr:uid="{5CC15435-5003-444F-91A4-0D2DEA4A9202}"/>
    <cellStyle name="Comma 3 2 3 2 3 2 2 3 2 2" xfId="57097" xr:uid="{980D54DC-7815-4DAD-84AD-B41A22FEB60F}"/>
    <cellStyle name="Comma 3 2 3 2 3 2 2 3 3" xfId="41687" xr:uid="{AB58027F-BD1F-48BA-9B42-1D4EE03292BE}"/>
    <cellStyle name="Comma 3 2 3 2 3 2 2 4" xfId="18464" xr:uid="{B164BAD2-569A-410B-B98F-123CC4364C74}"/>
    <cellStyle name="Comma 3 2 3 2 3 2 2 4 2" xfId="49288" xr:uid="{78D4B7D4-453C-4F41-ACE0-5118576A2A94}"/>
    <cellStyle name="Comma 3 2 3 2 3 2 2 5" xfId="33878" xr:uid="{921E00F1-C08C-430C-AC7A-52585304E8E8}"/>
    <cellStyle name="Comma 3 2 3 2 3 2 3" xfId="4955" xr:uid="{B0582A39-2778-4FDD-8AAC-9468D4BACC5E}"/>
    <cellStyle name="Comma 3 2 3 2 3 2 3 2" xfId="12766" xr:uid="{2899D6FC-48C9-47F2-B350-50634FCF181E}"/>
    <cellStyle name="Comma 3 2 3 2 3 2 3 2 2" xfId="28177" xr:uid="{20EE5276-F3D1-45F8-986E-A5E1548043F3}"/>
    <cellStyle name="Comma 3 2 3 2 3 2 3 2 2 2" xfId="59001" xr:uid="{C931F982-2DE7-490C-8A45-ABFC0B06B5AD}"/>
    <cellStyle name="Comma 3 2 3 2 3 2 3 2 3" xfId="43591" xr:uid="{54080AC0-ABD1-42D1-B26D-0A8BF053AD00}"/>
    <cellStyle name="Comma 3 2 3 2 3 2 3 3" xfId="20368" xr:uid="{24EE5C67-53AF-451E-A411-D6CE15286764}"/>
    <cellStyle name="Comma 3 2 3 2 3 2 3 3 2" xfId="51192" xr:uid="{4872D3D2-F0AA-4A3F-9E6D-B86658736811}"/>
    <cellStyle name="Comma 3 2 3 2 3 2 3 4" xfId="35782" xr:uid="{395C605F-C28A-489C-B96B-DD6642F0DE74}"/>
    <cellStyle name="Comma 3 2 3 2 3 2 4" xfId="8963" xr:uid="{56449EA6-B37F-4B9F-B51A-036AA3D0C6F4}"/>
    <cellStyle name="Comma 3 2 3 2 3 2 4 2" xfId="24374" xr:uid="{87BA8550-1046-46AC-BB1B-F2C7771BD6F8}"/>
    <cellStyle name="Comma 3 2 3 2 3 2 4 2 2" xfId="55198" xr:uid="{556392F1-CA5C-4DE1-9EE8-33F10CE3FA5B}"/>
    <cellStyle name="Comma 3 2 3 2 3 2 4 3" xfId="39788" xr:uid="{50FEC9FA-9458-4545-AC32-251D7ECF6547}"/>
    <cellStyle name="Comma 3 2 3 2 3 2 5" xfId="16565" xr:uid="{1E506510-B81A-485C-8A64-78574FE88A7E}"/>
    <cellStyle name="Comma 3 2 3 2 3 2 5 2" xfId="47389" xr:uid="{1A836D38-A61F-4C66-A0F5-F1EFA6A33B0A}"/>
    <cellStyle name="Comma 3 2 3 2 3 2 6" xfId="31979" xr:uid="{9EDFF0BD-A35D-4174-B290-42F2F02B539C}"/>
    <cellStyle name="Comma 3 2 3 2 3 3" xfId="1785" xr:uid="{2B0FF5EB-307A-437F-84E6-1576FB84BC49}"/>
    <cellStyle name="Comma 3 2 3 2 3 3 2" xfId="3684" xr:uid="{7C617178-B8C4-4189-B0EB-70DFF141DB91}"/>
    <cellStyle name="Comma 3 2 3 2 3 3 2 2" xfId="7487" xr:uid="{DB047FF1-25BB-45AF-A22B-F287B5A8DB70}"/>
    <cellStyle name="Comma 3 2 3 2 3 3 2 2 2" xfId="15298" xr:uid="{494B6E77-3AB1-41ED-B411-325B34BDE6FD}"/>
    <cellStyle name="Comma 3 2 3 2 3 3 2 2 2 2" xfId="30709" xr:uid="{8315DA18-5520-4CDD-9EBD-62C6D9768796}"/>
    <cellStyle name="Comma 3 2 3 2 3 3 2 2 2 2 2" xfId="61533" xr:uid="{0F5991AF-B03C-4CDE-8DEC-E0BF834185DC}"/>
    <cellStyle name="Comma 3 2 3 2 3 3 2 2 2 3" xfId="46123" xr:uid="{310E2D1B-4A36-4268-AEBE-29FFB6C851B1}"/>
    <cellStyle name="Comma 3 2 3 2 3 3 2 2 3" xfId="22900" xr:uid="{ED164752-81EB-4E2D-80F7-77E632F3B888}"/>
    <cellStyle name="Comma 3 2 3 2 3 3 2 2 3 2" xfId="53724" xr:uid="{BAE031F0-B5C6-4C2D-88B3-388D3F3A5DAD}"/>
    <cellStyle name="Comma 3 2 3 2 3 3 2 2 4" xfId="38314" xr:uid="{A9D710F2-22F4-4F67-AC6A-5D9AA87FB3B3}"/>
    <cellStyle name="Comma 3 2 3 2 3 3 2 3" xfId="11495" xr:uid="{92F8CD3D-6B3F-4D5B-9159-C36364B0E94A}"/>
    <cellStyle name="Comma 3 2 3 2 3 3 2 3 2" xfId="26906" xr:uid="{2625DAE8-0B5A-4A67-99D1-EF7E6E3AB38F}"/>
    <cellStyle name="Comma 3 2 3 2 3 3 2 3 2 2" xfId="57730" xr:uid="{57DFA62D-DBEB-4058-A5AE-147DAA79980E}"/>
    <cellStyle name="Comma 3 2 3 2 3 3 2 3 3" xfId="42320" xr:uid="{65BBD5C8-D353-4BE8-BBEC-B6037EC522E4}"/>
    <cellStyle name="Comma 3 2 3 2 3 3 2 4" xfId="19097" xr:uid="{10DBF76F-FBC3-437F-A775-073D67F818A9}"/>
    <cellStyle name="Comma 3 2 3 2 3 3 2 4 2" xfId="49921" xr:uid="{EB21AC7B-DBA5-45A4-BA70-083914A9B9FA}"/>
    <cellStyle name="Comma 3 2 3 2 3 3 2 5" xfId="34511" xr:uid="{5FC85080-B40C-4EAF-8C72-663073FB3367}"/>
    <cellStyle name="Comma 3 2 3 2 3 3 3" xfId="5588" xr:uid="{039F119E-8515-4428-8DFB-D4ECCB044F56}"/>
    <cellStyle name="Comma 3 2 3 2 3 3 3 2" xfId="13399" xr:uid="{8AAA9EDD-0D36-4335-948E-A008CCEE3BCA}"/>
    <cellStyle name="Comma 3 2 3 2 3 3 3 2 2" xfId="28810" xr:uid="{ACAB3472-E91C-4593-A034-B391CAED16C5}"/>
    <cellStyle name="Comma 3 2 3 2 3 3 3 2 2 2" xfId="59634" xr:uid="{B85C4449-95B4-4E88-B594-7E67C26D0CF3}"/>
    <cellStyle name="Comma 3 2 3 2 3 3 3 2 3" xfId="44224" xr:uid="{A766BA88-51C8-4564-9446-6499C4839A01}"/>
    <cellStyle name="Comma 3 2 3 2 3 3 3 3" xfId="21001" xr:uid="{C31BA2AE-DBF2-4622-84A4-67E27A917C4E}"/>
    <cellStyle name="Comma 3 2 3 2 3 3 3 3 2" xfId="51825" xr:uid="{287B185B-57D1-4576-9A65-153A987F0A6A}"/>
    <cellStyle name="Comma 3 2 3 2 3 3 3 4" xfId="36415" xr:uid="{D14DCA07-03C6-499C-87BF-1C15F97820FD}"/>
    <cellStyle name="Comma 3 2 3 2 3 3 4" xfId="9596" xr:uid="{C7331FDA-F1CF-4258-953D-9D5E7764C0B9}"/>
    <cellStyle name="Comma 3 2 3 2 3 3 4 2" xfId="25007" xr:uid="{4C121ACF-F81D-4CCF-AECB-79D326CE650E}"/>
    <cellStyle name="Comma 3 2 3 2 3 3 4 2 2" xfId="55831" xr:uid="{A67540DA-B433-4C6D-8480-55707BC6D08C}"/>
    <cellStyle name="Comma 3 2 3 2 3 3 4 3" xfId="40421" xr:uid="{BEDB7BD3-0FFE-48CD-AA04-C062207F57EA}"/>
    <cellStyle name="Comma 3 2 3 2 3 3 5" xfId="17198" xr:uid="{E19E3D05-CE60-49BB-8560-74037C78F34D}"/>
    <cellStyle name="Comma 3 2 3 2 3 3 5 2" xfId="48022" xr:uid="{D5ABB12C-8304-4D9F-B04D-1761A6308AE0}"/>
    <cellStyle name="Comma 3 2 3 2 3 3 6" xfId="32612" xr:uid="{BE5DA21B-3FF0-4B44-A9E9-B3EA05E62868}"/>
    <cellStyle name="Comma 3 2 3 2 3 4" xfId="2418" xr:uid="{08B4662C-1FA1-46AA-999E-E1A370D927CA}"/>
    <cellStyle name="Comma 3 2 3 2 3 4 2" xfId="6221" xr:uid="{84980C73-BD33-49FA-8575-790A0D2F8B94}"/>
    <cellStyle name="Comma 3 2 3 2 3 4 2 2" xfId="14032" xr:uid="{F5ED0F3D-04EB-4304-B1EB-65F4B9597464}"/>
    <cellStyle name="Comma 3 2 3 2 3 4 2 2 2" xfId="29443" xr:uid="{8274A614-ED1E-4C6F-A6A5-768389BC4FEA}"/>
    <cellStyle name="Comma 3 2 3 2 3 4 2 2 2 2" xfId="60267" xr:uid="{B18BBBC9-822D-4A0B-AA0F-4F199FD766E7}"/>
    <cellStyle name="Comma 3 2 3 2 3 4 2 2 3" xfId="44857" xr:uid="{03ACEC0F-876B-45B5-AAF7-C99BA4924B49}"/>
    <cellStyle name="Comma 3 2 3 2 3 4 2 3" xfId="21634" xr:uid="{D70095D7-B615-45C8-9A40-4E1F0C2CE048}"/>
    <cellStyle name="Comma 3 2 3 2 3 4 2 3 2" xfId="52458" xr:uid="{559075A0-0943-44D1-B9B8-4DB939A9FA9D}"/>
    <cellStyle name="Comma 3 2 3 2 3 4 2 4" xfId="37048" xr:uid="{3FF8D55C-8C2F-4313-9600-A1851008B950}"/>
    <cellStyle name="Comma 3 2 3 2 3 4 3" xfId="10229" xr:uid="{11A1C6C1-5E76-4D3C-A5AE-EA5EDFFDEFC6}"/>
    <cellStyle name="Comma 3 2 3 2 3 4 3 2" xfId="25640" xr:uid="{DA08C472-B88F-4F1A-A18A-36773B64A642}"/>
    <cellStyle name="Comma 3 2 3 2 3 4 3 2 2" xfId="56464" xr:uid="{99E262D6-9F6F-4FA2-94E2-C0554F4C9DAC}"/>
    <cellStyle name="Comma 3 2 3 2 3 4 3 3" xfId="41054" xr:uid="{AE023B96-2E99-431C-9158-0F3143DC8A99}"/>
    <cellStyle name="Comma 3 2 3 2 3 4 4" xfId="17831" xr:uid="{F530D986-7217-412A-939F-A9DDD4EE7305}"/>
    <cellStyle name="Comma 3 2 3 2 3 4 4 2" xfId="48655" xr:uid="{FA37A819-0BDB-451C-AD55-3C10129250D5}"/>
    <cellStyle name="Comma 3 2 3 2 3 4 5" xfId="33245" xr:uid="{C0DFB85F-1ED2-4C43-ADE2-C2F3C30FF60C}"/>
    <cellStyle name="Comma 3 2 3 2 3 5" xfId="4322" xr:uid="{D48E8771-B2C0-4662-8A99-52ECE02555C6}"/>
    <cellStyle name="Comma 3 2 3 2 3 5 2" xfId="12133" xr:uid="{29599F5C-0AAD-472F-B07C-A9241548D841}"/>
    <cellStyle name="Comma 3 2 3 2 3 5 2 2" xfId="27544" xr:uid="{A3766694-5A1A-4144-906F-A182E80EF6AE}"/>
    <cellStyle name="Comma 3 2 3 2 3 5 2 2 2" xfId="58368" xr:uid="{1C1559F5-2B72-4CD4-BD95-C66D2CE72DCC}"/>
    <cellStyle name="Comma 3 2 3 2 3 5 2 3" xfId="42958" xr:uid="{AE5BB249-81BE-4519-9C27-E1BAD7C0E48E}"/>
    <cellStyle name="Comma 3 2 3 2 3 5 3" xfId="19735" xr:uid="{301D1A62-A335-40B0-9249-2473FF7DC365}"/>
    <cellStyle name="Comma 3 2 3 2 3 5 3 2" xfId="50559" xr:uid="{27D27AEF-3075-4E43-8D05-E12623418172}"/>
    <cellStyle name="Comma 3 2 3 2 3 5 4" xfId="35149" xr:uid="{DCDCA670-EDAE-4AA7-914C-5B023EE2821C}"/>
    <cellStyle name="Comma 3 2 3 2 3 6" xfId="8330" xr:uid="{6010D41B-CF62-4B18-B945-D351FD8800F7}"/>
    <cellStyle name="Comma 3 2 3 2 3 6 2" xfId="23741" xr:uid="{62558302-D36D-4CFB-95A2-BFA41555E127}"/>
    <cellStyle name="Comma 3 2 3 2 3 6 2 2" xfId="54565" xr:uid="{D278AD79-726D-439D-B439-8785ACBB24A6}"/>
    <cellStyle name="Comma 3 2 3 2 3 6 3" xfId="39155" xr:uid="{2D399173-D829-442E-8894-3C4C7AEB9B14}"/>
    <cellStyle name="Comma 3 2 3 2 3 7" xfId="15932" xr:uid="{57CC4AAC-CC00-4A98-8875-73FDC2B0198B}"/>
    <cellStyle name="Comma 3 2 3 2 3 7 2" xfId="46756" xr:uid="{6A9E64DA-FC9B-46B1-8FED-E1680BDB495B}"/>
    <cellStyle name="Comma 3 2 3 2 3 8" xfId="31346" xr:uid="{DE14C036-D8A8-412A-8D9F-7A1681C4CFB7}"/>
    <cellStyle name="Comma 3 2 3 2 4" xfId="939" xr:uid="{E6C2BB4F-0CF4-452B-95A8-C4118546A9A7}"/>
    <cellStyle name="Comma 3 2 3 2 4 2" xfId="2838" xr:uid="{1557DDE0-8A9D-4089-A725-EE3E37A762A5}"/>
    <cellStyle name="Comma 3 2 3 2 4 2 2" xfId="6641" xr:uid="{59A517D0-7845-47C3-9BEC-75AC2C7E0244}"/>
    <cellStyle name="Comma 3 2 3 2 4 2 2 2" xfId="14452" xr:uid="{62E86027-EDD1-488F-BC26-460B0B2237E8}"/>
    <cellStyle name="Comma 3 2 3 2 4 2 2 2 2" xfId="29863" xr:uid="{1CB991CC-B3EB-4ACF-9895-D72871FFFA6C}"/>
    <cellStyle name="Comma 3 2 3 2 4 2 2 2 2 2" xfId="60687" xr:uid="{604644A7-5969-4FB6-ADCE-70BBDC3CFA9F}"/>
    <cellStyle name="Comma 3 2 3 2 4 2 2 2 3" xfId="45277" xr:uid="{BE36F197-2B27-4496-98C0-2E5B9CAF331D}"/>
    <cellStyle name="Comma 3 2 3 2 4 2 2 3" xfId="22054" xr:uid="{E0F0CDA9-7298-49B4-92C9-5B75FA2F1C2F}"/>
    <cellStyle name="Comma 3 2 3 2 4 2 2 3 2" xfId="52878" xr:uid="{E4E70212-5A26-4029-B701-E4274690D3FC}"/>
    <cellStyle name="Comma 3 2 3 2 4 2 2 4" xfId="37468" xr:uid="{3B040FD3-66AE-495F-9906-99A7CA0AF21C}"/>
    <cellStyle name="Comma 3 2 3 2 4 2 3" xfId="10649" xr:uid="{055EA9B1-DCE5-49AA-9049-35F4AFD41A76}"/>
    <cellStyle name="Comma 3 2 3 2 4 2 3 2" xfId="26060" xr:uid="{FE3E823D-B9F8-45BC-8FC8-0CCC439E4323}"/>
    <cellStyle name="Comma 3 2 3 2 4 2 3 2 2" xfId="56884" xr:uid="{9BB8A2C8-C3AC-4608-9390-A7050C2895DA}"/>
    <cellStyle name="Comma 3 2 3 2 4 2 3 3" xfId="41474" xr:uid="{07750025-53CD-4E28-B505-D8E1E2E99D03}"/>
    <cellStyle name="Comma 3 2 3 2 4 2 4" xfId="18251" xr:uid="{03565FA9-77D0-471F-894D-1305F4BCC1F5}"/>
    <cellStyle name="Comma 3 2 3 2 4 2 4 2" xfId="49075" xr:uid="{AAB5ECB6-0CAB-48BF-A1EE-743DEBD851FF}"/>
    <cellStyle name="Comma 3 2 3 2 4 2 5" xfId="33665" xr:uid="{C7F18622-8652-41DC-9507-26ABCB40FE03}"/>
    <cellStyle name="Comma 3 2 3 2 4 3" xfId="4742" xr:uid="{32BD2EED-B52D-47F0-82C9-D72EB2971CA8}"/>
    <cellStyle name="Comma 3 2 3 2 4 3 2" xfId="12553" xr:uid="{2FAEDD26-FD5E-4F37-891C-8AB5C8E5A008}"/>
    <cellStyle name="Comma 3 2 3 2 4 3 2 2" xfId="27964" xr:uid="{15DA2329-4067-4152-80EA-32447AAA3FD3}"/>
    <cellStyle name="Comma 3 2 3 2 4 3 2 2 2" xfId="58788" xr:uid="{68AA9FB8-7697-4B6D-A477-CCF7FF6B3F2E}"/>
    <cellStyle name="Comma 3 2 3 2 4 3 2 3" xfId="43378" xr:uid="{0C2372D4-E8CA-4AA0-9975-B2C00EA88638}"/>
    <cellStyle name="Comma 3 2 3 2 4 3 3" xfId="20155" xr:uid="{D2EED63D-3558-4F04-B95C-C57FC780B692}"/>
    <cellStyle name="Comma 3 2 3 2 4 3 3 2" xfId="50979" xr:uid="{B4DB653F-8C58-4C00-8217-8B1644F9E955}"/>
    <cellStyle name="Comma 3 2 3 2 4 3 4" xfId="35569" xr:uid="{5DF6245F-CF0A-4F13-8FEA-B5F419DB5BC2}"/>
    <cellStyle name="Comma 3 2 3 2 4 4" xfId="8750" xr:uid="{A0076EE9-A1C1-422F-897D-000B3E91C83F}"/>
    <cellStyle name="Comma 3 2 3 2 4 4 2" xfId="24161" xr:uid="{17BB850B-9267-48C7-8576-62936911175D}"/>
    <cellStyle name="Comma 3 2 3 2 4 4 2 2" xfId="54985" xr:uid="{F409B236-2CE6-459E-87A1-B9CEB0D40C43}"/>
    <cellStyle name="Comma 3 2 3 2 4 4 3" xfId="39575" xr:uid="{A26912FA-C38A-4C2F-AAC6-39FB54973170}"/>
    <cellStyle name="Comma 3 2 3 2 4 5" xfId="16352" xr:uid="{1AC118CD-2642-442F-B970-B6CCE991078B}"/>
    <cellStyle name="Comma 3 2 3 2 4 5 2" xfId="47176" xr:uid="{F61C0948-04D1-4E3F-A30C-2B5DC9329DDB}"/>
    <cellStyle name="Comma 3 2 3 2 4 6" xfId="31766" xr:uid="{ECB4897E-820E-4C00-AA67-DC30F9FA5004}"/>
    <cellStyle name="Comma 3 2 3 2 5" xfId="1572" xr:uid="{0E40B954-93ED-4E3E-8AA2-F47793174A98}"/>
    <cellStyle name="Comma 3 2 3 2 5 2" xfId="3471" xr:uid="{BE2BD425-4791-467A-8717-A3E0FF6A7080}"/>
    <cellStyle name="Comma 3 2 3 2 5 2 2" xfId="7274" xr:uid="{A8E386D0-6454-4819-AE10-5969953E65DF}"/>
    <cellStyle name="Comma 3 2 3 2 5 2 2 2" xfId="15085" xr:uid="{438977D2-AEEA-43E0-8DC7-2ACA90FFD069}"/>
    <cellStyle name="Comma 3 2 3 2 5 2 2 2 2" xfId="30496" xr:uid="{1E1E513C-8393-401E-ABF0-8F638155B8C5}"/>
    <cellStyle name="Comma 3 2 3 2 5 2 2 2 2 2" xfId="61320" xr:uid="{ACD46989-0E56-4797-A98A-95A09000B5A2}"/>
    <cellStyle name="Comma 3 2 3 2 5 2 2 2 3" xfId="45910" xr:uid="{B7A8E1B4-1293-4FCD-9998-3FAB3B913D2C}"/>
    <cellStyle name="Comma 3 2 3 2 5 2 2 3" xfId="22687" xr:uid="{F848698A-5E9F-410E-8558-EF0150FFE60A}"/>
    <cellStyle name="Comma 3 2 3 2 5 2 2 3 2" xfId="53511" xr:uid="{793042DC-AE2C-44DF-8AA6-FCB78393A25F}"/>
    <cellStyle name="Comma 3 2 3 2 5 2 2 4" xfId="38101" xr:uid="{B7D0039B-E000-4088-B49A-14EBA7BC9A82}"/>
    <cellStyle name="Comma 3 2 3 2 5 2 3" xfId="11282" xr:uid="{33D40334-1353-42A7-9531-15C7F6FBBBBD}"/>
    <cellStyle name="Comma 3 2 3 2 5 2 3 2" xfId="26693" xr:uid="{43EB4AF3-E712-4E19-83DB-98C8FA926922}"/>
    <cellStyle name="Comma 3 2 3 2 5 2 3 2 2" xfId="57517" xr:uid="{3B3D1A3A-9FF6-48F3-8C40-5448EC0FD7B0}"/>
    <cellStyle name="Comma 3 2 3 2 5 2 3 3" xfId="42107" xr:uid="{3D86045C-97ED-4B9E-B092-EF7C7913F639}"/>
    <cellStyle name="Comma 3 2 3 2 5 2 4" xfId="18884" xr:uid="{1BF9609B-5DF1-4233-903A-75930BD2DE50}"/>
    <cellStyle name="Comma 3 2 3 2 5 2 4 2" xfId="49708" xr:uid="{99B925AC-F6BA-42E4-8939-1CD45139D519}"/>
    <cellStyle name="Comma 3 2 3 2 5 2 5" xfId="34298" xr:uid="{46C06136-ED93-44AD-8375-5DF8292DAC94}"/>
    <cellStyle name="Comma 3 2 3 2 5 3" xfId="5375" xr:uid="{A794C143-A518-4946-AE65-269B308FCBDD}"/>
    <cellStyle name="Comma 3 2 3 2 5 3 2" xfId="13186" xr:uid="{EF3099FC-129E-4C1D-9544-CFF389390BEF}"/>
    <cellStyle name="Comma 3 2 3 2 5 3 2 2" xfId="28597" xr:uid="{9127141F-81EF-44E2-8EA4-0932CF17E4AE}"/>
    <cellStyle name="Comma 3 2 3 2 5 3 2 2 2" xfId="59421" xr:uid="{89F774CC-5BFC-4916-BBFC-09399E419E63}"/>
    <cellStyle name="Comma 3 2 3 2 5 3 2 3" xfId="44011" xr:uid="{41D47D7E-4726-49CD-AE12-33A1AAB79A4C}"/>
    <cellStyle name="Comma 3 2 3 2 5 3 3" xfId="20788" xr:uid="{43F598A1-B68B-4FC3-BCB1-E27F9F5C09C8}"/>
    <cellStyle name="Comma 3 2 3 2 5 3 3 2" xfId="51612" xr:uid="{FCA9A226-E6E1-4179-BC17-B0FE744A31E8}"/>
    <cellStyle name="Comma 3 2 3 2 5 3 4" xfId="36202" xr:uid="{E50D530B-3060-41C7-9FA1-4E2137A5208B}"/>
    <cellStyle name="Comma 3 2 3 2 5 4" xfId="9383" xr:uid="{2668256D-9327-46E1-B55B-582C1C893D48}"/>
    <cellStyle name="Comma 3 2 3 2 5 4 2" xfId="24794" xr:uid="{66C2CA8F-30A6-40AE-AB0D-E2AC52857249}"/>
    <cellStyle name="Comma 3 2 3 2 5 4 2 2" xfId="55618" xr:uid="{309D9794-2DE7-4F6B-9612-4ADC2BA04346}"/>
    <cellStyle name="Comma 3 2 3 2 5 4 3" xfId="40208" xr:uid="{4B9DB1CC-81C2-41B7-84FA-59D9FDE40486}"/>
    <cellStyle name="Comma 3 2 3 2 5 5" xfId="16985" xr:uid="{76C576D2-50E3-4392-A59A-C145EB373703}"/>
    <cellStyle name="Comma 3 2 3 2 5 5 2" xfId="47809" xr:uid="{9BB103D3-11AD-48D2-A3E2-8A1B015FBF86}"/>
    <cellStyle name="Comma 3 2 3 2 5 6" xfId="32399" xr:uid="{122FE836-F76E-4C88-A525-175DE740540C}"/>
    <cellStyle name="Comma 3 2 3 2 6" xfId="2205" xr:uid="{720230EA-1607-4390-810B-7A7153880236}"/>
    <cellStyle name="Comma 3 2 3 2 6 2" xfId="6008" xr:uid="{AB7A6483-0DB8-40D8-B3FB-2D7AB9F80BFF}"/>
    <cellStyle name="Comma 3 2 3 2 6 2 2" xfId="13819" xr:uid="{41918BA1-4655-46F8-8FF7-740A7FA703FC}"/>
    <cellStyle name="Comma 3 2 3 2 6 2 2 2" xfId="29230" xr:uid="{B041EB92-15FE-4460-8B27-5F763EAF26C5}"/>
    <cellStyle name="Comma 3 2 3 2 6 2 2 2 2" xfId="60054" xr:uid="{9CCF721D-DC25-47F7-89B3-E63265D2450D}"/>
    <cellStyle name="Comma 3 2 3 2 6 2 2 3" xfId="44644" xr:uid="{5AA2413F-25FF-4B24-9600-49DA051060B4}"/>
    <cellStyle name="Comma 3 2 3 2 6 2 3" xfId="21421" xr:uid="{F671616A-1060-4B11-B1B3-DD8F21F4A7B0}"/>
    <cellStyle name="Comma 3 2 3 2 6 2 3 2" xfId="52245" xr:uid="{91867845-0F29-4DA6-9B7D-5C9A69682C52}"/>
    <cellStyle name="Comma 3 2 3 2 6 2 4" xfId="36835" xr:uid="{47D480EA-D1B0-4994-8BB1-03E12048677D}"/>
    <cellStyle name="Comma 3 2 3 2 6 3" xfId="10016" xr:uid="{8AC573D8-D97A-4D92-A19A-E2830FCD5724}"/>
    <cellStyle name="Comma 3 2 3 2 6 3 2" xfId="25427" xr:uid="{F9049DC6-D570-42BA-99DF-1E7EA4DA5942}"/>
    <cellStyle name="Comma 3 2 3 2 6 3 2 2" xfId="56251" xr:uid="{FE5DDC0C-AEA0-4117-96FB-75B5E0E9B6BA}"/>
    <cellStyle name="Comma 3 2 3 2 6 3 3" xfId="40841" xr:uid="{4AE4AB68-A5F0-4EEA-A45C-ADB4F6FE21BE}"/>
    <cellStyle name="Comma 3 2 3 2 6 4" xfId="17618" xr:uid="{4F6A3E4F-93C3-45C7-85B4-C7D858E266D7}"/>
    <cellStyle name="Comma 3 2 3 2 6 4 2" xfId="48442" xr:uid="{8CDE18C3-997F-412C-A05B-05A2CFA1EB1E}"/>
    <cellStyle name="Comma 3 2 3 2 6 5" xfId="33032" xr:uid="{ED77D8B1-C457-4BC8-92D1-9A1C6FDE17F8}"/>
    <cellStyle name="Comma 3 2 3 2 7" xfId="4109" xr:uid="{B4D13FC3-7EAF-4AF4-B7DF-BA8A61714BC5}"/>
    <cellStyle name="Comma 3 2 3 2 7 2" xfId="11920" xr:uid="{254E3D74-4F96-49B5-B20E-B57A663180EB}"/>
    <cellStyle name="Comma 3 2 3 2 7 2 2" xfId="27331" xr:uid="{51246596-91A2-4809-9406-EF333827D48B}"/>
    <cellStyle name="Comma 3 2 3 2 7 2 2 2" xfId="58155" xr:uid="{2F9FCF86-1B62-45D3-B3F1-B0829535A1C3}"/>
    <cellStyle name="Comma 3 2 3 2 7 2 3" xfId="42745" xr:uid="{4827E12C-46A3-4D20-BE72-5CC4059BFB3F}"/>
    <cellStyle name="Comma 3 2 3 2 7 3" xfId="19522" xr:uid="{E1E36F6F-4AC9-4B17-904B-9659E5DD5F88}"/>
    <cellStyle name="Comma 3 2 3 2 7 3 2" xfId="50346" xr:uid="{A7E66591-9C87-45A8-9653-93946B24C06E}"/>
    <cellStyle name="Comma 3 2 3 2 7 4" xfId="34936" xr:uid="{41BA2011-AA9B-4099-9C07-C6184DDF6D73}"/>
    <cellStyle name="Comma 3 2 3 2 8" xfId="8117" xr:uid="{4C4A12E5-CB15-47DB-A4D5-ED800CD7E42D}"/>
    <cellStyle name="Comma 3 2 3 2 8 2" xfId="23528" xr:uid="{A3AB832E-4A72-4C08-9D82-ED2FE1B9A82C}"/>
    <cellStyle name="Comma 3 2 3 2 8 2 2" xfId="54352" xr:uid="{F92C4A34-2468-43A7-8CE0-5323E9440F07}"/>
    <cellStyle name="Comma 3 2 3 2 8 3" xfId="38942" xr:uid="{5898C5D1-F64F-49F4-BC5A-F5C6E527D2B8}"/>
    <cellStyle name="Comma 3 2 3 2 9" xfId="7908" xr:uid="{62836C1D-37DC-45EB-B4BF-B1D632C98DE6}"/>
    <cellStyle name="Comma 3 2 3 2 9 2" xfId="23319" xr:uid="{2E471D4D-356E-409D-B502-E80946168830}"/>
    <cellStyle name="Comma 3 2 3 2 9 2 2" xfId="54143" xr:uid="{111CA970-6ADB-4946-A924-085E52E88487}"/>
    <cellStyle name="Comma 3 2 3 2 9 3" xfId="38733" xr:uid="{FBFE9A57-0D80-4432-B5E7-1F136EFC7057}"/>
    <cellStyle name="Comma 3 2 3 3" xfId="646" xr:uid="{83103758-0C4B-4CC2-8A4E-494AA84EEF02}"/>
    <cellStyle name="Comma 3 2 3 3 2" xfId="1279" xr:uid="{C0FB46E3-BAA5-4CDB-8A40-FE91566F0D1A}"/>
    <cellStyle name="Comma 3 2 3 3 2 2" xfId="3178" xr:uid="{7A81A0C9-F10F-4C8F-A454-786391781E2C}"/>
    <cellStyle name="Comma 3 2 3 3 2 2 2" xfId="6981" xr:uid="{4E9AC778-87BB-4D30-B21F-B0C60FB37BB3}"/>
    <cellStyle name="Comma 3 2 3 3 2 2 2 2" xfId="14792" xr:uid="{6605DEF3-B516-412E-B7D5-2DE125834BA8}"/>
    <cellStyle name="Comma 3 2 3 3 2 2 2 2 2" xfId="30203" xr:uid="{3A81F819-CE4E-4727-BDA8-9BD151DA46C1}"/>
    <cellStyle name="Comma 3 2 3 3 2 2 2 2 2 2" xfId="61027" xr:uid="{FF25EF35-C05A-460C-856E-E0BDE2DDC351}"/>
    <cellStyle name="Comma 3 2 3 3 2 2 2 2 3" xfId="45617" xr:uid="{8413CC3D-8412-47FC-A572-698D83892E32}"/>
    <cellStyle name="Comma 3 2 3 3 2 2 2 3" xfId="22394" xr:uid="{B81FCFF3-BEAC-49B8-8E7D-B7FBA977511F}"/>
    <cellStyle name="Comma 3 2 3 3 2 2 2 3 2" xfId="53218" xr:uid="{B2FE486B-C61E-4A4F-9ED3-C77C266489BD}"/>
    <cellStyle name="Comma 3 2 3 3 2 2 2 4" xfId="37808" xr:uid="{196B43EB-1953-4A2A-B0AE-5CE99EF4B3F6}"/>
    <cellStyle name="Comma 3 2 3 3 2 2 3" xfId="10989" xr:uid="{DB0E83D6-8535-4C89-A442-5DFA5C78117B}"/>
    <cellStyle name="Comma 3 2 3 3 2 2 3 2" xfId="26400" xr:uid="{D1F15365-2F47-4CE9-9CDD-050ECF1D8CAC}"/>
    <cellStyle name="Comma 3 2 3 3 2 2 3 2 2" xfId="57224" xr:uid="{EDF70030-B37E-4055-8909-BFAB5E9FDCDB}"/>
    <cellStyle name="Comma 3 2 3 3 2 2 3 3" xfId="41814" xr:uid="{6E503E5A-A93C-4587-8E59-CF22B03FFF87}"/>
    <cellStyle name="Comma 3 2 3 3 2 2 4" xfId="18591" xr:uid="{82A34014-1775-4F38-A968-DEDD71CA2B42}"/>
    <cellStyle name="Comma 3 2 3 3 2 2 4 2" xfId="49415" xr:uid="{C41E017B-B394-4735-96D0-0BB1FAE51DDC}"/>
    <cellStyle name="Comma 3 2 3 3 2 2 5" xfId="34005" xr:uid="{4C6CEF05-C9DB-4EFF-99BE-D63B14742ED9}"/>
    <cellStyle name="Comma 3 2 3 3 2 3" xfId="5082" xr:uid="{FD1DEC1B-968B-40D7-8558-12D5D8321604}"/>
    <cellStyle name="Comma 3 2 3 3 2 3 2" xfId="12893" xr:uid="{E30B1CD9-9D33-4F86-86E2-A9332AB3807C}"/>
    <cellStyle name="Comma 3 2 3 3 2 3 2 2" xfId="28304" xr:uid="{288C0372-3FBE-42CC-97C8-44EB9C62F7D2}"/>
    <cellStyle name="Comma 3 2 3 3 2 3 2 2 2" xfId="59128" xr:uid="{05088933-33E3-415D-88F1-D921CBB1A842}"/>
    <cellStyle name="Comma 3 2 3 3 2 3 2 3" xfId="43718" xr:uid="{33B4C687-EEC1-46A9-800B-B29E7661E4E0}"/>
    <cellStyle name="Comma 3 2 3 3 2 3 3" xfId="20495" xr:uid="{6860F4F9-EEFD-47A6-A3B6-73338E437F0E}"/>
    <cellStyle name="Comma 3 2 3 3 2 3 3 2" xfId="51319" xr:uid="{1B0234FE-EE1C-4642-A143-2BE5C5DD1E2D}"/>
    <cellStyle name="Comma 3 2 3 3 2 3 4" xfId="35909" xr:uid="{741A1CF8-6DBA-4BA8-8082-0E6D78E87CED}"/>
    <cellStyle name="Comma 3 2 3 3 2 4" xfId="9090" xr:uid="{162E7663-1A44-47F2-8202-87053F398F8A}"/>
    <cellStyle name="Comma 3 2 3 3 2 4 2" xfId="24501" xr:uid="{D7491C72-78D0-4014-97B5-D049B4F11A8A}"/>
    <cellStyle name="Comma 3 2 3 3 2 4 2 2" xfId="55325" xr:uid="{47F4F49A-3335-43B7-B0FA-6F4846B1FD61}"/>
    <cellStyle name="Comma 3 2 3 3 2 4 3" xfId="39915" xr:uid="{99A2494F-2B17-4585-A89E-2E143D9FB58E}"/>
    <cellStyle name="Comma 3 2 3 3 2 5" xfId="16692" xr:uid="{496AA0E8-6F74-4523-98C2-EF57A16B0FD8}"/>
    <cellStyle name="Comma 3 2 3 3 2 5 2" xfId="47516" xr:uid="{BFDB7F23-6A66-4124-8403-822DF03C8CB1}"/>
    <cellStyle name="Comma 3 2 3 3 2 6" xfId="32106" xr:uid="{61662F8B-C9BE-44ED-9751-21081B17E93A}"/>
    <cellStyle name="Comma 3 2 3 3 3" xfId="1912" xr:uid="{957B1D9C-F146-496C-B2D3-CBE6949264ED}"/>
    <cellStyle name="Comma 3 2 3 3 3 2" xfId="3811" xr:uid="{ECC95244-B50F-4518-A5DA-69390AAE4272}"/>
    <cellStyle name="Comma 3 2 3 3 3 2 2" xfId="7614" xr:uid="{8E6B0AF5-634C-4F6D-AC3C-73804F7AC6AD}"/>
    <cellStyle name="Comma 3 2 3 3 3 2 2 2" xfId="15425" xr:uid="{C7CDE26C-86C5-4E7E-82F5-738ECB828658}"/>
    <cellStyle name="Comma 3 2 3 3 3 2 2 2 2" xfId="30836" xr:uid="{CDACDA78-9523-4FBD-85D5-A739992024D4}"/>
    <cellStyle name="Comma 3 2 3 3 3 2 2 2 2 2" xfId="61660" xr:uid="{95ED1210-1513-4DD8-A8D9-AB82CE3DFFB5}"/>
    <cellStyle name="Comma 3 2 3 3 3 2 2 2 3" xfId="46250" xr:uid="{DAEEB1DD-2B08-44CE-ADAD-C812299D0492}"/>
    <cellStyle name="Comma 3 2 3 3 3 2 2 3" xfId="23027" xr:uid="{9FE55B24-1885-4BA1-A538-0F35CEE6A650}"/>
    <cellStyle name="Comma 3 2 3 3 3 2 2 3 2" xfId="53851" xr:uid="{3F2104C3-397C-440B-8182-CA912F632B74}"/>
    <cellStyle name="Comma 3 2 3 3 3 2 2 4" xfId="38441" xr:uid="{2733DA74-63EB-4578-AF46-DD7E0FC9B39D}"/>
    <cellStyle name="Comma 3 2 3 3 3 2 3" xfId="11622" xr:uid="{F7430764-1467-45AB-BC9E-50249D5B762C}"/>
    <cellStyle name="Comma 3 2 3 3 3 2 3 2" xfId="27033" xr:uid="{C9CB091B-B3F4-4369-A842-F74497B0F098}"/>
    <cellStyle name="Comma 3 2 3 3 3 2 3 2 2" xfId="57857" xr:uid="{EA3FE939-9581-4767-AD84-80E65819C7A0}"/>
    <cellStyle name="Comma 3 2 3 3 3 2 3 3" xfId="42447" xr:uid="{92FB584D-B732-44DD-BA7F-1B0DCBC2C9E2}"/>
    <cellStyle name="Comma 3 2 3 3 3 2 4" xfId="19224" xr:uid="{E5C24E75-D0C2-4256-9C7D-AE0895F0709B}"/>
    <cellStyle name="Comma 3 2 3 3 3 2 4 2" xfId="50048" xr:uid="{618606D9-AD66-47EF-ACDC-7CFB6D9BAB8C}"/>
    <cellStyle name="Comma 3 2 3 3 3 2 5" xfId="34638" xr:uid="{45EC2474-8247-4C6F-B047-E0921A03B45C}"/>
    <cellStyle name="Comma 3 2 3 3 3 3" xfId="5715" xr:uid="{6DB980DD-1C70-4134-A1BB-3185FA53A4EA}"/>
    <cellStyle name="Comma 3 2 3 3 3 3 2" xfId="13526" xr:uid="{C4D95EB1-E6A0-4B64-8455-5101570DEDF7}"/>
    <cellStyle name="Comma 3 2 3 3 3 3 2 2" xfId="28937" xr:uid="{8383847E-8596-43C8-9267-5EB47E89D494}"/>
    <cellStyle name="Comma 3 2 3 3 3 3 2 2 2" xfId="59761" xr:uid="{6FFC2539-5B21-4E2E-8294-3E371A4E0603}"/>
    <cellStyle name="Comma 3 2 3 3 3 3 2 3" xfId="44351" xr:uid="{C6094ED9-0234-4250-9DF0-F228E11D7F65}"/>
    <cellStyle name="Comma 3 2 3 3 3 3 3" xfId="21128" xr:uid="{E52BE026-5FED-49D8-8E40-1ED192BDFE2D}"/>
    <cellStyle name="Comma 3 2 3 3 3 3 3 2" xfId="51952" xr:uid="{D7A0C550-CE0E-432A-BD6D-90AFA0712B69}"/>
    <cellStyle name="Comma 3 2 3 3 3 3 4" xfId="36542" xr:uid="{3CFC7E07-7272-4490-8859-6BF741F57975}"/>
    <cellStyle name="Comma 3 2 3 3 3 4" xfId="9723" xr:uid="{9E026456-EF29-4194-B53B-79CFB9DAF60A}"/>
    <cellStyle name="Comma 3 2 3 3 3 4 2" xfId="25134" xr:uid="{1289CFFB-DE7F-4E5C-BA23-D25EC16DF098}"/>
    <cellStyle name="Comma 3 2 3 3 3 4 2 2" xfId="55958" xr:uid="{4EA0B42C-64C6-4742-A59B-CCC2E32EDAF1}"/>
    <cellStyle name="Comma 3 2 3 3 3 4 3" xfId="40548" xr:uid="{82740CA8-0CD0-4C6C-A88F-3A2D276F849E}"/>
    <cellStyle name="Comma 3 2 3 3 3 5" xfId="17325" xr:uid="{2A35C526-285D-4366-B5DE-97B0EEAFE4CA}"/>
    <cellStyle name="Comma 3 2 3 3 3 5 2" xfId="48149" xr:uid="{CFECF283-B661-4857-A4AD-77A37B39F4AC}"/>
    <cellStyle name="Comma 3 2 3 3 3 6" xfId="32739" xr:uid="{043D19D4-D995-45AD-9AC7-28D5F362E185}"/>
    <cellStyle name="Comma 3 2 3 3 4" xfId="2545" xr:uid="{730DDBFF-C6B9-4140-AA23-D88FE6AF5DFE}"/>
    <cellStyle name="Comma 3 2 3 3 4 2" xfId="6348" xr:uid="{C1E526C1-9A43-4AC4-B061-AD7F156BE587}"/>
    <cellStyle name="Comma 3 2 3 3 4 2 2" xfId="14159" xr:uid="{836F0908-EB0E-4904-88B0-57708C65A649}"/>
    <cellStyle name="Comma 3 2 3 3 4 2 2 2" xfId="29570" xr:uid="{3435555A-712A-481E-8FE0-F2FC24A292D7}"/>
    <cellStyle name="Comma 3 2 3 3 4 2 2 2 2" xfId="60394" xr:uid="{7C4B8496-AA25-4907-9171-11499755B9CB}"/>
    <cellStyle name="Comma 3 2 3 3 4 2 2 3" xfId="44984" xr:uid="{942F27F3-587E-40C8-A757-D4C3C64068C0}"/>
    <cellStyle name="Comma 3 2 3 3 4 2 3" xfId="21761" xr:uid="{7B546128-C481-435C-B23E-3FA4A8B90F35}"/>
    <cellStyle name="Comma 3 2 3 3 4 2 3 2" xfId="52585" xr:uid="{6EE76705-6147-4D66-A47C-8F1CE918F87E}"/>
    <cellStyle name="Comma 3 2 3 3 4 2 4" xfId="37175" xr:uid="{140887BF-1D8B-4C51-AD3D-DEA1E9728D30}"/>
    <cellStyle name="Comma 3 2 3 3 4 3" xfId="10356" xr:uid="{AA0E8412-7110-4A38-A74D-873D440429D8}"/>
    <cellStyle name="Comma 3 2 3 3 4 3 2" xfId="25767" xr:uid="{3CA6EC6B-CC5A-422E-B62B-028DE77A3036}"/>
    <cellStyle name="Comma 3 2 3 3 4 3 2 2" xfId="56591" xr:uid="{6E22A773-E791-4A81-A56F-33326E63B9E0}"/>
    <cellStyle name="Comma 3 2 3 3 4 3 3" xfId="41181" xr:uid="{44C45583-B726-4CDC-92A2-115D81BD0DFF}"/>
    <cellStyle name="Comma 3 2 3 3 4 4" xfId="17958" xr:uid="{CD30C66F-366F-4586-BEE6-69508E4630FA}"/>
    <cellStyle name="Comma 3 2 3 3 4 4 2" xfId="48782" xr:uid="{00A36684-2D03-4202-A8AD-148BF09984AE}"/>
    <cellStyle name="Comma 3 2 3 3 4 5" xfId="33372" xr:uid="{59756EEE-C552-4273-9A91-DD9A105E942F}"/>
    <cellStyle name="Comma 3 2 3 3 5" xfId="4449" xr:uid="{80D75463-0928-4C14-B274-F7BA1F8C4F2B}"/>
    <cellStyle name="Comma 3 2 3 3 5 2" xfId="12260" xr:uid="{0932D959-C8BF-436D-A69B-A860AEF914DA}"/>
    <cellStyle name="Comma 3 2 3 3 5 2 2" xfId="27671" xr:uid="{B849C16F-060C-4A8F-A847-3FE58C6FDFB0}"/>
    <cellStyle name="Comma 3 2 3 3 5 2 2 2" xfId="58495" xr:uid="{06BD9F27-01A5-4A1B-8344-B46090E57FED}"/>
    <cellStyle name="Comma 3 2 3 3 5 2 3" xfId="43085" xr:uid="{0FB3ABCA-8B59-4444-802A-1946A6B69493}"/>
    <cellStyle name="Comma 3 2 3 3 5 3" xfId="19862" xr:uid="{0DE7E466-4A3C-4E3E-A1D7-C4CC9A76BEC0}"/>
    <cellStyle name="Comma 3 2 3 3 5 3 2" xfId="50686" xr:uid="{57198BB1-93DA-4FF4-B6D0-1E033A6F2C49}"/>
    <cellStyle name="Comma 3 2 3 3 5 4" xfId="35276" xr:uid="{1693252D-94FC-487D-9AB9-F6CBDB26CD04}"/>
    <cellStyle name="Comma 3 2 3 3 6" xfId="8457" xr:uid="{56C74866-AC47-45A2-BAAD-DA029F7365B9}"/>
    <cellStyle name="Comma 3 2 3 3 6 2" xfId="23868" xr:uid="{48B7425F-816D-4622-960C-F7F6CF4383BD}"/>
    <cellStyle name="Comma 3 2 3 3 6 2 2" xfId="54692" xr:uid="{FC92E1B2-548B-4406-8E37-6D1C866BCB72}"/>
    <cellStyle name="Comma 3 2 3 3 6 3" xfId="39282" xr:uid="{C5ED2DF9-2BCE-41FB-BDDE-90B98A6EE17A}"/>
    <cellStyle name="Comma 3 2 3 3 7" xfId="16059" xr:uid="{CCFFD462-04BA-4793-A721-3724ABFBA3C6}"/>
    <cellStyle name="Comma 3 2 3 3 7 2" xfId="46883" xr:uid="{4DB45BD0-B6D2-4F48-9F6C-8BA55680D14D}"/>
    <cellStyle name="Comma 3 2 3 3 8" xfId="31473" xr:uid="{651F1A2C-EE07-4791-BE30-CB79873A7BEA}"/>
    <cellStyle name="Comma 3 2 3 4" xfId="437" xr:uid="{09C7E187-7A4A-46D8-8696-7BBADB4DB809}"/>
    <cellStyle name="Comma 3 2 3 4 2" xfId="1070" xr:uid="{58FC07AD-6897-4D07-A0C2-997927BF5A51}"/>
    <cellStyle name="Comma 3 2 3 4 2 2" xfId="2969" xr:uid="{62D5FD09-7387-4BD0-A66E-87E774F04E91}"/>
    <cellStyle name="Comma 3 2 3 4 2 2 2" xfId="6772" xr:uid="{3DFD02D8-25B3-473A-AED7-37FD1B06A284}"/>
    <cellStyle name="Comma 3 2 3 4 2 2 2 2" xfId="14583" xr:uid="{3EF24FB8-1578-4651-A0B6-D1B65DC9D486}"/>
    <cellStyle name="Comma 3 2 3 4 2 2 2 2 2" xfId="29994" xr:uid="{B344724E-0940-43E5-A957-FC46B683D420}"/>
    <cellStyle name="Comma 3 2 3 4 2 2 2 2 2 2" xfId="60818" xr:uid="{783750BC-3034-4039-9A01-728350AD5FA8}"/>
    <cellStyle name="Comma 3 2 3 4 2 2 2 2 3" xfId="45408" xr:uid="{9BD9FEBE-4752-4A34-8149-43680C19AE3C}"/>
    <cellStyle name="Comma 3 2 3 4 2 2 2 3" xfId="22185" xr:uid="{5AEA5BBF-DB86-46AC-B0DF-AF9216D7ABAD}"/>
    <cellStyle name="Comma 3 2 3 4 2 2 2 3 2" xfId="53009" xr:uid="{3847DAC8-8CDE-429D-8374-4C0C888B070D}"/>
    <cellStyle name="Comma 3 2 3 4 2 2 2 4" xfId="37599" xr:uid="{E651F98C-8603-4169-95D6-CB2F84CC78D5}"/>
    <cellStyle name="Comma 3 2 3 4 2 2 3" xfId="10780" xr:uid="{14D54F5F-D88C-43CB-9A6A-E6937C151B4F}"/>
    <cellStyle name="Comma 3 2 3 4 2 2 3 2" xfId="26191" xr:uid="{DC13E02B-94DD-46A2-8597-531DF6321997}"/>
    <cellStyle name="Comma 3 2 3 4 2 2 3 2 2" xfId="57015" xr:uid="{332D76CC-692C-460F-AAAE-3EFB04B90A82}"/>
    <cellStyle name="Comma 3 2 3 4 2 2 3 3" xfId="41605" xr:uid="{DBFC4084-96DC-435C-AAFB-44B1BD28F522}"/>
    <cellStyle name="Comma 3 2 3 4 2 2 4" xfId="18382" xr:uid="{BBD38E93-EA90-43F0-ABE9-62A12AB8B816}"/>
    <cellStyle name="Comma 3 2 3 4 2 2 4 2" xfId="49206" xr:uid="{669C79E5-5112-49B6-B712-C07937EDA362}"/>
    <cellStyle name="Comma 3 2 3 4 2 2 5" xfId="33796" xr:uid="{526488E0-DE04-40F5-B7F8-2819078A1397}"/>
    <cellStyle name="Comma 3 2 3 4 2 3" xfId="4873" xr:uid="{4199BA68-DC7F-4B2F-A4D0-162547FD33A6}"/>
    <cellStyle name="Comma 3 2 3 4 2 3 2" xfId="12684" xr:uid="{831328E8-CBD7-43DF-AB85-31702319F573}"/>
    <cellStyle name="Comma 3 2 3 4 2 3 2 2" xfId="28095" xr:uid="{F26A119B-AA5D-44E3-A35E-7802BDCD6AE7}"/>
    <cellStyle name="Comma 3 2 3 4 2 3 2 2 2" xfId="58919" xr:uid="{579AC2B8-17F1-4604-B4A8-72115C808966}"/>
    <cellStyle name="Comma 3 2 3 4 2 3 2 3" xfId="43509" xr:uid="{8741AD6B-72F0-4A5F-92E6-DEB2830B9DF8}"/>
    <cellStyle name="Comma 3 2 3 4 2 3 3" xfId="20286" xr:uid="{58885B17-7B9A-4900-A7AE-0ED503A06070}"/>
    <cellStyle name="Comma 3 2 3 4 2 3 3 2" xfId="51110" xr:uid="{5B9AB3A7-C114-4E77-963C-37A725BDDE26}"/>
    <cellStyle name="Comma 3 2 3 4 2 3 4" xfId="35700" xr:uid="{01FEC450-05C7-485E-9D76-E8CC5E917EB6}"/>
    <cellStyle name="Comma 3 2 3 4 2 4" xfId="8881" xr:uid="{8402BCE3-23B8-49B5-9B00-FBA11BF19E39}"/>
    <cellStyle name="Comma 3 2 3 4 2 4 2" xfId="24292" xr:uid="{E84B5588-A412-40C1-8AE7-E39838E5BD79}"/>
    <cellStyle name="Comma 3 2 3 4 2 4 2 2" xfId="55116" xr:uid="{8D3FAA23-C01A-4A26-B651-6654111C5E6C}"/>
    <cellStyle name="Comma 3 2 3 4 2 4 3" xfId="39706" xr:uid="{A4CE9D97-978A-47E0-94CA-78CE51E86436}"/>
    <cellStyle name="Comma 3 2 3 4 2 5" xfId="16483" xr:uid="{5E8CCD7B-2DAD-4685-98DD-66793623F093}"/>
    <cellStyle name="Comma 3 2 3 4 2 5 2" xfId="47307" xr:uid="{2DBA9A9A-3686-493F-9C27-67CFC6197AE5}"/>
    <cellStyle name="Comma 3 2 3 4 2 6" xfId="31897" xr:uid="{59EF5A1E-C23C-4891-9CBB-9084EB7D98A2}"/>
    <cellStyle name="Comma 3 2 3 4 3" xfId="1703" xr:uid="{05A8A55B-337E-4B33-BC4A-36A6EC0BBD16}"/>
    <cellStyle name="Comma 3 2 3 4 3 2" xfId="3602" xr:uid="{9CE78E44-8FE4-4D15-96F9-33C05FA7DF23}"/>
    <cellStyle name="Comma 3 2 3 4 3 2 2" xfId="7405" xr:uid="{3D8C189A-CD88-416D-A37E-41A785A5C14D}"/>
    <cellStyle name="Comma 3 2 3 4 3 2 2 2" xfId="15216" xr:uid="{74DD9907-6614-462F-8B1E-9C0043387C65}"/>
    <cellStyle name="Comma 3 2 3 4 3 2 2 2 2" xfId="30627" xr:uid="{BCBDA043-FD5E-4148-A144-43E5B5C0D5AD}"/>
    <cellStyle name="Comma 3 2 3 4 3 2 2 2 2 2" xfId="61451" xr:uid="{C6DB6FAE-D2A5-45D3-A5CC-405A201D38D5}"/>
    <cellStyle name="Comma 3 2 3 4 3 2 2 2 3" xfId="46041" xr:uid="{74936799-DB20-4AAF-9B0B-C3B2F3853BC6}"/>
    <cellStyle name="Comma 3 2 3 4 3 2 2 3" xfId="22818" xr:uid="{927948F3-FBFD-430D-9CEB-55D8148B840E}"/>
    <cellStyle name="Comma 3 2 3 4 3 2 2 3 2" xfId="53642" xr:uid="{46233241-34ED-401B-81BC-C731619FBE99}"/>
    <cellStyle name="Comma 3 2 3 4 3 2 2 4" xfId="38232" xr:uid="{C3A73919-0240-4D67-BFB4-6357E9F562D1}"/>
    <cellStyle name="Comma 3 2 3 4 3 2 3" xfId="11413" xr:uid="{B7F7B1E5-CA2F-4FC5-8341-3A730294961C}"/>
    <cellStyle name="Comma 3 2 3 4 3 2 3 2" xfId="26824" xr:uid="{1EF0648D-7F8C-4F6F-A61A-179F04369BC5}"/>
    <cellStyle name="Comma 3 2 3 4 3 2 3 2 2" xfId="57648" xr:uid="{A8EEB2E8-327F-4119-A141-FE2FF79CDECB}"/>
    <cellStyle name="Comma 3 2 3 4 3 2 3 3" xfId="42238" xr:uid="{A37C17D9-A410-426E-9F51-6485331680EB}"/>
    <cellStyle name="Comma 3 2 3 4 3 2 4" xfId="19015" xr:uid="{C448A9B4-51DC-4781-9EE0-C83643AF9784}"/>
    <cellStyle name="Comma 3 2 3 4 3 2 4 2" xfId="49839" xr:uid="{51CE2B23-939D-46CC-BB01-CD2994F7E78E}"/>
    <cellStyle name="Comma 3 2 3 4 3 2 5" xfId="34429" xr:uid="{7B21CC83-E3E1-4B34-9459-91D48C3B5D7D}"/>
    <cellStyle name="Comma 3 2 3 4 3 3" xfId="5506" xr:uid="{1C488919-B683-48BF-BCDE-3271CA4C2755}"/>
    <cellStyle name="Comma 3 2 3 4 3 3 2" xfId="13317" xr:uid="{BDAED2D2-11B4-4862-8ADE-6318EEE5EB6F}"/>
    <cellStyle name="Comma 3 2 3 4 3 3 2 2" xfId="28728" xr:uid="{6E043509-683A-4BAA-8C73-E8C482D21F00}"/>
    <cellStyle name="Comma 3 2 3 4 3 3 2 2 2" xfId="59552" xr:uid="{5D04E279-B97B-4B93-8062-9DD13577E780}"/>
    <cellStyle name="Comma 3 2 3 4 3 3 2 3" xfId="44142" xr:uid="{02D118C5-8C16-42A0-916F-5629BECD77B0}"/>
    <cellStyle name="Comma 3 2 3 4 3 3 3" xfId="20919" xr:uid="{D8D078E2-AE2B-4B71-9682-FD125933108F}"/>
    <cellStyle name="Comma 3 2 3 4 3 3 3 2" xfId="51743" xr:uid="{C469344A-B3C3-4FDB-85E6-FBA876EEE283}"/>
    <cellStyle name="Comma 3 2 3 4 3 3 4" xfId="36333" xr:uid="{D2E83C9F-8FAB-4C3F-98C7-1CAC99D1E71C}"/>
    <cellStyle name="Comma 3 2 3 4 3 4" xfId="9514" xr:uid="{01899DF1-7DB4-4B2B-B39B-823DB8682CA4}"/>
    <cellStyle name="Comma 3 2 3 4 3 4 2" xfId="24925" xr:uid="{188FF548-112B-43B7-9950-C1837B7ED438}"/>
    <cellStyle name="Comma 3 2 3 4 3 4 2 2" xfId="55749" xr:uid="{295DF9FE-AF6B-4642-BAE1-8274E9C874DF}"/>
    <cellStyle name="Comma 3 2 3 4 3 4 3" xfId="40339" xr:uid="{619B7499-2FF0-4857-B1AE-03B5D99DFDEB}"/>
    <cellStyle name="Comma 3 2 3 4 3 5" xfId="17116" xr:uid="{6DEE8AA4-9E94-4F92-8984-34945B40A40B}"/>
    <cellStyle name="Comma 3 2 3 4 3 5 2" xfId="47940" xr:uid="{D547D021-6273-442F-A8B1-37CE00A77D07}"/>
    <cellStyle name="Comma 3 2 3 4 3 6" xfId="32530" xr:uid="{D7934E71-676F-4193-8987-5A427FDC1D0E}"/>
    <cellStyle name="Comma 3 2 3 4 4" xfId="2336" xr:uid="{EE74943D-8B2B-4845-84EC-87C376A0E5DB}"/>
    <cellStyle name="Comma 3 2 3 4 4 2" xfId="6139" xr:uid="{DB3AC165-3AEB-4F4C-93FB-D145C277E2EC}"/>
    <cellStyle name="Comma 3 2 3 4 4 2 2" xfId="13950" xr:uid="{3EEBA9DA-A265-4E81-9957-C55973D008B8}"/>
    <cellStyle name="Comma 3 2 3 4 4 2 2 2" xfId="29361" xr:uid="{C37B992A-67DC-49A1-B9F0-4C2AFB908FB9}"/>
    <cellStyle name="Comma 3 2 3 4 4 2 2 2 2" xfId="60185" xr:uid="{74F70CFD-0DE7-471B-8F5A-F02FA7D0E785}"/>
    <cellStyle name="Comma 3 2 3 4 4 2 2 3" xfId="44775" xr:uid="{23478ECD-5239-473A-B0FB-D8FB6ECB48F6}"/>
    <cellStyle name="Comma 3 2 3 4 4 2 3" xfId="21552" xr:uid="{63FE7E04-EE35-41E7-97D9-BB55030A66F3}"/>
    <cellStyle name="Comma 3 2 3 4 4 2 3 2" xfId="52376" xr:uid="{538D8403-7C51-4FF5-84DC-800770C0226B}"/>
    <cellStyle name="Comma 3 2 3 4 4 2 4" xfId="36966" xr:uid="{9FB7FA3C-7E2F-4E03-960F-603F2AA08CD3}"/>
    <cellStyle name="Comma 3 2 3 4 4 3" xfId="10147" xr:uid="{5B4D91C9-DBC5-4B15-84F5-0AA9F3F0144F}"/>
    <cellStyle name="Comma 3 2 3 4 4 3 2" xfId="25558" xr:uid="{BDC7F3AF-619F-4553-A5FB-30F755E98D72}"/>
    <cellStyle name="Comma 3 2 3 4 4 3 2 2" xfId="56382" xr:uid="{DF0265F8-7AC8-426C-A6D6-3B29D4A6AC4A}"/>
    <cellStyle name="Comma 3 2 3 4 4 3 3" xfId="40972" xr:uid="{7D92E0AA-B232-4E61-97FF-3068E2B238F0}"/>
    <cellStyle name="Comma 3 2 3 4 4 4" xfId="17749" xr:uid="{911EE973-3EE8-4953-B1A1-95F25B5FD5C1}"/>
    <cellStyle name="Comma 3 2 3 4 4 4 2" xfId="48573" xr:uid="{90C370DF-B243-46BA-B021-59A63F8E8A52}"/>
    <cellStyle name="Comma 3 2 3 4 4 5" xfId="33163" xr:uid="{5C0E2DBD-9F99-4090-9323-78D9D8CC53C2}"/>
    <cellStyle name="Comma 3 2 3 4 5" xfId="4240" xr:uid="{283B5638-926A-4B06-B95A-49B21D83AFA9}"/>
    <cellStyle name="Comma 3 2 3 4 5 2" xfId="12051" xr:uid="{810765EC-4E51-44C7-BA87-930FC4CFE195}"/>
    <cellStyle name="Comma 3 2 3 4 5 2 2" xfId="27462" xr:uid="{391D527A-C6B0-4BFA-A4D8-9F4F323D1365}"/>
    <cellStyle name="Comma 3 2 3 4 5 2 2 2" xfId="58286" xr:uid="{6503485F-320C-4181-BF02-77FB511AFAE2}"/>
    <cellStyle name="Comma 3 2 3 4 5 2 3" xfId="42876" xr:uid="{22B812C0-EF21-4D71-9B61-4D26D3768B41}"/>
    <cellStyle name="Comma 3 2 3 4 5 3" xfId="19653" xr:uid="{B35A067E-90A2-475C-9729-3AB6865570AE}"/>
    <cellStyle name="Comma 3 2 3 4 5 3 2" xfId="50477" xr:uid="{B39CFD3C-1DCA-4210-A955-8E31BC86997B}"/>
    <cellStyle name="Comma 3 2 3 4 5 4" xfId="35067" xr:uid="{46A7B74E-3013-43CC-897C-A4C1FBA5E61B}"/>
    <cellStyle name="Comma 3 2 3 4 6" xfId="8248" xr:uid="{3BE54DC6-66BE-46DB-A004-965F9D11C64F}"/>
    <cellStyle name="Comma 3 2 3 4 6 2" xfId="23659" xr:uid="{18D8E090-C42A-4FE2-8B0E-5CE0A0F0E0DE}"/>
    <cellStyle name="Comma 3 2 3 4 6 2 2" xfId="54483" xr:uid="{A12C9E4E-0DD6-4006-8893-89247929A707}"/>
    <cellStyle name="Comma 3 2 3 4 6 3" xfId="39073" xr:uid="{E333DFF5-4A9A-4389-B73A-01DA79CA354C}"/>
    <cellStyle name="Comma 3 2 3 4 7" xfId="15850" xr:uid="{03FC4F5E-9BC5-45B2-8C52-461480468826}"/>
    <cellStyle name="Comma 3 2 3 4 7 2" xfId="46674" xr:uid="{92CB89E4-6301-4D10-83A4-E232C91EC5B0}"/>
    <cellStyle name="Comma 3 2 3 4 8" xfId="31264" xr:uid="{511A4C54-1CE3-4EBA-B6A2-FA4FA9055221}"/>
    <cellStyle name="Comma 3 2 3 5" xfId="857" xr:uid="{487775CD-3E7F-4479-AB2D-523C2D684648}"/>
    <cellStyle name="Comma 3 2 3 5 2" xfId="2756" xr:uid="{777E9BB4-B286-4DE9-9B00-753102FAFF4F}"/>
    <cellStyle name="Comma 3 2 3 5 2 2" xfId="6559" xr:uid="{99CA7281-6462-4F84-98DE-241F49ADCE2C}"/>
    <cellStyle name="Comma 3 2 3 5 2 2 2" xfId="14370" xr:uid="{382B2011-9062-484C-BCA7-38DC55FFC649}"/>
    <cellStyle name="Comma 3 2 3 5 2 2 2 2" xfId="29781" xr:uid="{50E5D651-72C3-4F3B-95C8-AE27CB5C27E5}"/>
    <cellStyle name="Comma 3 2 3 5 2 2 2 2 2" xfId="60605" xr:uid="{3F518B0E-D8B8-4529-8BFF-E4B6C8C82C78}"/>
    <cellStyle name="Comma 3 2 3 5 2 2 2 3" xfId="45195" xr:uid="{46E1580A-B5FB-47A6-BE9E-9EDB4006CCBA}"/>
    <cellStyle name="Comma 3 2 3 5 2 2 3" xfId="21972" xr:uid="{9217CDDB-59CD-4F76-A00E-BB9DF2F5EB58}"/>
    <cellStyle name="Comma 3 2 3 5 2 2 3 2" xfId="52796" xr:uid="{D0719C09-EF26-4A0D-B431-7168766FDC97}"/>
    <cellStyle name="Comma 3 2 3 5 2 2 4" xfId="37386" xr:uid="{65E5C95B-41C4-4D57-BFDF-5CBC3C65BB7E}"/>
    <cellStyle name="Comma 3 2 3 5 2 3" xfId="10567" xr:uid="{4974FD01-85D2-4F9B-91B7-AFC949DC1160}"/>
    <cellStyle name="Comma 3 2 3 5 2 3 2" xfId="25978" xr:uid="{66D7D480-F0E0-41A4-B010-FE00634E6C94}"/>
    <cellStyle name="Comma 3 2 3 5 2 3 2 2" xfId="56802" xr:uid="{BD2A1DE0-45EA-4515-B944-1E7C21A71107}"/>
    <cellStyle name="Comma 3 2 3 5 2 3 3" xfId="41392" xr:uid="{E24A0930-374A-48A1-86FA-8CFCDCB33CD1}"/>
    <cellStyle name="Comma 3 2 3 5 2 4" xfId="18169" xr:uid="{D83E4CF7-C9AD-4EA5-BC66-4B8D5B1D2B51}"/>
    <cellStyle name="Comma 3 2 3 5 2 4 2" xfId="48993" xr:uid="{8F4D71CE-2BEA-44F3-A148-CD87116527BE}"/>
    <cellStyle name="Comma 3 2 3 5 2 5" xfId="33583" xr:uid="{1982BA27-3250-4B3E-BE6A-E878A0E8ADA3}"/>
    <cellStyle name="Comma 3 2 3 5 3" xfId="4660" xr:uid="{3C706E33-F375-46C7-BA61-670AEEC656DE}"/>
    <cellStyle name="Comma 3 2 3 5 3 2" xfId="12471" xr:uid="{0A679D0E-7C65-4BF7-90BD-1D7C29D5AF26}"/>
    <cellStyle name="Comma 3 2 3 5 3 2 2" xfId="27882" xr:uid="{B858E06B-BEEA-4817-872E-726D013399C8}"/>
    <cellStyle name="Comma 3 2 3 5 3 2 2 2" xfId="58706" xr:uid="{10B0E875-452B-4C3E-BE58-F64A64A977F9}"/>
    <cellStyle name="Comma 3 2 3 5 3 2 3" xfId="43296" xr:uid="{6B483AE6-10E8-492F-8D64-A15746EAFFF8}"/>
    <cellStyle name="Comma 3 2 3 5 3 3" xfId="20073" xr:uid="{7D806DA5-E6CA-4949-BB72-8D2E818D37AA}"/>
    <cellStyle name="Comma 3 2 3 5 3 3 2" xfId="50897" xr:uid="{B0105F17-3FC0-4911-9657-4C7B5A1B9B9F}"/>
    <cellStyle name="Comma 3 2 3 5 3 4" xfId="35487" xr:uid="{2956DC79-5E3A-4ACB-9ECD-AF423CDF2F1A}"/>
    <cellStyle name="Comma 3 2 3 5 4" xfId="8668" xr:uid="{07AFFDAD-3F88-48DC-821A-133A8E8740C7}"/>
    <cellStyle name="Comma 3 2 3 5 4 2" xfId="24079" xr:uid="{F12EAADA-C2C5-4622-BCF4-483B67B2E8D8}"/>
    <cellStyle name="Comma 3 2 3 5 4 2 2" xfId="54903" xr:uid="{FACD5E0C-7C83-4120-A8EC-6888804BFAF2}"/>
    <cellStyle name="Comma 3 2 3 5 4 3" xfId="39493" xr:uid="{F91EADFE-9246-4BC7-94DE-44A1A6E49E99}"/>
    <cellStyle name="Comma 3 2 3 5 5" xfId="16270" xr:uid="{0A3EAD73-A4BF-4B74-A195-8CE8F7ED8DC3}"/>
    <cellStyle name="Comma 3 2 3 5 5 2" xfId="47094" xr:uid="{539E4BA4-C57C-4A69-9B1D-113223EAEC32}"/>
    <cellStyle name="Comma 3 2 3 5 6" xfId="31684" xr:uid="{134FAAB6-F22B-4BD0-B791-24D1959340FB}"/>
    <cellStyle name="Comma 3 2 3 6" xfId="1490" xr:uid="{1DFC5F32-4579-467B-8DD9-A504A389F3D1}"/>
    <cellStyle name="Comma 3 2 3 6 2" xfId="3389" xr:uid="{27E331D1-4B3B-4144-A034-D4FBD39631C9}"/>
    <cellStyle name="Comma 3 2 3 6 2 2" xfId="7192" xr:uid="{E7A68371-B1D5-4B45-B2CE-643C47FF6E1D}"/>
    <cellStyle name="Comma 3 2 3 6 2 2 2" xfId="15003" xr:uid="{966CE188-3285-4D32-B29A-0BC7AC26843D}"/>
    <cellStyle name="Comma 3 2 3 6 2 2 2 2" xfId="30414" xr:uid="{839DC91B-89F3-4B34-9E43-B7358B39CC72}"/>
    <cellStyle name="Comma 3 2 3 6 2 2 2 2 2" xfId="61238" xr:uid="{BFDD6F82-BA6A-4CBC-84BF-97EC3B515B6E}"/>
    <cellStyle name="Comma 3 2 3 6 2 2 2 3" xfId="45828" xr:uid="{C679BFB8-4899-470D-B65C-A71855983819}"/>
    <cellStyle name="Comma 3 2 3 6 2 2 3" xfId="22605" xr:uid="{F7AC5CDD-12E4-4F74-ADF7-0086095EAA1A}"/>
    <cellStyle name="Comma 3 2 3 6 2 2 3 2" xfId="53429" xr:uid="{0C3354BA-A9DE-4B33-847A-96F0C2D69D62}"/>
    <cellStyle name="Comma 3 2 3 6 2 2 4" xfId="38019" xr:uid="{815BEF55-D576-49BF-B243-7BE41A181157}"/>
    <cellStyle name="Comma 3 2 3 6 2 3" xfId="11200" xr:uid="{C8CAFF7E-5C36-4188-B9DA-5AD2A56C59E0}"/>
    <cellStyle name="Comma 3 2 3 6 2 3 2" xfId="26611" xr:uid="{9F81DF52-A89A-485F-B53C-85884DDBFA41}"/>
    <cellStyle name="Comma 3 2 3 6 2 3 2 2" xfId="57435" xr:uid="{09B19A66-F643-422C-88A4-8F2B8BB3673E}"/>
    <cellStyle name="Comma 3 2 3 6 2 3 3" xfId="42025" xr:uid="{58318FC6-01C3-4955-A768-2D447D4D288F}"/>
    <cellStyle name="Comma 3 2 3 6 2 4" xfId="18802" xr:uid="{10CF56F3-D494-4492-82B6-631B9E93CA96}"/>
    <cellStyle name="Comma 3 2 3 6 2 4 2" xfId="49626" xr:uid="{FEE6BBDD-D387-44E2-9D6F-88E739EED52D}"/>
    <cellStyle name="Comma 3 2 3 6 2 5" xfId="34216" xr:uid="{AB42E2A2-AFCD-429E-B253-66B160DB6945}"/>
    <cellStyle name="Comma 3 2 3 6 3" xfId="5293" xr:uid="{099A8D2E-B240-4E06-8971-AA9512D32B3B}"/>
    <cellStyle name="Comma 3 2 3 6 3 2" xfId="13104" xr:uid="{BAC88C56-83EA-402D-84F3-122CB7AB844A}"/>
    <cellStyle name="Comma 3 2 3 6 3 2 2" xfId="28515" xr:uid="{5FA967CD-8309-473C-BFE3-B99B895D75D1}"/>
    <cellStyle name="Comma 3 2 3 6 3 2 2 2" xfId="59339" xr:uid="{930112C7-F691-45EC-84E7-9275810FCA27}"/>
    <cellStyle name="Comma 3 2 3 6 3 2 3" xfId="43929" xr:uid="{CA757303-F63C-45C9-AFEB-1151BAD99A6E}"/>
    <cellStyle name="Comma 3 2 3 6 3 3" xfId="20706" xr:uid="{9F32B993-0894-42F4-AA4E-DBA457A6DED8}"/>
    <cellStyle name="Comma 3 2 3 6 3 3 2" xfId="51530" xr:uid="{44C7E667-4866-4B71-8685-8B833E740E13}"/>
    <cellStyle name="Comma 3 2 3 6 3 4" xfId="36120" xr:uid="{AF1BEEEE-0736-4DCC-80CA-D4DFD8D21028}"/>
    <cellStyle name="Comma 3 2 3 6 4" xfId="9301" xr:uid="{80C1BF9B-8340-45C1-B647-C0ADB02965E6}"/>
    <cellStyle name="Comma 3 2 3 6 4 2" xfId="24712" xr:uid="{508D9C93-DBC8-4F81-BD5D-51C2A9E8E6FD}"/>
    <cellStyle name="Comma 3 2 3 6 4 2 2" xfId="55536" xr:uid="{0ECFDD74-33EA-42D0-B072-CB03F192CAEE}"/>
    <cellStyle name="Comma 3 2 3 6 4 3" xfId="40126" xr:uid="{66392966-87CF-4AB0-86B9-CE9A3649ABA8}"/>
    <cellStyle name="Comma 3 2 3 6 5" xfId="16903" xr:uid="{515D2D7E-702B-4496-9A39-A88911A36F74}"/>
    <cellStyle name="Comma 3 2 3 6 5 2" xfId="47727" xr:uid="{12FA034D-D2A6-4AF2-977C-A285059BB02B}"/>
    <cellStyle name="Comma 3 2 3 6 6" xfId="32317" xr:uid="{48F5F86B-C11F-4F24-A414-E507C098B1B8}"/>
    <cellStyle name="Comma 3 2 3 7" xfId="2123" xr:uid="{9AA8A59E-70DC-4F2A-B3F0-E06F16A99953}"/>
    <cellStyle name="Comma 3 2 3 7 2" xfId="5926" xr:uid="{AF9B635C-1E67-41D5-8787-C04167517EC8}"/>
    <cellStyle name="Comma 3 2 3 7 2 2" xfId="13737" xr:uid="{92F694A1-9D4E-49FD-A6D0-628A7429C68B}"/>
    <cellStyle name="Comma 3 2 3 7 2 2 2" xfId="29148" xr:uid="{D66F157F-F3C9-4EAB-868F-E8B4DB40FFA0}"/>
    <cellStyle name="Comma 3 2 3 7 2 2 2 2" xfId="59972" xr:uid="{906785D9-6683-46C0-932F-AC3A0336F0BD}"/>
    <cellStyle name="Comma 3 2 3 7 2 2 3" xfId="44562" xr:uid="{EA707794-2238-4084-B7B8-FDAAFA5C9716}"/>
    <cellStyle name="Comma 3 2 3 7 2 3" xfId="21339" xr:uid="{16264CFD-FF11-4E2F-AE4A-7F30748538D2}"/>
    <cellStyle name="Comma 3 2 3 7 2 3 2" xfId="52163" xr:uid="{EA04E4F8-4DD0-4CF8-B8BE-7C2CF6508429}"/>
    <cellStyle name="Comma 3 2 3 7 2 4" xfId="36753" xr:uid="{573E6900-FCE6-425E-A3C2-0FD196512A57}"/>
    <cellStyle name="Comma 3 2 3 7 3" xfId="9934" xr:uid="{4D88FDFA-5832-40DB-ABAC-A86CF8D06C98}"/>
    <cellStyle name="Comma 3 2 3 7 3 2" xfId="25345" xr:uid="{54BAD74B-E4A4-47CD-92CF-98079C8C3264}"/>
    <cellStyle name="Comma 3 2 3 7 3 2 2" xfId="56169" xr:uid="{E589F978-4950-4398-9720-7F9A2E5DE9B5}"/>
    <cellStyle name="Comma 3 2 3 7 3 3" xfId="40759" xr:uid="{D5425718-2666-4FC1-90C8-38824C3B3250}"/>
    <cellStyle name="Comma 3 2 3 7 4" xfId="17536" xr:uid="{5F855793-3944-48F8-9C7A-2C9FB6CACD42}"/>
    <cellStyle name="Comma 3 2 3 7 4 2" xfId="48360" xr:uid="{DFF4DF3C-A78D-4895-9E8A-CCC8909D9FF8}"/>
    <cellStyle name="Comma 3 2 3 7 5" xfId="32950" xr:uid="{5ECBDF83-6BBC-41FB-9273-3A044EA8B8D9}"/>
    <cellStyle name="Comma 3 2 3 8" xfId="4027" xr:uid="{513A98E5-684A-46BD-A378-DA83D55BF94C}"/>
    <cellStyle name="Comma 3 2 3 8 2" xfId="11838" xr:uid="{2165EE39-DFFE-4986-A5C0-1F587C5D32C7}"/>
    <cellStyle name="Comma 3 2 3 8 2 2" xfId="27249" xr:uid="{70C1F1B0-7CBA-4BFB-99DC-C2C7AE2D25BC}"/>
    <cellStyle name="Comma 3 2 3 8 2 2 2" xfId="58073" xr:uid="{E15EBFD7-241D-406B-9052-09281F4A7873}"/>
    <cellStyle name="Comma 3 2 3 8 2 3" xfId="42663" xr:uid="{05FE1214-EAE8-4B46-A981-A2F03E4356B9}"/>
    <cellStyle name="Comma 3 2 3 8 3" xfId="19440" xr:uid="{E3E56765-6EA3-4009-A1C6-9E49CD6D59DF}"/>
    <cellStyle name="Comma 3 2 3 8 3 2" xfId="50264" xr:uid="{AA0F3ED8-7525-4BAD-99D5-4ADB244ED9FC}"/>
    <cellStyle name="Comma 3 2 3 8 4" xfId="34854" xr:uid="{FCDCDC45-6D6D-4871-A07F-72A881141351}"/>
    <cellStyle name="Comma 3 2 3 9" xfId="8035" xr:uid="{B764E11D-BC82-4087-8541-6106DFB5C22F}"/>
    <cellStyle name="Comma 3 2 3 9 2" xfId="23446" xr:uid="{043E3BAF-82E8-48A6-94F4-5A7092005019}"/>
    <cellStyle name="Comma 3 2 3 9 2 2" xfId="54270" xr:uid="{8EC253F8-82CE-4A4F-937E-781965237FE9}"/>
    <cellStyle name="Comma 3 2 3 9 3" xfId="38860" xr:uid="{E8C5EC8E-4715-4B17-A2ED-6121520579FE}"/>
    <cellStyle name="Comma 3 2 4" xfId="255" xr:uid="{50779BF8-B0EC-43B5-B736-DAD49A8152DF}"/>
    <cellStyle name="Comma 3 2 4 10" xfId="15677" xr:uid="{D71CFCEC-9612-407D-BC9C-9292BD3502C7}"/>
    <cellStyle name="Comma 3 2 4 10 2" xfId="46501" xr:uid="{50373C7A-B616-46C2-BE76-647AF796D683}"/>
    <cellStyle name="Comma 3 2 4 11" xfId="31091" xr:uid="{49BF6B19-F28C-4559-B11F-4360E427FDF7}"/>
    <cellStyle name="Comma 3 2 4 2" xfId="686" xr:uid="{B9CB73AE-7679-422B-A51B-CCC9A78E67D0}"/>
    <cellStyle name="Comma 3 2 4 2 2" xfId="1319" xr:uid="{A6F2D994-DE88-458B-B0DB-1A4D1EC46BF4}"/>
    <cellStyle name="Comma 3 2 4 2 2 2" xfId="3218" xr:uid="{35CF21E3-2A35-4789-AA6F-94A7600C316D}"/>
    <cellStyle name="Comma 3 2 4 2 2 2 2" xfId="7021" xr:uid="{0261ABE5-CEB5-459F-8691-621AA5BFE39D}"/>
    <cellStyle name="Comma 3 2 4 2 2 2 2 2" xfId="14832" xr:uid="{BDBCE67B-8EED-49FC-B612-2734209A2310}"/>
    <cellStyle name="Comma 3 2 4 2 2 2 2 2 2" xfId="30243" xr:uid="{DBF1A5CC-72D1-4AFE-8AE2-4B3713D6A859}"/>
    <cellStyle name="Comma 3 2 4 2 2 2 2 2 2 2" xfId="61067" xr:uid="{3F696C9D-9E59-486F-AE85-4A642541A383}"/>
    <cellStyle name="Comma 3 2 4 2 2 2 2 2 3" xfId="45657" xr:uid="{0D141148-B628-4F36-9206-07C812106324}"/>
    <cellStyle name="Comma 3 2 4 2 2 2 2 3" xfId="22434" xr:uid="{5F17A902-B64E-4407-B3D1-CC21DD7633F7}"/>
    <cellStyle name="Comma 3 2 4 2 2 2 2 3 2" xfId="53258" xr:uid="{E0799CE9-3920-41D7-9C74-A354C469DFA9}"/>
    <cellStyle name="Comma 3 2 4 2 2 2 2 4" xfId="37848" xr:uid="{40D825DF-840C-4C09-A572-9AE6054483F0}"/>
    <cellStyle name="Comma 3 2 4 2 2 2 3" xfId="11029" xr:uid="{D6E40417-9B07-4A85-8BB4-F745FBD8B0E6}"/>
    <cellStyle name="Comma 3 2 4 2 2 2 3 2" xfId="26440" xr:uid="{074A9312-3E0C-48BE-9A7D-69E97808F0D6}"/>
    <cellStyle name="Comma 3 2 4 2 2 2 3 2 2" xfId="57264" xr:uid="{C0AC0BDA-4392-46A5-B6D9-5316D955E305}"/>
    <cellStyle name="Comma 3 2 4 2 2 2 3 3" xfId="41854" xr:uid="{63BE0F9E-DCB3-4256-988C-0CAE1EF04BF0}"/>
    <cellStyle name="Comma 3 2 4 2 2 2 4" xfId="18631" xr:uid="{4A3C4DD4-408B-4419-85A7-83D0A54A4853}"/>
    <cellStyle name="Comma 3 2 4 2 2 2 4 2" xfId="49455" xr:uid="{44EC1173-4D0C-4CA8-A0C7-26C95396017A}"/>
    <cellStyle name="Comma 3 2 4 2 2 2 5" xfId="34045" xr:uid="{F4A29B93-6DDA-4B1B-AF67-5A640A6C6128}"/>
    <cellStyle name="Comma 3 2 4 2 2 3" xfId="5122" xr:uid="{AFBED8A0-D8DD-4863-BB82-A9C635A9F462}"/>
    <cellStyle name="Comma 3 2 4 2 2 3 2" xfId="12933" xr:uid="{9D26E558-5CA0-486A-B681-AC8863EF51B5}"/>
    <cellStyle name="Comma 3 2 4 2 2 3 2 2" xfId="28344" xr:uid="{56733B2A-C3D0-42C7-9E92-79F5755CD675}"/>
    <cellStyle name="Comma 3 2 4 2 2 3 2 2 2" xfId="59168" xr:uid="{0694E052-952F-4B5C-A64E-D2C5855EE289}"/>
    <cellStyle name="Comma 3 2 4 2 2 3 2 3" xfId="43758" xr:uid="{935BFCBD-BA79-40E6-9C64-EE41B607113B}"/>
    <cellStyle name="Comma 3 2 4 2 2 3 3" xfId="20535" xr:uid="{97771A27-5E8D-427B-9FB5-0BB855677020}"/>
    <cellStyle name="Comma 3 2 4 2 2 3 3 2" xfId="51359" xr:uid="{8485ABE8-8A5F-4A79-ACD4-2AD63AC45752}"/>
    <cellStyle name="Comma 3 2 4 2 2 3 4" xfId="35949" xr:uid="{C572D652-4C02-410C-B72D-3B87D2D718B5}"/>
    <cellStyle name="Comma 3 2 4 2 2 4" xfId="9130" xr:uid="{C3059D02-7243-47A2-A3FA-8970ACC41F3D}"/>
    <cellStyle name="Comma 3 2 4 2 2 4 2" xfId="24541" xr:uid="{CB577FFC-ECAB-40BA-B827-8E75C138E66A}"/>
    <cellStyle name="Comma 3 2 4 2 2 4 2 2" xfId="55365" xr:uid="{80E91F84-2B7A-44E3-8B5F-3D0DEA53F66C}"/>
    <cellStyle name="Comma 3 2 4 2 2 4 3" xfId="39955" xr:uid="{9921E18F-1E3C-4273-A3F4-34C9373B2AF0}"/>
    <cellStyle name="Comma 3 2 4 2 2 5" xfId="16732" xr:uid="{EFE1B804-888D-4284-A481-63396A285993}"/>
    <cellStyle name="Comma 3 2 4 2 2 5 2" xfId="47556" xr:uid="{9A15DF31-5A5E-42CD-B7DF-FA528F0E5DB0}"/>
    <cellStyle name="Comma 3 2 4 2 2 6" xfId="32146" xr:uid="{130E238C-F724-4DFE-A54C-BC27E2400412}"/>
    <cellStyle name="Comma 3 2 4 2 3" xfId="1952" xr:uid="{44509396-8778-40FD-90C4-4BB75D55FB24}"/>
    <cellStyle name="Comma 3 2 4 2 3 2" xfId="3851" xr:uid="{19E9BED2-17BF-4B39-B380-C66513F95514}"/>
    <cellStyle name="Comma 3 2 4 2 3 2 2" xfId="7654" xr:uid="{F7BDEEEF-7DAA-4371-BFCC-9ECADF9CC392}"/>
    <cellStyle name="Comma 3 2 4 2 3 2 2 2" xfId="15465" xr:uid="{B846EE95-08D6-4082-A250-CD316BB40C6A}"/>
    <cellStyle name="Comma 3 2 4 2 3 2 2 2 2" xfId="30876" xr:uid="{08234F56-5DE9-4E8E-B756-309B23B66C15}"/>
    <cellStyle name="Comma 3 2 4 2 3 2 2 2 2 2" xfId="61700" xr:uid="{C8990A74-6AF8-4511-BC02-EDA3750214F3}"/>
    <cellStyle name="Comma 3 2 4 2 3 2 2 2 3" xfId="46290" xr:uid="{48906FAD-FBE7-4C0C-B4EE-EDED2EA1E1EC}"/>
    <cellStyle name="Comma 3 2 4 2 3 2 2 3" xfId="23067" xr:uid="{6C7B4ECC-F182-4084-8469-6338582F9969}"/>
    <cellStyle name="Comma 3 2 4 2 3 2 2 3 2" xfId="53891" xr:uid="{D8702B33-D621-4BA8-AB4B-0E42D841E846}"/>
    <cellStyle name="Comma 3 2 4 2 3 2 2 4" xfId="38481" xr:uid="{F2A8C1D6-040D-47CA-8FF3-6CE3E0555411}"/>
    <cellStyle name="Comma 3 2 4 2 3 2 3" xfId="11662" xr:uid="{950EE533-7E23-4E8A-B6C9-F960AD638AC7}"/>
    <cellStyle name="Comma 3 2 4 2 3 2 3 2" xfId="27073" xr:uid="{CC436272-6EA2-4168-91A9-6314FFA8707F}"/>
    <cellStyle name="Comma 3 2 4 2 3 2 3 2 2" xfId="57897" xr:uid="{D37E0B0E-0AD8-4798-AFDB-78132992CE4D}"/>
    <cellStyle name="Comma 3 2 4 2 3 2 3 3" xfId="42487" xr:uid="{9DC5C758-D63E-4F56-8753-06DC3A961793}"/>
    <cellStyle name="Comma 3 2 4 2 3 2 4" xfId="19264" xr:uid="{20B60054-D6D1-4EAA-8786-711B5E7ED5BF}"/>
    <cellStyle name="Comma 3 2 4 2 3 2 4 2" xfId="50088" xr:uid="{25E115E8-028A-464D-901B-0BE872CF2697}"/>
    <cellStyle name="Comma 3 2 4 2 3 2 5" xfId="34678" xr:uid="{653A0E8E-E49A-4767-AE49-20FC9131BFF4}"/>
    <cellStyle name="Comma 3 2 4 2 3 3" xfId="5755" xr:uid="{8A9834FF-1027-447D-8FC0-8609B48DFBE6}"/>
    <cellStyle name="Comma 3 2 4 2 3 3 2" xfId="13566" xr:uid="{2D50A41E-BC18-4A9B-BC41-EEA53119B76C}"/>
    <cellStyle name="Comma 3 2 4 2 3 3 2 2" xfId="28977" xr:uid="{2590EA4A-E17A-4257-B2A5-9E794AD6A2BC}"/>
    <cellStyle name="Comma 3 2 4 2 3 3 2 2 2" xfId="59801" xr:uid="{6A0A83FF-8B71-40F0-A58A-CEF5F033D2BC}"/>
    <cellStyle name="Comma 3 2 4 2 3 3 2 3" xfId="44391" xr:uid="{C3DE6264-31F9-4E63-8ACA-EC11984E4615}"/>
    <cellStyle name="Comma 3 2 4 2 3 3 3" xfId="21168" xr:uid="{18B67EA0-75E0-41C2-94CB-5A173D022B77}"/>
    <cellStyle name="Comma 3 2 4 2 3 3 3 2" xfId="51992" xr:uid="{E86D83AD-E195-4016-87E3-D8EAC96C6F5E}"/>
    <cellStyle name="Comma 3 2 4 2 3 3 4" xfId="36582" xr:uid="{6ABB41C3-8AED-4095-8296-5F4C3023C5CD}"/>
    <cellStyle name="Comma 3 2 4 2 3 4" xfId="9763" xr:uid="{7F9EAD67-6D06-44F3-AFAD-1C1B654D824C}"/>
    <cellStyle name="Comma 3 2 4 2 3 4 2" xfId="25174" xr:uid="{4E4C84CD-7C59-4C70-B262-F8427C7E9961}"/>
    <cellStyle name="Comma 3 2 4 2 3 4 2 2" xfId="55998" xr:uid="{80CF8591-4BAD-440A-87F1-7451BF2FD5AB}"/>
    <cellStyle name="Comma 3 2 4 2 3 4 3" xfId="40588" xr:uid="{E20D2F3C-1093-4DFB-AF13-F2197CA0A6B9}"/>
    <cellStyle name="Comma 3 2 4 2 3 5" xfId="17365" xr:uid="{AA37897B-28C5-41C8-8BA3-0DE5E7CBFD40}"/>
    <cellStyle name="Comma 3 2 4 2 3 5 2" xfId="48189" xr:uid="{568647E9-43B7-485B-8DD7-5B87F8D30652}"/>
    <cellStyle name="Comma 3 2 4 2 3 6" xfId="32779" xr:uid="{8B86F09E-D735-4266-ADA4-8FB65380C4F4}"/>
    <cellStyle name="Comma 3 2 4 2 4" xfId="2585" xr:uid="{59401503-FFB6-4DBA-A07F-44304D0CDF7D}"/>
    <cellStyle name="Comma 3 2 4 2 4 2" xfId="6388" xr:uid="{506CD209-7AB6-446D-B4C8-49FD4AA594F1}"/>
    <cellStyle name="Comma 3 2 4 2 4 2 2" xfId="14199" xr:uid="{32C8BA05-89B2-4B3F-B314-20D095EAC5ED}"/>
    <cellStyle name="Comma 3 2 4 2 4 2 2 2" xfId="29610" xr:uid="{BE8AE557-7318-470A-B1BE-986D99975E31}"/>
    <cellStyle name="Comma 3 2 4 2 4 2 2 2 2" xfId="60434" xr:uid="{6F188B5B-205C-428B-B2B4-1D7C43B7C786}"/>
    <cellStyle name="Comma 3 2 4 2 4 2 2 3" xfId="45024" xr:uid="{52681DFE-8DC3-4DFD-A828-C774975FC3AA}"/>
    <cellStyle name="Comma 3 2 4 2 4 2 3" xfId="21801" xr:uid="{1DF7BE23-5B64-4125-AFA2-7BE617167DB1}"/>
    <cellStyle name="Comma 3 2 4 2 4 2 3 2" xfId="52625" xr:uid="{4BBB8288-BFCE-424A-BA28-097C3C1A0F9E}"/>
    <cellStyle name="Comma 3 2 4 2 4 2 4" xfId="37215" xr:uid="{44FE7286-D793-4D75-B3A9-D0848B230200}"/>
    <cellStyle name="Comma 3 2 4 2 4 3" xfId="10396" xr:uid="{E7F08E8E-2C5C-4DCF-B655-DB4FAC8A3CEA}"/>
    <cellStyle name="Comma 3 2 4 2 4 3 2" xfId="25807" xr:uid="{9D4A9FD0-8352-4300-BA63-5D0FF045CB8C}"/>
    <cellStyle name="Comma 3 2 4 2 4 3 2 2" xfId="56631" xr:uid="{E47F5D4C-2EA0-48DA-A184-972479D976C2}"/>
    <cellStyle name="Comma 3 2 4 2 4 3 3" xfId="41221" xr:uid="{F4079573-3767-4A8B-A2EA-2004EF31BA0E}"/>
    <cellStyle name="Comma 3 2 4 2 4 4" xfId="17998" xr:uid="{C6295632-1773-4227-9FAE-2F8AC97646D0}"/>
    <cellStyle name="Comma 3 2 4 2 4 4 2" xfId="48822" xr:uid="{63638938-EF39-4D17-8077-5D2F977EB291}"/>
    <cellStyle name="Comma 3 2 4 2 4 5" xfId="33412" xr:uid="{89E5A6FA-A741-4409-94BA-0348343B713E}"/>
    <cellStyle name="Comma 3 2 4 2 5" xfId="4489" xr:uid="{A291A47C-D710-47FB-92BC-1583E05E6F51}"/>
    <cellStyle name="Comma 3 2 4 2 5 2" xfId="12300" xr:uid="{A73095E8-2D92-4E51-911B-9BE068C97232}"/>
    <cellStyle name="Comma 3 2 4 2 5 2 2" xfId="27711" xr:uid="{F783B21A-C63A-4B6B-99B0-997DEED40633}"/>
    <cellStyle name="Comma 3 2 4 2 5 2 2 2" xfId="58535" xr:uid="{F46B9BE1-FC67-4DBB-91DB-229E8C78F62B}"/>
    <cellStyle name="Comma 3 2 4 2 5 2 3" xfId="43125" xr:uid="{4DAE8BAE-5210-45CA-9A92-CCFDA77864CD}"/>
    <cellStyle name="Comma 3 2 4 2 5 3" xfId="19902" xr:uid="{20E21E41-994E-4506-8B3F-3B78F7D1DFA7}"/>
    <cellStyle name="Comma 3 2 4 2 5 3 2" xfId="50726" xr:uid="{95C9E1EF-1D6E-4320-B8F1-17B867A7D58F}"/>
    <cellStyle name="Comma 3 2 4 2 5 4" xfId="35316" xr:uid="{2069DD85-0218-4550-868F-2DDCC728FFCE}"/>
    <cellStyle name="Comma 3 2 4 2 6" xfId="8497" xr:uid="{7EC008BF-534F-4C96-9A08-BDD744220DC7}"/>
    <cellStyle name="Comma 3 2 4 2 6 2" xfId="23908" xr:uid="{D1F598E4-DD84-458E-A123-1AFDDF00665B}"/>
    <cellStyle name="Comma 3 2 4 2 6 2 2" xfId="54732" xr:uid="{483FB27E-8E95-4907-ABBA-A81FA0DFC821}"/>
    <cellStyle name="Comma 3 2 4 2 6 3" xfId="39322" xr:uid="{BE406CFA-C2F0-4776-994E-8CAF13C0E158}"/>
    <cellStyle name="Comma 3 2 4 2 7" xfId="16099" xr:uid="{66772C6D-233C-4D44-9692-646168438D7E}"/>
    <cellStyle name="Comma 3 2 4 2 7 2" xfId="46923" xr:uid="{DFF3FA2F-285F-4307-A6D5-4599ACCEB9F5}"/>
    <cellStyle name="Comma 3 2 4 2 8" xfId="31513" xr:uid="{CC3280EB-8A8D-47C2-86DA-0434309883E9}"/>
    <cellStyle name="Comma 3 2 4 3" xfId="477" xr:uid="{59E068A3-47B9-4FA8-8E80-414FB1BE0130}"/>
    <cellStyle name="Comma 3 2 4 3 2" xfId="1110" xr:uid="{D9048287-1013-4E56-A5C8-BD631A2E05BA}"/>
    <cellStyle name="Comma 3 2 4 3 2 2" xfId="3009" xr:uid="{26336CCD-1991-4EBC-824C-835CE7FB965E}"/>
    <cellStyle name="Comma 3 2 4 3 2 2 2" xfId="6812" xr:uid="{17F02FA8-E4D6-4023-9A08-9C09CC94D961}"/>
    <cellStyle name="Comma 3 2 4 3 2 2 2 2" xfId="14623" xr:uid="{0D20F3E3-C594-4EE0-9B0D-C563157A0A46}"/>
    <cellStyle name="Comma 3 2 4 3 2 2 2 2 2" xfId="30034" xr:uid="{E7A84E71-61BF-4C0A-8418-01160D627FC1}"/>
    <cellStyle name="Comma 3 2 4 3 2 2 2 2 2 2" xfId="60858" xr:uid="{73B4972C-7C2A-4BB8-9FF7-68D743E7547F}"/>
    <cellStyle name="Comma 3 2 4 3 2 2 2 2 3" xfId="45448" xr:uid="{387FCA5B-546B-4575-9F6D-C764C3E2A7A1}"/>
    <cellStyle name="Comma 3 2 4 3 2 2 2 3" xfId="22225" xr:uid="{C43A6985-EBDF-47EC-B063-B18F61887012}"/>
    <cellStyle name="Comma 3 2 4 3 2 2 2 3 2" xfId="53049" xr:uid="{6809D29E-211B-4311-9944-EFD4C0BC4DCD}"/>
    <cellStyle name="Comma 3 2 4 3 2 2 2 4" xfId="37639" xr:uid="{41DB7817-32C1-47D4-8232-7C7F49DFDC68}"/>
    <cellStyle name="Comma 3 2 4 3 2 2 3" xfId="10820" xr:uid="{7612EEB5-0AF2-42DD-9FAD-EA6D09DF96F4}"/>
    <cellStyle name="Comma 3 2 4 3 2 2 3 2" xfId="26231" xr:uid="{5DF45E10-FC03-42D7-88CC-A81B7786A170}"/>
    <cellStyle name="Comma 3 2 4 3 2 2 3 2 2" xfId="57055" xr:uid="{D2F5F9CC-4C28-408A-8F36-FBAFEEE9A143}"/>
    <cellStyle name="Comma 3 2 4 3 2 2 3 3" xfId="41645" xr:uid="{EB382B6D-54D7-4E70-8C86-CFC4188A35D5}"/>
    <cellStyle name="Comma 3 2 4 3 2 2 4" xfId="18422" xr:uid="{836E144A-2F4B-4897-9510-EE1BF37583C5}"/>
    <cellStyle name="Comma 3 2 4 3 2 2 4 2" xfId="49246" xr:uid="{AC38874D-FE67-4D02-B38E-CA593C24A58D}"/>
    <cellStyle name="Comma 3 2 4 3 2 2 5" xfId="33836" xr:uid="{94D0EAA7-F02B-4AF6-BFE1-95D9F4250D2B}"/>
    <cellStyle name="Comma 3 2 4 3 2 3" xfId="4913" xr:uid="{80EE50A3-474C-4F99-B5CE-E0AE71FD9279}"/>
    <cellStyle name="Comma 3 2 4 3 2 3 2" xfId="12724" xr:uid="{35CC7DBD-BDEE-4EB6-BC5F-86837BF0678D}"/>
    <cellStyle name="Comma 3 2 4 3 2 3 2 2" xfId="28135" xr:uid="{121D0122-0A43-49C2-9280-13D77ABC693F}"/>
    <cellStyle name="Comma 3 2 4 3 2 3 2 2 2" xfId="58959" xr:uid="{0F588FEF-ADDA-4BF9-83D6-C689C7ADD3C7}"/>
    <cellStyle name="Comma 3 2 4 3 2 3 2 3" xfId="43549" xr:uid="{1F336BE2-1838-465F-8B5C-E2AED1A5D51A}"/>
    <cellStyle name="Comma 3 2 4 3 2 3 3" xfId="20326" xr:uid="{63167538-7EFB-4008-A6CF-AE62A0F60CCE}"/>
    <cellStyle name="Comma 3 2 4 3 2 3 3 2" xfId="51150" xr:uid="{1A2A1F52-B541-4B1F-B7AA-932EBF7E80A6}"/>
    <cellStyle name="Comma 3 2 4 3 2 3 4" xfId="35740" xr:uid="{FF4CE8FE-4CE4-417E-8BFB-76E9174228AC}"/>
    <cellStyle name="Comma 3 2 4 3 2 4" xfId="8921" xr:uid="{0E90B0B1-50A5-4CF4-9323-62A54F51F6A8}"/>
    <cellStyle name="Comma 3 2 4 3 2 4 2" xfId="24332" xr:uid="{E0DC60F8-F1FE-4DA3-9581-9555C1158B41}"/>
    <cellStyle name="Comma 3 2 4 3 2 4 2 2" xfId="55156" xr:uid="{6D46E972-49CC-4DAE-9E55-A8BE0EAEC0A0}"/>
    <cellStyle name="Comma 3 2 4 3 2 4 3" xfId="39746" xr:uid="{6D906789-3738-48BB-BBF2-25418732BA94}"/>
    <cellStyle name="Comma 3 2 4 3 2 5" xfId="16523" xr:uid="{64850A30-05F4-4E75-95E0-15DD5C4DEDEF}"/>
    <cellStyle name="Comma 3 2 4 3 2 5 2" xfId="47347" xr:uid="{EAFFD241-889A-42D0-8E82-60F84A2D0EA8}"/>
    <cellStyle name="Comma 3 2 4 3 2 6" xfId="31937" xr:uid="{D400B3C2-154D-4DF8-9002-C5C9BFD4E395}"/>
    <cellStyle name="Comma 3 2 4 3 3" xfId="1743" xr:uid="{A1F4B555-E6D6-4A14-B145-839AE6BABB8E}"/>
    <cellStyle name="Comma 3 2 4 3 3 2" xfId="3642" xr:uid="{3767127C-8F60-4B61-8701-155FA55E7EA0}"/>
    <cellStyle name="Comma 3 2 4 3 3 2 2" xfId="7445" xr:uid="{5A31726A-A9CE-46FF-8004-48726DDE5425}"/>
    <cellStyle name="Comma 3 2 4 3 3 2 2 2" xfId="15256" xr:uid="{1411F702-0306-41BF-B69F-D27B6F88EA61}"/>
    <cellStyle name="Comma 3 2 4 3 3 2 2 2 2" xfId="30667" xr:uid="{A8E30011-44B1-49B0-8A66-9952BFC8AE7C}"/>
    <cellStyle name="Comma 3 2 4 3 3 2 2 2 2 2" xfId="61491" xr:uid="{39821450-1C44-4324-B513-D37FD2A7582C}"/>
    <cellStyle name="Comma 3 2 4 3 3 2 2 2 3" xfId="46081" xr:uid="{9BFC9AA9-889B-4550-AF54-7BDE419484C1}"/>
    <cellStyle name="Comma 3 2 4 3 3 2 2 3" xfId="22858" xr:uid="{450AC80B-AB10-4792-8242-05711613F418}"/>
    <cellStyle name="Comma 3 2 4 3 3 2 2 3 2" xfId="53682" xr:uid="{1A523FC7-A30A-4A9D-92D9-7025B5720C26}"/>
    <cellStyle name="Comma 3 2 4 3 3 2 2 4" xfId="38272" xr:uid="{3A90B896-F6CB-4D28-8B59-32593E91A90A}"/>
    <cellStyle name="Comma 3 2 4 3 3 2 3" xfId="11453" xr:uid="{5A322706-6E93-4B00-978D-101CF046F0B0}"/>
    <cellStyle name="Comma 3 2 4 3 3 2 3 2" xfId="26864" xr:uid="{D0236E1E-B579-432A-BB18-8280AC10FADA}"/>
    <cellStyle name="Comma 3 2 4 3 3 2 3 2 2" xfId="57688" xr:uid="{990F87B8-CCCC-40A3-816C-3DB681BA7CB7}"/>
    <cellStyle name="Comma 3 2 4 3 3 2 3 3" xfId="42278" xr:uid="{63B0E15D-B9C6-452E-8891-6ED4D3120D77}"/>
    <cellStyle name="Comma 3 2 4 3 3 2 4" xfId="19055" xr:uid="{F552217B-AABB-4E30-B6AA-FCBC3575FD3E}"/>
    <cellStyle name="Comma 3 2 4 3 3 2 4 2" xfId="49879" xr:uid="{7C85D538-F44E-435C-9CDF-645BC218824D}"/>
    <cellStyle name="Comma 3 2 4 3 3 2 5" xfId="34469" xr:uid="{B2B25A5A-24E0-4909-9A49-6ADA2032A406}"/>
    <cellStyle name="Comma 3 2 4 3 3 3" xfId="5546" xr:uid="{C3BEEF3B-0B93-42CE-81AD-960B361AB27E}"/>
    <cellStyle name="Comma 3 2 4 3 3 3 2" xfId="13357" xr:uid="{E126B05A-7BA2-4A36-96F7-22A737AE6D37}"/>
    <cellStyle name="Comma 3 2 4 3 3 3 2 2" xfId="28768" xr:uid="{93BA3027-5A72-45F9-BF55-8C14A0D74B7E}"/>
    <cellStyle name="Comma 3 2 4 3 3 3 2 2 2" xfId="59592" xr:uid="{B9E3FA58-1B8E-4665-98FC-870F62BFB1D7}"/>
    <cellStyle name="Comma 3 2 4 3 3 3 2 3" xfId="44182" xr:uid="{B60E6381-DD9F-4DDF-AA0E-F1D77F0E2B6F}"/>
    <cellStyle name="Comma 3 2 4 3 3 3 3" xfId="20959" xr:uid="{3BABF890-8215-4CBC-B597-1C072783C9E7}"/>
    <cellStyle name="Comma 3 2 4 3 3 3 3 2" xfId="51783" xr:uid="{CC826EA4-55E6-4D2E-8F7D-2DF776103EBA}"/>
    <cellStyle name="Comma 3 2 4 3 3 3 4" xfId="36373" xr:uid="{34E3CDF3-CF0C-4922-9C70-74289D092C42}"/>
    <cellStyle name="Comma 3 2 4 3 3 4" xfId="9554" xr:uid="{2DAD2A8F-EFEE-418F-B34F-45C2078DAD02}"/>
    <cellStyle name="Comma 3 2 4 3 3 4 2" xfId="24965" xr:uid="{6D9ED759-FC24-4D96-A97E-CD4C19666F35}"/>
    <cellStyle name="Comma 3 2 4 3 3 4 2 2" xfId="55789" xr:uid="{6EC73C36-95FA-4124-9EEE-21146179B766}"/>
    <cellStyle name="Comma 3 2 4 3 3 4 3" xfId="40379" xr:uid="{F50B34C6-973A-42B9-8DB8-396072508992}"/>
    <cellStyle name="Comma 3 2 4 3 3 5" xfId="17156" xr:uid="{F20E1AF2-256F-4462-B11C-7972396FD414}"/>
    <cellStyle name="Comma 3 2 4 3 3 5 2" xfId="47980" xr:uid="{9D02F858-17A8-4425-A8D5-B1463CF6AC7E}"/>
    <cellStyle name="Comma 3 2 4 3 3 6" xfId="32570" xr:uid="{949876A6-CC03-4085-87D4-2ACBCC606177}"/>
    <cellStyle name="Comma 3 2 4 3 4" xfId="2376" xr:uid="{0E2688FF-4161-4C6F-8267-9A9542D87304}"/>
    <cellStyle name="Comma 3 2 4 3 4 2" xfId="6179" xr:uid="{630DAAE5-1154-4497-97A9-E396CDFC6BD9}"/>
    <cellStyle name="Comma 3 2 4 3 4 2 2" xfId="13990" xr:uid="{E0D4FA9C-8F37-48CD-A449-3D02BD19AB8B}"/>
    <cellStyle name="Comma 3 2 4 3 4 2 2 2" xfId="29401" xr:uid="{73DE7EE0-3251-4CF7-8FD9-DCA3BEC6C213}"/>
    <cellStyle name="Comma 3 2 4 3 4 2 2 2 2" xfId="60225" xr:uid="{5A563BEA-5B96-4081-8E24-7645BA3DCE43}"/>
    <cellStyle name="Comma 3 2 4 3 4 2 2 3" xfId="44815" xr:uid="{CB6C8676-E5B7-4212-892F-11173788A5BE}"/>
    <cellStyle name="Comma 3 2 4 3 4 2 3" xfId="21592" xr:uid="{9623A70F-7981-4292-9F65-35B0E607485F}"/>
    <cellStyle name="Comma 3 2 4 3 4 2 3 2" xfId="52416" xr:uid="{89FB7C40-E043-4770-B244-0543C64DCA59}"/>
    <cellStyle name="Comma 3 2 4 3 4 2 4" xfId="37006" xr:uid="{CB1AED08-8444-478B-81BE-A7F9B7D8340A}"/>
    <cellStyle name="Comma 3 2 4 3 4 3" xfId="10187" xr:uid="{1BCD05B1-85EC-4983-B615-E91C87E0B9E5}"/>
    <cellStyle name="Comma 3 2 4 3 4 3 2" xfId="25598" xr:uid="{5D7AFB0C-B42D-45A6-A11C-18300E3FC89B}"/>
    <cellStyle name="Comma 3 2 4 3 4 3 2 2" xfId="56422" xr:uid="{CDE3D924-F6D2-472F-9E79-FFE5C2F573A1}"/>
    <cellStyle name="Comma 3 2 4 3 4 3 3" xfId="41012" xr:uid="{43336002-883E-4C5C-AA24-472B90E5D805}"/>
    <cellStyle name="Comma 3 2 4 3 4 4" xfId="17789" xr:uid="{DCB1D929-EB1A-4BA0-BFD8-33DD0921BCCF}"/>
    <cellStyle name="Comma 3 2 4 3 4 4 2" xfId="48613" xr:uid="{4D2DDC62-F33A-4B08-B5F6-AEEE385D1704}"/>
    <cellStyle name="Comma 3 2 4 3 4 5" xfId="33203" xr:uid="{A12915A8-EDCB-4722-8689-847B638D18F9}"/>
    <cellStyle name="Comma 3 2 4 3 5" xfId="4280" xr:uid="{D31DADC8-2E36-4399-A2AA-3E60ABB39DCD}"/>
    <cellStyle name="Comma 3 2 4 3 5 2" xfId="12091" xr:uid="{D09B8FCA-8884-47B0-BF99-D3E21E7B85DA}"/>
    <cellStyle name="Comma 3 2 4 3 5 2 2" xfId="27502" xr:uid="{033DF710-F180-4EF9-B362-E9E75B9D07BA}"/>
    <cellStyle name="Comma 3 2 4 3 5 2 2 2" xfId="58326" xr:uid="{30E65CFB-9DAE-41D7-9B4C-FF289EFBE700}"/>
    <cellStyle name="Comma 3 2 4 3 5 2 3" xfId="42916" xr:uid="{D6A51AAA-2136-45F2-B114-8A609C3151B8}"/>
    <cellStyle name="Comma 3 2 4 3 5 3" xfId="19693" xr:uid="{4252B8F7-DB35-4D06-99BD-88FBE41CA2B7}"/>
    <cellStyle name="Comma 3 2 4 3 5 3 2" xfId="50517" xr:uid="{D03CEA36-7194-4F73-BC6A-24B021A9BECF}"/>
    <cellStyle name="Comma 3 2 4 3 5 4" xfId="35107" xr:uid="{39A68EA0-3077-4B30-8E72-A68448190C79}"/>
    <cellStyle name="Comma 3 2 4 3 6" xfId="8288" xr:uid="{5675A292-1908-4349-93CA-83868CB9DBC9}"/>
    <cellStyle name="Comma 3 2 4 3 6 2" xfId="23699" xr:uid="{24835FDA-AF54-4AA3-B245-14DBA0D78A0C}"/>
    <cellStyle name="Comma 3 2 4 3 6 2 2" xfId="54523" xr:uid="{6EE114E4-94E2-4E61-B98E-A17B664E5ADC}"/>
    <cellStyle name="Comma 3 2 4 3 6 3" xfId="39113" xr:uid="{91A494F0-E65C-4ABE-8C5B-B86386E3005D}"/>
    <cellStyle name="Comma 3 2 4 3 7" xfId="15890" xr:uid="{D3538870-DA60-4F2C-B00B-275F7AD9AD7D}"/>
    <cellStyle name="Comma 3 2 4 3 7 2" xfId="46714" xr:uid="{A30B715A-552B-4DCA-A366-81CBCC716DA6}"/>
    <cellStyle name="Comma 3 2 4 3 8" xfId="31304" xr:uid="{730CACA2-1F30-4660-A146-95B59F9744B3}"/>
    <cellStyle name="Comma 3 2 4 4" xfId="897" xr:uid="{72729BE7-A4AB-4784-A65A-DBBEEE49F8BA}"/>
    <cellStyle name="Comma 3 2 4 4 2" xfId="2796" xr:uid="{A92150F4-7A07-4493-B91D-31C2B9D26889}"/>
    <cellStyle name="Comma 3 2 4 4 2 2" xfId="6599" xr:uid="{16D3CFEC-C3E0-4C2F-AB75-763EC63BD812}"/>
    <cellStyle name="Comma 3 2 4 4 2 2 2" xfId="14410" xr:uid="{82936581-EE67-4CC5-8F01-227FA4020A54}"/>
    <cellStyle name="Comma 3 2 4 4 2 2 2 2" xfId="29821" xr:uid="{4E40AC60-050B-4A4E-973F-26DACF69BDB1}"/>
    <cellStyle name="Comma 3 2 4 4 2 2 2 2 2" xfId="60645" xr:uid="{EB4C43D1-0E5B-4DFE-84CB-DAC83068678B}"/>
    <cellStyle name="Comma 3 2 4 4 2 2 2 3" xfId="45235" xr:uid="{1AC5CCBD-203D-464B-B7BD-C8CFA7F87369}"/>
    <cellStyle name="Comma 3 2 4 4 2 2 3" xfId="22012" xr:uid="{F1965E5B-2E41-46FC-A8CC-C1240C15949C}"/>
    <cellStyle name="Comma 3 2 4 4 2 2 3 2" xfId="52836" xr:uid="{6D7571A4-B6D1-4485-983C-98684D32ED20}"/>
    <cellStyle name="Comma 3 2 4 4 2 2 4" xfId="37426" xr:uid="{F90C9956-D9BE-4862-ADFF-BBADC155908C}"/>
    <cellStyle name="Comma 3 2 4 4 2 3" xfId="10607" xr:uid="{D7C97FD6-43CF-41C4-9CC1-E9EE1A08DB5E}"/>
    <cellStyle name="Comma 3 2 4 4 2 3 2" xfId="26018" xr:uid="{80F9EDFA-90BB-48BA-83F4-FE717ABFEEEC}"/>
    <cellStyle name="Comma 3 2 4 4 2 3 2 2" xfId="56842" xr:uid="{0B25C7D4-BBF2-4B4C-9379-E47616CBD3C5}"/>
    <cellStyle name="Comma 3 2 4 4 2 3 3" xfId="41432" xr:uid="{89457A41-7BA5-4AF1-81E8-9718AED6D0F9}"/>
    <cellStyle name="Comma 3 2 4 4 2 4" xfId="18209" xr:uid="{8CE67CD3-9911-4EFC-8B3B-6A27B4349CA3}"/>
    <cellStyle name="Comma 3 2 4 4 2 4 2" xfId="49033" xr:uid="{50781D77-C3F2-4FAB-A20D-C3D167C85220}"/>
    <cellStyle name="Comma 3 2 4 4 2 5" xfId="33623" xr:uid="{899D160D-5A8B-422C-9747-36626B50D0A0}"/>
    <cellStyle name="Comma 3 2 4 4 3" xfId="4700" xr:uid="{19817183-7D06-49C4-8BB6-52E389B823AC}"/>
    <cellStyle name="Comma 3 2 4 4 3 2" xfId="12511" xr:uid="{9088F774-1C48-4F20-9754-EE3D01AFFF05}"/>
    <cellStyle name="Comma 3 2 4 4 3 2 2" xfId="27922" xr:uid="{20209BA8-9866-4E09-A663-8DA34A070768}"/>
    <cellStyle name="Comma 3 2 4 4 3 2 2 2" xfId="58746" xr:uid="{AFDCE081-781D-48C6-95DA-F65E28EA5A4A}"/>
    <cellStyle name="Comma 3 2 4 4 3 2 3" xfId="43336" xr:uid="{18C2C06B-9A00-458B-B24B-BEC41F5A9B21}"/>
    <cellStyle name="Comma 3 2 4 4 3 3" xfId="20113" xr:uid="{125952D0-340B-4F66-AA5E-DECEA866160E}"/>
    <cellStyle name="Comma 3 2 4 4 3 3 2" xfId="50937" xr:uid="{44B79836-17DC-4C99-B745-6BB931C5279F}"/>
    <cellStyle name="Comma 3 2 4 4 3 4" xfId="35527" xr:uid="{B609E1CF-B665-4F20-BD7A-12186AD8CB31}"/>
    <cellStyle name="Comma 3 2 4 4 4" xfId="8708" xr:uid="{DD704658-3848-4CE2-8350-12CD00DB4DA3}"/>
    <cellStyle name="Comma 3 2 4 4 4 2" xfId="24119" xr:uid="{1E39B3F7-62DE-4076-9FA0-0E331D41E896}"/>
    <cellStyle name="Comma 3 2 4 4 4 2 2" xfId="54943" xr:uid="{4A81DDA8-7C64-4D47-A30B-3AFA02AE4FC7}"/>
    <cellStyle name="Comma 3 2 4 4 4 3" xfId="39533" xr:uid="{E8702369-992B-4859-BA9A-43A61472FAA2}"/>
    <cellStyle name="Comma 3 2 4 4 5" xfId="16310" xr:uid="{EDAD33A8-297B-426A-94E8-A9558C663EC7}"/>
    <cellStyle name="Comma 3 2 4 4 5 2" xfId="47134" xr:uid="{1E5E57C0-5D3B-4E9C-BB6C-F35134ADE947}"/>
    <cellStyle name="Comma 3 2 4 4 6" xfId="31724" xr:uid="{F8F5DE70-98B9-4CE3-8036-FC050CAEAF98}"/>
    <cellStyle name="Comma 3 2 4 5" xfId="1530" xr:uid="{3E5C41C2-72FB-43D3-B22C-2D15C77196EF}"/>
    <cellStyle name="Comma 3 2 4 5 2" xfId="3429" xr:uid="{FAE0674C-5909-443B-AAF5-E0B26E0824E5}"/>
    <cellStyle name="Comma 3 2 4 5 2 2" xfId="7232" xr:uid="{B752996F-0B9F-439E-B922-FA5546F231F8}"/>
    <cellStyle name="Comma 3 2 4 5 2 2 2" xfId="15043" xr:uid="{E24A05AE-97C5-466A-B5BA-31947C217766}"/>
    <cellStyle name="Comma 3 2 4 5 2 2 2 2" xfId="30454" xr:uid="{14F722E1-156A-46A7-A23A-12715D39706B}"/>
    <cellStyle name="Comma 3 2 4 5 2 2 2 2 2" xfId="61278" xr:uid="{38862FAA-D1BE-4388-9F1A-E33C08B4EA83}"/>
    <cellStyle name="Comma 3 2 4 5 2 2 2 3" xfId="45868" xr:uid="{4A4AEBE9-352F-4F1A-AB2B-14D61150426F}"/>
    <cellStyle name="Comma 3 2 4 5 2 2 3" xfId="22645" xr:uid="{72C66067-54BD-40B7-A6CF-60291EACFF61}"/>
    <cellStyle name="Comma 3 2 4 5 2 2 3 2" xfId="53469" xr:uid="{AFCF51D1-7C8E-41B2-B1FF-978297771198}"/>
    <cellStyle name="Comma 3 2 4 5 2 2 4" xfId="38059" xr:uid="{12C42C35-85C2-492F-AD94-4D5F64015AF1}"/>
    <cellStyle name="Comma 3 2 4 5 2 3" xfId="11240" xr:uid="{DB9A46DF-DABB-4EAB-806C-2558E56B871B}"/>
    <cellStyle name="Comma 3 2 4 5 2 3 2" xfId="26651" xr:uid="{C666074E-17EE-4905-A0EA-A76C76F037CA}"/>
    <cellStyle name="Comma 3 2 4 5 2 3 2 2" xfId="57475" xr:uid="{EBE49D49-3FF7-409B-BCEB-52DAFD2659C2}"/>
    <cellStyle name="Comma 3 2 4 5 2 3 3" xfId="42065" xr:uid="{4B9C2840-F8D3-472A-B780-5EC2F58ACE8F}"/>
    <cellStyle name="Comma 3 2 4 5 2 4" xfId="18842" xr:uid="{293EC193-3200-4A61-B90A-5DFBAEF9D78C}"/>
    <cellStyle name="Comma 3 2 4 5 2 4 2" xfId="49666" xr:uid="{993F93C3-E348-48B8-9FB5-3CF6B0AEC7C9}"/>
    <cellStyle name="Comma 3 2 4 5 2 5" xfId="34256" xr:uid="{FBE7E386-C899-4C6A-9971-F6CAB36F1D85}"/>
    <cellStyle name="Comma 3 2 4 5 3" xfId="5333" xr:uid="{790DD359-C307-48E3-98B4-8F77BEDF9F87}"/>
    <cellStyle name="Comma 3 2 4 5 3 2" xfId="13144" xr:uid="{C7B7E4A7-FDA4-4163-9F65-0A8C06F6CB4A}"/>
    <cellStyle name="Comma 3 2 4 5 3 2 2" xfId="28555" xr:uid="{09168143-78DD-4517-98DD-704896A7DB2E}"/>
    <cellStyle name="Comma 3 2 4 5 3 2 2 2" xfId="59379" xr:uid="{A2B25A52-08B6-4DCB-88A8-3CBB841EDE9C}"/>
    <cellStyle name="Comma 3 2 4 5 3 2 3" xfId="43969" xr:uid="{D634C077-1B00-4744-B661-FAB3714D4437}"/>
    <cellStyle name="Comma 3 2 4 5 3 3" xfId="20746" xr:uid="{3BA6FF02-0807-48D0-84B4-EE2174B49067}"/>
    <cellStyle name="Comma 3 2 4 5 3 3 2" xfId="51570" xr:uid="{EF58E1CC-D210-4E03-9269-4C874791CDC8}"/>
    <cellStyle name="Comma 3 2 4 5 3 4" xfId="36160" xr:uid="{CE2BA14E-AA4D-4FE8-8EA9-6F17EBF4621A}"/>
    <cellStyle name="Comma 3 2 4 5 4" xfId="9341" xr:uid="{39318736-C57B-439F-9803-0DE3C4FF98F8}"/>
    <cellStyle name="Comma 3 2 4 5 4 2" xfId="24752" xr:uid="{4D64ECE4-372D-4BB1-9A48-F2DCF22E5D5E}"/>
    <cellStyle name="Comma 3 2 4 5 4 2 2" xfId="55576" xr:uid="{B20814E0-E245-4EF5-8051-7309F3E0D28B}"/>
    <cellStyle name="Comma 3 2 4 5 4 3" xfId="40166" xr:uid="{10E324F1-E5AF-455A-8EA7-DED5446702F6}"/>
    <cellStyle name="Comma 3 2 4 5 5" xfId="16943" xr:uid="{E171C971-C1A4-4D3C-AD9C-985923197253}"/>
    <cellStyle name="Comma 3 2 4 5 5 2" xfId="47767" xr:uid="{440A87C6-7963-4075-A36E-D5C3CB38E916}"/>
    <cellStyle name="Comma 3 2 4 5 6" xfId="32357" xr:uid="{57CA6AAF-60C7-4A49-9D6E-DDCA1D0B0CA9}"/>
    <cellStyle name="Comma 3 2 4 6" xfId="2163" xr:uid="{67A49B47-C633-46A2-953C-641FC9BD2F8C}"/>
    <cellStyle name="Comma 3 2 4 6 2" xfId="5966" xr:uid="{91EFABFD-C01B-4F69-A16F-60386107EF4B}"/>
    <cellStyle name="Comma 3 2 4 6 2 2" xfId="13777" xr:uid="{33E16366-8627-4C82-93B5-05EDF2B0681C}"/>
    <cellStyle name="Comma 3 2 4 6 2 2 2" xfId="29188" xr:uid="{68A71550-361C-45E6-AEE7-68DE1E54E9B8}"/>
    <cellStyle name="Comma 3 2 4 6 2 2 2 2" xfId="60012" xr:uid="{CEB7039C-437C-42D8-AAA6-93482398D655}"/>
    <cellStyle name="Comma 3 2 4 6 2 2 3" xfId="44602" xr:uid="{DA6BDB1C-2D93-42BB-AB10-D9B6F8791E1A}"/>
    <cellStyle name="Comma 3 2 4 6 2 3" xfId="21379" xr:uid="{85C6AB4E-935A-42B9-95B1-C07D57186CB8}"/>
    <cellStyle name="Comma 3 2 4 6 2 3 2" xfId="52203" xr:uid="{600A8F40-EB8D-4D7C-9182-27AD62B6A61C}"/>
    <cellStyle name="Comma 3 2 4 6 2 4" xfId="36793" xr:uid="{F1091CA5-AE14-47DC-B23A-6F684567F934}"/>
    <cellStyle name="Comma 3 2 4 6 3" xfId="9974" xr:uid="{2C949040-A44A-426C-96F1-DB67C3A0E7D5}"/>
    <cellStyle name="Comma 3 2 4 6 3 2" xfId="25385" xr:uid="{41018E3E-6500-418A-9F84-BF9E83FA49BF}"/>
    <cellStyle name="Comma 3 2 4 6 3 2 2" xfId="56209" xr:uid="{95F55DFA-6F5E-4F76-90B4-BF9BA93773A6}"/>
    <cellStyle name="Comma 3 2 4 6 3 3" xfId="40799" xr:uid="{9C524967-24EA-4F81-B002-0E14A0F171FC}"/>
    <cellStyle name="Comma 3 2 4 6 4" xfId="17576" xr:uid="{9C1CC2E6-1065-4127-9F0B-AEEDB0046915}"/>
    <cellStyle name="Comma 3 2 4 6 4 2" xfId="48400" xr:uid="{F1A2AA63-4D74-4A47-AE3E-D65CCDADD011}"/>
    <cellStyle name="Comma 3 2 4 6 5" xfId="32990" xr:uid="{D1972CE3-39C2-4F10-91D2-D07F5F1E7C2A}"/>
    <cellStyle name="Comma 3 2 4 7" xfId="4067" xr:uid="{DCDF45CF-2143-423A-89D1-7D2A1B2BC5B6}"/>
    <cellStyle name="Comma 3 2 4 7 2" xfId="11878" xr:uid="{4AEFF13A-7865-4CFE-BDD4-784BB728999D}"/>
    <cellStyle name="Comma 3 2 4 7 2 2" xfId="27289" xr:uid="{A304E62C-2AEA-4C21-9FCE-7A3289DF232B}"/>
    <cellStyle name="Comma 3 2 4 7 2 2 2" xfId="58113" xr:uid="{6D4E0757-20B7-417A-8B0F-0C8BB2C833BC}"/>
    <cellStyle name="Comma 3 2 4 7 2 3" xfId="42703" xr:uid="{CFB64124-1956-40AA-994D-8D152D691B35}"/>
    <cellStyle name="Comma 3 2 4 7 3" xfId="19480" xr:uid="{F1D8AE68-46C1-47F8-97BC-D82B2C03C933}"/>
    <cellStyle name="Comma 3 2 4 7 3 2" xfId="50304" xr:uid="{AD09F73D-E1CE-4370-8755-DD5344073ED3}"/>
    <cellStyle name="Comma 3 2 4 7 4" xfId="34894" xr:uid="{04E80B63-CD49-41B7-A9B8-97B210A3D723}"/>
    <cellStyle name="Comma 3 2 4 8" xfId="8075" xr:uid="{76E18618-50E8-4849-A838-CAB7ECE16E16}"/>
    <cellStyle name="Comma 3 2 4 8 2" xfId="23486" xr:uid="{2ECE0EB4-8BEC-4E41-8928-1AB54E09C6D8}"/>
    <cellStyle name="Comma 3 2 4 8 2 2" xfId="54310" xr:uid="{EE4533FC-17A8-4F61-A426-F6966ACD4CD5}"/>
    <cellStyle name="Comma 3 2 4 8 3" xfId="38900" xr:uid="{0827F609-67B7-4456-AB3A-806E097C4374}"/>
    <cellStyle name="Comma 3 2 4 9" xfId="7866" xr:uid="{37C02A00-DE39-422A-9462-A734CDD064EB}"/>
    <cellStyle name="Comma 3 2 4 9 2" xfId="23277" xr:uid="{46A0ABBC-85BD-4317-95C4-68C7A91964EB}"/>
    <cellStyle name="Comma 3 2 4 9 2 2" xfId="54101" xr:uid="{AD598EEB-D121-47DC-8C94-877226EAB226}"/>
    <cellStyle name="Comma 3 2 4 9 3" xfId="38691" xr:uid="{B920E204-2ED1-4DFC-B8AE-DFE7E74D2ED6}"/>
    <cellStyle name="Comma 3 2 5" xfId="175" xr:uid="{A2D71812-A622-46DD-B71F-A4B49EF66EBB}"/>
    <cellStyle name="Comma 3 2 5 10" xfId="15597" xr:uid="{2055E221-BB9E-4D0E-A462-C667DB789049}"/>
    <cellStyle name="Comma 3 2 5 10 2" xfId="46421" xr:uid="{124C8ACA-D93F-4E59-9DA4-1E8DD47F4C91}"/>
    <cellStyle name="Comma 3 2 5 11" xfId="31011" xr:uid="{E6B8BE0F-9682-4162-92C4-4479CCD42A71}"/>
    <cellStyle name="Comma 3 2 5 2" xfId="606" xr:uid="{9BB6361B-079E-4EC8-ACE6-E6AB4D70C901}"/>
    <cellStyle name="Comma 3 2 5 2 2" xfId="1239" xr:uid="{7D90B28E-2A54-47B7-9994-352442B8985C}"/>
    <cellStyle name="Comma 3 2 5 2 2 2" xfId="3138" xr:uid="{4CB8B7CA-5D32-4892-A658-4FD915F4CB37}"/>
    <cellStyle name="Comma 3 2 5 2 2 2 2" xfId="6941" xr:uid="{02321661-071F-4926-8D67-3FF28D8890AC}"/>
    <cellStyle name="Comma 3 2 5 2 2 2 2 2" xfId="14752" xr:uid="{425ACF80-51A3-4232-99A2-13687BA6B63F}"/>
    <cellStyle name="Comma 3 2 5 2 2 2 2 2 2" xfId="30163" xr:uid="{9BE572C0-E735-43F8-AA99-A9F6A6C88F03}"/>
    <cellStyle name="Comma 3 2 5 2 2 2 2 2 2 2" xfId="60987" xr:uid="{E5CF82C0-49D4-414C-8BB3-FF762B88FC66}"/>
    <cellStyle name="Comma 3 2 5 2 2 2 2 2 3" xfId="45577" xr:uid="{E1532B5E-E31A-4369-A772-23CB4056BC34}"/>
    <cellStyle name="Comma 3 2 5 2 2 2 2 3" xfId="22354" xr:uid="{469681D8-A4AD-4567-956E-42DF36BBF7F7}"/>
    <cellStyle name="Comma 3 2 5 2 2 2 2 3 2" xfId="53178" xr:uid="{31F36746-2EC3-425A-BC63-CC1CF10B2363}"/>
    <cellStyle name="Comma 3 2 5 2 2 2 2 4" xfId="37768" xr:uid="{F90C8961-345E-4AAB-99E7-6CEDC714B9D0}"/>
    <cellStyle name="Comma 3 2 5 2 2 2 3" xfId="10949" xr:uid="{3DD0C006-4F81-48E9-B2B8-35D40650ED9D}"/>
    <cellStyle name="Comma 3 2 5 2 2 2 3 2" xfId="26360" xr:uid="{5992D0D3-977F-4E66-A995-32CDC0697729}"/>
    <cellStyle name="Comma 3 2 5 2 2 2 3 2 2" xfId="57184" xr:uid="{E35C17C1-E0AF-4AA8-B6E8-BEF95276A8F6}"/>
    <cellStyle name="Comma 3 2 5 2 2 2 3 3" xfId="41774" xr:uid="{D286BF81-2C18-40F8-8F84-D98C2D9E5ADB}"/>
    <cellStyle name="Comma 3 2 5 2 2 2 4" xfId="18551" xr:uid="{6671D293-5A34-4EB9-A552-D0D2C926BDF0}"/>
    <cellStyle name="Comma 3 2 5 2 2 2 4 2" xfId="49375" xr:uid="{492FDC70-950C-4D90-B62B-8C814D6F62A5}"/>
    <cellStyle name="Comma 3 2 5 2 2 2 5" xfId="33965" xr:uid="{F453B7A6-8FFB-4031-9329-7648C93239FD}"/>
    <cellStyle name="Comma 3 2 5 2 2 3" xfId="5042" xr:uid="{EC3780B2-F400-455C-9FD3-C07B7EFBD088}"/>
    <cellStyle name="Comma 3 2 5 2 2 3 2" xfId="12853" xr:uid="{BA7CB55D-3795-466E-92F3-F8593995008A}"/>
    <cellStyle name="Comma 3 2 5 2 2 3 2 2" xfId="28264" xr:uid="{D36BAEF8-FC34-4151-A124-9BB185206400}"/>
    <cellStyle name="Comma 3 2 5 2 2 3 2 2 2" xfId="59088" xr:uid="{C24B2EB3-C35E-46EE-84EF-DC2274E7F677}"/>
    <cellStyle name="Comma 3 2 5 2 2 3 2 3" xfId="43678" xr:uid="{E2BC615F-91FA-417B-8544-5D0DDFF92E59}"/>
    <cellStyle name="Comma 3 2 5 2 2 3 3" xfId="20455" xr:uid="{A8B00720-A9FA-40AA-A638-C60E7991800B}"/>
    <cellStyle name="Comma 3 2 5 2 2 3 3 2" xfId="51279" xr:uid="{FCF40EAC-AA16-47DE-94CA-B1C78987CFD0}"/>
    <cellStyle name="Comma 3 2 5 2 2 3 4" xfId="35869" xr:uid="{720957B8-4069-4197-9BB6-BAFA31D47141}"/>
    <cellStyle name="Comma 3 2 5 2 2 4" xfId="9050" xr:uid="{815A1A9D-EF4D-4C08-BFE7-096431B5E130}"/>
    <cellStyle name="Comma 3 2 5 2 2 4 2" xfId="24461" xr:uid="{85C05D88-4BBC-46AD-9FD8-7E98645DA062}"/>
    <cellStyle name="Comma 3 2 5 2 2 4 2 2" xfId="55285" xr:uid="{B204751B-6601-4A2F-8A36-92FEEB57B44A}"/>
    <cellStyle name="Comma 3 2 5 2 2 4 3" xfId="39875" xr:uid="{D98698AE-45C3-4D8F-809E-7AC46CA08F7F}"/>
    <cellStyle name="Comma 3 2 5 2 2 5" xfId="16652" xr:uid="{2C4A804C-FAE9-4074-A600-40791075F2B4}"/>
    <cellStyle name="Comma 3 2 5 2 2 5 2" xfId="47476" xr:uid="{C7C1F59A-3F05-49D3-B425-57CD8462DF2B}"/>
    <cellStyle name="Comma 3 2 5 2 2 6" xfId="32066" xr:uid="{356DA2BC-63B4-4171-98EC-2829F530C360}"/>
    <cellStyle name="Comma 3 2 5 2 3" xfId="1872" xr:uid="{B19A529D-C5B2-4822-9E63-F8C2C46C8759}"/>
    <cellStyle name="Comma 3 2 5 2 3 2" xfId="3771" xr:uid="{3F40F59B-C2B8-4149-B2CD-1EAC71C70207}"/>
    <cellStyle name="Comma 3 2 5 2 3 2 2" xfId="7574" xr:uid="{D9B4FD06-E893-4B5E-A752-06B9B78E29A6}"/>
    <cellStyle name="Comma 3 2 5 2 3 2 2 2" xfId="15385" xr:uid="{19C87364-BE58-4C42-9C4A-B0C09F745066}"/>
    <cellStyle name="Comma 3 2 5 2 3 2 2 2 2" xfId="30796" xr:uid="{B9BE9D86-D8BF-4EA2-ABF1-3C8E6E420172}"/>
    <cellStyle name="Comma 3 2 5 2 3 2 2 2 2 2" xfId="61620" xr:uid="{55343CE9-5BD4-45AB-8A62-DD50DDEF0D46}"/>
    <cellStyle name="Comma 3 2 5 2 3 2 2 2 3" xfId="46210" xr:uid="{56EE54A4-DCEC-4327-9997-DAB388148813}"/>
    <cellStyle name="Comma 3 2 5 2 3 2 2 3" xfId="22987" xr:uid="{BC219EE3-BB77-4FF9-B71F-1879451A872A}"/>
    <cellStyle name="Comma 3 2 5 2 3 2 2 3 2" xfId="53811" xr:uid="{D2D2D717-4D1C-420C-9E43-9592648E1A74}"/>
    <cellStyle name="Comma 3 2 5 2 3 2 2 4" xfId="38401" xr:uid="{FFCD8022-205C-443A-8369-7459C1859154}"/>
    <cellStyle name="Comma 3 2 5 2 3 2 3" xfId="11582" xr:uid="{AC427B0F-A1F3-4331-900A-4B9A06EC26CB}"/>
    <cellStyle name="Comma 3 2 5 2 3 2 3 2" xfId="26993" xr:uid="{6B3ED329-2B43-4038-82A9-5F87307E5305}"/>
    <cellStyle name="Comma 3 2 5 2 3 2 3 2 2" xfId="57817" xr:uid="{ACF7C024-D65B-4480-A20C-7204D84BE221}"/>
    <cellStyle name="Comma 3 2 5 2 3 2 3 3" xfId="42407" xr:uid="{178D30A4-1C69-486C-8AA8-D1951C6B78CE}"/>
    <cellStyle name="Comma 3 2 5 2 3 2 4" xfId="19184" xr:uid="{3D792B10-B54A-4A28-9322-435E8B6EB38D}"/>
    <cellStyle name="Comma 3 2 5 2 3 2 4 2" xfId="50008" xr:uid="{09A7CB9B-ACA7-4C8B-A71C-26641291EC95}"/>
    <cellStyle name="Comma 3 2 5 2 3 2 5" xfId="34598" xr:uid="{08FD6F57-6D74-4590-AF13-BE7CE905F2A8}"/>
    <cellStyle name="Comma 3 2 5 2 3 3" xfId="5675" xr:uid="{BA73E4CA-E64B-44F6-9D3C-B944FCE590B4}"/>
    <cellStyle name="Comma 3 2 5 2 3 3 2" xfId="13486" xr:uid="{D37C7EC2-CF0C-46FD-BE01-ACF56086E3A2}"/>
    <cellStyle name="Comma 3 2 5 2 3 3 2 2" xfId="28897" xr:uid="{3E6FFE85-0643-4D6C-98F5-B641C62C14FA}"/>
    <cellStyle name="Comma 3 2 5 2 3 3 2 2 2" xfId="59721" xr:uid="{87DE5016-49CA-46E5-84B5-03E6D6122C58}"/>
    <cellStyle name="Comma 3 2 5 2 3 3 2 3" xfId="44311" xr:uid="{BA342BDD-CD08-4B15-8851-054EEE4C94AA}"/>
    <cellStyle name="Comma 3 2 5 2 3 3 3" xfId="21088" xr:uid="{92979A77-EDC0-493B-9126-B3A92D997E77}"/>
    <cellStyle name="Comma 3 2 5 2 3 3 3 2" xfId="51912" xr:uid="{C8E673EF-BCC5-425F-BA5D-627EDB53D430}"/>
    <cellStyle name="Comma 3 2 5 2 3 3 4" xfId="36502" xr:uid="{4D329F73-AFAC-4283-BD1C-91D550FA6F3F}"/>
    <cellStyle name="Comma 3 2 5 2 3 4" xfId="9683" xr:uid="{B0EAA756-58DA-4A7B-BF4A-646A6FB32DCF}"/>
    <cellStyle name="Comma 3 2 5 2 3 4 2" xfId="25094" xr:uid="{D9CEBD2F-38BA-4290-BD38-CE7C546ECB6B}"/>
    <cellStyle name="Comma 3 2 5 2 3 4 2 2" xfId="55918" xr:uid="{D398DF6B-CDAD-40FD-8428-7A93EE3ADE52}"/>
    <cellStyle name="Comma 3 2 5 2 3 4 3" xfId="40508" xr:uid="{F9F87DE6-7E2A-4FBD-986E-98C762E74CBB}"/>
    <cellStyle name="Comma 3 2 5 2 3 5" xfId="17285" xr:uid="{71DAA664-60F6-4DC8-A54B-9C4CB1603185}"/>
    <cellStyle name="Comma 3 2 5 2 3 5 2" xfId="48109" xr:uid="{FD40D1B4-6B18-4E80-AAA5-A45020FE14E8}"/>
    <cellStyle name="Comma 3 2 5 2 3 6" xfId="32699" xr:uid="{3F072920-0531-4476-8139-6657B5937EDB}"/>
    <cellStyle name="Comma 3 2 5 2 4" xfId="2505" xr:uid="{E4ABA993-BD37-4B2C-B1FC-A539A6B4B0C2}"/>
    <cellStyle name="Comma 3 2 5 2 4 2" xfId="6308" xr:uid="{185F13E1-FE43-4964-9C01-A44FEE689BAF}"/>
    <cellStyle name="Comma 3 2 5 2 4 2 2" xfId="14119" xr:uid="{37172E2F-EA4B-4704-A792-5EC8FE2F3A55}"/>
    <cellStyle name="Comma 3 2 5 2 4 2 2 2" xfId="29530" xr:uid="{B0E36DC8-2E46-4B2C-960D-E5A78C7CF6C6}"/>
    <cellStyle name="Comma 3 2 5 2 4 2 2 2 2" xfId="60354" xr:uid="{5FA1AAB1-EF56-4C2C-8D87-403B311658DB}"/>
    <cellStyle name="Comma 3 2 5 2 4 2 2 3" xfId="44944" xr:uid="{65110E3D-D5E8-4167-BE0D-383181B84F69}"/>
    <cellStyle name="Comma 3 2 5 2 4 2 3" xfId="21721" xr:uid="{4F7DECAD-99ED-48C5-AC0D-ACE597281349}"/>
    <cellStyle name="Comma 3 2 5 2 4 2 3 2" xfId="52545" xr:uid="{D82589D5-F50C-4BA7-87D0-7D3153495B37}"/>
    <cellStyle name="Comma 3 2 5 2 4 2 4" xfId="37135" xr:uid="{6F05F0FA-4160-425F-9B51-49148A8A463F}"/>
    <cellStyle name="Comma 3 2 5 2 4 3" xfId="10316" xr:uid="{B3F0F99A-273C-407D-9D91-0D600D20FE64}"/>
    <cellStyle name="Comma 3 2 5 2 4 3 2" xfId="25727" xr:uid="{562AF335-2841-42FF-A4DF-171E5962754B}"/>
    <cellStyle name="Comma 3 2 5 2 4 3 2 2" xfId="56551" xr:uid="{030EC96B-B3E7-45F0-91B1-F6D686F14C7F}"/>
    <cellStyle name="Comma 3 2 5 2 4 3 3" xfId="41141" xr:uid="{A44DB488-F102-4DE1-829B-503350BC510B}"/>
    <cellStyle name="Comma 3 2 5 2 4 4" xfId="17918" xr:uid="{5073E163-457C-4645-999D-DEE32E6C32C9}"/>
    <cellStyle name="Comma 3 2 5 2 4 4 2" xfId="48742" xr:uid="{5D283F0D-8795-4FAC-8C1B-57BA65D5C07D}"/>
    <cellStyle name="Comma 3 2 5 2 4 5" xfId="33332" xr:uid="{EF6A807D-E847-43A2-B361-3B97E2859F14}"/>
    <cellStyle name="Comma 3 2 5 2 5" xfId="4409" xr:uid="{9C0F9E1C-36FD-4E93-B05D-90DC3D619BA0}"/>
    <cellStyle name="Comma 3 2 5 2 5 2" xfId="12220" xr:uid="{1BBD94D1-E7E1-4839-A827-C04468A66B76}"/>
    <cellStyle name="Comma 3 2 5 2 5 2 2" xfId="27631" xr:uid="{6AAAC43C-6611-4056-BBB6-009E30887889}"/>
    <cellStyle name="Comma 3 2 5 2 5 2 2 2" xfId="58455" xr:uid="{DE5B7712-3D70-4149-9068-54601242938B}"/>
    <cellStyle name="Comma 3 2 5 2 5 2 3" xfId="43045" xr:uid="{DBE5E80D-105F-48BA-AAFC-C0A8F7D45457}"/>
    <cellStyle name="Comma 3 2 5 2 5 3" xfId="19822" xr:uid="{59531506-6564-4F5E-9726-621F9AD5E2F4}"/>
    <cellStyle name="Comma 3 2 5 2 5 3 2" xfId="50646" xr:uid="{F5611B92-D567-47D8-A434-E22590B4D781}"/>
    <cellStyle name="Comma 3 2 5 2 5 4" xfId="35236" xr:uid="{81107FD9-87F1-48D1-AB93-E0A24E1E4D6F}"/>
    <cellStyle name="Comma 3 2 5 2 6" xfId="8417" xr:uid="{91F1F8D3-A443-4035-B2F7-210B1C4F06A0}"/>
    <cellStyle name="Comma 3 2 5 2 6 2" xfId="23828" xr:uid="{10F73CA5-BAC2-4EF3-91FC-4EE3BD58B9C1}"/>
    <cellStyle name="Comma 3 2 5 2 6 2 2" xfId="54652" xr:uid="{DEA4BEBB-E837-44D3-B86E-64BE8CB75144}"/>
    <cellStyle name="Comma 3 2 5 2 6 3" xfId="39242" xr:uid="{EAFAC575-3AA2-45C1-B0BD-F862474F7CD1}"/>
    <cellStyle name="Comma 3 2 5 2 7" xfId="16019" xr:uid="{8A71C8E7-0C1F-41DB-BF07-E6C0E4A960BB}"/>
    <cellStyle name="Comma 3 2 5 2 7 2" xfId="46843" xr:uid="{D68BE5DC-C912-419C-B73D-B5F61E789CDC}"/>
    <cellStyle name="Comma 3 2 5 2 8" xfId="31433" xr:uid="{BFA6AE62-6BCC-4213-BBE1-13F959DFE7ED}"/>
    <cellStyle name="Comma 3 2 5 3" xfId="397" xr:uid="{618824C5-7A2E-4AA2-8AA5-F9B864A60B32}"/>
    <cellStyle name="Comma 3 2 5 3 2" xfId="1030" xr:uid="{565C99A5-5771-43A1-93C0-872DB0A753D5}"/>
    <cellStyle name="Comma 3 2 5 3 2 2" xfId="2929" xr:uid="{918C36DE-303C-4200-8428-EC22138D17B5}"/>
    <cellStyle name="Comma 3 2 5 3 2 2 2" xfId="6732" xr:uid="{C885ED31-DEE3-4CDD-BCEB-BEAA4238FD2B}"/>
    <cellStyle name="Comma 3 2 5 3 2 2 2 2" xfId="14543" xr:uid="{FF1652A2-9D4F-4979-8093-F88B0C123729}"/>
    <cellStyle name="Comma 3 2 5 3 2 2 2 2 2" xfId="29954" xr:uid="{B7C614BA-242D-4828-A6B8-742B162B576D}"/>
    <cellStyle name="Comma 3 2 5 3 2 2 2 2 2 2" xfId="60778" xr:uid="{DE2841A0-202B-41C8-8140-B0D086ED4A56}"/>
    <cellStyle name="Comma 3 2 5 3 2 2 2 2 3" xfId="45368" xr:uid="{5C8736E4-4213-45FF-BA51-983F21D0752E}"/>
    <cellStyle name="Comma 3 2 5 3 2 2 2 3" xfId="22145" xr:uid="{E66BE438-576A-4A6E-81F8-C614D1402C16}"/>
    <cellStyle name="Comma 3 2 5 3 2 2 2 3 2" xfId="52969" xr:uid="{1AE6040B-C759-48F2-A59D-AD01725520BD}"/>
    <cellStyle name="Comma 3 2 5 3 2 2 2 4" xfId="37559" xr:uid="{C80EEA25-80F3-4371-868F-79AE217FCFCB}"/>
    <cellStyle name="Comma 3 2 5 3 2 2 3" xfId="10740" xr:uid="{AF4F76BB-AACB-4713-B821-DF8FB8AC3824}"/>
    <cellStyle name="Comma 3 2 5 3 2 2 3 2" xfId="26151" xr:uid="{B7983F42-DF20-480B-BFD4-2904DD3A7752}"/>
    <cellStyle name="Comma 3 2 5 3 2 2 3 2 2" xfId="56975" xr:uid="{7A62BD9F-C6E0-48C7-B4BF-62A5D71681CF}"/>
    <cellStyle name="Comma 3 2 5 3 2 2 3 3" xfId="41565" xr:uid="{19115647-6C37-4722-913D-23BA69DA0B89}"/>
    <cellStyle name="Comma 3 2 5 3 2 2 4" xfId="18342" xr:uid="{C99D164F-125C-4521-A8AA-B0357265281D}"/>
    <cellStyle name="Comma 3 2 5 3 2 2 4 2" xfId="49166" xr:uid="{0569AB42-BB33-4FA5-B4F1-1D30C8ABCE4C}"/>
    <cellStyle name="Comma 3 2 5 3 2 2 5" xfId="33756" xr:uid="{1ADE1500-123E-42FD-A1BB-6EA98BC6CBFF}"/>
    <cellStyle name="Comma 3 2 5 3 2 3" xfId="4833" xr:uid="{087D84BB-F516-4314-91C5-2771D7E36B25}"/>
    <cellStyle name="Comma 3 2 5 3 2 3 2" xfId="12644" xr:uid="{2E705CD1-D760-4714-8FE1-C05C6BF6BC74}"/>
    <cellStyle name="Comma 3 2 5 3 2 3 2 2" xfId="28055" xr:uid="{CDD82EE9-EA89-4E8C-8C67-68E6F4453EA7}"/>
    <cellStyle name="Comma 3 2 5 3 2 3 2 2 2" xfId="58879" xr:uid="{A9E7E88F-D166-45E8-B5BC-9A4D6B2F52A1}"/>
    <cellStyle name="Comma 3 2 5 3 2 3 2 3" xfId="43469" xr:uid="{6CD156E3-3FDE-4466-B8ED-447058356B30}"/>
    <cellStyle name="Comma 3 2 5 3 2 3 3" xfId="20246" xr:uid="{124405C3-534F-4A93-912D-78308B1EC39D}"/>
    <cellStyle name="Comma 3 2 5 3 2 3 3 2" xfId="51070" xr:uid="{CE9E12A4-3323-41F1-A1DD-A38F85F4AFA8}"/>
    <cellStyle name="Comma 3 2 5 3 2 3 4" xfId="35660" xr:uid="{42F67581-2175-4762-88DA-E5BB50611CDD}"/>
    <cellStyle name="Comma 3 2 5 3 2 4" xfId="8841" xr:uid="{C282C454-F911-4B6C-A198-40E60B56CC2D}"/>
    <cellStyle name="Comma 3 2 5 3 2 4 2" xfId="24252" xr:uid="{B4752376-0C7B-4A60-A5B3-50E3FC2A5E2E}"/>
    <cellStyle name="Comma 3 2 5 3 2 4 2 2" xfId="55076" xr:uid="{09554F77-DAC4-4FE6-A57A-B9FEEBA71A7C}"/>
    <cellStyle name="Comma 3 2 5 3 2 4 3" xfId="39666" xr:uid="{B483BC8A-A728-44B5-A81A-49736C0420E0}"/>
    <cellStyle name="Comma 3 2 5 3 2 5" xfId="16443" xr:uid="{2961C612-5FFF-4703-A423-DE92855B2435}"/>
    <cellStyle name="Comma 3 2 5 3 2 5 2" xfId="47267" xr:uid="{5F3447EC-0238-4738-9BB3-23A27F7E2F0F}"/>
    <cellStyle name="Comma 3 2 5 3 2 6" xfId="31857" xr:uid="{9CCB9F79-CB1D-4E8E-AC1E-E07F4D8F9FB5}"/>
    <cellStyle name="Comma 3 2 5 3 3" xfId="1663" xr:uid="{2808A69A-0109-49FB-BCB5-5E2475B0DFC5}"/>
    <cellStyle name="Comma 3 2 5 3 3 2" xfId="3562" xr:uid="{AC6EEE7E-0CD4-470C-A199-A7FC7DD2CEF3}"/>
    <cellStyle name="Comma 3 2 5 3 3 2 2" xfId="7365" xr:uid="{2B95DF8C-EA39-4307-8A82-528BDF8AF303}"/>
    <cellStyle name="Comma 3 2 5 3 3 2 2 2" xfId="15176" xr:uid="{22C88710-D40E-4A76-9795-F234CEA829F1}"/>
    <cellStyle name="Comma 3 2 5 3 3 2 2 2 2" xfId="30587" xr:uid="{B8444CC6-6724-4E9E-B51F-558463DC62CC}"/>
    <cellStyle name="Comma 3 2 5 3 3 2 2 2 2 2" xfId="61411" xr:uid="{1DD11674-BDB4-419C-B8F3-FB58AC812744}"/>
    <cellStyle name="Comma 3 2 5 3 3 2 2 2 3" xfId="46001" xr:uid="{4F3A9F8D-800F-4300-8D34-639E32EA5689}"/>
    <cellStyle name="Comma 3 2 5 3 3 2 2 3" xfId="22778" xr:uid="{A17FFEC9-CC18-49DB-9BF8-6687E3FDF733}"/>
    <cellStyle name="Comma 3 2 5 3 3 2 2 3 2" xfId="53602" xr:uid="{5874C07C-9DB6-44C3-B448-5FEAF53F22D4}"/>
    <cellStyle name="Comma 3 2 5 3 3 2 2 4" xfId="38192" xr:uid="{FEC3710C-B28A-4B56-845A-7D91A8E4171D}"/>
    <cellStyle name="Comma 3 2 5 3 3 2 3" xfId="11373" xr:uid="{B2407BC3-B076-4730-97B7-19006EC8566F}"/>
    <cellStyle name="Comma 3 2 5 3 3 2 3 2" xfId="26784" xr:uid="{00DB6B57-30CA-44AE-BEFE-940B99D98ADE}"/>
    <cellStyle name="Comma 3 2 5 3 3 2 3 2 2" xfId="57608" xr:uid="{4BB6401A-93A0-4753-9B46-49DE10335AD9}"/>
    <cellStyle name="Comma 3 2 5 3 3 2 3 3" xfId="42198" xr:uid="{3FFF504D-787F-446D-AE2D-64A29841AB95}"/>
    <cellStyle name="Comma 3 2 5 3 3 2 4" xfId="18975" xr:uid="{1435867A-CF83-4046-9F46-6F060D634381}"/>
    <cellStyle name="Comma 3 2 5 3 3 2 4 2" xfId="49799" xr:uid="{40E68A23-15CE-4D9F-9965-D9AE39EB871D}"/>
    <cellStyle name="Comma 3 2 5 3 3 2 5" xfId="34389" xr:uid="{1F703073-F2DA-497F-BFD6-76C809D069AD}"/>
    <cellStyle name="Comma 3 2 5 3 3 3" xfId="5466" xr:uid="{469ABAF8-53A3-47E8-832A-E533DBACF36A}"/>
    <cellStyle name="Comma 3 2 5 3 3 3 2" xfId="13277" xr:uid="{2925367B-040C-4BB5-B2F3-E8E8788BF127}"/>
    <cellStyle name="Comma 3 2 5 3 3 3 2 2" xfId="28688" xr:uid="{1031BB4C-02F1-485B-9F2C-A6D3B67FBBB9}"/>
    <cellStyle name="Comma 3 2 5 3 3 3 2 2 2" xfId="59512" xr:uid="{06B34CB3-5907-4048-B4E3-A092BC1839F7}"/>
    <cellStyle name="Comma 3 2 5 3 3 3 2 3" xfId="44102" xr:uid="{49CAFD25-530C-4F4D-A6B9-FF615A44F352}"/>
    <cellStyle name="Comma 3 2 5 3 3 3 3" xfId="20879" xr:uid="{167E3EA9-5BEA-4800-9688-33D8EF7F2A23}"/>
    <cellStyle name="Comma 3 2 5 3 3 3 3 2" xfId="51703" xr:uid="{5753F743-145D-4570-82C7-05BFF21CAFB3}"/>
    <cellStyle name="Comma 3 2 5 3 3 3 4" xfId="36293" xr:uid="{C61DF0F8-E277-45BB-802B-C7AE07F6ACF1}"/>
    <cellStyle name="Comma 3 2 5 3 3 4" xfId="9474" xr:uid="{419BA6BE-FCFD-4B7C-93EE-755EAC32308B}"/>
    <cellStyle name="Comma 3 2 5 3 3 4 2" xfId="24885" xr:uid="{87B030CF-AE56-4B18-810C-8DF09FE824BB}"/>
    <cellStyle name="Comma 3 2 5 3 3 4 2 2" xfId="55709" xr:uid="{1C3EF1A0-C1B3-4C90-A103-99556B770577}"/>
    <cellStyle name="Comma 3 2 5 3 3 4 3" xfId="40299" xr:uid="{2722B24A-E506-4AC3-A2C4-D18EDEC2EE89}"/>
    <cellStyle name="Comma 3 2 5 3 3 5" xfId="17076" xr:uid="{AA1D4EC7-9EF5-47A5-BA27-2F71A8F30748}"/>
    <cellStyle name="Comma 3 2 5 3 3 5 2" xfId="47900" xr:uid="{C5A73BAA-2895-46F8-8B48-D934EBA21700}"/>
    <cellStyle name="Comma 3 2 5 3 3 6" xfId="32490" xr:uid="{F72DC638-7E40-47DC-A64B-974DB0DBA90B}"/>
    <cellStyle name="Comma 3 2 5 3 4" xfId="2296" xr:uid="{53D43EC3-5772-4EC8-A60E-21490068EB3F}"/>
    <cellStyle name="Comma 3 2 5 3 4 2" xfId="6099" xr:uid="{45355806-41E8-41D0-A179-FC7A96E9DB12}"/>
    <cellStyle name="Comma 3 2 5 3 4 2 2" xfId="13910" xr:uid="{3036C7C7-1A10-41C6-A480-DFE76DF4E1E9}"/>
    <cellStyle name="Comma 3 2 5 3 4 2 2 2" xfId="29321" xr:uid="{8AF7584A-2E97-479F-9838-890AF5B07C2C}"/>
    <cellStyle name="Comma 3 2 5 3 4 2 2 2 2" xfId="60145" xr:uid="{0D932665-3C27-448F-B27B-8A99D4920E61}"/>
    <cellStyle name="Comma 3 2 5 3 4 2 2 3" xfId="44735" xr:uid="{B66E4BD5-4DBB-4878-AE59-3FD684838CAA}"/>
    <cellStyle name="Comma 3 2 5 3 4 2 3" xfId="21512" xr:uid="{31FDFEDE-E869-4611-A552-BB69D7638A50}"/>
    <cellStyle name="Comma 3 2 5 3 4 2 3 2" xfId="52336" xr:uid="{6EB61653-F170-4452-BCE0-BD91E6DE7FCD}"/>
    <cellStyle name="Comma 3 2 5 3 4 2 4" xfId="36926" xr:uid="{FC12B2A3-B7CB-4026-9540-D816165C5A56}"/>
    <cellStyle name="Comma 3 2 5 3 4 3" xfId="10107" xr:uid="{9AFBD285-1E01-49BD-8DF4-59443A0BD787}"/>
    <cellStyle name="Comma 3 2 5 3 4 3 2" xfId="25518" xr:uid="{2FA66AA4-BA70-4CAC-9167-1E756750F27A}"/>
    <cellStyle name="Comma 3 2 5 3 4 3 2 2" xfId="56342" xr:uid="{A30C27DB-DC37-4FC4-86A0-02DF22ADF0F5}"/>
    <cellStyle name="Comma 3 2 5 3 4 3 3" xfId="40932" xr:uid="{AF274C07-D75A-479E-AFEA-D48E92C2B870}"/>
    <cellStyle name="Comma 3 2 5 3 4 4" xfId="17709" xr:uid="{2647E3A8-D6AF-4E16-86F4-4260E9CA6678}"/>
    <cellStyle name="Comma 3 2 5 3 4 4 2" xfId="48533" xr:uid="{54EFC89B-5150-44C3-ADF7-D9D50DE5FC13}"/>
    <cellStyle name="Comma 3 2 5 3 4 5" xfId="33123" xr:uid="{325CA2A2-9383-43AA-8151-C87E9FEA18E8}"/>
    <cellStyle name="Comma 3 2 5 3 5" xfId="4200" xr:uid="{B527D2CA-D54C-4216-BB79-40F2B5945BFC}"/>
    <cellStyle name="Comma 3 2 5 3 5 2" xfId="12011" xr:uid="{91BA7C06-4264-4D14-ACA3-B4CC106606B7}"/>
    <cellStyle name="Comma 3 2 5 3 5 2 2" xfId="27422" xr:uid="{030C07FD-B7A6-4B3F-AFFA-4F147C3C81C2}"/>
    <cellStyle name="Comma 3 2 5 3 5 2 2 2" xfId="58246" xr:uid="{7E164CEC-60F6-403B-A733-D50A6A4DD100}"/>
    <cellStyle name="Comma 3 2 5 3 5 2 3" xfId="42836" xr:uid="{15D61259-5952-42C1-B919-B7F346F0EB8C}"/>
    <cellStyle name="Comma 3 2 5 3 5 3" xfId="19613" xr:uid="{AEEF2497-31E3-4C2C-B96D-F8366A7F238D}"/>
    <cellStyle name="Comma 3 2 5 3 5 3 2" xfId="50437" xr:uid="{2830FF2E-8EAB-4B3E-975D-B97A1B9FC492}"/>
    <cellStyle name="Comma 3 2 5 3 5 4" xfId="35027" xr:uid="{043680D8-374C-44C4-B71F-9F449F59DC28}"/>
    <cellStyle name="Comma 3 2 5 3 6" xfId="8208" xr:uid="{FDB77839-F2D5-48AC-916F-6FE0C9C6E45E}"/>
    <cellStyle name="Comma 3 2 5 3 6 2" xfId="23619" xr:uid="{C0219C42-7C43-4EB2-A10D-4DAF4A7BB70A}"/>
    <cellStyle name="Comma 3 2 5 3 6 2 2" xfId="54443" xr:uid="{05E39A40-8C8D-4F57-937F-50754F1DE824}"/>
    <cellStyle name="Comma 3 2 5 3 6 3" xfId="39033" xr:uid="{32FF493E-90C7-41B6-942A-92366AB30F77}"/>
    <cellStyle name="Comma 3 2 5 3 7" xfId="15810" xr:uid="{DC1A0DE9-63B4-4561-B1D9-72B38D8F9D33}"/>
    <cellStyle name="Comma 3 2 5 3 7 2" xfId="46634" xr:uid="{FCEB01AE-3C6A-4D54-A4F4-9A7B3F9B06F3}"/>
    <cellStyle name="Comma 3 2 5 3 8" xfId="31224" xr:uid="{9DF243A3-F083-4006-8162-18A11C7BF51D}"/>
    <cellStyle name="Comma 3 2 5 4" xfId="817" xr:uid="{EE5F4A86-DF4C-4008-81F0-E1553A5375F4}"/>
    <cellStyle name="Comma 3 2 5 4 2" xfId="2716" xr:uid="{116C5FE9-5D60-4CD4-89FF-0CA2F36B0840}"/>
    <cellStyle name="Comma 3 2 5 4 2 2" xfId="6519" xr:uid="{86D7FFF4-936C-470D-A3CE-9177E5EDC910}"/>
    <cellStyle name="Comma 3 2 5 4 2 2 2" xfId="14330" xr:uid="{3A2E6F3F-23EF-4852-81F8-1A088F9F494F}"/>
    <cellStyle name="Comma 3 2 5 4 2 2 2 2" xfId="29741" xr:uid="{B03F5FAC-76C0-416C-A044-91044D382F0E}"/>
    <cellStyle name="Comma 3 2 5 4 2 2 2 2 2" xfId="60565" xr:uid="{C13553B0-AE46-4E90-8AB0-B4FF09CFBA79}"/>
    <cellStyle name="Comma 3 2 5 4 2 2 2 3" xfId="45155" xr:uid="{E09E49A9-5BE5-4EF6-8034-E8CAF6902DE4}"/>
    <cellStyle name="Comma 3 2 5 4 2 2 3" xfId="21932" xr:uid="{72100985-61C7-4BE9-ADA7-DE583573D282}"/>
    <cellStyle name="Comma 3 2 5 4 2 2 3 2" xfId="52756" xr:uid="{31296FDF-5664-411D-A92E-913CE6BAC43A}"/>
    <cellStyle name="Comma 3 2 5 4 2 2 4" xfId="37346" xr:uid="{E2CA84D6-8996-458C-9E5F-44148313645E}"/>
    <cellStyle name="Comma 3 2 5 4 2 3" xfId="10527" xr:uid="{EF73D679-130B-4B28-87C3-B7929B860446}"/>
    <cellStyle name="Comma 3 2 5 4 2 3 2" xfId="25938" xr:uid="{123B467B-A9DC-4859-955C-9C3FE2263FC7}"/>
    <cellStyle name="Comma 3 2 5 4 2 3 2 2" xfId="56762" xr:uid="{28C78926-BCF5-46DD-818E-2E1CEA0D9BAB}"/>
    <cellStyle name="Comma 3 2 5 4 2 3 3" xfId="41352" xr:uid="{76C56A22-8D3B-4CA3-9F4D-81110A326F42}"/>
    <cellStyle name="Comma 3 2 5 4 2 4" xfId="18129" xr:uid="{F9F6B5B4-9976-4C9F-BC0F-1C35B954D6AA}"/>
    <cellStyle name="Comma 3 2 5 4 2 4 2" xfId="48953" xr:uid="{4183DD49-5668-441B-92FD-7CF35A2D028E}"/>
    <cellStyle name="Comma 3 2 5 4 2 5" xfId="33543" xr:uid="{BB8BE627-900E-440E-850E-8207D017FC46}"/>
    <cellStyle name="Comma 3 2 5 4 3" xfId="4620" xr:uid="{C0B923FF-E241-430D-9043-7CF6E5A00478}"/>
    <cellStyle name="Comma 3 2 5 4 3 2" xfId="12431" xr:uid="{348C4990-14E1-40B6-A326-F10E5BCEC9E0}"/>
    <cellStyle name="Comma 3 2 5 4 3 2 2" xfId="27842" xr:uid="{E9AF97E4-D25A-4FAE-AC46-C1434983FBA2}"/>
    <cellStyle name="Comma 3 2 5 4 3 2 2 2" xfId="58666" xr:uid="{58744BCB-D57E-4A92-973D-05FE631AC81B}"/>
    <cellStyle name="Comma 3 2 5 4 3 2 3" xfId="43256" xr:uid="{71FC4BB3-D137-4393-89D6-30259CBCB4CC}"/>
    <cellStyle name="Comma 3 2 5 4 3 3" xfId="20033" xr:uid="{1BB5D104-FC54-414B-A328-54B3DE78E5ED}"/>
    <cellStyle name="Comma 3 2 5 4 3 3 2" xfId="50857" xr:uid="{2351C3C8-0E75-4B19-A188-4FD22803AB09}"/>
    <cellStyle name="Comma 3 2 5 4 3 4" xfId="35447" xr:uid="{46398E84-D422-443B-918F-16135A0AF6F3}"/>
    <cellStyle name="Comma 3 2 5 4 4" xfId="8628" xr:uid="{147D7C48-63FD-4050-9D0D-4419DBCCE195}"/>
    <cellStyle name="Comma 3 2 5 4 4 2" xfId="24039" xr:uid="{B703E876-B41A-4FBA-AF77-B39282A3FCFB}"/>
    <cellStyle name="Comma 3 2 5 4 4 2 2" xfId="54863" xr:uid="{C6406A34-F5D6-406C-B193-B0ACCDA43D47}"/>
    <cellStyle name="Comma 3 2 5 4 4 3" xfId="39453" xr:uid="{2223EC08-2BCA-45BE-A931-DBC779D0ABAB}"/>
    <cellStyle name="Comma 3 2 5 4 5" xfId="16230" xr:uid="{F11DCEE4-55F5-4A39-8599-4F497E771D5D}"/>
    <cellStyle name="Comma 3 2 5 4 5 2" xfId="47054" xr:uid="{21435956-2428-438E-AD79-A4C0AA19213B}"/>
    <cellStyle name="Comma 3 2 5 4 6" xfId="31644" xr:uid="{EF1311A9-9E5F-432F-A726-9439199F077E}"/>
    <cellStyle name="Comma 3 2 5 5" xfId="1450" xr:uid="{1A330623-9119-4898-9D91-30D8A8905E5F}"/>
    <cellStyle name="Comma 3 2 5 5 2" xfId="3349" xr:uid="{8241C603-6B60-42F0-AEE7-3849C2811851}"/>
    <cellStyle name="Comma 3 2 5 5 2 2" xfId="7152" xr:uid="{B29A7AD3-ED16-41EF-B539-4B5EBC63719B}"/>
    <cellStyle name="Comma 3 2 5 5 2 2 2" xfId="14963" xr:uid="{CE8FD2B2-24BB-49D1-8DDE-BA279056D894}"/>
    <cellStyle name="Comma 3 2 5 5 2 2 2 2" xfId="30374" xr:uid="{B4871D83-ED29-4CF5-BB47-E0C4CE3E545D}"/>
    <cellStyle name="Comma 3 2 5 5 2 2 2 2 2" xfId="61198" xr:uid="{DC927599-D241-4CFF-932F-89742661F754}"/>
    <cellStyle name="Comma 3 2 5 5 2 2 2 3" xfId="45788" xr:uid="{2B0B575B-8CEE-4A9A-A081-91A8806989AB}"/>
    <cellStyle name="Comma 3 2 5 5 2 2 3" xfId="22565" xr:uid="{D19ED4CF-9495-4B5C-A988-3A98A40703C0}"/>
    <cellStyle name="Comma 3 2 5 5 2 2 3 2" xfId="53389" xr:uid="{EF2AA9BC-DFB7-41E7-8CB7-A6732F761F4F}"/>
    <cellStyle name="Comma 3 2 5 5 2 2 4" xfId="37979" xr:uid="{6542224D-C71D-4E03-ABFA-E3731467B95D}"/>
    <cellStyle name="Comma 3 2 5 5 2 3" xfId="11160" xr:uid="{766DE2FD-B59E-45AC-A8A3-17269E1FFE1E}"/>
    <cellStyle name="Comma 3 2 5 5 2 3 2" xfId="26571" xr:uid="{643EE362-F6F2-4F41-BC9B-D4228D72D25B}"/>
    <cellStyle name="Comma 3 2 5 5 2 3 2 2" xfId="57395" xr:uid="{767E174A-3985-4732-9897-BEE460147A0A}"/>
    <cellStyle name="Comma 3 2 5 5 2 3 3" xfId="41985" xr:uid="{C65FDF52-16E9-48C3-8952-BDFDCD3AD860}"/>
    <cellStyle name="Comma 3 2 5 5 2 4" xfId="18762" xr:uid="{A82E39B4-EBCD-4B2B-A864-3DCB499F4362}"/>
    <cellStyle name="Comma 3 2 5 5 2 4 2" xfId="49586" xr:uid="{876B9A10-2259-4A90-B5A8-1108C706CA52}"/>
    <cellStyle name="Comma 3 2 5 5 2 5" xfId="34176" xr:uid="{6BAEFA8A-7E95-4809-84F3-079682FC20D4}"/>
    <cellStyle name="Comma 3 2 5 5 3" xfId="5253" xr:uid="{77B30714-2AFB-427A-B10F-389B9E03DE51}"/>
    <cellStyle name="Comma 3 2 5 5 3 2" xfId="13064" xr:uid="{A0C4024F-F665-46AA-A755-7D1E5EC051FA}"/>
    <cellStyle name="Comma 3 2 5 5 3 2 2" xfId="28475" xr:uid="{02F860EC-1BBB-42C4-8ADB-EE2C82604201}"/>
    <cellStyle name="Comma 3 2 5 5 3 2 2 2" xfId="59299" xr:uid="{9FAB8E9C-7EF2-422D-BEB1-676A167B60B1}"/>
    <cellStyle name="Comma 3 2 5 5 3 2 3" xfId="43889" xr:uid="{6F75D0AA-CC72-4366-AB02-ADC0848F3738}"/>
    <cellStyle name="Comma 3 2 5 5 3 3" xfId="20666" xr:uid="{4772ED20-3E53-4B8F-8873-9CC10BDCB130}"/>
    <cellStyle name="Comma 3 2 5 5 3 3 2" xfId="51490" xr:uid="{76077509-B89C-4F2C-9BA6-6210C4E7D6CA}"/>
    <cellStyle name="Comma 3 2 5 5 3 4" xfId="36080" xr:uid="{5AA9903C-035F-4F3A-ADCA-2A77E2154ABE}"/>
    <cellStyle name="Comma 3 2 5 5 4" xfId="9261" xr:uid="{2A42D35A-ED88-41C6-B1F3-DD6D953DDFD1}"/>
    <cellStyle name="Comma 3 2 5 5 4 2" xfId="24672" xr:uid="{D3129390-4857-447F-92F4-FC92C84BBA0A}"/>
    <cellStyle name="Comma 3 2 5 5 4 2 2" xfId="55496" xr:uid="{D76EC028-7444-4056-8A0B-8DE794339E3E}"/>
    <cellStyle name="Comma 3 2 5 5 4 3" xfId="40086" xr:uid="{8C3C8880-2E50-494C-8830-A03F657E0024}"/>
    <cellStyle name="Comma 3 2 5 5 5" xfId="16863" xr:uid="{7642B43C-A625-418E-9BDF-767A7201D52F}"/>
    <cellStyle name="Comma 3 2 5 5 5 2" xfId="47687" xr:uid="{329DA9EC-64B1-48D2-BC13-407AA39F0AAE}"/>
    <cellStyle name="Comma 3 2 5 5 6" xfId="32277" xr:uid="{CCF04617-3315-4591-A1D3-373E92FAEAF8}"/>
    <cellStyle name="Comma 3 2 5 6" xfId="2083" xr:uid="{B3B4E9BE-59E1-4C7E-B703-08F932F68079}"/>
    <cellStyle name="Comma 3 2 5 6 2" xfId="5886" xr:uid="{ECBF561E-AEFB-40B8-AEBE-BBDE345D4B6E}"/>
    <cellStyle name="Comma 3 2 5 6 2 2" xfId="13697" xr:uid="{4127C1EA-FFE6-480C-BB04-A494BDFE913E}"/>
    <cellStyle name="Comma 3 2 5 6 2 2 2" xfId="29108" xr:uid="{7CB0C806-13CE-422D-B43F-5DFFDF6078C8}"/>
    <cellStyle name="Comma 3 2 5 6 2 2 2 2" xfId="59932" xr:uid="{93331A54-F191-4AAE-AC12-510976D05270}"/>
    <cellStyle name="Comma 3 2 5 6 2 2 3" xfId="44522" xr:uid="{46799FF9-F392-4490-8CD6-3000298D4E81}"/>
    <cellStyle name="Comma 3 2 5 6 2 3" xfId="21299" xr:uid="{203653AA-69A5-4DCF-A50B-27C1F94B7115}"/>
    <cellStyle name="Comma 3 2 5 6 2 3 2" xfId="52123" xr:uid="{1E9B30F7-2333-4359-BE4B-8BA800082FB1}"/>
    <cellStyle name="Comma 3 2 5 6 2 4" xfId="36713" xr:uid="{4C311271-F79C-43BD-8CE5-FB0A878DF3F8}"/>
    <cellStyle name="Comma 3 2 5 6 3" xfId="9894" xr:uid="{FEBDDB78-C5C5-48F3-BC7B-96C12AC8F0DD}"/>
    <cellStyle name="Comma 3 2 5 6 3 2" xfId="25305" xr:uid="{68A795CE-A60C-45EB-8F18-726C0D52F69D}"/>
    <cellStyle name="Comma 3 2 5 6 3 2 2" xfId="56129" xr:uid="{AB03D9A2-EDC6-45C8-8877-86EF7AAEDB53}"/>
    <cellStyle name="Comma 3 2 5 6 3 3" xfId="40719" xr:uid="{1D21654F-6B77-47CA-9DD8-2EB73C94F3D5}"/>
    <cellStyle name="Comma 3 2 5 6 4" xfId="17496" xr:uid="{066BA7E7-BF4A-415D-8A06-BA98893C66E0}"/>
    <cellStyle name="Comma 3 2 5 6 4 2" xfId="48320" xr:uid="{0A3B7EEA-1503-4BD4-ABD4-8F9768443FFC}"/>
    <cellStyle name="Comma 3 2 5 6 5" xfId="32910" xr:uid="{A0E3A295-B7CD-4595-8C22-3F86D50915FD}"/>
    <cellStyle name="Comma 3 2 5 7" xfId="3987" xr:uid="{E239A94B-AF13-4020-A4E7-51EB8262CBCA}"/>
    <cellStyle name="Comma 3 2 5 7 2" xfId="11798" xr:uid="{6C3B989A-565E-4474-94AA-9BF55B70A007}"/>
    <cellStyle name="Comma 3 2 5 7 2 2" xfId="27209" xr:uid="{C23E7692-40A5-4F39-8254-5606FFE8C6AD}"/>
    <cellStyle name="Comma 3 2 5 7 2 2 2" xfId="58033" xr:uid="{F139CD59-987E-49F5-A5BE-3176B31C0450}"/>
    <cellStyle name="Comma 3 2 5 7 2 3" xfId="42623" xr:uid="{B1529D60-A84E-4D74-8770-16CCEF26C6B2}"/>
    <cellStyle name="Comma 3 2 5 7 3" xfId="19400" xr:uid="{D7BCEB40-36C6-4502-A0C5-2581900F8AC6}"/>
    <cellStyle name="Comma 3 2 5 7 3 2" xfId="50224" xr:uid="{C860F84B-C63E-4D63-937E-BB5A176B6C8A}"/>
    <cellStyle name="Comma 3 2 5 7 4" xfId="34814" xr:uid="{E8B67C00-F61C-4CF0-9C51-456175F31569}"/>
    <cellStyle name="Comma 3 2 5 8" xfId="7995" xr:uid="{8728C2E6-75F1-4385-B333-64AB54A65CAE}"/>
    <cellStyle name="Comma 3 2 5 8 2" xfId="23406" xr:uid="{EAA31FD8-D409-4357-A113-39CF748B835C}"/>
    <cellStyle name="Comma 3 2 5 8 2 2" xfId="54230" xr:uid="{F30B90DC-F90D-4A2A-90C8-253F0293ACD9}"/>
    <cellStyle name="Comma 3 2 5 8 3" xfId="38820" xr:uid="{9F2771D7-A5B8-4F77-9A5F-780AACBCC159}"/>
    <cellStyle name="Comma 3 2 5 9" xfId="7786" xr:uid="{CE440FE9-6245-45F1-A7DF-3F66C8F8E5F0}"/>
    <cellStyle name="Comma 3 2 5 9 2" xfId="23197" xr:uid="{BEE518EE-177D-4598-A1E2-4AFBE380593C}"/>
    <cellStyle name="Comma 3 2 5 9 2 2" xfId="54021" xr:uid="{CF420A6F-92D5-418E-84C2-D0D02F1A46EA}"/>
    <cellStyle name="Comma 3 2 5 9 3" xfId="38611" xr:uid="{EE1A7059-A5A3-40ED-8C33-E1D5BE790E18}"/>
    <cellStyle name="Comma 3 2 6" xfId="561" xr:uid="{26CF3F8C-34B9-48A1-A9C4-790DD7B323C5}"/>
    <cellStyle name="Comma 3 2 6 2" xfId="1194" xr:uid="{7A9C0CDE-960A-47A8-A346-61116553B1EC}"/>
    <cellStyle name="Comma 3 2 6 2 2" xfId="3093" xr:uid="{FF1976F2-E77C-4E33-803A-A6EFD1B6A54E}"/>
    <cellStyle name="Comma 3 2 6 2 2 2" xfId="6896" xr:uid="{CDC37D41-67D6-4187-8693-2DC386EB3758}"/>
    <cellStyle name="Comma 3 2 6 2 2 2 2" xfId="14707" xr:uid="{D9C0FF5A-2F86-4BBA-8E91-1AA9AE1E6780}"/>
    <cellStyle name="Comma 3 2 6 2 2 2 2 2" xfId="30118" xr:uid="{A937DDDF-652C-4C7D-BAC8-486F70FA1064}"/>
    <cellStyle name="Comma 3 2 6 2 2 2 2 2 2" xfId="60942" xr:uid="{6662E6FB-9B12-4BBE-8BD8-3D2CFA774E9C}"/>
    <cellStyle name="Comma 3 2 6 2 2 2 2 3" xfId="45532" xr:uid="{69249848-FC82-4732-98DB-23CB54E36956}"/>
    <cellStyle name="Comma 3 2 6 2 2 2 3" xfId="22309" xr:uid="{CEA38DF2-6A40-444E-8B98-D2D5550417B1}"/>
    <cellStyle name="Comma 3 2 6 2 2 2 3 2" xfId="53133" xr:uid="{C44D7AC5-87DD-4345-992A-F4CBEAF50174}"/>
    <cellStyle name="Comma 3 2 6 2 2 2 4" xfId="37723" xr:uid="{3082A9B0-3F24-4384-B567-E59E3652C0BA}"/>
    <cellStyle name="Comma 3 2 6 2 2 3" xfId="10904" xr:uid="{657E2FF2-FCB5-40C6-8328-2F9CD90C6C71}"/>
    <cellStyle name="Comma 3 2 6 2 2 3 2" xfId="26315" xr:uid="{153AB7DF-F5E9-4367-953F-98BFECF8E8E6}"/>
    <cellStyle name="Comma 3 2 6 2 2 3 2 2" xfId="57139" xr:uid="{B8CBE116-1513-4CAC-A4D2-06E988F8BBCA}"/>
    <cellStyle name="Comma 3 2 6 2 2 3 3" xfId="41729" xr:uid="{2714C910-4610-4CD4-9D18-793028D2C39F}"/>
    <cellStyle name="Comma 3 2 6 2 2 4" xfId="18506" xr:uid="{2928422F-8082-463B-8DEF-52A468E09114}"/>
    <cellStyle name="Comma 3 2 6 2 2 4 2" xfId="49330" xr:uid="{86F8A67D-984A-43DF-A0D7-E27EE510BBA8}"/>
    <cellStyle name="Comma 3 2 6 2 2 5" xfId="33920" xr:uid="{95977EB3-865D-4B99-AB06-62348DEFABEE}"/>
    <cellStyle name="Comma 3 2 6 2 3" xfId="4997" xr:uid="{DAAC0EAD-7AA0-476A-A4E0-C9CA56D45E1D}"/>
    <cellStyle name="Comma 3 2 6 2 3 2" xfId="12808" xr:uid="{0FB93FF7-1395-42BB-8265-C2944D6C248E}"/>
    <cellStyle name="Comma 3 2 6 2 3 2 2" xfId="28219" xr:uid="{6D2AC91E-B141-4267-8055-B837F693F40D}"/>
    <cellStyle name="Comma 3 2 6 2 3 2 2 2" xfId="59043" xr:uid="{9ADA2F22-574F-4E4A-A790-DB6EB61096EE}"/>
    <cellStyle name="Comma 3 2 6 2 3 2 3" xfId="43633" xr:uid="{1213BE7E-85B9-45C5-B916-EDBB1412C4E9}"/>
    <cellStyle name="Comma 3 2 6 2 3 3" xfId="20410" xr:uid="{4A5FB91B-E0C3-4BD0-8491-C956F97EB027}"/>
    <cellStyle name="Comma 3 2 6 2 3 3 2" xfId="51234" xr:uid="{50C50CC2-2689-49F7-AF38-EAE407944595}"/>
    <cellStyle name="Comma 3 2 6 2 3 4" xfId="35824" xr:uid="{D2CBC4AC-010F-4BB5-832A-DD91D1FDBF55}"/>
    <cellStyle name="Comma 3 2 6 2 4" xfId="9005" xr:uid="{6A04419C-92F3-47F6-B89E-FA1954462443}"/>
    <cellStyle name="Comma 3 2 6 2 4 2" xfId="24416" xr:uid="{BF1197D3-D422-4F2A-843F-1445A4DDFECC}"/>
    <cellStyle name="Comma 3 2 6 2 4 2 2" xfId="55240" xr:uid="{B0822225-5811-4C8F-8446-562A2D92FD32}"/>
    <cellStyle name="Comma 3 2 6 2 4 3" xfId="39830" xr:uid="{63874C0F-FD62-45EE-ADE7-7E69CC40DADD}"/>
    <cellStyle name="Comma 3 2 6 2 5" xfId="16607" xr:uid="{638524D8-B0BC-4B5D-BCBE-8DC25A2345B4}"/>
    <cellStyle name="Comma 3 2 6 2 5 2" xfId="47431" xr:uid="{0E2ADB3B-5564-4E63-AA53-55609AE263E3}"/>
    <cellStyle name="Comma 3 2 6 2 6" xfId="32021" xr:uid="{A053C6FE-E4D2-4AA3-BC66-1D0ABBA6790D}"/>
    <cellStyle name="Comma 3 2 6 3" xfId="1827" xr:uid="{DF8C5145-B3BC-49B5-9BFD-CEA75D2AD72D}"/>
    <cellStyle name="Comma 3 2 6 3 2" xfId="3726" xr:uid="{9FA082A7-1D70-440A-ACA9-52348E9C0466}"/>
    <cellStyle name="Comma 3 2 6 3 2 2" xfId="7529" xr:uid="{8E8ABC75-81B0-43AC-AFDA-1D35CBDCDD8B}"/>
    <cellStyle name="Comma 3 2 6 3 2 2 2" xfId="15340" xr:uid="{F316E147-F0D1-4931-9EB2-C41ED1762FF7}"/>
    <cellStyle name="Comma 3 2 6 3 2 2 2 2" xfId="30751" xr:uid="{695D4CFC-9E8E-429B-8970-3925CAED32AD}"/>
    <cellStyle name="Comma 3 2 6 3 2 2 2 2 2" xfId="61575" xr:uid="{9E2A6F6F-2019-47BE-B8D2-1E73A23D54D0}"/>
    <cellStyle name="Comma 3 2 6 3 2 2 2 3" xfId="46165" xr:uid="{3D035619-693D-4919-8053-F4B0DA0B6D04}"/>
    <cellStyle name="Comma 3 2 6 3 2 2 3" xfId="22942" xr:uid="{7503CA4A-6EB9-443B-AF00-08799B18015A}"/>
    <cellStyle name="Comma 3 2 6 3 2 2 3 2" xfId="53766" xr:uid="{CD7324CB-EE2C-46D0-B2EB-08727793C334}"/>
    <cellStyle name="Comma 3 2 6 3 2 2 4" xfId="38356" xr:uid="{DA0AA082-C283-40B1-94AD-AAEC682FD77B}"/>
    <cellStyle name="Comma 3 2 6 3 2 3" xfId="11537" xr:uid="{5DECCC4E-D501-4566-9CC1-A2645BFF3A3D}"/>
    <cellStyle name="Comma 3 2 6 3 2 3 2" xfId="26948" xr:uid="{02AD6BAB-8FAB-446B-93C8-E968E6B0D3ED}"/>
    <cellStyle name="Comma 3 2 6 3 2 3 2 2" xfId="57772" xr:uid="{E96452F4-85D8-40A4-91E1-E826752B0D20}"/>
    <cellStyle name="Comma 3 2 6 3 2 3 3" xfId="42362" xr:uid="{E9538ADF-CEA2-4D06-8B49-F4B435817516}"/>
    <cellStyle name="Comma 3 2 6 3 2 4" xfId="19139" xr:uid="{2DDAC346-E5A0-4C8E-BA43-D23235C9894B}"/>
    <cellStyle name="Comma 3 2 6 3 2 4 2" xfId="49963" xr:uid="{BF0AB8F2-6A0E-47C8-A306-7EF49E8258EA}"/>
    <cellStyle name="Comma 3 2 6 3 2 5" xfId="34553" xr:uid="{D6DC7524-51E0-4D6B-B02A-EC64D583FE85}"/>
    <cellStyle name="Comma 3 2 6 3 3" xfId="5630" xr:uid="{B5BD8453-908F-4E7F-9822-19A4E6AC45E4}"/>
    <cellStyle name="Comma 3 2 6 3 3 2" xfId="13441" xr:uid="{F20D082E-5CC1-4F2D-A5BA-3DA805E4EEAD}"/>
    <cellStyle name="Comma 3 2 6 3 3 2 2" xfId="28852" xr:uid="{362C3828-3231-4681-B93E-1414369EB02A}"/>
    <cellStyle name="Comma 3 2 6 3 3 2 2 2" xfId="59676" xr:uid="{4F54F70C-067A-430B-A199-9380C96495DD}"/>
    <cellStyle name="Comma 3 2 6 3 3 2 3" xfId="44266" xr:uid="{3D4F766F-6254-43A6-BB48-87519D8D1358}"/>
    <cellStyle name="Comma 3 2 6 3 3 3" xfId="21043" xr:uid="{C7AAA64A-DB39-462D-9FDB-67336804330F}"/>
    <cellStyle name="Comma 3 2 6 3 3 3 2" xfId="51867" xr:uid="{E5BB843B-DC08-4A4E-99F6-D93D99DEBE45}"/>
    <cellStyle name="Comma 3 2 6 3 3 4" xfId="36457" xr:uid="{012E5505-1578-46B6-AE99-D98419EE3DA4}"/>
    <cellStyle name="Comma 3 2 6 3 4" xfId="9638" xr:uid="{278EB278-1C30-48C5-8773-04D92A7E4FCE}"/>
    <cellStyle name="Comma 3 2 6 3 4 2" xfId="25049" xr:uid="{D3619026-4A32-4313-B936-FDAC7A62CEA5}"/>
    <cellStyle name="Comma 3 2 6 3 4 2 2" xfId="55873" xr:uid="{0113EAC7-769F-45E6-8154-78E098879151}"/>
    <cellStyle name="Comma 3 2 6 3 4 3" xfId="40463" xr:uid="{06C2D361-AB75-4EDA-B88D-2BDA8CB0996F}"/>
    <cellStyle name="Comma 3 2 6 3 5" xfId="17240" xr:uid="{403F2636-A6A2-4A72-B4D8-D699DB54522D}"/>
    <cellStyle name="Comma 3 2 6 3 5 2" xfId="48064" xr:uid="{2C4CF43E-B3CC-4D88-BBA8-60FA9EFCC416}"/>
    <cellStyle name="Comma 3 2 6 3 6" xfId="32654" xr:uid="{7F398FF4-C8E5-4C81-88B4-E97DF03611E9}"/>
    <cellStyle name="Comma 3 2 6 4" xfId="2460" xr:uid="{B893943E-8D90-48AD-AABE-8E8AA3A12A31}"/>
    <cellStyle name="Comma 3 2 6 4 2" xfId="6263" xr:uid="{26CA1BCB-31E5-4EC6-8941-18E3BA77D3A5}"/>
    <cellStyle name="Comma 3 2 6 4 2 2" xfId="14074" xr:uid="{B81ECA4F-A170-4CBD-B76D-28240F7C7685}"/>
    <cellStyle name="Comma 3 2 6 4 2 2 2" xfId="29485" xr:uid="{1551C3F5-4634-4911-A3C4-51AF9AC6E840}"/>
    <cellStyle name="Comma 3 2 6 4 2 2 2 2" xfId="60309" xr:uid="{84F8C0C9-0EE5-4C0B-8EB8-5B84AFE71614}"/>
    <cellStyle name="Comma 3 2 6 4 2 2 3" xfId="44899" xr:uid="{FCD686CE-D97D-4F7C-A4B8-3A7C23E8D2B2}"/>
    <cellStyle name="Comma 3 2 6 4 2 3" xfId="21676" xr:uid="{8160D893-572D-4ECC-B6B7-75E7CE1A459E}"/>
    <cellStyle name="Comma 3 2 6 4 2 3 2" xfId="52500" xr:uid="{6F0E3F97-3205-4D35-AE17-CE3D25FD99FC}"/>
    <cellStyle name="Comma 3 2 6 4 2 4" xfId="37090" xr:uid="{25BF8967-D6E9-4BA1-9A08-3B200F4A15A4}"/>
    <cellStyle name="Comma 3 2 6 4 3" xfId="10271" xr:uid="{56D03434-79DE-497D-A5B6-E6F0F0F817BC}"/>
    <cellStyle name="Comma 3 2 6 4 3 2" xfId="25682" xr:uid="{80D2BC3C-AA2E-4EB0-AECB-08BC3EB829D6}"/>
    <cellStyle name="Comma 3 2 6 4 3 2 2" xfId="56506" xr:uid="{36B9C9F7-8E18-4156-89A2-1269474F1AB1}"/>
    <cellStyle name="Comma 3 2 6 4 3 3" xfId="41096" xr:uid="{CBFF02D7-7F13-438D-9DC4-E4D7D1E70B9B}"/>
    <cellStyle name="Comma 3 2 6 4 4" xfId="17873" xr:uid="{4719B4DB-5BFA-4ED5-B76E-F35B2219BD9E}"/>
    <cellStyle name="Comma 3 2 6 4 4 2" xfId="48697" xr:uid="{74B1FE6D-A501-4513-ADC9-40739E69D8A4}"/>
    <cellStyle name="Comma 3 2 6 4 5" xfId="33287" xr:uid="{95637995-8441-4BE0-89DB-5E949F7C07D0}"/>
    <cellStyle name="Comma 3 2 6 5" xfId="4364" xr:uid="{57BE65D3-4981-4C07-83C9-1AF2F71E180E}"/>
    <cellStyle name="Comma 3 2 6 5 2" xfId="12175" xr:uid="{219931B7-B3CA-46AA-9FDB-94409C0DC655}"/>
    <cellStyle name="Comma 3 2 6 5 2 2" xfId="27586" xr:uid="{65FE18F4-EE7B-4A9B-94AA-2CC15859668A}"/>
    <cellStyle name="Comma 3 2 6 5 2 2 2" xfId="58410" xr:uid="{5FEE8666-755E-4B76-84F7-771FB38D9781}"/>
    <cellStyle name="Comma 3 2 6 5 2 3" xfId="43000" xr:uid="{7783F205-4F39-42DD-B4AE-2DB2AF8BDCAF}"/>
    <cellStyle name="Comma 3 2 6 5 3" xfId="19777" xr:uid="{59A748A4-29FA-4233-A77B-BE1D6EE6667A}"/>
    <cellStyle name="Comma 3 2 6 5 3 2" xfId="50601" xr:uid="{FB0A489A-5A83-442F-A26E-94A330CC7540}"/>
    <cellStyle name="Comma 3 2 6 5 4" xfId="35191" xr:uid="{9652A115-E1A9-4C04-BDF8-C22145E3B5B5}"/>
    <cellStyle name="Comma 3 2 6 6" xfId="8372" xr:uid="{3389362D-C9B2-488F-B63C-26AD9C481446}"/>
    <cellStyle name="Comma 3 2 6 6 2" xfId="23783" xr:uid="{EA71DA03-8DD0-4D13-AE02-73AF3146843D}"/>
    <cellStyle name="Comma 3 2 6 6 2 2" xfId="54607" xr:uid="{22915ECB-02B9-48BF-828A-602C4D9C22DB}"/>
    <cellStyle name="Comma 3 2 6 6 3" xfId="39197" xr:uid="{6AE97BEF-BA05-46DC-9C9E-8E902EDC0899}"/>
    <cellStyle name="Comma 3 2 6 7" xfId="15974" xr:uid="{68B52F95-BAAF-42C2-A2F8-EAABC655C7AF}"/>
    <cellStyle name="Comma 3 2 6 7 2" xfId="46798" xr:uid="{F2C4FA9C-2206-47B7-AB4D-03AA9A690AC6}"/>
    <cellStyle name="Comma 3 2 6 8" xfId="31388" xr:uid="{12C5867F-56E4-45B2-A67B-F7F57E886315}"/>
    <cellStyle name="Comma 3 2 7" xfId="352" xr:uid="{E83E64B7-D3FE-4B1F-9BEF-2228DDCB58DF}"/>
    <cellStyle name="Comma 3 2 7 2" xfId="985" xr:uid="{1F537E3A-AB49-4DB2-A76E-8A2DDA47975C}"/>
    <cellStyle name="Comma 3 2 7 2 2" xfId="2884" xr:uid="{23AC4C7F-5761-4BD8-BFC3-E2A337A394BE}"/>
    <cellStyle name="Comma 3 2 7 2 2 2" xfId="6687" xr:uid="{EC8C3808-765A-4BA9-87F9-8505ED0F6165}"/>
    <cellStyle name="Comma 3 2 7 2 2 2 2" xfId="14498" xr:uid="{4E2C49F7-BA57-49AE-BE58-29B8ADFE49BA}"/>
    <cellStyle name="Comma 3 2 7 2 2 2 2 2" xfId="29909" xr:uid="{4FC97B28-C662-4E12-BD88-E54EE785BF35}"/>
    <cellStyle name="Comma 3 2 7 2 2 2 2 2 2" xfId="60733" xr:uid="{DE548937-2509-491A-8764-8344E0017FF8}"/>
    <cellStyle name="Comma 3 2 7 2 2 2 2 3" xfId="45323" xr:uid="{E6BC27EE-7E19-4808-88EE-6EEF19C119EE}"/>
    <cellStyle name="Comma 3 2 7 2 2 2 3" xfId="22100" xr:uid="{D3426E21-486C-42EF-990A-4B45C646D65D}"/>
    <cellStyle name="Comma 3 2 7 2 2 2 3 2" xfId="52924" xr:uid="{F4DC581F-5937-4589-9630-2D04E97F1096}"/>
    <cellStyle name="Comma 3 2 7 2 2 2 4" xfId="37514" xr:uid="{629046D2-9305-48B0-870B-8043D122B7B0}"/>
    <cellStyle name="Comma 3 2 7 2 2 3" xfId="10695" xr:uid="{794294D5-D714-4FE2-8DA8-A6C270DEA3E3}"/>
    <cellStyle name="Comma 3 2 7 2 2 3 2" xfId="26106" xr:uid="{348905CE-EACD-4FF5-A8E5-6432E940EEE5}"/>
    <cellStyle name="Comma 3 2 7 2 2 3 2 2" xfId="56930" xr:uid="{3B46D931-260C-4381-9689-5FD67A8CFE4F}"/>
    <cellStyle name="Comma 3 2 7 2 2 3 3" xfId="41520" xr:uid="{DFE24163-9F35-46D1-9B81-B04479C04C3C}"/>
    <cellStyle name="Comma 3 2 7 2 2 4" xfId="18297" xr:uid="{1F6BD623-DF8D-4334-BF14-F9EFC43D0D61}"/>
    <cellStyle name="Comma 3 2 7 2 2 4 2" xfId="49121" xr:uid="{C00F16B5-EFB6-4926-9CCE-C522A135E346}"/>
    <cellStyle name="Comma 3 2 7 2 2 5" xfId="33711" xr:uid="{D50A0972-F142-4FE5-9F0D-AEC96C2B6C5E}"/>
    <cellStyle name="Comma 3 2 7 2 3" xfId="4788" xr:uid="{97746C1C-7960-429B-A478-714B7205B961}"/>
    <cellStyle name="Comma 3 2 7 2 3 2" xfId="12599" xr:uid="{B16ABFC5-84FD-4AFE-A701-C44DF63331E5}"/>
    <cellStyle name="Comma 3 2 7 2 3 2 2" xfId="28010" xr:uid="{E0565D9F-AEB2-49A3-83C6-235EC6458361}"/>
    <cellStyle name="Comma 3 2 7 2 3 2 2 2" xfId="58834" xr:uid="{B13FF54A-0236-4158-B354-DDFE125D0A27}"/>
    <cellStyle name="Comma 3 2 7 2 3 2 3" xfId="43424" xr:uid="{5E332813-84E5-4F06-8B3E-21271737E29E}"/>
    <cellStyle name="Comma 3 2 7 2 3 3" xfId="20201" xr:uid="{0B178773-249A-468E-95B3-2ED4DA9FC4E1}"/>
    <cellStyle name="Comma 3 2 7 2 3 3 2" xfId="51025" xr:uid="{CA843F7D-A94D-46C1-ABA5-B3BA9FD6362B}"/>
    <cellStyle name="Comma 3 2 7 2 3 4" xfId="35615" xr:uid="{6351CF35-1B74-47FA-8D41-C9F25778D86E}"/>
    <cellStyle name="Comma 3 2 7 2 4" xfId="8796" xr:uid="{7AA0A24B-73B1-4451-A6D0-988C75C872F1}"/>
    <cellStyle name="Comma 3 2 7 2 4 2" xfId="24207" xr:uid="{DC7B5BBD-0A5A-44DA-A348-749A52CDAF65}"/>
    <cellStyle name="Comma 3 2 7 2 4 2 2" xfId="55031" xr:uid="{74F2796D-51B1-4570-B249-2C7E50E9AD1E}"/>
    <cellStyle name="Comma 3 2 7 2 4 3" xfId="39621" xr:uid="{471535CF-AABE-45C4-A69A-39CBD578D53E}"/>
    <cellStyle name="Comma 3 2 7 2 5" xfId="16398" xr:uid="{BAC39672-534E-4801-9492-7C1E3F1E9C1D}"/>
    <cellStyle name="Comma 3 2 7 2 5 2" xfId="47222" xr:uid="{0763AC36-A46F-4422-8D5D-CA6733738EB1}"/>
    <cellStyle name="Comma 3 2 7 2 6" xfId="31812" xr:uid="{82012220-B2D7-4F06-8400-5DEF63FE37B8}"/>
    <cellStyle name="Comma 3 2 7 3" xfId="1618" xr:uid="{1595ABCF-55A7-424A-98F3-67D2F38A1BC5}"/>
    <cellStyle name="Comma 3 2 7 3 2" xfId="3517" xr:uid="{9A1EB26A-3715-40B9-9F62-04340B04A93D}"/>
    <cellStyle name="Comma 3 2 7 3 2 2" xfId="7320" xr:uid="{B799D89A-3931-475A-83EF-BC97959AA0A5}"/>
    <cellStyle name="Comma 3 2 7 3 2 2 2" xfId="15131" xr:uid="{78273DAC-7116-47BD-B67C-E5174BA1806F}"/>
    <cellStyle name="Comma 3 2 7 3 2 2 2 2" xfId="30542" xr:uid="{68D41F90-EBA5-4CEB-BCE2-040C6354AD3D}"/>
    <cellStyle name="Comma 3 2 7 3 2 2 2 2 2" xfId="61366" xr:uid="{5C0F4765-0F74-4503-B108-AAF2498B7118}"/>
    <cellStyle name="Comma 3 2 7 3 2 2 2 3" xfId="45956" xr:uid="{8EB4D1BB-081A-4E5B-A07B-4342E19331CC}"/>
    <cellStyle name="Comma 3 2 7 3 2 2 3" xfId="22733" xr:uid="{9FDB153D-BCBE-4EA8-A062-7CB95795A02C}"/>
    <cellStyle name="Comma 3 2 7 3 2 2 3 2" xfId="53557" xr:uid="{B0188621-DB3C-4983-B0E6-85B90ED30A24}"/>
    <cellStyle name="Comma 3 2 7 3 2 2 4" xfId="38147" xr:uid="{1DA5D529-F59B-4C12-9D82-D88E5110D3F3}"/>
    <cellStyle name="Comma 3 2 7 3 2 3" xfId="11328" xr:uid="{50D35E44-D005-4A70-9747-D3358F1F233F}"/>
    <cellStyle name="Comma 3 2 7 3 2 3 2" xfId="26739" xr:uid="{5049FB1F-96FD-4665-83AD-DBD3C107BE5F}"/>
    <cellStyle name="Comma 3 2 7 3 2 3 2 2" xfId="57563" xr:uid="{EB46B5A6-9E4E-4230-B7B3-CE76493C484B}"/>
    <cellStyle name="Comma 3 2 7 3 2 3 3" xfId="42153" xr:uid="{D923E9B6-BB5E-4169-890D-5FF17D9E1E3C}"/>
    <cellStyle name="Comma 3 2 7 3 2 4" xfId="18930" xr:uid="{9D259270-AAF2-4065-8382-8F736503DFE0}"/>
    <cellStyle name="Comma 3 2 7 3 2 4 2" xfId="49754" xr:uid="{6B503B7D-0C10-4AD3-8887-7537536A04F5}"/>
    <cellStyle name="Comma 3 2 7 3 2 5" xfId="34344" xr:uid="{48074174-25AA-4184-A6A8-1AA3A7A23425}"/>
    <cellStyle name="Comma 3 2 7 3 3" xfId="5421" xr:uid="{CF1AD183-501F-43C7-A408-381DB15C4A75}"/>
    <cellStyle name="Comma 3 2 7 3 3 2" xfId="13232" xr:uid="{C0D37B01-9315-41F2-81AC-7F2F71FB3955}"/>
    <cellStyle name="Comma 3 2 7 3 3 2 2" xfId="28643" xr:uid="{250C0DA3-AFDC-49E5-9240-783AFC62FF5D}"/>
    <cellStyle name="Comma 3 2 7 3 3 2 2 2" xfId="59467" xr:uid="{544F259C-52CD-4796-9782-D1D1C5146149}"/>
    <cellStyle name="Comma 3 2 7 3 3 2 3" xfId="44057" xr:uid="{228F7A6E-6348-4C65-BDBE-C65EB60CC99F}"/>
    <cellStyle name="Comma 3 2 7 3 3 3" xfId="20834" xr:uid="{C26C5E56-137A-4F34-848B-83AFC035DC8A}"/>
    <cellStyle name="Comma 3 2 7 3 3 3 2" xfId="51658" xr:uid="{2A8E0174-0E65-44B6-A21D-334A5DD0B07F}"/>
    <cellStyle name="Comma 3 2 7 3 3 4" xfId="36248" xr:uid="{5B0E5C16-F8B7-4FFE-BB5E-1A7A3D0D7111}"/>
    <cellStyle name="Comma 3 2 7 3 4" xfId="9429" xr:uid="{74E6942B-D85C-480A-9E3A-C0F4562B178C}"/>
    <cellStyle name="Comma 3 2 7 3 4 2" xfId="24840" xr:uid="{25E91F06-37DC-46C8-A3C9-A3E14AB1EB4F}"/>
    <cellStyle name="Comma 3 2 7 3 4 2 2" xfId="55664" xr:uid="{8DB82D0D-00B2-4B26-82A9-F1F722E69067}"/>
    <cellStyle name="Comma 3 2 7 3 4 3" xfId="40254" xr:uid="{41414C25-3096-4445-95A1-A183704C05BD}"/>
    <cellStyle name="Comma 3 2 7 3 5" xfId="17031" xr:uid="{A5087842-9BF3-45D4-99EB-94DB6AA43E82}"/>
    <cellStyle name="Comma 3 2 7 3 5 2" xfId="47855" xr:uid="{23080F5B-97BA-4D26-8B5B-68AB41D72095}"/>
    <cellStyle name="Comma 3 2 7 3 6" xfId="32445" xr:uid="{BB5C11EA-58D1-40F5-B00E-D658DDCE7FFF}"/>
    <cellStyle name="Comma 3 2 7 4" xfId="2251" xr:uid="{413FBA89-BDE9-40D6-B027-68C71865D1FD}"/>
    <cellStyle name="Comma 3 2 7 4 2" xfId="6054" xr:uid="{9E94DABB-7CDD-4017-8B86-64F75EA9C280}"/>
    <cellStyle name="Comma 3 2 7 4 2 2" xfId="13865" xr:uid="{34DAC3DC-4BEF-4846-B66C-928C9A0A90FB}"/>
    <cellStyle name="Comma 3 2 7 4 2 2 2" xfId="29276" xr:uid="{17C9D6EE-0225-458C-9F33-EAE23F51717C}"/>
    <cellStyle name="Comma 3 2 7 4 2 2 2 2" xfId="60100" xr:uid="{A2E14152-B736-42B6-A54D-1C1065FE0ED3}"/>
    <cellStyle name="Comma 3 2 7 4 2 2 3" xfId="44690" xr:uid="{5F763CA7-F8FB-4208-B2CF-CE5ABB31D690}"/>
    <cellStyle name="Comma 3 2 7 4 2 3" xfId="21467" xr:uid="{78EA4AE1-058E-4D07-A67C-4366BF98CC28}"/>
    <cellStyle name="Comma 3 2 7 4 2 3 2" xfId="52291" xr:uid="{F180CB0F-5777-4B44-B05D-DD33C87D4970}"/>
    <cellStyle name="Comma 3 2 7 4 2 4" xfId="36881" xr:uid="{29D1F266-BC1C-438B-965C-AA25672BEBDC}"/>
    <cellStyle name="Comma 3 2 7 4 3" xfId="10062" xr:uid="{BAC4F058-A8E7-4E7D-ADCA-5841F1F37528}"/>
    <cellStyle name="Comma 3 2 7 4 3 2" xfId="25473" xr:uid="{3E7BCAF4-EFC5-48B8-8A08-6A50C9DCB91D}"/>
    <cellStyle name="Comma 3 2 7 4 3 2 2" xfId="56297" xr:uid="{0C2DF7FC-8030-4A98-BDF1-A4C39F253972}"/>
    <cellStyle name="Comma 3 2 7 4 3 3" xfId="40887" xr:uid="{3724E1E6-45DB-4F4F-B916-654A1A334960}"/>
    <cellStyle name="Comma 3 2 7 4 4" xfId="17664" xr:uid="{99920E7B-352B-4B7C-BF76-3D62EF90FCA6}"/>
    <cellStyle name="Comma 3 2 7 4 4 2" xfId="48488" xr:uid="{D40CBC5F-A46C-4FF2-B8C8-FC03B5AA6211}"/>
    <cellStyle name="Comma 3 2 7 4 5" xfId="33078" xr:uid="{C1AE9F88-556F-4FA6-9667-1494044BE018}"/>
    <cellStyle name="Comma 3 2 7 5" xfId="4155" xr:uid="{98D4E0CD-BB6A-4DD1-9B84-7476078064CC}"/>
    <cellStyle name="Comma 3 2 7 5 2" xfId="11966" xr:uid="{CD67A6BD-99D3-4A80-B4E3-B25CF6D6B4BA}"/>
    <cellStyle name="Comma 3 2 7 5 2 2" xfId="27377" xr:uid="{1E68968D-6937-42C3-A53D-81500C266B35}"/>
    <cellStyle name="Comma 3 2 7 5 2 2 2" xfId="58201" xr:uid="{ED181C09-02B1-4AF1-A35B-E4ECA6330232}"/>
    <cellStyle name="Comma 3 2 7 5 2 3" xfId="42791" xr:uid="{E4DB1989-ED38-44D8-B0EC-BE211EDE8D33}"/>
    <cellStyle name="Comma 3 2 7 5 3" xfId="19568" xr:uid="{135C7E43-1229-435D-AD32-8B858027C8CB}"/>
    <cellStyle name="Comma 3 2 7 5 3 2" xfId="50392" xr:uid="{DDCA969B-AE07-4845-AD46-711073E24DDC}"/>
    <cellStyle name="Comma 3 2 7 5 4" xfId="34982" xr:uid="{F3055672-D661-4429-BF81-5FC097B39C14}"/>
    <cellStyle name="Comma 3 2 7 6" xfId="8163" xr:uid="{E6E1D734-90C9-4C33-A368-B79873DFB0EA}"/>
    <cellStyle name="Comma 3 2 7 6 2" xfId="23574" xr:uid="{4D01045A-D8DB-41E9-8CF5-2FF8D2E3DDF5}"/>
    <cellStyle name="Comma 3 2 7 6 2 2" xfId="54398" xr:uid="{D030977D-206C-4129-8014-4D7B64658A12}"/>
    <cellStyle name="Comma 3 2 7 6 3" xfId="38988" xr:uid="{10EA45CA-AFA3-401E-AA0E-7C2B2E4C95BA}"/>
    <cellStyle name="Comma 3 2 7 7" xfId="15765" xr:uid="{8FB71B90-040A-4817-86A0-8FF4B81AFA6E}"/>
    <cellStyle name="Comma 3 2 7 7 2" xfId="46589" xr:uid="{C0BAE29A-6602-4AA6-AC99-A86F1014DF61}"/>
    <cellStyle name="Comma 3 2 7 8" xfId="31179" xr:uid="{9C6A425E-33FF-41A1-A541-1BF6B0DEFFF0}"/>
    <cellStyle name="Comma 3 2 8" xfId="772" xr:uid="{8E821E41-5A23-43BB-86BB-326E9ACD6F5B}"/>
    <cellStyle name="Comma 3 2 8 2" xfId="2671" xr:uid="{1A097D27-3FF2-480A-9A54-5363146A5C42}"/>
    <cellStyle name="Comma 3 2 8 2 2" xfId="6474" xr:uid="{2A2EC35F-543C-43FC-9C41-25A9C3C719FA}"/>
    <cellStyle name="Comma 3 2 8 2 2 2" xfId="14285" xr:uid="{592D6440-DC6A-463A-ABE4-433D69C5DEAF}"/>
    <cellStyle name="Comma 3 2 8 2 2 2 2" xfId="29696" xr:uid="{5914DAC6-5914-463D-9229-95B753FAA82D}"/>
    <cellStyle name="Comma 3 2 8 2 2 2 2 2" xfId="60520" xr:uid="{FFF41F99-C131-4D38-A842-26B3243FC9F2}"/>
    <cellStyle name="Comma 3 2 8 2 2 2 3" xfId="45110" xr:uid="{8B2EEFD8-E903-42F0-B605-D456427E96F9}"/>
    <cellStyle name="Comma 3 2 8 2 2 3" xfId="21887" xr:uid="{F68403A7-36B4-4620-B071-65A360261D3A}"/>
    <cellStyle name="Comma 3 2 8 2 2 3 2" xfId="52711" xr:uid="{E1FCD0AF-9F85-4223-B36E-8B44B99D96EB}"/>
    <cellStyle name="Comma 3 2 8 2 2 4" xfId="37301" xr:uid="{9BF34344-B0D7-473E-B3BD-8E6B69FD08EB}"/>
    <cellStyle name="Comma 3 2 8 2 3" xfId="10482" xr:uid="{B0768EBD-C2E9-493C-BE5B-F804E77742F0}"/>
    <cellStyle name="Comma 3 2 8 2 3 2" xfId="25893" xr:uid="{95B6C06C-D944-42C9-89DF-5A2CB1A053FD}"/>
    <cellStyle name="Comma 3 2 8 2 3 2 2" xfId="56717" xr:uid="{CE655308-7029-4D9B-9A0A-D40078D0631B}"/>
    <cellStyle name="Comma 3 2 8 2 3 3" xfId="41307" xr:uid="{2630CA68-639F-4A10-8846-04CD7850C0C0}"/>
    <cellStyle name="Comma 3 2 8 2 4" xfId="18084" xr:uid="{9AF5EEA4-15C2-4C1C-BCA0-427C81EEB5E6}"/>
    <cellStyle name="Comma 3 2 8 2 4 2" xfId="48908" xr:uid="{87B3A5A5-1124-4AC5-9D70-9B394745679D}"/>
    <cellStyle name="Comma 3 2 8 2 5" xfId="33498" xr:uid="{0BF0E48F-C604-44E8-8410-0BD5C139C67F}"/>
    <cellStyle name="Comma 3 2 8 3" xfId="4575" xr:uid="{40525FB9-D0EF-4393-AA7E-87E10C83E117}"/>
    <cellStyle name="Comma 3 2 8 3 2" xfId="12386" xr:uid="{23FE8C98-24A3-4D2B-B5A8-3DDABF61A2DB}"/>
    <cellStyle name="Comma 3 2 8 3 2 2" xfId="27797" xr:uid="{D2A5B222-54B8-4932-AC4C-760598DDCFB2}"/>
    <cellStyle name="Comma 3 2 8 3 2 2 2" xfId="58621" xr:uid="{C8CF86E2-08A9-4B82-A333-CA3E917CCBEA}"/>
    <cellStyle name="Comma 3 2 8 3 2 3" xfId="43211" xr:uid="{BD5D7FB9-7693-4E40-9F6E-31BE568A9442}"/>
    <cellStyle name="Comma 3 2 8 3 3" xfId="19988" xr:uid="{CB75AC4C-CCB7-4402-AC55-60880C18453E}"/>
    <cellStyle name="Comma 3 2 8 3 3 2" xfId="50812" xr:uid="{8D1FB9DE-410B-4232-8574-E5C576AE627C}"/>
    <cellStyle name="Comma 3 2 8 3 4" xfId="35402" xr:uid="{8515F392-9F4D-4836-89D0-B32745FBF4A6}"/>
    <cellStyle name="Comma 3 2 8 4" xfId="8583" xr:uid="{0DF6ADDC-42D6-4516-A84D-06CA96A83C85}"/>
    <cellStyle name="Comma 3 2 8 4 2" xfId="23994" xr:uid="{9F5B532D-5F8D-4DFF-856F-FABBF53C62D5}"/>
    <cellStyle name="Comma 3 2 8 4 2 2" xfId="54818" xr:uid="{8B26DF53-E6FA-4487-9C26-90E601872F46}"/>
    <cellStyle name="Comma 3 2 8 4 3" xfId="39408" xr:uid="{6F734695-D383-4887-8068-405CFFAB3849}"/>
    <cellStyle name="Comma 3 2 8 5" xfId="16185" xr:uid="{8AD45239-B6F8-45E9-8CC4-04A3B3EE7133}"/>
    <cellStyle name="Comma 3 2 8 5 2" xfId="47009" xr:uid="{9DD3EA14-6EC1-43B8-9AA5-363B49AF13A1}"/>
    <cellStyle name="Comma 3 2 8 6" xfId="31599" xr:uid="{D7E31C38-CD3D-4438-903B-938F9F01FC0D}"/>
    <cellStyle name="Comma 3 2 9" xfId="1405" xr:uid="{51D12447-973F-4C99-A0B3-32B8E65978D2}"/>
    <cellStyle name="Comma 3 2 9 2" xfId="3304" xr:uid="{E8A7EB6C-93E5-4045-BAE9-86A4B059439E}"/>
    <cellStyle name="Comma 3 2 9 2 2" xfId="7107" xr:uid="{E40A5588-D98D-467F-BB5B-8B043625CE97}"/>
    <cellStyle name="Comma 3 2 9 2 2 2" xfId="14918" xr:uid="{B963F226-C0E5-4BD6-94FD-ADA74D46F96A}"/>
    <cellStyle name="Comma 3 2 9 2 2 2 2" xfId="30329" xr:uid="{6E506249-9653-4C46-9B26-2D44EB2D9FA6}"/>
    <cellStyle name="Comma 3 2 9 2 2 2 2 2" xfId="61153" xr:uid="{56177057-C344-44F6-81F7-43EF5C55B223}"/>
    <cellStyle name="Comma 3 2 9 2 2 2 3" xfId="45743" xr:uid="{2C08BEAB-6451-42CC-9BFF-C35215F6A3B2}"/>
    <cellStyle name="Comma 3 2 9 2 2 3" xfId="22520" xr:uid="{BA9EF251-3904-4913-81F0-D5D28F4C4C9E}"/>
    <cellStyle name="Comma 3 2 9 2 2 3 2" xfId="53344" xr:uid="{3327B083-AA72-4AE4-9A93-9E07502FDE7F}"/>
    <cellStyle name="Comma 3 2 9 2 2 4" xfId="37934" xr:uid="{D50D4E03-8EF9-4D49-81BA-078D67B4DAC2}"/>
    <cellStyle name="Comma 3 2 9 2 3" xfId="11115" xr:uid="{6C90400A-7382-4836-8359-53775C27AF58}"/>
    <cellStyle name="Comma 3 2 9 2 3 2" xfId="26526" xr:uid="{3FAE7A8F-1915-4712-B0BE-91A55C11F897}"/>
    <cellStyle name="Comma 3 2 9 2 3 2 2" xfId="57350" xr:uid="{0E657745-507E-49FA-A920-E5B92FD61D1D}"/>
    <cellStyle name="Comma 3 2 9 2 3 3" xfId="41940" xr:uid="{DF9F8F5B-9833-4064-9134-4B1A512E62DF}"/>
    <cellStyle name="Comma 3 2 9 2 4" xfId="18717" xr:uid="{36460EA9-59A1-4C85-95EB-3421A6C781FF}"/>
    <cellStyle name="Comma 3 2 9 2 4 2" xfId="49541" xr:uid="{74C6EB5E-5637-4F38-9F50-F5734419C20E}"/>
    <cellStyle name="Comma 3 2 9 2 5" xfId="34131" xr:uid="{CD69FCFC-1A08-48BF-A2DE-E3E8901DE08B}"/>
    <cellStyle name="Comma 3 2 9 3" xfId="5208" xr:uid="{FB7A506C-5AF5-463A-8382-CC5352835382}"/>
    <cellStyle name="Comma 3 2 9 3 2" xfId="13019" xr:uid="{799285ED-5EDC-404C-A2DF-19DF2E736436}"/>
    <cellStyle name="Comma 3 2 9 3 2 2" xfId="28430" xr:uid="{53C1AD51-575B-45B8-8B7D-D52835F790AD}"/>
    <cellStyle name="Comma 3 2 9 3 2 2 2" xfId="59254" xr:uid="{C71F6978-E27D-40D9-A915-C0D539B9D960}"/>
    <cellStyle name="Comma 3 2 9 3 2 3" xfId="43844" xr:uid="{9E70D3E1-1AFC-4FF2-98A3-59C7F5947EFB}"/>
    <cellStyle name="Comma 3 2 9 3 3" xfId="20621" xr:uid="{780C093E-2EBC-4EE4-AB7B-9F95DCDFC498}"/>
    <cellStyle name="Comma 3 2 9 3 3 2" xfId="51445" xr:uid="{3473787F-7D7F-422D-AD8D-80ECE3CD54C8}"/>
    <cellStyle name="Comma 3 2 9 3 4" xfId="36035" xr:uid="{BB2A9EF4-51A5-44D0-A56A-5B10C4C1E149}"/>
    <cellStyle name="Comma 3 2 9 4" xfId="9216" xr:uid="{8AAC4ECC-E869-401A-B3BE-90550BAB2926}"/>
    <cellStyle name="Comma 3 2 9 4 2" xfId="24627" xr:uid="{B24C8403-F004-4CE4-9FA8-33D433FA6D94}"/>
    <cellStyle name="Comma 3 2 9 4 2 2" xfId="55451" xr:uid="{1BEBD678-6576-42D9-BC5B-E876830DFAA3}"/>
    <cellStyle name="Comma 3 2 9 4 3" xfId="40041" xr:uid="{12BD6318-3CBD-4B22-826D-7F7FF0B375E6}"/>
    <cellStyle name="Comma 3 2 9 5" xfId="16818" xr:uid="{9312C1AF-C5A6-4ABC-AC93-36B4DB816947}"/>
    <cellStyle name="Comma 3 2 9 5 2" xfId="47642" xr:uid="{6B5FC6C9-2E02-4B74-9DAA-DDE4F7F373F8}"/>
    <cellStyle name="Comma 3 2 9 6" xfId="32232" xr:uid="{762F3DC1-1FBA-4A1F-B963-7CEBE077F73B}"/>
    <cellStyle name="Comma 3 20" xfId="61785" xr:uid="{18B428E3-490E-45C1-9432-B6239C53D159}"/>
    <cellStyle name="Comma 3 21" xfId="61787" xr:uid="{47D7750A-68DF-4541-B228-783695FDC8F5}"/>
    <cellStyle name="Comma 3 3" xfId="83" xr:uid="{F5D835A3-219A-4131-B771-543C491EFE3D}"/>
    <cellStyle name="Comma 3 3 10" xfId="2032" xr:uid="{DCFD321E-31D8-4D94-8BDA-29AF9171CA46}"/>
    <cellStyle name="Comma 3 3 10 2" xfId="5835" xr:uid="{8ECFD9A6-DBE4-49DE-89F9-E1E4E600A548}"/>
    <cellStyle name="Comma 3 3 10 2 2" xfId="13646" xr:uid="{761E5044-008C-47D4-B630-34AAF72D6FA0}"/>
    <cellStyle name="Comma 3 3 10 2 2 2" xfId="29057" xr:uid="{0475F93D-8DDF-49FB-81B9-71CEFD72FA79}"/>
    <cellStyle name="Comma 3 3 10 2 2 2 2" xfId="59881" xr:uid="{142901AE-2780-478D-AC7D-D0E171DD2AB9}"/>
    <cellStyle name="Comma 3 3 10 2 2 3" xfId="44471" xr:uid="{DDC46E56-A89C-418F-920C-5BAD2C9B62E3}"/>
    <cellStyle name="Comma 3 3 10 2 3" xfId="21248" xr:uid="{AE0588A6-C262-43E3-A318-AFA75B2F079D}"/>
    <cellStyle name="Comma 3 3 10 2 3 2" xfId="52072" xr:uid="{018AF087-50EA-4615-A661-580F55823559}"/>
    <cellStyle name="Comma 3 3 10 2 4" xfId="36662" xr:uid="{33DD09DB-49DF-4821-8EC8-B858B387119A}"/>
    <cellStyle name="Comma 3 3 10 3" xfId="9843" xr:uid="{EAAE70BE-F573-447F-8541-BFBD7913868B}"/>
    <cellStyle name="Comma 3 3 10 3 2" xfId="25254" xr:uid="{D97C84D0-5CBD-4BBD-9917-3222B192561C}"/>
    <cellStyle name="Comma 3 3 10 3 2 2" xfId="56078" xr:uid="{E04D3905-B662-4044-990D-D1B08B7F9719}"/>
    <cellStyle name="Comma 3 3 10 3 3" xfId="40668" xr:uid="{8B48A44E-1BE2-482B-927B-CDC394F8C156}"/>
    <cellStyle name="Comma 3 3 10 4" xfId="17445" xr:uid="{9C3FD0AD-67AE-4382-9303-2B8689171FCA}"/>
    <cellStyle name="Comma 3 3 10 4 2" xfId="48269" xr:uid="{B5F60BA6-F4D2-4DCC-9E28-003C5AFB01F4}"/>
    <cellStyle name="Comma 3 3 10 5" xfId="32859" xr:uid="{9CB6A9C6-E915-4B8B-BF6A-DAE0BE874A9A}"/>
    <cellStyle name="Comma 3 3 11" xfId="3936" xr:uid="{5ABCFD23-E873-434A-8BFE-C30D3AB5CB20}"/>
    <cellStyle name="Comma 3 3 11 2" xfId="11747" xr:uid="{DDE502E5-01CF-4200-9619-E6E00B12D2A4}"/>
    <cellStyle name="Comma 3 3 11 2 2" xfId="27158" xr:uid="{CF2B6600-3A71-493D-A216-C9780AF9D9B4}"/>
    <cellStyle name="Comma 3 3 11 2 2 2" xfId="57982" xr:uid="{4B2977B1-9053-4D56-BE52-B8B435BA55CF}"/>
    <cellStyle name="Comma 3 3 11 2 3" xfId="42572" xr:uid="{E57570B9-9385-4074-B971-B5434EA2EB9D}"/>
    <cellStyle name="Comma 3 3 11 3" xfId="19349" xr:uid="{3612C284-8EF7-4D32-A6BC-C46A257ED867}"/>
    <cellStyle name="Comma 3 3 11 3 2" xfId="50173" xr:uid="{2F49E1CA-AC7B-4FAB-95B0-1229419CFBD1}"/>
    <cellStyle name="Comma 3 3 11 4" xfId="34763" xr:uid="{90F8C748-FC60-44B8-AC55-510DBDB615BC}"/>
    <cellStyle name="Comma 3 3 12" xfId="7944" xr:uid="{1E8C28E8-6A64-4F9C-9664-60C6EA4D35B4}"/>
    <cellStyle name="Comma 3 3 12 2" xfId="23355" xr:uid="{E756DAA2-15B1-4C15-879A-46DC199C939F}"/>
    <cellStyle name="Comma 3 3 12 2 2" xfId="54179" xr:uid="{0C03592F-4A5E-4C15-AA2A-CF74F8E55083}"/>
    <cellStyle name="Comma 3 3 12 3" xfId="38769" xr:uid="{B00933DD-3895-49B4-99E4-A90A28B4132E}"/>
    <cellStyle name="Comma 3 3 13" xfId="7735" xr:uid="{EB1C00E7-60F9-4AE6-9961-EC67D8444EF5}"/>
    <cellStyle name="Comma 3 3 13 2" xfId="23146" xr:uid="{456C204D-8E3A-43F2-9300-248373CF1EF2}"/>
    <cellStyle name="Comma 3 3 13 2 2" xfId="53970" xr:uid="{2E25572D-D95F-4164-9CC7-B26144CDD662}"/>
    <cellStyle name="Comma 3 3 13 3" xfId="38560" xr:uid="{1826BCF4-43D1-4D2F-9BF0-5FF5A368404D}"/>
    <cellStyle name="Comma 3 3 14" xfId="15546" xr:uid="{FDD230A6-8BEC-4992-B5E8-B69878C51CCD}"/>
    <cellStyle name="Comma 3 3 14 2" xfId="46370" xr:uid="{317CCB5F-06EE-4AA9-8098-858B9B6E8B18}"/>
    <cellStyle name="Comma 3 3 15" xfId="30960" xr:uid="{29D14425-3731-4AE5-8E1A-75C7570D1242}"/>
    <cellStyle name="Comma 3 3 2" xfId="144" xr:uid="{6822AB61-55F0-4331-AC97-6AE74C007922}"/>
    <cellStyle name="Comma 3 3 2 10" xfId="3956" xr:uid="{30F385E8-D0BF-4EE9-82C6-350CC144E586}"/>
    <cellStyle name="Comma 3 3 2 10 2" xfId="11767" xr:uid="{FE4E1FDF-6791-425F-97D0-6E7C4737C3CA}"/>
    <cellStyle name="Comma 3 3 2 10 2 2" xfId="27178" xr:uid="{F2BC8712-2297-4EA6-B9DC-03C3E0E9A169}"/>
    <cellStyle name="Comma 3 3 2 10 2 2 2" xfId="58002" xr:uid="{21EF872C-4937-429E-A2CF-76F08318853A}"/>
    <cellStyle name="Comma 3 3 2 10 2 3" xfId="42592" xr:uid="{0A82053D-E07B-4ED1-86F3-74DCBF4670AA}"/>
    <cellStyle name="Comma 3 3 2 10 3" xfId="19369" xr:uid="{C5848E94-C3E6-412D-B8B8-96E335F8C01D}"/>
    <cellStyle name="Comma 3 3 2 10 3 2" xfId="50193" xr:uid="{3161B106-A13B-4801-BD96-551F249E3826}"/>
    <cellStyle name="Comma 3 3 2 10 4" xfId="34783" xr:uid="{2C6EFC79-4928-472F-BBEB-7981C463FE0D}"/>
    <cellStyle name="Comma 3 3 2 11" xfId="7964" xr:uid="{54456364-DDD7-4EAA-8068-FD7A965AB94C}"/>
    <cellStyle name="Comma 3 3 2 11 2" xfId="23375" xr:uid="{84F84B2C-A559-4450-B25C-258A1E6FA11F}"/>
    <cellStyle name="Comma 3 3 2 11 2 2" xfId="54199" xr:uid="{3C31877B-DB25-40F5-8AE4-B450F239C1AB}"/>
    <cellStyle name="Comma 3 3 2 11 3" xfId="38789" xr:uid="{856C249D-001D-4B81-9841-B0DD8CE103B3}"/>
    <cellStyle name="Comma 3 3 2 12" xfId="7755" xr:uid="{2F4F18DC-8CB5-4098-B935-D06647185CAA}"/>
    <cellStyle name="Comma 3 3 2 12 2" xfId="23166" xr:uid="{2522536D-B239-4BF0-93A9-CC1879797486}"/>
    <cellStyle name="Comma 3 3 2 12 2 2" xfId="53990" xr:uid="{8A7B27B3-6CEA-4FFF-BB64-7C0C0BB8FD2F}"/>
    <cellStyle name="Comma 3 3 2 12 3" xfId="38580" xr:uid="{FCCBFE61-8EF2-44F1-8C3C-098DD694E473}"/>
    <cellStyle name="Comma 3 3 2 13" xfId="15566" xr:uid="{6597662D-1187-46D5-9293-9029D1358C27}"/>
    <cellStyle name="Comma 3 3 2 13 2" xfId="46390" xr:uid="{6AD6530B-85C0-41FA-8420-4754FC5522AC}"/>
    <cellStyle name="Comma 3 3 2 14" xfId="30980" xr:uid="{DEEDAE02-8584-48F4-89FB-0B438189FA37}"/>
    <cellStyle name="Comma 3 3 2 2" xfId="229" xr:uid="{0BCCAABC-C7C0-4CE4-A37E-CBBA0C01F9B6}"/>
    <cellStyle name="Comma 3 3 2 2 10" xfId="7840" xr:uid="{48C52327-5AE0-43F4-A6BB-F57B949E00BF}"/>
    <cellStyle name="Comma 3 3 2 2 10 2" xfId="23251" xr:uid="{08ACF7F6-53DD-45A7-A95A-2ED1ABF5AA19}"/>
    <cellStyle name="Comma 3 3 2 2 10 2 2" xfId="54075" xr:uid="{33427C58-DA7D-4985-A78D-3F002555921E}"/>
    <cellStyle name="Comma 3 3 2 2 10 3" xfId="38665" xr:uid="{63683E8C-4569-4D87-B5E3-97F7B021E586}"/>
    <cellStyle name="Comma 3 3 2 2 11" xfId="15651" xr:uid="{946965BE-D898-4ECD-8860-C2C48EA8E245}"/>
    <cellStyle name="Comma 3 3 2 2 11 2" xfId="46475" xr:uid="{0A7C6299-6AFC-471A-9F18-4436AF885C8A}"/>
    <cellStyle name="Comma 3 3 2 2 12" xfId="31065" xr:uid="{96556E47-9C07-4B2C-B23A-7E434AAC1545}"/>
    <cellStyle name="Comma 3 3 2 2 2" xfId="311" xr:uid="{E6408675-044D-467A-AC04-56297BCF2976}"/>
    <cellStyle name="Comma 3 3 2 2 2 10" xfId="15733" xr:uid="{026CF592-E7C8-49F2-B0E4-659590407814}"/>
    <cellStyle name="Comma 3 3 2 2 2 10 2" xfId="46557" xr:uid="{1A68436E-4D61-44BF-A768-F350EEADC546}"/>
    <cellStyle name="Comma 3 3 2 2 2 11" xfId="31147" xr:uid="{34E686B0-2EE3-4E91-8A69-60D893D0097F}"/>
    <cellStyle name="Comma 3 3 2 2 2 2" xfId="742" xr:uid="{2EF180C2-F86B-4B4E-83A7-3F9AB4A4C20B}"/>
    <cellStyle name="Comma 3 3 2 2 2 2 2" xfId="1375" xr:uid="{F2B8CFE6-8F97-4DFB-AE86-184C5F5106A5}"/>
    <cellStyle name="Comma 3 3 2 2 2 2 2 2" xfId="3274" xr:uid="{8E02D9C8-5B68-4CC6-9F9C-CEC88EF0F47A}"/>
    <cellStyle name="Comma 3 3 2 2 2 2 2 2 2" xfId="7077" xr:uid="{83689F72-3132-4C45-8F96-34038A4345A0}"/>
    <cellStyle name="Comma 3 3 2 2 2 2 2 2 2 2" xfId="14888" xr:uid="{A80427F8-49B8-494C-B5DC-02A4E690CE4C}"/>
    <cellStyle name="Comma 3 3 2 2 2 2 2 2 2 2 2" xfId="30299" xr:uid="{48048013-0859-4E5E-BFD6-2E64BD0C0DEB}"/>
    <cellStyle name="Comma 3 3 2 2 2 2 2 2 2 2 2 2" xfId="61123" xr:uid="{D910ACF5-E7D4-4125-8850-080E2BB917FB}"/>
    <cellStyle name="Comma 3 3 2 2 2 2 2 2 2 2 3" xfId="45713" xr:uid="{553A73FA-8DC4-4877-9F6A-B601BF77A9C1}"/>
    <cellStyle name="Comma 3 3 2 2 2 2 2 2 2 3" xfId="22490" xr:uid="{607DF3A4-FCC3-4B4C-8F7E-124EAD0380A6}"/>
    <cellStyle name="Comma 3 3 2 2 2 2 2 2 2 3 2" xfId="53314" xr:uid="{B645F15E-CCAC-4187-B6D3-CED0C4DF685B}"/>
    <cellStyle name="Comma 3 3 2 2 2 2 2 2 2 4" xfId="37904" xr:uid="{82800893-056B-4F6D-9068-23EAB141FC4B}"/>
    <cellStyle name="Comma 3 3 2 2 2 2 2 2 3" xfId="11085" xr:uid="{71397DD6-77C9-4B3C-85C3-E7339A7C4160}"/>
    <cellStyle name="Comma 3 3 2 2 2 2 2 2 3 2" xfId="26496" xr:uid="{1CCC47C0-6D0F-4151-AE79-E033093F5D44}"/>
    <cellStyle name="Comma 3 3 2 2 2 2 2 2 3 2 2" xfId="57320" xr:uid="{8B2FED34-8D06-4FDB-8E93-F0B206BFCEBD}"/>
    <cellStyle name="Comma 3 3 2 2 2 2 2 2 3 3" xfId="41910" xr:uid="{0A71BAC3-0A1E-4E21-ACA1-27F044FD3385}"/>
    <cellStyle name="Comma 3 3 2 2 2 2 2 2 4" xfId="18687" xr:uid="{B64E725B-2F4E-49BE-80F9-39EEB6C66908}"/>
    <cellStyle name="Comma 3 3 2 2 2 2 2 2 4 2" xfId="49511" xr:uid="{CFC8FEEA-3B12-4C01-AC50-843DAA845002}"/>
    <cellStyle name="Comma 3 3 2 2 2 2 2 2 5" xfId="34101" xr:uid="{F4F02332-3C95-420C-8011-0D9C961090EA}"/>
    <cellStyle name="Comma 3 3 2 2 2 2 2 3" xfId="5178" xr:uid="{9D355C32-BAC8-4433-9793-7025BC3BE50D}"/>
    <cellStyle name="Comma 3 3 2 2 2 2 2 3 2" xfId="12989" xr:uid="{E619CE1E-742A-4576-8B34-8BE2F2F6B355}"/>
    <cellStyle name="Comma 3 3 2 2 2 2 2 3 2 2" xfId="28400" xr:uid="{53D228C3-669C-49E9-96C3-A243DE63E682}"/>
    <cellStyle name="Comma 3 3 2 2 2 2 2 3 2 2 2" xfId="59224" xr:uid="{AB984963-750A-45B0-90C8-B754D21DC200}"/>
    <cellStyle name="Comma 3 3 2 2 2 2 2 3 2 3" xfId="43814" xr:uid="{8EE628D1-2662-4260-A169-7B88FCCB19B6}"/>
    <cellStyle name="Comma 3 3 2 2 2 2 2 3 3" xfId="20591" xr:uid="{555F29DD-B472-403E-9893-10CF155AD4FC}"/>
    <cellStyle name="Comma 3 3 2 2 2 2 2 3 3 2" xfId="51415" xr:uid="{6E951DDC-BCC7-42BF-94BD-7406B1C95E8B}"/>
    <cellStyle name="Comma 3 3 2 2 2 2 2 3 4" xfId="36005" xr:uid="{E02D1799-1B38-4E95-8FA5-E430FFF64AA6}"/>
    <cellStyle name="Comma 3 3 2 2 2 2 2 4" xfId="9186" xr:uid="{C2A64ECA-E1D7-45F3-8241-F4422E3C8A79}"/>
    <cellStyle name="Comma 3 3 2 2 2 2 2 4 2" xfId="24597" xr:uid="{48780515-327A-4306-9307-A662E3E7E3CD}"/>
    <cellStyle name="Comma 3 3 2 2 2 2 2 4 2 2" xfId="55421" xr:uid="{336AB604-25B4-4A18-9343-FB4659FCD8A2}"/>
    <cellStyle name="Comma 3 3 2 2 2 2 2 4 3" xfId="40011" xr:uid="{ACB84E5E-2E8F-4088-80E4-CC795028CDA1}"/>
    <cellStyle name="Comma 3 3 2 2 2 2 2 5" xfId="16788" xr:uid="{133E8DA5-BBB5-488A-915A-16192CAE6AF9}"/>
    <cellStyle name="Comma 3 3 2 2 2 2 2 5 2" xfId="47612" xr:uid="{31EB3621-C7E9-46FC-A256-2DCBFD465ABA}"/>
    <cellStyle name="Comma 3 3 2 2 2 2 2 6" xfId="32202" xr:uid="{7697FED5-1901-49FD-A0BE-BEC1045FC5DE}"/>
    <cellStyle name="Comma 3 3 2 2 2 2 3" xfId="2008" xr:uid="{94069BCD-837C-428D-AAEC-DB3647AD2E56}"/>
    <cellStyle name="Comma 3 3 2 2 2 2 3 2" xfId="3907" xr:uid="{80A8816A-32CC-44E8-9438-57C226436D45}"/>
    <cellStyle name="Comma 3 3 2 2 2 2 3 2 2" xfId="7710" xr:uid="{2EEBFE84-7D83-49E6-A51B-D5E2A33E6DFB}"/>
    <cellStyle name="Comma 3 3 2 2 2 2 3 2 2 2" xfId="15521" xr:uid="{BF40496E-02A1-4CA4-8EE6-89DF5BAE7F9F}"/>
    <cellStyle name="Comma 3 3 2 2 2 2 3 2 2 2 2" xfId="30932" xr:uid="{2E646510-4084-4155-87A1-190B228F20A9}"/>
    <cellStyle name="Comma 3 3 2 2 2 2 3 2 2 2 2 2" xfId="61756" xr:uid="{067592B3-4B6A-4C17-AAAB-1A7610A9DFEF}"/>
    <cellStyle name="Comma 3 3 2 2 2 2 3 2 2 2 3" xfId="46346" xr:uid="{11DB39C8-F401-4CED-B84B-D6407143E33F}"/>
    <cellStyle name="Comma 3 3 2 2 2 2 3 2 2 3" xfId="23123" xr:uid="{667FADE9-F337-4CD6-85FD-E0FAF025D625}"/>
    <cellStyle name="Comma 3 3 2 2 2 2 3 2 2 3 2" xfId="53947" xr:uid="{7ABF3512-8DFB-4427-8AF4-E02D3F21D511}"/>
    <cellStyle name="Comma 3 3 2 2 2 2 3 2 2 4" xfId="38537" xr:uid="{77C2F254-BE19-488B-BBB4-771F627997B2}"/>
    <cellStyle name="Comma 3 3 2 2 2 2 3 2 3" xfId="11718" xr:uid="{347DB87C-FE48-4DC4-B8B7-4CDE87AD611A}"/>
    <cellStyle name="Comma 3 3 2 2 2 2 3 2 3 2" xfId="27129" xr:uid="{2A736005-09DA-4F6E-A8F5-1D91AB02AFFB}"/>
    <cellStyle name="Comma 3 3 2 2 2 2 3 2 3 2 2" xfId="57953" xr:uid="{5D77E56C-F471-43F9-BF08-DBE7042DB3D9}"/>
    <cellStyle name="Comma 3 3 2 2 2 2 3 2 3 3" xfId="42543" xr:uid="{321D49AC-C5BF-43D2-B783-FB409FDD2E6F}"/>
    <cellStyle name="Comma 3 3 2 2 2 2 3 2 4" xfId="19320" xr:uid="{B1413185-27DB-4308-9AEB-BFB889603E62}"/>
    <cellStyle name="Comma 3 3 2 2 2 2 3 2 4 2" xfId="50144" xr:uid="{DD2305E4-2538-4B27-A4E8-59C2D11B96B5}"/>
    <cellStyle name="Comma 3 3 2 2 2 2 3 2 5" xfId="34734" xr:uid="{DD5F5559-EDB4-4FFE-B44B-BDB2A7A8E32A}"/>
    <cellStyle name="Comma 3 3 2 2 2 2 3 3" xfId="5811" xr:uid="{73F03E43-ED54-4C47-908F-234175750934}"/>
    <cellStyle name="Comma 3 3 2 2 2 2 3 3 2" xfId="13622" xr:uid="{2C640C35-94B0-48A0-9AD5-CB70003B43ED}"/>
    <cellStyle name="Comma 3 3 2 2 2 2 3 3 2 2" xfId="29033" xr:uid="{DDC7FEB3-B196-4632-A226-325AB10D99F3}"/>
    <cellStyle name="Comma 3 3 2 2 2 2 3 3 2 2 2" xfId="59857" xr:uid="{D76ADEDB-3438-4FCE-AC8D-6A2BE00BE4BA}"/>
    <cellStyle name="Comma 3 3 2 2 2 2 3 3 2 3" xfId="44447" xr:uid="{98D4C645-277B-492A-A8A4-C16CA95FDCBB}"/>
    <cellStyle name="Comma 3 3 2 2 2 2 3 3 3" xfId="21224" xr:uid="{9050A557-F5C2-4B7F-9707-089A82E89D8A}"/>
    <cellStyle name="Comma 3 3 2 2 2 2 3 3 3 2" xfId="52048" xr:uid="{CDB52C17-BC3A-427E-9D9A-8D1CBCE5F76B}"/>
    <cellStyle name="Comma 3 3 2 2 2 2 3 3 4" xfId="36638" xr:uid="{D75589AA-45FA-452C-865A-DC5F031C8538}"/>
    <cellStyle name="Comma 3 3 2 2 2 2 3 4" xfId="9819" xr:uid="{9789AE3F-A360-41F2-88DF-06522127B9DC}"/>
    <cellStyle name="Comma 3 3 2 2 2 2 3 4 2" xfId="25230" xr:uid="{A5DE4D6F-152E-4228-BC70-88E6081E4AC9}"/>
    <cellStyle name="Comma 3 3 2 2 2 2 3 4 2 2" xfId="56054" xr:uid="{9DADF702-7960-4AD2-B3C1-B5B0D9F1AEE2}"/>
    <cellStyle name="Comma 3 3 2 2 2 2 3 4 3" xfId="40644" xr:uid="{923D8E89-B44F-4157-9553-874259579F37}"/>
    <cellStyle name="Comma 3 3 2 2 2 2 3 5" xfId="17421" xr:uid="{7EF068EA-59A3-444C-B3E8-7AD032308496}"/>
    <cellStyle name="Comma 3 3 2 2 2 2 3 5 2" xfId="48245" xr:uid="{ED69B63B-65EA-4C82-85A8-915A79AB1379}"/>
    <cellStyle name="Comma 3 3 2 2 2 2 3 6" xfId="32835" xr:uid="{C7747F77-5308-4154-AA3B-A0FF20436004}"/>
    <cellStyle name="Comma 3 3 2 2 2 2 4" xfId="2641" xr:uid="{D9B5001C-4FD9-4CE3-B84D-72EEF314C483}"/>
    <cellStyle name="Comma 3 3 2 2 2 2 4 2" xfId="6444" xr:uid="{83E6F77D-B838-4F3D-8FC9-2762BD03EF5D}"/>
    <cellStyle name="Comma 3 3 2 2 2 2 4 2 2" xfId="14255" xr:uid="{61365510-5004-43A3-B36A-44E18C04B6A9}"/>
    <cellStyle name="Comma 3 3 2 2 2 2 4 2 2 2" xfId="29666" xr:uid="{8B5FF96B-C4ED-4F9C-9B64-8E3587906113}"/>
    <cellStyle name="Comma 3 3 2 2 2 2 4 2 2 2 2" xfId="60490" xr:uid="{3EBCBAFE-D186-44F4-96F4-2D0CD7EE6C20}"/>
    <cellStyle name="Comma 3 3 2 2 2 2 4 2 2 3" xfId="45080" xr:uid="{C16169E2-EA53-4CD6-9DAE-10934F04874C}"/>
    <cellStyle name="Comma 3 3 2 2 2 2 4 2 3" xfId="21857" xr:uid="{59885DDC-C7CB-46E2-9491-6266D4E60E18}"/>
    <cellStyle name="Comma 3 3 2 2 2 2 4 2 3 2" xfId="52681" xr:uid="{AA78E6F8-D692-402F-8CA6-F9A5987B70D7}"/>
    <cellStyle name="Comma 3 3 2 2 2 2 4 2 4" xfId="37271" xr:uid="{59E23801-8F8C-4C40-A095-8F7BFEA10B9E}"/>
    <cellStyle name="Comma 3 3 2 2 2 2 4 3" xfId="10452" xr:uid="{4C2DB959-FFC8-4C1E-A161-75B36CEB37AC}"/>
    <cellStyle name="Comma 3 3 2 2 2 2 4 3 2" xfId="25863" xr:uid="{30D1DB2D-68E8-4C4C-AF61-D19822C68E28}"/>
    <cellStyle name="Comma 3 3 2 2 2 2 4 3 2 2" xfId="56687" xr:uid="{E77E40C3-DEAE-439E-9E89-BCA5A4397907}"/>
    <cellStyle name="Comma 3 3 2 2 2 2 4 3 3" xfId="41277" xr:uid="{3B0A8956-E080-4125-BEB6-8342D0374018}"/>
    <cellStyle name="Comma 3 3 2 2 2 2 4 4" xfId="18054" xr:uid="{D7ABEF3E-2217-4B8A-BE7E-C7EADBBCC850}"/>
    <cellStyle name="Comma 3 3 2 2 2 2 4 4 2" xfId="48878" xr:uid="{264C584D-22EE-462B-81F6-E664CEA01746}"/>
    <cellStyle name="Comma 3 3 2 2 2 2 4 5" xfId="33468" xr:uid="{F7A92201-752B-4060-9B72-215411A36F4C}"/>
    <cellStyle name="Comma 3 3 2 2 2 2 5" xfId="4545" xr:uid="{A9E994DA-38B7-498D-8F78-A491BF9F16B1}"/>
    <cellStyle name="Comma 3 3 2 2 2 2 5 2" xfId="12356" xr:uid="{9FD773DD-EF20-4E5E-9EA8-F466E57159D5}"/>
    <cellStyle name="Comma 3 3 2 2 2 2 5 2 2" xfId="27767" xr:uid="{1CA77631-FFC3-4C65-8F0B-BB6E3A737381}"/>
    <cellStyle name="Comma 3 3 2 2 2 2 5 2 2 2" xfId="58591" xr:uid="{D17DCBBD-C79B-4467-8ADD-E9BBA0EDF6D2}"/>
    <cellStyle name="Comma 3 3 2 2 2 2 5 2 3" xfId="43181" xr:uid="{734BDCD5-C954-4128-A241-8CEE48CD4EA4}"/>
    <cellStyle name="Comma 3 3 2 2 2 2 5 3" xfId="19958" xr:uid="{E6538A17-AE2D-436C-A54F-07F6EA8B7159}"/>
    <cellStyle name="Comma 3 3 2 2 2 2 5 3 2" xfId="50782" xr:uid="{105422C5-B0AA-4D80-A4A9-8748CC7D089C}"/>
    <cellStyle name="Comma 3 3 2 2 2 2 5 4" xfId="35372" xr:uid="{F3A08398-EDCD-4EB6-A5BB-EE75BDB00C6B}"/>
    <cellStyle name="Comma 3 3 2 2 2 2 6" xfId="8553" xr:uid="{D3C6CDF2-DDD3-4071-8920-37AEE407F57E}"/>
    <cellStyle name="Comma 3 3 2 2 2 2 6 2" xfId="23964" xr:uid="{7B0E89DE-E7F3-4340-BA01-03DB5D26860E}"/>
    <cellStyle name="Comma 3 3 2 2 2 2 6 2 2" xfId="54788" xr:uid="{89630356-D58D-4BEC-B3B2-E4D1EA1E17E1}"/>
    <cellStyle name="Comma 3 3 2 2 2 2 6 3" xfId="39378" xr:uid="{88D51615-7DAC-4CF1-914E-300C4213172C}"/>
    <cellStyle name="Comma 3 3 2 2 2 2 7" xfId="16155" xr:uid="{CAF46190-FF1D-4ECA-98CF-E7DC9E109BFF}"/>
    <cellStyle name="Comma 3 3 2 2 2 2 7 2" xfId="46979" xr:uid="{4CD3D49A-E7DE-439E-AAAE-61EE4AEF7077}"/>
    <cellStyle name="Comma 3 3 2 2 2 2 8" xfId="31569" xr:uid="{0DB50CAE-9473-459B-8ABA-4EFCB24A9D6B}"/>
    <cellStyle name="Comma 3 3 2 2 2 3" xfId="533" xr:uid="{7643FABF-EC33-42E3-B4C1-DB61D230C232}"/>
    <cellStyle name="Comma 3 3 2 2 2 3 2" xfId="1166" xr:uid="{DF5FC19E-20B1-46A4-AEA0-8A5A8D873A89}"/>
    <cellStyle name="Comma 3 3 2 2 2 3 2 2" xfId="3065" xr:uid="{95258C16-9011-43D9-9029-BE8A3C5D97E6}"/>
    <cellStyle name="Comma 3 3 2 2 2 3 2 2 2" xfId="6868" xr:uid="{271FB03B-A209-47E1-A445-D14474604E0F}"/>
    <cellStyle name="Comma 3 3 2 2 2 3 2 2 2 2" xfId="14679" xr:uid="{EEF1B0E9-91B8-4F61-9437-F5F43FA5F183}"/>
    <cellStyle name="Comma 3 3 2 2 2 3 2 2 2 2 2" xfId="30090" xr:uid="{738ACF96-36EE-4E66-95D3-FAA7217089AD}"/>
    <cellStyle name="Comma 3 3 2 2 2 3 2 2 2 2 2 2" xfId="60914" xr:uid="{6A2161A8-84E1-428A-AA54-9DDA79860650}"/>
    <cellStyle name="Comma 3 3 2 2 2 3 2 2 2 2 3" xfId="45504" xr:uid="{14CB54EA-058D-42B7-B333-6ED1417F01BB}"/>
    <cellStyle name="Comma 3 3 2 2 2 3 2 2 2 3" xfId="22281" xr:uid="{079835CE-7F07-4C1C-92AB-83C2D5EF2174}"/>
    <cellStyle name="Comma 3 3 2 2 2 3 2 2 2 3 2" xfId="53105" xr:uid="{CCD7C35A-56BC-475E-9ACA-F42E2E20C8B2}"/>
    <cellStyle name="Comma 3 3 2 2 2 3 2 2 2 4" xfId="37695" xr:uid="{0E365129-44F8-43E0-BA83-E2BE2A2F6A77}"/>
    <cellStyle name="Comma 3 3 2 2 2 3 2 2 3" xfId="10876" xr:uid="{691772A1-EAF8-4203-819F-34B39F8C2300}"/>
    <cellStyle name="Comma 3 3 2 2 2 3 2 2 3 2" xfId="26287" xr:uid="{604B7DEA-4934-4D65-812E-6BA7FFEBB9B8}"/>
    <cellStyle name="Comma 3 3 2 2 2 3 2 2 3 2 2" xfId="57111" xr:uid="{937E80A1-470D-462D-BC8F-779E4459C218}"/>
    <cellStyle name="Comma 3 3 2 2 2 3 2 2 3 3" xfId="41701" xr:uid="{EFD23255-81DB-47B3-BD9D-E83F70A163BC}"/>
    <cellStyle name="Comma 3 3 2 2 2 3 2 2 4" xfId="18478" xr:uid="{2A246A88-375F-4D47-A48B-18A57F56B6DA}"/>
    <cellStyle name="Comma 3 3 2 2 2 3 2 2 4 2" xfId="49302" xr:uid="{37281D4D-E8FA-4C42-A6E2-8E8A73540D9E}"/>
    <cellStyle name="Comma 3 3 2 2 2 3 2 2 5" xfId="33892" xr:uid="{BB1E031A-FD75-4B01-9F87-ACB1F05C9497}"/>
    <cellStyle name="Comma 3 3 2 2 2 3 2 3" xfId="4969" xr:uid="{DD11E562-EFBC-4962-A474-B18339EE401C}"/>
    <cellStyle name="Comma 3 3 2 2 2 3 2 3 2" xfId="12780" xr:uid="{C3CCB683-2215-4BC6-9045-E267870D30E6}"/>
    <cellStyle name="Comma 3 3 2 2 2 3 2 3 2 2" xfId="28191" xr:uid="{EE1B8C39-6C95-4EAC-AD2C-897B9650F952}"/>
    <cellStyle name="Comma 3 3 2 2 2 3 2 3 2 2 2" xfId="59015" xr:uid="{016C5273-0875-4922-9FEF-77F7E88CB132}"/>
    <cellStyle name="Comma 3 3 2 2 2 3 2 3 2 3" xfId="43605" xr:uid="{9D4BEADB-A4F0-45AD-8360-735A84ACE3F1}"/>
    <cellStyle name="Comma 3 3 2 2 2 3 2 3 3" xfId="20382" xr:uid="{B63987DC-68F5-4D33-800D-2EC6927C52F5}"/>
    <cellStyle name="Comma 3 3 2 2 2 3 2 3 3 2" xfId="51206" xr:uid="{91FCC08F-1FD5-444A-9394-9705AEE8F798}"/>
    <cellStyle name="Comma 3 3 2 2 2 3 2 3 4" xfId="35796" xr:uid="{BAEEDD80-9678-4CB0-A4D7-1DFCCDEC67FC}"/>
    <cellStyle name="Comma 3 3 2 2 2 3 2 4" xfId="8977" xr:uid="{9D2FB7C2-611B-4811-8A5B-42021244B386}"/>
    <cellStyle name="Comma 3 3 2 2 2 3 2 4 2" xfId="24388" xr:uid="{A7C29358-81CF-49C1-A509-304F509BF250}"/>
    <cellStyle name="Comma 3 3 2 2 2 3 2 4 2 2" xfId="55212" xr:uid="{A5B5F190-8AFB-4527-A5CC-3323A0C2B0F0}"/>
    <cellStyle name="Comma 3 3 2 2 2 3 2 4 3" xfId="39802" xr:uid="{DC176AB0-23F9-45E5-8DAD-126CFDF66D69}"/>
    <cellStyle name="Comma 3 3 2 2 2 3 2 5" xfId="16579" xr:uid="{FB6AFED2-A99D-407D-AB45-8F6B7E72D5CE}"/>
    <cellStyle name="Comma 3 3 2 2 2 3 2 5 2" xfId="47403" xr:uid="{EF44193F-B141-4B3E-8180-C11743291DFF}"/>
    <cellStyle name="Comma 3 3 2 2 2 3 2 6" xfId="31993" xr:uid="{69D0AC48-AFD0-42BE-B424-E8622E2F9D14}"/>
    <cellStyle name="Comma 3 3 2 2 2 3 3" xfId="1799" xr:uid="{BB91F8D8-2EE2-46B5-9DB2-B084F8F9EDAE}"/>
    <cellStyle name="Comma 3 3 2 2 2 3 3 2" xfId="3698" xr:uid="{E40E8D49-9990-463E-855F-B70299F18D92}"/>
    <cellStyle name="Comma 3 3 2 2 2 3 3 2 2" xfId="7501" xr:uid="{EA09917B-89DE-49D1-B7D9-11EB3EDF429B}"/>
    <cellStyle name="Comma 3 3 2 2 2 3 3 2 2 2" xfId="15312" xr:uid="{7A32F2FA-3D48-4748-BA9C-C4EA43479277}"/>
    <cellStyle name="Comma 3 3 2 2 2 3 3 2 2 2 2" xfId="30723" xr:uid="{9BF1CAF1-E426-4F7D-9AEB-9B11FF61A79D}"/>
    <cellStyle name="Comma 3 3 2 2 2 3 3 2 2 2 2 2" xfId="61547" xr:uid="{CB275BB6-443F-4DB2-ABD5-6511919241A1}"/>
    <cellStyle name="Comma 3 3 2 2 2 3 3 2 2 2 3" xfId="46137" xr:uid="{C75AE2B2-2D6D-4466-A51C-B7559C82A0EF}"/>
    <cellStyle name="Comma 3 3 2 2 2 3 3 2 2 3" xfId="22914" xr:uid="{009C9FA6-B7B7-4A7B-93C5-95CA54681E71}"/>
    <cellStyle name="Comma 3 3 2 2 2 3 3 2 2 3 2" xfId="53738" xr:uid="{CFEEDA32-E8F6-4094-B335-5856D90EA927}"/>
    <cellStyle name="Comma 3 3 2 2 2 3 3 2 2 4" xfId="38328" xr:uid="{7DD5A22A-A443-48C5-B88B-8E8DB353FD8E}"/>
    <cellStyle name="Comma 3 3 2 2 2 3 3 2 3" xfId="11509" xr:uid="{4FE3BBB2-7E72-44F4-A2EF-80FA15C1D781}"/>
    <cellStyle name="Comma 3 3 2 2 2 3 3 2 3 2" xfId="26920" xr:uid="{3685AD37-2EA9-407C-A4A0-B9B621E4B363}"/>
    <cellStyle name="Comma 3 3 2 2 2 3 3 2 3 2 2" xfId="57744" xr:uid="{D01730B3-AC51-4788-BA3D-71297E0C045B}"/>
    <cellStyle name="Comma 3 3 2 2 2 3 3 2 3 3" xfId="42334" xr:uid="{95AB2CF9-121F-49F6-85DB-14B440667589}"/>
    <cellStyle name="Comma 3 3 2 2 2 3 3 2 4" xfId="19111" xr:uid="{2F5A83B8-A3AF-453F-BF3D-1CA6B3072BBA}"/>
    <cellStyle name="Comma 3 3 2 2 2 3 3 2 4 2" xfId="49935" xr:uid="{8B7F1152-6A3A-4B76-AB1F-8E2D40210BAE}"/>
    <cellStyle name="Comma 3 3 2 2 2 3 3 2 5" xfId="34525" xr:uid="{003D61F3-A8B2-49C4-A9CB-997852989C15}"/>
    <cellStyle name="Comma 3 3 2 2 2 3 3 3" xfId="5602" xr:uid="{4B8F8A79-06F6-4A20-959C-CDCC71607BA0}"/>
    <cellStyle name="Comma 3 3 2 2 2 3 3 3 2" xfId="13413" xr:uid="{6BFC5058-2CE9-4332-8831-37621BBDABDD}"/>
    <cellStyle name="Comma 3 3 2 2 2 3 3 3 2 2" xfId="28824" xr:uid="{07D45B68-3068-444D-8CFD-29A586EE12F5}"/>
    <cellStyle name="Comma 3 3 2 2 2 3 3 3 2 2 2" xfId="59648" xr:uid="{D431F8E7-474D-4043-A335-0F51C0CA6134}"/>
    <cellStyle name="Comma 3 3 2 2 2 3 3 3 2 3" xfId="44238" xr:uid="{BE0B1E69-7E05-4D39-A68F-DF6B4D940A90}"/>
    <cellStyle name="Comma 3 3 2 2 2 3 3 3 3" xfId="21015" xr:uid="{94DFF0A1-73D4-4425-829A-094DEC57F62D}"/>
    <cellStyle name="Comma 3 3 2 2 2 3 3 3 3 2" xfId="51839" xr:uid="{4F03C60A-756A-42EF-A8B9-78CBBE91ABD3}"/>
    <cellStyle name="Comma 3 3 2 2 2 3 3 3 4" xfId="36429" xr:uid="{514580D3-192F-416F-AC6C-F69BF0C2410A}"/>
    <cellStyle name="Comma 3 3 2 2 2 3 3 4" xfId="9610" xr:uid="{5E8334B9-5C5A-42FD-B5B5-3BC9146562C0}"/>
    <cellStyle name="Comma 3 3 2 2 2 3 3 4 2" xfId="25021" xr:uid="{7EAB4FC4-A032-4D53-81DA-A5E8DB8AE922}"/>
    <cellStyle name="Comma 3 3 2 2 2 3 3 4 2 2" xfId="55845" xr:uid="{DFDC8F58-59CF-45E7-8BD8-AF527B5C3910}"/>
    <cellStyle name="Comma 3 3 2 2 2 3 3 4 3" xfId="40435" xr:uid="{B60B3B73-F881-4E7A-9C4F-CDB4979A7CB0}"/>
    <cellStyle name="Comma 3 3 2 2 2 3 3 5" xfId="17212" xr:uid="{7EEBD034-9822-4EF5-A84D-A8BDAADE1EB3}"/>
    <cellStyle name="Comma 3 3 2 2 2 3 3 5 2" xfId="48036" xr:uid="{202C9AB0-3EE6-4500-BDEB-01C55660C418}"/>
    <cellStyle name="Comma 3 3 2 2 2 3 3 6" xfId="32626" xr:uid="{997CED4E-54B1-4AD0-B00B-2BE4C7540EA9}"/>
    <cellStyle name="Comma 3 3 2 2 2 3 4" xfId="2432" xr:uid="{938F2D86-6070-45E9-A011-4D324F807EB3}"/>
    <cellStyle name="Comma 3 3 2 2 2 3 4 2" xfId="6235" xr:uid="{ABFF3F51-4F05-4952-9ECA-2012CCA6744A}"/>
    <cellStyle name="Comma 3 3 2 2 2 3 4 2 2" xfId="14046" xr:uid="{3DF6A676-8971-4235-A927-57A52A601226}"/>
    <cellStyle name="Comma 3 3 2 2 2 3 4 2 2 2" xfId="29457" xr:uid="{8F44C88F-AE94-4C45-96AD-A5311BEEA0F2}"/>
    <cellStyle name="Comma 3 3 2 2 2 3 4 2 2 2 2" xfId="60281" xr:uid="{FF8D5D96-CBAD-4705-B39F-4BF407235F49}"/>
    <cellStyle name="Comma 3 3 2 2 2 3 4 2 2 3" xfId="44871" xr:uid="{8ECC04F3-7284-4125-8808-AF0782E9F616}"/>
    <cellStyle name="Comma 3 3 2 2 2 3 4 2 3" xfId="21648" xr:uid="{9DC80F65-4315-4080-B13C-0D62F925DD0E}"/>
    <cellStyle name="Comma 3 3 2 2 2 3 4 2 3 2" xfId="52472" xr:uid="{9704A395-C209-4DF7-BB4D-0E1B24345957}"/>
    <cellStyle name="Comma 3 3 2 2 2 3 4 2 4" xfId="37062" xr:uid="{D6710E03-3FE6-4C6D-A697-400F496AF644}"/>
    <cellStyle name="Comma 3 3 2 2 2 3 4 3" xfId="10243" xr:uid="{580EBB34-8BEF-4AB2-8367-432E16835E43}"/>
    <cellStyle name="Comma 3 3 2 2 2 3 4 3 2" xfId="25654" xr:uid="{EA814ACF-C3A0-4A34-9C3B-530DCA6FC6DD}"/>
    <cellStyle name="Comma 3 3 2 2 2 3 4 3 2 2" xfId="56478" xr:uid="{701DD1E1-78AD-495F-B3BA-7EA444280322}"/>
    <cellStyle name="Comma 3 3 2 2 2 3 4 3 3" xfId="41068" xr:uid="{FE904405-6607-4A7C-A3F5-F1C7C36DA4C9}"/>
    <cellStyle name="Comma 3 3 2 2 2 3 4 4" xfId="17845" xr:uid="{D89DC811-BFF4-4E3B-9368-9563BAAD2E09}"/>
    <cellStyle name="Comma 3 3 2 2 2 3 4 4 2" xfId="48669" xr:uid="{310627DC-30F0-4FFC-AFB7-B147FC7722F9}"/>
    <cellStyle name="Comma 3 3 2 2 2 3 4 5" xfId="33259" xr:uid="{2768F706-DF5A-4F38-B38E-4BF82C63935C}"/>
    <cellStyle name="Comma 3 3 2 2 2 3 5" xfId="4336" xr:uid="{9EC96462-F394-433E-8CFB-6866347CB1D1}"/>
    <cellStyle name="Comma 3 3 2 2 2 3 5 2" xfId="12147" xr:uid="{6C6DC3F1-A7A0-4339-B0D5-2F69EA6FB151}"/>
    <cellStyle name="Comma 3 3 2 2 2 3 5 2 2" xfId="27558" xr:uid="{E99789D0-B901-4996-8667-679A27C5E9AF}"/>
    <cellStyle name="Comma 3 3 2 2 2 3 5 2 2 2" xfId="58382" xr:uid="{FE7BE943-5839-4B7A-A465-14E1895D9C7E}"/>
    <cellStyle name="Comma 3 3 2 2 2 3 5 2 3" xfId="42972" xr:uid="{02F9B8DD-7912-4FF3-94CE-183C24BB0C57}"/>
    <cellStyle name="Comma 3 3 2 2 2 3 5 3" xfId="19749" xr:uid="{0ECBE26A-D703-4BEB-BA5F-F9FA5C5C1435}"/>
    <cellStyle name="Comma 3 3 2 2 2 3 5 3 2" xfId="50573" xr:uid="{3DE1551D-3B11-462E-B1D0-0D1900C173CC}"/>
    <cellStyle name="Comma 3 3 2 2 2 3 5 4" xfId="35163" xr:uid="{FB8BF4AD-08BA-41DF-B6EB-704F4A50164E}"/>
    <cellStyle name="Comma 3 3 2 2 2 3 6" xfId="8344" xr:uid="{266B2744-F047-4AFE-8B34-0E9CF4A6ECAA}"/>
    <cellStyle name="Comma 3 3 2 2 2 3 6 2" xfId="23755" xr:uid="{D5FBA037-B469-4BC5-80D6-47E45E566A19}"/>
    <cellStyle name="Comma 3 3 2 2 2 3 6 2 2" xfId="54579" xr:uid="{09525992-BDBF-4098-A434-16F1292CD5B0}"/>
    <cellStyle name="Comma 3 3 2 2 2 3 6 3" xfId="39169" xr:uid="{376C01BD-79C5-481C-9D06-210C2B908E34}"/>
    <cellStyle name="Comma 3 3 2 2 2 3 7" xfId="15946" xr:uid="{985C655E-9AC0-435E-A381-9EB57551728A}"/>
    <cellStyle name="Comma 3 3 2 2 2 3 7 2" xfId="46770" xr:uid="{89DEC5B3-92CE-40BC-A8E7-A58FCBAA4E5A}"/>
    <cellStyle name="Comma 3 3 2 2 2 3 8" xfId="31360" xr:uid="{C592031E-7E4B-41DA-80DE-B54D74C004AE}"/>
    <cellStyle name="Comma 3 3 2 2 2 4" xfId="953" xr:uid="{7081374A-A361-4B64-A2B3-B2BD975AF1DC}"/>
    <cellStyle name="Comma 3 3 2 2 2 4 2" xfId="2852" xr:uid="{9995716E-863B-4E8C-9F86-F323D99A5E2F}"/>
    <cellStyle name="Comma 3 3 2 2 2 4 2 2" xfId="6655" xr:uid="{AC0B0C71-D6EA-4809-805C-867D3D4A4385}"/>
    <cellStyle name="Comma 3 3 2 2 2 4 2 2 2" xfId="14466" xr:uid="{87DE3363-75BD-4756-AF34-8D70858CDE8A}"/>
    <cellStyle name="Comma 3 3 2 2 2 4 2 2 2 2" xfId="29877" xr:uid="{261A62F9-70AD-4157-84A6-EDB1FCC53598}"/>
    <cellStyle name="Comma 3 3 2 2 2 4 2 2 2 2 2" xfId="60701" xr:uid="{D3DE91BA-7D39-4C9A-B69A-7B42F6BA453D}"/>
    <cellStyle name="Comma 3 3 2 2 2 4 2 2 2 3" xfId="45291" xr:uid="{CEFAC27B-58B2-4D2F-859D-8ABF0903F138}"/>
    <cellStyle name="Comma 3 3 2 2 2 4 2 2 3" xfId="22068" xr:uid="{6E82302E-1003-4075-A5A5-1F5B09669988}"/>
    <cellStyle name="Comma 3 3 2 2 2 4 2 2 3 2" xfId="52892" xr:uid="{0C445C02-9C83-4E46-8439-2AC5C944D51A}"/>
    <cellStyle name="Comma 3 3 2 2 2 4 2 2 4" xfId="37482" xr:uid="{E9F8948F-104C-4439-8772-5E54C9224715}"/>
    <cellStyle name="Comma 3 3 2 2 2 4 2 3" xfId="10663" xr:uid="{AC3DC2C7-E2B6-484E-AE86-22A1CB45DCC4}"/>
    <cellStyle name="Comma 3 3 2 2 2 4 2 3 2" xfId="26074" xr:uid="{B181C077-F8C6-4A74-BAF2-EFC6EDD2F512}"/>
    <cellStyle name="Comma 3 3 2 2 2 4 2 3 2 2" xfId="56898" xr:uid="{4EC8E32A-5D11-4A51-AC15-865D9E747DDB}"/>
    <cellStyle name="Comma 3 3 2 2 2 4 2 3 3" xfId="41488" xr:uid="{6339A2E5-8E08-49A3-A11A-D1F6D090C676}"/>
    <cellStyle name="Comma 3 3 2 2 2 4 2 4" xfId="18265" xr:uid="{1E38215D-F006-485F-B7D5-D9E331E3736D}"/>
    <cellStyle name="Comma 3 3 2 2 2 4 2 4 2" xfId="49089" xr:uid="{229318C0-1FA1-4DC2-8CC6-25A1AC7E0520}"/>
    <cellStyle name="Comma 3 3 2 2 2 4 2 5" xfId="33679" xr:uid="{6D629A7F-A0F7-4D71-9F53-C82EAC097E5F}"/>
    <cellStyle name="Comma 3 3 2 2 2 4 3" xfId="4756" xr:uid="{44EC3D2E-F96F-48CF-9892-846A8E4E9B49}"/>
    <cellStyle name="Comma 3 3 2 2 2 4 3 2" xfId="12567" xr:uid="{A8FA386E-C9C6-4065-B08E-76D20DDA901C}"/>
    <cellStyle name="Comma 3 3 2 2 2 4 3 2 2" xfId="27978" xr:uid="{BDCC5163-C033-4942-8998-AE409D8391D5}"/>
    <cellStyle name="Comma 3 3 2 2 2 4 3 2 2 2" xfId="58802" xr:uid="{3DEFACBE-EC0C-4BB1-A7CE-A56F119EF03C}"/>
    <cellStyle name="Comma 3 3 2 2 2 4 3 2 3" xfId="43392" xr:uid="{46E82AF6-EFA0-4CAA-9B4D-F00205076760}"/>
    <cellStyle name="Comma 3 3 2 2 2 4 3 3" xfId="20169" xr:uid="{A5F7A6F6-130C-455E-80D0-680AB91ECA54}"/>
    <cellStyle name="Comma 3 3 2 2 2 4 3 3 2" xfId="50993" xr:uid="{AB1C1AAF-1BA8-411E-BF71-8304F284B9DE}"/>
    <cellStyle name="Comma 3 3 2 2 2 4 3 4" xfId="35583" xr:uid="{E9E7B947-0FE2-43AA-96C3-2DBBE28ACDB0}"/>
    <cellStyle name="Comma 3 3 2 2 2 4 4" xfId="8764" xr:uid="{544C85E3-C327-4727-B70A-DCC114DC224E}"/>
    <cellStyle name="Comma 3 3 2 2 2 4 4 2" xfId="24175" xr:uid="{BBDD3F56-DC66-4103-BD45-E6E994E0D292}"/>
    <cellStyle name="Comma 3 3 2 2 2 4 4 2 2" xfId="54999" xr:uid="{89A157B7-57BE-4740-A536-DEB4CAE454C0}"/>
    <cellStyle name="Comma 3 3 2 2 2 4 4 3" xfId="39589" xr:uid="{F2D74157-B40A-489B-9345-24DC1F3A55A3}"/>
    <cellStyle name="Comma 3 3 2 2 2 4 5" xfId="16366" xr:uid="{406289D8-C372-404C-83B7-517F0117D329}"/>
    <cellStyle name="Comma 3 3 2 2 2 4 5 2" xfId="47190" xr:uid="{2BEEF48B-6940-4868-B428-8522E4B3D537}"/>
    <cellStyle name="Comma 3 3 2 2 2 4 6" xfId="31780" xr:uid="{A4B9CDA8-1BAF-4EB4-9ADA-E4BFADF310D2}"/>
    <cellStyle name="Comma 3 3 2 2 2 5" xfId="1586" xr:uid="{B93BE444-EA0A-4ADC-9A84-F2E31538D5E2}"/>
    <cellStyle name="Comma 3 3 2 2 2 5 2" xfId="3485" xr:uid="{1A3929E8-91AB-4C69-8249-DD2F2FB03210}"/>
    <cellStyle name="Comma 3 3 2 2 2 5 2 2" xfId="7288" xr:uid="{A6A2476C-7575-481C-A6D1-484B90045CE1}"/>
    <cellStyle name="Comma 3 3 2 2 2 5 2 2 2" xfId="15099" xr:uid="{11B06245-1427-482B-B2BE-E8C81FCFCB3B}"/>
    <cellStyle name="Comma 3 3 2 2 2 5 2 2 2 2" xfId="30510" xr:uid="{45756C1C-D9CC-4C69-BD35-EF33DDAE6487}"/>
    <cellStyle name="Comma 3 3 2 2 2 5 2 2 2 2 2" xfId="61334" xr:uid="{29D7FE0A-D022-4BEF-AAE1-65188A27B637}"/>
    <cellStyle name="Comma 3 3 2 2 2 5 2 2 2 3" xfId="45924" xr:uid="{4FC4951F-5F18-4011-9D73-C60B541DE85A}"/>
    <cellStyle name="Comma 3 3 2 2 2 5 2 2 3" xfId="22701" xr:uid="{2845DE4A-FEFB-4236-8194-0EC18048E25F}"/>
    <cellStyle name="Comma 3 3 2 2 2 5 2 2 3 2" xfId="53525" xr:uid="{8237785E-5BD3-4903-87FB-036AFEA648FB}"/>
    <cellStyle name="Comma 3 3 2 2 2 5 2 2 4" xfId="38115" xr:uid="{CFE9D071-5A90-45E6-92F6-D34839335494}"/>
    <cellStyle name="Comma 3 3 2 2 2 5 2 3" xfId="11296" xr:uid="{256D9E25-982C-4DF7-AAC9-2D5545B7FA51}"/>
    <cellStyle name="Comma 3 3 2 2 2 5 2 3 2" xfId="26707" xr:uid="{16F9E636-22A5-4AFA-ABAF-5C999ACB7F58}"/>
    <cellStyle name="Comma 3 3 2 2 2 5 2 3 2 2" xfId="57531" xr:uid="{E9A902E9-A6A4-4CF9-99B4-325DD8A14CD2}"/>
    <cellStyle name="Comma 3 3 2 2 2 5 2 3 3" xfId="42121" xr:uid="{08760EC0-B22F-4F35-88BB-106B1990CE46}"/>
    <cellStyle name="Comma 3 3 2 2 2 5 2 4" xfId="18898" xr:uid="{6F916E25-9EFE-4B5B-9785-0C9E0AA25B85}"/>
    <cellStyle name="Comma 3 3 2 2 2 5 2 4 2" xfId="49722" xr:uid="{57C918EA-1ABF-457D-BCC2-99CB25466689}"/>
    <cellStyle name="Comma 3 3 2 2 2 5 2 5" xfId="34312" xr:uid="{BC2B1367-0ED7-4F89-8A6B-F46E5AE44C9E}"/>
    <cellStyle name="Comma 3 3 2 2 2 5 3" xfId="5389" xr:uid="{B52F3880-95BB-4146-9673-7171CF08EBBB}"/>
    <cellStyle name="Comma 3 3 2 2 2 5 3 2" xfId="13200" xr:uid="{9F5AC869-58AA-4434-A4CA-80016616762F}"/>
    <cellStyle name="Comma 3 3 2 2 2 5 3 2 2" xfId="28611" xr:uid="{A7E67945-11EE-453A-8BBC-CF39B58336AC}"/>
    <cellStyle name="Comma 3 3 2 2 2 5 3 2 2 2" xfId="59435" xr:uid="{435CF3D4-B23D-4DD2-B330-A39A7EF6B673}"/>
    <cellStyle name="Comma 3 3 2 2 2 5 3 2 3" xfId="44025" xr:uid="{BFCF81D6-3EDA-48D1-B99E-00F60F2FA20C}"/>
    <cellStyle name="Comma 3 3 2 2 2 5 3 3" xfId="20802" xr:uid="{47A5533D-864D-4D80-89D7-1AE5EAEA9255}"/>
    <cellStyle name="Comma 3 3 2 2 2 5 3 3 2" xfId="51626" xr:uid="{31DBACD5-D9AE-49E0-B102-246B6F2A8DF4}"/>
    <cellStyle name="Comma 3 3 2 2 2 5 3 4" xfId="36216" xr:uid="{CB0B8BB9-8099-4CF0-8888-4D7B40385A67}"/>
    <cellStyle name="Comma 3 3 2 2 2 5 4" xfId="9397" xr:uid="{E0137D79-869A-497B-9875-5BA07B12751D}"/>
    <cellStyle name="Comma 3 3 2 2 2 5 4 2" xfId="24808" xr:uid="{707C8A14-460C-438B-BED3-10E8D321239A}"/>
    <cellStyle name="Comma 3 3 2 2 2 5 4 2 2" xfId="55632" xr:uid="{49555C9A-4810-4E96-B0C9-D9A3B5223C5F}"/>
    <cellStyle name="Comma 3 3 2 2 2 5 4 3" xfId="40222" xr:uid="{02CECF95-E4BD-4F42-A743-0873B01BE80E}"/>
    <cellStyle name="Comma 3 3 2 2 2 5 5" xfId="16999" xr:uid="{7391955F-39FA-4FFD-9A53-D15DD28AAEB9}"/>
    <cellStyle name="Comma 3 3 2 2 2 5 5 2" xfId="47823" xr:uid="{474A590D-3640-47CB-BA6F-5CF4D091D7C8}"/>
    <cellStyle name="Comma 3 3 2 2 2 5 6" xfId="32413" xr:uid="{DB06005F-08D5-4761-B6F0-8DD33D296B1A}"/>
    <cellStyle name="Comma 3 3 2 2 2 6" xfId="2219" xr:uid="{63788130-D9AA-4451-8E74-CA0061267E0E}"/>
    <cellStyle name="Comma 3 3 2 2 2 6 2" xfId="6022" xr:uid="{0AA0951F-ADCE-4D87-BD64-E6CE9DF26A6D}"/>
    <cellStyle name="Comma 3 3 2 2 2 6 2 2" xfId="13833" xr:uid="{3E8D6D99-0ACB-4B22-A213-B468DE4E3949}"/>
    <cellStyle name="Comma 3 3 2 2 2 6 2 2 2" xfId="29244" xr:uid="{328C5685-57D8-4F47-A9D4-74AC108623EF}"/>
    <cellStyle name="Comma 3 3 2 2 2 6 2 2 2 2" xfId="60068" xr:uid="{44B05E54-EE1D-4437-BAA5-7BEF144E190C}"/>
    <cellStyle name="Comma 3 3 2 2 2 6 2 2 3" xfId="44658" xr:uid="{224D4C80-56D0-4A49-B475-C6773C034D9A}"/>
    <cellStyle name="Comma 3 3 2 2 2 6 2 3" xfId="21435" xr:uid="{6C3389B6-11DF-49AC-AC47-B3E9A15A4D5B}"/>
    <cellStyle name="Comma 3 3 2 2 2 6 2 3 2" xfId="52259" xr:uid="{12A540AE-CBA2-4A64-AC7D-A5DF78021986}"/>
    <cellStyle name="Comma 3 3 2 2 2 6 2 4" xfId="36849" xr:uid="{65EB7C10-5366-4F17-B1D7-A26E45C53160}"/>
    <cellStyle name="Comma 3 3 2 2 2 6 3" xfId="10030" xr:uid="{0446EE7D-79AF-4D55-B04A-B33264108B1C}"/>
    <cellStyle name="Comma 3 3 2 2 2 6 3 2" xfId="25441" xr:uid="{F8D5C51E-C176-4DD1-AC9F-EA98175D3D6A}"/>
    <cellStyle name="Comma 3 3 2 2 2 6 3 2 2" xfId="56265" xr:uid="{9E8BF19E-E494-4014-A7A8-A79D9ED8FDB2}"/>
    <cellStyle name="Comma 3 3 2 2 2 6 3 3" xfId="40855" xr:uid="{BF150D19-B1C6-40C0-8252-AFF2E1CCDD21}"/>
    <cellStyle name="Comma 3 3 2 2 2 6 4" xfId="17632" xr:uid="{45435404-0616-467B-9752-3771C8E65A84}"/>
    <cellStyle name="Comma 3 3 2 2 2 6 4 2" xfId="48456" xr:uid="{4C76AFE5-17C1-4325-A428-7C73B428427C}"/>
    <cellStyle name="Comma 3 3 2 2 2 6 5" xfId="33046" xr:uid="{FFF9787F-ABA4-4D46-8D21-2A64BB7F1A30}"/>
    <cellStyle name="Comma 3 3 2 2 2 7" xfId="4123" xr:uid="{3BDCC69D-F9B9-4460-AF07-1F0ACDF18191}"/>
    <cellStyle name="Comma 3 3 2 2 2 7 2" xfId="11934" xr:uid="{4AC9E58B-06D3-47D2-81EA-62B0C53AB2C6}"/>
    <cellStyle name="Comma 3 3 2 2 2 7 2 2" xfId="27345" xr:uid="{C9E7D25A-D668-49AD-827B-FE90BAC0A3FF}"/>
    <cellStyle name="Comma 3 3 2 2 2 7 2 2 2" xfId="58169" xr:uid="{BB4F40B1-B3AC-42F0-B697-81C05A17D9DF}"/>
    <cellStyle name="Comma 3 3 2 2 2 7 2 3" xfId="42759" xr:uid="{EEFFC02B-58C7-4B62-A0EE-1D6CC90AC1B6}"/>
    <cellStyle name="Comma 3 3 2 2 2 7 3" xfId="19536" xr:uid="{4D15EC0F-7436-493B-942C-1EC691F01039}"/>
    <cellStyle name="Comma 3 3 2 2 2 7 3 2" xfId="50360" xr:uid="{86ACFB81-AEFF-46A0-B887-4F69C330D953}"/>
    <cellStyle name="Comma 3 3 2 2 2 7 4" xfId="34950" xr:uid="{6A4C04AF-CEE0-4D5F-A3CE-A0004C1F5194}"/>
    <cellStyle name="Comma 3 3 2 2 2 8" xfId="8131" xr:uid="{A4ED0669-B379-4A64-B210-3BDB16D67CAE}"/>
    <cellStyle name="Comma 3 3 2 2 2 8 2" xfId="23542" xr:uid="{BFE6DA81-7420-4C7D-A951-AD02F6BE297A}"/>
    <cellStyle name="Comma 3 3 2 2 2 8 2 2" xfId="54366" xr:uid="{D21D056B-7D08-46F2-9B47-2FC2E2A11DC9}"/>
    <cellStyle name="Comma 3 3 2 2 2 8 3" xfId="38956" xr:uid="{6B931407-46D0-4BDA-90D7-DB6080B61E8A}"/>
    <cellStyle name="Comma 3 3 2 2 2 9" xfId="7922" xr:uid="{15789C87-4A5A-455C-9A80-33295521C2BA}"/>
    <cellStyle name="Comma 3 3 2 2 2 9 2" xfId="23333" xr:uid="{DB9BF0CF-0810-4C8A-8E4F-2A83418DC1C4}"/>
    <cellStyle name="Comma 3 3 2 2 2 9 2 2" xfId="54157" xr:uid="{6DD304EB-73DC-453B-9C7F-54F02227B702}"/>
    <cellStyle name="Comma 3 3 2 2 2 9 3" xfId="38747" xr:uid="{BE141E81-D8FA-41DC-A942-EE1544892697}"/>
    <cellStyle name="Comma 3 3 2 2 3" xfId="660" xr:uid="{41BA1E71-06EB-488A-A1F6-ADD58F02C124}"/>
    <cellStyle name="Comma 3 3 2 2 3 2" xfId="1293" xr:uid="{4B94A434-D8FF-4A1C-8B38-D4B314DB2ECD}"/>
    <cellStyle name="Comma 3 3 2 2 3 2 2" xfId="3192" xr:uid="{AAF43E24-305F-4C5B-8489-D7DAA4CCF787}"/>
    <cellStyle name="Comma 3 3 2 2 3 2 2 2" xfId="6995" xr:uid="{1B0CCB0D-FC91-45A1-9E85-0A3FFD35AB11}"/>
    <cellStyle name="Comma 3 3 2 2 3 2 2 2 2" xfId="14806" xr:uid="{1FE34F84-617D-4465-B65C-B7F54822FA89}"/>
    <cellStyle name="Comma 3 3 2 2 3 2 2 2 2 2" xfId="30217" xr:uid="{27CF869C-1F76-4B29-85EE-3A8D40178729}"/>
    <cellStyle name="Comma 3 3 2 2 3 2 2 2 2 2 2" xfId="61041" xr:uid="{CE730646-E602-429A-B458-84E65426FDF5}"/>
    <cellStyle name="Comma 3 3 2 2 3 2 2 2 2 3" xfId="45631" xr:uid="{3BED7472-B4FD-41BC-A84A-71606C170ED9}"/>
    <cellStyle name="Comma 3 3 2 2 3 2 2 2 3" xfId="22408" xr:uid="{7C168506-2AE6-470C-A499-15025BA6EEDE}"/>
    <cellStyle name="Comma 3 3 2 2 3 2 2 2 3 2" xfId="53232" xr:uid="{AD3910F0-D19F-43A2-BA1C-61ADB0207255}"/>
    <cellStyle name="Comma 3 3 2 2 3 2 2 2 4" xfId="37822" xr:uid="{D4F89381-A1EC-4D01-AE34-F8AAB6F23C5D}"/>
    <cellStyle name="Comma 3 3 2 2 3 2 2 3" xfId="11003" xr:uid="{BC3E8153-8EF1-46B9-B596-A06BF620C8EC}"/>
    <cellStyle name="Comma 3 3 2 2 3 2 2 3 2" xfId="26414" xr:uid="{194FF61A-9EC6-4EC4-A5A4-ACCEC02EAA01}"/>
    <cellStyle name="Comma 3 3 2 2 3 2 2 3 2 2" xfId="57238" xr:uid="{F5619A96-E85A-4D37-82BD-63E2161D6696}"/>
    <cellStyle name="Comma 3 3 2 2 3 2 2 3 3" xfId="41828" xr:uid="{756B37DF-6A8F-4B94-B633-E49EB407DD84}"/>
    <cellStyle name="Comma 3 3 2 2 3 2 2 4" xfId="18605" xr:uid="{27B2D4E9-137F-4A0F-96F9-B07DC7F73E6A}"/>
    <cellStyle name="Comma 3 3 2 2 3 2 2 4 2" xfId="49429" xr:uid="{CE8CB5EE-186E-4632-9267-F8550C744CBC}"/>
    <cellStyle name="Comma 3 3 2 2 3 2 2 5" xfId="34019" xr:uid="{62431369-0B55-4D78-9A2E-22FF5C4BCB0B}"/>
    <cellStyle name="Comma 3 3 2 2 3 2 3" xfId="5096" xr:uid="{162AAECD-955C-4949-B4C8-3F0B257EDBD6}"/>
    <cellStyle name="Comma 3 3 2 2 3 2 3 2" xfId="12907" xr:uid="{2ACA6158-21AD-4D89-A149-FB9E8D05F27A}"/>
    <cellStyle name="Comma 3 3 2 2 3 2 3 2 2" xfId="28318" xr:uid="{30147DF6-9599-40B0-929A-51DC92DA12C1}"/>
    <cellStyle name="Comma 3 3 2 2 3 2 3 2 2 2" xfId="59142" xr:uid="{C8E5E1FF-F900-4A1E-8F67-8938848AFE98}"/>
    <cellStyle name="Comma 3 3 2 2 3 2 3 2 3" xfId="43732" xr:uid="{DC355764-DF87-4D71-AE2F-36EF957F528C}"/>
    <cellStyle name="Comma 3 3 2 2 3 2 3 3" xfId="20509" xr:uid="{4293F79D-FB2E-43C5-9950-876B2F4FB9A5}"/>
    <cellStyle name="Comma 3 3 2 2 3 2 3 3 2" xfId="51333" xr:uid="{C5B41E6B-99F0-40A5-8256-5B94CE7E50F5}"/>
    <cellStyle name="Comma 3 3 2 2 3 2 3 4" xfId="35923" xr:uid="{AF61D4B9-B514-4BB7-8EC9-D0E60F70B83C}"/>
    <cellStyle name="Comma 3 3 2 2 3 2 4" xfId="9104" xr:uid="{A735C7A1-AD87-461C-A031-BC39B4198567}"/>
    <cellStyle name="Comma 3 3 2 2 3 2 4 2" xfId="24515" xr:uid="{8230EEF2-08E2-47A9-9A74-C9757A8D669B}"/>
    <cellStyle name="Comma 3 3 2 2 3 2 4 2 2" xfId="55339" xr:uid="{144F851E-294F-49C1-950D-AB4159FA4E50}"/>
    <cellStyle name="Comma 3 3 2 2 3 2 4 3" xfId="39929" xr:uid="{16106366-CCB5-424C-99EE-EDD26BECB4D9}"/>
    <cellStyle name="Comma 3 3 2 2 3 2 5" xfId="16706" xr:uid="{FBCE0412-40D2-4BC0-95B6-ABF9BB3E1379}"/>
    <cellStyle name="Comma 3 3 2 2 3 2 5 2" xfId="47530" xr:uid="{05146B45-D059-4ADF-8168-27041893D544}"/>
    <cellStyle name="Comma 3 3 2 2 3 2 6" xfId="32120" xr:uid="{BEAC2CD8-5F80-4619-A324-475FF3913EBE}"/>
    <cellStyle name="Comma 3 3 2 2 3 3" xfId="1926" xr:uid="{7F70A16B-E335-47CD-A791-E53E892FDD3C}"/>
    <cellStyle name="Comma 3 3 2 2 3 3 2" xfId="3825" xr:uid="{4967C7E1-3F55-4832-9FF3-719EE582FAF3}"/>
    <cellStyle name="Comma 3 3 2 2 3 3 2 2" xfId="7628" xr:uid="{730F7FD2-4F0D-4137-98D6-14864AB7A728}"/>
    <cellStyle name="Comma 3 3 2 2 3 3 2 2 2" xfId="15439" xr:uid="{729FE676-686F-4B2C-924B-EB010A3D83CD}"/>
    <cellStyle name="Comma 3 3 2 2 3 3 2 2 2 2" xfId="30850" xr:uid="{41D3F8AE-E42D-4AC5-84EA-682235F4CF70}"/>
    <cellStyle name="Comma 3 3 2 2 3 3 2 2 2 2 2" xfId="61674" xr:uid="{AA450C43-85B0-4829-A209-FFCA5DA2CEB5}"/>
    <cellStyle name="Comma 3 3 2 2 3 3 2 2 2 3" xfId="46264" xr:uid="{4ED659C7-17BA-4B79-8C14-E254B9152784}"/>
    <cellStyle name="Comma 3 3 2 2 3 3 2 2 3" xfId="23041" xr:uid="{3DD03D9B-9A38-4BD1-8C96-E43F45378C2A}"/>
    <cellStyle name="Comma 3 3 2 2 3 3 2 2 3 2" xfId="53865" xr:uid="{E8761375-6F52-4FF4-BC6F-753B2CF47E4F}"/>
    <cellStyle name="Comma 3 3 2 2 3 3 2 2 4" xfId="38455" xr:uid="{90C7BF4A-2917-4E9D-BA26-340A472B51DC}"/>
    <cellStyle name="Comma 3 3 2 2 3 3 2 3" xfId="11636" xr:uid="{2EC7FF05-A70F-4B5E-9074-6E928DC045B7}"/>
    <cellStyle name="Comma 3 3 2 2 3 3 2 3 2" xfId="27047" xr:uid="{99A32E3C-7838-4701-AAC4-BCDD3A87E403}"/>
    <cellStyle name="Comma 3 3 2 2 3 3 2 3 2 2" xfId="57871" xr:uid="{18AEE8FB-560A-4CB9-BDB4-53A82F7F9CFA}"/>
    <cellStyle name="Comma 3 3 2 2 3 3 2 3 3" xfId="42461" xr:uid="{EB30CEAA-8AE5-47D9-8093-3B3FE5085783}"/>
    <cellStyle name="Comma 3 3 2 2 3 3 2 4" xfId="19238" xr:uid="{152A166B-9A21-44B8-BCEC-22375FB22585}"/>
    <cellStyle name="Comma 3 3 2 2 3 3 2 4 2" xfId="50062" xr:uid="{2E461FBA-A684-4842-B239-906ACA21FE0A}"/>
    <cellStyle name="Comma 3 3 2 2 3 3 2 5" xfId="34652" xr:uid="{3A551C7D-83F1-40A4-8044-5A579D620242}"/>
    <cellStyle name="Comma 3 3 2 2 3 3 3" xfId="5729" xr:uid="{4AA5DA7F-AC6F-45CE-8B98-347E656452CD}"/>
    <cellStyle name="Comma 3 3 2 2 3 3 3 2" xfId="13540" xr:uid="{F462A13F-7DFE-41F7-986A-F4D3FDD9DF48}"/>
    <cellStyle name="Comma 3 3 2 2 3 3 3 2 2" xfId="28951" xr:uid="{6C27CDB4-32A3-4D7E-9526-D8FAB3388702}"/>
    <cellStyle name="Comma 3 3 2 2 3 3 3 2 2 2" xfId="59775" xr:uid="{E53A89F2-3D3B-4B11-8656-CF104183F605}"/>
    <cellStyle name="Comma 3 3 2 2 3 3 3 2 3" xfId="44365" xr:uid="{269C6BCA-2994-46E2-8E89-46F6ACAACCDC}"/>
    <cellStyle name="Comma 3 3 2 2 3 3 3 3" xfId="21142" xr:uid="{B24B706C-C6BD-40D1-9F5D-437FF2F92521}"/>
    <cellStyle name="Comma 3 3 2 2 3 3 3 3 2" xfId="51966" xr:uid="{29870A51-16DD-4698-9844-B6441B87BF32}"/>
    <cellStyle name="Comma 3 3 2 2 3 3 3 4" xfId="36556" xr:uid="{3387BF84-D093-4F5B-B15A-22DDDB33F894}"/>
    <cellStyle name="Comma 3 3 2 2 3 3 4" xfId="9737" xr:uid="{BEB21B7D-5960-4D37-B3C1-6486289EADFA}"/>
    <cellStyle name="Comma 3 3 2 2 3 3 4 2" xfId="25148" xr:uid="{033A0F00-F320-4F1C-96B8-6DFDD319D08F}"/>
    <cellStyle name="Comma 3 3 2 2 3 3 4 2 2" xfId="55972" xr:uid="{3433BF65-1EEE-49D7-97AD-8F8518B221FE}"/>
    <cellStyle name="Comma 3 3 2 2 3 3 4 3" xfId="40562" xr:uid="{46B0B124-5977-4E0B-B4BA-E00FFD1BBAE0}"/>
    <cellStyle name="Comma 3 3 2 2 3 3 5" xfId="17339" xr:uid="{74709D33-F05C-42F4-9A1B-F98074F7B8AD}"/>
    <cellStyle name="Comma 3 3 2 2 3 3 5 2" xfId="48163" xr:uid="{A2258876-5F92-42AF-8B6E-1222AC7FDDA2}"/>
    <cellStyle name="Comma 3 3 2 2 3 3 6" xfId="32753" xr:uid="{1309FF88-80FF-4236-B345-48D28AF65751}"/>
    <cellStyle name="Comma 3 3 2 2 3 4" xfId="2559" xr:uid="{4EFB849C-DAD6-400C-BF97-B259A92D6038}"/>
    <cellStyle name="Comma 3 3 2 2 3 4 2" xfId="6362" xr:uid="{818C7EF8-3326-4908-813D-6440273C599A}"/>
    <cellStyle name="Comma 3 3 2 2 3 4 2 2" xfId="14173" xr:uid="{CBF1743D-F2C0-4343-8060-B8FB9BA94856}"/>
    <cellStyle name="Comma 3 3 2 2 3 4 2 2 2" xfId="29584" xr:uid="{7AC1DBE8-D654-4B89-A90B-F54B29C89427}"/>
    <cellStyle name="Comma 3 3 2 2 3 4 2 2 2 2" xfId="60408" xr:uid="{FFB196D3-92B7-413C-985D-1B025DDA420F}"/>
    <cellStyle name="Comma 3 3 2 2 3 4 2 2 3" xfId="44998" xr:uid="{A9313676-0B1B-43F6-894B-DB8D42E5A4B4}"/>
    <cellStyle name="Comma 3 3 2 2 3 4 2 3" xfId="21775" xr:uid="{2C26B84F-E176-415D-99CF-6096AD80B70F}"/>
    <cellStyle name="Comma 3 3 2 2 3 4 2 3 2" xfId="52599" xr:uid="{8BD9D757-9347-4FEF-8236-566BD115D6B7}"/>
    <cellStyle name="Comma 3 3 2 2 3 4 2 4" xfId="37189" xr:uid="{8B22699A-F94F-4B26-BE3D-470D8268830C}"/>
    <cellStyle name="Comma 3 3 2 2 3 4 3" xfId="10370" xr:uid="{D3469640-AE96-43BF-93CD-CA192761080A}"/>
    <cellStyle name="Comma 3 3 2 2 3 4 3 2" xfId="25781" xr:uid="{EEA163E8-E3C1-415E-8163-B16107677E38}"/>
    <cellStyle name="Comma 3 3 2 2 3 4 3 2 2" xfId="56605" xr:uid="{D393ACCC-B228-44A9-BA61-B63D0F1B484A}"/>
    <cellStyle name="Comma 3 3 2 2 3 4 3 3" xfId="41195" xr:uid="{32EBDD17-90D6-4E77-AAAB-0A5BCEB2754D}"/>
    <cellStyle name="Comma 3 3 2 2 3 4 4" xfId="17972" xr:uid="{433B21B3-8382-48FA-BEC3-4AFDE530E0E9}"/>
    <cellStyle name="Comma 3 3 2 2 3 4 4 2" xfId="48796" xr:uid="{8965FFDB-B389-4E85-8065-94EE03113F0B}"/>
    <cellStyle name="Comma 3 3 2 2 3 4 5" xfId="33386" xr:uid="{50E62D32-5E47-494C-A8C8-C379C18131CC}"/>
    <cellStyle name="Comma 3 3 2 2 3 5" xfId="4463" xr:uid="{5A2DCBCC-3811-4C8D-B21E-1AD4EE3DAB65}"/>
    <cellStyle name="Comma 3 3 2 2 3 5 2" xfId="12274" xr:uid="{97A6CA2B-1882-465A-B1A8-25F0B7203565}"/>
    <cellStyle name="Comma 3 3 2 2 3 5 2 2" xfId="27685" xr:uid="{3094823B-0349-4E76-B761-0942099691A8}"/>
    <cellStyle name="Comma 3 3 2 2 3 5 2 2 2" xfId="58509" xr:uid="{501120E3-4A1A-47BC-ADDC-C661D8F8C6B2}"/>
    <cellStyle name="Comma 3 3 2 2 3 5 2 3" xfId="43099" xr:uid="{1103AEFF-1AF4-47D6-A577-EE7A33E8F8C0}"/>
    <cellStyle name="Comma 3 3 2 2 3 5 3" xfId="19876" xr:uid="{EA6FE0D4-3A9A-4A9F-83B4-C574943F0FCA}"/>
    <cellStyle name="Comma 3 3 2 2 3 5 3 2" xfId="50700" xr:uid="{B942C5F0-F882-4DF7-89B9-5314E429BA2F}"/>
    <cellStyle name="Comma 3 3 2 2 3 5 4" xfId="35290" xr:uid="{5F75366E-EF48-46E7-B519-3108C5DAE4BE}"/>
    <cellStyle name="Comma 3 3 2 2 3 6" xfId="8471" xr:uid="{88BA59FB-602A-4024-B643-83242C68F07A}"/>
    <cellStyle name="Comma 3 3 2 2 3 6 2" xfId="23882" xr:uid="{28EC35E3-4BDE-44A5-9A4E-0BDD945BA1A4}"/>
    <cellStyle name="Comma 3 3 2 2 3 6 2 2" xfId="54706" xr:uid="{4C40F6C0-A55C-4291-A883-100404B2D102}"/>
    <cellStyle name="Comma 3 3 2 2 3 6 3" xfId="39296" xr:uid="{CA7944CA-6905-4170-87D6-B34A4BB95DC6}"/>
    <cellStyle name="Comma 3 3 2 2 3 7" xfId="16073" xr:uid="{98EE37FF-A73F-4899-8E68-7A1055D01DC3}"/>
    <cellStyle name="Comma 3 3 2 2 3 7 2" xfId="46897" xr:uid="{BE7D9499-ED60-4061-8BBE-5D724EC35C51}"/>
    <cellStyle name="Comma 3 3 2 2 3 8" xfId="31487" xr:uid="{5D4C4B4D-BCAF-4952-9C40-42759CD11F7F}"/>
    <cellStyle name="Comma 3 3 2 2 4" xfId="451" xr:uid="{594319C5-F543-4AA0-827C-F23A18B4E276}"/>
    <cellStyle name="Comma 3 3 2 2 4 2" xfId="1084" xr:uid="{591C2721-E03D-4E7F-A388-13154CE35BAB}"/>
    <cellStyle name="Comma 3 3 2 2 4 2 2" xfId="2983" xr:uid="{61DB4D17-4DCC-4D80-AFBE-0621C71C3464}"/>
    <cellStyle name="Comma 3 3 2 2 4 2 2 2" xfId="6786" xr:uid="{F2BE4DE8-72E8-47C8-A992-1800AB38169E}"/>
    <cellStyle name="Comma 3 3 2 2 4 2 2 2 2" xfId="14597" xr:uid="{C35C2C99-1F0B-46E8-8FA5-1088048BDDA5}"/>
    <cellStyle name="Comma 3 3 2 2 4 2 2 2 2 2" xfId="30008" xr:uid="{40DF0172-9EC7-4592-B33A-A8902F9B69F3}"/>
    <cellStyle name="Comma 3 3 2 2 4 2 2 2 2 2 2" xfId="60832" xr:uid="{6D3A8AC6-E399-4533-9A45-B40950AF82BF}"/>
    <cellStyle name="Comma 3 3 2 2 4 2 2 2 2 3" xfId="45422" xr:uid="{264E94BF-F4A7-4406-AF47-98ADA0FEA3AE}"/>
    <cellStyle name="Comma 3 3 2 2 4 2 2 2 3" xfId="22199" xr:uid="{18D4E21E-DEE7-4E83-AE57-0BFB3F3A4AD1}"/>
    <cellStyle name="Comma 3 3 2 2 4 2 2 2 3 2" xfId="53023" xr:uid="{1DAE8BFD-19BD-4ED3-B021-4B250EAA009D}"/>
    <cellStyle name="Comma 3 3 2 2 4 2 2 2 4" xfId="37613" xr:uid="{25E4BFC7-CCED-4CD9-8598-914C0EAF1BB3}"/>
    <cellStyle name="Comma 3 3 2 2 4 2 2 3" xfId="10794" xr:uid="{14400948-E095-4639-8ACD-77F7A1FDAAAD}"/>
    <cellStyle name="Comma 3 3 2 2 4 2 2 3 2" xfId="26205" xr:uid="{C39EEF40-2539-4FE3-BC15-FD6E8F725528}"/>
    <cellStyle name="Comma 3 3 2 2 4 2 2 3 2 2" xfId="57029" xr:uid="{6FAC35EA-A007-44C6-A914-E2F8B7BA5335}"/>
    <cellStyle name="Comma 3 3 2 2 4 2 2 3 3" xfId="41619" xr:uid="{782DA6C0-89D2-4D2C-9F9C-6FA6CD6EB988}"/>
    <cellStyle name="Comma 3 3 2 2 4 2 2 4" xfId="18396" xr:uid="{4DEE18B0-797B-41A2-B621-DEA0643EC3B7}"/>
    <cellStyle name="Comma 3 3 2 2 4 2 2 4 2" xfId="49220" xr:uid="{AED3FE92-ED50-4554-80D1-4BECDD9E9E84}"/>
    <cellStyle name="Comma 3 3 2 2 4 2 2 5" xfId="33810" xr:uid="{DE209361-DC65-448F-BEF4-0AEB9C9507E3}"/>
    <cellStyle name="Comma 3 3 2 2 4 2 3" xfId="4887" xr:uid="{1063A881-6F09-4E5A-8505-BA8A9AE1DFA1}"/>
    <cellStyle name="Comma 3 3 2 2 4 2 3 2" xfId="12698" xr:uid="{E8895F5E-56BA-4BA5-959B-B0D45F65C8BE}"/>
    <cellStyle name="Comma 3 3 2 2 4 2 3 2 2" xfId="28109" xr:uid="{BECB71FE-EE22-47E9-892C-EAF652F883A7}"/>
    <cellStyle name="Comma 3 3 2 2 4 2 3 2 2 2" xfId="58933" xr:uid="{C8F82389-5E53-49E7-A422-92C20F04B29E}"/>
    <cellStyle name="Comma 3 3 2 2 4 2 3 2 3" xfId="43523" xr:uid="{72D3141F-1271-4F08-B615-C6EDAEA64320}"/>
    <cellStyle name="Comma 3 3 2 2 4 2 3 3" xfId="20300" xr:uid="{5137A416-9501-4EC7-9F2C-8C0F44966FB5}"/>
    <cellStyle name="Comma 3 3 2 2 4 2 3 3 2" xfId="51124" xr:uid="{8134D79F-7BEC-4D83-9945-5935B7998B05}"/>
    <cellStyle name="Comma 3 3 2 2 4 2 3 4" xfId="35714" xr:uid="{044A1A0F-92F0-4814-9359-942AC8F82565}"/>
    <cellStyle name="Comma 3 3 2 2 4 2 4" xfId="8895" xr:uid="{790C99C1-ED40-438A-A4BC-8E0060A0A3BC}"/>
    <cellStyle name="Comma 3 3 2 2 4 2 4 2" xfId="24306" xr:uid="{633EA779-A6AD-4AD6-9E86-9CA26EB4F95D}"/>
    <cellStyle name="Comma 3 3 2 2 4 2 4 2 2" xfId="55130" xr:uid="{C2D35618-6D83-423C-889B-4ED67D67A567}"/>
    <cellStyle name="Comma 3 3 2 2 4 2 4 3" xfId="39720" xr:uid="{4417CCD3-3F45-4270-8816-83AFD304D085}"/>
    <cellStyle name="Comma 3 3 2 2 4 2 5" xfId="16497" xr:uid="{E916EAEA-8080-4AAC-BB82-07A440E06E5D}"/>
    <cellStyle name="Comma 3 3 2 2 4 2 5 2" xfId="47321" xr:uid="{0FAEF74D-67E3-410E-B7F6-73B3DC44F1D1}"/>
    <cellStyle name="Comma 3 3 2 2 4 2 6" xfId="31911" xr:uid="{C0A95AF2-3F94-4ECD-B166-6FBC54860B67}"/>
    <cellStyle name="Comma 3 3 2 2 4 3" xfId="1717" xr:uid="{56F79C60-DF53-4067-8EC8-921606958ADB}"/>
    <cellStyle name="Comma 3 3 2 2 4 3 2" xfId="3616" xr:uid="{78837A80-7DC6-4EA5-AA6D-81EC0552460D}"/>
    <cellStyle name="Comma 3 3 2 2 4 3 2 2" xfId="7419" xr:uid="{6940C664-8C93-428F-8DDA-6E301A1701F9}"/>
    <cellStyle name="Comma 3 3 2 2 4 3 2 2 2" xfId="15230" xr:uid="{0F634B39-4CFE-46D7-B2D5-B9A83338E09D}"/>
    <cellStyle name="Comma 3 3 2 2 4 3 2 2 2 2" xfId="30641" xr:uid="{DD405FC6-7632-4785-A825-1F505292BED2}"/>
    <cellStyle name="Comma 3 3 2 2 4 3 2 2 2 2 2" xfId="61465" xr:uid="{E4E8E616-12C1-4E60-8AB1-C85710F23913}"/>
    <cellStyle name="Comma 3 3 2 2 4 3 2 2 2 3" xfId="46055" xr:uid="{788FB944-E927-4075-B83B-263E1B0437BD}"/>
    <cellStyle name="Comma 3 3 2 2 4 3 2 2 3" xfId="22832" xr:uid="{80F33D3B-0792-4C67-BBE5-A96CC62E1DCA}"/>
    <cellStyle name="Comma 3 3 2 2 4 3 2 2 3 2" xfId="53656" xr:uid="{29EA0B2E-7CC6-4053-B0C3-E467D70480B0}"/>
    <cellStyle name="Comma 3 3 2 2 4 3 2 2 4" xfId="38246" xr:uid="{CCCF5BCF-0231-4099-AB79-B21EA8FFA5D3}"/>
    <cellStyle name="Comma 3 3 2 2 4 3 2 3" xfId="11427" xr:uid="{7EA20704-1D1E-4AA4-A5F3-363606FD24F8}"/>
    <cellStyle name="Comma 3 3 2 2 4 3 2 3 2" xfId="26838" xr:uid="{99FCAC31-9953-421C-9806-212B7AB03922}"/>
    <cellStyle name="Comma 3 3 2 2 4 3 2 3 2 2" xfId="57662" xr:uid="{926161E4-7F1B-4F62-ACAF-FD7D1B520260}"/>
    <cellStyle name="Comma 3 3 2 2 4 3 2 3 3" xfId="42252" xr:uid="{F2DCEE72-0EA7-4C1E-B115-B8F7ECAC55E6}"/>
    <cellStyle name="Comma 3 3 2 2 4 3 2 4" xfId="19029" xr:uid="{D8A20E0A-36CF-45D5-A350-8D3A8579E9D6}"/>
    <cellStyle name="Comma 3 3 2 2 4 3 2 4 2" xfId="49853" xr:uid="{651A7BCD-E6E2-4546-BA4C-E76E4F9534FC}"/>
    <cellStyle name="Comma 3 3 2 2 4 3 2 5" xfId="34443" xr:uid="{2C8802F6-B1F9-47E1-8FB3-2095EED992A7}"/>
    <cellStyle name="Comma 3 3 2 2 4 3 3" xfId="5520" xr:uid="{6FAA229C-9719-48A9-ACD9-18BF9A6470BF}"/>
    <cellStyle name="Comma 3 3 2 2 4 3 3 2" xfId="13331" xr:uid="{CCF07F82-FE6B-405F-B7A2-99ABFB877EA7}"/>
    <cellStyle name="Comma 3 3 2 2 4 3 3 2 2" xfId="28742" xr:uid="{E7CF817F-6B2B-4094-A860-1B70269AC1F7}"/>
    <cellStyle name="Comma 3 3 2 2 4 3 3 2 2 2" xfId="59566" xr:uid="{9C893B5F-425C-49C2-9636-26A932E265BD}"/>
    <cellStyle name="Comma 3 3 2 2 4 3 3 2 3" xfId="44156" xr:uid="{9D29BE38-4FE4-449A-85AA-AB90814C4383}"/>
    <cellStyle name="Comma 3 3 2 2 4 3 3 3" xfId="20933" xr:uid="{99C7682E-00B5-4F52-8C68-C79674E18DC6}"/>
    <cellStyle name="Comma 3 3 2 2 4 3 3 3 2" xfId="51757" xr:uid="{23E3B6F0-E9C2-41C2-AD70-97258BE54CA0}"/>
    <cellStyle name="Comma 3 3 2 2 4 3 3 4" xfId="36347" xr:uid="{F438311C-61CE-4BAC-BEB0-E7ACFFCB9A10}"/>
    <cellStyle name="Comma 3 3 2 2 4 3 4" xfId="9528" xr:uid="{EB872DD7-30E2-4CCE-B242-A67C15904865}"/>
    <cellStyle name="Comma 3 3 2 2 4 3 4 2" xfId="24939" xr:uid="{5B88A100-11DF-4FDE-90BA-742F7A72670D}"/>
    <cellStyle name="Comma 3 3 2 2 4 3 4 2 2" xfId="55763" xr:uid="{7FD8FA9F-E122-4CF0-ABEA-CC19E923A33A}"/>
    <cellStyle name="Comma 3 3 2 2 4 3 4 3" xfId="40353" xr:uid="{AA5A08F8-5E98-4734-8E9C-25D4CA64330C}"/>
    <cellStyle name="Comma 3 3 2 2 4 3 5" xfId="17130" xr:uid="{135B156E-751D-4FBC-AC32-FCF3BB709C3C}"/>
    <cellStyle name="Comma 3 3 2 2 4 3 5 2" xfId="47954" xr:uid="{7938EB56-764B-407D-80E1-49BED822F0A7}"/>
    <cellStyle name="Comma 3 3 2 2 4 3 6" xfId="32544" xr:uid="{247CC4B7-86A6-436A-B503-A7AFD7CE99B8}"/>
    <cellStyle name="Comma 3 3 2 2 4 4" xfId="2350" xr:uid="{AE2903E2-C810-4301-80B4-F955D297D7DF}"/>
    <cellStyle name="Comma 3 3 2 2 4 4 2" xfId="6153" xr:uid="{7CA13918-7F5C-4F91-B2B4-3FC6B6622E44}"/>
    <cellStyle name="Comma 3 3 2 2 4 4 2 2" xfId="13964" xr:uid="{2913E126-64ED-4567-A564-8CE5D0583B43}"/>
    <cellStyle name="Comma 3 3 2 2 4 4 2 2 2" xfId="29375" xr:uid="{6C49F79D-E7AA-4936-AD6E-16C9DF867B5B}"/>
    <cellStyle name="Comma 3 3 2 2 4 4 2 2 2 2" xfId="60199" xr:uid="{F4B58F3A-D17B-4EA1-86A7-24CB9AF6072F}"/>
    <cellStyle name="Comma 3 3 2 2 4 4 2 2 3" xfId="44789" xr:uid="{7D68B8AF-47FF-4E02-98D5-58BC4B2E12FD}"/>
    <cellStyle name="Comma 3 3 2 2 4 4 2 3" xfId="21566" xr:uid="{3A0D0369-D742-4C6A-BCCD-3AE998F35F4E}"/>
    <cellStyle name="Comma 3 3 2 2 4 4 2 3 2" xfId="52390" xr:uid="{70C15223-0AC5-45F9-AD79-74CC496E8B85}"/>
    <cellStyle name="Comma 3 3 2 2 4 4 2 4" xfId="36980" xr:uid="{DC8A43F7-65BF-43E2-B241-71180EE6E0E6}"/>
    <cellStyle name="Comma 3 3 2 2 4 4 3" xfId="10161" xr:uid="{D28D60BA-5B41-4B49-AAFD-0BDE25428182}"/>
    <cellStyle name="Comma 3 3 2 2 4 4 3 2" xfId="25572" xr:uid="{52CC0A58-C944-4166-9A4B-DA05090AC5B6}"/>
    <cellStyle name="Comma 3 3 2 2 4 4 3 2 2" xfId="56396" xr:uid="{0609AD5C-BEC0-45E4-8BFF-EB4CD7667066}"/>
    <cellStyle name="Comma 3 3 2 2 4 4 3 3" xfId="40986" xr:uid="{440B71E1-494B-467D-804C-C6BD9234DD75}"/>
    <cellStyle name="Comma 3 3 2 2 4 4 4" xfId="17763" xr:uid="{B0BA8B8C-A073-40DF-A14E-DAF815AFF899}"/>
    <cellStyle name="Comma 3 3 2 2 4 4 4 2" xfId="48587" xr:uid="{5AA7267C-77B9-417C-8A58-78539EC78415}"/>
    <cellStyle name="Comma 3 3 2 2 4 4 5" xfId="33177" xr:uid="{C7509C39-B90C-4143-931A-664098A67E27}"/>
    <cellStyle name="Comma 3 3 2 2 4 5" xfId="4254" xr:uid="{FF336690-265A-48D2-BBF4-7CEFE272FA3F}"/>
    <cellStyle name="Comma 3 3 2 2 4 5 2" xfId="12065" xr:uid="{6F9CFF07-5312-4BF8-8A11-53A407557817}"/>
    <cellStyle name="Comma 3 3 2 2 4 5 2 2" xfId="27476" xr:uid="{34451962-BD57-465E-A328-0C5F16A130CB}"/>
    <cellStyle name="Comma 3 3 2 2 4 5 2 2 2" xfId="58300" xr:uid="{6C68E0FD-5D85-4F5C-8647-6989B641561D}"/>
    <cellStyle name="Comma 3 3 2 2 4 5 2 3" xfId="42890" xr:uid="{E8AE6688-213B-4B14-BF5B-AB7B6D8C9D9B}"/>
    <cellStyle name="Comma 3 3 2 2 4 5 3" xfId="19667" xr:uid="{706A1797-F453-45C3-90C1-4F307AABA252}"/>
    <cellStyle name="Comma 3 3 2 2 4 5 3 2" xfId="50491" xr:uid="{227EAFA4-7134-420F-8B4C-6D63AC23E3B6}"/>
    <cellStyle name="Comma 3 3 2 2 4 5 4" xfId="35081" xr:uid="{E2402D9A-F3D7-4128-8D1C-400A2E0204A5}"/>
    <cellStyle name="Comma 3 3 2 2 4 6" xfId="8262" xr:uid="{2A752CF8-AE79-4D42-AEB5-2042CF242BFB}"/>
    <cellStyle name="Comma 3 3 2 2 4 6 2" xfId="23673" xr:uid="{A3E34D09-C12F-4072-AB62-5461025156FC}"/>
    <cellStyle name="Comma 3 3 2 2 4 6 2 2" xfId="54497" xr:uid="{E8BA7022-4659-4CBE-8C15-8B196DF93898}"/>
    <cellStyle name="Comma 3 3 2 2 4 6 3" xfId="39087" xr:uid="{30A08D73-2C3E-4DC8-AF0C-9904134C00B2}"/>
    <cellStyle name="Comma 3 3 2 2 4 7" xfId="15864" xr:uid="{01F8E940-8E58-4A65-9F1A-569F58101FC3}"/>
    <cellStyle name="Comma 3 3 2 2 4 7 2" xfId="46688" xr:uid="{778C4CCC-73CD-44B3-B8F5-18691FDC5FD5}"/>
    <cellStyle name="Comma 3 3 2 2 4 8" xfId="31278" xr:uid="{EF133F8E-5A4F-46E0-B7C6-E60F38890A71}"/>
    <cellStyle name="Comma 3 3 2 2 5" xfId="871" xr:uid="{069DAC67-D20C-41AB-A770-7601795760C2}"/>
    <cellStyle name="Comma 3 3 2 2 5 2" xfId="2770" xr:uid="{A85C6009-BD65-4780-A24F-D43D262B9F4D}"/>
    <cellStyle name="Comma 3 3 2 2 5 2 2" xfId="6573" xr:uid="{90A085F6-C7A0-4DDD-814D-EFDE001840AC}"/>
    <cellStyle name="Comma 3 3 2 2 5 2 2 2" xfId="14384" xr:uid="{10036265-AB1F-4432-843B-9BB1AA52856C}"/>
    <cellStyle name="Comma 3 3 2 2 5 2 2 2 2" xfId="29795" xr:uid="{6987E4F6-E814-435F-B7A6-0FDED8130030}"/>
    <cellStyle name="Comma 3 3 2 2 5 2 2 2 2 2" xfId="60619" xr:uid="{8EBA6529-8D87-4A2B-89A2-AC571396A616}"/>
    <cellStyle name="Comma 3 3 2 2 5 2 2 2 3" xfId="45209" xr:uid="{B588A6BB-902C-4652-8220-9695F1D0AC69}"/>
    <cellStyle name="Comma 3 3 2 2 5 2 2 3" xfId="21986" xr:uid="{4ED538FA-1978-48C1-8785-8FD99173A5E7}"/>
    <cellStyle name="Comma 3 3 2 2 5 2 2 3 2" xfId="52810" xr:uid="{9909DA4F-321F-4FAF-9BE5-0A3B3E7BCB8D}"/>
    <cellStyle name="Comma 3 3 2 2 5 2 2 4" xfId="37400" xr:uid="{54AF2B89-4373-4685-BBF9-1DD10D011AA9}"/>
    <cellStyle name="Comma 3 3 2 2 5 2 3" xfId="10581" xr:uid="{66C11AF0-E90D-40D4-890E-ED44EB0E68A8}"/>
    <cellStyle name="Comma 3 3 2 2 5 2 3 2" xfId="25992" xr:uid="{671EDFBC-A19A-4854-BB97-3C679879949A}"/>
    <cellStyle name="Comma 3 3 2 2 5 2 3 2 2" xfId="56816" xr:uid="{1939D3E5-A242-42AA-B32E-172DF4B8DC01}"/>
    <cellStyle name="Comma 3 3 2 2 5 2 3 3" xfId="41406" xr:uid="{B40F7CD5-F488-4449-A46F-73729FC9C591}"/>
    <cellStyle name="Comma 3 3 2 2 5 2 4" xfId="18183" xr:uid="{6E77521C-2F7F-4B82-AD0D-8E27D6F5FDE4}"/>
    <cellStyle name="Comma 3 3 2 2 5 2 4 2" xfId="49007" xr:uid="{F1C4E6BE-A385-400A-9F54-0718782B7A9B}"/>
    <cellStyle name="Comma 3 3 2 2 5 2 5" xfId="33597" xr:uid="{6A4A04E7-CEA2-4AE4-B1A5-B80385B92577}"/>
    <cellStyle name="Comma 3 3 2 2 5 3" xfId="4674" xr:uid="{B68E4CB5-BB52-4478-AA6C-00529BAF9066}"/>
    <cellStyle name="Comma 3 3 2 2 5 3 2" xfId="12485" xr:uid="{005C1826-1475-480C-9FC1-F7AB163FCACB}"/>
    <cellStyle name="Comma 3 3 2 2 5 3 2 2" xfId="27896" xr:uid="{AD8A5C76-252F-4688-AC7F-EB1946A9A697}"/>
    <cellStyle name="Comma 3 3 2 2 5 3 2 2 2" xfId="58720" xr:uid="{B7185EBB-2967-409B-85D6-9B2FF3BB4BD1}"/>
    <cellStyle name="Comma 3 3 2 2 5 3 2 3" xfId="43310" xr:uid="{3EFF51FA-9EB0-4B36-B48F-A87E62D15D9C}"/>
    <cellStyle name="Comma 3 3 2 2 5 3 3" xfId="20087" xr:uid="{CF553A40-E627-48A3-AABA-67B5EA3AB68D}"/>
    <cellStyle name="Comma 3 3 2 2 5 3 3 2" xfId="50911" xr:uid="{DBE64D57-CCEA-4D1B-8BE0-744E0821F7E0}"/>
    <cellStyle name="Comma 3 3 2 2 5 3 4" xfId="35501" xr:uid="{97961EAC-AFFE-4AA1-A4EF-025DD3D447C4}"/>
    <cellStyle name="Comma 3 3 2 2 5 4" xfId="8682" xr:uid="{2036D605-15FB-4962-997C-EA285047730D}"/>
    <cellStyle name="Comma 3 3 2 2 5 4 2" xfId="24093" xr:uid="{2C2BF6C8-F09C-4682-8AF8-1C5A82138BA1}"/>
    <cellStyle name="Comma 3 3 2 2 5 4 2 2" xfId="54917" xr:uid="{BF07DB22-FD06-4EA6-860E-E34DE2BFAA44}"/>
    <cellStyle name="Comma 3 3 2 2 5 4 3" xfId="39507" xr:uid="{EF9F6539-5CDB-4E5C-91FD-BFC61AAC21E0}"/>
    <cellStyle name="Comma 3 3 2 2 5 5" xfId="16284" xr:uid="{2E6454DD-031E-4488-B178-63980A1F67B0}"/>
    <cellStyle name="Comma 3 3 2 2 5 5 2" xfId="47108" xr:uid="{CBFC12DA-0AEE-4F9C-9027-94CE40B73430}"/>
    <cellStyle name="Comma 3 3 2 2 5 6" xfId="31698" xr:uid="{7342E51D-FCD6-4556-A24E-44A2E26667B6}"/>
    <cellStyle name="Comma 3 3 2 2 6" xfId="1504" xr:uid="{81A056A4-1623-429C-879F-79F7082BD1DE}"/>
    <cellStyle name="Comma 3 3 2 2 6 2" xfId="3403" xr:uid="{646BF32F-B122-4F2F-8F32-4A201CBC44D5}"/>
    <cellStyle name="Comma 3 3 2 2 6 2 2" xfId="7206" xr:uid="{08983F93-E64D-44B1-A3F0-270417DA2B41}"/>
    <cellStyle name="Comma 3 3 2 2 6 2 2 2" xfId="15017" xr:uid="{42D8AB20-DF86-4F49-B6C7-4D66182B305A}"/>
    <cellStyle name="Comma 3 3 2 2 6 2 2 2 2" xfId="30428" xr:uid="{AD204423-5D99-42B1-9B8F-CBB550D42BD5}"/>
    <cellStyle name="Comma 3 3 2 2 6 2 2 2 2 2" xfId="61252" xr:uid="{2C91BB7A-B935-4486-9CD5-D8310F7F0D31}"/>
    <cellStyle name="Comma 3 3 2 2 6 2 2 2 3" xfId="45842" xr:uid="{14DFFF24-EF40-428C-AC0B-0EDB479E0192}"/>
    <cellStyle name="Comma 3 3 2 2 6 2 2 3" xfId="22619" xr:uid="{51D65E53-59E0-4A9A-B61E-60C1E2CB3918}"/>
    <cellStyle name="Comma 3 3 2 2 6 2 2 3 2" xfId="53443" xr:uid="{C7575DF6-E6F2-4D91-8F9D-794D7F6EE181}"/>
    <cellStyle name="Comma 3 3 2 2 6 2 2 4" xfId="38033" xr:uid="{3BE3DE6B-CEA7-43C6-A4FE-A16F6664F36F}"/>
    <cellStyle name="Comma 3 3 2 2 6 2 3" xfId="11214" xr:uid="{1C426C3E-2056-440D-ACAB-B9241A44B3F0}"/>
    <cellStyle name="Comma 3 3 2 2 6 2 3 2" xfId="26625" xr:uid="{95422DB4-0814-4F00-A6E1-F9FEF1A7ECB0}"/>
    <cellStyle name="Comma 3 3 2 2 6 2 3 2 2" xfId="57449" xr:uid="{81EA1DC2-B27D-4467-8E43-54617928FF2B}"/>
    <cellStyle name="Comma 3 3 2 2 6 2 3 3" xfId="42039" xr:uid="{B5B8D707-FE30-4DE1-B00F-475180129FDC}"/>
    <cellStyle name="Comma 3 3 2 2 6 2 4" xfId="18816" xr:uid="{1BA4E673-77C9-4E02-AA27-620468BCE2E3}"/>
    <cellStyle name="Comma 3 3 2 2 6 2 4 2" xfId="49640" xr:uid="{49E04A5A-1BEF-4813-A8F3-7B36795FF4BD}"/>
    <cellStyle name="Comma 3 3 2 2 6 2 5" xfId="34230" xr:uid="{278AEE25-17F2-4C88-B70F-4B6279B2D5D7}"/>
    <cellStyle name="Comma 3 3 2 2 6 3" xfId="5307" xr:uid="{F6EA13F4-AF25-411D-87AB-F9C7AFC52F8B}"/>
    <cellStyle name="Comma 3 3 2 2 6 3 2" xfId="13118" xr:uid="{6FC3D246-8C8C-459F-B1A7-898D7A0DA168}"/>
    <cellStyle name="Comma 3 3 2 2 6 3 2 2" xfId="28529" xr:uid="{9560EE7B-860B-4D64-800E-907411FCD6C8}"/>
    <cellStyle name="Comma 3 3 2 2 6 3 2 2 2" xfId="59353" xr:uid="{1947919E-3B93-4F17-B9F4-4353B8AA4605}"/>
    <cellStyle name="Comma 3 3 2 2 6 3 2 3" xfId="43943" xr:uid="{5147D8A2-D768-427E-99B4-C3D7178753FF}"/>
    <cellStyle name="Comma 3 3 2 2 6 3 3" xfId="20720" xr:uid="{9BC98D22-53B5-41B1-B53D-5AEEB24AD960}"/>
    <cellStyle name="Comma 3 3 2 2 6 3 3 2" xfId="51544" xr:uid="{6C0906A7-1DA1-43A5-BE3C-609CF0FBE151}"/>
    <cellStyle name="Comma 3 3 2 2 6 3 4" xfId="36134" xr:uid="{0602B96F-8392-4F8E-B699-1CE38D128C3D}"/>
    <cellStyle name="Comma 3 3 2 2 6 4" xfId="9315" xr:uid="{438C47ED-233C-4DE4-81F2-ABF2BB1F48C0}"/>
    <cellStyle name="Comma 3 3 2 2 6 4 2" xfId="24726" xr:uid="{891CE603-9305-46D2-AC83-8B4BF359F4A8}"/>
    <cellStyle name="Comma 3 3 2 2 6 4 2 2" xfId="55550" xr:uid="{EB3CF5BC-4E7D-404F-A7C6-F7C238586479}"/>
    <cellStyle name="Comma 3 3 2 2 6 4 3" xfId="40140" xr:uid="{FDC9A4F9-3567-443B-AA59-AA45343EA99F}"/>
    <cellStyle name="Comma 3 3 2 2 6 5" xfId="16917" xr:uid="{07869305-E4BC-4649-A16F-FB58BA5521E8}"/>
    <cellStyle name="Comma 3 3 2 2 6 5 2" xfId="47741" xr:uid="{03261C0E-6B19-4F57-8B86-1B332064EBCF}"/>
    <cellStyle name="Comma 3 3 2 2 6 6" xfId="32331" xr:uid="{765C1D68-8F3F-409A-B064-D73811E4C49C}"/>
    <cellStyle name="Comma 3 3 2 2 7" xfId="2137" xr:uid="{8DA4AF6B-3010-4234-A0A1-C8722EFDCB6E}"/>
    <cellStyle name="Comma 3 3 2 2 7 2" xfId="5940" xr:uid="{28395411-AF7E-4CBD-8109-38BEB76DCEC2}"/>
    <cellStyle name="Comma 3 3 2 2 7 2 2" xfId="13751" xr:uid="{ECBA7B3F-D113-4148-B8B3-23389EE20A2F}"/>
    <cellStyle name="Comma 3 3 2 2 7 2 2 2" xfId="29162" xr:uid="{8DC8936F-CB4D-499B-99BE-F6F4C7B9BB04}"/>
    <cellStyle name="Comma 3 3 2 2 7 2 2 2 2" xfId="59986" xr:uid="{86EE4331-D7DA-457D-853C-B46C2875ACED}"/>
    <cellStyle name="Comma 3 3 2 2 7 2 2 3" xfId="44576" xr:uid="{79B998F7-42C7-4233-87D7-A8BE1251BFE6}"/>
    <cellStyle name="Comma 3 3 2 2 7 2 3" xfId="21353" xr:uid="{B8A55466-05CB-4AC6-A04F-B6EC5A88B892}"/>
    <cellStyle name="Comma 3 3 2 2 7 2 3 2" xfId="52177" xr:uid="{645B1E06-57DC-43C5-88AB-7A4B60274B5D}"/>
    <cellStyle name="Comma 3 3 2 2 7 2 4" xfId="36767" xr:uid="{3074549D-D560-4B4D-928F-6DD62250E1E5}"/>
    <cellStyle name="Comma 3 3 2 2 7 3" xfId="9948" xr:uid="{DEA3DD1B-5E11-4AEF-A51A-7F3B439A5E1E}"/>
    <cellStyle name="Comma 3 3 2 2 7 3 2" xfId="25359" xr:uid="{C64729ED-076B-4527-8C5C-AC10574AE0F1}"/>
    <cellStyle name="Comma 3 3 2 2 7 3 2 2" xfId="56183" xr:uid="{1C669873-DBA8-4D66-AA36-C633173E65CD}"/>
    <cellStyle name="Comma 3 3 2 2 7 3 3" xfId="40773" xr:uid="{45D6FED0-4075-49C1-BA71-5107C7B87561}"/>
    <cellStyle name="Comma 3 3 2 2 7 4" xfId="17550" xr:uid="{5B38DCEC-E6B5-4BE3-BD85-470D3FB44B95}"/>
    <cellStyle name="Comma 3 3 2 2 7 4 2" xfId="48374" xr:uid="{943E362A-AE80-46A4-8087-326B46C6D6EE}"/>
    <cellStyle name="Comma 3 3 2 2 7 5" xfId="32964" xr:uid="{0C002C08-CB7F-4FBD-8357-036E82CA7947}"/>
    <cellStyle name="Comma 3 3 2 2 8" xfId="4041" xr:uid="{AAFD877B-B877-433B-93EE-D09B11D33A70}"/>
    <cellStyle name="Comma 3 3 2 2 8 2" xfId="11852" xr:uid="{1303F603-894B-4022-9135-5DFA1E2E2C62}"/>
    <cellStyle name="Comma 3 3 2 2 8 2 2" xfId="27263" xr:uid="{60AD1D36-B7E8-460B-8648-333997468FA1}"/>
    <cellStyle name="Comma 3 3 2 2 8 2 2 2" xfId="58087" xr:uid="{7AACA14F-16EA-4382-BD9F-DB1CB5D8B3C1}"/>
    <cellStyle name="Comma 3 3 2 2 8 2 3" xfId="42677" xr:uid="{7EF55148-BA7C-46CE-9C65-B04E75976F1E}"/>
    <cellStyle name="Comma 3 3 2 2 8 3" xfId="19454" xr:uid="{05E9829C-342F-4A39-8679-6344DE908675}"/>
    <cellStyle name="Comma 3 3 2 2 8 3 2" xfId="50278" xr:uid="{39C43BFE-7C37-4927-B5B3-BB9FFF9AD370}"/>
    <cellStyle name="Comma 3 3 2 2 8 4" xfId="34868" xr:uid="{E7DAA181-DB3C-41FE-A160-962291222CDB}"/>
    <cellStyle name="Comma 3 3 2 2 9" xfId="8049" xr:uid="{A0F89B02-E3EA-4D25-A26B-4ABA3318B8AD}"/>
    <cellStyle name="Comma 3 3 2 2 9 2" xfId="23460" xr:uid="{089C7156-0A55-46F5-8A8E-7B1787DC451F}"/>
    <cellStyle name="Comma 3 3 2 2 9 2 2" xfId="54284" xr:uid="{2C152CE8-556F-43FB-8AD8-6134783660AE}"/>
    <cellStyle name="Comma 3 3 2 2 9 3" xfId="38874" xr:uid="{EF2D88E5-960C-4C62-8167-4512360F0753}"/>
    <cellStyle name="Comma 3 3 2 3" xfId="269" xr:uid="{BEB6D579-17AC-4FD2-BA08-958F0EB7B05F}"/>
    <cellStyle name="Comma 3 3 2 3 10" xfId="15691" xr:uid="{DB093BBE-6703-41CE-93EB-C6CDA86F73E7}"/>
    <cellStyle name="Comma 3 3 2 3 10 2" xfId="46515" xr:uid="{E7C22C52-6D72-45C6-8462-EC9949EE97F8}"/>
    <cellStyle name="Comma 3 3 2 3 11" xfId="31105" xr:uid="{FC529DBE-9AC9-4B82-86F3-DA7DD1687181}"/>
    <cellStyle name="Comma 3 3 2 3 2" xfId="700" xr:uid="{E56D3C6C-AA80-44C4-B5E5-E786235BB795}"/>
    <cellStyle name="Comma 3 3 2 3 2 2" xfId="1333" xr:uid="{FDEF1055-8E65-43CE-B21E-63E355FAA036}"/>
    <cellStyle name="Comma 3 3 2 3 2 2 2" xfId="3232" xr:uid="{14FB4DA3-F437-4C2F-AB82-4B92EC598944}"/>
    <cellStyle name="Comma 3 3 2 3 2 2 2 2" xfId="7035" xr:uid="{091BAE42-1666-417B-87D4-C56F817456FE}"/>
    <cellStyle name="Comma 3 3 2 3 2 2 2 2 2" xfId="14846" xr:uid="{730B9833-A242-4C2E-AC27-C16B2613BC7E}"/>
    <cellStyle name="Comma 3 3 2 3 2 2 2 2 2 2" xfId="30257" xr:uid="{1E091383-9623-4C77-818E-7C3853CE7451}"/>
    <cellStyle name="Comma 3 3 2 3 2 2 2 2 2 2 2" xfId="61081" xr:uid="{D46A74DA-AAA5-4A09-A61D-DF6771EE5BF4}"/>
    <cellStyle name="Comma 3 3 2 3 2 2 2 2 2 3" xfId="45671" xr:uid="{F557BB4F-09F1-48B6-B43D-D09BA9EB27D9}"/>
    <cellStyle name="Comma 3 3 2 3 2 2 2 2 3" xfId="22448" xr:uid="{1DB8950C-55B5-4B8B-8FBF-0E363E529F5B}"/>
    <cellStyle name="Comma 3 3 2 3 2 2 2 2 3 2" xfId="53272" xr:uid="{06AD83CB-9E66-4B32-89A6-9E1CAAF08C96}"/>
    <cellStyle name="Comma 3 3 2 3 2 2 2 2 4" xfId="37862" xr:uid="{E9174E9F-2FD5-42B0-9629-37FEEAA0631B}"/>
    <cellStyle name="Comma 3 3 2 3 2 2 2 3" xfId="11043" xr:uid="{FD3A2E3F-D5CC-4C14-A6AD-3AE36E5CA0A9}"/>
    <cellStyle name="Comma 3 3 2 3 2 2 2 3 2" xfId="26454" xr:uid="{31E3A5AC-1903-4503-81B1-09EE5DB17CF7}"/>
    <cellStyle name="Comma 3 3 2 3 2 2 2 3 2 2" xfId="57278" xr:uid="{AA39F160-C187-46DF-B504-05E117618693}"/>
    <cellStyle name="Comma 3 3 2 3 2 2 2 3 3" xfId="41868" xr:uid="{03846471-FE47-4628-AA9A-837F52AAA014}"/>
    <cellStyle name="Comma 3 3 2 3 2 2 2 4" xfId="18645" xr:uid="{3A5D87BF-4E4F-4A74-9C36-F5DA459C61D2}"/>
    <cellStyle name="Comma 3 3 2 3 2 2 2 4 2" xfId="49469" xr:uid="{F0210F67-14D1-4386-A5C3-02D0753AF137}"/>
    <cellStyle name="Comma 3 3 2 3 2 2 2 5" xfId="34059" xr:uid="{57DB967B-77EE-4EDB-BD96-C79345FB64D3}"/>
    <cellStyle name="Comma 3 3 2 3 2 2 3" xfId="5136" xr:uid="{8B890A99-89A5-491D-8038-496774401CF8}"/>
    <cellStyle name="Comma 3 3 2 3 2 2 3 2" xfId="12947" xr:uid="{82D799A6-B762-469C-837E-4C0EA37D34A3}"/>
    <cellStyle name="Comma 3 3 2 3 2 2 3 2 2" xfId="28358" xr:uid="{0F7579D3-60E7-4460-92A6-0420BD59147E}"/>
    <cellStyle name="Comma 3 3 2 3 2 2 3 2 2 2" xfId="59182" xr:uid="{5373BD06-DDFE-445D-821D-5B235AA46A8C}"/>
    <cellStyle name="Comma 3 3 2 3 2 2 3 2 3" xfId="43772" xr:uid="{DB6B1483-6938-4578-A5D0-5CC539635103}"/>
    <cellStyle name="Comma 3 3 2 3 2 2 3 3" xfId="20549" xr:uid="{32DE4FA8-026E-4F8A-BBF2-33A890E13D05}"/>
    <cellStyle name="Comma 3 3 2 3 2 2 3 3 2" xfId="51373" xr:uid="{22F17F87-B8FF-421C-A554-47454210FA7A}"/>
    <cellStyle name="Comma 3 3 2 3 2 2 3 4" xfId="35963" xr:uid="{C56CA903-9E13-4BEC-9F16-314BD26A1CB4}"/>
    <cellStyle name="Comma 3 3 2 3 2 2 4" xfId="9144" xr:uid="{61B30A99-4369-49D1-AA49-650E5DD4DCBD}"/>
    <cellStyle name="Comma 3 3 2 3 2 2 4 2" xfId="24555" xr:uid="{BB58D0FE-438C-4190-BBB6-0D7BAAC49D3C}"/>
    <cellStyle name="Comma 3 3 2 3 2 2 4 2 2" xfId="55379" xr:uid="{A54CCE1C-51DD-4295-B74B-D3BFDD7C19E7}"/>
    <cellStyle name="Comma 3 3 2 3 2 2 4 3" xfId="39969" xr:uid="{C71A2A83-B14B-454B-B6BA-4A65A78E691B}"/>
    <cellStyle name="Comma 3 3 2 3 2 2 5" xfId="16746" xr:uid="{72D1BB97-173D-4B08-B71A-01694AA2C7D1}"/>
    <cellStyle name="Comma 3 3 2 3 2 2 5 2" xfId="47570" xr:uid="{3704FFC3-C26B-4B71-A7FD-94D7ECE32B6D}"/>
    <cellStyle name="Comma 3 3 2 3 2 2 6" xfId="32160" xr:uid="{C95304ED-15A5-4B48-9245-14382060421C}"/>
    <cellStyle name="Comma 3 3 2 3 2 3" xfId="1966" xr:uid="{EDD06AF1-31F1-400E-8B17-2996ADEB328D}"/>
    <cellStyle name="Comma 3 3 2 3 2 3 2" xfId="3865" xr:uid="{369F6FB9-C9D7-4B38-97A2-3F47943D9227}"/>
    <cellStyle name="Comma 3 3 2 3 2 3 2 2" xfId="7668" xr:uid="{2A69173A-408F-41B9-B09D-A77591869720}"/>
    <cellStyle name="Comma 3 3 2 3 2 3 2 2 2" xfId="15479" xr:uid="{7FB573F4-F5B3-4E61-8716-E90994987C77}"/>
    <cellStyle name="Comma 3 3 2 3 2 3 2 2 2 2" xfId="30890" xr:uid="{58FB664D-614E-4A6A-801E-AD20C7EA5331}"/>
    <cellStyle name="Comma 3 3 2 3 2 3 2 2 2 2 2" xfId="61714" xr:uid="{E72C87A2-2B84-4325-847A-E7619609C731}"/>
    <cellStyle name="Comma 3 3 2 3 2 3 2 2 2 3" xfId="46304" xr:uid="{130A2A7A-7620-46C8-83C2-5DF1AC7D9F78}"/>
    <cellStyle name="Comma 3 3 2 3 2 3 2 2 3" xfId="23081" xr:uid="{A2674E4E-5922-4875-A968-CE11F49E46EA}"/>
    <cellStyle name="Comma 3 3 2 3 2 3 2 2 3 2" xfId="53905" xr:uid="{BE8F9D10-BE1F-44C9-B656-FD613B2F5B43}"/>
    <cellStyle name="Comma 3 3 2 3 2 3 2 2 4" xfId="38495" xr:uid="{D0374909-6FBF-43A4-9068-2A7F3026DD18}"/>
    <cellStyle name="Comma 3 3 2 3 2 3 2 3" xfId="11676" xr:uid="{220A604B-4DD1-4494-BED0-202C138E0DBF}"/>
    <cellStyle name="Comma 3 3 2 3 2 3 2 3 2" xfId="27087" xr:uid="{E0CF6A82-5CBB-4F68-A7A1-0CB9E2D2261D}"/>
    <cellStyle name="Comma 3 3 2 3 2 3 2 3 2 2" xfId="57911" xr:uid="{9A5868C7-7F10-44A4-9930-9E69F15B45AC}"/>
    <cellStyle name="Comma 3 3 2 3 2 3 2 3 3" xfId="42501" xr:uid="{E732A7E9-0E93-4176-AF72-DD1FF65AD4B8}"/>
    <cellStyle name="Comma 3 3 2 3 2 3 2 4" xfId="19278" xr:uid="{A17767B0-02A8-4032-8B86-9952C79389AB}"/>
    <cellStyle name="Comma 3 3 2 3 2 3 2 4 2" xfId="50102" xr:uid="{DC1B93A7-81AE-4AB0-81AE-073E2E22F962}"/>
    <cellStyle name="Comma 3 3 2 3 2 3 2 5" xfId="34692" xr:uid="{DEB3C5A2-E3E8-4586-AC4D-AFFD160759F4}"/>
    <cellStyle name="Comma 3 3 2 3 2 3 3" xfId="5769" xr:uid="{AD0E5CC3-5F45-49EB-B209-62FBF388339B}"/>
    <cellStyle name="Comma 3 3 2 3 2 3 3 2" xfId="13580" xr:uid="{53A79875-9A1F-44D7-84A2-4C9780CC580A}"/>
    <cellStyle name="Comma 3 3 2 3 2 3 3 2 2" xfId="28991" xr:uid="{E8016987-23F0-4DCB-BB76-4E53D7E8156E}"/>
    <cellStyle name="Comma 3 3 2 3 2 3 3 2 2 2" xfId="59815" xr:uid="{164B2607-626B-46DA-B642-C90B1EFFDE3A}"/>
    <cellStyle name="Comma 3 3 2 3 2 3 3 2 3" xfId="44405" xr:uid="{6AAA2C72-7B85-4A32-9AC5-D0B8B1444FBD}"/>
    <cellStyle name="Comma 3 3 2 3 2 3 3 3" xfId="21182" xr:uid="{E8FF8B85-0D48-4218-9DDB-BD4FE9AF62F0}"/>
    <cellStyle name="Comma 3 3 2 3 2 3 3 3 2" xfId="52006" xr:uid="{FCB898FA-B32E-465A-B21C-B6FF29EAF118}"/>
    <cellStyle name="Comma 3 3 2 3 2 3 3 4" xfId="36596" xr:uid="{5FD720DC-8317-4EAB-85FB-EB92D9A4400E}"/>
    <cellStyle name="Comma 3 3 2 3 2 3 4" xfId="9777" xr:uid="{1DBEC946-F2FE-40F1-AC36-63E41A5E343B}"/>
    <cellStyle name="Comma 3 3 2 3 2 3 4 2" xfId="25188" xr:uid="{D207DDE3-F971-4956-8535-479B641E754B}"/>
    <cellStyle name="Comma 3 3 2 3 2 3 4 2 2" xfId="56012" xr:uid="{A51515C8-A975-4728-B872-B40E43D501CE}"/>
    <cellStyle name="Comma 3 3 2 3 2 3 4 3" xfId="40602" xr:uid="{CED421A7-6BC2-4274-85DF-5F614DFB25C3}"/>
    <cellStyle name="Comma 3 3 2 3 2 3 5" xfId="17379" xr:uid="{776A4C1D-1C18-4381-8B15-0181C32B2352}"/>
    <cellStyle name="Comma 3 3 2 3 2 3 5 2" xfId="48203" xr:uid="{CD3BB313-2B7D-4BB0-9D2E-99DE19065FE7}"/>
    <cellStyle name="Comma 3 3 2 3 2 3 6" xfId="32793" xr:uid="{71248295-32AA-424D-BE9A-770088EC8F08}"/>
    <cellStyle name="Comma 3 3 2 3 2 4" xfId="2599" xr:uid="{E9D6FBBD-577C-457C-9CCB-91146C947386}"/>
    <cellStyle name="Comma 3 3 2 3 2 4 2" xfId="6402" xr:uid="{E28066D3-34D8-4AC1-B121-7DFC85A8FB4A}"/>
    <cellStyle name="Comma 3 3 2 3 2 4 2 2" xfId="14213" xr:uid="{BE713C17-86A1-454C-89C6-267B78AD9FD3}"/>
    <cellStyle name="Comma 3 3 2 3 2 4 2 2 2" xfId="29624" xr:uid="{DF22D49A-9637-44FA-AF03-382E6A345EF0}"/>
    <cellStyle name="Comma 3 3 2 3 2 4 2 2 2 2" xfId="60448" xr:uid="{E8FC7C01-E3F5-4A15-8A75-B5BA6A8F1137}"/>
    <cellStyle name="Comma 3 3 2 3 2 4 2 2 3" xfId="45038" xr:uid="{9FE77601-FEDF-4D36-9E6B-494E19D2B508}"/>
    <cellStyle name="Comma 3 3 2 3 2 4 2 3" xfId="21815" xr:uid="{5AE72D15-A2B8-4C17-A76E-F278FBF5AEC9}"/>
    <cellStyle name="Comma 3 3 2 3 2 4 2 3 2" xfId="52639" xr:uid="{F95A94FD-D793-4AA7-9079-8DD6AC433A5B}"/>
    <cellStyle name="Comma 3 3 2 3 2 4 2 4" xfId="37229" xr:uid="{295CB638-9221-4E1F-9374-02BFC57C9949}"/>
    <cellStyle name="Comma 3 3 2 3 2 4 3" xfId="10410" xr:uid="{E1DB676C-384A-4B1E-B985-6F3FB60B26C2}"/>
    <cellStyle name="Comma 3 3 2 3 2 4 3 2" xfId="25821" xr:uid="{16E6582A-12AD-4876-8CC5-40837D05F893}"/>
    <cellStyle name="Comma 3 3 2 3 2 4 3 2 2" xfId="56645" xr:uid="{9F530AAD-323C-4ACC-BD7D-834AD2C4D6C4}"/>
    <cellStyle name="Comma 3 3 2 3 2 4 3 3" xfId="41235" xr:uid="{ED020633-9F8A-46DA-8FB4-A8C42F83AC2E}"/>
    <cellStyle name="Comma 3 3 2 3 2 4 4" xfId="18012" xr:uid="{641174AD-C8BF-406F-B562-287A15F2EC10}"/>
    <cellStyle name="Comma 3 3 2 3 2 4 4 2" xfId="48836" xr:uid="{8D588606-87D5-475C-A8C3-B63F04753B1A}"/>
    <cellStyle name="Comma 3 3 2 3 2 4 5" xfId="33426" xr:uid="{E4EF396F-B42E-4ED2-BD1C-32BD70529B29}"/>
    <cellStyle name="Comma 3 3 2 3 2 5" xfId="4503" xr:uid="{CBE475C9-3D20-4078-B681-3944FAC5BF81}"/>
    <cellStyle name="Comma 3 3 2 3 2 5 2" xfId="12314" xr:uid="{B199939C-9BD1-4B0C-958D-4BE658583D1D}"/>
    <cellStyle name="Comma 3 3 2 3 2 5 2 2" xfId="27725" xr:uid="{E22C81B7-F233-45AE-9615-57ED969117B4}"/>
    <cellStyle name="Comma 3 3 2 3 2 5 2 2 2" xfId="58549" xr:uid="{4941CA0A-2AB8-46F9-A0E2-A2C76BF5D414}"/>
    <cellStyle name="Comma 3 3 2 3 2 5 2 3" xfId="43139" xr:uid="{F0F0F6B5-2C31-4403-8E9A-EEB7C0859ED3}"/>
    <cellStyle name="Comma 3 3 2 3 2 5 3" xfId="19916" xr:uid="{AF06720C-5C78-4DCD-86D3-B6AB4A99384C}"/>
    <cellStyle name="Comma 3 3 2 3 2 5 3 2" xfId="50740" xr:uid="{6C8E4880-FF97-4C42-A6FE-F52E8C3AA621}"/>
    <cellStyle name="Comma 3 3 2 3 2 5 4" xfId="35330" xr:uid="{6D7C436A-663D-40ED-812F-4A84AC951D35}"/>
    <cellStyle name="Comma 3 3 2 3 2 6" xfId="8511" xr:uid="{16FF9528-A932-42C4-AF80-BAEC702C4750}"/>
    <cellStyle name="Comma 3 3 2 3 2 6 2" xfId="23922" xr:uid="{3983E12A-B2A3-493A-A797-EB8E0463C0F8}"/>
    <cellStyle name="Comma 3 3 2 3 2 6 2 2" xfId="54746" xr:uid="{B647EA5F-759E-484F-AE32-7315632DEC1C}"/>
    <cellStyle name="Comma 3 3 2 3 2 6 3" xfId="39336" xr:uid="{2406AF6A-9435-45C8-BF6E-2DB238539023}"/>
    <cellStyle name="Comma 3 3 2 3 2 7" xfId="16113" xr:uid="{01656855-5D6E-4BAE-B58E-7C3FE51B5910}"/>
    <cellStyle name="Comma 3 3 2 3 2 7 2" xfId="46937" xr:uid="{BED7E472-2ACE-466F-A576-231130CC066D}"/>
    <cellStyle name="Comma 3 3 2 3 2 8" xfId="31527" xr:uid="{A9795BB1-C0EA-4172-B573-497276C5CDA4}"/>
    <cellStyle name="Comma 3 3 2 3 3" xfId="491" xr:uid="{FA82E971-209D-4546-9ACD-E154542A6DB3}"/>
    <cellStyle name="Comma 3 3 2 3 3 2" xfId="1124" xr:uid="{8295F058-5771-41CE-A6D3-BE2CD69B066B}"/>
    <cellStyle name="Comma 3 3 2 3 3 2 2" xfId="3023" xr:uid="{01D78338-3714-4B98-98C0-5FDB93EB44B5}"/>
    <cellStyle name="Comma 3 3 2 3 3 2 2 2" xfId="6826" xr:uid="{3B8A49A9-4F78-4840-9EAF-AE7298ABEAFB}"/>
    <cellStyle name="Comma 3 3 2 3 3 2 2 2 2" xfId="14637" xr:uid="{5623C490-3FFF-49A1-AD8C-5012A4BD7634}"/>
    <cellStyle name="Comma 3 3 2 3 3 2 2 2 2 2" xfId="30048" xr:uid="{3FDC2900-4F75-4E26-8B23-C102C5A3B1FD}"/>
    <cellStyle name="Comma 3 3 2 3 3 2 2 2 2 2 2" xfId="60872" xr:uid="{1ED7550F-E357-4379-B904-ED50E3AE2CC7}"/>
    <cellStyle name="Comma 3 3 2 3 3 2 2 2 2 3" xfId="45462" xr:uid="{BC33FDBB-AAE5-48F3-9A06-8B615BE529F8}"/>
    <cellStyle name="Comma 3 3 2 3 3 2 2 2 3" xfId="22239" xr:uid="{D7A5F629-8FDF-485B-820D-68B802B04647}"/>
    <cellStyle name="Comma 3 3 2 3 3 2 2 2 3 2" xfId="53063" xr:uid="{9D027A9D-F218-429C-9219-2070438BD735}"/>
    <cellStyle name="Comma 3 3 2 3 3 2 2 2 4" xfId="37653" xr:uid="{32A85338-7EB7-4C15-BDF7-5B7D372B1117}"/>
    <cellStyle name="Comma 3 3 2 3 3 2 2 3" xfId="10834" xr:uid="{B482D6C3-2754-40F3-BE49-5D6BD543B318}"/>
    <cellStyle name="Comma 3 3 2 3 3 2 2 3 2" xfId="26245" xr:uid="{4AF8350B-902B-4EEB-AD56-33C074ED7AE1}"/>
    <cellStyle name="Comma 3 3 2 3 3 2 2 3 2 2" xfId="57069" xr:uid="{B6DD54E4-98F9-4DE5-953C-A3C8680D083A}"/>
    <cellStyle name="Comma 3 3 2 3 3 2 2 3 3" xfId="41659" xr:uid="{DDFCC179-E1B6-4FCF-922E-4005DE4C7EA3}"/>
    <cellStyle name="Comma 3 3 2 3 3 2 2 4" xfId="18436" xr:uid="{658FA1B8-A2CE-4D8E-88EE-6C6DF8EB27E7}"/>
    <cellStyle name="Comma 3 3 2 3 3 2 2 4 2" xfId="49260" xr:uid="{0AC1BBBF-9638-4296-B685-7511FDBB948E}"/>
    <cellStyle name="Comma 3 3 2 3 3 2 2 5" xfId="33850" xr:uid="{CB20B5A9-6EFD-408F-8EB5-4BE3A0110B85}"/>
    <cellStyle name="Comma 3 3 2 3 3 2 3" xfId="4927" xr:uid="{445C563D-9B42-4DD6-AC1F-CE8DD4929197}"/>
    <cellStyle name="Comma 3 3 2 3 3 2 3 2" xfId="12738" xr:uid="{CAE959B0-10E2-45BB-A189-135A3AA578FF}"/>
    <cellStyle name="Comma 3 3 2 3 3 2 3 2 2" xfId="28149" xr:uid="{2EDC8712-E8D5-40BA-8FFD-5BF4A17F5E90}"/>
    <cellStyle name="Comma 3 3 2 3 3 2 3 2 2 2" xfId="58973" xr:uid="{CE2874C8-F212-465B-9CD9-156620DC23F1}"/>
    <cellStyle name="Comma 3 3 2 3 3 2 3 2 3" xfId="43563" xr:uid="{FD9DE7AC-960E-499D-8CE4-DF9B74F84B0A}"/>
    <cellStyle name="Comma 3 3 2 3 3 2 3 3" xfId="20340" xr:uid="{F83B1EED-FA02-4DA7-A0E8-15BDB598FF2A}"/>
    <cellStyle name="Comma 3 3 2 3 3 2 3 3 2" xfId="51164" xr:uid="{2FC2F9A8-95E8-4FAB-9EC3-E2E3B9934957}"/>
    <cellStyle name="Comma 3 3 2 3 3 2 3 4" xfId="35754" xr:uid="{349A1ADD-CFE7-41A1-9E1D-2515E3311822}"/>
    <cellStyle name="Comma 3 3 2 3 3 2 4" xfId="8935" xr:uid="{90A7B83A-92A8-4656-AEE5-75E627700A27}"/>
    <cellStyle name="Comma 3 3 2 3 3 2 4 2" xfId="24346" xr:uid="{8FA52F75-2969-465B-BF3B-F7F9682BEE8A}"/>
    <cellStyle name="Comma 3 3 2 3 3 2 4 2 2" xfId="55170" xr:uid="{FE81888F-C22F-4883-8247-B91C1C28574A}"/>
    <cellStyle name="Comma 3 3 2 3 3 2 4 3" xfId="39760" xr:uid="{288DE86D-8C03-4A2C-9C88-705264C57A17}"/>
    <cellStyle name="Comma 3 3 2 3 3 2 5" xfId="16537" xr:uid="{5E7F9B12-45E9-4973-B31B-C40B418CD202}"/>
    <cellStyle name="Comma 3 3 2 3 3 2 5 2" xfId="47361" xr:uid="{F7AE13A0-6625-4B7A-A280-0624AF65DC59}"/>
    <cellStyle name="Comma 3 3 2 3 3 2 6" xfId="31951" xr:uid="{9A79D044-A821-4511-9D4E-1BC0174E15EB}"/>
    <cellStyle name="Comma 3 3 2 3 3 3" xfId="1757" xr:uid="{2A58756A-0431-4979-8126-D0876667F11F}"/>
    <cellStyle name="Comma 3 3 2 3 3 3 2" xfId="3656" xr:uid="{2D72656A-9958-46B3-B2BB-123EAF4748EC}"/>
    <cellStyle name="Comma 3 3 2 3 3 3 2 2" xfId="7459" xr:uid="{77316794-EB75-4185-85EC-7371D3881B34}"/>
    <cellStyle name="Comma 3 3 2 3 3 3 2 2 2" xfId="15270" xr:uid="{0F9162DD-CDB0-45B5-A0CA-5F968F77747C}"/>
    <cellStyle name="Comma 3 3 2 3 3 3 2 2 2 2" xfId="30681" xr:uid="{11951E9B-FD64-4BB6-AC7B-BEC9EC6EF1BE}"/>
    <cellStyle name="Comma 3 3 2 3 3 3 2 2 2 2 2" xfId="61505" xr:uid="{CD6D218B-8839-461A-8ADF-768F4359ED1A}"/>
    <cellStyle name="Comma 3 3 2 3 3 3 2 2 2 3" xfId="46095" xr:uid="{A054DDD1-174E-4BC9-8A83-4332BBDBE235}"/>
    <cellStyle name="Comma 3 3 2 3 3 3 2 2 3" xfId="22872" xr:uid="{17E40863-CB5E-422E-988C-F8238883B500}"/>
    <cellStyle name="Comma 3 3 2 3 3 3 2 2 3 2" xfId="53696" xr:uid="{8B554CDB-E9AE-43F4-988A-4376FA0B7689}"/>
    <cellStyle name="Comma 3 3 2 3 3 3 2 2 4" xfId="38286" xr:uid="{2EB84F61-D0DA-4F1C-A94C-4D3C9C220788}"/>
    <cellStyle name="Comma 3 3 2 3 3 3 2 3" xfId="11467" xr:uid="{B496DCC7-EC0F-416B-8AA3-AC9F7E2825DE}"/>
    <cellStyle name="Comma 3 3 2 3 3 3 2 3 2" xfId="26878" xr:uid="{4CCD95F6-A14D-4302-97E0-0DFD92B76EEE}"/>
    <cellStyle name="Comma 3 3 2 3 3 3 2 3 2 2" xfId="57702" xr:uid="{93D0BCD3-0BB0-4ABC-8D21-C244033DD01E}"/>
    <cellStyle name="Comma 3 3 2 3 3 3 2 3 3" xfId="42292" xr:uid="{548D2C82-5B9D-4DD8-BEA2-0605AA987BB9}"/>
    <cellStyle name="Comma 3 3 2 3 3 3 2 4" xfId="19069" xr:uid="{09894E0F-1819-4A7B-A1B1-28509BD95EA8}"/>
    <cellStyle name="Comma 3 3 2 3 3 3 2 4 2" xfId="49893" xr:uid="{EDAE8DA2-797B-49C2-A2C0-DAD9D9D737CD}"/>
    <cellStyle name="Comma 3 3 2 3 3 3 2 5" xfId="34483" xr:uid="{23FD7061-E408-4A9A-80DB-5AB419F3C4B2}"/>
    <cellStyle name="Comma 3 3 2 3 3 3 3" xfId="5560" xr:uid="{2A6A094E-49AB-4F1C-9FC4-7AE405943BF3}"/>
    <cellStyle name="Comma 3 3 2 3 3 3 3 2" xfId="13371" xr:uid="{E1370CF6-4A69-4CB3-87C0-15B383A1E64D}"/>
    <cellStyle name="Comma 3 3 2 3 3 3 3 2 2" xfId="28782" xr:uid="{9C6B43B3-A4E6-4ACE-9843-466A46A810A5}"/>
    <cellStyle name="Comma 3 3 2 3 3 3 3 2 2 2" xfId="59606" xr:uid="{CCF53DD0-8F65-4100-800D-045BAD1A614B}"/>
    <cellStyle name="Comma 3 3 2 3 3 3 3 2 3" xfId="44196" xr:uid="{A7AF94FF-2CA1-4D58-B080-AD907CD65916}"/>
    <cellStyle name="Comma 3 3 2 3 3 3 3 3" xfId="20973" xr:uid="{1810A701-4BE9-4278-9B35-27EE0114CE7D}"/>
    <cellStyle name="Comma 3 3 2 3 3 3 3 3 2" xfId="51797" xr:uid="{C7990DE9-DD3A-4E5E-A66A-315F49A535B7}"/>
    <cellStyle name="Comma 3 3 2 3 3 3 3 4" xfId="36387" xr:uid="{E90751F2-2B25-46C0-8F3F-4996ED3D6E11}"/>
    <cellStyle name="Comma 3 3 2 3 3 3 4" xfId="9568" xr:uid="{FD47970F-A20C-438D-89D6-6F23E6FCC07A}"/>
    <cellStyle name="Comma 3 3 2 3 3 3 4 2" xfId="24979" xr:uid="{ED19DA19-23F6-4718-BB94-105FF98C5567}"/>
    <cellStyle name="Comma 3 3 2 3 3 3 4 2 2" xfId="55803" xr:uid="{5FA08AC7-8A67-40F8-8D54-9214A942DD8A}"/>
    <cellStyle name="Comma 3 3 2 3 3 3 4 3" xfId="40393" xr:uid="{348BC8AC-D4FA-4D26-9DBD-B270F5812F1D}"/>
    <cellStyle name="Comma 3 3 2 3 3 3 5" xfId="17170" xr:uid="{DC3D219A-9C7C-461D-918C-3E77FC42B320}"/>
    <cellStyle name="Comma 3 3 2 3 3 3 5 2" xfId="47994" xr:uid="{41C7C53A-512F-41EA-87CD-5F92F8F921F7}"/>
    <cellStyle name="Comma 3 3 2 3 3 3 6" xfId="32584" xr:uid="{D6A18BB9-D116-4312-934E-0BEE57C3D61C}"/>
    <cellStyle name="Comma 3 3 2 3 3 4" xfId="2390" xr:uid="{552C4293-51C5-43EC-BD3D-FB1EA19D6819}"/>
    <cellStyle name="Comma 3 3 2 3 3 4 2" xfId="6193" xr:uid="{CEE73615-89A5-4A2E-8716-ED603D9A1591}"/>
    <cellStyle name="Comma 3 3 2 3 3 4 2 2" xfId="14004" xr:uid="{DC6328B2-1EAB-4B22-80A4-76DC0944FE47}"/>
    <cellStyle name="Comma 3 3 2 3 3 4 2 2 2" xfId="29415" xr:uid="{8D91AEFF-F619-4017-AF34-156986104EA9}"/>
    <cellStyle name="Comma 3 3 2 3 3 4 2 2 2 2" xfId="60239" xr:uid="{43A697A3-7714-445A-8FFB-7F1894A4A85F}"/>
    <cellStyle name="Comma 3 3 2 3 3 4 2 2 3" xfId="44829" xr:uid="{5BF2DA53-9A67-4FCE-A220-04E7E8CAC85F}"/>
    <cellStyle name="Comma 3 3 2 3 3 4 2 3" xfId="21606" xr:uid="{7C2D05E3-D072-4152-8200-D1BF072DFB2C}"/>
    <cellStyle name="Comma 3 3 2 3 3 4 2 3 2" xfId="52430" xr:uid="{9DD40C39-BA2B-4887-8003-8B4690B5A067}"/>
    <cellStyle name="Comma 3 3 2 3 3 4 2 4" xfId="37020" xr:uid="{15338996-31ED-4AF7-A65E-C27AFDF3140B}"/>
    <cellStyle name="Comma 3 3 2 3 3 4 3" xfId="10201" xr:uid="{B9E972C9-4A54-4030-B508-46BF87F56B73}"/>
    <cellStyle name="Comma 3 3 2 3 3 4 3 2" xfId="25612" xr:uid="{0F5E143C-23D1-41B9-AC0A-727DE2CBFBAD}"/>
    <cellStyle name="Comma 3 3 2 3 3 4 3 2 2" xfId="56436" xr:uid="{73F013D2-BB88-4639-BAB1-BE62B1861AD9}"/>
    <cellStyle name="Comma 3 3 2 3 3 4 3 3" xfId="41026" xr:uid="{162F1170-B6C3-4B8D-8BA2-F08C319BC6FF}"/>
    <cellStyle name="Comma 3 3 2 3 3 4 4" xfId="17803" xr:uid="{23F640C3-79A6-4F17-8E20-617A7F77098D}"/>
    <cellStyle name="Comma 3 3 2 3 3 4 4 2" xfId="48627" xr:uid="{1882510E-C85B-4F6A-9975-C1F66813AC6D}"/>
    <cellStyle name="Comma 3 3 2 3 3 4 5" xfId="33217" xr:uid="{1ED821E8-164F-4292-8F25-6D89DDECC18B}"/>
    <cellStyle name="Comma 3 3 2 3 3 5" xfId="4294" xr:uid="{BF72DB2C-04BA-4FE8-A47E-85BA8A091E17}"/>
    <cellStyle name="Comma 3 3 2 3 3 5 2" xfId="12105" xr:uid="{3FE0F8EC-AAA0-4A58-9F73-C5D4848B066E}"/>
    <cellStyle name="Comma 3 3 2 3 3 5 2 2" xfId="27516" xr:uid="{3E8D15EB-0175-4ADF-8B6A-39BB2719244B}"/>
    <cellStyle name="Comma 3 3 2 3 3 5 2 2 2" xfId="58340" xr:uid="{E311501D-348C-4F7F-837A-A987D66C5A8E}"/>
    <cellStyle name="Comma 3 3 2 3 3 5 2 3" xfId="42930" xr:uid="{E22D7F8B-97A1-4DF6-93EE-8F1EA68ADF52}"/>
    <cellStyle name="Comma 3 3 2 3 3 5 3" xfId="19707" xr:uid="{CCECD155-CB83-44FA-A450-D7658DD1D079}"/>
    <cellStyle name="Comma 3 3 2 3 3 5 3 2" xfId="50531" xr:uid="{8A682912-6155-48F8-A2C2-0C2B22122DB3}"/>
    <cellStyle name="Comma 3 3 2 3 3 5 4" xfId="35121" xr:uid="{13181505-E4AC-4700-9A8C-BEA04E323485}"/>
    <cellStyle name="Comma 3 3 2 3 3 6" xfId="8302" xr:uid="{F5B35148-DFC3-4017-818B-80E354C4D9CA}"/>
    <cellStyle name="Comma 3 3 2 3 3 6 2" xfId="23713" xr:uid="{F3E17ED8-8962-4EF9-B86F-0789548900AD}"/>
    <cellStyle name="Comma 3 3 2 3 3 6 2 2" xfId="54537" xr:uid="{E71CB9EB-8A7E-44F8-B83A-9D356E9C3086}"/>
    <cellStyle name="Comma 3 3 2 3 3 6 3" xfId="39127" xr:uid="{A8220E0F-FB8F-4A8A-BC6D-8635761012D5}"/>
    <cellStyle name="Comma 3 3 2 3 3 7" xfId="15904" xr:uid="{64EED729-E18D-4F31-B668-781B9FD85728}"/>
    <cellStyle name="Comma 3 3 2 3 3 7 2" xfId="46728" xr:uid="{B8B09065-36AF-4FE3-AB8F-E513960E76EA}"/>
    <cellStyle name="Comma 3 3 2 3 3 8" xfId="31318" xr:uid="{57468590-E349-4E9A-9ACF-567011F1A8C0}"/>
    <cellStyle name="Comma 3 3 2 3 4" xfId="911" xr:uid="{F809946B-607E-4CD9-B790-C7A9C653836C}"/>
    <cellStyle name="Comma 3 3 2 3 4 2" xfId="2810" xr:uid="{6C20F87B-4C70-4496-AB79-6FDDEB78ACB4}"/>
    <cellStyle name="Comma 3 3 2 3 4 2 2" xfId="6613" xr:uid="{5DEEB677-9B7E-4B2F-AD07-42A941D8FB77}"/>
    <cellStyle name="Comma 3 3 2 3 4 2 2 2" xfId="14424" xr:uid="{CD591327-C2C4-4D43-936E-0D81302BBFA7}"/>
    <cellStyle name="Comma 3 3 2 3 4 2 2 2 2" xfId="29835" xr:uid="{CBFD78C1-CD6F-49DB-A35A-FD295D2396FF}"/>
    <cellStyle name="Comma 3 3 2 3 4 2 2 2 2 2" xfId="60659" xr:uid="{597DF709-360E-4BFD-AD69-5B7D5DA58B92}"/>
    <cellStyle name="Comma 3 3 2 3 4 2 2 2 3" xfId="45249" xr:uid="{C8218958-2194-4F84-981E-09425FDB5F83}"/>
    <cellStyle name="Comma 3 3 2 3 4 2 2 3" xfId="22026" xr:uid="{8D464E7F-57EA-422A-8885-ACDE74317078}"/>
    <cellStyle name="Comma 3 3 2 3 4 2 2 3 2" xfId="52850" xr:uid="{A7822543-0F38-44B0-9F56-4E311BFE0D4F}"/>
    <cellStyle name="Comma 3 3 2 3 4 2 2 4" xfId="37440" xr:uid="{3A8DFE9D-5208-489C-AAA8-E1D98854EF6E}"/>
    <cellStyle name="Comma 3 3 2 3 4 2 3" xfId="10621" xr:uid="{02722FDB-1109-4B5E-8C6E-70B26F6ECF39}"/>
    <cellStyle name="Comma 3 3 2 3 4 2 3 2" xfId="26032" xr:uid="{D483A910-64E6-4392-B9E3-BFA79688BA7F}"/>
    <cellStyle name="Comma 3 3 2 3 4 2 3 2 2" xfId="56856" xr:uid="{5AB43B93-8708-46D4-B444-258984CB6BBA}"/>
    <cellStyle name="Comma 3 3 2 3 4 2 3 3" xfId="41446" xr:uid="{613006F8-02F1-467A-9316-D52DFE8802E9}"/>
    <cellStyle name="Comma 3 3 2 3 4 2 4" xfId="18223" xr:uid="{D8F2B1EA-4934-4A8E-B904-F9D6BE4365C2}"/>
    <cellStyle name="Comma 3 3 2 3 4 2 4 2" xfId="49047" xr:uid="{F7EFB0D4-7352-46B9-A43A-1C2588A300BF}"/>
    <cellStyle name="Comma 3 3 2 3 4 2 5" xfId="33637" xr:uid="{CBB112D4-E961-4F7D-9DEB-A068F1FAE34E}"/>
    <cellStyle name="Comma 3 3 2 3 4 3" xfId="4714" xr:uid="{DDE091C6-5130-467F-A2FA-12A4391DAEA0}"/>
    <cellStyle name="Comma 3 3 2 3 4 3 2" xfId="12525" xr:uid="{06B1B1E7-D15C-475A-AE59-DEF59898B808}"/>
    <cellStyle name="Comma 3 3 2 3 4 3 2 2" xfId="27936" xr:uid="{4F8FF4AB-27FC-42DF-A257-6F7B7ED2C19B}"/>
    <cellStyle name="Comma 3 3 2 3 4 3 2 2 2" xfId="58760" xr:uid="{BB1A11A9-D82B-418B-B1D8-DD69BA691141}"/>
    <cellStyle name="Comma 3 3 2 3 4 3 2 3" xfId="43350" xr:uid="{F89E549F-0D1D-42A1-888D-F00C609B23B2}"/>
    <cellStyle name="Comma 3 3 2 3 4 3 3" xfId="20127" xr:uid="{5F7DF920-2A2E-42BF-940F-5F8D7577BED4}"/>
    <cellStyle name="Comma 3 3 2 3 4 3 3 2" xfId="50951" xr:uid="{A3DE2946-DD58-4F37-A4DE-A84DBE8C7BF3}"/>
    <cellStyle name="Comma 3 3 2 3 4 3 4" xfId="35541" xr:uid="{1384DBE7-CB40-443C-9745-907DA3857C62}"/>
    <cellStyle name="Comma 3 3 2 3 4 4" xfId="8722" xr:uid="{24625F0B-80E3-47E1-987A-317C496F405A}"/>
    <cellStyle name="Comma 3 3 2 3 4 4 2" xfId="24133" xr:uid="{06650103-7659-4E2F-9182-B88D7698952C}"/>
    <cellStyle name="Comma 3 3 2 3 4 4 2 2" xfId="54957" xr:uid="{89B3239B-DB35-4D89-8B06-5B09E184A681}"/>
    <cellStyle name="Comma 3 3 2 3 4 4 3" xfId="39547" xr:uid="{FE8BD05E-7D2D-41A5-854B-68422141408E}"/>
    <cellStyle name="Comma 3 3 2 3 4 5" xfId="16324" xr:uid="{89C5A8B6-5282-4D2E-953F-1475A71130AC}"/>
    <cellStyle name="Comma 3 3 2 3 4 5 2" xfId="47148" xr:uid="{2B9E35A3-AD50-41EA-9529-E0A5A72136DC}"/>
    <cellStyle name="Comma 3 3 2 3 4 6" xfId="31738" xr:uid="{1839E26C-9A8D-4438-8BA3-2EEC6398FB48}"/>
    <cellStyle name="Comma 3 3 2 3 5" xfId="1544" xr:uid="{73ED8563-8BFC-4F83-B3FB-5A4FDA3959E1}"/>
    <cellStyle name="Comma 3 3 2 3 5 2" xfId="3443" xr:uid="{71442EF7-1420-4BF9-A23C-8A292E2477B5}"/>
    <cellStyle name="Comma 3 3 2 3 5 2 2" xfId="7246" xr:uid="{EECDFA3B-5A55-40DE-BEBD-5125300E361B}"/>
    <cellStyle name="Comma 3 3 2 3 5 2 2 2" xfId="15057" xr:uid="{8AEA5CAC-E889-4956-8B2D-7B5ABB625EFF}"/>
    <cellStyle name="Comma 3 3 2 3 5 2 2 2 2" xfId="30468" xr:uid="{8F929564-36F8-40FD-9FB7-E5DA1A5744CF}"/>
    <cellStyle name="Comma 3 3 2 3 5 2 2 2 2 2" xfId="61292" xr:uid="{F977628B-1312-4AA4-882A-109B5A9D529D}"/>
    <cellStyle name="Comma 3 3 2 3 5 2 2 2 3" xfId="45882" xr:uid="{F1B3E30E-CABC-42C6-A2A0-F79127027963}"/>
    <cellStyle name="Comma 3 3 2 3 5 2 2 3" xfId="22659" xr:uid="{64D253F5-4766-4BCD-90F2-A79EA274D5FF}"/>
    <cellStyle name="Comma 3 3 2 3 5 2 2 3 2" xfId="53483" xr:uid="{84D5CF04-5F2E-4733-BB83-A33BFF3748AE}"/>
    <cellStyle name="Comma 3 3 2 3 5 2 2 4" xfId="38073" xr:uid="{AA9DDB05-6B43-47FD-B86A-B8EC0932A8E1}"/>
    <cellStyle name="Comma 3 3 2 3 5 2 3" xfId="11254" xr:uid="{1BB75B5B-8607-4232-853A-A53958E65EE4}"/>
    <cellStyle name="Comma 3 3 2 3 5 2 3 2" xfId="26665" xr:uid="{F1D009EE-4653-43AA-A52A-8D76FD7DB4DB}"/>
    <cellStyle name="Comma 3 3 2 3 5 2 3 2 2" xfId="57489" xr:uid="{9B79B072-3CE4-41CF-AB96-509AD0CB547A}"/>
    <cellStyle name="Comma 3 3 2 3 5 2 3 3" xfId="42079" xr:uid="{E8120F7A-54CD-4A9F-8BD9-CA189A3409A6}"/>
    <cellStyle name="Comma 3 3 2 3 5 2 4" xfId="18856" xr:uid="{447374C6-70F1-42CE-BB47-D9B62252F890}"/>
    <cellStyle name="Comma 3 3 2 3 5 2 4 2" xfId="49680" xr:uid="{68CE4E8F-D8A2-4A7B-9149-A3F6BC96968D}"/>
    <cellStyle name="Comma 3 3 2 3 5 2 5" xfId="34270" xr:uid="{59E3CA0B-1C2B-4AFA-A3B6-297E608EB0A0}"/>
    <cellStyle name="Comma 3 3 2 3 5 3" xfId="5347" xr:uid="{3AC8B66F-5958-45A9-AAA6-1F8C5AA2471F}"/>
    <cellStyle name="Comma 3 3 2 3 5 3 2" xfId="13158" xr:uid="{89868C8B-E304-4DB5-BB25-766ACD8048C4}"/>
    <cellStyle name="Comma 3 3 2 3 5 3 2 2" xfId="28569" xr:uid="{48123343-DC66-436D-9FE8-57D7A1C656F7}"/>
    <cellStyle name="Comma 3 3 2 3 5 3 2 2 2" xfId="59393" xr:uid="{9E138FEE-733C-4B7D-A048-D070E7F6338C}"/>
    <cellStyle name="Comma 3 3 2 3 5 3 2 3" xfId="43983" xr:uid="{3D90755E-7225-4A9E-9989-8EAE1C227D51}"/>
    <cellStyle name="Comma 3 3 2 3 5 3 3" xfId="20760" xr:uid="{1E5D3B6A-A1F1-4C63-B4CF-92FE099DA2D5}"/>
    <cellStyle name="Comma 3 3 2 3 5 3 3 2" xfId="51584" xr:uid="{BAF68FB3-8C32-49AB-B8DB-4E50B6F15C74}"/>
    <cellStyle name="Comma 3 3 2 3 5 3 4" xfId="36174" xr:uid="{247AC95A-FC45-4FD9-BCC8-D930713AB967}"/>
    <cellStyle name="Comma 3 3 2 3 5 4" xfId="9355" xr:uid="{A67E2AE3-087E-4523-BD21-A4F94908F08A}"/>
    <cellStyle name="Comma 3 3 2 3 5 4 2" xfId="24766" xr:uid="{FC10BC98-6DB0-4D66-AB9D-62DB2CB16E46}"/>
    <cellStyle name="Comma 3 3 2 3 5 4 2 2" xfId="55590" xr:uid="{1025F530-55A8-41EC-BC1F-52F339A0EF7F}"/>
    <cellStyle name="Comma 3 3 2 3 5 4 3" xfId="40180" xr:uid="{68731DBE-1AE8-4BF2-B87D-B7A003F0BDA9}"/>
    <cellStyle name="Comma 3 3 2 3 5 5" xfId="16957" xr:uid="{D224850A-9525-409E-81EC-C94A42CD0712}"/>
    <cellStyle name="Comma 3 3 2 3 5 5 2" xfId="47781" xr:uid="{3CE02B9C-50AD-4844-BFFE-6F1226D166B3}"/>
    <cellStyle name="Comma 3 3 2 3 5 6" xfId="32371" xr:uid="{7F3D27FC-EAF6-4137-8722-D4A17D57A2A7}"/>
    <cellStyle name="Comma 3 3 2 3 6" xfId="2177" xr:uid="{EF6E80DE-D3B8-4A5B-892E-D809084887CB}"/>
    <cellStyle name="Comma 3 3 2 3 6 2" xfId="5980" xr:uid="{BF9BF5F8-9B10-44AE-B33C-93298DC0DF06}"/>
    <cellStyle name="Comma 3 3 2 3 6 2 2" xfId="13791" xr:uid="{A6E83D5C-C6E2-422B-A3F7-516BECA6B718}"/>
    <cellStyle name="Comma 3 3 2 3 6 2 2 2" xfId="29202" xr:uid="{7F9D5357-4BCE-4EF2-96E7-5517A110F625}"/>
    <cellStyle name="Comma 3 3 2 3 6 2 2 2 2" xfId="60026" xr:uid="{5CE7627C-FA80-44C2-B7C8-1C8B2869BD6A}"/>
    <cellStyle name="Comma 3 3 2 3 6 2 2 3" xfId="44616" xr:uid="{3585F36D-2445-46B9-B125-5CE657AE819A}"/>
    <cellStyle name="Comma 3 3 2 3 6 2 3" xfId="21393" xr:uid="{F58A8607-81A6-46DC-BB44-38240FAC11D5}"/>
    <cellStyle name="Comma 3 3 2 3 6 2 3 2" xfId="52217" xr:uid="{67ABF389-0350-4EBE-A57B-D8BC53438C9A}"/>
    <cellStyle name="Comma 3 3 2 3 6 2 4" xfId="36807" xr:uid="{B32C1BC6-B8EE-4FBD-8A81-B8908B6B3C89}"/>
    <cellStyle name="Comma 3 3 2 3 6 3" xfId="9988" xr:uid="{8BB6F00C-E6E3-4D95-A405-E3A21C7AD0C6}"/>
    <cellStyle name="Comma 3 3 2 3 6 3 2" xfId="25399" xr:uid="{924E0111-06F7-45C9-AC3C-AAFC78330682}"/>
    <cellStyle name="Comma 3 3 2 3 6 3 2 2" xfId="56223" xr:uid="{A104670E-ACD0-47E1-8DC9-BD1A54A4AE93}"/>
    <cellStyle name="Comma 3 3 2 3 6 3 3" xfId="40813" xr:uid="{4B8A1104-0A3E-412C-B329-FD9A43AA78BE}"/>
    <cellStyle name="Comma 3 3 2 3 6 4" xfId="17590" xr:uid="{08ACAF24-2439-426C-B8A5-4E279ECC2959}"/>
    <cellStyle name="Comma 3 3 2 3 6 4 2" xfId="48414" xr:uid="{7FF57BC7-98F2-461D-9413-F7395EF0EAA0}"/>
    <cellStyle name="Comma 3 3 2 3 6 5" xfId="33004" xr:uid="{CE11AA41-4BDC-4D01-94B5-AB7F90954FAA}"/>
    <cellStyle name="Comma 3 3 2 3 7" xfId="4081" xr:uid="{E77B24B5-55C3-4976-9A82-723CEE79EE9C}"/>
    <cellStyle name="Comma 3 3 2 3 7 2" xfId="11892" xr:uid="{184D3947-B247-49A9-B0EA-399133390254}"/>
    <cellStyle name="Comma 3 3 2 3 7 2 2" xfId="27303" xr:uid="{02A9709A-34DE-42FD-901F-83AB4887B733}"/>
    <cellStyle name="Comma 3 3 2 3 7 2 2 2" xfId="58127" xr:uid="{CA404617-5A00-4CEE-A930-6A286A78B07A}"/>
    <cellStyle name="Comma 3 3 2 3 7 2 3" xfId="42717" xr:uid="{6D256FD8-2B92-4D2A-9DD5-51B27666503B}"/>
    <cellStyle name="Comma 3 3 2 3 7 3" xfId="19494" xr:uid="{EB68D20A-EF70-4BE0-A4A4-13D53DA2A4FF}"/>
    <cellStyle name="Comma 3 3 2 3 7 3 2" xfId="50318" xr:uid="{5386ED70-F79D-4A49-95E4-71424011E9CD}"/>
    <cellStyle name="Comma 3 3 2 3 7 4" xfId="34908" xr:uid="{C649EEAF-E23D-45EE-AE6D-AE29DB22A0B7}"/>
    <cellStyle name="Comma 3 3 2 3 8" xfId="8089" xr:uid="{9821925B-2B89-401C-8FAA-7824FEF09D66}"/>
    <cellStyle name="Comma 3 3 2 3 8 2" xfId="23500" xr:uid="{FB21546E-15D6-4E12-B193-6712A73F0D96}"/>
    <cellStyle name="Comma 3 3 2 3 8 2 2" xfId="54324" xr:uid="{02EE9A01-AB46-4D11-8916-C60418E69F03}"/>
    <cellStyle name="Comma 3 3 2 3 8 3" xfId="38914" xr:uid="{C5490C0D-41E0-467B-8EFA-BF4AEE624C81}"/>
    <cellStyle name="Comma 3 3 2 3 9" xfId="7880" xr:uid="{7602B712-FCEF-4DFB-9C52-8226B437A233}"/>
    <cellStyle name="Comma 3 3 2 3 9 2" xfId="23291" xr:uid="{CBBF845D-F69F-4632-B4B4-0DAE4DE54B68}"/>
    <cellStyle name="Comma 3 3 2 3 9 2 2" xfId="54115" xr:uid="{AA605841-7A71-49A7-8EA8-5977431EFB7B}"/>
    <cellStyle name="Comma 3 3 2 3 9 3" xfId="38705" xr:uid="{9CF85947-D33C-45ED-81AF-7FF35DB0334D}"/>
    <cellStyle name="Comma 3 3 2 4" xfId="189" xr:uid="{1EC83A0C-CB29-4155-9624-87BFD1072692}"/>
    <cellStyle name="Comma 3 3 2 4 10" xfId="15611" xr:uid="{45C5C5FE-B183-430A-9D8A-2A3F7EA5E992}"/>
    <cellStyle name="Comma 3 3 2 4 10 2" xfId="46435" xr:uid="{B0CA2911-6E4D-46EF-B2F9-6BC5A7C0564E}"/>
    <cellStyle name="Comma 3 3 2 4 11" xfId="31025" xr:uid="{B68FEC90-96CC-420D-A0F4-875EC2477C50}"/>
    <cellStyle name="Comma 3 3 2 4 2" xfId="620" xr:uid="{92B8EA30-3BE0-4FCB-B543-BC6F513C9A1A}"/>
    <cellStyle name="Comma 3 3 2 4 2 2" xfId="1253" xr:uid="{4D807306-E72C-47F3-805C-D6DC3CD00B86}"/>
    <cellStyle name="Comma 3 3 2 4 2 2 2" xfId="3152" xr:uid="{ACC88D37-5BAD-4163-A19B-169DFCE70DDD}"/>
    <cellStyle name="Comma 3 3 2 4 2 2 2 2" xfId="6955" xr:uid="{0C8B4EE5-B237-4559-BC6B-F024C20AFC20}"/>
    <cellStyle name="Comma 3 3 2 4 2 2 2 2 2" xfId="14766" xr:uid="{1A7DB696-1E04-49B6-9C08-83D379A6BD31}"/>
    <cellStyle name="Comma 3 3 2 4 2 2 2 2 2 2" xfId="30177" xr:uid="{22A5823F-A4D3-4DDD-99A3-723C531F3E9C}"/>
    <cellStyle name="Comma 3 3 2 4 2 2 2 2 2 2 2" xfId="61001" xr:uid="{074583F5-2C01-4054-82A5-1FC3D924B5D5}"/>
    <cellStyle name="Comma 3 3 2 4 2 2 2 2 2 3" xfId="45591" xr:uid="{86BF96D5-4AEF-498A-B188-21761AF8CD11}"/>
    <cellStyle name="Comma 3 3 2 4 2 2 2 2 3" xfId="22368" xr:uid="{5D8E367C-5F56-4BA7-B7A2-5DFF897160D0}"/>
    <cellStyle name="Comma 3 3 2 4 2 2 2 2 3 2" xfId="53192" xr:uid="{212AC2CD-B6F8-4459-82E1-09882098423A}"/>
    <cellStyle name="Comma 3 3 2 4 2 2 2 2 4" xfId="37782" xr:uid="{975AD65C-8BED-4845-8292-033304C66A71}"/>
    <cellStyle name="Comma 3 3 2 4 2 2 2 3" xfId="10963" xr:uid="{CA1F6461-0C2D-477B-9251-CE8C249762D0}"/>
    <cellStyle name="Comma 3 3 2 4 2 2 2 3 2" xfId="26374" xr:uid="{7DE3AD5B-BE77-438C-A42D-08C0EBCBAB79}"/>
    <cellStyle name="Comma 3 3 2 4 2 2 2 3 2 2" xfId="57198" xr:uid="{33A788CC-E2DF-4D95-9F5B-0AFD84E8E5FE}"/>
    <cellStyle name="Comma 3 3 2 4 2 2 2 3 3" xfId="41788" xr:uid="{26220528-AA54-491B-8823-BDDCA160DFA4}"/>
    <cellStyle name="Comma 3 3 2 4 2 2 2 4" xfId="18565" xr:uid="{39A403AA-9CBA-4729-9F49-352CE07FC16A}"/>
    <cellStyle name="Comma 3 3 2 4 2 2 2 4 2" xfId="49389" xr:uid="{DF5A332B-59C3-4FA9-8B78-C423E4B20CA5}"/>
    <cellStyle name="Comma 3 3 2 4 2 2 2 5" xfId="33979" xr:uid="{2C5A2C2C-3E85-4FFB-AEB3-58F980655CB1}"/>
    <cellStyle name="Comma 3 3 2 4 2 2 3" xfId="5056" xr:uid="{987139C3-B8F7-4845-8BBD-295E92FCE524}"/>
    <cellStyle name="Comma 3 3 2 4 2 2 3 2" xfId="12867" xr:uid="{4759BEE3-01AC-4C74-A4A6-F66BF30F3C6C}"/>
    <cellStyle name="Comma 3 3 2 4 2 2 3 2 2" xfId="28278" xr:uid="{CD0FF19A-3B40-4359-B59B-1FA4EEDEC232}"/>
    <cellStyle name="Comma 3 3 2 4 2 2 3 2 2 2" xfId="59102" xr:uid="{2D5C5ABA-557C-438B-A596-233A5BBBE23B}"/>
    <cellStyle name="Comma 3 3 2 4 2 2 3 2 3" xfId="43692" xr:uid="{8A2ED39C-396E-4E49-9D18-346D3E5D4CE7}"/>
    <cellStyle name="Comma 3 3 2 4 2 2 3 3" xfId="20469" xr:uid="{8A861896-0782-480A-9D2F-E4A8744DC387}"/>
    <cellStyle name="Comma 3 3 2 4 2 2 3 3 2" xfId="51293" xr:uid="{A81E0FC0-0E20-4D10-B99F-83F9874014C8}"/>
    <cellStyle name="Comma 3 3 2 4 2 2 3 4" xfId="35883" xr:uid="{F5A5A406-887D-4877-8C6F-1BB98E8501FA}"/>
    <cellStyle name="Comma 3 3 2 4 2 2 4" xfId="9064" xr:uid="{5AD0B26D-A781-405B-9316-A85DE64EB92D}"/>
    <cellStyle name="Comma 3 3 2 4 2 2 4 2" xfId="24475" xr:uid="{0C28B474-EF17-468F-9FE8-371A32AA1109}"/>
    <cellStyle name="Comma 3 3 2 4 2 2 4 2 2" xfId="55299" xr:uid="{E929EE1A-EF65-4942-BB3A-B16A37055144}"/>
    <cellStyle name="Comma 3 3 2 4 2 2 4 3" xfId="39889" xr:uid="{0D10D0CA-A403-4B7A-A4E4-E3C71C2B3F3F}"/>
    <cellStyle name="Comma 3 3 2 4 2 2 5" xfId="16666" xr:uid="{EF5185B5-1542-40DC-9C26-AF38D3E6BF7A}"/>
    <cellStyle name="Comma 3 3 2 4 2 2 5 2" xfId="47490" xr:uid="{0401CF61-5AD6-4EBA-8C64-3E6D7828D75B}"/>
    <cellStyle name="Comma 3 3 2 4 2 2 6" xfId="32080" xr:uid="{AF52FF07-B121-49FC-8CEA-5C7FC7A26B04}"/>
    <cellStyle name="Comma 3 3 2 4 2 3" xfId="1886" xr:uid="{0BB465DF-6173-4517-854E-46913E560183}"/>
    <cellStyle name="Comma 3 3 2 4 2 3 2" xfId="3785" xr:uid="{4602F3EF-21F1-4B66-B87F-973C2852E9B3}"/>
    <cellStyle name="Comma 3 3 2 4 2 3 2 2" xfId="7588" xr:uid="{1EB08D28-2735-4FEE-B253-22C449729289}"/>
    <cellStyle name="Comma 3 3 2 4 2 3 2 2 2" xfId="15399" xr:uid="{041AD6A2-D3AF-484B-874F-4D80D9ABD51A}"/>
    <cellStyle name="Comma 3 3 2 4 2 3 2 2 2 2" xfId="30810" xr:uid="{9AC3B810-3176-4A15-BE6B-50B59302AF77}"/>
    <cellStyle name="Comma 3 3 2 4 2 3 2 2 2 2 2" xfId="61634" xr:uid="{C3281FEE-F16C-4570-92FD-DDE5D01D0B96}"/>
    <cellStyle name="Comma 3 3 2 4 2 3 2 2 2 3" xfId="46224" xr:uid="{9626ACFF-24DE-4FC0-898F-F744C3792387}"/>
    <cellStyle name="Comma 3 3 2 4 2 3 2 2 3" xfId="23001" xr:uid="{26FA6192-2371-491C-A9A9-22790914238E}"/>
    <cellStyle name="Comma 3 3 2 4 2 3 2 2 3 2" xfId="53825" xr:uid="{4E8520E9-66DB-4C8B-8145-814BB066ACB1}"/>
    <cellStyle name="Comma 3 3 2 4 2 3 2 2 4" xfId="38415" xr:uid="{D6B15D92-BE84-4139-9549-8D56095AAF6E}"/>
    <cellStyle name="Comma 3 3 2 4 2 3 2 3" xfId="11596" xr:uid="{68D3D829-4219-4527-95FB-8EE431C01524}"/>
    <cellStyle name="Comma 3 3 2 4 2 3 2 3 2" xfId="27007" xr:uid="{A3FE8E40-EA67-456D-B185-09DD58966EC0}"/>
    <cellStyle name="Comma 3 3 2 4 2 3 2 3 2 2" xfId="57831" xr:uid="{ADDDA90E-24C0-42E4-8EF7-E99B5E0125E3}"/>
    <cellStyle name="Comma 3 3 2 4 2 3 2 3 3" xfId="42421" xr:uid="{121C1CAB-5208-4642-97D2-C3E6059B07CF}"/>
    <cellStyle name="Comma 3 3 2 4 2 3 2 4" xfId="19198" xr:uid="{D73C57E4-3196-4293-A45F-F6FF9F8CAE3F}"/>
    <cellStyle name="Comma 3 3 2 4 2 3 2 4 2" xfId="50022" xr:uid="{2DF72634-98DC-4174-B5D1-3C13BA268639}"/>
    <cellStyle name="Comma 3 3 2 4 2 3 2 5" xfId="34612" xr:uid="{36536D35-462B-4CBB-9F65-997A075ED6EA}"/>
    <cellStyle name="Comma 3 3 2 4 2 3 3" xfId="5689" xr:uid="{45121AEE-B667-4404-965C-5411A35A367D}"/>
    <cellStyle name="Comma 3 3 2 4 2 3 3 2" xfId="13500" xr:uid="{25E9DE58-D0B4-44AB-8D5E-EA72D6559DEE}"/>
    <cellStyle name="Comma 3 3 2 4 2 3 3 2 2" xfId="28911" xr:uid="{1A2CF525-17A8-4BE1-9ECC-C1CC01EC19BD}"/>
    <cellStyle name="Comma 3 3 2 4 2 3 3 2 2 2" xfId="59735" xr:uid="{0C8FF9E3-9CC4-4C90-A8DD-13B6DB21BE37}"/>
    <cellStyle name="Comma 3 3 2 4 2 3 3 2 3" xfId="44325" xr:uid="{48A70A16-1E7A-4ACB-ABAA-A552D70EF6D9}"/>
    <cellStyle name="Comma 3 3 2 4 2 3 3 3" xfId="21102" xr:uid="{B700E121-B57A-4D86-8CC9-0B42756D67AA}"/>
    <cellStyle name="Comma 3 3 2 4 2 3 3 3 2" xfId="51926" xr:uid="{470134FE-428F-423A-98C2-526216CB60B4}"/>
    <cellStyle name="Comma 3 3 2 4 2 3 3 4" xfId="36516" xr:uid="{B41F4D29-1D2A-49E9-866F-E79B084317F2}"/>
    <cellStyle name="Comma 3 3 2 4 2 3 4" xfId="9697" xr:uid="{41958833-4303-462D-89ED-405F8B64E40F}"/>
    <cellStyle name="Comma 3 3 2 4 2 3 4 2" xfId="25108" xr:uid="{45AE1DC4-51FA-4AEA-B120-7EAF11F3966C}"/>
    <cellStyle name="Comma 3 3 2 4 2 3 4 2 2" xfId="55932" xr:uid="{C0F090B9-4B2F-4968-9036-F0FACA36534B}"/>
    <cellStyle name="Comma 3 3 2 4 2 3 4 3" xfId="40522" xr:uid="{1EF0BF0C-828E-4AB6-AA60-F8A11C473D15}"/>
    <cellStyle name="Comma 3 3 2 4 2 3 5" xfId="17299" xr:uid="{6953656F-87E9-43AE-A019-4DA50942E9EC}"/>
    <cellStyle name="Comma 3 3 2 4 2 3 5 2" xfId="48123" xr:uid="{9384BFF4-E7D8-407C-BE68-4E68B632EF23}"/>
    <cellStyle name="Comma 3 3 2 4 2 3 6" xfId="32713" xr:uid="{CEAB66D5-6746-4C55-B5F1-E18D9B9F4CD9}"/>
    <cellStyle name="Comma 3 3 2 4 2 4" xfId="2519" xr:uid="{00BD3539-97AA-42C0-A66E-3399539112C3}"/>
    <cellStyle name="Comma 3 3 2 4 2 4 2" xfId="6322" xr:uid="{48FD0DDD-DC1E-4F02-AE29-77E4386A7A1F}"/>
    <cellStyle name="Comma 3 3 2 4 2 4 2 2" xfId="14133" xr:uid="{7833AB0E-B1F5-41B1-BCBB-06A06D3F77FF}"/>
    <cellStyle name="Comma 3 3 2 4 2 4 2 2 2" xfId="29544" xr:uid="{E4055BD4-61D2-41D6-BF59-2C15DDDFC470}"/>
    <cellStyle name="Comma 3 3 2 4 2 4 2 2 2 2" xfId="60368" xr:uid="{050C60CB-6A7E-4728-BEAC-640C0491F418}"/>
    <cellStyle name="Comma 3 3 2 4 2 4 2 2 3" xfId="44958" xr:uid="{8DC8D0CF-31B6-4733-A649-21A857B47395}"/>
    <cellStyle name="Comma 3 3 2 4 2 4 2 3" xfId="21735" xr:uid="{35237AED-F453-4454-B809-D801CAFD702F}"/>
    <cellStyle name="Comma 3 3 2 4 2 4 2 3 2" xfId="52559" xr:uid="{357CBA1B-BBBB-40BB-B7BC-7E99586DDA9E}"/>
    <cellStyle name="Comma 3 3 2 4 2 4 2 4" xfId="37149" xr:uid="{985B4E76-99C1-47DF-B976-88B6B63A2E03}"/>
    <cellStyle name="Comma 3 3 2 4 2 4 3" xfId="10330" xr:uid="{B581182C-BF39-473A-9F60-D9738A0CBDAB}"/>
    <cellStyle name="Comma 3 3 2 4 2 4 3 2" xfId="25741" xr:uid="{B0211A1F-4119-44C3-9D43-12C25D3263BA}"/>
    <cellStyle name="Comma 3 3 2 4 2 4 3 2 2" xfId="56565" xr:uid="{3A0849BC-324D-4883-A44A-C8F41F3F41C1}"/>
    <cellStyle name="Comma 3 3 2 4 2 4 3 3" xfId="41155" xr:uid="{FD4FA1C4-6166-408D-AC65-6E65A2AC302C}"/>
    <cellStyle name="Comma 3 3 2 4 2 4 4" xfId="17932" xr:uid="{42BB0E15-6A13-49F3-BA56-1E2FF07A00F4}"/>
    <cellStyle name="Comma 3 3 2 4 2 4 4 2" xfId="48756" xr:uid="{B8977EC1-153B-478D-B3D1-EEDDAD020B84}"/>
    <cellStyle name="Comma 3 3 2 4 2 4 5" xfId="33346" xr:uid="{0C48EF76-260D-4684-A41A-E0BE181E2937}"/>
    <cellStyle name="Comma 3 3 2 4 2 5" xfId="4423" xr:uid="{90C0C7F6-E7D9-4982-8370-71140D459EF6}"/>
    <cellStyle name="Comma 3 3 2 4 2 5 2" xfId="12234" xr:uid="{EF99E4E5-BC29-43F3-A2ED-C56B317A79DE}"/>
    <cellStyle name="Comma 3 3 2 4 2 5 2 2" xfId="27645" xr:uid="{62F273FE-00D6-4D80-A084-9049A7711429}"/>
    <cellStyle name="Comma 3 3 2 4 2 5 2 2 2" xfId="58469" xr:uid="{6900F09C-9A4A-4EB2-A587-6A667CA232BB}"/>
    <cellStyle name="Comma 3 3 2 4 2 5 2 3" xfId="43059" xr:uid="{56421C54-1416-47C6-B2D0-EB547C6C821C}"/>
    <cellStyle name="Comma 3 3 2 4 2 5 3" xfId="19836" xr:uid="{0E7522A7-72D2-45AB-9E0E-E33F2949B6E2}"/>
    <cellStyle name="Comma 3 3 2 4 2 5 3 2" xfId="50660" xr:uid="{D2D8358D-BDAD-4F61-8708-F81E4D9C48CE}"/>
    <cellStyle name="Comma 3 3 2 4 2 5 4" xfId="35250" xr:uid="{B6603325-A1A7-410D-99BB-99B7DB87B9DF}"/>
    <cellStyle name="Comma 3 3 2 4 2 6" xfId="8431" xr:uid="{5A271770-BEBF-4EA7-ACE7-DF5C29EE3AA7}"/>
    <cellStyle name="Comma 3 3 2 4 2 6 2" xfId="23842" xr:uid="{304FDDDC-8738-4B3B-BD19-A4698C2F587F}"/>
    <cellStyle name="Comma 3 3 2 4 2 6 2 2" xfId="54666" xr:uid="{6B827D93-14EA-41A0-8D85-80796FD36058}"/>
    <cellStyle name="Comma 3 3 2 4 2 6 3" xfId="39256" xr:uid="{31505B2E-2E9A-4D54-9F7F-BA431A527B3F}"/>
    <cellStyle name="Comma 3 3 2 4 2 7" xfId="16033" xr:uid="{15B88655-3EB0-4EB8-B0B9-4814F973FF5D}"/>
    <cellStyle name="Comma 3 3 2 4 2 7 2" xfId="46857" xr:uid="{55341921-F53A-4AD0-8144-78CA71A4D4AA}"/>
    <cellStyle name="Comma 3 3 2 4 2 8" xfId="31447" xr:uid="{696D5981-0D80-4C53-A7B3-08AB5022C109}"/>
    <cellStyle name="Comma 3 3 2 4 3" xfId="411" xr:uid="{1B617512-E003-4E65-8FB0-E370EAFCB2A2}"/>
    <cellStyle name="Comma 3 3 2 4 3 2" xfId="1044" xr:uid="{FAF48503-E627-4CC0-A4A7-A0F5050203AE}"/>
    <cellStyle name="Comma 3 3 2 4 3 2 2" xfId="2943" xr:uid="{C455EA60-BC5E-400E-9926-B9075148B321}"/>
    <cellStyle name="Comma 3 3 2 4 3 2 2 2" xfId="6746" xr:uid="{93CD7105-056F-4DCA-9939-96425283555C}"/>
    <cellStyle name="Comma 3 3 2 4 3 2 2 2 2" xfId="14557" xr:uid="{45D5FF85-8B25-4338-8657-38117CD9338D}"/>
    <cellStyle name="Comma 3 3 2 4 3 2 2 2 2 2" xfId="29968" xr:uid="{1F079265-5006-4163-BA0C-3791540FEE70}"/>
    <cellStyle name="Comma 3 3 2 4 3 2 2 2 2 2 2" xfId="60792" xr:uid="{D92F194E-A64F-483C-BE00-7FAFA9A4FC13}"/>
    <cellStyle name="Comma 3 3 2 4 3 2 2 2 2 3" xfId="45382" xr:uid="{5E0F0D2A-AED7-49E8-8B37-3D9EDA2A18F2}"/>
    <cellStyle name="Comma 3 3 2 4 3 2 2 2 3" xfId="22159" xr:uid="{27E582AD-BB96-437A-B55D-FA44594F87D5}"/>
    <cellStyle name="Comma 3 3 2 4 3 2 2 2 3 2" xfId="52983" xr:uid="{C85111D7-7B53-4FF6-AC89-A1B78549390C}"/>
    <cellStyle name="Comma 3 3 2 4 3 2 2 2 4" xfId="37573" xr:uid="{3B878FB9-174E-401D-9B2C-8EF1914C1A8F}"/>
    <cellStyle name="Comma 3 3 2 4 3 2 2 3" xfId="10754" xr:uid="{F6163066-714F-4755-8D62-26349D3A92BC}"/>
    <cellStyle name="Comma 3 3 2 4 3 2 2 3 2" xfId="26165" xr:uid="{513DF83A-F62F-4021-94DE-DCE2D39EBD9B}"/>
    <cellStyle name="Comma 3 3 2 4 3 2 2 3 2 2" xfId="56989" xr:uid="{801022EC-57BB-40FC-9E20-8770FC1C4E90}"/>
    <cellStyle name="Comma 3 3 2 4 3 2 2 3 3" xfId="41579" xr:uid="{85326E7D-4046-400C-B1DC-DD2936A5CC54}"/>
    <cellStyle name="Comma 3 3 2 4 3 2 2 4" xfId="18356" xr:uid="{852ECB58-C6E9-41C5-8DEA-CF28EB4980C4}"/>
    <cellStyle name="Comma 3 3 2 4 3 2 2 4 2" xfId="49180" xr:uid="{AB455EE0-783D-44B3-8F3F-2F7F32E2D179}"/>
    <cellStyle name="Comma 3 3 2 4 3 2 2 5" xfId="33770" xr:uid="{3615A6E8-9DE9-4954-A117-2EF517B26EC8}"/>
    <cellStyle name="Comma 3 3 2 4 3 2 3" xfId="4847" xr:uid="{1399D195-91B2-4DB1-B6A4-C2BDE4DC0239}"/>
    <cellStyle name="Comma 3 3 2 4 3 2 3 2" xfId="12658" xr:uid="{A639F52C-8292-4AD4-868E-A34CB889248D}"/>
    <cellStyle name="Comma 3 3 2 4 3 2 3 2 2" xfId="28069" xr:uid="{F4EED3AC-AB2F-4BC9-AA85-77E9D5863D66}"/>
    <cellStyle name="Comma 3 3 2 4 3 2 3 2 2 2" xfId="58893" xr:uid="{E52EA823-DEF8-438F-9A4A-5988716DC60C}"/>
    <cellStyle name="Comma 3 3 2 4 3 2 3 2 3" xfId="43483" xr:uid="{DD1E37B8-261D-4315-8186-2218BEB9152B}"/>
    <cellStyle name="Comma 3 3 2 4 3 2 3 3" xfId="20260" xr:uid="{82BB3D98-DE8B-4DEB-9FDC-BE88B07DE7B5}"/>
    <cellStyle name="Comma 3 3 2 4 3 2 3 3 2" xfId="51084" xr:uid="{1A2F13AF-2E16-41FA-B41A-1B7F2851984A}"/>
    <cellStyle name="Comma 3 3 2 4 3 2 3 4" xfId="35674" xr:uid="{4C297458-8A35-4092-BC3E-35DE122BF005}"/>
    <cellStyle name="Comma 3 3 2 4 3 2 4" xfId="8855" xr:uid="{0813347A-317D-41A5-B84E-0E48C8E626CB}"/>
    <cellStyle name="Comma 3 3 2 4 3 2 4 2" xfId="24266" xr:uid="{45F4DB12-CF29-4102-8F7A-C5AD7D329206}"/>
    <cellStyle name="Comma 3 3 2 4 3 2 4 2 2" xfId="55090" xr:uid="{7853F6B1-D218-4DF8-AA57-0DC049315120}"/>
    <cellStyle name="Comma 3 3 2 4 3 2 4 3" xfId="39680" xr:uid="{CD8EE753-00FA-4F1B-9145-9E60641C1AA3}"/>
    <cellStyle name="Comma 3 3 2 4 3 2 5" xfId="16457" xr:uid="{5DF46080-A003-4C80-A88E-0AE1328642EB}"/>
    <cellStyle name="Comma 3 3 2 4 3 2 5 2" xfId="47281" xr:uid="{7213145B-CD48-4FC6-A6D7-F7CA1533E249}"/>
    <cellStyle name="Comma 3 3 2 4 3 2 6" xfId="31871" xr:uid="{0C7CD32D-7DC0-4697-AFCA-620064891BA0}"/>
    <cellStyle name="Comma 3 3 2 4 3 3" xfId="1677" xr:uid="{2FFFEEEF-BDC8-43FE-9722-3C5A332F22F6}"/>
    <cellStyle name="Comma 3 3 2 4 3 3 2" xfId="3576" xr:uid="{C441136E-C070-4337-981E-15908292A36C}"/>
    <cellStyle name="Comma 3 3 2 4 3 3 2 2" xfId="7379" xr:uid="{6B26C8D3-6EDF-4D21-8628-C5842DA70977}"/>
    <cellStyle name="Comma 3 3 2 4 3 3 2 2 2" xfId="15190" xr:uid="{BF8B9C67-BF19-4C27-AAB5-790303F15C61}"/>
    <cellStyle name="Comma 3 3 2 4 3 3 2 2 2 2" xfId="30601" xr:uid="{9431EF08-C305-4E9E-9B55-19D7822EE80D}"/>
    <cellStyle name="Comma 3 3 2 4 3 3 2 2 2 2 2" xfId="61425" xr:uid="{81A305AB-29E6-4B9E-81B4-706CCFA08CD9}"/>
    <cellStyle name="Comma 3 3 2 4 3 3 2 2 2 3" xfId="46015" xr:uid="{1EB607A7-391F-475B-96D8-CD6469A78E67}"/>
    <cellStyle name="Comma 3 3 2 4 3 3 2 2 3" xfId="22792" xr:uid="{BEE1CE9E-D50D-47A9-A037-5BB436C05D4C}"/>
    <cellStyle name="Comma 3 3 2 4 3 3 2 2 3 2" xfId="53616" xr:uid="{72C815DB-D95C-4738-88F3-B072C9333229}"/>
    <cellStyle name="Comma 3 3 2 4 3 3 2 2 4" xfId="38206" xr:uid="{A60CF63E-F531-4055-83A1-ABE4DE7F9365}"/>
    <cellStyle name="Comma 3 3 2 4 3 3 2 3" xfId="11387" xr:uid="{9CAFCD64-10A3-44EC-8940-8FA1932BF235}"/>
    <cellStyle name="Comma 3 3 2 4 3 3 2 3 2" xfId="26798" xr:uid="{3B7826AE-4C6F-49B7-B90B-D01E34BD4C4F}"/>
    <cellStyle name="Comma 3 3 2 4 3 3 2 3 2 2" xfId="57622" xr:uid="{DD12E4FE-AA9A-4968-8E30-D41B80E88B39}"/>
    <cellStyle name="Comma 3 3 2 4 3 3 2 3 3" xfId="42212" xr:uid="{B74E953C-195B-4301-83F2-AD0739BCA3CB}"/>
    <cellStyle name="Comma 3 3 2 4 3 3 2 4" xfId="18989" xr:uid="{B1BC10D0-B584-4544-839C-52B074DEA7AF}"/>
    <cellStyle name="Comma 3 3 2 4 3 3 2 4 2" xfId="49813" xr:uid="{05FFA976-BCF0-425F-B006-8D8B9F228D3C}"/>
    <cellStyle name="Comma 3 3 2 4 3 3 2 5" xfId="34403" xr:uid="{F9B5B065-FA32-4946-ABE7-16F799BFC20F}"/>
    <cellStyle name="Comma 3 3 2 4 3 3 3" xfId="5480" xr:uid="{4FF5C057-3C2A-4AD0-937C-0FD9F9DC9E6D}"/>
    <cellStyle name="Comma 3 3 2 4 3 3 3 2" xfId="13291" xr:uid="{E9CDC89E-B907-466D-B8A1-647927F7F0EE}"/>
    <cellStyle name="Comma 3 3 2 4 3 3 3 2 2" xfId="28702" xr:uid="{F7A88F96-85CD-4FC9-94CC-970F4B0373D1}"/>
    <cellStyle name="Comma 3 3 2 4 3 3 3 2 2 2" xfId="59526" xr:uid="{2B2DBE13-BB81-4A31-9635-594C1A604825}"/>
    <cellStyle name="Comma 3 3 2 4 3 3 3 2 3" xfId="44116" xr:uid="{31C20252-9EC2-4079-B84B-F7BB0E4CFF2E}"/>
    <cellStyle name="Comma 3 3 2 4 3 3 3 3" xfId="20893" xr:uid="{3565C41A-501C-4054-8383-1E864A790BB1}"/>
    <cellStyle name="Comma 3 3 2 4 3 3 3 3 2" xfId="51717" xr:uid="{C1B634CE-EB4C-4482-A584-A59D6FB00F32}"/>
    <cellStyle name="Comma 3 3 2 4 3 3 3 4" xfId="36307" xr:uid="{4AF664A0-46A3-45AF-9FFF-B8E33F2D80A2}"/>
    <cellStyle name="Comma 3 3 2 4 3 3 4" xfId="9488" xr:uid="{27DDA4A7-6748-4D0F-9BBD-A727B51C03D2}"/>
    <cellStyle name="Comma 3 3 2 4 3 3 4 2" xfId="24899" xr:uid="{2739273D-9DC1-4F69-BA52-EDD171D45967}"/>
    <cellStyle name="Comma 3 3 2 4 3 3 4 2 2" xfId="55723" xr:uid="{CE26F7DC-6D70-417A-BBAB-B2A42EDBAA9F}"/>
    <cellStyle name="Comma 3 3 2 4 3 3 4 3" xfId="40313" xr:uid="{8D2C7FBB-D4A7-40D3-976D-858B802B3395}"/>
    <cellStyle name="Comma 3 3 2 4 3 3 5" xfId="17090" xr:uid="{E561E8D3-2D51-4006-8969-5064239A0A79}"/>
    <cellStyle name="Comma 3 3 2 4 3 3 5 2" xfId="47914" xr:uid="{96EA1FBE-1660-4113-86D6-E659A302AE86}"/>
    <cellStyle name="Comma 3 3 2 4 3 3 6" xfId="32504" xr:uid="{0F8E90A5-1E71-4F84-B349-22C58A017131}"/>
    <cellStyle name="Comma 3 3 2 4 3 4" xfId="2310" xr:uid="{1A8AA37B-83CB-41E5-9852-6836F0AF77AF}"/>
    <cellStyle name="Comma 3 3 2 4 3 4 2" xfId="6113" xr:uid="{1C512B76-DC48-4B97-B7BB-FD59C86F583C}"/>
    <cellStyle name="Comma 3 3 2 4 3 4 2 2" xfId="13924" xr:uid="{1FE0BF65-8944-495D-BA69-FF8B7844AD89}"/>
    <cellStyle name="Comma 3 3 2 4 3 4 2 2 2" xfId="29335" xr:uid="{E1A584BC-490A-4A7E-8431-EBA05989C7C3}"/>
    <cellStyle name="Comma 3 3 2 4 3 4 2 2 2 2" xfId="60159" xr:uid="{306178EA-19AF-4BF8-8B27-80A3C75C775E}"/>
    <cellStyle name="Comma 3 3 2 4 3 4 2 2 3" xfId="44749" xr:uid="{F21AF735-0994-45E5-B470-FA6F6F0FA375}"/>
    <cellStyle name="Comma 3 3 2 4 3 4 2 3" xfId="21526" xr:uid="{DEFE42F1-9DFC-47FD-B242-AEE551E28E19}"/>
    <cellStyle name="Comma 3 3 2 4 3 4 2 3 2" xfId="52350" xr:uid="{DD963979-F0B1-4412-9859-019E0938CF90}"/>
    <cellStyle name="Comma 3 3 2 4 3 4 2 4" xfId="36940" xr:uid="{CC22EADA-2B87-48A4-A028-D4D0009706E3}"/>
    <cellStyle name="Comma 3 3 2 4 3 4 3" xfId="10121" xr:uid="{337906A6-6B92-469E-A1F9-31C77F73AC05}"/>
    <cellStyle name="Comma 3 3 2 4 3 4 3 2" xfId="25532" xr:uid="{5DE6B7F9-A9B6-4657-A053-0C2FC2D20D68}"/>
    <cellStyle name="Comma 3 3 2 4 3 4 3 2 2" xfId="56356" xr:uid="{A4DBBF47-1E22-4B0B-96CD-69FB28D6AA44}"/>
    <cellStyle name="Comma 3 3 2 4 3 4 3 3" xfId="40946" xr:uid="{6F18A025-2548-43E8-B6F6-53E5DDCCA2D3}"/>
    <cellStyle name="Comma 3 3 2 4 3 4 4" xfId="17723" xr:uid="{50346935-19D8-46A6-BB73-87066A0C6E93}"/>
    <cellStyle name="Comma 3 3 2 4 3 4 4 2" xfId="48547" xr:uid="{A9F763B1-A34C-4A16-996B-E1D03209470D}"/>
    <cellStyle name="Comma 3 3 2 4 3 4 5" xfId="33137" xr:uid="{8F9A7635-F325-4CF3-8E8C-226F19BDA120}"/>
    <cellStyle name="Comma 3 3 2 4 3 5" xfId="4214" xr:uid="{E63E8DF9-ED40-4388-B491-7BEF6D20CB41}"/>
    <cellStyle name="Comma 3 3 2 4 3 5 2" xfId="12025" xr:uid="{E15EBD11-E35F-416A-808A-E07F680EF66F}"/>
    <cellStyle name="Comma 3 3 2 4 3 5 2 2" xfId="27436" xr:uid="{16D0BD87-9ECE-4E3D-A8B0-CDFF2027BF2F}"/>
    <cellStyle name="Comma 3 3 2 4 3 5 2 2 2" xfId="58260" xr:uid="{78795E1A-B15C-4679-BA50-827939E08C29}"/>
    <cellStyle name="Comma 3 3 2 4 3 5 2 3" xfId="42850" xr:uid="{3B7A1950-B974-46F8-9B5C-C29265A9B771}"/>
    <cellStyle name="Comma 3 3 2 4 3 5 3" xfId="19627" xr:uid="{9BF7778C-E977-4ED1-9A0C-C5ED5D6C94A6}"/>
    <cellStyle name="Comma 3 3 2 4 3 5 3 2" xfId="50451" xr:uid="{46209C7B-ED7F-49FB-9496-B300053493A3}"/>
    <cellStyle name="Comma 3 3 2 4 3 5 4" xfId="35041" xr:uid="{AB2342C0-3DCF-4FD4-8BD0-0AAC181C0700}"/>
    <cellStyle name="Comma 3 3 2 4 3 6" xfId="8222" xr:uid="{C2CC1608-066D-458A-ACE8-5E36974B47D4}"/>
    <cellStyle name="Comma 3 3 2 4 3 6 2" xfId="23633" xr:uid="{8A15CCB9-F2B8-4840-BDF5-C6C651BDA63E}"/>
    <cellStyle name="Comma 3 3 2 4 3 6 2 2" xfId="54457" xr:uid="{5AA9F604-5BBA-4BFB-942B-877EA08AD723}"/>
    <cellStyle name="Comma 3 3 2 4 3 6 3" xfId="39047" xr:uid="{E643F607-05EB-4904-9BE2-8B96C6803FFC}"/>
    <cellStyle name="Comma 3 3 2 4 3 7" xfId="15824" xr:uid="{7946F0D9-99D0-4112-82A6-F729FB3A09B7}"/>
    <cellStyle name="Comma 3 3 2 4 3 7 2" xfId="46648" xr:uid="{B2E876E6-B81E-4608-A3F1-8EA0CCB35B35}"/>
    <cellStyle name="Comma 3 3 2 4 3 8" xfId="31238" xr:uid="{68B53FB7-4520-4EF1-8456-A7BE6DE8B047}"/>
    <cellStyle name="Comma 3 3 2 4 4" xfId="831" xr:uid="{5EE5E851-B2E4-4071-9F69-BB6C1780B61C}"/>
    <cellStyle name="Comma 3 3 2 4 4 2" xfId="2730" xr:uid="{15811BAC-DFA2-40A2-9DEE-FAD458456276}"/>
    <cellStyle name="Comma 3 3 2 4 4 2 2" xfId="6533" xr:uid="{BD84162E-9F75-45B0-A7FA-9987771C9E4B}"/>
    <cellStyle name="Comma 3 3 2 4 4 2 2 2" xfId="14344" xr:uid="{3422E05B-99BE-49BE-94C9-84970F52F85D}"/>
    <cellStyle name="Comma 3 3 2 4 4 2 2 2 2" xfId="29755" xr:uid="{D2B13922-D1BA-4655-AD64-8B47067FF177}"/>
    <cellStyle name="Comma 3 3 2 4 4 2 2 2 2 2" xfId="60579" xr:uid="{C364E6D2-224F-4C9B-A666-4971F211E3B6}"/>
    <cellStyle name="Comma 3 3 2 4 4 2 2 2 3" xfId="45169" xr:uid="{C7AD1D50-C3A2-4917-B6FB-0438E2C0EE06}"/>
    <cellStyle name="Comma 3 3 2 4 4 2 2 3" xfId="21946" xr:uid="{A997A5F0-F62B-46C1-985E-34A0C610F74C}"/>
    <cellStyle name="Comma 3 3 2 4 4 2 2 3 2" xfId="52770" xr:uid="{E933A81D-CBF3-4318-A7C8-2BBBAFB9F9B8}"/>
    <cellStyle name="Comma 3 3 2 4 4 2 2 4" xfId="37360" xr:uid="{7A4A5AF0-EA7A-4F1E-AA8A-45A7A47CE81A}"/>
    <cellStyle name="Comma 3 3 2 4 4 2 3" xfId="10541" xr:uid="{779E7704-3A71-4263-9596-75938E7E95FC}"/>
    <cellStyle name="Comma 3 3 2 4 4 2 3 2" xfId="25952" xr:uid="{66CDCF3C-895C-4E64-8A27-E701F3660A13}"/>
    <cellStyle name="Comma 3 3 2 4 4 2 3 2 2" xfId="56776" xr:uid="{0144BD0A-D1E3-47DD-9EC7-C32DCB71D23A}"/>
    <cellStyle name="Comma 3 3 2 4 4 2 3 3" xfId="41366" xr:uid="{CFD08B6E-B115-489B-AAED-0C149784C3DE}"/>
    <cellStyle name="Comma 3 3 2 4 4 2 4" xfId="18143" xr:uid="{9DD41097-0CE4-475B-920D-9317D8AFDD1F}"/>
    <cellStyle name="Comma 3 3 2 4 4 2 4 2" xfId="48967" xr:uid="{53AD624D-7E77-4827-97FA-7C7533CB6E35}"/>
    <cellStyle name="Comma 3 3 2 4 4 2 5" xfId="33557" xr:uid="{FCB1C298-951D-46B5-A6FB-DCA86EAE4862}"/>
    <cellStyle name="Comma 3 3 2 4 4 3" xfId="4634" xr:uid="{F29AE764-8D2A-4F06-A475-7EF297C1A527}"/>
    <cellStyle name="Comma 3 3 2 4 4 3 2" xfId="12445" xr:uid="{63045244-2BFC-4DAA-863E-F8C573749867}"/>
    <cellStyle name="Comma 3 3 2 4 4 3 2 2" xfId="27856" xr:uid="{7989A69E-50C6-45B4-9B02-2701B1C3CAAC}"/>
    <cellStyle name="Comma 3 3 2 4 4 3 2 2 2" xfId="58680" xr:uid="{5DE0AB2F-4033-4935-B26E-729F5CC774D9}"/>
    <cellStyle name="Comma 3 3 2 4 4 3 2 3" xfId="43270" xr:uid="{019FA3CE-C999-4838-9C87-989FCBF2CA24}"/>
    <cellStyle name="Comma 3 3 2 4 4 3 3" xfId="20047" xr:uid="{DBE0C235-75F6-4900-99D3-75A1E0B99227}"/>
    <cellStyle name="Comma 3 3 2 4 4 3 3 2" xfId="50871" xr:uid="{26A14830-785B-409D-A765-13A922A64501}"/>
    <cellStyle name="Comma 3 3 2 4 4 3 4" xfId="35461" xr:uid="{26D3AE1A-4D53-43F2-863B-ADD6B75E6C41}"/>
    <cellStyle name="Comma 3 3 2 4 4 4" xfId="8642" xr:uid="{2C578C06-1646-49CB-B123-EC843AD0FA08}"/>
    <cellStyle name="Comma 3 3 2 4 4 4 2" xfId="24053" xr:uid="{8C47F60E-22C1-4D2B-8D8C-EF52E7867D9B}"/>
    <cellStyle name="Comma 3 3 2 4 4 4 2 2" xfId="54877" xr:uid="{78B7740A-2DA3-428D-98A1-6D4311242E24}"/>
    <cellStyle name="Comma 3 3 2 4 4 4 3" xfId="39467" xr:uid="{484B0C43-413A-4577-B587-053182EC4640}"/>
    <cellStyle name="Comma 3 3 2 4 4 5" xfId="16244" xr:uid="{F0335100-3259-48D1-834E-6B08F70FE93C}"/>
    <cellStyle name="Comma 3 3 2 4 4 5 2" xfId="47068" xr:uid="{8735ADE0-E975-4309-A96C-741351559CF8}"/>
    <cellStyle name="Comma 3 3 2 4 4 6" xfId="31658" xr:uid="{C9B25BB7-D44E-478D-A47B-849F298CD791}"/>
    <cellStyle name="Comma 3 3 2 4 5" xfId="1464" xr:uid="{D4704CC6-0EF1-49CC-8AB4-CCA5CE4C85ED}"/>
    <cellStyle name="Comma 3 3 2 4 5 2" xfId="3363" xr:uid="{38B5DB9C-2A4F-4707-8034-A3200D0E9959}"/>
    <cellStyle name="Comma 3 3 2 4 5 2 2" xfId="7166" xr:uid="{594A4E99-BCE5-48E6-950D-113B46B09B1F}"/>
    <cellStyle name="Comma 3 3 2 4 5 2 2 2" xfId="14977" xr:uid="{922F73B6-CE49-416F-BEAD-707F8D3E7E9D}"/>
    <cellStyle name="Comma 3 3 2 4 5 2 2 2 2" xfId="30388" xr:uid="{C03C7C59-C5FD-466E-8E85-3C31892221CE}"/>
    <cellStyle name="Comma 3 3 2 4 5 2 2 2 2 2" xfId="61212" xr:uid="{2B2062FA-13CF-46FB-A825-23A17C75EDDB}"/>
    <cellStyle name="Comma 3 3 2 4 5 2 2 2 3" xfId="45802" xr:uid="{8751FB29-B238-41F3-9F14-B240E668AB2C}"/>
    <cellStyle name="Comma 3 3 2 4 5 2 2 3" xfId="22579" xr:uid="{855292ED-F622-4E78-BD3B-61B5F706DBB8}"/>
    <cellStyle name="Comma 3 3 2 4 5 2 2 3 2" xfId="53403" xr:uid="{1FEDA86B-4943-4C0E-963E-3A1BA1C5E238}"/>
    <cellStyle name="Comma 3 3 2 4 5 2 2 4" xfId="37993" xr:uid="{C7217FB3-BC1C-463B-A0F5-71473FCEFE26}"/>
    <cellStyle name="Comma 3 3 2 4 5 2 3" xfId="11174" xr:uid="{1BBA5E5F-9859-4687-B8D1-05ACDB919825}"/>
    <cellStyle name="Comma 3 3 2 4 5 2 3 2" xfId="26585" xr:uid="{F4DA2F96-0002-4EF8-B71D-BF30658CB6F4}"/>
    <cellStyle name="Comma 3 3 2 4 5 2 3 2 2" xfId="57409" xr:uid="{89F0F135-37B6-4841-B698-89CFD7D17B3B}"/>
    <cellStyle name="Comma 3 3 2 4 5 2 3 3" xfId="41999" xr:uid="{FB5F88E3-BFB5-45F7-9FA4-53A3C8EB0D93}"/>
    <cellStyle name="Comma 3 3 2 4 5 2 4" xfId="18776" xr:uid="{FFF5E76E-D969-446F-8E1D-FCBA2B55F8F5}"/>
    <cellStyle name="Comma 3 3 2 4 5 2 4 2" xfId="49600" xr:uid="{32BF38CF-0E10-478E-ADDA-BD547097923E}"/>
    <cellStyle name="Comma 3 3 2 4 5 2 5" xfId="34190" xr:uid="{24A58B98-0C74-461A-AEDC-50F1817B394D}"/>
    <cellStyle name="Comma 3 3 2 4 5 3" xfId="5267" xr:uid="{B429344D-2166-4388-832F-7B355AC7C89A}"/>
    <cellStyle name="Comma 3 3 2 4 5 3 2" xfId="13078" xr:uid="{6E464A78-4777-43EE-9852-FC6BA59206BE}"/>
    <cellStyle name="Comma 3 3 2 4 5 3 2 2" xfId="28489" xr:uid="{D08C67D1-E163-4BC1-87F2-C40CFB9B7F85}"/>
    <cellStyle name="Comma 3 3 2 4 5 3 2 2 2" xfId="59313" xr:uid="{1245D859-C17E-45A1-8507-E85C404F9203}"/>
    <cellStyle name="Comma 3 3 2 4 5 3 2 3" xfId="43903" xr:uid="{9174518F-D4BF-4212-BD75-59D4646FBFB6}"/>
    <cellStyle name="Comma 3 3 2 4 5 3 3" xfId="20680" xr:uid="{33102970-15F4-49C1-9BFB-90E629B282A0}"/>
    <cellStyle name="Comma 3 3 2 4 5 3 3 2" xfId="51504" xr:uid="{F33D4A13-FCF9-452A-AB47-3A628D877468}"/>
    <cellStyle name="Comma 3 3 2 4 5 3 4" xfId="36094" xr:uid="{45C9552A-8F40-4282-863E-790BA79AA9EB}"/>
    <cellStyle name="Comma 3 3 2 4 5 4" xfId="9275" xr:uid="{65B996D8-0E67-4BCB-9637-221BA146BFA1}"/>
    <cellStyle name="Comma 3 3 2 4 5 4 2" xfId="24686" xr:uid="{93A4AD77-B792-4E2C-A057-186C2C666812}"/>
    <cellStyle name="Comma 3 3 2 4 5 4 2 2" xfId="55510" xr:uid="{8B4A0B1F-8DE5-4988-A9CC-AE6C4A749E2B}"/>
    <cellStyle name="Comma 3 3 2 4 5 4 3" xfId="40100" xr:uid="{44DBA92F-1886-43EF-8D7D-629D22FD3DCD}"/>
    <cellStyle name="Comma 3 3 2 4 5 5" xfId="16877" xr:uid="{308F0F66-9C4C-44A5-8AEC-ADD35584D11E}"/>
    <cellStyle name="Comma 3 3 2 4 5 5 2" xfId="47701" xr:uid="{BE85A3D3-8B3D-41CD-913F-4BA49B97A660}"/>
    <cellStyle name="Comma 3 3 2 4 5 6" xfId="32291" xr:uid="{BE7D8581-2EE4-484A-82E1-A5F5E7D736B6}"/>
    <cellStyle name="Comma 3 3 2 4 6" xfId="2097" xr:uid="{136FEEBF-2FDD-49A1-A018-8E33B268A66F}"/>
    <cellStyle name="Comma 3 3 2 4 6 2" xfId="5900" xr:uid="{5FC736EB-DE6D-46E8-8EAD-0CCAA6C7FBC9}"/>
    <cellStyle name="Comma 3 3 2 4 6 2 2" xfId="13711" xr:uid="{32A4FD17-256A-42A4-9535-3E3426C0B19F}"/>
    <cellStyle name="Comma 3 3 2 4 6 2 2 2" xfId="29122" xr:uid="{569BE391-A73B-42B5-AB1A-FC68184899FA}"/>
    <cellStyle name="Comma 3 3 2 4 6 2 2 2 2" xfId="59946" xr:uid="{A989B9E4-292A-47EE-8550-CBE81394B6F9}"/>
    <cellStyle name="Comma 3 3 2 4 6 2 2 3" xfId="44536" xr:uid="{B8116068-C069-465E-8FF0-2ADE8461F818}"/>
    <cellStyle name="Comma 3 3 2 4 6 2 3" xfId="21313" xr:uid="{86AE78F7-B2C4-45A6-89EE-D8AB2A6C5131}"/>
    <cellStyle name="Comma 3 3 2 4 6 2 3 2" xfId="52137" xr:uid="{0A662C2C-A139-4AE2-8555-06CFB19B3BEB}"/>
    <cellStyle name="Comma 3 3 2 4 6 2 4" xfId="36727" xr:uid="{773EF7AE-82D7-4E2D-A7E7-347E4F097753}"/>
    <cellStyle name="Comma 3 3 2 4 6 3" xfId="9908" xr:uid="{4FA77FA8-2369-4B7C-A163-D808CB66329F}"/>
    <cellStyle name="Comma 3 3 2 4 6 3 2" xfId="25319" xr:uid="{3D5E76B2-19ED-47F0-B80E-F291B3D81BA4}"/>
    <cellStyle name="Comma 3 3 2 4 6 3 2 2" xfId="56143" xr:uid="{FBF7F83B-8D4F-4EE7-85DC-6CD307FA716A}"/>
    <cellStyle name="Comma 3 3 2 4 6 3 3" xfId="40733" xr:uid="{B233B6CE-A649-427C-8088-E07E8C412E21}"/>
    <cellStyle name="Comma 3 3 2 4 6 4" xfId="17510" xr:uid="{5A7E2BFB-02CB-4F41-BD15-6349B26E60F3}"/>
    <cellStyle name="Comma 3 3 2 4 6 4 2" xfId="48334" xr:uid="{2CAF7C7E-DFE6-4794-BD53-A58F4479C574}"/>
    <cellStyle name="Comma 3 3 2 4 6 5" xfId="32924" xr:uid="{2B876872-6777-4071-8732-D3C8AE260EDF}"/>
    <cellStyle name="Comma 3 3 2 4 7" xfId="4001" xr:uid="{29C355F4-7B2E-4D15-92FF-43F1E6F3CF90}"/>
    <cellStyle name="Comma 3 3 2 4 7 2" xfId="11812" xr:uid="{0141B330-385C-417F-AA39-9C7251EA779F}"/>
    <cellStyle name="Comma 3 3 2 4 7 2 2" xfId="27223" xr:uid="{8EC93062-E4A9-440D-B91D-67C69A5AAA8A}"/>
    <cellStyle name="Comma 3 3 2 4 7 2 2 2" xfId="58047" xr:uid="{F2A451A8-914E-4AFB-95D2-34B298AE118D}"/>
    <cellStyle name="Comma 3 3 2 4 7 2 3" xfId="42637" xr:uid="{B719BA18-B17F-4800-B820-E9F760E4F243}"/>
    <cellStyle name="Comma 3 3 2 4 7 3" xfId="19414" xr:uid="{CD42BDC9-226A-42DA-A0D1-272412BEB64A}"/>
    <cellStyle name="Comma 3 3 2 4 7 3 2" xfId="50238" xr:uid="{1686B765-02DC-4AC3-A9C4-8C8189492010}"/>
    <cellStyle name="Comma 3 3 2 4 7 4" xfId="34828" xr:uid="{EFC834BA-16AC-4F76-9BCA-F6F269A0DB68}"/>
    <cellStyle name="Comma 3 3 2 4 8" xfId="8009" xr:uid="{F88F42AF-947F-4017-9FC2-841F99FAD1F2}"/>
    <cellStyle name="Comma 3 3 2 4 8 2" xfId="23420" xr:uid="{334FF67D-F68F-4AC2-83D9-858A9945B267}"/>
    <cellStyle name="Comma 3 3 2 4 8 2 2" xfId="54244" xr:uid="{0811B0DA-5AB0-4F5C-8820-ED35798FE0DD}"/>
    <cellStyle name="Comma 3 3 2 4 8 3" xfId="38834" xr:uid="{D24F37A2-967C-4E50-87EF-411A22D4357C}"/>
    <cellStyle name="Comma 3 3 2 4 9" xfId="7800" xr:uid="{A99D9C40-2D1E-43EE-9C09-6060782417E4}"/>
    <cellStyle name="Comma 3 3 2 4 9 2" xfId="23211" xr:uid="{B3CD8F83-A77E-4BF9-A64D-0BE0C8D0EA13}"/>
    <cellStyle name="Comma 3 3 2 4 9 2 2" xfId="54035" xr:uid="{94F15A18-7489-4783-B587-FF826137B89F}"/>
    <cellStyle name="Comma 3 3 2 4 9 3" xfId="38625" xr:uid="{6A71A7EC-59DA-4C8E-A812-DE016C64013A}"/>
    <cellStyle name="Comma 3 3 2 5" xfId="575" xr:uid="{BF3935CD-D229-45E6-9B38-DE9EFF7530DA}"/>
    <cellStyle name="Comma 3 3 2 5 2" xfId="1208" xr:uid="{DA76D337-787B-4D72-A4F0-239A3A350C15}"/>
    <cellStyle name="Comma 3 3 2 5 2 2" xfId="3107" xr:uid="{B694DE89-5556-4B9F-B54A-57DFA33A27B5}"/>
    <cellStyle name="Comma 3 3 2 5 2 2 2" xfId="6910" xr:uid="{8DF5A823-02CF-467A-8412-05C6F4E4FE89}"/>
    <cellStyle name="Comma 3 3 2 5 2 2 2 2" xfId="14721" xr:uid="{900D055F-0FD5-4B80-A29C-3086A9356797}"/>
    <cellStyle name="Comma 3 3 2 5 2 2 2 2 2" xfId="30132" xr:uid="{58FCFCAA-3407-4BAD-A792-D5279516F55A}"/>
    <cellStyle name="Comma 3 3 2 5 2 2 2 2 2 2" xfId="60956" xr:uid="{D1F05B24-2901-4597-85F4-2196512F6A5B}"/>
    <cellStyle name="Comma 3 3 2 5 2 2 2 2 3" xfId="45546" xr:uid="{C7C4CE5F-A2FF-4C66-A9C4-D0F59AFE5A04}"/>
    <cellStyle name="Comma 3 3 2 5 2 2 2 3" xfId="22323" xr:uid="{0E6CDE50-92B8-43B2-A806-CFA1A4F508CD}"/>
    <cellStyle name="Comma 3 3 2 5 2 2 2 3 2" xfId="53147" xr:uid="{4041C041-9B8D-44C7-8CC0-95CCDE3AA602}"/>
    <cellStyle name="Comma 3 3 2 5 2 2 2 4" xfId="37737" xr:uid="{A2D27FA4-B9EE-48B5-96D1-8FD2C544F2B0}"/>
    <cellStyle name="Comma 3 3 2 5 2 2 3" xfId="10918" xr:uid="{07F2288B-E352-47F6-9DF9-7B475FEE2074}"/>
    <cellStyle name="Comma 3 3 2 5 2 2 3 2" xfId="26329" xr:uid="{F147EA62-3D45-4889-A3DA-CF6BE1831349}"/>
    <cellStyle name="Comma 3 3 2 5 2 2 3 2 2" xfId="57153" xr:uid="{B8882574-6ED4-436C-8D9E-016269362713}"/>
    <cellStyle name="Comma 3 3 2 5 2 2 3 3" xfId="41743" xr:uid="{44BA203E-99F4-4FD9-A198-4BDE17098557}"/>
    <cellStyle name="Comma 3 3 2 5 2 2 4" xfId="18520" xr:uid="{3EAB3E77-DB7E-48F4-AC64-ECC68E71E420}"/>
    <cellStyle name="Comma 3 3 2 5 2 2 4 2" xfId="49344" xr:uid="{78A0B51E-D81E-432E-BBF5-A13C949A50CE}"/>
    <cellStyle name="Comma 3 3 2 5 2 2 5" xfId="33934" xr:uid="{528A7BF4-C0C1-4BED-9192-12153ABE3E80}"/>
    <cellStyle name="Comma 3 3 2 5 2 3" xfId="5011" xr:uid="{10395AB4-C40F-4669-9A51-82542E340061}"/>
    <cellStyle name="Comma 3 3 2 5 2 3 2" xfId="12822" xr:uid="{E5D82D1A-C0C2-41CF-8E84-70BB168E7ACF}"/>
    <cellStyle name="Comma 3 3 2 5 2 3 2 2" xfId="28233" xr:uid="{2CDF72B3-1510-4195-9A47-66C27B613728}"/>
    <cellStyle name="Comma 3 3 2 5 2 3 2 2 2" xfId="59057" xr:uid="{6DCDEC1C-AD81-4E5B-B245-C1838CD77AC7}"/>
    <cellStyle name="Comma 3 3 2 5 2 3 2 3" xfId="43647" xr:uid="{B96C4E7B-90B3-4C16-BFC5-6F426087898A}"/>
    <cellStyle name="Comma 3 3 2 5 2 3 3" xfId="20424" xr:uid="{05877CA1-E659-4F7A-BA61-8AFF2A5CEE07}"/>
    <cellStyle name="Comma 3 3 2 5 2 3 3 2" xfId="51248" xr:uid="{4FA8F49E-54C4-4A33-9F93-40B792C0210C}"/>
    <cellStyle name="Comma 3 3 2 5 2 3 4" xfId="35838" xr:uid="{DE4EBD7B-97EA-4E29-B63E-48EED70CD1F8}"/>
    <cellStyle name="Comma 3 3 2 5 2 4" xfId="9019" xr:uid="{52E38B1E-C170-46EE-84F7-0D83B9EA1D9F}"/>
    <cellStyle name="Comma 3 3 2 5 2 4 2" xfId="24430" xr:uid="{D6E6A977-47E3-4D38-8C28-623A4B949CD0}"/>
    <cellStyle name="Comma 3 3 2 5 2 4 2 2" xfId="55254" xr:uid="{006B4D94-634A-48E9-B74F-FE8CCDD48E04}"/>
    <cellStyle name="Comma 3 3 2 5 2 4 3" xfId="39844" xr:uid="{1E845734-1172-4F5B-9DCB-DD0A0BA4D51A}"/>
    <cellStyle name="Comma 3 3 2 5 2 5" xfId="16621" xr:uid="{41EABFE9-C20B-4DB8-A0FA-97822D1EAD91}"/>
    <cellStyle name="Comma 3 3 2 5 2 5 2" xfId="47445" xr:uid="{787868A7-4B0C-49D5-8D89-88DFD60E3BF9}"/>
    <cellStyle name="Comma 3 3 2 5 2 6" xfId="32035" xr:uid="{50D6411E-5201-4E59-A58B-49E7C16D5992}"/>
    <cellStyle name="Comma 3 3 2 5 3" xfId="1841" xr:uid="{8D6623E0-133A-40B2-87FA-532186650854}"/>
    <cellStyle name="Comma 3 3 2 5 3 2" xfId="3740" xr:uid="{A5EF7029-1750-4418-B43E-7387D0FBF70A}"/>
    <cellStyle name="Comma 3 3 2 5 3 2 2" xfId="7543" xr:uid="{0399100C-52E1-4FBD-84EA-26091B53DE4F}"/>
    <cellStyle name="Comma 3 3 2 5 3 2 2 2" xfId="15354" xr:uid="{4188A09D-B451-4111-B6BD-7F3B086E9000}"/>
    <cellStyle name="Comma 3 3 2 5 3 2 2 2 2" xfId="30765" xr:uid="{C6465620-F1AE-410F-92D7-D0DA242B6B86}"/>
    <cellStyle name="Comma 3 3 2 5 3 2 2 2 2 2" xfId="61589" xr:uid="{8C0A11B0-F3FE-45C6-B712-BBB82D336BF8}"/>
    <cellStyle name="Comma 3 3 2 5 3 2 2 2 3" xfId="46179" xr:uid="{EC12353F-6BB7-4577-9BCF-9A710CA249DE}"/>
    <cellStyle name="Comma 3 3 2 5 3 2 2 3" xfId="22956" xr:uid="{87C2AE57-6E41-4526-B7EC-6E2AC4DD34F3}"/>
    <cellStyle name="Comma 3 3 2 5 3 2 2 3 2" xfId="53780" xr:uid="{69E64274-AC3A-4CFB-BA92-6CDB4030D01A}"/>
    <cellStyle name="Comma 3 3 2 5 3 2 2 4" xfId="38370" xr:uid="{26EDF9D0-7EC9-4607-95F7-1105CC735A14}"/>
    <cellStyle name="Comma 3 3 2 5 3 2 3" xfId="11551" xr:uid="{7DD9AFBF-8302-4F5E-A468-7571E593F446}"/>
    <cellStyle name="Comma 3 3 2 5 3 2 3 2" xfId="26962" xr:uid="{492CF4DE-2E16-4DF7-8E84-B8647903DDF6}"/>
    <cellStyle name="Comma 3 3 2 5 3 2 3 2 2" xfId="57786" xr:uid="{59F3CD51-F897-4A01-AC1F-5801A3D53FB6}"/>
    <cellStyle name="Comma 3 3 2 5 3 2 3 3" xfId="42376" xr:uid="{B0CC29E7-96DF-42A6-B0DD-C7CE1E9B82F8}"/>
    <cellStyle name="Comma 3 3 2 5 3 2 4" xfId="19153" xr:uid="{41AF2AC5-5249-48EC-B88E-0617E6537263}"/>
    <cellStyle name="Comma 3 3 2 5 3 2 4 2" xfId="49977" xr:uid="{EA5F3357-7B96-49AF-A9B9-68A45341DDBE}"/>
    <cellStyle name="Comma 3 3 2 5 3 2 5" xfId="34567" xr:uid="{75FD83A9-EB53-4138-93FE-FBA3A700704C}"/>
    <cellStyle name="Comma 3 3 2 5 3 3" xfId="5644" xr:uid="{21463CCD-8DC3-438E-AABF-AEB3A59D3C9B}"/>
    <cellStyle name="Comma 3 3 2 5 3 3 2" xfId="13455" xr:uid="{A2D68ED1-0E27-4AEF-B38A-08F6DFD0CDBC}"/>
    <cellStyle name="Comma 3 3 2 5 3 3 2 2" xfId="28866" xr:uid="{367A8750-C081-40A8-A0AF-604BFDED3D03}"/>
    <cellStyle name="Comma 3 3 2 5 3 3 2 2 2" xfId="59690" xr:uid="{1C4DA28A-B70A-4943-8C1A-FE92FFD99ACA}"/>
    <cellStyle name="Comma 3 3 2 5 3 3 2 3" xfId="44280" xr:uid="{F73CD190-C979-4517-A605-00F3BAC1C356}"/>
    <cellStyle name="Comma 3 3 2 5 3 3 3" xfId="21057" xr:uid="{6C05080B-0BE0-47FB-8776-B3C012387335}"/>
    <cellStyle name="Comma 3 3 2 5 3 3 3 2" xfId="51881" xr:uid="{F2ED8FD0-01AD-484E-BD28-FE7437394723}"/>
    <cellStyle name="Comma 3 3 2 5 3 3 4" xfId="36471" xr:uid="{108E1736-DA2E-4FCC-AC96-59F8D62A7DE2}"/>
    <cellStyle name="Comma 3 3 2 5 3 4" xfId="9652" xr:uid="{4EAE3D98-4528-417A-907F-1B2856EF6D64}"/>
    <cellStyle name="Comma 3 3 2 5 3 4 2" xfId="25063" xr:uid="{F455FF84-578F-4016-8B82-B53E74EF26F0}"/>
    <cellStyle name="Comma 3 3 2 5 3 4 2 2" xfId="55887" xr:uid="{9272C621-9EEE-465D-B76E-E097D1BCDA32}"/>
    <cellStyle name="Comma 3 3 2 5 3 4 3" xfId="40477" xr:uid="{65485CBA-4DF2-43B0-B98B-079308AC4F81}"/>
    <cellStyle name="Comma 3 3 2 5 3 5" xfId="17254" xr:uid="{D343D832-E643-4D0D-ADF2-008D1345C5E9}"/>
    <cellStyle name="Comma 3 3 2 5 3 5 2" xfId="48078" xr:uid="{307D44B0-9005-4337-B069-870B40CDAEA7}"/>
    <cellStyle name="Comma 3 3 2 5 3 6" xfId="32668" xr:uid="{018CC37D-DA7D-460D-8552-3BC708057372}"/>
    <cellStyle name="Comma 3 3 2 5 4" xfId="2474" xr:uid="{CFF569D5-6DC1-42DC-9A31-18301932C0B5}"/>
    <cellStyle name="Comma 3 3 2 5 4 2" xfId="6277" xr:uid="{359FCD53-2721-427C-AC44-30CE47CD215D}"/>
    <cellStyle name="Comma 3 3 2 5 4 2 2" xfId="14088" xr:uid="{27AB4792-1838-46D7-9636-975E878A8D04}"/>
    <cellStyle name="Comma 3 3 2 5 4 2 2 2" xfId="29499" xr:uid="{02838FD9-402D-4972-B6B4-F78F827634E6}"/>
    <cellStyle name="Comma 3 3 2 5 4 2 2 2 2" xfId="60323" xr:uid="{5B13FE00-3C7B-4B91-B042-383B3D0603B6}"/>
    <cellStyle name="Comma 3 3 2 5 4 2 2 3" xfId="44913" xr:uid="{226186D4-9DC3-4152-B59B-8CBD6E37C98B}"/>
    <cellStyle name="Comma 3 3 2 5 4 2 3" xfId="21690" xr:uid="{7712D410-D1D0-4606-8491-030FEB226EF4}"/>
    <cellStyle name="Comma 3 3 2 5 4 2 3 2" xfId="52514" xr:uid="{F1350D42-64B0-49F1-899E-12D73801127B}"/>
    <cellStyle name="Comma 3 3 2 5 4 2 4" xfId="37104" xr:uid="{CE518945-2722-40FC-AC12-FAC0947BC560}"/>
    <cellStyle name="Comma 3 3 2 5 4 3" xfId="10285" xr:uid="{922C4213-CCA4-4D8E-8F0F-7F95AF9296AB}"/>
    <cellStyle name="Comma 3 3 2 5 4 3 2" xfId="25696" xr:uid="{B0799B8B-4BEA-4E62-B00A-3DFE6DAC4C7C}"/>
    <cellStyle name="Comma 3 3 2 5 4 3 2 2" xfId="56520" xr:uid="{B5361531-83C4-4C84-8198-B1FE413B3CDF}"/>
    <cellStyle name="Comma 3 3 2 5 4 3 3" xfId="41110" xr:uid="{0EC11257-F206-4F2D-A1CA-80CBC902F0FC}"/>
    <cellStyle name="Comma 3 3 2 5 4 4" xfId="17887" xr:uid="{3B2CFF3A-DE5D-4798-AA6A-7088B9576904}"/>
    <cellStyle name="Comma 3 3 2 5 4 4 2" xfId="48711" xr:uid="{EA976B17-7C07-47C9-AC77-FE94D11E124E}"/>
    <cellStyle name="Comma 3 3 2 5 4 5" xfId="33301" xr:uid="{2D17867D-1BFA-4C18-8385-480DD7E7CA2B}"/>
    <cellStyle name="Comma 3 3 2 5 5" xfId="4378" xr:uid="{409E381E-5189-4FCD-B127-704270D9BD2F}"/>
    <cellStyle name="Comma 3 3 2 5 5 2" xfId="12189" xr:uid="{61FF7FE3-74C8-4319-98A4-0B34816A612A}"/>
    <cellStyle name="Comma 3 3 2 5 5 2 2" xfId="27600" xr:uid="{E6488320-3F0E-4B3A-9072-8531027E91A2}"/>
    <cellStyle name="Comma 3 3 2 5 5 2 2 2" xfId="58424" xr:uid="{E5FE5D19-300B-455F-A9A9-567B83374587}"/>
    <cellStyle name="Comma 3 3 2 5 5 2 3" xfId="43014" xr:uid="{3A5E4955-C95E-4C01-B272-BEF766947A55}"/>
    <cellStyle name="Comma 3 3 2 5 5 3" xfId="19791" xr:uid="{A92084FF-6F48-47BC-BA27-B3E720AE4AFE}"/>
    <cellStyle name="Comma 3 3 2 5 5 3 2" xfId="50615" xr:uid="{6B6E54CB-ED52-4093-9F8C-5D27BF6B2009}"/>
    <cellStyle name="Comma 3 3 2 5 5 4" xfId="35205" xr:uid="{A89D5BDC-FAD2-4793-95E6-AD260960E8D4}"/>
    <cellStyle name="Comma 3 3 2 5 6" xfId="8386" xr:uid="{47BEE671-988C-4E06-8525-8101C3AC2FA2}"/>
    <cellStyle name="Comma 3 3 2 5 6 2" xfId="23797" xr:uid="{80438231-EECE-4CC0-B88B-484DB7E4345F}"/>
    <cellStyle name="Comma 3 3 2 5 6 2 2" xfId="54621" xr:uid="{CE9E055F-7049-40DF-9AA4-A74635DDFFD2}"/>
    <cellStyle name="Comma 3 3 2 5 6 3" xfId="39211" xr:uid="{0FC7F018-356A-4211-BB40-E961D4C999FE}"/>
    <cellStyle name="Comma 3 3 2 5 7" xfId="15988" xr:uid="{C2D4CCBE-C490-48A2-A3A5-B36EABE66BD7}"/>
    <cellStyle name="Comma 3 3 2 5 7 2" xfId="46812" xr:uid="{5DDA269A-8EE6-4C26-80E2-5C807BE5C84E}"/>
    <cellStyle name="Comma 3 3 2 5 8" xfId="31402" xr:uid="{BA9334C2-09B9-47E0-9339-A8FD99A8E7C6}"/>
    <cellStyle name="Comma 3 3 2 6" xfId="366" xr:uid="{245969C6-24EC-43B7-AFEB-DDF3BF79CA67}"/>
    <cellStyle name="Comma 3 3 2 6 2" xfId="999" xr:uid="{C3726E5E-E4E6-4E3B-AB3D-DD3B017E196C}"/>
    <cellStyle name="Comma 3 3 2 6 2 2" xfId="2898" xr:uid="{792216F5-ED11-4226-9764-3FA1A9E36819}"/>
    <cellStyle name="Comma 3 3 2 6 2 2 2" xfId="6701" xr:uid="{C509C187-D827-425D-908E-2F054D192ACD}"/>
    <cellStyle name="Comma 3 3 2 6 2 2 2 2" xfId="14512" xr:uid="{A8BC835C-AC76-41F4-8E32-E7195DC38BAD}"/>
    <cellStyle name="Comma 3 3 2 6 2 2 2 2 2" xfId="29923" xr:uid="{9CFA84F0-EFDB-47AE-8F31-12C4A247ED35}"/>
    <cellStyle name="Comma 3 3 2 6 2 2 2 2 2 2" xfId="60747" xr:uid="{F98E87C5-0ABA-453B-81E4-E338473D23BC}"/>
    <cellStyle name="Comma 3 3 2 6 2 2 2 2 3" xfId="45337" xr:uid="{B36A99C5-8221-4018-B565-12B243382B5F}"/>
    <cellStyle name="Comma 3 3 2 6 2 2 2 3" xfId="22114" xr:uid="{A5F5F511-010C-47EF-B9E4-C5A6B581923B}"/>
    <cellStyle name="Comma 3 3 2 6 2 2 2 3 2" xfId="52938" xr:uid="{78459912-2C56-4042-B412-BC61B55C401B}"/>
    <cellStyle name="Comma 3 3 2 6 2 2 2 4" xfId="37528" xr:uid="{3DC42AD6-878B-4DD1-819A-B47B130100FF}"/>
    <cellStyle name="Comma 3 3 2 6 2 2 3" xfId="10709" xr:uid="{0A14F083-5FF1-425B-B93B-52B4B89E2506}"/>
    <cellStyle name="Comma 3 3 2 6 2 2 3 2" xfId="26120" xr:uid="{AA49B46B-F8B6-47C0-B1DB-B222C79AAA79}"/>
    <cellStyle name="Comma 3 3 2 6 2 2 3 2 2" xfId="56944" xr:uid="{4886C273-1C3A-43E9-A169-0C4B03DC16AD}"/>
    <cellStyle name="Comma 3 3 2 6 2 2 3 3" xfId="41534" xr:uid="{33F445C2-72E2-4A91-A56B-E75A2D87DF00}"/>
    <cellStyle name="Comma 3 3 2 6 2 2 4" xfId="18311" xr:uid="{17D357B0-BB27-4E9C-910B-ACB252FA87BA}"/>
    <cellStyle name="Comma 3 3 2 6 2 2 4 2" xfId="49135" xr:uid="{BBBF3305-6B0A-4679-A70A-5FC1096D789C}"/>
    <cellStyle name="Comma 3 3 2 6 2 2 5" xfId="33725" xr:uid="{759A630C-EA6A-4BD0-A821-766B0D8F2E5F}"/>
    <cellStyle name="Comma 3 3 2 6 2 3" xfId="4802" xr:uid="{52FBEB78-C32B-4F43-B0B5-BEB283C74D15}"/>
    <cellStyle name="Comma 3 3 2 6 2 3 2" xfId="12613" xr:uid="{25964C22-A865-4255-B7C9-64999EB4A28F}"/>
    <cellStyle name="Comma 3 3 2 6 2 3 2 2" xfId="28024" xr:uid="{1E0AECBD-998D-497B-AA3E-742D33FF33EA}"/>
    <cellStyle name="Comma 3 3 2 6 2 3 2 2 2" xfId="58848" xr:uid="{A4B8E25D-D584-4259-A1F0-5DAA5467E18B}"/>
    <cellStyle name="Comma 3 3 2 6 2 3 2 3" xfId="43438" xr:uid="{193217C6-A5B9-419A-962D-3D01361C82B3}"/>
    <cellStyle name="Comma 3 3 2 6 2 3 3" xfId="20215" xr:uid="{B9B3EFAC-694A-4691-AE9B-97D114AC29E4}"/>
    <cellStyle name="Comma 3 3 2 6 2 3 3 2" xfId="51039" xr:uid="{B5C66308-03B9-498B-A25D-56A97F7CC0DB}"/>
    <cellStyle name="Comma 3 3 2 6 2 3 4" xfId="35629" xr:uid="{E5AF099D-EDB8-44F4-BD9C-0D511FB58F3D}"/>
    <cellStyle name="Comma 3 3 2 6 2 4" xfId="8810" xr:uid="{F0F53B04-FBEE-430B-9CD1-226B9E6F6244}"/>
    <cellStyle name="Comma 3 3 2 6 2 4 2" xfId="24221" xr:uid="{1BDE59B5-F81B-4A38-A4FD-4E0FECE3499D}"/>
    <cellStyle name="Comma 3 3 2 6 2 4 2 2" xfId="55045" xr:uid="{455487D7-A144-47FA-9338-55631FB0EA1A}"/>
    <cellStyle name="Comma 3 3 2 6 2 4 3" xfId="39635" xr:uid="{BB445E59-A15E-4C42-82AB-B01BAB85639A}"/>
    <cellStyle name="Comma 3 3 2 6 2 5" xfId="16412" xr:uid="{5039862B-21CD-46F9-BEF3-0C739394F7A4}"/>
    <cellStyle name="Comma 3 3 2 6 2 5 2" xfId="47236" xr:uid="{21FDDEB7-0AA9-4D61-9E0D-4CA6ECD8FDB6}"/>
    <cellStyle name="Comma 3 3 2 6 2 6" xfId="31826" xr:uid="{15BFD843-55CC-4B40-A19E-0B49CFD45D52}"/>
    <cellStyle name="Comma 3 3 2 6 3" xfId="1632" xr:uid="{2EEA4EAE-98E6-4963-9627-E5017003F2DA}"/>
    <cellStyle name="Comma 3 3 2 6 3 2" xfId="3531" xr:uid="{CA60726A-EDB6-45C0-993C-8F56A3514699}"/>
    <cellStyle name="Comma 3 3 2 6 3 2 2" xfId="7334" xr:uid="{BA4764CC-F692-483E-A7AE-15B4F2CC0F0E}"/>
    <cellStyle name="Comma 3 3 2 6 3 2 2 2" xfId="15145" xr:uid="{B3E8D047-260A-4E2D-BB72-CF2EFC46962B}"/>
    <cellStyle name="Comma 3 3 2 6 3 2 2 2 2" xfId="30556" xr:uid="{48D1052F-677B-4176-A25C-A3D074C79F0F}"/>
    <cellStyle name="Comma 3 3 2 6 3 2 2 2 2 2" xfId="61380" xr:uid="{F1F91096-3897-4ADE-A349-479C90C3D8C2}"/>
    <cellStyle name="Comma 3 3 2 6 3 2 2 2 3" xfId="45970" xr:uid="{24329BB6-00D0-4BD1-8005-7E2BABC7CAAF}"/>
    <cellStyle name="Comma 3 3 2 6 3 2 2 3" xfId="22747" xr:uid="{579DE20D-F202-4F48-B926-FB02E7E04109}"/>
    <cellStyle name="Comma 3 3 2 6 3 2 2 3 2" xfId="53571" xr:uid="{A42C24BC-CFFB-408A-BD1F-749E5CB32011}"/>
    <cellStyle name="Comma 3 3 2 6 3 2 2 4" xfId="38161" xr:uid="{A22D942D-CD06-439B-8325-F43ECD2BD827}"/>
    <cellStyle name="Comma 3 3 2 6 3 2 3" xfId="11342" xr:uid="{3B0ACD7B-3303-4A69-8181-CE2A58DD8DAB}"/>
    <cellStyle name="Comma 3 3 2 6 3 2 3 2" xfId="26753" xr:uid="{EDE5698B-B65C-4400-8B15-125FCCE372A5}"/>
    <cellStyle name="Comma 3 3 2 6 3 2 3 2 2" xfId="57577" xr:uid="{D8EE6E7D-D70C-4643-AEA0-A884A162A009}"/>
    <cellStyle name="Comma 3 3 2 6 3 2 3 3" xfId="42167" xr:uid="{C6B362AB-2DBD-463E-BF84-AF927853632A}"/>
    <cellStyle name="Comma 3 3 2 6 3 2 4" xfId="18944" xr:uid="{32CAB059-CD10-413D-AC66-7A3E3D373017}"/>
    <cellStyle name="Comma 3 3 2 6 3 2 4 2" xfId="49768" xr:uid="{678AB452-B4BB-44D0-9B74-9C493680C76A}"/>
    <cellStyle name="Comma 3 3 2 6 3 2 5" xfId="34358" xr:uid="{487F89A4-B247-4E4E-A68C-E7D44EAF7C15}"/>
    <cellStyle name="Comma 3 3 2 6 3 3" xfId="5435" xr:uid="{760A2775-D907-4DAD-B0C9-B42FF60EC836}"/>
    <cellStyle name="Comma 3 3 2 6 3 3 2" xfId="13246" xr:uid="{1A1E637D-B278-49A3-B0D9-4703B383A614}"/>
    <cellStyle name="Comma 3 3 2 6 3 3 2 2" xfId="28657" xr:uid="{15429B08-5808-4BDE-B796-22F4C70E4F8D}"/>
    <cellStyle name="Comma 3 3 2 6 3 3 2 2 2" xfId="59481" xr:uid="{940C61D9-0B42-450F-85F4-71AEC771F4E6}"/>
    <cellStyle name="Comma 3 3 2 6 3 3 2 3" xfId="44071" xr:uid="{5CED3C03-F5E0-4BC9-9A63-A062B1EB942D}"/>
    <cellStyle name="Comma 3 3 2 6 3 3 3" xfId="20848" xr:uid="{A5CAA545-0FB7-4D0F-A933-8ED90577190D}"/>
    <cellStyle name="Comma 3 3 2 6 3 3 3 2" xfId="51672" xr:uid="{1D3A1E2E-0899-4E0A-9AE1-CB8DD10BEB7C}"/>
    <cellStyle name="Comma 3 3 2 6 3 3 4" xfId="36262" xr:uid="{80E0A352-53BC-423C-A2DF-76433FD496AB}"/>
    <cellStyle name="Comma 3 3 2 6 3 4" xfId="9443" xr:uid="{78E68349-D2AE-48D8-A49D-AABB5C19968B}"/>
    <cellStyle name="Comma 3 3 2 6 3 4 2" xfId="24854" xr:uid="{664A6B10-4DB5-4E34-897C-C551A6C835DF}"/>
    <cellStyle name="Comma 3 3 2 6 3 4 2 2" xfId="55678" xr:uid="{C9E3741D-7AA8-4829-B2C4-080563565B45}"/>
    <cellStyle name="Comma 3 3 2 6 3 4 3" xfId="40268" xr:uid="{39B318E5-D415-48D3-B0E2-491447C67C87}"/>
    <cellStyle name="Comma 3 3 2 6 3 5" xfId="17045" xr:uid="{35015250-A855-4A4E-8FBD-50AC8022B27C}"/>
    <cellStyle name="Comma 3 3 2 6 3 5 2" xfId="47869" xr:uid="{313E5268-DD6A-4755-976B-0605A37B946E}"/>
    <cellStyle name="Comma 3 3 2 6 3 6" xfId="32459" xr:uid="{F8AF3D22-0C76-4780-88FE-42CD8CEF7DC2}"/>
    <cellStyle name="Comma 3 3 2 6 4" xfId="2265" xr:uid="{A2FC3C4F-498D-40FB-B742-7C736E14CFBE}"/>
    <cellStyle name="Comma 3 3 2 6 4 2" xfId="6068" xr:uid="{ABE7B7B3-64E8-4048-96EB-C9B9458CC901}"/>
    <cellStyle name="Comma 3 3 2 6 4 2 2" xfId="13879" xr:uid="{D809FD25-8F6D-4B74-B492-2D576391BB5B}"/>
    <cellStyle name="Comma 3 3 2 6 4 2 2 2" xfId="29290" xr:uid="{AA1CF56C-2FBA-4E0D-BC4F-C6B20F270FBE}"/>
    <cellStyle name="Comma 3 3 2 6 4 2 2 2 2" xfId="60114" xr:uid="{AE074177-9CAC-4D32-8F04-BD6DD414AB25}"/>
    <cellStyle name="Comma 3 3 2 6 4 2 2 3" xfId="44704" xr:uid="{6ABD9EF9-E0EB-4AE1-98F0-1654B7F08393}"/>
    <cellStyle name="Comma 3 3 2 6 4 2 3" xfId="21481" xr:uid="{9E5F70C3-5ABE-4314-8E6D-26F51BA9960C}"/>
    <cellStyle name="Comma 3 3 2 6 4 2 3 2" xfId="52305" xr:uid="{2AA44359-139A-48C5-9085-96B26BC41DFE}"/>
    <cellStyle name="Comma 3 3 2 6 4 2 4" xfId="36895" xr:uid="{312C5179-83EC-4D73-9367-F051DA6C8B88}"/>
    <cellStyle name="Comma 3 3 2 6 4 3" xfId="10076" xr:uid="{80202D65-7EED-41FA-A211-71C69511EFB7}"/>
    <cellStyle name="Comma 3 3 2 6 4 3 2" xfId="25487" xr:uid="{C57D24E8-A6F5-4BFC-BF69-697C0BC38FB8}"/>
    <cellStyle name="Comma 3 3 2 6 4 3 2 2" xfId="56311" xr:uid="{5905F038-22BF-440E-B384-8CA8A0C5B082}"/>
    <cellStyle name="Comma 3 3 2 6 4 3 3" xfId="40901" xr:uid="{B1D070EE-BE63-40C3-BAA7-D52305F0BBB6}"/>
    <cellStyle name="Comma 3 3 2 6 4 4" xfId="17678" xr:uid="{19AB24D6-2D03-4921-8864-3233BACD1933}"/>
    <cellStyle name="Comma 3 3 2 6 4 4 2" xfId="48502" xr:uid="{2516244F-6A51-4F35-9509-3D8A744879CB}"/>
    <cellStyle name="Comma 3 3 2 6 4 5" xfId="33092" xr:uid="{B05FC0FA-3CC3-4CC3-A475-C4A50C98066C}"/>
    <cellStyle name="Comma 3 3 2 6 5" xfId="4169" xr:uid="{46E71592-E1C4-4048-B319-31E26C472B2B}"/>
    <cellStyle name="Comma 3 3 2 6 5 2" xfId="11980" xr:uid="{7BAEA5C0-D751-48ED-90A0-2734476D90CC}"/>
    <cellStyle name="Comma 3 3 2 6 5 2 2" xfId="27391" xr:uid="{4D01DBC0-8699-461D-9175-7CC5127EDD52}"/>
    <cellStyle name="Comma 3 3 2 6 5 2 2 2" xfId="58215" xr:uid="{84E8CE30-E7D9-4378-9119-068F243CF955}"/>
    <cellStyle name="Comma 3 3 2 6 5 2 3" xfId="42805" xr:uid="{FE10BBAA-5CF3-45F9-8A1B-E88D3B098CD2}"/>
    <cellStyle name="Comma 3 3 2 6 5 3" xfId="19582" xr:uid="{24CBD2B3-DE96-40BF-A048-94B8CDC75243}"/>
    <cellStyle name="Comma 3 3 2 6 5 3 2" xfId="50406" xr:uid="{9621031F-4650-406B-9E4B-00DFD5BC5738}"/>
    <cellStyle name="Comma 3 3 2 6 5 4" xfId="34996" xr:uid="{F39704D1-D3F5-4D92-A7C3-080BE2702A32}"/>
    <cellStyle name="Comma 3 3 2 6 6" xfId="8177" xr:uid="{5744EF16-D5C3-4A91-AB8B-ECC38A9C5CCE}"/>
    <cellStyle name="Comma 3 3 2 6 6 2" xfId="23588" xr:uid="{065DC0BF-E954-44DF-8E0A-16EA9DEA35A6}"/>
    <cellStyle name="Comma 3 3 2 6 6 2 2" xfId="54412" xr:uid="{DEAFF578-877C-4274-B4A0-EAA300E6F8D6}"/>
    <cellStyle name="Comma 3 3 2 6 6 3" xfId="39002" xr:uid="{16374B59-4FE3-41E4-AE46-CB8102FA69A0}"/>
    <cellStyle name="Comma 3 3 2 6 7" xfId="15779" xr:uid="{45C51936-BA77-44C5-93F9-FECCE3FEE9BD}"/>
    <cellStyle name="Comma 3 3 2 6 7 2" xfId="46603" xr:uid="{D26668A3-CC5C-46EF-9C8D-70666E804886}"/>
    <cellStyle name="Comma 3 3 2 6 8" xfId="31193" xr:uid="{3BDD734C-E800-4CC0-A00F-A5D9E3876FC3}"/>
    <cellStyle name="Comma 3 3 2 7" xfId="786" xr:uid="{E05C097F-AA7B-40E1-81A4-D17EEA6E0604}"/>
    <cellStyle name="Comma 3 3 2 7 2" xfId="2685" xr:uid="{EACEC725-6BA5-4F66-B4A2-766FF01F8373}"/>
    <cellStyle name="Comma 3 3 2 7 2 2" xfId="6488" xr:uid="{F0511AA9-6838-4442-B317-02D0EC761035}"/>
    <cellStyle name="Comma 3 3 2 7 2 2 2" xfId="14299" xr:uid="{2809C545-C60F-4DF8-B6A0-8173057E53E3}"/>
    <cellStyle name="Comma 3 3 2 7 2 2 2 2" xfId="29710" xr:uid="{74083249-E1CE-4721-843B-7EB56C27F0B8}"/>
    <cellStyle name="Comma 3 3 2 7 2 2 2 2 2" xfId="60534" xr:uid="{7871065C-84D0-4035-916F-74F652ECE18B}"/>
    <cellStyle name="Comma 3 3 2 7 2 2 2 3" xfId="45124" xr:uid="{DEE1A584-EA0B-44B8-BA71-8C7E73F8A4F8}"/>
    <cellStyle name="Comma 3 3 2 7 2 2 3" xfId="21901" xr:uid="{C6C7E335-47FF-415F-AB4E-7ECF70329EA3}"/>
    <cellStyle name="Comma 3 3 2 7 2 2 3 2" xfId="52725" xr:uid="{D1294255-9064-4230-A23B-804B57010670}"/>
    <cellStyle name="Comma 3 3 2 7 2 2 4" xfId="37315" xr:uid="{2FCFE7B8-556F-4FF5-92C6-3DF8D350800A}"/>
    <cellStyle name="Comma 3 3 2 7 2 3" xfId="10496" xr:uid="{08FDB992-07D3-411A-BEA6-2C96F2E15B2A}"/>
    <cellStyle name="Comma 3 3 2 7 2 3 2" xfId="25907" xr:uid="{76656F7A-C6B4-4B45-A293-D5A9DE77B862}"/>
    <cellStyle name="Comma 3 3 2 7 2 3 2 2" xfId="56731" xr:uid="{7DCBBFB4-2127-4EF6-A9DC-2DA95B26DEA1}"/>
    <cellStyle name="Comma 3 3 2 7 2 3 3" xfId="41321" xr:uid="{C6BF151D-40FA-4DC2-ADB0-B403D1BB434B}"/>
    <cellStyle name="Comma 3 3 2 7 2 4" xfId="18098" xr:uid="{7EEADA3E-F823-442A-BB57-B7D6895C9610}"/>
    <cellStyle name="Comma 3 3 2 7 2 4 2" xfId="48922" xr:uid="{25E5AC6F-AA73-4369-AB1C-5BA4A568A04C}"/>
    <cellStyle name="Comma 3 3 2 7 2 5" xfId="33512" xr:uid="{34EF1AB9-85B4-4341-98B9-7D64F1B37445}"/>
    <cellStyle name="Comma 3 3 2 7 3" xfId="4589" xr:uid="{9BA7F675-27B0-40EC-8A94-94B9BF8B6676}"/>
    <cellStyle name="Comma 3 3 2 7 3 2" xfId="12400" xr:uid="{CB8DC99D-D27A-4D68-88B8-67E4779C9EAD}"/>
    <cellStyle name="Comma 3 3 2 7 3 2 2" xfId="27811" xr:uid="{7808EBC4-12EE-453B-B600-3E2F52EF3FE9}"/>
    <cellStyle name="Comma 3 3 2 7 3 2 2 2" xfId="58635" xr:uid="{740A53CE-CD0D-4919-BFE5-F82A98DF83DB}"/>
    <cellStyle name="Comma 3 3 2 7 3 2 3" xfId="43225" xr:uid="{3D1D57BC-7D71-4AC0-82B6-2D808A699D4F}"/>
    <cellStyle name="Comma 3 3 2 7 3 3" xfId="20002" xr:uid="{F8D2CEAA-CA76-484D-8AD5-0A0B92CD86B7}"/>
    <cellStyle name="Comma 3 3 2 7 3 3 2" xfId="50826" xr:uid="{C28083E0-0128-4441-AEC1-99A5B3FDBA65}"/>
    <cellStyle name="Comma 3 3 2 7 3 4" xfId="35416" xr:uid="{591D6564-5B4E-420A-BB3E-2CB3BB651261}"/>
    <cellStyle name="Comma 3 3 2 7 4" xfId="8597" xr:uid="{4867A12B-036D-4E38-9E0E-65347F464DB8}"/>
    <cellStyle name="Comma 3 3 2 7 4 2" xfId="24008" xr:uid="{D7978998-0F57-490D-98F6-429CB6667EAC}"/>
    <cellStyle name="Comma 3 3 2 7 4 2 2" xfId="54832" xr:uid="{87E549D3-55F0-4110-945F-D95BF57425B6}"/>
    <cellStyle name="Comma 3 3 2 7 4 3" xfId="39422" xr:uid="{9DED9F4D-C9C8-40B0-8227-891B2EBD9D39}"/>
    <cellStyle name="Comma 3 3 2 7 5" xfId="16199" xr:uid="{E84EA6B7-DB82-4A01-A9CD-F998416511AD}"/>
    <cellStyle name="Comma 3 3 2 7 5 2" xfId="47023" xr:uid="{5D07C16F-35E6-4D3E-BB54-E70E4D637BF1}"/>
    <cellStyle name="Comma 3 3 2 7 6" xfId="31613" xr:uid="{F46CAC9C-6902-49E6-80B3-7E374A42A8D5}"/>
    <cellStyle name="Comma 3 3 2 8" xfId="1419" xr:uid="{E5ABE5B5-E7B5-4C12-AB68-2C4086871041}"/>
    <cellStyle name="Comma 3 3 2 8 2" xfId="3318" xr:uid="{41A4A927-796E-41BC-9EE3-1EC0CEB52D8E}"/>
    <cellStyle name="Comma 3 3 2 8 2 2" xfId="7121" xr:uid="{6D0D8D5D-4A44-4F05-960A-7C7E58AA99B5}"/>
    <cellStyle name="Comma 3 3 2 8 2 2 2" xfId="14932" xr:uid="{9B484462-CBBD-41E4-B529-29B957253876}"/>
    <cellStyle name="Comma 3 3 2 8 2 2 2 2" xfId="30343" xr:uid="{2C9F6805-F9BC-425D-83DB-F05447C799F6}"/>
    <cellStyle name="Comma 3 3 2 8 2 2 2 2 2" xfId="61167" xr:uid="{8F40BFA6-185B-4F39-A850-DFB4C787878A}"/>
    <cellStyle name="Comma 3 3 2 8 2 2 2 3" xfId="45757" xr:uid="{5CA95418-2952-4635-8F53-17DC37262852}"/>
    <cellStyle name="Comma 3 3 2 8 2 2 3" xfId="22534" xr:uid="{D63BD1A9-30E2-4693-920C-ABF40316ABC9}"/>
    <cellStyle name="Comma 3 3 2 8 2 2 3 2" xfId="53358" xr:uid="{9E152B4E-AEBE-4E88-9140-94D6302B3B49}"/>
    <cellStyle name="Comma 3 3 2 8 2 2 4" xfId="37948" xr:uid="{1637815F-5742-4B82-8217-6FAD22EC53EB}"/>
    <cellStyle name="Comma 3 3 2 8 2 3" xfId="11129" xr:uid="{68D90B26-1FDF-4A8C-A5AD-475BDD07C933}"/>
    <cellStyle name="Comma 3 3 2 8 2 3 2" xfId="26540" xr:uid="{AA865B36-6121-435C-A9DF-999E9EA702AC}"/>
    <cellStyle name="Comma 3 3 2 8 2 3 2 2" xfId="57364" xr:uid="{3EEB50A8-EF5D-4572-8701-F94F33414C8E}"/>
    <cellStyle name="Comma 3 3 2 8 2 3 3" xfId="41954" xr:uid="{0C2153FE-DDA6-4D25-9C6F-A48E5654AA18}"/>
    <cellStyle name="Comma 3 3 2 8 2 4" xfId="18731" xr:uid="{195CB27D-FE5B-45FA-9272-30CC0A373DB4}"/>
    <cellStyle name="Comma 3 3 2 8 2 4 2" xfId="49555" xr:uid="{58238613-D6F7-407D-8B62-2DA82A91196A}"/>
    <cellStyle name="Comma 3 3 2 8 2 5" xfId="34145" xr:uid="{3DE17BC7-B76D-4C5A-B4DD-46A91ED08BAC}"/>
    <cellStyle name="Comma 3 3 2 8 3" xfId="5222" xr:uid="{E6EFD2EF-53A0-4D31-9E82-CBA9D28C259D}"/>
    <cellStyle name="Comma 3 3 2 8 3 2" xfId="13033" xr:uid="{A0528B34-0B0F-492E-B471-514291B63C87}"/>
    <cellStyle name="Comma 3 3 2 8 3 2 2" xfId="28444" xr:uid="{3B122C01-5CF9-433B-9BA0-E55DADF4A2DE}"/>
    <cellStyle name="Comma 3 3 2 8 3 2 2 2" xfId="59268" xr:uid="{032C8B92-9A65-4395-965B-3C29C77A01D7}"/>
    <cellStyle name="Comma 3 3 2 8 3 2 3" xfId="43858" xr:uid="{EB8977A6-A9F1-4067-AB4E-CCB4B4C8B7EB}"/>
    <cellStyle name="Comma 3 3 2 8 3 3" xfId="20635" xr:uid="{65DD9156-2AB3-417E-87ED-7E8B37BE81BD}"/>
    <cellStyle name="Comma 3 3 2 8 3 3 2" xfId="51459" xr:uid="{8D446F05-4EFA-446A-9ACA-F962142E99C3}"/>
    <cellStyle name="Comma 3 3 2 8 3 4" xfId="36049" xr:uid="{B62B05E1-7EC4-4569-8678-12D4D7455AC0}"/>
    <cellStyle name="Comma 3 3 2 8 4" xfId="9230" xr:uid="{78B1065B-C710-49D3-8CEB-EFD4B5DA1938}"/>
    <cellStyle name="Comma 3 3 2 8 4 2" xfId="24641" xr:uid="{283D4DBE-1ABD-4AD4-91B2-6A705E2AF43E}"/>
    <cellStyle name="Comma 3 3 2 8 4 2 2" xfId="55465" xr:uid="{925D3D78-131D-4F81-87B2-1931E0A2FBFB}"/>
    <cellStyle name="Comma 3 3 2 8 4 3" xfId="40055" xr:uid="{B649412C-B8DB-4399-8E3C-B86C19BC917B}"/>
    <cellStyle name="Comma 3 3 2 8 5" xfId="16832" xr:uid="{30B42E81-146E-4C1E-B670-1FD4BB2A10BC}"/>
    <cellStyle name="Comma 3 3 2 8 5 2" xfId="47656" xr:uid="{89E4776B-FD39-490D-BA92-2BA09024AB3E}"/>
    <cellStyle name="Comma 3 3 2 8 6" xfId="32246" xr:uid="{38F6F412-11E1-44C6-8AE9-2D1949C5636F}"/>
    <cellStyle name="Comma 3 3 2 9" xfId="2052" xr:uid="{BF287F8D-6A44-4A05-8A80-29731CFBCA76}"/>
    <cellStyle name="Comma 3 3 2 9 2" xfId="5855" xr:uid="{01EB755E-EE47-4AE2-B540-F367B39C8A8A}"/>
    <cellStyle name="Comma 3 3 2 9 2 2" xfId="13666" xr:uid="{471E68BD-5462-4E01-B0F3-DF7E0796AA38}"/>
    <cellStyle name="Comma 3 3 2 9 2 2 2" xfId="29077" xr:uid="{5FCD2DA2-4636-439A-A1B3-DAA16963F80B}"/>
    <cellStyle name="Comma 3 3 2 9 2 2 2 2" xfId="59901" xr:uid="{73686D77-DCD3-4682-9FF6-2D5D886B8B98}"/>
    <cellStyle name="Comma 3 3 2 9 2 2 3" xfId="44491" xr:uid="{B0125DCA-54CA-4CE1-A443-9DA91C4EC2ED}"/>
    <cellStyle name="Comma 3 3 2 9 2 3" xfId="21268" xr:uid="{590465C3-1531-4D1B-842E-AFE1960AC2B8}"/>
    <cellStyle name="Comma 3 3 2 9 2 3 2" xfId="52092" xr:uid="{4918305C-DE97-4857-A622-18956F1E98D4}"/>
    <cellStyle name="Comma 3 3 2 9 2 4" xfId="36682" xr:uid="{59C8042C-1039-4034-828C-E51A79A4D28B}"/>
    <cellStyle name="Comma 3 3 2 9 3" xfId="9863" xr:uid="{4BA563DA-573A-4026-A79F-1A8A07453444}"/>
    <cellStyle name="Comma 3 3 2 9 3 2" xfId="25274" xr:uid="{C8978C5E-DE3C-4A66-803E-C2A09AAE72BA}"/>
    <cellStyle name="Comma 3 3 2 9 3 2 2" xfId="56098" xr:uid="{6256714C-140F-4324-8F3C-9AF3ED3FB8DE}"/>
    <cellStyle name="Comma 3 3 2 9 3 3" xfId="40688" xr:uid="{D0FAF7F3-980A-4E28-914C-0B7FD2807E03}"/>
    <cellStyle name="Comma 3 3 2 9 4" xfId="17465" xr:uid="{D8DC8C97-9A07-45AB-BC53-FD19ADFE1441}"/>
    <cellStyle name="Comma 3 3 2 9 4 2" xfId="48289" xr:uid="{05AB15D6-8342-4296-AEC7-D547EC59BE02}"/>
    <cellStyle name="Comma 3 3 2 9 5" xfId="32879" xr:uid="{DE248697-0BF8-47EC-B2DB-9AEE300822F1}"/>
    <cellStyle name="Comma 3 3 3" xfId="209" xr:uid="{EE791196-9949-4CB2-8AA8-7E81AC898F64}"/>
    <cellStyle name="Comma 3 3 3 10" xfId="7820" xr:uid="{9C59F296-0174-45C0-AF5F-FA252EF94581}"/>
    <cellStyle name="Comma 3 3 3 10 2" xfId="23231" xr:uid="{69A66EBE-9A8C-4907-95EC-D6049A6A9E17}"/>
    <cellStyle name="Comma 3 3 3 10 2 2" xfId="54055" xr:uid="{884DC1DF-9D81-4011-9F44-56C872AC5E55}"/>
    <cellStyle name="Comma 3 3 3 10 3" xfId="38645" xr:uid="{6A2523DB-E031-493B-B931-299803CDA88B}"/>
    <cellStyle name="Comma 3 3 3 11" xfId="15631" xr:uid="{B4826813-6495-40BE-AB8E-BA152422884E}"/>
    <cellStyle name="Comma 3 3 3 11 2" xfId="46455" xr:uid="{AD38A075-359D-4256-8FBB-431AE8F1A244}"/>
    <cellStyle name="Comma 3 3 3 12" xfId="31045" xr:uid="{A6F81107-6609-4803-86CC-216030F6DC7A}"/>
    <cellStyle name="Comma 3 3 3 2" xfId="291" xr:uid="{A839787F-08F5-477A-915A-0B2687DC434D}"/>
    <cellStyle name="Comma 3 3 3 2 10" xfId="15713" xr:uid="{61C2E96C-2DE6-403F-A515-8E03E466A74E}"/>
    <cellStyle name="Comma 3 3 3 2 10 2" xfId="46537" xr:uid="{70D60F18-664A-48BB-B5CD-A8CFDF3E4A57}"/>
    <cellStyle name="Comma 3 3 3 2 11" xfId="31127" xr:uid="{89A92EE2-491A-46B1-A21D-0B3998481AB2}"/>
    <cellStyle name="Comma 3 3 3 2 2" xfId="722" xr:uid="{16613045-43D8-486C-8A57-F7E6AC602BAC}"/>
    <cellStyle name="Comma 3 3 3 2 2 2" xfId="1355" xr:uid="{CABBFBA7-2A68-4D72-BF83-F9025671A863}"/>
    <cellStyle name="Comma 3 3 3 2 2 2 2" xfId="3254" xr:uid="{FFE35528-796E-4463-A24C-D9858F89F4B3}"/>
    <cellStyle name="Comma 3 3 3 2 2 2 2 2" xfId="7057" xr:uid="{DF833B19-7BDF-4E1E-9029-A4287BE9402B}"/>
    <cellStyle name="Comma 3 3 3 2 2 2 2 2 2" xfId="14868" xr:uid="{3BB3372B-DD16-4D8C-8FAB-A0D6E245C067}"/>
    <cellStyle name="Comma 3 3 3 2 2 2 2 2 2 2" xfId="30279" xr:uid="{366EF762-B889-4579-94B6-0D479ABF22DD}"/>
    <cellStyle name="Comma 3 3 3 2 2 2 2 2 2 2 2" xfId="61103" xr:uid="{2FC69D19-F826-42E7-A156-9A0C13AE95D6}"/>
    <cellStyle name="Comma 3 3 3 2 2 2 2 2 2 3" xfId="45693" xr:uid="{F55CABC4-9CFA-4A4F-BE8F-288EB74FCA6E}"/>
    <cellStyle name="Comma 3 3 3 2 2 2 2 2 3" xfId="22470" xr:uid="{E6DFD026-24D7-40D1-A9C7-41F87F258C35}"/>
    <cellStyle name="Comma 3 3 3 2 2 2 2 2 3 2" xfId="53294" xr:uid="{BF72C6F0-82C7-4A54-BE4C-962A766D1923}"/>
    <cellStyle name="Comma 3 3 3 2 2 2 2 2 4" xfId="37884" xr:uid="{8ECAEE26-F411-432C-AA41-7B39A9899439}"/>
    <cellStyle name="Comma 3 3 3 2 2 2 2 3" xfId="11065" xr:uid="{4B7B9351-1E9B-4899-BE40-FA6F4D963D21}"/>
    <cellStyle name="Comma 3 3 3 2 2 2 2 3 2" xfId="26476" xr:uid="{E5884CEE-613C-47D4-B59A-082A623C665F}"/>
    <cellStyle name="Comma 3 3 3 2 2 2 2 3 2 2" xfId="57300" xr:uid="{25400F48-BF55-40E4-BD49-B410FE7F32B6}"/>
    <cellStyle name="Comma 3 3 3 2 2 2 2 3 3" xfId="41890" xr:uid="{07191A07-BC57-4FFD-B4C2-86B2A83233E5}"/>
    <cellStyle name="Comma 3 3 3 2 2 2 2 4" xfId="18667" xr:uid="{4365E1E9-19E2-4330-92A8-A4E3776A9A65}"/>
    <cellStyle name="Comma 3 3 3 2 2 2 2 4 2" xfId="49491" xr:uid="{0385F8AC-62C5-4C3B-9044-8CB6A127BD62}"/>
    <cellStyle name="Comma 3 3 3 2 2 2 2 5" xfId="34081" xr:uid="{B6AC0013-BE35-4A3F-B24D-E3C134B8E12B}"/>
    <cellStyle name="Comma 3 3 3 2 2 2 3" xfId="5158" xr:uid="{196FCF7B-B9B0-4A89-9A5D-638091754444}"/>
    <cellStyle name="Comma 3 3 3 2 2 2 3 2" xfId="12969" xr:uid="{CAA210B2-E62E-4C90-BC64-3DB8BA6353F3}"/>
    <cellStyle name="Comma 3 3 3 2 2 2 3 2 2" xfId="28380" xr:uid="{08017A1A-721C-4907-9F77-6F02CBD02357}"/>
    <cellStyle name="Comma 3 3 3 2 2 2 3 2 2 2" xfId="59204" xr:uid="{8BC0CA48-0C21-486D-A8AC-C97F6ABBB9D1}"/>
    <cellStyle name="Comma 3 3 3 2 2 2 3 2 3" xfId="43794" xr:uid="{C31D2C66-5C5F-4388-826D-0874F40E1A2D}"/>
    <cellStyle name="Comma 3 3 3 2 2 2 3 3" xfId="20571" xr:uid="{B7B1A26C-B07C-4545-B6D7-5AA87872EE2D}"/>
    <cellStyle name="Comma 3 3 3 2 2 2 3 3 2" xfId="51395" xr:uid="{38463E35-2D73-4605-8ACB-91894C54D790}"/>
    <cellStyle name="Comma 3 3 3 2 2 2 3 4" xfId="35985" xr:uid="{385257C9-9332-46BF-96FA-B98F03727C98}"/>
    <cellStyle name="Comma 3 3 3 2 2 2 4" xfId="9166" xr:uid="{4F1F5113-C47F-4012-8519-9AE62024A566}"/>
    <cellStyle name="Comma 3 3 3 2 2 2 4 2" xfId="24577" xr:uid="{7FA3F747-F5C0-4A6B-AFD8-E7E904455582}"/>
    <cellStyle name="Comma 3 3 3 2 2 2 4 2 2" xfId="55401" xr:uid="{E012E924-C411-4542-A593-FD24D3A24977}"/>
    <cellStyle name="Comma 3 3 3 2 2 2 4 3" xfId="39991" xr:uid="{3112D4A0-D510-42CB-8B78-C8FE5C6ACED6}"/>
    <cellStyle name="Comma 3 3 3 2 2 2 5" xfId="16768" xr:uid="{17A2216E-4E51-44A1-AF7C-3318A25095B0}"/>
    <cellStyle name="Comma 3 3 3 2 2 2 5 2" xfId="47592" xr:uid="{0CF92077-81BB-4DCA-828C-7B3D512C53CC}"/>
    <cellStyle name="Comma 3 3 3 2 2 2 6" xfId="32182" xr:uid="{86E01AE6-17C9-42D5-952C-30C9B08493D5}"/>
    <cellStyle name="Comma 3 3 3 2 2 3" xfId="1988" xr:uid="{352E7A75-7084-4D88-A83D-03219D767499}"/>
    <cellStyle name="Comma 3 3 3 2 2 3 2" xfId="3887" xr:uid="{F15F0AD4-4AAF-43A0-A4F6-A60F1FCC3A76}"/>
    <cellStyle name="Comma 3 3 3 2 2 3 2 2" xfId="7690" xr:uid="{5A4774FD-5AAE-4235-A76E-3A7F90F9C951}"/>
    <cellStyle name="Comma 3 3 3 2 2 3 2 2 2" xfId="15501" xr:uid="{908C5E7A-84D2-428B-A574-7ECC165AE7CD}"/>
    <cellStyle name="Comma 3 3 3 2 2 3 2 2 2 2" xfId="30912" xr:uid="{0D071DB6-9512-4DF3-B6A8-690FD695737B}"/>
    <cellStyle name="Comma 3 3 3 2 2 3 2 2 2 2 2" xfId="61736" xr:uid="{CCF950C7-D043-4F07-B6F4-ED7330D525C3}"/>
    <cellStyle name="Comma 3 3 3 2 2 3 2 2 2 3" xfId="46326" xr:uid="{814EF32B-DFA2-49DC-AE4B-76EB15AAC720}"/>
    <cellStyle name="Comma 3 3 3 2 2 3 2 2 3" xfId="23103" xr:uid="{85DD1346-3C79-4BC2-858D-265FAD4EB6AF}"/>
    <cellStyle name="Comma 3 3 3 2 2 3 2 2 3 2" xfId="53927" xr:uid="{050D7892-90DA-45D5-9A9C-41558D0C7D38}"/>
    <cellStyle name="Comma 3 3 3 2 2 3 2 2 4" xfId="38517" xr:uid="{D6EA0200-65B8-4162-957B-71BFC54CA8AB}"/>
    <cellStyle name="Comma 3 3 3 2 2 3 2 3" xfId="11698" xr:uid="{F43FD0B6-4085-4607-BC28-F2FE83B8493F}"/>
    <cellStyle name="Comma 3 3 3 2 2 3 2 3 2" xfId="27109" xr:uid="{20EFC994-2E33-43C2-BA29-66CDC44C05CD}"/>
    <cellStyle name="Comma 3 3 3 2 2 3 2 3 2 2" xfId="57933" xr:uid="{A7539074-587A-43DB-85F4-DFC21DA05361}"/>
    <cellStyle name="Comma 3 3 3 2 2 3 2 3 3" xfId="42523" xr:uid="{CFDDDC94-6CDB-4400-8C65-C0C19977AF66}"/>
    <cellStyle name="Comma 3 3 3 2 2 3 2 4" xfId="19300" xr:uid="{90AC57C6-E3DC-45B0-99CE-721F43C802D4}"/>
    <cellStyle name="Comma 3 3 3 2 2 3 2 4 2" xfId="50124" xr:uid="{DA3562DB-A13E-499E-AD74-A3B78525EFF6}"/>
    <cellStyle name="Comma 3 3 3 2 2 3 2 5" xfId="34714" xr:uid="{B1CEC2DC-A1E5-4527-8EA8-4B1E749D2FAC}"/>
    <cellStyle name="Comma 3 3 3 2 2 3 3" xfId="5791" xr:uid="{0F72C84E-0E93-4280-8A3D-8AAB94BF3156}"/>
    <cellStyle name="Comma 3 3 3 2 2 3 3 2" xfId="13602" xr:uid="{9F06608E-B53D-486B-B5FB-5C89FDF61266}"/>
    <cellStyle name="Comma 3 3 3 2 2 3 3 2 2" xfId="29013" xr:uid="{B990219D-7489-41F1-B0E0-D0FA0D9C55B7}"/>
    <cellStyle name="Comma 3 3 3 2 2 3 3 2 2 2" xfId="59837" xr:uid="{7658876B-E57A-4761-8BED-15072DE472B2}"/>
    <cellStyle name="Comma 3 3 3 2 2 3 3 2 3" xfId="44427" xr:uid="{EA0E1B6B-F071-4270-A175-38C4541C086B}"/>
    <cellStyle name="Comma 3 3 3 2 2 3 3 3" xfId="21204" xr:uid="{62BFE1AA-E975-4839-B078-FDFA92C0D250}"/>
    <cellStyle name="Comma 3 3 3 2 2 3 3 3 2" xfId="52028" xr:uid="{A247D658-7D8B-48A0-A6F0-02492F029ACE}"/>
    <cellStyle name="Comma 3 3 3 2 2 3 3 4" xfId="36618" xr:uid="{0A05B846-4304-48A6-B815-AAA17BB86E6C}"/>
    <cellStyle name="Comma 3 3 3 2 2 3 4" xfId="9799" xr:uid="{9839A923-F22C-4E43-BA61-60FACBBB2AE8}"/>
    <cellStyle name="Comma 3 3 3 2 2 3 4 2" xfId="25210" xr:uid="{1D918E23-357D-404D-900A-C4295FDB351C}"/>
    <cellStyle name="Comma 3 3 3 2 2 3 4 2 2" xfId="56034" xr:uid="{49AA6589-3C2F-45B1-A6B2-C40BFC59E282}"/>
    <cellStyle name="Comma 3 3 3 2 2 3 4 3" xfId="40624" xr:uid="{FA3C8942-A75E-4657-8858-30C4F4E1F428}"/>
    <cellStyle name="Comma 3 3 3 2 2 3 5" xfId="17401" xr:uid="{CFD7B599-0F54-4B91-9349-E9B8EDDAE197}"/>
    <cellStyle name="Comma 3 3 3 2 2 3 5 2" xfId="48225" xr:uid="{CE867A2F-AF26-46E3-BB71-306441B3E5B7}"/>
    <cellStyle name="Comma 3 3 3 2 2 3 6" xfId="32815" xr:uid="{6C213B8F-100B-456B-8D7E-5A7465D1060C}"/>
    <cellStyle name="Comma 3 3 3 2 2 4" xfId="2621" xr:uid="{1D60552D-72D0-4D56-BABE-1BA1BAD3860A}"/>
    <cellStyle name="Comma 3 3 3 2 2 4 2" xfId="6424" xr:uid="{C4E29E33-7C08-4910-B2DA-AF4E7ADC4762}"/>
    <cellStyle name="Comma 3 3 3 2 2 4 2 2" xfId="14235" xr:uid="{3BEB6ADF-FF81-4456-AA3E-22BF5B0BF4C1}"/>
    <cellStyle name="Comma 3 3 3 2 2 4 2 2 2" xfId="29646" xr:uid="{A2A32950-B511-47D1-AA70-75290D89FBC3}"/>
    <cellStyle name="Comma 3 3 3 2 2 4 2 2 2 2" xfId="60470" xr:uid="{94C75F7A-7BEB-4ECC-9E4F-AB6DE0954588}"/>
    <cellStyle name="Comma 3 3 3 2 2 4 2 2 3" xfId="45060" xr:uid="{7C0E80AE-D77C-4B0D-AD5D-4800A1DC3D17}"/>
    <cellStyle name="Comma 3 3 3 2 2 4 2 3" xfId="21837" xr:uid="{3D9218B2-DC9B-4E53-87F0-482654AD0418}"/>
    <cellStyle name="Comma 3 3 3 2 2 4 2 3 2" xfId="52661" xr:uid="{62BF0446-B0D9-483C-8911-3DFB6EEB5A69}"/>
    <cellStyle name="Comma 3 3 3 2 2 4 2 4" xfId="37251" xr:uid="{8CF77148-20DD-42AF-A2D8-1124DDD77577}"/>
    <cellStyle name="Comma 3 3 3 2 2 4 3" xfId="10432" xr:uid="{3355E7DF-A3DB-4067-800C-D24DD055BAB9}"/>
    <cellStyle name="Comma 3 3 3 2 2 4 3 2" xfId="25843" xr:uid="{31FC72CA-B8D4-4965-9EC0-72AFBCBA90B3}"/>
    <cellStyle name="Comma 3 3 3 2 2 4 3 2 2" xfId="56667" xr:uid="{9B145255-BC0B-47E8-B38F-106DBDB21D42}"/>
    <cellStyle name="Comma 3 3 3 2 2 4 3 3" xfId="41257" xr:uid="{A8EBFA96-D066-4035-892F-02A264619EA8}"/>
    <cellStyle name="Comma 3 3 3 2 2 4 4" xfId="18034" xr:uid="{DFB62385-0616-4DB7-88F9-EC3E3F23ADB3}"/>
    <cellStyle name="Comma 3 3 3 2 2 4 4 2" xfId="48858" xr:uid="{35C820EF-F116-464C-93AE-682FAA171C74}"/>
    <cellStyle name="Comma 3 3 3 2 2 4 5" xfId="33448" xr:uid="{DA16F302-8AAA-48B9-B885-0B6BCE3FA319}"/>
    <cellStyle name="Comma 3 3 3 2 2 5" xfId="4525" xr:uid="{04DA3808-8B47-4CEB-A0C5-9C583B72D722}"/>
    <cellStyle name="Comma 3 3 3 2 2 5 2" xfId="12336" xr:uid="{9CA42C43-B5EF-4884-8784-120B011E90FA}"/>
    <cellStyle name="Comma 3 3 3 2 2 5 2 2" xfId="27747" xr:uid="{CBD7C2CE-BB89-44CF-AEAC-D6AF4E786BFD}"/>
    <cellStyle name="Comma 3 3 3 2 2 5 2 2 2" xfId="58571" xr:uid="{69564BAE-BE18-429A-BA43-2F29874CEAD4}"/>
    <cellStyle name="Comma 3 3 3 2 2 5 2 3" xfId="43161" xr:uid="{53C5B29E-7774-4BC6-89DB-5B1A5C32809C}"/>
    <cellStyle name="Comma 3 3 3 2 2 5 3" xfId="19938" xr:uid="{D74E0035-A7E4-445F-83E9-C7BEEF396AB3}"/>
    <cellStyle name="Comma 3 3 3 2 2 5 3 2" xfId="50762" xr:uid="{059FFE28-AF03-4112-913F-77C3A0ABD46B}"/>
    <cellStyle name="Comma 3 3 3 2 2 5 4" xfId="35352" xr:uid="{8AA34380-1C46-4D4B-BE73-67B1FCADFA5A}"/>
    <cellStyle name="Comma 3 3 3 2 2 6" xfId="8533" xr:uid="{2D2D5AF7-9F61-47E7-8545-657EBC36B3AE}"/>
    <cellStyle name="Comma 3 3 3 2 2 6 2" xfId="23944" xr:uid="{F9C3A11E-AEA8-4BFD-B18D-471DF07CF383}"/>
    <cellStyle name="Comma 3 3 3 2 2 6 2 2" xfId="54768" xr:uid="{67ECF05D-99F3-4ACC-84C8-3E8C2BDE40D8}"/>
    <cellStyle name="Comma 3 3 3 2 2 6 3" xfId="39358" xr:uid="{DA23C864-3FB9-4DBC-97B3-5C4DE484327E}"/>
    <cellStyle name="Comma 3 3 3 2 2 7" xfId="16135" xr:uid="{2B3814AF-156E-45FB-A080-FFD9859B79FE}"/>
    <cellStyle name="Comma 3 3 3 2 2 7 2" xfId="46959" xr:uid="{98652B5E-C08A-4700-89BA-9464753DF199}"/>
    <cellStyle name="Comma 3 3 3 2 2 8" xfId="31549" xr:uid="{8079F70C-A185-44C1-BCAF-CC3F618F7C0B}"/>
    <cellStyle name="Comma 3 3 3 2 3" xfId="513" xr:uid="{EFBE2F20-559E-4857-AB54-4D36C7F7CB5A}"/>
    <cellStyle name="Comma 3 3 3 2 3 2" xfId="1146" xr:uid="{451B5EB5-1765-41B2-81D6-9ADC9B3AF4A5}"/>
    <cellStyle name="Comma 3 3 3 2 3 2 2" xfId="3045" xr:uid="{39E67222-D0A0-4D22-A6DF-6FBA9B816A08}"/>
    <cellStyle name="Comma 3 3 3 2 3 2 2 2" xfId="6848" xr:uid="{4A0BDAC7-7115-4084-A550-AA999CF15718}"/>
    <cellStyle name="Comma 3 3 3 2 3 2 2 2 2" xfId="14659" xr:uid="{53143533-0201-4650-B557-0EB5886D1ED0}"/>
    <cellStyle name="Comma 3 3 3 2 3 2 2 2 2 2" xfId="30070" xr:uid="{459AF319-5087-41B7-9178-BE997397B603}"/>
    <cellStyle name="Comma 3 3 3 2 3 2 2 2 2 2 2" xfId="60894" xr:uid="{F25DD345-AC29-4E8A-A497-D7826884393C}"/>
    <cellStyle name="Comma 3 3 3 2 3 2 2 2 2 3" xfId="45484" xr:uid="{ABF88109-72CC-4FB2-806E-3F15F57AFF46}"/>
    <cellStyle name="Comma 3 3 3 2 3 2 2 2 3" xfId="22261" xr:uid="{2C24B0D4-7986-4755-933C-1E92ED27B519}"/>
    <cellStyle name="Comma 3 3 3 2 3 2 2 2 3 2" xfId="53085" xr:uid="{F70E0EFD-0C79-423F-A0B0-E66DB5BE4DCE}"/>
    <cellStyle name="Comma 3 3 3 2 3 2 2 2 4" xfId="37675" xr:uid="{97BE58C3-E71E-4B0A-837C-0E58755AC3D1}"/>
    <cellStyle name="Comma 3 3 3 2 3 2 2 3" xfId="10856" xr:uid="{DC0F204B-AFDB-4B88-AADF-28524226C220}"/>
    <cellStyle name="Comma 3 3 3 2 3 2 2 3 2" xfId="26267" xr:uid="{36AA2B2B-B844-4680-8867-8F1A8FFDB57C}"/>
    <cellStyle name="Comma 3 3 3 2 3 2 2 3 2 2" xfId="57091" xr:uid="{1E684580-E1EF-4507-B5BE-B53C7A3AEC40}"/>
    <cellStyle name="Comma 3 3 3 2 3 2 2 3 3" xfId="41681" xr:uid="{1F34F3EA-A717-46DE-9EF4-D43E802FA4C4}"/>
    <cellStyle name="Comma 3 3 3 2 3 2 2 4" xfId="18458" xr:uid="{FC0E795E-E1B4-4A76-BB54-535863A4956C}"/>
    <cellStyle name="Comma 3 3 3 2 3 2 2 4 2" xfId="49282" xr:uid="{4121FF9F-7360-4F74-8D1D-7DB89D246E0F}"/>
    <cellStyle name="Comma 3 3 3 2 3 2 2 5" xfId="33872" xr:uid="{3CAFC7EC-F2DE-4983-AE9A-9EADE515301E}"/>
    <cellStyle name="Comma 3 3 3 2 3 2 3" xfId="4949" xr:uid="{769B119C-38C2-42D8-A43C-56CB7DE67D88}"/>
    <cellStyle name="Comma 3 3 3 2 3 2 3 2" xfId="12760" xr:uid="{B443B8FB-F619-468B-A94C-6D333B7D2F8D}"/>
    <cellStyle name="Comma 3 3 3 2 3 2 3 2 2" xfId="28171" xr:uid="{D41B8BF9-7620-46C0-83AF-2C1B834491E4}"/>
    <cellStyle name="Comma 3 3 3 2 3 2 3 2 2 2" xfId="58995" xr:uid="{98EE5869-4B7C-47F3-B43D-61B4364D8E0B}"/>
    <cellStyle name="Comma 3 3 3 2 3 2 3 2 3" xfId="43585" xr:uid="{833A9D4C-4B97-44B5-BB1B-B364A052C513}"/>
    <cellStyle name="Comma 3 3 3 2 3 2 3 3" xfId="20362" xr:uid="{724A3AD4-53C3-4C4F-8AC7-D7048F8FADD9}"/>
    <cellStyle name="Comma 3 3 3 2 3 2 3 3 2" xfId="51186" xr:uid="{ED4FDD8D-9020-4D05-B89A-A800158DC9DC}"/>
    <cellStyle name="Comma 3 3 3 2 3 2 3 4" xfId="35776" xr:uid="{E2E4C853-FAAC-4F68-8DA9-4FFB9B361324}"/>
    <cellStyle name="Comma 3 3 3 2 3 2 4" xfId="8957" xr:uid="{BEC164B8-FC1E-4241-A5A2-76D2CAE513B6}"/>
    <cellStyle name="Comma 3 3 3 2 3 2 4 2" xfId="24368" xr:uid="{C6E4B309-70F9-4405-83EA-6F267FE1B2B2}"/>
    <cellStyle name="Comma 3 3 3 2 3 2 4 2 2" xfId="55192" xr:uid="{D6DA2165-738C-4FB4-A281-FD14B025DF2E}"/>
    <cellStyle name="Comma 3 3 3 2 3 2 4 3" xfId="39782" xr:uid="{FDC03076-DBD3-48E4-80DD-A6F258993FB7}"/>
    <cellStyle name="Comma 3 3 3 2 3 2 5" xfId="16559" xr:uid="{9DE9E24A-4266-4692-A279-6C69931940BA}"/>
    <cellStyle name="Comma 3 3 3 2 3 2 5 2" xfId="47383" xr:uid="{CD108419-E111-44B5-91F3-418F066D17EC}"/>
    <cellStyle name="Comma 3 3 3 2 3 2 6" xfId="31973" xr:uid="{4131F503-F053-4E22-945E-88224DEA4613}"/>
    <cellStyle name="Comma 3 3 3 2 3 3" xfId="1779" xr:uid="{015DBCF9-C475-4B42-89E4-BEAEFE41A3AE}"/>
    <cellStyle name="Comma 3 3 3 2 3 3 2" xfId="3678" xr:uid="{ABC0540B-D48E-4BE4-82DC-1E52F2910D44}"/>
    <cellStyle name="Comma 3 3 3 2 3 3 2 2" xfId="7481" xr:uid="{467618A9-3A0A-4478-BA68-B40E1D68BA2F}"/>
    <cellStyle name="Comma 3 3 3 2 3 3 2 2 2" xfId="15292" xr:uid="{5DC32697-90D6-40A3-BB53-4014679FBA55}"/>
    <cellStyle name="Comma 3 3 3 2 3 3 2 2 2 2" xfId="30703" xr:uid="{74592724-EEBA-4D2B-809F-EE2D36A89005}"/>
    <cellStyle name="Comma 3 3 3 2 3 3 2 2 2 2 2" xfId="61527" xr:uid="{522D1A59-8481-420E-B1CC-EB64F3E86D88}"/>
    <cellStyle name="Comma 3 3 3 2 3 3 2 2 2 3" xfId="46117" xr:uid="{33B35E6B-15D8-4793-92DF-DD1D96C1FF60}"/>
    <cellStyle name="Comma 3 3 3 2 3 3 2 2 3" xfId="22894" xr:uid="{2472614F-9FE9-46AE-BB52-4A467A23EC18}"/>
    <cellStyle name="Comma 3 3 3 2 3 3 2 2 3 2" xfId="53718" xr:uid="{F48A73D0-B7A1-4844-B4F0-2821DEF4DA75}"/>
    <cellStyle name="Comma 3 3 3 2 3 3 2 2 4" xfId="38308" xr:uid="{C08778BE-8508-4D1D-8B96-FC28F7384510}"/>
    <cellStyle name="Comma 3 3 3 2 3 3 2 3" xfId="11489" xr:uid="{228EF6C1-59E0-4E2F-8249-4D669FB6A3BC}"/>
    <cellStyle name="Comma 3 3 3 2 3 3 2 3 2" xfId="26900" xr:uid="{A622A9AE-2588-4388-94AA-E062B71E3D2F}"/>
    <cellStyle name="Comma 3 3 3 2 3 3 2 3 2 2" xfId="57724" xr:uid="{B0360E0E-C355-4403-9AA9-0F64CAF03817}"/>
    <cellStyle name="Comma 3 3 3 2 3 3 2 3 3" xfId="42314" xr:uid="{D237C0B2-F8FF-4D87-B76D-52D788C4A19C}"/>
    <cellStyle name="Comma 3 3 3 2 3 3 2 4" xfId="19091" xr:uid="{9AE5A316-7C68-433F-9E48-D57493E7493F}"/>
    <cellStyle name="Comma 3 3 3 2 3 3 2 4 2" xfId="49915" xr:uid="{AA9D4EF6-6C0C-45DE-AF80-2130236A0236}"/>
    <cellStyle name="Comma 3 3 3 2 3 3 2 5" xfId="34505" xr:uid="{0EEDBFDE-D5A6-4530-9CB9-BEFD3F1671EF}"/>
    <cellStyle name="Comma 3 3 3 2 3 3 3" xfId="5582" xr:uid="{086D9290-29C9-4538-AF1E-37E6D874C3D2}"/>
    <cellStyle name="Comma 3 3 3 2 3 3 3 2" xfId="13393" xr:uid="{745C2763-DADD-4DD6-93DA-8E117DEE7ADD}"/>
    <cellStyle name="Comma 3 3 3 2 3 3 3 2 2" xfId="28804" xr:uid="{E8705162-3B71-4F7A-AA88-FA027AABB70C}"/>
    <cellStyle name="Comma 3 3 3 2 3 3 3 2 2 2" xfId="59628" xr:uid="{1452C3D4-1FE4-4A4D-8C8F-7D9677FC6410}"/>
    <cellStyle name="Comma 3 3 3 2 3 3 3 2 3" xfId="44218" xr:uid="{D25C3869-8B4D-46EB-A973-D7CFC0FEEE0D}"/>
    <cellStyle name="Comma 3 3 3 2 3 3 3 3" xfId="20995" xr:uid="{01094A95-3291-44A9-BD01-7D6E12BBFCDB}"/>
    <cellStyle name="Comma 3 3 3 2 3 3 3 3 2" xfId="51819" xr:uid="{5C8D6BDC-AED1-4098-8CB3-2334FC5B8FB0}"/>
    <cellStyle name="Comma 3 3 3 2 3 3 3 4" xfId="36409" xr:uid="{E8FE9DF2-A3A1-4C63-83AA-848A837E2D12}"/>
    <cellStyle name="Comma 3 3 3 2 3 3 4" xfId="9590" xr:uid="{895B9FA5-D4B5-424A-9FFA-D314D4BE1F5D}"/>
    <cellStyle name="Comma 3 3 3 2 3 3 4 2" xfId="25001" xr:uid="{150E2E60-8125-4DC4-B7DA-03FA4BDD52D3}"/>
    <cellStyle name="Comma 3 3 3 2 3 3 4 2 2" xfId="55825" xr:uid="{BE0A97A8-2925-4B1D-B991-4DE2D2196FB6}"/>
    <cellStyle name="Comma 3 3 3 2 3 3 4 3" xfId="40415" xr:uid="{4D26E34E-5ECB-4D89-892D-B4538A132426}"/>
    <cellStyle name="Comma 3 3 3 2 3 3 5" xfId="17192" xr:uid="{1FB72D80-432C-4DDE-9349-994B0E9A912C}"/>
    <cellStyle name="Comma 3 3 3 2 3 3 5 2" xfId="48016" xr:uid="{FBC0D232-F593-4A77-BABF-8244B67DA770}"/>
    <cellStyle name="Comma 3 3 3 2 3 3 6" xfId="32606" xr:uid="{628E7CD4-5803-429E-87AE-9ACE3247CFD3}"/>
    <cellStyle name="Comma 3 3 3 2 3 4" xfId="2412" xr:uid="{9D4DBD79-5053-4641-A351-E35E118B7E81}"/>
    <cellStyle name="Comma 3 3 3 2 3 4 2" xfId="6215" xr:uid="{07D57A51-8843-43DC-AEED-DCCDC19D27E0}"/>
    <cellStyle name="Comma 3 3 3 2 3 4 2 2" xfId="14026" xr:uid="{7DBBCA30-6B24-4296-AC32-034161C068D5}"/>
    <cellStyle name="Comma 3 3 3 2 3 4 2 2 2" xfId="29437" xr:uid="{EB4FF80A-BB53-43C4-B7D2-D6C7703457C8}"/>
    <cellStyle name="Comma 3 3 3 2 3 4 2 2 2 2" xfId="60261" xr:uid="{629C0ED1-C185-4973-B9CE-CD07187805EC}"/>
    <cellStyle name="Comma 3 3 3 2 3 4 2 2 3" xfId="44851" xr:uid="{CBD33ACA-6C3F-438D-B6F5-A1FA63A6DFB6}"/>
    <cellStyle name="Comma 3 3 3 2 3 4 2 3" xfId="21628" xr:uid="{03BD2B52-6025-4112-9901-430E791CD292}"/>
    <cellStyle name="Comma 3 3 3 2 3 4 2 3 2" xfId="52452" xr:uid="{5B95484A-1696-416D-AFCD-7F09E770A3F0}"/>
    <cellStyle name="Comma 3 3 3 2 3 4 2 4" xfId="37042" xr:uid="{39A08AE2-53E9-469C-9979-B41C10DD1B6A}"/>
    <cellStyle name="Comma 3 3 3 2 3 4 3" xfId="10223" xr:uid="{375E1BC1-AE74-41B0-AAF9-9A50C39E2390}"/>
    <cellStyle name="Comma 3 3 3 2 3 4 3 2" xfId="25634" xr:uid="{893787FB-8FB4-486F-9946-F73E0AC9E212}"/>
    <cellStyle name="Comma 3 3 3 2 3 4 3 2 2" xfId="56458" xr:uid="{0EED2853-F806-460B-BB9F-CCB87B24E886}"/>
    <cellStyle name="Comma 3 3 3 2 3 4 3 3" xfId="41048" xr:uid="{2D37800E-DE59-472E-831C-B9513CB65092}"/>
    <cellStyle name="Comma 3 3 3 2 3 4 4" xfId="17825" xr:uid="{B4EFC17A-D26C-4D72-B204-1FDCB7AEE9CE}"/>
    <cellStyle name="Comma 3 3 3 2 3 4 4 2" xfId="48649" xr:uid="{00F47798-99DA-4357-8AE8-EA770FDE7BC5}"/>
    <cellStyle name="Comma 3 3 3 2 3 4 5" xfId="33239" xr:uid="{1D68BDD9-26C8-4710-B4F7-2FB268A3BCEF}"/>
    <cellStyle name="Comma 3 3 3 2 3 5" xfId="4316" xr:uid="{7E56EC61-F9E3-4FB0-A761-186F2B6DA1EB}"/>
    <cellStyle name="Comma 3 3 3 2 3 5 2" xfId="12127" xr:uid="{2D5B5BE8-2394-4569-A79F-5C082801E606}"/>
    <cellStyle name="Comma 3 3 3 2 3 5 2 2" xfId="27538" xr:uid="{FF4F11DA-ECCD-431B-A481-0DED4A8FF21E}"/>
    <cellStyle name="Comma 3 3 3 2 3 5 2 2 2" xfId="58362" xr:uid="{9C8E8E0D-7D85-416B-B825-8DBAD0196F2F}"/>
    <cellStyle name="Comma 3 3 3 2 3 5 2 3" xfId="42952" xr:uid="{D00D047B-3E32-4D19-ADD2-0176F8742848}"/>
    <cellStyle name="Comma 3 3 3 2 3 5 3" xfId="19729" xr:uid="{01C65120-C0D6-4FBA-96A7-5876A63DE399}"/>
    <cellStyle name="Comma 3 3 3 2 3 5 3 2" xfId="50553" xr:uid="{E3340ECB-335C-46B3-B315-9B1346332D33}"/>
    <cellStyle name="Comma 3 3 3 2 3 5 4" xfId="35143" xr:uid="{6F4EB969-9142-445B-80B0-404A3A1D2E2D}"/>
    <cellStyle name="Comma 3 3 3 2 3 6" xfId="8324" xr:uid="{FA5841D9-BCE1-4ADC-ACB8-55D7F7944FDD}"/>
    <cellStyle name="Comma 3 3 3 2 3 6 2" xfId="23735" xr:uid="{CA823B30-3FB2-4B67-A7CC-1CD2AD9FED7C}"/>
    <cellStyle name="Comma 3 3 3 2 3 6 2 2" xfId="54559" xr:uid="{52AF3E78-FB55-477A-A49C-0D42A4713BE8}"/>
    <cellStyle name="Comma 3 3 3 2 3 6 3" xfId="39149" xr:uid="{0E019401-9AB1-4E68-9BE7-B38022132201}"/>
    <cellStyle name="Comma 3 3 3 2 3 7" xfId="15926" xr:uid="{250641C2-A52A-401E-89CB-9B51D382A292}"/>
    <cellStyle name="Comma 3 3 3 2 3 7 2" xfId="46750" xr:uid="{39BFB404-1C60-4AE8-BA8A-8711F38AA5A7}"/>
    <cellStyle name="Comma 3 3 3 2 3 8" xfId="31340" xr:uid="{806394FC-8110-4092-8BF4-8809BA971A32}"/>
    <cellStyle name="Comma 3 3 3 2 4" xfId="933" xr:uid="{B1F6149A-FE74-40F1-A4B3-C862BB82B049}"/>
    <cellStyle name="Comma 3 3 3 2 4 2" xfId="2832" xr:uid="{4E1FCFA1-E4C8-4715-9401-DCCA93C8A8F8}"/>
    <cellStyle name="Comma 3 3 3 2 4 2 2" xfId="6635" xr:uid="{B169097E-F166-4450-B2BA-569F1B5CA9C0}"/>
    <cellStyle name="Comma 3 3 3 2 4 2 2 2" xfId="14446" xr:uid="{F1AA94BD-38CB-46A4-A828-82B45ED6EBD6}"/>
    <cellStyle name="Comma 3 3 3 2 4 2 2 2 2" xfId="29857" xr:uid="{3ED66389-F2EE-4A30-9875-B48322077EF8}"/>
    <cellStyle name="Comma 3 3 3 2 4 2 2 2 2 2" xfId="60681" xr:uid="{7DF3F5D6-3D5E-4DB5-9AA0-0D498BDBFEAA}"/>
    <cellStyle name="Comma 3 3 3 2 4 2 2 2 3" xfId="45271" xr:uid="{13845768-1B22-4A70-9A7A-92775AE1E0EF}"/>
    <cellStyle name="Comma 3 3 3 2 4 2 2 3" xfId="22048" xr:uid="{5C804804-97D1-484F-B725-E211435AF450}"/>
    <cellStyle name="Comma 3 3 3 2 4 2 2 3 2" xfId="52872" xr:uid="{D29E3573-4DCD-43DB-A099-9A06238A4F88}"/>
    <cellStyle name="Comma 3 3 3 2 4 2 2 4" xfId="37462" xr:uid="{45A0479D-2D34-4898-A578-457601F8F191}"/>
    <cellStyle name="Comma 3 3 3 2 4 2 3" xfId="10643" xr:uid="{F3B1D680-EFD7-4486-A494-3D18680E3DF7}"/>
    <cellStyle name="Comma 3 3 3 2 4 2 3 2" xfId="26054" xr:uid="{B274D82E-5A09-48C7-91D2-7D3B044F1576}"/>
    <cellStyle name="Comma 3 3 3 2 4 2 3 2 2" xfId="56878" xr:uid="{4C17F290-3CF0-4F5F-A8D6-FA2512A11964}"/>
    <cellStyle name="Comma 3 3 3 2 4 2 3 3" xfId="41468" xr:uid="{FC8C8379-7838-444F-A8BF-85E761B8FACC}"/>
    <cellStyle name="Comma 3 3 3 2 4 2 4" xfId="18245" xr:uid="{D500F7A8-CB88-410B-9278-FB7F2B6444E3}"/>
    <cellStyle name="Comma 3 3 3 2 4 2 4 2" xfId="49069" xr:uid="{25BF5410-056A-4963-9FB4-A2F9BD34957E}"/>
    <cellStyle name="Comma 3 3 3 2 4 2 5" xfId="33659" xr:uid="{90DA1A3D-8DD8-4846-815A-DFE398052849}"/>
    <cellStyle name="Comma 3 3 3 2 4 3" xfId="4736" xr:uid="{20C3C73A-B5ED-4CC8-B655-58FB26D1DD8F}"/>
    <cellStyle name="Comma 3 3 3 2 4 3 2" xfId="12547" xr:uid="{CD3C4668-D14D-4222-B681-1E5DDCBFE5BC}"/>
    <cellStyle name="Comma 3 3 3 2 4 3 2 2" xfId="27958" xr:uid="{FEF3DF19-A40F-43B9-9422-895DB16D4D87}"/>
    <cellStyle name="Comma 3 3 3 2 4 3 2 2 2" xfId="58782" xr:uid="{CC036A70-B827-4505-AE13-29B27C9F0D3C}"/>
    <cellStyle name="Comma 3 3 3 2 4 3 2 3" xfId="43372" xr:uid="{529B6FF6-68BE-458C-AB53-CEF2912127B2}"/>
    <cellStyle name="Comma 3 3 3 2 4 3 3" xfId="20149" xr:uid="{E3962920-C0C8-44FA-B8F9-BFCFCF98B492}"/>
    <cellStyle name="Comma 3 3 3 2 4 3 3 2" xfId="50973" xr:uid="{4D415F22-0B29-4498-803F-6D31319AC0C4}"/>
    <cellStyle name="Comma 3 3 3 2 4 3 4" xfId="35563" xr:uid="{DDD92229-AC89-4523-A73B-46FD7D3B63C4}"/>
    <cellStyle name="Comma 3 3 3 2 4 4" xfId="8744" xr:uid="{B386F318-4CD6-4D33-96DA-CE0375635ED6}"/>
    <cellStyle name="Comma 3 3 3 2 4 4 2" xfId="24155" xr:uid="{38A43521-ED14-4CD0-A8DC-2FF66EB8C0F5}"/>
    <cellStyle name="Comma 3 3 3 2 4 4 2 2" xfId="54979" xr:uid="{E4B54265-79BA-4FDC-87E8-AA6127D4E797}"/>
    <cellStyle name="Comma 3 3 3 2 4 4 3" xfId="39569" xr:uid="{C97548B6-5355-4530-B40E-AABE3ACE0CB3}"/>
    <cellStyle name="Comma 3 3 3 2 4 5" xfId="16346" xr:uid="{D8F2A0D2-7231-4AB3-8C50-F1437800A034}"/>
    <cellStyle name="Comma 3 3 3 2 4 5 2" xfId="47170" xr:uid="{9A4CCC19-6F50-4F09-957A-6F9905E1C19D}"/>
    <cellStyle name="Comma 3 3 3 2 4 6" xfId="31760" xr:uid="{52056956-0835-464D-8BBB-CF80FFC00D8B}"/>
    <cellStyle name="Comma 3 3 3 2 5" xfId="1566" xr:uid="{9FA51B13-CA27-4C40-BB46-DADD7F3E64FE}"/>
    <cellStyle name="Comma 3 3 3 2 5 2" xfId="3465" xr:uid="{D6ED96C1-60E2-4D4B-9926-B8732EF465B8}"/>
    <cellStyle name="Comma 3 3 3 2 5 2 2" xfId="7268" xr:uid="{8DE68CA6-597A-43BA-BF4C-E5704DC25354}"/>
    <cellStyle name="Comma 3 3 3 2 5 2 2 2" xfId="15079" xr:uid="{CFE9D0C5-1816-48AA-9556-0DB408370970}"/>
    <cellStyle name="Comma 3 3 3 2 5 2 2 2 2" xfId="30490" xr:uid="{E7B24B77-D568-4591-899A-9F5627D89B82}"/>
    <cellStyle name="Comma 3 3 3 2 5 2 2 2 2 2" xfId="61314" xr:uid="{6D804BE4-1024-43F7-BB88-5C9BAD73ADC4}"/>
    <cellStyle name="Comma 3 3 3 2 5 2 2 2 3" xfId="45904" xr:uid="{1376A0EF-FBD5-46B2-91A1-8A8B326C3464}"/>
    <cellStyle name="Comma 3 3 3 2 5 2 2 3" xfId="22681" xr:uid="{0A7345A4-41CF-4B46-93B0-6199AC94D85C}"/>
    <cellStyle name="Comma 3 3 3 2 5 2 2 3 2" xfId="53505" xr:uid="{D6BEDE5C-D59A-46DC-BF48-5AEE67D10CBB}"/>
    <cellStyle name="Comma 3 3 3 2 5 2 2 4" xfId="38095" xr:uid="{E9952EA2-8672-4185-A0E9-C0A263DD209C}"/>
    <cellStyle name="Comma 3 3 3 2 5 2 3" xfId="11276" xr:uid="{CE67FC58-AFD2-4AE6-8397-86A2694BF0F2}"/>
    <cellStyle name="Comma 3 3 3 2 5 2 3 2" xfId="26687" xr:uid="{3FB5D002-722A-42BC-9035-BC48FC5C068B}"/>
    <cellStyle name="Comma 3 3 3 2 5 2 3 2 2" xfId="57511" xr:uid="{DE9592F9-3AD6-430F-A164-04F87EF5A5EE}"/>
    <cellStyle name="Comma 3 3 3 2 5 2 3 3" xfId="42101" xr:uid="{3DA95F5A-6445-4E9E-8AB7-B7800CB53D6F}"/>
    <cellStyle name="Comma 3 3 3 2 5 2 4" xfId="18878" xr:uid="{4663B7A2-B707-4A24-882D-43F2EB730223}"/>
    <cellStyle name="Comma 3 3 3 2 5 2 4 2" xfId="49702" xr:uid="{F313BE36-5D65-40BA-9A15-5997022BAE51}"/>
    <cellStyle name="Comma 3 3 3 2 5 2 5" xfId="34292" xr:uid="{45DBC9CA-FEEF-47E3-9CE9-4FA66AB8C42F}"/>
    <cellStyle name="Comma 3 3 3 2 5 3" xfId="5369" xr:uid="{FF358182-8E7A-454A-8037-1A56C48698B9}"/>
    <cellStyle name="Comma 3 3 3 2 5 3 2" xfId="13180" xr:uid="{8D194EB4-65C4-4CCA-A26E-D99FBA606B9B}"/>
    <cellStyle name="Comma 3 3 3 2 5 3 2 2" xfId="28591" xr:uid="{5654BDE2-FC1B-44A2-B749-360958D79A30}"/>
    <cellStyle name="Comma 3 3 3 2 5 3 2 2 2" xfId="59415" xr:uid="{7097C03C-C54D-49D1-A9C3-78394D7AEE78}"/>
    <cellStyle name="Comma 3 3 3 2 5 3 2 3" xfId="44005" xr:uid="{6F338A96-742C-47DA-A906-2937CB264B6E}"/>
    <cellStyle name="Comma 3 3 3 2 5 3 3" xfId="20782" xr:uid="{46EB83B3-BBF7-4227-B5DC-973A26D9CF3A}"/>
    <cellStyle name="Comma 3 3 3 2 5 3 3 2" xfId="51606" xr:uid="{BC67802A-3EBE-46D7-B205-00E64F7B18C6}"/>
    <cellStyle name="Comma 3 3 3 2 5 3 4" xfId="36196" xr:uid="{9BBD85A1-1E4D-4D0D-9DAF-0584C463148F}"/>
    <cellStyle name="Comma 3 3 3 2 5 4" xfId="9377" xr:uid="{062B0EDA-7367-4AE8-8F93-24A34E404FF3}"/>
    <cellStyle name="Comma 3 3 3 2 5 4 2" xfId="24788" xr:uid="{8B6F605E-15F4-40FC-A59C-FC12E6F344DC}"/>
    <cellStyle name="Comma 3 3 3 2 5 4 2 2" xfId="55612" xr:uid="{EF9EDD06-3E13-4292-8CD0-6EFA4953B970}"/>
    <cellStyle name="Comma 3 3 3 2 5 4 3" xfId="40202" xr:uid="{248AA9B3-7CD7-4603-9000-3A09F32DFD5C}"/>
    <cellStyle name="Comma 3 3 3 2 5 5" xfId="16979" xr:uid="{2F6E4212-7DF0-422D-A67A-115EE166DB8C}"/>
    <cellStyle name="Comma 3 3 3 2 5 5 2" xfId="47803" xr:uid="{7442205A-22AF-4CFB-8478-A4DBF7631964}"/>
    <cellStyle name="Comma 3 3 3 2 5 6" xfId="32393" xr:uid="{25B4B8AB-D83F-4FC6-8B8A-C60A09E4D541}"/>
    <cellStyle name="Comma 3 3 3 2 6" xfId="2199" xr:uid="{7E8726F8-8CD6-4175-B28C-DC6BF3BB88CF}"/>
    <cellStyle name="Comma 3 3 3 2 6 2" xfId="6002" xr:uid="{51F07E91-A817-4058-AFBD-36154B67057A}"/>
    <cellStyle name="Comma 3 3 3 2 6 2 2" xfId="13813" xr:uid="{4DC0EFEB-8405-4A8C-8D5E-CEC18E34E842}"/>
    <cellStyle name="Comma 3 3 3 2 6 2 2 2" xfId="29224" xr:uid="{8FFEF5E2-C21F-456C-850B-4072F7B7B553}"/>
    <cellStyle name="Comma 3 3 3 2 6 2 2 2 2" xfId="60048" xr:uid="{F36B9DDF-F502-4DC3-9596-43A6595C61B4}"/>
    <cellStyle name="Comma 3 3 3 2 6 2 2 3" xfId="44638" xr:uid="{538BA65A-3E1F-45D3-9812-82DC93722B25}"/>
    <cellStyle name="Comma 3 3 3 2 6 2 3" xfId="21415" xr:uid="{DAE15905-0DB7-45AE-8782-F93EC1553D04}"/>
    <cellStyle name="Comma 3 3 3 2 6 2 3 2" xfId="52239" xr:uid="{A38BBF6E-99A0-4759-9EF1-536A9AE70256}"/>
    <cellStyle name="Comma 3 3 3 2 6 2 4" xfId="36829" xr:uid="{AA0B8628-0162-4524-899B-EB41C17A3E7D}"/>
    <cellStyle name="Comma 3 3 3 2 6 3" xfId="10010" xr:uid="{CDCD973F-8ECF-4361-8FE8-3C15F3E2640A}"/>
    <cellStyle name="Comma 3 3 3 2 6 3 2" xfId="25421" xr:uid="{5593A12E-AFC1-45EA-B1E4-B9C5E3BB36F5}"/>
    <cellStyle name="Comma 3 3 3 2 6 3 2 2" xfId="56245" xr:uid="{78BF2DA2-3A66-4725-A2DA-BCE616923CA3}"/>
    <cellStyle name="Comma 3 3 3 2 6 3 3" xfId="40835" xr:uid="{6172B501-E1D4-41AD-9E7A-644E5B0FBAF1}"/>
    <cellStyle name="Comma 3 3 3 2 6 4" xfId="17612" xr:uid="{908D09E0-2572-4EA6-85E7-523D795BB4C5}"/>
    <cellStyle name="Comma 3 3 3 2 6 4 2" xfId="48436" xr:uid="{5C1A3C73-0F87-4813-997F-CF01B072528D}"/>
    <cellStyle name="Comma 3 3 3 2 6 5" xfId="33026" xr:uid="{65A99713-FAB8-4533-8211-6F42BB598DE3}"/>
    <cellStyle name="Comma 3 3 3 2 7" xfId="4103" xr:uid="{16A586DC-7E47-448D-8764-F871AA6AA808}"/>
    <cellStyle name="Comma 3 3 3 2 7 2" xfId="11914" xr:uid="{330F787C-F859-4014-B8BB-D8CAA6A10E7B}"/>
    <cellStyle name="Comma 3 3 3 2 7 2 2" xfId="27325" xr:uid="{4243FA4B-8ACA-4697-B943-50E31A3AF825}"/>
    <cellStyle name="Comma 3 3 3 2 7 2 2 2" xfId="58149" xr:uid="{3851E761-FA2B-41DB-BBE5-E9F20BF90C74}"/>
    <cellStyle name="Comma 3 3 3 2 7 2 3" xfId="42739" xr:uid="{EDC03CEE-3359-44B3-8EED-0D43F11D6258}"/>
    <cellStyle name="Comma 3 3 3 2 7 3" xfId="19516" xr:uid="{79F9AF20-836C-44F4-B40A-A3862C58E8B6}"/>
    <cellStyle name="Comma 3 3 3 2 7 3 2" xfId="50340" xr:uid="{6C928CF2-453A-4C52-8CF8-A04606B3EE7C}"/>
    <cellStyle name="Comma 3 3 3 2 7 4" xfId="34930" xr:uid="{CA66F939-AE9C-4965-9571-36354297B159}"/>
    <cellStyle name="Comma 3 3 3 2 8" xfId="8111" xr:uid="{D13E2003-E547-45B9-8DC5-FD208373B13B}"/>
    <cellStyle name="Comma 3 3 3 2 8 2" xfId="23522" xr:uid="{140AA218-7F1D-4170-A800-2AE50B1F2F6B}"/>
    <cellStyle name="Comma 3 3 3 2 8 2 2" xfId="54346" xr:uid="{62DD2BB5-4371-4B3F-B7F8-7D57EA96BFD1}"/>
    <cellStyle name="Comma 3 3 3 2 8 3" xfId="38936" xr:uid="{A11047C7-D492-4080-BFCE-FB8EE50AAE12}"/>
    <cellStyle name="Comma 3 3 3 2 9" xfId="7902" xr:uid="{4A466DE6-A9C3-44F6-9E9C-A9A237C8300C}"/>
    <cellStyle name="Comma 3 3 3 2 9 2" xfId="23313" xr:uid="{ACA8371C-3DEB-40AE-B5D7-B5E9477FFDE5}"/>
    <cellStyle name="Comma 3 3 3 2 9 2 2" xfId="54137" xr:uid="{38FB8DB3-D904-40D9-AF53-539E67CD3A06}"/>
    <cellStyle name="Comma 3 3 3 2 9 3" xfId="38727" xr:uid="{695217F4-C0A4-4924-9C52-56A8BCED7102}"/>
    <cellStyle name="Comma 3 3 3 3" xfId="640" xr:uid="{FD8F7061-17C5-4146-9F93-58554EA4CEB7}"/>
    <cellStyle name="Comma 3 3 3 3 2" xfId="1273" xr:uid="{D3EF46A0-8FEC-4E34-97BC-752B55413921}"/>
    <cellStyle name="Comma 3 3 3 3 2 2" xfId="3172" xr:uid="{2CCF6DDF-1612-4B30-B4D3-356CB38751D8}"/>
    <cellStyle name="Comma 3 3 3 3 2 2 2" xfId="6975" xr:uid="{4347520D-544B-490A-84FA-365B833D661B}"/>
    <cellStyle name="Comma 3 3 3 3 2 2 2 2" xfId="14786" xr:uid="{ED8950B9-5B72-4735-B96B-013A9B3BF053}"/>
    <cellStyle name="Comma 3 3 3 3 2 2 2 2 2" xfId="30197" xr:uid="{CAD56FFF-F93B-4B15-A11A-37480CF8972A}"/>
    <cellStyle name="Comma 3 3 3 3 2 2 2 2 2 2" xfId="61021" xr:uid="{7935AD33-F16F-4FFC-A3AF-05FDC1E1E9EB}"/>
    <cellStyle name="Comma 3 3 3 3 2 2 2 2 3" xfId="45611" xr:uid="{F977756F-6F93-43DE-91F6-A6B0797124F2}"/>
    <cellStyle name="Comma 3 3 3 3 2 2 2 3" xfId="22388" xr:uid="{A5D9026C-4999-40C7-93FA-2137A29802EE}"/>
    <cellStyle name="Comma 3 3 3 3 2 2 2 3 2" xfId="53212" xr:uid="{1ABD3ED6-BC0E-47EE-AFCC-6899C087EEEA}"/>
    <cellStyle name="Comma 3 3 3 3 2 2 2 4" xfId="37802" xr:uid="{D55DF2ED-B761-4602-A802-17AC47FE7F33}"/>
    <cellStyle name="Comma 3 3 3 3 2 2 3" xfId="10983" xr:uid="{D852BE43-EB70-42A8-9415-A352042B22F9}"/>
    <cellStyle name="Comma 3 3 3 3 2 2 3 2" xfId="26394" xr:uid="{F8C98437-FB89-4CFA-8D5F-45596343E8CF}"/>
    <cellStyle name="Comma 3 3 3 3 2 2 3 2 2" xfId="57218" xr:uid="{94F340FA-3D73-4CCA-BA59-EEF37A4EC20F}"/>
    <cellStyle name="Comma 3 3 3 3 2 2 3 3" xfId="41808" xr:uid="{4FDEC44A-BC6F-471C-BC28-9FBF1E2DF152}"/>
    <cellStyle name="Comma 3 3 3 3 2 2 4" xfId="18585" xr:uid="{00E13F61-0FB9-49E2-B866-41382A355278}"/>
    <cellStyle name="Comma 3 3 3 3 2 2 4 2" xfId="49409" xr:uid="{5FD1AD3C-14C3-4209-AA95-02D50626685E}"/>
    <cellStyle name="Comma 3 3 3 3 2 2 5" xfId="33999" xr:uid="{72EBADE2-725A-4563-B3B5-D2EF1E6405B1}"/>
    <cellStyle name="Comma 3 3 3 3 2 3" xfId="5076" xr:uid="{17FA767C-8BC2-4B49-9789-E60859D337C3}"/>
    <cellStyle name="Comma 3 3 3 3 2 3 2" xfId="12887" xr:uid="{FFB0C7DD-1878-4339-A10C-00C916F437C1}"/>
    <cellStyle name="Comma 3 3 3 3 2 3 2 2" xfId="28298" xr:uid="{8DFD1401-BFBB-4270-9DB0-3C1ECE07CA76}"/>
    <cellStyle name="Comma 3 3 3 3 2 3 2 2 2" xfId="59122" xr:uid="{F23B15D8-01D2-43E8-B35E-54875D3B76EC}"/>
    <cellStyle name="Comma 3 3 3 3 2 3 2 3" xfId="43712" xr:uid="{543D3E69-20E4-4B67-BD59-F39DE663F070}"/>
    <cellStyle name="Comma 3 3 3 3 2 3 3" xfId="20489" xr:uid="{D65E7640-BF33-41BA-A598-8889A9442149}"/>
    <cellStyle name="Comma 3 3 3 3 2 3 3 2" xfId="51313" xr:uid="{5C7103DE-2F69-4407-8B4D-19CFA5644896}"/>
    <cellStyle name="Comma 3 3 3 3 2 3 4" xfId="35903" xr:uid="{6E6F56AA-A83A-4D4D-B9B1-9165D6720B70}"/>
    <cellStyle name="Comma 3 3 3 3 2 4" xfId="9084" xr:uid="{8FF639BD-4ED9-41EF-8EEE-CFEB4EBF020E}"/>
    <cellStyle name="Comma 3 3 3 3 2 4 2" xfId="24495" xr:uid="{7197C156-0170-4D62-8C0C-D02466FB1AB4}"/>
    <cellStyle name="Comma 3 3 3 3 2 4 2 2" xfId="55319" xr:uid="{667DC7CA-826E-4A9E-8844-A1DC16DF0AB9}"/>
    <cellStyle name="Comma 3 3 3 3 2 4 3" xfId="39909" xr:uid="{4FEFE12E-22F2-41CD-85A1-AE659A27F2A8}"/>
    <cellStyle name="Comma 3 3 3 3 2 5" xfId="16686" xr:uid="{00279DAE-1CCE-4CC7-A764-AAF5D1F4845F}"/>
    <cellStyle name="Comma 3 3 3 3 2 5 2" xfId="47510" xr:uid="{B2D5AEA8-6D11-41C9-9813-DF00AF86DA13}"/>
    <cellStyle name="Comma 3 3 3 3 2 6" xfId="32100" xr:uid="{B23FC1BD-2024-467E-A296-27F5D6A8AC25}"/>
    <cellStyle name="Comma 3 3 3 3 3" xfId="1906" xr:uid="{E1992E3C-777A-4577-8D3A-80AB80C6A9CA}"/>
    <cellStyle name="Comma 3 3 3 3 3 2" xfId="3805" xr:uid="{A24F4C69-D9C7-4B16-869D-03C01CE066E4}"/>
    <cellStyle name="Comma 3 3 3 3 3 2 2" xfId="7608" xr:uid="{28BED4F3-D2A7-4D59-9C02-96DF76A16293}"/>
    <cellStyle name="Comma 3 3 3 3 3 2 2 2" xfId="15419" xr:uid="{D9AD0497-289E-42CF-91DF-CFCF8E3E88A5}"/>
    <cellStyle name="Comma 3 3 3 3 3 2 2 2 2" xfId="30830" xr:uid="{8660E28D-CBE0-4225-8A91-F78D94FD5F98}"/>
    <cellStyle name="Comma 3 3 3 3 3 2 2 2 2 2" xfId="61654" xr:uid="{6569412B-BAD2-48F6-A923-70A2C41BB2A5}"/>
    <cellStyle name="Comma 3 3 3 3 3 2 2 2 3" xfId="46244" xr:uid="{0D953808-284A-4950-9197-D0179150295B}"/>
    <cellStyle name="Comma 3 3 3 3 3 2 2 3" xfId="23021" xr:uid="{9DA0C086-4BB8-4D63-8FF5-A6E875CE4F56}"/>
    <cellStyle name="Comma 3 3 3 3 3 2 2 3 2" xfId="53845" xr:uid="{798268BB-FF5B-4381-AD0D-6449DB15E72A}"/>
    <cellStyle name="Comma 3 3 3 3 3 2 2 4" xfId="38435" xr:uid="{B769F685-BB25-4E83-B486-6E17F341638D}"/>
    <cellStyle name="Comma 3 3 3 3 3 2 3" xfId="11616" xr:uid="{0F022B2B-272B-40EA-8005-BE95F34DFB2A}"/>
    <cellStyle name="Comma 3 3 3 3 3 2 3 2" xfId="27027" xr:uid="{585B31B0-59BA-447D-9473-B24AF2F2590D}"/>
    <cellStyle name="Comma 3 3 3 3 3 2 3 2 2" xfId="57851" xr:uid="{BD9E9081-8803-4B59-8FFD-3ACF30648BB5}"/>
    <cellStyle name="Comma 3 3 3 3 3 2 3 3" xfId="42441" xr:uid="{D3CA3718-CC56-4106-9AD8-B47BDD484BAF}"/>
    <cellStyle name="Comma 3 3 3 3 3 2 4" xfId="19218" xr:uid="{09483F01-18A7-41A8-8778-71792838D1D5}"/>
    <cellStyle name="Comma 3 3 3 3 3 2 4 2" xfId="50042" xr:uid="{FE515F60-3511-4E06-A93D-EE6BADB0BECB}"/>
    <cellStyle name="Comma 3 3 3 3 3 2 5" xfId="34632" xr:uid="{1CAB825F-6C27-40C8-BA40-A9E4F35784AC}"/>
    <cellStyle name="Comma 3 3 3 3 3 3" xfId="5709" xr:uid="{452CD945-127A-40D4-B17A-BFA5B26B6F56}"/>
    <cellStyle name="Comma 3 3 3 3 3 3 2" xfId="13520" xr:uid="{13E56CAF-4259-4220-9313-4E08C44CB0D8}"/>
    <cellStyle name="Comma 3 3 3 3 3 3 2 2" xfId="28931" xr:uid="{94722068-3D9A-4CA3-B55D-689E866D726E}"/>
    <cellStyle name="Comma 3 3 3 3 3 3 2 2 2" xfId="59755" xr:uid="{B394EA7C-4AF0-4BFE-960D-B17888FCE019}"/>
    <cellStyle name="Comma 3 3 3 3 3 3 2 3" xfId="44345" xr:uid="{4011612C-5E32-4298-9E76-DA496A01E1EA}"/>
    <cellStyle name="Comma 3 3 3 3 3 3 3" xfId="21122" xr:uid="{487C3C4E-BDAE-4F03-9EF0-EC8AA20C4B31}"/>
    <cellStyle name="Comma 3 3 3 3 3 3 3 2" xfId="51946" xr:uid="{CED98303-1429-4D4D-89C3-B369A73F9A85}"/>
    <cellStyle name="Comma 3 3 3 3 3 3 4" xfId="36536" xr:uid="{2DA6546D-0A90-4410-A39E-0DCB2C7C0E52}"/>
    <cellStyle name="Comma 3 3 3 3 3 4" xfId="9717" xr:uid="{646821BA-CC2F-4B09-A956-BC260F5D4E26}"/>
    <cellStyle name="Comma 3 3 3 3 3 4 2" xfId="25128" xr:uid="{480A9607-1682-417D-8F91-99CE0871D774}"/>
    <cellStyle name="Comma 3 3 3 3 3 4 2 2" xfId="55952" xr:uid="{0C09D7F8-7D93-4503-B407-1EA5F8B7792A}"/>
    <cellStyle name="Comma 3 3 3 3 3 4 3" xfId="40542" xr:uid="{D57B64FB-8B2E-4138-99C6-643C4639E23D}"/>
    <cellStyle name="Comma 3 3 3 3 3 5" xfId="17319" xr:uid="{B81D4309-1D10-4057-B953-DDCD2A437C0E}"/>
    <cellStyle name="Comma 3 3 3 3 3 5 2" xfId="48143" xr:uid="{BECC60EE-490D-45B3-A4F8-D13823929E49}"/>
    <cellStyle name="Comma 3 3 3 3 3 6" xfId="32733" xr:uid="{FC5ADFE8-8C70-4D40-8219-011DFDAC49E9}"/>
    <cellStyle name="Comma 3 3 3 3 4" xfId="2539" xr:uid="{57DD8DE1-7DA3-4EC2-B619-8CA670CF9D3F}"/>
    <cellStyle name="Comma 3 3 3 3 4 2" xfId="6342" xr:uid="{9DCD8414-F982-469F-B10A-A1E6F7B40F17}"/>
    <cellStyle name="Comma 3 3 3 3 4 2 2" xfId="14153" xr:uid="{EF966036-7594-43CB-885B-7A5A87ABC049}"/>
    <cellStyle name="Comma 3 3 3 3 4 2 2 2" xfId="29564" xr:uid="{A0055159-4991-4B8F-833B-B2FF5A4E418B}"/>
    <cellStyle name="Comma 3 3 3 3 4 2 2 2 2" xfId="60388" xr:uid="{6EC26B89-EA79-4849-B99D-4B1D0256BCEE}"/>
    <cellStyle name="Comma 3 3 3 3 4 2 2 3" xfId="44978" xr:uid="{BFEBEC9B-D0A7-49A7-9E28-932F37EA6B82}"/>
    <cellStyle name="Comma 3 3 3 3 4 2 3" xfId="21755" xr:uid="{B798FC3B-BEC3-44F6-AEFF-C652462EB34D}"/>
    <cellStyle name="Comma 3 3 3 3 4 2 3 2" xfId="52579" xr:uid="{9BC26C04-1F46-4D40-B1B6-912A05BB5FD7}"/>
    <cellStyle name="Comma 3 3 3 3 4 2 4" xfId="37169" xr:uid="{641788BD-C03E-4820-BCC8-4A88B9EB52B5}"/>
    <cellStyle name="Comma 3 3 3 3 4 3" xfId="10350" xr:uid="{9C2C5867-E89E-432A-9D72-FA87631914F1}"/>
    <cellStyle name="Comma 3 3 3 3 4 3 2" xfId="25761" xr:uid="{B76F5CCB-CBF2-4E0F-8C4A-A22E3E201A1E}"/>
    <cellStyle name="Comma 3 3 3 3 4 3 2 2" xfId="56585" xr:uid="{D8A539A3-FDE3-40C3-96F8-F20EC83D0AD6}"/>
    <cellStyle name="Comma 3 3 3 3 4 3 3" xfId="41175" xr:uid="{B037EDBD-2A43-4164-9A04-33F8BD404EEF}"/>
    <cellStyle name="Comma 3 3 3 3 4 4" xfId="17952" xr:uid="{84A0B17F-A2D6-4B81-81C0-9A3EA8754A63}"/>
    <cellStyle name="Comma 3 3 3 3 4 4 2" xfId="48776" xr:uid="{C5B419C3-0D13-43D7-916E-D47EE3DAB563}"/>
    <cellStyle name="Comma 3 3 3 3 4 5" xfId="33366" xr:uid="{FD141350-7F12-4BFF-9804-82411E87501B}"/>
    <cellStyle name="Comma 3 3 3 3 5" xfId="4443" xr:uid="{4F197C00-7AB2-4848-A413-F2C49FA44E23}"/>
    <cellStyle name="Comma 3 3 3 3 5 2" xfId="12254" xr:uid="{98B5BCDF-A1A0-46B2-9CC2-C67FCC1D2A8B}"/>
    <cellStyle name="Comma 3 3 3 3 5 2 2" xfId="27665" xr:uid="{302B548E-86A3-453B-8F1A-24E2B0AA88F3}"/>
    <cellStyle name="Comma 3 3 3 3 5 2 2 2" xfId="58489" xr:uid="{240C5D8D-27E2-4730-B32F-8D17706270A4}"/>
    <cellStyle name="Comma 3 3 3 3 5 2 3" xfId="43079" xr:uid="{A5DA895B-D142-4326-B66D-2979876E1D07}"/>
    <cellStyle name="Comma 3 3 3 3 5 3" xfId="19856" xr:uid="{D31A5677-3C1E-41E5-999D-DD6C75960FCD}"/>
    <cellStyle name="Comma 3 3 3 3 5 3 2" xfId="50680" xr:uid="{766B1A72-0978-4F31-AFDE-76F862B63D35}"/>
    <cellStyle name="Comma 3 3 3 3 5 4" xfId="35270" xr:uid="{66CAD8F0-E2CD-4D5B-97FC-D4EFE51C2ADF}"/>
    <cellStyle name="Comma 3 3 3 3 6" xfId="8451" xr:uid="{6D9A959A-FA16-49B6-A680-04813E8DE20D}"/>
    <cellStyle name="Comma 3 3 3 3 6 2" xfId="23862" xr:uid="{2EB7691B-8AB5-492D-8467-1BAEBFB78E7B}"/>
    <cellStyle name="Comma 3 3 3 3 6 2 2" xfId="54686" xr:uid="{3950BB2C-238D-46CC-98E6-939073068774}"/>
    <cellStyle name="Comma 3 3 3 3 6 3" xfId="39276" xr:uid="{813ED495-A074-4FD9-86DD-B42F05477252}"/>
    <cellStyle name="Comma 3 3 3 3 7" xfId="16053" xr:uid="{B14ECAC9-E114-407B-9129-0CCE65400E9C}"/>
    <cellStyle name="Comma 3 3 3 3 7 2" xfId="46877" xr:uid="{F6D893C7-ABD9-44B4-AFBA-EFAB1E22766B}"/>
    <cellStyle name="Comma 3 3 3 3 8" xfId="31467" xr:uid="{0C4A4867-280E-48A0-9E10-20BC3C64C5AC}"/>
    <cellStyle name="Comma 3 3 3 4" xfId="431" xr:uid="{3C9837D0-A694-4E69-9DA4-81023CCADA18}"/>
    <cellStyle name="Comma 3 3 3 4 2" xfId="1064" xr:uid="{B7FDB2CC-82C0-475B-BAD7-C8B8295A2347}"/>
    <cellStyle name="Comma 3 3 3 4 2 2" xfId="2963" xr:uid="{8FD5DD90-4AED-4D00-8F57-92720B3BD561}"/>
    <cellStyle name="Comma 3 3 3 4 2 2 2" xfId="6766" xr:uid="{73CBFF20-363A-4AF3-8F53-7E1CD1AA1A1D}"/>
    <cellStyle name="Comma 3 3 3 4 2 2 2 2" xfId="14577" xr:uid="{52ED2061-1A3A-48F8-A847-2BF3496C126B}"/>
    <cellStyle name="Comma 3 3 3 4 2 2 2 2 2" xfId="29988" xr:uid="{6697108F-0139-4EC3-A232-D09FB75FC4C0}"/>
    <cellStyle name="Comma 3 3 3 4 2 2 2 2 2 2" xfId="60812" xr:uid="{8D493CA7-0C1F-4740-89B9-98C3996A7121}"/>
    <cellStyle name="Comma 3 3 3 4 2 2 2 2 3" xfId="45402" xr:uid="{32ADABC3-87BB-4F4B-9573-7A553318FAA2}"/>
    <cellStyle name="Comma 3 3 3 4 2 2 2 3" xfId="22179" xr:uid="{EFC241A7-465B-4259-AD0E-A1482DA7B65B}"/>
    <cellStyle name="Comma 3 3 3 4 2 2 2 3 2" xfId="53003" xr:uid="{1AEB18C4-D674-435E-987C-437F1690AE4E}"/>
    <cellStyle name="Comma 3 3 3 4 2 2 2 4" xfId="37593" xr:uid="{12A743A4-8A7C-4419-9C45-B00900216AC4}"/>
    <cellStyle name="Comma 3 3 3 4 2 2 3" xfId="10774" xr:uid="{FBC37F2E-45E4-4E93-B2B6-A7AF81D8FF06}"/>
    <cellStyle name="Comma 3 3 3 4 2 2 3 2" xfId="26185" xr:uid="{49297E0F-4AB6-430E-8802-EC39BEA07C33}"/>
    <cellStyle name="Comma 3 3 3 4 2 2 3 2 2" xfId="57009" xr:uid="{E6606704-1A58-4643-8E6C-94B2F7C26BB9}"/>
    <cellStyle name="Comma 3 3 3 4 2 2 3 3" xfId="41599" xr:uid="{B6C96D0D-C082-476D-98B0-5F08E7B1457A}"/>
    <cellStyle name="Comma 3 3 3 4 2 2 4" xfId="18376" xr:uid="{B13856E3-00AB-43D5-9F13-2F990AFEA43F}"/>
    <cellStyle name="Comma 3 3 3 4 2 2 4 2" xfId="49200" xr:uid="{11D1847F-9EEB-4958-8254-F721A83B2232}"/>
    <cellStyle name="Comma 3 3 3 4 2 2 5" xfId="33790" xr:uid="{A79CB2E3-705F-4F94-838D-E70281D1FC22}"/>
    <cellStyle name="Comma 3 3 3 4 2 3" xfId="4867" xr:uid="{19C19679-9D1D-4B1A-9F8D-520C8FFEC4A6}"/>
    <cellStyle name="Comma 3 3 3 4 2 3 2" xfId="12678" xr:uid="{5990254D-AE6D-4FBF-A0D7-790AD2CE5222}"/>
    <cellStyle name="Comma 3 3 3 4 2 3 2 2" xfId="28089" xr:uid="{D5B4E593-F647-418A-838E-50244251D713}"/>
    <cellStyle name="Comma 3 3 3 4 2 3 2 2 2" xfId="58913" xr:uid="{586DB10C-B455-4911-86F2-C326C9A170E3}"/>
    <cellStyle name="Comma 3 3 3 4 2 3 2 3" xfId="43503" xr:uid="{FAA77621-AE6E-47FF-80A9-142C46CBF01C}"/>
    <cellStyle name="Comma 3 3 3 4 2 3 3" xfId="20280" xr:uid="{B9B37DEE-CC5B-487F-8D95-BB126A4AEFC7}"/>
    <cellStyle name="Comma 3 3 3 4 2 3 3 2" xfId="51104" xr:uid="{DD00276B-4FFA-4D3C-BBC0-E4F28F9C775B}"/>
    <cellStyle name="Comma 3 3 3 4 2 3 4" xfId="35694" xr:uid="{C47B1249-A799-407F-A42A-27903874A0F3}"/>
    <cellStyle name="Comma 3 3 3 4 2 4" xfId="8875" xr:uid="{44A92926-D62D-4308-805F-F505E4D76F2A}"/>
    <cellStyle name="Comma 3 3 3 4 2 4 2" xfId="24286" xr:uid="{74DEC631-18C8-4656-A09A-6873FCDDA4ED}"/>
    <cellStyle name="Comma 3 3 3 4 2 4 2 2" xfId="55110" xr:uid="{669639C5-888F-4048-9DAE-03B89F65EDB8}"/>
    <cellStyle name="Comma 3 3 3 4 2 4 3" xfId="39700" xr:uid="{7C9BDD9A-360D-4664-91B2-68D158448EAB}"/>
    <cellStyle name="Comma 3 3 3 4 2 5" xfId="16477" xr:uid="{73946B0B-58B1-4BA1-8C8D-2A347C10A9E5}"/>
    <cellStyle name="Comma 3 3 3 4 2 5 2" xfId="47301" xr:uid="{00648FF3-EBF2-47D2-8BC3-DBF1506AB51D}"/>
    <cellStyle name="Comma 3 3 3 4 2 6" xfId="31891" xr:uid="{1BD7D09B-2025-414C-8DEC-E977424AA938}"/>
    <cellStyle name="Comma 3 3 3 4 3" xfId="1697" xr:uid="{554DF145-05F5-479B-9FC2-309A98154230}"/>
    <cellStyle name="Comma 3 3 3 4 3 2" xfId="3596" xr:uid="{29920250-ADCE-4AA2-8544-7FFAA611287E}"/>
    <cellStyle name="Comma 3 3 3 4 3 2 2" xfId="7399" xr:uid="{712B0D3E-6060-4E28-9488-3D93F8ECE2AB}"/>
    <cellStyle name="Comma 3 3 3 4 3 2 2 2" xfId="15210" xr:uid="{7E44912A-68C2-4CBC-9CCC-CEAE8188DAE9}"/>
    <cellStyle name="Comma 3 3 3 4 3 2 2 2 2" xfId="30621" xr:uid="{E87377DA-4BCE-48B3-8554-CCEBC59F1795}"/>
    <cellStyle name="Comma 3 3 3 4 3 2 2 2 2 2" xfId="61445" xr:uid="{76ABE30D-6BBD-4114-943C-2555624FDB47}"/>
    <cellStyle name="Comma 3 3 3 4 3 2 2 2 3" xfId="46035" xr:uid="{05BEB12E-9B98-42AD-A891-AC7DA2A7FD3F}"/>
    <cellStyle name="Comma 3 3 3 4 3 2 2 3" xfId="22812" xr:uid="{FF82D8F4-C5FC-460C-9B1A-A29C12CBFAE2}"/>
    <cellStyle name="Comma 3 3 3 4 3 2 2 3 2" xfId="53636" xr:uid="{25529490-85E6-49DD-B864-404E81662F85}"/>
    <cellStyle name="Comma 3 3 3 4 3 2 2 4" xfId="38226" xr:uid="{41144046-7CD7-4C43-BBD4-05EAE10CD6F0}"/>
    <cellStyle name="Comma 3 3 3 4 3 2 3" xfId="11407" xr:uid="{41232E07-1D83-4FC5-A189-DDC345CC89B5}"/>
    <cellStyle name="Comma 3 3 3 4 3 2 3 2" xfId="26818" xr:uid="{C74B8F06-565E-49B2-B489-24791719FDE2}"/>
    <cellStyle name="Comma 3 3 3 4 3 2 3 2 2" xfId="57642" xr:uid="{E88671D6-9082-4256-AF72-059C6B607232}"/>
    <cellStyle name="Comma 3 3 3 4 3 2 3 3" xfId="42232" xr:uid="{2A781072-A77E-4392-86F2-C13227FD5B65}"/>
    <cellStyle name="Comma 3 3 3 4 3 2 4" xfId="19009" xr:uid="{52B8044A-2233-4D56-98E9-E30410051EB3}"/>
    <cellStyle name="Comma 3 3 3 4 3 2 4 2" xfId="49833" xr:uid="{6EA3EB1F-F55E-4012-9E57-0517C99C0B72}"/>
    <cellStyle name="Comma 3 3 3 4 3 2 5" xfId="34423" xr:uid="{7FE617B5-582D-4AE1-AEA7-C10EBD14DAE7}"/>
    <cellStyle name="Comma 3 3 3 4 3 3" xfId="5500" xr:uid="{F9C5E020-D45C-427A-A8EA-293D9F084D00}"/>
    <cellStyle name="Comma 3 3 3 4 3 3 2" xfId="13311" xr:uid="{D8735C47-EFEC-455F-8E07-DF8BF022FFBB}"/>
    <cellStyle name="Comma 3 3 3 4 3 3 2 2" xfId="28722" xr:uid="{390C68C9-518A-47FB-9CF7-2AF31CF33BF2}"/>
    <cellStyle name="Comma 3 3 3 4 3 3 2 2 2" xfId="59546" xr:uid="{0FFF800F-1979-4FAC-AE86-876DC9F8B036}"/>
    <cellStyle name="Comma 3 3 3 4 3 3 2 3" xfId="44136" xr:uid="{DAB85027-4409-4B9B-A4DF-0B4C34367F77}"/>
    <cellStyle name="Comma 3 3 3 4 3 3 3" xfId="20913" xr:uid="{E1D1574A-9C0D-4066-B7FF-21EC65ED5FC3}"/>
    <cellStyle name="Comma 3 3 3 4 3 3 3 2" xfId="51737" xr:uid="{A7F720C7-B1A1-4BC3-9578-F592A3A80E75}"/>
    <cellStyle name="Comma 3 3 3 4 3 3 4" xfId="36327" xr:uid="{9538B660-2A88-4C2F-A0DB-32B1C008428F}"/>
    <cellStyle name="Comma 3 3 3 4 3 4" xfId="9508" xr:uid="{4F1F1A79-0130-4E0E-8DCF-BFE43F073CA7}"/>
    <cellStyle name="Comma 3 3 3 4 3 4 2" xfId="24919" xr:uid="{B62F672F-7A31-4C50-975C-8A11B26FF375}"/>
    <cellStyle name="Comma 3 3 3 4 3 4 2 2" xfId="55743" xr:uid="{F91FC278-8900-409D-9144-4F20EEC7E945}"/>
    <cellStyle name="Comma 3 3 3 4 3 4 3" xfId="40333" xr:uid="{1372F533-A049-4C8F-A527-5C9D0D9E0580}"/>
    <cellStyle name="Comma 3 3 3 4 3 5" xfId="17110" xr:uid="{688F9FBE-A280-4554-AFD0-1C204D450CA9}"/>
    <cellStyle name="Comma 3 3 3 4 3 5 2" xfId="47934" xr:uid="{9766E24B-66F4-43DF-A1B8-886CC756C17A}"/>
    <cellStyle name="Comma 3 3 3 4 3 6" xfId="32524" xr:uid="{EA4690CC-9896-498F-A82C-723F73CE385B}"/>
    <cellStyle name="Comma 3 3 3 4 4" xfId="2330" xr:uid="{D3ABCEFC-F938-4B2B-8141-4AF4BF607CFF}"/>
    <cellStyle name="Comma 3 3 3 4 4 2" xfId="6133" xr:uid="{D88BBCB4-C0DD-49D9-A515-13BB99542D4C}"/>
    <cellStyle name="Comma 3 3 3 4 4 2 2" xfId="13944" xr:uid="{7D3E6CEA-4CC5-4C61-9D69-7DB47158F8E1}"/>
    <cellStyle name="Comma 3 3 3 4 4 2 2 2" xfId="29355" xr:uid="{6C206540-D2B1-4F9D-9A1D-3DB10E9E82C2}"/>
    <cellStyle name="Comma 3 3 3 4 4 2 2 2 2" xfId="60179" xr:uid="{569F916D-420F-4488-9B34-4828EE24C405}"/>
    <cellStyle name="Comma 3 3 3 4 4 2 2 3" xfId="44769" xr:uid="{7D6EFE5C-70F9-4BBF-8C33-03C44127C158}"/>
    <cellStyle name="Comma 3 3 3 4 4 2 3" xfId="21546" xr:uid="{26BE76E0-32EE-4A37-B539-A4FEA3D1C398}"/>
    <cellStyle name="Comma 3 3 3 4 4 2 3 2" xfId="52370" xr:uid="{96A173DD-6F5F-4969-8CAD-426313E566E8}"/>
    <cellStyle name="Comma 3 3 3 4 4 2 4" xfId="36960" xr:uid="{EA1162B2-87F5-45D1-AD3B-85E82FC3C767}"/>
    <cellStyle name="Comma 3 3 3 4 4 3" xfId="10141" xr:uid="{A52456E0-C91F-45F4-B71F-76A857D761A2}"/>
    <cellStyle name="Comma 3 3 3 4 4 3 2" xfId="25552" xr:uid="{EDCB4B52-5981-4EB7-8F25-D686A5B5C977}"/>
    <cellStyle name="Comma 3 3 3 4 4 3 2 2" xfId="56376" xr:uid="{C8B2C69C-1FE7-4AA6-AEC5-F3C1AB3936F2}"/>
    <cellStyle name="Comma 3 3 3 4 4 3 3" xfId="40966" xr:uid="{2E10E1B9-64A5-4797-BA00-F25A8AB82B70}"/>
    <cellStyle name="Comma 3 3 3 4 4 4" xfId="17743" xr:uid="{F91D8DE6-B865-46FD-8526-905888459CD0}"/>
    <cellStyle name="Comma 3 3 3 4 4 4 2" xfId="48567" xr:uid="{DE800235-16BE-4D73-8AC4-DE51127D5CE4}"/>
    <cellStyle name="Comma 3 3 3 4 4 5" xfId="33157" xr:uid="{C3B1BCAE-57FF-4775-822F-AB8858CFCE5D}"/>
    <cellStyle name="Comma 3 3 3 4 5" xfId="4234" xr:uid="{10567408-41C7-4451-BDD6-A284F395A1F0}"/>
    <cellStyle name="Comma 3 3 3 4 5 2" xfId="12045" xr:uid="{D58EA3D8-6EF6-47E8-AE6B-576695D7745F}"/>
    <cellStyle name="Comma 3 3 3 4 5 2 2" xfId="27456" xr:uid="{8C32E21D-4FA6-494C-9359-9A1F52746F88}"/>
    <cellStyle name="Comma 3 3 3 4 5 2 2 2" xfId="58280" xr:uid="{84DD6FA7-0D07-49A2-9A73-CF8E9E1AE3A3}"/>
    <cellStyle name="Comma 3 3 3 4 5 2 3" xfId="42870" xr:uid="{A712BE60-A58E-459A-BDB1-19BA04689CF3}"/>
    <cellStyle name="Comma 3 3 3 4 5 3" xfId="19647" xr:uid="{9523D4D2-4309-4DFF-B5EC-779AB8A3C70F}"/>
    <cellStyle name="Comma 3 3 3 4 5 3 2" xfId="50471" xr:uid="{A08182FF-E2BB-4F63-B7B1-EEE6A998C290}"/>
    <cellStyle name="Comma 3 3 3 4 5 4" xfId="35061" xr:uid="{89E74230-C5DD-442D-AB16-3339533309E4}"/>
    <cellStyle name="Comma 3 3 3 4 6" xfId="8242" xr:uid="{F9214176-F69A-4FE3-8B05-EC81F863EAFF}"/>
    <cellStyle name="Comma 3 3 3 4 6 2" xfId="23653" xr:uid="{6F4243F5-D934-4596-B256-023030E04A9F}"/>
    <cellStyle name="Comma 3 3 3 4 6 2 2" xfId="54477" xr:uid="{612FFD32-2828-4333-908C-7FE6B5AB5424}"/>
    <cellStyle name="Comma 3 3 3 4 6 3" xfId="39067" xr:uid="{4DCD61B0-0C59-44F7-8C7A-216EA5FB3918}"/>
    <cellStyle name="Comma 3 3 3 4 7" xfId="15844" xr:uid="{0D6D0909-C4D4-4900-B704-63D29605F949}"/>
    <cellStyle name="Comma 3 3 3 4 7 2" xfId="46668" xr:uid="{E23CB63B-87B1-407F-986A-2710635D0ED2}"/>
    <cellStyle name="Comma 3 3 3 4 8" xfId="31258" xr:uid="{8B58D57C-5FC4-4824-96B5-452A1F2EE498}"/>
    <cellStyle name="Comma 3 3 3 5" xfId="851" xr:uid="{10AE3293-63FC-42DA-9231-1BCCD73B567E}"/>
    <cellStyle name="Comma 3 3 3 5 2" xfId="2750" xr:uid="{99DD1FFA-2325-4EF3-968C-BE1AFFB33198}"/>
    <cellStyle name="Comma 3 3 3 5 2 2" xfId="6553" xr:uid="{BA24EA5A-2986-4894-A74A-1067DFB11EED}"/>
    <cellStyle name="Comma 3 3 3 5 2 2 2" xfId="14364" xr:uid="{797239A8-3B62-46BF-AD0E-8E8D4E3FD7AF}"/>
    <cellStyle name="Comma 3 3 3 5 2 2 2 2" xfId="29775" xr:uid="{2C6F7E6D-C26C-4E16-A1E6-3B0C159514A6}"/>
    <cellStyle name="Comma 3 3 3 5 2 2 2 2 2" xfId="60599" xr:uid="{7AE25B8C-19E0-42F2-AC2B-980A2CFFAF88}"/>
    <cellStyle name="Comma 3 3 3 5 2 2 2 3" xfId="45189" xr:uid="{A1D20894-9D95-4374-961F-42EF797ACDBE}"/>
    <cellStyle name="Comma 3 3 3 5 2 2 3" xfId="21966" xr:uid="{E9815A49-A4C7-404B-9B97-43F24EAEA4A4}"/>
    <cellStyle name="Comma 3 3 3 5 2 2 3 2" xfId="52790" xr:uid="{3DBC43D6-A91A-46A6-BD7D-BCC59C614C80}"/>
    <cellStyle name="Comma 3 3 3 5 2 2 4" xfId="37380" xr:uid="{9278B506-184C-4A70-95CE-4CA0C49384C2}"/>
    <cellStyle name="Comma 3 3 3 5 2 3" xfId="10561" xr:uid="{7F571C73-316A-460E-BCED-309038478570}"/>
    <cellStyle name="Comma 3 3 3 5 2 3 2" xfId="25972" xr:uid="{0E2A9D16-8D5F-40F3-81E6-BFB3149D8A65}"/>
    <cellStyle name="Comma 3 3 3 5 2 3 2 2" xfId="56796" xr:uid="{38D9AFA9-7DF0-4F83-B85E-E9CB0CA321A0}"/>
    <cellStyle name="Comma 3 3 3 5 2 3 3" xfId="41386" xr:uid="{27E394A4-2E9C-4C00-91D6-CB3483E3D303}"/>
    <cellStyle name="Comma 3 3 3 5 2 4" xfId="18163" xr:uid="{0BE6CD60-6EC6-4CB2-BEE9-28DD70BC999C}"/>
    <cellStyle name="Comma 3 3 3 5 2 4 2" xfId="48987" xr:uid="{303DC507-32D1-4092-89FC-BF25E46A3FB8}"/>
    <cellStyle name="Comma 3 3 3 5 2 5" xfId="33577" xr:uid="{29D725EB-08EF-4B5D-B13F-F0F21D4BF40F}"/>
    <cellStyle name="Comma 3 3 3 5 3" xfId="4654" xr:uid="{4D1BDF98-69BB-4DAF-8811-C0D469777F92}"/>
    <cellStyle name="Comma 3 3 3 5 3 2" xfId="12465" xr:uid="{62E344D6-4F82-4CF9-9571-B0BF2E358D29}"/>
    <cellStyle name="Comma 3 3 3 5 3 2 2" xfId="27876" xr:uid="{56D85217-EBFF-4635-9BC8-3126B5173490}"/>
    <cellStyle name="Comma 3 3 3 5 3 2 2 2" xfId="58700" xr:uid="{3D530E63-CFF1-489F-8171-3E46F4614BC1}"/>
    <cellStyle name="Comma 3 3 3 5 3 2 3" xfId="43290" xr:uid="{4BFE722B-D347-4662-B932-ACCDA80E6069}"/>
    <cellStyle name="Comma 3 3 3 5 3 3" xfId="20067" xr:uid="{1C27AFE5-4850-4749-A22A-90577F70ABC7}"/>
    <cellStyle name="Comma 3 3 3 5 3 3 2" xfId="50891" xr:uid="{0EE9455E-AAB7-4E2D-B790-42DC9A8BA5E8}"/>
    <cellStyle name="Comma 3 3 3 5 3 4" xfId="35481" xr:uid="{CB4F2567-A5ED-4600-AC29-7C8E9EE0ED2C}"/>
    <cellStyle name="Comma 3 3 3 5 4" xfId="8662" xr:uid="{08B066EA-AB73-4A9C-9DA1-3E9B5E31A467}"/>
    <cellStyle name="Comma 3 3 3 5 4 2" xfId="24073" xr:uid="{A70AD157-D5AB-4744-A23D-5C6AC1D68AF7}"/>
    <cellStyle name="Comma 3 3 3 5 4 2 2" xfId="54897" xr:uid="{417E2C75-E859-42C7-A833-B25B1400A3D7}"/>
    <cellStyle name="Comma 3 3 3 5 4 3" xfId="39487" xr:uid="{1571FB0E-72A3-4E61-BF71-9404703180D4}"/>
    <cellStyle name="Comma 3 3 3 5 5" xfId="16264" xr:uid="{9D49F1E1-12E9-4C34-AD7B-516F63B4FB6E}"/>
    <cellStyle name="Comma 3 3 3 5 5 2" xfId="47088" xr:uid="{E9CB55D2-9A44-49F7-B00E-90E53932000B}"/>
    <cellStyle name="Comma 3 3 3 5 6" xfId="31678" xr:uid="{30213814-57A9-4642-821D-9B95D4B6196F}"/>
    <cellStyle name="Comma 3 3 3 6" xfId="1484" xr:uid="{B468AC2A-83B5-4EA9-B6B1-56D0087E457F}"/>
    <cellStyle name="Comma 3 3 3 6 2" xfId="3383" xr:uid="{B3190E6C-5184-4978-9F82-043A375DF42C}"/>
    <cellStyle name="Comma 3 3 3 6 2 2" xfId="7186" xr:uid="{D2147AF2-B2F9-40E6-A6C3-B4F0676620E0}"/>
    <cellStyle name="Comma 3 3 3 6 2 2 2" xfId="14997" xr:uid="{BFFFC52E-627E-4444-A78F-439EBBB13ECE}"/>
    <cellStyle name="Comma 3 3 3 6 2 2 2 2" xfId="30408" xr:uid="{2ED2BE40-81CE-48AF-9D2E-C856673C1B97}"/>
    <cellStyle name="Comma 3 3 3 6 2 2 2 2 2" xfId="61232" xr:uid="{1927E2D2-2F34-4DF9-A521-0DB46D5BB1E2}"/>
    <cellStyle name="Comma 3 3 3 6 2 2 2 3" xfId="45822" xr:uid="{9F50C28E-E7A7-470A-8E38-BAB366735C47}"/>
    <cellStyle name="Comma 3 3 3 6 2 2 3" xfId="22599" xr:uid="{B1AA5AB7-6994-4E57-9BA5-AC84D575FD97}"/>
    <cellStyle name="Comma 3 3 3 6 2 2 3 2" xfId="53423" xr:uid="{1182AB38-CEB7-4505-9512-D367345CCD13}"/>
    <cellStyle name="Comma 3 3 3 6 2 2 4" xfId="38013" xr:uid="{90ED2609-55DB-4C67-BE1E-E7729ABBF892}"/>
    <cellStyle name="Comma 3 3 3 6 2 3" xfId="11194" xr:uid="{97475BEF-55A4-4158-8812-22B3ECD7024F}"/>
    <cellStyle name="Comma 3 3 3 6 2 3 2" xfId="26605" xr:uid="{0EE636B0-E133-409A-9DC7-B8AFA6F3F131}"/>
    <cellStyle name="Comma 3 3 3 6 2 3 2 2" xfId="57429" xr:uid="{B9C724D8-3874-42F3-AD92-880E3F2E343D}"/>
    <cellStyle name="Comma 3 3 3 6 2 3 3" xfId="42019" xr:uid="{13369A84-060D-4270-98E7-131D4BD766C7}"/>
    <cellStyle name="Comma 3 3 3 6 2 4" xfId="18796" xr:uid="{23AA22DD-977A-4F01-9DBA-4787E1561A7F}"/>
    <cellStyle name="Comma 3 3 3 6 2 4 2" xfId="49620" xr:uid="{A3C4B38B-697D-45C2-B5D3-D0CDEB171513}"/>
    <cellStyle name="Comma 3 3 3 6 2 5" xfId="34210" xr:uid="{63D1F4DC-3907-4BD8-96C3-82D6CBD10037}"/>
    <cellStyle name="Comma 3 3 3 6 3" xfId="5287" xr:uid="{3A5C07FB-FC65-4805-BBF3-68D4D7410DB3}"/>
    <cellStyle name="Comma 3 3 3 6 3 2" xfId="13098" xr:uid="{7F85FD53-5EF1-4456-8755-12F8016783EE}"/>
    <cellStyle name="Comma 3 3 3 6 3 2 2" xfId="28509" xr:uid="{6EB16D14-A43B-4610-AD40-A6CFB8684419}"/>
    <cellStyle name="Comma 3 3 3 6 3 2 2 2" xfId="59333" xr:uid="{BFCAECC9-2747-44E7-AD85-D90CD43D68E2}"/>
    <cellStyle name="Comma 3 3 3 6 3 2 3" xfId="43923" xr:uid="{74BEBE65-19D4-423A-A7F0-1A6DE4B4EF8F}"/>
    <cellStyle name="Comma 3 3 3 6 3 3" xfId="20700" xr:uid="{EAA67B98-E060-48DC-BD75-9314D9E2571B}"/>
    <cellStyle name="Comma 3 3 3 6 3 3 2" xfId="51524" xr:uid="{3A396699-C35B-45CF-A232-B438DD1C01E2}"/>
    <cellStyle name="Comma 3 3 3 6 3 4" xfId="36114" xr:uid="{CD6705EF-EBB9-4D53-B2FA-FB6C0699775D}"/>
    <cellStyle name="Comma 3 3 3 6 4" xfId="9295" xr:uid="{E19E20C2-C052-4B8D-A4F1-10A5280E928A}"/>
    <cellStyle name="Comma 3 3 3 6 4 2" xfId="24706" xr:uid="{A331B5A4-3002-4A4C-95AF-CB3DA87823A0}"/>
    <cellStyle name="Comma 3 3 3 6 4 2 2" xfId="55530" xr:uid="{DE17BFD4-F1C1-4080-B033-A468675C1ADB}"/>
    <cellStyle name="Comma 3 3 3 6 4 3" xfId="40120" xr:uid="{EB5002E6-B8CE-448E-908E-931B83CFCC6D}"/>
    <cellStyle name="Comma 3 3 3 6 5" xfId="16897" xr:uid="{ABCF7DAC-89C9-4F19-9229-503B2D76591B}"/>
    <cellStyle name="Comma 3 3 3 6 5 2" xfId="47721" xr:uid="{76EEB4E1-FB2D-433D-9181-86FFD202AABA}"/>
    <cellStyle name="Comma 3 3 3 6 6" xfId="32311" xr:uid="{8A4D696A-9668-4F7B-A408-B01FA7BD8FD8}"/>
    <cellStyle name="Comma 3 3 3 7" xfId="2117" xr:uid="{3B7AD1CB-134F-43D2-B144-BD7685A675D3}"/>
    <cellStyle name="Comma 3 3 3 7 2" xfId="5920" xr:uid="{BA43D120-5F6D-425F-B31E-7874B7C6A2F6}"/>
    <cellStyle name="Comma 3 3 3 7 2 2" xfId="13731" xr:uid="{D7677362-A6E4-45AD-88DD-45D77F427B2F}"/>
    <cellStyle name="Comma 3 3 3 7 2 2 2" xfId="29142" xr:uid="{CF139D94-B2B7-4DEB-9DFC-C32A58B3DF5C}"/>
    <cellStyle name="Comma 3 3 3 7 2 2 2 2" xfId="59966" xr:uid="{CC1BA91C-AE59-4C27-9B79-E32490FE9E4B}"/>
    <cellStyle name="Comma 3 3 3 7 2 2 3" xfId="44556" xr:uid="{FE7EC981-84EA-416A-AE8F-8FB094AE60EB}"/>
    <cellStyle name="Comma 3 3 3 7 2 3" xfId="21333" xr:uid="{242E97C4-F8C1-4EF9-9F48-5B512AD46384}"/>
    <cellStyle name="Comma 3 3 3 7 2 3 2" xfId="52157" xr:uid="{70006932-497D-49E7-8A12-1CC3D47EEC3B}"/>
    <cellStyle name="Comma 3 3 3 7 2 4" xfId="36747" xr:uid="{C6A7124A-B0BF-47F8-A3BB-DDCCACFA3C44}"/>
    <cellStyle name="Comma 3 3 3 7 3" xfId="9928" xr:uid="{B8920060-958D-4587-89E2-3441463F9145}"/>
    <cellStyle name="Comma 3 3 3 7 3 2" xfId="25339" xr:uid="{6F8B7E3D-EA90-4A53-95F1-90319AF5BC7B}"/>
    <cellStyle name="Comma 3 3 3 7 3 2 2" xfId="56163" xr:uid="{4513F523-C7C2-4DE2-8CDD-253E427B666C}"/>
    <cellStyle name="Comma 3 3 3 7 3 3" xfId="40753" xr:uid="{38569D9A-3C0B-40BA-AC9A-38B224E1608B}"/>
    <cellStyle name="Comma 3 3 3 7 4" xfId="17530" xr:uid="{9B0EFBED-52C7-40E2-A5F8-68A6AEB5C1F1}"/>
    <cellStyle name="Comma 3 3 3 7 4 2" xfId="48354" xr:uid="{17AD1D71-408C-420E-8A46-DD56AA01B987}"/>
    <cellStyle name="Comma 3 3 3 7 5" xfId="32944" xr:uid="{89DD64E0-863E-4A89-9449-E13F9930EFC9}"/>
    <cellStyle name="Comma 3 3 3 8" xfId="4021" xr:uid="{04C0AB43-2A30-4B91-B1FA-13EB5EE5103F}"/>
    <cellStyle name="Comma 3 3 3 8 2" xfId="11832" xr:uid="{3F0A85BD-D9DE-4DE0-95F4-D1299BEE295D}"/>
    <cellStyle name="Comma 3 3 3 8 2 2" xfId="27243" xr:uid="{963B5990-0B90-4A25-ADDD-E093F204E3DD}"/>
    <cellStyle name="Comma 3 3 3 8 2 2 2" xfId="58067" xr:uid="{63C6E798-5A3F-4F38-8F9D-778406E61769}"/>
    <cellStyle name="Comma 3 3 3 8 2 3" xfId="42657" xr:uid="{ED4CFAC3-D73E-4568-9496-96A036B4BB57}"/>
    <cellStyle name="Comma 3 3 3 8 3" xfId="19434" xr:uid="{E49ABD05-065A-4E9F-B6DA-CCB80BF8B43A}"/>
    <cellStyle name="Comma 3 3 3 8 3 2" xfId="50258" xr:uid="{B9D9EFED-893D-48B5-8E46-292A4E6318F3}"/>
    <cellStyle name="Comma 3 3 3 8 4" xfId="34848" xr:uid="{C934D6EB-F217-4E0A-B5B5-0BFACFF6C052}"/>
    <cellStyle name="Comma 3 3 3 9" xfId="8029" xr:uid="{A3D71A72-574A-457B-B053-D6854D5FA85A}"/>
    <cellStyle name="Comma 3 3 3 9 2" xfId="23440" xr:uid="{880D9716-B74F-4486-852C-403383E3A237}"/>
    <cellStyle name="Comma 3 3 3 9 2 2" xfId="54264" xr:uid="{7347F247-E8D1-41FF-8768-B914C818219B}"/>
    <cellStyle name="Comma 3 3 3 9 3" xfId="38854" xr:uid="{DA240006-BBEE-41FB-B6AE-E060A923434D}"/>
    <cellStyle name="Comma 3 3 4" xfId="249" xr:uid="{00197E64-9C24-4E50-B53C-13CD4C1616E5}"/>
    <cellStyle name="Comma 3 3 4 10" xfId="15671" xr:uid="{975AFDE7-3863-4D95-B976-56A842E32788}"/>
    <cellStyle name="Comma 3 3 4 10 2" xfId="46495" xr:uid="{7737FE67-1F9A-461D-B7EC-3C8F65E35494}"/>
    <cellStyle name="Comma 3 3 4 11" xfId="31085" xr:uid="{590A816E-87EA-4364-86CB-24A7F3549277}"/>
    <cellStyle name="Comma 3 3 4 2" xfId="680" xr:uid="{D0188E0E-14B7-49FF-B593-58555A0331D7}"/>
    <cellStyle name="Comma 3 3 4 2 2" xfId="1313" xr:uid="{77261706-8DFC-43B5-88C5-C76EA87B8356}"/>
    <cellStyle name="Comma 3 3 4 2 2 2" xfId="3212" xr:uid="{097C36CA-F1A3-4355-8D3A-3348CAEDDB07}"/>
    <cellStyle name="Comma 3 3 4 2 2 2 2" xfId="7015" xr:uid="{92580679-D011-4636-86BF-04CE72C085E4}"/>
    <cellStyle name="Comma 3 3 4 2 2 2 2 2" xfId="14826" xr:uid="{F7F5EBBE-BA9D-4404-AAF3-259E98348CC5}"/>
    <cellStyle name="Comma 3 3 4 2 2 2 2 2 2" xfId="30237" xr:uid="{94D4F151-C9EA-4EA5-961C-D85D3B038BCC}"/>
    <cellStyle name="Comma 3 3 4 2 2 2 2 2 2 2" xfId="61061" xr:uid="{7F288C9A-8AE9-4B99-B36A-6EAC8CE419C1}"/>
    <cellStyle name="Comma 3 3 4 2 2 2 2 2 3" xfId="45651" xr:uid="{58341259-27BE-44AE-9837-518C6ACF1D9D}"/>
    <cellStyle name="Comma 3 3 4 2 2 2 2 3" xfId="22428" xr:uid="{031495C1-6E3B-4D4D-9478-6C05AC4FCF49}"/>
    <cellStyle name="Comma 3 3 4 2 2 2 2 3 2" xfId="53252" xr:uid="{D3AE0297-EB33-46F6-AF4A-D30F417A516F}"/>
    <cellStyle name="Comma 3 3 4 2 2 2 2 4" xfId="37842" xr:uid="{54962C61-A259-4EB1-8C80-B892103F2663}"/>
    <cellStyle name="Comma 3 3 4 2 2 2 3" xfId="11023" xr:uid="{591F6E2D-9B25-40AB-ADB2-C7AEAE3F5B34}"/>
    <cellStyle name="Comma 3 3 4 2 2 2 3 2" xfId="26434" xr:uid="{6A34896F-6BE4-4224-9D57-2612FB247BA5}"/>
    <cellStyle name="Comma 3 3 4 2 2 2 3 2 2" xfId="57258" xr:uid="{C99C0EAE-EC7F-46D2-8886-17564367CF5B}"/>
    <cellStyle name="Comma 3 3 4 2 2 2 3 3" xfId="41848" xr:uid="{4F977E5F-E3B6-4C33-B7B5-CBAECFF355F8}"/>
    <cellStyle name="Comma 3 3 4 2 2 2 4" xfId="18625" xr:uid="{EE29BDC5-E91D-4057-B1E0-209CCB336A06}"/>
    <cellStyle name="Comma 3 3 4 2 2 2 4 2" xfId="49449" xr:uid="{475BA04F-F973-4CF5-9413-53CFEDB44B47}"/>
    <cellStyle name="Comma 3 3 4 2 2 2 5" xfId="34039" xr:uid="{450E44E8-D415-4353-99E2-F58E335EA81B}"/>
    <cellStyle name="Comma 3 3 4 2 2 3" xfId="5116" xr:uid="{DF273C3A-EA7A-4939-A4B0-C53855C1416F}"/>
    <cellStyle name="Comma 3 3 4 2 2 3 2" xfId="12927" xr:uid="{15CA72CB-E633-41EE-80BA-F72BC2A94586}"/>
    <cellStyle name="Comma 3 3 4 2 2 3 2 2" xfId="28338" xr:uid="{AA0E9EE9-5B8A-4638-A182-F1C8C7F09D88}"/>
    <cellStyle name="Comma 3 3 4 2 2 3 2 2 2" xfId="59162" xr:uid="{6589C2B4-608F-49CE-B493-AAB373724BB4}"/>
    <cellStyle name="Comma 3 3 4 2 2 3 2 3" xfId="43752" xr:uid="{8F677893-8B0B-446A-8ACA-948DDB34044B}"/>
    <cellStyle name="Comma 3 3 4 2 2 3 3" xfId="20529" xr:uid="{14CF0C35-092F-418F-9378-136E7ED2058A}"/>
    <cellStyle name="Comma 3 3 4 2 2 3 3 2" xfId="51353" xr:uid="{AB7CE8D8-2E9F-461F-B171-B9ABEA12E73F}"/>
    <cellStyle name="Comma 3 3 4 2 2 3 4" xfId="35943" xr:uid="{3901005B-A2E3-4B67-99D3-E24028DB4061}"/>
    <cellStyle name="Comma 3 3 4 2 2 4" xfId="9124" xr:uid="{1DCACE92-663B-444A-A8D8-8DFED2F8D3A9}"/>
    <cellStyle name="Comma 3 3 4 2 2 4 2" xfId="24535" xr:uid="{FEB281D0-A161-4EBE-94D7-866D17991A8B}"/>
    <cellStyle name="Comma 3 3 4 2 2 4 2 2" xfId="55359" xr:uid="{E90E083A-4314-4242-94EF-A29961BCCFA9}"/>
    <cellStyle name="Comma 3 3 4 2 2 4 3" xfId="39949" xr:uid="{2D58C3F0-4DDB-4B6A-A3EC-A73775A3B32F}"/>
    <cellStyle name="Comma 3 3 4 2 2 5" xfId="16726" xr:uid="{37671AC2-B773-4A48-8D18-437704503A24}"/>
    <cellStyle name="Comma 3 3 4 2 2 5 2" xfId="47550" xr:uid="{E23A398D-ABE7-4329-B23E-7355884C9604}"/>
    <cellStyle name="Comma 3 3 4 2 2 6" xfId="32140" xr:uid="{648502C9-0256-4B3F-BE96-1848ADD0408D}"/>
    <cellStyle name="Comma 3 3 4 2 3" xfId="1946" xr:uid="{0A7C3486-B4C8-4B87-9E02-E12B3A1165B2}"/>
    <cellStyle name="Comma 3 3 4 2 3 2" xfId="3845" xr:uid="{931A71A1-2F30-467E-9E87-5B0C0F560DF8}"/>
    <cellStyle name="Comma 3 3 4 2 3 2 2" xfId="7648" xr:uid="{1A7837B3-9D5C-402C-98F7-EF58061F1045}"/>
    <cellStyle name="Comma 3 3 4 2 3 2 2 2" xfId="15459" xr:uid="{9D9B0684-3D80-4782-9BF0-A563E59CFBE3}"/>
    <cellStyle name="Comma 3 3 4 2 3 2 2 2 2" xfId="30870" xr:uid="{462A924C-9025-4C66-A5EF-092EBB7DC59C}"/>
    <cellStyle name="Comma 3 3 4 2 3 2 2 2 2 2" xfId="61694" xr:uid="{B007C38B-50DB-4BDF-83B1-472B964E80C7}"/>
    <cellStyle name="Comma 3 3 4 2 3 2 2 2 3" xfId="46284" xr:uid="{3189D4F2-6AAB-46B5-A6FF-5543CAE8861E}"/>
    <cellStyle name="Comma 3 3 4 2 3 2 2 3" xfId="23061" xr:uid="{2924907C-84CC-4A3B-8D2C-EFA664CF9920}"/>
    <cellStyle name="Comma 3 3 4 2 3 2 2 3 2" xfId="53885" xr:uid="{E0A2AA9E-1DF4-42F3-B0DA-3FDF8D934E2F}"/>
    <cellStyle name="Comma 3 3 4 2 3 2 2 4" xfId="38475" xr:uid="{C590A218-C57E-41AB-8D8A-3757C14862AA}"/>
    <cellStyle name="Comma 3 3 4 2 3 2 3" xfId="11656" xr:uid="{5F02A910-AF35-463F-9A1D-A4047E2C66B1}"/>
    <cellStyle name="Comma 3 3 4 2 3 2 3 2" xfId="27067" xr:uid="{ABFADA4F-A688-42CE-85FD-85983E608262}"/>
    <cellStyle name="Comma 3 3 4 2 3 2 3 2 2" xfId="57891" xr:uid="{6ED8244F-35F5-4EF2-9977-44803483D1CA}"/>
    <cellStyle name="Comma 3 3 4 2 3 2 3 3" xfId="42481" xr:uid="{4F891B3F-7CCE-4871-BCEB-3BC1EBCFAF53}"/>
    <cellStyle name="Comma 3 3 4 2 3 2 4" xfId="19258" xr:uid="{13E76F78-4FCB-4DD1-A51B-1A26A8C6EFB3}"/>
    <cellStyle name="Comma 3 3 4 2 3 2 4 2" xfId="50082" xr:uid="{FAF8A773-4EF3-490D-9B8B-97D45B481FDF}"/>
    <cellStyle name="Comma 3 3 4 2 3 2 5" xfId="34672" xr:uid="{833FD3B5-28F0-46C7-9E97-E45F63580501}"/>
    <cellStyle name="Comma 3 3 4 2 3 3" xfId="5749" xr:uid="{A0BE565F-53B3-41F6-9D49-801D38CDBE89}"/>
    <cellStyle name="Comma 3 3 4 2 3 3 2" xfId="13560" xr:uid="{933DE01A-FB1F-4BE1-9C0C-695BC884EF76}"/>
    <cellStyle name="Comma 3 3 4 2 3 3 2 2" xfId="28971" xr:uid="{B3338EC1-A367-4C5C-BD07-3E31C2986F62}"/>
    <cellStyle name="Comma 3 3 4 2 3 3 2 2 2" xfId="59795" xr:uid="{641421B4-15D9-44DE-8ED3-5AA29C71E41A}"/>
    <cellStyle name="Comma 3 3 4 2 3 3 2 3" xfId="44385" xr:uid="{40DA60F3-18B5-4BD9-A878-10390486E107}"/>
    <cellStyle name="Comma 3 3 4 2 3 3 3" xfId="21162" xr:uid="{D7C45FBF-3AE1-41E5-BD71-A6FAFEBF6C89}"/>
    <cellStyle name="Comma 3 3 4 2 3 3 3 2" xfId="51986" xr:uid="{7DF63A4A-9629-40DB-B9E3-A73370328EA9}"/>
    <cellStyle name="Comma 3 3 4 2 3 3 4" xfId="36576" xr:uid="{B3D9D367-4EB1-4F4B-AE4A-9D9F86A75775}"/>
    <cellStyle name="Comma 3 3 4 2 3 4" xfId="9757" xr:uid="{DDB1DFE8-1C78-4F9A-A519-C6522E32031E}"/>
    <cellStyle name="Comma 3 3 4 2 3 4 2" xfId="25168" xr:uid="{A0827141-160B-4A56-800D-42400F7F4CF6}"/>
    <cellStyle name="Comma 3 3 4 2 3 4 2 2" xfId="55992" xr:uid="{2EDFB131-E809-49BF-AFBA-1F2D5569AF06}"/>
    <cellStyle name="Comma 3 3 4 2 3 4 3" xfId="40582" xr:uid="{F8217071-9AC1-4002-8E01-024547E35326}"/>
    <cellStyle name="Comma 3 3 4 2 3 5" xfId="17359" xr:uid="{786EFDA7-620A-42F1-B587-1E66645CEA30}"/>
    <cellStyle name="Comma 3 3 4 2 3 5 2" xfId="48183" xr:uid="{7FFB5F43-AB99-4970-8C87-0BF269D2B5FA}"/>
    <cellStyle name="Comma 3 3 4 2 3 6" xfId="32773" xr:uid="{08E5F0B5-94D6-490F-A1C7-B2A0617C600E}"/>
    <cellStyle name="Comma 3 3 4 2 4" xfId="2579" xr:uid="{1255B409-8AF0-4946-8DED-B16F5CE209E1}"/>
    <cellStyle name="Comma 3 3 4 2 4 2" xfId="6382" xr:uid="{5C608A92-AA94-4771-80E1-B0730749CC97}"/>
    <cellStyle name="Comma 3 3 4 2 4 2 2" xfId="14193" xr:uid="{84A00D9E-BC9D-4861-A7F8-1DB3CE4F9D64}"/>
    <cellStyle name="Comma 3 3 4 2 4 2 2 2" xfId="29604" xr:uid="{A1E93570-D88C-4D6A-B2B6-30B9BEAA2A5D}"/>
    <cellStyle name="Comma 3 3 4 2 4 2 2 2 2" xfId="60428" xr:uid="{398B9752-7E5F-4903-83AB-B03290AC8C91}"/>
    <cellStyle name="Comma 3 3 4 2 4 2 2 3" xfId="45018" xr:uid="{7F657D9E-1AEE-4133-865C-F36BA86E72EF}"/>
    <cellStyle name="Comma 3 3 4 2 4 2 3" xfId="21795" xr:uid="{15D3724A-FB85-4463-BF27-4221302C9A1E}"/>
    <cellStyle name="Comma 3 3 4 2 4 2 3 2" xfId="52619" xr:uid="{8C58A5AE-2026-4F03-840C-7F66381D95A5}"/>
    <cellStyle name="Comma 3 3 4 2 4 2 4" xfId="37209" xr:uid="{E6ACE2F7-8B82-4F09-A808-BC0C390B8ED8}"/>
    <cellStyle name="Comma 3 3 4 2 4 3" xfId="10390" xr:uid="{39AA8E60-6E84-41D8-B1A5-9E6FD3D327E4}"/>
    <cellStyle name="Comma 3 3 4 2 4 3 2" xfId="25801" xr:uid="{A098275B-12F1-4D62-9C41-D3BB2A2CE5D3}"/>
    <cellStyle name="Comma 3 3 4 2 4 3 2 2" xfId="56625" xr:uid="{40D0535F-4DB7-4839-AF63-8737797AE8AA}"/>
    <cellStyle name="Comma 3 3 4 2 4 3 3" xfId="41215" xr:uid="{C9A8064D-5DE2-4EB2-BB49-6D843EDA938F}"/>
    <cellStyle name="Comma 3 3 4 2 4 4" xfId="17992" xr:uid="{45CBE805-808E-4639-A45B-88AC0C3C7F5B}"/>
    <cellStyle name="Comma 3 3 4 2 4 4 2" xfId="48816" xr:uid="{6610ECF7-FBC5-4CFE-BBCC-2FD398F033AC}"/>
    <cellStyle name="Comma 3 3 4 2 4 5" xfId="33406" xr:uid="{5ACE3CF1-505E-4A77-B952-22CCBF5D6FD5}"/>
    <cellStyle name="Comma 3 3 4 2 5" xfId="4483" xr:uid="{C2F34F38-8B53-4E93-9459-D1502E2FFB6D}"/>
    <cellStyle name="Comma 3 3 4 2 5 2" xfId="12294" xr:uid="{89BC864A-A9FE-495B-9518-A837353A7C7E}"/>
    <cellStyle name="Comma 3 3 4 2 5 2 2" xfId="27705" xr:uid="{013DA4E3-9849-4AAA-8A47-797D9DFC8B76}"/>
    <cellStyle name="Comma 3 3 4 2 5 2 2 2" xfId="58529" xr:uid="{F95D49C4-C2E9-4914-BEEE-0630D8B97D20}"/>
    <cellStyle name="Comma 3 3 4 2 5 2 3" xfId="43119" xr:uid="{D75E92D7-97DC-42B1-B71F-CFB171719B46}"/>
    <cellStyle name="Comma 3 3 4 2 5 3" xfId="19896" xr:uid="{2215D5D5-7BC8-44A3-948B-F1F984989D8F}"/>
    <cellStyle name="Comma 3 3 4 2 5 3 2" xfId="50720" xr:uid="{56B1E13E-5CB5-441A-B891-5738FFB3BE07}"/>
    <cellStyle name="Comma 3 3 4 2 5 4" xfId="35310" xr:uid="{297590AE-7240-4BA3-928C-599A7BBCD379}"/>
    <cellStyle name="Comma 3 3 4 2 6" xfId="8491" xr:uid="{F594AC98-D60F-4C55-9369-60CE63E00D4F}"/>
    <cellStyle name="Comma 3 3 4 2 6 2" xfId="23902" xr:uid="{B3C86BDB-AFA9-4C8D-9205-04FE8BC8846A}"/>
    <cellStyle name="Comma 3 3 4 2 6 2 2" xfId="54726" xr:uid="{A3DF0B86-72A0-421A-905F-E81D23AFB319}"/>
    <cellStyle name="Comma 3 3 4 2 6 3" xfId="39316" xr:uid="{46266070-7808-4023-A1F1-06D395CF6897}"/>
    <cellStyle name="Comma 3 3 4 2 7" xfId="16093" xr:uid="{573ECF45-FF7F-4617-A67F-F7ACF8C2BCF6}"/>
    <cellStyle name="Comma 3 3 4 2 7 2" xfId="46917" xr:uid="{B61F1FEC-136E-48C7-AC50-9C4C7864BA33}"/>
    <cellStyle name="Comma 3 3 4 2 8" xfId="31507" xr:uid="{D1405986-7912-4079-9900-253E2CCB3E7F}"/>
    <cellStyle name="Comma 3 3 4 3" xfId="471" xr:uid="{3696FF13-C130-4BF9-A2BE-5CB714043773}"/>
    <cellStyle name="Comma 3 3 4 3 2" xfId="1104" xr:uid="{2998719A-AECC-4120-8EDD-27E208EFCDAD}"/>
    <cellStyle name="Comma 3 3 4 3 2 2" xfId="3003" xr:uid="{CDD35034-814D-4310-9108-8198A849E719}"/>
    <cellStyle name="Comma 3 3 4 3 2 2 2" xfId="6806" xr:uid="{73DF0713-A391-4B3D-BC9B-4C81F4973A57}"/>
    <cellStyle name="Comma 3 3 4 3 2 2 2 2" xfId="14617" xr:uid="{4E200DA6-A9E9-43A8-96AF-7495DC87A8C6}"/>
    <cellStyle name="Comma 3 3 4 3 2 2 2 2 2" xfId="30028" xr:uid="{042F0523-FD00-409F-884B-3210A81A3466}"/>
    <cellStyle name="Comma 3 3 4 3 2 2 2 2 2 2" xfId="60852" xr:uid="{0D85B458-C871-47EF-8B19-EEF1522826BD}"/>
    <cellStyle name="Comma 3 3 4 3 2 2 2 2 3" xfId="45442" xr:uid="{4D634CA4-B7BD-4162-A3B6-AAA284427E3C}"/>
    <cellStyle name="Comma 3 3 4 3 2 2 2 3" xfId="22219" xr:uid="{D4CA1F14-CB2C-4152-B2C4-7054A9ADE37F}"/>
    <cellStyle name="Comma 3 3 4 3 2 2 2 3 2" xfId="53043" xr:uid="{98638DCF-B1FC-4623-82A2-7BEFBF2BF773}"/>
    <cellStyle name="Comma 3 3 4 3 2 2 2 4" xfId="37633" xr:uid="{0A4E7CC6-EB80-47AD-A9E8-39C0270FB351}"/>
    <cellStyle name="Comma 3 3 4 3 2 2 3" xfId="10814" xr:uid="{B40744C2-DD86-461D-B9AD-24904FCC0E1C}"/>
    <cellStyle name="Comma 3 3 4 3 2 2 3 2" xfId="26225" xr:uid="{5098BF7F-887E-4EB9-9051-F2A73ACC651B}"/>
    <cellStyle name="Comma 3 3 4 3 2 2 3 2 2" xfId="57049" xr:uid="{5AE5E503-E45C-4B19-BA34-E3B45317F3E6}"/>
    <cellStyle name="Comma 3 3 4 3 2 2 3 3" xfId="41639" xr:uid="{42C7286F-FC32-4060-ABBA-16E953FFF2B8}"/>
    <cellStyle name="Comma 3 3 4 3 2 2 4" xfId="18416" xr:uid="{EE1D9E2E-1265-4762-A059-417D23FF7DED}"/>
    <cellStyle name="Comma 3 3 4 3 2 2 4 2" xfId="49240" xr:uid="{7D646964-4F86-43A9-B766-07DCF920F27D}"/>
    <cellStyle name="Comma 3 3 4 3 2 2 5" xfId="33830" xr:uid="{CC6045C4-2823-48AD-94A5-AED005665E85}"/>
    <cellStyle name="Comma 3 3 4 3 2 3" xfId="4907" xr:uid="{C9EF4AEB-5A44-4919-8BDF-99906E9E38DA}"/>
    <cellStyle name="Comma 3 3 4 3 2 3 2" xfId="12718" xr:uid="{71EF2E62-8D86-4F13-BCA6-9769D9C15102}"/>
    <cellStyle name="Comma 3 3 4 3 2 3 2 2" xfId="28129" xr:uid="{5B73FD71-071A-434F-9CC1-6595A1D9E233}"/>
    <cellStyle name="Comma 3 3 4 3 2 3 2 2 2" xfId="58953" xr:uid="{8241A682-C263-4148-997D-E8C18B48BBDE}"/>
    <cellStyle name="Comma 3 3 4 3 2 3 2 3" xfId="43543" xr:uid="{D18BD223-2B90-4748-B33F-B81666B1058C}"/>
    <cellStyle name="Comma 3 3 4 3 2 3 3" xfId="20320" xr:uid="{E20DE381-0B9D-4D3B-B08A-23B7DC10DA3C}"/>
    <cellStyle name="Comma 3 3 4 3 2 3 3 2" xfId="51144" xr:uid="{49392601-45B4-48FE-B86C-CAA64CECD8C8}"/>
    <cellStyle name="Comma 3 3 4 3 2 3 4" xfId="35734" xr:uid="{DF5F9777-8A3B-4DEE-9036-CC1A7F9939C5}"/>
    <cellStyle name="Comma 3 3 4 3 2 4" xfId="8915" xr:uid="{4041D3D6-827B-4B2D-9BF5-B34AB00CF84E}"/>
    <cellStyle name="Comma 3 3 4 3 2 4 2" xfId="24326" xr:uid="{A12725A8-D0D8-466A-8EF4-D6B68D34988E}"/>
    <cellStyle name="Comma 3 3 4 3 2 4 2 2" xfId="55150" xr:uid="{991A039F-8948-4D46-9639-3216FD7909F0}"/>
    <cellStyle name="Comma 3 3 4 3 2 4 3" xfId="39740" xr:uid="{BE76F83D-4532-4043-99C8-4BD6F2F25B40}"/>
    <cellStyle name="Comma 3 3 4 3 2 5" xfId="16517" xr:uid="{E7B058C4-5731-46FE-8268-B4E3C740AC0F}"/>
    <cellStyle name="Comma 3 3 4 3 2 5 2" xfId="47341" xr:uid="{ED8F861D-CBFA-4195-BB89-D0F410C0ECF9}"/>
    <cellStyle name="Comma 3 3 4 3 2 6" xfId="31931" xr:uid="{9BFB8178-49F1-4396-BEF8-EADF83898240}"/>
    <cellStyle name="Comma 3 3 4 3 3" xfId="1737" xr:uid="{C9B70E81-CE12-44A0-A8F8-83043ADB6F7C}"/>
    <cellStyle name="Comma 3 3 4 3 3 2" xfId="3636" xr:uid="{75F5DFC2-8BD2-45A3-9A3D-86E2FC172E92}"/>
    <cellStyle name="Comma 3 3 4 3 3 2 2" xfId="7439" xr:uid="{08F0569B-35CB-449B-98A8-A20600BF18FA}"/>
    <cellStyle name="Comma 3 3 4 3 3 2 2 2" xfId="15250" xr:uid="{B5BAA40E-90BF-4A90-B52E-156397568CC0}"/>
    <cellStyle name="Comma 3 3 4 3 3 2 2 2 2" xfId="30661" xr:uid="{A358CEC0-66A2-40F3-B474-96F967CC6F9F}"/>
    <cellStyle name="Comma 3 3 4 3 3 2 2 2 2 2" xfId="61485" xr:uid="{6C8A1156-26E3-4FA4-BCFB-E402DC6ED495}"/>
    <cellStyle name="Comma 3 3 4 3 3 2 2 2 3" xfId="46075" xr:uid="{8A872CE2-FEA4-42A9-A64F-F7527BA7C827}"/>
    <cellStyle name="Comma 3 3 4 3 3 2 2 3" xfId="22852" xr:uid="{82B7A11E-36F5-4642-8E6A-AE3CE8611017}"/>
    <cellStyle name="Comma 3 3 4 3 3 2 2 3 2" xfId="53676" xr:uid="{AB283D98-CF53-4F89-AAA3-5B25675D05B4}"/>
    <cellStyle name="Comma 3 3 4 3 3 2 2 4" xfId="38266" xr:uid="{49EE35A8-0291-490B-9F15-FA3F2E4F78FB}"/>
    <cellStyle name="Comma 3 3 4 3 3 2 3" xfId="11447" xr:uid="{EAAF8F22-0637-458E-A1F8-363515ED07F0}"/>
    <cellStyle name="Comma 3 3 4 3 3 2 3 2" xfId="26858" xr:uid="{25DC8AEC-3A49-48D7-A136-3A894D087BDB}"/>
    <cellStyle name="Comma 3 3 4 3 3 2 3 2 2" xfId="57682" xr:uid="{E26F85DC-DC12-4BD8-BB5B-3097E01E678A}"/>
    <cellStyle name="Comma 3 3 4 3 3 2 3 3" xfId="42272" xr:uid="{9B930D6F-C955-47B9-A460-CC2D0EA578AE}"/>
    <cellStyle name="Comma 3 3 4 3 3 2 4" xfId="19049" xr:uid="{832A9155-7C58-4A4F-9EE5-3E84F08C4BEE}"/>
    <cellStyle name="Comma 3 3 4 3 3 2 4 2" xfId="49873" xr:uid="{6A032A1B-40BF-4965-B7AA-18EDC2918CF6}"/>
    <cellStyle name="Comma 3 3 4 3 3 2 5" xfId="34463" xr:uid="{045711D4-EED4-4436-ACF2-119019F8768C}"/>
    <cellStyle name="Comma 3 3 4 3 3 3" xfId="5540" xr:uid="{971FBE64-955D-41EB-A1A2-9BF68502CD93}"/>
    <cellStyle name="Comma 3 3 4 3 3 3 2" xfId="13351" xr:uid="{EB375782-AC65-46CE-BD81-732D1FD8EA3A}"/>
    <cellStyle name="Comma 3 3 4 3 3 3 2 2" xfId="28762" xr:uid="{44A1E06D-9A9F-4D76-946B-EBE01B398127}"/>
    <cellStyle name="Comma 3 3 4 3 3 3 2 2 2" xfId="59586" xr:uid="{3EE909A9-1FDA-4C6C-85F8-B00D254B93B3}"/>
    <cellStyle name="Comma 3 3 4 3 3 3 2 3" xfId="44176" xr:uid="{FC86609B-8E13-4F80-BD1C-D5E050F08FFF}"/>
    <cellStyle name="Comma 3 3 4 3 3 3 3" xfId="20953" xr:uid="{B6AB8095-B227-4A0B-95FB-AE59AFC2B83B}"/>
    <cellStyle name="Comma 3 3 4 3 3 3 3 2" xfId="51777" xr:uid="{CA8D111D-B86B-4168-8F0B-1C82BCE62472}"/>
    <cellStyle name="Comma 3 3 4 3 3 3 4" xfId="36367" xr:uid="{80127981-21E0-4E4A-81F7-11A7033F00B1}"/>
    <cellStyle name="Comma 3 3 4 3 3 4" xfId="9548" xr:uid="{16D5B4B3-1597-416B-BC1E-2785AC956373}"/>
    <cellStyle name="Comma 3 3 4 3 3 4 2" xfId="24959" xr:uid="{EAAB838E-873F-4778-9104-05C389ADDB09}"/>
    <cellStyle name="Comma 3 3 4 3 3 4 2 2" xfId="55783" xr:uid="{84E3F87E-E89D-424D-BBC0-EFAD47CCE77B}"/>
    <cellStyle name="Comma 3 3 4 3 3 4 3" xfId="40373" xr:uid="{922E5240-12F5-4AB5-86BF-FC6F95085650}"/>
    <cellStyle name="Comma 3 3 4 3 3 5" xfId="17150" xr:uid="{9E2F1596-FE1D-40D9-AB76-535A2282AFE6}"/>
    <cellStyle name="Comma 3 3 4 3 3 5 2" xfId="47974" xr:uid="{29DC3770-4B34-415D-9FB9-6479C360CD61}"/>
    <cellStyle name="Comma 3 3 4 3 3 6" xfId="32564" xr:uid="{C2B0C1AF-5212-4FA0-951E-FC3AB7048EF2}"/>
    <cellStyle name="Comma 3 3 4 3 4" xfId="2370" xr:uid="{BBD85960-F3E5-4DB5-812C-1CE899F5CA50}"/>
    <cellStyle name="Comma 3 3 4 3 4 2" xfId="6173" xr:uid="{FC71DA64-67E5-426B-8D3C-0BADDF137A7C}"/>
    <cellStyle name="Comma 3 3 4 3 4 2 2" xfId="13984" xr:uid="{04A4EFEB-9711-4F8D-9595-C013A812C3C2}"/>
    <cellStyle name="Comma 3 3 4 3 4 2 2 2" xfId="29395" xr:uid="{4C0D55C8-05CD-435C-9FB7-A1A489C0A4C4}"/>
    <cellStyle name="Comma 3 3 4 3 4 2 2 2 2" xfId="60219" xr:uid="{954E0797-0E13-4863-84C4-98B3A3E9ACD1}"/>
    <cellStyle name="Comma 3 3 4 3 4 2 2 3" xfId="44809" xr:uid="{16D818C9-0788-407C-B0EC-760CFF1FFAB5}"/>
    <cellStyle name="Comma 3 3 4 3 4 2 3" xfId="21586" xr:uid="{7FE3FE4C-023C-4680-9EAE-90ACF28C7FBC}"/>
    <cellStyle name="Comma 3 3 4 3 4 2 3 2" xfId="52410" xr:uid="{94C5DF71-1C5C-4C04-8EE8-CE418742E219}"/>
    <cellStyle name="Comma 3 3 4 3 4 2 4" xfId="37000" xr:uid="{B182F274-487D-4F7D-A07D-A0D67270A953}"/>
    <cellStyle name="Comma 3 3 4 3 4 3" xfId="10181" xr:uid="{D5E6C237-57E9-4579-8AC4-314A4AE728DB}"/>
    <cellStyle name="Comma 3 3 4 3 4 3 2" xfId="25592" xr:uid="{7AF3FF1A-4D95-451C-B135-2D58A05C7D49}"/>
    <cellStyle name="Comma 3 3 4 3 4 3 2 2" xfId="56416" xr:uid="{26A87B8D-2242-41E3-97EE-3D4B0783EE85}"/>
    <cellStyle name="Comma 3 3 4 3 4 3 3" xfId="41006" xr:uid="{9AE74511-FB91-4F9F-A7FC-C739388ED1BE}"/>
    <cellStyle name="Comma 3 3 4 3 4 4" xfId="17783" xr:uid="{61413043-F01B-4AF6-9E1B-DE59AD0A03BA}"/>
    <cellStyle name="Comma 3 3 4 3 4 4 2" xfId="48607" xr:uid="{3F10853E-9966-4623-A332-814C812A9738}"/>
    <cellStyle name="Comma 3 3 4 3 4 5" xfId="33197" xr:uid="{2B652F99-08F6-4254-9973-AB18DB0A529D}"/>
    <cellStyle name="Comma 3 3 4 3 5" xfId="4274" xr:uid="{92296E12-1765-4F62-AB15-992A6D846279}"/>
    <cellStyle name="Comma 3 3 4 3 5 2" xfId="12085" xr:uid="{49F3C093-EBB7-4A97-93F2-7465F38C22D1}"/>
    <cellStyle name="Comma 3 3 4 3 5 2 2" xfId="27496" xr:uid="{E7CA3518-C632-444B-934B-1DB5F2C78C9E}"/>
    <cellStyle name="Comma 3 3 4 3 5 2 2 2" xfId="58320" xr:uid="{8F8D3FDF-B09E-4F59-B277-50E3FA27DB7D}"/>
    <cellStyle name="Comma 3 3 4 3 5 2 3" xfId="42910" xr:uid="{6AB65271-A4A9-4505-81CF-F38978F9A8B9}"/>
    <cellStyle name="Comma 3 3 4 3 5 3" xfId="19687" xr:uid="{147CB7D8-E33D-434E-80DC-D0CE931697A0}"/>
    <cellStyle name="Comma 3 3 4 3 5 3 2" xfId="50511" xr:uid="{D150FD31-0A0D-46CF-BB04-31EFFEE08667}"/>
    <cellStyle name="Comma 3 3 4 3 5 4" xfId="35101" xr:uid="{FF878307-C91E-4A7C-A6EC-7B15DB8E8552}"/>
    <cellStyle name="Comma 3 3 4 3 6" xfId="8282" xr:uid="{21235CB0-DBD6-4954-8C07-851926219916}"/>
    <cellStyle name="Comma 3 3 4 3 6 2" xfId="23693" xr:uid="{BB6A8552-DEC8-4652-94FF-EDA0673609B0}"/>
    <cellStyle name="Comma 3 3 4 3 6 2 2" xfId="54517" xr:uid="{BA1B827E-1FD2-4649-A239-D54531BFC4CC}"/>
    <cellStyle name="Comma 3 3 4 3 6 3" xfId="39107" xr:uid="{157B1EC0-BB6B-4134-89AB-AEB4B2C366DD}"/>
    <cellStyle name="Comma 3 3 4 3 7" xfId="15884" xr:uid="{59A96ECD-AC77-4C7A-8692-A41934862ACF}"/>
    <cellStyle name="Comma 3 3 4 3 7 2" xfId="46708" xr:uid="{FD9181A4-CDF4-4EAA-BFF8-5FBCFBBB9688}"/>
    <cellStyle name="Comma 3 3 4 3 8" xfId="31298" xr:uid="{E2BFBD52-3347-4151-85BA-E435269B97C9}"/>
    <cellStyle name="Comma 3 3 4 4" xfId="891" xr:uid="{F0123C70-D242-4DD3-90B3-96CAF6066C03}"/>
    <cellStyle name="Comma 3 3 4 4 2" xfId="2790" xr:uid="{5D1ED86D-679F-4800-A0EF-A68EE6EABA61}"/>
    <cellStyle name="Comma 3 3 4 4 2 2" xfId="6593" xr:uid="{B126FD9A-2393-48FE-A788-5A8914800C04}"/>
    <cellStyle name="Comma 3 3 4 4 2 2 2" xfId="14404" xr:uid="{405D275C-F9EE-426A-9A3F-6F4C17DDE3A2}"/>
    <cellStyle name="Comma 3 3 4 4 2 2 2 2" xfId="29815" xr:uid="{53A55E20-A859-4F64-878E-5982C3F48E14}"/>
    <cellStyle name="Comma 3 3 4 4 2 2 2 2 2" xfId="60639" xr:uid="{722368E9-C9C5-4D42-B5D2-0B15CA7B7072}"/>
    <cellStyle name="Comma 3 3 4 4 2 2 2 3" xfId="45229" xr:uid="{0154274A-22E6-4437-B8B3-03684953ED29}"/>
    <cellStyle name="Comma 3 3 4 4 2 2 3" xfId="22006" xr:uid="{013B35EC-DA81-4C61-BA5B-DB6692204043}"/>
    <cellStyle name="Comma 3 3 4 4 2 2 3 2" xfId="52830" xr:uid="{819EAA92-AEAD-4FDD-992B-8BCE53BF5D8A}"/>
    <cellStyle name="Comma 3 3 4 4 2 2 4" xfId="37420" xr:uid="{837F0D06-C26A-4C41-9F0B-F30AAB006EB0}"/>
    <cellStyle name="Comma 3 3 4 4 2 3" xfId="10601" xr:uid="{D978867C-63F7-44AB-BD8C-AAA7825E610E}"/>
    <cellStyle name="Comma 3 3 4 4 2 3 2" xfId="26012" xr:uid="{C3657387-6499-4E42-9523-2CAC953168BE}"/>
    <cellStyle name="Comma 3 3 4 4 2 3 2 2" xfId="56836" xr:uid="{7DE63944-3042-49EF-ADCF-0C5AD828AFEA}"/>
    <cellStyle name="Comma 3 3 4 4 2 3 3" xfId="41426" xr:uid="{3B9F7BE1-A0C9-4D46-9B7C-D3F969D201F1}"/>
    <cellStyle name="Comma 3 3 4 4 2 4" xfId="18203" xr:uid="{F7BD27ED-E788-4FD6-8429-60608FDB2511}"/>
    <cellStyle name="Comma 3 3 4 4 2 4 2" xfId="49027" xr:uid="{73344CE8-5924-4894-94FF-A7331B0610E1}"/>
    <cellStyle name="Comma 3 3 4 4 2 5" xfId="33617" xr:uid="{41F7EF3B-099A-408F-9C62-9279A1202C00}"/>
    <cellStyle name="Comma 3 3 4 4 3" xfId="4694" xr:uid="{E95C67D2-2B78-4FD9-9194-9F2E86CD9054}"/>
    <cellStyle name="Comma 3 3 4 4 3 2" xfId="12505" xr:uid="{9A2A1B39-B279-41CA-8EA6-024AB2BD7D21}"/>
    <cellStyle name="Comma 3 3 4 4 3 2 2" xfId="27916" xr:uid="{803B5368-708D-4AEF-A704-66ABF144C59C}"/>
    <cellStyle name="Comma 3 3 4 4 3 2 2 2" xfId="58740" xr:uid="{7B34BD65-61AC-4B6D-9B53-1507BAAC9911}"/>
    <cellStyle name="Comma 3 3 4 4 3 2 3" xfId="43330" xr:uid="{CB461090-93AC-4DE0-B368-58712154F273}"/>
    <cellStyle name="Comma 3 3 4 4 3 3" xfId="20107" xr:uid="{D586D58D-AA29-4D47-AD65-430092A77A30}"/>
    <cellStyle name="Comma 3 3 4 4 3 3 2" xfId="50931" xr:uid="{B32D3447-2190-4447-98EA-A670BF427E9D}"/>
    <cellStyle name="Comma 3 3 4 4 3 4" xfId="35521" xr:uid="{98DA2AF3-4F22-433D-9F6C-C5F615D4CD83}"/>
    <cellStyle name="Comma 3 3 4 4 4" xfId="8702" xr:uid="{97BFB956-576C-463D-9273-67C12899A838}"/>
    <cellStyle name="Comma 3 3 4 4 4 2" xfId="24113" xr:uid="{38E191E9-EBCE-42C2-B896-56D954C19C05}"/>
    <cellStyle name="Comma 3 3 4 4 4 2 2" xfId="54937" xr:uid="{88A94846-FC36-4AEF-96C1-B8D333E39BEE}"/>
    <cellStyle name="Comma 3 3 4 4 4 3" xfId="39527" xr:uid="{4F92772B-73A5-4A3E-A6A0-DF1C37AFA9E4}"/>
    <cellStyle name="Comma 3 3 4 4 5" xfId="16304" xr:uid="{B1942459-C4EF-483D-B30F-05E0D629EE86}"/>
    <cellStyle name="Comma 3 3 4 4 5 2" xfId="47128" xr:uid="{47BBFE2C-214B-4B20-8829-6D894E2FCF53}"/>
    <cellStyle name="Comma 3 3 4 4 6" xfId="31718" xr:uid="{F5899535-F489-41C5-8426-FB4410312171}"/>
    <cellStyle name="Comma 3 3 4 5" xfId="1524" xr:uid="{4948A00D-4706-4080-82F8-D07CEACDF7E5}"/>
    <cellStyle name="Comma 3 3 4 5 2" xfId="3423" xr:uid="{87A61030-3444-4CCA-81D8-1BC06E212C4A}"/>
    <cellStyle name="Comma 3 3 4 5 2 2" xfId="7226" xr:uid="{6D071B9C-0591-47B5-B89C-9DF5AF6F6B83}"/>
    <cellStyle name="Comma 3 3 4 5 2 2 2" xfId="15037" xr:uid="{700CCDB1-96F3-44EA-8A2A-86AA842964E2}"/>
    <cellStyle name="Comma 3 3 4 5 2 2 2 2" xfId="30448" xr:uid="{5F843893-74F1-4E7C-B17E-70C7C418AF37}"/>
    <cellStyle name="Comma 3 3 4 5 2 2 2 2 2" xfId="61272" xr:uid="{C6816010-2218-4D19-95A7-D69DD7C24727}"/>
    <cellStyle name="Comma 3 3 4 5 2 2 2 3" xfId="45862" xr:uid="{DCBAF274-C55B-4583-9B23-5A210558AB2B}"/>
    <cellStyle name="Comma 3 3 4 5 2 2 3" xfId="22639" xr:uid="{B1BD5047-AA3A-4E31-B5C5-EC8111F747AC}"/>
    <cellStyle name="Comma 3 3 4 5 2 2 3 2" xfId="53463" xr:uid="{E2B754FF-BE2E-4473-B611-3FCFB228D095}"/>
    <cellStyle name="Comma 3 3 4 5 2 2 4" xfId="38053" xr:uid="{328304F7-3901-4FD9-AA8B-FA76990EBFCE}"/>
    <cellStyle name="Comma 3 3 4 5 2 3" xfId="11234" xr:uid="{1FD1764C-C9A5-4DE3-A5F1-B8660EE1F57E}"/>
    <cellStyle name="Comma 3 3 4 5 2 3 2" xfId="26645" xr:uid="{5F40A006-C11A-40A5-9C64-3EEBA3F4208A}"/>
    <cellStyle name="Comma 3 3 4 5 2 3 2 2" xfId="57469" xr:uid="{8BD8F34C-3935-48B2-AC4B-46066C998C2D}"/>
    <cellStyle name="Comma 3 3 4 5 2 3 3" xfId="42059" xr:uid="{592E6C1C-7629-4377-A084-F22CDA559AF9}"/>
    <cellStyle name="Comma 3 3 4 5 2 4" xfId="18836" xr:uid="{AD733DB9-1767-445B-B569-71792D9DDA7B}"/>
    <cellStyle name="Comma 3 3 4 5 2 4 2" xfId="49660" xr:uid="{79B9A826-3B44-4F1E-B21E-FB0DB6002991}"/>
    <cellStyle name="Comma 3 3 4 5 2 5" xfId="34250" xr:uid="{EAB10AA3-2FEE-4C45-BE6E-8E36E00D2552}"/>
    <cellStyle name="Comma 3 3 4 5 3" xfId="5327" xr:uid="{D62DB8A9-23C8-4768-86CE-3FCE980D4544}"/>
    <cellStyle name="Comma 3 3 4 5 3 2" xfId="13138" xr:uid="{7CBE4762-4FDB-45C7-80B7-3F219C22152C}"/>
    <cellStyle name="Comma 3 3 4 5 3 2 2" xfId="28549" xr:uid="{B5871FF8-2D67-4FB0-AD6D-6D8EAE09996C}"/>
    <cellStyle name="Comma 3 3 4 5 3 2 2 2" xfId="59373" xr:uid="{03A4814C-B2EA-4B25-826C-EDB52AF0D028}"/>
    <cellStyle name="Comma 3 3 4 5 3 2 3" xfId="43963" xr:uid="{07710DB3-DF1D-46F8-82C5-24CF05F7F0BC}"/>
    <cellStyle name="Comma 3 3 4 5 3 3" xfId="20740" xr:uid="{CDE4D873-8FDD-4148-AFBB-F4B587340E0E}"/>
    <cellStyle name="Comma 3 3 4 5 3 3 2" xfId="51564" xr:uid="{2A5C9C44-82A7-47FA-A537-B7A2FBBE270C}"/>
    <cellStyle name="Comma 3 3 4 5 3 4" xfId="36154" xr:uid="{73055765-9AD9-423E-80FD-1C9B43E58C01}"/>
    <cellStyle name="Comma 3 3 4 5 4" xfId="9335" xr:uid="{87CF719A-C222-4C8C-8D82-071E7E98AFC3}"/>
    <cellStyle name="Comma 3 3 4 5 4 2" xfId="24746" xr:uid="{7DF9BCEB-3129-4529-8933-17EC779E41CA}"/>
    <cellStyle name="Comma 3 3 4 5 4 2 2" xfId="55570" xr:uid="{EFF90DF1-3D32-4FF5-ADBD-F104E1BE0C6F}"/>
    <cellStyle name="Comma 3 3 4 5 4 3" xfId="40160" xr:uid="{70FFA35A-7BEB-444B-985A-9AC655230235}"/>
    <cellStyle name="Comma 3 3 4 5 5" xfId="16937" xr:uid="{E38729E0-BE36-4473-82E8-E09543FBCB77}"/>
    <cellStyle name="Comma 3 3 4 5 5 2" xfId="47761" xr:uid="{C07205D2-FC54-4A4C-9731-7FCB54555C0D}"/>
    <cellStyle name="Comma 3 3 4 5 6" xfId="32351" xr:uid="{711ECFF0-735C-426B-A3AC-9BBE7FE70C36}"/>
    <cellStyle name="Comma 3 3 4 6" xfId="2157" xr:uid="{1BFEDB7C-5E18-4617-AB1D-481F55E68DA1}"/>
    <cellStyle name="Comma 3 3 4 6 2" xfId="5960" xr:uid="{82478B87-68BC-4BED-B567-1F81CAA81152}"/>
    <cellStyle name="Comma 3 3 4 6 2 2" xfId="13771" xr:uid="{A6B9137D-55E7-4596-85FB-7CB49AD312D6}"/>
    <cellStyle name="Comma 3 3 4 6 2 2 2" xfId="29182" xr:uid="{924A564F-6582-41E9-90DC-D08967506E10}"/>
    <cellStyle name="Comma 3 3 4 6 2 2 2 2" xfId="60006" xr:uid="{B2B7711B-ED8C-4696-A3E5-A3ED3A3F2BA0}"/>
    <cellStyle name="Comma 3 3 4 6 2 2 3" xfId="44596" xr:uid="{CCD734A4-0F47-4B2C-8751-F7C543658ADA}"/>
    <cellStyle name="Comma 3 3 4 6 2 3" xfId="21373" xr:uid="{BE2C06A2-CCC3-4E1F-BFCC-F081292C0565}"/>
    <cellStyle name="Comma 3 3 4 6 2 3 2" xfId="52197" xr:uid="{E083EA4E-7DAE-4A8F-8DE1-F0F2F4882BC4}"/>
    <cellStyle name="Comma 3 3 4 6 2 4" xfId="36787" xr:uid="{72182822-ABF9-4852-A34A-8BE1EA7907C4}"/>
    <cellStyle name="Comma 3 3 4 6 3" xfId="9968" xr:uid="{B9F637BC-0497-4557-A020-29E0060B951C}"/>
    <cellStyle name="Comma 3 3 4 6 3 2" xfId="25379" xr:uid="{01B68BA5-46B5-4FD0-8F75-FA68028D3465}"/>
    <cellStyle name="Comma 3 3 4 6 3 2 2" xfId="56203" xr:uid="{E9B17ECB-413D-40E5-8E3F-B6C29FCBCD67}"/>
    <cellStyle name="Comma 3 3 4 6 3 3" xfId="40793" xr:uid="{99C0B823-20E7-4482-9B9E-5F743BDE4043}"/>
    <cellStyle name="Comma 3 3 4 6 4" xfId="17570" xr:uid="{5B7CC601-B1A5-49D2-BD4D-071CBF1CF4C6}"/>
    <cellStyle name="Comma 3 3 4 6 4 2" xfId="48394" xr:uid="{7678BD05-5479-4166-9A37-20CA26B892BA}"/>
    <cellStyle name="Comma 3 3 4 6 5" xfId="32984" xr:uid="{97F1C29F-1CA4-4898-BDB4-30B05A17815F}"/>
    <cellStyle name="Comma 3 3 4 7" xfId="4061" xr:uid="{71BB8E57-BF4F-4E3C-BB18-4E6C5F9B9C82}"/>
    <cellStyle name="Comma 3 3 4 7 2" xfId="11872" xr:uid="{8B0E3DD0-ABB8-4127-93A7-88CF46CA69DD}"/>
    <cellStyle name="Comma 3 3 4 7 2 2" xfId="27283" xr:uid="{8BA4B1E6-6E33-4793-A403-FD43F6F7F579}"/>
    <cellStyle name="Comma 3 3 4 7 2 2 2" xfId="58107" xr:uid="{8BA3DD85-6E60-42F0-80F6-DE742F98A042}"/>
    <cellStyle name="Comma 3 3 4 7 2 3" xfId="42697" xr:uid="{82AFAF2A-67F1-4AB9-82A1-5ECCE8C26F09}"/>
    <cellStyle name="Comma 3 3 4 7 3" xfId="19474" xr:uid="{456EE241-9736-474D-BDE4-D5497D50C96D}"/>
    <cellStyle name="Comma 3 3 4 7 3 2" xfId="50298" xr:uid="{A4E4307F-EFBE-4E28-98C5-A0212BC1DF96}"/>
    <cellStyle name="Comma 3 3 4 7 4" xfId="34888" xr:uid="{CFF606F7-035A-4106-87E3-80E11FA0B5C0}"/>
    <cellStyle name="Comma 3 3 4 8" xfId="8069" xr:uid="{23BD89C9-9389-4D1E-8029-D985F5DE42C3}"/>
    <cellStyle name="Comma 3 3 4 8 2" xfId="23480" xr:uid="{C411CC1F-65D7-445F-8CA2-4F845089EEE1}"/>
    <cellStyle name="Comma 3 3 4 8 2 2" xfId="54304" xr:uid="{B5E24DAD-FEE9-4AC8-9E59-847C40A186EB}"/>
    <cellStyle name="Comma 3 3 4 8 3" xfId="38894" xr:uid="{2809666E-31AB-4AF9-BC10-A8520B082599}"/>
    <cellStyle name="Comma 3 3 4 9" xfId="7860" xr:uid="{99A1C09C-F870-44A3-AB1B-77EE914A888B}"/>
    <cellStyle name="Comma 3 3 4 9 2" xfId="23271" xr:uid="{777C5EF1-A214-4DE1-B8CE-C51AFCE231BB}"/>
    <cellStyle name="Comma 3 3 4 9 2 2" xfId="54095" xr:uid="{92311648-1ACD-4B25-8F29-C668FBD31858}"/>
    <cellStyle name="Comma 3 3 4 9 3" xfId="38685" xr:uid="{AF7BA117-866B-4B6A-87CF-3365614136A1}"/>
    <cellStyle name="Comma 3 3 5" xfId="169" xr:uid="{BDC11EBC-AE0C-402B-8A45-AD277EA96FFB}"/>
    <cellStyle name="Comma 3 3 5 10" xfId="15591" xr:uid="{EC655A39-C320-436E-ABD0-A3B237A40109}"/>
    <cellStyle name="Comma 3 3 5 10 2" xfId="46415" xr:uid="{B9825B95-B274-47F0-874A-C7D7AE5D607D}"/>
    <cellStyle name="Comma 3 3 5 11" xfId="31005" xr:uid="{1BB62C56-F09C-493F-B91A-EFC9A4E37671}"/>
    <cellStyle name="Comma 3 3 5 2" xfId="600" xr:uid="{146405A0-FDCC-46DE-9383-6290C7C8C51D}"/>
    <cellStyle name="Comma 3 3 5 2 2" xfId="1233" xr:uid="{B10550EE-033D-40A9-A18E-D027E8FF7865}"/>
    <cellStyle name="Comma 3 3 5 2 2 2" xfId="3132" xr:uid="{36E4CE30-961A-4C8A-A5CD-2D2C8F71153B}"/>
    <cellStyle name="Comma 3 3 5 2 2 2 2" xfId="6935" xr:uid="{1A0E1616-3E84-428E-A9E9-193D1F7408FC}"/>
    <cellStyle name="Comma 3 3 5 2 2 2 2 2" xfId="14746" xr:uid="{BD7538D8-97CB-4422-AE9C-A056DC3DCE9C}"/>
    <cellStyle name="Comma 3 3 5 2 2 2 2 2 2" xfId="30157" xr:uid="{FB0DEF9B-52AF-4D85-A773-7665472980EF}"/>
    <cellStyle name="Comma 3 3 5 2 2 2 2 2 2 2" xfId="60981" xr:uid="{A4F50189-6062-4723-A6F6-76F6448F3A68}"/>
    <cellStyle name="Comma 3 3 5 2 2 2 2 2 3" xfId="45571" xr:uid="{E0B2C6DB-8900-40B5-9048-51868BF73D1E}"/>
    <cellStyle name="Comma 3 3 5 2 2 2 2 3" xfId="22348" xr:uid="{B83CA107-F96E-4159-9B80-D2840AD18BB6}"/>
    <cellStyle name="Comma 3 3 5 2 2 2 2 3 2" xfId="53172" xr:uid="{28937141-8870-434A-9970-C5486F647247}"/>
    <cellStyle name="Comma 3 3 5 2 2 2 2 4" xfId="37762" xr:uid="{4E453CB8-1B56-4F9C-BAC3-7B24AEEFF2B8}"/>
    <cellStyle name="Comma 3 3 5 2 2 2 3" xfId="10943" xr:uid="{1644DC10-8091-4B5D-AFA2-C1D360A0D0F6}"/>
    <cellStyle name="Comma 3 3 5 2 2 2 3 2" xfId="26354" xr:uid="{ADA6BF63-EE24-4BC2-8ED5-2EA318B45957}"/>
    <cellStyle name="Comma 3 3 5 2 2 2 3 2 2" xfId="57178" xr:uid="{EB3F959D-B37E-4518-89FD-74EE4AA91B53}"/>
    <cellStyle name="Comma 3 3 5 2 2 2 3 3" xfId="41768" xr:uid="{56820C72-901D-4249-8EF8-FD8429A37AAE}"/>
    <cellStyle name="Comma 3 3 5 2 2 2 4" xfId="18545" xr:uid="{20D1AD86-EA5F-48B9-B67B-6A48146E7F50}"/>
    <cellStyle name="Comma 3 3 5 2 2 2 4 2" xfId="49369" xr:uid="{91D0A3B6-1987-4C63-BFA2-5DF7FA6A3FEB}"/>
    <cellStyle name="Comma 3 3 5 2 2 2 5" xfId="33959" xr:uid="{768F843E-79D6-4CCD-8E4F-5F8D6EFDA87D}"/>
    <cellStyle name="Comma 3 3 5 2 2 3" xfId="5036" xr:uid="{39AF9B5E-598C-405F-9ECE-4840B9BCC69D}"/>
    <cellStyle name="Comma 3 3 5 2 2 3 2" xfId="12847" xr:uid="{C15DD8DA-02C8-4EEE-8C69-E9E71AF73F93}"/>
    <cellStyle name="Comma 3 3 5 2 2 3 2 2" xfId="28258" xr:uid="{988DD903-AD86-41CD-8B18-7D59A7A2E96C}"/>
    <cellStyle name="Comma 3 3 5 2 2 3 2 2 2" xfId="59082" xr:uid="{E32EE34E-4401-45F1-8DCC-BFDD12A64FAC}"/>
    <cellStyle name="Comma 3 3 5 2 2 3 2 3" xfId="43672" xr:uid="{17FC060F-E773-477D-B7E0-03E509412B78}"/>
    <cellStyle name="Comma 3 3 5 2 2 3 3" xfId="20449" xr:uid="{E29C5C7A-65E2-43CA-A45F-EB939F649B2D}"/>
    <cellStyle name="Comma 3 3 5 2 2 3 3 2" xfId="51273" xr:uid="{8B6BFD05-879D-47FF-A430-A23753A9F387}"/>
    <cellStyle name="Comma 3 3 5 2 2 3 4" xfId="35863" xr:uid="{1208EF60-9E12-4F73-8050-07C09A12EB90}"/>
    <cellStyle name="Comma 3 3 5 2 2 4" xfId="9044" xr:uid="{015522AF-931C-4D14-9C64-22D39E99D2C0}"/>
    <cellStyle name="Comma 3 3 5 2 2 4 2" xfId="24455" xr:uid="{80A753BE-5126-4182-A8E3-BC54808EA001}"/>
    <cellStyle name="Comma 3 3 5 2 2 4 2 2" xfId="55279" xr:uid="{45C8423C-E401-4358-9679-5BE253641350}"/>
    <cellStyle name="Comma 3 3 5 2 2 4 3" xfId="39869" xr:uid="{558B2A55-E78B-4C41-BE39-97F0DF49C829}"/>
    <cellStyle name="Comma 3 3 5 2 2 5" xfId="16646" xr:uid="{2EFB7C8B-6619-40C7-B142-D273DE79AADE}"/>
    <cellStyle name="Comma 3 3 5 2 2 5 2" xfId="47470" xr:uid="{6E2C6D6F-414C-4B0A-86FF-183D05B1D622}"/>
    <cellStyle name="Comma 3 3 5 2 2 6" xfId="32060" xr:uid="{6E268B90-3306-4E12-9510-ED746CBD1865}"/>
    <cellStyle name="Comma 3 3 5 2 3" xfId="1866" xr:uid="{111C74B8-4598-4418-8DAA-AFD6443C1DD1}"/>
    <cellStyle name="Comma 3 3 5 2 3 2" xfId="3765" xr:uid="{169CB216-34DB-4F5B-AEB4-67DAC5FF1487}"/>
    <cellStyle name="Comma 3 3 5 2 3 2 2" xfId="7568" xr:uid="{37A5F9CD-5705-4E34-A556-D971206629CB}"/>
    <cellStyle name="Comma 3 3 5 2 3 2 2 2" xfId="15379" xr:uid="{B46B6EF4-07FA-4FAA-B2F3-ABD499C74214}"/>
    <cellStyle name="Comma 3 3 5 2 3 2 2 2 2" xfId="30790" xr:uid="{B2976587-6AE2-4DD2-96E8-9AA5D37FE6B3}"/>
    <cellStyle name="Comma 3 3 5 2 3 2 2 2 2 2" xfId="61614" xr:uid="{C0E08041-DB87-4CCB-A47C-0BECE4AF5F83}"/>
    <cellStyle name="Comma 3 3 5 2 3 2 2 2 3" xfId="46204" xr:uid="{ADDB6C5C-BF94-4247-B716-A95B957156BA}"/>
    <cellStyle name="Comma 3 3 5 2 3 2 2 3" xfId="22981" xr:uid="{C3FF47D1-60EF-488A-AC97-3E033F0C676F}"/>
    <cellStyle name="Comma 3 3 5 2 3 2 2 3 2" xfId="53805" xr:uid="{E8D4A9E5-0033-4048-A1DA-A2E10D8B7BBE}"/>
    <cellStyle name="Comma 3 3 5 2 3 2 2 4" xfId="38395" xr:uid="{24D8E205-5CCF-4134-9413-7B991672E072}"/>
    <cellStyle name="Comma 3 3 5 2 3 2 3" xfId="11576" xr:uid="{F44DB382-0E82-4702-B566-55E6022744F8}"/>
    <cellStyle name="Comma 3 3 5 2 3 2 3 2" xfId="26987" xr:uid="{7F20AA1A-E2C6-4CED-805C-649337A472B4}"/>
    <cellStyle name="Comma 3 3 5 2 3 2 3 2 2" xfId="57811" xr:uid="{0D4E91D6-E8A9-40D7-9BEE-428E95B74C4A}"/>
    <cellStyle name="Comma 3 3 5 2 3 2 3 3" xfId="42401" xr:uid="{93523E9E-275E-4453-95F9-6138500DB34D}"/>
    <cellStyle name="Comma 3 3 5 2 3 2 4" xfId="19178" xr:uid="{B147E6FD-FBEE-46A7-8A9D-3185AEF5DB47}"/>
    <cellStyle name="Comma 3 3 5 2 3 2 4 2" xfId="50002" xr:uid="{B02BE1AB-5885-410C-B089-C9D681F68BB4}"/>
    <cellStyle name="Comma 3 3 5 2 3 2 5" xfId="34592" xr:uid="{6C54A8FA-F4AB-4B29-B37D-33FAAB0E212D}"/>
    <cellStyle name="Comma 3 3 5 2 3 3" xfId="5669" xr:uid="{853A83B9-CA6C-4D5B-9C58-313D2E716200}"/>
    <cellStyle name="Comma 3 3 5 2 3 3 2" xfId="13480" xr:uid="{87D621C7-E84C-454D-8DA5-714D8A74BAC1}"/>
    <cellStyle name="Comma 3 3 5 2 3 3 2 2" xfId="28891" xr:uid="{13D4A2CA-199D-4AE8-AACB-1C66CA000542}"/>
    <cellStyle name="Comma 3 3 5 2 3 3 2 2 2" xfId="59715" xr:uid="{E8BB5514-EB42-43E5-812A-9F5F61FD1BFF}"/>
    <cellStyle name="Comma 3 3 5 2 3 3 2 3" xfId="44305" xr:uid="{7AB2A7E6-34DA-4FAF-8AD5-C336AEB34F7A}"/>
    <cellStyle name="Comma 3 3 5 2 3 3 3" xfId="21082" xr:uid="{B4EE1F1D-A196-4622-99BC-81C02B4E6A4D}"/>
    <cellStyle name="Comma 3 3 5 2 3 3 3 2" xfId="51906" xr:uid="{95A5A6F0-9426-41F6-9636-A744318AB034}"/>
    <cellStyle name="Comma 3 3 5 2 3 3 4" xfId="36496" xr:uid="{EA48518C-3E7F-4DA7-9977-FAAB93287964}"/>
    <cellStyle name="Comma 3 3 5 2 3 4" xfId="9677" xr:uid="{3175B728-0FDD-4017-AF82-8264B6024FC9}"/>
    <cellStyle name="Comma 3 3 5 2 3 4 2" xfId="25088" xr:uid="{5827364B-C652-4B59-B8C1-1466BDD2CB97}"/>
    <cellStyle name="Comma 3 3 5 2 3 4 2 2" xfId="55912" xr:uid="{C9A17BD3-CF90-48B8-B8EA-3AD8F2CBBBC7}"/>
    <cellStyle name="Comma 3 3 5 2 3 4 3" xfId="40502" xr:uid="{D39096B7-2900-48D2-B6EB-5DAB011A2B74}"/>
    <cellStyle name="Comma 3 3 5 2 3 5" xfId="17279" xr:uid="{689E5031-44B8-4375-A708-9B92538B3F53}"/>
    <cellStyle name="Comma 3 3 5 2 3 5 2" xfId="48103" xr:uid="{32700676-6A20-4F4B-9AAE-9B70B697ACE4}"/>
    <cellStyle name="Comma 3 3 5 2 3 6" xfId="32693" xr:uid="{42B94663-FE9B-4B52-AA89-74B5E58B2D7D}"/>
    <cellStyle name="Comma 3 3 5 2 4" xfId="2499" xr:uid="{8EDF73B9-6153-4996-8395-1C70229867A3}"/>
    <cellStyle name="Comma 3 3 5 2 4 2" xfId="6302" xr:uid="{3907F7A0-1DBE-4114-BE89-096BD95EE87E}"/>
    <cellStyle name="Comma 3 3 5 2 4 2 2" xfId="14113" xr:uid="{86C1CFBD-ECAF-4760-903B-295593CD5B1E}"/>
    <cellStyle name="Comma 3 3 5 2 4 2 2 2" xfId="29524" xr:uid="{F9E8B89C-8CD0-4401-B79E-6BD7D28C7AE4}"/>
    <cellStyle name="Comma 3 3 5 2 4 2 2 2 2" xfId="60348" xr:uid="{0C814370-4E61-4589-9565-6BB063EFF9C1}"/>
    <cellStyle name="Comma 3 3 5 2 4 2 2 3" xfId="44938" xr:uid="{5B4ABB89-19CC-4AFB-A21B-696A458D9A30}"/>
    <cellStyle name="Comma 3 3 5 2 4 2 3" xfId="21715" xr:uid="{87269661-F860-4F3F-9574-1C4551838FBE}"/>
    <cellStyle name="Comma 3 3 5 2 4 2 3 2" xfId="52539" xr:uid="{89AE64BD-0C68-468D-9EFE-F24995C38E6F}"/>
    <cellStyle name="Comma 3 3 5 2 4 2 4" xfId="37129" xr:uid="{ABD6DF87-D1C3-4DC5-9AB8-32031320D9E7}"/>
    <cellStyle name="Comma 3 3 5 2 4 3" xfId="10310" xr:uid="{B74ED865-BAC2-405F-B0AB-BD3137F03D48}"/>
    <cellStyle name="Comma 3 3 5 2 4 3 2" xfId="25721" xr:uid="{3A244109-281E-4A97-BAF2-25DF99330A02}"/>
    <cellStyle name="Comma 3 3 5 2 4 3 2 2" xfId="56545" xr:uid="{E51DD436-4AA2-4E5A-B2F5-4ADA0F26C5A1}"/>
    <cellStyle name="Comma 3 3 5 2 4 3 3" xfId="41135" xr:uid="{914AEEEA-39B0-4078-859D-00495D867ABE}"/>
    <cellStyle name="Comma 3 3 5 2 4 4" xfId="17912" xr:uid="{87608578-46F8-407B-A3F2-FDC2AC20D465}"/>
    <cellStyle name="Comma 3 3 5 2 4 4 2" xfId="48736" xr:uid="{447DD4EF-B95D-4579-8CE1-D716500D37EC}"/>
    <cellStyle name="Comma 3 3 5 2 4 5" xfId="33326" xr:uid="{6F123E70-32A0-4660-B479-6EC6C3B533F8}"/>
    <cellStyle name="Comma 3 3 5 2 5" xfId="4403" xr:uid="{869094AC-F715-4D74-8906-3A37A7A612B3}"/>
    <cellStyle name="Comma 3 3 5 2 5 2" xfId="12214" xr:uid="{D982FF1B-F037-4D2B-830F-0FDC8A937208}"/>
    <cellStyle name="Comma 3 3 5 2 5 2 2" xfId="27625" xr:uid="{EA714350-0F65-4503-A96C-8300BF00EB28}"/>
    <cellStyle name="Comma 3 3 5 2 5 2 2 2" xfId="58449" xr:uid="{9191720D-7F25-4F58-B466-4195A4696472}"/>
    <cellStyle name="Comma 3 3 5 2 5 2 3" xfId="43039" xr:uid="{46464441-028F-434C-B3BD-FF35E1B374C3}"/>
    <cellStyle name="Comma 3 3 5 2 5 3" xfId="19816" xr:uid="{8EE6B072-2050-4B61-9D95-D5765791E3A5}"/>
    <cellStyle name="Comma 3 3 5 2 5 3 2" xfId="50640" xr:uid="{063D2A81-EA3D-4A6F-98A3-7782D99B743C}"/>
    <cellStyle name="Comma 3 3 5 2 5 4" xfId="35230" xr:uid="{E1A9C5D9-3A44-4433-AB9A-36BFFB20D250}"/>
    <cellStyle name="Comma 3 3 5 2 6" xfId="8411" xr:uid="{D7A21BBE-B7DF-4325-B999-BB1E29F55DC6}"/>
    <cellStyle name="Comma 3 3 5 2 6 2" xfId="23822" xr:uid="{08343EF4-7FDA-47A4-840F-2FC4A1BC6A67}"/>
    <cellStyle name="Comma 3 3 5 2 6 2 2" xfId="54646" xr:uid="{16CAEE3E-0431-41F3-9CD2-2350A5EE0788}"/>
    <cellStyle name="Comma 3 3 5 2 6 3" xfId="39236" xr:uid="{F5D66900-84AE-4BAE-A8D4-1928629EDBCA}"/>
    <cellStyle name="Comma 3 3 5 2 7" xfId="16013" xr:uid="{1129C1FB-925D-40A1-A4E0-9208849B239E}"/>
    <cellStyle name="Comma 3 3 5 2 7 2" xfId="46837" xr:uid="{0636B95B-94B0-4E3A-8F87-F4F8CB3CC285}"/>
    <cellStyle name="Comma 3 3 5 2 8" xfId="31427" xr:uid="{02B77371-16D7-4E84-B613-56652C287BF2}"/>
    <cellStyle name="Comma 3 3 5 3" xfId="391" xr:uid="{67C0BFF1-4680-48F9-8288-D9ED1C1CA171}"/>
    <cellStyle name="Comma 3 3 5 3 2" xfId="1024" xr:uid="{091FCF3E-F716-404F-84CE-26D2E10B2636}"/>
    <cellStyle name="Comma 3 3 5 3 2 2" xfId="2923" xr:uid="{44574702-3BA8-494D-A841-178E23F09B21}"/>
    <cellStyle name="Comma 3 3 5 3 2 2 2" xfId="6726" xr:uid="{913EBC5F-15F1-49E9-B248-B50B6D14C252}"/>
    <cellStyle name="Comma 3 3 5 3 2 2 2 2" xfId="14537" xr:uid="{528D7731-39B5-4488-82E1-59B866FA83EF}"/>
    <cellStyle name="Comma 3 3 5 3 2 2 2 2 2" xfId="29948" xr:uid="{C5BD70CB-BADF-47E4-9CE7-2E247644EB14}"/>
    <cellStyle name="Comma 3 3 5 3 2 2 2 2 2 2" xfId="60772" xr:uid="{CF0CB838-892D-4F32-A719-A8FD10A337F4}"/>
    <cellStyle name="Comma 3 3 5 3 2 2 2 2 3" xfId="45362" xr:uid="{B89079D6-74DC-4888-B9DE-AF802A6C867C}"/>
    <cellStyle name="Comma 3 3 5 3 2 2 2 3" xfId="22139" xr:uid="{292E0D34-EE66-4401-9D9E-630A089256C7}"/>
    <cellStyle name="Comma 3 3 5 3 2 2 2 3 2" xfId="52963" xr:uid="{2CE16597-7B23-4E3B-BB61-9079A3C9B0F8}"/>
    <cellStyle name="Comma 3 3 5 3 2 2 2 4" xfId="37553" xr:uid="{A4484BFC-BD9D-4DCB-9050-5CCD93A7D9E3}"/>
    <cellStyle name="Comma 3 3 5 3 2 2 3" xfId="10734" xr:uid="{918F9886-3836-4834-A6C6-B36558447E2F}"/>
    <cellStyle name="Comma 3 3 5 3 2 2 3 2" xfId="26145" xr:uid="{7F93829F-D868-41F0-92AD-860332E94AB0}"/>
    <cellStyle name="Comma 3 3 5 3 2 2 3 2 2" xfId="56969" xr:uid="{B1A5956C-5276-4DC6-BA6A-8A1C35CA76D5}"/>
    <cellStyle name="Comma 3 3 5 3 2 2 3 3" xfId="41559" xr:uid="{C96AA5E7-C085-4906-B48E-018E98196F99}"/>
    <cellStyle name="Comma 3 3 5 3 2 2 4" xfId="18336" xr:uid="{17EA8E4E-F181-4C8F-9119-215177D7BCCE}"/>
    <cellStyle name="Comma 3 3 5 3 2 2 4 2" xfId="49160" xr:uid="{0A25B63B-1808-41C0-ACAE-281698AB5EA0}"/>
    <cellStyle name="Comma 3 3 5 3 2 2 5" xfId="33750" xr:uid="{668E6502-746C-4DE7-B68A-7BE611D51627}"/>
    <cellStyle name="Comma 3 3 5 3 2 3" xfId="4827" xr:uid="{A3F8262B-CEFE-41DE-B748-1B589C3C400C}"/>
    <cellStyle name="Comma 3 3 5 3 2 3 2" xfId="12638" xr:uid="{CB736E6F-E56D-4282-8067-BBD14DF05769}"/>
    <cellStyle name="Comma 3 3 5 3 2 3 2 2" xfId="28049" xr:uid="{959E6394-E7D9-4CFD-8D89-B80A9E38BFB4}"/>
    <cellStyle name="Comma 3 3 5 3 2 3 2 2 2" xfId="58873" xr:uid="{1D4F3309-F662-401A-A6C0-C72680210AE5}"/>
    <cellStyle name="Comma 3 3 5 3 2 3 2 3" xfId="43463" xr:uid="{5533070E-6A75-4AA2-8328-DEDB68FE42F1}"/>
    <cellStyle name="Comma 3 3 5 3 2 3 3" xfId="20240" xr:uid="{8EAD81DD-7435-4BBF-89CD-15C2E1367D33}"/>
    <cellStyle name="Comma 3 3 5 3 2 3 3 2" xfId="51064" xr:uid="{12BCA22F-80BA-49E8-990B-DAD530C06CC8}"/>
    <cellStyle name="Comma 3 3 5 3 2 3 4" xfId="35654" xr:uid="{33EEA460-BF3F-4CF7-9BC7-1C879E88FBCD}"/>
    <cellStyle name="Comma 3 3 5 3 2 4" xfId="8835" xr:uid="{6CBF5355-14E6-44C7-825D-E411143B816F}"/>
    <cellStyle name="Comma 3 3 5 3 2 4 2" xfId="24246" xr:uid="{421A22D8-7D76-4230-A546-EB4368588D28}"/>
    <cellStyle name="Comma 3 3 5 3 2 4 2 2" xfId="55070" xr:uid="{E058C8A0-43EB-47C7-A53D-B42282F77211}"/>
    <cellStyle name="Comma 3 3 5 3 2 4 3" xfId="39660" xr:uid="{D61551ED-221E-4BFB-AD1C-45E98E929FCC}"/>
    <cellStyle name="Comma 3 3 5 3 2 5" xfId="16437" xr:uid="{D7B7FE5B-08C0-434F-BB8F-156CCC93F3FF}"/>
    <cellStyle name="Comma 3 3 5 3 2 5 2" xfId="47261" xr:uid="{648A646A-AB27-47F3-A9D3-85CB7F278E55}"/>
    <cellStyle name="Comma 3 3 5 3 2 6" xfId="31851" xr:uid="{CD818DF1-B8C5-4E32-92F3-B72AB7331A93}"/>
    <cellStyle name="Comma 3 3 5 3 3" xfId="1657" xr:uid="{E83A8D10-D6D5-4B0F-8323-75E2C4E16DCB}"/>
    <cellStyle name="Comma 3 3 5 3 3 2" xfId="3556" xr:uid="{FEC9AF36-014E-49F2-9532-391B32B6ACD2}"/>
    <cellStyle name="Comma 3 3 5 3 3 2 2" xfId="7359" xr:uid="{C0C8B889-34DD-4ECA-ACA6-EBED5E2BA776}"/>
    <cellStyle name="Comma 3 3 5 3 3 2 2 2" xfId="15170" xr:uid="{EBA0F64C-C896-41E8-88E8-2FB1403A9DAF}"/>
    <cellStyle name="Comma 3 3 5 3 3 2 2 2 2" xfId="30581" xr:uid="{947A96C1-5F56-4917-B3E1-653D59C8BFEA}"/>
    <cellStyle name="Comma 3 3 5 3 3 2 2 2 2 2" xfId="61405" xr:uid="{7A7F19D6-EE06-40A0-A883-B653B5033C2A}"/>
    <cellStyle name="Comma 3 3 5 3 3 2 2 2 3" xfId="45995" xr:uid="{EF73C960-91D6-4B4E-95AB-DCAD827368B2}"/>
    <cellStyle name="Comma 3 3 5 3 3 2 2 3" xfId="22772" xr:uid="{9C992D76-0247-4484-BD81-F2C0B8CCF001}"/>
    <cellStyle name="Comma 3 3 5 3 3 2 2 3 2" xfId="53596" xr:uid="{B6BAC253-C1D9-442F-B250-521171676939}"/>
    <cellStyle name="Comma 3 3 5 3 3 2 2 4" xfId="38186" xr:uid="{DE6ECCD7-7C30-4CE4-A2FF-91F42847B8AC}"/>
    <cellStyle name="Comma 3 3 5 3 3 2 3" xfId="11367" xr:uid="{023DA7E0-DBCB-4732-B937-BA93C57C5913}"/>
    <cellStyle name="Comma 3 3 5 3 3 2 3 2" xfId="26778" xr:uid="{BD20D075-0A74-42B3-8A52-00D5A8ABEAD7}"/>
    <cellStyle name="Comma 3 3 5 3 3 2 3 2 2" xfId="57602" xr:uid="{D07ADBC7-C0D7-48E8-8F01-8485F9CFF59C}"/>
    <cellStyle name="Comma 3 3 5 3 3 2 3 3" xfId="42192" xr:uid="{252D0909-327E-4AAF-B7CC-8D3802CE4B32}"/>
    <cellStyle name="Comma 3 3 5 3 3 2 4" xfId="18969" xr:uid="{45A1881B-B684-419F-A43B-320D9AC34F16}"/>
    <cellStyle name="Comma 3 3 5 3 3 2 4 2" xfId="49793" xr:uid="{3D0C4FA1-970A-4C28-A551-40574250BCC0}"/>
    <cellStyle name="Comma 3 3 5 3 3 2 5" xfId="34383" xr:uid="{710482AE-6AD3-4903-9D46-FB7B6399AC0E}"/>
    <cellStyle name="Comma 3 3 5 3 3 3" xfId="5460" xr:uid="{7589B38B-388A-43C7-B64B-35EEDF631866}"/>
    <cellStyle name="Comma 3 3 5 3 3 3 2" xfId="13271" xr:uid="{9095E776-4B16-4380-AA64-790E2010B0DB}"/>
    <cellStyle name="Comma 3 3 5 3 3 3 2 2" xfId="28682" xr:uid="{2AE88A81-F96B-4613-B679-B476F0348959}"/>
    <cellStyle name="Comma 3 3 5 3 3 3 2 2 2" xfId="59506" xr:uid="{E25BFF7D-3693-4733-A1F5-6F5AF98984EC}"/>
    <cellStyle name="Comma 3 3 5 3 3 3 2 3" xfId="44096" xr:uid="{16DF9798-2144-4C22-A51A-A8F6E711202D}"/>
    <cellStyle name="Comma 3 3 5 3 3 3 3" xfId="20873" xr:uid="{696D4640-D84C-44A7-8A5E-988F31131C2A}"/>
    <cellStyle name="Comma 3 3 5 3 3 3 3 2" xfId="51697" xr:uid="{98DF4612-C383-40E1-B560-F543763D8A95}"/>
    <cellStyle name="Comma 3 3 5 3 3 3 4" xfId="36287" xr:uid="{AA15F400-0E68-4EF7-BBC0-FD3993631031}"/>
    <cellStyle name="Comma 3 3 5 3 3 4" xfId="9468" xr:uid="{B240233C-8AAB-457F-A1B3-54199EE1625B}"/>
    <cellStyle name="Comma 3 3 5 3 3 4 2" xfId="24879" xr:uid="{D76EC095-B88E-4E68-88E1-A2ECEBC3B78D}"/>
    <cellStyle name="Comma 3 3 5 3 3 4 2 2" xfId="55703" xr:uid="{754FEE2A-1E86-48C6-B11C-D0259A5B2B68}"/>
    <cellStyle name="Comma 3 3 5 3 3 4 3" xfId="40293" xr:uid="{4CBFD909-6E48-44F4-9090-3DE0FA205411}"/>
    <cellStyle name="Comma 3 3 5 3 3 5" xfId="17070" xr:uid="{B2AA09E0-FD42-40EE-BFB7-A7C98AB703A5}"/>
    <cellStyle name="Comma 3 3 5 3 3 5 2" xfId="47894" xr:uid="{1B823DB3-346F-4D54-8357-994E01950EF2}"/>
    <cellStyle name="Comma 3 3 5 3 3 6" xfId="32484" xr:uid="{FC654F57-30C9-4B43-BCA6-F30D98E72253}"/>
    <cellStyle name="Comma 3 3 5 3 4" xfId="2290" xr:uid="{4DE565DD-F8D7-4D75-A41F-D66459CA2EF8}"/>
    <cellStyle name="Comma 3 3 5 3 4 2" xfId="6093" xr:uid="{61F49020-0138-441B-ADDA-9FCDD3131A68}"/>
    <cellStyle name="Comma 3 3 5 3 4 2 2" xfId="13904" xr:uid="{3FBC4F23-C76C-42E4-9878-3F8265842051}"/>
    <cellStyle name="Comma 3 3 5 3 4 2 2 2" xfId="29315" xr:uid="{0A5AAD1B-E265-4A7B-9A94-156E755FEE59}"/>
    <cellStyle name="Comma 3 3 5 3 4 2 2 2 2" xfId="60139" xr:uid="{7B884CBC-BB33-45AE-9E53-2E76A21D7ED7}"/>
    <cellStyle name="Comma 3 3 5 3 4 2 2 3" xfId="44729" xr:uid="{34417B3E-5823-46D5-9334-D4279A77F59F}"/>
    <cellStyle name="Comma 3 3 5 3 4 2 3" xfId="21506" xr:uid="{065DE63C-20C1-481A-8889-FE268448C0AC}"/>
    <cellStyle name="Comma 3 3 5 3 4 2 3 2" xfId="52330" xr:uid="{55150FE2-19F9-4E7E-8902-DEC0D181160E}"/>
    <cellStyle name="Comma 3 3 5 3 4 2 4" xfId="36920" xr:uid="{2C8F9B4C-8E64-42E8-8846-E90DF7399477}"/>
    <cellStyle name="Comma 3 3 5 3 4 3" xfId="10101" xr:uid="{8FB7C829-06B1-462A-BE9A-7281D29AE030}"/>
    <cellStyle name="Comma 3 3 5 3 4 3 2" xfId="25512" xr:uid="{35C1AE8B-1A53-4830-8CBB-57CE5672F3AC}"/>
    <cellStyle name="Comma 3 3 5 3 4 3 2 2" xfId="56336" xr:uid="{7AD45FAE-A177-42C6-A631-FBD359459782}"/>
    <cellStyle name="Comma 3 3 5 3 4 3 3" xfId="40926" xr:uid="{AC26CAD0-C5E2-47D5-A548-722C612445A9}"/>
    <cellStyle name="Comma 3 3 5 3 4 4" xfId="17703" xr:uid="{80518BC8-5C2C-4C4D-A646-153CA4BA513A}"/>
    <cellStyle name="Comma 3 3 5 3 4 4 2" xfId="48527" xr:uid="{91AC3C0E-1FDF-4D7A-AB5A-14F476682CE9}"/>
    <cellStyle name="Comma 3 3 5 3 4 5" xfId="33117" xr:uid="{5F284ECB-BC63-434C-A48A-38E1C5964BD8}"/>
    <cellStyle name="Comma 3 3 5 3 5" xfId="4194" xr:uid="{EFC7B1AF-5F2E-45D4-AAD5-000130F4B0DD}"/>
    <cellStyle name="Comma 3 3 5 3 5 2" xfId="12005" xr:uid="{C79D30BA-770A-4A6F-93E5-1784C536AFF1}"/>
    <cellStyle name="Comma 3 3 5 3 5 2 2" xfId="27416" xr:uid="{6C93097D-4BD8-4FAD-BE18-E7BAFA996B18}"/>
    <cellStyle name="Comma 3 3 5 3 5 2 2 2" xfId="58240" xr:uid="{16D50E52-EE7E-4BB2-A7E3-C7E1D3C26733}"/>
    <cellStyle name="Comma 3 3 5 3 5 2 3" xfId="42830" xr:uid="{84217BCB-1A65-4984-83EE-B2647BE2B7C7}"/>
    <cellStyle name="Comma 3 3 5 3 5 3" xfId="19607" xr:uid="{A0504A80-82B1-44D2-AC79-1C34F4A064BB}"/>
    <cellStyle name="Comma 3 3 5 3 5 3 2" xfId="50431" xr:uid="{75B167B7-4554-4E50-8420-EBC1E49F2725}"/>
    <cellStyle name="Comma 3 3 5 3 5 4" xfId="35021" xr:uid="{AC6F41A4-BA36-42D4-A2E5-57E3B542D193}"/>
    <cellStyle name="Comma 3 3 5 3 6" xfId="8202" xr:uid="{EFB14443-FEDF-4AC5-B6A9-1D96DD57F3C5}"/>
    <cellStyle name="Comma 3 3 5 3 6 2" xfId="23613" xr:uid="{8184AF50-8593-46F6-83B9-E8D725CCFC77}"/>
    <cellStyle name="Comma 3 3 5 3 6 2 2" xfId="54437" xr:uid="{3171C001-58EA-4C6F-8F23-5D0F4E66384E}"/>
    <cellStyle name="Comma 3 3 5 3 6 3" xfId="39027" xr:uid="{CD3B437E-9104-4E3F-A8BC-32CE3379C3C3}"/>
    <cellStyle name="Comma 3 3 5 3 7" xfId="15804" xr:uid="{89DBAD18-B17C-4AA5-9618-5D36ECD7E524}"/>
    <cellStyle name="Comma 3 3 5 3 7 2" xfId="46628" xr:uid="{8FA07A13-A86E-4703-9DCB-A0BAA0252735}"/>
    <cellStyle name="Comma 3 3 5 3 8" xfId="31218" xr:uid="{014609C4-7EA4-4E65-8EAB-B8E72F29A6FD}"/>
    <cellStyle name="Comma 3 3 5 4" xfId="811" xr:uid="{53CEB7F7-871A-4C87-B0E3-9AADA862C572}"/>
    <cellStyle name="Comma 3 3 5 4 2" xfId="2710" xr:uid="{6AA3C2FE-DF85-449B-A42E-E0166873635E}"/>
    <cellStyle name="Comma 3 3 5 4 2 2" xfId="6513" xr:uid="{9C5AF50E-E6E1-489C-97AD-E2D73EF3483E}"/>
    <cellStyle name="Comma 3 3 5 4 2 2 2" xfId="14324" xr:uid="{0E3316E5-F16B-41CA-A34B-CD484559FD14}"/>
    <cellStyle name="Comma 3 3 5 4 2 2 2 2" xfId="29735" xr:uid="{E24B4FDA-14BA-4968-A04A-31CA00E6DC09}"/>
    <cellStyle name="Comma 3 3 5 4 2 2 2 2 2" xfId="60559" xr:uid="{59A08E10-66F9-4591-88D0-933026E30C9A}"/>
    <cellStyle name="Comma 3 3 5 4 2 2 2 3" xfId="45149" xr:uid="{CDBBD8FD-DCD0-472D-8757-4012A2924ECC}"/>
    <cellStyle name="Comma 3 3 5 4 2 2 3" xfId="21926" xr:uid="{A23D6CCC-F34A-4ABC-B49E-B8539C52F5AC}"/>
    <cellStyle name="Comma 3 3 5 4 2 2 3 2" xfId="52750" xr:uid="{A0FB9DC7-DE9A-491B-9B73-E359A9A29A67}"/>
    <cellStyle name="Comma 3 3 5 4 2 2 4" xfId="37340" xr:uid="{54C58F0C-C796-4FCF-83DC-F4C85DF4B415}"/>
    <cellStyle name="Comma 3 3 5 4 2 3" xfId="10521" xr:uid="{F655495C-D8EB-42D3-8F53-FFB0F739AD63}"/>
    <cellStyle name="Comma 3 3 5 4 2 3 2" xfId="25932" xr:uid="{738B69BE-AB7E-46D0-9FEF-ED1C643CADC0}"/>
    <cellStyle name="Comma 3 3 5 4 2 3 2 2" xfId="56756" xr:uid="{05788D76-5A40-4B58-A692-297A65DF8799}"/>
    <cellStyle name="Comma 3 3 5 4 2 3 3" xfId="41346" xr:uid="{D01F7FD3-5EFF-4BE3-A46C-36202493B3CD}"/>
    <cellStyle name="Comma 3 3 5 4 2 4" xfId="18123" xr:uid="{90146357-BFD9-4DC2-9BE9-F4B76E29471C}"/>
    <cellStyle name="Comma 3 3 5 4 2 4 2" xfId="48947" xr:uid="{43DB88F4-7E21-4F81-947D-5ACC384AE08B}"/>
    <cellStyle name="Comma 3 3 5 4 2 5" xfId="33537" xr:uid="{67FD54EA-9494-4CC4-80AB-79D9C4C101C8}"/>
    <cellStyle name="Comma 3 3 5 4 3" xfId="4614" xr:uid="{14F91193-01B4-405F-8FB4-5C5F0A262FF3}"/>
    <cellStyle name="Comma 3 3 5 4 3 2" xfId="12425" xr:uid="{672CA57E-5B9F-43E7-A7D7-0BB375721089}"/>
    <cellStyle name="Comma 3 3 5 4 3 2 2" xfId="27836" xr:uid="{24BAC21F-29F6-403E-8F36-995016F3C479}"/>
    <cellStyle name="Comma 3 3 5 4 3 2 2 2" xfId="58660" xr:uid="{FF25E7C8-F401-4B33-97E3-63CAA04C086D}"/>
    <cellStyle name="Comma 3 3 5 4 3 2 3" xfId="43250" xr:uid="{A2EF650C-87D5-4A75-BB67-06CCCF335214}"/>
    <cellStyle name="Comma 3 3 5 4 3 3" xfId="20027" xr:uid="{4A068D08-AF10-4CDB-8E66-82414B81BD2A}"/>
    <cellStyle name="Comma 3 3 5 4 3 3 2" xfId="50851" xr:uid="{AA46F0F5-3964-4144-9FBE-AE03EB9CC441}"/>
    <cellStyle name="Comma 3 3 5 4 3 4" xfId="35441" xr:uid="{39DFF779-B9F9-4102-B641-670F69CC07C0}"/>
    <cellStyle name="Comma 3 3 5 4 4" xfId="8622" xr:uid="{CE030AB6-367F-4BFD-AB31-21F48545185D}"/>
    <cellStyle name="Comma 3 3 5 4 4 2" xfId="24033" xr:uid="{D709DE5C-73C2-48BC-ADA6-7F873A03A8E8}"/>
    <cellStyle name="Comma 3 3 5 4 4 2 2" xfId="54857" xr:uid="{3EE71338-E009-4893-BF73-8E54A2B2B998}"/>
    <cellStyle name="Comma 3 3 5 4 4 3" xfId="39447" xr:uid="{E9DA3E8B-7DEA-4C2A-9CBD-3783E408DC32}"/>
    <cellStyle name="Comma 3 3 5 4 5" xfId="16224" xr:uid="{44B23B42-8B5A-49F3-B94F-8AC50FBD4C63}"/>
    <cellStyle name="Comma 3 3 5 4 5 2" xfId="47048" xr:uid="{2CD588E9-39F1-4102-B994-1CD34763C3DF}"/>
    <cellStyle name="Comma 3 3 5 4 6" xfId="31638" xr:uid="{5DD64EE9-6511-42D5-BA1D-BD266AD23C4C}"/>
    <cellStyle name="Comma 3 3 5 5" xfId="1444" xr:uid="{FD909380-E69F-4179-9F6A-EA5022FC17F1}"/>
    <cellStyle name="Comma 3 3 5 5 2" xfId="3343" xr:uid="{727E5BAD-080E-4E32-B411-68380C7D3EDC}"/>
    <cellStyle name="Comma 3 3 5 5 2 2" xfId="7146" xr:uid="{9D4C4A01-C6C0-48E0-8D56-905A035B457E}"/>
    <cellStyle name="Comma 3 3 5 5 2 2 2" xfId="14957" xr:uid="{24DAB5AD-0C74-42BB-90E5-B0A85806D2EB}"/>
    <cellStyle name="Comma 3 3 5 5 2 2 2 2" xfId="30368" xr:uid="{7F529E00-54EE-461C-8ADA-9FD51CCEDB6B}"/>
    <cellStyle name="Comma 3 3 5 5 2 2 2 2 2" xfId="61192" xr:uid="{F5C87335-E238-4700-9250-9C36260DB1A7}"/>
    <cellStyle name="Comma 3 3 5 5 2 2 2 3" xfId="45782" xr:uid="{67BF6EB2-1C20-4BF3-B23F-2F2E35C898B8}"/>
    <cellStyle name="Comma 3 3 5 5 2 2 3" xfId="22559" xr:uid="{F7A68418-B7D2-4E62-B0B8-C94ABCB24D9F}"/>
    <cellStyle name="Comma 3 3 5 5 2 2 3 2" xfId="53383" xr:uid="{12F60B9E-579A-42C3-845F-C094A648EDF6}"/>
    <cellStyle name="Comma 3 3 5 5 2 2 4" xfId="37973" xr:uid="{07C15B88-47F5-4E3A-8D3F-90C9E79C3D84}"/>
    <cellStyle name="Comma 3 3 5 5 2 3" xfId="11154" xr:uid="{33EFC0C3-0211-48FA-82AB-25C099757080}"/>
    <cellStyle name="Comma 3 3 5 5 2 3 2" xfId="26565" xr:uid="{5084B7A8-AA43-43BA-84CB-9EFEBBAE3F03}"/>
    <cellStyle name="Comma 3 3 5 5 2 3 2 2" xfId="57389" xr:uid="{40652928-2D7F-4629-A8EA-2495B615E92E}"/>
    <cellStyle name="Comma 3 3 5 5 2 3 3" xfId="41979" xr:uid="{1A0F6233-7EDA-4C05-9BE0-5926158CFCCE}"/>
    <cellStyle name="Comma 3 3 5 5 2 4" xfId="18756" xr:uid="{2775EFFD-2548-4CE5-9D0C-639E6ED04DEA}"/>
    <cellStyle name="Comma 3 3 5 5 2 4 2" xfId="49580" xr:uid="{D5336CE1-739B-4157-98A0-4699248C1225}"/>
    <cellStyle name="Comma 3 3 5 5 2 5" xfId="34170" xr:uid="{6B621EA1-B1E3-4CF1-B59C-E58BE303580F}"/>
    <cellStyle name="Comma 3 3 5 5 3" xfId="5247" xr:uid="{59DF2CD4-8660-4C80-A638-27119D2373E1}"/>
    <cellStyle name="Comma 3 3 5 5 3 2" xfId="13058" xr:uid="{757E6B41-8F77-4650-9AF2-6220EA5380B6}"/>
    <cellStyle name="Comma 3 3 5 5 3 2 2" xfId="28469" xr:uid="{F9F77E69-D85F-4F5F-AC37-27B0ACB69F9D}"/>
    <cellStyle name="Comma 3 3 5 5 3 2 2 2" xfId="59293" xr:uid="{297D6581-90EE-454E-A7A6-23BD7DC14AA7}"/>
    <cellStyle name="Comma 3 3 5 5 3 2 3" xfId="43883" xr:uid="{A0CECCBE-332C-4371-A114-393D90FBA2E5}"/>
    <cellStyle name="Comma 3 3 5 5 3 3" xfId="20660" xr:uid="{313181DB-7D7C-45A3-BD4B-DE83D0CB0F5E}"/>
    <cellStyle name="Comma 3 3 5 5 3 3 2" xfId="51484" xr:uid="{80ABB774-7913-4CE1-A1F9-162633AB2B94}"/>
    <cellStyle name="Comma 3 3 5 5 3 4" xfId="36074" xr:uid="{5B428CF9-6067-4AC0-8A71-963E90319C95}"/>
    <cellStyle name="Comma 3 3 5 5 4" xfId="9255" xr:uid="{8319D10B-3AAD-49B8-80CE-348EF8908A4C}"/>
    <cellStyle name="Comma 3 3 5 5 4 2" xfId="24666" xr:uid="{B7C0479F-EE74-4679-9E8A-BFFAB54511FB}"/>
    <cellStyle name="Comma 3 3 5 5 4 2 2" xfId="55490" xr:uid="{180DE9AD-D175-43DC-B649-D94E5922E1B2}"/>
    <cellStyle name="Comma 3 3 5 5 4 3" xfId="40080" xr:uid="{DF3C712C-E17A-44EF-98C4-083268EB8286}"/>
    <cellStyle name="Comma 3 3 5 5 5" xfId="16857" xr:uid="{6C3BEB50-C88D-4A91-A417-5FD581F77407}"/>
    <cellStyle name="Comma 3 3 5 5 5 2" xfId="47681" xr:uid="{22BEE394-8795-4109-A194-AC887CE28689}"/>
    <cellStyle name="Comma 3 3 5 5 6" xfId="32271" xr:uid="{271777C3-CBEB-4317-89CE-465705F6DBBB}"/>
    <cellStyle name="Comma 3 3 5 6" xfId="2077" xr:uid="{E135F68C-796A-4D29-9E10-6736503EB3ED}"/>
    <cellStyle name="Comma 3 3 5 6 2" xfId="5880" xr:uid="{660B8064-EB8E-4F2A-A739-941780A3669B}"/>
    <cellStyle name="Comma 3 3 5 6 2 2" xfId="13691" xr:uid="{601DFBB7-CEAF-46B9-A5C2-3763328DDEA8}"/>
    <cellStyle name="Comma 3 3 5 6 2 2 2" xfId="29102" xr:uid="{E062ECC9-B233-434C-98D0-D8FB44E92B74}"/>
    <cellStyle name="Comma 3 3 5 6 2 2 2 2" xfId="59926" xr:uid="{D3163624-9A29-4B0E-92F8-223CF6CF47AD}"/>
    <cellStyle name="Comma 3 3 5 6 2 2 3" xfId="44516" xr:uid="{CDBA9362-0A46-408B-9B45-A69234B38865}"/>
    <cellStyle name="Comma 3 3 5 6 2 3" xfId="21293" xr:uid="{CA914596-FAEB-4A8A-A393-D95902C18920}"/>
    <cellStyle name="Comma 3 3 5 6 2 3 2" xfId="52117" xr:uid="{2897D9CF-06C0-4264-9173-14A1F139032A}"/>
    <cellStyle name="Comma 3 3 5 6 2 4" xfId="36707" xr:uid="{0BEDE336-C821-4E1C-8778-83F6D22FCB96}"/>
    <cellStyle name="Comma 3 3 5 6 3" xfId="9888" xr:uid="{34243DD3-98CA-4860-818B-FBE1F4DF2C9F}"/>
    <cellStyle name="Comma 3 3 5 6 3 2" xfId="25299" xr:uid="{44723AE3-65D3-47A8-B10E-4D54EB9C8B0C}"/>
    <cellStyle name="Comma 3 3 5 6 3 2 2" xfId="56123" xr:uid="{36FEB651-50CD-4B44-B2F7-E69FAB5347D7}"/>
    <cellStyle name="Comma 3 3 5 6 3 3" xfId="40713" xr:uid="{005B3339-6DAD-4C30-A574-08DE9A4990F7}"/>
    <cellStyle name="Comma 3 3 5 6 4" xfId="17490" xr:uid="{8338E5E2-4235-45E8-91B6-F44C3B215B7E}"/>
    <cellStyle name="Comma 3 3 5 6 4 2" xfId="48314" xr:uid="{65DBD0A0-8A73-4485-BF2A-7D7C3E71DF72}"/>
    <cellStyle name="Comma 3 3 5 6 5" xfId="32904" xr:uid="{9DA6ECDF-3B86-4B72-B660-D333A5338107}"/>
    <cellStyle name="Comma 3 3 5 7" xfId="3981" xr:uid="{2002991C-54FF-4DFF-8FC2-80AF60FB5BED}"/>
    <cellStyle name="Comma 3 3 5 7 2" xfId="11792" xr:uid="{CD449745-7B89-4FE5-A24F-5B8739921C49}"/>
    <cellStyle name="Comma 3 3 5 7 2 2" xfId="27203" xr:uid="{967834CA-3B32-47C1-BADC-6A6FC4A7DE46}"/>
    <cellStyle name="Comma 3 3 5 7 2 2 2" xfId="58027" xr:uid="{D35FE973-F2A5-42AD-B97F-9954743E96D2}"/>
    <cellStyle name="Comma 3 3 5 7 2 3" xfId="42617" xr:uid="{ECCEE05D-A346-46F2-9DFF-5519801DCF2A}"/>
    <cellStyle name="Comma 3 3 5 7 3" xfId="19394" xr:uid="{017AB70A-B48A-4741-9965-7B2CF3A78007}"/>
    <cellStyle name="Comma 3 3 5 7 3 2" xfId="50218" xr:uid="{8BAE98B3-5035-46AC-B23F-94BAB0EEC326}"/>
    <cellStyle name="Comma 3 3 5 7 4" xfId="34808" xr:uid="{57D654E0-25E2-4ED3-ADD5-298D616EF1D5}"/>
    <cellStyle name="Comma 3 3 5 8" xfId="7989" xr:uid="{F01AFA45-5C30-4B39-931F-9A6F56FF1F01}"/>
    <cellStyle name="Comma 3 3 5 8 2" xfId="23400" xr:uid="{421C96D4-F7B6-4CE1-93C5-AA72F24F1B40}"/>
    <cellStyle name="Comma 3 3 5 8 2 2" xfId="54224" xr:uid="{1C365048-0FD8-4984-9215-6E29F18261DE}"/>
    <cellStyle name="Comma 3 3 5 8 3" xfId="38814" xr:uid="{0E920475-0BFF-4B03-88F7-A4BB6E6006D1}"/>
    <cellStyle name="Comma 3 3 5 9" xfId="7780" xr:uid="{7EC94558-777D-4007-82EE-F567B7422301}"/>
    <cellStyle name="Comma 3 3 5 9 2" xfId="23191" xr:uid="{D5E90D96-4A97-40CE-ABF3-DB4751EDF3DD}"/>
    <cellStyle name="Comma 3 3 5 9 2 2" xfId="54015" xr:uid="{6DC13FD5-5EFD-490E-8B9C-4D7A3F9237DE}"/>
    <cellStyle name="Comma 3 3 5 9 3" xfId="38605" xr:uid="{3771B410-D3DF-440A-879D-86AD5A54901B}"/>
    <cellStyle name="Comma 3 3 6" xfId="555" xr:uid="{4E526293-8B4D-469D-A9AB-4AEB9CEA908C}"/>
    <cellStyle name="Comma 3 3 6 2" xfId="1188" xr:uid="{3CAAFDCE-4F61-4687-8D50-0A3B66FFC488}"/>
    <cellStyle name="Comma 3 3 6 2 2" xfId="3087" xr:uid="{79CE2B0E-7222-4E7F-9669-F721C27B3022}"/>
    <cellStyle name="Comma 3 3 6 2 2 2" xfId="6890" xr:uid="{0845436B-8D70-4C1A-BE4C-FF32FA64C2B8}"/>
    <cellStyle name="Comma 3 3 6 2 2 2 2" xfId="14701" xr:uid="{8F8FE487-B397-420D-B73A-BCBB6D81A426}"/>
    <cellStyle name="Comma 3 3 6 2 2 2 2 2" xfId="30112" xr:uid="{F7E1A0A0-CAAE-4562-B1B8-88CB0A8A70AA}"/>
    <cellStyle name="Comma 3 3 6 2 2 2 2 2 2" xfId="60936" xr:uid="{B69E8E66-358D-45C9-943B-095A305D36CD}"/>
    <cellStyle name="Comma 3 3 6 2 2 2 2 3" xfId="45526" xr:uid="{41249801-9272-4EB2-A790-2A4A934B8E47}"/>
    <cellStyle name="Comma 3 3 6 2 2 2 3" xfId="22303" xr:uid="{BE36041C-D1A1-4887-86CD-864E6FC20E58}"/>
    <cellStyle name="Comma 3 3 6 2 2 2 3 2" xfId="53127" xr:uid="{8BE9FFE6-7BFB-4CC3-93C8-30A7F2590FBB}"/>
    <cellStyle name="Comma 3 3 6 2 2 2 4" xfId="37717" xr:uid="{F49DECC0-F9D1-42E0-B297-13D42EDF86F8}"/>
    <cellStyle name="Comma 3 3 6 2 2 3" xfId="10898" xr:uid="{36648329-EF7B-4692-A602-B37BF4389F06}"/>
    <cellStyle name="Comma 3 3 6 2 2 3 2" xfId="26309" xr:uid="{F59092DC-75E3-4CE3-8F0F-9A49E88AA518}"/>
    <cellStyle name="Comma 3 3 6 2 2 3 2 2" xfId="57133" xr:uid="{ED44CC61-9336-4FAF-BEAC-ADE033C5910E}"/>
    <cellStyle name="Comma 3 3 6 2 2 3 3" xfId="41723" xr:uid="{26906262-F1A5-4B75-A7BA-C0439F4C1601}"/>
    <cellStyle name="Comma 3 3 6 2 2 4" xfId="18500" xr:uid="{2E22E9F2-D772-42C2-8B47-8038244E18DE}"/>
    <cellStyle name="Comma 3 3 6 2 2 4 2" xfId="49324" xr:uid="{6CBFADFB-B146-4698-8AB3-22B3697F0A60}"/>
    <cellStyle name="Comma 3 3 6 2 2 5" xfId="33914" xr:uid="{99DBD1F7-733B-4F79-8E3E-1010CDF24727}"/>
    <cellStyle name="Comma 3 3 6 2 3" xfId="4991" xr:uid="{92D4DB92-4A9B-4D7B-94BF-B018FD71C4D1}"/>
    <cellStyle name="Comma 3 3 6 2 3 2" xfId="12802" xr:uid="{22883580-699C-48BD-AFFF-96BA54305C2B}"/>
    <cellStyle name="Comma 3 3 6 2 3 2 2" xfId="28213" xr:uid="{71439105-70A4-45D8-97B9-22DC642D1E55}"/>
    <cellStyle name="Comma 3 3 6 2 3 2 2 2" xfId="59037" xr:uid="{625F7473-3FD5-4893-8496-D432D02FC8CB}"/>
    <cellStyle name="Comma 3 3 6 2 3 2 3" xfId="43627" xr:uid="{30FBEDEF-778E-4A9B-9F68-6153CB3CD113}"/>
    <cellStyle name="Comma 3 3 6 2 3 3" xfId="20404" xr:uid="{C2F6E76A-51C2-4DBF-83C1-AC0CAB04C23E}"/>
    <cellStyle name="Comma 3 3 6 2 3 3 2" xfId="51228" xr:uid="{F4C315AB-9B44-43E2-B829-36FE9C1EC208}"/>
    <cellStyle name="Comma 3 3 6 2 3 4" xfId="35818" xr:uid="{737AEBE6-16B2-4318-8BC3-E11FBE795BD5}"/>
    <cellStyle name="Comma 3 3 6 2 4" xfId="8999" xr:uid="{9825E811-9302-4CA6-84D3-869EE39D280D}"/>
    <cellStyle name="Comma 3 3 6 2 4 2" xfId="24410" xr:uid="{5F050B54-F1D2-45E5-9623-FC21EAD167EA}"/>
    <cellStyle name="Comma 3 3 6 2 4 2 2" xfId="55234" xr:uid="{1A83E2F6-48B8-4B11-A074-579E25619A2D}"/>
    <cellStyle name="Comma 3 3 6 2 4 3" xfId="39824" xr:uid="{025384C0-52CF-4049-8868-CD80BA479B52}"/>
    <cellStyle name="Comma 3 3 6 2 5" xfId="16601" xr:uid="{D5408960-898D-4F0E-B8CD-C183A1F8E005}"/>
    <cellStyle name="Comma 3 3 6 2 5 2" xfId="47425" xr:uid="{2475DBA7-EC94-4D6A-9B3D-D8E71B2DCD8D}"/>
    <cellStyle name="Comma 3 3 6 2 6" xfId="32015" xr:uid="{7CC1BEE4-2A77-4E88-9937-4CB830300F2B}"/>
    <cellStyle name="Comma 3 3 6 3" xfId="1821" xr:uid="{E1A88CB8-3797-40D0-9EFF-467887FBCD48}"/>
    <cellStyle name="Comma 3 3 6 3 2" xfId="3720" xr:uid="{F1B1CA4C-C5E9-4D58-9ECA-6AF9B298108C}"/>
    <cellStyle name="Comma 3 3 6 3 2 2" xfId="7523" xr:uid="{095E82DF-53A0-41C4-AE9E-BAAA8029DC7D}"/>
    <cellStyle name="Comma 3 3 6 3 2 2 2" xfId="15334" xr:uid="{D247AD0D-1F01-4534-BE60-56AA4881C7AC}"/>
    <cellStyle name="Comma 3 3 6 3 2 2 2 2" xfId="30745" xr:uid="{CC1E287B-1601-4FD9-8A07-9B08EC741137}"/>
    <cellStyle name="Comma 3 3 6 3 2 2 2 2 2" xfId="61569" xr:uid="{04BAFEFB-9CC2-4AD2-94F7-DC87234E4F28}"/>
    <cellStyle name="Comma 3 3 6 3 2 2 2 3" xfId="46159" xr:uid="{FED74D4F-5F0E-4EFB-A5FF-53EBC58FFE6C}"/>
    <cellStyle name="Comma 3 3 6 3 2 2 3" xfId="22936" xr:uid="{35D57805-64C0-47CB-83CA-2D92073DC215}"/>
    <cellStyle name="Comma 3 3 6 3 2 2 3 2" xfId="53760" xr:uid="{F8A7C44F-78CA-47D7-8D88-D327CFBBDF89}"/>
    <cellStyle name="Comma 3 3 6 3 2 2 4" xfId="38350" xr:uid="{B6131F37-77EC-40F3-A371-57154C7B5C62}"/>
    <cellStyle name="Comma 3 3 6 3 2 3" xfId="11531" xr:uid="{92A43AA2-0B5B-4187-9649-63FE92864C33}"/>
    <cellStyle name="Comma 3 3 6 3 2 3 2" xfId="26942" xr:uid="{BE5384B3-E441-491E-BE76-CFAC6FEF9822}"/>
    <cellStyle name="Comma 3 3 6 3 2 3 2 2" xfId="57766" xr:uid="{EB185196-2A39-4049-81B0-DEFB73BFB535}"/>
    <cellStyle name="Comma 3 3 6 3 2 3 3" xfId="42356" xr:uid="{3E64829D-5A73-49C6-970E-B3D68D19DCF4}"/>
    <cellStyle name="Comma 3 3 6 3 2 4" xfId="19133" xr:uid="{042FE8D7-72E1-488B-9972-0D6E09299C26}"/>
    <cellStyle name="Comma 3 3 6 3 2 4 2" xfId="49957" xr:uid="{68EFD9B3-970A-4280-AD5E-DF4A3033278C}"/>
    <cellStyle name="Comma 3 3 6 3 2 5" xfId="34547" xr:uid="{77AFAB0C-368A-41D3-A15C-3C21EE9DF5B9}"/>
    <cellStyle name="Comma 3 3 6 3 3" xfId="5624" xr:uid="{07A83B31-3A68-4158-BC81-4EC4D3B3EF3F}"/>
    <cellStyle name="Comma 3 3 6 3 3 2" xfId="13435" xr:uid="{36976994-1C29-410A-8C91-5FF0940E0920}"/>
    <cellStyle name="Comma 3 3 6 3 3 2 2" xfId="28846" xr:uid="{5AAD1D0F-5BC0-4B7C-8621-6362E86D6391}"/>
    <cellStyle name="Comma 3 3 6 3 3 2 2 2" xfId="59670" xr:uid="{1C7DC9CE-3E56-40C4-993A-46EAB692D2A7}"/>
    <cellStyle name="Comma 3 3 6 3 3 2 3" xfId="44260" xr:uid="{0583DA9E-F9A4-4FD0-8F4E-17C868487E3B}"/>
    <cellStyle name="Comma 3 3 6 3 3 3" xfId="21037" xr:uid="{69803319-E277-4648-87A5-5D17791EA681}"/>
    <cellStyle name="Comma 3 3 6 3 3 3 2" xfId="51861" xr:uid="{A9647480-1356-46DE-8951-B02DBE56DE26}"/>
    <cellStyle name="Comma 3 3 6 3 3 4" xfId="36451" xr:uid="{85DA6906-FB21-4045-A53E-3725106B9E5C}"/>
    <cellStyle name="Comma 3 3 6 3 4" xfId="9632" xr:uid="{84A755B2-FF33-436C-A37A-80E0A31ADF42}"/>
    <cellStyle name="Comma 3 3 6 3 4 2" xfId="25043" xr:uid="{8C0244B5-B8D7-410B-933B-66CE56011810}"/>
    <cellStyle name="Comma 3 3 6 3 4 2 2" xfId="55867" xr:uid="{AF8A9308-002B-461A-B3F8-079C13C4D82A}"/>
    <cellStyle name="Comma 3 3 6 3 4 3" xfId="40457" xr:uid="{C64371A4-B265-4782-810D-7EB994F0AB51}"/>
    <cellStyle name="Comma 3 3 6 3 5" xfId="17234" xr:uid="{A79EA22F-061A-47EC-B4D5-E1E2CBCC50A8}"/>
    <cellStyle name="Comma 3 3 6 3 5 2" xfId="48058" xr:uid="{74C31DE6-76DA-4D30-8973-E85A3F54B8DB}"/>
    <cellStyle name="Comma 3 3 6 3 6" xfId="32648" xr:uid="{772C2D72-F3CB-4D37-BE74-D8CA493100F6}"/>
    <cellStyle name="Comma 3 3 6 4" xfId="2454" xr:uid="{B70FE6AF-1F33-4577-B341-6FBFE6872B9C}"/>
    <cellStyle name="Comma 3 3 6 4 2" xfId="6257" xr:uid="{D2E35756-CD4E-4860-A70C-D98EFA67DEDF}"/>
    <cellStyle name="Comma 3 3 6 4 2 2" xfId="14068" xr:uid="{8DCE7E44-1936-4E3E-9FEB-008FFE5110EE}"/>
    <cellStyle name="Comma 3 3 6 4 2 2 2" xfId="29479" xr:uid="{C9D872C8-6B6C-4543-BCD4-307024B4FE72}"/>
    <cellStyle name="Comma 3 3 6 4 2 2 2 2" xfId="60303" xr:uid="{F410E3C2-38A9-409C-A680-ED84A014CF39}"/>
    <cellStyle name="Comma 3 3 6 4 2 2 3" xfId="44893" xr:uid="{8C093436-7029-4966-82D6-80744BD692EE}"/>
    <cellStyle name="Comma 3 3 6 4 2 3" xfId="21670" xr:uid="{DC098DCC-59F6-402C-9778-501AEEEAE471}"/>
    <cellStyle name="Comma 3 3 6 4 2 3 2" xfId="52494" xr:uid="{B69EC8A7-8B46-452B-A838-45FA09058056}"/>
    <cellStyle name="Comma 3 3 6 4 2 4" xfId="37084" xr:uid="{C23EA989-B596-4A4A-9BE6-B16E741B84FE}"/>
    <cellStyle name="Comma 3 3 6 4 3" xfId="10265" xr:uid="{16EFDCDA-07C5-4223-99B4-B2F182260C89}"/>
    <cellStyle name="Comma 3 3 6 4 3 2" xfId="25676" xr:uid="{302BBB55-39B6-42CD-A5EE-37DA19E7669B}"/>
    <cellStyle name="Comma 3 3 6 4 3 2 2" xfId="56500" xr:uid="{0EF74CF5-825A-406C-BD6B-2DB811876C63}"/>
    <cellStyle name="Comma 3 3 6 4 3 3" xfId="41090" xr:uid="{92A571A6-7D81-48CF-BC68-8113879CD552}"/>
    <cellStyle name="Comma 3 3 6 4 4" xfId="17867" xr:uid="{D7262B48-C7B8-403C-9012-42AD4F11FFA8}"/>
    <cellStyle name="Comma 3 3 6 4 4 2" xfId="48691" xr:uid="{521D348D-6A27-403E-80A7-E1E752A10A0B}"/>
    <cellStyle name="Comma 3 3 6 4 5" xfId="33281" xr:uid="{E3000380-77B8-4616-B4F4-2C85D106BF0D}"/>
    <cellStyle name="Comma 3 3 6 5" xfId="4358" xr:uid="{26A3995E-1097-465A-9B38-02AF3D81A9D8}"/>
    <cellStyle name="Comma 3 3 6 5 2" xfId="12169" xr:uid="{6BA1CB11-4B5C-43E7-BAED-557E96678312}"/>
    <cellStyle name="Comma 3 3 6 5 2 2" xfId="27580" xr:uid="{CAB66054-A11E-4CC3-968C-4A58EDB1E50A}"/>
    <cellStyle name="Comma 3 3 6 5 2 2 2" xfId="58404" xr:uid="{1C7DC256-CB0C-4E10-B757-FA7887022605}"/>
    <cellStyle name="Comma 3 3 6 5 2 3" xfId="42994" xr:uid="{5B17A972-421B-4391-8D3A-B5BAA75A3BE3}"/>
    <cellStyle name="Comma 3 3 6 5 3" xfId="19771" xr:uid="{0D3F8B0F-E0C1-46DA-858D-924C620D82CE}"/>
    <cellStyle name="Comma 3 3 6 5 3 2" xfId="50595" xr:uid="{4AD265F1-EF34-469B-959C-CDEB6A9E07B1}"/>
    <cellStyle name="Comma 3 3 6 5 4" xfId="35185" xr:uid="{3CE0BF7B-9BFA-463F-BE8C-F61C2124A7AF}"/>
    <cellStyle name="Comma 3 3 6 6" xfId="8366" xr:uid="{C451AC12-AF5A-449A-A7C8-827DC35B280D}"/>
    <cellStyle name="Comma 3 3 6 6 2" xfId="23777" xr:uid="{C243F9E9-2604-420D-AF52-971F63724971}"/>
    <cellStyle name="Comma 3 3 6 6 2 2" xfId="54601" xr:uid="{55210D62-5276-4149-9BBE-3A12FB707934}"/>
    <cellStyle name="Comma 3 3 6 6 3" xfId="39191" xr:uid="{65EC18F5-B42E-47A0-838B-057469E02791}"/>
    <cellStyle name="Comma 3 3 6 7" xfId="15968" xr:uid="{0CB91D71-B3A9-47ED-A341-90045A4578BA}"/>
    <cellStyle name="Comma 3 3 6 7 2" xfId="46792" xr:uid="{F9F91371-DB70-4719-8958-717134D9357E}"/>
    <cellStyle name="Comma 3 3 6 8" xfId="31382" xr:uid="{4631D3B2-1E12-4B41-BF93-E16D01BF4A2C}"/>
    <cellStyle name="Comma 3 3 7" xfId="346" xr:uid="{8DD72DA1-4CC4-457E-89FD-688519EAA4E5}"/>
    <cellStyle name="Comma 3 3 7 2" xfId="979" xr:uid="{44268124-3C4F-4308-B7C5-1CEF474E6C49}"/>
    <cellStyle name="Comma 3 3 7 2 2" xfId="2878" xr:uid="{EC90F76D-59BD-41D1-89CE-6599FA41BC39}"/>
    <cellStyle name="Comma 3 3 7 2 2 2" xfId="6681" xr:uid="{8339CE8F-0028-4328-A0CA-C29F95DC2D9B}"/>
    <cellStyle name="Comma 3 3 7 2 2 2 2" xfId="14492" xr:uid="{E6C6DEAC-DEA8-4F77-AF36-D076334413CA}"/>
    <cellStyle name="Comma 3 3 7 2 2 2 2 2" xfId="29903" xr:uid="{82712470-D4E5-4BA4-B6BF-13DD736048A2}"/>
    <cellStyle name="Comma 3 3 7 2 2 2 2 2 2" xfId="60727" xr:uid="{0D5B0A3E-F311-4057-8E5C-20C3D5BC83A3}"/>
    <cellStyle name="Comma 3 3 7 2 2 2 2 3" xfId="45317" xr:uid="{D170D0F6-3E0F-455E-9C9C-CA214D4188C0}"/>
    <cellStyle name="Comma 3 3 7 2 2 2 3" xfId="22094" xr:uid="{12C5BC07-88DE-4D63-97B1-7C2F39213C8A}"/>
    <cellStyle name="Comma 3 3 7 2 2 2 3 2" xfId="52918" xr:uid="{1E24E91E-CE04-4FAD-8C45-C8662558F71C}"/>
    <cellStyle name="Comma 3 3 7 2 2 2 4" xfId="37508" xr:uid="{C9FB2D3F-13C3-4A1C-A756-87460602D704}"/>
    <cellStyle name="Comma 3 3 7 2 2 3" xfId="10689" xr:uid="{1D595F29-D496-4061-A643-A7D7CEAC5C74}"/>
    <cellStyle name="Comma 3 3 7 2 2 3 2" xfId="26100" xr:uid="{216F8800-BD5A-4640-BCC5-F6C2027F0B92}"/>
    <cellStyle name="Comma 3 3 7 2 2 3 2 2" xfId="56924" xr:uid="{9F91D36C-717B-4289-AF27-434CD5D78B35}"/>
    <cellStyle name="Comma 3 3 7 2 2 3 3" xfId="41514" xr:uid="{444C6998-2F4E-4539-8E30-AA7A9493045A}"/>
    <cellStyle name="Comma 3 3 7 2 2 4" xfId="18291" xr:uid="{469A3746-77B2-4E33-BC2C-A6E037A91414}"/>
    <cellStyle name="Comma 3 3 7 2 2 4 2" xfId="49115" xr:uid="{A8D68275-0A90-4EF5-9D71-AE0BC6B81663}"/>
    <cellStyle name="Comma 3 3 7 2 2 5" xfId="33705" xr:uid="{F8CF38C5-5177-4285-8CF3-79AFCA33F3C5}"/>
    <cellStyle name="Comma 3 3 7 2 3" xfId="4782" xr:uid="{797E8A8F-876D-471C-939C-22D1618549AA}"/>
    <cellStyle name="Comma 3 3 7 2 3 2" xfId="12593" xr:uid="{16C67729-0105-4A00-A684-86EEBFE89E64}"/>
    <cellStyle name="Comma 3 3 7 2 3 2 2" xfId="28004" xr:uid="{C39B3FF4-7C2F-48F1-A6C4-9D06D492382D}"/>
    <cellStyle name="Comma 3 3 7 2 3 2 2 2" xfId="58828" xr:uid="{38BD32E0-40C0-4A3C-BBAE-2E5787BC2204}"/>
    <cellStyle name="Comma 3 3 7 2 3 2 3" xfId="43418" xr:uid="{135BF13B-4617-40A0-82C6-3C569CAC843F}"/>
    <cellStyle name="Comma 3 3 7 2 3 3" xfId="20195" xr:uid="{B1E04418-6409-4679-968B-38CDB8CAF794}"/>
    <cellStyle name="Comma 3 3 7 2 3 3 2" xfId="51019" xr:uid="{E21FCF04-7D4D-462D-8D94-1F48A118CB0B}"/>
    <cellStyle name="Comma 3 3 7 2 3 4" xfId="35609" xr:uid="{20764250-DE1D-43B7-BC24-A927D94FBCE6}"/>
    <cellStyle name="Comma 3 3 7 2 4" xfId="8790" xr:uid="{2DABF188-CFCA-4B76-9CE9-A70E2C21D56D}"/>
    <cellStyle name="Comma 3 3 7 2 4 2" xfId="24201" xr:uid="{9EC47DAD-7C40-4D2C-B1DC-A3EB18B31053}"/>
    <cellStyle name="Comma 3 3 7 2 4 2 2" xfId="55025" xr:uid="{2E245B5A-2C3D-49B3-8B9B-A3D1CF685642}"/>
    <cellStyle name="Comma 3 3 7 2 4 3" xfId="39615" xr:uid="{0252E292-F641-4DD9-BFCC-AA52A260A0CB}"/>
    <cellStyle name="Comma 3 3 7 2 5" xfId="16392" xr:uid="{C5B7C11D-AE0F-42D7-A0D9-5B0F1E46763A}"/>
    <cellStyle name="Comma 3 3 7 2 5 2" xfId="47216" xr:uid="{94181F8A-0AD7-4078-AD47-97B11E10F86E}"/>
    <cellStyle name="Comma 3 3 7 2 6" xfId="31806" xr:uid="{2007635A-6058-46AA-A1D4-C83DD1D744AD}"/>
    <cellStyle name="Comma 3 3 7 3" xfId="1612" xr:uid="{F5996B13-8223-456F-9A81-D1FEEED55BB2}"/>
    <cellStyle name="Comma 3 3 7 3 2" xfId="3511" xr:uid="{540DDA08-4A68-4FEA-966C-95A67FE096D2}"/>
    <cellStyle name="Comma 3 3 7 3 2 2" xfId="7314" xr:uid="{3AA302C8-EEDB-49BE-851C-EC187D0C63BA}"/>
    <cellStyle name="Comma 3 3 7 3 2 2 2" xfId="15125" xr:uid="{5E97709D-85C5-49D1-AAE8-030460163489}"/>
    <cellStyle name="Comma 3 3 7 3 2 2 2 2" xfId="30536" xr:uid="{A9342904-2AC9-4244-9084-94226C6D2EF2}"/>
    <cellStyle name="Comma 3 3 7 3 2 2 2 2 2" xfId="61360" xr:uid="{DFCB9011-7C62-4DC6-A652-DDB7ECE3B377}"/>
    <cellStyle name="Comma 3 3 7 3 2 2 2 3" xfId="45950" xr:uid="{79CDA0CA-DF0F-4F55-95DF-46126E7D9EA4}"/>
    <cellStyle name="Comma 3 3 7 3 2 2 3" xfId="22727" xr:uid="{75B9627D-D4BB-46CE-9F64-7C010FD77D41}"/>
    <cellStyle name="Comma 3 3 7 3 2 2 3 2" xfId="53551" xr:uid="{E4169B2F-4609-4600-AB67-BD475C7D15F9}"/>
    <cellStyle name="Comma 3 3 7 3 2 2 4" xfId="38141" xr:uid="{373B9049-C643-4DFE-8FFE-3BD52C316CEA}"/>
    <cellStyle name="Comma 3 3 7 3 2 3" xfId="11322" xr:uid="{67A203F0-3889-4EE0-A20A-A273F9720B76}"/>
    <cellStyle name="Comma 3 3 7 3 2 3 2" xfId="26733" xr:uid="{87E417E0-42DB-4D1B-9016-84120B776325}"/>
    <cellStyle name="Comma 3 3 7 3 2 3 2 2" xfId="57557" xr:uid="{3216D276-862F-4C50-8AD9-E29777426DB4}"/>
    <cellStyle name="Comma 3 3 7 3 2 3 3" xfId="42147" xr:uid="{3481486D-8A53-4C0B-A9BC-4A22A2E3BC3D}"/>
    <cellStyle name="Comma 3 3 7 3 2 4" xfId="18924" xr:uid="{7B38FCF2-1D0A-4422-A74F-CB62CDA5A9CC}"/>
    <cellStyle name="Comma 3 3 7 3 2 4 2" xfId="49748" xr:uid="{8E9C5C46-AFE1-4107-B61C-12D9B88268E4}"/>
    <cellStyle name="Comma 3 3 7 3 2 5" xfId="34338" xr:uid="{2B725337-3A7C-4B7D-BDAB-14914872302B}"/>
    <cellStyle name="Comma 3 3 7 3 3" xfId="5415" xr:uid="{E74A8BA7-174F-46C6-8B10-266F2123C997}"/>
    <cellStyle name="Comma 3 3 7 3 3 2" xfId="13226" xr:uid="{4EAA0394-79F8-40C5-9CB1-5123451EFA11}"/>
    <cellStyle name="Comma 3 3 7 3 3 2 2" xfId="28637" xr:uid="{A4C11E70-FEB9-461B-8A6A-9DBA2AD07C31}"/>
    <cellStyle name="Comma 3 3 7 3 3 2 2 2" xfId="59461" xr:uid="{7A149701-5D20-475E-A779-1292A69DDC3B}"/>
    <cellStyle name="Comma 3 3 7 3 3 2 3" xfId="44051" xr:uid="{BBE65FB1-7952-49AE-87A4-62CC2A4C4C41}"/>
    <cellStyle name="Comma 3 3 7 3 3 3" xfId="20828" xr:uid="{FFDE58CE-7037-47C3-9C3D-01425E40343C}"/>
    <cellStyle name="Comma 3 3 7 3 3 3 2" xfId="51652" xr:uid="{4ACD1182-04B6-4445-972B-5797B376B402}"/>
    <cellStyle name="Comma 3 3 7 3 3 4" xfId="36242" xr:uid="{27475BAE-2738-48B3-95A0-A4760427696E}"/>
    <cellStyle name="Comma 3 3 7 3 4" xfId="9423" xr:uid="{BB28951E-92FF-40F7-95D2-FC191B477458}"/>
    <cellStyle name="Comma 3 3 7 3 4 2" xfId="24834" xr:uid="{B5C8C5CF-FDDF-4753-9CB3-4B63EEAEA0D3}"/>
    <cellStyle name="Comma 3 3 7 3 4 2 2" xfId="55658" xr:uid="{563D9528-FC0C-48A0-BC7B-47C371674DB1}"/>
    <cellStyle name="Comma 3 3 7 3 4 3" xfId="40248" xr:uid="{009DF672-89CC-4013-A01B-197041D9F930}"/>
    <cellStyle name="Comma 3 3 7 3 5" xfId="17025" xr:uid="{F82388DB-A5F8-4796-A5D4-536DA6159D8A}"/>
    <cellStyle name="Comma 3 3 7 3 5 2" xfId="47849" xr:uid="{E99AD6BE-8EB9-47DD-81CD-6E50982CBA1B}"/>
    <cellStyle name="Comma 3 3 7 3 6" xfId="32439" xr:uid="{056A5A8C-8E90-45DD-AD60-64F935CB8DD6}"/>
    <cellStyle name="Comma 3 3 7 4" xfId="2245" xr:uid="{55F174D8-BF21-4086-9306-252EF0EF28D5}"/>
    <cellStyle name="Comma 3 3 7 4 2" xfId="6048" xr:uid="{A1F24B89-08BF-4117-9335-FB80568BA2A2}"/>
    <cellStyle name="Comma 3 3 7 4 2 2" xfId="13859" xr:uid="{68245205-9FB5-4AA5-8838-5C6662AD02A1}"/>
    <cellStyle name="Comma 3 3 7 4 2 2 2" xfId="29270" xr:uid="{E263671B-D577-480A-94B0-EB16A6555405}"/>
    <cellStyle name="Comma 3 3 7 4 2 2 2 2" xfId="60094" xr:uid="{63028D2B-5123-4479-9162-730E94510560}"/>
    <cellStyle name="Comma 3 3 7 4 2 2 3" xfId="44684" xr:uid="{CD13FED3-AB4A-48DA-8068-B68E7DC22B3D}"/>
    <cellStyle name="Comma 3 3 7 4 2 3" xfId="21461" xr:uid="{A48CE7A5-4F9C-4E24-B425-317453F99013}"/>
    <cellStyle name="Comma 3 3 7 4 2 3 2" xfId="52285" xr:uid="{13639597-88C8-45F2-B2AD-0CE21847913B}"/>
    <cellStyle name="Comma 3 3 7 4 2 4" xfId="36875" xr:uid="{7702313A-4C26-439A-AC63-5E122FCAB9CB}"/>
    <cellStyle name="Comma 3 3 7 4 3" xfId="10056" xr:uid="{051076B8-4688-488A-9B9D-82CAB3524260}"/>
    <cellStyle name="Comma 3 3 7 4 3 2" xfId="25467" xr:uid="{E83DAA48-81D9-43F3-A6CA-893290ECA896}"/>
    <cellStyle name="Comma 3 3 7 4 3 2 2" xfId="56291" xr:uid="{B891A31F-262F-48CA-82CC-C964B05910A5}"/>
    <cellStyle name="Comma 3 3 7 4 3 3" xfId="40881" xr:uid="{25802D8E-FE7B-4192-95F2-A41E9E126E5E}"/>
    <cellStyle name="Comma 3 3 7 4 4" xfId="17658" xr:uid="{DD296260-675F-4DD4-945D-8B7488BB9589}"/>
    <cellStyle name="Comma 3 3 7 4 4 2" xfId="48482" xr:uid="{71D36636-8C8C-4A00-8A96-CB6DFB0853FF}"/>
    <cellStyle name="Comma 3 3 7 4 5" xfId="33072" xr:uid="{01AA47D6-E8EF-499B-BFF6-F0AD0A47FD60}"/>
    <cellStyle name="Comma 3 3 7 5" xfId="4149" xr:uid="{6727F80C-F59F-4429-B504-EEB5DB7DD9E2}"/>
    <cellStyle name="Comma 3 3 7 5 2" xfId="11960" xr:uid="{549397A3-CA08-4927-848A-1C99C69B03D1}"/>
    <cellStyle name="Comma 3 3 7 5 2 2" xfId="27371" xr:uid="{AA6EDAED-09FC-403A-AE37-AF3B3E263853}"/>
    <cellStyle name="Comma 3 3 7 5 2 2 2" xfId="58195" xr:uid="{658A6E50-5F1E-4EDE-827A-5E0A8DCC490F}"/>
    <cellStyle name="Comma 3 3 7 5 2 3" xfId="42785" xr:uid="{81EF1658-68AB-45CC-8D50-696ED1E8DCFE}"/>
    <cellStyle name="Comma 3 3 7 5 3" xfId="19562" xr:uid="{6A1B1ABB-B6C5-415A-AE1E-5A5DB727E459}"/>
    <cellStyle name="Comma 3 3 7 5 3 2" xfId="50386" xr:uid="{E966FF1D-9DC2-4F9F-ABF4-CC0190AFFFC3}"/>
    <cellStyle name="Comma 3 3 7 5 4" xfId="34976" xr:uid="{B65338B6-3F97-4E3C-896C-FA6904CBF08B}"/>
    <cellStyle name="Comma 3 3 7 6" xfId="8157" xr:uid="{CAD73FC7-01B1-4602-9262-93CEFF3DEDDE}"/>
    <cellStyle name="Comma 3 3 7 6 2" xfId="23568" xr:uid="{6B544CE3-E992-4E1F-9640-BD6608B71D31}"/>
    <cellStyle name="Comma 3 3 7 6 2 2" xfId="54392" xr:uid="{79535136-9F9B-4E29-B63A-CD05B56B27BB}"/>
    <cellStyle name="Comma 3 3 7 6 3" xfId="38982" xr:uid="{056054F8-0E67-4159-AFB0-202478072A9E}"/>
    <cellStyle name="Comma 3 3 7 7" xfId="15759" xr:uid="{5D526518-4539-437E-A0C9-43DF450FB9C0}"/>
    <cellStyle name="Comma 3 3 7 7 2" xfId="46583" xr:uid="{A8A4E256-8290-4F1B-9C87-76FFDBC6BE7B}"/>
    <cellStyle name="Comma 3 3 7 8" xfId="31173" xr:uid="{581CE6F9-7858-4467-A7DA-009C8D17A1FC}"/>
    <cellStyle name="Comma 3 3 8" xfId="766" xr:uid="{0DCFB3B9-5A0D-4AF3-8384-6BF94AD08D1E}"/>
    <cellStyle name="Comma 3 3 8 2" xfId="2665" xr:uid="{388E72A1-9532-4FB1-810D-4153FCC24689}"/>
    <cellStyle name="Comma 3 3 8 2 2" xfId="6468" xr:uid="{6225C6DA-ED50-462A-9F0F-F7C2FBB5E376}"/>
    <cellStyle name="Comma 3 3 8 2 2 2" xfId="14279" xr:uid="{8841B47A-0EA7-40EB-A8B7-5FC3409DAEB3}"/>
    <cellStyle name="Comma 3 3 8 2 2 2 2" xfId="29690" xr:uid="{3E81863B-6005-4384-84E9-F5A5E305EC5C}"/>
    <cellStyle name="Comma 3 3 8 2 2 2 2 2" xfId="60514" xr:uid="{84FA351F-8C87-4EF6-BFBE-15EC5A883518}"/>
    <cellStyle name="Comma 3 3 8 2 2 2 3" xfId="45104" xr:uid="{B01ECAEB-FE85-492D-98BC-FCE15CB16A5A}"/>
    <cellStyle name="Comma 3 3 8 2 2 3" xfId="21881" xr:uid="{AD89629D-4BC9-4399-B916-3C38DEA62C82}"/>
    <cellStyle name="Comma 3 3 8 2 2 3 2" xfId="52705" xr:uid="{AC7F92A0-3906-4063-B644-A020C482DB93}"/>
    <cellStyle name="Comma 3 3 8 2 2 4" xfId="37295" xr:uid="{16E2F034-8C47-497A-BE68-3110EF2C3A70}"/>
    <cellStyle name="Comma 3 3 8 2 3" xfId="10476" xr:uid="{AFAF20F8-0BF0-4B33-9375-6E529ABB7DE3}"/>
    <cellStyle name="Comma 3 3 8 2 3 2" xfId="25887" xr:uid="{7C8A9633-A263-4869-9B96-D9C98FFB1DEF}"/>
    <cellStyle name="Comma 3 3 8 2 3 2 2" xfId="56711" xr:uid="{8CE4A3CD-F362-45AC-835C-D1C4742A3B05}"/>
    <cellStyle name="Comma 3 3 8 2 3 3" xfId="41301" xr:uid="{73C748DA-7064-424D-87DE-78E7CEBDAE2B}"/>
    <cellStyle name="Comma 3 3 8 2 4" xfId="18078" xr:uid="{A6A9C9F2-9822-4D67-8249-744635144A5E}"/>
    <cellStyle name="Comma 3 3 8 2 4 2" xfId="48902" xr:uid="{A43AD88B-D319-44C8-B75F-2F63FAE10DEB}"/>
    <cellStyle name="Comma 3 3 8 2 5" xfId="33492" xr:uid="{40A2DE16-029C-4BA8-A5F3-61112D36F2B6}"/>
    <cellStyle name="Comma 3 3 8 3" xfId="4569" xr:uid="{6559138F-DC6E-472A-B22E-CC065E13ECA7}"/>
    <cellStyle name="Comma 3 3 8 3 2" xfId="12380" xr:uid="{A1B8FFAB-7A36-479F-92E5-1F2124214EA7}"/>
    <cellStyle name="Comma 3 3 8 3 2 2" xfId="27791" xr:uid="{7E16B067-C3DB-4544-9A89-8E088512AD8D}"/>
    <cellStyle name="Comma 3 3 8 3 2 2 2" xfId="58615" xr:uid="{875F4840-A14F-4AA6-907C-769A431FD0B9}"/>
    <cellStyle name="Comma 3 3 8 3 2 3" xfId="43205" xr:uid="{4ADAD604-2103-4F1F-B5FC-7C300D829820}"/>
    <cellStyle name="Comma 3 3 8 3 3" xfId="19982" xr:uid="{645FBA84-3DD3-4B96-9F6C-22B24EF38028}"/>
    <cellStyle name="Comma 3 3 8 3 3 2" xfId="50806" xr:uid="{B2DF1420-80F2-429E-8691-561BF7C9E81A}"/>
    <cellStyle name="Comma 3 3 8 3 4" xfId="35396" xr:uid="{F06A05C3-08B6-461E-B13C-9AD477FD7B62}"/>
    <cellStyle name="Comma 3 3 8 4" xfId="8577" xr:uid="{3FD338AE-4771-4261-B87D-FEC0BCCCFF49}"/>
    <cellStyle name="Comma 3 3 8 4 2" xfId="23988" xr:uid="{57ACFDA5-FE55-409D-8FE3-D75C08D09A48}"/>
    <cellStyle name="Comma 3 3 8 4 2 2" xfId="54812" xr:uid="{D0173881-673C-4B72-AF64-35AC8152A2B6}"/>
    <cellStyle name="Comma 3 3 8 4 3" xfId="39402" xr:uid="{D38B3D89-B22A-4056-A7C8-8A67886B4C0E}"/>
    <cellStyle name="Comma 3 3 8 5" xfId="16179" xr:uid="{E1F1AECC-42CC-45F3-802C-69D5A951BAF8}"/>
    <cellStyle name="Comma 3 3 8 5 2" xfId="47003" xr:uid="{C5AE99FA-ED5F-4540-A2B8-1138C7B6AD21}"/>
    <cellStyle name="Comma 3 3 8 6" xfId="31593" xr:uid="{69E1FEC4-3402-471D-B1AE-6548ADA39250}"/>
    <cellStyle name="Comma 3 3 9" xfId="1399" xr:uid="{ECEC35BA-2F7A-41E0-9ED4-B75298BAD290}"/>
    <cellStyle name="Comma 3 3 9 2" xfId="3298" xr:uid="{29BA4642-14D6-4122-B8AB-E6EF927E8D12}"/>
    <cellStyle name="Comma 3 3 9 2 2" xfId="7101" xr:uid="{3B86B180-5080-4694-84BE-D43DB81A0A0B}"/>
    <cellStyle name="Comma 3 3 9 2 2 2" xfId="14912" xr:uid="{FE9A74AC-88F6-4C51-B835-2656FC8C1B08}"/>
    <cellStyle name="Comma 3 3 9 2 2 2 2" xfId="30323" xr:uid="{33857AF5-D068-4157-A39E-25DE8C30FC8A}"/>
    <cellStyle name="Comma 3 3 9 2 2 2 2 2" xfId="61147" xr:uid="{7789E4C4-2193-4521-BC8B-678211860A2B}"/>
    <cellStyle name="Comma 3 3 9 2 2 2 3" xfId="45737" xr:uid="{0F57E53A-9C34-4080-8E55-832B3DA36D0E}"/>
    <cellStyle name="Comma 3 3 9 2 2 3" xfId="22514" xr:uid="{DEE67E4D-0B9F-4459-AFA0-C5CB8ACF98FB}"/>
    <cellStyle name="Comma 3 3 9 2 2 3 2" xfId="53338" xr:uid="{A05AE262-FDE4-40D9-A5EB-B9F42D609647}"/>
    <cellStyle name="Comma 3 3 9 2 2 4" xfId="37928" xr:uid="{07DE6832-73E1-4B5E-89B5-A264567DA670}"/>
    <cellStyle name="Comma 3 3 9 2 3" xfId="11109" xr:uid="{FE9BD78B-C4E1-45E9-9CB0-6C40219C8A41}"/>
    <cellStyle name="Comma 3 3 9 2 3 2" xfId="26520" xr:uid="{4CB83B14-BA5F-402B-BC59-DD850F78BCEB}"/>
    <cellStyle name="Comma 3 3 9 2 3 2 2" xfId="57344" xr:uid="{3164E920-A3DF-492E-9532-B84B4BB004CE}"/>
    <cellStyle name="Comma 3 3 9 2 3 3" xfId="41934" xr:uid="{DB4EE4F7-E8E5-4E64-8C40-316B2F4E1B2A}"/>
    <cellStyle name="Comma 3 3 9 2 4" xfId="18711" xr:uid="{614CA0D9-804B-449B-BA55-6ABEED873BE9}"/>
    <cellStyle name="Comma 3 3 9 2 4 2" xfId="49535" xr:uid="{AF9B6D6E-265A-4D1F-B4BA-A66DD1086DF3}"/>
    <cellStyle name="Comma 3 3 9 2 5" xfId="34125" xr:uid="{25B862D3-ED98-49A0-87FB-C007664DF23E}"/>
    <cellStyle name="Comma 3 3 9 3" xfId="5202" xr:uid="{6734D20B-55D9-4D89-9173-C3EADE912376}"/>
    <cellStyle name="Comma 3 3 9 3 2" xfId="13013" xr:uid="{F0F630CB-254F-479C-AE88-7D2283B6B72F}"/>
    <cellStyle name="Comma 3 3 9 3 2 2" xfId="28424" xr:uid="{67321D6B-A0DE-4887-9791-E1F5A521E7D3}"/>
    <cellStyle name="Comma 3 3 9 3 2 2 2" xfId="59248" xr:uid="{137451A1-8131-4FA1-8B7D-E1EFA0F7C309}"/>
    <cellStyle name="Comma 3 3 9 3 2 3" xfId="43838" xr:uid="{F3ED1644-6095-429A-9072-BDA710C5E54B}"/>
    <cellStyle name="Comma 3 3 9 3 3" xfId="20615" xr:uid="{2D5AE1A8-2C9E-4577-ACA6-723508956053}"/>
    <cellStyle name="Comma 3 3 9 3 3 2" xfId="51439" xr:uid="{AE049CF4-981B-47C7-95EC-E457FC36989A}"/>
    <cellStyle name="Comma 3 3 9 3 4" xfId="36029" xr:uid="{D34975AF-76A4-45FF-BD4D-E9837C0160C4}"/>
    <cellStyle name="Comma 3 3 9 4" xfId="9210" xr:uid="{F89BE1A7-8985-401F-BF6E-B59B7664AA94}"/>
    <cellStyle name="Comma 3 3 9 4 2" xfId="24621" xr:uid="{8EA8EEB4-0CF3-48E5-AAAB-B4AEB1C43F45}"/>
    <cellStyle name="Comma 3 3 9 4 2 2" xfId="55445" xr:uid="{C2CD983D-C915-4301-92E7-E07BDB2C7600}"/>
    <cellStyle name="Comma 3 3 9 4 3" xfId="40035" xr:uid="{A2FFF1B5-5171-432B-976A-9BBB0BAB75D2}"/>
    <cellStyle name="Comma 3 3 9 5" xfId="16812" xr:uid="{DC6FE5E1-3789-416D-B980-2487A3536B4D}"/>
    <cellStyle name="Comma 3 3 9 5 2" xfId="47636" xr:uid="{263C49AB-0D74-4447-88ED-80373C8A90EE}"/>
    <cellStyle name="Comma 3 3 9 6" xfId="32226" xr:uid="{400A376E-8DD6-4A07-BE99-2EAC8C223861}"/>
    <cellStyle name="Comma 3 4" xfId="139" xr:uid="{DE60582F-4186-4C5C-BF4C-86B3B6F99FAE}"/>
    <cellStyle name="Comma 3 4 10" xfId="3951" xr:uid="{9F852121-3B4B-467F-9A84-4B700F8BCBA3}"/>
    <cellStyle name="Comma 3 4 10 2" xfId="11762" xr:uid="{A85FB474-D832-4E5E-A3F7-DE46CFD98E7A}"/>
    <cellStyle name="Comma 3 4 10 2 2" xfId="27173" xr:uid="{4F715679-D73C-4B2A-9F06-0E80AB45ECD1}"/>
    <cellStyle name="Comma 3 4 10 2 2 2" xfId="57997" xr:uid="{C585C9D1-179D-4E74-89E7-15ABE0D1A5A1}"/>
    <cellStyle name="Comma 3 4 10 2 3" xfId="42587" xr:uid="{7FDB8DD6-316D-4E1B-9D8E-80F04D381896}"/>
    <cellStyle name="Comma 3 4 10 3" xfId="19364" xr:uid="{82C7342D-3845-42F6-88D8-5F1CDABC5538}"/>
    <cellStyle name="Comma 3 4 10 3 2" xfId="50188" xr:uid="{EE50F273-D2A4-4852-85ED-522A6A41FA14}"/>
    <cellStyle name="Comma 3 4 10 4" xfId="34778" xr:uid="{726E4707-596D-4EB1-9EE2-AA034860B1E7}"/>
    <cellStyle name="Comma 3 4 11" xfId="7959" xr:uid="{4A69A6C0-6A07-4B49-AD58-D5A746102324}"/>
    <cellStyle name="Comma 3 4 11 2" xfId="23370" xr:uid="{2817FD83-41A3-4369-8398-3CB35D810C7B}"/>
    <cellStyle name="Comma 3 4 11 2 2" xfId="54194" xr:uid="{94A4C843-0334-4A70-9243-83A1A8B3F0EC}"/>
    <cellStyle name="Comma 3 4 11 3" xfId="38784" xr:uid="{791E3883-7196-4CCC-852E-619649B5249F}"/>
    <cellStyle name="Comma 3 4 12" xfId="7750" xr:uid="{69C6A01D-28BC-4429-BD45-A21BC32C9590}"/>
    <cellStyle name="Comma 3 4 12 2" xfId="23161" xr:uid="{8E41E7B7-89BC-453F-9425-9D5F5C06C627}"/>
    <cellStyle name="Comma 3 4 12 2 2" xfId="53985" xr:uid="{8E8D52A5-42E2-4DB7-B3AC-A0A717201578}"/>
    <cellStyle name="Comma 3 4 12 3" xfId="38575" xr:uid="{8D5892ED-3008-44FA-92D1-5802BDD22887}"/>
    <cellStyle name="Comma 3 4 13" xfId="15561" xr:uid="{B459F111-CB58-41DF-8635-BDCCC6C20BF1}"/>
    <cellStyle name="Comma 3 4 13 2" xfId="46385" xr:uid="{978BE344-D7A8-4573-9C66-C3A6C78B95FF}"/>
    <cellStyle name="Comma 3 4 14" xfId="30975" xr:uid="{02B14582-BD67-4971-BE5D-3179C29917F4}"/>
    <cellStyle name="Comma 3 4 2" xfId="224" xr:uid="{C32F7B31-3AB2-4DBA-92D4-581ED93D7582}"/>
    <cellStyle name="Comma 3 4 2 10" xfId="7835" xr:uid="{FB9F49B0-3381-42A0-8F7A-7E502874DD9D}"/>
    <cellStyle name="Comma 3 4 2 10 2" xfId="23246" xr:uid="{EEB8DD23-4A59-471C-A858-DDE4386F523D}"/>
    <cellStyle name="Comma 3 4 2 10 2 2" xfId="54070" xr:uid="{5126C1C9-BE8B-4CBA-A06E-A89F2FD41C65}"/>
    <cellStyle name="Comma 3 4 2 10 3" xfId="38660" xr:uid="{6F2320B1-140A-404E-BEAF-CCAE00D6D64F}"/>
    <cellStyle name="Comma 3 4 2 11" xfId="15646" xr:uid="{9A77B836-CBA1-431C-840B-6E71881F2A4F}"/>
    <cellStyle name="Comma 3 4 2 11 2" xfId="46470" xr:uid="{D2472803-894A-4219-BC3C-A21D3FB8088C}"/>
    <cellStyle name="Comma 3 4 2 12" xfId="31060" xr:uid="{262F9456-DB63-4CCE-9BA5-A8330ED064CF}"/>
    <cellStyle name="Comma 3 4 2 2" xfId="306" xr:uid="{0370FDEE-9A38-495E-8C76-E59B6017E195}"/>
    <cellStyle name="Comma 3 4 2 2 10" xfId="15728" xr:uid="{0C41A397-76F8-47E2-B6CE-25D1365E3D0F}"/>
    <cellStyle name="Comma 3 4 2 2 10 2" xfId="46552" xr:uid="{45AC59AB-64AF-401F-9979-9BC6FF754170}"/>
    <cellStyle name="Comma 3 4 2 2 11" xfId="31142" xr:uid="{72B60057-7AD4-4307-B7C9-3226104C0CE6}"/>
    <cellStyle name="Comma 3 4 2 2 2" xfId="737" xr:uid="{7801EBDD-D70C-4213-B706-2D554EAF4886}"/>
    <cellStyle name="Comma 3 4 2 2 2 2" xfId="1370" xr:uid="{8420D2FB-AA7C-4550-93EA-67F3BCF7A800}"/>
    <cellStyle name="Comma 3 4 2 2 2 2 2" xfId="3269" xr:uid="{5BA28EBB-3E3B-4FF2-8F83-D66BAFCECB14}"/>
    <cellStyle name="Comma 3 4 2 2 2 2 2 2" xfId="7072" xr:uid="{21F72A38-2EDF-41AA-9995-BEC9EBBBBDAE}"/>
    <cellStyle name="Comma 3 4 2 2 2 2 2 2 2" xfId="14883" xr:uid="{1CF3E6E8-9755-4483-B66E-2C60A14F2D98}"/>
    <cellStyle name="Comma 3 4 2 2 2 2 2 2 2 2" xfId="30294" xr:uid="{2431E589-3C0B-4E75-863C-11B0CEA6307E}"/>
    <cellStyle name="Comma 3 4 2 2 2 2 2 2 2 2 2" xfId="61118" xr:uid="{6380EF25-9414-4DA2-AB4F-4E769AD0C89F}"/>
    <cellStyle name="Comma 3 4 2 2 2 2 2 2 2 3" xfId="45708" xr:uid="{4184E95A-2016-4A9D-8166-DE68C625359C}"/>
    <cellStyle name="Comma 3 4 2 2 2 2 2 2 3" xfId="22485" xr:uid="{CB4D5AE7-6D48-494B-8ED6-80A06F30323D}"/>
    <cellStyle name="Comma 3 4 2 2 2 2 2 2 3 2" xfId="53309" xr:uid="{EFBDD9B0-C3F3-4D61-943D-893B91FE918C}"/>
    <cellStyle name="Comma 3 4 2 2 2 2 2 2 4" xfId="37899" xr:uid="{A978D952-8F08-4A8A-93E4-E16658ED7835}"/>
    <cellStyle name="Comma 3 4 2 2 2 2 2 3" xfId="11080" xr:uid="{FAD7BEF6-2C01-40CD-A1A0-B6E41EFD34AE}"/>
    <cellStyle name="Comma 3 4 2 2 2 2 2 3 2" xfId="26491" xr:uid="{33803BFA-3357-459D-9A1B-021A85715E0D}"/>
    <cellStyle name="Comma 3 4 2 2 2 2 2 3 2 2" xfId="57315" xr:uid="{EA36E708-4BEF-457B-803A-7220CDDF3807}"/>
    <cellStyle name="Comma 3 4 2 2 2 2 2 3 3" xfId="41905" xr:uid="{A9816C3B-3322-4C4C-9CF6-DF87977724CC}"/>
    <cellStyle name="Comma 3 4 2 2 2 2 2 4" xfId="18682" xr:uid="{2F6A29A0-2B6B-4A90-94FA-B1895898FDD7}"/>
    <cellStyle name="Comma 3 4 2 2 2 2 2 4 2" xfId="49506" xr:uid="{05B3D6AE-F321-4629-86AC-5D2AA0EFA1FE}"/>
    <cellStyle name="Comma 3 4 2 2 2 2 2 5" xfId="34096" xr:uid="{19A59AA2-B5DF-444F-AEDC-7E186962FF0A}"/>
    <cellStyle name="Comma 3 4 2 2 2 2 3" xfId="5173" xr:uid="{BB1DFCCF-B144-4CDC-9F7D-77AD0645EDA8}"/>
    <cellStyle name="Comma 3 4 2 2 2 2 3 2" xfId="12984" xr:uid="{AEA8CE21-B5AB-4163-A216-C2EFE76F5EAD}"/>
    <cellStyle name="Comma 3 4 2 2 2 2 3 2 2" xfId="28395" xr:uid="{F44DBC20-85E5-4B11-A959-BB435186171E}"/>
    <cellStyle name="Comma 3 4 2 2 2 2 3 2 2 2" xfId="59219" xr:uid="{99D64F6C-B6D8-4EB4-ADC0-3CDFAE493FF4}"/>
    <cellStyle name="Comma 3 4 2 2 2 2 3 2 3" xfId="43809" xr:uid="{F4AB1FF2-71EA-4085-AED6-BCEBC541CF03}"/>
    <cellStyle name="Comma 3 4 2 2 2 2 3 3" xfId="20586" xr:uid="{EBD0A2A0-C9F3-4701-A72F-BE3E7DDD484F}"/>
    <cellStyle name="Comma 3 4 2 2 2 2 3 3 2" xfId="51410" xr:uid="{BBD400A1-891A-4786-90D6-8F488AED5DC8}"/>
    <cellStyle name="Comma 3 4 2 2 2 2 3 4" xfId="36000" xr:uid="{C3C03DC9-207C-4672-B122-8B9F922EC781}"/>
    <cellStyle name="Comma 3 4 2 2 2 2 4" xfId="9181" xr:uid="{8B7C16A5-B3CD-4EE5-AD67-84C94DDECED7}"/>
    <cellStyle name="Comma 3 4 2 2 2 2 4 2" xfId="24592" xr:uid="{EBCF94BA-DA96-40AE-9AAD-A959713F15F0}"/>
    <cellStyle name="Comma 3 4 2 2 2 2 4 2 2" xfId="55416" xr:uid="{5635FC95-7AA5-4024-9A83-6E737724FC7B}"/>
    <cellStyle name="Comma 3 4 2 2 2 2 4 3" xfId="40006" xr:uid="{5C91FEE3-ED01-4C62-9FCA-7939EDA59D21}"/>
    <cellStyle name="Comma 3 4 2 2 2 2 5" xfId="16783" xr:uid="{07825380-A365-4DEF-8A26-3BD33B606E91}"/>
    <cellStyle name="Comma 3 4 2 2 2 2 5 2" xfId="47607" xr:uid="{314EEA40-826F-4637-ABF4-DD8B8912FB10}"/>
    <cellStyle name="Comma 3 4 2 2 2 2 6" xfId="32197" xr:uid="{39835568-03BB-45FA-8BC5-98360BB26FE8}"/>
    <cellStyle name="Comma 3 4 2 2 2 3" xfId="2003" xr:uid="{7C8E5A10-2F79-4FFB-A957-AB27D68249A1}"/>
    <cellStyle name="Comma 3 4 2 2 2 3 2" xfId="3902" xr:uid="{1725384A-73DD-4107-BB8F-4C49860CF60D}"/>
    <cellStyle name="Comma 3 4 2 2 2 3 2 2" xfId="7705" xr:uid="{C8E2CB28-96CF-4074-A0CA-BF50A85231EC}"/>
    <cellStyle name="Comma 3 4 2 2 2 3 2 2 2" xfId="15516" xr:uid="{A2DD1035-1136-4CC9-B2CD-136E78EC1AD4}"/>
    <cellStyle name="Comma 3 4 2 2 2 3 2 2 2 2" xfId="30927" xr:uid="{733DF414-EC25-4072-B436-8009A0D8A6FD}"/>
    <cellStyle name="Comma 3 4 2 2 2 3 2 2 2 2 2" xfId="61751" xr:uid="{25BEC28B-2397-4BA0-93F9-BFE54B95C5F3}"/>
    <cellStyle name="Comma 3 4 2 2 2 3 2 2 2 3" xfId="46341" xr:uid="{26D46846-11DB-41C6-8CEF-2A8D42423E2F}"/>
    <cellStyle name="Comma 3 4 2 2 2 3 2 2 3" xfId="23118" xr:uid="{15635A7E-2602-404C-B4BD-8440043C0A97}"/>
    <cellStyle name="Comma 3 4 2 2 2 3 2 2 3 2" xfId="53942" xr:uid="{5AC48FF2-7CB5-422B-B433-41F215F61D64}"/>
    <cellStyle name="Comma 3 4 2 2 2 3 2 2 4" xfId="38532" xr:uid="{49F1DC3C-5737-43FC-AC7E-BBEF11CAA693}"/>
    <cellStyle name="Comma 3 4 2 2 2 3 2 3" xfId="11713" xr:uid="{C5F3387E-E78F-455A-B001-33615F8013AD}"/>
    <cellStyle name="Comma 3 4 2 2 2 3 2 3 2" xfId="27124" xr:uid="{01059A7E-DF60-42D2-8A95-CE71D102C1AA}"/>
    <cellStyle name="Comma 3 4 2 2 2 3 2 3 2 2" xfId="57948" xr:uid="{A4F66651-64E1-4B3D-B955-28F8B31036E5}"/>
    <cellStyle name="Comma 3 4 2 2 2 3 2 3 3" xfId="42538" xr:uid="{EFB09835-F525-4991-80F5-C1EA4E5D2911}"/>
    <cellStyle name="Comma 3 4 2 2 2 3 2 4" xfId="19315" xr:uid="{1E15527C-8663-43CA-AB24-F6DBE44E0A1E}"/>
    <cellStyle name="Comma 3 4 2 2 2 3 2 4 2" xfId="50139" xr:uid="{2F46F436-58E1-43FC-9189-7CAB11A89D53}"/>
    <cellStyle name="Comma 3 4 2 2 2 3 2 5" xfId="34729" xr:uid="{B3C0BE82-89EF-42D1-920B-DA9D347C1D4A}"/>
    <cellStyle name="Comma 3 4 2 2 2 3 3" xfId="5806" xr:uid="{F2B69797-2D70-41DE-A948-034B179BBD12}"/>
    <cellStyle name="Comma 3 4 2 2 2 3 3 2" xfId="13617" xr:uid="{5AFFC030-DD40-4136-9B9A-9EBB4DF20BE4}"/>
    <cellStyle name="Comma 3 4 2 2 2 3 3 2 2" xfId="29028" xr:uid="{19836CE7-A128-4A07-AE2F-31F12C5E5B4C}"/>
    <cellStyle name="Comma 3 4 2 2 2 3 3 2 2 2" xfId="59852" xr:uid="{64BD6FF7-86E1-4742-A42C-B758B387D6A2}"/>
    <cellStyle name="Comma 3 4 2 2 2 3 3 2 3" xfId="44442" xr:uid="{09E524E2-28A8-4836-BE23-B2864944F937}"/>
    <cellStyle name="Comma 3 4 2 2 2 3 3 3" xfId="21219" xr:uid="{E4D8FC24-2AA6-424A-8A52-22C1AE56EFC4}"/>
    <cellStyle name="Comma 3 4 2 2 2 3 3 3 2" xfId="52043" xr:uid="{0F7BA954-C0C0-4904-AE2F-F26583498FB3}"/>
    <cellStyle name="Comma 3 4 2 2 2 3 3 4" xfId="36633" xr:uid="{C73965DE-04F4-4687-A891-444D8CCA5241}"/>
    <cellStyle name="Comma 3 4 2 2 2 3 4" xfId="9814" xr:uid="{E226ED34-E125-4254-A4DF-D413A282F0E6}"/>
    <cellStyle name="Comma 3 4 2 2 2 3 4 2" xfId="25225" xr:uid="{01DD5051-EBC5-4DF6-B737-D7D618BCDB75}"/>
    <cellStyle name="Comma 3 4 2 2 2 3 4 2 2" xfId="56049" xr:uid="{97509949-6015-4E3C-AB3E-38FDC78DBD9A}"/>
    <cellStyle name="Comma 3 4 2 2 2 3 4 3" xfId="40639" xr:uid="{F3D27978-3FA0-4B8B-B4FB-3A6572E36DE8}"/>
    <cellStyle name="Comma 3 4 2 2 2 3 5" xfId="17416" xr:uid="{AA707651-ACEF-4E82-AECE-5783B12F7918}"/>
    <cellStyle name="Comma 3 4 2 2 2 3 5 2" xfId="48240" xr:uid="{C36F0DC9-AF88-4BCE-A9C0-43D43AD6F508}"/>
    <cellStyle name="Comma 3 4 2 2 2 3 6" xfId="32830" xr:uid="{20694E88-7F67-4DF9-99E2-A582DDC41AC8}"/>
    <cellStyle name="Comma 3 4 2 2 2 4" xfId="2636" xr:uid="{937BA31C-DD7D-454B-AC71-E0156D3BBF97}"/>
    <cellStyle name="Comma 3 4 2 2 2 4 2" xfId="6439" xr:uid="{C3C20A83-0110-40BD-896D-36671581E9B6}"/>
    <cellStyle name="Comma 3 4 2 2 2 4 2 2" xfId="14250" xr:uid="{7AABDD3E-E37D-43FE-B960-0907ADB697CD}"/>
    <cellStyle name="Comma 3 4 2 2 2 4 2 2 2" xfId="29661" xr:uid="{08B41B8F-BE65-4A65-BB1F-02D0C9DF2172}"/>
    <cellStyle name="Comma 3 4 2 2 2 4 2 2 2 2" xfId="60485" xr:uid="{2536B907-F60D-41D6-9EF5-77DB57FB99C8}"/>
    <cellStyle name="Comma 3 4 2 2 2 4 2 2 3" xfId="45075" xr:uid="{9E02CA5D-EC26-417F-A540-ED87A02821F5}"/>
    <cellStyle name="Comma 3 4 2 2 2 4 2 3" xfId="21852" xr:uid="{68642223-2C09-42FA-808F-FA5F9D190E4B}"/>
    <cellStyle name="Comma 3 4 2 2 2 4 2 3 2" xfId="52676" xr:uid="{74320037-1DDF-47F9-8B61-7D78E957A7F8}"/>
    <cellStyle name="Comma 3 4 2 2 2 4 2 4" xfId="37266" xr:uid="{9E7E5FB3-5325-4E9F-B4DE-3CD6301D90F4}"/>
    <cellStyle name="Comma 3 4 2 2 2 4 3" xfId="10447" xr:uid="{A9CF4C8E-C651-4905-A3D3-457DAFE58047}"/>
    <cellStyle name="Comma 3 4 2 2 2 4 3 2" xfId="25858" xr:uid="{30DDB46B-7092-42B6-B10D-1B11DF966A29}"/>
    <cellStyle name="Comma 3 4 2 2 2 4 3 2 2" xfId="56682" xr:uid="{B9380226-CECA-44B9-96F7-BD2D70D8229C}"/>
    <cellStyle name="Comma 3 4 2 2 2 4 3 3" xfId="41272" xr:uid="{6CD392C9-52F0-4C22-B8CE-46AB46BB06B0}"/>
    <cellStyle name="Comma 3 4 2 2 2 4 4" xfId="18049" xr:uid="{42C6F0F0-060B-43B6-B11B-234CC4682E74}"/>
    <cellStyle name="Comma 3 4 2 2 2 4 4 2" xfId="48873" xr:uid="{5AD44A20-DE88-4F6D-B1B5-351BD3D43A24}"/>
    <cellStyle name="Comma 3 4 2 2 2 4 5" xfId="33463" xr:uid="{89084F7E-F0B0-4564-A49B-0BF4EA6B1757}"/>
    <cellStyle name="Comma 3 4 2 2 2 5" xfId="4540" xr:uid="{A024A18D-D492-499E-ABC6-E917D60A9B04}"/>
    <cellStyle name="Comma 3 4 2 2 2 5 2" xfId="12351" xr:uid="{36D27FC2-B7D3-4216-802B-42ACAD909F24}"/>
    <cellStyle name="Comma 3 4 2 2 2 5 2 2" xfId="27762" xr:uid="{80DE0A33-B32E-4594-8799-2FDD31BF1A13}"/>
    <cellStyle name="Comma 3 4 2 2 2 5 2 2 2" xfId="58586" xr:uid="{2430E00A-611E-497C-B480-7179A82B91DA}"/>
    <cellStyle name="Comma 3 4 2 2 2 5 2 3" xfId="43176" xr:uid="{E34050DC-7D00-4E7F-A464-6E04537D28DA}"/>
    <cellStyle name="Comma 3 4 2 2 2 5 3" xfId="19953" xr:uid="{3B9671E9-7E29-458B-8120-D55A9C780C90}"/>
    <cellStyle name="Comma 3 4 2 2 2 5 3 2" xfId="50777" xr:uid="{0EEBA673-E28E-4EC9-84EA-E219CCFED172}"/>
    <cellStyle name="Comma 3 4 2 2 2 5 4" xfId="35367" xr:uid="{4A5055A5-9B61-4265-8EE4-B5EC88845E17}"/>
    <cellStyle name="Comma 3 4 2 2 2 6" xfId="8548" xr:uid="{21900639-9CA0-4CDA-BAB2-B7FDA5EE0FEB}"/>
    <cellStyle name="Comma 3 4 2 2 2 6 2" xfId="23959" xr:uid="{A1B01F12-8C25-4DFE-9C03-82D8A82F8D14}"/>
    <cellStyle name="Comma 3 4 2 2 2 6 2 2" xfId="54783" xr:uid="{D74C681E-B55C-463C-9686-F5F0C573A40E}"/>
    <cellStyle name="Comma 3 4 2 2 2 6 3" xfId="39373" xr:uid="{E73DE108-43CE-4D71-B1F8-E6FD4591519C}"/>
    <cellStyle name="Comma 3 4 2 2 2 7" xfId="16150" xr:uid="{2ACAB9AE-E711-41EC-8944-CD309C0E351E}"/>
    <cellStyle name="Comma 3 4 2 2 2 7 2" xfId="46974" xr:uid="{DF80AA4B-90BB-4B47-AA79-3B7D9A9298B5}"/>
    <cellStyle name="Comma 3 4 2 2 2 8" xfId="31564" xr:uid="{886A84EC-A064-4EDF-9BAE-37903BA1FE83}"/>
    <cellStyle name="Comma 3 4 2 2 3" xfId="528" xr:uid="{65C7F78B-052C-4C9C-9AFB-EBA2C1F794E2}"/>
    <cellStyle name="Comma 3 4 2 2 3 2" xfId="1161" xr:uid="{E5B9762F-8BCF-4428-A266-4092B1E2CD03}"/>
    <cellStyle name="Comma 3 4 2 2 3 2 2" xfId="3060" xr:uid="{C8D58ABC-795C-4838-A37D-67D7D49C76CF}"/>
    <cellStyle name="Comma 3 4 2 2 3 2 2 2" xfId="6863" xr:uid="{80D718E5-F20B-4BF1-8BA7-3D15A22E3A2D}"/>
    <cellStyle name="Comma 3 4 2 2 3 2 2 2 2" xfId="14674" xr:uid="{A175DFFF-4EAB-488D-B45C-77AF200AAAEA}"/>
    <cellStyle name="Comma 3 4 2 2 3 2 2 2 2 2" xfId="30085" xr:uid="{1BD27C96-979B-4262-94EC-C8CED7BA4610}"/>
    <cellStyle name="Comma 3 4 2 2 3 2 2 2 2 2 2" xfId="60909" xr:uid="{A6044797-6922-4D5F-B577-A4CD5EEF7081}"/>
    <cellStyle name="Comma 3 4 2 2 3 2 2 2 2 3" xfId="45499" xr:uid="{C2EF7137-D0DA-456A-962A-CFF9A3BA3D39}"/>
    <cellStyle name="Comma 3 4 2 2 3 2 2 2 3" xfId="22276" xr:uid="{1CBDF3EB-83E7-40F3-82BC-C6E8A80121E9}"/>
    <cellStyle name="Comma 3 4 2 2 3 2 2 2 3 2" xfId="53100" xr:uid="{95722534-FF2A-46AB-BB3C-2ED769A112F9}"/>
    <cellStyle name="Comma 3 4 2 2 3 2 2 2 4" xfId="37690" xr:uid="{6EF36F41-FB4A-4B49-9A7C-B9BAF073FACC}"/>
    <cellStyle name="Comma 3 4 2 2 3 2 2 3" xfId="10871" xr:uid="{595C1D64-1B89-4A7C-B4A9-77540B3AE868}"/>
    <cellStyle name="Comma 3 4 2 2 3 2 2 3 2" xfId="26282" xr:uid="{AC2EC6EF-4C48-4912-BDAF-B2EB28F670BF}"/>
    <cellStyle name="Comma 3 4 2 2 3 2 2 3 2 2" xfId="57106" xr:uid="{6ACF7DDD-1102-4579-8932-AFF7DC24D9BD}"/>
    <cellStyle name="Comma 3 4 2 2 3 2 2 3 3" xfId="41696" xr:uid="{872FD1FF-4136-4705-A5B0-063AE109973B}"/>
    <cellStyle name="Comma 3 4 2 2 3 2 2 4" xfId="18473" xr:uid="{E0788B3E-4678-4B3C-A91F-4893D0A2DB9F}"/>
    <cellStyle name="Comma 3 4 2 2 3 2 2 4 2" xfId="49297" xr:uid="{FF97DD74-C45B-4323-A7FA-016B79BCC621}"/>
    <cellStyle name="Comma 3 4 2 2 3 2 2 5" xfId="33887" xr:uid="{E5A4310E-62FB-4811-997E-5A517DDFB645}"/>
    <cellStyle name="Comma 3 4 2 2 3 2 3" xfId="4964" xr:uid="{E2D7B888-CC1A-4FF0-B301-E2BEEA695D4A}"/>
    <cellStyle name="Comma 3 4 2 2 3 2 3 2" xfId="12775" xr:uid="{6F439484-8522-4AB1-88BF-E94A7D6492A8}"/>
    <cellStyle name="Comma 3 4 2 2 3 2 3 2 2" xfId="28186" xr:uid="{B2100A66-6BEF-40A8-98B5-A0E4FCD03012}"/>
    <cellStyle name="Comma 3 4 2 2 3 2 3 2 2 2" xfId="59010" xr:uid="{1EE9AEF1-8BCF-448A-A4B5-A552C0CDA03C}"/>
    <cellStyle name="Comma 3 4 2 2 3 2 3 2 3" xfId="43600" xr:uid="{DBA187C4-AA5D-48D7-9128-474A108EE7AD}"/>
    <cellStyle name="Comma 3 4 2 2 3 2 3 3" xfId="20377" xr:uid="{8E97EACE-91C0-4563-99EA-932BCEC8C973}"/>
    <cellStyle name="Comma 3 4 2 2 3 2 3 3 2" xfId="51201" xr:uid="{BED30E36-863C-4CBA-8389-E27C096BD4D0}"/>
    <cellStyle name="Comma 3 4 2 2 3 2 3 4" xfId="35791" xr:uid="{88004D27-63DC-41CB-927A-164130870968}"/>
    <cellStyle name="Comma 3 4 2 2 3 2 4" xfId="8972" xr:uid="{8E813DC9-C1FF-4F71-A0F8-18D15DE1D5A6}"/>
    <cellStyle name="Comma 3 4 2 2 3 2 4 2" xfId="24383" xr:uid="{A408FF59-5B6A-4B40-B459-355A0BF8A37A}"/>
    <cellStyle name="Comma 3 4 2 2 3 2 4 2 2" xfId="55207" xr:uid="{93D29377-1685-443A-AE89-B4405D7FFEAB}"/>
    <cellStyle name="Comma 3 4 2 2 3 2 4 3" xfId="39797" xr:uid="{138E04F6-B59C-495B-86EA-8C9CFD4C8E26}"/>
    <cellStyle name="Comma 3 4 2 2 3 2 5" xfId="16574" xr:uid="{F0C5DBBE-E1EF-415C-B3C0-B49D2BF82982}"/>
    <cellStyle name="Comma 3 4 2 2 3 2 5 2" xfId="47398" xr:uid="{D67EADB3-497E-46B7-9C21-84D61125AC62}"/>
    <cellStyle name="Comma 3 4 2 2 3 2 6" xfId="31988" xr:uid="{F1F5F128-C2BB-459B-BFC1-2C50E260CD83}"/>
    <cellStyle name="Comma 3 4 2 2 3 3" xfId="1794" xr:uid="{A5122D92-F661-452E-B37C-E04718E86669}"/>
    <cellStyle name="Comma 3 4 2 2 3 3 2" xfId="3693" xr:uid="{039B48EE-181A-404E-AA59-F4968FEA08A1}"/>
    <cellStyle name="Comma 3 4 2 2 3 3 2 2" xfId="7496" xr:uid="{C74A3BCE-00DE-4409-B5D1-563BCCDA3860}"/>
    <cellStyle name="Comma 3 4 2 2 3 3 2 2 2" xfId="15307" xr:uid="{E13F1A4F-C337-4F6E-A2B4-6E96083806B4}"/>
    <cellStyle name="Comma 3 4 2 2 3 3 2 2 2 2" xfId="30718" xr:uid="{6D81DD3C-E436-40D5-81C0-23F98FD8E92B}"/>
    <cellStyle name="Comma 3 4 2 2 3 3 2 2 2 2 2" xfId="61542" xr:uid="{C600B376-1C46-4C2F-BC2E-703072A1FC74}"/>
    <cellStyle name="Comma 3 4 2 2 3 3 2 2 2 3" xfId="46132" xr:uid="{E15D749B-3D42-4730-A067-FE86882A70DE}"/>
    <cellStyle name="Comma 3 4 2 2 3 3 2 2 3" xfId="22909" xr:uid="{C3A595D0-FC11-451F-AD54-93A096484DE6}"/>
    <cellStyle name="Comma 3 4 2 2 3 3 2 2 3 2" xfId="53733" xr:uid="{352A1691-4E3C-40BB-A997-5E3068661655}"/>
    <cellStyle name="Comma 3 4 2 2 3 3 2 2 4" xfId="38323" xr:uid="{838316C1-82CF-4E36-86E6-D823DE0758CD}"/>
    <cellStyle name="Comma 3 4 2 2 3 3 2 3" xfId="11504" xr:uid="{1F52C279-C5B3-41DB-927F-0CF3DA7E2CA3}"/>
    <cellStyle name="Comma 3 4 2 2 3 3 2 3 2" xfId="26915" xr:uid="{D703EE54-BB51-4642-A1F3-022289E6458E}"/>
    <cellStyle name="Comma 3 4 2 2 3 3 2 3 2 2" xfId="57739" xr:uid="{15E9AC89-5828-428A-9334-262F0399666D}"/>
    <cellStyle name="Comma 3 4 2 2 3 3 2 3 3" xfId="42329" xr:uid="{EC680784-7728-4D0E-9ACF-C8E813075673}"/>
    <cellStyle name="Comma 3 4 2 2 3 3 2 4" xfId="19106" xr:uid="{C1A10298-D155-4BF9-98BF-F738E4AE3136}"/>
    <cellStyle name="Comma 3 4 2 2 3 3 2 4 2" xfId="49930" xr:uid="{1B42803A-1F66-4BE6-8278-3D3D2ABDEEA3}"/>
    <cellStyle name="Comma 3 4 2 2 3 3 2 5" xfId="34520" xr:uid="{F85B10AA-D39B-494F-9921-7CC804A6E69C}"/>
    <cellStyle name="Comma 3 4 2 2 3 3 3" xfId="5597" xr:uid="{79C5650C-D213-49EA-B470-3EF53AD9C288}"/>
    <cellStyle name="Comma 3 4 2 2 3 3 3 2" xfId="13408" xr:uid="{2A71AA5A-25DC-4EAD-8456-04440950E2A0}"/>
    <cellStyle name="Comma 3 4 2 2 3 3 3 2 2" xfId="28819" xr:uid="{8C973582-0CE8-4879-A44D-4B89083643EC}"/>
    <cellStyle name="Comma 3 4 2 2 3 3 3 2 2 2" xfId="59643" xr:uid="{F9DE6E96-74C6-4E83-A6BB-8EFE1C812DD4}"/>
    <cellStyle name="Comma 3 4 2 2 3 3 3 2 3" xfId="44233" xr:uid="{D089B66A-CBEB-4B40-9225-0003FB86AA22}"/>
    <cellStyle name="Comma 3 4 2 2 3 3 3 3" xfId="21010" xr:uid="{FF83458C-2DAE-4199-8A60-E4745F48A589}"/>
    <cellStyle name="Comma 3 4 2 2 3 3 3 3 2" xfId="51834" xr:uid="{DE13A0B2-3745-4603-9705-8CC468F708C1}"/>
    <cellStyle name="Comma 3 4 2 2 3 3 3 4" xfId="36424" xr:uid="{987B068F-B4B6-470E-A5A5-E7E8345B9C15}"/>
    <cellStyle name="Comma 3 4 2 2 3 3 4" xfId="9605" xr:uid="{BE5759AD-866C-4B2B-86BE-92E50F6DF174}"/>
    <cellStyle name="Comma 3 4 2 2 3 3 4 2" xfId="25016" xr:uid="{2E37F3D8-329C-4F7A-A7A6-B2B0606DEC12}"/>
    <cellStyle name="Comma 3 4 2 2 3 3 4 2 2" xfId="55840" xr:uid="{12CA7C20-3C18-4525-B56B-2269D69BB073}"/>
    <cellStyle name="Comma 3 4 2 2 3 3 4 3" xfId="40430" xr:uid="{AF1EB694-059E-4469-931C-CC63890F5CBC}"/>
    <cellStyle name="Comma 3 4 2 2 3 3 5" xfId="17207" xr:uid="{9679204F-AFB8-4BAA-8EB6-B638186AD15C}"/>
    <cellStyle name="Comma 3 4 2 2 3 3 5 2" xfId="48031" xr:uid="{4EB1F79C-25C0-46ED-BAFB-2509F7051D61}"/>
    <cellStyle name="Comma 3 4 2 2 3 3 6" xfId="32621" xr:uid="{C34C6DD3-421C-4E61-9E0C-E1CB13FC44AA}"/>
    <cellStyle name="Comma 3 4 2 2 3 4" xfId="2427" xr:uid="{88ADD809-2A90-448A-90A9-985320666411}"/>
    <cellStyle name="Comma 3 4 2 2 3 4 2" xfId="6230" xr:uid="{E14EE727-4748-4478-89CB-BCA4CF52DA00}"/>
    <cellStyle name="Comma 3 4 2 2 3 4 2 2" xfId="14041" xr:uid="{01654E9C-541E-490C-A14E-5864FE2AF61D}"/>
    <cellStyle name="Comma 3 4 2 2 3 4 2 2 2" xfId="29452" xr:uid="{2354527D-A1D9-4F45-9C85-9862802601EF}"/>
    <cellStyle name="Comma 3 4 2 2 3 4 2 2 2 2" xfId="60276" xr:uid="{9A61D3EE-F4AE-4D6D-8061-241567809DAD}"/>
    <cellStyle name="Comma 3 4 2 2 3 4 2 2 3" xfId="44866" xr:uid="{D6053C5D-6DF0-4FF7-AD89-A3D3F4CAC236}"/>
    <cellStyle name="Comma 3 4 2 2 3 4 2 3" xfId="21643" xr:uid="{1E69F9BD-A928-4B46-BC00-9DD5B00515DD}"/>
    <cellStyle name="Comma 3 4 2 2 3 4 2 3 2" xfId="52467" xr:uid="{2B7AA8DA-4BBA-4F5E-8326-FD0739642761}"/>
    <cellStyle name="Comma 3 4 2 2 3 4 2 4" xfId="37057" xr:uid="{0DCE4DF8-FBA0-4D74-9EFE-0420CEC1FEDF}"/>
    <cellStyle name="Comma 3 4 2 2 3 4 3" xfId="10238" xr:uid="{73FBE39B-2769-4C49-ABAD-837DAFFB6FB1}"/>
    <cellStyle name="Comma 3 4 2 2 3 4 3 2" xfId="25649" xr:uid="{FF0A3F6B-4DAA-4498-A07E-05E4B504EE54}"/>
    <cellStyle name="Comma 3 4 2 2 3 4 3 2 2" xfId="56473" xr:uid="{60718AC8-CCB2-41BF-B9B5-2AFF0D3D9F5F}"/>
    <cellStyle name="Comma 3 4 2 2 3 4 3 3" xfId="41063" xr:uid="{4E5F1083-A5C3-4CC6-BF98-08799E514CE1}"/>
    <cellStyle name="Comma 3 4 2 2 3 4 4" xfId="17840" xr:uid="{8DFC6D11-623D-4607-BAAD-659702B41186}"/>
    <cellStyle name="Comma 3 4 2 2 3 4 4 2" xfId="48664" xr:uid="{B2EC62E1-9CEB-40C4-B846-DF706AC32DF7}"/>
    <cellStyle name="Comma 3 4 2 2 3 4 5" xfId="33254" xr:uid="{B3D7A460-6A7C-41BD-801E-841E766CD338}"/>
    <cellStyle name="Comma 3 4 2 2 3 5" xfId="4331" xr:uid="{B7B435ED-C819-4BF3-864B-F6C8B7147C40}"/>
    <cellStyle name="Comma 3 4 2 2 3 5 2" xfId="12142" xr:uid="{1083C411-16A9-46C4-88F7-9C9CC6941080}"/>
    <cellStyle name="Comma 3 4 2 2 3 5 2 2" xfId="27553" xr:uid="{0F6B0195-4408-4B66-8209-971E56CF7E3E}"/>
    <cellStyle name="Comma 3 4 2 2 3 5 2 2 2" xfId="58377" xr:uid="{CC37FA0F-E9BC-4E54-8B06-282FF817362E}"/>
    <cellStyle name="Comma 3 4 2 2 3 5 2 3" xfId="42967" xr:uid="{F3DC0CEC-65AB-4401-BD42-A634CE3E2401}"/>
    <cellStyle name="Comma 3 4 2 2 3 5 3" xfId="19744" xr:uid="{05C8BD4D-BEBC-46F6-9885-60E8BBD7086F}"/>
    <cellStyle name="Comma 3 4 2 2 3 5 3 2" xfId="50568" xr:uid="{2B9A1466-FCF2-4FAA-B984-E629C178ABD1}"/>
    <cellStyle name="Comma 3 4 2 2 3 5 4" xfId="35158" xr:uid="{792A08F1-7192-4A09-B36F-C50A1025BF71}"/>
    <cellStyle name="Comma 3 4 2 2 3 6" xfId="8339" xr:uid="{6D4793FC-C228-4E14-9204-4217018E5CF0}"/>
    <cellStyle name="Comma 3 4 2 2 3 6 2" xfId="23750" xr:uid="{C3FEE4CB-CEF0-43EE-9E5E-6619AE5C9E20}"/>
    <cellStyle name="Comma 3 4 2 2 3 6 2 2" xfId="54574" xr:uid="{794B213E-0214-4FCF-ACEF-559E798FC979}"/>
    <cellStyle name="Comma 3 4 2 2 3 6 3" xfId="39164" xr:uid="{7105B0ED-B5D4-4EBE-BC92-6B2EE9FCEF41}"/>
    <cellStyle name="Comma 3 4 2 2 3 7" xfId="15941" xr:uid="{AAD63FCD-B20C-40A8-95EE-DECC17B34E21}"/>
    <cellStyle name="Comma 3 4 2 2 3 7 2" xfId="46765" xr:uid="{EC5188CB-8332-40AD-8355-46570F3FB115}"/>
    <cellStyle name="Comma 3 4 2 2 3 8" xfId="31355" xr:uid="{E750A6D1-A239-4013-BF7F-96DD50B0F72B}"/>
    <cellStyle name="Comma 3 4 2 2 4" xfId="948" xr:uid="{3E1CAFD3-8560-44BD-B5D4-065E79500D81}"/>
    <cellStyle name="Comma 3 4 2 2 4 2" xfId="2847" xr:uid="{33CBC13C-6CAC-4A9C-9C48-02F949AC6626}"/>
    <cellStyle name="Comma 3 4 2 2 4 2 2" xfId="6650" xr:uid="{D5F63B2A-4F7E-4265-93FA-B6F483CF52C9}"/>
    <cellStyle name="Comma 3 4 2 2 4 2 2 2" xfId="14461" xr:uid="{44DB73EB-CD7C-40C1-B570-84F02F8BE28D}"/>
    <cellStyle name="Comma 3 4 2 2 4 2 2 2 2" xfId="29872" xr:uid="{70CF0EE7-6EF1-4D2D-8C21-BAD9C42077F1}"/>
    <cellStyle name="Comma 3 4 2 2 4 2 2 2 2 2" xfId="60696" xr:uid="{68172561-847C-420E-9514-81C8691E518F}"/>
    <cellStyle name="Comma 3 4 2 2 4 2 2 2 3" xfId="45286" xr:uid="{414C83E9-0606-41D8-8648-76657FD8A06C}"/>
    <cellStyle name="Comma 3 4 2 2 4 2 2 3" xfId="22063" xr:uid="{D0690192-D062-4830-BF0F-5B8033FDEA36}"/>
    <cellStyle name="Comma 3 4 2 2 4 2 2 3 2" xfId="52887" xr:uid="{7DBD21C1-C5DB-4032-A837-BCF86509C3C9}"/>
    <cellStyle name="Comma 3 4 2 2 4 2 2 4" xfId="37477" xr:uid="{827765C3-A4ED-49FA-AF83-40077510524A}"/>
    <cellStyle name="Comma 3 4 2 2 4 2 3" xfId="10658" xr:uid="{5BF85C96-2528-4901-8FC1-77659D187DF0}"/>
    <cellStyle name="Comma 3 4 2 2 4 2 3 2" xfId="26069" xr:uid="{B30D5A7B-C36E-41EA-B595-C9A2FCD1F145}"/>
    <cellStyle name="Comma 3 4 2 2 4 2 3 2 2" xfId="56893" xr:uid="{81920006-675B-4D51-BBFB-104D0D887BCC}"/>
    <cellStyle name="Comma 3 4 2 2 4 2 3 3" xfId="41483" xr:uid="{07C5B41C-B292-4954-AB8F-652C020F6FB1}"/>
    <cellStyle name="Comma 3 4 2 2 4 2 4" xfId="18260" xr:uid="{99976C01-125A-4624-9F51-FED28DE4BE58}"/>
    <cellStyle name="Comma 3 4 2 2 4 2 4 2" xfId="49084" xr:uid="{626D475F-F132-4F60-9BC1-E0F5E4E0D1AC}"/>
    <cellStyle name="Comma 3 4 2 2 4 2 5" xfId="33674" xr:uid="{5414344D-74CE-4C52-BAE0-65306C91912F}"/>
    <cellStyle name="Comma 3 4 2 2 4 3" xfId="4751" xr:uid="{E02CA63E-D6E4-494B-919A-DA8A530DBCE2}"/>
    <cellStyle name="Comma 3 4 2 2 4 3 2" xfId="12562" xr:uid="{7C604A01-DAB2-4C77-A536-FAC77986AD23}"/>
    <cellStyle name="Comma 3 4 2 2 4 3 2 2" xfId="27973" xr:uid="{0AABF6B9-B146-4E37-93B8-FFB8DE8E3B52}"/>
    <cellStyle name="Comma 3 4 2 2 4 3 2 2 2" xfId="58797" xr:uid="{A12C381D-64DB-4CEF-AE9A-B8CA274C87D8}"/>
    <cellStyle name="Comma 3 4 2 2 4 3 2 3" xfId="43387" xr:uid="{5F2D19D3-FFB1-449A-B438-133E835DB18B}"/>
    <cellStyle name="Comma 3 4 2 2 4 3 3" xfId="20164" xr:uid="{D5C493D0-654C-42A9-9342-78856C7279E9}"/>
    <cellStyle name="Comma 3 4 2 2 4 3 3 2" xfId="50988" xr:uid="{3DCC4AA6-290A-4DAB-AC9C-17B7FF1778FF}"/>
    <cellStyle name="Comma 3 4 2 2 4 3 4" xfId="35578" xr:uid="{1F327430-120A-422D-9932-52B293E4DB19}"/>
    <cellStyle name="Comma 3 4 2 2 4 4" xfId="8759" xr:uid="{D0BB9EA2-99C3-439C-82C2-B0DA124F7CE1}"/>
    <cellStyle name="Comma 3 4 2 2 4 4 2" xfId="24170" xr:uid="{9C6C9B78-C162-4951-B090-15FA8CD947AF}"/>
    <cellStyle name="Comma 3 4 2 2 4 4 2 2" xfId="54994" xr:uid="{B3DBC969-55FE-4054-91BE-7A07102FDEDE}"/>
    <cellStyle name="Comma 3 4 2 2 4 4 3" xfId="39584" xr:uid="{EB7CCF9E-E2B7-4030-BFF2-FB8E68927394}"/>
    <cellStyle name="Comma 3 4 2 2 4 5" xfId="16361" xr:uid="{6A8BD97B-4C19-47C9-9323-FFBA3C5077D8}"/>
    <cellStyle name="Comma 3 4 2 2 4 5 2" xfId="47185" xr:uid="{07A61615-ECEF-4E03-8417-CF71DAB1E801}"/>
    <cellStyle name="Comma 3 4 2 2 4 6" xfId="31775" xr:uid="{BD8AA4B8-394F-46C7-AF59-3CA2B5ED01D7}"/>
    <cellStyle name="Comma 3 4 2 2 5" xfId="1581" xr:uid="{7264F972-D301-4CE8-87E9-B586E3889683}"/>
    <cellStyle name="Comma 3 4 2 2 5 2" xfId="3480" xr:uid="{519BA389-B05B-46F5-A87D-2763A26587A0}"/>
    <cellStyle name="Comma 3 4 2 2 5 2 2" xfId="7283" xr:uid="{A1152548-CE6C-42A3-962E-12F5DDD61260}"/>
    <cellStyle name="Comma 3 4 2 2 5 2 2 2" xfId="15094" xr:uid="{89E81EB4-D0E0-436A-BD9A-D35AB8C47724}"/>
    <cellStyle name="Comma 3 4 2 2 5 2 2 2 2" xfId="30505" xr:uid="{16E94230-47B8-4ACF-A673-647B6500261B}"/>
    <cellStyle name="Comma 3 4 2 2 5 2 2 2 2 2" xfId="61329" xr:uid="{1C19A26F-B367-46B0-AC0A-4246EB3D636E}"/>
    <cellStyle name="Comma 3 4 2 2 5 2 2 2 3" xfId="45919" xr:uid="{7DD1DBB0-605F-4F5C-A5B6-2A45979CFBEA}"/>
    <cellStyle name="Comma 3 4 2 2 5 2 2 3" xfId="22696" xr:uid="{F15B6D95-F2AB-4EDB-BCAF-2BA60C71FB40}"/>
    <cellStyle name="Comma 3 4 2 2 5 2 2 3 2" xfId="53520" xr:uid="{D48FA3C1-816B-414F-A04B-8D5230F0ADF8}"/>
    <cellStyle name="Comma 3 4 2 2 5 2 2 4" xfId="38110" xr:uid="{E992FFB7-521D-4818-B2B1-ECD707A7C918}"/>
    <cellStyle name="Comma 3 4 2 2 5 2 3" xfId="11291" xr:uid="{8692CEBE-22FA-48EA-880B-360CA7400AD8}"/>
    <cellStyle name="Comma 3 4 2 2 5 2 3 2" xfId="26702" xr:uid="{9C296524-DF88-4CA2-817D-25922FFF6B9F}"/>
    <cellStyle name="Comma 3 4 2 2 5 2 3 2 2" xfId="57526" xr:uid="{A89205CE-672A-4091-A123-A957C856B183}"/>
    <cellStyle name="Comma 3 4 2 2 5 2 3 3" xfId="42116" xr:uid="{C7FE85C8-DB70-4E50-A6C6-6F04C2372CD5}"/>
    <cellStyle name="Comma 3 4 2 2 5 2 4" xfId="18893" xr:uid="{A0A5035F-92B5-47E1-BB5D-CAB2EEEE22DE}"/>
    <cellStyle name="Comma 3 4 2 2 5 2 4 2" xfId="49717" xr:uid="{E5ED38CD-AC50-43CC-8DBF-7C35B39E9901}"/>
    <cellStyle name="Comma 3 4 2 2 5 2 5" xfId="34307" xr:uid="{874878CA-82C4-477C-9A81-21FE4FA0190C}"/>
    <cellStyle name="Comma 3 4 2 2 5 3" xfId="5384" xr:uid="{30EDE2EA-CDEB-47D2-A2D0-306D01A264A5}"/>
    <cellStyle name="Comma 3 4 2 2 5 3 2" xfId="13195" xr:uid="{10F426F5-0F85-4D02-88A3-53FBA0EC2FAD}"/>
    <cellStyle name="Comma 3 4 2 2 5 3 2 2" xfId="28606" xr:uid="{A9134947-66A7-4C94-A0E8-8048165B90EE}"/>
    <cellStyle name="Comma 3 4 2 2 5 3 2 2 2" xfId="59430" xr:uid="{3104EDF4-4F5F-476A-9213-A39300C279DD}"/>
    <cellStyle name="Comma 3 4 2 2 5 3 2 3" xfId="44020" xr:uid="{E727750E-7C6D-4C84-ABA5-802FDA10036B}"/>
    <cellStyle name="Comma 3 4 2 2 5 3 3" xfId="20797" xr:uid="{59CD9A54-7408-47E2-99B2-CD5EDBD28460}"/>
    <cellStyle name="Comma 3 4 2 2 5 3 3 2" xfId="51621" xr:uid="{825D1E68-1346-4DA5-BA59-E0EDF35F6623}"/>
    <cellStyle name="Comma 3 4 2 2 5 3 4" xfId="36211" xr:uid="{E83C924E-2511-4D34-A5E4-5836259A15D1}"/>
    <cellStyle name="Comma 3 4 2 2 5 4" xfId="9392" xr:uid="{5A3EEF71-3DA7-4466-BB2E-CB359232B892}"/>
    <cellStyle name="Comma 3 4 2 2 5 4 2" xfId="24803" xr:uid="{BFCCD7C0-202E-4565-ADC7-AE70F1440B2A}"/>
    <cellStyle name="Comma 3 4 2 2 5 4 2 2" xfId="55627" xr:uid="{B294205B-F94F-4B59-BE90-951FDAFE316F}"/>
    <cellStyle name="Comma 3 4 2 2 5 4 3" xfId="40217" xr:uid="{F62F2361-6FDB-4A50-BED6-38936FF3A613}"/>
    <cellStyle name="Comma 3 4 2 2 5 5" xfId="16994" xr:uid="{38D45411-65FD-4FA6-B62B-FBF0846D9474}"/>
    <cellStyle name="Comma 3 4 2 2 5 5 2" xfId="47818" xr:uid="{491AA921-5D24-4316-8BB5-208AA2942EAC}"/>
    <cellStyle name="Comma 3 4 2 2 5 6" xfId="32408" xr:uid="{1065DFCD-A003-4D2C-AAD5-6B8B1C161881}"/>
    <cellStyle name="Comma 3 4 2 2 6" xfId="2214" xr:uid="{3FF2953C-7317-463A-85C7-939062B28BCE}"/>
    <cellStyle name="Comma 3 4 2 2 6 2" xfId="6017" xr:uid="{A1F0F4F8-F4A6-4E4C-9AEF-D89DCCE1B5C5}"/>
    <cellStyle name="Comma 3 4 2 2 6 2 2" xfId="13828" xr:uid="{2D585FFA-B1BB-407E-937F-5605EA32D54E}"/>
    <cellStyle name="Comma 3 4 2 2 6 2 2 2" xfId="29239" xr:uid="{A2EA6722-199F-4C5D-A0E6-3DFF34E41FBD}"/>
    <cellStyle name="Comma 3 4 2 2 6 2 2 2 2" xfId="60063" xr:uid="{D5A0C493-6191-4CED-8D12-793FFA474F94}"/>
    <cellStyle name="Comma 3 4 2 2 6 2 2 3" xfId="44653" xr:uid="{8A01ADB1-918F-44FC-93F6-94DE36C4F906}"/>
    <cellStyle name="Comma 3 4 2 2 6 2 3" xfId="21430" xr:uid="{62051441-FF91-486B-896B-D80948CAFB15}"/>
    <cellStyle name="Comma 3 4 2 2 6 2 3 2" xfId="52254" xr:uid="{F535E1AF-5852-4998-9BF1-D383D9213B6A}"/>
    <cellStyle name="Comma 3 4 2 2 6 2 4" xfId="36844" xr:uid="{C1C32A5C-3C4F-4722-8645-14A61BAAEECD}"/>
    <cellStyle name="Comma 3 4 2 2 6 3" xfId="10025" xr:uid="{CDFCCF2D-9A0D-467B-99C9-32CF7EA47E32}"/>
    <cellStyle name="Comma 3 4 2 2 6 3 2" xfId="25436" xr:uid="{38AFDD1B-D8BE-49CF-9DBF-89DA0C0CE538}"/>
    <cellStyle name="Comma 3 4 2 2 6 3 2 2" xfId="56260" xr:uid="{020387E9-C4BB-48C7-8F0E-71D10AF2871A}"/>
    <cellStyle name="Comma 3 4 2 2 6 3 3" xfId="40850" xr:uid="{151D64C8-1F6F-4FB0-A940-E695D23C95F0}"/>
    <cellStyle name="Comma 3 4 2 2 6 4" xfId="17627" xr:uid="{777942A2-8488-487C-8CAF-E5E2EDB68109}"/>
    <cellStyle name="Comma 3 4 2 2 6 4 2" xfId="48451" xr:uid="{0CEB9BFD-AF22-4319-9A40-C18B5A12D7B7}"/>
    <cellStyle name="Comma 3 4 2 2 6 5" xfId="33041" xr:uid="{AFBC6FC3-BBD1-440F-B0C6-3B57590266BD}"/>
    <cellStyle name="Comma 3 4 2 2 7" xfId="4118" xr:uid="{D24B8067-AA7F-46C1-91CC-D835B422F594}"/>
    <cellStyle name="Comma 3 4 2 2 7 2" xfId="11929" xr:uid="{1C5A75D4-96BB-465C-A189-46E6D8F4591F}"/>
    <cellStyle name="Comma 3 4 2 2 7 2 2" xfId="27340" xr:uid="{E4A817C7-17EF-45B4-B5DC-5D896B693AD8}"/>
    <cellStyle name="Comma 3 4 2 2 7 2 2 2" xfId="58164" xr:uid="{B46A1588-B1EA-4E68-8F17-8370A03A6403}"/>
    <cellStyle name="Comma 3 4 2 2 7 2 3" xfId="42754" xr:uid="{C7E47891-B522-4E1F-B1C5-E20719F37FB4}"/>
    <cellStyle name="Comma 3 4 2 2 7 3" xfId="19531" xr:uid="{DFD51A00-0719-4F95-9261-F96709AE29A1}"/>
    <cellStyle name="Comma 3 4 2 2 7 3 2" xfId="50355" xr:uid="{0265806F-FF60-4FCF-A8A6-4E3BABAB4384}"/>
    <cellStyle name="Comma 3 4 2 2 7 4" xfId="34945" xr:uid="{FA817FA6-22BA-4086-B81A-E9A9822D5A50}"/>
    <cellStyle name="Comma 3 4 2 2 8" xfId="8126" xr:uid="{9AB4A3D8-6AA1-438B-9301-E6D9FE8A5B90}"/>
    <cellStyle name="Comma 3 4 2 2 8 2" xfId="23537" xr:uid="{7707EFCB-AB45-45AC-8F00-ECFAAF43A342}"/>
    <cellStyle name="Comma 3 4 2 2 8 2 2" xfId="54361" xr:uid="{9A478F50-BFF3-4138-A488-4E8248841A78}"/>
    <cellStyle name="Comma 3 4 2 2 8 3" xfId="38951" xr:uid="{5852DABA-5AA8-4CD8-B648-1B4EF4D94990}"/>
    <cellStyle name="Comma 3 4 2 2 9" xfId="7917" xr:uid="{57FA118B-2077-4CBF-8E81-175644DC6DDD}"/>
    <cellStyle name="Comma 3 4 2 2 9 2" xfId="23328" xr:uid="{727E9A8C-9CA1-4236-AFA7-0295B92496AD}"/>
    <cellStyle name="Comma 3 4 2 2 9 2 2" xfId="54152" xr:uid="{55E30CFF-69CC-4678-B922-34AFFA226798}"/>
    <cellStyle name="Comma 3 4 2 2 9 3" xfId="38742" xr:uid="{F9499A53-02CB-4CFB-AA55-DFF06FA010E0}"/>
    <cellStyle name="Comma 3 4 2 3" xfId="655" xr:uid="{D2EC928D-232D-475C-8DCD-E79D6764F87A}"/>
    <cellStyle name="Comma 3 4 2 3 2" xfId="1288" xr:uid="{67EC274C-D87E-4046-8633-E7C0B2207423}"/>
    <cellStyle name="Comma 3 4 2 3 2 2" xfId="3187" xr:uid="{B4AD97FD-866E-4DB5-861B-F4BE0517944D}"/>
    <cellStyle name="Comma 3 4 2 3 2 2 2" xfId="6990" xr:uid="{A22B5FB1-A0DE-4313-B8BD-92452FA7F1BF}"/>
    <cellStyle name="Comma 3 4 2 3 2 2 2 2" xfId="14801" xr:uid="{A29355CE-805A-4F24-8A92-C8A3BF9BEBA8}"/>
    <cellStyle name="Comma 3 4 2 3 2 2 2 2 2" xfId="30212" xr:uid="{1B7C8428-9BD7-4AAE-B926-E6C36680B673}"/>
    <cellStyle name="Comma 3 4 2 3 2 2 2 2 2 2" xfId="61036" xr:uid="{1BD9257E-1AAA-4C1E-872B-AF2664591626}"/>
    <cellStyle name="Comma 3 4 2 3 2 2 2 2 3" xfId="45626" xr:uid="{4958EE5A-748A-4D73-918A-3D41EBD73D91}"/>
    <cellStyle name="Comma 3 4 2 3 2 2 2 3" xfId="22403" xr:uid="{5F334685-328E-48C9-AE05-F7FAC0FAA26A}"/>
    <cellStyle name="Comma 3 4 2 3 2 2 2 3 2" xfId="53227" xr:uid="{5D2248DC-1DC0-42A8-958B-B86722A1DE63}"/>
    <cellStyle name="Comma 3 4 2 3 2 2 2 4" xfId="37817" xr:uid="{9B507F45-A65E-4A03-8BC6-2F41B6F95458}"/>
    <cellStyle name="Comma 3 4 2 3 2 2 3" xfId="10998" xr:uid="{F22DCA3F-2679-4F3E-B27D-EA740591A887}"/>
    <cellStyle name="Comma 3 4 2 3 2 2 3 2" xfId="26409" xr:uid="{A195CD72-6C78-4CA8-8EBC-7645DA238A3F}"/>
    <cellStyle name="Comma 3 4 2 3 2 2 3 2 2" xfId="57233" xr:uid="{0020EF85-BE53-4623-BE81-99A8D207B8BE}"/>
    <cellStyle name="Comma 3 4 2 3 2 2 3 3" xfId="41823" xr:uid="{6F3E01C6-8596-437C-85E6-78661D6D4531}"/>
    <cellStyle name="Comma 3 4 2 3 2 2 4" xfId="18600" xr:uid="{D8532822-54EA-468A-ADB8-60A7D4003C75}"/>
    <cellStyle name="Comma 3 4 2 3 2 2 4 2" xfId="49424" xr:uid="{C8C89E6A-FD15-4D4F-84C5-F2A80BFFAE7C}"/>
    <cellStyle name="Comma 3 4 2 3 2 2 5" xfId="34014" xr:uid="{3BE360D4-B061-46D2-AA53-F039255B19A4}"/>
    <cellStyle name="Comma 3 4 2 3 2 3" xfId="5091" xr:uid="{5E03DDBE-0269-45FD-989C-BD8F7A17D9ED}"/>
    <cellStyle name="Comma 3 4 2 3 2 3 2" xfId="12902" xr:uid="{FAF07B5D-ED24-4800-98E8-1E2AE9726146}"/>
    <cellStyle name="Comma 3 4 2 3 2 3 2 2" xfId="28313" xr:uid="{5F62E627-6679-44E6-9B4F-1D9BE2613BEA}"/>
    <cellStyle name="Comma 3 4 2 3 2 3 2 2 2" xfId="59137" xr:uid="{3C2EB9F0-B1E7-49BD-82D0-64706185074B}"/>
    <cellStyle name="Comma 3 4 2 3 2 3 2 3" xfId="43727" xr:uid="{12852CDC-0D2B-4792-A0FE-60628706CC69}"/>
    <cellStyle name="Comma 3 4 2 3 2 3 3" xfId="20504" xr:uid="{A43F9347-1ADD-4C12-A7AA-3D90441CBC6C}"/>
    <cellStyle name="Comma 3 4 2 3 2 3 3 2" xfId="51328" xr:uid="{FE551560-EFCF-46BA-8529-6CC4688EE987}"/>
    <cellStyle name="Comma 3 4 2 3 2 3 4" xfId="35918" xr:uid="{F4F483C9-5308-4C48-8A51-D838FEF734DA}"/>
    <cellStyle name="Comma 3 4 2 3 2 4" xfId="9099" xr:uid="{46CCB595-B87D-456A-BFA5-497AFF926900}"/>
    <cellStyle name="Comma 3 4 2 3 2 4 2" xfId="24510" xr:uid="{D0CC71EB-2925-49A7-A8CC-9A5B62357E22}"/>
    <cellStyle name="Comma 3 4 2 3 2 4 2 2" xfId="55334" xr:uid="{CD2266B9-0701-4D40-8A0E-6C180E75E5D9}"/>
    <cellStyle name="Comma 3 4 2 3 2 4 3" xfId="39924" xr:uid="{333250A7-C8B0-4DCC-ADD0-A7EB6CC4F70A}"/>
    <cellStyle name="Comma 3 4 2 3 2 5" xfId="16701" xr:uid="{091BFE81-1781-4F05-836B-17B24F7BC905}"/>
    <cellStyle name="Comma 3 4 2 3 2 5 2" xfId="47525" xr:uid="{92E36121-E857-44DC-B5DB-19A87FCBAD27}"/>
    <cellStyle name="Comma 3 4 2 3 2 6" xfId="32115" xr:uid="{AD0EADA2-6E95-4357-B235-3F83E76FF0AD}"/>
    <cellStyle name="Comma 3 4 2 3 3" xfId="1921" xr:uid="{017D1356-18DF-4E38-B8DF-127A50A7E1EF}"/>
    <cellStyle name="Comma 3 4 2 3 3 2" xfId="3820" xr:uid="{DF812343-B244-470E-9694-4BD33C8FC0C2}"/>
    <cellStyle name="Comma 3 4 2 3 3 2 2" xfId="7623" xr:uid="{7962C9C6-2D24-4C6C-BCF8-6AA3496CC776}"/>
    <cellStyle name="Comma 3 4 2 3 3 2 2 2" xfId="15434" xr:uid="{788B7A5F-897A-4FF5-B8A2-77404D3F38B2}"/>
    <cellStyle name="Comma 3 4 2 3 3 2 2 2 2" xfId="30845" xr:uid="{FB68EF67-A18D-4234-BDF9-A6B35115A95D}"/>
    <cellStyle name="Comma 3 4 2 3 3 2 2 2 2 2" xfId="61669" xr:uid="{C14013BD-AF3B-4665-93CD-C7C0DD4FB361}"/>
    <cellStyle name="Comma 3 4 2 3 3 2 2 2 3" xfId="46259" xr:uid="{E151ADBB-2F06-4633-B57D-6E821A1154D9}"/>
    <cellStyle name="Comma 3 4 2 3 3 2 2 3" xfId="23036" xr:uid="{65E450CB-7750-413A-AC00-B7C48912E363}"/>
    <cellStyle name="Comma 3 4 2 3 3 2 2 3 2" xfId="53860" xr:uid="{2B8C0AC4-6098-4606-9176-19BB80120381}"/>
    <cellStyle name="Comma 3 4 2 3 3 2 2 4" xfId="38450" xr:uid="{EADDEF30-1DE3-4209-BA4A-C524A17F3D8E}"/>
    <cellStyle name="Comma 3 4 2 3 3 2 3" xfId="11631" xr:uid="{A631CE82-26F6-47A6-9925-2711D6E97240}"/>
    <cellStyle name="Comma 3 4 2 3 3 2 3 2" xfId="27042" xr:uid="{A4AA261E-7C8F-4269-8F8F-26D715655F1A}"/>
    <cellStyle name="Comma 3 4 2 3 3 2 3 2 2" xfId="57866" xr:uid="{B9E094F6-D52F-4C77-9857-C8BB8E0B701A}"/>
    <cellStyle name="Comma 3 4 2 3 3 2 3 3" xfId="42456" xr:uid="{167AEE95-D544-4E71-88A7-95BDC47819EC}"/>
    <cellStyle name="Comma 3 4 2 3 3 2 4" xfId="19233" xr:uid="{898AF0E0-7D04-4B4A-B5E7-D8EA3600ADE5}"/>
    <cellStyle name="Comma 3 4 2 3 3 2 4 2" xfId="50057" xr:uid="{82E3995C-6005-40CE-8900-46662622EA7D}"/>
    <cellStyle name="Comma 3 4 2 3 3 2 5" xfId="34647" xr:uid="{6F2D28E8-4CE8-45DC-8927-5FB354DBB516}"/>
    <cellStyle name="Comma 3 4 2 3 3 3" xfId="5724" xr:uid="{84AE9DFF-7B83-41CE-BCFA-C63B90754223}"/>
    <cellStyle name="Comma 3 4 2 3 3 3 2" xfId="13535" xr:uid="{81DCAE7C-F771-4E26-AF7F-AA2351135EE6}"/>
    <cellStyle name="Comma 3 4 2 3 3 3 2 2" xfId="28946" xr:uid="{B9FA7D7A-B66A-4509-8AEA-F19F85026401}"/>
    <cellStyle name="Comma 3 4 2 3 3 3 2 2 2" xfId="59770" xr:uid="{BA5A7752-20B4-44E9-8147-D3A9E9BA2695}"/>
    <cellStyle name="Comma 3 4 2 3 3 3 2 3" xfId="44360" xr:uid="{9340D4ED-ABB6-4165-93A4-6F2FD84B5FEB}"/>
    <cellStyle name="Comma 3 4 2 3 3 3 3" xfId="21137" xr:uid="{1FBB728C-6EBB-4C97-B0BD-39BD731DE484}"/>
    <cellStyle name="Comma 3 4 2 3 3 3 3 2" xfId="51961" xr:uid="{44E3A62E-DB29-4A03-A8D8-20C9792DBE36}"/>
    <cellStyle name="Comma 3 4 2 3 3 3 4" xfId="36551" xr:uid="{D2732270-7783-4734-87A4-21660FC1F12C}"/>
    <cellStyle name="Comma 3 4 2 3 3 4" xfId="9732" xr:uid="{B323F0AD-9C62-491E-B490-29DC589CBB07}"/>
    <cellStyle name="Comma 3 4 2 3 3 4 2" xfId="25143" xr:uid="{79C84B54-7DAA-4679-960A-4F444F3B2CBD}"/>
    <cellStyle name="Comma 3 4 2 3 3 4 2 2" xfId="55967" xr:uid="{173AF746-138B-4CCB-B4A7-4F2EF7708A35}"/>
    <cellStyle name="Comma 3 4 2 3 3 4 3" xfId="40557" xr:uid="{C5BB0739-7E75-4256-A7EF-65AA598E576C}"/>
    <cellStyle name="Comma 3 4 2 3 3 5" xfId="17334" xr:uid="{E161D5D5-7F31-4F6D-A168-597D67C2D1CA}"/>
    <cellStyle name="Comma 3 4 2 3 3 5 2" xfId="48158" xr:uid="{F0594309-EBCC-401D-B81C-64351AB999DB}"/>
    <cellStyle name="Comma 3 4 2 3 3 6" xfId="32748" xr:uid="{43ABAECD-F0D8-4082-B4D9-B8D86E18B734}"/>
    <cellStyle name="Comma 3 4 2 3 4" xfId="2554" xr:uid="{71B392EA-F9F9-4E78-A24C-D6698C095575}"/>
    <cellStyle name="Comma 3 4 2 3 4 2" xfId="6357" xr:uid="{745CF5EA-A915-4221-B422-AF8579C1AAFC}"/>
    <cellStyle name="Comma 3 4 2 3 4 2 2" xfId="14168" xr:uid="{77FBBC2E-A7F7-4161-8E5C-38DEA1C27B0D}"/>
    <cellStyle name="Comma 3 4 2 3 4 2 2 2" xfId="29579" xr:uid="{DA76747D-4C07-43BF-8004-9D1E5FC4FFA2}"/>
    <cellStyle name="Comma 3 4 2 3 4 2 2 2 2" xfId="60403" xr:uid="{14A4B2F4-CBCF-4E50-B21B-A716C33F787E}"/>
    <cellStyle name="Comma 3 4 2 3 4 2 2 3" xfId="44993" xr:uid="{A731E6E5-122E-437F-A044-6732DBCC72CF}"/>
    <cellStyle name="Comma 3 4 2 3 4 2 3" xfId="21770" xr:uid="{C2775D57-DF66-4873-BDE5-4A3AEE18E46A}"/>
    <cellStyle name="Comma 3 4 2 3 4 2 3 2" xfId="52594" xr:uid="{269C4A42-DDA6-462C-B63D-BF287DB44325}"/>
    <cellStyle name="Comma 3 4 2 3 4 2 4" xfId="37184" xr:uid="{F87EA413-8950-46AD-96BA-455980AD3FF9}"/>
    <cellStyle name="Comma 3 4 2 3 4 3" xfId="10365" xr:uid="{3B1AC1DB-2A76-4EEF-8267-6DE6865CA5E4}"/>
    <cellStyle name="Comma 3 4 2 3 4 3 2" xfId="25776" xr:uid="{BD9C6AF8-02AE-4F4C-A58C-74760E8AECA1}"/>
    <cellStyle name="Comma 3 4 2 3 4 3 2 2" xfId="56600" xr:uid="{03A7C12E-2583-4027-87B1-0E1EB7D1EEA9}"/>
    <cellStyle name="Comma 3 4 2 3 4 3 3" xfId="41190" xr:uid="{930B21C4-7C43-4246-8968-30EA3CAA1E65}"/>
    <cellStyle name="Comma 3 4 2 3 4 4" xfId="17967" xr:uid="{797A6A44-1920-4587-A3A1-9F591D71B989}"/>
    <cellStyle name="Comma 3 4 2 3 4 4 2" xfId="48791" xr:uid="{6F73402B-4B42-4577-B8E1-59994B5C73C5}"/>
    <cellStyle name="Comma 3 4 2 3 4 5" xfId="33381" xr:uid="{1E0243B5-D53B-4914-A03C-1E4F84692C91}"/>
    <cellStyle name="Comma 3 4 2 3 5" xfId="4458" xr:uid="{DDFCB301-7C01-4613-ADFE-8DA928BDA62F}"/>
    <cellStyle name="Comma 3 4 2 3 5 2" xfId="12269" xr:uid="{4B7CDD89-7C2B-4F05-B646-0C94E351A05D}"/>
    <cellStyle name="Comma 3 4 2 3 5 2 2" xfId="27680" xr:uid="{94E821AE-E0EE-4017-8CC6-5F670D22C886}"/>
    <cellStyle name="Comma 3 4 2 3 5 2 2 2" xfId="58504" xr:uid="{5E71D165-5FE4-4702-A731-DD0050F188F5}"/>
    <cellStyle name="Comma 3 4 2 3 5 2 3" xfId="43094" xr:uid="{9C29E47B-DCC2-419D-9354-07D4F104ED7E}"/>
    <cellStyle name="Comma 3 4 2 3 5 3" xfId="19871" xr:uid="{24117748-E5F6-46DC-B0E6-2CF359770785}"/>
    <cellStyle name="Comma 3 4 2 3 5 3 2" xfId="50695" xr:uid="{0BF7F13C-8716-49D0-8D20-55068886FB8A}"/>
    <cellStyle name="Comma 3 4 2 3 5 4" xfId="35285" xr:uid="{8C16A71B-11BA-4470-883C-30D58551D150}"/>
    <cellStyle name="Comma 3 4 2 3 6" xfId="8466" xr:uid="{28A1583D-F9C5-45B0-93E8-94CBE1DC59E3}"/>
    <cellStyle name="Comma 3 4 2 3 6 2" xfId="23877" xr:uid="{1C01D0A0-A097-45D4-BE60-8A34FFFB986A}"/>
    <cellStyle name="Comma 3 4 2 3 6 2 2" xfId="54701" xr:uid="{43C445EE-82DD-48A0-92F6-7B84B482BB4C}"/>
    <cellStyle name="Comma 3 4 2 3 6 3" xfId="39291" xr:uid="{37E166C4-7BDE-4521-A67C-506D93D27859}"/>
    <cellStyle name="Comma 3 4 2 3 7" xfId="16068" xr:uid="{547D30B0-1274-48F5-B6A0-F8C1DD488BAF}"/>
    <cellStyle name="Comma 3 4 2 3 7 2" xfId="46892" xr:uid="{284475F0-9FF3-40B7-BDF8-628B010FA742}"/>
    <cellStyle name="Comma 3 4 2 3 8" xfId="31482" xr:uid="{C3E3722B-5F59-4519-B301-7FFF1B5EDDAA}"/>
    <cellStyle name="Comma 3 4 2 4" xfId="446" xr:uid="{F191BB55-84E4-4C35-AAED-4421D4ED5008}"/>
    <cellStyle name="Comma 3 4 2 4 2" xfId="1079" xr:uid="{B28C4103-3573-4CE4-903B-E737B728F21A}"/>
    <cellStyle name="Comma 3 4 2 4 2 2" xfId="2978" xr:uid="{8AA060E8-755D-41A8-8ACD-EE355A207F4D}"/>
    <cellStyle name="Comma 3 4 2 4 2 2 2" xfId="6781" xr:uid="{17A8E249-EA71-45BE-9B4C-9E2067F8BBD8}"/>
    <cellStyle name="Comma 3 4 2 4 2 2 2 2" xfId="14592" xr:uid="{C5F20BA8-0409-4374-8D1C-44F0FDB2636D}"/>
    <cellStyle name="Comma 3 4 2 4 2 2 2 2 2" xfId="30003" xr:uid="{2E4AF7A7-EB99-47B0-AAB9-C3A115937914}"/>
    <cellStyle name="Comma 3 4 2 4 2 2 2 2 2 2" xfId="60827" xr:uid="{269E559E-6DCB-40A3-803E-6CD03504E9D3}"/>
    <cellStyle name="Comma 3 4 2 4 2 2 2 2 3" xfId="45417" xr:uid="{9D705943-AB78-474E-AA15-4256342F951C}"/>
    <cellStyle name="Comma 3 4 2 4 2 2 2 3" xfId="22194" xr:uid="{BC8EC858-AC49-4AEB-AB80-6C754621CDAC}"/>
    <cellStyle name="Comma 3 4 2 4 2 2 2 3 2" xfId="53018" xr:uid="{DE580881-1C46-464D-A588-980D291665A0}"/>
    <cellStyle name="Comma 3 4 2 4 2 2 2 4" xfId="37608" xr:uid="{86FAA1CA-476B-4A11-AEDE-EE765CD49B12}"/>
    <cellStyle name="Comma 3 4 2 4 2 2 3" xfId="10789" xr:uid="{333027E4-50DC-4611-A9E2-E86B3C3D7353}"/>
    <cellStyle name="Comma 3 4 2 4 2 2 3 2" xfId="26200" xr:uid="{644BDF7A-58E9-4FC7-9DA8-BE56ED2CDCB4}"/>
    <cellStyle name="Comma 3 4 2 4 2 2 3 2 2" xfId="57024" xr:uid="{665DF565-BA52-45DB-9D6F-89D775F4A601}"/>
    <cellStyle name="Comma 3 4 2 4 2 2 3 3" xfId="41614" xr:uid="{1C93DEEA-38F5-4442-90CF-C503E194B691}"/>
    <cellStyle name="Comma 3 4 2 4 2 2 4" xfId="18391" xr:uid="{3BB96E3C-795B-415E-9A63-83353C42DF51}"/>
    <cellStyle name="Comma 3 4 2 4 2 2 4 2" xfId="49215" xr:uid="{B89F04FE-5D4A-4983-9351-7980ACC2166F}"/>
    <cellStyle name="Comma 3 4 2 4 2 2 5" xfId="33805" xr:uid="{1DF716D8-BE37-43F4-A6CD-86AA4E16DE9A}"/>
    <cellStyle name="Comma 3 4 2 4 2 3" xfId="4882" xr:uid="{E4DBA8C3-1718-4E67-A95E-D3195BC44470}"/>
    <cellStyle name="Comma 3 4 2 4 2 3 2" xfId="12693" xr:uid="{19132317-499C-4F9C-B466-DDF2349778A5}"/>
    <cellStyle name="Comma 3 4 2 4 2 3 2 2" xfId="28104" xr:uid="{BB312B8F-39B2-4646-9FD5-3E6DBEDB2DB3}"/>
    <cellStyle name="Comma 3 4 2 4 2 3 2 2 2" xfId="58928" xr:uid="{45CCD254-FE0F-4D04-8E91-87464F69ED5E}"/>
    <cellStyle name="Comma 3 4 2 4 2 3 2 3" xfId="43518" xr:uid="{53381EFA-6E96-4DB1-8C43-9A85DE937BDC}"/>
    <cellStyle name="Comma 3 4 2 4 2 3 3" xfId="20295" xr:uid="{59D8DF99-2F90-4B5D-80F7-DAAFF25493CD}"/>
    <cellStyle name="Comma 3 4 2 4 2 3 3 2" xfId="51119" xr:uid="{0C8AC1C4-3921-4A9F-A197-1F408280E542}"/>
    <cellStyle name="Comma 3 4 2 4 2 3 4" xfId="35709" xr:uid="{0C406719-D46A-4E03-B04B-87CE273B8F95}"/>
    <cellStyle name="Comma 3 4 2 4 2 4" xfId="8890" xr:uid="{88204DC7-232F-4EAC-9F94-F559D89FA371}"/>
    <cellStyle name="Comma 3 4 2 4 2 4 2" xfId="24301" xr:uid="{F1A0B382-0919-4EF6-96DB-F07EC56F8BB5}"/>
    <cellStyle name="Comma 3 4 2 4 2 4 2 2" xfId="55125" xr:uid="{65893F84-5C6F-43A7-8F93-B14970284890}"/>
    <cellStyle name="Comma 3 4 2 4 2 4 3" xfId="39715" xr:uid="{C1AA2A2C-1C52-4033-9D2C-02227E522508}"/>
    <cellStyle name="Comma 3 4 2 4 2 5" xfId="16492" xr:uid="{4747F824-B8C6-42F7-A514-BD46E159460D}"/>
    <cellStyle name="Comma 3 4 2 4 2 5 2" xfId="47316" xr:uid="{C9D91622-F7F7-442C-AC0F-9A87D891E73E}"/>
    <cellStyle name="Comma 3 4 2 4 2 6" xfId="31906" xr:uid="{25C9138E-6653-4CB5-9D2F-AF81D11C2E66}"/>
    <cellStyle name="Comma 3 4 2 4 3" xfId="1712" xr:uid="{9DC3AAC1-254B-4C9F-AD02-E82BC9E5490C}"/>
    <cellStyle name="Comma 3 4 2 4 3 2" xfId="3611" xr:uid="{559C6308-538D-4300-9B29-444B7F58A806}"/>
    <cellStyle name="Comma 3 4 2 4 3 2 2" xfId="7414" xr:uid="{2D73D5A8-7C44-4CD8-BB04-F33AEA5D26AC}"/>
    <cellStyle name="Comma 3 4 2 4 3 2 2 2" xfId="15225" xr:uid="{996648C2-2602-4F0E-AF0C-95B1058B9375}"/>
    <cellStyle name="Comma 3 4 2 4 3 2 2 2 2" xfId="30636" xr:uid="{20122A9C-D1E1-4475-A77A-D4EAA2688326}"/>
    <cellStyle name="Comma 3 4 2 4 3 2 2 2 2 2" xfId="61460" xr:uid="{9B572F59-C8B2-4EEA-82A2-702F29883EAF}"/>
    <cellStyle name="Comma 3 4 2 4 3 2 2 2 3" xfId="46050" xr:uid="{9E536069-1D62-4224-B4BD-DA57755CD491}"/>
    <cellStyle name="Comma 3 4 2 4 3 2 2 3" xfId="22827" xr:uid="{974E506A-894D-45A2-A6BD-6ADFF8EA5034}"/>
    <cellStyle name="Comma 3 4 2 4 3 2 2 3 2" xfId="53651" xr:uid="{7DC8FCB5-A89E-431B-B7DB-7E46755E0925}"/>
    <cellStyle name="Comma 3 4 2 4 3 2 2 4" xfId="38241" xr:uid="{2570A27C-80F9-4512-9CEC-B5011FDC251D}"/>
    <cellStyle name="Comma 3 4 2 4 3 2 3" xfId="11422" xr:uid="{F0B178DA-4A54-4D4E-8809-1697794637D0}"/>
    <cellStyle name="Comma 3 4 2 4 3 2 3 2" xfId="26833" xr:uid="{CF8991D5-3507-472B-A1F1-916F97B34271}"/>
    <cellStyle name="Comma 3 4 2 4 3 2 3 2 2" xfId="57657" xr:uid="{812D494E-1582-4926-81B7-32578D834BE0}"/>
    <cellStyle name="Comma 3 4 2 4 3 2 3 3" xfId="42247" xr:uid="{B5440D70-7F4E-4085-80FF-969180BAB1FF}"/>
    <cellStyle name="Comma 3 4 2 4 3 2 4" xfId="19024" xr:uid="{2C765BA1-6AE6-4514-8107-9FC1F3003AD3}"/>
    <cellStyle name="Comma 3 4 2 4 3 2 4 2" xfId="49848" xr:uid="{74A09A03-8C3A-4CDB-8FDE-60C185E736F0}"/>
    <cellStyle name="Comma 3 4 2 4 3 2 5" xfId="34438" xr:uid="{B3F4D750-566A-4FE0-A160-9ABF17DE3361}"/>
    <cellStyle name="Comma 3 4 2 4 3 3" xfId="5515" xr:uid="{C94AA13B-61E6-4282-8E73-EFE5E35EC538}"/>
    <cellStyle name="Comma 3 4 2 4 3 3 2" xfId="13326" xr:uid="{4095A1E8-6AA4-4744-A752-C55805A72E3A}"/>
    <cellStyle name="Comma 3 4 2 4 3 3 2 2" xfId="28737" xr:uid="{84CE0AD7-B701-42D9-9E9E-31474BB21300}"/>
    <cellStyle name="Comma 3 4 2 4 3 3 2 2 2" xfId="59561" xr:uid="{1D13CFE4-D625-412B-ABD0-B73A9DD81817}"/>
    <cellStyle name="Comma 3 4 2 4 3 3 2 3" xfId="44151" xr:uid="{C64FBB51-8E49-4779-ABE2-152061004B7A}"/>
    <cellStyle name="Comma 3 4 2 4 3 3 3" xfId="20928" xr:uid="{5B04EA59-60B9-4A9D-81B5-68D30D8A944A}"/>
    <cellStyle name="Comma 3 4 2 4 3 3 3 2" xfId="51752" xr:uid="{4A94F40E-9E02-4FE0-8F3A-9D6F8C493A9A}"/>
    <cellStyle name="Comma 3 4 2 4 3 3 4" xfId="36342" xr:uid="{3700E8A0-0A13-4946-8E5D-386BD0C17E38}"/>
    <cellStyle name="Comma 3 4 2 4 3 4" xfId="9523" xr:uid="{E02538E1-175E-4070-8787-EF4027501391}"/>
    <cellStyle name="Comma 3 4 2 4 3 4 2" xfId="24934" xr:uid="{6298E70A-F69C-4A53-9550-5736289DFD63}"/>
    <cellStyle name="Comma 3 4 2 4 3 4 2 2" xfId="55758" xr:uid="{6AD3F03B-CD33-4E8F-8FE6-6506FF30C80B}"/>
    <cellStyle name="Comma 3 4 2 4 3 4 3" xfId="40348" xr:uid="{2DC1EAFE-D6CB-4C6F-999C-E791345D3971}"/>
    <cellStyle name="Comma 3 4 2 4 3 5" xfId="17125" xr:uid="{7B9E15DD-B56D-455A-8CD2-9EAA8EEBDCC7}"/>
    <cellStyle name="Comma 3 4 2 4 3 5 2" xfId="47949" xr:uid="{85F805C6-BC63-44C6-8EF4-66629A422867}"/>
    <cellStyle name="Comma 3 4 2 4 3 6" xfId="32539" xr:uid="{841DD2D6-59D6-4959-BA06-C34557509CFB}"/>
    <cellStyle name="Comma 3 4 2 4 4" xfId="2345" xr:uid="{83E2F023-79BB-43C6-8951-B00D693CBD2C}"/>
    <cellStyle name="Comma 3 4 2 4 4 2" xfId="6148" xr:uid="{C5D222A9-7D81-4BA0-AFC7-3566C304C5CC}"/>
    <cellStyle name="Comma 3 4 2 4 4 2 2" xfId="13959" xr:uid="{D03F1509-8CC0-4CD7-9A2B-FA32D1563BC2}"/>
    <cellStyle name="Comma 3 4 2 4 4 2 2 2" xfId="29370" xr:uid="{34848B7E-CA77-4269-8D12-72926F8383A2}"/>
    <cellStyle name="Comma 3 4 2 4 4 2 2 2 2" xfId="60194" xr:uid="{B9606F12-A9AF-4777-813A-1831117B212A}"/>
    <cellStyle name="Comma 3 4 2 4 4 2 2 3" xfId="44784" xr:uid="{BCD39F40-03DB-44B0-8062-971845D2E452}"/>
    <cellStyle name="Comma 3 4 2 4 4 2 3" xfId="21561" xr:uid="{E4949E37-C464-48FF-B662-048265C04EE7}"/>
    <cellStyle name="Comma 3 4 2 4 4 2 3 2" xfId="52385" xr:uid="{C46E3A36-FABE-4D36-85A4-24C79F0138B5}"/>
    <cellStyle name="Comma 3 4 2 4 4 2 4" xfId="36975" xr:uid="{A0E98EE2-ED3C-4B07-B084-77E22B8202BB}"/>
    <cellStyle name="Comma 3 4 2 4 4 3" xfId="10156" xr:uid="{4E2480B8-401C-46D1-B637-CD2FBC94D305}"/>
    <cellStyle name="Comma 3 4 2 4 4 3 2" xfId="25567" xr:uid="{51AAE2F8-6704-4E06-B3F4-DBB84CEAB19F}"/>
    <cellStyle name="Comma 3 4 2 4 4 3 2 2" xfId="56391" xr:uid="{72CE4E41-02C2-48B6-932D-F27DBD346AB6}"/>
    <cellStyle name="Comma 3 4 2 4 4 3 3" xfId="40981" xr:uid="{D6BE9FE6-0E50-4C18-8990-E3D87018C2C5}"/>
    <cellStyle name="Comma 3 4 2 4 4 4" xfId="17758" xr:uid="{F64FDE2B-FC4C-41FC-9512-47AB8D59ED2E}"/>
    <cellStyle name="Comma 3 4 2 4 4 4 2" xfId="48582" xr:uid="{E7D12A18-CA5F-493B-89F5-10B0E9CD5AFA}"/>
    <cellStyle name="Comma 3 4 2 4 4 5" xfId="33172" xr:uid="{4712B9F7-1A90-4DBA-8152-B89280A715C1}"/>
    <cellStyle name="Comma 3 4 2 4 5" xfId="4249" xr:uid="{75E0F38B-11A4-405E-9018-99E919F4ED38}"/>
    <cellStyle name="Comma 3 4 2 4 5 2" xfId="12060" xr:uid="{FE4B2BA8-31DB-4BA9-912E-E7B61D06D2A6}"/>
    <cellStyle name="Comma 3 4 2 4 5 2 2" xfId="27471" xr:uid="{4EFF97C7-FE72-4F6B-BB56-5A5B9FC4FFDA}"/>
    <cellStyle name="Comma 3 4 2 4 5 2 2 2" xfId="58295" xr:uid="{9327256C-2158-42E1-9CFA-B2FAE54CB8AD}"/>
    <cellStyle name="Comma 3 4 2 4 5 2 3" xfId="42885" xr:uid="{D6EE8694-5E6C-4A4A-9967-B6B8CC6D4F79}"/>
    <cellStyle name="Comma 3 4 2 4 5 3" xfId="19662" xr:uid="{C3938433-B672-4621-B09F-E6D4810B6007}"/>
    <cellStyle name="Comma 3 4 2 4 5 3 2" xfId="50486" xr:uid="{2ABF5956-22FA-46D2-87C1-9413C2E097D0}"/>
    <cellStyle name="Comma 3 4 2 4 5 4" xfId="35076" xr:uid="{2054D614-3846-45FC-BEF4-F65150B9ED6D}"/>
    <cellStyle name="Comma 3 4 2 4 6" xfId="8257" xr:uid="{9B29878D-7D24-4E70-9081-480CB9A893C7}"/>
    <cellStyle name="Comma 3 4 2 4 6 2" xfId="23668" xr:uid="{F2DBF0ED-F077-4AB7-BFF8-81D111493869}"/>
    <cellStyle name="Comma 3 4 2 4 6 2 2" xfId="54492" xr:uid="{25CA4BE8-D68A-4007-83CE-19C884861D9C}"/>
    <cellStyle name="Comma 3 4 2 4 6 3" xfId="39082" xr:uid="{A0518BC0-A594-4667-981F-87EBCCD6AC0B}"/>
    <cellStyle name="Comma 3 4 2 4 7" xfId="15859" xr:uid="{2CF6B02D-28F8-4FDD-A322-1E6CBED508B8}"/>
    <cellStyle name="Comma 3 4 2 4 7 2" xfId="46683" xr:uid="{20E002A6-B2AF-4965-B147-8985C5442E4F}"/>
    <cellStyle name="Comma 3 4 2 4 8" xfId="31273" xr:uid="{A96B4456-8993-4DF2-89E0-8EE1D85DFCD9}"/>
    <cellStyle name="Comma 3 4 2 5" xfId="866" xr:uid="{ED75CA6A-8E89-4845-AE75-E22A21D2340A}"/>
    <cellStyle name="Comma 3 4 2 5 2" xfId="2765" xr:uid="{E9C82B86-0160-499B-9759-F3077FA1EB34}"/>
    <cellStyle name="Comma 3 4 2 5 2 2" xfId="6568" xr:uid="{5E31D774-06F6-4FA1-B1C5-452FF49A59E4}"/>
    <cellStyle name="Comma 3 4 2 5 2 2 2" xfId="14379" xr:uid="{963BB3A2-F6BA-4A02-8EDC-1730C8D5DB32}"/>
    <cellStyle name="Comma 3 4 2 5 2 2 2 2" xfId="29790" xr:uid="{DB30909C-089C-4EDC-BF76-A255D8D69D2D}"/>
    <cellStyle name="Comma 3 4 2 5 2 2 2 2 2" xfId="60614" xr:uid="{024A2CCC-11C9-48AD-9EC7-90603E57774E}"/>
    <cellStyle name="Comma 3 4 2 5 2 2 2 3" xfId="45204" xr:uid="{A020E837-41FE-416E-AA76-BB6C96F788A0}"/>
    <cellStyle name="Comma 3 4 2 5 2 2 3" xfId="21981" xr:uid="{0F3984A5-9F40-406E-BD88-9B09F575360D}"/>
    <cellStyle name="Comma 3 4 2 5 2 2 3 2" xfId="52805" xr:uid="{9649B348-01CF-4516-BA00-211D2DA85057}"/>
    <cellStyle name="Comma 3 4 2 5 2 2 4" xfId="37395" xr:uid="{152B131B-F17E-4254-AE8E-6D7531952081}"/>
    <cellStyle name="Comma 3 4 2 5 2 3" xfId="10576" xr:uid="{E92AAF73-16F5-4001-9D96-99DC294BD430}"/>
    <cellStyle name="Comma 3 4 2 5 2 3 2" xfId="25987" xr:uid="{345FDE57-61D2-463A-AACC-8906A642AE5D}"/>
    <cellStyle name="Comma 3 4 2 5 2 3 2 2" xfId="56811" xr:uid="{728F8C50-36EF-4257-A633-3014ADAD9F32}"/>
    <cellStyle name="Comma 3 4 2 5 2 3 3" xfId="41401" xr:uid="{CCDA6DC9-9487-402C-8984-6AB3409A1AF4}"/>
    <cellStyle name="Comma 3 4 2 5 2 4" xfId="18178" xr:uid="{63E5FCC7-478B-4E68-9872-CDBCA99D9C56}"/>
    <cellStyle name="Comma 3 4 2 5 2 4 2" xfId="49002" xr:uid="{629BDC45-FA49-40BB-BA72-7C12BB34C2CA}"/>
    <cellStyle name="Comma 3 4 2 5 2 5" xfId="33592" xr:uid="{6B2884FE-4855-4197-8967-B6566791F725}"/>
    <cellStyle name="Comma 3 4 2 5 3" xfId="4669" xr:uid="{A32D2F79-28B5-4C86-9487-3BB51D281056}"/>
    <cellStyle name="Comma 3 4 2 5 3 2" xfId="12480" xr:uid="{1E5D142C-A3D6-4B3A-934C-5954E933C2AA}"/>
    <cellStyle name="Comma 3 4 2 5 3 2 2" xfId="27891" xr:uid="{00BC956E-C211-489D-8771-7A8D7F2EA830}"/>
    <cellStyle name="Comma 3 4 2 5 3 2 2 2" xfId="58715" xr:uid="{8D0DCD42-5ADE-439F-933A-C3E705FB3713}"/>
    <cellStyle name="Comma 3 4 2 5 3 2 3" xfId="43305" xr:uid="{33F7CF08-3B3A-4967-ABAE-F02FD1E20C7C}"/>
    <cellStyle name="Comma 3 4 2 5 3 3" xfId="20082" xr:uid="{760D6530-EE31-4A7B-A252-7E3E1A89116A}"/>
    <cellStyle name="Comma 3 4 2 5 3 3 2" xfId="50906" xr:uid="{F9AD52B5-C73B-4BE7-B930-CC21D525128A}"/>
    <cellStyle name="Comma 3 4 2 5 3 4" xfId="35496" xr:uid="{2671A716-6ABD-4C88-AB5B-564D9FFFF0F5}"/>
    <cellStyle name="Comma 3 4 2 5 4" xfId="8677" xr:uid="{47EC8F68-C583-40F2-A752-4871D7928CF4}"/>
    <cellStyle name="Comma 3 4 2 5 4 2" xfId="24088" xr:uid="{8D7886AD-5BA9-4F9C-A2FA-3A76C6F8A27A}"/>
    <cellStyle name="Comma 3 4 2 5 4 2 2" xfId="54912" xr:uid="{419FE577-EB7A-40E2-AC36-17616482184C}"/>
    <cellStyle name="Comma 3 4 2 5 4 3" xfId="39502" xr:uid="{841C63E3-F4BD-4006-A30F-289A3F9949AD}"/>
    <cellStyle name="Comma 3 4 2 5 5" xfId="16279" xr:uid="{14C3BA49-9814-497B-AFB6-919A4AFC1062}"/>
    <cellStyle name="Comma 3 4 2 5 5 2" xfId="47103" xr:uid="{0B2ADB00-E5EF-4A1B-9751-5756BAE94A13}"/>
    <cellStyle name="Comma 3 4 2 5 6" xfId="31693" xr:uid="{EF6385E7-DC2C-4ADE-908A-AFFDF5C1571D}"/>
    <cellStyle name="Comma 3 4 2 6" xfId="1499" xr:uid="{98A361F3-3C38-4EC9-9C64-717C4283CCD7}"/>
    <cellStyle name="Comma 3 4 2 6 2" xfId="3398" xr:uid="{F620E1FA-9334-4617-BF1F-04AD83385672}"/>
    <cellStyle name="Comma 3 4 2 6 2 2" xfId="7201" xr:uid="{53E0B2A1-F28F-4FFC-8ECE-464AD1D2CA9B}"/>
    <cellStyle name="Comma 3 4 2 6 2 2 2" xfId="15012" xr:uid="{666EBF93-F80F-4D0E-A932-568EB06BD56A}"/>
    <cellStyle name="Comma 3 4 2 6 2 2 2 2" xfId="30423" xr:uid="{E5EBD5A4-5A2C-4E19-BAC7-0CDC9A5AC229}"/>
    <cellStyle name="Comma 3 4 2 6 2 2 2 2 2" xfId="61247" xr:uid="{56C4E1C6-DA43-49C8-8390-1E58CCE75205}"/>
    <cellStyle name="Comma 3 4 2 6 2 2 2 3" xfId="45837" xr:uid="{8EF8B0C8-2083-4026-831E-E5BD412B603F}"/>
    <cellStyle name="Comma 3 4 2 6 2 2 3" xfId="22614" xr:uid="{FC1F63AA-23DE-4AFB-9762-33357ACB8A31}"/>
    <cellStyle name="Comma 3 4 2 6 2 2 3 2" xfId="53438" xr:uid="{8A1B2EC8-69D0-416B-9067-5F059CB5605F}"/>
    <cellStyle name="Comma 3 4 2 6 2 2 4" xfId="38028" xr:uid="{18B59E52-2E09-4DA4-AA54-125304D5C4EE}"/>
    <cellStyle name="Comma 3 4 2 6 2 3" xfId="11209" xr:uid="{83386AE5-D927-4599-BE50-D0DE3A7E0C29}"/>
    <cellStyle name="Comma 3 4 2 6 2 3 2" xfId="26620" xr:uid="{2BA4BD56-7B39-4C78-965F-2788E8A885A5}"/>
    <cellStyle name="Comma 3 4 2 6 2 3 2 2" xfId="57444" xr:uid="{621EEE82-3BF9-404A-924A-AA5AEB3AAD4A}"/>
    <cellStyle name="Comma 3 4 2 6 2 3 3" xfId="42034" xr:uid="{2D9918D8-9AC6-433C-924F-5291AD1AD4A8}"/>
    <cellStyle name="Comma 3 4 2 6 2 4" xfId="18811" xr:uid="{C5086B30-8179-4ABB-AED6-5DEE8379BCAA}"/>
    <cellStyle name="Comma 3 4 2 6 2 4 2" xfId="49635" xr:uid="{D16FB351-247A-49A8-8C63-28141C576066}"/>
    <cellStyle name="Comma 3 4 2 6 2 5" xfId="34225" xr:uid="{9F207596-6B4F-4926-ADDA-C6A0E2BAB8E0}"/>
    <cellStyle name="Comma 3 4 2 6 3" xfId="5302" xr:uid="{D71CB7F8-F92E-429C-8162-42CD8882A9CF}"/>
    <cellStyle name="Comma 3 4 2 6 3 2" xfId="13113" xr:uid="{E0CF6B8A-ED6B-4971-9CDC-357C3D41206C}"/>
    <cellStyle name="Comma 3 4 2 6 3 2 2" xfId="28524" xr:uid="{EDD2CD3D-C70F-4B51-B844-728F945185F3}"/>
    <cellStyle name="Comma 3 4 2 6 3 2 2 2" xfId="59348" xr:uid="{DF3CE83F-CE91-408C-A2A7-0DE86A863993}"/>
    <cellStyle name="Comma 3 4 2 6 3 2 3" xfId="43938" xr:uid="{B1A71605-B38B-4453-9F7F-DFF85FEB0269}"/>
    <cellStyle name="Comma 3 4 2 6 3 3" xfId="20715" xr:uid="{5F74A5FF-A542-4ECE-BC85-546E034F327E}"/>
    <cellStyle name="Comma 3 4 2 6 3 3 2" xfId="51539" xr:uid="{51610AFA-92ED-4F80-8278-FA4065BDDBE9}"/>
    <cellStyle name="Comma 3 4 2 6 3 4" xfId="36129" xr:uid="{FF8DEF81-21A4-490A-BF94-4071CF6A5EFC}"/>
    <cellStyle name="Comma 3 4 2 6 4" xfId="9310" xr:uid="{7F359506-473A-4260-AE1A-08A214B48674}"/>
    <cellStyle name="Comma 3 4 2 6 4 2" xfId="24721" xr:uid="{444C7414-BBFC-4A7C-B1E6-DA9B4E13E79B}"/>
    <cellStyle name="Comma 3 4 2 6 4 2 2" xfId="55545" xr:uid="{7D985AC6-3C8F-4AD0-980D-E5D9F4FFEFB4}"/>
    <cellStyle name="Comma 3 4 2 6 4 3" xfId="40135" xr:uid="{B25ED18A-936F-4FF4-9C87-E3CFA8269152}"/>
    <cellStyle name="Comma 3 4 2 6 5" xfId="16912" xr:uid="{3CA9C3A0-9EA3-4AE6-BD61-22801CBBA3A1}"/>
    <cellStyle name="Comma 3 4 2 6 5 2" xfId="47736" xr:uid="{5C7B209B-BAE7-44E9-966B-AF68B3A23DDD}"/>
    <cellStyle name="Comma 3 4 2 6 6" xfId="32326" xr:uid="{CAAC4BFB-06C3-45C7-8477-C878EB4A5387}"/>
    <cellStyle name="Comma 3 4 2 7" xfId="2132" xr:uid="{8D79EBC7-FE9F-4184-8BD8-2DA67BA91DF5}"/>
    <cellStyle name="Comma 3 4 2 7 2" xfId="5935" xr:uid="{A3174E44-0FCD-4D0B-A423-31A3872DEBDE}"/>
    <cellStyle name="Comma 3 4 2 7 2 2" xfId="13746" xr:uid="{043974D7-168B-4380-8214-E36CD3B61834}"/>
    <cellStyle name="Comma 3 4 2 7 2 2 2" xfId="29157" xr:uid="{009EF829-4C41-44F1-BF76-DFDA620E5DE6}"/>
    <cellStyle name="Comma 3 4 2 7 2 2 2 2" xfId="59981" xr:uid="{A66E7A17-9B3A-4AF8-AA81-24911B705B82}"/>
    <cellStyle name="Comma 3 4 2 7 2 2 3" xfId="44571" xr:uid="{45AD645F-C907-46A2-A5F6-9AB9B89863CD}"/>
    <cellStyle name="Comma 3 4 2 7 2 3" xfId="21348" xr:uid="{993DEAA6-E232-4467-B424-9B31C0FC497B}"/>
    <cellStyle name="Comma 3 4 2 7 2 3 2" xfId="52172" xr:uid="{BF22A1C9-E1F7-4255-B624-C1ECE7BDEFC7}"/>
    <cellStyle name="Comma 3 4 2 7 2 4" xfId="36762" xr:uid="{5DA33C13-4AFC-4FE8-9E19-B83EFBD5223C}"/>
    <cellStyle name="Comma 3 4 2 7 3" xfId="9943" xr:uid="{9353BD1C-7165-4ED7-9939-6921FADAE613}"/>
    <cellStyle name="Comma 3 4 2 7 3 2" xfId="25354" xr:uid="{5420467A-E6A3-410E-A3B8-43AAF37AD713}"/>
    <cellStyle name="Comma 3 4 2 7 3 2 2" xfId="56178" xr:uid="{C78436AF-C910-47EA-9AFB-70C9BD91FB75}"/>
    <cellStyle name="Comma 3 4 2 7 3 3" xfId="40768" xr:uid="{FF8FEA3D-6037-42E8-AE36-6C90198B19A7}"/>
    <cellStyle name="Comma 3 4 2 7 4" xfId="17545" xr:uid="{9B204175-3FC1-4044-922F-F385568F56E2}"/>
    <cellStyle name="Comma 3 4 2 7 4 2" xfId="48369" xr:uid="{4AC33ECC-73F3-4AAB-B742-66779FC60206}"/>
    <cellStyle name="Comma 3 4 2 7 5" xfId="32959" xr:uid="{710BCC47-4A7C-47AF-830A-48E8C9BE961F}"/>
    <cellStyle name="Comma 3 4 2 8" xfId="4036" xr:uid="{8CC169FE-2A9D-419C-9486-FC2590B52C9C}"/>
    <cellStyle name="Comma 3 4 2 8 2" xfId="11847" xr:uid="{FE80C5D6-92C0-4959-B425-8EFA33063148}"/>
    <cellStyle name="Comma 3 4 2 8 2 2" xfId="27258" xr:uid="{C8494CB1-19C7-4B4F-898D-D52D0D471D69}"/>
    <cellStyle name="Comma 3 4 2 8 2 2 2" xfId="58082" xr:uid="{A10C4765-3B08-4073-909C-F8979887D9F5}"/>
    <cellStyle name="Comma 3 4 2 8 2 3" xfId="42672" xr:uid="{CA7B1459-23C7-4EBE-B8E4-0B9DF6B9E0FB}"/>
    <cellStyle name="Comma 3 4 2 8 3" xfId="19449" xr:uid="{F47BFB7C-C88F-4CCD-AAA5-0D5244A68F6B}"/>
    <cellStyle name="Comma 3 4 2 8 3 2" xfId="50273" xr:uid="{4DB5AA5E-E8AF-4BF9-B1D2-A4471F8197D3}"/>
    <cellStyle name="Comma 3 4 2 8 4" xfId="34863" xr:uid="{2AE4DAA9-C8E3-437F-8AD2-4C577A605973}"/>
    <cellStyle name="Comma 3 4 2 9" xfId="8044" xr:uid="{E357BA05-8240-44E1-8AFB-5877DB25FF99}"/>
    <cellStyle name="Comma 3 4 2 9 2" xfId="23455" xr:uid="{57DA71DB-AC3A-484E-A60F-ED13F72F2911}"/>
    <cellStyle name="Comma 3 4 2 9 2 2" xfId="54279" xr:uid="{656765B8-5124-40CD-993A-09A935C1AF6D}"/>
    <cellStyle name="Comma 3 4 2 9 3" xfId="38869" xr:uid="{F58B703B-3B13-45E1-9C41-2F73020251A1}"/>
    <cellStyle name="Comma 3 4 3" xfId="264" xr:uid="{80D0348C-FB33-4E05-B972-755CEAA909B6}"/>
    <cellStyle name="Comma 3 4 3 10" xfId="15686" xr:uid="{05789DA4-C9DD-460C-BADF-2EE1A33CDB5C}"/>
    <cellStyle name="Comma 3 4 3 10 2" xfId="46510" xr:uid="{066AB00B-C34B-4B94-B690-59E2EE9D3653}"/>
    <cellStyle name="Comma 3 4 3 11" xfId="31100" xr:uid="{CDF6E15C-230E-4528-9512-5142C11D9EBF}"/>
    <cellStyle name="Comma 3 4 3 2" xfId="695" xr:uid="{167BF5D4-BFA6-4520-AB3F-84FB04FF2B46}"/>
    <cellStyle name="Comma 3 4 3 2 2" xfId="1328" xr:uid="{0D23EB73-A6E0-473B-84C7-5BFEFD1BB616}"/>
    <cellStyle name="Comma 3 4 3 2 2 2" xfId="3227" xr:uid="{4D94E0E9-1916-403B-8107-E7F8391F67B5}"/>
    <cellStyle name="Comma 3 4 3 2 2 2 2" xfId="7030" xr:uid="{1E5316BD-9FF9-4A87-9851-C99D63FE3794}"/>
    <cellStyle name="Comma 3 4 3 2 2 2 2 2" xfId="14841" xr:uid="{E97CFB96-51BE-4CB6-9AEF-7C8ECD01AD33}"/>
    <cellStyle name="Comma 3 4 3 2 2 2 2 2 2" xfId="30252" xr:uid="{B23DE2C4-5086-4F75-8CB6-9FE67811E445}"/>
    <cellStyle name="Comma 3 4 3 2 2 2 2 2 2 2" xfId="61076" xr:uid="{AB246B8B-6637-4A4F-A192-47FF2941702E}"/>
    <cellStyle name="Comma 3 4 3 2 2 2 2 2 3" xfId="45666" xr:uid="{277CCC95-2A69-4226-8495-757FBB749639}"/>
    <cellStyle name="Comma 3 4 3 2 2 2 2 3" xfId="22443" xr:uid="{4D856911-9512-4CE2-9C74-C35BA6CD62D1}"/>
    <cellStyle name="Comma 3 4 3 2 2 2 2 3 2" xfId="53267" xr:uid="{CAE7210E-B452-448C-B6A1-CEE9782CF1CB}"/>
    <cellStyle name="Comma 3 4 3 2 2 2 2 4" xfId="37857" xr:uid="{47E06698-FE5F-49B0-AD93-481ACD0D3317}"/>
    <cellStyle name="Comma 3 4 3 2 2 2 3" xfId="11038" xr:uid="{F31EDCA0-1B1D-4A18-AF6B-A50FFFE88684}"/>
    <cellStyle name="Comma 3 4 3 2 2 2 3 2" xfId="26449" xr:uid="{2752288E-0592-45F8-8573-0087CE05EDD5}"/>
    <cellStyle name="Comma 3 4 3 2 2 2 3 2 2" xfId="57273" xr:uid="{B82C5073-621B-47DF-8FC3-1F33F5658A58}"/>
    <cellStyle name="Comma 3 4 3 2 2 2 3 3" xfId="41863" xr:uid="{1520BDAD-24B1-45B0-A5D9-CDA510D4AC5B}"/>
    <cellStyle name="Comma 3 4 3 2 2 2 4" xfId="18640" xr:uid="{13FD397C-CF45-4A87-A12C-384C9DF2E65C}"/>
    <cellStyle name="Comma 3 4 3 2 2 2 4 2" xfId="49464" xr:uid="{789A74EB-56A1-4FA6-BC8A-F70775FDCE47}"/>
    <cellStyle name="Comma 3 4 3 2 2 2 5" xfId="34054" xr:uid="{507B5DCC-3AB2-413F-9356-7CCA38BE1CF7}"/>
    <cellStyle name="Comma 3 4 3 2 2 3" xfId="5131" xr:uid="{9F1B1F32-08A1-43C8-A701-0748939B778D}"/>
    <cellStyle name="Comma 3 4 3 2 2 3 2" xfId="12942" xr:uid="{F420634B-33E8-40DF-8794-CD0DFAFA9A17}"/>
    <cellStyle name="Comma 3 4 3 2 2 3 2 2" xfId="28353" xr:uid="{8B44BE9B-43BB-45B0-BA47-C71E67B9FA24}"/>
    <cellStyle name="Comma 3 4 3 2 2 3 2 2 2" xfId="59177" xr:uid="{57C7C0D2-A398-45D8-B51F-FAFDE02D9BC6}"/>
    <cellStyle name="Comma 3 4 3 2 2 3 2 3" xfId="43767" xr:uid="{1DE4A799-88C7-4A7A-A2E5-064A808C20E8}"/>
    <cellStyle name="Comma 3 4 3 2 2 3 3" xfId="20544" xr:uid="{0DD528A3-0078-4EF4-BCAC-938D5A8697E7}"/>
    <cellStyle name="Comma 3 4 3 2 2 3 3 2" xfId="51368" xr:uid="{74C2625E-5724-4488-AE64-3B11B552BB0C}"/>
    <cellStyle name="Comma 3 4 3 2 2 3 4" xfId="35958" xr:uid="{F647F0E1-5C30-436D-BB0B-CC12D0E3C889}"/>
    <cellStyle name="Comma 3 4 3 2 2 4" xfId="9139" xr:uid="{1FF3D69C-2CAD-4137-98C5-92C292F713EE}"/>
    <cellStyle name="Comma 3 4 3 2 2 4 2" xfId="24550" xr:uid="{BA05CB54-30A5-40D7-AA94-6F8AA7CFE729}"/>
    <cellStyle name="Comma 3 4 3 2 2 4 2 2" xfId="55374" xr:uid="{4169E3C8-3C64-4A2A-89B2-BCA91EEED8B0}"/>
    <cellStyle name="Comma 3 4 3 2 2 4 3" xfId="39964" xr:uid="{EFA3BC8E-5497-4B33-AD2C-1B54A16CFD98}"/>
    <cellStyle name="Comma 3 4 3 2 2 5" xfId="16741" xr:uid="{2D8429BE-CC0C-4A82-AE5A-7FD9C8218325}"/>
    <cellStyle name="Comma 3 4 3 2 2 5 2" xfId="47565" xr:uid="{7ED17916-EE77-4AFF-A1EB-D7D55FE4EC51}"/>
    <cellStyle name="Comma 3 4 3 2 2 6" xfId="32155" xr:uid="{89ED128B-0E3E-4009-8E92-72C90D99FD59}"/>
    <cellStyle name="Comma 3 4 3 2 3" xfId="1961" xr:uid="{84030B4F-3EE9-4A7C-83E1-9F860DF6E119}"/>
    <cellStyle name="Comma 3 4 3 2 3 2" xfId="3860" xr:uid="{A9684225-E970-4054-A13D-96DF6E3776F4}"/>
    <cellStyle name="Comma 3 4 3 2 3 2 2" xfId="7663" xr:uid="{3EAD93BE-35BB-4FB1-9E23-D590A9C15EFE}"/>
    <cellStyle name="Comma 3 4 3 2 3 2 2 2" xfId="15474" xr:uid="{EC2A7B04-9A2C-4BE4-AA0E-40EC57651C4F}"/>
    <cellStyle name="Comma 3 4 3 2 3 2 2 2 2" xfId="30885" xr:uid="{BD0E2AD3-EA9A-4693-A1BC-57669985ECC6}"/>
    <cellStyle name="Comma 3 4 3 2 3 2 2 2 2 2" xfId="61709" xr:uid="{23407682-0C07-40B0-A64C-ABBA91E095ED}"/>
    <cellStyle name="Comma 3 4 3 2 3 2 2 2 3" xfId="46299" xr:uid="{4656FF21-B79B-4B4B-B570-77A440626357}"/>
    <cellStyle name="Comma 3 4 3 2 3 2 2 3" xfId="23076" xr:uid="{8379F204-61FC-479E-B149-2D54B1910CEA}"/>
    <cellStyle name="Comma 3 4 3 2 3 2 2 3 2" xfId="53900" xr:uid="{66CF052C-3416-4D9F-89C2-9EA7CE9F05B7}"/>
    <cellStyle name="Comma 3 4 3 2 3 2 2 4" xfId="38490" xr:uid="{7FF3E3FF-3838-4103-94D0-7AD94A605B07}"/>
    <cellStyle name="Comma 3 4 3 2 3 2 3" xfId="11671" xr:uid="{E4121B9A-B7DD-44B7-9DBE-195010D34888}"/>
    <cellStyle name="Comma 3 4 3 2 3 2 3 2" xfId="27082" xr:uid="{AD6362A5-6349-44A9-B20E-EDDE8C336D77}"/>
    <cellStyle name="Comma 3 4 3 2 3 2 3 2 2" xfId="57906" xr:uid="{E3A751A4-9817-4E6C-B654-1B6F296FC691}"/>
    <cellStyle name="Comma 3 4 3 2 3 2 3 3" xfId="42496" xr:uid="{C9A5F128-D533-4F5B-ABE4-9965CEF2E914}"/>
    <cellStyle name="Comma 3 4 3 2 3 2 4" xfId="19273" xr:uid="{57E967F1-8D53-4BB5-8119-5E5971F16CB7}"/>
    <cellStyle name="Comma 3 4 3 2 3 2 4 2" xfId="50097" xr:uid="{37554EA0-F4A4-4AE0-BF18-73D1135486FB}"/>
    <cellStyle name="Comma 3 4 3 2 3 2 5" xfId="34687" xr:uid="{24584914-9F50-497D-B18A-2F38D703D02B}"/>
    <cellStyle name="Comma 3 4 3 2 3 3" xfId="5764" xr:uid="{29E46D38-102E-4456-AB86-0364ADEC33C5}"/>
    <cellStyle name="Comma 3 4 3 2 3 3 2" xfId="13575" xr:uid="{C6F1532E-31B1-44C7-A0DA-214B6B481FD1}"/>
    <cellStyle name="Comma 3 4 3 2 3 3 2 2" xfId="28986" xr:uid="{51E23266-54F1-4AB2-997C-2C1BEAFEF5C8}"/>
    <cellStyle name="Comma 3 4 3 2 3 3 2 2 2" xfId="59810" xr:uid="{9106DDD8-01DA-4394-999E-701BC702CB28}"/>
    <cellStyle name="Comma 3 4 3 2 3 3 2 3" xfId="44400" xr:uid="{E2406C63-1A8C-40E8-9022-946220E7BA23}"/>
    <cellStyle name="Comma 3 4 3 2 3 3 3" xfId="21177" xr:uid="{A907992D-C7DA-4E6A-BBAD-3D86E0EC28A0}"/>
    <cellStyle name="Comma 3 4 3 2 3 3 3 2" xfId="52001" xr:uid="{A8DEB468-7C5D-4C16-B247-C53C48501A1C}"/>
    <cellStyle name="Comma 3 4 3 2 3 3 4" xfId="36591" xr:uid="{398CA8C8-B2C2-4828-852E-1B03EC7AF590}"/>
    <cellStyle name="Comma 3 4 3 2 3 4" xfId="9772" xr:uid="{3EA8351F-C2B9-486E-97A6-EDC8E66B3930}"/>
    <cellStyle name="Comma 3 4 3 2 3 4 2" xfId="25183" xr:uid="{3676BA96-7488-41DE-88B5-15B65A108027}"/>
    <cellStyle name="Comma 3 4 3 2 3 4 2 2" xfId="56007" xr:uid="{CE684B8C-2E79-4FEC-8E78-B79CA18F6050}"/>
    <cellStyle name="Comma 3 4 3 2 3 4 3" xfId="40597" xr:uid="{8A383B46-32C3-4E5F-B9D3-E71B15F4F21E}"/>
    <cellStyle name="Comma 3 4 3 2 3 5" xfId="17374" xr:uid="{0ADE7206-3CB4-4E7D-9FAC-7BCFCD675EF6}"/>
    <cellStyle name="Comma 3 4 3 2 3 5 2" xfId="48198" xr:uid="{79EB8E29-D1C2-4101-AA3D-00DBADB5F91F}"/>
    <cellStyle name="Comma 3 4 3 2 3 6" xfId="32788" xr:uid="{CC3E7FBD-8880-4747-893D-70EBCD25E959}"/>
    <cellStyle name="Comma 3 4 3 2 4" xfId="2594" xr:uid="{B940919B-AEF7-462A-941B-DC1A7F68DCC0}"/>
    <cellStyle name="Comma 3 4 3 2 4 2" xfId="6397" xr:uid="{C25700D3-8A26-447F-83EB-2A381CA27228}"/>
    <cellStyle name="Comma 3 4 3 2 4 2 2" xfId="14208" xr:uid="{65BBE843-C6D3-4238-AE8D-5A5D87E44C2A}"/>
    <cellStyle name="Comma 3 4 3 2 4 2 2 2" xfId="29619" xr:uid="{C7AAAA95-F5BC-4547-9179-104A51EF0AEF}"/>
    <cellStyle name="Comma 3 4 3 2 4 2 2 2 2" xfId="60443" xr:uid="{E82EEEB5-6182-477F-8D8C-23C3112094A6}"/>
    <cellStyle name="Comma 3 4 3 2 4 2 2 3" xfId="45033" xr:uid="{040BFE7B-B76D-44E6-96E3-591C3C12E4E3}"/>
    <cellStyle name="Comma 3 4 3 2 4 2 3" xfId="21810" xr:uid="{55FA3E3B-D8ED-492C-96D4-CE79C67CF722}"/>
    <cellStyle name="Comma 3 4 3 2 4 2 3 2" xfId="52634" xr:uid="{D16ABECB-43F9-4197-8D49-CA1A408AA146}"/>
    <cellStyle name="Comma 3 4 3 2 4 2 4" xfId="37224" xr:uid="{1DEEC69E-23FC-49D2-8CCA-A524DFD8F6C2}"/>
    <cellStyle name="Comma 3 4 3 2 4 3" xfId="10405" xr:uid="{B82B9893-7863-4BF7-BBD3-5A05744ED4BD}"/>
    <cellStyle name="Comma 3 4 3 2 4 3 2" xfId="25816" xr:uid="{539C6730-7435-47E3-B233-4576796CA984}"/>
    <cellStyle name="Comma 3 4 3 2 4 3 2 2" xfId="56640" xr:uid="{B88824C1-E7B6-41C4-A0EA-8539192F9B38}"/>
    <cellStyle name="Comma 3 4 3 2 4 3 3" xfId="41230" xr:uid="{8FEDBD3E-5F33-4192-A65A-4868F9F8222F}"/>
    <cellStyle name="Comma 3 4 3 2 4 4" xfId="18007" xr:uid="{110A8091-4B31-4071-9274-2DA3B2F8A201}"/>
    <cellStyle name="Comma 3 4 3 2 4 4 2" xfId="48831" xr:uid="{7585A246-9502-4B45-BE79-98BBE8AFAF76}"/>
    <cellStyle name="Comma 3 4 3 2 4 5" xfId="33421" xr:uid="{F3201517-C667-451E-ABA8-B0524140EBD2}"/>
    <cellStyle name="Comma 3 4 3 2 5" xfId="4498" xr:uid="{96ED76B6-1305-4DF4-B4FF-EDF531E26F8F}"/>
    <cellStyle name="Comma 3 4 3 2 5 2" xfId="12309" xr:uid="{93007EC9-4017-467F-92C0-6FA7A36234EF}"/>
    <cellStyle name="Comma 3 4 3 2 5 2 2" xfId="27720" xr:uid="{111AD7E4-3526-42E1-B451-F32ABDE77C14}"/>
    <cellStyle name="Comma 3 4 3 2 5 2 2 2" xfId="58544" xr:uid="{7BAE6A16-41E4-4AA9-BF36-753B05D1E2A9}"/>
    <cellStyle name="Comma 3 4 3 2 5 2 3" xfId="43134" xr:uid="{CE68A3AD-50B7-4B30-9543-B94F88F80CA2}"/>
    <cellStyle name="Comma 3 4 3 2 5 3" xfId="19911" xr:uid="{88F830AB-341E-4F3C-AEFD-4A6E0033962B}"/>
    <cellStyle name="Comma 3 4 3 2 5 3 2" xfId="50735" xr:uid="{AB27B992-ECF6-4CA5-B832-7E45F6689E11}"/>
    <cellStyle name="Comma 3 4 3 2 5 4" xfId="35325" xr:uid="{FA225AA8-BB03-4FEC-A455-1C31F547D1D8}"/>
    <cellStyle name="Comma 3 4 3 2 6" xfId="8506" xr:uid="{BA200F01-A36F-4128-B3DC-F8AB4861EAE5}"/>
    <cellStyle name="Comma 3 4 3 2 6 2" xfId="23917" xr:uid="{EA46D906-9C66-490A-BFC6-2E967C7B717B}"/>
    <cellStyle name="Comma 3 4 3 2 6 2 2" xfId="54741" xr:uid="{54A089D4-448D-40E1-AD0C-0CFA7BB74BDD}"/>
    <cellStyle name="Comma 3 4 3 2 6 3" xfId="39331" xr:uid="{F73AABA5-66F4-4138-A1F5-58C577C5B2AC}"/>
    <cellStyle name="Comma 3 4 3 2 7" xfId="16108" xr:uid="{604D4A54-F1AE-4FA0-A9C6-70354A347786}"/>
    <cellStyle name="Comma 3 4 3 2 7 2" xfId="46932" xr:uid="{A370243D-3D6C-4974-A9DB-9EAC6FC366AF}"/>
    <cellStyle name="Comma 3 4 3 2 8" xfId="31522" xr:uid="{3C1DEB67-5C68-4672-809D-E5C9C4811C4C}"/>
    <cellStyle name="Comma 3 4 3 3" xfId="486" xr:uid="{5B6B460D-3CE6-401A-80BD-5582E1408EFF}"/>
    <cellStyle name="Comma 3 4 3 3 2" xfId="1119" xr:uid="{C60F4094-498F-4D7E-8CA8-56DDEC15DF3A}"/>
    <cellStyle name="Comma 3 4 3 3 2 2" xfId="3018" xr:uid="{91F99BDE-FCDA-4F2F-8A3A-392D139B5892}"/>
    <cellStyle name="Comma 3 4 3 3 2 2 2" xfId="6821" xr:uid="{149BB154-E62E-44A4-AB77-D49E5846BF00}"/>
    <cellStyle name="Comma 3 4 3 3 2 2 2 2" xfId="14632" xr:uid="{A36A18D7-79E3-47EE-BA6B-89F106B98D77}"/>
    <cellStyle name="Comma 3 4 3 3 2 2 2 2 2" xfId="30043" xr:uid="{0A4EFC62-F3BC-4B7F-B627-B6949FD7D911}"/>
    <cellStyle name="Comma 3 4 3 3 2 2 2 2 2 2" xfId="60867" xr:uid="{E0C13350-6E10-4A5B-9155-C7A7006C5762}"/>
    <cellStyle name="Comma 3 4 3 3 2 2 2 2 3" xfId="45457" xr:uid="{59A45D95-8CDB-4FCB-880F-57BBD40D85F2}"/>
    <cellStyle name="Comma 3 4 3 3 2 2 2 3" xfId="22234" xr:uid="{3F92DC9C-0154-4EC0-8203-B4DAE58FEC18}"/>
    <cellStyle name="Comma 3 4 3 3 2 2 2 3 2" xfId="53058" xr:uid="{AF12A015-A5F2-45FE-9462-CF3E0F0AAF57}"/>
    <cellStyle name="Comma 3 4 3 3 2 2 2 4" xfId="37648" xr:uid="{0C159347-E60A-4247-BD0A-6AF4F65175A7}"/>
    <cellStyle name="Comma 3 4 3 3 2 2 3" xfId="10829" xr:uid="{D89EE59E-4716-4442-A8E7-03A287FECC2C}"/>
    <cellStyle name="Comma 3 4 3 3 2 2 3 2" xfId="26240" xr:uid="{3F295240-F33F-4163-962E-E8EF25059F63}"/>
    <cellStyle name="Comma 3 4 3 3 2 2 3 2 2" xfId="57064" xr:uid="{003AE610-1941-4D03-AFF7-B262B2F89F6B}"/>
    <cellStyle name="Comma 3 4 3 3 2 2 3 3" xfId="41654" xr:uid="{77C56177-6FCE-414C-8ADE-F23727F23581}"/>
    <cellStyle name="Comma 3 4 3 3 2 2 4" xfId="18431" xr:uid="{162CF87E-93B3-41C1-A853-A886FAE3D716}"/>
    <cellStyle name="Comma 3 4 3 3 2 2 4 2" xfId="49255" xr:uid="{CA565D59-A560-4536-A276-EE0D975636BF}"/>
    <cellStyle name="Comma 3 4 3 3 2 2 5" xfId="33845" xr:uid="{24CB90B4-F9F4-4E13-9605-61230921331C}"/>
    <cellStyle name="Comma 3 4 3 3 2 3" xfId="4922" xr:uid="{CE268DEC-C134-4349-9F88-3C16F8D2DA0C}"/>
    <cellStyle name="Comma 3 4 3 3 2 3 2" xfId="12733" xr:uid="{B09FDB1A-D4BE-4961-AD06-649CFC1443FA}"/>
    <cellStyle name="Comma 3 4 3 3 2 3 2 2" xfId="28144" xr:uid="{CA16C35D-3F51-40C5-BCCB-FAFB1DA3A5A9}"/>
    <cellStyle name="Comma 3 4 3 3 2 3 2 2 2" xfId="58968" xr:uid="{EE4CCA50-EA3C-4B12-AD3D-3B6FF73A73D6}"/>
    <cellStyle name="Comma 3 4 3 3 2 3 2 3" xfId="43558" xr:uid="{17201320-3A6D-4761-964E-3F4BEEB054FB}"/>
    <cellStyle name="Comma 3 4 3 3 2 3 3" xfId="20335" xr:uid="{B8B5D1DC-6053-4D6C-9489-E7AD0B776AAD}"/>
    <cellStyle name="Comma 3 4 3 3 2 3 3 2" xfId="51159" xr:uid="{922A26FE-CC80-45E6-99BC-3DBD098E5568}"/>
    <cellStyle name="Comma 3 4 3 3 2 3 4" xfId="35749" xr:uid="{8B6F5833-CC23-4C55-8958-A5E999C7A78C}"/>
    <cellStyle name="Comma 3 4 3 3 2 4" xfId="8930" xr:uid="{7D4F7E0A-DFA5-4EF4-8A2F-B00A69542A68}"/>
    <cellStyle name="Comma 3 4 3 3 2 4 2" xfId="24341" xr:uid="{BE95CE4F-F596-4612-BF7C-A0E9D3E7A40C}"/>
    <cellStyle name="Comma 3 4 3 3 2 4 2 2" xfId="55165" xr:uid="{A687B9C8-7EC6-41C0-8C7D-6CBC87936B18}"/>
    <cellStyle name="Comma 3 4 3 3 2 4 3" xfId="39755" xr:uid="{A96199B6-6E26-46C5-AEF3-4676FF153EA0}"/>
    <cellStyle name="Comma 3 4 3 3 2 5" xfId="16532" xr:uid="{EF4BEEFE-45CA-418B-AF4E-8F62EB81711C}"/>
    <cellStyle name="Comma 3 4 3 3 2 5 2" xfId="47356" xr:uid="{6D78FB80-BA02-4C6A-8697-8125F9CCB9F1}"/>
    <cellStyle name="Comma 3 4 3 3 2 6" xfId="31946" xr:uid="{F5A0A74F-48DF-4DC5-85AA-1C449390F164}"/>
    <cellStyle name="Comma 3 4 3 3 3" xfId="1752" xr:uid="{3411DA36-EA39-4A73-A165-DC19ECA0C415}"/>
    <cellStyle name="Comma 3 4 3 3 3 2" xfId="3651" xr:uid="{725D16C5-3B19-45D1-B102-03E0D2BAAD70}"/>
    <cellStyle name="Comma 3 4 3 3 3 2 2" xfId="7454" xr:uid="{015F235E-C247-4018-AF06-8B008B254D8E}"/>
    <cellStyle name="Comma 3 4 3 3 3 2 2 2" xfId="15265" xr:uid="{02EF7245-0D04-48FE-92CA-08EED4D52FF6}"/>
    <cellStyle name="Comma 3 4 3 3 3 2 2 2 2" xfId="30676" xr:uid="{A992D696-4CDC-4E50-8D77-94713D5E6D58}"/>
    <cellStyle name="Comma 3 4 3 3 3 2 2 2 2 2" xfId="61500" xr:uid="{7D0D29E3-79FD-4382-8FA4-886A32AEF86E}"/>
    <cellStyle name="Comma 3 4 3 3 3 2 2 2 3" xfId="46090" xr:uid="{1479A3F1-C6BB-4955-936F-B623CDCA8B98}"/>
    <cellStyle name="Comma 3 4 3 3 3 2 2 3" xfId="22867" xr:uid="{D36E3A32-6009-463E-876D-DE95B1E035D6}"/>
    <cellStyle name="Comma 3 4 3 3 3 2 2 3 2" xfId="53691" xr:uid="{7E033B51-3D0C-4EE6-8B39-D7B9CF2365C0}"/>
    <cellStyle name="Comma 3 4 3 3 3 2 2 4" xfId="38281" xr:uid="{7FCC864A-E4CD-42E0-84DF-3A07EBC3DEE8}"/>
    <cellStyle name="Comma 3 4 3 3 3 2 3" xfId="11462" xr:uid="{918A9983-818C-4788-AD0D-1B99B1AFF1BF}"/>
    <cellStyle name="Comma 3 4 3 3 3 2 3 2" xfId="26873" xr:uid="{510B4C21-3F50-4A5A-8999-FF7FF2474329}"/>
    <cellStyle name="Comma 3 4 3 3 3 2 3 2 2" xfId="57697" xr:uid="{418587E4-D8EA-4F8F-94AA-2AFEE8F2AA3C}"/>
    <cellStyle name="Comma 3 4 3 3 3 2 3 3" xfId="42287" xr:uid="{FEF4CABA-FA1B-4360-92E8-FA454805D704}"/>
    <cellStyle name="Comma 3 4 3 3 3 2 4" xfId="19064" xr:uid="{C5F89F4C-11B3-4F35-AB0E-2B9126A46B9E}"/>
    <cellStyle name="Comma 3 4 3 3 3 2 4 2" xfId="49888" xr:uid="{C7C3B99B-F03C-4977-A343-4BBAA83A97E9}"/>
    <cellStyle name="Comma 3 4 3 3 3 2 5" xfId="34478" xr:uid="{85C284A5-407A-45EF-86BC-3DD0F15B4E2B}"/>
    <cellStyle name="Comma 3 4 3 3 3 3" xfId="5555" xr:uid="{E0D4780C-7E14-4B3E-BC49-5A722D911C34}"/>
    <cellStyle name="Comma 3 4 3 3 3 3 2" xfId="13366" xr:uid="{B04F71D8-5A54-4A0B-8E48-1EE48A884F48}"/>
    <cellStyle name="Comma 3 4 3 3 3 3 2 2" xfId="28777" xr:uid="{B6FB9444-0DAE-4A95-847D-F675493DD10D}"/>
    <cellStyle name="Comma 3 4 3 3 3 3 2 2 2" xfId="59601" xr:uid="{DDC2956A-4514-45BA-BE5C-5C033AABBCC1}"/>
    <cellStyle name="Comma 3 4 3 3 3 3 2 3" xfId="44191" xr:uid="{EDBF6FD5-2E65-4473-BD24-4065E22124BA}"/>
    <cellStyle name="Comma 3 4 3 3 3 3 3" xfId="20968" xr:uid="{1AD22FCE-1B4F-4FBE-9721-968DAFB9CF7A}"/>
    <cellStyle name="Comma 3 4 3 3 3 3 3 2" xfId="51792" xr:uid="{E5B2765D-411E-4BBB-9C38-552346F6884C}"/>
    <cellStyle name="Comma 3 4 3 3 3 3 4" xfId="36382" xr:uid="{393CB50F-D31A-4802-84A3-154643AA90F2}"/>
    <cellStyle name="Comma 3 4 3 3 3 4" xfId="9563" xr:uid="{436E391C-E2A3-4615-A8F8-B6D4621AA6C5}"/>
    <cellStyle name="Comma 3 4 3 3 3 4 2" xfId="24974" xr:uid="{369C78DA-89C1-4CB5-B327-39646D2BF397}"/>
    <cellStyle name="Comma 3 4 3 3 3 4 2 2" xfId="55798" xr:uid="{7B2596C3-7156-42F1-991D-68B2DAF4FAC8}"/>
    <cellStyle name="Comma 3 4 3 3 3 4 3" xfId="40388" xr:uid="{5FF99EC1-BAE1-464A-8760-05AF7B0880CE}"/>
    <cellStyle name="Comma 3 4 3 3 3 5" xfId="17165" xr:uid="{3E5A55E3-DB40-417C-BEEC-1B89D7FE5F94}"/>
    <cellStyle name="Comma 3 4 3 3 3 5 2" xfId="47989" xr:uid="{924F0178-DBC6-4B9A-9890-D2F940027FA1}"/>
    <cellStyle name="Comma 3 4 3 3 3 6" xfId="32579" xr:uid="{AB80BA72-FEDE-4157-903B-C5ACBA3F007B}"/>
    <cellStyle name="Comma 3 4 3 3 4" xfId="2385" xr:uid="{0FE0ABFA-6596-45A9-B391-71CCF3E17C5F}"/>
    <cellStyle name="Comma 3 4 3 3 4 2" xfId="6188" xr:uid="{4C20F45F-2F5B-4F03-AA17-C50D713ECA0F}"/>
    <cellStyle name="Comma 3 4 3 3 4 2 2" xfId="13999" xr:uid="{DE043DE7-FDFE-4378-9030-ACDDD6ABE984}"/>
    <cellStyle name="Comma 3 4 3 3 4 2 2 2" xfId="29410" xr:uid="{9BCE6156-91E0-473E-A4C8-8204F3257C42}"/>
    <cellStyle name="Comma 3 4 3 3 4 2 2 2 2" xfId="60234" xr:uid="{8121ADE0-83EA-4F45-A01F-888A0D80DB97}"/>
    <cellStyle name="Comma 3 4 3 3 4 2 2 3" xfId="44824" xr:uid="{47BB3B33-A9CC-4C9A-B979-ABAC3006368F}"/>
    <cellStyle name="Comma 3 4 3 3 4 2 3" xfId="21601" xr:uid="{E1BE9F76-F957-4871-A409-2A84535CC847}"/>
    <cellStyle name="Comma 3 4 3 3 4 2 3 2" xfId="52425" xr:uid="{7CB566CB-F401-48C3-AA58-E544F4981BE8}"/>
    <cellStyle name="Comma 3 4 3 3 4 2 4" xfId="37015" xr:uid="{C5B7D15B-2073-4140-AB7C-C2D15236DA96}"/>
    <cellStyle name="Comma 3 4 3 3 4 3" xfId="10196" xr:uid="{814B1605-2BFA-466F-82B7-880DFD71E0C6}"/>
    <cellStyle name="Comma 3 4 3 3 4 3 2" xfId="25607" xr:uid="{39DC93EE-F5DD-4DC6-8446-20CB6C3859EC}"/>
    <cellStyle name="Comma 3 4 3 3 4 3 2 2" xfId="56431" xr:uid="{75300F14-FFBE-40B9-955E-A6EE9E32C75F}"/>
    <cellStyle name="Comma 3 4 3 3 4 3 3" xfId="41021" xr:uid="{CBBF0B11-B4FD-4055-8C51-86B8626888C1}"/>
    <cellStyle name="Comma 3 4 3 3 4 4" xfId="17798" xr:uid="{1A7A2773-DFB0-4E1D-A1F6-864984823249}"/>
    <cellStyle name="Comma 3 4 3 3 4 4 2" xfId="48622" xr:uid="{72BD50F8-E88A-4AAF-87A4-56F7D748D302}"/>
    <cellStyle name="Comma 3 4 3 3 4 5" xfId="33212" xr:uid="{78201C78-9F1B-4BFD-BD1B-D6EEEB86119C}"/>
    <cellStyle name="Comma 3 4 3 3 5" xfId="4289" xr:uid="{56186E9C-6302-4656-A098-A810D2236A1B}"/>
    <cellStyle name="Comma 3 4 3 3 5 2" xfId="12100" xr:uid="{99F019A6-85E7-4E7A-9F0F-9819628A46DC}"/>
    <cellStyle name="Comma 3 4 3 3 5 2 2" xfId="27511" xr:uid="{656158AB-841A-4360-B206-B097BB632716}"/>
    <cellStyle name="Comma 3 4 3 3 5 2 2 2" xfId="58335" xr:uid="{5E4DB130-641B-4F4E-8042-B91B9786DCC1}"/>
    <cellStyle name="Comma 3 4 3 3 5 2 3" xfId="42925" xr:uid="{CEBD7960-8679-4BB3-A076-F0C5FECED5D1}"/>
    <cellStyle name="Comma 3 4 3 3 5 3" xfId="19702" xr:uid="{7A467409-555C-4509-AEFA-10FC5E0E8A5D}"/>
    <cellStyle name="Comma 3 4 3 3 5 3 2" xfId="50526" xr:uid="{A2874469-9454-4BDF-83A7-C998DFF12D02}"/>
    <cellStyle name="Comma 3 4 3 3 5 4" xfId="35116" xr:uid="{F074313D-7C30-4B14-BFA7-ACAD436B8EFA}"/>
    <cellStyle name="Comma 3 4 3 3 6" xfId="8297" xr:uid="{97193DFE-70B5-432B-A671-068FA1964D57}"/>
    <cellStyle name="Comma 3 4 3 3 6 2" xfId="23708" xr:uid="{493DF33E-E8F2-444B-969F-4AA72DCF0652}"/>
    <cellStyle name="Comma 3 4 3 3 6 2 2" xfId="54532" xr:uid="{44A0F628-EB62-412B-98C5-A570FA97115D}"/>
    <cellStyle name="Comma 3 4 3 3 6 3" xfId="39122" xr:uid="{2A80CAEA-FAED-402F-BE2C-573744DF9DEC}"/>
    <cellStyle name="Comma 3 4 3 3 7" xfId="15899" xr:uid="{6C54828B-4351-4EDA-AE85-7315F8CA95C9}"/>
    <cellStyle name="Comma 3 4 3 3 7 2" xfId="46723" xr:uid="{044D6CAF-C787-4BBB-A70F-97DF2CBD2F8A}"/>
    <cellStyle name="Comma 3 4 3 3 8" xfId="31313" xr:uid="{95E3269B-130D-46E3-8BE8-A135B82C2DD5}"/>
    <cellStyle name="Comma 3 4 3 4" xfId="906" xr:uid="{408DE559-8006-4B3E-AC0A-9AD8A249AB7F}"/>
    <cellStyle name="Comma 3 4 3 4 2" xfId="2805" xr:uid="{788CC749-53D2-49DF-A502-66F547793645}"/>
    <cellStyle name="Comma 3 4 3 4 2 2" xfId="6608" xr:uid="{D452412D-F75F-4A24-8C29-CE3F739B9F23}"/>
    <cellStyle name="Comma 3 4 3 4 2 2 2" xfId="14419" xr:uid="{EE20F220-8CED-48DC-A793-F88886503027}"/>
    <cellStyle name="Comma 3 4 3 4 2 2 2 2" xfId="29830" xr:uid="{6AB292B8-C3B9-4F5C-9BDD-9CDCBCBB489F}"/>
    <cellStyle name="Comma 3 4 3 4 2 2 2 2 2" xfId="60654" xr:uid="{F4397DC5-AE56-4DBB-B5DE-5B0CCB6C31CB}"/>
    <cellStyle name="Comma 3 4 3 4 2 2 2 3" xfId="45244" xr:uid="{5E9BEA42-6C65-48EC-9A10-0A0F0A8E4394}"/>
    <cellStyle name="Comma 3 4 3 4 2 2 3" xfId="22021" xr:uid="{3B45D428-B7D9-456B-8D17-09B0D55B8C94}"/>
    <cellStyle name="Comma 3 4 3 4 2 2 3 2" xfId="52845" xr:uid="{794E50C6-7D5E-4421-95FC-51F4F064BD9F}"/>
    <cellStyle name="Comma 3 4 3 4 2 2 4" xfId="37435" xr:uid="{96B11422-1AAD-41FB-BBBA-F4CB99B6F3E0}"/>
    <cellStyle name="Comma 3 4 3 4 2 3" xfId="10616" xr:uid="{CF814675-0A4B-4B9F-B0F3-1079702D8D9E}"/>
    <cellStyle name="Comma 3 4 3 4 2 3 2" xfId="26027" xr:uid="{8EBA2A55-8F49-4BC8-BCE1-E16FBCDEC32C}"/>
    <cellStyle name="Comma 3 4 3 4 2 3 2 2" xfId="56851" xr:uid="{98B5EE58-15B2-48E7-BCB9-0CB7DF01616A}"/>
    <cellStyle name="Comma 3 4 3 4 2 3 3" xfId="41441" xr:uid="{60E21412-1C15-480B-B2A5-7A48E0786688}"/>
    <cellStyle name="Comma 3 4 3 4 2 4" xfId="18218" xr:uid="{60FDBE9F-E9FC-47C7-8693-AB8A4B2BF0CD}"/>
    <cellStyle name="Comma 3 4 3 4 2 4 2" xfId="49042" xr:uid="{B7C61AE4-930E-4016-9317-79556BDDFAA9}"/>
    <cellStyle name="Comma 3 4 3 4 2 5" xfId="33632" xr:uid="{858634E1-D586-49A8-9A49-B373B4006335}"/>
    <cellStyle name="Comma 3 4 3 4 3" xfId="4709" xr:uid="{C873E24D-DAD2-4511-9300-08A597C58A46}"/>
    <cellStyle name="Comma 3 4 3 4 3 2" xfId="12520" xr:uid="{418707D1-BDDC-43FE-B299-1AFB2D826EA3}"/>
    <cellStyle name="Comma 3 4 3 4 3 2 2" xfId="27931" xr:uid="{EB1FCF46-F6BB-4812-ACBD-448D77156C01}"/>
    <cellStyle name="Comma 3 4 3 4 3 2 2 2" xfId="58755" xr:uid="{E6AEB772-D1A7-436A-93E6-0927DCAC8367}"/>
    <cellStyle name="Comma 3 4 3 4 3 2 3" xfId="43345" xr:uid="{AB7DD0BA-EB1C-47DD-B96B-9CE1052F9606}"/>
    <cellStyle name="Comma 3 4 3 4 3 3" xfId="20122" xr:uid="{D11618DF-0B52-454C-B7B6-5F958C6738AA}"/>
    <cellStyle name="Comma 3 4 3 4 3 3 2" xfId="50946" xr:uid="{3A369FEC-D49A-45E1-A2CC-7C8A03A0CED8}"/>
    <cellStyle name="Comma 3 4 3 4 3 4" xfId="35536" xr:uid="{6C9468EF-2440-4CAF-9D16-DB4144BAF3FB}"/>
    <cellStyle name="Comma 3 4 3 4 4" xfId="8717" xr:uid="{ED2A3C33-F181-4AE2-A12D-0AB3B8C06B85}"/>
    <cellStyle name="Comma 3 4 3 4 4 2" xfId="24128" xr:uid="{36C20030-736F-43D5-B06E-672718EFE0E5}"/>
    <cellStyle name="Comma 3 4 3 4 4 2 2" xfId="54952" xr:uid="{02BC9C26-D97B-420A-9BCA-676F58E03A35}"/>
    <cellStyle name="Comma 3 4 3 4 4 3" xfId="39542" xr:uid="{3BA9220B-E35F-4B8E-B85D-8B215AAC2BB9}"/>
    <cellStyle name="Comma 3 4 3 4 5" xfId="16319" xr:uid="{44155645-F88C-4ECC-B2FB-F117F0839971}"/>
    <cellStyle name="Comma 3 4 3 4 5 2" xfId="47143" xr:uid="{66A376C9-88CD-414C-AF17-6B6420190F62}"/>
    <cellStyle name="Comma 3 4 3 4 6" xfId="31733" xr:uid="{C83001F9-87A7-4902-ADAA-27BACF894EBB}"/>
    <cellStyle name="Comma 3 4 3 5" xfId="1539" xr:uid="{9FF3FB1D-E431-4B68-82C3-715E0034EE39}"/>
    <cellStyle name="Comma 3 4 3 5 2" xfId="3438" xr:uid="{3B5FBEC8-716A-4AC7-9E88-C8BAD3EBFAD3}"/>
    <cellStyle name="Comma 3 4 3 5 2 2" xfId="7241" xr:uid="{CD89156C-63CA-471F-B46F-35736428BAD5}"/>
    <cellStyle name="Comma 3 4 3 5 2 2 2" xfId="15052" xr:uid="{B57ECE2A-CE61-482B-BBEE-50F3409DEBBA}"/>
    <cellStyle name="Comma 3 4 3 5 2 2 2 2" xfId="30463" xr:uid="{408D1E1F-C739-4854-9EF6-AE54B9737C5F}"/>
    <cellStyle name="Comma 3 4 3 5 2 2 2 2 2" xfId="61287" xr:uid="{169CDD2C-3CD1-41BB-91FA-7E5EF16935AC}"/>
    <cellStyle name="Comma 3 4 3 5 2 2 2 3" xfId="45877" xr:uid="{AFCAFA39-4CA5-4504-899A-36B48F8EE545}"/>
    <cellStyle name="Comma 3 4 3 5 2 2 3" xfId="22654" xr:uid="{B9AC3943-0F34-48EB-AC8B-69CA69BE48E8}"/>
    <cellStyle name="Comma 3 4 3 5 2 2 3 2" xfId="53478" xr:uid="{93E92660-A3DB-42BC-AF1E-1FEC89DB718D}"/>
    <cellStyle name="Comma 3 4 3 5 2 2 4" xfId="38068" xr:uid="{AEB6A199-E1D2-49D6-AFC7-1C645F52B3C9}"/>
    <cellStyle name="Comma 3 4 3 5 2 3" xfId="11249" xr:uid="{9B98AAFC-A287-4932-B5E0-AD37CDC11575}"/>
    <cellStyle name="Comma 3 4 3 5 2 3 2" xfId="26660" xr:uid="{72B7B139-21A5-4B68-A91B-3CF2F512725F}"/>
    <cellStyle name="Comma 3 4 3 5 2 3 2 2" xfId="57484" xr:uid="{A4AF5931-2F9A-4CB1-8A8D-0A9E4AA1D905}"/>
    <cellStyle name="Comma 3 4 3 5 2 3 3" xfId="42074" xr:uid="{6EFA7170-2936-4EDA-B284-855F6324C95F}"/>
    <cellStyle name="Comma 3 4 3 5 2 4" xfId="18851" xr:uid="{1D9502E8-299C-424F-B21D-B16735BDDBD7}"/>
    <cellStyle name="Comma 3 4 3 5 2 4 2" xfId="49675" xr:uid="{4838ACEE-5F20-42CF-BF60-0040A891A7C3}"/>
    <cellStyle name="Comma 3 4 3 5 2 5" xfId="34265" xr:uid="{7B51B793-4DB2-430F-A1C3-1E685D79B72C}"/>
    <cellStyle name="Comma 3 4 3 5 3" xfId="5342" xr:uid="{7B4212FA-CCF2-4558-BF71-1C31BE47B265}"/>
    <cellStyle name="Comma 3 4 3 5 3 2" xfId="13153" xr:uid="{786A4527-3980-4A0A-ADED-C06EF381C68A}"/>
    <cellStyle name="Comma 3 4 3 5 3 2 2" xfId="28564" xr:uid="{6423A721-E598-469D-8D49-FEAFEE082DCA}"/>
    <cellStyle name="Comma 3 4 3 5 3 2 2 2" xfId="59388" xr:uid="{A6A9D471-7123-462F-A310-93470EBA7B02}"/>
    <cellStyle name="Comma 3 4 3 5 3 2 3" xfId="43978" xr:uid="{9A6928B9-58CB-49CB-86C2-121A16D9A5AC}"/>
    <cellStyle name="Comma 3 4 3 5 3 3" xfId="20755" xr:uid="{5C493DC4-3F19-4B5C-91CB-B181A5CB5F0D}"/>
    <cellStyle name="Comma 3 4 3 5 3 3 2" xfId="51579" xr:uid="{ECFF87E8-F9EF-45C1-A378-340179E3735C}"/>
    <cellStyle name="Comma 3 4 3 5 3 4" xfId="36169" xr:uid="{C7F0C516-C762-4A76-A636-5B64C602BE57}"/>
    <cellStyle name="Comma 3 4 3 5 4" xfId="9350" xr:uid="{ED0636F8-8AA8-4E5E-ACA4-E782E73EF530}"/>
    <cellStyle name="Comma 3 4 3 5 4 2" xfId="24761" xr:uid="{C0015B56-FC27-45C1-9BD5-231D79732753}"/>
    <cellStyle name="Comma 3 4 3 5 4 2 2" xfId="55585" xr:uid="{10BB44B6-A2C9-4DE0-BCE0-95254D517121}"/>
    <cellStyle name="Comma 3 4 3 5 4 3" xfId="40175" xr:uid="{B13E1626-5C51-4F24-8FB0-C698CA4FAA73}"/>
    <cellStyle name="Comma 3 4 3 5 5" xfId="16952" xr:uid="{98A4CDCB-7962-48CA-B004-CF0CBA68D5E5}"/>
    <cellStyle name="Comma 3 4 3 5 5 2" xfId="47776" xr:uid="{A19942BC-FFE4-4650-8761-A318A309364D}"/>
    <cellStyle name="Comma 3 4 3 5 6" xfId="32366" xr:uid="{DF2CA030-66F0-4AB2-97A2-487B50C17BC2}"/>
    <cellStyle name="Comma 3 4 3 6" xfId="2172" xr:uid="{46C4CB74-FC91-49A4-94F8-8143BAC6B520}"/>
    <cellStyle name="Comma 3 4 3 6 2" xfId="5975" xr:uid="{D1C3D677-2857-4A8A-987F-1A6328BCB7FE}"/>
    <cellStyle name="Comma 3 4 3 6 2 2" xfId="13786" xr:uid="{888A8188-F118-4A91-B199-037EC7FFE4A5}"/>
    <cellStyle name="Comma 3 4 3 6 2 2 2" xfId="29197" xr:uid="{BCE2A3B2-72D8-4ECD-B610-41655FD55663}"/>
    <cellStyle name="Comma 3 4 3 6 2 2 2 2" xfId="60021" xr:uid="{9D7B99F7-118E-44F4-A0A3-B2B97314F8E6}"/>
    <cellStyle name="Comma 3 4 3 6 2 2 3" xfId="44611" xr:uid="{6D021C2B-B7FD-45A7-B912-911BA616D02B}"/>
    <cellStyle name="Comma 3 4 3 6 2 3" xfId="21388" xr:uid="{08966ED5-9147-478D-8F6C-8B28EB78FB2F}"/>
    <cellStyle name="Comma 3 4 3 6 2 3 2" xfId="52212" xr:uid="{CDE34F6A-ABEF-4860-9E26-644A341D2119}"/>
    <cellStyle name="Comma 3 4 3 6 2 4" xfId="36802" xr:uid="{0F940386-F843-42B9-8959-70CEF7619CD0}"/>
    <cellStyle name="Comma 3 4 3 6 3" xfId="9983" xr:uid="{2F052613-1838-484D-A97B-CA67F2820D61}"/>
    <cellStyle name="Comma 3 4 3 6 3 2" xfId="25394" xr:uid="{CFE032D4-2BF9-4094-A5F8-DE81224F686A}"/>
    <cellStyle name="Comma 3 4 3 6 3 2 2" xfId="56218" xr:uid="{975255EE-631B-43CA-87E6-F65D3D2DC8D2}"/>
    <cellStyle name="Comma 3 4 3 6 3 3" xfId="40808" xr:uid="{37277050-137D-4C31-9703-DE46A37A1F06}"/>
    <cellStyle name="Comma 3 4 3 6 4" xfId="17585" xr:uid="{F2A7A1C8-C2B2-4EDB-BACB-DD68779F6E04}"/>
    <cellStyle name="Comma 3 4 3 6 4 2" xfId="48409" xr:uid="{0ED7EFB3-8621-47D3-BD6B-104B49127B42}"/>
    <cellStyle name="Comma 3 4 3 6 5" xfId="32999" xr:uid="{60E5C826-6D28-44FA-A473-DEF86CD367D9}"/>
    <cellStyle name="Comma 3 4 3 7" xfId="4076" xr:uid="{4BDE1021-F1C8-4BF0-A7AC-B72E3DF25967}"/>
    <cellStyle name="Comma 3 4 3 7 2" xfId="11887" xr:uid="{C170D365-EB80-4D49-805E-4BC45031482B}"/>
    <cellStyle name="Comma 3 4 3 7 2 2" xfId="27298" xr:uid="{2D9090C5-35FA-40DA-9CA5-A40DA6287862}"/>
    <cellStyle name="Comma 3 4 3 7 2 2 2" xfId="58122" xr:uid="{6FC67F87-E8CA-4537-80DE-AC54D72BC8C4}"/>
    <cellStyle name="Comma 3 4 3 7 2 3" xfId="42712" xr:uid="{004CE723-68E0-4F26-800A-A044CC4C8656}"/>
    <cellStyle name="Comma 3 4 3 7 3" xfId="19489" xr:uid="{82A8FA71-3346-4EC3-9A67-64831601F9DE}"/>
    <cellStyle name="Comma 3 4 3 7 3 2" xfId="50313" xr:uid="{BD6D7A71-B771-4BF4-863E-BBFD7151B50C}"/>
    <cellStyle name="Comma 3 4 3 7 4" xfId="34903" xr:uid="{A6314E63-DF96-47FE-B82F-BD794955B752}"/>
    <cellStyle name="Comma 3 4 3 8" xfId="8084" xr:uid="{E6ECEC56-47F6-4773-B8DF-6590B4D4490E}"/>
    <cellStyle name="Comma 3 4 3 8 2" xfId="23495" xr:uid="{2FC7737A-DFC0-491D-B4C2-023F5D5E591E}"/>
    <cellStyle name="Comma 3 4 3 8 2 2" xfId="54319" xr:uid="{89BFC8CE-BBEB-4065-AAEA-896B5D912097}"/>
    <cellStyle name="Comma 3 4 3 8 3" xfId="38909" xr:uid="{28EFF437-92CF-4665-8C04-D744638941FF}"/>
    <cellStyle name="Comma 3 4 3 9" xfId="7875" xr:uid="{E1FE2113-347C-42EA-BDA9-EBCFAD0EAB9F}"/>
    <cellStyle name="Comma 3 4 3 9 2" xfId="23286" xr:uid="{A025D386-4D49-4A65-8702-67239B4F07F7}"/>
    <cellStyle name="Comma 3 4 3 9 2 2" xfId="54110" xr:uid="{8121742D-E442-47E7-BDB2-02A6F315F956}"/>
    <cellStyle name="Comma 3 4 3 9 3" xfId="38700" xr:uid="{AA514FB8-9D3A-44AF-A988-B2219B09CAA1}"/>
    <cellStyle name="Comma 3 4 4" xfId="184" xr:uid="{F68B1503-1488-4289-89F3-203E515B369F}"/>
    <cellStyle name="Comma 3 4 4 10" xfId="15606" xr:uid="{FBE869EE-D92E-4405-B820-8CC079DB98A8}"/>
    <cellStyle name="Comma 3 4 4 10 2" xfId="46430" xr:uid="{FDFE29D5-F6F3-43CB-A886-9430656FC057}"/>
    <cellStyle name="Comma 3 4 4 11" xfId="31020" xr:uid="{3C6B7CC2-13E7-4BF4-A98E-BC30C8199D82}"/>
    <cellStyle name="Comma 3 4 4 2" xfId="615" xr:uid="{0082BCB5-3FAB-48AE-878A-FA33CFB8B0F1}"/>
    <cellStyle name="Comma 3 4 4 2 2" xfId="1248" xr:uid="{5A5957C0-3713-4173-ACBF-23716745317D}"/>
    <cellStyle name="Comma 3 4 4 2 2 2" xfId="3147" xr:uid="{B88320A9-7121-4430-834A-DF33B8FD4DC6}"/>
    <cellStyle name="Comma 3 4 4 2 2 2 2" xfId="6950" xr:uid="{7A501FC9-158A-464C-B5D4-C7F495C55F1B}"/>
    <cellStyle name="Comma 3 4 4 2 2 2 2 2" xfId="14761" xr:uid="{75C8A3AD-ACA5-4FEC-8AE2-3F61D8282820}"/>
    <cellStyle name="Comma 3 4 4 2 2 2 2 2 2" xfId="30172" xr:uid="{E769814F-78F8-4247-BB8A-6FFC5B558F09}"/>
    <cellStyle name="Comma 3 4 4 2 2 2 2 2 2 2" xfId="60996" xr:uid="{532BB341-7298-46BC-974E-D48BE539B5D6}"/>
    <cellStyle name="Comma 3 4 4 2 2 2 2 2 3" xfId="45586" xr:uid="{25639FD8-F046-4386-8CA6-4B1926BE9D49}"/>
    <cellStyle name="Comma 3 4 4 2 2 2 2 3" xfId="22363" xr:uid="{9A68C4B5-C367-4B83-903C-601C646FD646}"/>
    <cellStyle name="Comma 3 4 4 2 2 2 2 3 2" xfId="53187" xr:uid="{223628B7-9EB9-43FB-8BBD-4EAC914E4407}"/>
    <cellStyle name="Comma 3 4 4 2 2 2 2 4" xfId="37777" xr:uid="{4AD1B0BF-2383-4524-A1BD-EEA32E470CD8}"/>
    <cellStyle name="Comma 3 4 4 2 2 2 3" xfId="10958" xr:uid="{3F31DEAE-005B-4D0C-BA41-222C1CBD3374}"/>
    <cellStyle name="Comma 3 4 4 2 2 2 3 2" xfId="26369" xr:uid="{64250030-761A-4AEF-825A-163B6B7B91FF}"/>
    <cellStyle name="Comma 3 4 4 2 2 2 3 2 2" xfId="57193" xr:uid="{B7B4AB74-C353-4587-9711-4F12D4A64CD9}"/>
    <cellStyle name="Comma 3 4 4 2 2 2 3 3" xfId="41783" xr:uid="{3F3F4339-6182-4349-8150-5B8BAEACE686}"/>
    <cellStyle name="Comma 3 4 4 2 2 2 4" xfId="18560" xr:uid="{246A40AD-1CF0-4DF5-B86A-9D8C2B5AEFBA}"/>
    <cellStyle name="Comma 3 4 4 2 2 2 4 2" xfId="49384" xr:uid="{D71E0B80-F834-421D-BEDD-CB436165BD37}"/>
    <cellStyle name="Comma 3 4 4 2 2 2 5" xfId="33974" xr:uid="{2BA1CF91-8036-4F83-AB76-FC7B2D9AE73A}"/>
    <cellStyle name="Comma 3 4 4 2 2 3" xfId="5051" xr:uid="{E7A180F4-CEF3-4137-B411-AE2CAF302EFB}"/>
    <cellStyle name="Comma 3 4 4 2 2 3 2" xfId="12862" xr:uid="{DDF1719B-2390-4B79-9439-20740D402C0D}"/>
    <cellStyle name="Comma 3 4 4 2 2 3 2 2" xfId="28273" xr:uid="{E0CC5F8E-C3AD-4350-95F5-4F66F30EF8DD}"/>
    <cellStyle name="Comma 3 4 4 2 2 3 2 2 2" xfId="59097" xr:uid="{54C4A7D0-8DEB-4981-AAB8-AD088F8CC22A}"/>
    <cellStyle name="Comma 3 4 4 2 2 3 2 3" xfId="43687" xr:uid="{8755FBAC-1187-4354-806D-15B8C27B6538}"/>
    <cellStyle name="Comma 3 4 4 2 2 3 3" xfId="20464" xr:uid="{08A9C7C0-5C59-4C3C-82A0-5A3869EAE46D}"/>
    <cellStyle name="Comma 3 4 4 2 2 3 3 2" xfId="51288" xr:uid="{A7548DE0-817A-434F-9DAA-769EE46B5BBB}"/>
    <cellStyle name="Comma 3 4 4 2 2 3 4" xfId="35878" xr:uid="{B0E31261-E3ED-4947-93A6-ACAC616B5784}"/>
    <cellStyle name="Comma 3 4 4 2 2 4" xfId="9059" xr:uid="{A8F110DB-9C65-4986-931F-D310A3526A27}"/>
    <cellStyle name="Comma 3 4 4 2 2 4 2" xfId="24470" xr:uid="{405F0982-D993-4185-9DDD-6BF0989190A4}"/>
    <cellStyle name="Comma 3 4 4 2 2 4 2 2" xfId="55294" xr:uid="{065609DC-BDFD-4BBE-9BC3-5DA74375ED12}"/>
    <cellStyle name="Comma 3 4 4 2 2 4 3" xfId="39884" xr:uid="{EC634AA3-821A-4D89-A686-76DAB73A4FDF}"/>
    <cellStyle name="Comma 3 4 4 2 2 5" xfId="16661" xr:uid="{CA0ADF08-5776-453E-B08F-3622564BF78B}"/>
    <cellStyle name="Comma 3 4 4 2 2 5 2" xfId="47485" xr:uid="{3C154772-F6E8-4CF6-ABA3-6B549FAE71FE}"/>
    <cellStyle name="Comma 3 4 4 2 2 6" xfId="32075" xr:uid="{74164F9B-E341-40AF-B678-6C0E12800811}"/>
    <cellStyle name="Comma 3 4 4 2 3" xfId="1881" xr:uid="{6E514918-9DF0-49EC-AFF9-4752C5E6162B}"/>
    <cellStyle name="Comma 3 4 4 2 3 2" xfId="3780" xr:uid="{C656C81F-FB53-4866-8B95-4ED1DD393680}"/>
    <cellStyle name="Comma 3 4 4 2 3 2 2" xfId="7583" xr:uid="{D3499F5D-2BE3-4FA1-B676-68CCC7FA99F5}"/>
    <cellStyle name="Comma 3 4 4 2 3 2 2 2" xfId="15394" xr:uid="{69FD66AC-DAF6-4D48-8216-EB72F9B95FA9}"/>
    <cellStyle name="Comma 3 4 4 2 3 2 2 2 2" xfId="30805" xr:uid="{0A0FAE40-ECBE-4C8D-9303-F85968BCD726}"/>
    <cellStyle name="Comma 3 4 4 2 3 2 2 2 2 2" xfId="61629" xr:uid="{2600D543-EFCB-496E-BE55-71EB1F2363A9}"/>
    <cellStyle name="Comma 3 4 4 2 3 2 2 2 3" xfId="46219" xr:uid="{D0D2614B-E2E6-4979-94AC-86EA5D0679D2}"/>
    <cellStyle name="Comma 3 4 4 2 3 2 2 3" xfId="22996" xr:uid="{0B85C2B1-8C20-4E81-9BD2-EFEEE2075A3E}"/>
    <cellStyle name="Comma 3 4 4 2 3 2 2 3 2" xfId="53820" xr:uid="{85B4E8CB-6CEC-4333-8368-AB2FEB18B4E3}"/>
    <cellStyle name="Comma 3 4 4 2 3 2 2 4" xfId="38410" xr:uid="{824B6447-53BF-4F28-B587-51EBAC940FB0}"/>
    <cellStyle name="Comma 3 4 4 2 3 2 3" xfId="11591" xr:uid="{124BB1D6-2B65-4740-A5BC-4EB9F7A7FFF6}"/>
    <cellStyle name="Comma 3 4 4 2 3 2 3 2" xfId="27002" xr:uid="{590F4F20-A940-4021-964C-33FEF8FF8BA7}"/>
    <cellStyle name="Comma 3 4 4 2 3 2 3 2 2" xfId="57826" xr:uid="{F01970F0-2C03-4269-AE15-B58B5CA3CA65}"/>
    <cellStyle name="Comma 3 4 4 2 3 2 3 3" xfId="42416" xr:uid="{281A0D81-B5A9-436A-A2B6-C8D9B796290F}"/>
    <cellStyle name="Comma 3 4 4 2 3 2 4" xfId="19193" xr:uid="{1D1FD6D1-CD0B-45A9-93B0-495B68A1E033}"/>
    <cellStyle name="Comma 3 4 4 2 3 2 4 2" xfId="50017" xr:uid="{70208F14-552F-4F71-80B7-912F239D9930}"/>
    <cellStyle name="Comma 3 4 4 2 3 2 5" xfId="34607" xr:uid="{131140D4-B044-4B64-8567-96453BFAF410}"/>
    <cellStyle name="Comma 3 4 4 2 3 3" xfId="5684" xr:uid="{3738CA61-41A0-4B93-BB39-B63F503F9BE6}"/>
    <cellStyle name="Comma 3 4 4 2 3 3 2" xfId="13495" xr:uid="{669EA283-BA24-4626-B03E-DC397A717102}"/>
    <cellStyle name="Comma 3 4 4 2 3 3 2 2" xfId="28906" xr:uid="{59397461-CEF7-463E-B714-FE8B95332D1B}"/>
    <cellStyle name="Comma 3 4 4 2 3 3 2 2 2" xfId="59730" xr:uid="{5C8FE481-0FD0-4A0D-9737-30EA9D1095E8}"/>
    <cellStyle name="Comma 3 4 4 2 3 3 2 3" xfId="44320" xr:uid="{114EEA40-EC66-434D-BF6F-525C7E991CD0}"/>
    <cellStyle name="Comma 3 4 4 2 3 3 3" xfId="21097" xr:uid="{24C566C6-340B-4E97-B994-4A0D3553FA05}"/>
    <cellStyle name="Comma 3 4 4 2 3 3 3 2" xfId="51921" xr:uid="{3620B493-3E06-4F4D-AEF0-4EC8E33784A9}"/>
    <cellStyle name="Comma 3 4 4 2 3 3 4" xfId="36511" xr:uid="{EBE057BB-81C5-42CC-BC74-F9D61BC4D289}"/>
    <cellStyle name="Comma 3 4 4 2 3 4" xfId="9692" xr:uid="{706EE9C9-D82F-4868-9293-1A751B7D9411}"/>
    <cellStyle name="Comma 3 4 4 2 3 4 2" xfId="25103" xr:uid="{3A9F94F5-6C6B-47D4-9C1D-72D8E9EB8C27}"/>
    <cellStyle name="Comma 3 4 4 2 3 4 2 2" xfId="55927" xr:uid="{94FAF07E-C962-471E-8442-13B8505DA305}"/>
    <cellStyle name="Comma 3 4 4 2 3 4 3" xfId="40517" xr:uid="{F5E874C5-B08B-4BF0-AD16-6775844FF144}"/>
    <cellStyle name="Comma 3 4 4 2 3 5" xfId="17294" xr:uid="{6FEB5057-5375-4DB0-9301-C87D5C51D71A}"/>
    <cellStyle name="Comma 3 4 4 2 3 5 2" xfId="48118" xr:uid="{728D6CA5-DB4B-48EF-BDB7-3D18B7AA0C1F}"/>
    <cellStyle name="Comma 3 4 4 2 3 6" xfId="32708" xr:uid="{DB34D40C-6A3B-49CE-829E-D14E5519750C}"/>
    <cellStyle name="Comma 3 4 4 2 4" xfId="2514" xr:uid="{48F37D16-7677-441A-ABCF-202CD580BBE1}"/>
    <cellStyle name="Comma 3 4 4 2 4 2" xfId="6317" xr:uid="{374070C7-D356-465E-88BD-31EA8C169FA9}"/>
    <cellStyle name="Comma 3 4 4 2 4 2 2" xfId="14128" xr:uid="{5AB03681-F290-409C-ACCC-60FA6F3E7B18}"/>
    <cellStyle name="Comma 3 4 4 2 4 2 2 2" xfId="29539" xr:uid="{6ED66314-14BB-4B6F-BFF3-058F0CF5858A}"/>
    <cellStyle name="Comma 3 4 4 2 4 2 2 2 2" xfId="60363" xr:uid="{D7271380-4C85-43D8-8D78-232751CC6C5B}"/>
    <cellStyle name="Comma 3 4 4 2 4 2 2 3" xfId="44953" xr:uid="{A9C6E33E-641D-4EA2-BE49-2648F4B174CE}"/>
    <cellStyle name="Comma 3 4 4 2 4 2 3" xfId="21730" xr:uid="{054515DA-95C7-4EA5-959A-3852A6E541AC}"/>
    <cellStyle name="Comma 3 4 4 2 4 2 3 2" xfId="52554" xr:uid="{08E659B0-41C0-4FD6-B74A-8D166A8A106D}"/>
    <cellStyle name="Comma 3 4 4 2 4 2 4" xfId="37144" xr:uid="{15FDA860-421E-43AC-A6DD-1C26022FEF34}"/>
    <cellStyle name="Comma 3 4 4 2 4 3" xfId="10325" xr:uid="{3A5FCE9E-76A8-43A2-B515-7258EFFC1072}"/>
    <cellStyle name="Comma 3 4 4 2 4 3 2" xfId="25736" xr:uid="{24ABE451-B683-49C9-9D3B-6586347D023D}"/>
    <cellStyle name="Comma 3 4 4 2 4 3 2 2" xfId="56560" xr:uid="{CD18AB20-1C8C-420B-9076-B40B66C335DA}"/>
    <cellStyle name="Comma 3 4 4 2 4 3 3" xfId="41150" xr:uid="{B6680809-FE68-4A6D-A328-18E3C21D57C7}"/>
    <cellStyle name="Comma 3 4 4 2 4 4" xfId="17927" xr:uid="{57CC623D-A30E-4957-AC71-FEA4D544FAE5}"/>
    <cellStyle name="Comma 3 4 4 2 4 4 2" xfId="48751" xr:uid="{11B01223-AD01-4F53-88C5-C540657FF257}"/>
    <cellStyle name="Comma 3 4 4 2 4 5" xfId="33341" xr:uid="{7D81D56E-5429-4E03-9ED9-462343CCBFE6}"/>
    <cellStyle name="Comma 3 4 4 2 5" xfId="4418" xr:uid="{DCAE213A-06E8-4D47-9861-EAAB8604BB4D}"/>
    <cellStyle name="Comma 3 4 4 2 5 2" xfId="12229" xr:uid="{2F4215D0-07C4-43A4-AC2B-6E92057A1B24}"/>
    <cellStyle name="Comma 3 4 4 2 5 2 2" xfId="27640" xr:uid="{18CA1F53-1570-4A79-902E-E16C7FE2B9BE}"/>
    <cellStyle name="Comma 3 4 4 2 5 2 2 2" xfId="58464" xr:uid="{04639251-D440-4421-9293-63FF583C14CB}"/>
    <cellStyle name="Comma 3 4 4 2 5 2 3" xfId="43054" xr:uid="{D2C6A343-9F7D-41B9-885F-802457CE85EB}"/>
    <cellStyle name="Comma 3 4 4 2 5 3" xfId="19831" xr:uid="{84D8416C-F314-4E71-A3DC-1F898480F60E}"/>
    <cellStyle name="Comma 3 4 4 2 5 3 2" xfId="50655" xr:uid="{DD7C867F-4C0E-491D-8C99-3B38130631B8}"/>
    <cellStyle name="Comma 3 4 4 2 5 4" xfId="35245" xr:uid="{42369E5E-58A7-4298-A00B-2B7118779FC4}"/>
    <cellStyle name="Comma 3 4 4 2 6" xfId="8426" xr:uid="{88277B0C-96CB-4FC8-99D4-6A605A503C17}"/>
    <cellStyle name="Comma 3 4 4 2 6 2" xfId="23837" xr:uid="{EB186255-3000-4DED-84D9-F9EA4A2FB37C}"/>
    <cellStyle name="Comma 3 4 4 2 6 2 2" xfId="54661" xr:uid="{1007F0F1-076C-4244-96DD-2B7029F2FE13}"/>
    <cellStyle name="Comma 3 4 4 2 6 3" xfId="39251" xr:uid="{3348C83E-1EA6-403D-8ADA-BEB76095460D}"/>
    <cellStyle name="Comma 3 4 4 2 7" xfId="16028" xr:uid="{EADCB21A-42CE-4958-944C-EBE735C66C25}"/>
    <cellStyle name="Comma 3 4 4 2 7 2" xfId="46852" xr:uid="{224FB1F9-C2FD-401A-97E0-2E4B1E476E02}"/>
    <cellStyle name="Comma 3 4 4 2 8" xfId="31442" xr:uid="{CF05CC13-D4E3-4E6D-9299-93F853C8CA65}"/>
    <cellStyle name="Comma 3 4 4 3" xfId="406" xr:uid="{C17C3766-CF0E-4CF7-B72B-7A8B87115FD8}"/>
    <cellStyle name="Comma 3 4 4 3 2" xfId="1039" xr:uid="{F1DB5E22-330D-4DFB-AF2E-866FE0021AC1}"/>
    <cellStyle name="Comma 3 4 4 3 2 2" xfId="2938" xr:uid="{BD517F43-4817-409C-BB56-32FCD3D9497C}"/>
    <cellStyle name="Comma 3 4 4 3 2 2 2" xfId="6741" xr:uid="{090FD3CD-1B08-44DB-BB01-250B0C7591FD}"/>
    <cellStyle name="Comma 3 4 4 3 2 2 2 2" xfId="14552" xr:uid="{B492ED8D-FE31-4A57-A12B-F6215D341493}"/>
    <cellStyle name="Comma 3 4 4 3 2 2 2 2 2" xfId="29963" xr:uid="{BDDA5552-9596-4F90-A97F-01976138D11A}"/>
    <cellStyle name="Comma 3 4 4 3 2 2 2 2 2 2" xfId="60787" xr:uid="{44E10D71-DAB8-4BB8-A209-07C4BB146BDF}"/>
    <cellStyle name="Comma 3 4 4 3 2 2 2 2 3" xfId="45377" xr:uid="{5105C233-3C64-441D-874C-BD12661171F3}"/>
    <cellStyle name="Comma 3 4 4 3 2 2 2 3" xfId="22154" xr:uid="{55873EC9-4700-43AF-8A45-C62CA54D6235}"/>
    <cellStyle name="Comma 3 4 4 3 2 2 2 3 2" xfId="52978" xr:uid="{9176D9D6-10B7-4AC3-8299-F945221ECB74}"/>
    <cellStyle name="Comma 3 4 4 3 2 2 2 4" xfId="37568" xr:uid="{3C0038A4-4D15-4FCB-88D5-D2FE73EF54B6}"/>
    <cellStyle name="Comma 3 4 4 3 2 2 3" xfId="10749" xr:uid="{9D864306-5C44-44F7-90B3-D8C2A68C7718}"/>
    <cellStyle name="Comma 3 4 4 3 2 2 3 2" xfId="26160" xr:uid="{5E2374F1-05F7-4D4E-B45D-5D0EB64E8672}"/>
    <cellStyle name="Comma 3 4 4 3 2 2 3 2 2" xfId="56984" xr:uid="{0022E479-ECF6-4880-A50E-C9D4FD756542}"/>
    <cellStyle name="Comma 3 4 4 3 2 2 3 3" xfId="41574" xr:uid="{E3655606-F205-4938-BDD5-8CFCD7FEFC64}"/>
    <cellStyle name="Comma 3 4 4 3 2 2 4" xfId="18351" xr:uid="{D2AF6C5C-0100-48D9-82F0-871324284448}"/>
    <cellStyle name="Comma 3 4 4 3 2 2 4 2" xfId="49175" xr:uid="{10712C9D-779F-44BD-98C0-6500EC250357}"/>
    <cellStyle name="Comma 3 4 4 3 2 2 5" xfId="33765" xr:uid="{064EAEC1-4A5A-45E9-8F41-035A2AE5F7E2}"/>
    <cellStyle name="Comma 3 4 4 3 2 3" xfId="4842" xr:uid="{9BE2245C-F53E-4C95-B976-3DD7458A417E}"/>
    <cellStyle name="Comma 3 4 4 3 2 3 2" xfId="12653" xr:uid="{FA046534-E5D5-4F01-9BB8-52CC69E51B0B}"/>
    <cellStyle name="Comma 3 4 4 3 2 3 2 2" xfId="28064" xr:uid="{158D2717-1E55-4AEE-B50B-86A9D039CD73}"/>
    <cellStyle name="Comma 3 4 4 3 2 3 2 2 2" xfId="58888" xr:uid="{360EE09B-C1F9-4844-90F0-CD331885200A}"/>
    <cellStyle name="Comma 3 4 4 3 2 3 2 3" xfId="43478" xr:uid="{9B76969B-5404-4C5A-B68D-7F78B4D06DCC}"/>
    <cellStyle name="Comma 3 4 4 3 2 3 3" xfId="20255" xr:uid="{55C7F759-E55E-4909-BE6B-A5EEF022E18A}"/>
    <cellStyle name="Comma 3 4 4 3 2 3 3 2" xfId="51079" xr:uid="{290CC414-27BA-40CB-BA35-527BA473431D}"/>
    <cellStyle name="Comma 3 4 4 3 2 3 4" xfId="35669" xr:uid="{9A06314C-CFF8-4384-B7B5-CF954232B160}"/>
    <cellStyle name="Comma 3 4 4 3 2 4" xfId="8850" xr:uid="{1DCAB9BB-578D-4BEA-86B1-913F9CFFE418}"/>
    <cellStyle name="Comma 3 4 4 3 2 4 2" xfId="24261" xr:uid="{E0EFDDF3-0A9D-4540-A182-3F46D8C1AB40}"/>
    <cellStyle name="Comma 3 4 4 3 2 4 2 2" xfId="55085" xr:uid="{64456B7E-F3C4-446C-B748-00614C3F8CBA}"/>
    <cellStyle name="Comma 3 4 4 3 2 4 3" xfId="39675" xr:uid="{AB693C79-2A60-45F5-831A-3E9D4FA5B71A}"/>
    <cellStyle name="Comma 3 4 4 3 2 5" xfId="16452" xr:uid="{0B92CFB9-2198-4C61-9E54-1C15777A05BE}"/>
    <cellStyle name="Comma 3 4 4 3 2 5 2" xfId="47276" xr:uid="{F61AC8B8-ACFE-4FB8-8A02-576E9936A10A}"/>
    <cellStyle name="Comma 3 4 4 3 2 6" xfId="31866" xr:uid="{7B1B9B74-8862-48CF-ABF4-96324AFA6344}"/>
    <cellStyle name="Comma 3 4 4 3 3" xfId="1672" xr:uid="{EA6A9F4B-613E-4341-97B6-7072AE2F3413}"/>
    <cellStyle name="Comma 3 4 4 3 3 2" xfId="3571" xr:uid="{6EF27AE9-BA08-4595-91AC-7F2083ACE369}"/>
    <cellStyle name="Comma 3 4 4 3 3 2 2" xfId="7374" xr:uid="{5D4641BF-EA2E-4AD9-A596-025753383A42}"/>
    <cellStyle name="Comma 3 4 4 3 3 2 2 2" xfId="15185" xr:uid="{B84953B8-6D43-46F4-BCEC-C8012BDFEBDB}"/>
    <cellStyle name="Comma 3 4 4 3 3 2 2 2 2" xfId="30596" xr:uid="{A5048478-4DB6-465E-9230-176FCF8BA114}"/>
    <cellStyle name="Comma 3 4 4 3 3 2 2 2 2 2" xfId="61420" xr:uid="{CF8E3DFE-2BDC-4E1E-B3FF-B474BC7825C3}"/>
    <cellStyle name="Comma 3 4 4 3 3 2 2 2 3" xfId="46010" xr:uid="{8EC54468-94EE-41F1-8824-4B0B6483E425}"/>
    <cellStyle name="Comma 3 4 4 3 3 2 2 3" xfId="22787" xr:uid="{CFE202AA-0FFB-415A-B922-E34148271903}"/>
    <cellStyle name="Comma 3 4 4 3 3 2 2 3 2" xfId="53611" xr:uid="{A69B0F83-2DEB-45A1-86CA-0A6CD5F70F01}"/>
    <cellStyle name="Comma 3 4 4 3 3 2 2 4" xfId="38201" xr:uid="{1EDEFD4E-152B-4081-B7C5-C663F4189139}"/>
    <cellStyle name="Comma 3 4 4 3 3 2 3" xfId="11382" xr:uid="{50575EF1-69CD-4761-82DF-69EBE1049F17}"/>
    <cellStyle name="Comma 3 4 4 3 3 2 3 2" xfId="26793" xr:uid="{88F34FA8-3D95-4DED-867F-621A11D93EAA}"/>
    <cellStyle name="Comma 3 4 4 3 3 2 3 2 2" xfId="57617" xr:uid="{8EEE763D-FBDE-4A40-93AF-40F3E44921E3}"/>
    <cellStyle name="Comma 3 4 4 3 3 2 3 3" xfId="42207" xr:uid="{58C19AE6-94B0-4AAA-A527-78421A6100B6}"/>
    <cellStyle name="Comma 3 4 4 3 3 2 4" xfId="18984" xr:uid="{3CC4C50A-EFE8-4EAB-BA31-D76F4D03B1A2}"/>
    <cellStyle name="Comma 3 4 4 3 3 2 4 2" xfId="49808" xr:uid="{A3C5CE25-9870-418E-981D-0F47E2D210A7}"/>
    <cellStyle name="Comma 3 4 4 3 3 2 5" xfId="34398" xr:uid="{41584338-306A-4321-A7E6-199761504DC7}"/>
    <cellStyle name="Comma 3 4 4 3 3 3" xfId="5475" xr:uid="{166C9762-BC63-479B-A75A-72F1F9257AEF}"/>
    <cellStyle name="Comma 3 4 4 3 3 3 2" xfId="13286" xr:uid="{87179BFF-FF4B-4D6D-BCB2-287AC70EA996}"/>
    <cellStyle name="Comma 3 4 4 3 3 3 2 2" xfId="28697" xr:uid="{45740693-DBAE-49FD-B814-EE7A7503CC6F}"/>
    <cellStyle name="Comma 3 4 4 3 3 3 2 2 2" xfId="59521" xr:uid="{30D42084-6119-4808-A288-CEA942D9516E}"/>
    <cellStyle name="Comma 3 4 4 3 3 3 2 3" xfId="44111" xr:uid="{80C9B16C-0411-4544-B9D2-7E5E72C071C6}"/>
    <cellStyle name="Comma 3 4 4 3 3 3 3" xfId="20888" xr:uid="{3C9CC118-88E2-4731-8D9A-A6DA9A0CE339}"/>
    <cellStyle name="Comma 3 4 4 3 3 3 3 2" xfId="51712" xr:uid="{943D1396-DCED-4DC0-9B82-EB8EBF1BD3D9}"/>
    <cellStyle name="Comma 3 4 4 3 3 3 4" xfId="36302" xr:uid="{8DB3DEBB-8143-46F4-8015-973346AF1218}"/>
    <cellStyle name="Comma 3 4 4 3 3 4" xfId="9483" xr:uid="{018292B3-EF72-48DB-8720-B336F62E0553}"/>
    <cellStyle name="Comma 3 4 4 3 3 4 2" xfId="24894" xr:uid="{27B55B1F-2D92-4477-A234-AE3ED9AE8B53}"/>
    <cellStyle name="Comma 3 4 4 3 3 4 2 2" xfId="55718" xr:uid="{65012F9A-70EF-42C6-9BB5-DD5D7950918E}"/>
    <cellStyle name="Comma 3 4 4 3 3 4 3" xfId="40308" xr:uid="{40E1A5A1-BC3D-4BD1-BFE9-893C8B39AD38}"/>
    <cellStyle name="Comma 3 4 4 3 3 5" xfId="17085" xr:uid="{83CF0ACF-1C7A-4314-8209-03D1AD2F8D30}"/>
    <cellStyle name="Comma 3 4 4 3 3 5 2" xfId="47909" xr:uid="{97E345D6-1190-449A-BD6A-CE157BC5CF55}"/>
    <cellStyle name="Comma 3 4 4 3 3 6" xfId="32499" xr:uid="{442EEA21-676E-4C7A-B677-A631D28DF6E6}"/>
    <cellStyle name="Comma 3 4 4 3 4" xfId="2305" xr:uid="{A29F011C-FD4D-4DC7-98B8-BEF820875EAB}"/>
    <cellStyle name="Comma 3 4 4 3 4 2" xfId="6108" xr:uid="{6D35D959-8C09-45DC-BED8-68A5FD32BDF5}"/>
    <cellStyle name="Comma 3 4 4 3 4 2 2" xfId="13919" xr:uid="{F6F48A2C-D5A9-4A25-8A1F-8839E8F8DED3}"/>
    <cellStyle name="Comma 3 4 4 3 4 2 2 2" xfId="29330" xr:uid="{1EBFF37E-D1CB-4738-A729-7D755BE4F50E}"/>
    <cellStyle name="Comma 3 4 4 3 4 2 2 2 2" xfId="60154" xr:uid="{7B2A9404-F325-45D7-A15E-2DA2536FA51A}"/>
    <cellStyle name="Comma 3 4 4 3 4 2 2 3" xfId="44744" xr:uid="{6B73DDD9-C806-4E7D-821E-EF542A7E2C4F}"/>
    <cellStyle name="Comma 3 4 4 3 4 2 3" xfId="21521" xr:uid="{F27A0CB8-F405-4213-82BC-C7FBF4F3C877}"/>
    <cellStyle name="Comma 3 4 4 3 4 2 3 2" xfId="52345" xr:uid="{C29A99A6-5320-40DE-9775-F404C3D68982}"/>
    <cellStyle name="Comma 3 4 4 3 4 2 4" xfId="36935" xr:uid="{8BD93F3E-C9CB-4532-AEE2-0167DB207AD7}"/>
    <cellStyle name="Comma 3 4 4 3 4 3" xfId="10116" xr:uid="{22241426-8915-4301-B759-76083CAC202A}"/>
    <cellStyle name="Comma 3 4 4 3 4 3 2" xfId="25527" xr:uid="{E1BEE325-64AC-40DB-A608-C09C2F32322F}"/>
    <cellStyle name="Comma 3 4 4 3 4 3 2 2" xfId="56351" xr:uid="{88D6FEE2-10A1-4397-9393-34406F47E249}"/>
    <cellStyle name="Comma 3 4 4 3 4 3 3" xfId="40941" xr:uid="{9018375A-0133-4C09-9624-B844CB1DE06B}"/>
    <cellStyle name="Comma 3 4 4 3 4 4" xfId="17718" xr:uid="{F5A38569-3679-4BE2-9CEA-01FD028854BE}"/>
    <cellStyle name="Comma 3 4 4 3 4 4 2" xfId="48542" xr:uid="{4CFD7CA8-2D98-4E8B-A510-624AE90AE628}"/>
    <cellStyle name="Comma 3 4 4 3 4 5" xfId="33132" xr:uid="{0AA6CF19-8788-4417-9B29-942590E5549F}"/>
    <cellStyle name="Comma 3 4 4 3 5" xfId="4209" xr:uid="{1B0E3612-75F6-4E51-9869-BF1F2F5FA04D}"/>
    <cellStyle name="Comma 3 4 4 3 5 2" xfId="12020" xr:uid="{0DE58330-6120-4CFD-AAAB-B5F883ADF8CC}"/>
    <cellStyle name="Comma 3 4 4 3 5 2 2" xfId="27431" xr:uid="{CBCEC5BC-F30E-4CE0-ACDC-1E4403FCF2B9}"/>
    <cellStyle name="Comma 3 4 4 3 5 2 2 2" xfId="58255" xr:uid="{E54EFFBF-9244-4C3E-B0C5-C5370CB1CFE3}"/>
    <cellStyle name="Comma 3 4 4 3 5 2 3" xfId="42845" xr:uid="{7DC5ABE4-BF44-40D8-841E-F58D53290BEC}"/>
    <cellStyle name="Comma 3 4 4 3 5 3" xfId="19622" xr:uid="{ECB7125B-2F7F-4C49-B759-CF0BFF8D8BF5}"/>
    <cellStyle name="Comma 3 4 4 3 5 3 2" xfId="50446" xr:uid="{AF608DCA-FB79-4BA9-BEB1-2EA838E05154}"/>
    <cellStyle name="Comma 3 4 4 3 5 4" xfId="35036" xr:uid="{F3208E91-D620-4B21-AB54-B1E1B1AED0D0}"/>
    <cellStyle name="Comma 3 4 4 3 6" xfId="8217" xr:uid="{BE7AA503-690E-4700-904D-2F2F61940EF2}"/>
    <cellStyle name="Comma 3 4 4 3 6 2" xfId="23628" xr:uid="{1BCA48FD-75DF-4BCE-98BD-CB18E741776D}"/>
    <cellStyle name="Comma 3 4 4 3 6 2 2" xfId="54452" xr:uid="{0D5ACDB6-2395-49A7-9825-9C1AC84AB5F0}"/>
    <cellStyle name="Comma 3 4 4 3 6 3" xfId="39042" xr:uid="{058DC154-26AD-442E-9EAF-F49EA11B30A7}"/>
    <cellStyle name="Comma 3 4 4 3 7" xfId="15819" xr:uid="{984A19C4-6FEF-4710-913E-A0B30DFF0B9F}"/>
    <cellStyle name="Comma 3 4 4 3 7 2" xfId="46643" xr:uid="{4840230A-B094-4189-A003-715E2C4B3874}"/>
    <cellStyle name="Comma 3 4 4 3 8" xfId="31233" xr:uid="{FEB379A2-4A2D-45E4-8082-C8441F56712D}"/>
    <cellStyle name="Comma 3 4 4 4" xfId="826" xr:uid="{15744BD5-CB51-4B14-8321-9CF82A0A35A7}"/>
    <cellStyle name="Comma 3 4 4 4 2" xfId="2725" xr:uid="{2CE88A07-262F-4696-BE1A-C9E0DD847DBE}"/>
    <cellStyle name="Comma 3 4 4 4 2 2" xfId="6528" xr:uid="{76BF834F-6978-4DF6-A43A-F648A9313D9A}"/>
    <cellStyle name="Comma 3 4 4 4 2 2 2" xfId="14339" xr:uid="{1D42AC31-E0BD-4C8C-BBC5-5D14254F6880}"/>
    <cellStyle name="Comma 3 4 4 4 2 2 2 2" xfId="29750" xr:uid="{3EB08C60-A951-48CE-8F48-7A836481047B}"/>
    <cellStyle name="Comma 3 4 4 4 2 2 2 2 2" xfId="60574" xr:uid="{DCF5F2DF-A8AB-4DAA-B6C1-10B06B6DC6D9}"/>
    <cellStyle name="Comma 3 4 4 4 2 2 2 3" xfId="45164" xr:uid="{F53DD984-A2E1-4E11-8ED5-97E0BF473C3F}"/>
    <cellStyle name="Comma 3 4 4 4 2 2 3" xfId="21941" xr:uid="{2EE1CAE1-F6CA-4B38-97B8-40B902668A3A}"/>
    <cellStyle name="Comma 3 4 4 4 2 2 3 2" xfId="52765" xr:uid="{197C5294-4C6D-417B-BE87-1D4A468577E1}"/>
    <cellStyle name="Comma 3 4 4 4 2 2 4" xfId="37355" xr:uid="{E62BD6FC-DFD7-47FB-851B-221641F4F897}"/>
    <cellStyle name="Comma 3 4 4 4 2 3" xfId="10536" xr:uid="{C8E23B2F-6377-4A89-992E-D2BF15865E43}"/>
    <cellStyle name="Comma 3 4 4 4 2 3 2" xfId="25947" xr:uid="{B81FC5B2-CEC5-4BA3-9010-55272AC252C5}"/>
    <cellStyle name="Comma 3 4 4 4 2 3 2 2" xfId="56771" xr:uid="{7A3C0E1F-615C-475C-B894-BFF484DCE88E}"/>
    <cellStyle name="Comma 3 4 4 4 2 3 3" xfId="41361" xr:uid="{F3691DFA-D3FE-4F1D-A93D-32CEF69C2DCA}"/>
    <cellStyle name="Comma 3 4 4 4 2 4" xfId="18138" xr:uid="{365C5837-DC1F-4156-89F5-80B2A5B854D2}"/>
    <cellStyle name="Comma 3 4 4 4 2 4 2" xfId="48962" xr:uid="{7522C52F-D0A5-4437-8B72-3B98C79A9F60}"/>
    <cellStyle name="Comma 3 4 4 4 2 5" xfId="33552" xr:uid="{6E0D3816-F90C-499E-B0B6-E06F77795213}"/>
    <cellStyle name="Comma 3 4 4 4 3" xfId="4629" xr:uid="{3CCEB173-0109-4876-BD1E-907F9A889F50}"/>
    <cellStyle name="Comma 3 4 4 4 3 2" xfId="12440" xr:uid="{84CDE0D6-8DA0-47DF-9C6F-431FEC29AD99}"/>
    <cellStyle name="Comma 3 4 4 4 3 2 2" xfId="27851" xr:uid="{033CC50C-61B2-41DD-961D-7A9558912348}"/>
    <cellStyle name="Comma 3 4 4 4 3 2 2 2" xfId="58675" xr:uid="{2AE44A3D-1E20-49F7-A345-1BB77B899E48}"/>
    <cellStyle name="Comma 3 4 4 4 3 2 3" xfId="43265" xr:uid="{7ABC66DD-EFF3-4F49-9BB3-BCC39FDBB7DA}"/>
    <cellStyle name="Comma 3 4 4 4 3 3" xfId="20042" xr:uid="{7EB87BDC-C10B-4F94-AA24-565F592F652B}"/>
    <cellStyle name="Comma 3 4 4 4 3 3 2" xfId="50866" xr:uid="{AFCCA93A-535C-4956-8B56-DFD9BD96C543}"/>
    <cellStyle name="Comma 3 4 4 4 3 4" xfId="35456" xr:uid="{E3912C15-DBE6-4470-8BE4-4470179A25BA}"/>
    <cellStyle name="Comma 3 4 4 4 4" xfId="8637" xr:uid="{3D2DCE04-503C-40F5-A395-D1573846113D}"/>
    <cellStyle name="Comma 3 4 4 4 4 2" xfId="24048" xr:uid="{8FA984A2-A412-4526-A561-D03B6C8E36C3}"/>
    <cellStyle name="Comma 3 4 4 4 4 2 2" xfId="54872" xr:uid="{2CDF58A3-8E57-4E7D-A6FB-138777BF5F6B}"/>
    <cellStyle name="Comma 3 4 4 4 4 3" xfId="39462" xr:uid="{6A6122F5-764E-4243-B07E-BE640E682E17}"/>
    <cellStyle name="Comma 3 4 4 4 5" xfId="16239" xr:uid="{599FB9BE-5B75-43C7-BE66-6012E893E70C}"/>
    <cellStyle name="Comma 3 4 4 4 5 2" xfId="47063" xr:uid="{7E7C9A7C-0B42-4F0A-AEE5-37457662CD22}"/>
    <cellStyle name="Comma 3 4 4 4 6" xfId="31653" xr:uid="{5EE0B4FC-C37F-4654-869D-F2EDE23FFD62}"/>
    <cellStyle name="Comma 3 4 4 5" xfId="1459" xr:uid="{AFBB18B6-E4BC-4DC6-B503-3096E6DEF099}"/>
    <cellStyle name="Comma 3 4 4 5 2" xfId="3358" xr:uid="{CBB8CA9A-CDA7-4798-AE00-0BD1E344D522}"/>
    <cellStyle name="Comma 3 4 4 5 2 2" xfId="7161" xr:uid="{A953AC9C-0E85-4A38-B619-C4811013DF22}"/>
    <cellStyle name="Comma 3 4 4 5 2 2 2" xfId="14972" xr:uid="{16407A94-499A-4856-9D7E-55C1DD727078}"/>
    <cellStyle name="Comma 3 4 4 5 2 2 2 2" xfId="30383" xr:uid="{3B312F00-9B94-453B-9918-6410650D3B4D}"/>
    <cellStyle name="Comma 3 4 4 5 2 2 2 2 2" xfId="61207" xr:uid="{DE341335-6FA9-46C6-9652-FE84DE5475A3}"/>
    <cellStyle name="Comma 3 4 4 5 2 2 2 3" xfId="45797" xr:uid="{B672B721-0CED-424F-B480-51F7DA85BDB5}"/>
    <cellStyle name="Comma 3 4 4 5 2 2 3" xfId="22574" xr:uid="{A615D1D2-F30E-46A4-8919-62C5F19A0A30}"/>
    <cellStyle name="Comma 3 4 4 5 2 2 3 2" xfId="53398" xr:uid="{F8863AFB-BDE7-487D-A431-E7680DDF69C2}"/>
    <cellStyle name="Comma 3 4 4 5 2 2 4" xfId="37988" xr:uid="{BBC095D8-1C8B-42B4-9B0F-CBABA8326B64}"/>
    <cellStyle name="Comma 3 4 4 5 2 3" xfId="11169" xr:uid="{1037EE33-9E4B-470A-B290-BC3EE23B069D}"/>
    <cellStyle name="Comma 3 4 4 5 2 3 2" xfId="26580" xr:uid="{7B0FDB08-309A-46F0-9F91-DA2CB8A70856}"/>
    <cellStyle name="Comma 3 4 4 5 2 3 2 2" xfId="57404" xr:uid="{A03F332B-83B4-4550-9723-0D8A7D738F69}"/>
    <cellStyle name="Comma 3 4 4 5 2 3 3" xfId="41994" xr:uid="{4B20866B-7876-42E2-A13D-3343DE4471DC}"/>
    <cellStyle name="Comma 3 4 4 5 2 4" xfId="18771" xr:uid="{B3CF8290-1E42-45A2-A2FC-234C63787B1A}"/>
    <cellStyle name="Comma 3 4 4 5 2 4 2" xfId="49595" xr:uid="{E0DDC169-AA03-424F-B6B8-0DB47FFE440C}"/>
    <cellStyle name="Comma 3 4 4 5 2 5" xfId="34185" xr:uid="{D4BACF7F-179F-4117-BC53-E516C2CAEAFC}"/>
    <cellStyle name="Comma 3 4 4 5 3" xfId="5262" xr:uid="{08EA5117-313A-4C9B-BC21-D6D486F3E263}"/>
    <cellStyle name="Comma 3 4 4 5 3 2" xfId="13073" xr:uid="{877A063B-C7CA-42B0-A561-C9050230E5A3}"/>
    <cellStyle name="Comma 3 4 4 5 3 2 2" xfId="28484" xr:uid="{9663FD17-5ADE-4FDA-9AEE-A27DA7BCFE35}"/>
    <cellStyle name="Comma 3 4 4 5 3 2 2 2" xfId="59308" xr:uid="{1BA44A5A-C2B2-4984-A540-074CDD2DD4A3}"/>
    <cellStyle name="Comma 3 4 4 5 3 2 3" xfId="43898" xr:uid="{AE4A6F58-FEE4-4902-BD13-CF80A030BB72}"/>
    <cellStyle name="Comma 3 4 4 5 3 3" xfId="20675" xr:uid="{58A840C8-7B98-454F-BB78-46C7A107B4AC}"/>
    <cellStyle name="Comma 3 4 4 5 3 3 2" xfId="51499" xr:uid="{6C20FCDD-392A-4D28-8D86-1FA820DBDDF8}"/>
    <cellStyle name="Comma 3 4 4 5 3 4" xfId="36089" xr:uid="{376897CB-F0DF-4BBC-A9E3-2BDE325FBEFE}"/>
    <cellStyle name="Comma 3 4 4 5 4" xfId="9270" xr:uid="{0B5DF417-06C2-4CF8-8048-14CAACF295DD}"/>
    <cellStyle name="Comma 3 4 4 5 4 2" xfId="24681" xr:uid="{47FA692C-010A-4A90-9840-F81CE4AE0496}"/>
    <cellStyle name="Comma 3 4 4 5 4 2 2" xfId="55505" xr:uid="{0C5B9E6F-9CF0-403E-9A31-E3505B624EB0}"/>
    <cellStyle name="Comma 3 4 4 5 4 3" xfId="40095" xr:uid="{AA7DF3E5-2E5F-485E-9D6B-EE4AE783CA3C}"/>
    <cellStyle name="Comma 3 4 4 5 5" xfId="16872" xr:uid="{8005C833-FC94-49F5-A255-557EA03110F0}"/>
    <cellStyle name="Comma 3 4 4 5 5 2" xfId="47696" xr:uid="{A1F05C8B-6E35-41D1-9B9C-B8893E97FD47}"/>
    <cellStyle name="Comma 3 4 4 5 6" xfId="32286" xr:uid="{9CA68E2A-A02E-458A-8ADC-17E27CA1C004}"/>
    <cellStyle name="Comma 3 4 4 6" xfId="2092" xr:uid="{AF5DCE05-6B56-46FE-A137-B0DA1DBFE96D}"/>
    <cellStyle name="Comma 3 4 4 6 2" xfId="5895" xr:uid="{D3F09672-A1A0-4B8C-9B66-71B091BEC290}"/>
    <cellStyle name="Comma 3 4 4 6 2 2" xfId="13706" xr:uid="{26312788-651B-4104-ACA4-E0C51A9779E6}"/>
    <cellStyle name="Comma 3 4 4 6 2 2 2" xfId="29117" xr:uid="{C34D7860-4CD1-4D9B-880C-7041E9347CC7}"/>
    <cellStyle name="Comma 3 4 4 6 2 2 2 2" xfId="59941" xr:uid="{F179F5B7-A9AB-46FA-9CF5-D94797F8F91A}"/>
    <cellStyle name="Comma 3 4 4 6 2 2 3" xfId="44531" xr:uid="{E03CA3E6-388A-49A3-82DF-D9AB7F71B866}"/>
    <cellStyle name="Comma 3 4 4 6 2 3" xfId="21308" xr:uid="{5BD42073-351C-4F05-8C8C-26567444850F}"/>
    <cellStyle name="Comma 3 4 4 6 2 3 2" xfId="52132" xr:uid="{CC98F1DF-D1E9-4E7E-94CA-151D39CE0533}"/>
    <cellStyle name="Comma 3 4 4 6 2 4" xfId="36722" xr:uid="{3CB410A0-3367-49EC-B5F5-D1F339F990E7}"/>
    <cellStyle name="Comma 3 4 4 6 3" xfId="9903" xr:uid="{75CDF0A0-2E8D-4EB6-B2E0-6FBD2ECC95CC}"/>
    <cellStyle name="Comma 3 4 4 6 3 2" xfId="25314" xr:uid="{77583900-0627-41A5-8F1A-414C797A1FE3}"/>
    <cellStyle name="Comma 3 4 4 6 3 2 2" xfId="56138" xr:uid="{D432A35B-33D7-4553-BC96-CB4C56558D93}"/>
    <cellStyle name="Comma 3 4 4 6 3 3" xfId="40728" xr:uid="{1D1653E5-0AB7-4AFA-B1FA-0E6F005D9394}"/>
    <cellStyle name="Comma 3 4 4 6 4" xfId="17505" xr:uid="{BD76D0AE-4DDF-46FA-B1C6-6C374EAB6703}"/>
    <cellStyle name="Comma 3 4 4 6 4 2" xfId="48329" xr:uid="{22E9D775-AF4B-40BC-8100-BD94F09C9CE0}"/>
    <cellStyle name="Comma 3 4 4 6 5" xfId="32919" xr:uid="{02933B41-2108-4974-9F29-A7EBBBCAECD1}"/>
    <cellStyle name="Comma 3 4 4 7" xfId="3996" xr:uid="{39B23F90-97D1-4EE3-8135-B9C1988D225C}"/>
    <cellStyle name="Comma 3 4 4 7 2" xfId="11807" xr:uid="{5E006ECD-1B47-4D62-B8E5-78CD8C6BAB8D}"/>
    <cellStyle name="Comma 3 4 4 7 2 2" xfId="27218" xr:uid="{4A90DFC6-6641-4566-9509-02580858FCC9}"/>
    <cellStyle name="Comma 3 4 4 7 2 2 2" xfId="58042" xr:uid="{CCBB918E-DB95-4113-9A20-5B6192FC2FC2}"/>
    <cellStyle name="Comma 3 4 4 7 2 3" xfId="42632" xr:uid="{4F60E61B-0349-4AB4-8EC0-919E18DB1C3C}"/>
    <cellStyle name="Comma 3 4 4 7 3" xfId="19409" xr:uid="{0DA9AA66-12DC-4BD8-8362-CE600479806C}"/>
    <cellStyle name="Comma 3 4 4 7 3 2" xfId="50233" xr:uid="{4547134D-F396-48B0-9A56-ACDB99711E9B}"/>
    <cellStyle name="Comma 3 4 4 7 4" xfId="34823" xr:uid="{D7BD707A-5336-4618-88AF-2FD979ABDAA8}"/>
    <cellStyle name="Comma 3 4 4 8" xfId="8004" xr:uid="{7A76FA6E-8E27-47CD-870A-D87890B77BAD}"/>
    <cellStyle name="Comma 3 4 4 8 2" xfId="23415" xr:uid="{1D81FEF5-1059-492F-9E9C-7059119061DB}"/>
    <cellStyle name="Comma 3 4 4 8 2 2" xfId="54239" xr:uid="{6E8C5FB4-47FB-4F28-8F90-35F1BDBE8F28}"/>
    <cellStyle name="Comma 3 4 4 8 3" xfId="38829" xr:uid="{DC56FDB1-83B2-4925-AFA7-9C0BC92D3701}"/>
    <cellStyle name="Comma 3 4 4 9" xfId="7795" xr:uid="{662E8BFA-6358-4B86-BB55-24E9E82C2A59}"/>
    <cellStyle name="Comma 3 4 4 9 2" xfId="23206" xr:uid="{A5DA5469-CC24-4E13-A4BF-1E402A297BE8}"/>
    <cellStyle name="Comma 3 4 4 9 2 2" xfId="54030" xr:uid="{6130C4F1-3F01-4E06-9DF9-CBF1A769C2B1}"/>
    <cellStyle name="Comma 3 4 4 9 3" xfId="38620" xr:uid="{BDF7F430-4CDC-447B-A7C3-F36BB6DD2C71}"/>
    <cellStyle name="Comma 3 4 5" xfId="570" xr:uid="{B3777954-7E5D-4641-811B-DF4BDE7C8C7A}"/>
    <cellStyle name="Comma 3 4 5 2" xfId="1203" xr:uid="{B4E62DBD-A602-441C-B17B-7471BE8964C4}"/>
    <cellStyle name="Comma 3 4 5 2 2" xfId="3102" xr:uid="{63BEF479-8E18-4F9B-B5CD-1425D62ADF7B}"/>
    <cellStyle name="Comma 3 4 5 2 2 2" xfId="6905" xr:uid="{A84E5784-130A-488F-8BE2-216449D09873}"/>
    <cellStyle name="Comma 3 4 5 2 2 2 2" xfId="14716" xr:uid="{05C46FB7-E487-4A33-9514-C913C0BDE433}"/>
    <cellStyle name="Comma 3 4 5 2 2 2 2 2" xfId="30127" xr:uid="{6371CECD-2EA2-4252-8D12-5546DEE85C6C}"/>
    <cellStyle name="Comma 3 4 5 2 2 2 2 2 2" xfId="60951" xr:uid="{B4764D5C-8E49-4615-8E4E-7F7BBFA8F715}"/>
    <cellStyle name="Comma 3 4 5 2 2 2 2 3" xfId="45541" xr:uid="{99FB7321-2E22-490A-ACA9-173272B987B6}"/>
    <cellStyle name="Comma 3 4 5 2 2 2 3" xfId="22318" xr:uid="{BCA7FB63-3A0D-4BF3-ADD0-F3BB95E7B745}"/>
    <cellStyle name="Comma 3 4 5 2 2 2 3 2" xfId="53142" xr:uid="{A050840D-2213-43E9-96EE-61713AE824B2}"/>
    <cellStyle name="Comma 3 4 5 2 2 2 4" xfId="37732" xr:uid="{2233645D-E313-4A18-AC89-B42D0C696DE4}"/>
    <cellStyle name="Comma 3 4 5 2 2 3" xfId="10913" xr:uid="{34FBD21B-F0F8-4F36-8E69-44264FABD099}"/>
    <cellStyle name="Comma 3 4 5 2 2 3 2" xfId="26324" xr:uid="{969D235C-CCB8-42C9-BD80-D4614D63B0E1}"/>
    <cellStyle name="Comma 3 4 5 2 2 3 2 2" xfId="57148" xr:uid="{72F79CBF-B2C0-49DA-9700-0313E7E3464F}"/>
    <cellStyle name="Comma 3 4 5 2 2 3 3" xfId="41738" xr:uid="{B1FD0B3F-25DA-4454-A56B-66C89583BBB3}"/>
    <cellStyle name="Comma 3 4 5 2 2 4" xfId="18515" xr:uid="{0727D478-70FD-4E4D-965B-C84DF7143771}"/>
    <cellStyle name="Comma 3 4 5 2 2 4 2" xfId="49339" xr:uid="{3CD36ADF-98BD-4BE8-85BC-4E85AE1499F5}"/>
    <cellStyle name="Comma 3 4 5 2 2 5" xfId="33929" xr:uid="{69A7D028-5A78-4278-B557-87C3A92DF894}"/>
    <cellStyle name="Comma 3 4 5 2 3" xfId="5006" xr:uid="{4E8726C9-1A14-4939-A5CA-9420A5029089}"/>
    <cellStyle name="Comma 3 4 5 2 3 2" xfId="12817" xr:uid="{664C5EC7-E0E5-4615-A3C3-6C35E8D6FAC0}"/>
    <cellStyle name="Comma 3 4 5 2 3 2 2" xfId="28228" xr:uid="{86C2ECD0-0446-4248-B5A9-B9A735A1D422}"/>
    <cellStyle name="Comma 3 4 5 2 3 2 2 2" xfId="59052" xr:uid="{EAEF10AE-507C-4203-BB39-9536CB839D18}"/>
    <cellStyle name="Comma 3 4 5 2 3 2 3" xfId="43642" xr:uid="{3396A8A8-0BAD-446F-9BB1-7506476D634B}"/>
    <cellStyle name="Comma 3 4 5 2 3 3" xfId="20419" xr:uid="{2D7A9E77-E470-45F4-AEF1-BDE444204C2B}"/>
    <cellStyle name="Comma 3 4 5 2 3 3 2" xfId="51243" xr:uid="{64DF3EA3-C316-475E-AB54-BA1769286C7C}"/>
    <cellStyle name="Comma 3 4 5 2 3 4" xfId="35833" xr:uid="{979DC2E2-B1E5-40F6-88B2-A2FC07F6322D}"/>
    <cellStyle name="Comma 3 4 5 2 4" xfId="9014" xr:uid="{17DC1F87-B167-44BF-98DA-EC8876C83764}"/>
    <cellStyle name="Comma 3 4 5 2 4 2" xfId="24425" xr:uid="{238B9B30-CA7A-4C22-927F-3FBCEF1B06B1}"/>
    <cellStyle name="Comma 3 4 5 2 4 2 2" xfId="55249" xr:uid="{21884B23-7C73-4EFA-BCFC-551E2CEE89B3}"/>
    <cellStyle name="Comma 3 4 5 2 4 3" xfId="39839" xr:uid="{B5D14F59-94BF-454F-AD19-42EB789B4AFA}"/>
    <cellStyle name="Comma 3 4 5 2 5" xfId="16616" xr:uid="{516A48E5-FDBA-4162-8FE2-F075F5BE4323}"/>
    <cellStyle name="Comma 3 4 5 2 5 2" xfId="47440" xr:uid="{8527F741-082B-4067-9780-BCB35C536EA7}"/>
    <cellStyle name="Comma 3 4 5 2 6" xfId="32030" xr:uid="{9FE608F5-6B88-46DB-99FF-7E6875636CA4}"/>
    <cellStyle name="Comma 3 4 5 3" xfId="1836" xr:uid="{9E0196BC-4BEB-40C8-B99A-908F179DE9AE}"/>
    <cellStyle name="Comma 3 4 5 3 2" xfId="3735" xr:uid="{6426FF2C-CF40-4571-8D36-C0C93CEBEEB4}"/>
    <cellStyle name="Comma 3 4 5 3 2 2" xfId="7538" xr:uid="{05796A0D-70DB-4550-9961-B4162FCFE856}"/>
    <cellStyle name="Comma 3 4 5 3 2 2 2" xfId="15349" xr:uid="{91ED69F9-9DEE-45F3-9449-7FA7F7087C9B}"/>
    <cellStyle name="Comma 3 4 5 3 2 2 2 2" xfId="30760" xr:uid="{5949B404-EAFA-4C58-A47D-CD02DA82FB87}"/>
    <cellStyle name="Comma 3 4 5 3 2 2 2 2 2" xfId="61584" xr:uid="{7C19B10D-4C8A-4450-940D-DB44DB53C13A}"/>
    <cellStyle name="Comma 3 4 5 3 2 2 2 3" xfId="46174" xr:uid="{EA65BDE5-6042-4D29-A4A3-9FDBD8438DA6}"/>
    <cellStyle name="Comma 3 4 5 3 2 2 3" xfId="22951" xr:uid="{B6E57797-FB6A-499C-B214-D7D0D12366F3}"/>
    <cellStyle name="Comma 3 4 5 3 2 2 3 2" xfId="53775" xr:uid="{8D69B0A0-E843-46D2-B866-A6599230EBBA}"/>
    <cellStyle name="Comma 3 4 5 3 2 2 4" xfId="38365" xr:uid="{D15C5083-4898-4A6D-AE63-1337F7162511}"/>
    <cellStyle name="Comma 3 4 5 3 2 3" xfId="11546" xr:uid="{2FA06C8E-F05F-4D44-8DF1-98DB13EACE4B}"/>
    <cellStyle name="Comma 3 4 5 3 2 3 2" xfId="26957" xr:uid="{0EEF0996-B7C4-4552-A5E5-97C3F477F4F4}"/>
    <cellStyle name="Comma 3 4 5 3 2 3 2 2" xfId="57781" xr:uid="{983C5C52-D9AC-4F49-9DAB-E67612012EA8}"/>
    <cellStyle name="Comma 3 4 5 3 2 3 3" xfId="42371" xr:uid="{2B7F0352-E3BE-41EF-8CE6-0B362FB8126C}"/>
    <cellStyle name="Comma 3 4 5 3 2 4" xfId="19148" xr:uid="{9FFBDEF1-046F-40C8-B813-700FC91956BD}"/>
    <cellStyle name="Comma 3 4 5 3 2 4 2" xfId="49972" xr:uid="{249C5B75-EE95-4351-9A56-C8AC9E5A4775}"/>
    <cellStyle name="Comma 3 4 5 3 2 5" xfId="34562" xr:uid="{ECD928BC-E26C-4CF0-AE6C-C33969A784C9}"/>
    <cellStyle name="Comma 3 4 5 3 3" xfId="5639" xr:uid="{6DD22306-22DB-4B6C-8F7C-068EA6D0D346}"/>
    <cellStyle name="Comma 3 4 5 3 3 2" xfId="13450" xr:uid="{030EE890-E326-4155-B23B-DC4BA3ECAA21}"/>
    <cellStyle name="Comma 3 4 5 3 3 2 2" xfId="28861" xr:uid="{2304B7E7-68F3-490E-88B9-01A4E07D46AE}"/>
    <cellStyle name="Comma 3 4 5 3 3 2 2 2" xfId="59685" xr:uid="{A95B2E2F-9ECD-4210-8FDD-F88D3857F2AC}"/>
    <cellStyle name="Comma 3 4 5 3 3 2 3" xfId="44275" xr:uid="{D24F744E-5DFD-4DF0-BC3A-0B3F96BBD1E9}"/>
    <cellStyle name="Comma 3 4 5 3 3 3" xfId="21052" xr:uid="{3E88DD3F-A5A9-4089-B254-D48D1DDA5662}"/>
    <cellStyle name="Comma 3 4 5 3 3 3 2" xfId="51876" xr:uid="{D9EB05E6-5C28-43E4-B515-3D7490DD6126}"/>
    <cellStyle name="Comma 3 4 5 3 3 4" xfId="36466" xr:uid="{3723BA74-0409-4042-976C-7FE6B05710B4}"/>
    <cellStyle name="Comma 3 4 5 3 4" xfId="9647" xr:uid="{7968F7D0-D386-42B9-A01C-CE1A95485273}"/>
    <cellStyle name="Comma 3 4 5 3 4 2" xfId="25058" xr:uid="{748FF88C-D617-4D3D-A5B1-8233EA4DD211}"/>
    <cellStyle name="Comma 3 4 5 3 4 2 2" xfId="55882" xr:uid="{929F35A0-075B-4AA6-A9C2-BCBAC0EA6955}"/>
    <cellStyle name="Comma 3 4 5 3 4 3" xfId="40472" xr:uid="{2EF9BE8D-F346-484A-B558-5763162CCA9B}"/>
    <cellStyle name="Comma 3 4 5 3 5" xfId="17249" xr:uid="{12600DF6-9A75-45BD-9E8B-F039F35CA35F}"/>
    <cellStyle name="Comma 3 4 5 3 5 2" xfId="48073" xr:uid="{E9A969C8-8C56-44A0-9121-9DD3624AF1AC}"/>
    <cellStyle name="Comma 3 4 5 3 6" xfId="32663" xr:uid="{C1A33DE1-4E23-4021-8DCC-C280810B6A37}"/>
    <cellStyle name="Comma 3 4 5 4" xfId="2469" xr:uid="{DD817707-194D-40DD-8B56-BC39A997C4CE}"/>
    <cellStyle name="Comma 3 4 5 4 2" xfId="6272" xr:uid="{F35E6E4D-39CB-491C-9C83-280363665B30}"/>
    <cellStyle name="Comma 3 4 5 4 2 2" xfId="14083" xr:uid="{41837E78-3587-4DB5-B65E-51DFC77E7D83}"/>
    <cellStyle name="Comma 3 4 5 4 2 2 2" xfId="29494" xr:uid="{D4CA4D81-2658-497E-9210-0D6F8045DE24}"/>
    <cellStyle name="Comma 3 4 5 4 2 2 2 2" xfId="60318" xr:uid="{2DD5BD18-F5E9-4FF9-B940-A7837B5FC42C}"/>
    <cellStyle name="Comma 3 4 5 4 2 2 3" xfId="44908" xr:uid="{F82A5060-D0FB-44EF-8F05-70EC3A404646}"/>
    <cellStyle name="Comma 3 4 5 4 2 3" xfId="21685" xr:uid="{B1BC32ED-43A1-45F6-A658-0EBB78B77708}"/>
    <cellStyle name="Comma 3 4 5 4 2 3 2" xfId="52509" xr:uid="{CEB9E651-D243-4090-A643-71503126F955}"/>
    <cellStyle name="Comma 3 4 5 4 2 4" xfId="37099" xr:uid="{56B463FB-D01D-450D-BACC-5B109C3278CF}"/>
    <cellStyle name="Comma 3 4 5 4 3" xfId="10280" xr:uid="{65054F84-DE24-44F2-8735-3C3D43753C79}"/>
    <cellStyle name="Comma 3 4 5 4 3 2" xfId="25691" xr:uid="{47A7BA2E-B3AC-4EF3-8F20-71D10BE63B92}"/>
    <cellStyle name="Comma 3 4 5 4 3 2 2" xfId="56515" xr:uid="{93E3F23B-911C-4D27-A1CC-34C255BA9FE9}"/>
    <cellStyle name="Comma 3 4 5 4 3 3" xfId="41105" xr:uid="{AA6283C4-97BA-483D-AA02-1B3FBDBC048C}"/>
    <cellStyle name="Comma 3 4 5 4 4" xfId="17882" xr:uid="{7828082D-0B90-49E8-B0B7-BEE8DE43E2BD}"/>
    <cellStyle name="Comma 3 4 5 4 4 2" xfId="48706" xr:uid="{EFDFEE0D-481F-4CA1-984A-07B2FC1A0FE5}"/>
    <cellStyle name="Comma 3 4 5 4 5" xfId="33296" xr:uid="{FFC57C62-9231-4F2A-A9C4-456CF254B476}"/>
    <cellStyle name="Comma 3 4 5 5" xfId="4373" xr:uid="{0ED6410D-2D38-4EDA-9F6D-6AA8F683D22E}"/>
    <cellStyle name="Comma 3 4 5 5 2" xfId="12184" xr:uid="{7FA5A453-35CF-4C1F-8846-6570C0782139}"/>
    <cellStyle name="Comma 3 4 5 5 2 2" xfId="27595" xr:uid="{9B7E5BB0-2D9F-4297-AE7D-C4EB500C577A}"/>
    <cellStyle name="Comma 3 4 5 5 2 2 2" xfId="58419" xr:uid="{BCA4606F-D695-45BD-A07C-3073B592ECB2}"/>
    <cellStyle name="Comma 3 4 5 5 2 3" xfId="43009" xr:uid="{3AAB24C7-C1DB-4653-8E95-E516991E0A48}"/>
    <cellStyle name="Comma 3 4 5 5 3" xfId="19786" xr:uid="{95ED2CD1-C7FE-422D-BE05-145B77F69B1F}"/>
    <cellStyle name="Comma 3 4 5 5 3 2" xfId="50610" xr:uid="{8770D6E1-566C-4AB7-81DF-D2BEBE878452}"/>
    <cellStyle name="Comma 3 4 5 5 4" xfId="35200" xr:uid="{3EB14D31-00F9-42E2-A8EA-92677D4E739E}"/>
    <cellStyle name="Comma 3 4 5 6" xfId="8381" xr:uid="{B47624CC-6A54-4B3C-B534-90DCDB47554E}"/>
    <cellStyle name="Comma 3 4 5 6 2" xfId="23792" xr:uid="{9FD5C510-AFEF-4797-9922-835E4EDDE57A}"/>
    <cellStyle name="Comma 3 4 5 6 2 2" xfId="54616" xr:uid="{4CBDC90A-82E2-40C5-8901-E5601E0FF07B}"/>
    <cellStyle name="Comma 3 4 5 6 3" xfId="39206" xr:uid="{45123232-1C37-4B83-B5BF-D400D67ABCD9}"/>
    <cellStyle name="Comma 3 4 5 7" xfId="15983" xr:uid="{84F647BB-D252-4F7B-A07B-C72507E85D4E}"/>
    <cellStyle name="Comma 3 4 5 7 2" xfId="46807" xr:uid="{6DCCCF12-61BA-4DD6-BEE6-F9133E59ECD0}"/>
    <cellStyle name="Comma 3 4 5 8" xfId="31397" xr:uid="{9407B692-447A-49C8-A868-2D1ABF04C9B5}"/>
    <cellStyle name="Comma 3 4 6" xfId="361" xr:uid="{B3D77164-20F9-499E-B398-82D0C449FE1E}"/>
    <cellStyle name="Comma 3 4 6 2" xfId="994" xr:uid="{F9F47B75-D3CD-403F-BA8D-82001B4D4F45}"/>
    <cellStyle name="Comma 3 4 6 2 2" xfId="2893" xr:uid="{E6603074-9293-4C71-A0C2-456724E5F8B5}"/>
    <cellStyle name="Comma 3 4 6 2 2 2" xfId="6696" xr:uid="{40EB95B0-4005-4D0F-A3F1-AA8DCA3EFFC2}"/>
    <cellStyle name="Comma 3 4 6 2 2 2 2" xfId="14507" xr:uid="{5640D16E-A2D1-41D6-84A7-7AE47F727B17}"/>
    <cellStyle name="Comma 3 4 6 2 2 2 2 2" xfId="29918" xr:uid="{C7EDFE2C-1AD5-47F1-9FD3-F9086CC6435C}"/>
    <cellStyle name="Comma 3 4 6 2 2 2 2 2 2" xfId="60742" xr:uid="{A4CAD81E-D20C-4D24-99BD-CC2C8BE80BE4}"/>
    <cellStyle name="Comma 3 4 6 2 2 2 2 3" xfId="45332" xr:uid="{F06BBF7E-88CB-4579-BA8F-1D327E61F3CE}"/>
    <cellStyle name="Comma 3 4 6 2 2 2 3" xfId="22109" xr:uid="{8027558C-F46F-4266-93D7-382350698BF1}"/>
    <cellStyle name="Comma 3 4 6 2 2 2 3 2" xfId="52933" xr:uid="{2A2799FF-05F3-4F3E-B792-C8E5083D095F}"/>
    <cellStyle name="Comma 3 4 6 2 2 2 4" xfId="37523" xr:uid="{7AD5619C-69B8-4148-BC5A-D0AA7072905D}"/>
    <cellStyle name="Comma 3 4 6 2 2 3" xfId="10704" xr:uid="{94133BB9-4059-4A34-86B2-78580CAAE616}"/>
    <cellStyle name="Comma 3 4 6 2 2 3 2" xfId="26115" xr:uid="{36FC9B31-420D-41FE-968C-31A61CB59493}"/>
    <cellStyle name="Comma 3 4 6 2 2 3 2 2" xfId="56939" xr:uid="{2138B908-FC94-44A8-BD1C-6C8B171A2C1F}"/>
    <cellStyle name="Comma 3 4 6 2 2 3 3" xfId="41529" xr:uid="{26CD1BE9-1793-4EFB-90BF-D9E7FE006F0F}"/>
    <cellStyle name="Comma 3 4 6 2 2 4" xfId="18306" xr:uid="{86C7F305-7D1A-43CF-8113-4EF0BD4C9A4E}"/>
    <cellStyle name="Comma 3 4 6 2 2 4 2" xfId="49130" xr:uid="{57E72C96-73B0-491C-99EC-BEBCEBA37CEF}"/>
    <cellStyle name="Comma 3 4 6 2 2 5" xfId="33720" xr:uid="{3E411D74-A827-43FB-82AA-1F963EC7E8D4}"/>
    <cellStyle name="Comma 3 4 6 2 3" xfId="4797" xr:uid="{2CDC7877-07BF-438D-990E-F18814C9B707}"/>
    <cellStyle name="Comma 3 4 6 2 3 2" xfId="12608" xr:uid="{C7D32C3B-1623-462D-9353-8866E94F1379}"/>
    <cellStyle name="Comma 3 4 6 2 3 2 2" xfId="28019" xr:uid="{787BFED1-AB59-4DB4-96B1-F12AAF58F68F}"/>
    <cellStyle name="Comma 3 4 6 2 3 2 2 2" xfId="58843" xr:uid="{465CCD00-1533-4054-912F-3B9F082AA5A2}"/>
    <cellStyle name="Comma 3 4 6 2 3 2 3" xfId="43433" xr:uid="{2A4D0A39-3CDF-4CA7-B86F-D82CD84A474D}"/>
    <cellStyle name="Comma 3 4 6 2 3 3" xfId="20210" xr:uid="{77B4EA1B-0D10-41DE-B6EE-29292D6D88B0}"/>
    <cellStyle name="Comma 3 4 6 2 3 3 2" xfId="51034" xr:uid="{38A39CE2-7F7B-4877-A32C-3E68B9DF0BA2}"/>
    <cellStyle name="Comma 3 4 6 2 3 4" xfId="35624" xr:uid="{7E84FE66-CBA1-48A0-AFB7-4C64DFDA4C8A}"/>
    <cellStyle name="Comma 3 4 6 2 4" xfId="8805" xr:uid="{910338AF-C408-41D9-9896-AE316ED06A1A}"/>
    <cellStyle name="Comma 3 4 6 2 4 2" xfId="24216" xr:uid="{88749ABE-1206-4843-810A-BDFF89F82EE8}"/>
    <cellStyle name="Comma 3 4 6 2 4 2 2" xfId="55040" xr:uid="{A9328AA2-2996-4204-B48A-8BE35630C394}"/>
    <cellStyle name="Comma 3 4 6 2 4 3" xfId="39630" xr:uid="{8FBE7EE1-BCB2-41C9-9D30-A0040EFDA7F3}"/>
    <cellStyle name="Comma 3 4 6 2 5" xfId="16407" xr:uid="{6A68A2F4-2B7A-4D65-8F3A-1B6ADFDB1291}"/>
    <cellStyle name="Comma 3 4 6 2 5 2" xfId="47231" xr:uid="{C025AE98-02BC-4208-8E7D-C0CFF76703D9}"/>
    <cellStyle name="Comma 3 4 6 2 6" xfId="31821" xr:uid="{E0094299-2F03-48FE-970C-BD4A28139033}"/>
    <cellStyle name="Comma 3 4 6 3" xfId="1627" xr:uid="{DC88F982-3BCF-4223-A6A7-D2C67126D108}"/>
    <cellStyle name="Comma 3 4 6 3 2" xfId="3526" xr:uid="{359A66B3-4628-484E-A373-75AF9243FACA}"/>
    <cellStyle name="Comma 3 4 6 3 2 2" xfId="7329" xr:uid="{F6C7477C-69D1-4CE9-8A9B-BF7B89855E5D}"/>
    <cellStyle name="Comma 3 4 6 3 2 2 2" xfId="15140" xr:uid="{3DD779B2-77A9-4AE7-BC18-7262E39F06D7}"/>
    <cellStyle name="Comma 3 4 6 3 2 2 2 2" xfId="30551" xr:uid="{A7D3F0A4-06C3-42ED-8F21-0570B8F5EC5D}"/>
    <cellStyle name="Comma 3 4 6 3 2 2 2 2 2" xfId="61375" xr:uid="{7CC1B716-F042-4568-BFAB-03C7E9FCFAE8}"/>
    <cellStyle name="Comma 3 4 6 3 2 2 2 3" xfId="45965" xr:uid="{86B6D8A1-734A-4811-A4A1-1BE66D18770F}"/>
    <cellStyle name="Comma 3 4 6 3 2 2 3" xfId="22742" xr:uid="{3A07940E-06A4-4945-BF2F-6F3BA3DAC55F}"/>
    <cellStyle name="Comma 3 4 6 3 2 2 3 2" xfId="53566" xr:uid="{67083956-DBA3-4B0F-BEC0-E0A6FD709A01}"/>
    <cellStyle name="Comma 3 4 6 3 2 2 4" xfId="38156" xr:uid="{D0598D38-9CF0-42C6-AC92-593E386C90DA}"/>
    <cellStyle name="Comma 3 4 6 3 2 3" xfId="11337" xr:uid="{D89A5ED5-480A-4AE8-AF93-3FD756E2837B}"/>
    <cellStyle name="Comma 3 4 6 3 2 3 2" xfId="26748" xr:uid="{6D1CD7BE-0CAD-4B7D-87CF-F09E5BA87401}"/>
    <cellStyle name="Comma 3 4 6 3 2 3 2 2" xfId="57572" xr:uid="{26438A3C-6BB2-48AD-A914-42154C44B305}"/>
    <cellStyle name="Comma 3 4 6 3 2 3 3" xfId="42162" xr:uid="{AC766832-2E1B-4CAE-ABE3-0BBF4A0E92B6}"/>
    <cellStyle name="Comma 3 4 6 3 2 4" xfId="18939" xr:uid="{FCE06DB8-869E-4853-B158-7B51DFC0F0A2}"/>
    <cellStyle name="Comma 3 4 6 3 2 4 2" xfId="49763" xr:uid="{07C14430-970C-43A6-8486-75ED170B2AB0}"/>
    <cellStyle name="Comma 3 4 6 3 2 5" xfId="34353" xr:uid="{E8B7D8F4-91E5-4083-AEC1-F7277D53649F}"/>
    <cellStyle name="Comma 3 4 6 3 3" xfId="5430" xr:uid="{59D011E4-096E-48E1-B6B6-668A9A8F7C6C}"/>
    <cellStyle name="Comma 3 4 6 3 3 2" xfId="13241" xr:uid="{89A0EA94-697B-4720-9CA9-2476F8439C3C}"/>
    <cellStyle name="Comma 3 4 6 3 3 2 2" xfId="28652" xr:uid="{60AB6713-8BFE-48DB-BF48-4311DC1DAAE0}"/>
    <cellStyle name="Comma 3 4 6 3 3 2 2 2" xfId="59476" xr:uid="{051B9A40-F2E7-4D75-B2B3-5A2BD7DF5816}"/>
    <cellStyle name="Comma 3 4 6 3 3 2 3" xfId="44066" xr:uid="{1EF232DC-5D56-458D-ACED-0A19474FAFA3}"/>
    <cellStyle name="Comma 3 4 6 3 3 3" xfId="20843" xr:uid="{61D438C5-CECD-41C9-84A0-18A87571213B}"/>
    <cellStyle name="Comma 3 4 6 3 3 3 2" xfId="51667" xr:uid="{6A837DA9-C0E6-4ECC-A48B-72C21BC191EF}"/>
    <cellStyle name="Comma 3 4 6 3 3 4" xfId="36257" xr:uid="{E4821BC6-E58E-4857-90F0-651B4D294254}"/>
    <cellStyle name="Comma 3 4 6 3 4" xfId="9438" xr:uid="{3E8BB5F2-C791-4C74-90CA-28F94BFBAC1C}"/>
    <cellStyle name="Comma 3 4 6 3 4 2" xfId="24849" xr:uid="{D20A09F3-6E0B-442D-9D18-5EEE6C0CA830}"/>
    <cellStyle name="Comma 3 4 6 3 4 2 2" xfId="55673" xr:uid="{31618BF9-B936-4FFB-A12E-29F2E6F78098}"/>
    <cellStyle name="Comma 3 4 6 3 4 3" xfId="40263" xr:uid="{45BF9CEF-2CA3-4619-BD04-5361E84913F9}"/>
    <cellStyle name="Comma 3 4 6 3 5" xfId="17040" xr:uid="{E6613334-DBE6-4BA1-98F5-89D4108E38AE}"/>
    <cellStyle name="Comma 3 4 6 3 5 2" xfId="47864" xr:uid="{1F5D82FD-B5CA-443C-9339-D556521DA468}"/>
    <cellStyle name="Comma 3 4 6 3 6" xfId="32454" xr:uid="{9B34F5B5-7E3D-4841-98CB-6CA3AA95EE53}"/>
    <cellStyle name="Comma 3 4 6 4" xfId="2260" xr:uid="{F3B372E5-77DA-41F1-9DF3-F4321A516B97}"/>
    <cellStyle name="Comma 3 4 6 4 2" xfId="6063" xr:uid="{E629FEA1-86EC-4664-B924-1674229D7EEC}"/>
    <cellStyle name="Comma 3 4 6 4 2 2" xfId="13874" xr:uid="{DA1EA5F0-BA70-43D8-AFE5-4C1E0A7B19D5}"/>
    <cellStyle name="Comma 3 4 6 4 2 2 2" xfId="29285" xr:uid="{905E9141-4FA9-4528-8494-A04D6AC8CBDE}"/>
    <cellStyle name="Comma 3 4 6 4 2 2 2 2" xfId="60109" xr:uid="{3EA489D2-BEB9-4114-8E65-DCD19A63F02F}"/>
    <cellStyle name="Comma 3 4 6 4 2 2 3" xfId="44699" xr:uid="{CC06BB40-4961-4640-9A6F-CC0559352B61}"/>
    <cellStyle name="Comma 3 4 6 4 2 3" xfId="21476" xr:uid="{7E0CCA92-B62C-4E48-8E8E-D335C3735563}"/>
    <cellStyle name="Comma 3 4 6 4 2 3 2" xfId="52300" xr:uid="{FDC49C11-76CD-42F3-927F-9915EDDDB043}"/>
    <cellStyle name="Comma 3 4 6 4 2 4" xfId="36890" xr:uid="{B242A46D-E9F4-43C0-9D13-F57C106DEAFF}"/>
    <cellStyle name="Comma 3 4 6 4 3" xfId="10071" xr:uid="{D12EE999-5CE8-48D1-95D8-DD0637E3D118}"/>
    <cellStyle name="Comma 3 4 6 4 3 2" xfId="25482" xr:uid="{63EEE61E-6D8D-4A07-9CBB-74F5C643D56E}"/>
    <cellStyle name="Comma 3 4 6 4 3 2 2" xfId="56306" xr:uid="{045378D9-DFA2-4F4F-875B-3BAC35E6A018}"/>
    <cellStyle name="Comma 3 4 6 4 3 3" xfId="40896" xr:uid="{11F3F322-8648-411F-8D07-B3D670F9B9C9}"/>
    <cellStyle name="Comma 3 4 6 4 4" xfId="17673" xr:uid="{3438435A-D1EE-4D96-A81F-D414D6837062}"/>
    <cellStyle name="Comma 3 4 6 4 4 2" xfId="48497" xr:uid="{1F230857-7537-47C6-B34A-610F66AD3FD7}"/>
    <cellStyle name="Comma 3 4 6 4 5" xfId="33087" xr:uid="{0B29527B-EDEB-4F79-A03F-1BF85059682B}"/>
    <cellStyle name="Comma 3 4 6 5" xfId="4164" xr:uid="{B83DB178-1FAD-4F97-AF8B-2E910CA33BC8}"/>
    <cellStyle name="Comma 3 4 6 5 2" xfId="11975" xr:uid="{91523FC8-5C6F-48A3-B171-49C28F895F26}"/>
    <cellStyle name="Comma 3 4 6 5 2 2" xfId="27386" xr:uid="{5E9FC99B-13C4-4DE5-9F76-0960F384C04C}"/>
    <cellStyle name="Comma 3 4 6 5 2 2 2" xfId="58210" xr:uid="{AAABBAF1-9326-4E1A-8236-8845B57D849D}"/>
    <cellStyle name="Comma 3 4 6 5 2 3" xfId="42800" xr:uid="{7979513B-E162-4CB6-80AC-B97D19630D1F}"/>
    <cellStyle name="Comma 3 4 6 5 3" xfId="19577" xr:uid="{9AE8CCF1-1CB2-42F3-8986-FCA35F9A3230}"/>
    <cellStyle name="Comma 3 4 6 5 3 2" xfId="50401" xr:uid="{69FD1CB0-F26A-4A8B-A40B-086D94CDCFBE}"/>
    <cellStyle name="Comma 3 4 6 5 4" xfId="34991" xr:uid="{1C148C26-972C-4A5A-85D1-0CBF54E183AE}"/>
    <cellStyle name="Comma 3 4 6 6" xfId="8172" xr:uid="{BD862A0D-EE9F-4BAA-812D-C2B9BCE65319}"/>
    <cellStyle name="Comma 3 4 6 6 2" xfId="23583" xr:uid="{BE740A03-6BD6-449F-BE8B-EF2A3E41DC2F}"/>
    <cellStyle name="Comma 3 4 6 6 2 2" xfId="54407" xr:uid="{02419621-CB68-4F29-85C1-8701B939E55E}"/>
    <cellStyle name="Comma 3 4 6 6 3" xfId="38997" xr:uid="{71104EA7-F8BA-4F21-9D19-141DC168E094}"/>
    <cellStyle name="Comma 3 4 6 7" xfId="15774" xr:uid="{051A8F96-7C2E-457B-A5BF-C0F1F8957C82}"/>
    <cellStyle name="Comma 3 4 6 7 2" xfId="46598" xr:uid="{E5A2E27E-34F2-4776-A84D-A7E126C075BF}"/>
    <cellStyle name="Comma 3 4 6 8" xfId="31188" xr:uid="{0D699C4B-E768-455A-B8A3-A4160A41207F}"/>
    <cellStyle name="Comma 3 4 7" xfId="781" xr:uid="{A9D9C302-1EF5-4D3C-A3CB-9160F9E6BA32}"/>
    <cellStyle name="Comma 3 4 7 2" xfId="2680" xr:uid="{C1AD842F-B71A-4BCC-A6EF-0618F7D26C32}"/>
    <cellStyle name="Comma 3 4 7 2 2" xfId="6483" xr:uid="{8245C3A9-4F0F-443A-83CF-CAB554F4867C}"/>
    <cellStyle name="Comma 3 4 7 2 2 2" xfId="14294" xr:uid="{993BA634-8FE8-44C6-A78E-650F5FCFC5E2}"/>
    <cellStyle name="Comma 3 4 7 2 2 2 2" xfId="29705" xr:uid="{63428FAD-511B-40E3-9E77-5906ACB12499}"/>
    <cellStyle name="Comma 3 4 7 2 2 2 2 2" xfId="60529" xr:uid="{F1504D0F-465F-4333-8B25-7679F1C677FC}"/>
    <cellStyle name="Comma 3 4 7 2 2 2 3" xfId="45119" xr:uid="{C53B8DF1-D665-45F9-AB98-97FBDE0538C5}"/>
    <cellStyle name="Comma 3 4 7 2 2 3" xfId="21896" xr:uid="{6417C928-2AAB-4010-9BDC-7CF90C10AE63}"/>
    <cellStyle name="Comma 3 4 7 2 2 3 2" xfId="52720" xr:uid="{387F39A2-7847-497E-A5DE-822EEAF120D0}"/>
    <cellStyle name="Comma 3 4 7 2 2 4" xfId="37310" xr:uid="{DE600FC8-989C-4A1C-8964-4B0FACE5E5D0}"/>
    <cellStyle name="Comma 3 4 7 2 3" xfId="10491" xr:uid="{0D1BE099-690F-4BD9-8C33-B61EA9493C68}"/>
    <cellStyle name="Comma 3 4 7 2 3 2" xfId="25902" xr:uid="{E1A45FD3-B02C-479D-865D-DDF504B308A6}"/>
    <cellStyle name="Comma 3 4 7 2 3 2 2" xfId="56726" xr:uid="{3500A746-0B7D-42FF-8696-F037678D8FFF}"/>
    <cellStyle name="Comma 3 4 7 2 3 3" xfId="41316" xr:uid="{1E0EEA7E-9BC2-408B-BB31-197733228DA6}"/>
    <cellStyle name="Comma 3 4 7 2 4" xfId="18093" xr:uid="{4B10A89D-3387-476C-854D-FE6A0FF17414}"/>
    <cellStyle name="Comma 3 4 7 2 4 2" xfId="48917" xr:uid="{55ABF93E-6B15-483F-BE4A-9F65277CE214}"/>
    <cellStyle name="Comma 3 4 7 2 5" xfId="33507" xr:uid="{35C6B713-B0D1-4565-B1F2-25EDC4F11BA5}"/>
    <cellStyle name="Comma 3 4 7 3" xfId="4584" xr:uid="{14067C54-9E0B-4F2E-B407-131BF32F6BD7}"/>
    <cellStyle name="Comma 3 4 7 3 2" xfId="12395" xr:uid="{0C5BCF0A-1954-4B26-9224-CA36ABA5C1A7}"/>
    <cellStyle name="Comma 3 4 7 3 2 2" xfId="27806" xr:uid="{93932A67-9F83-4E3A-86E5-20373D2FBE34}"/>
    <cellStyle name="Comma 3 4 7 3 2 2 2" xfId="58630" xr:uid="{B723F48F-EC73-4C80-9D72-C32B9575A55A}"/>
    <cellStyle name="Comma 3 4 7 3 2 3" xfId="43220" xr:uid="{0B8A6F0F-171D-4C7F-A2BE-66CED74FDD04}"/>
    <cellStyle name="Comma 3 4 7 3 3" xfId="19997" xr:uid="{C6B7F99B-4F21-40A6-B158-6FEB4F80AD43}"/>
    <cellStyle name="Comma 3 4 7 3 3 2" xfId="50821" xr:uid="{B4542D9F-B06D-40D7-934C-85A698B74B36}"/>
    <cellStyle name="Comma 3 4 7 3 4" xfId="35411" xr:uid="{ADED630C-5466-4EFE-875B-FB43CC7C1A3C}"/>
    <cellStyle name="Comma 3 4 7 4" xfId="8592" xr:uid="{51ECC073-F170-4013-B444-2B1DDAD33C2C}"/>
    <cellStyle name="Comma 3 4 7 4 2" xfId="24003" xr:uid="{2585C505-12C9-4242-B241-F173620C4EA8}"/>
    <cellStyle name="Comma 3 4 7 4 2 2" xfId="54827" xr:uid="{552718D4-43A9-48E3-9F75-678688DC1649}"/>
    <cellStyle name="Comma 3 4 7 4 3" xfId="39417" xr:uid="{5A02A479-1081-4EEF-A02E-CAF7270FA9F4}"/>
    <cellStyle name="Comma 3 4 7 5" xfId="16194" xr:uid="{A0FDB672-52F1-4AD6-A57C-795CE9D38EE5}"/>
    <cellStyle name="Comma 3 4 7 5 2" xfId="47018" xr:uid="{55799A09-8283-46F5-8131-5A8E1C4AB5B9}"/>
    <cellStyle name="Comma 3 4 7 6" xfId="31608" xr:uid="{8889810D-3DA6-4568-9CD7-F4A7C8039ABE}"/>
    <cellStyle name="Comma 3 4 8" xfId="1414" xr:uid="{1A54AC1D-A8BA-4565-9A94-32B7ED7FAA94}"/>
    <cellStyle name="Comma 3 4 8 2" xfId="3313" xr:uid="{8E0B3AA1-99F6-466A-9622-94A3CDD0DF31}"/>
    <cellStyle name="Comma 3 4 8 2 2" xfId="7116" xr:uid="{33CA576F-817D-48DB-BCBC-744E327E7367}"/>
    <cellStyle name="Comma 3 4 8 2 2 2" xfId="14927" xr:uid="{4FE29CB2-938B-4D90-9007-6AC7DD94824E}"/>
    <cellStyle name="Comma 3 4 8 2 2 2 2" xfId="30338" xr:uid="{311E22CC-9DDA-4014-8851-AE541753C4AF}"/>
    <cellStyle name="Comma 3 4 8 2 2 2 2 2" xfId="61162" xr:uid="{7D6B3CBC-73F8-4BAD-B2A3-36E8C8D59B00}"/>
    <cellStyle name="Comma 3 4 8 2 2 2 3" xfId="45752" xr:uid="{C964FAD3-4BCD-4539-9A42-6D93EEA41A27}"/>
    <cellStyle name="Comma 3 4 8 2 2 3" xfId="22529" xr:uid="{FDC1DF74-7091-4626-93E0-CAD80D52635A}"/>
    <cellStyle name="Comma 3 4 8 2 2 3 2" xfId="53353" xr:uid="{828EF854-AEF1-4A31-90AF-9A7CF235A413}"/>
    <cellStyle name="Comma 3 4 8 2 2 4" xfId="37943" xr:uid="{A59221C7-82B5-4B7B-9507-692B8D00F3D3}"/>
    <cellStyle name="Comma 3 4 8 2 3" xfId="11124" xr:uid="{36CD2514-651B-4A20-8C59-58EEFF2F1AAD}"/>
    <cellStyle name="Comma 3 4 8 2 3 2" xfId="26535" xr:uid="{441883EE-9D9F-4A21-B1C1-5CE4D9DD4214}"/>
    <cellStyle name="Comma 3 4 8 2 3 2 2" xfId="57359" xr:uid="{BA613CC0-CD5F-443A-8D8C-DE8E1E7BD933}"/>
    <cellStyle name="Comma 3 4 8 2 3 3" xfId="41949" xr:uid="{FB16B302-4CFB-4BEE-9933-23E271151797}"/>
    <cellStyle name="Comma 3 4 8 2 4" xfId="18726" xr:uid="{8CCAB7AC-87FF-4184-A195-7E60AAB8DA8E}"/>
    <cellStyle name="Comma 3 4 8 2 4 2" xfId="49550" xr:uid="{E5A2C1C6-E885-402C-8B62-8F1903A28DA3}"/>
    <cellStyle name="Comma 3 4 8 2 5" xfId="34140" xr:uid="{C0229AD7-2EAD-4223-B5D1-27C78A588939}"/>
    <cellStyle name="Comma 3 4 8 3" xfId="5217" xr:uid="{2720EA5A-CA13-4A8E-86B6-660E7F14770B}"/>
    <cellStyle name="Comma 3 4 8 3 2" xfId="13028" xr:uid="{8952E36C-48E1-4DE5-A93C-4AFCC206BEC1}"/>
    <cellStyle name="Comma 3 4 8 3 2 2" xfId="28439" xr:uid="{D16F7E1F-5121-4602-A02F-A547E5D43125}"/>
    <cellStyle name="Comma 3 4 8 3 2 2 2" xfId="59263" xr:uid="{5CA2EECD-479C-47DE-9879-C462A53D6C1E}"/>
    <cellStyle name="Comma 3 4 8 3 2 3" xfId="43853" xr:uid="{A7FD69C0-A0FD-44D9-AA5F-FDFD2ACE8D9D}"/>
    <cellStyle name="Comma 3 4 8 3 3" xfId="20630" xr:uid="{60D59EAE-2E64-463E-893F-8257C8D41ECC}"/>
    <cellStyle name="Comma 3 4 8 3 3 2" xfId="51454" xr:uid="{7F261A5F-E3FE-4396-B5A4-47107EF73B29}"/>
    <cellStyle name="Comma 3 4 8 3 4" xfId="36044" xr:uid="{4D78FAFE-D2B0-4DEA-BAFC-FFA975587AF2}"/>
    <cellStyle name="Comma 3 4 8 4" xfId="9225" xr:uid="{EA7238CD-A8F5-494D-A78D-35AEC42FAC6C}"/>
    <cellStyle name="Comma 3 4 8 4 2" xfId="24636" xr:uid="{9A14CB63-AA5A-4670-90D6-22FDC7BD456F}"/>
    <cellStyle name="Comma 3 4 8 4 2 2" xfId="55460" xr:uid="{DF311EA7-4C30-41D7-AFBA-822348F83E40}"/>
    <cellStyle name="Comma 3 4 8 4 3" xfId="40050" xr:uid="{689F30D7-8519-47F2-9AFB-BA5B5870EC96}"/>
    <cellStyle name="Comma 3 4 8 5" xfId="16827" xr:uid="{FD5F9EC1-C18C-4463-82E6-5B276A6AA8F4}"/>
    <cellStyle name="Comma 3 4 8 5 2" xfId="47651" xr:uid="{C003A767-9695-4759-AE64-D07492008257}"/>
    <cellStyle name="Comma 3 4 8 6" xfId="32241" xr:uid="{B446E447-F4D5-4E4E-93DD-F0C96D8ECE12}"/>
    <cellStyle name="Comma 3 4 9" xfId="2047" xr:uid="{A872C050-4C8A-41E7-BA00-C400CAE23CE6}"/>
    <cellStyle name="Comma 3 4 9 2" xfId="5850" xr:uid="{BB1B041D-9FBD-4C68-A9E5-31BB601B6B5A}"/>
    <cellStyle name="Comma 3 4 9 2 2" xfId="13661" xr:uid="{4CDC0E6A-CD9C-486F-A964-1599826FBADF}"/>
    <cellStyle name="Comma 3 4 9 2 2 2" xfId="29072" xr:uid="{90AC7DB6-0B39-4671-83EB-23C503CF8153}"/>
    <cellStyle name="Comma 3 4 9 2 2 2 2" xfId="59896" xr:uid="{12169BEC-E385-460E-B88F-932F5FC7992D}"/>
    <cellStyle name="Comma 3 4 9 2 2 3" xfId="44486" xr:uid="{BA112EA8-DE34-4462-B827-96D46DA8DB92}"/>
    <cellStyle name="Comma 3 4 9 2 3" xfId="21263" xr:uid="{BB0BCFC0-701E-4E13-B8C0-5BA254767242}"/>
    <cellStyle name="Comma 3 4 9 2 3 2" xfId="52087" xr:uid="{15D2E657-B39F-42B1-A31C-BCFBA1AAF0AD}"/>
    <cellStyle name="Comma 3 4 9 2 4" xfId="36677" xr:uid="{38BDC210-C5DC-4BC6-B26F-65DD9BD37EDF}"/>
    <cellStyle name="Comma 3 4 9 3" xfId="9858" xr:uid="{EFD53F93-9E1C-4068-8C5C-3EDB9ABAFB23}"/>
    <cellStyle name="Comma 3 4 9 3 2" xfId="25269" xr:uid="{DD109AEB-44AD-4C86-BFBD-ED564B20E32F}"/>
    <cellStyle name="Comma 3 4 9 3 2 2" xfId="56093" xr:uid="{D4C80D48-FB86-4B44-B511-39697E7CDF32}"/>
    <cellStyle name="Comma 3 4 9 3 3" xfId="40683" xr:uid="{44EF0EB8-BF29-48C8-800B-37F063104816}"/>
    <cellStyle name="Comma 3 4 9 4" xfId="17460" xr:uid="{634B5E19-E451-4872-A25D-070E8127FE8C}"/>
    <cellStyle name="Comma 3 4 9 4 2" xfId="48284" xr:uid="{C6987890-86E0-46AC-A3F2-81A418135641}"/>
    <cellStyle name="Comma 3 4 9 5" xfId="32874" xr:uid="{419A676C-D981-45BB-92CE-2CA75BAFA7C8}"/>
    <cellStyle name="Comma 3 5" xfId="159" xr:uid="{FCDFB3F8-1EC1-40DF-A028-35A9258ADA08}"/>
    <cellStyle name="Comma 3 5 10" xfId="7979" xr:uid="{E77587BA-E170-4C7E-ACD1-0E22B67015CF}"/>
    <cellStyle name="Comma 3 5 10 2" xfId="23390" xr:uid="{C4F809E7-1686-4CBC-BA6C-B351CB862E67}"/>
    <cellStyle name="Comma 3 5 10 2 2" xfId="54214" xr:uid="{DB837628-9057-4744-B019-FBC3572F5999}"/>
    <cellStyle name="Comma 3 5 10 3" xfId="38804" xr:uid="{C266D1F3-B567-41F9-B2B0-840EF67B87D8}"/>
    <cellStyle name="Comma 3 5 11" xfId="7770" xr:uid="{6BA2BA04-C1FA-40F3-A2CF-4F7B62C784DD}"/>
    <cellStyle name="Comma 3 5 11 2" xfId="23181" xr:uid="{A6123D86-EAFC-4723-BA7D-4052AADD44F2}"/>
    <cellStyle name="Comma 3 5 11 2 2" xfId="54005" xr:uid="{03415B51-9A63-4A1B-B294-C4C6983948FA}"/>
    <cellStyle name="Comma 3 5 11 3" xfId="38595" xr:uid="{FAF8A107-0B91-4329-94CB-323E1BB753D2}"/>
    <cellStyle name="Comma 3 5 12" xfId="15581" xr:uid="{8C68A3E0-DB4A-4D25-914E-BE5842CE3D5F}"/>
    <cellStyle name="Comma 3 5 12 2" xfId="46405" xr:uid="{86B8972E-3717-4BF1-928E-682BBD32371F}"/>
    <cellStyle name="Comma 3 5 13" xfId="30995" xr:uid="{67B65F4A-539C-4D20-A3E7-7B2E6D16377F}"/>
    <cellStyle name="Comma 3 5 2" xfId="284" xr:uid="{6085ED4A-1CD0-44D6-AAFB-B8D34FD7D77C}"/>
    <cellStyle name="Comma 3 5 2 10" xfId="15706" xr:uid="{DACE7C3B-95FD-426D-8802-C505FF9B18CA}"/>
    <cellStyle name="Comma 3 5 2 10 2" xfId="46530" xr:uid="{BEC4EBD4-5C8C-46EB-929D-BC6C9D35F963}"/>
    <cellStyle name="Comma 3 5 2 11" xfId="31120" xr:uid="{E05E3BD4-B37B-4B7C-BFE3-050C434A8B63}"/>
    <cellStyle name="Comma 3 5 2 2" xfId="715" xr:uid="{F9D34637-42BF-47A1-9496-3E751DBB959A}"/>
    <cellStyle name="Comma 3 5 2 2 2" xfId="1348" xr:uid="{0F64CAD6-835B-442B-9495-37B6774EE17E}"/>
    <cellStyle name="Comma 3 5 2 2 2 2" xfId="3247" xr:uid="{2B64FF8B-46FC-4073-9CF7-32EBC0E62837}"/>
    <cellStyle name="Comma 3 5 2 2 2 2 2" xfId="7050" xr:uid="{C66FC9E1-F7FC-4FC6-8A53-3897BAC389C0}"/>
    <cellStyle name="Comma 3 5 2 2 2 2 2 2" xfId="14861" xr:uid="{D2B6808E-C37F-4D3C-97C9-EBBCACCDA250}"/>
    <cellStyle name="Comma 3 5 2 2 2 2 2 2 2" xfId="30272" xr:uid="{5A6B3549-C01C-457A-B0F6-F678DEE20405}"/>
    <cellStyle name="Comma 3 5 2 2 2 2 2 2 2 2" xfId="61096" xr:uid="{2B7716C3-A787-47E8-8169-0489AF996822}"/>
    <cellStyle name="Comma 3 5 2 2 2 2 2 2 3" xfId="45686" xr:uid="{DDB693CC-DA21-481A-AD22-74D34E85496D}"/>
    <cellStyle name="Comma 3 5 2 2 2 2 2 3" xfId="22463" xr:uid="{AFDD19FA-1B5E-4B4E-83CE-527D4D67979D}"/>
    <cellStyle name="Comma 3 5 2 2 2 2 2 3 2" xfId="53287" xr:uid="{0CDBBDE9-A630-4656-B47A-10D1A5C43B73}"/>
    <cellStyle name="Comma 3 5 2 2 2 2 2 4" xfId="37877" xr:uid="{E1A7EDDE-4DCC-44E1-B59E-42D23C0ADAAF}"/>
    <cellStyle name="Comma 3 5 2 2 2 2 3" xfId="11058" xr:uid="{EB352D8E-2F86-489E-AE82-F0670B3396F5}"/>
    <cellStyle name="Comma 3 5 2 2 2 2 3 2" xfId="26469" xr:uid="{E9648241-8F5D-4475-83C1-CF1A9E13A61E}"/>
    <cellStyle name="Comma 3 5 2 2 2 2 3 2 2" xfId="57293" xr:uid="{28D67DA2-FAF0-4617-B83B-EC82EC64C700}"/>
    <cellStyle name="Comma 3 5 2 2 2 2 3 3" xfId="41883" xr:uid="{3B482AF9-CA6F-46E2-85E5-1E00EDF34ECC}"/>
    <cellStyle name="Comma 3 5 2 2 2 2 4" xfId="18660" xr:uid="{20462E2C-386F-4AFF-8FC7-9AD18F0BC37A}"/>
    <cellStyle name="Comma 3 5 2 2 2 2 4 2" xfId="49484" xr:uid="{E1B6E67B-F3EC-4F60-B445-F61F4D03C80E}"/>
    <cellStyle name="Comma 3 5 2 2 2 2 5" xfId="34074" xr:uid="{17B47659-498C-4EA6-818C-80CE8A66A006}"/>
    <cellStyle name="Comma 3 5 2 2 2 3" xfId="5151" xr:uid="{619A6A9E-942F-4197-8FD6-17EDF564A654}"/>
    <cellStyle name="Comma 3 5 2 2 2 3 2" xfId="12962" xr:uid="{B997E7C3-AECB-4409-A18E-1BC289F888F5}"/>
    <cellStyle name="Comma 3 5 2 2 2 3 2 2" xfId="28373" xr:uid="{9D765DB0-B648-43F4-8017-9F891779D1F8}"/>
    <cellStyle name="Comma 3 5 2 2 2 3 2 2 2" xfId="59197" xr:uid="{7CE3574A-E9D1-4275-B38F-A724B2C77B0A}"/>
    <cellStyle name="Comma 3 5 2 2 2 3 2 3" xfId="43787" xr:uid="{A5D8EACF-A603-49E2-883F-C255C171EA28}"/>
    <cellStyle name="Comma 3 5 2 2 2 3 3" xfId="20564" xr:uid="{4177748C-372C-4B73-A666-9F782BE730BA}"/>
    <cellStyle name="Comma 3 5 2 2 2 3 3 2" xfId="51388" xr:uid="{7B803DB7-05F8-44E9-A33D-56AEA0DB4CF6}"/>
    <cellStyle name="Comma 3 5 2 2 2 3 4" xfId="35978" xr:uid="{FC16D015-21C0-48DB-9889-1F29E31AED2D}"/>
    <cellStyle name="Comma 3 5 2 2 2 4" xfId="9159" xr:uid="{9A10666F-4BCA-44C2-82CE-1820AFD95725}"/>
    <cellStyle name="Comma 3 5 2 2 2 4 2" xfId="24570" xr:uid="{8499FEFA-CC7E-42AD-A811-2062D5D00E64}"/>
    <cellStyle name="Comma 3 5 2 2 2 4 2 2" xfId="55394" xr:uid="{213782C9-C292-4C5F-B085-0CAC2489CC05}"/>
    <cellStyle name="Comma 3 5 2 2 2 4 3" xfId="39984" xr:uid="{6E21FDA3-F603-436B-AF63-F4A83822F9E4}"/>
    <cellStyle name="Comma 3 5 2 2 2 5" xfId="16761" xr:uid="{60FE8DA4-6ECA-4F55-B138-0A9D6C325C03}"/>
    <cellStyle name="Comma 3 5 2 2 2 5 2" xfId="47585" xr:uid="{CD72E7E1-9AB5-4F36-9FD3-DFE808C1C567}"/>
    <cellStyle name="Comma 3 5 2 2 2 6" xfId="32175" xr:uid="{D781ADCB-7A36-4220-AA25-A577F4398E79}"/>
    <cellStyle name="Comma 3 5 2 2 3" xfId="1981" xr:uid="{35F2F80B-272E-4329-87D5-65D08B806A25}"/>
    <cellStyle name="Comma 3 5 2 2 3 2" xfId="3880" xr:uid="{541B3BD9-B9C4-4F23-B434-20CD7217B314}"/>
    <cellStyle name="Comma 3 5 2 2 3 2 2" xfId="7683" xr:uid="{FDF02395-3E09-4A53-B55D-8D9D9942B240}"/>
    <cellStyle name="Comma 3 5 2 2 3 2 2 2" xfId="15494" xr:uid="{84A96422-20BD-46ED-B140-CE22A1455C03}"/>
    <cellStyle name="Comma 3 5 2 2 3 2 2 2 2" xfId="30905" xr:uid="{532E284B-99FC-44DB-96FF-051033FA4BDA}"/>
    <cellStyle name="Comma 3 5 2 2 3 2 2 2 2 2" xfId="61729" xr:uid="{7FEC726E-A633-4124-98FC-60D51AB758CC}"/>
    <cellStyle name="Comma 3 5 2 2 3 2 2 2 3" xfId="46319" xr:uid="{DFA6B2D3-16E2-4DF7-B318-3F5DD6845A67}"/>
    <cellStyle name="Comma 3 5 2 2 3 2 2 3" xfId="23096" xr:uid="{F032EA59-0FFE-4BE2-B55D-BB684C114BD3}"/>
    <cellStyle name="Comma 3 5 2 2 3 2 2 3 2" xfId="53920" xr:uid="{2B7DCD60-6271-4C10-9008-718E6A35C73A}"/>
    <cellStyle name="Comma 3 5 2 2 3 2 2 4" xfId="38510" xr:uid="{FB23D183-C4C0-4822-880C-825026D3364C}"/>
    <cellStyle name="Comma 3 5 2 2 3 2 3" xfId="11691" xr:uid="{5EC28593-0A77-4DD5-AD7A-3A0F2B90D804}"/>
    <cellStyle name="Comma 3 5 2 2 3 2 3 2" xfId="27102" xr:uid="{1168250F-3A64-4268-8DF3-B2DA83A5D854}"/>
    <cellStyle name="Comma 3 5 2 2 3 2 3 2 2" xfId="57926" xr:uid="{7CA881DD-6A51-4E1F-83B3-601EC666D94F}"/>
    <cellStyle name="Comma 3 5 2 2 3 2 3 3" xfId="42516" xr:uid="{2F918C3E-8694-4FF2-A5A9-FD0EE9B83F0C}"/>
    <cellStyle name="Comma 3 5 2 2 3 2 4" xfId="19293" xr:uid="{EB7D1797-8611-48FF-ADF5-082666085482}"/>
    <cellStyle name="Comma 3 5 2 2 3 2 4 2" xfId="50117" xr:uid="{494F3996-39FB-4738-9839-6B3FD0079314}"/>
    <cellStyle name="Comma 3 5 2 2 3 2 5" xfId="34707" xr:uid="{D211AC8D-2EFC-4418-B297-7C010D469C24}"/>
    <cellStyle name="Comma 3 5 2 2 3 3" xfId="5784" xr:uid="{2EB1AF00-D591-409A-9795-A4CA42D65092}"/>
    <cellStyle name="Comma 3 5 2 2 3 3 2" xfId="13595" xr:uid="{F6E04917-DD6F-4AA6-B0BD-8D0F51066C9D}"/>
    <cellStyle name="Comma 3 5 2 2 3 3 2 2" xfId="29006" xr:uid="{C3E7967B-834C-4702-AD8A-85466CC1ED2D}"/>
    <cellStyle name="Comma 3 5 2 2 3 3 2 2 2" xfId="59830" xr:uid="{47452835-223E-40BD-B609-33867B688118}"/>
    <cellStyle name="Comma 3 5 2 2 3 3 2 3" xfId="44420" xr:uid="{F200F265-B0E9-441E-9AAD-EFAA2DD7D184}"/>
    <cellStyle name="Comma 3 5 2 2 3 3 3" xfId="21197" xr:uid="{54A3F7C6-53AD-4CE1-8626-695CE6F13CA1}"/>
    <cellStyle name="Comma 3 5 2 2 3 3 3 2" xfId="52021" xr:uid="{9C7BC664-3C0E-44FE-965B-68C2DEC1D8D7}"/>
    <cellStyle name="Comma 3 5 2 2 3 3 4" xfId="36611" xr:uid="{E3559F35-2825-406C-8E7C-3D66DA1E78DA}"/>
    <cellStyle name="Comma 3 5 2 2 3 4" xfId="9792" xr:uid="{156D088B-84C2-4FE5-81E2-9A9FFAA486F7}"/>
    <cellStyle name="Comma 3 5 2 2 3 4 2" xfId="25203" xr:uid="{57CC541C-E4B1-48CE-AAEF-E7217A715225}"/>
    <cellStyle name="Comma 3 5 2 2 3 4 2 2" xfId="56027" xr:uid="{539EC07D-73E8-4089-8AA1-7D83B5BEA377}"/>
    <cellStyle name="Comma 3 5 2 2 3 4 3" xfId="40617" xr:uid="{DB15DE12-1BB9-4605-980E-DB941890BF0A}"/>
    <cellStyle name="Comma 3 5 2 2 3 5" xfId="17394" xr:uid="{2CA6491A-06D1-4905-88D3-6F7154DE26F9}"/>
    <cellStyle name="Comma 3 5 2 2 3 5 2" xfId="48218" xr:uid="{893020D7-769B-4D46-A7D8-C105F448B26B}"/>
    <cellStyle name="Comma 3 5 2 2 3 6" xfId="32808" xr:uid="{5804039A-A2F5-4317-A1F0-C391CD5AD75C}"/>
    <cellStyle name="Comma 3 5 2 2 4" xfId="2614" xr:uid="{8B19E338-A5D5-450C-A147-9EBBFEB61784}"/>
    <cellStyle name="Comma 3 5 2 2 4 2" xfId="6417" xr:uid="{3DC4830A-21EB-4AA4-B297-12D2E70938D8}"/>
    <cellStyle name="Comma 3 5 2 2 4 2 2" xfId="14228" xr:uid="{0B327607-4765-42EE-85B9-3D91248448F1}"/>
    <cellStyle name="Comma 3 5 2 2 4 2 2 2" xfId="29639" xr:uid="{BC406398-69DB-4771-A29A-55677201725E}"/>
    <cellStyle name="Comma 3 5 2 2 4 2 2 2 2" xfId="60463" xr:uid="{C6780ABF-6BB9-46F1-93CE-4482FC8CC366}"/>
    <cellStyle name="Comma 3 5 2 2 4 2 2 3" xfId="45053" xr:uid="{68F7DBFE-9673-4E43-81EF-9DCD14CED422}"/>
    <cellStyle name="Comma 3 5 2 2 4 2 3" xfId="21830" xr:uid="{24A024F4-B192-48DB-937B-53C222D796F8}"/>
    <cellStyle name="Comma 3 5 2 2 4 2 3 2" xfId="52654" xr:uid="{39080DF5-A1A6-418C-BC9E-8EA38A2945C3}"/>
    <cellStyle name="Comma 3 5 2 2 4 2 4" xfId="37244" xr:uid="{FAC58786-6E77-4340-BCA1-B0CCF5C49D0C}"/>
    <cellStyle name="Comma 3 5 2 2 4 3" xfId="10425" xr:uid="{22B24C86-5748-4BC2-9AAB-14826B6204E8}"/>
    <cellStyle name="Comma 3 5 2 2 4 3 2" xfId="25836" xr:uid="{43EA63F9-FCDB-4F0B-AD43-D444BEAB6E43}"/>
    <cellStyle name="Comma 3 5 2 2 4 3 2 2" xfId="56660" xr:uid="{EBD3A5AE-B158-4C8B-A64A-944C92E1669E}"/>
    <cellStyle name="Comma 3 5 2 2 4 3 3" xfId="41250" xr:uid="{03BAF0BB-9997-4019-8086-1EAD42B4162C}"/>
    <cellStyle name="Comma 3 5 2 2 4 4" xfId="18027" xr:uid="{DF80D83E-EF36-483A-992E-8790E8D3067A}"/>
    <cellStyle name="Comma 3 5 2 2 4 4 2" xfId="48851" xr:uid="{8F90DDD5-3501-4799-979D-EFBEFB27C8C6}"/>
    <cellStyle name="Comma 3 5 2 2 4 5" xfId="33441" xr:uid="{EE94ABFF-32F2-4D68-9C37-034B56862EF1}"/>
    <cellStyle name="Comma 3 5 2 2 5" xfId="4518" xr:uid="{E4E443F6-8D9D-43CD-8C0C-4CFFB8080072}"/>
    <cellStyle name="Comma 3 5 2 2 5 2" xfId="12329" xr:uid="{C1C0642D-E20C-421A-BCEA-63442915A588}"/>
    <cellStyle name="Comma 3 5 2 2 5 2 2" xfId="27740" xr:uid="{A49D6117-F541-435B-BE63-FFA077CFCC10}"/>
    <cellStyle name="Comma 3 5 2 2 5 2 2 2" xfId="58564" xr:uid="{DAA7F9D1-081A-42EC-AF19-0A0EFEBA3DA9}"/>
    <cellStyle name="Comma 3 5 2 2 5 2 3" xfId="43154" xr:uid="{F2E295B7-DE0A-463B-9914-25CC533F04C0}"/>
    <cellStyle name="Comma 3 5 2 2 5 3" xfId="19931" xr:uid="{E162F4E8-5DEA-47CB-B1DF-D93225720FB2}"/>
    <cellStyle name="Comma 3 5 2 2 5 3 2" xfId="50755" xr:uid="{672B52E6-FA98-41E2-9F06-E7F09151D098}"/>
    <cellStyle name="Comma 3 5 2 2 5 4" xfId="35345" xr:uid="{383B569E-68C1-45F1-80B2-2F6E081AE0C1}"/>
    <cellStyle name="Comma 3 5 2 2 6" xfId="8526" xr:uid="{F6817083-D8F7-4884-B68F-9D9FE0972F93}"/>
    <cellStyle name="Comma 3 5 2 2 6 2" xfId="23937" xr:uid="{5291A924-E045-4680-AA1D-4D633DFF1C96}"/>
    <cellStyle name="Comma 3 5 2 2 6 2 2" xfId="54761" xr:uid="{CB1B0204-5106-467A-B8C8-BD06FB6A76F8}"/>
    <cellStyle name="Comma 3 5 2 2 6 3" xfId="39351" xr:uid="{48C88A33-EFA0-4D2B-96BA-6322AC1CF1FD}"/>
    <cellStyle name="Comma 3 5 2 2 7" xfId="16128" xr:uid="{273CA976-884F-4CB5-BB84-D314B6482D6E}"/>
    <cellStyle name="Comma 3 5 2 2 7 2" xfId="46952" xr:uid="{1000465A-D500-4DEE-AEDE-B48DA86510C1}"/>
    <cellStyle name="Comma 3 5 2 2 8" xfId="31542" xr:uid="{524C4C39-2005-443C-A3FD-8F9B9433F23E}"/>
    <cellStyle name="Comma 3 5 2 3" xfId="506" xr:uid="{EC1FD8DF-8BE6-48C1-909D-B7F6125B905F}"/>
    <cellStyle name="Comma 3 5 2 3 2" xfId="1139" xr:uid="{9755865C-63EF-4175-BD4A-40A0D1C07A2C}"/>
    <cellStyle name="Comma 3 5 2 3 2 2" xfId="3038" xr:uid="{1B80B877-A88D-4E53-8EB7-E9E4021C7240}"/>
    <cellStyle name="Comma 3 5 2 3 2 2 2" xfId="6841" xr:uid="{574C40D3-04BB-4B15-B863-DA8612D330EE}"/>
    <cellStyle name="Comma 3 5 2 3 2 2 2 2" xfId="14652" xr:uid="{F1E9F1B2-9B6E-4DB5-BB53-D18D42A775E0}"/>
    <cellStyle name="Comma 3 5 2 3 2 2 2 2 2" xfId="30063" xr:uid="{2ECD7C2E-D595-4D8A-B169-3871D303CE29}"/>
    <cellStyle name="Comma 3 5 2 3 2 2 2 2 2 2" xfId="60887" xr:uid="{7F7CFD1C-9C7C-48F2-955A-6FBE1B5802FA}"/>
    <cellStyle name="Comma 3 5 2 3 2 2 2 2 3" xfId="45477" xr:uid="{67F00C2A-9BE5-41F1-A97E-EB8E1E96A3C3}"/>
    <cellStyle name="Comma 3 5 2 3 2 2 2 3" xfId="22254" xr:uid="{2B8CF4C6-785A-4C0E-BE7F-2ACDBB24E73F}"/>
    <cellStyle name="Comma 3 5 2 3 2 2 2 3 2" xfId="53078" xr:uid="{A56C8E07-1F7C-44A3-9D1B-EAFB2B21754B}"/>
    <cellStyle name="Comma 3 5 2 3 2 2 2 4" xfId="37668" xr:uid="{616C2BCD-A65E-454C-AF22-AE35F8E8FB58}"/>
    <cellStyle name="Comma 3 5 2 3 2 2 3" xfId="10849" xr:uid="{002BE729-F5BC-4CF6-B077-42DCB6F7DDFD}"/>
    <cellStyle name="Comma 3 5 2 3 2 2 3 2" xfId="26260" xr:uid="{2710F9F2-6452-4418-95F0-EBBBA34E6550}"/>
    <cellStyle name="Comma 3 5 2 3 2 2 3 2 2" xfId="57084" xr:uid="{78665E8D-5F6E-47BD-8AB4-6F6802E93F11}"/>
    <cellStyle name="Comma 3 5 2 3 2 2 3 3" xfId="41674" xr:uid="{A9674122-F947-4CCB-8DAB-9F5A91A76C6F}"/>
    <cellStyle name="Comma 3 5 2 3 2 2 4" xfId="18451" xr:uid="{44F3E267-87C0-4418-B641-84BD92994AF4}"/>
    <cellStyle name="Comma 3 5 2 3 2 2 4 2" xfId="49275" xr:uid="{4BA925DC-5ADA-4575-BC7D-B5A31A872679}"/>
    <cellStyle name="Comma 3 5 2 3 2 2 5" xfId="33865" xr:uid="{72A7A880-102C-4931-838B-3C024CE9108C}"/>
    <cellStyle name="Comma 3 5 2 3 2 3" xfId="4942" xr:uid="{1C3E07BF-BDC1-446A-8185-F3EC08D7C685}"/>
    <cellStyle name="Comma 3 5 2 3 2 3 2" xfId="12753" xr:uid="{88D200A7-5971-4A2F-BD36-028DDD3E301A}"/>
    <cellStyle name="Comma 3 5 2 3 2 3 2 2" xfId="28164" xr:uid="{CAA60A6A-AF4C-47CC-9BCE-E9E10646E179}"/>
    <cellStyle name="Comma 3 5 2 3 2 3 2 2 2" xfId="58988" xr:uid="{6CDF0FFA-E2EF-4327-9054-144593809DE6}"/>
    <cellStyle name="Comma 3 5 2 3 2 3 2 3" xfId="43578" xr:uid="{6F82BA54-C920-4227-B40E-47422B05A11B}"/>
    <cellStyle name="Comma 3 5 2 3 2 3 3" xfId="20355" xr:uid="{B8251876-6997-4D12-8641-D3D9C881762C}"/>
    <cellStyle name="Comma 3 5 2 3 2 3 3 2" xfId="51179" xr:uid="{83DC0DA8-2535-4430-A232-DF5FA311BFAD}"/>
    <cellStyle name="Comma 3 5 2 3 2 3 4" xfId="35769" xr:uid="{21081F25-516E-4F5B-B4D2-4FC7C09AFC81}"/>
    <cellStyle name="Comma 3 5 2 3 2 4" xfId="8950" xr:uid="{66F9B73A-1B82-4AEB-A2F8-5FA62C61DC01}"/>
    <cellStyle name="Comma 3 5 2 3 2 4 2" xfId="24361" xr:uid="{F5C5DA44-D718-4EFF-88E0-057D7BE15849}"/>
    <cellStyle name="Comma 3 5 2 3 2 4 2 2" xfId="55185" xr:uid="{13B57E65-B450-4C7D-B0CD-45D97F01F813}"/>
    <cellStyle name="Comma 3 5 2 3 2 4 3" xfId="39775" xr:uid="{B697D69E-78A4-4220-8199-BB27E2A81756}"/>
    <cellStyle name="Comma 3 5 2 3 2 5" xfId="16552" xr:uid="{B098F461-37B6-408D-8F12-E636D7EA0D9B}"/>
    <cellStyle name="Comma 3 5 2 3 2 5 2" xfId="47376" xr:uid="{C67D4AD8-6A1A-4DE8-8AC9-6AAFB3E4416F}"/>
    <cellStyle name="Comma 3 5 2 3 2 6" xfId="31966" xr:uid="{550EE14D-AD1D-4366-89D5-13820F2458E1}"/>
    <cellStyle name="Comma 3 5 2 3 3" xfId="1772" xr:uid="{8CC32851-921F-4D57-928F-306D5069ED8B}"/>
    <cellStyle name="Comma 3 5 2 3 3 2" xfId="3671" xr:uid="{47B660FA-053F-4409-83BA-82358ACB06FE}"/>
    <cellStyle name="Comma 3 5 2 3 3 2 2" xfId="7474" xr:uid="{68F942FD-9CAB-4464-B8EC-7A696D950DAD}"/>
    <cellStyle name="Comma 3 5 2 3 3 2 2 2" xfId="15285" xr:uid="{F529E0CA-3B6D-4EE8-AB56-C0DEC2BBB5D4}"/>
    <cellStyle name="Comma 3 5 2 3 3 2 2 2 2" xfId="30696" xr:uid="{B6E0FBCD-F3A2-4FF4-897E-49A05D198166}"/>
    <cellStyle name="Comma 3 5 2 3 3 2 2 2 2 2" xfId="61520" xr:uid="{FA9CBD1D-198E-472D-BA8C-7CFD2DA64B29}"/>
    <cellStyle name="Comma 3 5 2 3 3 2 2 2 3" xfId="46110" xr:uid="{C7FD8180-898E-4AC8-BC0C-24120B98FB08}"/>
    <cellStyle name="Comma 3 5 2 3 3 2 2 3" xfId="22887" xr:uid="{AF695702-6C5D-43E3-932B-6C0B2AFA59C9}"/>
    <cellStyle name="Comma 3 5 2 3 3 2 2 3 2" xfId="53711" xr:uid="{C1E2D9D7-B511-4C92-8100-B8CB4D64D969}"/>
    <cellStyle name="Comma 3 5 2 3 3 2 2 4" xfId="38301" xr:uid="{C2AE3AC5-F169-459F-97E8-6E7ADC755557}"/>
    <cellStyle name="Comma 3 5 2 3 3 2 3" xfId="11482" xr:uid="{AF669B24-F50E-416D-A3B1-DEC8CC922103}"/>
    <cellStyle name="Comma 3 5 2 3 3 2 3 2" xfId="26893" xr:uid="{8D1B6A7B-C62A-4082-B9E9-3F6AAFE53B7B}"/>
    <cellStyle name="Comma 3 5 2 3 3 2 3 2 2" xfId="57717" xr:uid="{81FA470B-6ED0-4BC8-8C25-C462F641CAC7}"/>
    <cellStyle name="Comma 3 5 2 3 3 2 3 3" xfId="42307" xr:uid="{AA625166-5471-4942-9479-6C104796A34C}"/>
    <cellStyle name="Comma 3 5 2 3 3 2 4" xfId="19084" xr:uid="{46B22200-624D-405F-9F38-72D96149D7B2}"/>
    <cellStyle name="Comma 3 5 2 3 3 2 4 2" xfId="49908" xr:uid="{CE00D46A-E0AE-4C44-8A95-0DCB84CAA428}"/>
    <cellStyle name="Comma 3 5 2 3 3 2 5" xfId="34498" xr:uid="{271DDA1D-18BC-4CED-89C5-B88D8ACAC73E}"/>
    <cellStyle name="Comma 3 5 2 3 3 3" xfId="5575" xr:uid="{B8B504CF-1012-4B03-A5BB-71416D0AE25E}"/>
    <cellStyle name="Comma 3 5 2 3 3 3 2" xfId="13386" xr:uid="{38CB081E-D707-41B2-BD11-AAD44C374F1C}"/>
    <cellStyle name="Comma 3 5 2 3 3 3 2 2" xfId="28797" xr:uid="{FF1D378D-006E-4389-B395-3089370DEE2E}"/>
    <cellStyle name="Comma 3 5 2 3 3 3 2 2 2" xfId="59621" xr:uid="{22FA2B6A-D173-4CA3-B00D-F28179B1CF70}"/>
    <cellStyle name="Comma 3 5 2 3 3 3 2 3" xfId="44211" xr:uid="{74B0B162-EF3E-4DD6-983B-584F747CD87B}"/>
    <cellStyle name="Comma 3 5 2 3 3 3 3" xfId="20988" xr:uid="{5505E363-1F9E-4711-9E6F-B89F34C58189}"/>
    <cellStyle name="Comma 3 5 2 3 3 3 3 2" xfId="51812" xr:uid="{1013E9FA-21FF-40D4-9E70-08D88A4C7C86}"/>
    <cellStyle name="Comma 3 5 2 3 3 3 4" xfId="36402" xr:uid="{5E2888B4-2118-4F8C-80DA-34F4B0BE8715}"/>
    <cellStyle name="Comma 3 5 2 3 3 4" xfId="9583" xr:uid="{479969D3-54D0-481F-A8E9-1B16B147F312}"/>
    <cellStyle name="Comma 3 5 2 3 3 4 2" xfId="24994" xr:uid="{B344B15D-D961-46BA-B109-112D62C8A563}"/>
    <cellStyle name="Comma 3 5 2 3 3 4 2 2" xfId="55818" xr:uid="{EF963C1E-0E50-4E66-A533-275C7C56CD17}"/>
    <cellStyle name="Comma 3 5 2 3 3 4 3" xfId="40408" xr:uid="{B5F575F0-FF40-45EC-A6AC-02F6D47CAD32}"/>
    <cellStyle name="Comma 3 5 2 3 3 5" xfId="17185" xr:uid="{99EA1BB5-12B2-4C83-A25E-46834C0AADF3}"/>
    <cellStyle name="Comma 3 5 2 3 3 5 2" xfId="48009" xr:uid="{E5B7A99C-93CC-4E29-B389-69A49B8A4CE8}"/>
    <cellStyle name="Comma 3 5 2 3 3 6" xfId="32599" xr:uid="{724F1858-ED9A-479F-98FE-A5CC8D21FB2A}"/>
    <cellStyle name="Comma 3 5 2 3 4" xfId="2405" xr:uid="{BEF7801E-6734-4687-B5A6-26E665BA6354}"/>
    <cellStyle name="Comma 3 5 2 3 4 2" xfId="6208" xr:uid="{935C1B8E-BE45-44B3-8AFB-E717CC39904E}"/>
    <cellStyle name="Comma 3 5 2 3 4 2 2" xfId="14019" xr:uid="{AAECB3D2-F61B-487C-8719-AC8B3820CC6F}"/>
    <cellStyle name="Comma 3 5 2 3 4 2 2 2" xfId="29430" xr:uid="{7F3C5359-0646-4A84-8CA9-3A1E0AEE3841}"/>
    <cellStyle name="Comma 3 5 2 3 4 2 2 2 2" xfId="60254" xr:uid="{1BF0C714-AEBC-4BEF-A69E-1FC4DB9EB4A2}"/>
    <cellStyle name="Comma 3 5 2 3 4 2 2 3" xfId="44844" xr:uid="{23B99B88-F88F-4D6A-B5CC-BD5D202E9D17}"/>
    <cellStyle name="Comma 3 5 2 3 4 2 3" xfId="21621" xr:uid="{7D71E8FD-7AA7-4521-8AC4-D986629FA6B6}"/>
    <cellStyle name="Comma 3 5 2 3 4 2 3 2" xfId="52445" xr:uid="{CDB592D6-04F2-4CD9-B7B9-93ABD9ECAB1D}"/>
    <cellStyle name="Comma 3 5 2 3 4 2 4" xfId="37035" xr:uid="{A441E1C2-0CAB-4FD8-AD87-AA3D576A9B7D}"/>
    <cellStyle name="Comma 3 5 2 3 4 3" xfId="10216" xr:uid="{EEFB8794-A3DB-405D-ADAC-697CF2C50EB7}"/>
    <cellStyle name="Comma 3 5 2 3 4 3 2" xfId="25627" xr:uid="{1B10DA99-232F-48C7-89BF-BE9FC595FBDF}"/>
    <cellStyle name="Comma 3 5 2 3 4 3 2 2" xfId="56451" xr:uid="{E0F5607C-83AA-44C6-B953-1B6FFF0DEF38}"/>
    <cellStyle name="Comma 3 5 2 3 4 3 3" xfId="41041" xr:uid="{A0E2E95E-C79C-496A-B0DB-183E52AF1F53}"/>
    <cellStyle name="Comma 3 5 2 3 4 4" xfId="17818" xr:uid="{03AFA792-9C9D-4B5B-8913-A39DE0000127}"/>
    <cellStyle name="Comma 3 5 2 3 4 4 2" xfId="48642" xr:uid="{3D5760C4-BAB8-4786-8CAE-B3377B7ACBB3}"/>
    <cellStyle name="Comma 3 5 2 3 4 5" xfId="33232" xr:uid="{AB7A9524-E5BC-4C74-8491-535094685484}"/>
    <cellStyle name="Comma 3 5 2 3 5" xfId="4309" xr:uid="{B23C69AB-C90E-4724-9049-FBD2C1B3249B}"/>
    <cellStyle name="Comma 3 5 2 3 5 2" xfId="12120" xr:uid="{B7EA5FA7-B5DB-489C-A2F4-0E08706BA5A1}"/>
    <cellStyle name="Comma 3 5 2 3 5 2 2" xfId="27531" xr:uid="{9CEEBB41-6DCF-4F15-A705-528C03E3C206}"/>
    <cellStyle name="Comma 3 5 2 3 5 2 2 2" xfId="58355" xr:uid="{293A70FC-5E12-4F34-8116-B02B4B857606}"/>
    <cellStyle name="Comma 3 5 2 3 5 2 3" xfId="42945" xr:uid="{F3130653-3851-4073-A781-54FD80480332}"/>
    <cellStyle name="Comma 3 5 2 3 5 3" xfId="19722" xr:uid="{2FEB6155-47A5-4B88-B497-64BE06EB3898}"/>
    <cellStyle name="Comma 3 5 2 3 5 3 2" xfId="50546" xr:uid="{1AF0227E-3E17-45BF-BA7C-E03DA8B17D71}"/>
    <cellStyle name="Comma 3 5 2 3 5 4" xfId="35136" xr:uid="{1EBDCBB6-DE79-4F57-BBB9-77E0435F1A0A}"/>
    <cellStyle name="Comma 3 5 2 3 6" xfId="8317" xr:uid="{B1349560-5987-4F29-AFE3-DC0D27E281A9}"/>
    <cellStyle name="Comma 3 5 2 3 6 2" xfId="23728" xr:uid="{3E7F4DE5-08DA-462C-A654-213C4CFADFDC}"/>
    <cellStyle name="Comma 3 5 2 3 6 2 2" xfId="54552" xr:uid="{B42983C8-BA2C-4E33-9485-22E2F857252B}"/>
    <cellStyle name="Comma 3 5 2 3 6 3" xfId="39142" xr:uid="{AE709105-F20B-4C06-B61C-CC786AFEF494}"/>
    <cellStyle name="Comma 3 5 2 3 7" xfId="15919" xr:uid="{913A1B49-FFE6-4F9E-9FEA-342D68F5CB62}"/>
    <cellStyle name="Comma 3 5 2 3 7 2" xfId="46743" xr:uid="{9EF1CB64-F01B-487D-9934-1A22D996256A}"/>
    <cellStyle name="Comma 3 5 2 3 8" xfId="31333" xr:uid="{A749EB52-5D77-4ECF-B28C-DF9A212915A2}"/>
    <cellStyle name="Comma 3 5 2 4" xfId="926" xr:uid="{7F1FE142-424D-473D-B762-F6253E7861CA}"/>
    <cellStyle name="Comma 3 5 2 4 2" xfId="2825" xr:uid="{6DB3C967-F6BA-4193-8919-9CD7D7B315B2}"/>
    <cellStyle name="Comma 3 5 2 4 2 2" xfId="6628" xr:uid="{B7C59712-A649-4A19-B90F-54590B8596A9}"/>
    <cellStyle name="Comma 3 5 2 4 2 2 2" xfId="14439" xr:uid="{ABF7A7F5-CA00-402C-82AE-1E11B12378E1}"/>
    <cellStyle name="Comma 3 5 2 4 2 2 2 2" xfId="29850" xr:uid="{3635EA9E-786A-412D-B5CC-59B928F1BD49}"/>
    <cellStyle name="Comma 3 5 2 4 2 2 2 2 2" xfId="60674" xr:uid="{CEF652F2-8E9A-463C-8578-E42219556E7C}"/>
    <cellStyle name="Comma 3 5 2 4 2 2 2 3" xfId="45264" xr:uid="{9766BEEE-E125-420E-AC6A-BB0A7F1F95FB}"/>
    <cellStyle name="Comma 3 5 2 4 2 2 3" xfId="22041" xr:uid="{8251C2FE-DABC-44F6-9220-600F6C882C0B}"/>
    <cellStyle name="Comma 3 5 2 4 2 2 3 2" xfId="52865" xr:uid="{75BFE636-07E9-4972-B172-FC21CFF7FA8D}"/>
    <cellStyle name="Comma 3 5 2 4 2 2 4" xfId="37455" xr:uid="{DE1CF418-B61E-4F1A-885A-7B8120F8AFA8}"/>
    <cellStyle name="Comma 3 5 2 4 2 3" xfId="10636" xr:uid="{F5BB59C2-C706-42B2-965A-0A9DF05405EE}"/>
    <cellStyle name="Comma 3 5 2 4 2 3 2" xfId="26047" xr:uid="{B28C6E71-D72B-4EC3-9EB3-887704AC3EFA}"/>
    <cellStyle name="Comma 3 5 2 4 2 3 2 2" xfId="56871" xr:uid="{FFC9E5AA-3F9D-45E1-80A9-B3096955EB34}"/>
    <cellStyle name="Comma 3 5 2 4 2 3 3" xfId="41461" xr:uid="{45CF01BD-E811-4184-9147-25A1B7BCE54A}"/>
    <cellStyle name="Comma 3 5 2 4 2 4" xfId="18238" xr:uid="{B97E9402-286F-4E2A-BF13-8C9FB98727E4}"/>
    <cellStyle name="Comma 3 5 2 4 2 4 2" xfId="49062" xr:uid="{5AA75EEB-3962-48E9-987C-AB9A564F04A5}"/>
    <cellStyle name="Comma 3 5 2 4 2 5" xfId="33652" xr:uid="{C36AAB7B-352C-4944-82E3-0347441E245B}"/>
    <cellStyle name="Comma 3 5 2 4 3" xfId="4729" xr:uid="{F3306B10-718F-4D59-9FDE-1C2E3C3A2720}"/>
    <cellStyle name="Comma 3 5 2 4 3 2" xfId="12540" xr:uid="{B7F36EF1-039A-4CDE-A7AB-1966CD806B0E}"/>
    <cellStyle name="Comma 3 5 2 4 3 2 2" xfId="27951" xr:uid="{EC10DD1C-202A-4ADD-B66B-B9D44FD973E9}"/>
    <cellStyle name="Comma 3 5 2 4 3 2 2 2" xfId="58775" xr:uid="{8B3BF428-0CE5-4AB7-A6F8-C0EBE689367E}"/>
    <cellStyle name="Comma 3 5 2 4 3 2 3" xfId="43365" xr:uid="{6D49C093-0997-4C50-8AB0-F62896B24E21}"/>
    <cellStyle name="Comma 3 5 2 4 3 3" xfId="20142" xr:uid="{0F5D2B1A-001E-4CE7-80F5-EBFE04F111FC}"/>
    <cellStyle name="Comma 3 5 2 4 3 3 2" xfId="50966" xr:uid="{5B5DC157-E5C0-4472-BFF2-7E7C5CFE168E}"/>
    <cellStyle name="Comma 3 5 2 4 3 4" xfId="35556" xr:uid="{60F63F64-2E83-4617-9852-166ABFC1717D}"/>
    <cellStyle name="Comma 3 5 2 4 4" xfId="8737" xr:uid="{4364DD51-CDEE-42B4-843F-6453E06A4B97}"/>
    <cellStyle name="Comma 3 5 2 4 4 2" xfId="24148" xr:uid="{7C5831D9-D965-4B36-A7DE-D00EFE4C4052}"/>
    <cellStyle name="Comma 3 5 2 4 4 2 2" xfId="54972" xr:uid="{1371D0AF-A755-4B31-A5FA-5EB3B7D54D9E}"/>
    <cellStyle name="Comma 3 5 2 4 4 3" xfId="39562" xr:uid="{7E10F736-870B-4101-BAAD-3F2BE518BB0F}"/>
    <cellStyle name="Comma 3 5 2 4 5" xfId="16339" xr:uid="{939DD6B8-17A7-407A-A632-07A8CD2543D4}"/>
    <cellStyle name="Comma 3 5 2 4 5 2" xfId="47163" xr:uid="{B37D1F9D-4446-483B-A4C8-D62F79E692B6}"/>
    <cellStyle name="Comma 3 5 2 4 6" xfId="31753" xr:uid="{B592EC2F-B0E1-402B-8DB1-03AED5C1DDDE}"/>
    <cellStyle name="Comma 3 5 2 5" xfId="1559" xr:uid="{6FC7D7BE-3AD7-427C-A8CA-083FB5B22496}"/>
    <cellStyle name="Comma 3 5 2 5 2" xfId="3458" xr:uid="{4051C220-37CB-4958-A4A7-DF2627037A3F}"/>
    <cellStyle name="Comma 3 5 2 5 2 2" xfId="7261" xr:uid="{5757F4C4-C7AF-4F83-AD33-90CAA4578AAE}"/>
    <cellStyle name="Comma 3 5 2 5 2 2 2" xfId="15072" xr:uid="{FAD6E7E5-E1D3-45F9-88A3-0FBC55C5365D}"/>
    <cellStyle name="Comma 3 5 2 5 2 2 2 2" xfId="30483" xr:uid="{CB09DBC5-0E9C-4D64-86AB-81317E1CADAC}"/>
    <cellStyle name="Comma 3 5 2 5 2 2 2 2 2" xfId="61307" xr:uid="{4C30FDA7-DDD7-4310-AC8B-1DBA3D3BCA35}"/>
    <cellStyle name="Comma 3 5 2 5 2 2 2 3" xfId="45897" xr:uid="{57B70C3E-6D7F-466D-97F0-6710ACADD4AF}"/>
    <cellStyle name="Comma 3 5 2 5 2 2 3" xfId="22674" xr:uid="{5CDF6FE3-A35F-463E-9F09-98C6F000F940}"/>
    <cellStyle name="Comma 3 5 2 5 2 2 3 2" xfId="53498" xr:uid="{15DAEB85-76A8-4532-B8B8-B5482ACCA8FF}"/>
    <cellStyle name="Comma 3 5 2 5 2 2 4" xfId="38088" xr:uid="{E512637F-37FE-42EE-89B0-C66B71D9ADAA}"/>
    <cellStyle name="Comma 3 5 2 5 2 3" xfId="11269" xr:uid="{7400B193-666E-42DC-B5EA-C715049105E7}"/>
    <cellStyle name="Comma 3 5 2 5 2 3 2" xfId="26680" xr:uid="{7391243F-8806-4F6A-86D7-2F97C5B8268A}"/>
    <cellStyle name="Comma 3 5 2 5 2 3 2 2" xfId="57504" xr:uid="{82A3273D-AABA-4428-991D-3BCED8DCBB9E}"/>
    <cellStyle name="Comma 3 5 2 5 2 3 3" xfId="42094" xr:uid="{A27CED4C-A94F-46E7-A6FB-B5B03864ED39}"/>
    <cellStyle name="Comma 3 5 2 5 2 4" xfId="18871" xr:uid="{C3468008-9C95-44BC-BFE9-944EC5ED8AEC}"/>
    <cellStyle name="Comma 3 5 2 5 2 4 2" xfId="49695" xr:uid="{7BF2AC5E-D54C-4655-9927-9CA7B3C1987D}"/>
    <cellStyle name="Comma 3 5 2 5 2 5" xfId="34285" xr:uid="{985967C2-F216-462B-9259-7BAE40B46726}"/>
    <cellStyle name="Comma 3 5 2 5 3" xfId="5362" xr:uid="{C0A76AA7-90A4-4EAC-9F60-B5065A2E11BD}"/>
    <cellStyle name="Comma 3 5 2 5 3 2" xfId="13173" xr:uid="{76502609-F7C2-4512-AB87-AA2D1794922F}"/>
    <cellStyle name="Comma 3 5 2 5 3 2 2" xfId="28584" xr:uid="{1C506464-A71B-417D-9FFF-676B75E03FC0}"/>
    <cellStyle name="Comma 3 5 2 5 3 2 2 2" xfId="59408" xr:uid="{B37C4D31-2CA7-467D-BF83-EBC646A9BA16}"/>
    <cellStyle name="Comma 3 5 2 5 3 2 3" xfId="43998" xr:uid="{185D34A3-F10C-4EF0-9052-FC576DE890B5}"/>
    <cellStyle name="Comma 3 5 2 5 3 3" xfId="20775" xr:uid="{BD8F8A69-0243-40D5-8B26-6065764E9CFD}"/>
    <cellStyle name="Comma 3 5 2 5 3 3 2" xfId="51599" xr:uid="{0A51E36B-7321-4562-8A66-3D94528F17DE}"/>
    <cellStyle name="Comma 3 5 2 5 3 4" xfId="36189" xr:uid="{23756441-061A-42B7-886D-F01780C2EC79}"/>
    <cellStyle name="Comma 3 5 2 5 4" xfId="9370" xr:uid="{2BECE729-17FD-4535-B931-24914792E107}"/>
    <cellStyle name="Comma 3 5 2 5 4 2" xfId="24781" xr:uid="{BD71E2DB-80C7-4C5D-8839-D2A670318302}"/>
    <cellStyle name="Comma 3 5 2 5 4 2 2" xfId="55605" xr:uid="{0E6E73EF-CFCD-4DB6-8FA2-D452D92BBF47}"/>
    <cellStyle name="Comma 3 5 2 5 4 3" xfId="40195" xr:uid="{1F986374-4A84-4077-9BDF-004D8C22E974}"/>
    <cellStyle name="Comma 3 5 2 5 5" xfId="16972" xr:uid="{4E80FD7D-8B3C-4E87-8371-7A15D31CE61D}"/>
    <cellStyle name="Comma 3 5 2 5 5 2" xfId="47796" xr:uid="{F29BE12D-7E58-495B-84AB-908294530BBA}"/>
    <cellStyle name="Comma 3 5 2 5 6" xfId="32386" xr:uid="{11432E98-557C-4016-A954-A5B3768CF16B}"/>
    <cellStyle name="Comma 3 5 2 6" xfId="2192" xr:uid="{3E907ACA-916C-4A6B-AAAE-74C5BBBF3B5A}"/>
    <cellStyle name="Comma 3 5 2 6 2" xfId="5995" xr:uid="{339E5D17-DF06-4C56-854B-848C456FA7B3}"/>
    <cellStyle name="Comma 3 5 2 6 2 2" xfId="13806" xr:uid="{1334ABD6-F77D-43A0-9C4B-F296301698FF}"/>
    <cellStyle name="Comma 3 5 2 6 2 2 2" xfId="29217" xr:uid="{72579CB6-234A-4D63-B3A4-CAFCE9E51EB0}"/>
    <cellStyle name="Comma 3 5 2 6 2 2 2 2" xfId="60041" xr:uid="{4ADB9824-FA7E-439D-82A1-5A78EBA5591A}"/>
    <cellStyle name="Comma 3 5 2 6 2 2 3" xfId="44631" xr:uid="{398BBD2A-772C-4A2B-ACA2-4530456E138D}"/>
    <cellStyle name="Comma 3 5 2 6 2 3" xfId="21408" xr:uid="{A314008D-6A04-4558-B66E-1A668611F45A}"/>
    <cellStyle name="Comma 3 5 2 6 2 3 2" xfId="52232" xr:uid="{62F1CD53-3683-4C8D-9D24-48B9FC5EB5B0}"/>
    <cellStyle name="Comma 3 5 2 6 2 4" xfId="36822" xr:uid="{7672B933-7E0D-4EBD-BD95-0517B6B1FC7F}"/>
    <cellStyle name="Comma 3 5 2 6 3" xfId="10003" xr:uid="{23B98558-CA61-4A51-A85A-9F307A971244}"/>
    <cellStyle name="Comma 3 5 2 6 3 2" xfId="25414" xr:uid="{A305ADC8-5404-487E-B99D-875E0B13F7DB}"/>
    <cellStyle name="Comma 3 5 2 6 3 2 2" xfId="56238" xr:uid="{CDE7B484-5982-4A91-8F9C-59F585223E0E}"/>
    <cellStyle name="Comma 3 5 2 6 3 3" xfId="40828" xr:uid="{F6115CE6-964B-404C-AC90-00A042A4A9DE}"/>
    <cellStyle name="Comma 3 5 2 6 4" xfId="17605" xr:uid="{7CF04ED3-25A9-4068-91F7-27ACBB7D20E2}"/>
    <cellStyle name="Comma 3 5 2 6 4 2" xfId="48429" xr:uid="{1AD5A1A5-5452-4821-8551-6F82ABB73978}"/>
    <cellStyle name="Comma 3 5 2 6 5" xfId="33019" xr:uid="{1AF106C4-F45A-4440-9CBF-B29841AAB987}"/>
    <cellStyle name="Comma 3 5 2 7" xfId="4096" xr:uid="{411C9631-6238-4F26-983D-9CB808FC3DEF}"/>
    <cellStyle name="Comma 3 5 2 7 2" xfId="11907" xr:uid="{66CC72CB-6D78-4BEB-B508-21A0133AF1AC}"/>
    <cellStyle name="Comma 3 5 2 7 2 2" xfId="27318" xr:uid="{CBB27760-4D5D-4663-BEB2-416D55030854}"/>
    <cellStyle name="Comma 3 5 2 7 2 2 2" xfId="58142" xr:uid="{351591CC-AB4C-4670-8324-67BD8C78F214}"/>
    <cellStyle name="Comma 3 5 2 7 2 3" xfId="42732" xr:uid="{176BBB88-E4B7-44D9-8459-00C2F447F212}"/>
    <cellStyle name="Comma 3 5 2 7 3" xfId="19509" xr:uid="{BC21FA21-2903-49DC-A5C8-4547A1AAFE63}"/>
    <cellStyle name="Comma 3 5 2 7 3 2" xfId="50333" xr:uid="{50A406E1-1B71-494E-8C45-C1CE613959B2}"/>
    <cellStyle name="Comma 3 5 2 7 4" xfId="34923" xr:uid="{5611707F-CF16-44D7-A946-3A74F6423654}"/>
    <cellStyle name="Comma 3 5 2 8" xfId="8104" xr:uid="{A249D953-32B0-4F26-ACA2-64132F2CA02B}"/>
    <cellStyle name="Comma 3 5 2 8 2" xfId="23515" xr:uid="{B41E8178-3002-4CA1-B904-AE6AE693274E}"/>
    <cellStyle name="Comma 3 5 2 8 2 2" xfId="54339" xr:uid="{20C636E3-F295-432B-A5DA-33430E4DD3BF}"/>
    <cellStyle name="Comma 3 5 2 8 3" xfId="38929" xr:uid="{1EAA2F2F-96A0-4596-954F-E6F1E3A32AE9}"/>
    <cellStyle name="Comma 3 5 2 9" xfId="7895" xr:uid="{47C3F197-1E23-419C-8882-41BBD8D03E2D}"/>
    <cellStyle name="Comma 3 5 2 9 2" xfId="23306" xr:uid="{03FEC66C-92B2-4B70-9E7A-597687E3AFFB}"/>
    <cellStyle name="Comma 3 5 2 9 2 2" xfId="54130" xr:uid="{46F92A4A-FCE5-477A-BD7F-2A5BFD433E15}"/>
    <cellStyle name="Comma 3 5 2 9 3" xfId="38720" xr:uid="{749DDBC3-D523-4BD0-A7EB-8FB3BCEA9ECD}"/>
    <cellStyle name="Comma 3 5 3" xfId="204" xr:uid="{EA1A4DB6-39C0-420E-B024-48FCB2767E34}"/>
    <cellStyle name="Comma 3 5 3 10" xfId="15626" xr:uid="{854D2321-F42F-40E4-86AA-06FC4D984C0F}"/>
    <cellStyle name="Comma 3 5 3 10 2" xfId="46450" xr:uid="{6F350258-AB4F-424E-B7C6-93033C2DFBA9}"/>
    <cellStyle name="Comma 3 5 3 11" xfId="31040" xr:uid="{92F51343-A879-4AEB-82C2-FD5DD6E5B639}"/>
    <cellStyle name="Comma 3 5 3 2" xfId="635" xr:uid="{1703A6AF-94AA-47BC-928D-3C69119CB5F7}"/>
    <cellStyle name="Comma 3 5 3 2 2" xfId="1268" xr:uid="{A0E0A192-3AFF-4C9B-A13B-89D4640767DF}"/>
    <cellStyle name="Comma 3 5 3 2 2 2" xfId="3167" xr:uid="{B06511D1-CA96-48A4-88E1-EB64ED65CC43}"/>
    <cellStyle name="Comma 3 5 3 2 2 2 2" xfId="6970" xr:uid="{825534D4-E1A8-45D2-AF1B-C7F3FEF2ADB1}"/>
    <cellStyle name="Comma 3 5 3 2 2 2 2 2" xfId="14781" xr:uid="{F659E038-2F2A-41F3-8763-9CC1DF787F50}"/>
    <cellStyle name="Comma 3 5 3 2 2 2 2 2 2" xfId="30192" xr:uid="{96A0D90C-9344-48B6-83CC-040E55F67D74}"/>
    <cellStyle name="Comma 3 5 3 2 2 2 2 2 2 2" xfId="61016" xr:uid="{826B014D-A2CC-4392-BC7D-02C13E47D13D}"/>
    <cellStyle name="Comma 3 5 3 2 2 2 2 2 3" xfId="45606" xr:uid="{743A61BB-DFE3-45BF-9800-9FE0D52D7E6E}"/>
    <cellStyle name="Comma 3 5 3 2 2 2 2 3" xfId="22383" xr:uid="{8A4D1F82-CEBE-4A72-BF32-F337AC8E6439}"/>
    <cellStyle name="Comma 3 5 3 2 2 2 2 3 2" xfId="53207" xr:uid="{9F060A6E-F18D-4871-AF30-6A3C9BD170B0}"/>
    <cellStyle name="Comma 3 5 3 2 2 2 2 4" xfId="37797" xr:uid="{E055AEA1-163F-4956-9EED-E068B7A79A45}"/>
    <cellStyle name="Comma 3 5 3 2 2 2 3" xfId="10978" xr:uid="{2F6AB936-DDD1-48B2-AD0D-0B3E651C8572}"/>
    <cellStyle name="Comma 3 5 3 2 2 2 3 2" xfId="26389" xr:uid="{C11B8873-2845-458C-AA15-2F14BAC44BA7}"/>
    <cellStyle name="Comma 3 5 3 2 2 2 3 2 2" xfId="57213" xr:uid="{17DD67F5-F2D7-4DDA-A28E-C2C7649F32FE}"/>
    <cellStyle name="Comma 3 5 3 2 2 2 3 3" xfId="41803" xr:uid="{4E998AF5-FA8A-4F82-8DE6-E15CAAB06679}"/>
    <cellStyle name="Comma 3 5 3 2 2 2 4" xfId="18580" xr:uid="{34F7A664-5660-42CD-91B4-A81246B7E7E6}"/>
    <cellStyle name="Comma 3 5 3 2 2 2 4 2" xfId="49404" xr:uid="{5BA0C453-CD1B-4A3E-BE69-5BD99C7E1898}"/>
    <cellStyle name="Comma 3 5 3 2 2 2 5" xfId="33994" xr:uid="{12D2B873-6813-4D6C-B695-FECCD51103A5}"/>
    <cellStyle name="Comma 3 5 3 2 2 3" xfId="5071" xr:uid="{67EFE686-ED5A-4248-8780-2B6CA8411EC1}"/>
    <cellStyle name="Comma 3 5 3 2 2 3 2" xfId="12882" xr:uid="{91D96CFC-DD4A-4400-8DFD-8CE052B8981E}"/>
    <cellStyle name="Comma 3 5 3 2 2 3 2 2" xfId="28293" xr:uid="{86E314C7-B6AE-43CB-BB8A-525E3CE3F168}"/>
    <cellStyle name="Comma 3 5 3 2 2 3 2 2 2" xfId="59117" xr:uid="{F88BD784-7285-4839-BC38-FD6BDFF3CAA6}"/>
    <cellStyle name="Comma 3 5 3 2 2 3 2 3" xfId="43707" xr:uid="{B4E952C3-0E8B-422E-AA81-027043C545CE}"/>
    <cellStyle name="Comma 3 5 3 2 2 3 3" xfId="20484" xr:uid="{8DF1F098-9FD3-497B-B28C-7F8824A5D03C}"/>
    <cellStyle name="Comma 3 5 3 2 2 3 3 2" xfId="51308" xr:uid="{0D956F4A-208A-4D11-BCF0-8A21B38BA2E2}"/>
    <cellStyle name="Comma 3 5 3 2 2 3 4" xfId="35898" xr:uid="{E6CF59EB-78B7-4A93-87C7-AB6CA8BDEDB7}"/>
    <cellStyle name="Comma 3 5 3 2 2 4" xfId="9079" xr:uid="{C26EBC79-B07A-4874-A918-ADCCFDF3ABDC}"/>
    <cellStyle name="Comma 3 5 3 2 2 4 2" xfId="24490" xr:uid="{D9E3119F-FDB1-4258-BD4D-744FACAD9D8E}"/>
    <cellStyle name="Comma 3 5 3 2 2 4 2 2" xfId="55314" xr:uid="{AAFBD631-F7CC-464E-904C-D71BAA2831C0}"/>
    <cellStyle name="Comma 3 5 3 2 2 4 3" xfId="39904" xr:uid="{171B883C-0BC4-4279-80E6-9BDA78E3D50E}"/>
    <cellStyle name="Comma 3 5 3 2 2 5" xfId="16681" xr:uid="{C302D034-A724-4802-AA00-B522E1A18345}"/>
    <cellStyle name="Comma 3 5 3 2 2 5 2" xfId="47505" xr:uid="{F3E32562-0B59-4F71-A62B-2FF7BBF3C3D0}"/>
    <cellStyle name="Comma 3 5 3 2 2 6" xfId="32095" xr:uid="{6CA8D70D-D8F6-4AC8-9FB7-87B1DEC31489}"/>
    <cellStyle name="Comma 3 5 3 2 3" xfId="1901" xr:uid="{CC5A8DF0-1F3A-4059-8719-13AB8C6B4DE9}"/>
    <cellStyle name="Comma 3 5 3 2 3 2" xfId="3800" xr:uid="{0B9A8C03-6C36-4171-9B8C-C7D20F18F8A8}"/>
    <cellStyle name="Comma 3 5 3 2 3 2 2" xfId="7603" xr:uid="{3196082B-3048-48D4-9A22-F9E701C39699}"/>
    <cellStyle name="Comma 3 5 3 2 3 2 2 2" xfId="15414" xr:uid="{97E3D780-4928-447D-9BA1-AA8CAB3A3C2A}"/>
    <cellStyle name="Comma 3 5 3 2 3 2 2 2 2" xfId="30825" xr:uid="{E9746625-5094-41F7-A8B4-A8F7489252F1}"/>
    <cellStyle name="Comma 3 5 3 2 3 2 2 2 2 2" xfId="61649" xr:uid="{6243198D-812E-489D-A426-E3664125B508}"/>
    <cellStyle name="Comma 3 5 3 2 3 2 2 2 3" xfId="46239" xr:uid="{B32AC3E8-5700-4F96-86F0-F04BBDEC5FAA}"/>
    <cellStyle name="Comma 3 5 3 2 3 2 2 3" xfId="23016" xr:uid="{56F550EE-947F-4C99-94A2-AF166052FF36}"/>
    <cellStyle name="Comma 3 5 3 2 3 2 2 3 2" xfId="53840" xr:uid="{E5EB84F0-3AEF-4FFC-8071-8D055A39C3F9}"/>
    <cellStyle name="Comma 3 5 3 2 3 2 2 4" xfId="38430" xr:uid="{9AD0569D-12E4-49B0-B04C-26BDA3628424}"/>
    <cellStyle name="Comma 3 5 3 2 3 2 3" xfId="11611" xr:uid="{A5D7C3CD-DAB9-4B8B-9D90-61E17D6AE50E}"/>
    <cellStyle name="Comma 3 5 3 2 3 2 3 2" xfId="27022" xr:uid="{4928A5A2-DC4A-45EC-89BC-D9DCEEDBC0E1}"/>
    <cellStyle name="Comma 3 5 3 2 3 2 3 2 2" xfId="57846" xr:uid="{E0CB81E5-082D-4E6A-BD2C-9BF93AFA547B}"/>
    <cellStyle name="Comma 3 5 3 2 3 2 3 3" xfId="42436" xr:uid="{90A1DC17-54DA-4CAA-9811-B4182C36B013}"/>
    <cellStyle name="Comma 3 5 3 2 3 2 4" xfId="19213" xr:uid="{7708ADCC-6C99-4C39-B0F5-76587026CB04}"/>
    <cellStyle name="Comma 3 5 3 2 3 2 4 2" xfId="50037" xr:uid="{F3584FDE-3D1D-4F9F-9C8A-7C9A01246CD3}"/>
    <cellStyle name="Comma 3 5 3 2 3 2 5" xfId="34627" xr:uid="{0F53C3B0-3E6A-4BDF-9424-7EEFB2AE99E8}"/>
    <cellStyle name="Comma 3 5 3 2 3 3" xfId="5704" xr:uid="{7F757EBC-F2E9-4217-915C-ECBC26980FD5}"/>
    <cellStyle name="Comma 3 5 3 2 3 3 2" xfId="13515" xr:uid="{4717C27A-C299-4E50-A255-6D749FAD93EF}"/>
    <cellStyle name="Comma 3 5 3 2 3 3 2 2" xfId="28926" xr:uid="{7C07EC34-5B57-4E01-B4C7-279A1E538142}"/>
    <cellStyle name="Comma 3 5 3 2 3 3 2 2 2" xfId="59750" xr:uid="{7C43C7B3-29E7-431D-8FB9-A4983F7742A6}"/>
    <cellStyle name="Comma 3 5 3 2 3 3 2 3" xfId="44340" xr:uid="{2290B036-998D-478C-88AA-C8190DBA2040}"/>
    <cellStyle name="Comma 3 5 3 2 3 3 3" xfId="21117" xr:uid="{F655EB2C-1AFB-464C-9042-3EFD39C842C9}"/>
    <cellStyle name="Comma 3 5 3 2 3 3 3 2" xfId="51941" xr:uid="{5ACF90D0-FF10-4830-8265-FCF2610D1ED2}"/>
    <cellStyle name="Comma 3 5 3 2 3 3 4" xfId="36531" xr:uid="{DEE2DFCD-A395-4046-9823-8236256B67E8}"/>
    <cellStyle name="Comma 3 5 3 2 3 4" xfId="9712" xr:uid="{DB823E9E-72FE-48CE-830D-6BE7A67BAB3E}"/>
    <cellStyle name="Comma 3 5 3 2 3 4 2" xfId="25123" xr:uid="{013C798B-0345-47C1-B298-2871DFFD18E3}"/>
    <cellStyle name="Comma 3 5 3 2 3 4 2 2" xfId="55947" xr:uid="{48AEE37E-628A-41CE-9C4E-163512CF6864}"/>
    <cellStyle name="Comma 3 5 3 2 3 4 3" xfId="40537" xr:uid="{66947970-F6D4-41A3-A238-62762083CFC1}"/>
    <cellStyle name="Comma 3 5 3 2 3 5" xfId="17314" xr:uid="{221CA03A-4F8F-4F57-B104-6578C5CC4428}"/>
    <cellStyle name="Comma 3 5 3 2 3 5 2" xfId="48138" xr:uid="{8F3AFEB2-BBEE-4CE9-8107-41DEE3E140C2}"/>
    <cellStyle name="Comma 3 5 3 2 3 6" xfId="32728" xr:uid="{38C10EB6-0333-4627-81EB-35A098B9B677}"/>
    <cellStyle name="Comma 3 5 3 2 4" xfId="2534" xr:uid="{6D902458-1D17-4191-8EF4-79F15BC74CAC}"/>
    <cellStyle name="Comma 3 5 3 2 4 2" xfId="6337" xr:uid="{D03A9460-3836-4B8D-B76F-C34C5717187A}"/>
    <cellStyle name="Comma 3 5 3 2 4 2 2" xfId="14148" xr:uid="{F9D82423-98E5-4BBD-B85F-BC77B73BEC25}"/>
    <cellStyle name="Comma 3 5 3 2 4 2 2 2" xfId="29559" xr:uid="{BE94E079-2018-4EB1-9243-2A131807E227}"/>
    <cellStyle name="Comma 3 5 3 2 4 2 2 2 2" xfId="60383" xr:uid="{61B91469-124D-44B5-B33B-E160588349E9}"/>
    <cellStyle name="Comma 3 5 3 2 4 2 2 3" xfId="44973" xr:uid="{147528D5-8F68-4068-BAE6-7AB766510609}"/>
    <cellStyle name="Comma 3 5 3 2 4 2 3" xfId="21750" xr:uid="{AACA6EAC-01E8-4FE6-8BE8-BABAC983EDD3}"/>
    <cellStyle name="Comma 3 5 3 2 4 2 3 2" xfId="52574" xr:uid="{62A965D6-71DE-4C23-98F1-BC1B67628C79}"/>
    <cellStyle name="Comma 3 5 3 2 4 2 4" xfId="37164" xr:uid="{07C1B931-B264-469F-9699-8BC8606C2C3A}"/>
    <cellStyle name="Comma 3 5 3 2 4 3" xfId="10345" xr:uid="{65CC7514-9874-4DBB-A491-4A7EFA16822C}"/>
    <cellStyle name="Comma 3 5 3 2 4 3 2" xfId="25756" xr:uid="{AD53A957-5D86-478A-A2E7-0D1EE6FC3599}"/>
    <cellStyle name="Comma 3 5 3 2 4 3 2 2" xfId="56580" xr:uid="{78F41144-CA6D-426F-8396-D4ED56E9BF16}"/>
    <cellStyle name="Comma 3 5 3 2 4 3 3" xfId="41170" xr:uid="{E2A6BF11-BD11-435E-97D3-39EF4E81CACC}"/>
    <cellStyle name="Comma 3 5 3 2 4 4" xfId="17947" xr:uid="{6865C47B-5DC3-471D-9724-9BA811B6C108}"/>
    <cellStyle name="Comma 3 5 3 2 4 4 2" xfId="48771" xr:uid="{249551C6-B229-4B3E-ABEE-C8E618ABA3B4}"/>
    <cellStyle name="Comma 3 5 3 2 4 5" xfId="33361" xr:uid="{CC4B3119-F9E1-4CDC-8E07-73ADE1C31B8B}"/>
    <cellStyle name="Comma 3 5 3 2 5" xfId="4438" xr:uid="{7C280680-4BF3-4001-A906-613CE952E659}"/>
    <cellStyle name="Comma 3 5 3 2 5 2" xfId="12249" xr:uid="{486B3AF7-FF2A-48FA-A0C3-5B3A2083BEE3}"/>
    <cellStyle name="Comma 3 5 3 2 5 2 2" xfId="27660" xr:uid="{14F5E488-FD65-41F5-976B-710633721879}"/>
    <cellStyle name="Comma 3 5 3 2 5 2 2 2" xfId="58484" xr:uid="{DC99490F-7FF8-4FE2-8097-6BDD708C04A4}"/>
    <cellStyle name="Comma 3 5 3 2 5 2 3" xfId="43074" xr:uid="{25BB7E04-5FC9-4833-9773-E9A0172E5E48}"/>
    <cellStyle name="Comma 3 5 3 2 5 3" xfId="19851" xr:uid="{40ED4031-73CD-4DD7-895B-80216B627CD4}"/>
    <cellStyle name="Comma 3 5 3 2 5 3 2" xfId="50675" xr:uid="{B413F501-E349-4F34-A7C8-95FB19B284A2}"/>
    <cellStyle name="Comma 3 5 3 2 5 4" xfId="35265" xr:uid="{6B45557C-F5AB-4703-B88C-C601D8D3A078}"/>
    <cellStyle name="Comma 3 5 3 2 6" xfId="8446" xr:uid="{3953613B-60D6-49AF-983E-BE9BC8490B11}"/>
    <cellStyle name="Comma 3 5 3 2 6 2" xfId="23857" xr:uid="{464F1502-B616-487C-B84E-321FE58A9DC4}"/>
    <cellStyle name="Comma 3 5 3 2 6 2 2" xfId="54681" xr:uid="{D852C829-0E7A-4501-9302-0D7BB4EEC925}"/>
    <cellStyle name="Comma 3 5 3 2 6 3" xfId="39271" xr:uid="{E5B219E3-E974-491B-9C68-4A03719A3696}"/>
    <cellStyle name="Comma 3 5 3 2 7" xfId="16048" xr:uid="{92DE0319-A7C0-48D5-BCA8-7335736D1DA5}"/>
    <cellStyle name="Comma 3 5 3 2 7 2" xfId="46872" xr:uid="{FEF2B9E5-7DBE-46AC-9BF2-1F8A1409D5FF}"/>
    <cellStyle name="Comma 3 5 3 2 8" xfId="31462" xr:uid="{C82B2369-78C6-46B5-AAF4-5E97146357FB}"/>
    <cellStyle name="Comma 3 5 3 3" xfId="426" xr:uid="{76B734FF-F67D-4AA6-9A68-B34045774008}"/>
    <cellStyle name="Comma 3 5 3 3 2" xfId="1059" xr:uid="{41A5D9C0-80CD-4237-8FC6-9D5E3EFEEBB0}"/>
    <cellStyle name="Comma 3 5 3 3 2 2" xfId="2958" xr:uid="{3A8A2A39-4706-4E01-B0D5-BBE31AA392B8}"/>
    <cellStyle name="Comma 3 5 3 3 2 2 2" xfId="6761" xr:uid="{7975E1A0-40FB-4C60-A8D0-A02FE1D6A567}"/>
    <cellStyle name="Comma 3 5 3 3 2 2 2 2" xfId="14572" xr:uid="{5A1197C0-3852-4C8C-9BA5-A51778CCF0D4}"/>
    <cellStyle name="Comma 3 5 3 3 2 2 2 2 2" xfId="29983" xr:uid="{1FA7B5BF-ABB7-4DF8-9456-D0DD61AD56E6}"/>
    <cellStyle name="Comma 3 5 3 3 2 2 2 2 2 2" xfId="60807" xr:uid="{831224A4-D654-44FD-8364-02CF5DEB3565}"/>
    <cellStyle name="Comma 3 5 3 3 2 2 2 2 3" xfId="45397" xr:uid="{96CC969D-1F56-4235-AEB2-9CB4756F08B4}"/>
    <cellStyle name="Comma 3 5 3 3 2 2 2 3" xfId="22174" xr:uid="{E48B4180-C93C-425E-9A11-3AB6EF6012E7}"/>
    <cellStyle name="Comma 3 5 3 3 2 2 2 3 2" xfId="52998" xr:uid="{7168470E-E2CF-489C-BC66-E6B575CD1A2C}"/>
    <cellStyle name="Comma 3 5 3 3 2 2 2 4" xfId="37588" xr:uid="{C0DB93DC-BA56-4788-AC45-F4AAC06F4773}"/>
    <cellStyle name="Comma 3 5 3 3 2 2 3" xfId="10769" xr:uid="{4EE5C67D-D631-48E6-8351-CA85AE497478}"/>
    <cellStyle name="Comma 3 5 3 3 2 2 3 2" xfId="26180" xr:uid="{C93D3F93-B228-4C2E-A543-B3680837710B}"/>
    <cellStyle name="Comma 3 5 3 3 2 2 3 2 2" xfId="57004" xr:uid="{DEB49CBF-1DD3-4BA9-9ED9-F3EE66D24925}"/>
    <cellStyle name="Comma 3 5 3 3 2 2 3 3" xfId="41594" xr:uid="{87DE7FAF-AE5C-4818-9482-109F46EB6180}"/>
    <cellStyle name="Comma 3 5 3 3 2 2 4" xfId="18371" xr:uid="{A4828D6B-980C-4898-8D94-E1A93DFA0E89}"/>
    <cellStyle name="Comma 3 5 3 3 2 2 4 2" xfId="49195" xr:uid="{9274789D-6539-436C-8C9E-47E0E235D08F}"/>
    <cellStyle name="Comma 3 5 3 3 2 2 5" xfId="33785" xr:uid="{F921F328-FF01-401A-89BB-2CB1C35CA985}"/>
    <cellStyle name="Comma 3 5 3 3 2 3" xfId="4862" xr:uid="{8A35CBDD-8995-472F-A141-4CF4C0FC7F19}"/>
    <cellStyle name="Comma 3 5 3 3 2 3 2" xfId="12673" xr:uid="{D4067348-F46A-43BB-9C07-BB9FF2D70BBF}"/>
    <cellStyle name="Comma 3 5 3 3 2 3 2 2" xfId="28084" xr:uid="{007D3609-D58F-4297-B323-E3AB3DD3D920}"/>
    <cellStyle name="Comma 3 5 3 3 2 3 2 2 2" xfId="58908" xr:uid="{94314827-C3CE-4F66-A04B-BCF7797DE7A2}"/>
    <cellStyle name="Comma 3 5 3 3 2 3 2 3" xfId="43498" xr:uid="{835A89CA-2B72-4746-AA18-25F45AFACAA9}"/>
    <cellStyle name="Comma 3 5 3 3 2 3 3" xfId="20275" xr:uid="{9211BF5B-8C8F-4F07-B9BF-114B43A42421}"/>
    <cellStyle name="Comma 3 5 3 3 2 3 3 2" xfId="51099" xr:uid="{CBA2AA14-F349-4660-8017-70214C714217}"/>
    <cellStyle name="Comma 3 5 3 3 2 3 4" xfId="35689" xr:uid="{771E6732-E04E-491F-8FFA-2E473E3055BD}"/>
    <cellStyle name="Comma 3 5 3 3 2 4" xfId="8870" xr:uid="{3BBE510F-1E55-4611-B3F5-8090B0C87319}"/>
    <cellStyle name="Comma 3 5 3 3 2 4 2" xfId="24281" xr:uid="{3A98705C-B1D5-4F37-837E-01A0ED7A5284}"/>
    <cellStyle name="Comma 3 5 3 3 2 4 2 2" xfId="55105" xr:uid="{89B2E58B-E294-4542-BB86-78E778A622FB}"/>
    <cellStyle name="Comma 3 5 3 3 2 4 3" xfId="39695" xr:uid="{D5540F89-BBAC-45BC-857D-172D486718BB}"/>
    <cellStyle name="Comma 3 5 3 3 2 5" xfId="16472" xr:uid="{44EBF208-56B0-4AB1-BCC5-911FB25474DF}"/>
    <cellStyle name="Comma 3 5 3 3 2 5 2" xfId="47296" xr:uid="{7F2FC245-0279-4C22-99D5-10F81D86DBD7}"/>
    <cellStyle name="Comma 3 5 3 3 2 6" xfId="31886" xr:uid="{6E73DB67-E07A-43B8-B6FC-BF75FD86AF9E}"/>
    <cellStyle name="Comma 3 5 3 3 3" xfId="1692" xr:uid="{76271D3E-286A-4E03-B7C5-064DFF97ECDA}"/>
    <cellStyle name="Comma 3 5 3 3 3 2" xfId="3591" xr:uid="{794E74A7-D260-43E2-ADFB-F1CA2EEBB67B}"/>
    <cellStyle name="Comma 3 5 3 3 3 2 2" xfId="7394" xr:uid="{85D5DFDB-3EB6-46AB-A6CC-107774ACAF8F}"/>
    <cellStyle name="Comma 3 5 3 3 3 2 2 2" xfId="15205" xr:uid="{2AF9F535-CC54-413B-A604-3E1105967C6E}"/>
    <cellStyle name="Comma 3 5 3 3 3 2 2 2 2" xfId="30616" xr:uid="{2A01379E-74C8-412F-822A-D85D6985BE40}"/>
    <cellStyle name="Comma 3 5 3 3 3 2 2 2 2 2" xfId="61440" xr:uid="{686A6639-41E8-46FA-B362-B0B75B86CE12}"/>
    <cellStyle name="Comma 3 5 3 3 3 2 2 2 3" xfId="46030" xr:uid="{E02D5804-420F-430E-B71F-B2F4165A2170}"/>
    <cellStyle name="Comma 3 5 3 3 3 2 2 3" xfId="22807" xr:uid="{D4CA05D8-4D49-42DF-B30D-0B51D088C26B}"/>
    <cellStyle name="Comma 3 5 3 3 3 2 2 3 2" xfId="53631" xr:uid="{16F2A397-DA0E-4E9F-B2E2-147E1001F854}"/>
    <cellStyle name="Comma 3 5 3 3 3 2 2 4" xfId="38221" xr:uid="{49764E86-CE9A-4DAA-BCE3-DF61E8E8BE2E}"/>
    <cellStyle name="Comma 3 5 3 3 3 2 3" xfId="11402" xr:uid="{B6CC22C0-8E06-492A-B4D8-000F5C0AABC9}"/>
    <cellStyle name="Comma 3 5 3 3 3 2 3 2" xfId="26813" xr:uid="{3EBD02C1-3FE1-4E3A-9F09-F07C5F0F9621}"/>
    <cellStyle name="Comma 3 5 3 3 3 2 3 2 2" xfId="57637" xr:uid="{9F06FB9F-A706-4AA1-9393-52BCCA46BEB0}"/>
    <cellStyle name="Comma 3 5 3 3 3 2 3 3" xfId="42227" xr:uid="{1B423745-FB7B-4E20-AC52-4187B2D09532}"/>
    <cellStyle name="Comma 3 5 3 3 3 2 4" xfId="19004" xr:uid="{28DC0933-FA6C-4460-ADD9-88E3801A6384}"/>
    <cellStyle name="Comma 3 5 3 3 3 2 4 2" xfId="49828" xr:uid="{A6A76D30-E93F-4839-B076-F4004B27DF1F}"/>
    <cellStyle name="Comma 3 5 3 3 3 2 5" xfId="34418" xr:uid="{1BD2FF6D-2743-44BE-9D42-A679EB3F5BB9}"/>
    <cellStyle name="Comma 3 5 3 3 3 3" xfId="5495" xr:uid="{259C6E43-F52A-49F1-A32B-1B18DDA60E74}"/>
    <cellStyle name="Comma 3 5 3 3 3 3 2" xfId="13306" xr:uid="{F780CE89-07D3-4AAE-8FBB-D3FE10FEFE8B}"/>
    <cellStyle name="Comma 3 5 3 3 3 3 2 2" xfId="28717" xr:uid="{FE31EC3F-7359-4635-B31F-B540F252C6D4}"/>
    <cellStyle name="Comma 3 5 3 3 3 3 2 2 2" xfId="59541" xr:uid="{C2B76544-075C-4863-B936-11FFFFEDD6E2}"/>
    <cellStyle name="Comma 3 5 3 3 3 3 2 3" xfId="44131" xr:uid="{0612C7AD-4590-450E-A7F2-459E8BC3E98A}"/>
    <cellStyle name="Comma 3 5 3 3 3 3 3" xfId="20908" xr:uid="{BB330145-DFAF-43B3-A4D6-3FC41749411E}"/>
    <cellStyle name="Comma 3 5 3 3 3 3 3 2" xfId="51732" xr:uid="{36F9F5BF-F4F5-4963-8425-62839396DD0A}"/>
    <cellStyle name="Comma 3 5 3 3 3 3 4" xfId="36322" xr:uid="{E435E362-84D8-4907-B7CB-0A8BEC8C378D}"/>
    <cellStyle name="Comma 3 5 3 3 3 4" xfId="9503" xr:uid="{984AFA10-6231-4BA3-8815-378F43797165}"/>
    <cellStyle name="Comma 3 5 3 3 3 4 2" xfId="24914" xr:uid="{0C1F7E79-8672-4609-B7E8-7E23236AEB38}"/>
    <cellStyle name="Comma 3 5 3 3 3 4 2 2" xfId="55738" xr:uid="{9DCB7A5B-E666-4491-97B3-8BE7C3DDFD2F}"/>
    <cellStyle name="Comma 3 5 3 3 3 4 3" xfId="40328" xr:uid="{1F9C3612-8558-41A2-AB81-94CF5428A23A}"/>
    <cellStyle name="Comma 3 5 3 3 3 5" xfId="17105" xr:uid="{88707D6C-CEF3-4A0C-9014-5D5ED027755E}"/>
    <cellStyle name="Comma 3 5 3 3 3 5 2" xfId="47929" xr:uid="{E163871E-95C7-44C7-A04B-51D95C7C8B6F}"/>
    <cellStyle name="Comma 3 5 3 3 3 6" xfId="32519" xr:uid="{065088F9-4D40-409E-ABA8-E3162AF2062C}"/>
    <cellStyle name="Comma 3 5 3 3 4" xfId="2325" xr:uid="{F9844231-5BFD-4939-8F9B-5F09926044A6}"/>
    <cellStyle name="Comma 3 5 3 3 4 2" xfId="6128" xr:uid="{80D942D3-636B-47B1-B7B7-2AED870C452E}"/>
    <cellStyle name="Comma 3 5 3 3 4 2 2" xfId="13939" xr:uid="{962DF806-2DFD-4CF9-BBAB-2D9867185F39}"/>
    <cellStyle name="Comma 3 5 3 3 4 2 2 2" xfId="29350" xr:uid="{14E83356-038E-4AA2-B7B4-2D7611B70EEC}"/>
    <cellStyle name="Comma 3 5 3 3 4 2 2 2 2" xfId="60174" xr:uid="{9E66A5F2-14BD-4205-B2F1-5C082F3014FC}"/>
    <cellStyle name="Comma 3 5 3 3 4 2 2 3" xfId="44764" xr:uid="{E7B755BD-131E-49C9-9240-90CAA7B1EEFF}"/>
    <cellStyle name="Comma 3 5 3 3 4 2 3" xfId="21541" xr:uid="{955C4FCC-A28A-45A8-BB3B-5D674D1CC680}"/>
    <cellStyle name="Comma 3 5 3 3 4 2 3 2" xfId="52365" xr:uid="{662AF11E-39B5-46BB-ACE8-880C230E462D}"/>
    <cellStyle name="Comma 3 5 3 3 4 2 4" xfId="36955" xr:uid="{DC71E24B-EA0D-4BE6-B265-BDE82D7C9184}"/>
    <cellStyle name="Comma 3 5 3 3 4 3" xfId="10136" xr:uid="{52C47B4C-4DC1-43BC-B6EF-1AE7D9CB3F23}"/>
    <cellStyle name="Comma 3 5 3 3 4 3 2" xfId="25547" xr:uid="{BA3E3458-73E8-4EF3-87CA-3BD7556CD0DF}"/>
    <cellStyle name="Comma 3 5 3 3 4 3 2 2" xfId="56371" xr:uid="{4963F325-ADD7-4600-9C42-81A7A4B0CCBA}"/>
    <cellStyle name="Comma 3 5 3 3 4 3 3" xfId="40961" xr:uid="{CC334A88-9FBA-49D8-8FAE-98D797AB0308}"/>
    <cellStyle name="Comma 3 5 3 3 4 4" xfId="17738" xr:uid="{F5191761-F313-4901-BA67-26E3C3BB960D}"/>
    <cellStyle name="Comma 3 5 3 3 4 4 2" xfId="48562" xr:uid="{269175AE-352B-4104-B98B-4538DE9F81B9}"/>
    <cellStyle name="Comma 3 5 3 3 4 5" xfId="33152" xr:uid="{2D3A98DB-4C57-45A3-8612-6CC80106C407}"/>
    <cellStyle name="Comma 3 5 3 3 5" xfId="4229" xr:uid="{CA48EF5C-A265-4FF8-83E1-7F284140FE7A}"/>
    <cellStyle name="Comma 3 5 3 3 5 2" xfId="12040" xr:uid="{CA7D1554-9A4F-4577-B1B3-D67A1F7E457F}"/>
    <cellStyle name="Comma 3 5 3 3 5 2 2" xfId="27451" xr:uid="{43A9545C-674C-4B30-9A82-0F9497A90CDB}"/>
    <cellStyle name="Comma 3 5 3 3 5 2 2 2" xfId="58275" xr:uid="{3E737238-E6F2-4A8B-8554-757C2D8DB801}"/>
    <cellStyle name="Comma 3 5 3 3 5 2 3" xfId="42865" xr:uid="{40C79BF4-BBC9-464B-872E-7EBBABDB90DC}"/>
    <cellStyle name="Comma 3 5 3 3 5 3" xfId="19642" xr:uid="{C24160A0-308C-49B4-9B6C-4EDA2F0D3B00}"/>
    <cellStyle name="Comma 3 5 3 3 5 3 2" xfId="50466" xr:uid="{A2AA5B3D-2B5B-4E6F-A349-3EB4E7E69F4D}"/>
    <cellStyle name="Comma 3 5 3 3 5 4" xfId="35056" xr:uid="{A7D969F7-9A77-43E7-8D6A-4095A2CE080F}"/>
    <cellStyle name="Comma 3 5 3 3 6" xfId="8237" xr:uid="{F79569AA-35C4-41FF-9D15-6FF22FD008B6}"/>
    <cellStyle name="Comma 3 5 3 3 6 2" xfId="23648" xr:uid="{690ED502-E90C-492B-AA21-873A9A324ED3}"/>
    <cellStyle name="Comma 3 5 3 3 6 2 2" xfId="54472" xr:uid="{0134D8E5-56B6-4826-9295-E08AA11CD34C}"/>
    <cellStyle name="Comma 3 5 3 3 6 3" xfId="39062" xr:uid="{456A5219-6255-4047-81FD-E5A933D21CEF}"/>
    <cellStyle name="Comma 3 5 3 3 7" xfId="15839" xr:uid="{7A48D8D2-3965-470C-97A8-718BDC83EA85}"/>
    <cellStyle name="Comma 3 5 3 3 7 2" xfId="46663" xr:uid="{F3138F92-C9CF-4EB8-89D3-C9EB3C0C4E99}"/>
    <cellStyle name="Comma 3 5 3 3 8" xfId="31253" xr:uid="{9A722F77-C7DB-4915-8A03-26A8A7B6C2E9}"/>
    <cellStyle name="Comma 3 5 3 4" xfId="846" xr:uid="{81A201CB-70C6-4612-8936-0AF162094E06}"/>
    <cellStyle name="Comma 3 5 3 4 2" xfId="2745" xr:uid="{BD66BCA8-CA97-4A0F-9179-23C091808931}"/>
    <cellStyle name="Comma 3 5 3 4 2 2" xfId="6548" xr:uid="{4165580D-D9D5-45CA-A3E4-2BEF33552A82}"/>
    <cellStyle name="Comma 3 5 3 4 2 2 2" xfId="14359" xr:uid="{FB200380-63D8-4DDC-A270-EFBABD330090}"/>
    <cellStyle name="Comma 3 5 3 4 2 2 2 2" xfId="29770" xr:uid="{331B8076-21F3-486B-8E5E-40F4AB3E4432}"/>
    <cellStyle name="Comma 3 5 3 4 2 2 2 2 2" xfId="60594" xr:uid="{D1EB3A95-202A-49E1-8EDE-84E14EA89C85}"/>
    <cellStyle name="Comma 3 5 3 4 2 2 2 3" xfId="45184" xr:uid="{E3CC6D8B-9617-4A1E-8F24-12B276167BA7}"/>
    <cellStyle name="Comma 3 5 3 4 2 2 3" xfId="21961" xr:uid="{93C9D31C-20D4-4327-8230-1A14E007000F}"/>
    <cellStyle name="Comma 3 5 3 4 2 2 3 2" xfId="52785" xr:uid="{31AC9400-CD23-4350-A9F0-216B33BBD3F8}"/>
    <cellStyle name="Comma 3 5 3 4 2 2 4" xfId="37375" xr:uid="{76120FCE-5AD1-42ED-87F5-E8C5DD11EBCA}"/>
    <cellStyle name="Comma 3 5 3 4 2 3" xfId="10556" xr:uid="{0419F0DE-50F6-4317-A6BB-8240E0300C7C}"/>
    <cellStyle name="Comma 3 5 3 4 2 3 2" xfId="25967" xr:uid="{24FA07A9-733F-405B-8D39-A3B791314101}"/>
    <cellStyle name="Comma 3 5 3 4 2 3 2 2" xfId="56791" xr:uid="{D63BADC2-2C01-469A-842E-161696678FA1}"/>
    <cellStyle name="Comma 3 5 3 4 2 3 3" xfId="41381" xr:uid="{4B3C4B27-871D-470E-8331-1BE239D109BF}"/>
    <cellStyle name="Comma 3 5 3 4 2 4" xfId="18158" xr:uid="{39234494-3F77-4564-9104-272445D39D7F}"/>
    <cellStyle name="Comma 3 5 3 4 2 4 2" xfId="48982" xr:uid="{B82C1951-52F4-41BC-AB51-F20DB0A9720C}"/>
    <cellStyle name="Comma 3 5 3 4 2 5" xfId="33572" xr:uid="{1186C62A-6189-40F4-82E7-C2230DF69A5A}"/>
    <cellStyle name="Comma 3 5 3 4 3" xfId="4649" xr:uid="{0DF8FE0F-A132-4952-9EF1-C3E314D4FD00}"/>
    <cellStyle name="Comma 3 5 3 4 3 2" xfId="12460" xr:uid="{D9FDAD01-1533-4BFD-B0FE-0B29254E192F}"/>
    <cellStyle name="Comma 3 5 3 4 3 2 2" xfId="27871" xr:uid="{CE7905DB-4504-4BC8-B397-A5FDCE8929EB}"/>
    <cellStyle name="Comma 3 5 3 4 3 2 2 2" xfId="58695" xr:uid="{D7C4673D-DCFC-4F17-95E6-25F82EAF35DC}"/>
    <cellStyle name="Comma 3 5 3 4 3 2 3" xfId="43285" xr:uid="{09676F7F-F9D1-45A9-9015-AAA60812D077}"/>
    <cellStyle name="Comma 3 5 3 4 3 3" xfId="20062" xr:uid="{6A4B3729-768A-48A2-90B1-D3CEA64F452C}"/>
    <cellStyle name="Comma 3 5 3 4 3 3 2" xfId="50886" xr:uid="{16C50C45-6D92-471E-8885-4DBD889516F3}"/>
    <cellStyle name="Comma 3 5 3 4 3 4" xfId="35476" xr:uid="{8425B78A-482B-4CC8-A575-43FC4ACEF0D6}"/>
    <cellStyle name="Comma 3 5 3 4 4" xfId="8657" xr:uid="{BFC23122-E8D2-45CF-B669-62A22B9BFEEF}"/>
    <cellStyle name="Comma 3 5 3 4 4 2" xfId="24068" xr:uid="{D84BA882-F1F0-411A-8CD6-EAD40A91285E}"/>
    <cellStyle name="Comma 3 5 3 4 4 2 2" xfId="54892" xr:uid="{EB852968-5391-48CB-B09C-FDF359228BD0}"/>
    <cellStyle name="Comma 3 5 3 4 4 3" xfId="39482" xr:uid="{D4DE5665-33F8-4B6C-8918-68B3957CA47E}"/>
    <cellStyle name="Comma 3 5 3 4 5" xfId="16259" xr:uid="{E3F659A0-A1F1-42DC-895F-99C9B57BA5D0}"/>
    <cellStyle name="Comma 3 5 3 4 5 2" xfId="47083" xr:uid="{0FDB928E-8AD2-4BF9-983F-AD864C9093FF}"/>
    <cellStyle name="Comma 3 5 3 4 6" xfId="31673" xr:uid="{2EA0DEF3-E932-4D60-A916-67F90EABC4EB}"/>
    <cellStyle name="Comma 3 5 3 5" xfId="1479" xr:uid="{30A5C382-5202-4D5F-999B-1DC8D54B2BB5}"/>
    <cellStyle name="Comma 3 5 3 5 2" xfId="3378" xr:uid="{E3D14410-0CB1-433C-A654-6201CFA387E3}"/>
    <cellStyle name="Comma 3 5 3 5 2 2" xfId="7181" xr:uid="{310DF8E0-E74F-4458-9675-A66D4C4B059C}"/>
    <cellStyle name="Comma 3 5 3 5 2 2 2" xfId="14992" xr:uid="{EBDB172A-562D-474C-A9D9-AE33627DB665}"/>
    <cellStyle name="Comma 3 5 3 5 2 2 2 2" xfId="30403" xr:uid="{ACA9E675-1233-4B1D-933B-E955B90DC8B7}"/>
    <cellStyle name="Comma 3 5 3 5 2 2 2 2 2" xfId="61227" xr:uid="{9BE67D9C-A41F-4351-9799-AD18780AB129}"/>
    <cellStyle name="Comma 3 5 3 5 2 2 2 3" xfId="45817" xr:uid="{7E8B0D96-94E7-455E-83E8-722DB1E3FA41}"/>
    <cellStyle name="Comma 3 5 3 5 2 2 3" xfId="22594" xr:uid="{1977EBA8-124F-4ED6-9197-F4567FD2716E}"/>
    <cellStyle name="Comma 3 5 3 5 2 2 3 2" xfId="53418" xr:uid="{9EB34A6A-8946-43F2-AADC-0014C4F5C4CE}"/>
    <cellStyle name="Comma 3 5 3 5 2 2 4" xfId="38008" xr:uid="{9F5A66DE-421D-4D59-9DB7-A0BDF4B46AB4}"/>
    <cellStyle name="Comma 3 5 3 5 2 3" xfId="11189" xr:uid="{A7528FE0-28A7-4AE4-B57D-07DFA52FD07A}"/>
    <cellStyle name="Comma 3 5 3 5 2 3 2" xfId="26600" xr:uid="{3B323E7A-5D9F-4457-A3E9-2CAAF29CC9CE}"/>
    <cellStyle name="Comma 3 5 3 5 2 3 2 2" xfId="57424" xr:uid="{306FB12C-1793-4FE7-A16A-E9152555D82A}"/>
    <cellStyle name="Comma 3 5 3 5 2 3 3" xfId="42014" xr:uid="{885D2739-73EB-4910-8CDD-2B749E18FB41}"/>
    <cellStyle name="Comma 3 5 3 5 2 4" xfId="18791" xr:uid="{FAB0306D-01F1-4E34-9626-5B3FBD304F1D}"/>
    <cellStyle name="Comma 3 5 3 5 2 4 2" xfId="49615" xr:uid="{5614DB3F-EF2F-4A37-9721-670FAF69E8EB}"/>
    <cellStyle name="Comma 3 5 3 5 2 5" xfId="34205" xr:uid="{038F6F95-55AE-4BD1-A150-A7D8F3C4A86B}"/>
    <cellStyle name="Comma 3 5 3 5 3" xfId="5282" xr:uid="{A9AEC9EB-999D-4628-BFAE-D0D4713F72E0}"/>
    <cellStyle name="Comma 3 5 3 5 3 2" xfId="13093" xr:uid="{5143E3E8-AD85-4DEB-8719-B8838B31BC20}"/>
    <cellStyle name="Comma 3 5 3 5 3 2 2" xfId="28504" xr:uid="{B5797A7C-3849-4C72-ADC9-9848CC4359D6}"/>
    <cellStyle name="Comma 3 5 3 5 3 2 2 2" xfId="59328" xr:uid="{C8E0A45E-3AF1-455E-AADB-DC74B728B070}"/>
    <cellStyle name="Comma 3 5 3 5 3 2 3" xfId="43918" xr:uid="{941B7841-1537-41B4-9D8E-D896FD2A7831}"/>
    <cellStyle name="Comma 3 5 3 5 3 3" xfId="20695" xr:uid="{9FC9AAE6-5415-46C8-9EF1-7A2EAEB97D29}"/>
    <cellStyle name="Comma 3 5 3 5 3 3 2" xfId="51519" xr:uid="{9ED7C530-E9CF-4A9E-907C-0A902005D07C}"/>
    <cellStyle name="Comma 3 5 3 5 3 4" xfId="36109" xr:uid="{BFB54317-0CD8-48F2-96EC-05ABB4A61244}"/>
    <cellStyle name="Comma 3 5 3 5 4" xfId="9290" xr:uid="{B5477D86-4B55-48F5-A7E0-74FE6647A49A}"/>
    <cellStyle name="Comma 3 5 3 5 4 2" xfId="24701" xr:uid="{E4187121-5557-4968-AE2D-938E4FE6328D}"/>
    <cellStyle name="Comma 3 5 3 5 4 2 2" xfId="55525" xr:uid="{793C1DB6-067B-4E3F-AEE0-22EEED0560C0}"/>
    <cellStyle name="Comma 3 5 3 5 4 3" xfId="40115" xr:uid="{460507CF-DFFC-4190-BE16-2F7B3676F6DF}"/>
    <cellStyle name="Comma 3 5 3 5 5" xfId="16892" xr:uid="{661089F7-F62A-4C89-B4FA-DAE5ADBD5F6B}"/>
    <cellStyle name="Comma 3 5 3 5 5 2" xfId="47716" xr:uid="{6FB3013D-FDB0-425F-BB93-FF45746BC2A8}"/>
    <cellStyle name="Comma 3 5 3 5 6" xfId="32306" xr:uid="{804D7DBB-3CCF-4AA7-958E-869C59E0D482}"/>
    <cellStyle name="Comma 3 5 3 6" xfId="2112" xr:uid="{055D7676-C670-4B07-B7D8-B5FC3FA3402D}"/>
    <cellStyle name="Comma 3 5 3 6 2" xfId="5915" xr:uid="{F9B0F235-F44A-4344-A42B-4239EB48FF14}"/>
    <cellStyle name="Comma 3 5 3 6 2 2" xfId="13726" xr:uid="{CD3E6FBF-31D6-41A1-9092-8DE358D46C9B}"/>
    <cellStyle name="Comma 3 5 3 6 2 2 2" xfId="29137" xr:uid="{659830DC-4578-4B44-9F42-42C5649D8D66}"/>
    <cellStyle name="Comma 3 5 3 6 2 2 2 2" xfId="59961" xr:uid="{C44F2E6D-DC4E-4C94-A1A3-712C722B50A1}"/>
    <cellStyle name="Comma 3 5 3 6 2 2 3" xfId="44551" xr:uid="{08C93FD0-D61B-4C10-980B-640D763172F6}"/>
    <cellStyle name="Comma 3 5 3 6 2 3" xfId="21328" xr:uid="{DE78241A-C409-4D8B-AC5E-7E8D6BEAB8E5}"/>
    <cellStyle name="Comma 3 5 3 6 2 3 2" xfId="52152" xr:uid="{1D5CA191-0ADA-47BB-BD69-87E6248C454A}"/>
    <cellStyle name="Comma 3 5 3 6 2 4" xfId="36742" xr:uid="{F66AB796-30B4-45C7-B8D8-7734F454F96F}"/>
    <cellStyle name="Comma 3 5 3 6 3" xfId="9923" xr:uid="{1B3C84B9-A641-4BD0-ADEF-767CF044D60C}"/>
    <cellStyle name="Comma 3 5 3 6 3 2" xfId="25334" xr:uid="{014C9BAF-4C08-4EDD-8342-E6D898F89514}"/>
    <cellStyle name="Comma 3 5 3 6 3 2 2" xfId="56158" xr:uid="{2CED8380-8401-4F21-9EA8-843961977653}"/>
    <cellStyle name="Comma 3 5 3 6 3 3" xfId="40748" xr:uid="{201A1EAB-4B63-43FF-991B-11590ADA3482}"/>
    <cellStyle name="Comma 3 5 3 6 4" xfId="17525" xr:uid="{CAAA4E05-608A-49EE-B7CB-AA4C21B8F663}"/>
    <cellStyle name="Comma 3 5 3 6 4 2" xfId="48349" xr:uid="{AE73C4B3-8331-4A5F-A5F9-0AB4DF4D292D}"/>
    <cellStyle name="Comma 3 5 3 6 5" xfId="32939" xr:uid="{67ADFAC8-57AA-4D8A-9C4C-32117E444671}"/>
    <cellStyle name="Comma 3 5 3 7" xfId="4016" xr:uid="{190E04EF-9DE4-4558-BE1D-3F6DEF8E96B8}"/>
    <cellStyle name="Comma 3 5 3 7 2" xfId="11827" xr:uid="{C419D6B8-8270-4928-B4D1-12202405AE77}"/>
    <cellStyle name="Comma 3 5 3 7 2 2" xfId="27238" xr:uid="{ECB9B068-7AFE-4C7A-98DB-2E2C76217309}"/>
    <cellStyle name="Comma 3 5 3 7 2 2 2" xfId="58062" xr:uid="{C19B0600-138A-4A42-ACF5-DD6755E9A61B}"/>
    <cellStyle name="Comma 3 5 3 7 2 3" xfId="42652" xr:uid="{71089BE4-45F9-480B-9736-237D0BB8466D}"/>
    <cellStyle name="Comma 3 5 3 7 3" xfId="19429" xr:uid="{551A25E2-C9DF-471B-BBB4-828ABF8B1D64}"/>
    <cellStyle name="Comma 3 5 3 7 3 2" xfId="50253" xr:uid="{969C2DA9-D4DD-4439-A55C-444A4F89FD9C}"/>
    <cellStyle name="Comma 3 5 3 7 4" xfId="34843" xr:uid="{A103CBB2-8435-4209-A108-1FF0D366EB3B}"/>
    <cellStyle name="Comma 3 5 3 8" xfId="8024" xr:uid="{271E2B6C-7278-4E25-BA95-CB9C7C7CC526}"/>
    <cellStyle name="Comma 3 5 3 8 2" xfId="23435" xr:uid="{744609A0-0778-4933-B191-7595582903FA}"/>
    <cellStyle name="Comma 3 5 3 8 2 2" xfId="54259" xr:uid="{327C2AC9-CE24-4464-B3DA-A710CC61284F}"/>
    <cellStyle name="Comma 3 5 3 8 3" xfId="38849" xr:uid="{B1AB1BE8-A951-4E40-BB4C-9905C37C0DC8}"/>
    <cellStyle name="Comma 3 5 3 9" xfId="7815" xr:uid="{DA804AAA-4280-4297-8864-8F181AC254A1}"/>
    <cellStyle name="Comma 3 5 3 9 2" xfId="23226" xr:uid="{16765515-6F62-409B-9E99-F952A18FAA05}"/>
    <cellStyle name="Comma 3 5 3 9 2 2" xfId="54050" xr:uid="{89FBDE24-00E0-473C-9460-046C39EF4DCD}"/>
    <cellStyle name="Comma 3 5 3 9 3" xfId="38640" xr:uid="{BEDC804A-6004-4333-AC20-24F9A1CC623C}"/>
    <cellStyle name="Comma 3 5 4" xfId="590" xr:uid="{58C4036F-4D7B-4F26-A09A-0CB24FEC4C3B}"/>
    <cellStyle name="Comma 3 5 4 2" xfId="1223" xr:uid="{4E7CA714-0F17-4831-9BBA-86ADBF873E51}"/>
    <cellStyle name="Comma 3 5 4 2 2" xfId="3122" xr:uid="{D6A65D18-500B-42E0-8CAF-F1E968A82BA7}"/>
    <cellStyle name="Comma 3 5 4 2 2 2" xfId="6925" xr:uid="{34186D4C-CDE3-44D9-AD0E-92C610467730}"/>
    <cellStyle name="Comma 3 5 4 2 2 2 2" xfId="14736" xr:uid="{5FC286B7-4BB3-4660-AC41-3A9B1498AAB8}"/>
    <cellStyle name="Comma 3 5 4 2 2 2 2 2" xfId="30147" xr:uid="{444536D2-10D9-43E2-90ED-9CE14DC12E09}"/>
    <cellStyle name="Comma 3 5 4 2 2 2 2 2 2" xfId="60971" xr:uid="{B171B1B8-8EA0-4224-ADA0-E4ED3B092F5D}"/>
    <cellStyle name="Comma 3 5 4 2 2 2 2 3" xfId="45561" xr:uid="{DDF2B56F-0450-4B6B-AE6B-ABA5AD65D781}"/>
    <cellStyle name="Comma 3 5 4 2 2 2 3" xfId="22338" xr:uid="{AF66E02C-C413-4C7F-A9ED-B3153E73DA21}"/>
    <cellStyle name="Comma 3 5 4 2 2 2 3 2" xfId="53162" xr:uid="{723A161B-0C07-4BEB-8C73-5B8B7AD04CB4}"/>
    <cellStyle name="Comma 3 5 4 2 2 2 4" xfId="37752" xr:uid="{DCF64959-2DA4-4B83-9F1C-E9BBB4AB55FF}"/>
    <cellStyle name="Comma 3 5 4 2 2 3" xfId="10933" xr:uid="{C4AEE6A1-560E-4CCA-B54D-B3D42473C4E7}"/>
    <cellStyle name="Comma 3 5 4 2 2 3 2" xfId="26344" xr:uid="{7EEC1362-B557-4819-AEF3-A2B781DF5A33}"/>
    <cellStyle name="Comma 3 5 4 2 2 3 2 2" xfId="57168" xr:uid="{B1A63C6D-3F98-4E1D-B7DF-298286A82B5A}"/>
    <cellStyle name="Comma 3 5 4 2 2 3 3" xfId="41758" xr:uid="{285615E7-C1BB-4354-9C9A-DC44B03E96E8}"/>
    <cellStyle name="Comma 3 5 4 2 2 4" xfId="18535" xr:uid="{C09DF938-EDEB-40F2-9466-99854EE35973}"/>
    <cellStyle name="Comma 3 5 4 2 2 4 2" xfId="49359" xr:uid="{090AC124-E909-42A6-8111-F13B931EC5E4}"/>
    <cellStyle name="Comma 3 5 4 2 2 5" xfId="33949" xr:uid="{215FA533-7AA5-4FC7-B197-F2159DB48693}"/>
    <cellStyle name="Comma 3 5 4 2 3" xfId="5026" xr:uid="{555217C4-8CB3-4690-A317-8F1EBD1EA9F7}"/>
    <cellStyle name="Comma 3 5 4 2 3 2" xfId="12837" xr:uid="{BBBE8EAE-6FB8-4733-B5DE-E16B9B174CF4}"/>
    <cellStyle name="Comma 3 5 4 2 3 2 2" xfId="28248" xr:uid="{86D68527-9FF0-4229-8AD3-FF67780DFFF7}"/>
    <cellStyle name="Comma 3 5 4 2 3 2 2 2" xfId="59072" xr:uid="{F8967F7B-C573-405D-915D-DA43FD74DD8D}"/>
    <cellStyle name="Comma 3 5 4 2 3 2 3" xfId="43662" xr:uid="{2BB098C9-5A37-4974-A84A-3B328C5323C7}"/>
    <cellStyle name="Comma 3 5 4 2 3 3" xfId="20439" xr:uid="{3E482661-41E7-4492-B152-ADF493C87344}"/>
    <cellStyle name="Comma 3 5 4 2 3 3 2" xfId="51263" xr:uid="{BE06AA46-A0ED-4FD8-B366-03B809356820}"/>
    <cellStyle name="Comma 3 5 4 2 3 4" xfId="35853" xr:uid="{BE5B4D17-FEA7-4927-B3B1-9ECAC92E4FC6}"/>
    <cellStyle name="Comma 3 5 4 2 4" xfId="9034" xr:uid="{28D00503-930D-4BB7-B3B2-E82D194216E9}"/>
    <cellStyle name="Comma 3 5 4 2 4 2" xfId="24445" xr:uid="{F510D02D-929E-4113-8EBF-951E8260CF24}"/>
    <cellStyle name="Comma 3 5 4 2 4 2 2" xfId="55269" xr:uid="{44310846-43AC-4AC9-81D9-9A68EF2CE3C1}"/>
    <cellStyle name="Comma 3 5 4 2 4 3" xfId="39859" xr:uid="{E794F47B-30EB-47D8-88B1-9C8B85E3F6FA}"/>
    <cellStyle name="Comma 3 5 4 2 5" xfId="16636" xr:uid="{A727994F-67A3-484D-8368-543A4F904EF4}"/>
    <cellStyle name="Comma 3 5 4 2 5 2" xfId="47460" xr:uid="{5690BAFA-0061-4091-8441-06D17BCC295A}"/>
    <cellStyle name="Comma 3 5 4 2 6" xfId="32050" xr:uid="{D46936D9-9533-4E0C-A2C4-8905BE351F2C}"/>
    <cellStyle name="Comma 3 5 4 3" xfId="1856" xr:uid="{586C52BC-384B-45E5-9A8F-5CDD523985DD}"/>
    <cellStyle name="Comma 3 5 4 3 2" xfId="3755" xr:uid="{65DFD9F4-6D8A-4BA0-98DB-F1A1AC0BC5F9}"/>
    <cellStyle name="Comma 3 5 4 3 2 2" xfId="7558" xr:uid="{5EDAF5C8-C3F0-48A5-AAC3-0178F21881B0}"/>
    <cellStyle name="Comma 3 5 4 3 2 2 2" xfId="15369" xr:uid="{9785A284-1938-4867-AC4A-887F6596289D}"/>
    <cellStyle name="Comma 3 5 4 3 2 2 2 2" xfId="30780" xr:uid="{FA372E66-D01F-493F-A086-523E303FDC6C}"/>
    <cellStyle name="Comma 3 5 4 3 2 2 2 2 2" xfId="61604" xr:uid="{80456FD9-6498-4CDA-9129-919A352600D5}"/>
    <cellStyle name="Comma 3 5 4 3 2 2 2 3" xfId="46194" xr:uid="{E8FC30E5-585D-4E15-9757-D6E7143F1E24}"/>
    <cellStyle name="Comma 3 5 4 3 2 2 3" xfId="22971" xr:uid="{B2760E1D-27D1-4998-B18C-4AE6F783AB34}"/>
    <cellStyle name="Comma 3 5 4 3 2 2 3 2" xfId="53795" xr:uid="{7E536868-9D05-47EA-8EC7-0B1ED9B3E49B}"/>
    <cellStyle name="Comma 3 5 4 3 2 2 4" xfId="38385" xr:uid="{C5DF5595-82B0-4D32-9E09-AB79F6B85970}"/>
    <cellStyle name="Comma 3 5 4 3 2 3" xfId="11566" xr:uid="{CB3EEE28-E76C-419B-92A6-AD2D282D1894}"/>
    <cellStyle name="Comma 3 5 4 3 2 3 2" xfId="26977" xr:uid="{725820DB-FDE8-4D48-9CB5-B53475D2CCC2}"/>
    <cellStyle name="Comma 3 5 4 3 2 3 2 2" xfId="57801" xr:uid="{2546D0B9-56F0-4F7A-9ADD-27230B36EEF3}"/>
    <cellStyle name="Comma 3 5 4 3 2 3 3" xfId="42391" xr:uid="{43BFB1DB-D36D-4E69-A64C-81F045EE33FA}"/>
    <cellStyle name="Comma 3 5 4 3 2 4" xfId="19168" xr:uid="{BA8EA8E6-E270-4226-AF37-3BD00B114568}"/>
    <cellStyle name="Comma 3 5 4 3 2 4 2" xfId="49992" xr:uid="{49910C76-EBEC-46B0-82D7-D4A39666C1C9}"/>
    <cellStyle name="Comma 3 5 4 3 2 5" xfId="34582" xr:uid="{DD5670AE-CE63-4A0E-8EBE-CCA03CFB7847}"/>
    <cellStyle name="Comma 3 5 4 3 3" xfId="5659" xr:uid="{E4245CE9-A607-45BA-8CC1-BBA6842C6514}"/>
    <cellStyle name="Comma 3 5 4 3 3 2" xfId="13470" xr:uid="{01CB9739-9F0E-4BF5-9B15-CE5412562C9A}"/>
    <cellStyle name="Comma 3 5 4 3 3 2 2" xfId="28881" xr:uid="{A05A43D4-8BC2-44CA-AFF8-8921A05F1A6D}"/>
    <cellStyle name="Comma 3 5 4 3 3 2 2 2" xfId="59705" xr:uid="{2DC1F929-76A1-4628-ADBF-731944375B6A}"/>
    <cellStyle name="Comma 3 5 4 3 3 2 3" xfId="44295" xr:uid="{5941F051-027E-40E8-A33D-701032131633}"/>
    <cellStyle name="Comma 3 5 4 3 3 3" xfId="21072" xr:uid="{54C8D35E-4A1C-4E61-A748-3FC76682731D}"/>
    <cellStyle name="Comma 3 5 4 3 3 3 2" xfId="51896" xr:uid="{AE7B38EA-39AE-407A-80F0-9306E093F878}"/>
    <cellStyle name="Comma 3 5 4 3 3 4" xfId="36486" xr:uid="{D79288B4-C1DD-42C9-A01F-83477DAF5887}"/>
    <cellStyle name="Comma 3 5 4 3 4" xfId="9667" xr:uid="{7C7E0AA6-203C-4358-8B3B-9A1ACDCA5A70}"/>
    <cellStyle name="Comma 3 5 4 3 4 2" xfId="25078" xr:uid="{A9D3E3B9-3EF2-45A7-BADD-40B623C04343}"/>
    <cellStyle name="Comma 3 5 4 3 4 2 2" xfId="55902" xr:uid="{EFBD9F0E-937E-4DC7-A765-636A0E29309B}"/>
    <cellStyle name="Comma 3 5 4 3 4 3" xfId="40492" xr:uid="{E7F23883-D1D7-44E1-A04B-19FFB56FC637}"/>
    <cellStyle name="Comma 3 5 4 3 5" xfId="17269" xr:uid="{F4862C8E-A545-49F1-B2A0-72EEA0650166}"/>
    <cellStyle name="Comma 3 5 4 3 5 2" xfId="48093" xr:uid="{3BC61A5C-BDC3-4156-912C-6D37BCF704AF}"/>
    <cellStyle name="Comma 3 5 4 3 6" xfId="32683" xr:uid="{92E14D58-E135-4BAA-8F6D-D582A5AE1440}"/>
    <cellStyle name="Comma 3 5 4 4" xfId="2489" xr:uid="{2911ABC4-A585-45CD-A4B1-05EB23CC855A}"/>
    <cellStyle name="Comma 3 5 4 4 2" xfId="6292" xr:uid="{06080B35-6390-4777-A950-8AF6A78E60F2}"/>
    <cellStyle name="Comma 3 5 4 4 2 2" xfId="14103" xr:uid="{BC28FFA6-DEC6-4DFF-9218-D75CD645F628}"/>
    <cellStyle name="Comma 3 5 4 4 2 2 2" xfId="29514" xr:uid="{E0BF3E38-5F18-42B1-BEEA-4DCF4ED36804}"/>
    <cellStyle name="Comma 3 5 4 4 2 2 2 2" xfId="60338" xr:uid="{8B1ADC7F-6202-4619-834C-7C6507AF7350}"/>
    <cellStyle name="Comma 3 5 4 4 2 2 3" xfId="44928" xr:uid="{C1FA0776-8FA8-4DD5-9016-64F89F6C0C62}"/>
    <cellStyle name="Comma 3 5 4 4 2 3" xfId="21705" xr:uid="{F5F736F2-E786-4B36-BC14-DCDB0067C64B}"/>
    <cellStyle name="Comma 3 5 4 4 2 3 2" xfId="52529" xr:uid="{45950C9A-277C-4479-8AA7-FA1DA00D8C34}"/>
    <cellStyle name="Comma 3 5 4 4 2 4" xfId="37119" xr:uid="{3907A983-39C2-40E3-A7DE-85C54284BBFE}"/>
    <cellStyle name="Comma 3 5 4 4 3" xfId="10300" xr:uid="{62D19952-B363-4953-A47A-863D5937075E}"/>
    <cellStyle name="Comma 3 5 4 4 3 2" xfId="25711" xr:uid="{03563048-344F-410B-95B4-AB064D48C8E8}"/>
    <cellStyle name="Comma 3 5 4 4 3 2 2" xfId="56535" xr:uid="{0932A53C-43E7-4395-AD1F-776C5B8D4860}"/>
    <cellStyle name="Comma 3 5 4 4 3 3" xfId="41125" xr:uid="{CA6AC3CB-BDDB-4A85-80AC-FAE22396EE51}"/>
    <cellStyle name="Comma 3 5 4 4 4" xfId="17902" xr:uid="{AB97E0F4-7105-4683-9C2C-04B48631ACC0}"/>
    <cellStyle name="Comma 3 5 4 4 4 2" xfId="48726" xr:uid="{7CD5C4E9-77DF-4B84-B48E-56BA243C5991}"/>
    <cellStyle name="Comma 3 5 4 4 5" xfId="33316" xr:uid="{23EF5AB6-39F1-4341-88C9-6ADF395C8D43}"/>
    <cellStyle name="Comma 3 5 4 5" xfId="4393" xr:uid="{449EABCF-D155-41A5-B120-4075101D6225}"/>
    <cellStyle name="Comma 3 5 4 5 2" xfId="12204" xr:uid="{77449589-89DF-4BE7-A1ED-0E2F246F7565}"/>
    <cellStyle name="Comma 3 5 4 5 2 2" xfId="27615" xr:uid="{C0A9E5BC-0C38-4B9C-9D04-4502DC4B18A8}"/>
    <cellStyle name="Comma 3 5 4 5 2 2 2" xfId="58439" xr:uid="{2A3779C2-3E17-4C55-AC1E-85F36E40B7D7}"/>
    <cellStyle name="Comma 3 5 4 5 2 3" xfId="43029" xr:uid="{B3AD30D0-1DB2-49C3-BEED-C12DD6384FEA}"/>
    <cellStyle name="Comma 3 5 4 5 3" xfId="19806" xr:uid="{43E9B53B-99A9-47D1-93DD-991EDFC11902}"/>
    <cellStyle name="Comma 3 5 4 5 3 2" xfId="50630" xr:uid="{F66F3A48-E589-4AB7-80D0-AD1689660D42}"/>
    <cellStyle name="Comma 3 5 4 5 4" xfId="35220" xr:uid="{16F60E6C-462E-44FE-80AA-C680C625083E}"/>
    <cellStyle name="Comma 3 5 4 6" xfId="8401" xr:uid="{B8A43180-EE45-4A64-973A-96EFC038058C}"/>
    <cellStyle name="Comma 3 5 4 6 2" xfId="23812" xr:uid="{4830487A-D4FB-4D74-B1C1-B06963513546}"/>
    <cellStyle name="Comma 3 5 4 6 2 2" xfId="54636" xr:uid="{DB4485CA-D528-4500-9FD6-8D2A2720939E}"/>
    <cellStyle name="Comma 3 5 4 6 3" xfId="39226" xr:uid="{70CBB34D-DD8B-4C6B-9F6B-F9E89865C6C4}"/>
    <cellStyle name="Comma 3 5 4 7" xfId="16003" xr:uid="{A3E708A8-1D7E-46FD-9BEE-C24B171289D1}"/>
    <cellStyle name="Comma 3 5 4 7 2" xfId="46827" xr:uid="{11D175BA-F667-427D-8A7A-664320BF5AFC}"/>
    <cellStyle name="Comma 3 5 4 8" xfId="31417" xr:uid="{B9B8D2E8-A540-4DA1-852F-4F0F742CE590}"/>
    <cellStyle name="Comma 3 5 5" xfId="381" xr:uid="{E03E2A93-316A-4D1E-908F-A2A53AC7AA9B}"/>
    <cellStyle name="Comma 3 5 5 2" xfId="1014" xr:uid="{DA7DF48A-9BB7-4415-906A-C3CE04F679E6}"/>
    <cellStyle name="Comma 3 5 5 2 2" xfId="2913" xr:uid="{53BA4FEE-7601-4A7D-99D0-CDCA324FDA14}"/>
    <cellStyle name="Comma 3 5 5 2 2 2" xfId="6716" xr:uid="{C30B4C38-F660-477C-988B-6EBB2564AB90}"/>
    <cellStyle name="Comma 3 5 5 2 2 2 2" xfId="14527" xr:uid="{737A159D-0AA4-42E6-BE1E-60D8108241FA}"/>
    <cellStyle name="Comma 3 5 5 2 2 2 2 2" xfId="29938" xr:uid="{21A786F7-FDEA-4969-917C-B2F16D91D27A}"/>
    <cellStyle name="Comma 3 5 5 2 2 2 2 2 2" xfId="60762" xr:uid="{7B9BD55C-9397-4B22-AC69-F32A5AEBAA8E}"/>
    <cellStyle name="Comma 3 5 5 2 2 2 2 3" xfId="45352" xr:uid="{99325AE9-0400-4521-8A28-7DFEED116DBB}"/>
    <cellStyle name="Comma 3 5 5 2 2 2 3" xfId="22129" xr:uid="{95241A9C-3274-49F9-B227-FE7DF7499BD7}"/>
    <cellStyle name="Comma 3 5 5 2 2 2 3 2" xfId="52953" xr:uid="{917BC4C6-2BDB-4C7A-8AD5-3CD68653D03D}"/>
    <cellStyle name="Comma 3 5 5 2 2 2 4" xfId="37543" xr:uid="{055BE83F-05EB-4526-AED1-07639384FCC5}"/>
    <cellStyle name="Comma 3 5 5 2 2 3" xfId="10724" xr:uid="{F693BDD3-F048-4DA9-BADE-45243BC7FAAC}"/>
    <cellStyle name="Comma 3 5 5 2 2 3 2" xfId="26135" xr:uid="{EF4E658F-1B16-40A2-9C6E-F79760A648CF}"/>
    <cellStyle name="Comma 3 5 5 2 2 3 2 2" xfId="56959" xr:uid="{B59818C3-79C1-4BAF-B7AD-D244F4687E05}"/>
    <cellStyle name="Comma 3 5 5 2 2 3 3" xfId="41549" xr:uid="{48CED987-E37B-4A5C-B505-133AEE714D5C}"/>
    <cellStyle name="Comma 3 5 5 2 2 4" xfId="18326" xr:uid="{667B52AE-47CE-4CF4-A9DA-1D339778C3D8}"/>
    <cellStyle name="Comma 3 5 5 2 2 4 2" xfId="49150" xr:uid="{11B4665F-4390-44EB-AAF9-AB1D9E8F2EAB}"/>
    <cellStyle name="Comma 3 5 5 2 2 5" xfId="33740" xr:uid="{7F243ED0-1EDB-4C70-9AEB-BD14EAEB2F21}"/>
    <cellStyle name="Comma 3 5 5 2 3" xfId="4817" xr:uid="{CCD03BB9-479B-4173-AB89-4ABFB6F5BA2E}"/>
    <cellStyle name="Comma 3 5 5 2 3 2" xfId="12628" xr:uid="{3AD71D77-5D05-4641-B468-19CAB601D833}"/>
    <cellStyle name="Comma 3 5 5 2 3 2 2" xfId="28039" xr:uid="{FC85A00E-CE68-4C93-B69B-D3E6EFB02B00}"/>
    <cellStyle name="Comma 3 5 5 2 3 2 2 2" xfId="58863" xr:uid="{CC6E0B40-6FA5-461F-8545-9C1F9F7A7E71}"/>
    <cellStyle name="Comma 3 5 5 2 3 2 3" xfId="43453" xr:uid="{7B0CFAD0-A075-42EC-BF41-C74966CDFACC}"/>
    <cellStyle name="Comma 3 5 5 2 3 3" xfId="20230" xr:uid="{4EDDA3E1-A68D-40A1-847B-0B1E9449A3E4}"/>
    <cellStyle name="Comma 3 5 5 2 3 3 2" xfId="51054" xr:uid="{581A3C93-4D84-449A-91B3-917D3FABC535}"/>
    <cellStyle name="Comma 3 5 5 2 3 4" xfId="35644" xr:uid="{BDA5F90C-4FE9-4B45-97C9-8E1C9035903D}"/>
    <cellStyle name="Comma 3 5 5 2 4" xfId="8825" xr:uid="{0F7228F2-B2F0-4A61-8CD7-8F7326B7D907}"/>
    <cellStyle name="Comma 3 5 5 2 4 2" xfId="24236" xr:uid="{EF834B24-3B2C-4031-961B-EF740CD39C70}"/>
    <cellStyle name="Comma 3 5 5 2 4 2 2" xfId="55060" xr:uid="{955496E6-E914-4B1E-9076-01320389708E}"/>
    <cellStyle name="Comma 3 5 5 2 4 3" xfId="39650" xr:uid="{D9E6CA4A-54E7-4617-A68A-A9812D90037C}"/>
    <cellStyle name="Comma 3 5 5 2 5" xfId="16427" xr:uid="{32EF208C-C955-4981-962F-D66EA7C692C2}"/>
    <cellStyle name="Comma 3 5 5 2 5 2" xfId="47251" xr:uid="{7E411F13-D174-4089-828A-A11BDDEDCF9C}"/>
    <cellStyle name="Comma 3 5 5 2 6" xfId="31841" xr:uid="{F004C665-83AE-42F4-B22C-DB018C7E1F4B}"/>
    <cellStyle name="Comma 3 5 5 3" xfId="1647" xr:uid="{E10B5560-6755-4146-99C7-C465B927E2AD}"/>
    <cellStyle name="Comma 3 5 5 3 2" xfId="3546" xr:uid="{864FFF4D-6CDF-42AB-B570-29CCB836A850}"/>
    <cellStyle name="Comma 3 5 5 3 2 2" xfId="7349" xr:uid="{AF82785B-0F71-4784-8EBD-9AB8AA25D665}"/>
    <cellStyle name="Comma 3 5 5 3 2 2 2" xfId="15160" xr:uid="{937034BE-DEFA-4C62-A4D1-8957458FB36D}"/>
    <cellStyle name="Comma 3 5 5 3 2 2 2 2" xfId="30571" xr:uid="{B6C12401-322C-440A-BF6A-46C290D4BB2F}"/>
    <cellStyle name="Comma 3 5 5 3 2 2 2 2 2" xfId="61395" xr:uid="{B75A7458-BF27-4E23-859B-A74A086334DB}"/>
    <cellStyle name="Comma 3 5 5 3 2 2 2 3" xfId="45985" xr:uid="{90CA6A8F-FBBD-4D27-A906-539DA6EB5085}"/>
    <cellStyle name="Comma 3 5 5 3 2 2 3" xfId="22762" xr:uid="{5A658776-5988-4424-BFC5-1B599153C2EC}"/>
    <cellStyle name="Comma 3 5 5 3 2 2 3 2" xfId="53586" xr:uid="{AB13D40D-C1D1-4DA7-8E63-8E596E500E82}"/>
    <cellStyle name="Comma 3 5 5 3 2 2 4" xfId="38176" xr:uid="{6F2F7DA8-F163-4AC8-AEA9-5F986A4B93D9}"/>
    <cellStyle name="Comma 3 5 5 3 2 3" xfId="11357" xr:uid="{8F84788C-FB04-47A5-A569-8A0B85A92DE1}"/>
    <cellStyle name="Comma 3 5 5 3 2 3 2" xfId="26768" xr:uid="{43E7B7C7-9652-46F8-BF45-A571A961635B}"/>
    <cellStyle name="Comma 3 5 5 3 2 3 2 2" xfId="57592" xr:uid="{0FC6192F-22FD-44AD-95B6-480B2F4CA974}"/>
    <cellStyle name="Comma 3 5 5 3 2 3 3" xfId="42182" xr:uid="{D9920D17-6AB1-499E-A7F4-C31C2AA7A2FF}"/>
    <cellStyle name="Comma 3 5 5 3 2 4" xfId="18959" xr:uid="{82E4E59E-0739-41A1-AAF9-5EE74973AEBB}"/>
    <cellStyle name="Comma 3 5 5 3 2 4 2" xfId="49783" xr:uid="{2B1B7174-F4AA-4AC8-874F-A136061D8ED2}"/>
    <cellStyle name="Comma 3 5 5 3 2 5" xfId="34373" xr:uid="{75740B86-6896-4558-8EC1-909D4868D291}"/>
    <cellStyle name="Comma 3 5 5 3 3" xfId="5450" xr:uid="{DD47A133-89DA-4B43-B219-3AFC786EA845}"/>
    <cellStyle name="Comma 3 5 5 3 3 2" xfId="13261" xr:uid="{58927ED8-911E-4431-AB7A-93CA3D349AB6}"/>
    <cellStyle name="Comma 3 5 5 3 3 2 2" xfId="28672" xr:uid="{7E0899E8-8066-4024-8F92-A93189E93A69}"/>
    <cellStyle name="Comma 3 5 5 3 3 2 2 2" xfId="59496" xr:uid="{76FBCA68-3F12-4784-B839-45BB15E0D7CD}"/>
    <cellStyle name="Comma 3 5 5 3 3 2 3" xfId="44086" xr:uid="{59A2FC28-868C-4F77-9C72-6E582E75030E}"/>
    <cellStyle name="Comma 3 5 5 3 3 3" xfId="20863" xr:uid="{585ACAAE-E607-4E70-88F8-2829704E9341}"/>
    <cellStyle name="Comma 3 5 5 3 3 3 2" xfId="51687" xr:uid="{AEE22E31-5DE5-470F-9C70-D23C17115E3E}"/>
    <cellStyle name="Comma 3 5 5 3 3 4" xfId="36277" xr:uid="{6F7408B4-FBD1-4627-8941-BA5A4A076735}"/>
    <cellStyle name="Comma 3 5 5 3 4" xfId="9458" xr:uid="{2459C18B-9000-4D67-B302-87D3899411E2}"/>
    <cellStyle name="Comma 3 5 5 3 4 2" xfId="24869" xr:uid="{A6627EED-D945-44CA-A480-38C659FEBE5B}"/>
    <cellStyle name="Comma 3 5 5 3 4 2 2" xfId="55693" xr:uid="{6E9B6B47-EFCE-49F2-ACE5-43BA0C3BC2AD}"/>
    <cellStyle name="Comma 3 5 5 3 4 3" xfId="40283" xr:uid="{02188758-B074-4ED2-AB1F-490EC31A286C}"/>
    <cellStyle name="Comma 3 5 5 3 5" xfId="17060" xr:uid="{8DEE266E-66AD-477A-85AB-E8A141F787A5}"/>
    <cellStyle name="Comma 3 5 5 3 5 2" xfId="47884" xr:uid="{51FCC181-B13F-4D24-AA87-81B379F43D83}"/>
    <cellStyle name="Comma 3 5 5 3 6" xfId="32474" xr:uid="{9C3978A1-EBD7-4605-8713-475B93C095F2}"/>
    <cellStyle name="Comma 3 5 5 4" xfId="2280" xr:uid="{FD38F082-8D66-4027-942E-5FC971599CCD}"/>
    <cellStyle name="Comma 3 5 5 4 2" xfId="6083" xr:uid="{1FB76323-9C3D-46AC-87EE-FCD3CE28F492}"/>
    <cellStyle name="Comma 3 5 5 4 2 2" xfId="13894" xr:uid="{889711A2-F681-434E-99A4-DCDC89DA4CA4}"/>
    <cellStyle name="Comma 3 5 5 4 2 2 2" xfId="29305" xr:uid="{5AEBC3AC-4881-4D11-9F1D-8836362011D6}"/>
    <cellStyle name="Comma 3 5 5 4 2 2 2 2" xfId="60129" xr:uid="{F9F6EAA1-0FE1-45C3-9A83-AFABAAD3353D}"/>
    <cellStyle name="Comma 3 5 5 4 2 2 3" xfId="44719" xr:uid="{22638C5B-5C36-4003-BC10-0909A8D3865F}"/>
    <cellStyle name="Comma 3 5 5 4 2 3" xfId="21496" xr:uid="{65CE2B00-B7AD-4732-9DFC-B8CA044FE092}"/>
    <cellStyle name="Comma 3 5 5 4 2 3 2" xfId="52320" xr:uid="{8F9135A6-B89C-4D78-B115-A8C6107929E7}"/>
    <cellStyle name="Comma 3 5 5 4 2 4" xfId="36910" xr:uid="{14D8A77E-4C10-4A97-B39B-BF6C951BD232}"/>
    <cellStyle name="Comma 3 5 5 4 3" xfId="10091" xr:uid="{55ADD954-7045-45D0-B294-93FE80CF6059}"/>
    <cellStyle name="Comma 3 5 5 4 3 2" xfId="25502" xr:uid="{496F21BA-B7ED-43D8-B257-B5CA6D91CAE6}"/>
    <cellStyle name="Comma 3 5 5 4 3 2 2" xfId="56326" xr:uid="{28F87885-A9AF-4E44-83CD-14BA79A46BE8}"/>
    <cellStyle name="Comma 3 5 5 4 3 3" xfId="40916" xr:uid="{2B0EE51C-8B6C-4DAB-A5E7-C37661E0965A}"/>
    <cellStyle name="Comma 3 5 5 4 4" xfId="17693" xr:uid="{2AF21BBB-8FBA-42E7-A1DE-A3F0A8641798}"/>
    <cellStyle name="Comma 3 5 5 4 4 2" xfId="48517" xr:uid="{D7178D4C-EE7F-4CCD-A3D4-3262C75DD349}"/>
    <cellStyle name="Comma 3 5 5 4 5" xfId="33107" xr:uid="{3DD63C93-948C-4C1F-BD68-A584C150DB59}"/>
    <cellStyle name="Comma 3 5 5 5" xfId="4184" xr:uid="{AE0BA1E0-D41D-48D4-85A4-E43D22B9A418}"/>
    <cellStyle name="Comma 3 5 5 5 2" xfId="11995" xr:uid="{B17F4A20-C8E6-4A97-9734-F9976A1CFD0B}"/>
    <cellStyle name="Comma 3 5 5 5 2 2" xfId="27406" xr:uid="{3155B026-F0C3-4764-8C08-E0B380E854CA}"/>
    <cellStyle name="Comma 3 5 5 5 2 2 2" xfId="58230" xr:uid="{E3C712F6-EFF2-4D07-B339-13C7461241B2}"/>
    <cellStyle name="Comma 3 5 5 5 2 3" xfId="42820" xr:uid="{D2C82AB2-ADA6-490D-9C51-755C46EFFC1D}"/>
    <cellStyle name="Comma 3 5 5 5 3" xfId="19597" xr:uid="{90B1068D-1F36-4C89-AF8C-4D874AF745FA}"/>
    <cellStyle name="Comma 3 5 5 5 3 2" xfId="50421" xr:uid="{EADF758D-E6F1-4A82-8B7F-3B5C23AEE745}"/>
    <cellStyle name="Comma 3 5 5 5 4" xfId="35011" xr:uid="{FCB0FAC6-ADE1-4F0F-8341-03880CFB1915}"/>
    <cellStyle name="Comma 3 5 5 6" xfId="8192" xr:uid="{F1CA8E7E-6558-40D8-A6CB-F2DF107E72F2}"/>
    <cellStyle name="Comma 3 5 5 6 2" xfId="23603" xr:uid="{2E33B4E3-80BA-4C1C-B1AE-0829D1F4A995}"/>
    <cellStyle name="Comma 3 5 5 6 2 2" xfId="54427" xr:uid="{79B5136A-AF89-4E06-B2E5-7E4CC842F30D}"/>
    <cellStyle name="Comma 3 5 5 6 3" xfId="39017" xr:uid="{62929A37-E2D9-4158-B7F2-788D78AEF144}"/>
    <cellStyle name="Comma 3 5 5 7" xfId="15794" xr:uid="{3EEB1196-AB57-4C71-AF90-D82C489ECD06}"/>
    <cellStyle name="Comma 3 5 5 7 2" xfId="46618" xr:uid="{3F0217C6-F4AD-43B8-BF5D-55AA5BBEB0DD}"/>
    <cellStyle name="Comma 3 5 5 8" xfId="31208" xr:uid="{62D3532B-249C-45EC-AFFE-8B9B6569B78B}"/>
    <cellStyle name="Comma 3 5 6" xfId="801" xr:uid="{C834A1C0-920C-4745-988D-F77D9FE58CE6}"/>
    <cellStyle name="Comma 3 5 6 2" xfId="2700" xr:uid="{9401B829-AD9C-4718-858F-57D0F32EB3A4}"/>
    <cellStyle name="Comma 3 5 6 2 2" xfId="6503" xr:uid="{62B76D1E-6FDF-42BE-A9F4-8E57A8334F4D}"/>
    <cellStyle name="Comma 3 5 6 2 2 2" xfId="14314" xr:uid="{3710A51C-A72D-455D-BEE5-5DBC880DD8DA}"/>
    <cellStyle name="Comma 3 5 6 2 2 2 2" xfId="29725" xr:uid="{8ED42D17-35E8-496C-A46F-0DEC5C5BDE5A}"/>
    <cellStyle name="Comma 3 5 6 2 2 2 2 2" xfId="60549" xr:uid="{62905CF3-82D0-48E1-8ED9-D46022A3C0DD}"/>
    <cellStyle name="Comma 3 5 6 2 2 2 3" xfId="45139" xr:uid="{97EFE87F-C33A-4635-AAC4-69D8F17D32C0}"/>
    <cellStyle name="Comma 3 5 6 2 2 3" xfId="21916" xr:uid="{BD8A25EB-28B7-401B-9D6B-E4B858B36E22}"/>
    <cellStyle name="Comma 3 5 6 2 2 3 2" xfId="52740" xr:uid="{6B30B2ED-7FCB-4AD1-ABB4-354833033A6A}"/>
    <cellStyle name="Comma 3 5 6 2 2 4" xfId="37330" xr:uid="{DB7722D1-2D66-4864-AD60-85B07F25E8AB}"/>
    <cellStyle name="Comma 3 5 6 2 3" xfId="10511" xr:uid="{F7E904AE-2C60-4221-A8C6-992A27626DAE}"/>
    <cellStyle name="Comma 3 5 6 2 3 2" xfId="25922" xr:uid="{7B3AC806-83C1-458A-A541-D77E40B61475}"/>
    <cellStyle name="Comma 3 5 6 2 3 2 2" xfId="56746" xr:uid="{42ECF778-6430-424B-B546-4BBAD4DA02B2}"/>
    <cellStyle name="Comma 3 5 6 2 3 3" xfId="41336" xr:uid="{889E8935-7236-486D-ADA1-0C6AB458F9A0}"/>
    <cellStyle name="Comma 3 5 6 2 4" xfId="18113" xr:uid="{2F57572D-7C77-4FE2-BAE9-E2B765E7C76C}"/>
    <cellStyle name="Comma 3 5 6 2 4 2" xfId="48937" xr:uid="{C0150FF5-3AC3-4BFA-BB99-DF1B38E31A46}"/>
    <cellStyle name="Comma 3 5 6 2 5" xfId="33527" xr:uid="{ABEF8DDB-8015-401A-BA0B-F0BF1DBD0036}"/>
    <cellStyle name="Comma 3 5 6 3" xfId="4604" xr:uid="{BD354B0B-D053-4C06-BCE9-61BE426848A2}"/>
    <cellStyle name="Comma 3 5 6 3 2" xfId="12415" xr:uid="{55566C4A-BDA5-4ABC-8428-B1E44A100DCD}"/>
    <cellStyle name="Comma 3 5 6 3 2 2" xfId="27826" xr:uid="{B806C349-A87B-48E3-A8E0-C23AD45B5BB6}"/>
    <cellStyle name="Comma 3 5 6 3 2 2 2" xfId="58650" xr:uid="{35915EE1-566E-44F5-8134-7039FE97CC92}"/>
    <cellStyle name="Comma 3 5 6 3 2 3" xfId="43240" xr:uid="{3153AA3F-C47E-4B6A-9D72-5B02E6243101}"/>
    <cellStyle name="Comma 3 5 6 3 3" xfId="20017" xr:uid="{3DC18C15-ACFB-4460-9822-3291C62FE2F3}"/>
    <cellStyle name="Comma 3 5 6 3 3 2" xfId="50841" xr:uid="{8B152CF1-2843-466F-BE84-211873A61A97}"/>
    <cellStyle name="Comma 3 5 6 3 4" xfId="35431" xr:uid="{B7972B1D-4BE4-4DEC-9844-BFCE983E9D23}"/>
    <cellStyle name="Comma 3 5 6 4" xfId="8612" xr:uid="{5950FD93-AF80-4CA7-816B-D0FE0C941A98}"/>
    <cellStyle name="Comma 3 5 6 4 2" xfId="24023" xr:uid="{702ACBE6-911B-467C-A428-27D5D8FE2D78}"/>
    <cellStyle name="Comma 3 5 6 4 2 2" xfId="54847" xr:uid="{C5A51CE9-F756-421B-A6E2-99D76125E7C5}"/>
    <cellStyle name="Comma 3 5 6 4 3" xfId="39437" xr:uid="{1387A556-27ED-4C86-9041-1571BF4429C7}"/>
    <cellStyle name="Comma 3 5 6 5" xfId="16214" xr:uid="{1617FCF8-FF64-4CA0-9B2A-C0496219391D}"/>
    <cellStyle name="Comma 3 5 6 5 2" xfId="47038" xr:uid="{200A255D-BC85-4502-8F7A-676886D9701F}"/>
    <cellStyle name="Comma 3 5 6 6" xfId="31628" xr:uid="{16703093-F36B-4C38-AB78-F1E952EE2FC1}"/>
    <cellStyle name="Comma 3 5 7" xfId="1434" xr:uid="{E3F14F83-50A8-462C-AB1C-8C01FF2112B2}"/>
    <cellStyle name="Comma 3 5 7 2" xfId="3333" xr:uid="{331E904B-B4B3-460D-90D2-54AFA674097D}"/>
    <cellStyle name="Comma 3 5 7 2 2" xfId="7136" xr:uid="{7256A63B-22C6-41B4-8A95-ADFC11C55C52}"/>
    <cellStyle name="Comma 3 5 7 2 2 2" xfId="14947" xr:uid="{61C02DAD-54A2-438E-979F-4BA927C4AB12}"/>
    <cellStyle name="Comma 3 5 7 2 2 2 2" xfId="30358" xr:uid="{0587BED1-845A-4E9F-8B39-615207B093F5}"/>
    <cellStyle name="Comma 3 5 7 2 2 2 2 2" xfId="61182" xr:uid="{DF23EC7F-4FE2-4442-BD14-79A050CE0B7D}"/>
    <cellStyle name="Comma 3 5 7 2 2 2 3" xfId="45772" xr:uid="{60AA4DB0-7578-4C4C-A436-917E763A73C2}"/>
    <cellStyle name="Comma 3 5 7 2 2 3" xfId="22549" xr:uid="{1CDD0285-4571-4DB1-84B2-01D9066E7768}"/>
    <cellStyle name="Comma 3 5 7 2 2 3 2" xfId="53373" xr:uid="{5E8D4F0B-6147-4028-9119-40BDCED3AB56}"/>
    <cellStyle name="Comma 3 5 7 2 2 4" xfId="37963" xr:uid="{EAE45E42-BF72-426B-B1D8-5B035D6E3DC7}"/>
    <cellStyle name="Comma 3 5 7 2 3" xfId="11144" xr:uid="{32725F4E-91A0-49AE-985D-A4A6915737C0}"/>
    <cellStyle name="Comma 3 5 7 2 3 2" xfId="26555" xr:uid="{8C3B2613-38E9-4ACC-80C8-C13FD589CDC5}"/>
    <cellStyle name="Comma 3 5 7 2 3 2 2" xfId="57379" xr:uid="{8C95147A-F914-48F2-8DC8-CC370C4EED8A}"/>
    <cellStyle name="Comma 3 5 7 2 3 3" xfId="41969" xr:uid="{45ED5588-C636-452B-8289-030A05C7AF7C}"/>
    <cellStyle name="Comma 3 5 7 2 4" xfId="18746" xr:uid="{7182B692-9F64-4B73-971A-ED50DF6AE358}"/>
    <cellStyle name="Comma 3 5 7 2 4 2" xfId="49570" xr:uid="{7BE693E5-4F2C-4473-B20F-905BCB93F2D6}"/>
    <cellStyle name="Comma 3 5 7 2 5" xfId="34160" xr:uid="{DD40521F-F343-4FC0-8BC9-D02ECDF2628E}"/>
    <cellStyle name="Comma 3 5 7 3" xfId="5237" xr:uid="{ED76AD34-3257-4059-BC54-F9CE75D81BC1}"/>
    <cellStyle name="Comma 3 5 7 3 2" xfId="13048" xr:uid="{62234B38-7270-4833-8CC3-9D57302419CB}"/>
    <cellStyle name="Comma 3 5 7 3 2 2" xfId="28459" xr:uid="{7705C386-DBFE-4B97-A12F-9E07E4FA03A4}"/>
    <cellStyle name="Comma 3 5 7 3 2 2 2" xfId="59283" xr:uid="{1B00274E-73D9-4820-8139-56EF3368CE3D}"/>
    <cellStyle name="Comma 3 5 7 3 2 3" xfId="43873" xr:uid="{83FE8A68-A442-4771-BE96-AE38E158FFDE}"/>
    <cellStyle name="Comma 3 5 7 3 3" xfId="20650" xr:uid="{5D193318-9919-488B-A56E-BFD29958C78F}"/>
    <cellStyle name="Comma 3 5 7 3 3 2" xfId="51474" xr:uid="{4BDE696B-168C-4FE3-8F36-70851B95C75D}"/>
    <cellStyle name="Comma 3 5 7 3 4" xfId="36064" xr:uid="{50C1809B-06FE-4290-8C7F-0C80F53D634D}"/>
    <cellStyle name="Comma 3 5 7 4" xfId="9245" xr:uid="{4556B37F-7681-4F15-8382-FB239E573A91}"/>
    <cellStyle name="Comma 3 5 7 4 2" xfId="24656" xr:uid="{EADA7711-8AA7-4CA1-BCC6-8F6B08D269D0}"/>
    <cellStyle name="Comma 3 5 7 4 2 2" xfId="55480" xr:uid="{3BD3BB95-4C9A-4E1D-A3F9-518B44D916A0}"/>
    <cellStyle name="Comma 3 5 7 4 3" xfId="40070" xr:uid="{0935DC30-6F6D-4FD2-8E23-1BA251A7A627}"/>
    <cellStyle name="Comma 3 5 7 5" xfId="16847" xr:uid="{524803B6-F073-4E98-BD7C-960E99671ED3}"/>
    <cellStyle name="Comma 3 5 7 5 2" xfId="47671" xr:uid="{3D2C772A-B64A-4620-B7C3-2F6A5CB3DDE4}"/>
    <cellStyle name="Comma 3 5 7 6" xfId="32261" xr:uid="{7C672DA5-B155-4700-A836-BA955796BBC6}"/>
    <cellStyle name="Comma 3 5 8" xfId="2067" xr:uid="{DE5C3AC5-F125-49D9-B7B2-5B347762AC51}"/>
    <cellStyle name="Comma 3 5 8 2" xfId="5870" xr:uid="{AC96F613-EF02-4A52-AC49-E9058B0A0867}"/>
    <cellStyle name="Comma 3 5 8 2 2" xfId="13681" xr:uid="{A69EB4AD-5B49-4BD6-8F7E-A4750FB90211}"/>
    <cellStyle name="Comma 3 5 8 2 2 2" xfId="29092" xr:uid="{FE58DD45-ECEF-4658-A21F-2145BA5F2FFF}"/>
    <cellStyle name="Comma 3 5 8 2 2 2 2" xfId="59916" xr:uid="{3537DE6F-521E-408A-917F-297598F4D517}"/>
    <cellStyle name="Comma 3 5 8 2 2 3" xfId="44506" xr:uid="{D4C34C20-EECB-4DB5-A009-5311643DB828}"/>
    <cellStyle name="Comma 3 5 8 2 3" xfId="21283" xr:uid="{5D6099F7-10A5-4B46-ADE5-AE89E6393935}"/>
    <cellStyle name="Comma 3 5 8 2 3 2" xfId="52107" xr:uid="{E082D06E-544B-4DB1-9AB3-86139DE5225F}"/>
    <cellStyle name="Comma 3 5 8 2 4" xfId="36697" xr:uid="{0809181A-DC15-496F-956E-46451989C1B8}"/>
    <cellStyle name="Comma 3 5 8 3" xfId="9878" xr:uid="{440E88EC-4DF2-4AED-BA1C-1E979EE0D18F}"/>
    <cellStyle name="Comma 3 5 8 3 2" xfId="25289" xr:uid="{E99CCAF6-3DB9-43C3-9577-3C6A8B4412F6}"/>
    <cellStyle name="Comma 3 5 8 3 2 2" xfId="56113" xr:uid="{313A66C4-D997-4A15-B724-C1C0944C68A8}"/>
    <cellStyle name="Comma 3 5 8 3 3" xfId="40703" xr:uid="{02054BF7-6DFB-45E0-B147-11E9D6AA4241}"/>
    <cellStyle name="Comma 3 5 8 4" xfId="17480" xr:uid="{88D13E2B-1BD6-4D5C-86BD-A0532B8492E3}"/>
    <cellStyle name="Comma 3 5 8 4 2" xfId="48304" xr:uid="{D2476345-29AF-4544-B244-73FDFF75E31C}"/>
    <cellStyle name="Comma 3 5 8 5" xfId="32894" xr:uid="{3C3D2CA7-1BFF-4DDA-BEAE-DB9CEB53F36B}"/>
    <cellStyle name="Comma 3 5 9" xfId="3971" xr:uid="{1CE979B3-B96B-419A-A53C-28C15BFE7EC0}"/>
    <cellStyle name="Comma 3 5 9 2" xfId="11782" xr:uid="{04C4081F-D7D4-4EB5-8BB3-447F88841AB1}"/>
    <cellStyle name="Comma 3 5 9 2 2" xfId="27193" xr:uid="{73AB65D7-CD16-4636-BA29-01D851CE43BC}"/>
    <cellStyle name="Comma 3 5 9 2 2 2" xfId="58017" xr:uid="{2B959A9F-1C47-4C01-AB49-9D65E88D3544}"/>
    <cellStyle name="Comma 3 5 9 2 3" xfId="42607" xr:uid="{956EBC62-8905-44D5-97EF-8119F6C6ACD8}"/>
    <cellStyle name="Comma 3 5 9 3" xfId="19384" xr:uid="{DA984205-61A2-4024-81E2-E6313DD4467A}"/>
    <cellStyle name="Comma 3 5 9 3 2" xfId="50208" xr:uid="{7A971880-D48C-45D1-869F-2630C94FF667}"/>
    <cellStyle name="Comma 3 5 9 4" xfId="34798" xr:uid="{0DA2C91E-7A4F-4073-A862-000E61CCCF2B}"/>
    <cellStyle name="Comma 3 6" xfId="244" xr:uid="{4E36D8EE-9E96-4CC7-B553-C183D2420EAF}"/>
    <cellStyle name="Comma 3 6 10" xfId="15666" xr:uid="{1EB29EFD-103E-41CE-85C2-07A9802AA0B6}"/>
    <cellStyle name="Comma 3 6 10 2" xfId="46490" xr:uid="{215F778E-493C-473A-BC43-36D686070381}"/>
    <cellStyle name="Comma 3 6 11" xfId="31080" xr:uid="{512924CA-A02A-490F-96C7-DDC775B1A8DB}"/>
    <cellStyle name="Comma 3 6 2" xfId="675" xr:uid="{B45D9597-1464-4D92-AB67-EE0DFF7C9C9E}"/>
    <cellStyle name="Comma 3 6 2 2" xfId="1308" xr:uid="{FB762A4E-8980-4DCD-89C1-A5860BCF511C}"/>
    <cellStyle name="Comma 3 6 2 2 2" xfId="3207" xr:uid="{E5C2056F-B656-40CB-B25D-89B8A5141D14}"/>
    <cellStyle name="Comma 3 6 2 2 2 2" xfId="7010" xr:uid="{F22AC6A4-A307-4DE8-B7B1-CD95709FDB24}"/>
    <cellStyle name="Comma 3 6 2 2 2 2 2" xfId="14821" xr:uid="{BC0482CA-A6F6-4437-BF24-6FE64878CD14}"/>
    <cellStyle name="Comma 3 6 2 2 2 2 2 2" xfId="30232" xr:uid="{B6085359-A4E3-4645-9065-5614246FF6D8}"/>
    <cellStyle name="Comma 3 6 2 2 2 2 2 2 2" xfId="61056" xr:uid="{3EDD39A8-93C2-44CE-BEC3-26F3208663E7}"/>
    <cellStyle name="Comma 3 6 2 2 2 2 2 3" xfId="45646" xr:uid="{9A43D3B7-D59B-4252-AD1C-3605559CAED3}"/>
    <cellStyle name="Comma 3 6 2 2 2 2 3" xfId="22423" xr:uid="{753E13B6-CE6F-4FCD-A63D-4F97A6898F37}"/>
    <cellStyle name="Comma 3 6 2 2 2 2 3 2" xfId="53247" xr:uid="{B90E30D0-997D-4495-BF9B-35B5296521DF}"/>
    <cellStyle name="Comma 3 6 2 2 2 2 4" xfId="37837" xr:uid="{CE7001DA-3A20-48F4-8623-2C6E3ED7655E}"/>
    <cellStyle name="Comma 3 6 2 2 2 3" xfId="11018" xr:uid="{CEF1ACED-CA44-48CA-9246-F8272B9D531D}"/>
    <cellStyle name="Comma 3 6 2 2 2 3 2" xfId="26429" xr:uid="{5B90CF5F-4F54-4E58-AFB3-DD2FB460B654}"/>
    <cellStyle name="Comma 3 6 2 2 2 3 2 2" xfId="57253" xr:uid="{FFED86C0-A037-43DF-B1DE-29DCCC5EF6F3}"/>
    <cellStyle name="Comma 3 6 2 2 2 3 3" xfId="41843" xr:uid="{30FC5371-2418-4E2D-B654-AA69AAB70E02}"/>
    <cellStyle name="Comma 3 6 2 2 2 4" xfId="18620" xr:uid="{13B10984-7E66-48CA-BCB5-11E4C35DE755}"/>
    <cellStyle name="Comma 3 6 2 2 2 4 2" xfId="49444" xr:uid="{71071612-67A2-4D94-B54E-65D88C81CD20}"/>
    <cellStyle name="Comma 3 6 2 2 2 5" xfId="34034" xr:uid="{49002B59-3057-4558-AB6E-F50DACE4B334}"/>
    <cellStyle name="Comma 3 6 2 2 3" xfId="5111" xr:uid="{327E15B9-A698-43CC-A727-A4DC2F477D37}"/>
    <cellStyle name="Comma 3 6 2 2 3 2" xfId="12922" xr:uid="{931AB9E8-5548-476D-9016-8D6F4134C31F}"/>
    <cellStyle name="Comma 3 6 2 2 3 2 2" xfId="28333" xr:uid="{24F00479-9FD4-4ED6-835B-6CB2BF888E35}"/>
    <cellStyle name="Comma 3 6 2 2 3 2 2 2" xfId="59157" xr:uid="{9369036F-E4A3-49D5-B99B-47513CA1C115}"/>
    <cellStyle name="Comma 3 6 2 2 3 2 3" xfId="43747" xr:uid="{B925B42D-E973-4B48-AB6F-5ED1C81A1116}"/>
    <cellStyle name="Comma 3 6 2 2 3 3" xfId="20524" xr:uid="{5584C9B0-D040-45B6-A71E-C120E7CE667C}"/>
    <cellStyle name="Comma 3 6 2 2 3 3 2" xfId="51348" xr:uid="{1C8452B9-C9CC-4A72-90C4-91B968952BD9}"/>
    <cellStyle name="Comma 3 6 2 2 3 4" xfId="35938" xr:uid="{F35474A5-4CD3-40F1-AD28-1C96867785B3}"/>
    <cellStyle name="Comma 3 6 2 2 4" xfId="9119" xr:uid="{483B8729-55F7-4A46-8E7E-2F90F2FA44AE}"/>
    <cellStyle name="Comma 3 6 2 2 4 2" xfId="24530" xr:uid="{3C094A26-B4E7-486D-8EC3-6550B01BACC8}"/>
    <cellStyle name="Comma 3 6 2 2 4 2 2" xfId="55354" xr:uid="{AB267CE1-C8F8-4081-A1A8-3A8B12A848AE}"/>
    <cellStyle name="Comma 3 6 2 2 4 3" xfId="39944" xr:uid="{FA756891-1060-4CA0-99AE-4F0B085E6C99}"/>
    <cellStyle name="Comma 3 6 2 2 5" xfId="16721" xr:uid="{EA954694-869E-40E2-B684-9D451AB31A1D}"/>
    <cellStyle name="Comma 3 6 2 2 5 2" xfId="47545" xr:uid="{CCBE8D0B-C7DB-433A-BBFC-B08B392B91FE}"/>
    <cellStyle name="Comma 3 6 2 2 6" xfId="32135" xr:uid="{8E32F450-BB6B-4EA0-A35D-CD826C33DB86}"/>
    <cellStyle name="Comma 3 6 2 3" xfId="1941" xr:uid="{299A773C-5E0C-4BF0-B7B7-1999857E4A88}"/>
    <cellStyle name="Comma 3 6 2 3 2" xfId="3840" xr:uid="{94D020AA-BC9A-4020-9A48-666650E3FFA4}"/>
    <cellStyle name="Comma 3 6 2 3 2 2" xfId="7643" xr:uid="{108CB43E-18C0-4087-B92C-A79C328DDA6F}"/>
    <cellStyle name="Comma 3 6 2 3 2 2 2" xfId="15454" xr:uid="{449F2302-1AAF-47FD-A7F7-2822F3439393}"/>
    <cellStyle name="Comma 3 6 2 3 2 2 2 2" xfId="30865" xr:uid="{817B3773-21CB-4BA5-A218-1DB0BEE3508A}"/>
    <cellStyle name="Comma 3 6 2 3 2 2 2 2 2" xfId="61689" xr:uid="{F020B950-6619-49A2-BE89-815D612DDF54}"/>
    <cellStyle name="Comma 3 6 2 3 2 2 2 3" xfId="46279" xr:uid="{C365ED61-DEA6-4508-A28C-E53204DB81A0}"/>
    <cellStyle name="Comma 3 6 2 3 2 2 3" xfId="23056" xr:uid="{77E998BF-5B44-49FC-8611-DC1A66AA7A4D}"/>
    <cellStyle name="Comma 3 6 2 3 2 2 3 2" xfId="53880" xr:uid="{68113698-C853-47B0-A368-DC2FCDCEA022}"/>
    <cellStyle name="Comma 3 6 2 3 2 2 4" xfId="38470" xr:uid="{72DC9D02-5FCB-4EF4-85C4-A6B64BA1D804}"/>
    <cellStyle name="Comma 3 6 2 3 2 3" xfId="11651" xr:uid="{F62AF7BD-14B5-42A9-8380-130AF5F9DE31}"/>
    <cellStyle name="Comma 3 6 2 3 2 3 2" xfId="27062" xr:uid="{E2F65247-0DD9-42C4-82EE-D4C6DAF6F404}"/>
    <cellStyle name="Comma 3 6 2 3 2 3 2 2" xfId="57886" xr:uid="{7E0B86DF-1F67-403E-9F84-5DA3539A681A}"/>
    <cellStyle name="Comma 3 6 2 3 2 3 3" xfId="42476" xr:uid="{3178BD85-19DF-471D-8994-72E7988623A0}"/>
    <cellStyle name="Comma 3 6 2 3 2 4" xfId="19253" xr:uid="{757FD0DC-461C-4474-93DB-F50D62694EC7}"/>
    <cellStyle name="Comma 3 6 2 3 2 4 2" xfId="50077" xr:uid="{7E34DB62-DE1F-41EC-904D-1C531C67AB02}"/>
    <cellStyle name="Comma 3 6 2 3 2 5" xfId="34667" xr:uid="{2BBA1BB5-6AC5-4691-917D-297475F2786E}"/>
    <cellStyle name="Comma 3 6 2 3 3" xfId="5744" xr:uid="{A127DA0A-0467-4E00-B4A6-09DD01EE2C3B}"/>
    <cellStyle name="Comma 3 6 2 3 3 2" xfId="13555" xr:uid="{71701ACB-F6E8-466E-BDAE-4318D713E18A}"/>
    <cellStyle name="Comma 3 6 2 3 3 2 2" xfId="28966" xr:uid="{1600AB05-9BA2-4494-9CA9-AFBA62FD5454}"/>
    <cellStyle name="Comma 3 6 2 3 3 2 2 2" xfId="59790" xr:uid="{6094C16B-B822-46B1-B266-395967629F52}"/>
    <cellStyle name="Comma 3 6 2 3 3 2 3" xfId="44380" xr:uid="{C7327D49-2BA8-4321-9C88-E211B71CBA58}"/>
    <cellStyle name="Comma 3 6 2 3 3 3" xfId="21157" xr:uid="{95211982-556A-4EFA-BAE8-90506DA8F05E}"/>
    <cellStyle name="Comma 3 6 2 3 3 3 2" xfId="51981" xr:uid="{D43A9FC0-B094-4DFE-9D46-45AD156E44C1}"/>
    <cellStyle name="Comma 3 6 2 3 3 4" xfId="36571" xr:uid="{9A89BAFB-204C-4C7E-9E44-6B4131A9B1F2}"/>
    <cellStyle name="Comma 3 6 2 3 4" xfId="9752" xr:uid="{AFD04444-9A15-4DBA-AF68-455004EC894C}"/>
    <cellStyle name="Comma 3 6 2 3 4 2" xfId="25163" xr:uid="{CA4666BA-23EF-4E99-9255-143D216BE579}"/>
    <cellStyle name="Comma 3 6 2 3 4 2 2" xfId="55987" xr:uid="{35939614-2025-46CF-B1E0-8E31F18A62E5}"/>
    <cellStyle name="Comma 3 6 2 3 4 3" xfId="40577" xr:uid="{8A9E2E89-9C22-4BB4-9475-3E402DB24014}"/>
    <cellStyle name="Comma 3 6 2 3 5" xfId="17354" xr:uid="{A313A45E-2FA7-4F1E-8C36-AB4CB191CA8A}"/>
    <cellStyle name="Comma 3 6 2 3 5 2" xfId="48178" xr:uid="{52614494-CF5A-43C6-B84F-7FAF3AFBCBE3}"/>
    <cellStyle name="Comma 3 6 2 3 6" xfId="32768" xr:uid="{1C8C2E18-7A3B-4645-9EE6-A0893C987E36}"/>
    <cellStyle name="Comma 3 6 2 4" xfId="2574" xr:uid="{6CE69896-49C4-4D0A-AD23-0EEBB41572D2}"/>
    <cellStyle name="Comma 3 6 2 4 2" xfId="6377" xr:uid="{6D9B7AC0-05C3-49AB-941B-87B14D0AFC4F}"/>
    <cellStyle name="Comma 3 6 2 4 2 2" xfId="14188" xr:uid="{E892AF58-E191-4E57-95F0-4CFCBF641C29}"/>
    <cellStyle name="Comma 3 6 2 4 2 2 2" xfId="29599" xr:uid="{974F42C2-D053-4200-B7BE-F19D9715C8DC}"/>
    <cellStyle name="Comma 3 6 2 4 2 2 2 2" xfId="60423" xr:uid="{5E44D306-CE04-4462-B662-C037D0DA0091}"/>
    <cellStyle name="Comma 3 6 2 4 2 2 3" xfId="45013" xr:uid="{16EBB9BC-8651-438F-8BFF-E6B15229222A}"/>
    <cellStyle name="Comma 3 6 2 4 2 3" xfId="21790" xr:uid="{BDF6691B-B36B-44F9-907D-41610E7EA963}"/>
    <cellStyle name="Comma 3 6 2 4 2 3 2" xfId="52614" xr:uid="{6009780B-05BD-4439-9D00-4AC3A7900BB7}"/>
    <cellStyle name="Comma 3 6 2 4 2 4" xfId="37204" xr:uid="{0F9AFF3A-6CAA-4779-9F0D-D598A0FC45B7}"/>
    <cellStyle name="Comma 3 6 2 4 3" xfId="10385" xr:uid="{6FD9FAE1-D90A-4C4A-9426-F9C9C0D3ED96}"/>
    <cellStyle name="Comma 3 6 2 4 3 2" xfId="25796" xr:uid="{D66E3D88-1E71-438C-9894-4485A66B5758}"/>
    <cellStyle name="Comma 3 6 2 4 3 2 2" xfId="56620" xr:uid="{5FBD4A85-0279-4815-AB66-6BBE216DDFE4}"/>
    <cellStyle name="Comma 3 6 2 4 3 3" xfId="41210" xr:uid="{DC6C31B4-4F53-42E1-99EC-2166DD54F22C}"/>
    <cellStyle name="Comma 3 6 2 4 4" xfId="17987" xr:uid="{3EA3ED0C-EDF6-41A3-9BDC-5C7EE9CE002E}"/>
    <cellStyle name="Comma 3 6 2 4 4 2" xfId="48811" xr:uid="{71F63DF9-1A1A-4F21-B9C8-5A434217B31A}"/>
    <cellStyle name="Comma 3 6 2 4 5" xfId="33401" xr:uid="{89C51BAA-A59D-4361-A8EE-23D73C67F1C2}"/>
    <cellStyle name="Comma 3 6 2 5" xfId="4478" xr:uid="{0714C763-6E51-4DE7-9B48-2F72C1E44BBE}"/>
    <cellStyle name="Comma 3 6 2 5 2" xfId="12289" xr:uid="{7981DF59-3BDE-43F7-BDA3-86FA54046BA2}"/>
    <cellStyle name="Comma 3 6 2 5 2 2" xfId="27700" xr:uid="{C3BC58B7-75E1-4731-A2F3-3E23DBA016BF}"/>
    <cellStyle name="Comma 3 6 2 5 2 2 2" xfId="58524" xr:uid="{AE5AEE1B-1058-4DD8-9E77-D0412D0CB617}"/>
    <cellStyle name="Comma 3 6 2 5 2 3" xfId="43114" xr:uid="{DDC5978D-4AAD-452A-A417-3B16C24A3BE7}"/>
    <cellStyle name="Comma 3 6 2 5 3" xfId="19891" xr:uid="{3BDBD197-F480-4C95-A7D4-EE090B22D620}"/>
    <cellStyle name="Comma 3 6 2 5 3 2" xfId="50715" xr:uid="{A9C46253-531D-4C18-91D8-516B8DD1C982}"/>
    <cellStyle name="Comma 3 6 2 5 4" xfId="35305" xr:uid="{EAFF2124-D865-413E-AE20-A4B786E6F179}"/>
    <cellStyle name="Comma 3 6 2 6" xfId="8486" xr:uid="{252C8A16-8535-4E8F-8FCB-032692B2B63F}"/>
    <cellStyle name="Comma 3 6 2 6 2" xfId="23897" xr:uid="{48924E72-55B0-4340-ABB5-0FEA1B7BC04D}"/>
    <cellStyle name="Comma 3 6 2 6 2 2" xfId="54721" xr:uid="{CA00BFA3-6EFA-4E5D-A320-DE336C49C06D}"/>
    <cellStyle name="Comma 3 6 2 6 3" xfId="39311" xr:uid="{8FA152A1-9F64-4556-A3EC-359BA20280A7}"/>
    <cellStyle name="Comma 3 6 2 7" xfId="16088" xr:uid="{AEB89A0E-36D9-4B66-B378-46A481516118}"/>
    <cellStyle name="Comma 3 6 2 7 2" xfId="46912" xr:uid="{9AF4A8E9-540B-44B3-83D9-E64A369EF85D}"/>
    <cellStyle name="Comma 3 6 2 8" xfId="31502" xr:uid="{38C135BB-0EAD-44FC-BEB3-459306F25B19}"/>
    <cellStyle name="Comma 3 6 3" xfId="466" xr:uid="{ADA2A0D5-AB71-4379-866D-5C9641224109}"/>
    <cellStyle name="Comma 3 6 3 2" xfId="1099" xr:uid="{778804D5-8D41-4842-BA2A-0EBBC9D2C1DE}"/>
    <cellStyle name="Comma 3 6 3 2 2" xfId="2998" xr:uid="{FA1EF310-BD59-499D-8845-FDCB7EAD8B71}"/>
    <cellStyle name="Comma 3 6 3 2 2 2" xfId="6801" xr:uid="{5100D449-4453-48E8-9DF5-A41269D56A39}"/>
    <cellStyle name="Comma 3 6 3 2 2 2 2" xfId="14612" xr:uid="{2CAECC14-FCC3-42C4-8323-3783BEB48C61}"/>
    <cellStyle name="Comma 3 6 3 2 2 2 2 2" xfId="30023" xr:uid="{AFD5F101-6859-4927-8953-0BE01F646EED}"/>
    <cellStyle name="Comma 3 6 3 2 2 2 2 2 2" xfId="60847" xr:uid="{FD6743D9-4562-4786-95C4-DE139E505E81}"/>
    <cellStyle name="Comma 3 6 3 2 2 2 2 3" xfId="45437" xr:uid="{7301E47D-75D3-4053-A127-01F50CE5253C}"/>
    <cellStyle name="Comma 3 6 3 2 2 2 3" xfId="22214" xr:uid="{8CE5F337-36D8-4AA9-B655-23D133BEA0EB}"/>
    <cellStyle name="Comma 3 6 3 2 2 2 3 2" xfId="53038" xr:uid="{6AD44468-5382-4F66-878E-A604AB78E4B9}"/>
    <cellStyle name="Comma 3 6 3 2 2 2 4" xfId="37628" xr:uid="{F466BCC5-6A73-46D9-8987-92433F359151}"/>
    <cellStyle name="Comma 3 6 3 2 2 3" xfId="10809" xr:uid="{397C0C9F-430F-43DC-B5ED-622D5220E077}"/>
    <cellStyle name="Comma 3 6 3 2 2 3 2" xfId="26220" xr:uid="{5A9E0983-A176-4B0A-AC0A-146BEBD35212}"/>
    <cellStyle name="Comma 3 6 3 2 2 3 2 2" xfId="57044" xr:uid="{B04742DD-751C-4421-8BEF-DC98A420A960}"/>
    <cellStyle name="Comma 3 6 3 2 2 3 3" xfId="41634" xr:uid="{0A29116F-1632-477B-AB40-451516F4E411}"/>
    <cellStyle name="Comma 3 6 3 2 2 4" xfId="18411" xr:uid="{5EC5DFA9-A691-4C03-8F46-B555D0DB59FB}"/>
    <cellStyle name="Comma 3 6 3 2 2 4 2" xfId="49235" xr:uid="{5A7F10ED-90A8-4301-A39A-384BEC75604F}"/>
    <cellStyle name="Comma 3 6 3 2 2 5" xfId="33825" xr:uid="{D77B912B-4328-4A4F-B6E7-7274C6A5279B}"/>
    <cellStyle name="Comma 3 6 3 2 3" xfId="4902" xr:uid="{F940D5E4-39D3-4591-9066-9252901E6B52}"/>
    <cellStyle name="Comma 3 6 3 2 3 2" xfId="12713" xr:uid="{9ACE72CD-8582-4AAB-8C4F-5B6EB2885EBB}"/>
    <cellStyle name="Comma 3 6 3 2 3 2 2" xfId="28124" xr:uid="{4F4EB7DF-2F68-4C1C-90F7-20B468CBB3E2}"/>
    <cellStyle name="Comma 3 6 3 2 3 2 2 2" xfId="58948" xr:uid="{F88830C7-8921-40FF-952C-D199F3F85E83}"/>
    <cellStyle name="Comma 3 6 3 2 3 2 3" xfId="43538" xr:uid="{01A82E0A-F797-4422-82D2-D4E2633EAE5C}"/>
    <cellStyle name="Comma 3 6 3 2 3 3" xfId="20315" xr:uid="{58059BDC-3676-450D-B2BF-E43865F891BF}"/>
    <cellStyle name="Comma 3 6 3 2 3 3 2" xfId="51139" xr:uid="{D4CCB5B9-4B81-4D87-B222-C47EBA7A7FDE}"/>
    <cellStyle name="Comma 3 6 3 2 3 4" xfId="35729" xr:uid="{B6B83319-653E-4BF1-8CF9-57C519EE0FE7}"/>
    <cellStyle name="Comma 3 6 3 2 4" xfId="8910" xr:uid="{0E4B2DDE-A5D6-4D80-874A-327DDD9642F5}"/>
    <cellStyle name="Comma 3 6 3 2 4 2" xfId="24321" xr:uid="{E5D36166-0DD6-41F7-9557-C3C03CA49B69}"/>
    <cellStyle name="Comma 3 6 3 2 4 2 2" xfId="55145" xr:uid="{973062A7-DE52-451E-A8D0-2C5D678F81FA}"/>
    <cellStyle name="Comma 3 6 3 2 4 3" xfId="39735" xr:uid="{34A4D238-07E2-4676-BC14-7032D7062994}"/>
    <cellStyle name="Comma 3 6 3 2 5" xfId="16512" xr:uid="{E0FEC5F9-F6ED-4EDC-AE18-31BD7184654E}"/>
    <cellStyle name="Comma 3 6 3 2 5 2" xfId="47336" xr:uid="{8E89E70F-8A92-4267-AF0B-881E135CE3A3}"/>
    <cellStyle name="Comma 3 6 3 2 6" xfId="31926" xr:uid="{C3F74F86-B72F-4A0D-BF13-D2AD909C74C4}"/>
    <cellStyle name="Comma 3 6 3 3" xfId="1732" xr:uid="{2EB3FA57-9E86-42D5-A7D2-BDACBFC0B526}"/>
    <cellStyle name="Comma 3 6 3 3 2" xfId="3631" xr:uid="{F7BADB3F-C1CC-452B-9229-D4CDFCA1889B}"/>
    <cellStyle name="Comma 3 6 3 3 2 2" xfId="7434" xr:uid="{2E12DCDA-C681-40B7-AD1B-4AD61AFD7E7A}"/>
    <cellStyle name="Comma 3 6 3 3 2 2 2" xfId="15245" xr:uid="{273B3F19-11A9-4BD7-A25F-0AD719C7E0E9}"/>
    <cellStyle name="Comma 3 6 3 3 2 2 2 2" xfId="30656" xr:uid="{8C941EC3-F1C9-4D49-8789-2C86D928A894}"/>
    <cellStyle name="Comma 3 6 3 3 2 2 2 2 2" xfId="61480" xr:uid="{3F0C0CC3-AE48-4C9F-BF80-F26773228DC1}"/>
    <cellStyle name="Comma 3 6 3 3 2 2 2 3" xfId="46070" xr:uid="{B34FADCB-5CF0-43EB-8D1C-6328E0F70AC9}"/>
    <cellStyle name="Comma 3 6 3 3 2 2 3" xfId="22847" xr:uid="{D75EBB3F-2B8A-4CB0-91A9-C2619378A981}"/>
    <cellStyle name="Comma 3 6 3 3 2 2 3 2" xfId="53671" xr:uid="{48633F62-6C98-4195-9652-A11A6FB68958}"/>
    <cellStyle name="Comma 3 6 3 3 2 2 4" xfId="38261" xr:uid="{B578A60A-060D-4B66-BF10-AE7F20455FF2}"/>
    <cellStyle name="Comma 3 6 3 3 2 3" xfId="11442" xr:uid="{1B35BD42-7B6D-4DEB-8CB0-4140056BA363}"/>
    <cellStyle name="Comma 3 6 3 3 2 3 2" xfId="26853" xr:uid="{531E4805-A15B-481E-A14A-E118383CCC7B}"/>
    <cellStyle name="Comma 3 6 3 3 2 3 2 2" xfId="57677" xr:uid="{8947E810-E9B6-423E-8A7F-688FF3732EE4}"/>
    <cellStyle name="Comma 3 6 3 3 2 3 3" xfId="42267" xr:uid="{DD69C278-7930-4953-88A9-B7A5F16E4919}"/>
    <cellStyle name="Comma 3 6 3 3 2 4" xfId="19044" xr:uid="{CF67E194-1B0D-4A23-9EDF-112D83F3B384}"/>
    <cellStyle name="Comma 3 6 3 3 2 4 2" xfId="49868" xr:uid="{45A4117E-1AF3-4971-AE13-A693FFB31185}"/>
    <cellStyle name="Comma 3 6 3 3 2 5" xfId="34458" xr:uid="{F313C43F-1C8C-42BF-A344-538772102529}"/>
    <cellStyle name="Comma 3 6 3 3 3" xfId="5535" xr:uid="{B6CF3E16-A4DF-4CED-9DDE-152B7BE9CAEA}"/>
    <cellStyle name="Comma 3 6 3 3 3 2" xfId="13346" xr:uid="{8046F785-CE15-4090-ACF5-8E99DF02CD75}"/>
    <cellStyle name="Comma 3 6 3 3 3 2 2" xfId="28757" xr:uid="{C98DDDD2-2FB3-443A-8412-66F74726BC44}"/>
    <cellStyle name="Comma 3 6 3 3 3 2 2 2" xfId="59581" xr:uid="{F049FF22-3D73-480C-B4FC-799C58EB61EC}"/>
    <cellStyle name="Comma 3 6 3 3 3 2 3" xfId="44171" xr:uid="{561D503F-E234-40F2-8671-B15B5E5EF013}"/>
    <cellStyle name="Comma 3 6 3 3 3 3" xfId="20948" xr:uid="{263FEB6C-BF5C-477E-845E-977F18C211DB}"/>
    <cellStyle name="Comma 3 6 3 3 3 3 2" xfId="51772" xr:uid="{26A23558-61BA-46BD-8CDA-6048DE4CDD45}"/>
    <cellStyle name="Comma 3 6 3 3 3 4" xfId="36362" xr:uid="{63627B63-97D6-4663-8776-29E571F38D67}"/>
    <cellStyle name="Comma 3 6 3 3 4" xfId="9543" xr:uid="{0D0462D1-D401-4732-90ED-C3BC49D55539}"/>
    <cellStyle name="Comma 3 6 3 3 4 2" xfId="24954" xr:uid="{A0B80FEB-5727-4F34-BAB0-12776ADE7406}"/>
    <cellStyle name="Comma 3 6 3 3 4 2 2" xfId="55778" xr:uid="{8DCEF8CD-C6C4-48C5-BE39-29D503DBA32C}"/>
    <cellStyle name="Comma 3 6 3 3 4 3" xfId="40368" xr:uid="{075FA2C0-1F5E-4F8F-9DC7-F3654E45AB96}"/>
    <cellStyle name="Comma 3 6 3 3 5" xfId="17145" xr:uid="{0A261C61-2873-4DA3-86A1-DB2AE09E1ADB}"/>
    <cellStyle name="Comma 3 6 3 3 5 2" xfId="47969" xr:uid="{C99C71E4-857B-416C-89D0-6FD2F42706DF}"/>
    <cellStyle name="Comma 3 6 3 3 6" xfId="32559" xr:uid="{5BF7DBD0-719B-4111-BB20-D9CD126798E3}"/>
    <cellStyle name="Comma 3 6 3 4" xfId="2365" xr:uid="{C9F572C7-9E66-4DE8-8119-747E383AD7D1}"/>
    <cellStyle name="Comma 3 6 3 4 2" xfId="6168" xr:uid="{72920FE6-7302-4D01-A479-E6D45703DA34}"/>
    <cellStyle name="Comma 3 6 3 4 2 2" xfId="13979" xr:uid="{612D69FC-2C8B-4359-BA37-7588E4EE5F80}"/>
    <cellStyle name="Comma 3 6 3 4 2 2 2" xfId="29390" xr:uid="{DBC08BF6-51C6-4DFC-8E07-915E049ADF65}"/>
    <cellStyle name="Comma 3 6 3 4 2 2 2 2" xfId="60214" xr:uid="{DB713E8A-9228-4CC4-A38F-26ABB27F393B}"/>
    <cellStyle name="Comma 3 6 3 4 2 2 3" xfId="44804" xr:uid="{ECB2AC3A-B6E5-4036-92DC-633EB4AA8FEA}"/>
    <cellStyle name="Comma 3 6 3 4 2 3" xfId="21581" xr:uid="{5CC26C81-BE7E-43C6-9626-08FDBD888B1B}"/>
    <cellStyle name="Comma 3 6 3 4 2 3 2" xfId="52405" xr:uid="{239F5958-BA14-4D5E-9724-90E394073E61}"/>
    <cellStyle name="Comma 3 6 3 4 2 4" xfId="36995" xr:uid="{A85664C2-821B-4135-A6AD-C818F5123D27}"/>
    <cellStyle name="Comma 3 6 3 4 3" xfId="10176" xr:uid="{603EC40C-E26A-475C-8C2C-FFC7CAB13F38}"/>
    <cellStyle name="Comma 3 6 3 4 3 2" xfId="25587" xr:uid="{760E7C2E-AC11-461D-B97B-0F98CB6B15AB}"/>
    <cellStyle name="Comma 3 6 3 4 3 2 2" xfId="56411" xr:uid="{89EDF7CB-BC16-4020-BD8B-00B3B9EB9176}"/>
    <cellStyle name="Comma 3 6 3 4 3 3" xfId="41001" xr:uid="{D9CF6B22-7094-42D3-BCF6-831730D00D22}"/>
    <cellStyle name="Comma 3 6 3 4 4" xfId="17778" xr:uid="{DA2CEB50-B313-4B9C-8490-4CCE3DD74616}"/>
    <cellStyle name="Comma 3 6 3 4 4 2" xfId="48602" xr:uid="{09C5B028-FE0A-4F59-8132-14C9712565FD}"/>
    <cellStyle name="Comma 3 6 3 4 5" xfId="33192" xr:uid="{60B5DC95-EC53-4E7F-B925-347F689FDD86}"/>
    <cellStyle name="Comma 3 6 3 5" xfId="4269" xr:uid="{2FEC7F12-7E32-489F-A9C2-D0A78B2603AA}"/>
    <cellStyle name="Comma 3 6 3 5 2" xfId="12080" xr:uid="{920441A2-1842-4031-A489-713C79979B35}"/>
    <cellStyle name="Comma 3 6 3 5 2 2" xfId="27491" xr:uid="{8FA8BAFD-2E8A-4F2B-B520-72153337DBCD}"/>
    <cellStyle name="Comma 3 6 3 5 2 2 2" xfId="58315" xr:uid="{55369023-58B7-4FE0-BC2D-C776B36C1AD9}"/>
    <cellStyle name="Comma 3 6 3 5 2 3" xfId="42905" xr:uid="{D1C30679-2219-4C9E-B76C-60A6FEE2296A}"/>
    <cellStyle name="Comma 3 6 3 5 3" xfId="19682" xr:uid="{6DC7C388-ACAA-4BD7-BBBC-049BCB216493}"/>
    <cellStyle name="Comma 3 6 3 5 3 2" xfId="50506" xr:uid="{F02FA72A-D1CB-4755-8FDC-B8ACA56BC433}"/>
    <cellStyle name="Comma 3 6 3 5 4" xfId="35096" xr:uid="{428E9941-0B68-40C7-A347-A9914143DF29}"/>
    <cellStyle name="Comma 3 6 3 6" xfId="8277" xr:uid="{A4809D3B-E377-4006-9DC5-5F133092DE2E}"/>
    <cellStyle name="Comma 3 6 3 6 2" xfId="23688" xr:uid="{BE704F36-0178-41E5-9159-AFA1AF14F285}"/>
    <cellStyle name="Comma 3 6 3 6 2 2" xfId="54512" xr:uid="{31EB78EA-5BAF-449D-B21A-4D6FE27537B2}"/>
    <cellStyle name="Comma 3 6 3 6 3" xfId="39102" xr:uid="{80AE7EDC-08BC-4F20-B237-FF6E73D992D0}"/>
    <cellStyle name="Comma 3 6 3 7" xfId="15879" xr:uid="{4E5CB215-17D9-4E14-A006-EF3D118CD087}"/>
    <cellStyle name="Comma 3 6 3 7 2" xfId="46703" xr:uid="{88B81537-6F8B-46A8-B31B-E3F5448FC206}"/>
    <cellStyle name="Comma 3 6 3 8" xfId="31293" xr:uid="{5067B393-ACCA-4909-B4BA-9A1138048A1A}"/>
    <cellStyle name="Comma 3 6 4" xfId="886" xr:uid="{6ABDF189-C940-461F-BCFB-2246F96130EC}"/>
    <cellStyle name="Comma 3 6 4 2" xfId="2785" xr:uid="{7CCF02E3-2FC2-4A06-A8C0-0FFDD73651A0}"/>
    <cellStyle name="Comma 3 6 4 2 2" xfId="6588" xr:uid="{7C5C0A9D-F15F-4420-B06D-6E39C8F4382F}"/>
    <cellStyle name="Comma 3 6 4 2 2 2" xfId="14399" xr:uid="{E895DF7A-9970-42FC-9E11-84357851B592}"/>
    <cellStyle name="Comma 3 6 4 2 2 2 2" xfId="29810" xr:uid="{023BB40A-D7BE-41CE-9C36-54444D3F2A0F}"/>
    <cellStyle name="Comma 3 6 4 2 2 2 2 2" xfId="60634" xr:uid="{9C0FF030-F8E3-468A-81CA-765EC40EB029}"/>
    <cellStyle name="Comma 3 6 4 2 2 2 3" xfId="45224" xr:uid="{82147F5C-9696-4352-A900-EEA8A7207AA5}"/>
    <cellStyle name="Comma 3 6 4 2 2 3" xfId="22001" xr:uid="{5C6A870F-3919-433B-8205-66406DDCEA3A}"/>
    <cellStyle name="Comma 3 6 4 2 2 3 2" xfId="52825" xr:uid="{03548D71-CAFC-49EB-8F8A-63B16D37CB91}"/>
    <cellStyle name="Comma 3 6 4 2 2 4" xfId="37415" xr:uid="{004AF5D4-9062-4A9E-90C5-9BAFBF27BF4E}"/>
    <cellStyle name="Comma 3 6 4 2 3" xfId="10596" xr:uid="{98678E81-A929-4E6C-85E5-B1B330DAD1AB}"/>
    <cellStyle name="Comma 3 6 4 2 3 2" xfId="26007" xr:uid="{135F3C9B-4645-40B9-AEDB-809EAEB9C655}"/>
    <cellStyle name="Comma 3 6 4 2 3 2 2" xfId="56831" xr:uid="{5505DD1A-3234-4C49-B547-5A2CCC7C6234}"/>
    <cellStyle name="Comma 3 6 4 2 3 3" xfId="41421" xr:uid="{FDF92948-35A7-492C-8EC1-F4FC46F0B367}"/>
    <cellStyle name="Comma 3 6 4 2 4" xfId="18198" xr:uid="{9A15932D-C68C-4288-9352-0B94AB9D3C02}"/>
    <cellStyle name="Comma 3 6 4 2 4 2" xfId="49022" xr:uid="{852558E9-0320-4511-BCCA-895DD26F041A}"/>
    <cellStyle name="Comma 3 6 4 2 5" xfId="33612" xr:uid="{26D5F3A2-7DD5-44FD-B7E7-525236EDFA76}"/>
    <cellStyle name="Comma 3 6 4 3" xfId="4689" xr:uid="{EE342F2A-0763-4A0E-BC4E-E4834B562A7B}"/>
    <cellStyle name="Comma 3 6 4 3 2" xfId="12500" xr:uid="{0AE24D5A-D85C-4603-8DD4-CB0B8AD11121}"/>
    <cellStyle name="Comma 3 6 4 3 2 2" xfId="27911" xr:uid="{6EE30C10-9CD5-4F60-95AF-F216863272ED}"/>
    <cellStyle name="Comma 3 6 4 3 2 2 2" xfId="58735" xr:uid="{BB3921F4-AB7A-4B10-9054-D4E8924081B2}"/>
    <cellStyle name="Comma 3 6 4 3 2 3" xfId="43325" xr:uid="{728B0F39-1240-4144-870D-C53337A8AA6C}"/>
    <cellStyle name="Comma 3 6 4 3 3" xfId="20102" xr:uid="{9FF94350-B30F-41A0-8A3A-2FB51F36F00D}"/>
    <cellStyle name="Comma 3 6 4 3 3 2" xfId="50926" xr:uid="{FE248DDD-343C-4F65-AC45-C9F731AF5A58}"/>
    <cellStyle name="Comma 3 6 4 3 4" xfId="35516" xr:uid="{86513697-391F-4AED-8896-BAF22DDDCAA9}"/>
    <cellStyle name="Comma 3 6 4 4" xfId="8697" xr:uid="{339F6AEA-9974-4D6B-8C8F-181900639F7A}"/>
    <cellStyle name="Comma 3 6 4 4 2" xfId="24108" xr:uid="{C0C7B59D-96A1-4DD9-9DD3-3D40A8935F58}"/>
    <cellStyle name="Comma 3 6 4 4 2 2" xfId="54932" xr:uid="{5CC1936F-AC40-481E-821A-D267CABFF4DA}"/>
    <cellStyle name="Comma 3 6 4 4 3" xfId="39522" xr:uid="{9221884D-A787-4FA1-8841-BC11561207FC}"/>
    <cellStyle name="Comma 3 6 4 5" xfId="16299" xr:uid="{8EC9D17D-DF66-495A-9E7B-66861AF3CAE7}"/>
    <cellStyle name="Comma 3 6 4 5 2" xfId="47123" xr:uid="{355BD6EA-2795-4A5E-9F35-DC4A535A3998}"/>
    <cellStyle name="Comma 3 6 4 6" xfId="31713" xr:uid="{AFB7945C-1F19-47E2-A8F2-362C9B289CE4}"/>
    <cellStyle name="Comma 3 6 5" xfId="1519" xr:uid="{C3EF2FEE-7D21-4F28-8F28-0EE33CD2559E}"/>
    <cellStyle name="Comma 3 6 5 2" xfId="3418" xr:uid="{F7752610-4873-4CAB-9769-C3BA9F4816F7}"/>
    <cellStyle name="Comma 3 6 5 2 2" xfId="7221" xr:uid="{12DF0656-79E8-4B43-80B8-1BDFB4A69289}"/>
    <cellStyle name="Comma 3 6 5 2 2 2" xfId="15032" xr:uid="{F4123690-0449-4E02-94EE-DD9BF877E0FD}"/>
    <cellStyle name="Comma 3 6 5 2 2 2 2" xfId="30443" xr:uid="{17EDFCD3-AA13-48BA-BC9A-80EDCC5A4325}"/>
    <cellStyle name="Comma 3 6 5 2 2 2 2 2" xfId="61267" xr:uid="{F76FB950-386A-4771-9A83-2CCA97647BCF}"/>
    <cellStyle name="Comma 3 6 5 2 2 2 3" xfId="45857" xr:uid="{A31D6A0F-3595-4B41-BB82-133568ABFF8E}"/>
    <cellStyle name="Comma 3 6 5 2 2 3" xfId="22634" xr:uid="{F60782EE-B2BC-41C2-8BC0-FF528314521E}"/>
    <cellStyle name="Comma 3 6 5 2 2 3 2" xfId="53458" xr:uid="{363BFCE7-4DB3-4B3A-9B09-B4861018DC06}"/>
    <cellStyle name="Comma 3 6 5 2 2 4" xfId="38048" xr:uid="{D574AE23-A7F8-476D-A420-51FEBFAE799A}"/>
    <cellStyle name="Comma 3 6 5 2 3" xfId="11229" xr:uid="{6D3363EF-BFE4-4D97-ACED-9415452228E9}"/>
    <cellStyle name="Comma 3 6 5 2 3 2" xfId="26640" xr:uid="{C4A1B270-E422-42C6-A755-BB6DE742F270}"/>
    <cellStyle name="Comma 3 6 5 2 3 2 2" xfId="57464" xr:uid="{1EA3C06B-45D7-4A57-B793-46755E592317}"/>
    <cellStyle name="Comma 3 6 5 2 3 3" xfId="42054" xr:uid="{BCE4D6CA-72EB-4FC5-B4D5-96DFB7334353}"/>
    <cellStyle name="Comma 3 6 5 2 4" xfId="18831" xr:uid="{C52FC41F-5FE0-44D4-9E25-469DB66F14B2}"/>
    <cellStyle name="Comma 3 6 5 2 4 2" xfId="49655" xr:uid="{5DCAA88A-F365-43D3-A238-1CF6D5BF28D5}"/>
    <cellStyle name="Comma 3 6 5 2 5" xfId="34245" xr:uid="{91522AB3-ADAA-4494-A465-71D9474DF3D1}"/>
    <cellStyle name="Comma 3 6 5 3" xfId="5322" xr:uid="{C6E0737E-91AA-4914-B603-7E590B1C2733}"/>
    <cellStyle name="Comma 3 6 5 3 2" xfId="13133" xr:uid="{6C6A782C-B668-40A2-94CB-23A5C28CD0C3}"/>
    <cellStyle name="Comma 3 6 5 3 2 2" xfId="28544" xr:uid="{AB3D393B-3D42-4E48-B216-2576E48E1393}"/>
    <cellStyle name="Comma 3 6 5 3 2 2 2" xfId="59368" xr:uid="{7105158A-C995-458C-AF67-82DAF328495B}"/>
    <cellStyle name="Comma 3 6 5 3 2 3" xfId="43958" xr:uid="{F66BBBA0-F163-43B3-BCA2-AB28CA7E8789}"/>
    <cellStyle name="Comma 3 6 5 3 3" xfId="20735" xr:uid="{EB9E4071-91E2-4D67-898D-DC67CE9EC1C4}"/>
    <cellStyle name="Comma 3 6 5 3 3 2" xfId="51559" xr:uid="{E104C11F-AB1F-45DC-8733-585C233DF2A0}"/>
    <cellStyle name="Comma 3 6 5 3 4" xfId="36149" xr:uid="{3E5FCD10-96A8-45E2-A707-7A44DC86CF9E}"/>
    <cellStyle name="Comma 3 6 5 4" xfId="9330" xr:uid="{633BF636-3DCC-4271-9479-8691287DF176}"/>
    <cellStyle name="Comma 3 6 5 4 2" xfId="24741" xr:uid="{8536F81C-7C24-4145-90EE-3F219DEB4B51}"/>
    <cellStyle name="Comma 3 6 5 4 2 2" xfId="55565" xr:uid="{A5D4939E-26A2-45F3-B0F1-097784990518}"/>
    <cellStyle name="Comma 3 6 5 4 3" xfId="40155" xr:uid="{2969C9C0-EA0B-4BCA-BE01-41DF3F1F862E}"/>
    <cellStyle name="Comma 3 6 5 5" xfId="16932" xr:uid="{12DE7BF7-B597-45C1-A629-154A95930632}"/>
    <cellStyle name="Comma 3 6 5 5 2" xfId="47756" xr:uid="{35AFDED3-3237-4FD2-A68F-402A11FF81AF}"/>
    <cellStyle name="Comma 3 6 5 6" xfId="32346" xr:uid="{6EAFEDFA-462E-4AB0-B463-90CDD3C73DD0}"/>
    <cellStyle name="Comma 3 6 6" xfId="2152" xr:uid="{ED9AADAC-AC47-426A-BE58-102F3A5B316E}"/>
    <cellStyle name="Comma 3 6 6 2" xfId="5955" xr:uid="{09D6E127-7E66-4A8F-B5B5-95869F616130}"/>
    <cellStyle name="Comma 3 6 6 2 2" xfId="13766" xr:uid="{58EAD655-76C2-4506-994A-F234E5BB4C5C}"/>
    <cellStyle name="Comma 3 6 6 2 2 2" xfId="29177" xr:uid="{376330B8-A423-4262-A1C7-04E67B39FB9E}"/>
    <cellStyle name="Comma 3 6 6 2 2 2 2" xfId="60001" xr:uid="{F44460EB-6CCC-4EAB-B043-390BAC5747CD}"/>
    <cellStyle name="Comma 3 6 6 2 2 3" xfId="44591" xr:uid="{19AEEE25-ED3C-4A02-A6E4-758162BDB695}"/>
    <cellStyle name="Comma 3 6 6 2 3" xfId="21368" xr:uid="{6FEA3C95-FEC6-419B-8F55-29848931AC88}"/>
    <cellStyle name="Comma 3 6 6 2 3 2" xfId="52192" xr:uid="{0411CA5D-5942-4121-BDAA-D812C3583DDC}"/>
    <cellStyle name="Comma 3 6 6 2 4" xfId="36782" xr:uid="{D2E7DB42-FF61-404E-9D95-7AF1F0D8C258}"/>
    <cellStyle name="Comma 3 6 6 3" xfId="9963" xr:uid="{1EECA158-F3F2-4DF0-9093-1A62A2A1C218}"/>
    <cellStyle name="Comma 3 6 6 3 2" xfId="25374" xr:uid="{678FEE62-717D-489E-A071-26D301A4527E}"/>
    <cellStyle name="Comma 3 6 6 3 2 2" xfId="56198" xr:uid="{B3558E4D-C14A-48A4-8375-97AE87408EAD}"/>
    <cellStyle name="Comma 3 6 6 3 3" xfId="40788" xr:uid="{2BB5A7EC-6CAF-4023-B81E-F8540F8B08F9}"/>
    <cellStyle name="Comma 3 6 6 4" xfId="17565" xr:uid="{9FF28D07-7661-4B8C-B3DB-C50503847AC9}"/>
    <cellStyle name="Comma 3 6 6 4 2" xfId="48389" xr:uid="{25D369C7-6FF7-45E5-B4F5-4B8BAE41984F}"/>
    <cellStyle name="Comma 3 6 6 5" xfId="32979" xr:uid="{A9212BDB-8C07-4D68-A86F-23C5411767B2}"/>
    <cellStyle name="Comma 3 6 7" xfId="4056" xr:uid="{27AA1BDC-78CF-4583-AEAD-D078EDE6F79D}"/>
    <cellStyle name="Comma 3 6 7 2" xfId="11867" xr:uid="{737266C9-156F-40AE-AB6B-0F3DFC9F9DB3}"/>
    <cellStyle name="Comma 3 6 7 2 2" xfId="27278" xr:uid="{664E47A2-6EA2-45A9-A0EC-705FE072F9B8}"/>
    <cellStyle name="Comma 3 6 7 2 2 2" xfId="58102" xr:uid="{82202400-54AB-45C2-B836-5451D647369B}"/>
    <cellStyle name="Comma 3 6 7 2 3" xfId="42692" xr:uid="{902A7F97-EB27-46E4-8E76-71956AE1870A}"/>
    <cellStyle name="Comma 3 6 7 3" xfId="19469" xr:uid="{D001B026-20AB-4419-89A8-8CA2F3D45283}"/>
    <cellStyle name="Comma 3 6 7 3 2" xfId="50293" xr:uid="{110BA765-EB9F-4D74-9E0D-0B3180690E1E}"/>
    <cellStyle name="Comma 3 6 7 4" xfId="34883" xr:uid="{9C0BC0E6-EA62-4267-B929-1172E9071B67}"/>
    <cellStyle name="Comma 3 6 8" xfId="8064" xr:uid="{65FEF502-3B1C-46C9-82B2-32DABAD79B72}"/>
    <cellStyle name="Comma 3 6 8 2" xfId="23475" xr:uid="{6957C2FD-F994-4A5E-B463-5E7929483F62}"/>
    <cellStyle name="Comma 3 6 8 2 2" xfId="54299" xr:uid="{99EF11F8-5095-4C30-8E48-BFF4F80965E3}"/>
    <cellStyle name="Comma 3 6 8 3" xfId="38889" xr:uid="{29751223-7106-4194-823C-18B3CB2D3855}"/>
    <cellStyle name="Comma 3 6 9" xfId="7855" xr:uid="{0BD2B341-12E1-4422-B046-768404BB4BF5}"/>
    <cellStyle name="Comma 3 6 9 2" xfId="23266" xr:uid="{80EEDD34-A8AA-492A-A0EB-2E7885243F58}"/>
    <cellStyle name="Comma 3 6 9 2 2" xfId="54090" xr:uid="{E12B9E81-BC73-4589-B939-1CDB1FC52D98}"/>
    <cellStyle name="Comma 3 6 9 3" xfId="38680" xr:uid="{EFE00433-DEF5-4A49-B753-6A611C2AB448}"/>
    <cellStyle name="Comma 3 7" xfId="164" xr:uid="{2A6CB4CD-DBAB-4901-B1D0-6208412B34EB}"/>
    <cellStyle name="Comma 3 7 10" xfId="15586" xr:uid="{BDF2DD5C-B931-47DE-A2A9-F66D8170C292}"/>
    <cellStyle name="Comma 3 7 10 2" xfId="46410" xr:uid="{B6874DFB-A4CB-410C-A792-8AEEA7C8882E}"/>
    <cellStyle name="Comma 3 7 11" xfId="31000" xr:uid="{042B1580-0D21-4BFF-BCED-C14ACEB898AE}"/>
    <cellStyle name="Comma 3 7 2" xfId="595" xr:uid="{0D4F4676-7510-492E-B933-FF415C355794}"/>
    <cellStyle name="Comma 3 7 2 2" xfId="1228" xr:uid="{835FB862-C0B0-4429-B2F7-A62A973FACFA}"/>
    <cellStyle name="Comma 3 7 2 2 2" xfId="3127" xr:uid="{F20841D3-BFEF-4E68-AFDB-D9388326F18E}"/>
    <cellStyle name="Comma 3 7 2 2 2 2" xfId="6930" xr:uid="{A4E99CCA-C072-4AE2-91AB-F1CD1C3B02C4}"/>
    <cellStyle name="Comma 3 7 2 2 2 2 2" xfId="14741" xr:uid="{ABECF575-F19B-4D75-B32D-3901031CABA2}"/>
    <cellStyle name="Comma 3 7 2 2 2 2 2 2" xfId="30152" xr:uid="{BF3785F6-ACB4-4CC1-BBA9-018ACB2B8EDB}"/>
    <cellStyle name="Comma 3 7 2 2 2 2 2 2 2" xfId="60976" xr:uid="{C1455FEB-16B4-4714-B0A0-9195CD7FBEF3}"/>
    <cellStyle name="Comma 3 7 2 2 2 2 2 3" xfId="45566" xr:uid="{E5A30395-C3EA-45C2-AFFB-EA845B3EAFF4}"/>
    <cellStyle name="Comma 3 7 2 2 2 2 3" xfId="22343" xr:uid="{B5715735-8F2A-4736-935C-8E97C833A3A9}"/>
    <cellStyle name="Comma 3 7 2 2 2 2 3 2" xfId="53167" xr:uid="{FF2E8B77-9F1E-4806-82DA-3EBE7ABEFF1E}"/>
    <cellStyle name="Comma 3 7 2 2 2 2 4" xfId="37757" xr:uid="{E18E65C8-9EC1-46E5-971B-B5B21ECB51DD}"/>
    <cellStyle name="Comma 3 7 2 2 2 3" xfId="10938" xr:uid="{E62CAEAB-3E40-4A3E-BA66-84FC7624956E}"/>
    <cellStyle name="Comma 3 7 2 2 2 3 2" xfId="26349" xr:uid="{C5A587F6-F28D-47E9-A552-031CFBB693A2}"/>
    <cellStyle name="Comma 3 7 2 2 2 3 2 2" xfId="57173" xr:uid="{2546248A-0E86-45E7-A22E-102960E4E5A7}"/>
    <cellStyle name="Comma 3 7 2 2 2 3 3" xfId="41763" xr:uid="{82FA05A4-9686-43B6-8238-39471CBC008D}"/>
    <cellStyle name="Comma 3 7 2 2 2 4" xfId="18540" xr:uid="{2FF9EEB9-B0A5-4C98-85E1-541213A04DCC}"/>
    <cellStyle name="Comma 3 7 2 2 2 4 2" xfId="49364" xr:uid="{DCF47CC2-7A18-43E5-9B9C-52D984E43117}"/>
    <cellStyle name="Comma 3 7 2 2 2 5" xfId="33954" xr:uid="{75F9AAE5-BB87-48C6-B35A-E42B933180CA}"/>
    <cellStyle name="Comma 3 7 2 2 3" xfId="5031" xr:uid="{A35FF392-9EA5-4CC6-87BC-CF5164E53CFE}"/>
    <cellStyle name="Comma 3 7 2 2 3 2" xfId="12842" xr:uid="{1CCAA9D9-AB39-482D-A4FC-C88C83318418}"/>
    <cellStyle name="Comma 3 7 2 2 3 2 2" xfId="28253" xr:uid="{95AA4551-C209-40D2-BF6A-93FDE70671CE}"/>
    <cellStyle name="Comma 3 7 2 2 3 2 2 2" xfId="59077" xr:uid="{6AECC345-4BEE-499D-9471-4987BE38F81B}"/>
    <cellStyle name="Comma 3 7 2 2 3 2 3" xfId="43667" xr:uid="{171CBBEF-64E1-4ACE-9DFF-AFDE9565A524}"/>
    <cellStyle name="Comma 3 7 2 2 3 3" xfId="20444" xr:uid="{6353CEA8-967A-49AB-82B8-705E9F76B8A8}"/>
    <cellStyle name="Comma 3 7 2 2 3 3 2" xfId="51268" xr:uid="{8E4E6898-50ED-4676-90B7-E5A70875CA5A}"/>
    <cellStyle name="Comma 3 7 2 2 3 4" xfId="35858" xr:uid="{DB70A8E8-AB7E-407C-A548-386A176391B8}"/>
    <cellStyle name="Comma 3 7 2 2 4" xfId="9039" xr:uid="{0FBE2F8A-ACBC-4F13-AB21-8EF7E36E1285}"/>
    <cellStyle name="Comma 3 7 2 2 4 2" xfId="24450" xr:uid="{CA916FD6-24C3-415D-8E3B-F2671083286A}"/>
    <cellStyle name="Comma 3 7 2 2 4 2 2" xfId="55274" xr:uid="{5392D488-E73C-4262-B11C-D18777047373}"/>
    <cellStyle name="Comma 3 7 2 2 4 3" xfId="39864" xr:uid="{94374D26-A8BE-4E26-B6BA-F9DD3E7DE051}"/>
    <cellStyle name="Comma 3 7 2 2 5" xfId="16641" xr:uid="{5F39B22C-984A-4F9D-84C9-F51992C13E69}"/>
    <cellStyle name="Comma 3 7 2 2 5 2" xfId="47465" xr:uid="{ED3CBA5C-BBF4-4187-ACC7-2AE3BA69DF10}"/>
    <cellStyle name="Comma 3 7 2 2 6" xfId="32055" xr:uid="{4E1FC405-2540-497E-995B-340EED3FCD74}"/>
    <cellStyle name="Comma 3 7 2 3" xfId="1861" xr:uid="{3F78D50D-416D-4A00-A758-758CFD42FE5C}"/>
    <cellStyle name="Comma 3 7 2 3 2" xfId="3760" xr:uid="{02665841-CF57-41EB-9E07-185B27F3CC45}"/>
    <cellStyle name="Comma 3 7 2 3 2 2" xfId="7563" xr:uid="{4328793D-CB61-4E22-866F-D26345CDCF8D}"/>
    <cellStyle name="Comma 3 7 2 3 2 2 2" xfId="15374" xr:uid="{3FF3EA15-40A6-463C-A434-5DB005045B5A}"/>
    <cellStyle name="Comma 3 7 2 3 2 2 2 2" xfId="30785" xr:uid="{09E1EFA8-493B-4E29-93CA-617A4F0433CA}"/>
    <cellStyle name="Comma 3 7 2 3 2 2 2 2 2" xfId="61609" xr:uid="{42251A62-828D-44B1-8773-2ECDD51B180A}"/>
    <cellStyle name="Comma 3 7 2 3 2 2 2 3" xfId="46199" xr:uid="{4D4C24FB-B440-4434-8253-957A8DF182DC}"/>
    <cellStyle name="Comma 3 7 2 3 2 2 3" xfId="22976" xr:uid="{4AF03FDF-2074-4B7B-8C2D-43E5583610F6}"/>
    <cellStyle name="Comma 3 7 2 3 2 2 3 2" xfId="53800" xr:uid="{DF9B8215-252C-4836-94CD-175607113773}"/>
    <cellStyle name="Comma 3 7 2 3 2 2 4" xfId="38390" xr:uid="{8694150A-B10F-42F5-979F-FEAE15149D80}"/>
    <cellStyle name="Comma 3 7 2 3 2 3" xfId="11571" xr:uid="{5B2385A5-6F66-4DC7-BD8D-B8F760528D94}"/>
    <cellStyle name="Comma 3 7 2 3 2 3 2" xfId="26982" xr:uid="{D5E395AC-C780-412A-BDB0-02B6874F5ED6}"/>
    <cellStyle name="Comma 3 7 2 3 2 3 2 2" xfId="57806" xr:uid="{287DAB08-B781-4DE3-B2CC-A930D6B76D32}"/>
    <cellStyle name="Comma 3 7 2 3 2 3 3" xfId="42396" xr:uid="{28A24418-1BDA-4B56-9BD5-5125B993A54F}"/>
    <cellStyle name="Comma 3 7 2 3 2 4" xfId="19173" xr:uid="{6718133A-31BB-45AA-897D-F117BE5760A5}"/>
    <cellStyle name="Comma 3 7 2 3 2 4 2" xfId="49997" xr:uid="{CE13B869-5334-4D74-B684-66343F6ADFE3}"/>
    <cellStyle name="Comma 3 7 2 3 2 5" xfId="34587" xr:uid="{CA0797BE-F52A-4AF3-AB2E-0A327B063D36}"/>
    <cellStyle name="Comma 3 7 2 3 3" xfId="5664" xr:uid="{3C64B9B0-D739-4341-82B2-CCD44D155B4A}"/>
    <cellStyle name="Comma 3 7 2 3 3 2" xfId="13475" xr:uid="{D9B6DA9F-DD77-44D3-AA74-F08734E73AB4}"/>
    <cellStyle name="Comma 3 7 2 3 3 2 2" xfId="28886" xr:uid="{333B59A8-31FD-4461-A825-02749CDA5899}"/>
    <cellStyle name="Comma 3 7 2 3 3 2 2 2" xfId="59710" xr:uid="{735D5DF8-DED1-4CB9-880B-EBCE762FE51E}"/>
    <cellStyle name="Comma 3 7 2 3 3 2 3" xfId="44300" xr:uid="{E080B82C-1FA4-4C4C-B116-D5F2F0458023}"/>
    <cellStyle name="Comma 3 7 2 3 3 3" xfId="21077" xr:uid="{9FDB814F-591E-429F-89DA-4445FD6F69F1}"/>
    <cellStyle name="Comma 3 7 2 3 3 3 2" xfId="51901" xr:uid="{65A72916-3F87-4E49-99C6-9AA539187E6C}"/>
    <cellStyle name="Comma 3 7 2 3 3 4" xfId="36491" xr:uid="{2E6BA1EF-9E06-4993-B32A-4AFAB64D348F}"/>
    <cellStyle name="Comma 3 7 2 3 4" xfId="9672" xr:uid="{1C2FB3E6-6CD9-40E2-874C-5B2B35318D66}"/>
    <cellStyle name="Comma 3 7 2 3 4 2" xfId="25083" xr:uid="{F181EB82-151F-461A-A7A1-D74C097C544B}"/>
    <cellStyle name="Comma 3 7 2 3 4 2 2" xfId="55907" xr:uid="{2912211C-5010-4EE6-9350-D8D0BBE8A325}"/>
    <cellStyle name="Comma 3 7 2 3 4 3" xfId="40497" xr:uid="{137E842E-942F-4BB8-B6C0-61D457131C26}"/>
    <cellStyle name="Comma 3 7 2 3 5" xfId="17274" xr:uid="{C6E86549-3A12-4C23-A5AD-27C8A6EF12A1}"/>
    <cellStyle name="Comma 3 7 2 3 5 2" xfId="48098" xr:uid="{720E38CB-FDF8-487F-8D95-1EB6745659A7}"/>
    <cellStyle name="Comma 3 7 2 3 6" xfId="32688" xr:uid="{B9DB1491-7859-43E7-96FA-1E25CC204642}"/>
    <cellStyle name="Comma 3 7 2 4" xfId="2494" xr:uid="{7F500860-0BFF-4796-B2FF-6AD9BD5ABB20}"/>
    <cellStyle name="Comma 3 7 2 4 2" xfId="6297" xr:uid="{F8DFBF94-B7D2-4738-A3FA-DCE9C4C1F812}"/>
    <cellStyle name="Comma 3 7 2 4 2 2" xfId="14108" xr:uid="{FC5B2596-C246-48A9-91E7-9535E947FC25}"/>
    <cellStyle name="Comma 3 7 2 4 2 2 2" xfId="29519" xr:uid="{FBA637F2-94C5-4F8E-A7FE-438FE2BED9B7}"/>
    <cellStyle name="Comma 3 7 2 4 2 2 2 2" xfId="60343" xr:uid="{44CA9ACC-CA7B-4901-9C39-CEA388FCD474}"/>
    <cellStyle name="Comma 3 7 2 4 2 2 3" xfId="44933" xr:uid="{6EF165BD-34DB-4451-9355-39839BB0B536}"/>
    <cellStyle name="Comma 3 7 2 4 2 3" xfId="21710" xr:uid="{5DDE160E-E324-4B02-B9E7-FD55750507D9}"/>
    <cellStyle name="Comma 3 7 2 4 2 3 2" xfId="52534" xr:uid="{43B3B61A-E321-4BCC-B17E-920DC3E17043}"/>
    <cellStyle name="Comma 3 7 2 4 2 4" xfId="37124" xr:uid="{3FCA9169-EABA-4C00-AFE2-2B02F7B9A1FF}"/>
    <cellStyle name="Comma 3 7 2 4 3" xfId="10305" xr:uid="{E65A3494-E8E2-4AA2-AAAC-505E2E433B6F}"/>
    <cellStyle name="Comma 3 7 2 4 3 2" xfId="25716" xr:uid="{86DAFFEF-40D0-41E1-B89F-412BB8E817FE}"/>
    <cellStyle name="Comma 3 7 2 4 3 2 2" xfId="56540" xr:uid="{DDD5054C-AF57-4CE2-8F55-B09C264DEF99}"/>
    <cellStyle name="Comma 3 7 2 4 3 3" xfId="41130" xr:uid="{CB7048A8-6674-4A2A-9AF5-750A66E45B16}"/>
    <cellStyle name="Comma 3 7 2 4 4" xfId="17907" xr:uid="{3C804DFB-3C9E-491D-A4A5-F71B37F7C749}"/>
    <cellStyle name="Comma 3 7 2 4 4 2" xfId="48731" xr:uid="{03576030-ECAC-4E6F-B393-EF1E7093E7E9}"/>
    <cellStyle name="Comma 3 7 2 4 5" xfId="33321" xr:uid="{1747F809-BD11-4012-A208-6E1461DC3BEE}"/>
    <cellStyle name="Comma 3 7 2 5" xfId="4398" xr:uid="{39C50B69-896E-4D2B-8886-85C6F46425C8}"/>
    <cellStyle name="Comma 3 7 2 5 2" xfId="12209" xr:uid="{F1FFF0C0-4906-429F-819D-CAEDA3F942C1}"/>
    <cellStyle name="Comma 3 7 2 5 2 2" xfId="27620" xr:uid="{701A0C2E-4714-4E8A-BFCC-D53C42312FB0}"/>
    <cellStyle name="Comma 3 7 2 5 2 2 2" xfId="58444" xr:uid="{4257B619-FD6E-4652-A96E-04877558B2F6}"/>
    <cellStyle name="Comma 3 7 2 5 2 3" xfId="43034" xr:uid="{1D6AC999-E41A-4F09-833A-6F5469FB21FA}"/>
    <cellStyle name="Comma 3 7 2 5 3" xfId="19811" xr:uid="{7CC3F07D-B2C9-4D52-A97C-6B40BF921461}"/>
    <cellStyle name="Comma 3 7 2 5 3 2" xfId="50635" xr:uid="{CA1DD9D4-5F5E-4185-B46D-27BF83DB1040}"/>
    <cellStyle name="Comma 3 7 2 5 4" xfId="35225" xr:uid="{7BFC2EE1-82B6-4599-ADF9-4BCF0449C00C}"/>
    <cellStyle name="Comma 3 7 2 6" xfId="8406" xr:uid="{D5018C91-9B05-4A68-B777-1D78E197F0EE}"/>
    <cellStyle name="Comma 3 7 2 6 2" xfId="23817" xr:uid="{889D2069-13DC-44FF-A01F-901CE97BA8AD}"/>
    <cellStyle name="Comma 3 7 2 6 2 2" xfId="54641" xr:uid="{09201D3A-8634-4C00-951B-5FD5E3CF69A6}"/>
    <cellStyle name="Comma 3 7 2 6 3" xfId="39231" xr:uid="{E4C4A889-8973-444D-AE04-607DE4B59A3C}"/>
    <cellStyle name="Comma 3 7 2 7" xfId="16008" xr:uid="{24AC267C-08B7-41E4-B22D-F4E479156783}"/>
    <cellStyle name="Comma 3 7 2 7 2" xfId="46832" xr:uid="{077EFDFC-C117-4121-A30E-94AC79BCBE51}"/>
    <cellStyle name="Comma 3 7 2 8" xfId="31422" xr:uid="{5186E601-541D-486F-BE59-2B81AB012A09}"/>
    <cellStyle name="Comma 3 7 3" xfId="386" xr:uid="{F9B55618-AD5A-4231-BBBB-15569F71809B}"/>
    <cellStyle name="Comma 3 7 3 2" xfId="1019" xr:uid="{703E8BD5-46A4-4EF7-B8F9-A7219E152B9B}"/>
    <cellStyle name="Comma 3 7 3 2 2" xfId="2918" xr:uid="{779736A6-E8FE-4A32-ABA9-9AEABB9BA20F}"/>
    <cellStyle name="Comma 3 7 3 2 2 2" xfId="6721" xr:uid="{9BB67748-E62B-4D42-A974-8B9050DECE75}"/>
    <cellStyle name="Comma 3 7 3 2 2 2 2" xfId="14532" xr:uid="{40F0A467-EF46-4C23-8955-74285C4F5384}"/>
    <cellStyle name="Comma 3 7 3 2 2 2 2 2" xfId="29943" xr:uid="{C9C02D2A-4157-4F3D-9C83-6FCF402EF3DA}"/>
    <cellStyle name="Comma 3 7 3 2 2 2 2 2 2" xfId="60767" xr:uid="{8D1D6963-044B-4E8C-819E-950A2AFEC844}"/>
    <cellStyle name="Comma 3 7 3 2 2 2 2 3" xfId="45357" xr:uid="{6080577E-E3AF-4D54-9B93-1CBC1E5B4A98}"/>
    <cellStyle name="Comma 3 7 3 2 2 2 3" xfId="22134" xr:uid="{30F256B8-A741-4605-BC50-6F3215428942}"/>
    <cellStyle name="Comma 3 7 3 2 2 2 3 2" xfId="52958" xr:uid="{F9AE5877-54BE-42AA-9AB9-9458E323D580}"/>
    <cellStyle name="Comma 3 7 3 2 2 2 4" xfId="37548" xr:uid="{77403398-DBB2-47DF-B7E5-15F43A79E3DF}"/>
    <cellStyle name="Comma 3 7 3 2 2 3" xfId="10729" xr:uid="{A9BAAF9C-6CF4-42CF-9A81-2AAC059ACE76}"/>
    <cellStyle name="Comma 3 7 3 2 2 3 2" xfId="26140" xr:uid="{0F76FC38-6A56-4DDA-82B0-041909FD53A2}"/>
    <cellStyle name="Comma 3 7 3 2 2 3 2 2" xfId="56964" xr:uid="{CB13D963-E8E5-4135-9DAD-EE72163F31CA}"/>
    <cellStyle name="Comma 3 7 3 2 2 3 3" xfId="41554" xr:uid="{855DC5E8-D235-442F-88F2-60E933619FAD}"/>
    <cellStyle name="Comma 3 7 3 2 2 4" xfId="18331" xr:uid="{F3706B33-A88E-4907-A903-7654426CD6E5}"/>
    <cellStyle name="Comma 3 7 3 2 2 4 2" xfId="49155" xr:uid="{425A7F61-83E6-457C-8547-C9A2EE205C10}"/>
    <cellStyle name="Comma 3 7 3 2 2 5" xfId="33745" xr:uid="{3C46627A-B8B7-4483-8C7B-61336DA22D38}"/>
    <cellStyle name="Comma 3 7 3 2 3" xfId="4822" xr:uid="{812DDB8F-C8D6-4F7B-B00D-87C6725042C9}"/>
    <cellStyle name="Comma 3 7 3 2 3 2" xfId="12633" xr:uid="{63016CB5-B536-4262-9E20-9C171C75F8E9}"/>
    <cellStyle name="Comma 3 7 3 2 3 2 2" xfId="28044" xr:uid="{12AD1A8B-3ECB-4C62-B018-3C7AC8163FFE}"/>
    <cellStyle name="Comma 3 7 3 2 3 2 2 2" xfId="58868" xr:uid="{9ED71291-9BC7-44D8-A279-F7A904CEB90D}"/>
    <cellStyle name="Comma 3 7 3 2 3 2 3" xfId="43458" xr:uid="{F6BEA31B-8DBC-45D6-8AB5-7EF86EE68776}"/>
    <cellStyle name="Comma 3 7 3 2 3 3" xfId="20235" xr:uid="{F4E702B4-D687-47D6-96F2-DEA113EEDF62}"/>
    <cellStyle name="Comma 3 7 3 2 3 3 2" xfId="51059" xr:uid="{437E1E5B-4B3D-4EAF-8AE1-E76F3A959404}"/>
    <cellStyle name="Comma 3 7 3 2 3 4" xfId="35649" xr:uid="{C7B690E5-AC7D-4D82-8AD2-3A4E535C163E}"/>
    <cellStyle name="Comma 3 7 3 2 4" xfId="8830" xr:uid="{D4971643-912B-42D8-8028-B9AB239B272D}"/>
    <cellStyle name="Comma 3 7 3 2 4 2" xfId="24241" xr:uid="{C692E0DF-72FA-4C45-B059-688DE36C4714}"/>
    <cellStyle name="Comma 3 7 3 2 4 2 2" xfId="55065" xr:uid="{AC789D49-A5D0-4B3E-89A4-A6648AA4F9FD}"/>
    <cellStyle name="Comma 3 7 3 2 4 3" xfId="39655" xr:uid="{607DB9DD-D2C7-49CB-94A8-22B62057DC1F}"/>
    <cellStyle name="Comma 3 7 3 2 5" xfId="16432" xr:uid="{4D6A18BC-66DB-4536-B50F-8E5AEF17EEEF}"/>
    <cellStyle name="Comma 3 7 3 2 5 2" xfId="47256" xr:uid="{7E0A28B2-A437-4563-B1E5-02F301729093}"/>
    <cellStyle name="Comma 3 7 3 2 6" xfId="31846" xr:uid="{D6AD6A0B-D85D-46A4-A957-46844E246D09}"/>
    <cellStyle name="Comma 3 7 3 3" xfId="1652" xr:uid="{A845A522-C3E5-415C-909F-176F0316553C}"/>
    <cellStyle name="Comma 3 7 3 3 2" xfId="3551" xr:uid="{B431AE86-DC0D-4F80-8B92-01E61CAB5ED1}"/>
    <cellStyle name="Comma 3 7 3 3 2 2" xfId="7354" xr:uid="{43467A43-1E67-435F-AE5A-0A799F3D566D}"/>
    <cellStyle name="Comma 3 7 3 3 2 2 2" xfId="15165" xr:uid="{70207A4C-24CD-4877-9E8A-24A1F9AB996B}"/>
    <cellStyle name="Comma 3 7 3 3 2 2 2 2" xfId="30576" xr:uid="{48ED919C-5925-48B5-BF3B-09EE7C9D1A99}"/>
    <cellStyle name="Comma 3 7 3 3 2 2 2 2 2" xfId="61400" xr:uid="{1374D02A-A945-454B-9927-AE6DC1E3439F}"/>
    <cellStyle name="Comma 3 7 3 3 2 2 2 3" xfId="45990" xr:uid="{D0648EF7-AD2D-4FE5-ACB8-7277FFCBED93}"/>
    <cellStyle name="Comma 3 7 3 3 2 2 3" xfId="22767" xr:uid="{8DB4FEC8-5259-4E2D-94A7-AB99893C01FD}"/>
    <cellStyle name="Comma 3 7 3 3 2 2 3 2" xfId="53591" xr:uid="{93C7C10D-4E61-49F4-B2A0-889928918669}"/>
    <cellStyle name="Comma 3 7 3 3 2 2 4" xfId="38181" xr:uid="{64DAA2F8-0B8C-4FAF-B39C-8792C2391AB0}"/>
    <cellStyle name="Comma 3 7 3 3 2 3" xfId="11362" xr:uid="{165AE12A-B8B2-43DD-A534-E8D732E26567}"/>
    <cellStyle name="Comma 3 7 3 3 2 3 2" xfId="26773" xr:uid="{A9C5ACF3-5642-491D-945C-945C4823F3C4}"/>
    <cellStyle name="Comma 3 7 3 3 2 3 2 2" xfId="57597" xr:uid="{7D839DDD-E63E-49D7-B4C8-DE8CBE64BDF2}"/>
    <cellStyle name="Comma 3 7 3 3 2 3 3" xfId="42187" xr:uid="{49B482C0-6628-4702-8274-8E3D74E04C0D}"/>
    <cellStyle name="Comma 3 7 3 3 2 4" xfId="18964" xr:uid="{3D1E44C7-7593-4E1F-B9DF-9274FBBC9EFB}"/>
    <cellStyle name="Comma 3 7 3 3 2 4 2" xfId="49788" xr:uid="{014EC3E4-CB18-4F64-BE3B-15DBF84E9BEC}"/>
    <cellStyle name="Comma 3 7 3 3 2 5" xfId="34378" xr:uid="{0F37A4C8-F4B0-4B44-9D37-33F0F3D31E2A}"/>
    <cellStyle name="Comma 3 7 3 3 3" xfId="5455" xr:uid="{A1615749-7A91-43F5-93FE-FC4E5B5332A9}"/>
    <cellStyle name="Comma 3 7 3 3 3 2" xfId="13266" xr:uid="{00D60F8E-889A-4317-81D4-EAEF72BB8A5F}"/>
    <cellStyle name="Comma 3 7 3 3 3 2 2" xfId="28677" xr:uid="{33646B27-FB6C-4422-8252-BF3AE27C4407}"/>
    <cellStyle name="Comma 3 7 3 3 3 2 2 2" xfId="59501" xr:uid="{7DAB3A05-DF3B-4991-8538-51541BF52338}"/>
    <cellStyle name="Comma 3 7 3 3 3 2 3" xfId="44091" xr:uid="{C6C9D600-903A-47CB-B7B3-CB6BAEE9DD55}"/>
    <cellStyle name="Comma 3 7 3 3 3 3" xfId="20868" xr:uid="{B5CCEBEB-9C9D-4AF0-BDFF-7AB7B8464B13}"/>
    <cellStyle name="Comma 3 7 3 3 3 3 2" xfId="51692" xr:uid="{6A732209-BA5F-40CF-975B-246D7EEFF311}"/>
    <cellStyle name="Comma 3 7 3 3 3 4" xfId="36282" xr:uid="{7DED00DF-37BD-4749-A24C-066786D20C19}"/>
    <cellStyle name="Comma 3 7 3 3 4" xfId="9463" xr:uid="{3F06E950-A96E-4480-8666-1073FC96CB21}"/>
    <cellStyle name="Comma 3 7 3 3 4 2" xfId="24874" xr:uid="{1E7F548A-DB9D-4713-8FF4-5FFF2EA7DD51}"/>
    <cellStyle name="Comma 3 7 3 3 4 2 2" xfId="55698" xr:uid="{DCF9FDD8-2309-4DD7-A373-3E1855044CBD}"/>
    <cellStyle name="Comma 3 7 3 3 4 3" xfId="40288" xr:uid="{C1D23C1A-88C7-4E29-B0E7-24BD82607039}"/>
    <cellStyle name="Comma 3 7 3 3 5" xfId="17065" xr:uid="{24F75AD7-9AD6-421E-8A3E-230A7A72725E}"/>
    <cellStyle name="Comma 3 7 3 3 5 2" xfId="47889" xr:uid="{40F3A625-9120-4C37-9755-09AA7E95D4F8}"/>
    <cellStyle name="Comma 3 7 3 3 6" xfId="32479" xr:uid="{66A66DBF-9D06-4273-A848-628E94BFD95B}"/>
    <cellStyle name="Comma 3 7 3 4" xfId="2285" xr:uid="{FAE4FCBE-F5C1-4FB8-B1B2-5771B4C23F15}"/>
    <cellStyle name="Comma 3 7 3 4 2" xfId="6088" xr:uid="{BD522E79-1F29-407C-B5DB-B32506D6D616}"/>
    <cellStyle name="Comma 3 7 3 4 2 2" xfId="13899" xr:uid="{DE79A545-00D1-45B5-8636-DB3E5EEAC239}"/>
    <cellStyle name="Comma 3 7 3 4 2 2 2" xfId="29310" xr:uid="{535B7076-661F-4810-B98B-C67437E317C6}"/>
    <cellStyle name="Comma 3 7 3 4 2 2 2 2" xfId="60134" xr:uid="{FC07286D-19F2-4586-B399-F04AB748E30A}"/>
    <cellStyle name="Comma 3 7 3 4 2 2 3" xfId="44724" xr:uid="{9F512346-FEB4-4289-B24C-10F4EC532BC2}"/>
    <cellStyle name="Comma 3 7 3 4 2 3" xfId="21501" xr:uid="{D5527FDE-8468-4C4B-A06A-EDDB47AFD6CE}"/>
    <cellStyle name="Comma 3 7 3 4 2 3 2" xfId="52325" xr:uid="{9C0E8718-34A7-4E59-AD9C-2249A4A9A93E}"/>
    <cellStyle name="Comma 3 7 3 4 2 4" xfId="36915" xr:uid="{9D97F5DD-183E-43BF-8445-4A09EEEEC4E5}"/>
    <cellStyle name="Comma 3 7 3 4 3" xfId="10096" xr:uid="{0C001C02-9EC0-46C9-82AB-69D2A7700C19}"/>
    <cellStyle name="Comma 3 7 3 4 3 2" xfId="25507" xr:uid="{9E2F8BF4-602D-4DAA-8334-B0C6C5CF99C8}"/>
    <cellStyle name="Comma 3 7 3 4 3 2 2" xfId="56331" xr:uid="{9ACEF6F6-5C49-4376-8C53-B07BBEADBB38}"/>
    <cellStyle name="Comma 3 7 3 4 3 3" xfId="40921" xr:uid="{F0972730-2592-43D4-A225-62E81A64BC11}"/>
    <cellStyle name="Comma 3 7 3 4 4" xfId="17698" xr:uid="{A23C2871-234E-4923-ABA1-D73F6EC8ADEA}"/>
    <cellStyle name="Comma 3 7 3 4 4 2" xfId="48522" xr:uid="{E1B15CB5-D618-479C-BA57-F33F03886C88}"/>
    <cellStyle name="Comma 3 7 3 4 5" xfId="33112" xr:uid="{E26725B6-6C6E-4650-AB4A-40F16FCE14C2}"/>
    <cellStyle name="Comma 3 7 3 5" xfId="4189" xr:uid="{E3694CC3-F2EA-4CB0-BC4C-AA7D3A2B3993}"/>
    <cellStyle name="Comma 3 7 3 5 2" xfId="12000" xr:uid="{12E7D11C-1A93-4AC5-A16B-028BA9539134}"/>
    <cellStyle name="Comma 3 7 3 5 2 2" xfId="27411" xr:uid="{858CFC8D-FDA9-4689-ACA3-445C9F503E72}"/>
    <cellStyle name="Comma 3 7 3 5 2 2 2" xfId="58235" xr:uid="{634326A7-1EDA-40A4-B5F8-B9C2BF8FED7D}"/>
    <cellStyle name="Comma 3 7 3 5 2 3" xfId="42825" xr:uid="{A92B748B-BA51-4CFA-929B-49E254A22E88}"/>
    <cellStyle name="Comma 3 7 3 5 3" xfId="19602" xr:uid="{F884ECAA-BA52-4693-930E-0F847CF3F4DA}"/>
    <cellStyle name="Comma 3 7 3 5 3 2" xfId="50426" xr:uid="{FC256594-749E-406E-A64F-0FEC018D6993}"/>
    <cellStyle name="Comma 3 7 3 5 4" xfId="35016" xr:uid="{B0D614A7-EE71-44AD-952E-3DEB8E7084AA}"/>
    <cellStyle name="Comma 3 7 3 6" xfId="8197" xr:uid="{C455D6F6-26D2-4AAF-89A2-939706B2E46C}"/>
    <cellStyle name="Comma 3 7 3 6 2" xfId="23608" xr:uid="{1192F102-53CE-4847-A308-B82F2FC018AD}"/>
    <cellStyle name="Comma 3 7 3 6 2 2" xfId="54432" xr:uid="{70231E29-9AD2-41E5-AEB8-83CB4B6561DF}"/>
    <cellStyle name="Comma 3 7 3 6 3" xfId="39022" xr:uid="{D63AB814-D224-4993-BDDF-1EE4BE1829B8}"/>
    <cellStyle name="Comma 3 7 3 7" xfId="15799" xr:uid="{71488066-7548-4E08-BF36-146CE4770798}"/>
    <cellStyle name="Comma 3 7 3 7 2" xfId="46623" xr:uid="{F080E14D-DDBB-49E6-8EC8-019524DE1DB5}"/>
    <cellStyle name="Comma 3 7 3 8" xfId="31213" xr:uid="{30D5B405-5E3E-4A5B-8023-9D626E102D57}"/>
    <cellStyle name="Comma 3 7 4" xfId="806" xr:uid="{9557BC66-EADA-43F4-9287-784E69D1FDD2}"/>
    <cellStyle name="Comma 3 7 4 2" xfId="2705" xr:uid="{48F25A80-69A0-439C-886C-36019FF10629}"/>
    <cellStyle name="Comma 3 7 4 2 2" xfId="6508" xr:uid="{59B7BDC6-072B-4054-84F5-B7DD3BC30B57}"/>
    <cellStyle name="Comma 3 7 4 2 2 2" xfId="14319" xr:uid="{5FAB5838-91ED-4BE7-BD85-02AF51694357}"/>
    <cellStyle name="Comma 3 7 4 2 2 2 2" xfId="29730" xr:uid="{0B84DE5A-19DA-47CF-BA33-F3231736EE3C}"/>
    <cellStyle name="Comma 3 7 4 2 2 2 2 2" xfId="60554" xr:uid="{E677A287-60A5-464F-8C5B-EAB2E25FA930}"/>
    <cellStyle name="Comma 3 7 4 2 2 2 3" xfId="45144" xr:uid="{8B9C743D-7F74-40AD-999E-551C28EE65E4}"/>
    <cellStyle name="Comma 3 7 4 2 2 3" xfId="21921" xr:uid="{1ED202F7-FBDA-4D41-9B49-7A84636B14D7}"/>
    <cellStyle name="Comma 3 7 4 2 2 3 2" xfId="52745" xr:uid="{74FA1769-9F9C-4F7A-982E-878567E86EE8}"/>
    <cellStyle name="Comma 3 7 4 2 2 4" xfId="37335" xr:uid="{61A51F18-D5CB-4AE1-8017-1CBDAFC85938}"/>
    <cellStyle name="Comma 3 7 4 2 3" xfId="10516" xr:uid="{AAABA777-DD6F-423D-9A8F-B7BAA09D95B4}"/>
    <cellStyle name="Comma 3 7 4 2 3 2" xfId="25927" xr:uid="{B03FE7B1-CC6C-447E-A530-E1D37F6FCDC5}"/>
    <cellStyle name="Comma 3 7 4 2 3 2 2" xfId="56751" xr:uid="{1DC72C8B-EACE-4182-8784-22B87089F10D}"/>
    <cellStyle name="Comma 3 7 4 2 3 3" xfId="41341" xr:uid="{506F057F-2A87-4A3C-9F81-A16F24B369DF}"/>
    <cellStyle name="Comma 3 7 4 2 4" xfId="18118" xr:uid="{AECF373A-D7A0-4D70-BA5F-6D257BB5E1B2}"/>
    <cellStyle name="Comma 3 7 4 2 4 2" xfId="48942" xr:uid="{6FEE8397-F4B9-48FD-B523-22B9D760B1F7}"/>
    <cellStyle name="Comma 3 7 4 2 5" xfId="33532" xr:uid="{173207B7-36CD-45D9-86F4-57588DFB58E5}"/>
    <cellStyle name="Comma 3 7 4 3" xfId="4609" xr:uid="{EB334072-127F-4F3E-A582-E076282A18D3}"/>
    <cellStyle name="Comma 3 7 4 3 2" xfId="12420" xr:uid="{FC488D5E-F964-4635-AD76-3B308241FE24}"/>
    <cellStyle name="Comma 3 7 4 3 2 2" xfId="27831" xr:uid="{8D9FD69B-1240-4639-8AA1-35F3A65F5829}"/>
    <cellStyle name="Comma 3 7 4 3 2 2 2" xfId="58655" xr:uid="{33E593E9-370D-481A-BDEF-96D433E36451}"/>
    <cellStyle name="Comma 3 7 4 3 2 3" xfId="43245" xr:uid="{89B88A89-3D50-4489-AEA9-A91F696BDF9B}"/>
    <cellStyle name="Comma 3 7 4 3 3" xfId="20022" xr:uid="{57BF3E9A-6F81-46F2-932B-1B83448E808E}"/>
    <cellStyle name="Comma 3 7 4 3 3 2" xfId="50846" xr:uid="{DFED47D7-49D0-42A0-963E-0FE2DB11E0D9}"/>
    <cellStyle name="Comma 3 7 4 3 4" xfId="35436" xr:uid="{08661B5B-5B46-460F-9BA6-85E99EBE13F9}"/>
    <cellStyle name="Comma 3 7 4 4" xfId="8617" xr:uid="{3AE482B8-8B4D-441E-9D4A-474DA6982E8E}"/>
    <cellStyle name="Comma 3 7 4 4 2" xfId="24028" xr:uid="{613ED1CC-2272-490B-B748-C2E33F873E09}"/>
    <cellStyle name="Comma 3 7 4 4 2 2" xfId="54852" xr:uid="{7904CD53-74E2-493C-9138-D30EFEECBA81}"/>
    <cellStyle name="Comma 3 7 4 4 3" xfId="39442" xr:uid="{05019FE4-C555-466F-BF5F-A0A1390F0CF4}"/>
    <cellStyle name="Comma 3 7 4 5" xfId="16219" xr:uid="{8EC1060D-5037-4994-84D4-E61B40EFB060}"/>
    <cellStyle name="Comma 3 7 4 5 2" xfId="47043" xr:uid="{1377CD11-A4D7-4554-9212-B9007D05FF71}"/>
    <cellStyle name="Comma 3 7 4 6" xfId="31633" xr:uid="{835278FB-D88E-4E6B-9459-3F409D82F4E4}"/>
    <cellStyle name="Comma 3 7 5" xfId="1439" xr:uid="{035901F4-8982-47BD-AED6-E33957CBF4AE}"/>
    <cellStyle name="Comma 3 7 5 2" xfId="3338" xr:uid="{D0983DBA-49AC-4F63-9155-2755056AE546}"/>
    <cellStyle name="Comma 3 7 5 2 2" xfId="7141" xr:uid="{D27F4D27-3B83-427A-AE8D-83098DBAFC70}"/>
    <cellStyle name="Comma 3 7 5 2 2 2" xfId="14952" xr:uid="{4D1981D8-D7D3-43B4-BB0C-72496DB3FC73}"/>
    <cellStyle name="Comma 3 7 5 2 2 2 2" xfId="30363" xr:uid="{5771A8E8-54B5-4895-B41C-6F62D6AB80F7}"/>
    <cellStyle name="Comma 3 7 5 2 2 2 2 2" xfId="61187" xr:uid="{646084EF-DAAF-4D52-84E7-DE38DF400690}"/>
    <cellStyle name="Comma 3 7 5 2 2 2 3" xfId="45777" xr:uid="{A82CAB4A-903C-427F-91DE-987779F92A62}"/>
    <cellStyle name="Comma 3 7 5 2 2 3" xfId="22554" xr:uid="{6784BA71-7F62-4B96-8E61-26574C856ECB}"/>
    <cellStyle name="Comma 3 7 5 2 2 3 2" xfId="53378" xr:uid="{A7A66DA5-5438-48AD-9730-16E07593F00F}"/>
    <cellStyle name="Comma 3 7 5 2 2 4" xfId="37968" xr:uid="{29072B80-9403-4D75-8564-DCEF1EA4DB39}"/>
    <cellStyle name="Comma 3 7 5 2 3" xfId="11149" xr:uid="{03F829B8-1D9A-47D5-A293-6EDA356FAED7}"/>
    <cellStyle name="Comma 3 7 5 2 3 2" xfId="26560" xr:uid="{0F58E6E2-2AE3-4C2A-AA05-C9A4C295527B}"/>
    <cellStyle name="Comma 3 7 5 2 3 2 2" xfId="57384" xr:uid="{C24A83CB-AE46-48CB-82D8-0B7DC3266F74}"/>
    <cellStyle name="Comma 3 7 5 2 3 3" xfId="41974" xr:uid="{B00A1F60-4BB0-47EA-AE97-D3D6CBC5281D}"/>
    <cellStyle name="Comma 3 7 5 2 4" xfId="18751" xr:uid="{8DEA7706-1BDA-4C03-842D-E0D829A297DF}"/>
    <cellStyle name="Comma 3 7 5 2 4 2" xfId="49575" xr:uid="{393D20BF-EF63-4186-9884-51AB815A88CA}"/>
    <cellStyle name="Comma 3 7 5 2 5" xfId="34165" xr:uid="{4613327B-7613-4B0C-90F3-0E3EB31187CC}"/>
    <cellStyle name="Comma 3 7 5 3" xfId="5242" xr:uid="{A7C1F8AF-AAA9-4AAD-9A73-BF76BE97485B}"/>
    <cellStyle name="Comma 3 7 5 3 2" xfId="13053" xr:uid="{7F3B949E-BFD5-4F59-AFD8-5ADC16E9DFA5}"/>
    <cellStyle name="Comma 3 7 5 3 2 2" xfId="28464" xr:uid="{5F706A08-F661-4CC7-8B84-B2E471C4372B}"/>
    <cellStyle name="Comma 3 7 5 3 2 2 2" xfId="59288" xr:uid="{5856C397-C987-4609-A636-7CDB7C03F868}"/>
    <cellStyle name="Comma 3 7 5 3 2 3" xfId="43878" xr:uid="{16114AFE-49D5-4057-8FED-F2EEF9C1D3FA}"/>
    <cellStyle name="Comma 3 7 5 3 3" xfId="20655" xr:uid="{3A422200-5973-4DC2-8B7D-44B54C4A3137}"/>
    <cellStyle name="Comma 3 7 5 3 3 2" xfId="51479" xr:uid="{C28F4982-7BDB-42EC-8273-3064BDFF5F2E}"/>
    <cellStyle name="Comma 3 7 5 3 4" xfId="36069" xr:uid="{5BC09EE5-2963-4246-955B-CE7562E18FBD}"/>
    <cellStyle name="Comma 3 7 5 4" xfId="9250" xr:uid="{56F9ED57-2671-4A93-A127-9F4BC99773A5}"/>
    <cellStyle name="Comma 3 7 5 4 2" xfId="24661" xr:uid="{0746989D-90D4-45FD-AAAB-680C4BAB6A8B}"/>
    <cellStyle name="Comma 3 7 5 4 2 2" xfId="55485" xr:uid="{D32D19EB-5BF0-4498-8F0B-9E14149AB8F0}"/>
    <cellStyle name="Comma 3 7 5 4 3" xfId="40075" xr:uid="{4B22654C-9590-431F-8C17-6030ABD399AD}"/>
    <cellStyle name="Comma 3 7 5 5" xfId="16852" xr:uid="{FCA7B6C3-7B3F-4110-9E3E-B594153C2351}"/>
    <cellStyle name="Comma 3 7 5 5 2" xfId="47676" xr:uid="{DA41F500-A559-4D42-8E28-D73E1743E946}"/>
    <cellStyle name="Comma 3 7 5 6" xfId="32266" xr:uid="{B2C8C109-EFE6-40D3-858C-9BCF37097C3E}"/>
    <cellStyle name="Comma 3 7 6" xfId="2072" xr:uid="{D665ED61-F67C-4496-A526-FBE68253A843}"/>
    <cellStyle name="Comma 3 7 6 2" xfId="5875" xr:uid="{8B43FF51-214A-4C44-A6BB-36BB6166C557}"/>
    <cellStyle name="Comma 3 7 6 2 2" xfId="13686" xr:uid="{FE873466-C727-49E7-B781-237AA89062D6}"/>
    <cellStyle name="Comma 3 7 6 2 2 2" xfId="29097" xr:uid="{7123221B-3317-4E6C-A564-052CD77CA54D}"/>
    <cellStyle name="Comma 3 7 6 2 2 2 2" xfId="59921" xr:uid="{7176689B-0446-4519-A7E5-E200F9318964}"/>
    <cellStyle name="Comma 3 7 6 2 2 3" xfId="44511" xr:uid="{3D975B0B-3A47-41FB-AFBA-899C27C4334A}"/>
    <cellStyle name="Comma 3 7 6 2 3" xfId="21288" xr:uid="{FCEA6513-53A9-4B6C-A21B-61F8194AF34E}"/>
    <cellStyle name="Comma 3 7 6 2 3 2" xfId="52112" xr:uid="{BD955045-B568-4084-8100-87D91A611814}"/>
    <cellStyle name="Comma 3 7 6 2 4" xfId="36702" xr:uid="{D5F5BC7F-F896-4745-A19D-1A8B2757D4A8}"/>
    <cellStyle name="Comma 3 7 6 3" xfId="9883" xr:uid="{317DB9DF-16EB-4FE0-A037-3BC32909DB2E}"/>
    <cellStyle name="Comma 3 7 6 3 2" xfId="25294" xr:uid="{F3BBE862-625D-4AB3-9802-B2F530D9C228}"/>
    <cellStyle name="Comma 3 7 6 3 2 2" xfId="56118" xr:uid="{0B31FCA8-D7C9-480A-9E1D-F0A0CA36DD2C}"/>
    <cellStyle name="Comma 3 7 6 3 3" xfId="40708" xr:uid="{B94C320A-6B05-440F-8A8F-1786C40B83B6}"/>
    <cellStyle name="Comma 3 7 6 4" xfId="17485" xr:uid="{AC50D2E1-E987-4777-83D2-8AF4330E4455}"/>
    <cellStyle name="Comma 3 7 6 4 2" xfId="48309" xr:uid="{59D0F3A6-5E79-4A6C-B47B-C21F3A63083D}"/>
    <cellStyle name="Comma 3 7 6 5" xfId="32899" xr:uid="{045D8E99-7550-4649-A65B-F88E7B00F591}"/>
    <cellStyle name="Comma 3 7 7" xfId="3976" xr:uid="{1FDA4FA4-C8AB-456F-A0B8-978FD0FEC3E4}"/>
    <cellStyle name="Comma 3 7 7 2" xfId="11787" xr:uid="{75D0A63B-19A9-4720-BDFC-4DF750D886C6}"/>
    <cellStyle name="Comma 3 7 7 2 2" xfId="27198" xr:uid="{7ECE0596-328A-4DCE-917C-CF2B58C0993D}"/>
    <cellStyle name="Comma 3 7 7 2 2 2" xfId="58022" xr:uid="{B760EE63-87A4-4EA3-8471-478F51FA85AF}"/>
    <cellStyle name="Comma 3 7 7 2 3" xfId="42612" xr:uid="{7A618A06-4121-4209-B5AE-D19D297F7F6D}"/>
    <cellStyle name="Comma 3 7 7 3" xfId="19389" xr:uid="{FE152DC6-3453-4277-9931-3CD5F5E91197}"/>
    <cellStyle name="Comma 3 7 7 3 2" xfId="50213" xr:uid="{E59AECF6-74C8-43F2-A512-CAF31AACF6DC}"/>
    <cellStyle name="Comma 3 7 7 4" xfId="34803" xr:uid="{4C8ADD96-7C07-4A66-AE38-6341A5560EB2}"/>
    <cellStyle name="Comma 3 7 8" xfId="7984" xr:uid="{1B7D77A2-6BA5-4D3D-812F-C8F8E4B58591}"/>
    <cellStyle name="Comma 3 7 8 2" xfId="23395" xr:uid="{831CF10C-9F7B-4954-9291-73895ECC5AB6}"/>
    <cellStyle name="Comma 3 7 8 2 2" xfId="54219" xr:uid="{E6F1263B-5AF4-4009-8630-899EC12C0252}"/>
    <cellStyle name="Comma 3 7 8 3" xfId="38809" xr:uid="{70A74FD8-E433-476A-8968-847A683CC158}"/>
    <cellStyle name="Comma 3 7 9" xfId="7775" xr:uid="{40CEB47D-99D8-468E-8E9F-8A69CA404890}"/>
    <cellStyle name="Comma 3 7 9 2" xfId="23186" xr:uid="{5D47ED80-E264-4980-A9FA-7AB0FBC4687E}"/>
    <cellStyle name="Comma 3 7 9 2 2" xfId="54010" xr:uid="{AE7E083F-7E48-478B-9549-33674978F323}"/>
    <cellStyle name="Comma 3 7 9 3" xfId="38600" xr:uid="{4F2FEB10-D16A-4337-97AF-A60D9A93EA8B}"/>
    <cellStyle name="Comma 3 8" xfId="550" xr:uid="{EEF9BD69-FC12-408C-88EB-A97991F867EF}"/>
    <cellStyle name="Comma 3 8 2" xfId="1183" xr:uid="{DAAF22D3-BBC1-49FE-B522-0D1DE7542F66}"/>
    <cellStyle name="Comma 3 8 2 2" xfId="3082" xr:uid="{C8314B4E-1996-4F78-AA90-592F6BDA5923}"/>
    <cellStyle name="Comma 3 8 2 2 2" xfId="6885" xr:uid="{D09AA37C-E7E1-4106-9C4D-73C8D022FA11}"/>
    <cellStyle name="Comma 3 8 2 2 2 2" xfId="14696" xr:uid="{3E3420D8-B6E9-4B95-864D-D02C9F716977}"/>
    <cellStyle name="Comma 3 8 2 2 2 2 2" xfId="30107" xr:uid="{29956EE0-373C-403F-A98D-E203FBEAC447}"/>
    <cellStyle name="Comma 3 8 2 2 2 2 2 2" xfId="60931" xr:uid="{5D70DEC0-1BD5-434E-8AF7-839CA27FF306}"/>
    <cellStyle name="Comma 3 8 2 2 2 2 3" xfId="45521" xr:uid="{AE02CA1F-EABC-4164-BC41-79B421031010}"/>
    <cellStyle name="Comma 3 8 2 2 2 3" xfId="22298" xr:uid="{C236951F-45C7-4061-8664-C1118AC20F55}"/>
    <cellStyle name="Comma 3 8 2 2 2 3 2" xfId="53122" xr:uid="{46030D0B-4BE4-41F4-8693-F1DF1F719449}"/>
    <cellStyle name="Comma 3 8 2 2 2 4" xfId="37712" xr:uid="{E527A0B4-CB7A-4AA9-AC2B-C7998E492631}"/>
    <cellStyle name="Comma 3 8 2 2 3" xfId="10893" xr:uid="{B7F149CD-C3BB-4CCB-B723-8F5A7FA5F7A0}"/>
    <cellStyle name="Comma 3 8 2 2 3 2" xfId="26304" xr:uid="{111968A4-8789-4E2C-9EFA-6BADAFA17218}"/>
    <cellStyle name="Comma 3 8 2 2 3 2 2" xfId="57128" xr:uid="{E9F7AA8B-3803-48CC-BFEC-591195B0DE67}"/>
    <cellStyle name="Comma 3 8 2 2 3 3" xfId="41718" xr:uid="{0E83018C-8A73-4DC9-9997-8C8076DC58E3}"/>
    <cellStyle name="Comma 3 8 2 2 4" xfId="18495" xr:uid="{E6993B84-1E47-41F7-BA79-EDB388DA0008}"/>
    <cellStyle name="Comma 3 8 2 2 4 2" xfId="49319" xr:uid="{D4AFB250-C643-4E07-AD77-CE91808F45E7}"/>
    <cellStyle name="Comma 3 8 2 2 5" xfId="33909" xr:uid="{FDD99389-1F89-441E-80E0-A9AAD9C37BCC}"/>
    <cellStyle name="Comma 3 8 2 3" xfId="4986" xr:uid="{0AD2AB99-CB45-4105-8AC4-1089DA503664}"/>
    <cellStyle name="Comma 3 8 2 3 2" xfId="12797" xr:uid="{E4A5F915-A5F8-412A-9C56-2A39849F2052}"/>
    <cellStyle name="Comma 3 8 2 3 2 2" xfId="28208" xr:uid="{4DB4B4A8-BF93-447F-B44F-93CC770D0324}"/>
    <cellStyle name="Comma 3 8 2 3 2 2 2" xfId="59032" xr:uid="{F044CE7E-36AA-40C1-9A97-4E646B012F1C}"/>
    <cellStyle name="Comma 3 8 2 3 2 3" xfId="43622" xr:uid="{38C0E898-CC14-49BA-A5AC-ADA0AA68861D}"/>
    <cellStyle name="Comma 3 8 2 3 3" xfId="20399" xr:uid="{2A95365C-8403-4044-AB97-E1E05721D06F}"/>
    <cellStyle name="Comma 3 8 2 3 3 2" xfId="51223" xr:uid="{C1C8DCA4-3DA5-455F-8763-66B26E01CEB0}"/>
    <cellStyle name="Comma 3 8 2 3 4" xfId="35813" xr:uid="{CA7BD499-452E-42ED-ADD8-1BFE682530EA}"/>
    <cellStyle name="Comma 3 8 2 4" xfId="8994" xr:uid="{2FDCAB0C-64AB-432B-AFAF-6A197D641E17}"/>
    <cellStyle name="Comma 3 8 2 4 2" xfId="24405" xr:uid="{FEA23E75-70AD-40AD-B6F8-7A14DB936D53}"/>
    <cellStyle name="Comma 3 8 2 4 2 2" xfId="55229" xr:uid="{7AD8326A-DBC7-46E8-93C8-DE8082181174}"/>
    <cellStyle name="Comma 3 8 2 4 3" xfId="39819" xr:uid="{08E4966A-04A2-4372-B0A9-2D866265A4DE}"/>
    <cellStyle name="Comma 3 8 2 5" xfId="16596" xr:uid="{C178A230-A439-483A-8710-8DA7671D5E5B}"/>
    <cellStyle name="Comma 3 8 2 5 2" xfId="47420" xr:uid="{58A1BB92-00A9-40B3-AF3E-75D0B0BCEAA5}"/>
    <cellStyle name="Comma 3 8 2 6" xfId="32010" xr:uid="{1A46316E-F35C-464F-8F71-394213BA22AE}"/>
    <cellStyle name="Comma 3 8 3" xfId="1816" xr:uid="{7305B4EE-11C0-4E3D-8658-6B269E83DE6D}"/>
    <cellStyle name="Comma 3 8 3 2" xfId="3715" xr:uid="{24E6933C-934A-41F1-A8B9-6417E2CC1087}"/>
    <cellStyle name="Comma 3 8 3 2 2" xfId="7518" xr:uid="{AC440C47-4919-4DB9-9DE7-D0FE66681577}"/>
    <cellStyle name="Comma 3 8 3 2 2 2" xfId="15329" xr:uid="{8FEF84D5-FC27-4476-BA39-368875BABA09}"/>
    <cellStyle name="Comma 3 8 3 2 2 2 2" xfId="30740" xr:uid="{BF0AF113-0450-4281-924E-5D0128D1870D}"/>
    <cellStyle name="Comma 3 8 3 2 2 2 2 2" xfId="61564" xr:uid="{A122FFE8-2AEE-4DDF-9779-FBE1D5883466}"/>
    <cellStyle name="Comma 3 8 3 2 2 2 3" xfId="46154" xr:uid="{896B0482-BEEB-4FCB-98A3-B737374197C3}"/>
    <cellStyle name="Comma 3 8 3 2 2 3" xfId="22931" xr:uid="{515F92F3-0987-4F4B-B4C4-6444A0827BF3}"/>
    <cellStyle name="Comma 3 8 3 2 2 3 2" xfId="53755" xr:uid="{BDBB1D9D-5E08-4D83-A726-98AA41D53C78}"/>
    <cellStyle name="Comma 3 8 3 2 2 4" xfId="38345" xr:uid="{4663DE0B-2A4B-452A-8580-81AD21FF961D}"/>
    <cellStyle name="Comma 3 8 3 2 3" xfId="11526" xr:uid="{BCA88E4B-1275-4850-AE4B-98EDC4C6B04D}"/>
    <cellStyle name="Comma 3 8 3 2 3 2" xfId="26937" xr:uid="{9A957207-AA92-4036-B80C-283F002AD142}"/>
    <cellStyle name="Comma 3 8 3 2 3 2 2" xfId="57761" xr:uid="{0FFEDDEE-FA5D-4A7E-8ACD-5A683D5BDDE8}"/>
    <cellStyle name="Comma 3 8 3 2 3 3" xfId="42351" xr:uid="{3B738AB1-55C4-4766-A3AB-6852DE7A8C00}"/>
    <cellStyle name="Comma 3 8 3 2 4" xfId="19128" xr:uid="{39F6B9D0-7867-4935-9701-90513CACC456}"/>
    <cellStyle name="Comma 3 8 3 2 4 2" xfId="49952" xr:uid="{5072BE5F-5768-4C95-AF63-E61D3F9CDE00}"/>
    <cellStyle name="Comma 3 8 3 2 5" xfId="34542" xr:uid="{CFFF7916-F90A-4526-8B09-34B7ED035067}"/>
    <cellStyle name="Comma 3 8 3 3" xfId="5619" xr:uid="{B100C76F-B158-43C3-87F7-58C5EA59134C}"/>
    <cellStyle name="Comma 3 8 3 3 2" xfId="13430" xr:uid="{1D91E08D-D4D7-41AB-8EC5-7DC1A328335D}"/>
    <cellStyle name="Comma 3 8 3 3 2 2" xfId="28841" xr:uid="{E4D59229-B825-4CCC-8A43-262D57C7EBB8}"/>
    <cellStyle name="Comma 3 8 3 3 2 2 2" xfId="59665" xr:uid="{0247A2AA-7CE1-45DB-B927-B459AEF29DBE}"/>
    <cellStyle name="Comma 3 8 3 3 2 3" xfId="44255" xr:uid="{B2E68D7D-F19A-422F-A1A7-B6508D91CB23}"/>
    <cellStyle name="Comma 3 8 3 3 3" xfId="21032" xr:uid="{E5A1A1CB-029E-42CA-96C2-507E7C38C55E}"/>
    <cellStyle name="Comma 3 8 3 3 3 2" xfId="51856" xr:uid="{5EAAB3E7-08DA-46B0-A911-7860B06F995D}"/>
    <cellStyle name="Comma 3 8 3 3 4" xfId="36446" xr:uid="{00C455E1-6293-469B-AF9D-081F66E5069F}"/>
    <cellStyle name="Comma 3 8 3 4" xfId="9627" xr:uid="{D43D4392-0CCA-43F0-B9CC-50BC0660FD09}"/>
    <cellStyle name="Comma 3 8 3 4 2" xfId="25038" xr:uid="{3C35335E-0731-45E0-88C3-BCD69AEF2E36}"/>
    <cellStyle name="Comma 3 8 3 4 2 2" xfId="55862" xr:uid="{25AAC924-C6A5-441F-B294-A22808427C32}"/>
    <cellStyle name="Comma 3 8 3 4 3" xfId="40452" xr:uid="{F31A8126-C7CA-419D-A3BD-55776CF1DC01}"/>
    <cellStyle name="Comma 3 8 3 5" xfId="17229" xr:uid="{2EB3789A-855A-47F3-AFCF-D84B26B4D533}"/>
    <cellStyle name="Comma 3 8 3 5 2" xfId="48053" xr:uid="{6CAF4E87-8A7A-42EE-B1A1-0B2CA12AA3B6}"/>
    <cellStyle name="Comma 3 8 3 6" xfId="32643" xr:uid="{F69DECFF-6522-4BAC-A89C-D463D916F8DA}"/>
    <cellStyle name="Comma 3 8 4" xfId="2449" xr:uid="{D23279FE-2EAD-4E33-9554-9131EA3D3CA8}"/>
    <cellStyle name="Comma 3 8 4 2" xfId="6252" xr:uid="{A5260727-F804-424A-9E17-04F376C4762F}"/>
    <cellStyle name="Comma 3 8 4 2 2" xfId="14063" xr:uid="{D90D7C04-FB0E-4CD6-80F5-1ED58734DA68}"/>
    <cellStyle name="Comma 3 8 4 2 2 2" xfId="29474" xr:uid="{E4E44DEE-34DA-40F5-B3BD-7A6286E20EF5}"/>
    <cellStyle name="Comma 3 8 4 2 2 2 2" xfId="60298" xr:uid="{1433C619-09B3-4856-9012-2DD6FD58D857}"/>
    <cellStyle name="Comma 3 8 4 2 2 3" xfId="44888" xr:uid="{F1A6F196-E14E-439B-9147-05271C156A50}"/>
    <cellStyle name="Comma 3 8 4 2 3" xfId="21665" xr:uid="{3CACE802-CF9F-453C-ABB1-4F5A994E5321}"/>
    <cellStyle name="Comma 3 8 4 2 3 2" xfId="52489" xr:uid="{34F65197-73E9-44FA-BC64-432DFF2DC2E9}"/>
    <cellStyle name="Comma 3 8 4 2 4" xfId="37079" xr:uid="{14A48CFC-1D02-410D-A180-D159BEDE8A7A}"/>
    <cellStyle name="Comma 3 8 4 3" xfId="10260" xr:uid="{C7CBDE46-F750-4450-80D5-2E9BF3AC3827}"/>
    <cellStyle name="Comma 3 8 4 3 2" xfId="25671" xr:uid="{48F6D187-41BE-458B-BCB0-22CE028BE7C2}"/>
    <cellStyle name="Comma 3 8 4 3 2 2" xfId="56495" xr:uid="{D1CCCDBE-BB31-462D-A42E-4DF201B9270A}"/>
    <cellStyle name="Comma 3 8 4 3 3" xfId="41085" xr:uid="{7085EFA0-212F-4A0C-A38D-9B75AC2EF080}"/>
    <cellStyle name="Comma 3 8 4 4" xfId="17862" xr:uid="{8020AF95-DAAD-4B50-BD42-E223A5EB1EA6}"/>
    <cellStyle name="Comma 3 8 4 4 2" xfId="48686" xr:uid="{533E94AD-2D73-4494-A5F4-BFFF31621755}"/>
    <cellStyle name="Comma 3 8 4 5" xfId="33276" xr:uid="{462C9AD9-46F1-43C9-803E-10374C70C4A5}"/>
    <cellStyle name="Comma 3 8 5" xfId="4353" xr:uid="{98919F0B-31CE-48BF-80B0-53A0E870C4C1}"/>
    <cellStyle name="Comma 3 8 5 2" xfId="12164" xr:uid="{7A1A9622-414F-4B6E-AA43-6DF8CE24B5B0}"/>
    <cellStyle name="Comma 3 8 5 2 2" xfId="27575" xr:uid="{3E7B8FB3-DA2A-4710-8382-6268AC02479D}"/>
    <cellStyle name="Comma 3 8 5 2 2 2" xfId="58399" xr:uid="{4FC458FF-EFDD-40D3-A74F-8052B182562E}"/>
    <cellStyle name="Comma 3 8 5 2 3" xfId="42989" xr:uid="{41EC734E-05B1-4AAC-8DFC-D19862172106}"/>
    <cellStyle name="Comma 3 8 5 3" xfId="19766" xr:uid="{6F8E15C0-5184-4080-9CB8-BE3AAFAC0BEE}"/>
    <cellStyle name="Comma 3 8 5 3 2" xfId="50590" xr:uid="{D476A53D-62EF-4CFE-A089-FB565D003566}"/>
    <cellStyle name="Comma 3 8 5 4" xfId="35180" xr:uid="{81537019-F1E6-496D-A7C9-8E0568208AC6}"/>
    <cellStyle name="Comma 3 8 6" xfId="8361" xr:uid="{65675D2F-0A7B-468F-BCBC-F665EFB2E9CD}"/>
    <cellStyle name="Comma 3 8 6 2" xfId="23772" xr:uid="{C2E8A885-41C1-4868-9281-1CE2E62BB5C4}"/>
    <cellStyle name="Comma 3 8 6 2 2" xfId="54596" xr:uid="{1DF5021A-C290-46BD-B893-E46A48C73A37}"/>
    <cellStyle name="Comma 3 8 6 3" xfId="39186" xr:uid="{D33F1877-F447-4186-9565-622D464F06CF}"/>
    <cellStyle name="Comma 3 8 7" xfId="15963" xr:uid="{7DDF4CAD-7379-47C0-8DEE-1C2107472941}"/>
    <cellStyle name="Comma 3 8 7 2" xfId="46787" xr:uid="{686581E3-BEAC-4EB1-84F8-F0E8B10E3DA5}"/>
    <cellStyle name="Comma 3 8 8" xfId="31377" xr:uid="{5F992954-8148-4859-9074-935B40190496}"/>
    <cellStyle name="Comma 3 9" xfId="341" xr:uid="{4A3FD247-0534-4A23-976E-934D54AD2161}"/>
    <cellStyle name="Comma 3 9 2" xfId="974" xr:uid="{5F960E0E-0880-4BC4-9E41-C37362187B8E}"/>
    <cellStyle name="Comma 3 9 2 2" xfId="2873" xr:uid="{C3819086-A6A9-438B-938F-3C40A35CFF37}"/>
    <cellStyle name="Comma 3 9 2 2 2" xfId="6676" xr:uid="{A56FF08D-9C83-41A6-8CBD-E08C6219A442}"/>
    <cellStyle name="Comma 3 9 2 2 2 2" xfId="14487" xr:uid="{3E0EF442-A280-45AE-89C9-5ACF4F82C17C}"/>
    <cellStyle name="Comma 3 9 2 2 2 2 2" xfId="29898" xr:uid="{5D4FAE09-79EF-472B-9862-19A8E205ABC7}"/>
    <cellStyle name="Comma 3 9 2 2 2 2 2 2" xfId="60722" xr:uid="{EC6A1B2F-3676-4A70-BDD7-CD589F028EFE}"/>
    <cellStyle name="Comma 3 9 2 2 2 2 3" xfId="45312" xr:uid="{D2BF779C-36FD-4E51-8448-D04778696888}"/>
    <cellStyle name="Comma 3 9 2 2 2 3" xfId="22089" xr:uid="{C82986D9-1637-4BE1-9947-F5502840203D}"/>
    <cellStyle name="Comma 3 9 2 2 2 3 2" xfId="52913" xr:uid="{ED87DC02-ECAC-4AD5-8F5A-6DD3D4B9A3E6}"/>
    <cellStyle name="Comma 3 9 2 2 2 4" xfId="37503" xr:uid="{486DC521-0F79-45B9-9613-664730944519}"/>
    <cellStyle name="Comma 3 9 2 2 3" xfId="10684" xr:uid="{8FD2AFF6-19A2-4EAE-B223-91FBC5357508}"/>
    <cellStyle name="Comma 3 9 2 2 3 2" xfId="26095" xr:uid="{F5FF634A-F6F1-4448-ACF4-400312EA9BEA}"/>
    <cellStyle name="Comma 3 9 2 2 3 2 2" xfId="56919" xr:uid="{2201A3B9-7AD4-4840-9096-FA007A41A2BD}"/>
    <cellStyle name="Comma 3 9 2 2 3 3" xfId="41509" xr:uid="{FFEB1F43-40E3-4287-912D-882087B26B06}"/>
    <cellStyle name="Comma 3 9 2 2 4" xfId="18286" xr:uid="{377EB14A-BC1F-4AD7-9E26-130A0D380D98}"/>
    <cellStyle name="Comma 3 9 2 2 4 2" xfId="49110" xr:uid="{CC577C15-A95D-47DA-95FD-AA96D8196724}"/>
    <cellStyle name="Comma 3 9 2 2 5" xfId="33700" xr:uid="{F9BA1FA0-5571-457E-949B-C93AAC716763}"/>
    <cellStyle name="Comma 3 9 2 3" xfId="4777" xr:uid="{0268CAFF-08B4-4B6B-8CCD-068BFB4EB5ED}"/>
    <cellStyle name="Comma 3 9 2 3 2" xfId="12588" xr:uid="{100F72E8-FAB5-4CEC-A3A7-6D534305DF52}"/>
    <cellStyle name="Comma 3 9 2 3 2 2" xfId="27999" xr:uid="{CC986432-EE71-4419-BCFB-0079B6E62641}"/>
    <cellStyle name="Comma 3 9 2 3 2 2 2" xfId="58823" xr:uid="{280C7CED-9836-4C59-B9E0-7FA16EC75A2B}"/>
    <cellStyle name="Comma 3 9 2 3 2 3" xfId="43413" xr:uid="{0CB616CC-79BC-42D6-8069-038A55BF6A09}"/>
    <cellStyle name="Comma 3 9 2 3 3" xfId="20190" xr:uid="{8D4694DB-465A-4504-929A-F26C67CF7A2F}"/>
    <cellStyle name="Comma 3 9 2 3 3 2" xfId="51014" xr:uid="{B37F24E6-F7A8-42F6-8D19-D342C7B6951A}"/>
    <cellStyle name="Comma 3 9 2 3 4" xfId="35604" xr:uid="{091E52D8-00DD-40F5-B532-602034A67452}"/>
    <cellStyle name="Comma 3 9 2 4" xfId="8785" xr:uid="{79D7E25A-3252-4262-8AD3-E2480BDD6FA1}"/>
    <cellStyle name="Comma 3 9 2 4 2" xfId="24196" xr:uid="{4584F917-89C1-4617-A4AD-804CE66059AE}"/>
    <cellStyle name="Comma 3 9 2 4 2 2" xfId="55020" xr:uid="{2C59850C-2BCB-4A1C-8E54-1FABD52D8E57}"/>
    <cellStyle name="Comma 3 9 2 4 3" xfId="39610" xr:uid="{315CA6AD-138E-4A1D-8072-42158179371D}"/>
    <cellStyle name="Comma 3 9 2 5" xfId="16387" xr:uid="{4768A59D-FEB6-4F27-B7BA-61EF0FA6D822}"/>
    <cellStyle name="Comma 3 9 2 5 2" xfId="47211" xr:uid="{D5108F67-19FC-4B2B-9412-F3D8F5825337}"/>
    <cellStyle name="Comma 3 9 2 6" xfId="31801" xr:uid="{54DC59CF-EE6E-4F56-A95E-0DAFF100C5A6}"/>
    <cellStyle name="Comma 3 9 3" xfId="1607" xr:uid="{ADFCA143-1B6C-483B-8E09-639507E3A8CB}"/>
    <cellStyle name="Comma 3 9 3 2" xfId="3506" xr:uid="{5811A79C-6623-4B8E-A468-114B26452F32}"/>
    <cellStyle name="Comma 3 9 3 2 2" xfId="7309" xr:uid="{2748ED81-C3BA-42D4-88C2-6DCEF130E6EE}"/>
    <cellStyle name="Comma 3 9 3 2 2 2" xfId="15120" xr:uid="{1CAED6D3-54D0-47B8-81C3-36A6DAAA84D6}"/>
    <cellStyle name="Comma 3 9 3 2 2 2 2" xfId="30531" xr:uid="{2B40AF23-0DA9-454D-A4CD-133367E148AA}"/>
    <cellStyle name="Comma 3 9 3 2 2 2 2 2" xfId="61355" xr:uid="{C10B2EC5-AA07-4F6B-BE81-F3EF9CF3549C}"/>
    <cellStyle name="Comma 3 9 3 2 2 2 3" xfId="45945" xr:uid="{69762405-BB49-441C-BAE5-5EF5CBBB8314}"/>
    <cellStyle name="Comma 3 9 3 2 2 3" xfId="22722" xr:uid="{23FD85AD-B751-4F78-992D-8AD55C2FE8B7}"/>
    <cellStyle name="Comma 3 9 3 2 2 3 2" xfId="53546" xr:uid="{DA84EA7B-86B0-4987-91B0-16E5FED1EEFB}"/>
    <cellStyle name="Comma 3 9 3 2 2 4" xfId="38136" xr:uid="{7ABDF1F8-AF7E-45BD-A6D6-39572B54F0FE}"/>
    <cellStyle name="Comma 3 9 3 2 3" xfId="11317" xr:uid="{ABB0A86A-FFB8-4EDE-ADDA-DBE0007AB8F1}"/>
    <cellStyle name="Comma 3 9 3 2 3 2" xfId="26728" xr:uid="{E4FB84ED-BE7F-447E-9FA6-700946C9E2B1}"/>
    <cellStyle name="Comma 3 9 3 2 3 2 2" xfId="57552" xr:uid="{C57A9D10-31A3-470E-967C-05696BF9E220}"/>
    <cellStyle name="Comma 3 9 3 2 3 3" xfId="42142" xr:uid="{0D47860B-0492-473D-B37E-E4A607FE2E40}"/>
    <cellStyle name="Comma 3 9 3 2 4" xfId="18919" xr:uid="{0E5F1D4A-C914-4B7A-86CE-91F815AF3AFE}"/>
    <cellStyle name="Comma 3 9 3 2 4 2" xfId="49743" xr:uid="{0E98127B-7827-461F-B81B-86EF1A9CA39E}"/>
    <cellStyle name="Comma 3 9 3 2 5" xfId="34333" xr:uid="{0F06D5E4-44AB-41B0-8480-5FEB054E8C07}"/>
    <cellStyle name="Comma 3 9 3 3" xfId="5410" xr:uid="{FDFAE9F3-2121-4934-A447-70527708F50C}"/>
    <cellStyle name="Comma 3 9 3 3 2" xfId="13221" xr:uid="{9E7DDA47-1FAE-45C5-8A0B-8B45C30B31C4}"/>
    <cellStyle name="Comma 3 9 3 3 2 2" xfId="28632" xr:uid="{3D22544B-4E5A-40C0-AE1A-E8693AA94293}"/>
    <cellStyle name="Comma 3 9 3 3 2 2 2" xfId="59456" xr:uid="{5BDA45F2-9DD7-4E50-9ACA-56A4E1273EAF}"/>
    <cellStyle name="Comma 3 9 3 3 2 3" xfId="44046" xr:uid="{B2042E8E-5F75-48FF-8196-2B16D97D43BA}"/>
    <cellStyle name="Comma 3 9 3 3 3" xfId="20823" xr:uid="{C61BA5AB-82B4-4EB3-8088-A285FA308E80}"/>
    <cellStyle name="Comma 3 9 3 3 3 2" xfId="51647" xr:uid="{F1508D63-3032-4CFA-B8F3-32F8D4303E8E}"/>
    <cellStyle name="Comma 3 9 3 3 4" xfId="36237" xr:uid="{F1D9F850-684F-4FF2-AF77-6EFAACB39D30}"/>
    <cellStyle name="Comma 3 9 3 4" xfId="9418" xr:uid="{A91DB017-81CE-435E-B234-D67ADC0E47F9}"/>
    <cellStyle name="Comma 3 9 3 4 2" xfId="24829" xr:uid="{EC247261-F268-4211-8286-AD1A46CB242A}"/>
    <cellStyle name="Comma 3 9 3 4 2 2" xfId="55653" xr:uid="{41985673-9F8D-4290-8DAD-0A23B82FEC8B}"/>
    <cellStyle name="Comma 3 9 3 4 3" xfId="40243" xr:uid="{6AD2A309-DB8E-4153-87FC-A522617C54F1}"/>
    <cellStyle name="Comma 3 9 3 5" xfId="17020" xr:uid="{F35D239A-D254-447A-9B5B-923D187BFCDF}"/>
    <cellStyle name="Comma 3 9 3 5 2" xfId="47844" xr:uid="{9786FF26-1BCB-4EB9-AED5-632B8497101B}"/>
    <cellStyle name="Comma 3 9 3 6" xfId="32434" xr:uid="{C37D994B-A871-4C26-BEF3-60C98D2FEB6B}"/>
    <cellStyle name="Comma 3 9 4" xfId="2240" xr:uid="{0AD5781B-9A87-4926-BF09-CEA6A51237FE}"/>
    <cellStyle name="Comma 3 9 4 2" xfId="6043" xr:uid="{9DF81C39-8E70-4260-B0C2-CD9F503F8381}"/>
    <cellStyle name="Comma 3 9 4 2 2" xfId="13854" xr:uid="{59C72FC9-4436-4FAC-A276-4E25C5AD4DDB}"/>
    <cellStyle name="Comma 3 9 4 2 2 2" xfId="29265" xr:uid="{67A383E9-768B-49A4-95D5-387F4BA2C799}"/>
    <cellStyle name="Comma 3 9 4 2 2 2 2" xfId="60089" xr:uid="{770CCF00-FDB2-47BD-A47B-744F6B93A5E8}"/>
    <cellStyle name="Comma 3 9 4 2 2 3" xfId="44679" xr:uid="{992590E3-F7A1-41CA-840E-64D30E4A5E50}"/>
    <cellStyle name="Comma 3 9 4 2 3" xfId="21456" xr:uid="{EF983FA2-0B72-4F9B-B495-E156047BCA1D}"/>
    <cellStyle name="Comma 3 9 4 2 3 2" xfId="52280" xr:uid="{BF82202B-FB1D-432C-BBC7-5FE667E980C6}"/>
    <cellStyle name="Comma 3 9 4 2 4" xfId="36870" xr:uid="{B25D6652-57A3-40A6-97F7-1BD9568AA987}"/>
    <cellStyle name="Comma 3 9 4 3" xfId="10051" xr:uid="{52AE0F15-29C9-4587-BA4D-0C8B3372ED21}"/>
    <cellStyle name="Comma 3 9 4 3 2" xfId="25462" xr:uid="{1CE263A7-46AB-4B1B-8ED2-CA00D132BED1}"/>
    <cellStyle name="Comma 3 9 4 3 2 2" xfId="56286" xr:uid="{11FF6C6D-04FB-494F-B667-FB0CE89C26D6}"/>
    <cellStyle name="Comma 3 9 4 3 3" xfId="40876" xr:uid="{7ADDE685-A750-4005-A344-75E90B93A983}"/>
    <cellStyle name="Comma 3 9 4 4" xfId="17653" xr:uid="{8F9654F5-D9E5-4B9D-91A1-C77245C54E0E}"/>
    <cellStyle name="Comma 3 9 4 4 2" xfId="48477" xr:uid="{C8C38AB2-CB89-453E-9DFB-973CAA81EC39}"/>
    <cellStyle name="Comma 3 9 4 5" xfId="33067" xr:uid="{2F47D995-9B1C-4F3D-A954-93329E2F9ED7}"/>
    <cellStyle name="Comma 3 9 5" xfId="4144" xr:uid="{B6AF4764-1DB7-48B2-A863-6E750DABFF91}"/>
    <cellStyle name="Comma 3 9 5 2" xfId="11955" xr:uid="{14EA6B18-935F-4EC3-88C9-420CDE219BCB}"/>
    <cellStyle name="Comma 3 9 5 2 2" xfId="27366" xr:uid="{564A737B-8895-4E89-AA1A-A2E5776D5A3C}"/>
    <cellStyle name="Comma 3 9 5 2 2 2" xfId="58190" xr:uid="{9A3F50C3-9316-44F4-B89A-7FEE0FBDE22F}"/>
    <cellStyle name="Comma 3 9 5 2 3" xfId="42780" xr:uid="{709847CE-D7E9-42FF-9B64-2A98FB3DC757}"/>
    <cellStyle name="Comma 3 9 5 3" xfId="19557" xr:uid="{49A0EE2F-8E36-4B01-BF45-7957E5C2D17B}"/>
    <cellStyle name="Comma 3 9 5 3 2" xfId="50381" xr:uid="{82ACCD4A-5E58-42CC-A6DA-8B03DCFA82C6}"/>
    <cellStyle name="Comma 3 9 5 4" xfId="34971" xr:uid="{921CB02F-2F47-4E32-913A-6CB18EE2D6F7}"/>
    <cellStyle name="Comma 3 9 6" xfId="8152" xr:uid="{CD18DB92-54A9-46CA-9DFB-FF0337EFB283}"/>
    <cellStyle name="Comma 3 9 6 2" xfId="23563" xr:uid="{5AD00381-E0FA-4547-ADF0-E9F8AE2BAC16}"/>
    <cellStyle name="Comma 3 9 6 2 2" xfId="54387" xr:uid="{552E113C-D11B-48DD-84A6-F7199F3A755F}"/>
    <cellStyle name="Comma 3 9 6 3" xfId="38977" xr:uid="{B8BF0808-1660-4EB6-A144-FE13D3479149}"/>
    <cellStyle name="Comma 3 9 7" xfId="15754" xr:uid="{05F4EC2E-E9C3-4212-9720-B2F6CC77578E}"/>
    <cellStyle name="Comma 3 9 7 2" xfId="46578" xr:uid="{F28E3B2C-6369-4B1D-85AF-E756E9A97240}"/>
    <cellStyle name="Comma 3 9 8" xfId="31168" xr:uid="{4D033E2B-70CE-4FC3-924C-A73305ED69EC}"/>
    <cellStyle name="Comma 4" xfId="77" xr:uid="{B849C7E2-FC5D-482D-AC9F-A33A8ECBBC73}"/>
    <cellStyle name="Comma 4 10" xfId="2028" xr:uid="{1754BF11-5628-437B-95E3-EF6119E7C102}"/>
    <cellStyle name="Comma 4 10 2" xfId="5831" xr:uid="{E8196F20-71BA-4FE4-9908-02C5AF6D224F}"/>
    <cellStyle name="Comma 4 10 2 2" xfId="13642" xr:uid="{6F282189-7572-42DE-A646-CCCCAA32BA84}"/>
    <cellStyle name="Comma 4 10 2 2 2" xfId="29053" xr:uid="{BB721050-96B0-4F3A-A401-E71E9E778B29}"/>
    <cellStyle name="Comma 4 10 2 2 2 2" xfId="59877" xr:uid="{E48F8773-7B82-4ABE-BF33-EB3954500C7F}"/>
    <cellStyle name="Comma 4 10 2 2 3" xfId="44467" xr:uid="{41540A7F-FB44-4EAF-B073-AA8AB9579AF2}"/>
    <cellStyle name="Comma 4 10 2 3" xfId="21244" xr:uid="{DB3A1263-59AE-42ED-801D-7EC1137DDABB}"/>
    <cellStyle name="Comma 4 10 2 3 2" xfId="52068" xr:uid="{E083E211-36A7-47D7-83C1-B9AE6E8FE9DD}"/>
    <cellStyle name="Comma 4 10 2 4" xfId="36658" xr:uid="{9ADCE872-22EF-4307-B8A3-AF0794AE31E8}"/>
    <cellStyle name="Comma 4 10 3" xfId="9839" xr:uid="{0D942BC1-9B9B-46E7-A8FE-F1E122AF5C67}"/>
    <cellStyle name="Comma 4 10 3 2" xfId="25250" xr:uid="{DF9D8D34-DC1D-4006-A9A7-19B55FEB9C81}"/>
    <cellStyle name="Comma 4 10 3 2 2" xfId="56074" xr:uid="{9A6F51C6-FDC6-4E43-8CC6-B5499EB41FD5}"/>
    <cellStyle name="Comma 4 10 3 3" xfId="40664" xr:uid="{61FF54C8-CBF5-4681-9614-44F58473F396}"/>
    <cellStyle name="Comma 4 10 4" xfId="17441" xr:uid="{BCD49294-B960-42A8-B727-EC2E9AB67063}"/>
    <cellStyle name="Comma 4 10 4 2" xfId="48265" xr:uid="{83730D3E-5D6F-468B-87C1-BF15D1FBDE25}"/>
    <cellStyle name="Comma 4 10 5" xfId="32855" xr:uid="{4BCC3A13-D38C-413C-B511-B871576D5E79}"/>
    <cellStyle name="Comma 4 11" xfId="3922" xr:uid="{957AF80A-4F0B-4ED2-9333-0D550B759A65}"/>
    <cellStyle name="Comma 4 11 2" xfId="11733" xr:uid="{01C631A5-DA23-44FE-9F6A-14EB552D5F29}"/>
    <cellStyle name="Comma 4 11 2 2" xfId="27144" xr:uid="{9909057B-74AE-45BE-9538-774F09151E9C}"/>
    <cellStyle name="Comma 4 11 2 2 2" xfId="57968" xr:uid="{3C434927-5C0C-4817-BE7F-EA088E212752}"/>
    <cellStyle name="Comma 4 11 2 3" xfId="42558" xr:uid="{E0D08380-A538-40A2-87C9-03AE0C3EDDD3}"/>
    <cellStyle name="Comma 4 11 3" xfId="19335" xr:uid="{AACD3B76-CCA6-4D79-AAD0-32E125662050}"/>
    <cellStyle name="Comma 4 11 3 2" xfId="50159" xr:uid="{44C5C25A-9879-41B3-B30D-3F8D895B489B}"/>
    <cellStyle name="Comma 4 11 4" xfId="34749" xr:uid="{022DBCD8-7D9B-4B3A-A6A8-4553BD271D75}"/>
    <cellStyle name="Comma 4 12" xfId="3932" xr:uid="{6977D57D-F040-41D3-884D-FA10C2ED164F}"/>
    <cellStyle name="Comma 4 12 2" xfId="11743" xr:uid="{9FE358DF-CAF2-4A4D-985E-64E6892E337B}"/>
    <cellStyle name="Comma 4 12 2 2" xfId="27154" xr:uid="{BA230130-203F-47A6-9D31-C76B30F70B2D}"/>
    <cellStyle name="Comma 4 12 2 2 2" xfId="57978" xr:uid="{51AF4DA2-3CB2-4720-91DF-CA8BB162F0F5}"/>
    <cellStyle name="Comma 4 12 2 3" xfId="42568" xr:uid="{AB853814-7439-43AE-924D-CB61A907028A}"/>
    <cellStyle name="Comma 4 12 3" xfId="19345" xr:uid="{0E99DD5D-AEA6-4421-A4FD-813D48EEFAA7}"/>
    <cellStyle name="Comma 4 12 3 2" xfId="50169" xr:uid="{B1AE4526-FA8C-4BD7-9774-F416AC056F83}"/>
    <cellStyle name="Comma 4 12 4" xfId="34759" xr:uid="{3D736D15-BEF5-416A-BF6C-5B5DDE445B83}"/>
    <cellStyle name="Comma 4 13" xfId="7940" xr:uid="{F65C03FA-64C3-4FA4-BCDC-0B78E3A1807C}"/>
    <cellStyle name="Comma 4 13 2" xfId="23351" xr:uid="{9FFCE26B-2715-42CE-A27E-B21AEC1C71BB}"/>
    <cellStyle name="Comma 4 13 2 2" xfId="54175" xr:uid="{75D7F9EB-7B3A-4CD2-BBEF-EBA4616A549C}"/>
    <cellStyle name="Comma 4 13 3" xfId="38765" xr:uid="{10DF5061-60AD-426C-B589-FC1F0FB666EF}"/>
    <cellStyle name="Comma 4 14" xfId="7731" xr:uid="{8DB880A8-EC4E-4027-A349-62DD5249869C}"/>
    <cellStyle name="Comma 4 14 2" xfId="23142" xr:uid="{B949600F-5183-42D6-B8FA-0BC0A26AE38F}"/>
    <cellStyle name="Comma 4 14 2 2" xfId="53966" xr:uid="{300545C4-7498-46FE-9ED7-4A6FF1E5C6E4}"/>
    <cellStyle name="Comma 4 14 3" xfId="38556" xr:uid="{CC0FEDA4-710A-406B-BB55-BFE91EBB2578}"/>
    <cellStyle name="Comma 4 15" xfId="15542" xr:uid="{953F4BBD-EFF2-4990-AF5B-B94FBBBCBE9F}"/>
    <cellStyle name="Comma 4 15 2" xfId="46366" xr:uid="{1C3E2F55-8D47-4B13-A2DA-3FE9639EC8C9}"/>
    <cellStyle name="Comma 4 16" xfId="30956" xr:uid="{1D364EB7-4D79-4DE3-A148-3FCEC4E07145}"/>
    <cellStyle name="Comma 4 2" xfId="140" xr:uid="{B98D2BCF-939A-4458-A324-29EF8B96C243}"/>
    <cellStyle name="Comma 4 2 10" xfId="3952" xr:uid="{63C0BFC7-271B-4186-889F-91B07441E3CE}"/>
    <cellStyle name="Comma 4 2 10 2" xfId="11763" xr:uid="{5C74AD07-CB42-4A2E-8AC2-5FBA39C7EA76}"/>
    <cellStyle name="Comma 4 2 10 2 2" xfId="27174" xr:uid="{E0864996-9B64-4952-9F09-9A87FB9712C9}"/>
    <cellStyle name="Comma 4 2 10 2 2 2" xfId="57998" xr:uid="{3347748C-3114-482D-AF5B-FA478B474366}"/>
    <cellStyle name="Comma 4 2 10 2 3" xfId="42588" xr:uid="{674030D1-BD30-4ADC-893A-C53F16CC94D7}"/>
    <cellStyle name="Comma 4 2 10 3" xfId="19365" xr:uid="{72D1841C-C245-4E7D-A54A-3890F488BCEF}"/>
    <cellStyle name="Comma 4 2 10 3 2" xfId="50189" xr:uid="{94CB3A8A-155A-4972-9D5F-E3CF5FE7A863}"/>
    <cellStyle name="Comma 4 2 10 4" xfId="34779" xr:uid="{3A872491-3AA1-445D-BB20-80CDD8B7C172}"/>
    <cellStyle name="Comma 4 2 11" xfId="7960" xr:uid="{B4CD3AE8-419B-4B56-8639-B23762129B8F}"/>
    <cellStyle name="Comma 4 2 11 2" xfId="23371" xr:uid="{B15202A9-917D-49A1-95E8-3FA0E5BB942E}"/>
    <cellStyle name="Comma 4 2 11 2 2" xfId="54195" xr:uid="{8BA5951D-FA2B-41D6-999E-4B579E1AAE58}"/>
    <cellStyle name="Comma 4 2 11 3" xfId="38785" xr:uid="{63092DEE-ECAE-4E0D-BAD4-58E2AF7F89D2}"/>
    <cellStyle name="Comma 4 2 12" xfId="7751" xr:uid="{F9A05BAB-89F9-4112-AEB9-70008C7C2B6D}"/>
    <cellStyle name="Comma 4 2 12 2" xfId="23162" xr:uid="{63DFD76D-2434-4606-9694-C82B4E25A57F}"/>
    <cellStyle name="Comma 4 2 12 2 2" xfId="53986" xr:uid="{1A8030CA-F805-4850-9343-66880B0419AC}"/>
    <cellStyle name="Comma 4 2 12 3" xfId="38576" xr:uid="{C0D1A449-4452-48E0-9699-660C74F8BFED}"/>
    <cellStyle name="Comma 4 2 13" xfId="15562" xr:uid="{3B37B349-EBBC-486D-AEF3-1E502751C646}"/>
    <cellStyle name="Comma 4 2 13 2" xfId="46386" xr:uid="{2FD74966-1ECC-4995-A563-B6DCAAA91209}"/>
    <cellStyle name="Comma 4 2 14" xfId="30976" xr:uid="{767DC9DD-CAD5-4FCC-8521-7BBAB45FD841}"/>
    <cellStyle name="Comma 4 2 2" xfId="225" xr:uid="{D6D9C9AC-1787-43F4-A9AB-FDE1F35FB316}"/>
    <cellStyle name="Comma 4 2 2 10" xfId="7836" xr:uid="{C708D15D-0998-4D07-9123-07983B24B816}"/>
    <cellStyle name="Comma 4 2 2 10 2" xfId="23247" xr:uid="{21BA160E-93AC-4EEC-B555-0519938B3B8C}"/>
    <cellStyle name="Comma 4 2 2 10 2 2" xfId="54071" xr:uid="{926E783A-9660-4D4E-B07F-472E3C0EAEBA}"/>
    <cellStyle name="Comma 4 2 2 10 3" xfId="38661" xr:uid="{A96DD094-7DF5-4B18-86B2-BD4DC3ABC181}"/>
    <cellStyle name="Comma 4 2 2 11" xfId="15647" xr:uid="{F09B4AA9-C34F-4AB7-B645-0D0EABD87309}"/>
    <cellStyle name="Comma 4 2 2 11 2" xfId="46471" xr:uid="{054EA27A-7F9D-4323-A09F-6394FE1A561A}"/>
    <cellStyle name="Comma 4 2 2 12" xfId="31061" xr:uid="{7BDB754F-A1F7-46F7-91CD-B5E7EC3AACCC}"/>
    <cellStyle name="Comma 4 2 2 2" xfId="307" xr:uid="{0467361E-9B52-47B1-9143-425A0523722E}"/>
    <cellStyle name="Comma 4 2 2 2 10" xfId="15729" xr:uid="{2CE51324-9B46-4695-BF4D-19E057F8FE15}"/>
    <cellStyle name="Comma 4 2 2 2 10 2" xfId="46553" xr:uid="{18672955-5C83-4B39-B664-A1142217570C}"/>
    <cellStyle name="Comma 4 2 2 2 11" xfId="31143" xr:uid="{EFFDB24E-0C43-45EE-B218-E7BCD7EB8506}"/>
    <cellStyle name="Comma 4 2 2 2 2" xfId="738" xr:uid="{64DC2407-A251-4527-A116-DACEDA6AEAD3}"/>
    <cellStyle name="Comma 4 2 2 2 2 2" xfId="1371" xr:uid="{B4937189-7A63-4B1F-85C6-196EFB343DC7}"/>
    <cellStyle name="Comma 4 2 2 2 2 2 2" xfId="3270" xr:uid="{2B39EFC4-8470-491E-8A2A-1FA75CE4056C}"/>
    <cellStyle name="Comma 4 2 2 2 2 2 2 2" xfId="7073" xr:uid="{E2BD77BB-7CEE-4DAD-B9CA-654926DE2725}"/>
    <cellStyle name="Comma 4 2 2 2 2 2 2 2 2" xfId="14884" xr:uid="{D1F86C04-B94A-44CA-B0C6-6B1086ED8A0A}"/>
    <cellStyle name="Comma 4 2 2 2 2 2 2 2 2 2" xfId="30295" xr:uid="{2183EB0E-44FC-4C3C-8495-A7D44AA7EE4D}"/>
    <cellStyle name="Comma 4 2 2 2 2 2 2 2 2 2 2" xfId="61119" xr:uid="{F5DFF802-9324-471D-9889-92FCC34E4EBC}"/>
    <cellStyle name="Comma 4 2 2 2 2 2 2 2 2 3" xfId="45709" xr:uid="{394A6009-9B98-490B-B054-F0FCC9416DCC}"/>
    <cellStyle name="Comma 4 2 2 2 2 2 2 2 3" xfId="22486" xr:uid="{B10EF902-DB6A-454B-9011-715B1CBB5D5A}"/>
    <cellStyle name="Comma 4 2 2 2 2 2 2 2 3 2" xfId="53310" xr:uid="{C27D37B9-C51B-4A1D-939E-EDEDD6063895}"/>
    <cellStyle name="Comma 4 2 2 2 2 2 2 2 4" xfId="37900" xr:uid="{97F95C0F-83B6-474E-AF1E-0FE50FCC7997}"/>
    <cellStyle name="Comma 4 2 2 2 2 2 2 3" xfId="11081" xr:uid="{4206E41F-1A28-4388-8B51-2ED9699118EB}"/>
    <cellStyle name="Comma 4 2 2 2 2 2 2 3 2" xfId="26492" xr:uid="{A3211D51-751D-428E-914E-243A9190ED7A}"/>
    <cellStyle name="Comma 4 2 2 2 2 2 2 3 2 2" xfId="57316" xr:uid="{DCB4047F-173A-4081-B6BA-7F1BF24F5362}"/>
    <cellStyle name="Comma 4 2 2 2 2 2 2 3 3" xfId="41906" xr:uid="{B0D755FB-8634-4F3D-A146-1481688F5535}"/>
    <cellStyle name="Comma 4 2 2 2 2 2 2 4" xfId="18683" xr:uid="{E28ADCEB-879F-46E5-93DD-DAD34FA23FBF}"/>
    <cellStyle name="Comma 4 2 2 2 2 2 2 4 2" xfId="49507" xr:uid="{9AA1392D-8673-4E59-96C9-FEF26E5C6C1B}"/>
    <cellStyle name="Comma 4 2 2 2 2 2 2 5" xfId="34097" xr:uid="{6F7149EA-B02D-4703-BC67-C3877EBF55D9}"/>
    <cellStyle name="Comma 4 2 2 2 2 2 3" xfId="5174" xr:uid="{6AF591FB-7065-4A2A-82FD-9DB32F15DDF9}"/>
    <cellStyle name="Comma 4 2 2 2 2 2 3 2" xfId="12985" xr:uid="{FE70E388-1ADC-4D39-BBDA-D07AB191896A}"/>
    <cellStyle name="Comma 4 2 2 2 2 2 3 2 2" xfId="28396" xr:uid="{167625E9-C851-4C5E-A2E8-AC47359B918C}"/>
    <cellStyle name="Comma 4 2 2 2 2 2 3 2 2 2" xfId="59220" xr:uid="{E56D0DB6-9086-42A7-A15B-46D523CBC384}"/>
    <cellStyle name="Comma 4 2 2 2 2 2 3 2 3" xfId="43810" xr:uid="{2B692C7A-81F6-4025-849A-2F371248A277}"/>
    <cellStyle name="Comma 4 2 2 2 2 2 3 3" xfId="20587" xr:uid="{012EDA8F-4368-4317-9C34-51036CF41335}"/>
    <cellStyle name="Comma 4 2 2 2 2 2 3 3 2" xfId="51411" xr:uid="{249C252E-3020-4EED-96BD-416F7B0D11B2}"/>
    <cellStyle name="Comma 4 2 2 2 2 2 3 4" xfId="36001" xr:uid="{C5DCE529-385B-48A7-88C2-4A50E741F6B7}"/>
    <cellStyle name="Comma 4 2 2 2 2 2 4" xfId="9182" xr:uid="{14B54C13-7927-4ADA-8C47-0923C180AF1A}"/>
    <cellStyle name="Comma 4 2 2 2 2 2 4 2" xfId="24593" xr:uid="{A7FF06CA-CCA6-4F9C-BC70-2CCE94DBBA61}"/>
    <cellStyle name="Comma 4 2 2 2 2 2 4 2 2" xfId="55417" xr:uid="{A5CD0B4B-3727-4DAB-864D-CF0153A57353}"/>
    <cellStyle name="Comma 4 2 2 2 2 2 4 3" xfId="40007" xr:uid="{D19D4786-9A40-4D42-95BF-65BB5BA8F036}"/>
    <cellStyle name="Comma 4 2 2 2 2 2 5" xfId="16784" xr:uid="{F282D2E0-3BDD-4F32-8331-CFD5837BAA0F}"/>
    <cellStyle name="Comma 4 2 2 2 2 2 5 2" xfId="47608" xr:uid="{EBA8B045-A896-4656-BEF7-8E8988A2F6BA}"/>
    <cellStyle name="Comma 4 2 2 2 2 2 6" xfId="32198" xr:uid="{60514A28-595E-448E-9FEA-DEF614109B5E}"/>
    <cellStyle name="Comma 4 2 2 2 2 3" xfId="2004" xr:uid="{8BE64EB2-A313-4F0E-9C9C-87C2F5D9B3CD}"/>
    <cellStyle name="Comma 4 2 2 2 2 3 2" xfId="3903" xr:uid="{06751047-C0AD-430F-A9FD-DF5C59035274}"/>
    <cellStyle name="Comma 4 2 2 2 2 3 2 2" xfId="7706" xr:uid="{E4507534-5F7D-4B20-9CA3-473E50A0A02A}"/>
    <cellStyle name="Comma 4 2 2 2 2 3 2 2 2" xfId="15517" xr:uid="{E4C24609-471A-4FDE-9F66-40B3AB84A414}"/>
    <cellStyle name="Comma 4 2 2 2 2 3 2 2 2 2" xfId="30928" xr:uid="{00E48756-ADCB-4427-84EA-5A9444589A95}"/>
    <cellStyle name="Comma 4 2 2 2 2 3 2 2 2 2 2" xfId="61752" xr:uid="{6A7DA32D-19D2-41BD-B976-93CD2901B260}"/>
    <cellStyle name="Comma 4 2 2 2 2 3 2 2 2 3" xfId="46342" xr:uid="{F7C03707-47A1-4D2A-8883-DD364DEC7EAF}"/>
    <cellStyle name="Comma 4 2 2 2 2 3 2 2 3" xfId="23119" xr:uid="{DDF72D02-B716-4AFC-A27A-4DEA0768E623}"/>
    <cellStyle name="Comma 4 2 2 2 2 3 2 2 3 2" xfId="53943" xr:uid="{4C2CA7C4-0971-4E8C-A684-B8D56898DF85}"/>
    <cellStyle name="Comma 4 2 2 2 2 3 2 2 4" xfId="38533" xr:uid="{386FC9E6-621D-43CA-899C-3BD6022C597D}"/>
    <cellStyle name="Comma 4 2 2 2 2 3 2 3" xfId="11714" xr:uid="{FB02D789-BD96-4B4F-9E25-F2D11ED6A372}"/>
    <cellStyle name="Comma 4 2 2 2 2 3 2 3 2" xfId="27125" xr:uid="{D496E696-92FE-4969-9380-E09C3FB33C9E}"/>
    <cellStyle name="Comma 4 2 2 2 2 3 2 3 2 2" xfId="57949" xr:uid="{805C81A2-CABA-4353-9586-02F34CE2FA79}"/>
    <cellStyle name="Comma 4 2 2 2 2 3 2 3 3" xfId="42539" xr:uid="{D9BE581E-5620-4C9A-9576-45361B9B2DEF}"/>
    <cellStyle name="Comma 4 2 2 2 2 3 2 4" xfId="19316" xr:uid="{5DA70792-EE0D-430D-AAF7-B0A59BCEC892}"/>
    <cellStyle name="Comma 4 2 2 2 2 3 2 4 2" xfId="50140" xr:uid="{9BEA3541-8B70-4ACB-9246-A7264F6DCC81}"/>
    <cellStyle name="Comma 4 2 2 2 2 3 2 5" xfId="34730" xr:uid="{325DB8E9-4BD5-4041-8F6B-08296333C6EC}"/>
    <cellStyle name="Comma 4 2 2 2 2 3 3" xfId="5807" xr:uid="{D0E015F9-2581-466A-A2C1-1CD850478983}"/>
    <cellStyle name="Comma 4 2 2 2 2 3 3 2" xfId="13618" xr:uid="{DEDF2B9C-F4AE-4FEB-806B-760A2BEFAC09}"/>
    <cellStyle name="Comma 4 2 2 2 2 3 3 2 2" xfId="29029" xr:uid="{A8E38D54-7073-42CE-9D34-0A50AA000FE5}"/>
    <cellStyle name="Comma 4 2 2 2 2 3 3 2 2 2" xfId="59853" xr:uid="{DC81B16F-2B46-4BEF-85B4-0C63B533C982}"/>
    <cellStyle name="Comma 4 2 2 2 2 3 3 2 3" xfId="44443" xr:uid="{C489634C-DA4F-4C5A-B4F1-F02E32C59E45}"/>
    <cellStyle name="Comma 4 2 2 2 2 3 3 3" xfId="21220" xr:uid="{3D333349-0344-420A-BBEB-8FC632C254F3}"/>
    <cellStyle name="Comma 4 2 2 2 2 3 3 3 2" xfId="52044" xr:uid="{EC5649E8-A048-45BC-A5D0-15BF892BCA73}"/>
    <cellStyle name="Comma 4 2 2 2 2 3 3 4" xfId="36634" xr:uid="{E9C5A6B7-65B9-4532-BD01-0DE41E4B4A13}"/>
    <cellStyle name="Comma 4 2 2 2 2 3 4" xfId="9815" xr:uid="{64D89DAD-D89E-4A11-BC9F-89305EBEF2D6}"/>
    <cellStyle name="Comma 4 2 2 2 2 3 4 2" xfId="25226" xr:uid="{85F8CA9E-AF44-4C16-956F-A708B4D01556}"/>
    <cellStyle name="Comma 4 2 2 2 2 3 4 2 2" xfId="56050" xr:uid="{305E9F8C-4778-4815-BB2E-1D2FE87156AB}"/>
    <cellStyle name="Comma 4 2 2 2 2 3 4 3" xfId="40640" xr:uid="{CFF432E5-3C79-416D-8FB1-9B327DCA731F}"/>
    <cellStyle name="Comma 4 2 2 2 2 3 5" xfId="17417" xr:uid="{44A5D219-A296-4B19-AFB3-E2622C2A6196}"/>
    <cellStyle name="Comma 4 2 2 2 2 3 5 2" xfId="48241" xr:uid="{50C27744-982F-4B44-AFC9-9B511AAC16CC}"/>
    <cellStyle name="Comma 4 2 2 2 2 3 6" xfId="32831" xr:uid="{F030E456-CB5D-45BC-8A56-C43F28261C7D}"/>
    <cellStyle name="Comma 4 2 2 2 2 4" xfId="2637" xr:uid="{9C6D14B0-9A21-4AFB-A0DE-3B66340BA8E9}"/>
    <cellStyle name="Comma 4 2 2 2 2 4 2" xfId="6440" xr:uid="{AFD078D2-3EDC-492A-8880-B22B649066F9}"/>
    <cellStyle name="Comma 4 2 2 2 2 4 2 2" xfId="14251" xr:uid="{FC24C3CD-D322-401E-991E-6292DCAD4939}"/>
    <cellStyle name="Comma 4 2 2 2 2 4 2 2 2" xfId="29662" xr:uid="{FB0E6486-55CE-4730-A8D6-866AB3A4778C}"/>
    <cellStyle name="Comma 4 2 2 2 2 4 2 2 2 2" xfId="60486" xr:uid="{E10F4D4B-6F41-493E-BAAC-7DA322F1FE3B}"/>
    <cellStyle name="Comma 4 2 2 2 2 4 2 2 3" xfId="45076" xr:uid="{782F44D5-290B-46A8-8CBD-F0D942DC2169}"/>
    <cellStyle name="Comma 4 2 2 2 2 4 2 3" xfId="21853" xr:uid="{7B901DCA-A2D5-42B0-9C93-A5B12C3AC2D6}"/>
    <cellStyle name="Comma 4 2 2 2 2 4 2 3 2" xfId="52677" xr:uid="{15D065EC-298B-4D65-92B2-3891E01CD22D}"/>
    <cellStyle name="Comma 4 2 2 2 2 4 2 4" xfId="37267" xr:uid="{F6D962BA-AB66-44EA-A478-6F8A48BAD128}"/>
    <cellStyle name="Comma 4 2 2 2 2 4 3" xfId="10448" xr:uid="{55BF889F-B923-4B45-B6C0-B4D5ADF3ACD7}"/>
    <cellStyle name="Comma 4 2 2 2 2 4 3 2" xfId="25859" xr:uid="{F809DE8C-E0CB-410D-9503-6F8A99987D05}"/>
    <cellStyle name="Comma 4 2 2 2 2 4 3 2 2" xfId="56683" xr:uid="{B7F1913A-56B5-4B2E-8E74-C6ECF4B8E6CE}"/>
    <cellStyle name="Comma 4 2 2 2 2 4 3 3" xfId="41273" xr:uid="{7D558B18-69A3-4E36-A64E-97446728C85F}"/>
    <cellStyle name="Comma 4 2 2 2 2 4 4" xfId="18050" xr:uid="{F0237998-3DC8-4FC3-8C5B-3EC1957A060E}"/>
    <cellStyle name="Comma 4 2 2 2 2 4 4 2" xfId="48874" xr:uid="{CECED948-F37B-4DE0-B00B-98C493F700A6}"/>
    <cellStyle name="Comma 4 2 2 2 2 4 5" xfId="33464" xr:uid="{077642EC-52CC-43B4-B7E7-332A949BF090}"/>
    <cellStyle name="Comma 4 2 2 2 2 5" xfId="4541" xr:uid="{0E942065-397F-434B-80DF-DD6B8198BCA8}"/>
    <cellStyle name="Comma 4 2 2 2 2 5 2" xfId="12352" xr:uid="{171CDE4D-5A37-44C3-A64B-9F79C900F27A}"/>
    <cellStyle name="Comma 4 2 2 2 2 5 2 2" xfId="27763" xr:uid="{B4CBD45D-2F0C-4ABC-9FE1-BCF72FEE3813}"/>
    <cellStyle name="Comma 4 2 2 2 2 5 2 2 2" xfId="58587" xr:uid="{C5389390-E1B8-451E-B2F1-B6A6D459C9A1}"/>
    <cellStyle name="Comma 4 2 2 2 2 5 2 3" xfId="43177" xr:uid="{D0F1E604-7079-4AFE-92C1-A5E574B258F9}"/>
    <cellStyle name="Comma 4 2 2 2 2 5 3" xfId="19954" xr:uid="{0A636443-F0A1-40D4-82B5-FB109E1B503E}"/>
    <cellStyle name="Comma 4 2 2 2 2 5 3 2" xfId="50778" xr:uid="{CE84052F-F8B6-4D5A-8B51-FD1BBE8A192F}"/>
    <cellStyle name="Comma 4 2 2 2 2 5 4" xfId="35368" xr:uid="{347DED3C-08D4-40FB-9E6B-58B38DD302A7}"/>
    <cellStyle name="Comma 4 2 2 2 2 6" xfId="8549" xr:uid="{FB7790C4-D250-40A2-ACDC-B2A312F01306}"/>
    <cellStyle name="Comma 4 2 2 2 2 6 2" xfId="23960" xr:uid="{F8601DBA-058D-4CAD-A0A1-6C45BD6E40E8}"/>
    <cellStyle name="Comma 4 2 2 2 2 6 2 2" xfId="54784" xr:uid="{EDEF0C98-3773-4546-9740-2E312BBDD021}"/>
    <cellStyle name="Comma 4 2 2 2 2 6 3" xfId="39374" xr:uid="{A8202E54-27AB-4BB2-99CF-91D920CFE89B}"/>
    <cellStyle name="Comma 4 2 2 2 2 7" xfId="16151" xr:uid="{78C289AF-B2BC-4E13-B7AE-8C565A1B29A2}"/>
    <cellStyle name="Comma 4 2 2 2 2 7 2" xfId="46975" xr:uid="{48C45599-7D34-4A55-89D3-6D9109460C72}"/>
    <cellStyle name="Comma 4 2 2 2 2 8" xfId="31565" xr:uid="{BEF7D0CE-942F-4F67-8E41-D52B101F8FDA}"/>
    <cellStyle name="Comma 4 2 2 2 3" xfId="529" xr:uid="{68A1FFB0-B69F-4B74-A106-16D25533D151}"/>
    <cellStyle name="Comma 4 2 2 2 3 2" xfId="1162" xr:uid="{337096F0-D15A-4F0D-B86E-D0E5D7D3AE73}"/>
    <cellStyle name="Comma 4 2 2 2 3 2 2" xfId="3061" xr:uid="{44EFC81A-E627-41DC-BA61-87B68C54A9CC}"/>
    <cellStyle name="Comma 4 2 2 2 3 2 2 2" xfId="6864" xr:uid="{42B713FF-2A13-46AB-B55F-8C1C392224A7}"/>
    <cellStyle name="Comma 4 2 2 2 3 2 2 2 2" xfId="14675" xr:uid="{7108BBCB-2FD1-47F1-A916-8B90BCF1E925}"/>
    <cellStyle name="Comma 4 2 2 2 3 2 2 2 2 2" xfId="30086" xr:uid="{63D3F0F7-C95B-4D7E-92EB-C5639641B6BC}"/>
    <cellStyle name="Comma 4 2 2 2 3 2 2 2 2 2 2" xfId="60910" xr:uid="{05953469-E1EA-4DDD-838D-9AA1646CC506}"/>
    <cellStyle name="Comma 4 2 2 2 3 2 2 2 2 3" xfId="45500" xr:uid="{43E51178-2E49-449C-86B7-C8F833D790AD}"/>
    <cellStyle name="Comma 4 2 2 2 3 2 2 2 3" xfId="22277" xr:uid="{7D2ADE08-B698-45C4-8C93-CB2B126C2B8C}"/>
    <cellStyle name="Comma 4 2 2 2 3 2 2 2 3 2" xfId="53101" xr:uid="{42B462E1-0D46-45C5-81EF-4CE982B7E919}"/>
    <cellStyle name="Comma 4 2 2 2 3 2 2 2 4" xfId="37691" xr:uid="{AC535B39-4D55-4290-8D5D-AB7028BFADE0}"/>
    <cellStyle name="Comma 4 2 2 2 3 2 2 3" xfId="10872" xr:uid="{8E6D15E4-4DC1-4CA5-B654-9ED677B98B62}"/>
    <cellStyle name="Comma 4 2 2 2 3 2 2 3 2" xfId="26283" xr:uid="{D62E565A-CE82-4A51-BEFD-730CC8A42E5A}"/>
    <cellStyle name="Comma 4 2 2 2 3 2 2 3 2 2" xfId="57107" xr:uid="{9C10DCB0-245D-4776-A991-00CC91F6ECFB}"/>
    <cellStyle name="Comma 4 2 2 2 3 2 2 3 3" xfId="41697" xr:uid="{92EB85A3-CDD3-4348-98C8-29D5AA445DEE}"/>
    <cellStyle name="Comma 4 2 2 2 3 2 2 4" xfId="18474" xr:uid="{C80EE15E-39A2-4F27-88AC-4BC08FCF176A}"/>
    <cellStyle name="Comma 4 2 2 2 3 2 2 4 2" xfId="49298" xr:uid="{035360C1-9F2E-4BCC-9B6E-6527369795D4}"/>
    <cellStyle name="Comma 4 2 2 2 3 2 2 5" xfId="33888" xr:uid="{217CA62D-7352-4320-A282-F1A6EC25BA3D}"/>
    <cellStyle name="Comma 4 2 2 2 3 2 3" xfId="4965" xr:uid="{ECE5889F-406B-4CD5-A394-2096C41F63EE}"/>
    <cellStyle name="Comma 4 2 2 2 3 2 3 2" xfId="12776" xr:uid="{59A7C35E-ED03-4A0E-97AB-663E48BD74F4}"/>
    <cellStyle name="Comma 4 2 2 2 3 2 3 2 2" xfId="28187" xr:uid="{DFD21B87-DA77-4A87-BB95-7FC2F1EC186A}"/>
    <cellStyle name="Comma 4 2 2 2 3 2 3 2 2 2" xfId="59011" xr:uid="{8183D400-3F37-42CF-AB8B-B1B3E6AD9808}"/>
    <cellStyle name="Comma 4 2 2 2 3 2 3 2 3" xfId="43601" xr:uid="{5078643B-9748-478E-95C8-6CA1EE092E3B}"/>
    <cellStyle name="Comma 4 2 2 2 3 2 3 3" xfId="20378" xr:uid="{68B9D50B-0EC6-44DA-8628-836C4274524D}"/>
    <cellStyle name="Comma 4 2 2 2 3 2 3 3 2" xfId="51202" xr:uid="{C252DFDC-9954-40AB-B5C6-B9D24D729AC5}"/>
    <cellStyle name="Comma 4 2 2 2 3 2 3 4" xfId="35792" xr:uid="{85103CF1-C0D0-45D2-A19E-6DDC743BF6BD}"/>
    <cellStyle name="Comma 4 2 2 2 3 2 4" xfId="8973" xr:uid="{97BB5337-293C-4234-B1F3-4C83BF568D8C}"/>
    <cellStyle name="Comma 4 2 2 2 3 2 4 2" xfId="24384" xr:uid="{91A7F0FF-FEE1-43E6-9981-2130F3AF3E87}"/>
    <cellStyle name="Comma 4 2 2 2 3 2 4 2 2" xfId="55208" xr:uid="{5C2B720A-6634-48B8-B164-FDA68619799B}"/>
    <cellStyle name="Comma 4 2 2 2 3 2 4 3" xfId="39798" xr:uid="{92900098-2385-4CE2-8891-28AE67F40A1E}"/>
    <cellStyle name="Comma 4 2 2 2 3 2 5" xfId="16575" xr:uid="{13CD840D-3943-4097-BBFB-6B11E8E20025}"/>
    <cellStyle name="Comma 4 2 2 2 3 2 5 2" xfId="47399" xr:uid="{41310BB2-824C-4BB2-885C-DA0D234B3836}"/>
    <cellStyle name="Comma 4 2 2 2 3 2 6" xfId="31989" xr:uid="{DCAE126C-D7FE-479E-B3A8-360C2D8CBD85}"/>
    <cellStyle name="Comma 4 2 2 2 3 3" xfId="1795" xr:uid="{D55AA594-9638-4CC6-8A06-D2106A9E0FA7}"/>
    <cellStyle name="Comma 4 2 2 2 3 3 2" xfId="3694" xr:uid="{166AE38E-317D-4673-8715-9692E4FA3E26}"/>
    <cellStyle name="Comma 4 2 2 2 3 3 2 2" xfId="7497" xr:uid="{9C542889-CF1F-47F8-A7E2-AD4EE5D712A5}"/>
    <cellStyle name="Comma 4 2 2 2 3 3 2 2 2" xfId="15308" xr:uid="{37C3BEC7-E1F8-4382-ACBA-16E0792A15CB}"/>
    <cellStyle name="Comma 4 2 2 2 3 3 2 2 2 2" xfId="30719" xr:uid="{E7135495-7734-490E-BD63-010E5B73ACB5}"/>
    <cellStyle name="Comma 4 2 2 2 3 3 2 2 2 2 2" xfId="61543" xr:uid="{69F5D9BC-CFD6-41A3-AFCB-61D2BE35753F}"/>
    <cellStyle name="Comma 4 2 2 2 3 3 2 2 2 3" xfId="46133" xr:uid="{1452F42E-8A37-438F-8C59-6FE349F95D8C}"/>
    <cellStyle name="Comma 4 2 2 2 3 3 2 2 3" xfId="22910" xr:uid="{9C3A493D-06BB-4F90-B3D0-7BAAA7474DE7}"/>
    <cellStyle name="Comma 4 2 2 2 3 3 2 2 3 2" xfId="53734" xr:uid="{A27DABB5-392A-4816-9E6F-E38E2BD998A0}"/>
    <cellStyle name="Comma 4 2 2 2 3 3 2 2 4" xfId="38324" xr:uid="{49BBD34F-8030-48DA-8890-B3C71494D015}"/>
    <cellStyle name="Comma 4 2 2 2 3 3 2 3" xfId="11505" xr:uid="{30D787AC-E3DE-4EB1-AC1D-32A8A2A15A42}"/>
    <cellStyle name="Comma 4 2 2 2 3 3 2 3 2" xfId="26916" xr:uid="{6098426D-F1C0-4F7F-81D6-FB8EFDC83849}"/>
    <cellStyle name="Comma 4 2 2 2 3 3 2 3 2 2" xfId="57740" xr:uid="{3BBFF3EB-23E2-42A0-B369-F4F610264422}"/>
    <cellStyle name="Comma 4 2 2 2 3 3 2 3 3" xfId="42330" xr:uid="{12E9AF8C-5037-4D1F-AC79-B634A5807928}"/>
    <cellStyle name="Comma 4 2 2 2 3 3 2 4" xfId="19107" xr:uid="{A6184204-1E1C-4EB2-B6B6-CAD8AC312A03}"/>
    <cellStyle name="Comma 4 2 2 2 3 3 2 4 2" xfId="49931" xr:uid="{29EF9E9B-E916-487D-AC97-5378DED92608}"/>
    <cellStyle name="Comma 4 2 2 2 3 3 2 5" xfId="34521" xr:uid="{F2128E20-3428-4381-BDD4-F8E06A5D2D95}"/>
    <cellStyle name="Comma 4 2 2 2 3 3 3" xfId="5598" xr:uid="{B3031D80-AFD1-4A90-8381-CC9C5227DD33}"/>
    <cellStyle name="Comma 4 2 2 2 3 3 3 2" xfId="13409" xr:uid="{2B15FA6F-DC59-4E98-ACC0-31179FBF30AA}"/>
    <cellStyle name="Comma 4 2 2 2 3 3 3 2 2" xfId="28820" xr:uid="{DAA92845-5FF6-4BBD-B090-6C659DBF909C}"/>
    <cellStyle name="Comma 4 2 2 2 3 3 3 2 2 2" xfId="59644" xr:uid="{4FC0991D-2DE5-4AAF-B670-E82FBF5D81DD}"/>
    <cellStyle name="Comma 4 2 2 2 3 3 3 2 3" xfId="44234" xr:uid="{0B84B7FA-06CC-4CF7-B7BA-4660C2EDA6EF}"/>
    <cellStyle name="Comma 4 2 2 2 3 3 3 3" xfId="21011" xr:uid="{2F766AB9-E553-435E-9998-255F3A2E034C}"/>
    <cellStyle name="Comma 4 2 2 2 3 3 3 3 2" xfId="51835" xr:uid="{F274299D-18D7-43CA-86C5-32360E62CDE1}"/>
    <cellStyle name="Comma 4 2 2 2 3 3 3 4" xfId="36425" xr:uid="{6BB3CA54-F31C-4469-AFF7-5841DB692B62}"/>
    <cellStyle name="Comma 4 2 2 2 3 3 4" xfId="9606" xr:uid="{0A8675B7-6719-4764-A991-7CAF8452CC79}"/>
    <cellStyle name="Comma 4 2 2 2 3 3 4 2" xfId="25017" xr:uid="{B7EA01CA-1BC0-406D-957B-EA79E17F2433}"/>
    <cellStyle name="Comma 4 2 2 2 3 3 4 2 2" xfId="55841" xr:uid="{3055ED2F-4DD2-460A-A781-9226F8C2F9C9}"/>
    <cellStyle name="Comma 4 2 2 2 3 3 4 3" xfId="40431" xr:uid="{B861AA57-40F6-4304-AF48-E68ECF01EBA6}"/>
    <cellStyle name="Comma 4 2 2 2 3 3 5" xfId="17208" xr:uid="{303515D8-486C-4FDB-9BC9-A2496E42A729}"/>
    <cellStyle name="Comma 4 2 2 2 3 3 5 2" xfId="48032" xr:uid="{3F3409D0-37B3-400E-A645-185B53A453DE}"/>
    <cellStyle name="Comma 4 2 2 2 3 3 6" xfId="32622" xr:uid="{D6FF6995-FE81-495B-8C7C-4BF74811077A}"/>
    <cellStyle name="Comma 4 2 2 2 3 4" xfId="2428" xr:uid="{7AD920B8-7358-457A-A788-8B2EBC124EEB}"/>
    <cellStyle name="Comma 4 2 2 2 3 4 2" xfId="6231" xr:uid="{511E8648-1376-4000-85A9-3759D5FB2631}"/>
    <cellStyle name="Comma 4 2 2 2 3 4 2 2" xfId="14042" xr:uid="{F1D6CBA5-4F84-416C-B42C-B2136D29A15E}"/>
    <cellStyle name="Comma 4 2 2 2 3 4 2 2 2" xfId="29453" xr:uid="{5CA4151F-6625-4EE9-891D-4B99FDF93AF7}"/>
    <cellStyle name="Comma 4 2 2 2 3 4 2 2 2 2" xfId="60277" xr:uid="{570B347A-96A0-48DF-8AA7-F908E3524A30}"/>
    <cellStyle name="Comma 4 2 2 2 3 4 2 2 3" xfId="44867" xr:uid="{BF44A23E-3DB8-4530-9185-9EE8A7E72662}"/>
    <cellStyle name="Comma 4 2 2 2 3 4 2 3" xfId="21644" xr:uid="{4C16DCCE-9A21-442F-920E-2B02B5002D78}"/>
    <cellStyle name="Comma 4 2 2 2 3 4 2 3 2" xfId="52468" xr:uid="{9AA10818-0D3E-4C75-8A89-BC211BFE76C6}"/>
    <cellStyle name="Comma 4 2 2 2 3 4 2 4" xfId="37058" xr:uid="{2E9DCCBB-426E-46E2-ACB6-D53726A05ACA}"/>
    <cellStyle name="Comma 4 2 2 2 3 4 3" xfId="10239" xr:uid="{423F549F-3CD3-44AD-B222-A5138DBD522F}"/>
    <cellStyle name="Comma 4 2 2 2 3 4 3 2" xfId="25650" xr:uid="{EA2DC3B4-5F51-4F51-A5BF-61A73FC26CFA}"/>
    <cellStyle name="Comma 4 2 2 2 3 4 3 2 2" xfId="56474" xr:uid="{0FDEC5D2-E617-4DDD-B35A-ABD37D62DD4C}"/>
    <cellStyle name="Comma 4 2 2 2 3 4 3 3" xfId="41064" xr:uid="{761CF6EC-C3B0-4E4B-A3BD-30A9B58891DC}"/>
    <cellStyle name="Comma 4 2 2 2 3 4 4" xfId="17841" xr:uid="{9CA24987-6835-4CD8-B3D4-C22AC89C0259}"/>
    <cellStyle name="Comma 4 2 2 2 3 4 4 2" xfId="48665" xr:uid="{BBC4F270-6824-43AA-B842-DB6BA9EF0A39}"/>
    <cellStyle name="Comma 4 2 2 2 3 4 5" xfId="33255" xr:uid="{597A58E4-C112-42F8-8FE8-1F7E0DB7093D}"/>
    <cellStyle name="Comma 4 2 2 2 3 5" xfId="4332" xr:uid="{2A8995EE-6929-4B8E-826E-FCD5F706C908}"/>
    <cellStyle name="Comma 4 2 2 2 3 5 2" xfId="12143" xr:uid="{E4356AE5-B4F2-42C5-B8E8-62964921A0C7}"/>
    <cellStyle name="Comma 4 2 2 2 3 5 2 2" xfId="27554" xr:uid="{1DE81CB3-CCBB-4739-A98E-6D600EF52495}"/>
    <cellStyle name="Comma 4 2 2 2 3 5 2 2 2" xfId="58378" xr:uid="{C9DCB2D4-26C2-48E0-A277-EE4FF96116F1}"/>
    <cellStyle name="Comma 4 2 2 2 3 5 2 3" xfId="42968" xr:uid="{A50151C0-FD60-43E6-BA99-48FCCD90C528}"/>
    <cellStyle name="Comma 4 2 2 2 3 5 3" xfId="19745" xr:uid="{5E3AA5A0-9E21-4DD6-A37C-648CE7BCE0C8}"/>
    <cellStyle name="Comma 4 2 2 2 3 5 3 2" xfId="50569" xr:uid="{152E2A79-531C-4CA4-B09F-71864F03ACDC}"/>
    <cellStyle name="Comma 4 2 2 2 3 5 4" xfId="35159" xr:uid="{529D872E-A7A7-4606-9076-BB9F98B874A5}"/>
    <cellStyle name="Comma 4 2 2 2 3 6" xfId="8340" xr:uid="{B14D5B3C-5B98-4875-A64E-9DE450AA8307}"/>
    <cellStyle name="Comma 4 2 2 2 3 6 2" xfId="23751" xr:uid="{6EC8C18C-2254-4505-BD8F-5F65D9A288EB}"/>
    <cellStyle name="Comma 4 2 2 2 3 6 2 2" xfId="54575" xr:uid="{9477C0D3-2DF1-47B1-A23A-47C8B6DB0451}"/>
    <cellStyle name="Comma 4 2 2 2 3 6 3" xfId="39165" xr:uid="{F313283D-5DF5-4E6A-8609-9E720F82E538}"/>
    <cellStyle name="Comma 4 2 2 2 3 7" xfId="15942" xr:uid="{0260B1E8-EB13-47D4-B793-92CD0DEDD776}"/>
    <cellStyle name="Comma 4 2 2 2 3 7 2" xfId="46766" xr:uid="{944C6283-AD58-4C0A-937B-86715EF81B98}"/>
    <cellStyle name="Comma 4 2 2 2 3 8" xfId="31356" xr:uid="{9EF02774-7F0D-488F-8D1F-B99C5C424FF8}"/>
    <cellStyle name="Comma 4 2 2 2 4" xfId="949" xr:uid="{48F590AE-BF32-4F31-9562-3F4B83746AB0}"/>
    <cellStyle name="Comma 4 2 2 2 4 2" xfId="2848" xr:uid="{F23D7B18-86A0-4BA0-94D1-6C2B104242E5}"/>
    <cellStyle name="Comma 4 2 2 2 4 2 2" xfId="6651" xr:uid="{5C2C455D-B227-41AA-9455-79EB46F8B92E}"/>
    <cellStyle name="Comma 4 2 2 2 4 2 2 2" xfId="14462" xr:uid="{63C2550F-031F-4AC8-8696-E5FDFB285788}"/>
    <cellStyle name="Comma 4 2 2 2 4 2 2 2 2" xfId="29873" xr:uid="{B66131C2-EE29-452C-A7A0-7EC994E877D7}"/>
    <cellStyle name="Comma 4 2 2 2 4 2 2 2 2 2" xfId="60697" xr:uid="{CD40A95B-8943-475E-A84F-DFAE4E9EF97B}"/>
    <cellStyle name="Comma 4 2 2 2 4 2 2 2 3" xfId="45287" xr:uid="{9FA18290-FC28-46B1-BA09-B30854098E58}"/>
    <cellStyle name="Comma 4 2 2 2 4 2 2 3" xfId="22064" xr:uid="{E8B82477-6C99-4EEE-8184-99C5833844A5}"/>
    <cellStyle name="Comma 4 2 2 2 4 2 2 3 2" xfId="52888" xr:uid="{6972C2AE-A3CC-4F08-89FC-8EE7EB5BD7C4}"/>
    <cellStyle name="Comma 4 2 2 2 4 2 2 4" xfId="37478" xr:uid="{3C1CC636-688F-4099-A955-177AF333697D}"/>
    <cellStyle name="Comma 4 2 2 2 4 2 3" xfId="10659" xr:uid="{7D3BE0E7-CF24-4546-AE3C-2EF01B71DA81}"/>
    <cellStyle name="Comma 4 2 2 2 4 2 3 2" xfId="26070" xr:uid="{3F7AACB7-3734-400C-938D-24FC16C1DAC0}"/>
    <cellStyle name="Comma 4 2 2 2 4 2 3 2 2" xfId="56894" xr:uid="{FF8AEA58-FFF3-4038-B6C2-BEF7B276609E}"/>
    <cellStyle name="Comma 4 2 2 2 4 2 3 3" xfId="41484" xr:uid="{9D114BE7-0FC4-484D-AA3B-74DBC1F958E9}"/>
    <cellStyle name="Comma 4 2 2 2 4 2 4" xfId="18261" xr:uid="{11831CB6-39F2-4DF8-BC06-01C0DF04E4F7}"/>
    <cellStyle name="Comma 4 2 2 2 4 2 4 2" xfId="49085" xr:uid="{4A2CFC50-55D8-476C-B993-CE9BC80DC9EE}"/>
    <cellStyle name="Comma 4 2 2 2 4 2 5" xfId="33675" xr:uid="{888F1D6F-96D9-4294-AA45-ACAAB259C9ED}"/>
    <cellStyle name="Comma 4 2 2 2 4 3" xfId="4752" xr:uid="{22DBB300-E8ED-452A-9178-215F9B705E11}"/>
    <cellStyle name="Comma 4 2 2 2 4 3 2" xfId="12563" xr:uid="{F67416C9-ADA8-4113-8D4E-6BABD2DC6348}"/>
    <cellStyle name="Comma 4 2 2 2 4 3 2 2" xfId="27974" xr:uid="{03762803-0F0C-41A2-8042-8C062D37C708}"/>
    <cellStyle name="Comma 4 2 2 2 4 3 2 2 2" xfId="58798" xr:uid="{75E32DC2-E1C2-4C6D-82BC-C967D389BE87}"/>
    <cellStyle name="Comma 4 2 2 2 4 3 2 3" xfId="43388" xr:uid="{DD10BAC7-9988-42D5-A59A-D6CED64C0580}"/>
    <cellStyle name="Comma 4 2 2 2 4 3 3" xfId="20165" xr:uid="{E3D49211-9796-4D3D-9E65-BD8721A1D064}"/>
    <cellStyle name="Comma 4 2 2 2 4 3 3 2" xfId="50989" xr:uid="{2C47554E-E060-4288-9C35-47C978EA233E}"/>
    <cellStyle name="Comma 4 2 2 2 4 3 4" xfId="35579" xr:uid="{88C363C6-EE93-494D-BA1B-5559DA9E1DCB}"/>
    <cellStyle name="Comma 4 2 2 2 4 4" xfId="8760" xr:uid="{249268DF-0FE5-4F5F-A3B2-085ECEC26785}"/>
    <cellStyle name="Comma 4 2 2 2 4 4 2" xfId="24171" xr:uid="{95871A43-1196-4669-AE96-BF9215D1BD2D}"/>
    <cellStyle name="Comma 4 2 2 2 4 4 2 2" xfId="54995" xr:uid="{E635F24C-AB8F-4C87-894F-BC5214368AD2}"/>
    <cellStyle name="Comma 4 2 2 2 4 4 3" xfId="39585" xr:uid="{C03947B8-489C-4FCE-AEB0-C8F2A83666D5}"/>
    <cellStyle name="Comma 4 2 2 2 4 5" xfId="16362" xr:uid="{DD71376B-8F5D-43EB-A0C6-D93CFE16E51B}"/>
    <cellStyle name="Comma 4 2 2 2 4 5 2" xfId="47186" xr:uid="{039DBBF2-D354-48A8-96F1-AC1A75B8FB43}"/>
    <cellStyle name="Comma 4 2 2 2 4 6" xfId="31776" xr:uid="{AE67385E-287A-4F55-8FE2-77772961EE55}"/>
    <cellStyle name="Comma 4 2 2 2 5" xfId="1582" xr:uid="{31AA067C-F677-41A1-9418-57CBB57AA87E}"/>
    <cellStyle name="Comma 4 2 2 2 5 2" xfId="3481" xr:uid="{5F3603CA-6918-466A-9D57-7CA27473224B}"/>
    <cellStyle name="Comma 4 2 2 2 5 2 2" xfId="7284" xr:uid="{0E279696-B31F-49B4-9726-8AECCB24F041}"/>
    <cellStyle name="Comma 4 2 2 2 5 2 2 2" xfId="15095" xr:uid="{762B2B74-97C6-4992-9DA4-BB28BAD3A77C}"/>
    <cellStyle name="Comma 4 2 2 2 5 2 2 2 2" xfId="30506" xr:uid="{F6E5C13A-1C49-41A0-8418-C6B863B9CD13}"/>
    <cellStyle name="Comma 4 2 2 2 5 2 2 2 2 2" xfId="61330" xr:uid="{C25B001A-25E8-44A8-8AF0-D030F5BD3C65}"/>
    <cellStyle name="Comma 4 2 2 2 5 2 2 2 3" xfId="45920" xr:uid="{6144408F-2DF4-4F98-AA72-87601BDC9324}"/>
    <cellStyle name="Comma 4 2 2 2 5 2 2 3" xfId="22697" xr:uid="{E0A3F5AB-77D4-485C-A3F2-42BDCF5832BE}"/>
    <cellStyle name="Comma 4 2 2 2 5 2 2 3 2" xfId="53521" xr:uid="{1F0DEEC6-B812-468E-98C7-E36E9389CE57}"/>
    <cellStyle name="Comma 4 2 2 2 5 2 2 4" xfId="38111" xr:uid="{4FDF0677-8307-4B82-BB7D-DF53EC85E7BB}"/>
    <cellStyle name="Comma 4 2 2 2 5 2 3" xfId="11292" xr:uid="{73706F41-AB2E-4560-8494-7815EC637B73}"/>
    <cellStyle name="Comma 4 2 2 2 5 2 3 2" xfId="26703" xr:uid="{2F9D4571-428C-4D8A-BB4B-35DA17673938}"/>
    <cellStyle name="Comma 4 2 2 2 5 2 3 2 2" xfId="57527" xr:uid="{C94CB78B-7AA9-4993-96FF-1264AF744716}"/>
    <cellStyle name="Comma 4 2 2 2 5 2 3 3" xfId="42117" xr:uid="{CCCD6B1F-3EEE-40CF-AC9E-7303EA13094B}"/>
    <cellStyle name="Comma 4 2 2 2 5 2 4" xfId="18894" xr:uid="{58924430-EA43-4C33-ABE2-CA9C89866E90}"/>
    <cellStyle name="Comma 4 2 2 2 5 2 4 2" xfId="49718" xr:uid="{65C4A8E2-2F79-43DA-8078-1F344BB9496D}"/>
    <cellStyle name="Comma 4 2 2 2 5 2 5" xfId="34308" xr:uid="{E1E4BD8E-53E0-4202-992D-07C7AFDB5FE8}"/>
    <cellStyle name="Comma 4 2 2 2 5 3" xfId="5385" xr:uid="{65AA6F17-EA96-48EF-9416-9918BE6173EA}"/>
    <cellStyle name="Comma 4 2 2 2 5 3 2" xfId="13196" xr:uid="{A026D7E9-63C7-4B10-B075-BD8F7D665660}"/>
    <cellStyle name="Comma 4 2 2 2 5 3 2 2" xfId="28607" xr:uid="{4115B01D-5439-4E78-B053-53FA4C9CC1F7}"/>
    <cellStyle name="Comma 4 2 2 2 5 3 2 2 2" xfId="59431" xr:uid="{8E6F49A1-1414-4467-83D0-BC0D9E912473}"/>
    <cellStyle name="Comma 4 2 2 2 5 3 2 3" xfId="44021" xr:uid="{DB1229BC-4BEA-43B8-A312-C90EBD096A64}"/>
    <cellStyle name="Comma 4 2 2 2 5 3 3" xfId="20798" xr:uid="{9FB56A5D-B6CC-4019-9219-68CCEBB3F2AE}"/>
    <cellStyle name="Comma 4 2 2 2 5 3 3 2" xfId="51622" xr:uid="{94DF14C7-3E7B-421A-8A7A-59E4E368048B}"/>
    <cellStyle name="Comma 4 2 2 2 5 3 4" xfId="36212" xr:uid="{3B5478EC-3D4D-46A8-8410-B793D6CFF04F}"/>
    <cellStyle name="Comma 4 2 2 2 5 4" xfId="9393" xr:uid="{D52B268D-8ED5-4056-A2E4-59EF1556EFBC}"/>
    <cellStyle name="Comma 4 2 2 2 5 4 2" xfId="24804" xr:uid="{C3A133F6-5BC6-4B6A-A6A2-71609814277A}"/>
    <cellStyle name="Comma 4 2 2 2 5 4 2 2" xfId="55628" xr:uid="{7306D335-FE31-4BD1-90D2-2F22A15FF6FC}"/>
    <cellStyle name="Comma 4 2 2 2 5 4 3" xfId="40218" xr:uid="{E2C73B8D-9344-4AA4-9849-8BF72CF51DAC}"/>
    <cellStyle name="Comma 4 2 2 2 5 5" xfId="16995" xr:uid="{32D99841-C3C8-4FA7-9C38-169D19B93953}"/>
    <cellStyle name="Comma 4 2 2 2 5 5 2" xfId="47819" xr:uid="{8A4E12E4-CC21-4A5B-952F-6C6F4A671C69}"/>
    <cellStyle name="Comma 4 2 2 2 5 6" xfId="32409" xr:uid="{640FCB13-EE3B-4D30-B3B5-0299113B7A83}"/>
    <cellStyle name="Comma 4 2 2 2 6" xfId="2215" xr:uid="{39459493-0CBA-4A4D-9038-591A36C3BE5E}"/>
    <cellStyle name="Comma 4 2 2 2 6 2" xfId="6018" xr:uid="{8F804393-DCE5-4EDC-A08A-649AFCF2E3ED}"/>
    <cellStyle name="Comma 4 2 2 2 6 2 2" xfId="13829" xr:uid="{AFE21BA5-5E76-42B2-A32D-79516B153D13}"/>
    <cellStyle name="Comma 4 2 2 2 6 2 2 2" xfId="29240" xr:uid="{362E7D1A-9B3E-4398-8B14-4CE37472F8A2}"/>
    <cellStyle name="Comma 4 2 2 2 6 2 2 2 2" xfId="60064" xr:uid="{46852AF0-C508-4891-955F-7ADEDACFB552}"/>
    <cellStyle name="Comma 4 2 2 2 6 2 2 3" xfId="44654" xr:uid="{BB0FDF24-2B5F-48CA-A3BC-98006B9B4C89}"/>
    <cellStyle name="Comma 4 2 2 2 6 2 3" xfId="21431" xr:uid="{00BF3E2A-232E-4589-86F0-A6D06E1843B9}"/>
    <cellStyle name="Comma 4 2 2 2 6 2 3 2" xfId="52255" xr:uid="{FDBA42C6-DBE5-4288-89CA-DB7F0BF60AD6}"/>
    <cellStyle name="Comma 4 2 2 2 6 2 4" xfId="36845" xr:uid="{5B312618-8E9E-4317-A314-F2631C958F2F}"/>
    <cellStyle name="Comma 4 2 2 2 6 3" xfId="10026" xr:uid="{852391A6-CBFE-45AB-BBC6-9842B868DC82}"/>
    <cellStyle name="Comma 4 2 2 2 6 3 2" xfId="25437" xr:uid="{78BC6B3C-7A20-4E68-B190-0C4C7CD7AB33}"/>
    <cellStyle name="Comma 4 2 2 2 6 3 2 2" xfId="56261" xr:uid="{4AFA753B-08CF-4350-AE8B-16D77D9AF069}"/>
    <cellStyle name="Comma 4 2 2 2 6 3 3" xfId="40851" xr:uid="{4C21BCFE-8E67-4A6B-9FB6-6EB0E13268E0}"/>
    <cellStyle name="Comma 4 2 2 2 6 4" xfId="17628" xr:uid="{BF090E57-A9F9-4549-B16F-991F12A045DD}"/>
    <cellStyle name="Comma 4 2 2 2 6 4 2" xfId="48452" xr:uid="{F3497309-7847-4359-A0C0-7670D06A50D7}"/>
    <cellStyle name="Comma 4 2 2 2 6 5" xfId="33042" xr:uid="{C55E0860-A41A-4D74-8F64-507678E4F46A}"/>
    <cellStyle name="Comma 4 2 2 2 7" xfId="4119" xr:uid="{48F5292C-78BA-4634-B7CB-905E6C02A6D7}"/>
    <cellStyle name="Comma 4 2 2 2 7 2" xfId="11930" xr:uid="{3DCA90DB-EF32-421D-8032-1F329206AE36}"/>
    <cellStyle name="Comma 4 2 2 2 7 2 2" xfId="27341" xr:uid="{19740C4B-DD2C-444D-AA16-FF46C864B62A}"/>
    <cellStyle name="Comma 4 2 2 2 7 2 2 2" xfId="58165" xr:uid="{AD5EEC51-08ED-494F-8CEC-6299C7E54A88}"/>
    <cellStyle name="Comma 4 2 2 2 7 2 3" xfId="42755" xr:uid="{7A71DEED-2311-45B8-A4A4-1D83E89CFDD2}"/>
    <cellStyle name="Comma 4 2 2 2 7 3" xfId="19532" xr:uid="{7E281053-B7DB-4753-92CE-82F2577316D2}"/>
    <cellStyle name="Comma 4 2 2 2 7 3 2" xfId="50356" xr:uid="{3CAD3490-7E0B-4D3F-BB2D-4EDB4B1CA30B}"/>
    <cellStyle name="Comma 4 2 2 2 7 4" xfId="34946" xr:uid="{477ABBB7-EF7C-4067-975E-391357DF3AF4}"/>
    <cellStyle name="Comma 4 2 2 2 8" xfId="8127" xr:uid="{3ACD1310-1B2C-49A9-B3B9-3A4AD9B37AEA}"/>
    <cellStyle name="Comma 4 2 2 2 8 2" xfId="23538" xr:uid="{1734CF41-E4C4-4481-BB00-26ADD7DEC7C7}"/>
    <cellStyle name="Comma 4 2 2 2 8 2 2" xfId="54362" xr:uid="{ECFAD2EB-1DD6-44CB-B609-817A8C34DDD6}"/>
    <cellStyle name="Comma 4 2 2 2 8 3" xfId="38952" xr:uid="{C5D6FB31-160B-4D40-86F1-2DB779C0CF03}"/>
    <cellStyle name="Comma 4 2 2 2 9" xfId="7918" xr:uid="{C2E5E102-12AA-4099-8461-CE6E7548E32F}"/>
    <cellStyle name="Comma 4 2 2 2 9 2" xfId="23329" xr:uid="{D4D65EA1-FCB3-4059-9D52-A79188C6FE72}"/>
    <cellStyle name="Comma 4 2 2 2 9 2 2" xfId="54153" xr:uid="{10318E99-D9F4-41BD-B214-E7033BA3DD1F}"/>
    <cellStyle name="Comma 4 2 2 2 9 3" xfId="38743" xr:uid="{39C673A4-33C4-489D-A42C-290BDC516583}"/>
    <cellStyle name="Comma 4 2 2 3" xfId="656" xr:uid="{961E1314-75C2-4810-964B-3B7A8A9E125F}"/>
    <cellStyle name="Comma 4 2 2 3 2" xfId="1289" xr:uid="{4072A677-DC60-455D-8E51-F950A8D7C8E2}"/>
    <cellStyle name="Comma 4 2 2 3 2 2" xfId="3188" xr:uid="{990FEBEF-59C9-42F0-A5C6-190FBFBD2772}"/>
    <cellStyle name="Comma 4 2 2 3 2 2 2" xfId="6991" xr:uid="{485F1FBB-2B09-4C17-B014-8A871A27FD20}"/>
    <cellStyle name="Comma 4 2 2 3 2 2 2 2" xfId="14802" xr:uid="{3200B67E-8026-44C2-A17B-58448A86103A}"/>
    <cellStyle name="Comma 4 2 2 3 2 2 2 2 2" xfId="30213" xr:uid="{10D3BE7A-62E2-4A33-8D02-EA999BDAC717}"/>
    <cellStyle name="Comma 4 2 2 3 2 2 2 2 2 2" xfId="61037" xr:uid="{BE3F5E07-69B0-41C6-95BE-E1668B8FCFD7}"/>
    <cellStyle name="Comma 4 2 2 3 2 2 2 2 3" xfId="45627" xr:uid="{8DD17CAE-5805-42D9-987E-80A1AB22B281}"/>
    <cellStyle name="Comma 4 2 2 3 2 2 2 3" xfId="22404" xr:uid="{12484061-103A-47F1-ABEC-39C9F54EB87E}"/>
    <cellStyle name="Comma 4 2 2 3 2 2 2 3 2" xfId="53228" xr:uid="{8E3DDCD5-A916-4178-A098-A9825850F85F}"/>
    <cellStyle name="Comma 4 2 2 3 2 2 2 4" xfId="37818" xr:uid="{E13D01F6-6AE9-40D0-8047-1A372956C320}"/>
    <cellStyle name="Comma 4 2 2 3 2 2 3" xfId="10999" xr:uid="{D0A8203F-24CD-4F48-A263-FDE75D4C0B3B}"/>
    <cellStyle name="Comma 4 2 2 3 2 2 3 2" xfId="26410" xr:uid="{91FAF315-EDBA-4622-BA5A-9FD2E9B1140B}"/>
    <cellStyle name="Comma 4 2 2 3 2 2 3 2 2" xfId="57234" xr:uid="{B1595D95-018F-4155-A804-5990BF27F994}"/>
    <cellStyle name="Comma 4 2 2 3 2 2 3 3" xfId="41824" xr:uid="{B53B333F-1A1B-4AF0-8382-74759BB9BB33}"/>
    <cellStyle name="Comma 4 2 2 3 2 2 4" xfId="18601" xr:uid="{30E2560C-97DD-4A2C-8721-6FF063ABE75B}"/>
    <cellStyle name="Comma 4 2 2 3 2 2 4 2" xfId="49425" xr:uid="{CFA0EEC6-6F53-46E6-BC23-CED2C533C107}"/>
    <cellStyle name="Comma 4 2 2 3 2 2 5" xfId="34015" xr:uid="{33B2BADD-E77D-4F00-BBCF-56F0633045FF}"/>
    <cellStyle name="Comma 4 2 2 3 2 3" xfId="5092" xr:uid="{F80897B9-57C2-4D88-AA80-26D0C13E3ED9}"/>
    <cellStyle name="Comma 4 2 2 3 2 3 2" xfId="12903" xr:uid="{DE4C05AB-1D0F-43A6-A0D8-82AD4C2CB863}"/>
    <cellStyle name="Comma 4 2 2 3 2 3 2 2" xfId="28314" xr:uid="{F017E723-FD9C-48EA-A6C0-B920C21F2172}"/>
    <cellStyle name="Comma 4 2 2 3 2 3 2 2 2" xfId="59138" xr:uid="{A791D16F-5665-444E-93DC-E3CFD32EEF9B}"/>
    <cellStyle name="Comma 4 2 2 3 2 3 2 3" xfId="43728" xr:uid="{E53C617F-93C7-4F2D-A9CE-993ED724EC71}"/>
    <cellStyle name="Comma 4 2 2 3 2 3 3" xfId="20505" xr:uid="{865D750D-5C86-41DE-B990-97C565145C5D}"/>
    <cellStyle name="Comma 4 2 2 3 2 3 3 2" xfId="51329" xr:uid="{72DA9A48-F0FF-40A4-9CF6-5AE356CCC437}"/>
    <cellStyle name="Comma 4 2 2 3 2 3 4" xfId="35919" xr:uid="{A7709245-74DE-4214-8454-9A30304FFC56}"/>
    <cellStyle name="Comma 4 2 2 3 2 4" xfId="9100" xr:uid="{3A3E8AE2-92C3-4F7A-9FF0-E7CC7F167FE3}"/>
    <cellStyle name="Comma 4 2 2 3 2 4 2" xfId="24511" xr:uid="{69AE7C8D-CE67-4617-AC70-2025BFA7B8F2}"/>
    <cellStyle name="Comma 4 2 2 3 2 4 2 2" xfId="55335" xr:uid="{51CB6266-8A63-4BA6-8A0A-697D878AC8FB}"/>
    <cellStyle name="Comma 4 2 2 3 2 4 3" xfId="39925" xr:uid="{9BD3E8F0-B9AA-4021-93AB-F68E5F543954}"/>
    <cellStyle name="Comma 4 2 2 3 2 5" xfId="16702" xr:uid="{CB84512E-65A9-4A8B-98C8-E992AB73C800}"/>
    <cellStyle name="Comma 4 2 2 3 2 5 2" xfId="47526" xr:uid="{927FBA98-63A2-4618-A476-8B122F1F846B}"/>
    <cellStyle name="Comma 4 2 2 3 2 6" xfId="32116" xr:uid="{1C85C359-CCDD-4198-A469-801CA4E9D988}"/>
    <cellStyle name="Comma 4 2 2 3 3" xfId="1922" xr:uid="{89D6262B-EB72-4FF9-A088-DD7D35325C89}"/>
    <cellStyle name="Comma 4 2 2 3 3 2" xfId="3821" xr:uid="{93882307-ABAA-451F-A96E-B44A1675DC16}"/>
    <cellStyle name="Comma 4 2 2 3 3 2 2" xfId="7624" xr:uid="{20B876B2-9F84-463F-A1B2-C6C2C94CF126}"/>
    <cellStyle name="Comma 4 2 2 3 3 2 2 2" xfId="15435" xr:uid="{CE961594-9971-40DC-AA29-FA9840361382}"/>
    <cellStyle name="Comma 4 2 2 3 3 2 2 2 2" xfId="30846" xr:uid="{E7059BA7-210C-48CA-89B1-D562DDE1F831}"/>
    <cellStyle name="Comma 4 2 2 3 3 2 2 2 2 2" xfId="61670" xr:uid="{60ECAB8F-74A0-41FC-9C46-36DF8ED8AFD7}"/>
    <cellStyle name="Comma 4 2 2 3 3 2 2 2 3" xfId="46260" xr:uid="{8268ABB7-6029-4089-95A7-F40EB36E2896}"/>
    <cellStyle name="Comma 4 2 2 3 3 2 2 3" xfId="23037" xr:uid="{0AA71487-631B-4A3D-9D77-F810BB206028}"/>
    <cellStyle name="Comma 4 2 2 3 3 2 2 3 2" xfId="53861" xr:uid="{A3575BB8-8538-4F6C-803F-C23EB401997D}"/>
    <cellStyle name="Comma 4 2 2 3 3 2 2 4" xfId="38451" xr:uid="{5BAB7A44-A26B-492D-9A57-5A3B26830862}"/>
    <cellStyle name="Comma 4 2 2 3 3 2 3" xfId="11632" xr:uid="{314E7816-854D-46C1-B769-D6E94308CBCA}"/>
    <cellStyle name="Comma 4 2 2 3 3 2 3 2" xfId="27043" xr:uid="{35297764-6B55-4C89-8497-702D0EC0AF82}"/>
    <cellStyle name="Comma 4 2 2 3 3 2 3 2 2" xfId="57867" xr:uid="{E0921587-C4AA-4ABB-9BE0-9AD533373173}"/>
    <cellStyle name="Comma 4 2 2 3 3 2 3 3" xfId="42457" xr:uid="{81842242-BF4B-47E3-BAC0-4BB3923A8FD6}"/>
    <cellStyle name="Comma 4 2 2 3 3 2 4" xfId="19234" xr:uid="{B6902D20-4D3F-46A2-9CEB-8BE06B0C3449}"/>
    <cellStyle name="Comma 4 2 2 3 3 2 4 2" xfId="50058" xr:uid="{A435C9E6-FF87-4AB0-8BED-4648F645C32B}"/>
    <cellStyle name="Comma 4 2 2 3 3 2 5" xfId="34648" xr:uid="{1AA481FF-EC7E-421D-86E7-7B8FDC275B8E}"/>
    <cellStyle name="Comma 4 2 2 3 3 3" xfId="5725" xr:uid="{225EA32D-B6D7-4421-9111-2637FA8FB6ED}"/>
    <cellStyle name="Comma 4 2 2 3 3 3 2" xfId="13536" xr:uid="{23B1B1EC-29E0-4DA1-9106-8A6161E2F32E}"/>
    <cellStyle name="Comma 4 2 2 3 3 3 2 2" xfId="28947" xr:uid="{A444AC45-2726-4D82-9B7D-76FFEC6BA5DF}"/>
    <cellStyle name="Comma 4 2 2 3 3 3 2 2 2" xfId="59771" xr:uid="{34F29F2B-884D-4DCE-A316-EA4365228D6D}"/>
    <cellStyle name="Comma 4 2 2 3 3 3 2 3" xfId="44361" xr:uid="{C5F271A0-BCB3-4F3B-9D97-16576E0CAB58}"/>
    <cellStyle name="Comma 4 2 2 3 3 3 3" xfId="21138" xr:uid="{24AC6B6A-A22C-46B5-B4F3-51802DA76DA2}"/>
    <cellStyle name="Comma 4 2 2 3 3 3 3 2" xfId="51962" xr:uid="{3F82F771-1A45-46A6-8155-BA8A0E6819E7}"/>
    <cellStyle name="Comma 4 2 2 3 3 3 4" xfId="36552" xr:uid="{0DB6C0AC-A90B-4E2D-8067-642201CC1B73}"/>
    <cellStyle name="Comma 4 2 2 3 3 4" xfId="9733" xr:uid="{D4491219-2C48-44E1-A6F2-692D0FAAA2D5}"/>
    <cellStyle name="Comma 4 2 2 3 3 4 2" xfId="25144" xr:uid="{142EB8B8-1837-44F3-A901-7241D07F3473}"/>
    <cellStyle name="Comma 4 2 2 3 3 4 2 2" xfId="55968" xr:uid="{B0FA6063-74B5-4591-A2E2-E70E37118E60}"/>
    <cellStyle name="Comma 4 2 2 3 3 4 3" xfId="40558" xr:uid="{2B1D19F9-BE6F-467C-88FE-D2BE5A6BF8CD}"/>
    <cellStyle name="Comma 4 2 2 3 3 5" xfId="17335" xr:uid="{8DC0C59B-11BD-4D39-A65A-CDB3CE986310}"/>
    <cellStyle name="Comma 4 2 2 3 3 5 2" xfId="48159" xr:uid="{F59B1C04-DAF4-40CA-AFE7-4C7D5BA2637C}"/>
    <cellStyle name="Comma 4 2 2 3 3 6" xfId="32749" xr:uid="{C9123CAB-178F-482D-B5DE-5B773856971C}"/>
    <cellStyle name="Comma 4 2 2 3 4" xfId="2555" xr:uid="{872F45D0-5217-4402-8800-59405E094740}"/>
    <cellStyle name="Comma 4 2 2 3 4 2" xfId="6358" xr:uid="{C480D51E-1427-494F-931B-911AF9DE1300}"/>
    <cellStyle name="Comma 4 2 2 3 4 2 2" xfId="14169" xr:uid="{5D96AC7C-8433-4A4B-A486-4975E0630F4B}"/>
    <cellStyle name="Comma 4 2 2 3 4 2 2 2" xfId="29580" xr:uid="{2056B7C6-D5FD-4727-884F-CE6268AC37A4}"/>
    <cellStyle name="Comma 4 2 2 3 4 2 2 2 2" xfId="60404" xr:uid="{9C6BE45B-FB9C-41B1-B51A-689323498553}"/>
    <cellStyle name="Comma 4 2 2 3 4 2 2 3" xfId="44994" xr:uid="{F1E479A7-ECBE-4288-8EBF-DD9E4D1CF3E3}"/>
    <cellStyle name="Comma 4 2 2 3 4 2 3" xfId="21771" xr:uid="{6515A896-2F11-47C7-A49D-6779A7AEAA0C}"/>
    <cellStyle name="Comma 4 2 2 3 4 2 3 2" xfId="52595" xr:uid="{0B580294-5001-4611-80B6-86D1744EE661}"/>
    <cellStyle name="Comma 4 2 2 3 4 2 4" xfId="37185" xr:uid="{36299CA9-BB55-4AD7-94EA-701D1CD99D32}"/>
    <cellStyle name="Comma 4 2 2 3 4 3" xfId="10366" xr:uid="{AC5F9366-B445-4FA0-BC47-786391929976}"/>
    <cellStyle name="Comma 4 2 2 3 4 3 2" xfId="25777" xr:uid="{BBC98DBD-E1C4-4C7F-8A0F-3A740028833B}"/>
    <cellStyle name="Comma 4 2 2 3 4 3 2 2" xfId="56601" xr:uid="{15E3564B-5283-4E01-8E69-C098889D200F}"/>
    <cellStyle name="Comma 4 2 2 3 4 3 3" xfId="41191" xr:uid="{31A42BD8-4FBC-4E8B-948A-FE7D431C5F0A}"/>
    <cellStyle name="Comma 4 2 2 3 4 4" xfId="17968" xr:uid="{1840A491-F5ED-4F5C-8E73-C41C43C7AF08}"/>
    <cellStyle name="Comma 4 2 2 3 4 4 2" xfId="48792" xr:uid="{B6DB9482-DC7A-4CAF-AEAB-29B61C0F71D7}"/>
    <cellStyle name="Comma 4 2 2 3 4 5" xfId="33382" xr:uid="{F2330267-683D-4E78-B3DB-995A509DC46E}"/>
    <cellStyle name="Comma 4 2 2 3 5" xfId="4459" xr:uid="{35AC20D2-D7E0-42DC-9D88-6FDE48976496}"/>
    <cellStyle name="Comma 4 2 2 3 5 2" xfId="12270" xr:uid="{DB7B8E07-B74C-4600-9569-09087EF2F29E}"/>
    <cellStyle name="Comma 4 2 2 3 5 2 2" xfId="27681" xr:uid="{537B52C1-6807-4F60-A5F9-4A9C63632A07}"/>
    <cellStyle name="Comma 4 2 2 3 5 2 2 2" xfId="58505" xr:uid="{E8943AA9-32A1-4CC3-BB3A-DB3621F2889F}"/>
    <cellStyle name="Comma 4 2 2 3 5 2 3" xfId="43095" xr:uid="{82C64748-377F-403A-A1E9-DF5DF44E5F17}"/>
    <cellStyle name="Comma 4 2 2 3 5 3" xfId="19872" xr:uid="{FBC15256-41C2-4E05-A833-1EF2CE6BF7DF}"/>
    <cellStyle name="Comma 4 2 2 3 5 3 2" xfId="50696" xr:uid="{5B69D079-06B5-4F29-B1BC-E18B2FBB9D8E}"/>
    <cellStyle name="Comma 4 2 2 3 5 4" xfId="35286" xr:uid="{EC9360D3-D513-4A7C-82C6-CC4C68896F03}"/>
    <cellStyle name="Comma 4 2 2 3 6" xfId="8467" xr:uid="{B0F54D4E-E3D0-403B-BDC1-A02A9685E3D9}"/>
    <cellStyle name="Comma 4 2 2 3 6 2" xfId="23878" xr:uid="{92AC1EFB-8B63-4416-95F0-3AEEF9B8774E}"/>
    <cellStyle name="Comma 4 2 2 3 6 2 2" xfId="54702" xr:uid="{C913554C-7101-40C2-BA63-39B55F842D76}"/>
    <cellStyle name="Comma 4 2 2 3 6 3" xfId="39292" xr:uid="{418B6DF8-B601-47BE-A27A-FDBE1D76F224}"/>
    <cellStyle name="Comma 4 2 2 3 7" xfId="16069" xr:uid="{C877E829-7A6C-4543-A39A-2E07C7ECB1BA}"/>
    <cellStyle name="Comma 4 2 2 3 7 2" xfId="46893" xr:uid="{DFB886DC-3D2A-457B-9B5B-50AFA3AFDD45}"/>
    <cellStyle name="Comma 4 2 2 3 8" xfId="31483" xr:uid="{BEB88141-D5CD-4351-83CD-BC25500659D9}"/>
    <cellStyle name="Comma 4 2 2 4" xfId="447" xr:uid="{AA6043AC-5F83-465E-83DE-EAEF4934EDA9}"/>
    <cellStyle name="Comma 4 2 2 4 2" xfId="1080" xr:uid="{6BF79ED2-5C05-4E38-B97C-8331C83C362B}"/>
    <cellStyle name="Comma 4 2 2 4 2 2" xfId="2979" xr:uid="{3EF6231C-E3B4-45B9-A8CB-A174F4BA89DC}"/>
    <cellStyle name="Comma 4 2 2 4 2 2 2" xfId="6782" xr:uid="{2F7C8103-A6D6-4D76-9B60-FAAE66715A12}"/>
    <cellStyle name="Comma 4 2 2 4 2 2 2 2" xfId="14593" xr:uid="{48C430A7-3D7E-4EF4-BF05-BB00249D36EE}"/>
    <cellStyle name="Comma 4 2 2 4 2 2 2 2 2" xfId="30004" xr:uid="{A27F340C-EF59-4556-9039-11B519053410}"/>
    <cellStyle name="Comma 4 2 2 4 2 2 2 2 2 2" xfId="60828" xr:uid="{014F097E-38BD-4094-907C-C39397C1D940}"/>
    <cellStyle name="Comma 4 2 2 4 2 2 2 2 3" xfId="45418" xr:uid="{3BC06834-F11E-471A-A0BF-5C7472AC517C}"/>
    <cellStyle name="Comma 4 2 2 4 2 2 2 3" xfId="22195" xr:uid="{6F914381-1ADD-403E-B616-1BB0EE8D8549}"/>
    <cellStyle name="Comma 4 2 2 4 2 2 2 3 2" xfId="53019" xr:uid="{6B2FD364-B312-4756-9690-D30C83D131F1}"/>
    <cellStyle name="Comma 4 2 2 4 2 2 2 4" xfId="37609" xr:uid="{7834C40E-A62C-4903-AA79-3C4ED8EB3DDF}"/>
    <cellStyle name="Comma 4 2 2 4 2 2 3" xfId="10790" xr:uid="{260442F0-9468-4A89-9942-2BD36A391C97}"/>
    <cellStyle name="Comma 4 2 2 4 2 2 3 2" xfId="26201" xr:uid="{FC776DB1-7D40-4B2A-8779-9B339EFB9626}"/>
    <cellStyle name="Comma 4 2 2 4 2 2 3 2 2" xfId="57025" xr:uid="{76E86E7D-4A51-4DC1-A997-A09589BBC835}"/>
    <cellStyle name="Comma 4 2 2 4 2 2 3 3" xfId="41615" xr:uid="{70E65A87-197E-495F-A94D-E0EA69761AF4}"/>
    <cellStyle name="Comma 4 2 2 4 2 2 4" xfId="18392" xr:uid="{7BF5A4C5-585A-4088-8632-2F78E91990A1}"/>
    <cellStyle name="Comma 4 2 2 4 2 2 4 2" xfId="49216" xr:uid="{39B7AF2D-DA0B-4017-833B-D0DCEA2A7E6A}"/>
    <cellStyle name="Comma 4 2 2 4 2 2 5" xfId="33806" xr:uid="{F0C72970-656C-48C3-A3CE-68F5A9D50CB1}"/>
    <cellStyle name="Comma 4 2 2 4 2 3" xfId="4883" xr:uid="{411AC450-AF7B-4C28-AEDC-E63A3832AF0C}"/>
    <cellStyle name="Comma 4 2 2 4 2 3 2" xfId="12694" xr:uid="{76BDD624-8338-49EF-B339-004CE7EA0CC5}"/>
    <cellStyle name="Comma 4 2 2 4 2 3 2 2" xfId="28105" xr:uid="{48F84B11-835F-4724-AEF5-00251E62A371}"/>
    <cellStyle name="Comma 4 2 2 4 2 3 2 2 2" xfId="58929" xr:uid="{ACA3681E-7625-4284-AABD-4099A43829C4}"/>
    <cellStyle name="Comma 4 2 2 4 2 3 2 3" xfId="43519" xr:uid="{EB60A91D-E2CA-4719-9AB1-6C4975499E11}"/>
    <cellStyle name="Comma 4 2 2 4 2 3 3" xfId="20296" xr:uid="{A45F7F20-BC84-4207-B3E3-C8240FDAFC85}"/>
    <cellStyle name="Comma 4 2 2 4 2 3 3 2" xfId="51120" xr:uid="{5926C7E0-65F8-4A1E-A180-12B644468627}"/>
    <cellStyle name="Comma 4 2 2 4 2 3 4" xfId="35710" xr:uid="{C06C35DB-9974-4FF7-9EE6-213763064AED}"/>
    <cellStyle name="Comma 4 2 2 4 2 4" xfId="8891" xr:uid="{642FC930-D2B2-47EB-AD9C-B1FDFD4A9B16}"/>
    <cellStyle name="Comma 4 2 2 4 2 4 2" xfId="24302" xr:uid="{F55AADE4-8510-4998-B5C0-E110C27EA252}"/>
    <cellStyle name="Comma 4 2 2 4 2 4 2 2" xfId="55126" xr:uid="{21732D1F-7902-450E-B660-E58AC1288D7E}"/>
    <cellStyle name="Comma 4 2 2 4 2 4 3" xfId="39716" xr:uid="{D46FC7DE-6AF3-4898-9D73-1B92229CBF12}"/>
    <cellStyle name="Comma 4 2 2 4 2 5" xfId="16493" xr:uid="{96350D31-E722-426F-BD67-6F5988044FCA}"/>
    <cellStyle name="Comma 4 2 2 4 2 5 2" xfId="47317" xr:uid="{5079E966-9965-42DE-BD36-C5A9E856911D}"/>
    <cellStyle name="Comma 4 2 2 4 2 6" xfId="31907" xr:uid="{09C506C3-CCCF-4F9D-B9D8-CB77D8225F79}"/>
    <cellStyle name="Comma 4 2 2 4 3" xfId="1713" xr:uid="{24055645-9087-4A74-B661-C6BA8E674B63}"/>
    <cellStyle name="Comma 4 2 2 4 3 2" xfId="3612" xr:uid="{259B42AE-CA3E-4239-A2E6-0139FE6ACB07}"/>
    <cellStyle name="Comma 4 2 2 4 3 2 2" xfId="7415" xr:uid="{FF22702D-FE0C-4056-AA8A-10274E08D9F7}"/>
    <cellStyle name="Comma 4 2 2 4 3 2 2 2" xfId="15226" xr:uid="{9C12F3A9-BA59-4296-8BC8-2F37E76911E2}"/>
    <cellStyle name="Comma 4 2 2 4 3 2 2 2 2" xfId="30637" xr:uid="{94C4B217-3AEC-4904-B511-37FCABA4CBBC}"/>
    <cellStyle name="Comma 4 2 2 4 3 2 2 2 2 2" xfId="61461" xr:uid="{B67D03BD-67B6-41AC-8F2C-404A9D89BEF7}"/>
    <cellStyle name="Comma 4 2 2 4 3 2 2 2 3" xfId="46051" xr:uid="{A77C32FE-5CC5-4184-B7E3-6E82C207E53E}"/>
    <cellStyle name="Comma 4 2 2 4 3 2 2 3" xfId="22828" xr:uid="{1780D2FA-0E45-4114-A558-666E84666AED}"/>
    <cellStyle name="Comma 4 2 2 4 3 2 2 3 2" xfId="53652" xr:uid="{D21B19D1-713A-4D4E-A075-3F531D5EA364}"/>
    <cellStyle name="Comma 4 2 2 4 3 2 2 4" xfId="38242" xr:uid="{BD69EDC1-4845-461D-9020-8745BD68F7DC}"/>
    <cellStyle name="Comma 4 2 2 4 3 2 3" xfId="11423" xr:uid="{16FA417E-CB82-4333-A265-D4C3D940C963}"/>
    <cellStyle name="Comma 4 2 2 4 3 2 3 2" xfId="26834" xr:uid="{4CA087E6-7ED5-40FC-A4C8-D829B9133C6F}"/>
    <cellStyle name="Comma 4 2 2 4 3 2 3 2 2" xfId="57658" xr:uid="{5D87B1C7-DC3B-41E6-BEBF-3013096A4B29}"/>
    <cellStyle name="Comma 4 2 2 4 3 2 3 3" xfId="42248" xr:uid="{6C38C62C-D367-44B2-80C0-F7DA9296DB6F}"/>
    <cellStyle name="Comma 4 2 2 4 3 2 4" xfId="19025" xr:uid="{D40D77D2-9ED1-4A8A-A690-E420AE3D6A58}"/>
    <cellStyle name="Comma 4 2 2 4 3 2 4 2" xfId="49849" xr:uid="{DC6445FA-88D3-468A-B876-1F64C839D56D}"/>
    <cellStyle name="Comma 4 2 2 4 3 2 5" xfId="34439" xr:uid="{A9782E1C-14DC-43AC-A3A5-08E66312D164}"/>
    <cellStyle name="Comma 4 2 2 4 3 3" xfId="5516" xr:uid="{5115CEE3-0A3B-4585-A26B-1D4DF1E40649}"/>
    <cellStyle name="Comma 4 2 2 4 3 3 2" xfId="13327" xr:uid="{8A67CC4F-4464-4693-835B-B71BF5D4925F}"/>
    <cellStyle name="Comma 4 2 2 4 3 3 2 2" xfId="28738" xr:uid="{51E46AAA-3AA8-4E95-8AF0-92AFADB08782}"/>
    <cellStyle name="Comma 4 2 2 4 3 3 2 2 2" xfId="59562" xr:uid="{90656D13-63EF-4DCA-A347-A94733E1E7A8}"/>
    <cellStyle name="Comma 4 2 2 4 3 3 2 3" xfId="44152" xr:uid="{D40A4FE4-A889-4E67-9314-EF631161B501}"/>
    <cellStyle name="Comma 4 2 2 4 3 3 3" xfId="20929" xr:uid="{CE25D502-8F8A-440C-BA54-8C636328BF3C}"/>
    <cellStyle name="Comma 4 2 2 4 3 3 3 2" xfId="51753" xr:uid="{26904297-813C-41C1-9CD7-3CC0BA918989}"/>
    <cellStyle name="Comma 4 2 2 4 3 3 4" xfId="36343" xr:uid="{981930B8-DD53-4493-A479-F5903DBA14DC}"/>
    <cellStyle name="Comma 4 2 2 4 3 4" xfId="9524" xr:uid="{2584E3DF-E957-47FA-B4D8-9EE855691379}"/>
    <cellStyle name="Comma 4 2 2 4 3 4 2" xfId="24935" xr:uid="{38AFF4E7-B271-4AE6-AF78-827D6CDEF942}"/>
    <cellStyle name="Comma 4 2 2 4 3 4 2 2" xfId="55759" xr:uid="{F377C293-5DD9-47B0-826C-F4E570416DAC}"/>
    <cellStyle name="Comma 4 2 2 4 3 4 3" xfId="40349" xr:uid="{5B9B6E2B-F2E3-40BB-89EE-B9F22BE78EC3}"/>
    <cellStyle name="Comma 4 2 2 4 3 5" xfId="17126" xr:uid="{89BD8D01-8C86-4B20-B536-89510CA6FCA4}"/>
    <cellStyle name="Comma 4 2 2 4 3 5 2" xfId="47950" xr:uid="{78263C38-FF92-47C4-9C7A-3F0BFBE2B0AB}"/>
    <cellStyle name="Comma 4 2 2 4 3 6" xfId="32540" xr:uid="{6B90587C-36E3-4CA9-A5B6-4262BB53961E}"/>
    <cellStyle name="Comma 4 2 2 4 4" xfId="2346" xr:uid="{F234F630-2F31-4C12-911F-4C28E219A993}"/>
    <cellStyle name="Comma 4 2 2 4 4 2" xfId="6149" xr:uid="{8A5CF287-A7DC-4A69-9147-F2A443500588}"/>
    <cellStyle name="Comma 4 2 2 4 4 2 2" xfId="13960" xr:uid="{00417C4C-3618-4E2D-B659-577AB7D464F2}"/>
    <cellStyle name="Comma 4 2 2 4 4 2 2 2" xfId="29371" xr:uid="{020BE862-2C1B-406E-8908-8A058EA7DB39}"/>
    <cellStyle name="Comma 4 2 2 4 4 2 2 2 2" xfId="60195" xr:uid="{028145B7-01CA-47DE-828D-3B638FB44787}"/>
    <cellStyle name="Comma 4 2 2 4 4 2 2 3" xfId="44785" xr:uid="{0D5B6D68-9CF5-4969-925B-695BB0755407}"/>
    <cellStyle name="Comma 4 2 2 4 4 2 3" xfId="21562" xr:uid="{63682C12-5957-4BD5-84B8-05EC12DEF20F}"/>
    <cellStyle name="Comma 4 2 2 4 4 2 3 2" xfId="52386" xr:uid="{129D8D45-CBCD-4B9B-9C1E-9477A010DDC4}"/>
    <cellStyle name="Comma 4 2 2 4 4 2 4" xfId="36976" xr:uid="{E1551DF9-13A8-4BF5-8BE3-89F42F2C7E5D}"/>
    <cellStyle name="Comma 4 2 2 4 4 3" xfId="10157" xr:uid="{AA139F17-2697-4868-A256-6167C665BB53}"/>
    <cellStyle name="Comma 4 2 2 4 4 3 2" xfId="25568" xr:uid="{43967F14-7F98-4A4E-8044-314B2604C8F4}"/>
    <cellStyle name="Comma 4 2 2 4 4 3 2 2" xfId="56392" xr:uid="{08FAA364-8F1A-43DD-A482-80001551FB53}"/>
    <cellStyle name="Comma 4 2 2 4 4 3 3" xfId="40982" xr:uid="{F9CBB321-3ACA-4647-8806-B32DADEA1FA0}"/>
    <cellStyle name="Comma 4 2 2 4 4 4" xfId="17759" xr:uid="{E0E047C3-6971-4078-9F72-FDEB33AED7A4}"/>
    <cellStyle name="Comma 4 2 2 4 4 4 2" xfId="48583" xr:uid="{D92E20B1-0025-4BD1-813E-9D93952FA7F4}"/>
    <cellStyle name="Comma 4 2 2 4 4 5" xfId="33173" xr:uid="{37C6DADB-0E8D-41BB-8A0A-AE6F6EE3F09D}"/>
    <cellStyle name="Comma 4 2 2 4 5" xfId="4250" xr:uid="{511D43A1-D438-4F7D-B0C1-E97152C79076}"/>
    <cellStyle name="Comma 4 2 2 4 5 2" xfId="12061" xr:uid="{119D1421-5E9C-4BB7-8E27-2A6F18FB8BDC}"/>
    <cellStyle name="Comma 4 2 2 4 5 2 2" xfId="27472" xr:uid="{260A1E15-59A1-4C73-8444-DEB6EE97313F}"/>
    <cellStyle name="Comma 4 2 2 4 5 2 2 2" xfId="58296" xr:uid="{B7015018-6202-4213-9B7B-11268EAE2139}"/>
    <cellStyle name="Comma 4 2 2 4 5 2 3" xfId="42886" xr:uid="{9EC343AD-B95C-4D14-80E8-E8BBC4A87081}"/>
    <cellStyle name="Comma 4 2 2 4 5 3" xfId="19663" xr:uid="{940A49EC-6DB9-4872-8085-78F0F7D638DB}"/>
    <cellStyle name="Comma 4 2 2 4 5 3 2" xfId="50487" xr:uid="{BE2DFE78-D686-43A7-9656-8C04260390FA}"/>
    <cellStyle name="Comma 4 2 2 4 5 4" xfId="35077" xr:uid="{69873B21-004C-4824-95B5-BFF5A5E263A3}"/>
    <cellStyle name="Comma 4 2 2 4 6" xfId="8258" xr:uid="{C177692C-E1D1-4C1C-9D93-68EB6CA7FE43}"/>
    <cellStyle name="Comma 4 2 2 4 6 2" xfId="23669" xr:uid="{4872EB5D-0D21-4D2E-AD0F-BA5AC2BC959B}"/>
    <cellStyle name="Comma 4 2 2 4 6 2 2" xfId="54493" xr:uid="{E9C3A815-A68D-4E5A-A7E5-DEFACBF3E38B}"/>
    <cellStyle name="Comma 4 2 2 4 6 3" xfId="39083" xr:uid="{97A76B40-D573-4823-8109-E94F529A9C88}"/>
    <cellStyle name="Comma 4 2 2 4 7" xfId="15860" xr:uid="{BFAF8C11-FC82-4ECF-9C56-8D16CC3A5097}"/>
    <cellStyle name="Comma 4 2 2 4 7 2" xfId="46684" xr:uid="{77892216-0176-497D-A569-F8408AC25955}"/>
    <cellStyle name="Comma 4 2 2 4 8" xfId="31274" xr:uid="{E047EC65-839F-4079-9C79-B2356C5F45D1}"/>
    <cellStyle name="Comma 4 2 2 5" xfId="867" xr:uid="{49287622-11F6-49B7-9794-B00EC6046DDC}"/>
    <cellStyle name="Comma 4 2 2 5 2" xfId="2766" xr:uid="{742ED210-748F-447D-BEA4-87C8649C0AE1}"/>
    <cellStyle name="Comma 4 2 2 5 2 2" xfId="6569" xr:uid="{2C692A87-076B-406F-B223-BB060C0FF8EE}"/>
    <cellStyle name="Comma 4 2 2 5 2 2 2" xfId="14380" xr:uid="{BA6EB1F0-4BC1-4403-87D6-4988B0FC7C6A}"/>
    <cellStyle name="Comma 4 2 2 5 2 2 2 2" xfId="29791" xr:uid="{4BE5D06C-4E7F-4CBB-B7A4-8210D307D097}"/>
    <cellStyle name="Comma 4 2 2 5 2 2 2 2 2" xfId="60615" xr:uid="{6CFD355A-6EFB-425A-B1BD-E24C81CB1ED8}"/>
    <cellStyle name="Comma 4 2 2 5 2 2 2 3" xfId="45205" xr:uid="{B2D63332-16FC-4ED0-B6A9-0EC58BDCDD40}"/>
    <cellStyle name="Comma 4 2 2 5 2 2 3" xfId="21982" xr:uid="{D3891798-A100-4319-83C2-19A38A93A157}"/>
    <cellStyle name="Comma 4 2 2 5 2 2 3 2" xfId="52806" xr:uid="{BC806FC3-45BA-4BF5-952C-AAADC4178809}"/>
    <cellStyle name="Comma 4 2 2 5 2 2 4" xfId="37396" xr:uid="{91B9631A-084D-403C-A4A0-4202714B12BC}"/>
    <cellStyle name="Comma 4 2 2 5 2 3" xfId="10577" xr:uid="{4A724FFA-72CE-4AF7-AB5C-A114E2F32AEE}"/>
    <cellStyle name="Comma 4 2 2 5 2 3 2" xfId="25988" xr:uid="{B0FEA459-C2D0-4EB5-9F23-5990A74E9B18}"/>
    <cellStyle name="Comma 4 2 2 5 2 3 2 2" xfId="56812" xr:uid="{1206905D-D3F6-4D36-B56C-6D927847BD48}"/>
    <cellStyle name="Comma 4 2 2 5 2 3 3" xfId="41402" xr:uid="{48A4C7B4-F725-4CA7-90C6-80B435F4A548}"/>
    <cellStyle name="Comma 4 2 2 5 2 4" xfId="18179" xr:uid="{A41AB488-127B-4CE2-AC37-10AB2DE02D49}"/>
    <cellStyle name="Comma 4 2 2 5 2 4 2" xfId="49003" xr:uid="{D75FECC9-61E3-4792-B9B8-604A7D7602A8}"/>
    <cellStyle name="Comma 4 2 2 5 2 5" xfId="33593" xr:uid="{04F9BA6A-3C43-4AD5-926F-08B9ACDFFB41}"/>
    <cellStyle name="Comma 4 2 2 5 3" xfId="4670" xr:uid="{06149271-8276-495D-8A92-6CE222B3712A}"/>
    <cellStyle name="Comma 4 2 2 5 3 2" xfId="12481" xr:uid="{D980EEF5-9C78-402C-BB23-FC1839AF3569}"/>
    <cellStyle name="Comma 4 2 2 5 3 2 2" xfId="27892" xr:uid="{190CC587-A5F3-4E74-8E9E-3B55781C5C45}"/>
    <cellStyle name="Comma 4 2 2 5 3 2 2 2" xfId="58716" xr:uid="{BD30D415-CC86-4FF8-AA4D-A0DB4BD2BD02}"/>
    <cellStyle name="Comma 4 2 2 5 3 2 3" xfId="43306" xr:uid="{A810543D-169B-4444-AEC9-340FB609B0B2}"/>
    <cellStyle name="Comma 4 2 2 5 3 3" xfId="20083" xr:uid="{7702C499-39E9-41C2-A4C7-E4BF9CC3BC1F}"/>
    <cellStyle name="Comma 4 2 2 5 3 3 2" xfId="50907" xr:uid="{EA5A26DB-F0BE-4686-B370-E76A54942BF7}"/>
    <cellStyle name="Comma 4 2 2 5 3 4" xfId="35497" xr:uid="{40A8F623-9701-4810-A96C-9B29258010AC}"/>
    <cellStyle name="Comma 4 2 2 5 4" xfId="8678" xr:uid="{CD85ACB2-8956-4368-A9B0-8E61513FECCD}"/>
    <cellStyle name="Comma 4 2 2 5 4 2" xfId="24089" xr:uid="{A3A19B4F-7F3A-4842-A3B6-CEABBD2545F0}"/>
    <cellStyle name="Comma 4 2 2 5 4 2 2" xfId="54913" xr:uid="{CE7E3C63-405B-4A8C-8297-BFE6FB127680}"/>
    <cellStyle name="Comma 4 2 2 5 4 3" xfId="39503" xr:uid="{75BC0FD0-391E-4EFA-8EB6-792ABDD53DB3}"/>
    <cellStyle name="Comma 4 2 2 5 5" xfId="16280" xr:uid="{EC5923F9-7973-40C2-854F-BC8AABD0E2BF}"/>
    <cellStyle name="Comma 4 2 2 5 5 2" xfId="47104" xr:uid="{AE4897EC-15E1-4952-9652-CCF17F6DE407}"/>
    <cellStyle name="Comma 4 2 2 5 6" xfId="31694" xr:uid="{33C804B2-DEAD-4B26-8B9A-684F35AE1FF7}"/>
    <cellStyle name="Comma 4 2 2 6" xfId="1500" xr:uid="{C83053AC-0C9A-417D-B22E-9143C80BA093}"/>
    <cellStyle name="Comma 4 2 2 6 2" xfId="3399" xr:uid="{B224A275-DC60-45FB-BC04-58E8093777EB}"/>
    <cellStyle name="Comma 4 2 2 6 2 2" xfId="7202" xr:uid="{8E4FAA65-75C0-4CB1-8588-04A2384BDE60}"/>
    <cellStyle name="Comma 4 2 2 6 2 2 2" xfId="15013" xr:uid="{F2087FCD-C78F-4A35-AED9-FC40AEA41247}"/>
    <cellStyle name="Comma 4 2 2 6 2 2 2 2" xfId="30424" xr:uid="{E4926D29-4088-41E4-B738-CA9066C7E1E7}"/>
    <cellStyle name="Comma 4 2 2 6 2 2 2 2 2" xfId="61248" xr:uid="{F3109DE1-191A-4F69-8F14-42252435694D}"/>
    <cellStyle name="Comma 4 2 2 6 2 2 2 3" xfId="45838" xr:uid="{1CEF36D3-4BE1-4637-880B-B93FE90AD3F9}"/>
    <cellStyle name="Comma 4 2 2 6 2 2 3" xfId="22615" xr:uid="{65D02709-636C-4CC4-8509-DC4EC9D2D00D}"/>
    <cellStyle name="Comma 4 2 2 6 2 2 3 2" xfId="53439" xr:uid="{FAA4BD59-10B2-43CB-82DF-2E00E0F1555D}"/>
    <cellStyle name="Comma 4 2 2 6 2 2 4" xfId="38029" xr:uid="{A88BAF46-C084-4C64-89FD-23AD73CB2663}"/>
    <cellStyle name="Comma 4 2 2 6 2 3" xfId="11210" xr:uid="{4D419769-C058-4520-B4E2-90241F4BAB88}"/>
    <cellStyle name="Comma 4 2 2 6 2 3 2" xfId="26621" xr:uid="{F6F99C52-0B67-4F52-BF3C-2B296CF4AF26}"/>
    <cellStyle name="Comma 4 2 2 6 2 3 2 2" xfId="57445" xr:uid="{88CC017E-CA20-4D4E-8CF0-3920C7C409A2}"/>
    <cellStyle name="Comma 4 2 2 6 2 3 3" xfId="42035" xr:uid="{0F0ECF84-9822-4593-9791-376EBE5F02BE}"/>
    <cellStyle name="Comma 4 2 2 6 2 4" xfId="18812" xr:uid="{E70D4651-43FA-48C1-A695-18BB52246990}"/>
    <cellStyle name="Comma 4 2 2 6 2 4 2" xfId="49636" xr:uid="{C71D0B79-CB94-4330-BB6B-C440E1B13F8E}"/>
    <cellStyle name="Comma 4 2 2 6 2 5" xfId="34226" xr:uid="{3F3AC09E-9147-4EF8-8962-BC6E8DCD319B}"/>
    <cellStyle name="Comma 4 2 2 6 3" xfId="5303" xr:uid="{5D7AB77B-907A-4B37-AD93-49486945EDC8}"/>
    <cellStyle name="Comma 4 2 2 6 3 2" xfId="13114" xr:uid="{015E960F-40BA-4CC9-8C05-BA5B3944C967}"/>
    <cellStyle name="Comma 4 2 2 6 3 2 2" xfId="28525" xr:uid="{4D64CB19-01FD-43C5-B4C0-9B9ED80C6A4E}"/>
    <cellStyle name="Comma 4 2 2 6 3 2 2 2" xfId="59349" xr:uid="{71F2A2D0-5B70-4D4C-B7DF-2ED246DA2738}"/>
    <cellStyle name="Comma 4 2 2 6 3 2 3" xfId="43939" xr:uid="{F79D20F6-D2B4-4584-A313-40B9ADDDA45E}"/>
    <cellStyle name="Comma 4 2 2 6 3 3" xfId="20716" xr:uid="{4C415149-BC0C-43E0-BE15-D9E3F99412DA}"/>
    <cellStyle name="Comma 4 2 2 6 3 3 2" xfId="51540" xr:uid="{4114F70A-1400-4DA5-8D05-2B359A0D1829}"/>
    <cellStyle name="Comma 4 2 2 6 3 4" xfId="36130" xr:uid="{DC04127B-88A9-4969-8CF7-65D8644D3139}"/>
    <cellStyle name="Comma 4 2 2 6 4" xfId="9311" xr:uid="{DB38A29B-5932-4E9F-B38F-C18401FF2340}"/>
    <cellStyle name="Comma 4 2 2 6 4 2" xfId="24722" xr:uid="{18A9CC44-0C67-443D-9025-763869F7C447}"/>
    <cellStyle name="Comma 4 2 2 6 4 2 2" xfId="55546" xr:uid="{49051D27-A1AF-4107-A48D-E503AB035A99}"/>
    <cellStyle name="Comma 4 2 2 6 4 3" xfId="40136" xr:uid="{89135948-2635-4ECC-916E-F18A5B158707}"/>
    <cellStyle name="Comma 4 2 2 6 5" xfId="16913" xr:uid="{95DE9E20-184C-4151-8680-C4784985E122}"/>
    <cellStyle name="Comma 4 2 2 6 5 2" xfId="47737" xr:uid="{C9D98BAD-D517-4351-A85B-046A08469227}"/>
    <cellStyle name="Comma 4 2 2 6 6" xfId="32327" xr:uid="{E8D231B0-90A8-4C72-8B9A-A52C6608901F}"/>
    <cellStyle name="Comma 4 2 2 7" xfId="2133" xr:uid="{C5F7376A-B0F6-4CF4-954C-921457310903}"/>
    <cellStyle name="Comma 4 2 2 7 2" xfId="5936" xr:uid="{BF151040-E714-4BF7-880D-37B218DB5090}"/>
    <cellStyle name="Comma 4 2 2 7 2 2" xfId="13747" xr:uid="{9AB653A9-7011-4A29-9D17-C4DF2777A826}"/>
    <cellStyle name="Comma 4 2 2 7 2 2 2" xfId="29158" xr:uid="{21397C31-26C2-4632-825B-8BCB9F5619D8}"/>
    <cellStyle name="Comma 4 2 2 7 2 2 2 2" xfId="59982" xr:uid="{108FAA73-B302-4DE8-9E60-7EFD25985550}"/>
    <cellStyle name="Comma 4 2 2 7 2 2 3" xfId="44572" xr:uid="{2A594F38-5FFF-45C9-BD44-ECDD24D58DA6}"/>
    <cellStyle name="Comma 4 2 2 7 2 3" xfId="21349" xr:uid="{F19D6638-3480-4573-A438-D44CD3F7689D}"/>
    <cellStyle name="Comma 4 2 2 7 2 3 2" xfId="52173" xr:uid="{DA02A634-6922-4097-914E-3BAA74FC7292}"/>
    <cellStyle name="Comma 4 2 2 7 2 4" xfId="36763" xr:uid="{0537DF7D-3BA1-4442-8B7D-C7FD70CDBC0A}"/>
    <cellStyle name="Comma 4 2 2 7 3" xfId="9944" xr:uid="{CF174389-0FF6-4DB8-8950-90F9A7D813C3}"/>
    <cellStyle name="Comma 4 2 2 7 3 2" xfId="25355" xr:uid="{7A66FA9C-21EC-442F-835F-B720B66CAC67}"/>
    <cellStyle name="Comma 4 2 2 7 3 2 2" xfId="56179" xr:uid="{65DD1A17-5FA5-4232-9352-504EE8C2D79C}"/>
    <cellStyle name="Comma 4 2 2 7 3 3" xfId="40769" xr:uid="{2247A3EC-D204-48BB-AB40-D7D0C8B9EDB6}"/>
    <cellStyle name="Comma 4 2 2 7 4" xfId="17546" xr:uid="{8B83DE7C-DBB8-4E06-B8D6-FEB333A5E9FD}"/>
    <cellStyle name="Comma 4 2 2 7 4 2" xfId="48370" xr:uid="{F9250CD1-692D-4782-BA57-8E432BC01AC8}"/>
    <cellStyle name="Comma 4 2 2 7 5" xfId="32960" xr:uid="{8B40F198-35C3-4117-A882-EF100B559CD7}"/>
    <cellStyle name="Comma 4 2 2 8" xfId="4037" xr:uid="{47BED717-6843-4EC6-9909-7B6EC615E443}"/>
    <cellStyle name="Comma 4 2 2 8 2" xfId="11848" xr:uid="{BD220B23-6245-41D2-9BAD-8C953C85F91A}"/>
    <cellStyle name="Comma 4 2 2 8 2 2" xfId="27259" xr:uid="{EE04CE39-27EC-4B98-9F86-B1EBC73A85EF}"/>
    <cellStyle name="Comma 4 2 2 8 2 2 2" xfId="58083" xr:uid="{A44B2611-4546-419F-9011-7F22730E2D76}"/>
    <cellStyle name="Comma 4 2 2 8 2 3" xfId="42673" xr:uid="{19A5E74F-9DE8-4E3F-8AE2-255385A095FD}"/>
    <cellStyle name="Comma 4 2 2 8 3" xfId="19450" xr:uid="{CF3ADC86-EF59-4023-813A-8F1DCF1A9074}"/>
    <cellStyle name="Comma 4 2 2 8 3 2" xfId="50274" xr:uid="{2DE3EBCB-E26B-47BA-997D-2124759BD335}"/>
    <cellStyle name="Comma 4 2 2 8 4" xfId="34864" xr:uid="{8F91A5CF-1AC8-4B86-86C5-EC4DC481A4FD}"/>
    <cellStyle name="Comma 4 2 2 9" xfId="8045" xr:uid="{3406FD32-6C08-4D16-A03C-ABE7AF770199}"/>
    <cellStyle name="Comma 4 2 2 9 2" xfId="23456" xr:uid="{D6D80D28-FABE-4142-B963-23B890909AC3}"/>
    <cellStyle name="Comma 4 2 2 9 2 2" xfId="54280" xr:uid="{E49B307F-2FA7-4468-9E86-ED138B17EDDC}"/>
    <cellStyle name="Comma 4 2 2 9 3" xfId="38870" xr:uid="{2BFB8796-BD7D-4238-9E1D-A7C0D364151F}"/>
    <cellStyle name="Comma 4 2 3" xfId="265" xr:uid="{0D079E26-8252-4CBE-A476-F359A08B1C1E}"/>
    <cellStyle name="Comma 4 2 3 10" xfId="15687" xr:uid="{2753D7A4-E4BC-4F9A-A6F0-C4D637B579B9}"/>
    <cellStyle name="Comma 4 2 3 10 2" xfId="46511" xr:uid="{AC999086-E573-442D-8B27-0ABB45221239}"/>
    <cellStyle name="Comma 4 2 3 11" xfId="31101" xr:uid="{3FBABE3D-73C1-4661-B7F4-89E8B695CDD7}"/>
    <cellStyle name="Comma 4 2 3 2" xfId="696" xr:uid="{7D4EBDAA-8C71-4F14-A6A9-DAD4076A6C0D}"/>
    <cellStyle name="Comma 4 2 3 2 2" xfId="1329" xr:uid="{5B96B6BD-61E6-492B-9516-B2BE559E8642}"/>
    <cellStyle name="Comma 4 2 3 2 2 2" xfId="3228" xr:uid="{C1334D6A-39C1-4A18-BE1A-BEC019F39ABE}"/>
    <cellStyle name="Comma 4 2 3 2 2 2 2" xfId="7031" xr:uid="{7AC99471-7CBD-4494-B984-64058F558979}"/>
    <cellStyle name="Comma 4 2 3 2 2 2 2 2" xfId="14842" xr:uid="{1C27E355-B534-4A07-ADD0-64435241952D}"/>
    <cellStyle name="Comma 4 2 3 2 2 2 2 2 2" xfId="30253" xr:uid="{427164E9-39DE-424A-A02E-4065F5B51EFE}"/>
    <cellStyle name="Comma 4 2 3 2 2 2 2 2 2 2" xfId="61077" xr:uid="{A24509EF-6BE6-4D0F-BD7F-68181789DFB0}"/>
    <cellStyle name="Comma 4 2 3 2 2 2 2 2 3" xfId="45667" xr:uid="{C4FDD0E7-7B00-4EDF-B115-742AC7C8CCA3}"/>
    <cellStyle name="Comma 4 2 3 2 2 2 2 3" xfId="22444" xr:uid="{E66E81FD-8E83-48A5-A599-00FC54160C1C}"/>
    <cellStyle name="Comma 4 2 3 2 2 2 2 3 2" xfId="53268" xr:uid="{A89CE718-91F7-4A94-A09A-DE366F903E15}"/>
    <cellStyle name="Comma 4 2 3 2 2 2 2 4" xfId="37858" xr:uid="{40EEC3DE-155D-4383-9BC6-FB6518902187}"/>
    <cellStyle name="Comma 4 2 3 2 2 2 3" xfId="11039" xr:uid="{DE48D829-2260-4D47-B6E7-C77C3680011B}"/>
    <cellStyle name="Comma 4 2 3 2 2 2 3 2" xfId="26450" xr:uid="{F2E7313D-B97F-4461-B813-E4C038D5BF08}"/>
    <cellStyle name="Comma 4 2 3 2 2 2 3 2 2" xfId="57274" xr:uid="{0EB4CA08-F355-46D1-902B-08E7200D2181}"/>
    <cellStyle name="Comma 4 2 3 2 2 2 3 3" xfId="41864" xr:uid="{ABEAAB6F-3C9F-40E7-B3BA-AE4BE66D8D8D}"/>
    <cellStyle name="Comma 4 2 3 2 2 2 4" xfId="18641" xr:uid="{86D61289-F07F-45A4-AF62-740A0F67BE73}"/>
    <cellStyle name="Comma 4 2 3 2 2 2 4 2" xfId="49465" xr:uid="{F8E33351-DA65-4A11-A666-37B232B148CB}"/>
    <cellStyle name="Comma 4 2 3 2 2 2 5" xfId="34055" xr:uid="{E9FAF514-3A77-422C-95D1-1E110D804442}"/>
    <cellStyle name="Comma 4 2 3 2 2 3" xfId="5132" xr:uid="{410E7367-469B-4903-9AE4-84E43CF74284}"/>
    <cellStyle name="Comma 4 2 3 2 2 3 2" xfId="12943" xr:uid="{FBF05CC3-9C57-43F3-83EF-D67C6F4C731C}"/>
    <cellStyle name="Comma 4 2 3 2 2 3 2 2" xfId="28354" xr:uid="{9DCC3148-1ADC-4553-9A83-3D47D6F7E332}"/>
    <cellStyle name="Comma 4 2 3 2 2 3 2 2 2" xfId="59178" xr:uid="{C4B7F46D-F757-4D56-A237-8A256B141230}"/>
    <cellStyle name="Comma 4 2 3 2 2 3 2 3" xfId="43768" xr:uid="{FA566664-9ADD-4861-BE24-F1573DB7769F}"/>
    <cellStyle name="Comma 4 2 3 2 2 3 3" xfId="20545" xr:uid="{988497D0-4A7B-45E9-A82C-C88DF3B57328}"/>
    <cellStyle name="Comma 4 2 3 2 2 3 3 2" xfId="51369" xr:uid="{62CE20AD-BA69-4B60-9E4D-88AE91408DCE}"/>
    <cellStyle name="Comma 4 2 3 2 2 3 4" xfId="35959" xr:uid="{D1141B06-19A7-4802-8A3F-C3AA3AF37E02}"/>
    <cellStyle name="Comma 4 2 3 2 2 4" xfId="9140" xr:uid="{E6A48781-CB2B-451C-B2D4-D845DAA6DABE}"/>
    <cellStyle name="Comma 4 2 3 2 2 4 2" xfId="24551" xr:uid="{FD843D88-B184-46D7-B4FC-3A222DF4DD44}"/>
    <cellStyle name="Comma 4 2 3 2 2 4 2 2" xfId="55375" xr:uid="{55D8763D-F416-4317-9820-09424B109280}"/>
    <cellStyle name="Comma 4 2 3 2 2 4 3" xfId="39965" xr:uid="{9B42227F-78CC-434C-ACB5-161B739A358A}"/>
    <cellStyle name="Comma 4 2 3 2 2 5" xfId="16742" xr:uid="{45E7C9CD-063A-4AC5-82E3-97EFFB75C716}"/>
    <cellStyle name="Comma 4 2 3 2 2 5 2" xfId="47566" xr:uid="{421C5E2F-3A09-491A-ABD1-4636944109AB}"/>
    <cellStyle name="Comma 4 2 3 2 2 6" xfId="32156" xr:uid="{D52EB16E-BFAA-4293-90C9-48DA770C4A75}"/>
    <cellStyle name="Comma 4 2 3 2 3" xfId="1962" xr:uid="{69483EDC-56E9-455B-BCC8-4F6238ADEF2E}"/>
    <cellStyle name="Comma 4 2 3 2 3 2" xfId="3861" xr:uid="{1557E749-6469-4164-B104-6E47992CC006}"/>
    <cellStyle name="Comma 4 2 3 2 3 2 2" xfId="7664" xr:uid="{5109660F-6516-4C28-BBC9-B9D990EBAD7C}"/>
    <cellStyle name="Comma 4 2 3 2 3 2 2 2" xfId="15475" xr:uid="{7F66F60D-E149-491F-BEA9-C5234DDFA519}"/>
    <cellStyle name="Comma 4 2 3 2 3 2 2 2 2" xfId="30886" xr:uid="{CC48DA1F-60B2-44C5-B789-5464AAE19FFE}"/>
    <cellStyle name="Comma 4 2 3 2 3 2 2 2 2 2" xfId="61710" xr:uid="{BFF83D96-A19C-4C47-8B22-DC818ED5B811}"/>
    <cellStyle name="Comma 4 2 3 2 3 2 2 2 3" xfId="46300" xr:uid="{DD636EAF-6225-409F-9A55-A43F0850B84F}"/>
    <cellStyle name="Comma 4 2 3 2 3 2 2 3" xfId="23077" xr:uid="{51204DAA-9E79-4F95-996D-1708805558A2}"/>
    <cellStyle name="Comma 4 2 3 2 3 2 2 3 2" xfId="53901" xr:uid="{A26D8873-F650-4DA2-B6A6-C5498E5470FC}"/>
    <cellStyle name="Comma 4 2 3 2 3 2 2 4" xfId="38491" xr:uid="{1D976AA0-8335-4CDD-99AF-24A1154437A3}"/>
    <cellStyle name="Comma 4 2 3 2 3 2 3" xfId="11672" xr:uid="{66DA8FDC-1A72-484E-9D01-840EBEABAAC4}"/>
    <cellStyle name="Comma 4 2 3 2 3 2 3 2" xfId="27083" xr:uid="{84CB1FE2-DCBB-4A79-9C3E-4B82131F7627}"/>
    <cellStyle name="Comma 4 2 3 2 3 2 3 2 2" xfId="57907" xr:uid="{3D470830-A6DE-4D6E-A56A-DD4EEA856406}"/>
    <cellStyle name="Comma 4 2 3 2 3 2 3 3" xfId="42497" xr:uid="{804E9F75-5279-47D5-A43E-CB1D9914FF0A}"/>
    <cellStyle name="Comma 4 2 3 2 3 2 4" xfId="19274" xr:uid="{20B6E75C-9865-49D1-AE34-519C7E3008E2}"/>
    <cellStyle name="Comma 4 2 3 2 3 2 4 2" xfId="50098" xr:uid="{CA57717D-B290-48BB-A201-517AD44CFF9A}"/>
    <cellStyle name="Comma 4 2 3 2 3 2 5" xfId="34688" xr:uid="{3AFA5599-2272-4FC2-9AB2-4AEE3E420BEA}"/>
    <cellStyle name="Comma 4 2 3 2 3 3" xfId="5765" xr:uid="{081C0C52-BB2E-434F-983E-20AE1A3D286F}"/>
    <cellStyle name="Comma 4 2 3 2 3 3 2" xfId="13576" xr:uid="{B6266627-EB3B-462C-A36D-D4758E0D1A13}"/>
    <cellStyle name="Comma 4 2 3 2 3 3 2 2" xfId="28987" xr:uid="{08BE2648-025F-4984-A841-D732570314C6}"/>
    <cellStyle name="Comma 4 2 3 2 3 3 2 2 2" xfId="59811" xr:uid="{59D7F2E6-3DE1-48BA-9BEE-DAD0220D93D6}"/>
    <cellStyle name="Comma 4 2 3 2 3 3 2 3" xfId="44401" xr:uid="{E1D4D2AB-FD7D-4D61-BA31-09DAA981A2CF}"/>
    <cellStyle name="Comma 4 2 3 2 3 3 3" xfId="21178" xr:uid="{65DD5153-0C0B-49E0-8A8B-B7D63FEB2669}"/>
    <cellStyle name="Comma 4 2 3 2 3 3 3 2" xfId="52002" xr:uid="{183A5E59-88AD-49FB-BFD6-254204939DDD}"/>
    <cellStyle name="Comma 4 2 3 2 3 3 4" xfId="36592" xr:uid="{A5548FA2-4B3B-47E4-96C6-14AD3E33EBEE}"/>
    <cellStyle name="Comma 4 2 3 2 3 4" xfId="9773" xr:uid="{94DBB3B4-FBB1-4A2F-8CC1-BB8DF95D98B6}"/>
    <cellStyle name="Comma 4 2 3 2 3 4 2" xfId="25184" xr:uid="{056DB111-C925-4491-BAB3-CF1C5FA4D6FC}"/>
    <cellStyle name="Comma 4 2 3 2 3 4 2 2" xfId="56008" xr:uid="{C2DAC180-8CBC-4C3B-9AA1-DDF048F8000A}"/>
    <cellStyle name="Comma 4 2 3 2 3 4 3" xfId="40598" xr:uid="{A695D9CC-28F4-4620-9BA9-7DA04D3F4814}"/>
    <cellStyle name="Comma 4 2 3 2 3 5" xfId="17375" xr:uid="{F80CA072-92B0-4A61-9E3A-62EEB5B17A6B}"/>
    <cellStyle name="Comma 4 2 3 2 3 5 2" xfId="48199" xr:uid="{1325ACB4-9355-44D9-8A01-F43BCCE661FE}"/>
    <cellStyle name="Comma 4 2 3 2 3 6" xfId="32789" xr:uid="{9D32A7E9-7AED-4B08-87AE-F520891971A7}"/>
    <cellStyle name="Comma 4 2 3 2 4" xfId="2595" xr:uid="{C8E50319-EF69-480F-BE8E-51325B287A9B}"/>
    <cellStyle name="Comma 4 2 3 2 4 2" xfId="6398" xr:uid="{9C51959B-BA0C-4EDB-A73E-9D4B58EE5AB9}"/>
    <cellStyle name="Comma 4 2 3 2 4 2 2" xfId="14209" xr:uid="{2FE73AF4-E92D-4F31-9ADA-02CAB1FF2513}"/>
    <cellStyle name="Comma 4 2 3 2 4 2 2 2" xfId="29620" xr:uid="{5F074E3E-6585-4DF2-919B-B33F8A11581A}"/>
    <cellStyle name="Comma 4 2 3 2 4 2 2 2 2" xfId="60444" xr:uid="{72596C28-A210-42A5-8549-4C8233F907D5}"/>
    <cellStyle name="Comma 4 2 3 2 4 2 2 3" xfId="45034" xr:uid="{3604E292-3B8A-4292-B70A-292B9B74A799}"/>
    <cellStyle name="Comma 4 2 3 2 4 2 3" xfId="21811" xr:uid="{D45A5369-29F7-4222-988D-B908A9AFBDF0}"/>
    <cellStyle name="Comma 4 2 3 2 4 2 3 2" xfId="52635" xr:uid="{F869D058-AC75-4F97-860C-72476FE30953}"/>
    <cellStyle name="Comma 4 2 3 2 4 2 4" xfId="37225" xr:uid="{FD350499-D19C-4795-8F50-EF5876B781C1}"/>
    <cellStyle name="Comma 4 2 3 2 4 3" xfId="10406" xr:uid="{B45432DA-DC66-4014-B81A-75D496A4130E}"/>
    <cellStyle name="Comma 4 2 3 2 4 3 2" xfId="25817" xr:uid="{CF46658E-8B8E-48FD-8B11-03729B2C6078}"/>
    <cellStyle name="Comma 4 2 3 2 4 3 2 2" xfId="56641" xr:uid="{03523DBA-90D3-4D87-A6BC-DE50BEEFF449}"/>
    <cellStyle name="Comma 4 2 3 2 4 3 3" xfId="41231" xr:uid="{E004E300-57D4-4B77-BDD1-571BA6D78E14}"/>
    <cellStyle name="Comma 4 2 3 2 4 4" xfId="18008" xr:uid="{C9D5D4EA-6DE5-4D1D-8B08-2B61616CCC6A}"/>
    <cellStyle name="Comma 4 2 3 2 4 4 2" xfId="48832" xr:uid="{D41F328E-BE7A-468C-A5EC-C1D65A787062}"/>
    <cellStyle name="Comma 4 2 3 2 4 5" xfId="33422" xr:uid="{480ACE80-0128-4B4B-A6C8-591F8220F925}"/>
    <cellStyle name="Comma 4 2 3 2 5" xfId="4499" xr:uid="{21FDDA93-974C-406B-9424-362928A1FA70}"/>
    <cellStyle name="Comma 4 2 3 2 5 2" xfId="12310" xr:uid="{DF89B97A-8405-4B85-807A-B84C6B620607}"/>
    <cellStyle name="Comma 4 2 3 2 5 2 2" xfId="27721" xr:uid="{15B50D26-16C0-446F-9FD7-776D26F608B7}"/>
    <cellStyle name="Comma 4 2 3 2 5 2 2 2" xfId="58545" xr:uid="{87B3D106-119B-4907-8E7D-0390238B14B5}"/>
    <cellStyle name="Comma 4 2 3 2 5 2 3" xfId="43135" xr:uid="{2F3816DC-BE12-408E-B1C6-E0D7B5559096}"/>
    <cellStyle name="Comma 4 2 3 2 5 3" xfId="19912" xr:uid="{20CB8333-65CD-4029-B08A-80516BBC0721}"/>
    <cellStyle name="Comma 4 2 3 2 5 3 2" xfId="50736" xr:uid="{9F3FEA27-6150-4DD3-97F8-09FF52934AE6}"/>
    <cellStyle name="Comma 4 2 3 2 5 4" xfId="35326" xr:uid="{034A4560-912A-49AF-9F61-08BB5A90769A}"/>
    <cellStyle name="Comma 4 2 3 2 6" xfId="8507" xr:uid="{233F7044-0982-4A4D-A8E1-0AB454778515}"/>
    <cellStyle name="Comma 4 2 3 2 6 2" xfId="23918" xr:uid="{734E85B0-8C07-4692-929A-734445DADAA0}"/>
    <cellStyle name="Comma 4 2 3 2 6 2 2" xfId="54742" xr:uid="{7E95D407-0429-4E30-A449-EF3AAF49285D}"/>
    <cellStyle name="Comma 4 2 3 2 6 3" xfId="39332" xr:uid="{45B3131A-61E8-444A-8052-AA82BECEBB4F}"/>
    <cellStyle name="Comma 4 2 3 2 7" xfId="16109" xr:uid="{A220AB38-294A-459F-A5B5-5FDF54286923}"/>
    <cellStyle name="Comma 4 2 3 2 7 2" xfId="46933" xr:uid="{C7584C99-CC74-44D3-9DBF-DF5255D841B8}"/>
    <cellStyle name="Comma 4 2 3 2 8" xfId="31523" xr:uid="{9A07E800-2EC6-4C51-AC47-ECB5CBEB196B}"/>
    <cellStyle name="Comma 4 2 3 3" xfId="487" xr:uid="{29DA532D-2C87-4D2D-BA4F-C5CBD61619E3}"/>
    <cellStyle name="Comma 4 2 3 3 2" xfId="1120" xr:uid="{FABF055E-639F-4D6D-8417-8CD1EE036915}"/>
    <cellStyle name="Comma 4 2 3 3 2 2" xfId="3019" xr:uid="{ABAC9439-ABFE-4E33-88DD-D009EE28054E}"/>
    <cellStyle name="Comma 4 2 3 3 2 2 2" xfId="6822" xr:uid="{DFE5CC22-780C-40E7-8BA7-5E138879E706}"/>
    <cellStyle name="Comma 4 2 3 3 2 2 2 2" xfId="14633" xr:uid="{B34D08E4-0BF5-43C7-8AE0-027E171E3486}"/>
    <cellStyle name="Comma 4 2 3 3 2 2 2 2 2" xfId="30044" xr:uid="{306112F5-1068-4AA4-919C-08AE50E3F2CA}"/>
    <cellStyle name="Comma 4 2 3 3 2 2 2 2 2 2" xfId="60868" xr:uid="{7AEEC477-71E1-45D6-9F81-368E5C0B6493}"/>
    <cellStyle name="Comma 4 2 3 3 2 2 2 2 3" xfId="45458" xr:uid="{70A1F15C-3D3E-4B4B-A2CE-77E15941ABA6}"/>
    <cellStyle name="Comma 4 2 3 3 2 2 2 3" xfId="22235" xr:uid="{4C6D7F3F-0453-4811-AB02-52CE38021D00}"/>
    <cellStyle name="Comma 4 2 3 3 2 2 2 3 2" xfId="53059" xr:uid="{62F2ABBA-3A0F-40E2-8667-672DB0F729F4}"/>
    <cellStyle name="Comma 4 2 3 3 2 2 2 4" xfId="37649" xr:uid="{62417989-4092-4BE4-B747-F28BC0303131}"/>
    <cellStyle name="Comma 4 2 3 3 2 2 3" xfId="10830" xr:uid="{ACF837D4-1EA9-4C78-A2A1-DCD6C371AB8B}"/>
    <cellStyle name="Comma 4 2 3 3 2 2 3 2" xfId="26241" xr:uid="{F2C69C6C-93ED-4661-9DE3-98083AC6C28B}"/>
    <cellStyle name="Comma 4 2 3 3 2 2 3 2 2" xfId="57065" xr:uid="{4E7225BD-E71B-494B-A3BA-AB3ABF1FABCD}"/>
    <cellStyle name="Comma 4 2 3 3 2 2 3 3" xfId="41655" xr:uid="{030A188A-33F0-4BDD-97C2-B31B9E639C6E}"/>
    <cellStyle name="Comma 4 2 3 3 2 2 4" xfId="18432" xr:uid="{7A3A4100-0D9E-47C6-AD84-3EE8F32FDC22}"/>
    <cellStyle name="Comma 4 2 3 3 2 2 4 2" xfId="49256" xr:uid="{7B58D2F9-1089-426B-852E-6DB05CE63EF3}"/>
    <cellStyle name="Comma 4 2 3 3 2 2 5" xfId="33846" xr:uid="{58A579FA-C29C-4D8E-BFF5-358071C350FC}"/>
    <cellStyle name="Comma 4 2 3 3 2 3" xfId="4923" xr:uid="{8D8FD4CF-5A4C-4BD1-AE43-634A2D4FA49C}"/>
    <cellStyle name="Comma 4 2 3 3 2 3 2" xfId="12734" xr:uid="{57F08677-DDF7-45A3-B513-F8157306BAC0}"/>
    <cellStyle name="Comma 4 2 3 3 2 3 2 2" xfId="28145" xr:uid="{3BDA7CC3-BDFF-420F-BB63-8FEFA83ABC62}"/>
    <cellStyle name="Comma 4 2 3 3 2 3 2 2 2" xfId="58969" xr:uid="{18AAA4C8-9452-4B48-B5A9-E92B90593192}"/>
    <cellStyle name="Comma 4 2 3 3 2 3 2 3" xfId="43559" xr:uid="{8D76ED26-E01D-4952-8D23-FA9EF682BDDF}"/>
    <cellStyle name="Comma 4 2 3 3 2 3 3" xfId="20336" xr:uid="{59F1423D-7493-41F4-82A2-1EA74D80B416}"/>
    <cellStyle name="Comma 4 2 3 3 2 3 3 2" xfId="51160" xr:uid="{3B731A0C-5AC6-4B14-81D0-5E7A5C9175D7}"/>
    <cellStyle name="Comma 4 2 3 3 2 3 4" xfId="35750" xr:uid="{9C928203-C7FC-44B9-890D-37A6F78E858A}"/>
    <cellStyle name="Comma 4 2 3 3 2 4" xfId="8931" xr:uid="{362564A0-E049-4EB2-9D58-AEC21F6C5118}"/>
    <cellStyle name="Comma 4 2 3 3 2 4 2" xfId="24342" xr:uid="{E24287A1-1C65-4AAF-91F3-C72557FD3351}"/>
    <cellStyle name="Comma 4 2 3 3 2 4 2 2" xfId="55166" xr:uid="{FEED9089-D124-414C-9E00-ED3E1789F194}"/>
    <cellStyle name="Comma 4 2 3 3 2 4 3" xfId="39756" xr:uid="{2D0C7808-D3AA-43FB-83FC-4CC737DE9629}"/>
    <cellStyle name="Comma 4 2 3 3 2 5" xfId="16533" xr:uid="{396B5044-01FD-42CC-B145-83279247B2E7}"/>
    <cellStyle name="Comma 4 2 3 3 2 5 2" xfId="47357" xr:uid="{FE0701C7-9CE7-44C2-891B-A613FDA02E8C}"/>
    <cellStyle name="Comma 4 2 3 3 2 6" xfId="31947" xr:uid="{50095F22-29A1-4B07-81EF-BEDD2169797E}"/>
    <cellStyle name="Comma 4 2 3 3 3" xfId="1753" xr:uid="{405CD277-C1CF-460A-8A04-25D5E77ABE25}"/>
    <cellStyle name="Comma 4 2 3 3 3 2" xfId="3652" xr:uid="{B1F0D4C3-2F7A-4D4C-8A43-33D0ED39652A}"/>
    <cellStyle name="Comma 4 2 3 3 3 2 2" xfId="7455" xr:uid="{68301002-E371-410F-ACFC-215F366EDE34}"/>
    <cellStyle name="Comma 4 2 3 3 3 2 2 2" xfId="15266" xr:uid="{FA036BEB-E92F-45BC-ACD5-25120DAA8C04}"/>
    <cellStyle name="Comma 4 2 3 3 3 2 2 2 2" xfId="30677" xr:uid="{A294B481-58CB-4636-BAF5-0B5F57BF3EA3}"/>
    <cellStyle name="Comma 4 2 3 3 3 2 2 2 2 2" xfId="61501" xr:uid="{F38B6DC6-651A-4503-A80F-260398AF87A5}"/>
    <cellStyle name="Comma 4 2 3 3 3 2 2 2 3" xfId="46091" xr:uid="{59ACBED8-493C-4B52-B6AD-4CB5C8C20E09}"/>
    <cellStyle name="Comma 4 2 3 3 3 2 2 3" xfId="22868" xr:uid="{83697E61-7DE8-4AD8-9AFF-169D63B5C00C}"/>
    <cellStyle name="Comma 4 2 3 3 3 2 2 3 2" xfId="53692" xr:uid="{4F5B34AC-3737-4B27-AD36-D6488E310233}"/>
    <cellStyle name="Comma 4 2 3 3 3 2 2 4" xfId="38282" xr:uid="{B36B3E71-D3A8-495B-BAFA-0434A70A13E9}"/>
    <cellStyle name="Comma 4 2 3 3 3 2 3" xfId="11463" xr:uid="{998903F8-A0CC-48E7-939B-6C01B2A24D31}"/>
    <cellStyle name="Comma 4 2 3 3 3 2 3 2" xfId="26874" xr:uid="{780A81CA-D140-4B89-83BA-20DDB50BE553}"/>
    <cellStyle name="Comma 4 2 3 3 3 2 3 2 2" xfId="57698" xr:uid="{9A1FE337-51EE-4474-B14D-15AD1212B020}"/>
    <cellStyle name="Comma 4 2 3 3 3 2 3 3" xfId="42288" xr:uid="{8DCE9986-C143-44CE-8491-9DF9F60BB2A7}"/>
    <cellStyle name="Comma 4 2 3 3 3 2 4" xfId="19065" xr:uid="{96424292-9FAD-45AC-86B0-418B7BCFFB19}"/>
    <cellStyle name="Comma 4 2 3 3 3 2 4 2" xfId="49889" xr:uid="{1E2935DE-873A-4B8D-9C8F-D8469FC0D144}"/>
    <cellStyle name="Comma 4 2 3 3 3 2 5" xfId="34479" xr:uid="{A8233C4C-EFE0-4197-804C-46289DA40A02}"/>
    <cellStyle name="Comma 4 2 3 3 3 3" xfId="5556" xr:uid="{EB53572A-C177-4515-A72F-E01378192AE2}"/>
    <cellStyle name="Comma 4 2 3 3 3 3 2" xfId="13367" xr:uid="{2BDFC50F-ACB0-41B3-A631-7E495CCA5781}"/>
    <cellStyle name="Comma 4 2 3 3 3 3 2 2" xfId="28778" xr:uid="{C4103D43-EBB4-4791-BCC4-A0B81E2573E7}"/>
    <cellStyle name="Comma 4 2 3 3 3 3 2 2 2" xfId="59602" xr:uid="{54685E7D-05A6-4616-A636-1590F16B6E8D}"/>
    <cellStyle name="Comma 4 2 3 3 3 3 2 3" xfId="44192" xr:uid="{8106F6AC-6F62-442D-9BEB-3434038FD26E}"/>
    <cellStyle name="Comma 4 2 3 3 3 3 3" xfId="20969" xr:uid="{5169BB2E-012E-4BB3-A62A-A50D18445D16}"/>
    <cellStyle name="Comma 4 2 3 3 3 3 3 2" xfId="51793" xr:uid="{F9DB04C7-300A-4959-A0C9-73BA7297DB3E}"/>
    <cellStyle name="Comma 4 2 3 3 3 3 4" xfId="36383" xr:uid="{98DD0E5A-CA67-455B-A3E9-2DE909E46145}"/>
    <cellStyle name="Comma 4 2 3 3 3 4" xfId="9564" xr:uid="{7C334A12-72A9-42FF-A187-5F4B076B0DAE}"/>
    <cellStyle name="Comma 4 2 3 3 3 4 2" xfId="24975" xr:uid="{6793BCB8-4837-442D-AC91-8FD4BFB55541}"/>
    <cellStyle name="Comma 4 2 3 3 3 4 2 2" xfId="55799" xr:uid="{18E1E7C4-F32F-4126-A890-4EF7FBA0676A}"/>
    <cellStyle name="Comma 4 2 3 3 3 4 3" xfId="40389" xr:uid="{F8F7794C-E277-4983-A07B-2A5E7B136F21}"/>
    <cellStyle name="Comma 4 2 3 3 3 5" xfId="17166" xr:uid="{8540B1FA-E7D9-4F6B-B7C9-627D79E80FCC}"/>
    <cellStyle name="Comma 4 2 3 3 3 5 2" xfId="47990" xr:uid="{B4C5D90D-8D43-4FAF-ABE5-23496E4453E5}"/>
    <cellStyle name="Comma 4 2 3 3 3 6" xfId="32580" xr:uid="{27551480-E009-492B-BA4D-18EB4A1011F3}"/>
    <cellStyle name="Comma 4 2 3 3 4" xfId="2386" xr:uid="{C43A55E9-9C6D-496C-A56F-78F0EE413C25}"/>
    <cellStyle name="Comma 4 2 3 3 4 2" xfId="6189" xr:uid="{AF1103A0-E8F8-46A9-9E52-15BF5333BB58}"/>
    <cellStyle name="Comma 4 2 3 3 4 2 2" xfId="14000" xr:uid="{EE0FA7D9-26ED-4B63-A3B3-29FE60DBEA81}"/>
    <cellStyle name="Comma 4 2 3 3 4 2 2 2" xfId="29411" xr:uid="{7902E68E-2EA8-427E-AF1E-5BE6440B0F0E}"/>
    <cellStyle name="Comma 4 2 3 3 4 2 2 2 2" xfId="60235" xr:uid="{1A82544F-7A21-49BF-94AB-8376E14D7342}"/>
    <cellStyle name="Comma 4 2 3 3 4 2 2 3" xfId="44825" xr:uid="{7C9FA765-F913-41BA-9F18-763F2AA5316D}"/>
    <cellStyle name="Comma 4 2 3 3 4 2 3" xfId="21602" xr:uid="{88EB0CD4-79DB-4125-800D-29E6C928B936}"/>
    <cellStyle name="Comma 4 2 3 3 4 2 3 2" xfId="52426" xr:uid="{097B41A9-A707-4684-AE56-B4C6EAE0A54A}"/>
    <cellStyle name="Comma 4 2 3 3 4 2 4" xfId="37016" xr:uid="{6CB60AA4-6C2E-4B0E-9AA2-9C9E6AF022B8}"/>
    <cellStyle name="Comma 4 2 3 3 4 3" xfId="10197" xr:uid="{1612B2E0-1557-435C-B868-172DBBCB83EE}"/>
    <cellStyle name="Comma 4 2 3 3 4 3 2" xfId="25608" xr:uid="{DAF5FBA3-C878-4AAF-9D70-60DD99D166DE}"/>
    <cellStyle name="Comma 4 2 3 3 4 3 2 2" xfId="56432" xr:uid="{B7B586FD-50E0-4469-98B4-D0AF44EF7949}"/>
    <cellStyle name="Comma 4 2 3 3 4 3 3" xfId="41022" xr:uid="{9C196EF2-A188-43A0-A298-6E260A09713C}"/>
    <cellStyle name="Comma 4 2 3 3 4 4" xfId="17799" xr:uid="{7FBC0170-B8C3-4C00-8D20-E2A5472A569F}"/>
    <cellStyle name="Comma 4 2 3 3 4 4 2" xfId="48623" xr:uid="{9FC2FD35-280E-477B-8866-FB0FF1E78A99}"/>
    <cellStyle name="Comma 4 2 3 3 4 5" xfId="33213" xr:uid="{3AE8B00F-E0A6-4CED-87A3-11A381A6D2ED}"/>
    <cellStyle name="Comma 4 2 3 3 5" xfId="4290" xr:uid="{E69D1DA0-DF3D-4D4A-A532-AFA6852BF6D0}"/>
    <cellStyle name="Comma 4 2 3 3 5 2" xfId="12101" xr:uid="{78369FED-B6CF-45FB-B624-0387FF1EAE68}"/>
    <cellStyle name="Comma 4 2 3 3 5 2 2" xfId="27512" xr:uid="{3E2D8F46-73B3-4C39-ADC1-37E3F8E3F28B}"/>
    <cellStyle name="Comma 4 2 3 3 5 2 2 2" xfId="58336" xr:uid="{E7617BE2-F548-4A31-A8C2-FAFDF3A7858A}"/>
    <cellStyle name="Comma 4 2 3 3 5 2 3" xfId="42926" xr:uid="{30F93533-75CE-4103-A608-64B3AB3C7D7E}"/>
    <cellStyle name="Comma 4 2 3 3 5 3" xfId="19703" xr:uid="{6B6DB19F-7504-4454-9660-176D213CE21C}"/>
    <cellStyle name="Comma 4 2 3 3 5 3 2" xfId="50527" xr:uid="{096595F9-4A7F-4F96-8F71-20B04BE9F46D}"/>
    <cellStyle name="Comma 4 2 3 3 5 4" xfId="35117" xr:uid="{A871B034-B787-4B6A-B9DB-CB43A9E1E1D7}"/>
    <cellStyle name="Comma 4 2 3 3 6" xfId="8298" xr:uid="{9D2E78D9-B01D-44DC-8841-A2944C68D3E5}"/>
    <cellStyle name="Comma 4 2 3 3 6 2" xfId="23709" xr:uid="{4FF46329-12E7-4D8D-B208-23C30D2B02C6}"/>
    <cellStyle name="Comma 4 2 3 3 6 2 2" xfId="54533" xr:uid="{A1A0D70B-6FE0-4A5C-8899-19E1DC5732D4}"/>
    <cellStyle name="Comma 4 2 3 3 6 3" xfId="39123" xr:uid="{9024554C-A912-4631-8D03-7D98E3D0CE90}"/>
    <cellStyle name="Comma 4 2 3 3 7" xfId="15900" xr:uid="{DB8672F5-DBFF-481B-869B-7B7898D37F2A}"/>
    <cellStyle name="Comma 4 2 3 3 7 2" xfId="46724" xr:uid="{59502E27-801E-463C-9966-72832AAC88D0}"/>
    <cellStyle name="Comma 4 2 3 3 8" xfId="31314" xr:uid="{3EC8993F-8003-465A-95C7-F7B466314876}"/>
    <cellStyle name="Comma 4 2 3 4" xfId="907" xr:uid="{D5F1745E-BD92-4D4D-A0F4-F0A40180B87B}"/>
    <cellStyle name="Comma 4 2 3 4 2" xfId="2806" xr:uid="{FA0A3475-C043-4E11-B264-7685F802BFD3}"/>
    <cellStyle name="Comma 4 2 3 4 2 2" xfId="6609" xr:uid="{E3F6F5F7-494B-43D8-BE7D-400FD27F77CD}"/>
    <cellStyle name="Comma 4 2 3 4 2 2 2" xfId="14420" xr:uid="{8706856A-1017-40C4-874D-24E35EED114E}"/>
    <cellStyle name="Comma 4 2 3 4 2 2 2 2" xfId="29831" xr:uid="{8A59A48C-3989-4062-80D5-9CAC44F7A6FB}"/>
    <cellStyle name="Comma 4 2 3 4 2 2 2 2 2" xfId="60655" xr:uid="{580DA1CB-CAB5-4904-85BA-25DE37773900}"/>
    <cellStyle name="Comma 4 2 3 4 2 2 2 3" xfId="45245" xr:uid="{8A86344A-BF14-466F-9661-B8E0F2E8F2B4}"/>
    <cellStyle name="Comma 4 2 3 4 2 2 3" xfId="22022" xr:uid="{68F39ACC-0595-42A5-8AC5-D18E209EF689}"/>
    <cellStyle name="Comma 4 2 3 4 2 2 3 2" xfId="52846" xr:uid="{73CC9DC6-9E90-4B4F-8D29-8C43E1C8E4F4}"/>
    <cellStyle name="Comma 4 2 3 4 2 2 4" xfId="37436" xr:uid="{852D36C7-5097-40B6-AC16-8F51F275ADB0}"/>
    <cellStyle name="Comma 4 2 3 4 2 3" xfId="10617" xr:uid="{50675001-B1EC-4637-B45F-2AFEC374FDEF}"/>
    <cellStyle name="Comma 4 2 3 4 2 3 2" xfId="26028" xr:uid="{8A3EB0D4-A154-4C05-95EA-7DDC88D1EADC}"/>
    <cellStyle name="Comma 4 2 3 4 2 3 2 2" xfId="56852" xr:uid="{0C89FF01-9FA7-4F3E-AA32-E15B81EEBB08}"/>
    <cellStyle name="Comma 4 2 3 4 2 3 3" xfId="41442" xr:uid="{FA58AD41-21EF-481C-9FE0-D907B30DEB29}"/>
    <cellStyle name="Comma 4 2 3 4 2 4" xfId="18219" xr:uid="{624EC0F7-1292-4E9F-B6AB-7DD0CAD2AB61}"/>
    <cellStyle name="Comma 4 2 3 4 2 4 2" xfId="49043" xr:uid="{2B0D967B-28D6-45A3-98D4-A70EDD1C1CCB}"/>
    <cellStyle name="Comma 4 2 3 4 2 5" xfId="33633" xr:uid="{2BCBBFE9-C2F5-4A08-ADC4-9DFD6CAABEF4}"/>
    <cellStyle name="Comma 4 2 3 4 3" xfId="4710" xr:uid="{468EE843-CE6E-42EC-BD92-5B064A27EDE1}"/>
    <cellStyle name="Comma 4 2 3 4 3 2" xfId="12521" xr:uid="{5109AA79-7910-4327-AF3E-86E508430429}"/>
    <cellStyle name="Comma 4 2 3 4 3 2 2" xfId="27932" xr:uid="{5CCFA101-09E3-4899-89BE-8D2F033D90F5}"/>
    <cellStyle name="Comma 4 2 3 4 3 2 2 2" xfId="58756" xr:uid="{73E43947-C35B-4310-8197-2547D3D82024}"/>
    <cellStyle name="Comma 4 2 3 4 3 2 3" xfId="43346" xr:uid="{7AD31468-CB4F-4B6E-B77D-11BBD149A609}"/>
    <cellStyle name="Comma 4 2 3 4 3 3" xfId="20123" xr:uid="{318793E1-91EF-45B4-8CA3-6A4DB401EA69}"/>
    <cellStyle name="Comma 4 2 3 4 3 3 2" xfId="50947" xr:uid="{DEAB3BEA-2989-4607-8196-D68F03EA5AC9}"/>
    <cellStyle name="Comma 4 2 3 4 3 4" xfId="35537" xr:uid="{268C573D-9C32-416A-853F-67D6EED51943}"/>
    <cellStyle name="Comma 4 2 3 4 4" xfId="8718" xr:uid="{28652908-4E10-4F94-BC98-72779151D6E2}"/>
    <cellStyle name="Comma 4 2 3 4 4 2" xfId="24129" xr:uid="{0EB56696-3866-40B2-ABB6-20EA3363C371}"/>
    <cellStyle name="Comma 4 2 3 4 4 2 2" xfId="54953" xr:uid="{F1894AE7-3B0C-4F32-84D5-F4A9311A0D51}"/>
    <cellStyle name="Comma 4 2 3 4 4 3" xfId="39543" xr:uid="{63ED379E-DF3C-4864-BABC-793CC1A209F0}"/>
    <cellStyle name="Comma 4 2 3 4 5" xfId="16320" xr:uid="{0EB38C24-2BE8-4411-A149-B23B755F09AA}"/>
    <cellStyle name="Comma 4 2 3 4 5 2" xfId="47144" xr:uid="{80147B4E-08E8-4650-B9D1-04A9D7A35788}"/>
    <cellStyle name="Comma 4 2 3 4 6" xfId="31734" xr:uid="{F39EEA3D-AEE0-47B5-8489-D7E32D9FCD14}"/>
    <cellStyle name="Comma 4 2 3 5" xfId="1540" xr:uid="{85358535-716E-4BBB-B0D3-BEF9C2212065}"/>
    <cellStyle name="Comma 4 2 3 5 2" xfId="3439" xr:uid="{8A123EF0-3D61-4B44-B1DC-9648A2032797}"/>
    <cellStyle name="Comma 4 2 3 5 2 2" xfId="7242" xr:uid="{3AEA0764-ADA4-4309-BB31-C5EF0ECDC322}"/>
    <cellStyle name="Comma 4 2 3 5 2 2 2" xfId="15053" xr:uid="{DF19E66F-5537-46F1-BFF0-6C1A75EBC865}"/>
    <cellStyle name="Comma 4 2 3 5 2 2 2 2" xfId="30464" xr:uid="{B7861CC6-27AA-44A5-B6CD-44EC92C52EE4}"/>
    <cellStyle name="Comma 4 2 3 5 2 2 2 2 2" xfId="61288" xr:uid="{FE05E25E-2089-4752-86E4-215961A524E0}"/>
    <cellStyle name="Comma 4 2 3 5 2 2 2 3" xfId="45878" xr:uid="{B54F5428-8E97-4A1D-8CF3-3FF111620784}"/>
    <cellStyle name="Comma 4 2 3 5 2 2 3" xfId="22655" xr:uid="{4C0038B4-B39A-4CFD-A275-95048B2862DC}"/>
    <cellStyle name="Comma 4 2 3 5 2 2 3 2" xfId="53479" xr:uid="{84CBB31E-50DB-4561-994B-D13CA3903372}"/>
    <cellStyle name="Comma 4 2 3 5 2 2 4" xfId="38069" xr:uid="{E9FB74CC-0967-4912-8DB0-0CD24FF15356}"/>
    <cellStyle name="Comma 4 2 3 5 2 3" xfId="11250" xr:uid="{2822CEEC-02D7-46F8-A4F4-B7CD14B2057A}"/>
    <cellStyle name="Comma 4 2 3 5 2 3 2" xfId="26661" xr:uid="{0AE77A41-1D2C-4D02-B14E-4A536C9C8CBA}"/>
    <cellStyle name="Comma 4 2 3 5 2 3 2 2" xfId="57485" xr:uid="{6216DE8D-B27F-4C79-ACD9-8A2C8064011A}"/>
    <cellStyle name="Comma 4 2 3 5 2 3 3" xfId="42075" xr:uid="{4CE8A063-82B6-4CCE-AA54-94D6713BB03F}"/>
    <cellStyle name="Comma 4 2 3 5 2 4" xfId="18852" xr:uid="{7FC3B9AA-D3E6-4B64-9E78-E18EFC636A76}"/>
    <cellStyle name="Comma 4 2 3 5 2 4 2" xfId="49676" xr:uid="{4889B458-2134-4A60-BCDA-3FA070D13574}"/>
    <cellStyle name="Comma 4 2 3 5 2 5" xfId="34266" xr:uid="{593F6D99-7AD8-4076-8E90-90F121F969B8}"/>
    <cellStyle name="Comma 4 2 3 5 3" xfId="5343" xr:uid="{C61129EF-9C58-4B33-BB8F-8E4EC2554AF7}"/>
    <cellStyle name="Comma 4 2 3 5 3 2" xfId="13154" xr:uid="{BE0E4D75-0C7B-49DA-99F2-3A248773639C}"/>
    <cellStyle name="Comma 4 2 3 5 3 2 2" xfId="28565" xr:uid="{58F9B777-1890-4F69-9354-E17FCDE5A16B}"/>
    <cellStyle name="Comma 4 2 3 5 3 2 2 2" xfId="59389" xr:uid="{478D534C-4538-4F19-884E-D425DF2DDCB0}"/>
    <cellStyle name="Comma 4 2 3 5 3 2 3" xfId="43979" xr:uid="{C184B371-A107-4515-B380-B6D17CAB5DF5}"/>
    <cellStyle name="Comma 4 2 3 5 3 3" xfId="20756" xr:uid="{39E5FE8B-4F7F-4169-8FB2-08C7584BE374}"/>
    <cellStyle name="Comma 4 2 3 5 3 3 2" xfId="51580" xr:uid="{60214147-FC76-46CB-9190-D0981C79F096}"/>
    <cellStyle name="Comma 4 2 3 5 3 4" xfId="36170" xr:uid="{955345D5-F9C7-4142-BDA8-EA0615A402A1}"/>
    <cellStyle name="Comma 4 2 3 5 4" xfId="9351" xr:uid="{04A0BFCF-055E-4E88-B941-AAB6FB28FD9C}"/>
    <cellStyle name="Comma 4 2 3 5 4 2" xfId="24762" xr:uid="{F56944AE-5BB7-427C-BD76-45D045805413}"/>
    <cellStyle name="Comma 4 2 3 5 4 2 2" xfId="55586" xr:uid="{AAB0AA05-0EB0-4666-BCDA-F750D5A2FC14}"/>
    <cellStyle name="Comma 4 2 3 5 4 3" xfId="40176" xr:uid="{69202560-3A03-4D98-A975-4F3029BC61AA}"/>
    <cellStyle name="Comma 4 2 3 5 5" xfId="16953" xr:uid="{C6502437-71E0-4C41-A149-29D038909667}"/>
    <cellStyle name="Comma 4 2 3 5 5 2" xfId="47777" xr:uid="{75F43946-5646-4070-B936-40938B279883}"/>
    <cellStyle name="Comma 4 2 3 5 6" xfId="32367" xr:uid="{D61DD2E1-C715-44A2-9481-F59D92292F03}"/>
    <cellStyle name="Comma 4 2 3 6" xfId="2173" xr:uid="{41FD731A-3557-44EE-983C-CDE1396930B2}"/>
    <cellStyle name="Comma 4 2 3 6 2" xfId="5976" xr:uid="{8CB40916-0944-4A3A-9124-671E35D40A34}"/>
    <cellStyle name="Comma 4 2 3 6 2 2" xfId="13787" xr:uid="{B8366135-9917-422A-BABF-C9353E7C0E25}"/>
    <cellStyle name="Comma 4 2 3 6 2 2 2" xfId="29198" xr:uid="{040FE5BB-1F7A-4875-95C5-AA34A8AEBD18}"/>
    <cellStyle name="Comma 4 2 3 6 2 2 2 2" xfId="60022" xr:uid="{A33AFD76-4637-48B6-8EEC-A8FE18573703}"/>
    <cellStyle name="Comma 4 2 3 6 2 2 3" xfId="44612" xr:uid="{6CC12D19-6D0A-41C8-943F-467DE62273B5}"/>
    <cellStyle name="Comma 4 2 3 6 2 3" xfId="21389" xr:uid="{1E49D9E4-DBB4-4FCF-A50B-2310FA12E2F2}"/>
    <cellStyle name="Comma 4 2 3 6 2 3 2" xfId="52213" xr:uid="{B108BBB5-2A61-4D16-B6DD-151997FAB6DF}"/>
    <cellStyle name="Comma 4 2 3 6 2 4" xfId="36803" xr:uid="{377E7AAC-6B43-4B4D-9E13-3E0A74DE5006}"/>
    <cellStyle name="Comma 4 2 3 6 3" xfId="9984" xr:uid="{04165053-5F94-464C-87B2-DEAEE6B7994A}"/>
    <cellStyle name="Comma 4 2 3 6 3 2" xfId="25395" xr:uid="{9B666B7D-0CA8-49C2-9B0C-234530B71D5A}"/>
    <cellStyle name="Comma 4 2 3 6 3 2 2" xfId="56219" xr:uid="{DEE1B7B9-7093-404A-AC67-C391E186AC12}"/>
    <cellStyle name="Comma 4 2 3 6 3 3" xfId="40809" xr:uid="{99AF5F3B-4341-4E46-87FA-7E59ECB2192F}"/>
    <cellStyle name="Comma 4 2 3 6 4" xfId="17586" xr:uid="{832F8444-C63C-4E6D-AB1D-F0E8BE7C8BDA}"/>
    <cellStyle name="Comma 4 2 3 6 4 2" xfId="48410" xr:uid="{F679E0EA-E0DA-427E-AB26-8CE474014C35}"/>
    <cellStyle name="Comma 4 2 3 6 5" xfId="33000" xr:uid="{DF51B86E-C5C1-4E40-8C4E-A55681CAA347}"/>
    <cellStyle name="Comma 4 2 3 7" xfId="4077" xr:uid="{29ABB310-FFFD-43BE-BC1C-19932DDF0E97}"/>
    <cellStyle name="Comma 4 2 3 7 2" xfId="11888" xr:uid="{51B37734-958F-4104-88C2-0570D0076D10}"/>
    <cellStyle name="Comma 4 2 3 7 2 2" xfId="27299" xr:uid="{71EBC3AF-6C9C-4348-9DA6-02BD619BAA1B}"/>
    <cellStyle name="Comma 4 2 3 7 2 2 2" xfId="58123" xr:uid="{930681DF-3CF0-4BD8-A811-33AA8BBCF850}"/>
    <cellStyle name="Comma 4 2 3 7 2 3" xfId="42713" xr:uid="{0D4EC23E-E7A3-46C8-A51E-7E2258D1EFF8}"/>
    <cellStyle name="Comma 4 2 3 7 3" xfId="19490" xr:uid="{5781C0A8-45FE-4448-BA70-A08053808ABB}"/>
    <cellStyle name="Comma 4 2 3 7 3 2" xfId="50314" xr:uid="{6AB8CBB3-1E1D-473C-A099-D82D9603A3F2}"/>
    <cellStyle name="Comma 4 2 3 7 4" xfId="34904" xr:uid="{CD6A9974-457C-44F1-950E-75C781E07BA1}"/>
    <cellStyle name="Comma 4 2 3 8" xfId="8085" xr:uid="{5A4619C0-FFC2-454D-B8A2-A1A58CE3C180}"/>
    <cellStyle name="Comma 4 2 3 8 2" xfId="23496" xr:uid="{39095A93-7AF5-4DA4-AE7D-B90656665FBE}"/>
    <cellStyle name="Comma 4 2 3 8 2 2" xfId="54320" xr:uid="{C5B71B5A-BA6B-4EEA-BCA2-345D41E0CAF7}"/>
    <cellStyle name="Comma 4 2 3 8 3" xfId="38910" xr:uid="{76D9B5A3-06FE-499E-BE7D-FC1A35DEE011}"/>
    <cellStyle name="Comma 4 2 3 9" xfId="7876" xr:uid="{2663680F-3C5D-49AC-B8F6-55D7BC35901F}"/>
    <cellStyle name="Comma 4 2 3 9 2" xfId="23287" xr:uid="{4DA37CE5-8755-4F9C-B234-217C2145FD14}"/>
    <cellStyle name="Comma 4 2 3 9 2 2" xfId="54111" xr:uid="{DAFD5A2C-6EFE-4807-B6B1-5D28FCB942AC}"/>
    <cellStyle name="Comma 4 2 3 9 3" xfId="38701" xr:uid="{AB78BAA9-9D35-40D0-B9DE-CC85D95A58EB}"/>
    <cellStyle name="Comma 4 2 4" xfId="185" xr:uid="{DB24AD5E-32ED-489F-B293-193644F55E6F}"/>
    <cellStyle name="Comma 4 2 4 10" xfId="15607" xr:uid="{ACBCE769-5B28-4B14-BEA2-A6FEA9AF3A4B}"/>
    <cellStyle name="Comma 4 2 4 10 2" xfId="46431" xr:uid="{3EED132C-6E57-4D1F-B55F-9B247A78FA61}"/>
    <cellStyle name="Comma 4 2 4 11" xfId="31021" xr:uid="{B6393DE3-A722-45A7-893A-DFB106B0E610}"/>
    <cellStyle name="Comma 4 2 4 2" xfId="616" xr:uid="{949F249D-7793-4979-9688-C488070574CB}"/>
    <cellStyle name="Comma 4 2 4 2 2" xfId="1249" xr:uid="{D36EBF0A-CB0A-4997-BF37-0C64EAA0330A}"/>
    <cellStyle name="Comma 4 2 4 2 2 2" xfId="3148" xr:uid="{F6DF9F5D-973E-41FF-A3A2-52A6AACA6C93}"/>
    <cellStyle name="Comma 4 2 4 2 2 2 2" xfId="6951" xr:uid="{9151FEAC-96CF-4EE1-A395-66424F56B880}"/>
    <cellStyle name="Comma 4 2 4 2 2 2 2 2" xfId="14762" xr:uid="{B947F3C9-EBD9-46ED-B39B-F2FA9B6860A0}"/>
    <cellStyle name="Comma 4 2 4 2 2 2 2 2 2" xfId="30173" xr:uid="{58DAEB1A-ECA7-4CFD-AB1B-B55C9181085E}"/>
    <cellStyle name="Comma 4 2 4 2 2 2 2 2 2 2" xfId="60997" xr:uid="{C9D79F05-41F9-4917-A3E7-5B43E6391388}"/>
    <cellStyle name="Comma 4 2 4 2 2 2 2 2 3" xfId="45587" xr:uid="{A1458A14-2445-48B3-89CC-406C8AC0C34C}"/>
    <cellStyle name="Comma 4 2 4 2 2 2 2 3" xfId="22364" xr:uid="{15D928E6-BC62-4F4E-A0C1-DD0F67B1AB8B}"/>
    <cellStyle name="Comma 4 2 4 2 2 2 2 3 2" xfId="53188" xr:uid="{F6159709-25BB-459C-93CE-A359814F6AF6}"/>
    <cellStyle name="Comma 4 2 4 2 2 2 2 4" xfId="37778" xr:uid="{4B28305E-4180-4A21-8A54-EB556253F12F}"/>
    <cellStyle name="Comma 4 2 4 2 2 2 3" xfId="10959" xr:uid="{862281A8-7AC5-4021-9BB5-80A73CAEECDB}"/>
    <cellStyle name="Comma 4 2 4 2 2 2 3 2" xfId="26370" xr:uid="{DDD09768-8738-4012-A6ED-A7E203FD3A29}"/>
    <cellStyle name="Comma 4 2 4 2 2 2 3 2 2" xfId="57194" xr:uid="{16FDA360-0132-4285-A9F5-EC1DD32C9D5A}"/>
    <cellStyle name="Comma 4 2 4 2 2 2 3 3" xfId="41784" xr:uid="{8248E1CC-4D0B-42EF-8506-C81A711F7E66}"/>
    <cellStyle name="Comma 4 2 4 2 2 2 4" xfId="18561" xr:uid="{FDBA0A55-6DC6-45B8-892C-A22A6AE35336}"/>
    <cellStyle name="Comma 4 2 4 2 2 2 4 2" xfId="49385" xr:uid="{3BA3B356-0F47-4157-87F0-CA816DAE5403}"/>
    <cellStyle name="Comma 4 2 4 2 2 2 5" xfId="33975" xr:uid="{2C374E41-BE24-43DA-BB38-CDDB0576F4B8}"/>
    <cellStyle name="Comma 4 2 4 2 2 3" xfId="5052" xr:uid="{45D95690-1BBD-4CB0-9FCD-C2C5CC6ADBB8}"/>
    <cellStyle name="Comma 4 2 4 2 2 3 2" xfId="12863" xr:uid="{4F97BBD4-B19D-4128-BB41-D295EE29FAFF}"/>
    <cellStyle name="Comma 4 2 4 2 2 3 2 2" xfId="28274" xr:uid="{11434DAF-5D51-416B-9343-75321937F81B}"/>
    <cellStyle name="Comma 4 2 4 2 2 3 2 2 2" xfId="59098" xr:uid="{5E59B9F7-D5F5-4215-BA40-34BB2EA778C6}"/>
    <cellStyle name="Comma 4 2 4 2 2 3 2 3" xfId="43688" xr:uid="{8AE24EF7-26E3-4F25-A169-7C5FFF6CDD4F}"/>
    <cellStyle name="Comma 4 2 4 2 2 3 3" xfId="20465" xr:uid="{378830B2-206B-4A19-AB1C-204541BA7095}"/>
    <cellStyle name="Comma 4 2 4 2 2 3 3 2" xfId="51289" xr:uid="{178293FB-71ED-4E8D-94D1-6A5A73641C82}"/>
    <cellStyle name="Comma 4 2 4 2 2 3 4" xfId="35879" xr:uid="{67101CD9-1C59-4953-9AE3-489154B19CE2}"/>
    <cellStyle name="Comma 4 2 4 2 2 4" xfId="9060" xr:uid="{E1E733F5-D501-452F-9C90-E65E33222A9F}"/>
    <cellStyle name="Comma 4 2 4 2 2 4 2" xfId="24471" xr:uid="{C6415BA7-C4FD-4DC6-B998-AB6781C5A5B0}"/>
    <cellStyle name="Comma 4 2 4 2 2 4 2 2" xfId="55295" xr:uid="{ACE66866-810D-42E7-8309-ABB696792870}"/>
    <cellStyle name="Comma 4 2 4 2 2 4 3" xfId="39885" xr:uid="{4307E8C2-ED7B-4A59-833C-A5F4345D848F}"/>
    <cellStyle name="Comma 4 2 4 2 2 5" xfId="16662" xr:uid="{0E203497-F09F-453E-B947-39C84F63C22C}"/>
    <cellStyle name="Comma 4 2 4 2 2 5 2" xfId="47486" xr:uid="{E58E0924-45AA-4CE4-B9A8-635E655C4449}"/>
    <cellStyle name="Comma 4 2 4 2 2 6" xfId="32076" xr:uid="{C965212A-D811-45D8-B5A7-6DE8B0163E14}"/>
    <cellStyle name="Comma 4 2 4 2 3" xfId="1882" xr:uid="{560810E9-72C6-4184-9C04-219544AAF6F2}"/>
    <cellStyle name="Comma 4 2 4 2 3 2" xfId="3781" xr:uid="{54F3CB6E-1ABB-44BA-99A6-DC05022AF293}"/>
    <cellStyle name="Comma 4 2 4 2 3 2 2" xfId="7584" xr:uid="{F87D21CC-5F26-4FA6-B34B-7E24365642AF}"/>
    <cellStyle name="Comma 4 2 4 2 3 2 2 2" xfId="15395" xr:uid="{E8ED7A42-9F62-4E5A-B61E-3442F4E4ABF6}"/>
    <cellStyle name="Comma 4 2 4 2 3 2 2 2 2" xfId="30806" xr:uid="{B4714AF0-628E-4728-BB3D-3E338306E8E0}"/>
    <cellStyle name="Comma 4 2 4 2 3 2 2 2 2 2" xfId="61630" xr:uid="{C43F33DF-5052-48FE-9CEC-93F36DF1DD4D}"/>
    <cellStyle name="Comma 4 2 4 2 3 2 2 2 3" xfId="46220" xr:uid="{3DF3ADA9-7D51-4BB4-B940-A636DADA6C76}"/>
    <cellStyle name="Comma 4 2 4 2 3 2 2 3" xfId="22997" xr:uid="{164019B3-BC64-413C-8345-9E15CDF6D532}"/>
    <cellStyle name="Comma 4 2 4 2 3 2 2 3 2" xfId="53821" xr:uid="{E55EA0AD-58B4-4098-91E2-26C219C232C8}"/>
    <cellStyle name="Comma 4 2 4 2 3 2 2 4" xfId="38411" xr:uid="{74D73F48-0330-4620-BA68-1B8EFD3F8A7A}"/>
    <cellStyle name="Comma 4 2 4 2 3 2 3" xfId="11592" xr:uid="{B270A47B-D737-4612-B594-D9F82BB50265}"/>
    <cellStyle name="Comma 4 2 4 2 3 2 3 2" xfId="27003" xr:uid="{B58CDF4C-E472-43E1-97C7-129EBABD6559}"/>
    <cellStyle name="Comma 4 2 4 2 3 2 3 2 2" xfId="57827" xr:uid="{86ACDCC4-6561-4503-847D-3FEDC74FAB23}"/>
    <cellStyle name="Comma 4 2 4 2 3 2 3 3" xfId="42417" xr:uid="{41A8AF4A-ABB6-4516-B4D3-0FA2395B8396}"/>
    <cellStyle name="Comma 4 2 4 2 3 2 4" xfId="19194" xr:uid="{88934C05-F8D7-4A9B-BB2E-3902D8B0DB90}"/>
    <cellStyle name="Comma 4 2 4 2 3 2 4 2" xfId="50018" xr:uid="{FCFC5FCE-F40F-47A7-A640-9F68845648C3}"/>
    <cellStyle name="Comma 4 2 4 2 3 2 5" xfId="34608" xr:uid="{38742F60-0356-4C90-AB65-F3F2CDBB10BB}"/>
    <cellStyle name="Comma 4 2 4 2 3 3" xfId="5685" xr:uid="{9E1F0A02-D669-4C90-AA51-71C4928D19F0}"/>
    <cellStyle name="Comma 4 2 4 2 3 3 2" xfId="13496" xr:uid="{CBDEDAD7-92CA-42C2-860A-478F25DFA863}"/>
    <cellStyle name="Comma 4 2 4 2 3 3 2 2" xfId="28907" xr:uid="{8EE64F17-06C8-4047-BB4D-B413A6CF6A9D}"/>
    <cellStyle name="Comma 4 2 4 2 3 3 2 2 2" xfId="59731" xr:uid="{E926B805-A0BF-45AB-8345-A649F659BCAC}"/>
    <cellStyle name="Comma 4 2 4 2 3 3 2 3" xfId="44321" xr:uid="{DC5CD5DF-A30D-40E4-B9E7-FE1636CE62D7}"/>
    <cellStyle name="Comma 4 2 4 2 3 3 3" xfId="21098" xr:uid="{08415728-8EA8-4902-BA26-03F3F411BC46}"/>
    <cellStyle name="Comma 4 2 4 2 3 3 3 2" xfId="51922" xr:uid="{F3C8D5BE-A88D-4148-95AF-AAA480FBBADB}"/>
    <cellStyle name="Comma 4 2 4 2 3 3 4" xfId="36512" xr:uid="{38940B67-E8AA-4E8D-A86E-3558AECA6E17}"/>
    <cellStyle name="Comma 4 2 4 2 3 4" xfId="9693" xr:uid="{ECDB1221-2C0B-44BA-BD03-7FC1890F1F56}"/>
    <cellStyle name="Comma 4 2 4 2 3 4 2" xfId="25104" xr:uid="{F03CFA67-F08D-4665-AD3A-A1D037DC39EE}"/>
    <cellStyle name="Comma 4 2 4 2 3 4 2 2" xfId="55928" xr:uid="{429AE6EA-C24F-488C-A69C-005046501A96}"/>
    <cellStyle name="Comma 4 2 4 2 3 4 3" xfId="40518" xr:uid="{4A3FF992-E095-4028-A500-BEFBE3EC5F5B}"/>
    <cellStyle name="Comma 4 2 4 2 3 5" xfId="17295" xr:uid="{288E90E9-E0C2-4B5F-8BAC-4DA880A5E89B}"/>
    <cellStyle name="Comma 4 2 4 2 3 5 2" xfId="48119" xr:uid="{8C13C0A3-2753-43E7-9C0B-A389C1F419A8}"/>
    <cellStyle name="Comma 4 2 4 2 3 6" xfId="32709" xr:uid="{69451F91-0DFC-49D5-A465-600475F58917}"/>
    <cellStyle name="Comma 4 2 4 2 4" xfId="2515" xr:uid="{CE421E63-C795-4539-9E48-6E434237E82B}"/>
    <cellStyle name="Comma 4 2 4 2 4 2" xfId="6318" xr:uid="{C4959DE8-FD06-42AC-887C-422A1BBA5DCC}"/>
    <cellStyle name="Comma 4 2 4 2 4 2 2" xfId="14129" xr:uid="{EE2CADBA-BE09-4B8E-83A6-851F75B2B8FA}"/>
    <cellStyle name="Comma 4 2 4 2 4 2 2 2" xfId="29540" xr:uid="{2C7EE51B-8AEC-45CD-8A81-60610FBBC807}"/>
    <cellStyle name="Comma 4 2 4 2 4 2 2 2 2" xfId="60364" xr:uid="{FA1B7684-56F8-4381-A919-8474DD3F5456}"/>
    <cellStyle name="Comma 4 2 4 2 4 2 2 3" xfId="44954" xr:uid="{5BE12CA1-F629-45A4-80DE-B73F6D470F3C}"/>
    <cellStyle name="Comma 4 2 4 2 4 2 3" xfId="21731" xr:uid="{A8168B67-4313-4590-8EA2-4DAB06B1343B}"/>
    <cellStyle name="Comma 4 2 4 2 4 2 3 2" xfId="52555" xr:uid="{0B927621-6289-4EE4-92E5-1E9725773E66}"/>
    <cellStyle name="Comma 4 2 4 2 4 2 4" xfId="37145" xr:uid="{B6F3B106-C176-41CA-88ED-B31924B0F0CF}"/>
    <cellStyle name="Comma 4 2 4 2 4 3" xfId="10326" xr:uid="{8FCAAFC4-8CE6-4E94-BDE3-B7BB61414AD4}"/>
    <cellStyle name="Comma 4 2 4 2 4 3 2" xfId="25737" xr:uid="{D9CF8C3C-4E3A-4BA2-A035-E399C6715C48}"/>
    <cellStyle name="Comma 4 2 4 2 4 3 2 2" xfId="56561" xr:uid="{03A5D68F-6616-48DB-AB50-21B016369B7F}"/>
    <cellStyle name="Comma 4 2 4 2 4 3 3" xfId="41151" xr:uid="{AB0AB116-19FB-499D-806E-42AABA23687C}"/>
    <cellStyle name="Comma 4 2 4 2 4 4" xfId="17928" xr:uid="{54DF2CFF-0722-49E6-AE1E-BAD32377EDA9}"/>
    <cellStyle name="Comma 4 2 4 2 4 4 2" xfId="48752" xr:uid="{08A17719-5761-4674-89C4-98F000E48EF4}"/>
    <cellStyle name="Comma 4 2 4 2 4 5" xfId="33342" xr:uid="{81CA3884-E1CB-43A7-A3B2-C11B786F704C}"/>
    <cellStyle name="Comma 4 2 4 2 5" xfId="4419" xr:uid="{C826922F-A762-4B1A-BCA5-D7B3F9F28EE3}"/>
    <cellStyle name="Comma 4 2 4 2 5 2" xfId="12230" xr:uid="{C743D954-5E94-4140-BDF3-AFCCB6B9702D}"/>
    <cellStyle name="Comma 4 2 4 2 5 2 2" xfId="27641" xr:uid="{9440F32B-5F2E-4FF3-99BC-48AC331FFB60}"/>
    <cellStyle name="Comma 4 2 4 2 5 2 2 2" xfId="58465" xr:uid="{F3C40779-53CD-4B6C-8E84-44068AD065DC}"/>
    <cellStyle name="Comma 4 2 4 2 5 2 3" xfId="43055" xr:uid="{2BE0373F-0499-4ADE-B7DD-C8E471F19CDC}"/>
    <cellStyle name="Comma 4 2 4 2 5 3" xfId="19832" xr:uid="{72899302-BE72-4F0D-B909-F0C514FD2774}"/>
    <cellStyle name="Comma 4 2 4 2 5 3 2" xfId="50656" xr:uid="{5EB9F062-AFFD-4486-AF7E-CC68E31ADE68}"/>
    <cellStyle name="Comma 4 2 4 2 5 4" xfId="35246" xr:uid="{25771829-83DD-4DAE-B3B7-461C55935E0C}"/>
    <cellStyle name="Comma 4 2 4 2 6" xfId="8427" xr:uid="{D65F9ECC-9DFD-4754-807A-E32514B2E3A8}"/>
    <cellStyle name="Comma 4 2 4 2 6 2" xfId="23838" xr:uid="{9862595B-95B5-4650-AF51-8B17832A2519}"/>
    <cellStyle name="Comma 4 2 4 2 6 2 2" xfId="54662" xr:uid="{B19E1FD1-6F8E-41C0-8730-B2B4E358DAA9}"/>
    <cellStyle name="Comma 4 2 4 2 6 3" xfId="39252" xr:uid="{7B58B4D9-A2C7-48DC-A3DA-05A8587274D9}"/>
    <cellStyle name="Comma 4 2 4 2 7" xfId="16029" xr:uid="{FB905F23-BFF4-4EA8-8B7C-D6553E0649C3}"/>
    <cellStyle name="Comma 4 2 4 2 7 2" xfId="46853" xr:uid="{1EE76899-B29F-4F53-BC02-40B5AE561DDA}"/>
    <cellStyle name="Comma 4 2 4 2 8" xfId="31443" xr:uid="{3E6983E6-9218-44E9-B59D-90C3D2D3C3A6}"/>
    <cellStyle name="Comma 4 2 4 3" xfId="407" xr:uid="{61909EA9-F35B-4988-95F3-0411558E81E2}"/>
    <cellStyle name="Comma 4 2 4 3 2" xfId="1040" xr:uid="{1A957CD8-9C1C-49B3-87C8-6EFB616A4FCF}"/>
    <cellStyle name="Comma 4 2 4 3 2 2" xfId="2939" xr:uid="{DA30C9A6-3F94-4456-AD61-619F4E5DC246}"/>
    <cellStyle name="Comma 4 2 4 3 2 2 2" xfId="6742" xr:uid="{E5364379-1E85-41D8-8C09-A0561F313230}"/>
    <cellStyle name="Comma 4 2 4 3 2 2 2 2" xfId="14553" xr:uid="{3A01B961-04D3-413E-93F4-BE1780333629}"/>
    <cellStyle name="Comma 4 2 4 3 2 2 2 2 2" xfId="29964" xr:uid="{CD9BB09D-1FCD-4755-8CEA-3AEB97C874E4}"/>
    <cellStyle name="Comma 4 2 4 3 2 2 2 2 2 2" xfId="60788" xr:uid="{37B58013-C754-4A0D-9A7D-DEB1F414D6F5}"/>
    <cellStyle name="Comma 4 2 4 3 2 2 2 2 3" xfId="45378" xr:uid="{DDF0366F-A91A-4DFF-9B00-8AB700A39826}"/>
    <cellStyle name="Comma 4 2 4 3 2 2 2 3" xfId="22155" xr:uid="{BA6F6585-DE06-4651-9379-D5AB16751082}"/>
    <cellStyle name="Comma 4 2 4 3 2 2 2 3 2" xfId="52979" xr:uid="{736B0CC0-B9D4-4649-9D2A-C37E2050024F}"/>
    <cellStyle name="Comma 4 2 4 3 2 2 2 4" xfId="37569" xr:uid="{781FE622-5BF9-4189-9F51-A01AAC409617}"/>
    <cellStyle name="Comma 4 2 4 3 2 2 3" xfId="10750" xr:uid="{D10594C6-1EFC-48C2-BF3C-0441447DA214}"/>
    <cellStyle name="Comma 4 2 4 3 2 2 3 2" xfId="26161" xr:uid="{D09C216E-C407-4D79-9355-E70F11EF1526}"/>
    <cellStyle name="Comma 4 2 4 3 2 2 3 2 2" xfId="56985" xr:uid="{BAB23820-DDD5-4A61-AF5C-8CF23A669E86}"/>
    <cellStyle name="Comma 4 2 4 3 2 2 3 3" xfId="41575" xr:uid="{1CD52844-AFC0-4E82-A02C-194BAFD52FA6}"/>
    <cellStyle name="Comma 4 2 4 3 2 2 4" xfId="18352" xr:uid="{C79FA9AC-E498-4607-BA72-BC63F1E10982}"/>
    <cellStyle name="Comma 4 2 4 3 2 2 4 2" xfId="49176" xr:uid="{9AF2EA7E-CEB1-46BF-86A7-06EFD412B6D6}"/>
    <cellStyle name="Comma 4 2 4 3 2 2 5" xfId="33766" xr:uid="{C4D246BC-F0F3-4CED-812F-4351EADA71F0}"/>
    <cellStyle name="Comma 4 2 4 3 2 3" xfId="4843" xr:uid="{676C68E2-E7DA-4D7F-A993-8928BE1CDC8B}"/>
    <cellStyle name="Comma 4 2 4 3 2 3 2" xfId="12654" xr:uid="{11A27A0E-0027-44B7-A758-4DCB7A601B8C}"/>
    <cellStyle name="Comma 4 2 4 3 2 3 2 2" xfId="28065" xr:uid="{EA369B06-E636-474F-9F1B-E2A6874E9639}"/>
    <cellStyle name="Comma 4 2 4 3 2 3 2 2 2" xfId="58889" xr:uid="{DE057F10-D676-4A3B-856E-87B7D8F8C7C5}"/>
    <cellStyle name="Comma 4 2 4 3 2 3 2 3" xfId="43479" xr:uid="{8A6D983C-814A-4853-9C32-59853A897C67}"/>
    <cellStyle name="Comma 4 2 4 3 2 3 3" xfId="20256" xr:uid="{E04B5B3B-D3B2-408F-BB23-7403DAF24BA2}"/>
    <cellStyle name="Comma 4 2 4 3 2 3 3 2" xfId="51080" xr:uid="{24070A4E-F490-4B67-B23E-1EA0B063200F}"/>
    <cellStyle name="Comma 4 2 4 3 2 3 4" xfId="35670" xr:uid="{8A21BB9E-11B0-49BB-9A9F-AF15591E1646}"/>
    <cellStyle name="Comma 4 2 4 3 2 4" xfId="8851" xr:uid="{1A77C988-3371-4548-AC54-02B4D1BCFC0D}"/>
    <cellStyle name="Comma 4 2 4 3 2 4 2" xfId="24262" xr:uid="{3D5815A0-8095-494D-93C6-E645B39D41BC}"/>
    <cellStyle name="Comma 4 2 4 3 2 4 2 2" xfId="55086" xr:uid="{26DD81E9-5B36-43C2-9FD7-70A26E5DC994}"/>
    <cellStyle name="Comma 4 2 4 3 2 4 3" xfId="39676" xr:uid="{5A749C35-85F0-4551-A67B-050D18471C24}"/>
    <cellStyle name="Comma 4 2 4 3 2 5" xfId="16453" xr:uid="{99C6C59F-6014-4A45-AF40-BB10C609825F}"/>
    <cellStyle name="Comma 4 2 4 3 2 5 2" xfId="47277" xr:uid="{E47A62AB-D7C6-4309-800A-3B53DFD6CA03}"/>
    <cellStyle name="Comma 4 2 4 3 2 6" xfId="31867" xr:uid="{C7C2C9B4-12F9-4BEE-AD6A-ECE7F7202021}"/>
    <cellStyle name="Comma 4 2 4 3 3" xfId="1673" xr:uid="{7642952E-6675-4B50-8E1B-559B90E556EE}"/>
    <cellStyle name="Comma 4 2 4 3 3 2" xfId="3572" xr:uid="{6EC6B771-A929-4452-9359-DB3BA069853B}"/>
    <cellStyle name="Comma 4 2 4 3 3 2 2" xfId="7375" xr:uid="{DBEF3865-5491-48BE-ABBC-5264C707161D}"/>
    <cellStyle name="Comma 4 2 4 3 3 2 2 2" xfId="15186" xr:uid="{F75B28BB-F10E-4878-9428-18E244FB0897}"/>
    <cellStyle name="Comma 4 2 4 3 3 2 2 2 2" xfId="30597" xr:uid="{EBAA6EF9-03FD-4879-80B4-EBFCD3E7F94E}"/>
    <cellStyle name="Comma 4 2 4 3 3 2 2 2 2 2" xfId="61421" xr:uid="{1A717CE2-512E-4E64-8559-88A517BA1608}"/>
    <cellStyle name="Comma 4 2 4 3 3 2 2 2 3" xfId="46011" xr:uid="{D109BAEE-51BB-4175-8113-719D7244D332}"/>
    <cellStyle name="Comma 4 2 4 3 3 2 2 3" xfId="22788" xr:uid="{67135607-8EE5-4431-90BA-68F80C27F19D}"/>
    <cellStyle name="Comma 4 2 4 3 3 2 2 3 2" xfId="53612" xr:uid="{9277D76E-C6D1-4BBD-9A5D-77632DFE0748}"/>
    <cellStyle name="Comma 4 2 4 3 3 2 2 4" xfId="38202" xr:uid="{6B333F48-C621-4A72-A5D4-5F377EAD8033}"/>
    <cellStyle name="Comma 4 2 4 3 3 2 3" xfId="11383" xr:uid="{F48D8CCA-043F-4904-8F3A-171291311EAE}"/>
    <cellStyle name="Comma 4 2 4 3 3 2 3 2" xfId="26794" xr:uid="{96275F1C-F26A-4FC1-AEDA-E64AEC465A5A}"/>
    <cellStyle name="Comma 4 2 4 3 3 2 3 2 2" xfId="57618" xr:uid="{199AC29D-F2AF-4AB8-A75E-57E72CC93D80}"/>
    <cellStyle name="Comma 4 2 4 3 3 2 3 3" xfId="42208" xr:uid="{5ED6E337-17AF-4874-AD78-FFEC02EA3763}"/>
    <cellStyle name="Comma 4 2 4 3 3 2 4" xfId="18985" xr:uid="{05758FA5-2D9E-4327-BBC3-7CFB124C3694}"/>
    <cellStyle name="Comma 4 2 4 3 3 2 4 2" xfId="49809" xr:uid="{2141DC0F-5B30-4831-9053-A7FD0E8BFE2D}"/>
    <cellStyle name="Comma 4 2 4 3 3 2 5" xfId="34399" xr:uid="{516D3A9B-066E-46BB-ADAB-FC6B89FD313C}"/>
    <cellStyle name="Comma 4 2 4 3 3 3" xfId="5476" xr:uid="{EC7CEBE8-F2FC-4EBB-8016-D86F20F51C25}"/>
    <cellStyle name="Comma 4 2 4 3 3 3 2" xfId="13287" xr:uid="{177E0954-AC66-4ECD-8166-F3404B5FDFFC}"/>
    <cellStyle name="Comma 4 2 4 3 3 3 2 2" xfId="28698" xr:uid="{41A19F25-8F31-41F2-84E3-332AFAF40638}"/>
    <cellStyle name="Comma 4 2 4 3 3 3 2 2 2" xfId="59522" xr:uid="{0CF6A510-5AB7-49E0-94F9-97B7E36C2D75}"/>
    <cellStyle name="Comma 4 2 4 3 3 3 2 3" xfId="44112" xr:uid="{8B5C0C72-649F-4190-9824-55E514EBD190}"/>
    <cellStyle name="Comma 4 2 4 3 3 3 3" xfId="20889" xr:uid="{DC6ADF42-A972-4D7C-B96B-A7CD76479901}"/>
    <cellStyle name="Comma 4 2 4 3 3 3 3 2" xfId="51713" xr:uid="{FD687FE8-3BD9-4681-89EE-203055253053}"/>
    <cellStyle name="Comma 4 2 4 3 3 3 4" xfId="36303" xr:uid="{22D23713-BAFD-4A85-9C82-C13E507D3C62}"/>
    <cellStyle name="Comma 4 2 4 3 3 4" xfId="9484" xr:uid="{CA877167-B6B9-4497-9C06-7D7E98053988}"/>
    <cellStyle name="Comma 4 2 4 3 3 4 2" xfId="24895" xr:uid="{F6105579-E28E-4D26-91EA-8A67DFED90DF}"/>
    <cellStyle name="Comma 4 2 4 3 3 4 2 2" xfId="55719" xr:uid="{82F5859D-A66D-494E-8296-071B62BE51DC}"/>
    <cellStyle name="Comma 4 2 4 3 3 4 3" xfId="40309" xr:uid="{C3034879-442F-4BE9-A0D3-D55656B501AC}"/>
    <cellStyle name="Comma 4 2 4 3 3 5" xfId="17086" xr:uid="{EB3A6CCE-A495-4F4D-BB4E-F9872FC30105}"/>
    <cellStyle name="Comma 4 2 4 3 3 5 2" xfId="47910" xr:uid="{4ADAB0A2-E972-4D00-8F93-5A03923D24F6}"/>
    <cellStyle name="Comma 4 2 4 3 3 6" xfId="32500" xr:uid="{50DFF5C1-C9A2-48A3-AEF7-B01622DDAC79}"/>
    <cellStyle name="Comma 4 2 4 3 4" xfId="2306" xr:uid="{523A8555-D841-477B-9D80-8B218CF3A747}"/>
    <cellStyle name="Comma 4 2 4 3 4 2" xfId="6109" xr:uid="{BC2ADF0B-6E54-4907-8D34-6AF74174A282}"/>
    <cellStyle name="Comma 4 2 4 3 4 2 2" xfId="13920" xr:uid="{107D8800-A0F2-48C6-8DDD-304A0056454E}"/>
    <cellStyle name="Comma 4 2 4 3 4 2 2 2" xfId="29331" xr:uid="{68FB34EB-4BDA-4973-AFF2-38FDF2A9C913}"/>
    <cellStyle name="Comma 4 2 4 3 4 2 2 2 2" xfId="60155" xr:uid="{F272BB5C-E902-40E9-9EFD-97E2DAB3E0D2}"/>
    <cellStyle name="Comma 4 2 4 3 4 2 2 3" xfId="44745" xr:uid="{AB1BC007-435E-4631-A16F-C88523676F82}"/>
    <cellStyle name="Comma 4 2 4 3 4 2 3" xfId="21522" xr:uid="{D1BC6C57-0141-4A2B-8354-5F21C5D88C9D}"/>
    <cellStyle name="Comma 4 2 4 3 4 2 3 2" xfId="52346" xr:uid="{57CA816E-0A6C-4A72-9B59-EB1BA1C6D951}"/>
    <cellStyle name="Comma 4 2 4 3 4 2 4" xfId="36936" xr:uid="{171FB292-B83F-4A70-99E8-90B3C8DE5AE0}"/>
    <cellStyle name="Comma 4 2 4 3 4 3" xfId="10117" xr:uid="{2597B03D-9DF5-454D-B896-CCF65E4A959B}"/>
    <cellStyle name="Comma 4 2 4 3 4 3 2" xfId="25528" xr:uid="{A5873C16-75B1-41BA-83BF-D7764186A756}"/>
    <cellStyle name="Comma 4 2 4 3 4 3 2 2" xfId="56352" xr:uid="{A948B698-9353-4468-8FE4-8B100B08FB2F}"/>
    <cellStyle name="Comma 4 2 4 3 4 3 3" xfId="40942" xr:uid="{060D6124-1F3E-4D66-B8FD-037D30CB14BA}"/>
    <cellStyle name="Comma 4 2 4 3 4 4" xfId="17719" xr:uid="{A3D85724-8E08-4DC0-86B5-4577AD3F4083}"/>
    <cellStyle name="Comma 4 2 4 3 4 4 2" xfId="48543" xr:uid="{C423023C-DE6B-443A-BD9F-9DF0461B6B05}"/>
    <cellStyle name="Comma 4 2 4 3 4 5" xfId="33133" xr:uid="{AC75A0B5-917D-4D3E-94C5-535D4F3E9879}"/>
    <cellStyle name="Comma 4 2 4 3 5" xfId="4210" xr:uid="{E7646288-1B7F-44FD-974E-F4700F12C198}"/>
    <cellStyle name="Comma 4 2 4 3 5 2" xfId="12021" xr:uid="{30EBBDBB-8BCF-41DA-AC99-6B3F19D0EC89}"/>
    <cellStyle name="Comma 4 2 4 3 5 2 2" xfId="27432" xr:uid="{95C33739-477F-47E0-9A06-8D2C96855D6F}"/>
    <cellStyle name="Comma 4 2 4 3 5 2 2 2" xfId="58256" xr:uid="{FF76F3FF-CA41-45C7-B9DF-7CC523EA2288}"/>
    <cellStyle name="Comma 4 2 4 3 5 2 3" xfId="42846" xr:uid="{8BB4E426-32CC-42AD-8CCD-0DE55CC1C201}"/>
    <cellStyle name="Comma 4 2 4 3 5 3" xfId="19623" xr:uid="{2F959C77-4FD9-4838-AED6-4973242C1033}"/>
    <cellStyle name="Comma 4 2 4 3 5 3 2" xfId="50447" xr:uid="{E18BD1F0-77C3-4D47-A7F1-C40D97AB9287}"/>
    <cellStyle name="Comma 4 2 4 3 5 4" xfId="35037" xr:uid="{4310CC5F-7E8E-456F-AE00-45E68DE8BF09}"/>
    <cellStyle name="Comma 4 2 4 3 6" xfId="8218" xr:uid="{D6382A73-68D7-4C4C-9682-1D479E5F8659}"/>
    <cellStyle name="Comma 4 2 4 3 6 2" xfId="23629" xr:uid="{FD04D889-3E46-4723-8FE2-D49C0BD7681F}"/>
    <cellStyle name="Comma 4 2 4 3 6 2 2" xfId="54453" xr:uid="{0EAAF52B-FE22-41BE-A72B-A86E81B96205}"/>
    <cellStyle name="Comma 4 2 4 3 6 3" xfId="39043" xr:uid="{1383C42F-0E92-4069-AF4B-F575FDF8724B}"/>
    <cellStyle name="Comma 4 2 4 3 7" xfId="15820" xr:uid="{718628A8-545B-48A8-9468-6796502B83FF}"/>
    <cellStyle name="Comma 4 2 4 3 7 2" xfId="46644" xr:uid="{0C974D97-7AE2-4BDE-A472-CFE0D4EA4567}"/>
    <cellStyle name="Comma 4 2 4 3 8" xfId="31234" xr:uid="{64F13BCF-07DE-4E6F-97C4-02C6836A3948}"/>
    <cellStyle name="Comma 4 2 4 4" xfId="827" xr:uid="{837799D4-B403-4C85-A3E8-D3C6C38A4EC1}"/>
    <cellStyle name="Comma 4 2 4 4 2" xfId="2726" xr:uid="{D0CFEC01-B8C4-4332-B615-395611EA5B93}"/>
    <cellStyle name="Comma 4 2 4 4 2 2" xfId="6529" xr:uid="{91EABB5B-D49E-4DB3-898E-1C928A5185D6}"/>
    <cellStyle name="Comma 4 2 4 4 2 2 2" xfId="14340" xr:uid="{EC2CD82C-445A-42A7-8DA4-D89FB3B4C996}"/>
    <cellStyle name="Comma 4 2 4 4 2 2 2 2" xfId="29751" xr:uid="{2CF833DC-1EAE-429F-A95E-97E35601569D}"/>
    <cellStyle name="Comma 4 2 4 4 2 2 2 2 2" xfId="60575" xr:uid="{E2EDD29A-10E8-42FE-BA95-6CA9421A25F5}"/>
    <cellStyle name="Comma 4 2 4 4 2 2 2 3" xfId="45165" xr:uid="{E156ECD9-877D-4BB9-87FF-C4806BBEC041}"/>
    <cellStyle name="Comma 4 2 4 4 2 2 3" xfId="21942" xr:uid="{DA1DD505-11E7-4F05-9619-3297056DAEA2}"/>
    <cellStyle name="Comma 4 2 4 4 2 2 3 2" xfId="52766" xr:uid="{21F0A86F-1970-4499-93A3-7606F830C33D}"/>
    <cellStyle name="Comma 4 2 4 4 2 2 4" xfId="37356" xr:uid="{E7B350D5-19AF-4C79-BFA4-0B7ABB6C22AC}"/>
    <cellStyle name="Comma 4 2 4 4 2 3" xfId="10537" xr:uid="{9CAF6C2E-D43F-4AC2-ADB7-2B60EDCDD12A}"/>
    <cellStyle name="Comma 4 2 4 4 2 3 2" xfId="25948" xr:uid="{101AAF1A-610B-4424-942B-8906B55C6249}"/>
    <cellStyle name="Comma 4 2 4 4 2 3 2 2" xfId="56772" xr:uid="{236E10D5-4CD3-4544-9862-B5A5B8377DE2}"/>
    <cellStyle name="Comma 4 2 4 4 2 3 3" xfId="41362" xr:uid="{2625468E-4242-470E-83F0-ABB014B84CF5}"/>
    <cellStyle name="Comma 4 2 4 4 2 4" xfId="18139" xr:uid="{0873604A-6C3C-47FA-A09F-7030E6949076}"/>
    <cellStyle name="Comma 4 2 4 4 2 4 2" xfId="48963" xr:uid="{B65F8D1B-E835-4B60-9891-041D09028494}"/>
    <cellStyle name="Comma 4 2 4 4 2 5" xfId="33553" xr:uid="{AC1D40CC-3967-432C-8F99-A57F5240BB38}"/>
    <cellStyle name="Comma 4 2 4 4 3" xfId="4630" xr:uid="{0DCCD306-BF13-4B7B-8441-B23E88B8BF8B}"/>
    <cellStyle name="Comma 4 2 4 4 3 2" xfId="12441" xr:uid="{5352E099-D1DA-4FED-894F-210CC194839E}"/>
    <cellStyle name="Comma 4 2 4 4 3 2 2" xfId="27852" xr:uid="{E4160650-2B24-431D-B473-BF2214EDBDBF}"/>
    <cellStyle name="Comma 4 2 4 4 3 2 2 2" xfId="58676" xr:uid="{C6E92871-F653-4F98-8E5F-1403BD65CDFF}"/>
    <cellStyle name="Comma 4 2 4 4 3 2 3" xfId="43266" xr:uid="{70630C1B-336F-4255-92B3-1775565FBE46}"/>
    <cellStyle name="Comma 4 2 4 4 3 3" xfId="20043" xr:uid="{7319A5E6-0D7B-4E4E-AE91-D90CD9DC7986}"/>
    <cellStyle name="Comma 4 2 4 4 3 3 2" xfId="50867" xr:uid="{C255FDBE-F06F-49CD-8445-4C34006AD506}"/>
    <cellStyle name="Comma 4 2 4 4 3 4" xfId="35457" xr:uid="{DEB800FC-7160-4E9C-B737-8098B44C3312}"/>
    <cellStyle name="Comma 4 2 4 4 4" xfId="8638" xr:uid="{D7D09552-37C4-4024-9F18-E51AF71CA1AC}"/>
    <cellStyle name="Comma 4 2 4 4 4 2" xfId="24049" xr:uid="{1A250CD3-8DB7-498F-B24B-E0FD596D2DC3}"/>
    <cellStyle name="Comma 4 2 4 4 4 2 2" xfId="54873" xr:uid="{70D248BB-5304-4BE5-873D-7A2B7C259501}"/>
    <cellStyle name="Comma 4 2 4 4 4 3" xfId="39463" xr:uid="{4FFBD02D-91D0-408B-90BD-3D397026D07F}"/>
    <cellStyle name="Comma 4 2 4 4 5" xfId="16240" xr:uid="{82B35F9D-E9EE-4F90-9C56-ABD7834FD14B}"/>
    <cellStyle name="Comma 4 2 4 4 5 2" xfId="47064" xr:uid="{CB49B632-95C4-406B-A499-9809F96F9598}"/>
    <cellStyle name="Comma 4 2 4 4 6" xfId="31654" xr:uid="{3C7B2360-A3D8-4BDF-AD85-F817C466FDA1}"/>
    <cellStyle name="Comma 4 2 4 5" xfId="1460" xr:uid="{82E23982-FA5B-4DAE-8781-5DA6F585AEAF}"/>
    <cellStyle name="Comma 4 2 4 5 2" xfId="3359" xr:uid="{48C0D9D7-645E-4662-BB50-BF30B15A4BC5}"/>
    <cellStyle name="Comma 4 2 4 5 2 2" xfId="7162" xr:uid="{18F51195-FE42-49C6-899F-AE5F5E12AC35}"/>
    <cellStyle name="Comma 4 2 4 5 2 2 2" xfId="14973" xr:uid="{F0DF2DF5-4E0D-4335-8EA9-96A6C63F58F6}"/>
    <cellStyle name="Comma 4 2 4 5 2 2 2 2" xfId="30384" xr:uid="{3AC605FE-0514-4F77-B85E-A0FE578448DD}"/>
    <cellStyle name="Comma 4 2 4 5 2 2 2 2 2" xfId="61208" xr:uid="{E991BEF3-96F4-401B-A1FB-D63240F85CA8}"/>
    <cellStyle name="Comma 4 2 4 5 2 2 2 3" xfId="45798" xr:uid="{A5157F0F-412A-4AAA-A6EC-F8A98BF83BEF}"/>
    <cellStyle name="Comma 4 2 4 5 2 2 3" xfId="22575" xr:uid="{E95F269D-61FF-456B-9A5D-195F6008AB6E}"/>
    <cellStyle name="Comma 4 2 4 5 2 2 3 2" xfId="53399" xr:uid="{C49D52B2-C87A-4458-970E-ED5575EE95C5}"/>
    <cellStyle name="Comma 4 2 4 5 2 2 4" xfId="37989" xr:uid="{69901C70-B051-404C-9F90-4942D8CD8EA9}"/>
    <cellStyle name="Comma 4 2 4 5 2 3" xfId="11170" xr:uid="{95938C4D-A774-4543-B3C8-E45D33FF1113}"/>
    <cellStyle name="Comma 4 2 4 5 2 3 2" xfId="26581" xr:uid="{7288AEF2-8807-4382-A149-3BF14780D335}"/>
    <cellStyle name="Comma 4 2 4 5 2 3 2 2" xfId="57405" xr:uid="{13F18995-721F-4A6C-B044-1D3189A4C49D}"/>
    <cellStyle name="Comma 4 2 4 5 2 3 3" xfId="41995" xr:uid="{FC3CBBD7-800C-4CED-A279-644A40A40980}"/>
    <cellStyle name="Comma 4 2 4 5 2 4" xfId="18772" xr:uid="{1F91F70D-4027-427C-9EB9-2F624B7DF8E0}"/>
    <cellStyle name="Comma 4 2 4 5 2 4 2" xfId="49596" xr:uid="{41A73B8A-0809-4984-AFAF-25BB1BFB558F}"/>
    <cellStyle name="Comma 4 2 4 5 2 5" xfId="34186" xr:uid="{A6BAD470-E80D-44C3-AF2E-59E8A42BC10A}"/>
    <cellStyle name="Comma 4 2 4 5 3" xfId="5263" xr:uid="{47140430-CC6D-4BCB-890E-89CFEDBE5806}"/>
    <cellStyle name="Comma 4 2 4 5 3 2" xfId="13074" xr:uid="{892BB75C-DDD2-4B5C-A7F9-75ECBEAE793E}"/>
    <cellStyle name="Comma 4 2 4 5 3 2 2" xfId="28485" xr:uid="{FD7D39AA-6978-4EC6-9E3C-2757C51B5CCE}"/>
    <cellStyle name="Comma 4 2 4 5 3 2 2 2" xfId="59309" xr:uid="{8371C485-0D14-428B-8DC6-8FB258DD43EC}"/>
    <cellStyle name="Comma 4 2 4 5 3 2 3" xfId="43899" xr:uid="{CA993E98-B6EA-4C5A-B226-0413705137F1}"/>
    <cellStyle name="Comma 4 2 4 5 3 3" xfId="20676" xr:uid="{25684871-2828-43AC-A78F-54D8E2D86956}"/>
    <cellStyle name="Comma 4 2 4 5 3 3 2" xfId="51500" xr:uid="{26D3793F-312F-41B7-92AB-14B8C7BA305D}"/>
    <cellStyle name="Comma 4 2 4 5 3 4" xfId="36090" xr:uid="{831017A9-84E0-427A-AEC4-FD21A670F3FF}"/>
    <cellStyle name="Comma 4 2 4 5 4" xfId="9271" xr:uid="{599E0E18-AA40-477A-9399-91950BF3784F}"/>
    <cellStyle name="Comma 4 2 4 5 4 2" xfId="24682" xr:uid="{D7987E1E-E081-417C-8810-0B671649DD6E}"/>
    <cellStyle name="Comma 4 2 4 5 4 2 2" xfId="55506" xr:uid="{C6A2C1D7-FCCE-4164-9ABF-E7E1F56E06BF}"/>
    <cellStyle name="Comma 4 2 4 5 4 3" xfId="40096" xr:uid="{AC92384D-2A71-4B8B-9E40-778A3A650A2F}"/>
    <cellStyle name="Comma 4 2 4 5 5" xfId="16873" xr:uid="{BD49E6FD-6F9A-4B3F-9858-FFE8C609EFE6}"/>
    <cellStyle name="Comma 4 2 4 5 5 2" xfId="47697" xr:uid="{956EAEAC-49DD-4DD7-BBB8-35712C69C059}"/>
    <cellStyle name="Comma 4 2 4 5 6" xfId="32287" xr:uid="{41ADFAE4-BD1F-4186-BF5C-C8E0B79C528D}"/>
    <cellStyle name="Comma 4 2 4 6" xfId="2093" xr:uid="{EC55229B-7A36-47BC-AA49-42936FC1955D}"/>
    <cellStyle name="Comma 4 2 4 6 2" xfId="5896" xr:uid="{BEBEBECA-DA39-48CF-A4B0-D1BA6F88E4C6}"/>
    <cellStyle name="Comma 4 2 4 6 2 2" xfId="13707" xr:uid="{71B62FB7-53E4-4D50-BBBA-573895269553}"/>
    <cellStyle name="Comma 4 2 4 6 2 2 2" xfId="29118" xr:uid="{CB9415A6-D0D2-431B-A4B4-0C00A0732961}"/>
    <cellStyle name="Comma 4 2 4 6 2 2 2 2" xfId="59942" xr:uid="{2FA0FB62-6AEA-4BF9-AB10-BB452089B143}"/>
    <cellStyle name="Comma 4 2 4 6 2 2 3" xfId="44532" xr:uid="{FCDF4806-7255-45D9-B63B-24F8B8E06A67}"/>
    <cellStyle name="Comma 4 2 4 6 2 3" xfId="21309" xr:uid="{311713B9-011E-4820-A0DF-143E20DAAA1B}"/>
    <cellStyle name="Comma 4 2 4 6 2 3 2" xfId="52133" xr:uid="{AE8224E8-E190-4E6B-8DC0-E7EE8FD64388}"/>
    <cellStyle name="Comma 4 2 4 6 2 4" xfId="36723" xr:uid="{EB02938C-8D43-4DA4-97A0-33E80B81D348}"/>
    <cellStyle name="Comma 4 2 4 6 3" xfId="9904" xr:uid="{B6DCDB7C-32DF-40DF-B225-3E82FC0862DF}"/>
    <cellStyle name="Comma 4 2 4 6 3 2" xfId="25315" xr:uid="{61AF5B7F-3DA8-45E3-AD6B-4A4B05657267}"/>
    <cellStyle name="Comma 4 2 4 6 3 2 2" xfId="56139" xr:uid="{974E9971-4F63-499F-89CD-837BC4874A64}"/>
    <cellStyle name="Comma 4 2 4 6 3 3" xfId="40729" xr:uid="{827D2644-C88A-41A1-876B-92A55A0AB248}"/>
    <cellStyle name="Comma 4 2 4 6 4" xfId="17506" xr:uid="{6D3EE0E3-6D70-4C1B-9483-D1DF81050D70}"/>
    <cellStyle name="Comma 4 2 4 6 4 2" xfId="48330" xr:uid="{FFF2E5CF-E1E1-44E9-AE70-921BB3CB29D9}"/>
    <cellStyle name="Comma 4 2 4 6 5" xfId="32920" xr:uid="{46057B07-1222-403B-B1A1-E2665AD6F072}"/>
    <cellStyle name="Comma 4 2 4 7" xfId="3997" xr:uid="{493DB404-89A2-46CB-B28D-3B59E0BF7F8A}"/>
    <cellStyle name="Comma 4 2 4 7 2" xfId="11808" xr:uid="{DD5A4E1E-5B04-462B-B0F2-A0E58BCA49DF}"/>
    <cellStyle name="Comma 4 2 4 7 2 2" xfId="27219" xr:uid="{631DBA15-B29A-4D8A-8F61-11614B81D4F2}"/>
    <cellStyle name="Comma 4 2 4 7 2 2 2" xfId="58043" xr:uid="{CE8814F1-7E7D-48EF-9E4F-E2B8FF6A2191}"/>
    <cellStyle name="Comma 4 2 4 7 2 3" xfId="42633" xr:uid="{E9BA85CE-5169-498A-84E9-6A8F9A6B5ECB}"/>
    <cellStyle name="Comma 4 2 4 7 3" xfId="19410" xr:uid="{4A0E5709-F53C-4D86-9330-4A3C664EC6E3}"/>
    <cellStyle name="Comma 4 2 4 7 3 2" xfId="50234" xr:uid="{7EFB3D14-D301-423E-95F6-322DBEA3D2D6}"/>
    <cellStyle name="Comma 4 2 4 7 4" xfId="34824" xr:uid="{32B682E2-440E-4938-B20B-EAEF79CF09DA}"/>
    <cellStyle name="Comma 4 2 4 8" xfId="8005" xr:uid="{3B75B1E2-A43D-4F2F-BD26-9DAA9517F2DD}"/>
    <cellStyle name="Comma 4 2 4 8 2" xfId="23416" xr:uid="{E79E003B-B2FC-42D3-A016-3B394C08FA8C}"/>
    <cellStyle name="Comma 4 2 4 8 2 2" xfId="54240" xr:uid="{D51EACC8-383A-4D74-B820-AB04DA2D605B}"/>
    <cellStyle name="Comma 4 2 4 8 3" xfId="38830" xr:uid="{4B9A8741-9B06-47F0-A7D1-D9455921FFA3}"/>
    <cellStyle name="Comma 4 2 4 9" xfId="7796" xr:uid="{967B117D-B27F-4EB7-8C70-09D51E9E61C8}"/>
    <cellStyle name="Comma 4 2 4 9 2" xfId="23207" xr:uid="{DA2BBB7B-A492-4A3F-8CAE-F56A01D1C6B6}"/>
    <cellStyle name="Comma 4 2 4 9 2 2" xfId="54031" xr:uid="{488A259E-210C-4063-9ECC-63C14410FD7E}"/>
    <cellStyle name="Comma 4 2 4 9 3" xfId="38621" xr:uid="{AC9AEAF2-E412-478F-84FF-F2010D3D38D8}"/>
    <cellStyle name="Comma 4 2 5" xfId="571" xr:uid="{636CC33A-B49B-4CF2-9F24-67104094C918}"/>
    <cellStyle name="Comma 4 2 5 2" xfId="1204" xr:uid="{A9D25CA0-279A-4E7D-9F44-98EE378E3B9A}"/>
    <cellStyle name="Comma 4 2 5 2 2" xfId="3103" xr:uid="{064C0295-838E-471B-9FF7-EC7F34359C71}"/>
    <cellStyle name="Comma 4 2 5 2 2 2" xfId="6906" xr:uid="{75365837-2938-41EA-A23E-D7C398D98C40}"/>
    <cellStyle name="Comma 4 2 5 2 2 2 2" xfId="14717" xr:uid="{B900C2BE-3F3D-44E2-B81F-F6FBA75F8B4A}"/>
    <cellStyle name="Comma 4 2 5 2 2 2 2 2" xfId="30128" xr:uid="{C43EDA2F-F6A2-4E27-B0FB-741019F403DE}"/>
    <cellStyle name="Comma 4 2 5 2 2 2 2 2 2" xfId="60952" xr:uid="{6ABB399B-A862-4B65-A2FC-9F3A99F1A559}"/>
    <cellStyle name="Comma 4 2 5 2 2 2 2 3" xfId="45542" xr:uid="{102A7935-0C41-4D6B-911E-AA268BCC038A}"/>
    <cellStyle name="Comma 4 2 5 2 2 2 3" xfId="22319" xr:uid="{33ADDEDB-1849-4954-920F-9460E87AD8C6}"/>
    <cellStyle name="Comma 4 2 5 2 2 2 3 2" xfId="53143" xr:uid="{F6C87339-BB0F-464F-91B5-788BC720106B}"/>
    <cellStyle name="Comma 4 2 5 2 2 2 4" xfId="37733" xr:uid="{1B253843-2FA3-4A89-88E4-908D48D1A370}"/>
    <cellStyle name="Comma 4 2 5 2 2 3" xfId="10914" xr:uid="{7A954124-808F-47B3-92B7-F6E533867A61}"/>
    <cellStyle name="Comma 4 2 5 2 2 3 2" xfId="26325" xr:uid="{251FF797-FC1A-4DCB-816F-CA0935A3011A}"/>
    <cellStyle name="Comma 4 2 5 2 2 3 2 2" xfId="57149" xr:uid="{A9006117-25AA-446E-813A-B16155405E47}"/>
    <cellStyle name="Comma 4 2 5 2 2 3 3" xfId="41739" xr:uid="{383D03F5-645E-4257-B601-9F961C1DD3CC}"/>
    <cellStyle name="Comma 4 2 5 2 2 4" xfId="18516" xr:uid="{A8C2E41D-EA0E-4921-B4A6-5B79EF9E387A}"/>
    <cellStyle name="Comma 4 2 5 2 2 4 2" xfId="49340" xr:uid="{D0C4C312-9BE6-40F0-A9DB-CE8F8BA04D70}"/>
    <cellStyle name="Comma 4 2 5 2 2 5" xfId="33930" xr:uid="{B728B5D3-B318-435E-BDFD-8DCB0AA2B0D5}"/>
    <cellStyle name="Comma 4 2 5 2 3" xfId="5007" xr:uid="{A4155416-835D-4A72-9132-7199D3B41E22}"/>
    <cellStyle name="Comma 4 2 5 2 3 2" xfId="12818" xr:uid="{EAFAA03C-F316-4B86-BC4F-683B0E5CD87F}"/>
    <cellStyle name="Comma 4 2 5 2 3 2 2" xfId="28229" xr:uid="{72E6A4BD-F56E-4044-8D46-D549F5901063}"/>
    <cellStyle name="Comma 4 2 5 2 3 2 2 2" xfId="59053" xr:uid="{DC8A5CCF-F5EB-4434-A1FD-2D26A9D6A62F}"/>
    <cellStyle name="Comma 4 2 5 2 3 2 3" xfId="43643" xr:uid="{65B0159D-77DE-4545-A1BE-A267325D9AF0}"/>
    <cellStyle name="Comma 4 2 5 2 3 3" xfId="20420" xr:uid="{0A1BE62C-B354-4234-A96A-DC55751E4DFB}"/>
    <cellStyle name="Comma 4 2 5 2 3 3 2" xfId="51244" xr:uid="{B2E4031E-EF32-41A7-BB2C-D60B6ED37E42}"/>
    <cellStyle name="Comma 4 2 5 2 3 4" xfId="35834" xr:uid="{2A27F3A2-7335-4398-822D-E2280B9066EB}"/>
    <cellStyle name="Comma 4 2 5 2 4" xfId="9015" xr:uid="{E153D1BC-1803-472D-8667-2FAD1A669C98}"/>
    <cellStyle name="Comma 4 2 5 2 4 2" xfId="24426" xr:uid="{60AC5AA7-B57E-4EB5-8370-199F3E5DAE9B}"/>
    <cellStyle name="Comma 4 2 5 2 4 2 2" xfId="55250" xr:uid="{BFCE5FF4-682A-49B3-B04E-590CCE67BC37}"/>
    <cellStyle name="Comma 4 2 5 2 4 3" xfId="39840" xr:uid="{B6FAF651-32D0-4FA5-95FB-C3066EC0A1FD}"/>
    <cellStyle name="Comma 4 2 5 2 5" xfId="16617" xr:uid="{42A2AE37-6EE1-4CA8-B445-566CF16CFCAA}"/>
    <cellStyle name="Comma 4 2 5 2 5 2" xfId="47441" xr:uid="{DEBD678D-CB96-4AA3-9B7F-CAC58311B932}"/>
    <cellStyle name="Comma 4 2 5 2 6" xfId="32031" xr:uid="{45137DC1-7453-4515-858A-BD990123A6A9}"/>
    <cellStyle name="Comma 4 2 5 3" xfId="1837" xr:uid="{9BE26F98-C546-4B64-A1C6-3B652A2B379E}"/>
    <cellStyle name="Comma 4 2 5 3 2" xfId="3736" xr:uid="{FE9FB4BA-E54C-4629-A7BC-A59F587CC87C}"/>
    <cellStyle name="Comma 4 2 5 3 2 2" xfId="7539" xr:uid="{10C055AA-3E7D-4C25-B3AE-E14F2B900742}"/>
    <cellStyle name="Comma 4 2 5 3 2 2 2" xfId="15350" xr:uid="{3EF5C071-793B-49D6-AEFE-628D59656BFE}"/>
    <cellStyle name="Comma 4 2 5 3 2 2 2 2" xfId="30761" xr:uid="{31E8E68D-4BE4-485C-A313-0B13126E22F1}"/>
    <cellStyle name="Comma 4 2 5 3 2 2 2 2 2" xfId="61585" xr:uid="{76B34A4D-1937-4730-8204-17F291E781FD}"/>
    <cellStyle name="Comma 4 2 5 3 2 2 2 3" xfId="46175" xr:uid="{29C9DEFD-56CD-4ABE-890F-95EC0E8F851F}"/>
    <cellStyle name="Comma 4 2 5 3 2 2 3" xfId="22952" xr:uid="{783239FF-2ED6-4594-AE32-D0D04134945A}"/>
    <cellStyle name="Comma 4 2 5 3 2 2 3 2" xfId="53776" xr:uid="{195FB1A1-6FC4-4251-B299-F6B4B92BBC1D}"/>
    <cellStyle name="Comma 4 2 5 3 2 2 4" xfId="38366" xr:uid="{C0A71325-D8A2-4413-BF96-985B17CE08E7}"/>
    <cellStyle name="Comma 4 2 5 3 2 3" xfId="11547" xr:uid="{9EE35551-9014-4E21-82F2-A20171BB5C72}"/>
    <cellStyle name="Comma 4 2 5 3 2 3 2" xfId="26958" xr:uid="{1E3D086A-7F55-41AD-8F83-D9DE26553E06}"/>
    <cellStyle name="Comma 4 2 5 3 2 3 2 2" xfId="57782" xr:uid="{F8485A3D-A4CD-47FA-9676-A250BE93E39C}"/>
    <cellStyle name="Comma 4 2 5 3 2 3 3" xfId="42372" xr:uid="{ADAF27BC-7E3A-431D-B7A5-EECBDBD11513}"/>
    <cellStyle name="Comma 4 2 5 3 2 4" xfId="19149" xr:uid="{227CC575-FDCF-4F0B-AE2F-BD5CD9E19C1E}"/>
    <cellStyle name="Comma 4 2 5 3 2 4 2" xfId="49973" xr:uid="{906987B4-8B8B-4C7B-9D03-96C967D133C8}"/>
    <cellStyle name="Comma 4 2 5 3 2 5" xfId="34563" xr:uid="{AECDB03B-8802-456D-86DF-83321FF6BBDC}"/>
    <cellStyle name="Comma 4 2 5 3 3" xfId="5640" xr:uid="{6899916F-CDEE-4AA6-BD1A-0D4A361919EE}"/>
    <cellStyle name="Comma 4 2 5 3 3 2" xfId="13451" xr:uid="{146E308E-C856-49B9-8710-43D83A96BF0C}"/>
    <cellStyle name="Comma 4 2 5 3 3 2 2" xfId="28862" xr:uid="{8840FD14-CF31-4069-8E54-1148C3D9A7BA}"/>
    <cellStyle name="Comma 4 2 5 3 3 2 2 2" xfId="59686" xr:uid="{9BB91BD2-780B-4D20-ADF9-A091A0B33934}"/>
    <cellStyle name="Comma 4 2 5 3 3 2 3" xfId="44276" xr:uid="{8D10EB52-2227-4D6F-A9DB-1CB2061D4B1A}"/>
    <cellStyle name="Comma 4 2 5 3 3 3" xfId="21053" xr:uid="{2176B2AE-78C5-47FD-A7CF-A1E3382C88CA}"/>
    <cellStyle name="Comma 4 2 5 3 3 3 2" xfId="51877" xr:uid="{65C942F5-E9EA-43FC-A9F3-D952FA60FBAF}"/>
    <cellStyle name="Comma 4 2 5 3 3 4" xfId="36467" xr:uid="{209D4AF3-6556-4211-B6D3-B1DFC87281AE}"/>
    <cellStyle name="Comma 4 2 5 3 4" xfId="9648" xr:uid="{6C96EE8D-6C8F-4863-BFAE-4CBE85B15CA5}"/>
    <cellStyle name="Comma 4 2 5 3 4 2" xfId="25059" xr:uid="{E0F4B3A9-831D-4A29-8D8C-6F430383FE3F}"/>
    <cellStyle name="Comma 4 2 5 3 4 2 2" xfId="55883" xr:uid="{749A0231-BCA5-4A2B-B5EE-8B5A12567C38}"/>
    <cellStyle name="Comma 4 2 5 3 4 3" xfId="40473" xr:uid="{8F1252C3-1D92-470E-8BDE-04609059613D}"/>
    <cellStyle name="Comma 4 2 5 3 5" xfId="17250" xr:uid="{BF178C15-3FD9-4668-9E49-FA201B57A238}"/>
    <cellStyle name="Comma 4 2 5 3 5 2" xfId="48074" xr:uid="{602AC851-20D8-423A-8838-339108D08CCB}"/>
    <cellStyle name="Comma 4 2 5 3 6" xfId="32664" xr:uid="{F83559FC-D06D-4CCA-A07A-23F398857CB4}"/>
    <cellStyle name="Comma 4 2 5 4" xfId="2470" xr:uid="{9F9A985C-CCC7-41C2-A0BF-D3E572C630E3}"/>
    <cellStyle name="Comma 4 2 5 4 2" xfId="6273" xr:uid="{8C1BBF5C-9323-4900-897C-946B25E8D297}"/>
    <cellStyle name="Comma 4 2 5 4 2 2" xfId="14084" xr:uid="{30613DC6-0221-4A5D-8E65-07DAA6AE317C}"/>
    <cellStyle name="Comma 4 2 5 4 2 2 2" xfId="29495" xr:uid="{807B4BE8-C7C2-4C97-ACDE-478D86F2EFEA}"/>
    <cellStyle name="Comma 4 2 5 4 2 2 2 2" xfId="60319" xr:uid="{C5F6B2E3-E5BD-451B-ADB7-D0774479AA01}"/>
    <cellStyle name="Comma 4 2 5 4 2 2 3" xfId="44909" xr:uid="{06A95695-787C-46B7-97F2-57290232D7AD}"/>
    <cellStyle name="Comma 4 2 5 4 2 3" xfId="21686" xr:uid="{EB66E20A-35DB-45E9-AE28-C7139606808F}"/>
    <cellStyle name="Comma 4 2 5 4 2 3 2" xfId="52510" xr:uid="{8BC48325-C1E9-462F-A3D9-4CB128C53A72}"/>
    <cellStyle name="Comma 4 2 5 4 2 4" xfId="37100" xr:uid="{A9339942-7BDC-4560-BF16-3DE7C4C6230D}"/>
    <cellStyle name="Comma 4 2 5 4 3" xfId="10281" xr:uid="{E2BA9E30-7CF3-40F2-8F58-62D53E237AB1}"/>
    <cellStyle name="Comma 4 2 5 4 3 2" xfId="25692" xr:uid="{21009F20-0BF7-4CD0-B22B-C988FA0EB62B}"/>
    <cellStyle name="Comma 4 2 5 4 3 2 2" xfId="56516" xr:uid="{53FCC48D-DBDE-4A25-BA4F-02187FDAA33B}"/>
    <cellStyle name="Comma 4 2 5 4 3 3" xfId="41106" xr:uid="{93776F36-8F8B-4E7C-AF38-0B67C8EEE3D3}"/>
    <cellStyle name="Comma 4 2 5 4 4" xfId="17883" xr:uid="{F1C99765-20D2-42B4-AD35-34F2E6E0BAB9}"/>
    <cellStyle name="Comma 4 2 5 4 4 2" xfId="48707" xr:uid="{1FFA88F1-EA8C-426A-8254-9A5C13C9D5D7}"/>
    <cellStyle name="Comma 4 2 5 4 5" xfId="33297" xr:uid="{1CE2F77E-5431-4BC5-A418-1AE8F7BCF1CB}"/>
    <cellStyle name="Comma 4 2 5 5" xfId="4374" xr:uid="{1F3A9F3E-7EDC-4738-B463-6AEB5D7B87BC}"/>
    <cellStyle name="Comma 4 2 5 5 2" xfId="12185" xr:uid="{019D6AE3-0135-4044-BBC8-D6F579482302}"/>
    <cellStyle name="Comma 4 2 5 5 2 2" xfId="27596" xr:uid="{E655F527-808C-4000-AEE5-A760D5F7CC31}"/>
    <cellStyle name="Comma 4 2 5 5 2 2 2" xfId="58420" xr:uid="{5F9C034E-26D2-4648-8ECB-3427199D0D5A}"/>
    <cellStyle name="Comma 4 2 5 5 2 3" xfId="43010" xr:uid="{8F7A28EC-1C49-43BB-874B-2C28517B8667}"/>
    <cellStyle name="Comma 4 2 5 5 3" xfId="19787" xr:uid="{AC52941F-203D-4D2C-BFB9-8217821EDEB8}"/>
    <cellStyle name="Comma 4 2 5 5 3 2" xfId="50611" xr:uid="{CD0AEC88-FCB7-41FB-8D2A-C2E70EFC68D0}"/>
    <cellStyle name="Comma 4 2 5 5 4" xfId="35201" xr:uid="{EF70D982-5E3D-46D0-8904-9AAEDAAAC7A0}"/>
    <cellStyle name="Comma 4 2 5 6" xfId="8382" xr:uid="{6437EEF7-973B-447A-BADE-245C18156BFF}"/>
    <cellStyle name="Comma 4 2 5 6 2" xfId="23793" xr:uid="{8E04E798-BA35-4A63-B2F8-C1C0F1F5048E}"/>
    <cellStyle name="Comma 4 2 5 6 2 2" xfId="54617" xr:uid="{1F2AF743-0721-476E-9237-444DF394C884}"/>
    <cellStyle name="Comma 4 2 5 6 3" xfId="39207" xr:uid="{19524531-6798-4FD3-B18B-32FD5BCD0790}"/>
    <cellStyle name="Comma 4 2 5 7" xfId="15984" xr:uid="{8D3EC38F-E1F1-4FFC-B3B6-B788A6170DBC}"/>
    <cellStyle name="Comma 4 2 5 7 2" xfId="46808" xr:uid="{3A561A5B-646F-4867-B12E-0F1578CE3280}"/>
    <cellStyle name="Comma 4 2 5 8" xfId="31398" xr:uid="{9D22D5B8-D6D0-4727-90D8-78D99FD2201C}"/>
    <cellStyle name="Comma 4 2 6" xfId="362" xr:uid="{DFB7A455-12B5-4145-824B-556ACA3CD2FB}"/>
    <cellStyle name="Comma 4 2 6 2" xfId="995" xr:uid="{885E1375-D495-45DB-95BB-137A87F5CBFB}"/>
    <cellStyle name="Comma 4 2 6 2 2" xfId="2894" xr:uid="{E759B87D-A4EC-4A90-BC8A-010275727942}"/>
    <cellStyle name="Comma 4 2 6 2 2 2" xfId="6697" xr:uid="{5611BDA1-4691-495B-BBF8-0FCADFCE63AE}"/>
    <cellStyle name="Comma 4 2 6 2 2 2 2" xfId="14508" xr:uid="{EE43F7C2-8C0B-4B34-B801-B8F6EB382058}"/>
    <cellStyle name="Comma 4 2 6 2 2 2 2 2" xfId="29919" xr:uid="{845DD533-C55A-4A80-8251-3D92411E1EFE}"/>
    <cellStyle name="Comma 4 2 6 2 2 2 2 2 2" xfId="60743" xr:uid="{2F71789E-FBD3-40DE-9CBB-196AF772D13A}"/>
    <cellStyle name="Comma 4 2 6 2 2 2 2 3" xfId="45333" xr:uid="{C877E593-8002-40EB-A644-4CE08B351450}"/>
    <cellStyle name="Comma 4 2 6 2 2 2 3" xfId="22110" xr:uid="{EDA6C26A-D093-44A7-9CDF-8CD02352488D}"/>
    <cellStyle name="Comma 4 2 6 2 2 2 3 2" xfId="52934" xr:uid="{3F99DAF8-34B0-47B4-8276-0C75781B4F03}"/>
    <cellStyle name="Comma 4 2 6 2 2 2 4" xfId="37524" xr:uid="{71484E31-B3AC-4F7F-BBBF-41A2D1C7553C}"/>
    <cellStyle name="Comma 4 2 6 2 2 3" xfId="10705" xr:uid="{3981C440-1187-4779-925A-D90E8F46C381}"/>
    <cellStyle name="Comma 4 2 6 2 2 3 2" xfId="26116" xr:uid="{1E693513-103D-4915-A959-ED123E037079}"/>
    <cellStyle name="Comma 4 2 6 2 2 3 2 2" xfId="56940" xr:uid="{A60D5087-3A38-47CA-92C4-8B67CCBD9424}"/>
    <cellStyle name="Comma 4 2 6 2 2 3 3" xfId="41530" xr:uid="{EEB91EC7-903B-4FD8-A4BF-479C48122450}"/>
    <cellStyle name="Comma 4 2 6 2 2 4" xfId="18307" xr:uid="{A3E50249-B8E4-48FC-8533-21BD4630597D}"/>
    <cellStyle name="Comma 4 2 6 2 2 4 2" xfId="49131" xr:uid="{A342968E-A10A-4EDB-986B-91E95BFFB00D}"/>
    <cellStyle name="Comma 4 2 6 2 2 5" xfId="33721" xr:uid="{CFA833BC-32E8-48A6-BBF8-66B7FDA7BE62}"/>
    <cellStyle name="Comma 4 2 6 2 3" xfId="4798" xr:uid="{1D26CEE1-77E1-4DD0-BE95-EA95DCD22024}"/>
    <cellStyle name="Comma 4 2 6 2 3 2" xfId="12609" xr:uid="{1CCAC20A-691E-4EBD-8B3E-3AD1F6F62CC8}"/>
    <cellStyle name="Comma 4 2 6 2 3 2 2" xfId="28020" xr:uid="{D0888A25-88A1-4D99-9E4B-277E64C22246}"/>
    <cellStyle name="Comma 4 2 6 2 3 2 2 2" xfId="58844" xr:uid="{3753BB89-6970-4C46-AE92-37E4047A1663}"/>
    <cellStyle name="Comma 4 2 6 2 3 2 3" xfId="43434" xr:uid="{BB62C5BA-BFB7-4AB0-9968-373D9831BC79}"/>
    <cellStyle name="Comma 4 2 6 2 3 3" xfId="20211" xr:uid="{EF8D235A-5DA6-4E2F-A946-E4AB6AA78B5B}"/>
    <cellStyle name="Comma 4 2 6 2 3 3 2" xfId="51035" xr:uid="{D4A57D45-C8A9-4FC7-9AD9-299CF0BFA6EE}"/>
    <cellStyle name="Comma 4 2 6 2 3 4" xfId="35625" xr:uid="{AC6B3A5E-5922-44F5-BF97-7768A1E9BC42}"/>
    <cellStyle name="Comma 4 2 6 2 4" xfId="8806" xr:uid="{80642335-7D79-41BF-AD40-FE8C060C5DCB}"/>
    <cellStyle name="Comma 4 2 6 2 4 2" xfId="24217" xr:uid="{BDAAE799-7C57-4DC7-BAC8-D8D1BDEF3323}"/>
    <cellStyle name="Comma 4 2 6 2 4 2 2" xfId="55041" xr:uid="{D857CCDF-34D7-471A-A7D6-715F4472D2E9}"/>
    <cellStyle name="Comma 4 2 6 2 4 3" xfId="39631" xr:uid="{E951A297-F2C0-4EFF-8A26-04000E455797}"/>
    <cellStyle name="Comma 4 2 6 2 5" xfId="16408" xr:uid="{10FC54FA-653F-44CF-817C-BB5FB461AFC8}"/>
    <cellStyle name="Comma 4 2 6 2 5 2" xfId="47232" xr:uid="{3B4B81D0-9061-4110-992D-B13F1752D035}"/>
    <cellStyle name="Comma 4 2 6 2 6" xfId="31822" xr:uid="{4F365397-8C7E-4E20-A0EF-B3AE4C45D935}"/>
    <cellStyle name="Comma 4 2 6 3" xfId="1628" xr:uid="{29309935-4AFD-433D-BFB7-425D98C43987}"/>
    <cellStyle name="Comma 4 2 6 3 2" xfId="3527" xr:uid="{8F6896E4-92D0-4E52-9876-7C3130433A85}"/>
    <cellStyle name="Comma 4 2 6 3 2 2" xfId="7330" xr:uid="{ACEF8712-1BA4-4D25-955D-F55D14319BDC}"/>
    <cellStyle name="Comma 4 2 6 3 2 2 2" xfId="15141" xr:uid="{9AF0166B-794C-4B21-8B92-E640A84FC260}"/>
    <cellStyle name="Comma 4 2 6 3 2 2 2 2" xfId="30552" xr:uid="{1B2CBDFD-CF15-4030-813D-17C36D9CA9BF}"/>
    <cellStyle name="Comma 4 2 6 3 2 2 2 2 2" xfId="61376" xr:uid="{7D9CB2B6-934B-4830-B93A-57D4C19235A5}"/>
    <cellStyle name="Comma 4 2 6 3 2 2 2 3" xfId="45966" xr:uid="{C5234CBB-5EA3-4104-95C1-75C4076CDD03}"/>
    <cellStyle name="Comma 4 2 6 3 2 2 3" xfId="22743" xr:uid="{6F354A98-FC19-439B-8C64-92DAC40BB4B4}"/>
    <cellStyle name="Comma 4 2 6 3 2 2 3 2" xfId="53567" xr:uid="{AB43AED7-96A4-4ACF-A1DA-0488CB03F4FB}"/>
    <cellStyle name="Comma 4 2 6 3 2 2 4" xfId="38157" xr:uid="{A4F6DBFF-D51E-4206-9B1A-1B4E8885D791}"/>
    <cellStyle name="Comma 4 2 6 3 2 3" xfId="11338" xr:uid="{4D795527-C17A-49C5-A4C8-511BEC7A99AB}"/>
    <cellStyle name="Comma 4 2 6 3 2 3 2" xfId="26749" xr:uid="{FEE3204F-EEDB-4231-BFFD-DA0308E489C7}"/>
    <cellStyle name="Comma 4 2 6 3 2 3 2 2" xfId="57573" xr:uid="{4B09D4DC-0FA3-4BBE-A6BB-732A227D9DCF}"/>
    <cellStyle name="Comma 4 2 6 3 2 3 3" xfId="42163" xr:uid="{4D4DA183-AD4D-4E20-A8D4-23C9C32CA45F}"/>
    <cellStyle name="Comma 4 2 6 3 2 4" xfId="18940" xr:uid="{6573C3B6-9920-4ACE-AC5E-D12C22666565}"/>
    <cellStyle name="Comma 4 2 6 3 2 4 2" xfId="49764" xr:uid="{FFBBB352-8CAF-4984-88E5-CC38F6554120}"/>
    <cellStyle name="Comma 4 2 6 3 2 5" xfId="34354" xr:uid="{CAD6ED70-8FF8-4CAD-8A9D-C7B480E14765}"/>
    <cellStyle name="Comma 4 2 6 3 3" xfId="5431" xr:uid="{E6EAE743-DCD1-4FFC-AC95-1B57974CEC41}"/>
    <cellStyle name="Comma 4 2 6 3 3 2" xfId="13242" xr:uid="{7ACB1CD7-66F7-4623-A5D2-6728C8321698}"/>
    <cellStyle name="Comma 4 2 6 3 3 2 2" xfId="28653" xr:uid="{566E2031-1D49-401A-B973-4075B53A552B}"/>
    <cellStyle name="Comma 4 2 6 3 3 2 2 2" xfId="59477" xr:uid="{E8259620-4349-42A8-B1F6-67BE77D42544}"/>
    <cellStyle name="Comma 4 2 6 3 3 2 3" xfId="44067" xr:uid="{EA87E452-4209-448C-BB28-0A2A041BFCB9}"/>
    <cellStyle name="Comma 4 2 6 3 3 3" xfId="20844" xr:uid="{51CDE0A8-BF9F-4631-9FB8-105C240834C7}"/>
    <cellStyle name="Comma 4 2 6 3 3 3 2" xfId="51668" xr:uid="{88C24D76-FC78-41D9-B8F7-E298C240859B}"/>
    <cellStyle name="Comma 4 2 6 3 3 4" xfId="36258" xr:uid="{FED8E546-FF06-4FA5-B230-452E94B13466}"/>
    <cellStyle name="Comma 4 2 6 3 4" xfId="9439" xr:uid="{5B2389BC-EB1B-411F-B1D6-B80CDA4B1613}"/>
    <cellStyle name="Comma 4 2 6 3 4 2" xfId="24850" xr:uid="{2704BB50-33DA-40D4-851E-1C5DDAAEC0C1}"/>
    <cellStyle name="Comma 4 2 6 3 4 2 2" xfId="55674" xr:uid="{12368C6C-110A-4E9C-B36B-7A388B86CE88}"/>
    <cellStyle name="Comma 4 2 6 3 4 3" xfId="40264" xr:uid="{B23B7C94-F0F5-4AD5-8EC8-42A45E04555D}"/>
    <cellStyle name="Comma 4 2 6 3 5" xfId="17041" xr:uid="{9BE37DE7-4E08-4855-B92E-F9CFDFE55671}"/>
    <cellStyle name="Comma 4 2 6 3 5 2" xfId="47865" xr:uid="{8BA12641-CFDF-4D65-A9E0-A6E84B0EAA82}"/>
    <cellStyle name="Comma 4 2 6 3 6" xfId="32455" xr:uid="{50256F48-8479-40BB-AA09-11FC2093C31F}"/>
    <cellStyle name="Comma 4 2 6 4" xfId="2261" xr:uid="{20B88673-7DBB-4FB4-9804-EA8AB8DC73AA}"/>
    <cellStyle name="Comma 4 2 6 4 2" xfId="6064" xr:uid="{D55745E7-9875-494C-8CAF-16EA56E9EAA4}"/>
    <cellStyle name="Comma 4 2 6 4 2 2" xfId="13875" xr:uid="{93293453-7383-498A-91EC-1FC9D7A03235}"/>
    <cellStyle name="Comma 4 2 6 4 2 2 2" xfId="29286" xr:uid="{52899E26-0DE1-4279-A7FC-5EAD973E7371}"/>
    <cellStyle name="Comma 4 2 6 4 2 2 2 2" xfId="60110" xr:uid="{C952AD1D-413E-4DA6-BA3C-92E14EA7D057}"/>
    <cellStyle name="Comma 4 2 6 4 2 2 3" xfId="44700" xr:uid="{32826A7B-E25A-44A3-A483-1F732498152C}"/>
    <cellStyle name="Comma 4 2 6 4 2 3" xfId="21477" xr:uid="{8A4A184A-6B33-4ED4-9538-DE3CA1FFA194}"/>
    <cellStyle name="Comma 4 2 6 4 2 3 2" xfId="52301" xr:uid="{B2339D5B-68CA-44DB-B3D4-1348A609EF7A}"/>
    <cellStyle name="Comma 4 2 6 4 2 4" xfId="36891" xr:uid="{C62CB52A-E219-4A18-9704-30034B773116}"/>
    <cellStyle name="Comma 4 2 6 4 3" xfId="10072" xr:uid="{86253875-6D14-4164-8645-B3CA19EE09D0}"/>
    <cellStyle name="Comma 4 2 6 4 3 2" xfId="25483" xr:uid="{4DE91BD0-B01D-4012-A33F-66624D04ABE5}"/>
    <cellStyle name="Comma 4 2 6 4 3 2 2" xfId="56307" xr:uid="{0445F533-A7EA-4046-AC0C-A6ED613ADC0B}"/>
    <cellStyle name="Comma 4 2 6 4 3 3" xfId="40897" xr:uid="{6D4E0215-4D9B-4BEA-A934-E6665C18AE57}"/>
    <cellStyle name="Comma 4 2 6 4 4" xfId="17674" xr:uid="{E8124AD5-050F-4D3F-8A7E-027147ED4845}"/>
    <cellStyle name="Comma 4 2 6 4 4 2" xfId="48498" xr:uid="{8EAC8B60-7A3A-4748-A33E-817D5C6BBF98}"/>
    <cellStyle name="Comma 4 2 6 4 5" xfId="33088" xr:uid="{E0AE1699-DA77-4061-A2BC-CF7972F9D054}"/>
    <cellStyle name="Comma 4 2 6 5" xfId="4165" xr:uid="{FBF90018-2F95-48C9-ABC4-8C5B012A2205}"/>
    <cellStyle name="Comma 4 2 6 5 2" xfId="11976" xr:uid="{31347F43-0B71-42B2-B56F-A27583EF15E6}"/>
    <cellStyle name="Comma 4 2 6 5 2 2" xfId="27387" xr:uid="{B0C7DE40-FD9F-44B2-9A7F-53C2D9D8B489}"/>
    <cellStyle name="Comma 4 2 6 5 2 2 2" xfId="58211" xr:uid="{AA328510-2535-4BE6-B484-95F7AD3A2A59}"/>
    <cellStyle name="Comma 4 2 6 5 2 3" xfId="42801" xr:uid="{C3213EEB-01BD-483B-BD62-40D956A50677}"/>
    <cellStyle name="Comma 4 2 6 5 3" xfId="19578" xr:uid="{E2F21ED9-602B-4760-8966-F9B137407EC7}"/>
    <cellStyle name="Comma 4 2 6 5 3 2" xfId="50402" xr:uid="{F81E5F9D-D1CA-47CD-841A-D4B314A13411}"/>
    <cellStyle name="Comma 4 2 6 5 4" xfId="34992" xr:uid="{CCF5E40D-9035-4872-A47B-B89603E651FA}"/>
    <cellStyle name="Comma 4 2 6 6" xfId="8173" xr:uid="{863950C3-2D70-40CF-8E7A-1C8AAA721349}"/>
    <cellStyle name="Comma 4 2 6 6 2" xfId="23584" xr:uid="{97674E71-623D-47AF-83D1-B33AD22C7173}"/>
    <cellStyle name="Comma 4 2 6 6 2 2" xfId="54408" xr:uid="{7F793F56-6BD8-4EE3-92AE-2476F3117288}"/>
    <cellStyle name="Comma 4 2 6 6 3" xfId="38998" xr:uid="{AEA035F3-40C5-4CE7-8417-72CEDB4E2A0F}"/>
    <cellStyle name="Comma 4 2 6 7" xfId="15775" xr:uid="{F098352B-D5E0-4ACC-86C0-5A468D7F3276}"/>
    <cellStyle name="Comma 4 2 6 7 2" xfId="46599" xr:uid="{AD9A683B-66BF-4FBC-8F1F-6E3188501F50}"/>
    <cellStyle name="Comma 4 2 6 8" xfId="31189" xr:uid="{6DE9D2E0-0B87-4CCF-8E76-CA51902B46BB}"/>
    <cellStyle name="Comma 4 2 7" xfId="782" xr:uid="{E21C055A-9758-4611-B7A3-8153A296C071}"/>
    <cellStyle name="Comma 4 2 7 2" xfId="2681" xr:uid="{1C663F3C-D7A4-49BD-BF20-C12DBE6E880C}"/>
    <cellStyle name="Comma 4 2 7 2 2" xfId="6484" xr:uid="{B3ED18DF-77B5-4D2B-AA29-C11FB768D84D}"/>
    <cellStyle name="Comma 4 2 7 2 2 2" xfId="14295" xr:uid="{250E79A3-945D-424E-B898-F82347A894C3}"/>
    <cellStyle name="Comma 4 2 7 2 2 2 2" xfId="29706" xr:uid="{F6B7C7BA-DB97-4C37-8E10-B089171AC958}"/>
    <cellStyle name="Comma 4 2 7 2 2 2 2 2" xfId="60530" xr:uid="{60BDF1D8-1744-4119-94D7-5E9C2F9F8917}"/>
    <cellStyle name="Comma 4 2 7 2 2 2 3" xfId="45120" xr:uid="{89494FF2-BF97-4C03-A4AB-048D06ED2211}"/>
    <cellStyle name="Comma 4 2 7 2 2 3" xfId="21897" xr:uid="{6A4D0361-56E3-4E84-A520-A49954F0C921}"/>
    <cellStyle name="Comma 4 2 7 2 2 3 2" xfId="52721" xr:uid="{EF83AE05-050C-4D75-98AC-356A4351C4D5}"/>
    <cellStyle name="Comma 4 2 7 2 2 4" xfId="37311" xr:uid="{05B99184-CA19-4297-AE1E-400354109A4B}"/>
    <cellStyle name="Comma 4 2 7 2 3" xfId="10492" xr:uid="{DDE7E407-628D-4724-B4DA-B77EE9DEDA87}"/>
    <cellStyle name="Comma 4 2 7 2 3 2" xfId="25903" xr:uid="{C56657FC-C7BD-4332-9BB2-FFFB7B5E291E}"/>
    <cellStyle name="Comma 4 2 7 2 3 2 2" xfId="56727" xr:uid="{65BA6840-D4F4-4219-B87B-B95EC5B78AA4}"/>
    <cellStyle name="Comma 4 2 7 2 3 3" xfId="41317" xr:uid="{9002CB23-796A-4251-BE98-42A2CE7869D7}"/>
    <cellStyle name="Comma 4 2 7 2 4" xfId="18094" xr:uid="{87139D30-94F4-47F8-AB35-807F05F62E1F}"/>
    <cellStyle name="Comma 4 2 7 2 4 2" xfId="48918" xr:uid="{14FC77AC-DE1E-4979-AD34-BE8C8AFE22B5}"/>
    <cellStyle name="Comma 4 2 7 2 5" xfId="33508" xr:uid="{B6126617-E8D0-4FF2-9786-41EA8E7BF8E9}"/>
    <cellStyle name="Comma 4 2 7 3" xfId="4585" xr:uid="{9450DC36-93E7-4645-BB7D-508AF7DFBBD1}"/>
    <cellStyle name="Comma 4 2 7 3 2" xfId="12396" xr:uid="{7F62A0EA-6AD2-4F57-A90B-A90DAA4048E5}"/>
    <cellStyle name="Comma 4 2 7 3 2 2" xfId="27807" xr:uid="{33E3B34E-1356-4719-8AE3-60005C071080}"/>
    <cellStyle name="Comma 4 2 7 3 2 2 2" xfId="58631" xr:uid="{95122792-E8C3-46F5-BA86-A71B03FDBB54}"/>
    <cellStyle name="Comma 4 2 7 3 2 3" xfId="43221" xr:uid="{EE315C01-BC4A-4FEB-A54C-C51C0CD170E5}"/>
    <cellStyle name="Comma 4 2 7 3 3" xfId="19998" xr:uid="{3F1C9EF3-003C-4DE4-8E9B-49E178806880}"/>
    <cellStyle name="Comma 4 2 7 3 3 2" xfId="50822" xr:uid="{BB0A1983-4E2F-4D2A-8ABE-1C70D8A5C6E8}"/>
    <cellStyle name="Comma 4 2 7 3 4" xfId="35412" xr:uid="{1349297B-E9B5-4140-A936-790CF88FDC93}"/>
    <cellStyle name="Comma 4 2 7 4" xfId="8593" xr:uid="{7D9F6219-424B-4FC0-9BB2-6129B1BC7147}"/>
    <cellStyle name="Comma 4 2 7 4 2" xfId="24004" xr:uid="{5B70138C-C4AF-48E0-ADEF-1A0C240BEDBA}"/>
    <cellStyle name="Comma 4 2 7 4 2 2" xfId="54828" xr:uid="{1E876A72-9660-45C9-B9D4-0EDF76EAF415}"/>
    <cellStyle name="Comma 4 2 7 4 3" xfId="39418" xr:uid="{742A94E5-5EF5-40EF-91D6-1050C4916988}"/>
    <cellStyle name="Comma 4 2 7 5" xfId="16195" xr:uid="{2D663D85-3B16-4375-984D-D31DE300392E}"/>
    <cellStyle name="Comma 4 2 7 5 2" xfId="47019" xr:uid="{26A0B1A5-42D4-48A8-8673-1D0DC29D0E66}"/>
    <cellStyle name="Comma 4 2 7 6" xfId="31609" xr:uid="{DFCB96BD-4CBD-4B47-9A13-19C7F0A64A52}"/>
    <cellStyle name="Comma 4 2 8" xfId="1415" xr:uid="{B57519DC-CA63-4C56-B3F6-BC3356E02618}"/>
    <cellStyle name="Comma 4 2 8 2" xfId="3314" xr:uid="{227DB729-AE10-45E4-899F-3F373F48972B}"/>
    <cellStyle name="Comma 4 2 8 2 2" xfId="7117" xr:uid="{D3CA71A8-264F-4C63-BD04-77AEF2D86DEB}"/>
    <cellStyle name="Comma 4 2 8 2 2 2" xfId="14928" xr:uid="{30A8C1FB-9A6E-4DA0-B514-24B650103D36}"/>
    <cellStyle name="Comma 4 2 8 2 2 2 2" xfId="30339" xr:uid="{0D860B36-5A1A-474C-8F8A-C58AF8406869}"/>
    <cellStyle name="Comma 4 2 8 2 2 2 2 2" xfId="61163" xr:uid="{3103A985-31B3-499C-AD9C-8726786BD2A7}"/>
    <cellStyle name="Comma 4 2 8 2 2 2 3" xfId="45753" xr:uid="{0FABF31E-549D-4B6D-8242-33501E17D500}"/>
    <cellStyle name="Comma 4 2 8 2 2 3" xfId="22530" xr:uid="{564D01B1-2381-4B31-8C26-9874A19811A4}"/>
    <cellStyle name="Comma 4 2 8 2 2 3 2" xfId="53354" xr:uid="{B1CE70D8-9C5D-4F80-A289-8051755CA8C2}"/>
    <cellStyle name="Comma 4 2 8 2 2 4" xfId="37944" xr:uid="{186F7594-08C2-4BA4-A72E-824C2536B29D}"/>
    <cellStyle name="Comma 4 2 8 2 3" xfId="11125" xr:uid="{F1DAD874-694B-4435-8FB4-740D78468FE8}"/>
    <cellStyle name="Comma 4 2 8 2 3 2" xfId="26536" xr:uid="{4606333C-FC1E-45F4-820E-8222E61FE638}"/>
    <cellStyle name="Comma 4 2 8 2 3 2 2" xfId="57360" xr:uid="{98493F95-303C-4CFC-B54A-DA905C4CA5E6}"/>
    <cellStyle name="Comma 4 2 8 2 3 3" xfId="41950" xr:uid="{6B9E1660-FA03-49A5-901C-3CC5F08E0FB4}"/>
    <cellStyle name="Comma 4 2 8 2 4" xfId="18727" xr:uid="{F3149A06-F143-49AB-8651-761327526D50}"/>
    <cellStyle name="Comma 4 2 8 2 4 2" xfId="49551" xr:uid="{96FC1571-28F6-48AD-990F-EEE08EA0E11F}"/>
    <cellStyle name="Comma 4 2 8 2 5" xfId="34141" xr:uid="{351CCDBF-2093-48BE-BD26-FB0BA845CCDD}"/>
    <cellStyle name="Comma 4 2 8 3" xfId="5218" xr:uid="{F099EFBB-E248-4C24-BEFF-54FAB3DA44A2}"/>
    <cellStyle name="Comma 4 2 8 3 2" xfId="13029" xr:uid="{5F63DCCD-A23C-4810-8EDF-9709B4076549}"/>
    <cellStyle name="Comma 4 2 8 3 2 2" xfId="28440" xr:uid="{906ECA47-BC75-4B90-9108-47F37BE68602}"/>
    <cellStyle name="Comma 4 2 8 3 2 2 2" xfId="59264" xr:uid="{C2F7E2F0-1BE6-444B-96F7-2D558672D2BB}"/>
    <cellStyle name="Comma 4 2 8 3 2 3" xfId="43854" xr:uid="{17330BED-0B0A-414B-BD45-088DDD8EC975}"/>
    <cellStyle name="Comma 4 2 8 3 3" xfId="20631" xr:uid="{E76B4582-C99A-4542-9F7E-F4A539A7D3BE}"/>
    <cellStyle name="Comma 4 2 8 3 3 2" xfId="51455" xr:uid="{30BF781A-689B-4D47-9E25-92817FC8157B}"/>
    <cellStyle name="Comma 4 2 8 3 4" xfId="36045" xr:uid="{E5E23769-5B53-4F64-A12F-0EA6ED47DA59}"/>
    <cellStyle name="Comma 4 2 8 4" xfId="9226" xr:uid="{42DE296A-D45C-4F75-9852-A4027FC60125}"/>
    <cellStyle name="Comma 4 2 8 4 2" xfId="24637" xr:uid="{C4689B31-67A0-4C09-BA65-E13DB5DFD01E}"/>
    <cellStyle name="Comma 4 2 8 4 2 2" xfId="55461" xr:uid="{5F75EA4C-95F5-46F0-A00D-72051588E781}"/>
    <cellStyle name="Comma 4 2 8 4 3" xfId="40051" xr:uid="{669645B4-0192-4049-B441-7EB18D0578DA}"/>
    <cellStyle name="Comma 4 2 8 5" xfId="16828" xr:uid="{E57FF28D-F215-46F2-9AF5-C93534FBADE3}"/>
    <cellStyle name="Comma 4 2 8 5 2" xfId="47652" xr:uid="{CBAF856E-55F2-4A87-8087-417895853FE0}"/>
    <cellStyle name="Comma 4 2 8 6" xfId="32242" xr:uid="{D22AACF8-313F-4D26-B22E-27EE372432D8}"/>
    <cellStyle name="Comma 4 2 9" xfId="2048" xr:uid="{62AC4472-344E-4965-B097-2B9D3356B69A}"/>
    <cellStyle name="Comma 4 2 9 2" xfId="5851" xr:uid="{ADA27521-D7F5-4708-AEBD-46F420F441D7}"/>
    <cellStyle name="Comma 4 2 9 2 2" xfId="13662" xr:uid="{92D2A3AD-098D-47DF-9E62-B465D7392A34}"/>
    <cellStyle name="Comma 4 2 9 2 2 2" xfId="29073" xr:uid="{9D27F101-5F82-4BB0-A222-84798CA0E0D9}"/>
    <cellStyle name="Comma 4 2 9 2 2 2 2" xfId="59897" xr:uid="{13A8B979-1440-4364-A3D6-E24397CBF1D7}"/>
    <cellStyle name="Comma 4 2 9 2 2 3" xfId="44487" xr:uid="{7EF1A6CD-3E30-4137-855C-EC6ED62A87A8}"/>
    <cellStyle name="Comma 4 2 9 2 3" xfId="21264" xr:uid="{188497CD-4664-4DFC-B42E-7499D66222D7}"/>
    <cellStyle name="Comma 4 2 9 2 3 2" xfId="52088" xr:uid="{0038B198-BD70-4A3E-8257-F0ACAF0F8335}"/>
    <cellStyle name="Comma 4 2 9 2 4" xfId="36678" xr:uid="{480FA462-AF61-4E16-9B60-9F6EF7C5FFA4}"/>
    <cellStyle name="Comma 4 2 9 3" xfId="9859" xr:uid="{514C9F6D-9A21-4C32-BA16-A4C270D8BB34}"/>
    <cellStyle name="Comma 4 2 9 3 2" xfId="25270" xr:uid="{2814F867-7598-4EC8-9F3E-9366CAE52685}"/>
    <cellStyle name="Comma 4 2 9 3 2 2" xfId="56094" xr:uid="{074A6FC6-FFF3-4FF1-B392-A5DB350E3E05}"/>
    <cellStyle name="Comma 4 2 9 3 3" xfId="40684" xr:uid="{0420BD38-D5BE-49B3-AEDE-6B62F9AB487E}"/>
    <cellStyle name="Comma 4 2 9 4" xfId="17461" xr:uid="{57782FBE-5027-4DCA-B744-433CD22E7C5D}"/>
    <cellStyle name="Comma 4 2 9 4 2" xfId="48285" xr:uid="{2FB1344C-3DE3-4B0E-9CDF-0D6F88C8647D}"/>
    <cellStyle name="Comma 4 2 9 5" xfId="32875" xr:uid="{E35CA417-FCFE-4E6E-9827-DE69BEF06435}"/>
    <cellStyle name="Comma 4 3" xfId="205" xr:uid="{EDAE959F-DF25-4BF1-85E9-1DED62D00FF3}"/>
    <cellStyle name="Comma 4 3 10" xfId="7816" xr:uid="{14CC7540-301B-4A12-8606-D3DDD533A2A3}"/>
    <cellStyle name="Comma 4 3 10 2" xfId="23227" xr:uid="{7F832C30-EDFD-48A2-930E-ACEBD7F3DFCC}"/>
    <cellStyle name="Comma 4 3 10 2 2" xfId="54051" xr:uid="{B5628C44-68BF-4AF6-8537-724A752814BF}"/>
    <cellStyle name="Comma 4 3 10 3" xfId="38641" xr:uid="{B8C815CD-155F-49D7-A12D-5B83FA9FAB03}"/>
    <cellStyle name="Comma 4 3 11" xfId="15627" xr:uid="{7E1498BC-C04A-4CEB-8CD2-7A90C4DD003C}"/>
    <cellStyle name="Comma 4 3 11 2" xfId="46451" xr:uid="{64680F6A-6A9A-4223-8ADC-C8D48884076B}"/>
    <cellStyle name="Comma 4 3 12" xfId="31041" xr:uid="{05F18123-B920-41B7-B4C6-3C91C352A417}"/>
    <cellStyle name="Comma 4 3 2" xfId="287" xr:uid="{C68D59C1-57BA-4172-985A-C99B4D243BCB}"/>
    <cellStyle name="Comma 4 3 2 10" xfId="15709" xr:uid="{E96BE856-62C2-441E-AD42-CC70CE1A5EFE}"/>
    <cellStyle name="Comma 4 3 2 10 2" xfId="46533" xr:uid="{67EAE2B3-D3F7-4E7C-8C45-2EE706068143}"/>
    <cellStyle name="Comma 4 3 2 11" xfId="31123" xr:uid="{0C19FCA4-817B-472F-82B9-80DB425E9FAE}"/>
    <cellStyle name="Comma 4 3 2 2" xfId="718" xr:uid="{A72FB8EC-6888-49FC-95B4-F75E8679C3FC}"/>
    <cellStyle name="Comma 4 3 2 2 2" xfId="1351" xr:uid="{60EC878E-3D1C-44AE-B829-F145119B3952}"/>
    <cellStyle name="Comma 4 3 2 2 2 2" xfId="3250" xr:uid="{D6B6A0D8-99E0-45C0-98C9-384C51B44232}"/>
    <cellStyle name="Comma 4 3 2 2 2 2 2" xfId="7053" xr:uid="{77954FE6-B454-4248-A609-632F2E200CBF}"/>
    <cellStyle name="Comma 4 3 2 2 2 2 2 2" xfId="14864" xr:uid="{930BD175-CC22-44EC-B63C-4D8C22F669A5}"/>
    <cellStyle name="Comma 4 3 2 2 2 2 2 2 2" xfId="30275" xr:uid="{1C1BC423-C579-4EDA-A0D6-D3CE1B2B249F}"/>
    <cellStyle name="Comma 4 3 2 2 2 2 2 2 2 2" xfId="61099" xr:uid="{C93DDBEA-476E-4562-864B-9BD371784D63}"/>
    <cellStyle name="Comma 4 3 2 2 2 2 2 2 3" xfId="45689" xr:uid="{4E82179F-AE85-4945-B09C-444AFF8747D6}"/>
    <cellStyle name="Comma 4 3 2 2 2 2 2 3" xfId="22466" xr:uid="{D465A000-1090-4EA0-A58D-5D662E2FFED6}"/>
    <cellStyle name="Comma 4 3 2 2 2 2 2 3 2" xfId="53290" xr:uid="{CAAE1685-4CB6-4BB1-9520-E4A0D96C3AC5}"/>
    <cellStyle name="Comma 4 3 2 2 2 2 2 4" xfId="37880" xr:uid="{39302D80-4586-408B-95BE-C555C3010002}"/>
    <cellStyle name="Comma 4 3 2 2 2 2 3" xfId="11061" xr:uid="{464CAC57-C81B-4991-9BB1-A68E7CA31234}"/>
    <cellStyle name="Comma 4 3 2 2 2 2 3 2" xfId="26472" xr:uid="{44BAA0C7-2EF0-4B77-9B2B-561E01BEFE7C}"/>
    <cellStyle name="Comma 4 3 2 2 2 2 3 2 2" xfId="57296" xr:uid="{DDD96154-505E-42B4-B2D0-064FBB294C26}"/>
    <cellStyle name="Comma 4 3 2 2 2 2 3 3" xfId="41886" xr:uid="{9CA1F621-8F88-4580-9B6F-B4C09B6C8750}"/>
    <cellStyle name="Comma 4 3 2 2 2 2 4" xfId="18663" xr:uid="{C64FA30A-3108-4249-884E-1E463F5F9A91}"/>
    <cellStyle name="Comma 4 3 2 2 2 2 4 2" xfId="49487" xr:uid="{0A0C1993-B223-4A8E-B34C-10A227158CDF}"/>
    <cellStyle name="Comma 4 3 2 2 2 2 5" xfId="34077" xr:uid="{63ABFF8D-6105-4617-8C68-29A9C86B1FBE}"/>
    <cellStyle name="Comma 4 3 2 2 2 3" xfId="5154" xr:uid="{B760A065-9DA0-4D22-9E1B-57DE1C769720}"/>
    <cellStyle name="Comma 4 3 2 2 2 3 2" xfId="12965" xr:uid="{BE646F78-4966-486D-BB71-471D5411CBA7}"/>
    <cellStyle name="Comma 4 3 2 2 2 3 2 2" xfId="28376" xr:uid="{6EA8956B-C7CA-4784-9961-CDA7DB120FBF}"/>
    <cellStyle name="Comma 4 3 2 2 2 3 2 2 2" xfId="59200" xr:uid="{1B008912-0826-48A8-8449-886DCDE8B153}"/>
    <cellStyle name="Comma 4 3 2 2 2 3 2 3" xfId="43790" xr:uid="{C12EE39E-01A2-4973-B658-2EC3BA55EE57}"/>
    <cellStyle name="Comma 4 3 2 2 2 3 3" xfId="20567" xr:uid="{F1F803AF-E66E-4A70-888F-794F6531A82C}"/>
    <cellStyle name="Comma 4 3 2 2 2 3 3 2" xfId="51391" xr:uid="{35CF8078-D0BE-49AD-91AC-67F369145227}"/>
    <cellStyle name="Comma 4 3 2 2 2 3 4" xfId="35981" xr:uid="{E70260FD-9CD2-4A4E-B096-C313775B0F77}"/>
    <cellStyle name="Comma 4 3 2 2 2 4" xfId="9162" xr:uid="{03D4246E-993C-4D1C-95F4-0E227A76DB4A}"/>
    <cellStyle name="Comma 4 3 2 2 2 4 2" xfId="24573" xr:uid="{0D9DCC7B-B8E9-4F40-B67A-137E23DD6304}"/>
    <cellStyle name="Comma 4 3 2 2 2 4 2 2" xfId="55397" xr:uid="{B97DD640-CC2E-4EF6-A328-C7BE8BD8B874}"/>
    <cellStyle name="Comma 4 3 2 2 2 4 3" xfId="39987" xr:uid="{2F3D97FB-32E1-42C2-B4EF-DAAF8377ED44}"/>
    <cellStyle name="Comma 4 3 2 2 2 5" xfId="16764" xr:uid="{437B6D4D-8EA3-4321-A399-486572DBB86D}"/>
    <cellStyle name="Comma 4 3 2 2 2 5 2" xfId="47588" xr:uid="{0BCB21A2-A929-436F-B714-CDFF6364D6FA}"/>
    <cellStyle name="Comma 4 3 2 2 2 6" xfId="32178" xr:uid="{25032C12-59D7-4256-A8C3-D06333101EC9}"/>
    <cellStyle name="Comma 4 3 2 2 3" xfId="1984" xr:uid="{447F5A11-E52C-4B5D-A2BF-8141771C658D}"/>
    <cellStyle name="Comma 4 3 2 2 3 2" xfId="3883" xr:uid="{C3DA0135-86FB-42F1-80A8-0D9F6A238EB8}"/>
    <cellStyle name="Comma 4 3 2 2 3 2 2" xfId="7686" xr:uid="{67B5E129-8F8F-4BBD-B7CE-B3D074B564B0}"/>
    <cellStyle name="Comma 4 3 2 2 3 2 2 2" xfId="15497" xr:uid="{635D5604-BE7A-465B-8170-BB5090C6B14E}"/>
    <cellStyle name="Comma 4 3 2 2 3 2 2 2 2" xfId="30908" xr:uid="{066FF766-D177-476C-B929-0629527810A1}"/>
    <cellStyle name="Comma 4 3 2 2 3 2 2 2 2 2" xfId="61732" xr:uid="{8E76C58B-B7AE-4107-A0C2-AFD77B72707A}"/>
    <cellStyle name="Comma 4 3 2 2 3 2 2 2 3" xfId="46322" xr:uid="{BC64E5C4-C20B-4D69-B14E-6077AC13ED53}"/>
    <cellStyle name="Comma 4 3 2 2 3 2 2 3" xfId="23099" xr:uid="{501F7543-1B14-422A-8FB9-0309616DF32E}"/>
    <cellStyle name="Comma 4 3 2 2 3 2 2 3 2" xfId="53923" xr:uid="{84ABBFF6-7EE0-47FA-9197-43B880FB252F}"/>
    <cellStyle name="Comma 4 3 2 2 3 2 2 4" xfId="38513" xr:uid="{4D8DC331-99D3-43A2-8DAA-E1B449B4EABA}"/>
    <cellStyle name="Comma 4 3 2 2 3 2 3" xfId="11694" xr:uid="{4CC1D8BF-DEE9-4D85-B9AE-2E96568FF5C2}"/>
    <cellStyle name="Comma 4 3 2 2 3 2 3 2" xfId="27105" xr:uid="{47EFDC2B-7004-4297-8B67-E01DE82E2D38}"/>
    <cellStyle name="Comma 4 3 2 2 3 2 3 2 2" xfId="57929" xr:uid="{E9D9C530-3900-48BF-917C-51A50A322CC7}"/>
    <cellStyle name="Comma 4 3 2 2 3 2 3 3" xfId="42519" xr:uid="{3ADADD15-7A8F-405B-B0A2-8E2A21D4AB16}"/>
    <cellStyle name="Comma 4 3 2 2 3 2 4" xfId="19296" xr:uid="{A689D15D-B6E4-4D38-9985-FAEDC6FC7032}"/>
    <cellStyle name="Comma 4 3 2 2 3 2 4 2" xfId="50120" xr:uid="{43843DEA-2CFF-42D3-A4A4-EC7D5E8D3FAC}"/>
    <cellStyle name="Comma 4 3 2 2 3 2 5" xfId="34710" xr:uid="{0DFF8F1D-C86F-4573-88D5-86DB643B6EB5}"/>
    <cellStyle name="Comma 4 3 2 2 3 3" xfId="5787" xr:uid="{3B007E2B-7DE9-4BFD-A1D0-06B68774DDB5}"/>
    <cellStyle name="Comma 4 3 2 2 3 3 2" xfId="13598" xr:uid="{8EBB789C-A251-424F-8319-EC932843540A}"/>
    <cellStyle name="Comma 4 3 2 2 3 3 2 2" xfId="29009" xr:uid="{3A732499-0309-4FAF-B57D-F8D9CDEA86E8}"/>
    <cellStyle name="Comma 4 3 2 2 3 3 2 2 2" xfId="59833" xr:uid="{72E05974-8A8F-4BE2-9BE8-AAC2B396787A}"/>
    <cellStyle name="Comma 4 3 2 2 3 3 2 3" xfId="44423" xr:uid="{0FD91A4E-CA10-4FCD-BAD7-0790C3591A2F}"/>
    <cellStyle name="Comma 4 3 2 2 3 3 3" xfId="21200" xr:uid="{9385842E-07A6-4CD8-9FC7-AA340EAD2E34}"/>
    <cellStyle name="Comma 4 3 2 2 3 3 3 2" xfId="52024" xr:uid="{5DE85FD6-8F01-45F6-9088-5431ACAC0937}"/>
    <cellStyle name="Comma 4 3 2 2 3 3 4" xfId="36614" xr:uid="{7772305B-8A63-44C8-9432-F463E0871B62}"/>
    <cellStyle name="Comma 4 3 2 2 3 4" xfId="9795" xr:uid="{09A1D5BD-59D6-4606-B1DC-68E6C76A5D47}"/>
    <cellStyle name="Comma 4 3 2 2 3 4 2" xfId="25206" xr:uid="{F500481B-3CA4-40AA-B52B-866B3C417C1D}"/>
    <cellStyle name="Comma 4 3 2 2 3 4 2 2" xfId="56030" xr:uid="{71EFFD0F-F218-481B-90FF-459FD53B40C9}"/>
    <cellStyle name="Comma 4 3 2 2 3 4 3" xfId="40620" xr:uid="{8E630F1B-435A-43D4-8E4C-52E9273E5541}"/>
    <cellStyle name="Comma 4 3 2 2 3 5" xfId="17397" xr:uid="{62AFFBC3-43E0-4324-8680-28BF3FDE9DD0}"/>
    <cellStyle name="Comma 4 3 2 2 3 5 2" xfId="48221" xr:uid="{D81AB453-96DE-4C9A-8B44-6F5869BE1A4B}"/>
    <cellStyle name="Comma 4 3 2 2 3 6" xfId="32811" xr:uid="{1A896A3C-6B76-4B3F-BDBB-AD1361A6DE59}"/>
    <cellStyle name="Comma 4 3 2 2 4" xfId="2617" xr:uid="{E3C259AF-98AC-4D00-872C-366C52E81B2F}"/>
    <cellStyle name="Comma 4 3 2 2 4 2" xfId="6420" xr:uid="{251E5500-E5A3-4A13-89E6-4258EA68C984}"/>
    <cellStyle name="Comma 4 3 2 2 4 2 2" xfId="14231" xr:uid="{1C141689-C7C7-43BD-B5FD-A1F4D6BBA2B8}"/>
    <cellStyle name="Comma 4 3 2 2 4 2 2 2" xfId="29642" xr:uid="{9B2D8CE3-F9ED-4AD7-9F23-74FF68AF31BB}"/>
    <cellStyle name="Comma 4 3 2 2 4 2 2 2 2" xfId="60466" xr:uid="{135B46F6-E94A-4BB0-9C83-3F1DED186620}"/>
    <cellStyle name="Comma 4 3 2 2 4 2 2 3" xfId="45056" xr:uid="{E189C752-AEB9-4257-AD0F-9D9C5C332F14}"/>
    <cellStyle name="Comma 4 3 2 2 4 2 3" xfId="21833" xr:uid="{EAC61A19-BCFE-4A02-9257-A139828BEAC4}"/>
    <cellStyle name="Comma 4 3 2 2 4 2 3 2" xfId="52657" xr:uid="{FAFBB9B6-61C5-4AEA-95A4-039F7162DECE}"/>
    <cellStyle name="Comma 4 3 2 2 4 2 4" xfId="37247" xr:uid="{6F9DBFFE-D2EC-44CE-8DA2-26DC84FB9F0A}"/>
    <cellStyle name="Comma 4 3 2 2 4 3" xfId="10428" xr:uid="{6BED7B54-142D-42A1-9308-B0374AF46929}"/>
    <cellStyle name="Comma 4 3 2 2 4 3 2" xfId="25839" xr:uid="{194F66A2-0808-4B25-A7A7-048A69E7EBC5}"/>
    <cellStyle name="Comma 4 3 2 2 4 3 2 2" xfId="56663" xr:uid="{7AA171E1-C2C4-4992-BE04-6955DC5C2378}"/>
    <cellStyle name="Comma 4 3 2 2 4 3 3" xfId="41253" xr:uid="{05C5A08F-C85B-4A31-B462-CDB58C917877}"/>
    <cellStyle name="Comma 4 3 2 2 4 4" xfId="18030" xr:uid="{02DDF59E-2AF6-4E99-8C3C-0855DB5C4C7B}"/>
    <cellStyle name="Comma 4 3 2 2 4 4 2" xfId="48854" xr:uid="{128C4C83-4C00-47EF-A8D2-2F4C1CB662D3}"/>
    <cellStyle name="Comma 4 3 2 2 4 5" xfId="33444" xr:uid="{3896449D-7258-4256-8D91-DD1231446D13}"/>
    <cellStyle name="Comma 4 3 2 2 5" xfId="4521" xr:uid="{8C1ADD9B-5064-4C2D-907E-B6330EC856BA}"/>
    <cellStyle name="Comma 4 3 2 2 5 2" xfId="12332" xr:uid="{B815E8A7-5D9A-43B1-8753-C166C2928EBC}"/>
    <cellStyle name="Comma 4 3 2 2 5 2 2" xfId="27743" xr:uid="{DA69CFB3-1DE1-4D15-876B-B584A90EFA0C}"/>
    <cellStyle name="Comma 4 3 2 2 5 2 2 2" xfId="58567" xr:uid="{E19C8367-F5EF-41E1-8C11-5225827D9B1A}"/>
    <cellStyle name="Comma 4 3 2 2 5 2 3" xfId="43157" xr:uid="{2EC398B8-D272-40C0-A1E9-4989C5EFCFE2}"/>
    <cellStyle name="Comma 4 3 2 2 5 3" xfId="19934" xr:uid="{138B3E0E-1619-486C-AA1F-8606CB1182DE}"/>
    <cellStyle name="Comma 4 3 2 2 5 3 2" xfId="50758" xr:uid="{245B8385-A60A-46F0-9244-0094139ED1BE}"/>
    <cellStyle name="Comma 4 3 2 2 5 4" xfId="35348" xr:uid="{6E13785E-BF69-4046-8218-B1B3291FC00C}"/>
    <cellStyle name="Comma 4 3 2 2 6" xfId="8529" xr:uid="{90E3B766-D8FF-49B5-B7C5-0638AED8599C}"/>
    <cellStyle name="Comma 4 3 2 2 6 2" xfId="23940" xr:uid="{8448672C-358F-498E-BBC0-71417F66D222}"/>
    <cellStyle name="Comma 4 3 2 2 6 2 2" xfId="54764" xr:uid="{38A8303A-BC26-49F8-B354-90578188E5C1}"/>
    <cellStyle name="Comma 4 3 2 2 6 3" xfId="39354" xr:uid="{19D8BCE9-B2A3-487F-9C83-26D48E948E6A}"/>
    <cellStyle name="Comma 4 3 2 2 7" xfId="16131" xr:uid="{9202E648-61F2-44BC-85D3-0F0C1EAF716E}"/>
    <cellStyle name="Comma 4 3 2 2 7 2" xfId="46955" xr:uid="{5E339B21-ABC5-45A6-B101-15376043A219}"/>
    <cellStyle name="Comma 4 3 2 2 8" xfId="31545" xr:uid="{934487BF-EEEC-4F85-AAA0-B6B14B2F4F06}"/>
    <cellStyle name="Comma 4 3 2 3" xfId="509" xr:uid="{69BA786E-ADC4-4AA8-A4B5-DA9B305B29C2}"/>
    <cellStyle name="Comma 4 3 2 3 2" xfId="1142" xr:uid="{9245DF8D-7958-46AE-95BF-15A612C99C95}"/>
    <cellStyle name="Comma 4 3 2 3 2 2" xfId="3041" xr:uid="{F410DBF1-C47B-4937-B800-8F47829273AA}"/>
    <cellStyle name="Comma 4 3 2 3 2 2 2" xfId="6844" xr:uid="{39A670D6-7077-4D76-BC57-A335057366FF}"/>
    <cellStyle name="Comma 4 3 2 3 2 2 2 2" xfId="14655" xr:uid="{DA3EE621-7F01-461B-BBEB-5E00C5C32CBB}"/>
    <cellStyle name="Comma 4 3 2 3 2 2 2 2 2" xfId="30066" xr:uid="{1EA6D8A4-BF9C-435C-B6E7-33A771E4EB53}"/>
    <cellStyle name="Comma 4 3 2 3 2 2 2 2 2 2" xfId="60890" xr:uid="{744E8C1E-7C1C-4AD9-944B-6373537004CC}"/>
    <cellStyle name="Comma 4 3 2 3 2 2 2 2 3" xfId="45480" xr:uid="{28AA22C1-07CF-4DC7-9C61-B305EAB64AF7}"/>
    <cellStyle name="Comma 4 3 2 3 2 2 2 3" xfId="22257" xr:uid="{C0A6A722-80E8-42ED-BD63-935B3A982D5E}"/>
    <cellStyle name="Comma 4 3 2 3 2 2 2 3 2" xfId="53081" xr:uid="{1CFEF1B9-0EFD-4B59-9DA1-35D39B3E4FC8}"/>
    <cellStyle name="Comma 4 3 2 3 2 2 2 4" xfId="37671" xr:uid="{963531CF-F3A8-44B7-A3A8-AC6EC0CFEB6B}"/>
    <cellStyle name="Comma 4 3 2 3 2 2 3" xfId="10852" xr:uid="{E73D3E61-D589-4445-9671-97C2F9D2BBDB}"/>
    <cellStyle name="Comma 4 3 2 3 2 2 3 2" xfId="26263" xr:uid="{C2F3A0A3-B955-40B9-B4CA-DBD44725B5EA}"/>
    <cellStyle name="Comma 4 3 2 3 2 2 3 2 2" xfId="57087" xr:uid="{D6B2446C-2C6E-4648-B1A3-98A5E881A537}"/>
    <cellStyle name="Comma 4 3 2 3 2 2 3 3" xfId="41677" xr:uid="{13E381EE-0511-46CE-ACFD-857F838D4BD5}"/>
    <cellStyle name="Comma 4 3 2 3 2 2 4" xfId="18454" xr:uid="{C8927E21-0DD5-4072-A531-D67329AA9CCD}"/>
    <cellStyle name="Comma 4 3 2 3 2 2 4 2" xfId="49278" xr:uid="{A9A6A917-5AC9-4809-ABCE-3003AC3B6053}"/>
    <cellStyle name="Comma 4 3 2 3 2 2 5" xfId="33868" xr:uid="{35D1E2A5-D106-405D-A61C-C2BA89BE6960}"/>
    <cellStyle name="Comma 4 3 2 3 2 3" xfId="4945" xr:uid="{4C208594-5F4E-49BA-B699-7E9BBE4F5454}"/>
    <cellStyle name="Comma 4 3 2 3 2 3 2" xfId="12756" xr:uid="{2560BC02-28E3-4B89-A545-D41EDD487773}"/>
    <cellStyle name="Comma 4 3 2 3 2 3 2 2" xfId="28167" xr:uid="{200AFB03-33BF-448C-914D-51B26F7C5D0C}"/>
    <cellStyle name="Comma 4 3 2 3 2 3 2 2 2" xfId="58991" xr:uid="{E323F4BF-BEEE-495C-816D-9F0EBD57046A}"/>
    <cellStyle name="Comma 4 3 2 3 2 3 2 3" xfId="43581" xr:uid="{DAC89E28-C198-4549-9328-4416CC1B9170}"/>
    <cellStyle name="Comma 4 3 2 3 2 3 3" xfId="20358" xr:uid="{80EAA97C-B4CF-4209-B3E4-90D7AAC6727F}"/>
    <cellStyle name="Comma 4 3 2 3 2 3 3 2" xfId="51182" xr:uid="{905BB82B-A5CA-45C4-B0AB-6D797F08B588}"/>
    <cellStyle name="Comma 4 3 2 3 2 3 4" xfId="35772" xr:uid="{FEBF1D1C-2021-42E1-BCC0-582E05A792BE}"/>
    <cellStyle name="Comma 4 3 2 3 2 4" xfId="8953" xr:uid="{C5C0B162-CC16-43DE-ABCB-519A7FBA2564}"/>
    <cellStyle name="Comma 4 3 2 3 2 4 2" xfId="24364" xr:uid="{A735C0A4-228B-48C2-9F86-BCB437DAD99D}"/>
    <cellStyle name="Comma 4 3 2 3 2 4 2 2" xfId="55188" xr:uid="{990B736D-D26C-49EE-89E9-B9FE84879014}"/>
    <cellStyle name="Comma 4 3 2 3 2 4 3" xfId="39778" xr:uid="{12E0EEF1-0556-4067-9713-7515A9A48F69}"/>
    <cellStyle name="Comma 4 3 2 3 2 5" xfId="16555" xr:uid="{CD818475-3423-4224-AEA1-69CF86624262}"/>
    <cellStyle name="Comma 4 3 2 3 2 5 2" xfId="47379" xr:uid="{173C2FC2-D3AC-4EB1-9331-1A43DC57F4EC}"/>
    <cellStyle name="Comma 4 3 2 3 2 6" xfId="31969" xr:uid="{2B9C0FE9-2693-4111-8EB6-7C20EDE6D7CE}"/>
    <cellStyle name="Comma 4 3 2 3 3" xfId="1775" xr:uid="{22012A99-A4BA-41BA-908E-54F01BB44CC9}"/>
    <cellStyle name="Comma 4 3 2 3 3 2" xfId="3674" xr:uid="{6BA25F30-861C-4FCE-8EE2-F29016516776}"/>
    <cellStyle name="Comma 4 3 2 3 3 2 2" xfId="7477" xr:uid="{62C8C0F0-BBCE-4E57-971C-AEC53C49717F}"/>
    <cellStyle name="Comma 4 3 2 3 3 2 2 2" xfId="15288" xr:uid="{9C6D8279-AA53-4CE0-8B1A-41C56D74211E}"/>
    <cellStyle name="Comma 4 3 2 3 3 2 2 2 2" xfId="30699" xr:uid="{7C6E745C-648C-43E4-B4CD-57E24ABDBB5F}"/>
    <cellStyle name="Comma 4 3 2 3 3 2 2 2 2 2" xfId="61523" xr:uid="{C8478479-3715-4E3B-B836-BEFAA0110582}"/>
    <cellStyle name="Comma 4 3 2 3 3 2 2 2 3" xfId="46113" xr:uid="{D33D51F4-8924-473C-A19F-69214223960D}"/>
    <cellStyle name="Comma 4 3 2 3 3 2 2 3" xfId="22890" xr:uid="{9965F826-D9BC-42C8-96CE-72E2066063F2}"/>
    <cellStyle name="Comma 4 3 2 3 3 2 2 3 2" xfId="53714" xr:uid="{00E62958-4269-4269-88DA-562562A8AAA0}"/>
    <cellStyle name="Comma 4 3 2 3 3 2 2 4" xfId="38304" xr:uid="{C0AF1880-4653-4966-BE9E-8207A0C16F0C}"/>
    <cellStyle name="Comma 4 3 2 3 3 2 3" xfId="11485" xr:uid="{CE0C5250-68BE-4F9B-9594-4C217FD3B072}"/>
    <cellStyle name="Comma 4 3 2 3 3 2 3 2" xfId="26896" xr:uid="{1ECD4924-83A7-48A0-8B83-4625FB480821}"/>
    <cellStyle name="Comma 4 3 2 3 3 2 3 2 2" xfId="57720" xr:uid="{BADFDB04-2BEF-4B3F-9821-0B4375CE42FE}"/>
    <cellStyle name="Comma 4 3 2 3 3 2 3 3" xfId="42310" xr:uid="{D77CE05B-FE69-4614-A837-4969B86A71FB}"/>
    <cellStyle name="Comma 4 3 2 3 3 2 4" xfId="19087" xr:uid="{D13E23FD-B7EC-4148-A65C-9337EC964900}"/>
    <cellStyle name="Comma 4 3 2 3 3 2 4 2" xfId="49911" xr:uid="{DA83FD8B-2D48-4C53-A26D-33264ED4F982}"/>
    <cellStyle name="Comma 4 3 2 3 3 2 5" xfId="34501" xr:uid="{7AD97018-0430-4FDA-8821-D286A8748A7E}"/>
    <cellStyle name="Comma 4 3 2 3 3 3" xfId="5578" xr:uid="{1AC9EA62-F2E7-4E02-BD26-1ECF8A750A4D}"/>
    <cellStyle name="Comma 4 3 2 3 3 3 2" xfId="13389" xr:uid="{2DF1C219-90B1-4439-AF54-2FD5493B9F17}"/>
    <cellStyle name="Comma 4 3 2 3 3 3 2 2" xfId="28800" xr:uid="{A9CEEECD-E5F5-42C5-A829-E677CB1EB1CF}"/>
    <cellStyle name="Comma 4 3 2 3 3 3 2 2 2" xfId="59624" xr:uid="{E141E46C-BC72-4666-A0B9-8D2DF439BFF4}"/>
    <cellStyle name="Comma 4 3 2 3 3 3 2 3" xfId="44214" xr:uid="{DA12629F-D8BD-4506-89F9-DA0DD017F82A}"/>
    <cellStyle name="Comma 4 3 2 3 3 3 3" xfId="20991" xr:uid="{64F2EC80-2CEB-438C-ABAE-62A2167E7F1F}"/>
    <cellStyle name="Comma 4 3 2 3 3 3 3 2" xfId="51815" xr:uid="{D4C0B2F8-9AA3-49E1-804F-018932CF0CEF}"/>
    <cellStyle name="Comma 4 3 2 3 3 3 4" xfId="36405" xr:uid="{6903A16E-1D49-4D15-81FE-1642210F1F0E}"/>
    <cellStyle name="Comma 4 3 2 3 3 4" xfId="9586" xr:uid="{235C8AA3-A118-437C-8187-AD468ADFAC82}"/>
    <cellStyle name="Comma 4 3 2 3 3 4 2" xfId="24997" xr:uid="{6FA676D9-A920-4007-8726-6983BA92AE01}"/>
    <cellStyle name="Comma 4 3 2 3 3 4 2 2" xfId="55821" xr:uid="{676EC335-089F-4AF7-A297-7835B10610D0}"/>
    <cellStyle name="Comma 4 3 2 3 3 4 3" xfId="40411" xr:uid="{A72FCF7B-66F7-4A9B-923E-A552BC526CC8}"/>
    <cellStyle name="Comma 4 3 2 3 3 5" xfId="17188" xr:uid="{0A63145D-8D37-4A3A-98D1-8FE683A2D2EC}"/>
    <cellStyle name="Comma 4 3 2 3 3 5 2" xfId="48012" xr:uid="{361DD63C-BAC7-4BE6-8F20-0AAAD6945067}"/>
    <cellStyle name="Comma 4 3 2 3 3 6" xfId="32602" xr:uid="{F68502BF-114C-4FB2-9A7E-C91930821789}"/>
    <cellStyle name="Comma 4 3 2 3 4" xfId="2408" xr:uid="{DF91197A-2CB9-4791-8801-9EBC37C00211}"/>
    <cellStyle name="Comma 4 3 2 3 4 2" xfId="6211" xr:uid="{27636B0B-4072-457F-9480-C0C418805C10}"/>
    <cellStyle name="Comma 4 3 2 3 4 2 2" xfId="14022" xr:uid="{A6568556-1559-4DC0-A2F8-9AB9C96623FD}"/>
    <cellStyle name="Comma 4 3 2 3 4 2 2 2" xfId="29433" xr:uid="{40C42B7E-53D1-4D20-A8EA-A9A4884DFEE6}"/>
    <cellStyle name="Comma 4 3 2 3 4 2 2 2 2" xfId="60257" xr:uid="{0DE2B771-C149-4149-8CAF-ABD562AC67EA}"/>
    <cellStyle name="Comma 4 3 2 3 4 2 2 3" xfId="44847" xr:uid="{F03CAC98-A79B-4DAF-95C4-2F27032EDA0A}"/>
    <cellStyle name="Comma 4 3 2 3 4 2 3" xfId="21624" xr:uid="{5BAEB897-AE19-4A77-ACAF-A3357F8DBBF8}"/>
    <cellStyle name="Comma 4 3 2 3 4 2 3 2" xfId="52448" xr:uid="{CE61C504-C92C-4898-AD59-6EBACAB31D39}"/>
    <cellStyle name="Comma 4 3 2 3 4 2 4" xfId="37038" xr:uid="{CA87200A-FC8E-4EEE-93B9-7C6C153D2AF5}"/>
    <cellStyle name="Comma 4 3 2 3 4 3" xfId="10219" xr:uid="{004316EB-045C-4274-812F-97D53AF5B560}"/>
    <cellStyle name="Comma 4 3 2 3 4 3 2" xfId="25630" xr:uid="{BC3E7E1C-5D85-4A87-91DA-353430495516}"/>
    <cellStyle name="Comma 4 3 2 3 4 3 2 2" xfId="56454" xr:uid="{E694587E-CCB8-4A7F-AD0F-E60E7821955C}"/>
    <cellStyle name="Comma 4 3 2 3 4 3 3" xfId="41044" xr:uid="{DFEB31F0-3A9F-4A90-868E-1152EBFD0451}"/>
    <cellStyle name="Comma 4 3 2 3 4 4" xfId="17821" xr:uid="{18ECC1AB-63B6-4A29-963F-72AE7D00A9A7}"/>
    <cellStyle name="Comma 4 3 2 3 4 4 2" xfId="48645" xr:uid="{C556495F-B147-406B-8E72-750EC01EA083}"/>
    <cellStyle name="Comma 4 3 2 3 4 5" xfId="33235" xr:uid="{F01393E1-7ABE-48B1-9B91-D2045844401B}"/>
    <cellStyle name="Comma 4 3 2 3 5" xfId="4312" xr:uid="{2C433CBA-C38D-43ED-B200-32B926054FF1}"/>
    <cellStyle name="Comma 4 3 2 3 5 2" xfId="12123" xr:uid="{488443A3-FEAB-43D1-9B98-8CA30B866FA1}"/>
    <cellStyle name="Comma 4 3 2 3 5 2 2" xfId="27534" xr:uid="{24D9CF4A-4065-48CC-A590-6C2BD1A1A19F}"/>
    <cellStyle name="Comma 4 3 2 3 5 2 2 2" xfId="58358" xr:uid="{09E932A7-DC96-4B17-8314-29EDD525AC90}"/>
    <cellStyle name="Comma 4 3 2 3 5 2 3" xfId="42948" xr:uid="{6CA5A1B8-F7B2-4318-972E-E7E7D5BE9BAB}"/>
    <cellStyle name="Comma 4 3 2 3 5 3" xfId="19725" xr:uid="{5A44496A-16ED-4CA7-AA74-3C26C7193E80}"/>
    <cellStyle name="Comma 4 3 2 3 5 3 2" xfId="50549" xr:uid="{1D720BA4-C50D-4B24-92DF-4C933960DB52}"/>
    <cellStyle name="Comma 4 3 2 3 5 4" xfId="35139" xr:uid="{3029E3A4-7064-406B-8676-33290DD4CEE4}"/>
    <cellStyle name="Comma 4 3 2 3 6" xfId="8320" xr:uid="{A081544C-2EA9-4891-B9E9-852569104A6C}"/>
    <cellStyle name="Comma 4 3 2 3 6 2" xfId="23731" xr:uid="{01275C14-8932-46D7-BCA7-BCD8EF998D11}"/>
    <cellStyle name="Comma 4 3 2 3 6 2 2" xfId="54555" xr:uid="{45C456E2-5620-45FD-A712-E07E98817C05}"/>
    <cellStyle name="Comma 4 3 2 3 6 3" xfId="39145" xr:uid="{0B029267-192D-4B24-98C0-E27988CB8EEC}"/>
    <cellStyle name="Comma 4 3 2 3 7" xfId="15922" xr:uid="{3B4EFAD3-D7AE-4FC7-A232-11C390802AE1}"/>
    <cellStyle name="Comma 4 3 2 3 7 2" xfId="46746" xr:uid="{BBFFECA2-4E5F-4C6A-9381-F5EE526450C5}"/>
    <cellStyle name="Comma 4 3 2 3 8" xfId="31336" xr:uid="{93A0C34E-B043-4DF8-BB32-EB9E699D8A2F}"/>
    <cellStyle name="Comma 4 3 2 4" xfId="929" xr:uid="{D40F2401-340A-4583-91D6-A89A6F54F7B1}"/>
    <cellStyle name="Comma 4 3 2 4 2" xfId="2828" xr:uid="{49C48F9D-CC36-4292-95CD-21FD4456FF30}"/>
    <cellStyle name="Comma 4 3 2 4 2 2" xfId="6631" xr:uid="{1791DFBA-E713-43CE-8C28-BF1D6B56FA37}"/>
    <cellStyle name="Comma 4 3 2 4 2 2 2" xfId="14442" xr:uid="{69C5DE99-7706-42C6-96F4-262A3AB05F90}"/>
    <cellStyle name="Comma 4 3 2 4 2 2 2 2" xfId="29853" xr:uid="{218E33C4-8936-4A81-B7F4-8F64C1C718D1}"/>
    <cellStyle name="Comma 4 3 2 4 2 2 2 2 2" xfId="60677" xr:uid="{228F99E6-2C99-4565-8811-70EF29C9BB4F}"/>
    <cellStyle name="Comma 4 3 2 4 2 2 2 3" xfId="45267" xr:uid="{D263FC00-0D99-499F-A0D1-0FED42D5B5F9}"/>
    <cellStyle name="Comma 4 3 2 4 2 2 3" xfId="22044" xr:uid="{06C03561-23EC-4A4D-8AA3-D57E2A7DA0FC}"/>
    <cellStyle name="Comma 4 3 2 4 2 2 3 2" xfId="52868" xr:uid="{9F49B29E-EC1D-48D2-B630-5F99BF6B53C8}"/>
    <cellStyle name="Comma 4 3 2 4 2 2 4" xfId="37458" xr:uid="{1DB52823-77DE-49CA-B523-97AAA12170B3}"/>
    <cellStyle name="Comma 4 3 2 4 2 3" xfId="10639" xr:uid="{BF206A56-ABEA-4401-97FB-094670C8430B}"/>
    <cellStyle name="Comma 4 3 2 4 2 3 2" xfId="26050" xr:uid="{16A9192E-7C0E-49BE-B80E-AA2BBDC28A01}"/>
    <cellStyle name="Comma 4 3 2 4 2 3 2 2" xfId="56874" xr:uid="{C7D6167C-7069-405E-9C93-95A48F0DC903}"/>
    <cellStyle name="Comma 4 3 2 4 2 3 3" xfId="41464" xr:uid="{6D912C97-CD89-4457-B021-39AC394C0DE3}"/>
    <cellStyle name="Comma 4 3 2 4 2 4" xfId="18241" xr:uid="{DDA848BC-691D-4738-AE22-AA64E70F22A7}"/>
    <cellStyle name="Comma 4 3 2 4 2 4 2" xfId="49065" xr:uid="{3236282E-DBD0-4EC9-90A9-1E206D0241F7}"/>
    <cellStyle name="Comma 4 3 2 4 2 5" xfId="33655" xr:uid="{31CC40CA-461A-4DC0-A56B-90D74CAA7D82}"/>
    <cellStyle name="Comma 4 3 2 4 3" xfId="4732" xr:uid="{409DEE8D-DD03-424E-A163-84590B4760DD}"/>
    <cellStyle name="Comma 4 3 2 4 3 2" xfId="12543" xr:uid="{0FD7AC2E-FEBC-4D5B-AB95-AA627E820F16}"/>
    <cellStyle name="Comma 4 3 2 4 3 2 2" xfId="27954" xr:uid="{C57EAE68-6416-46C2-BA29-7007424D204E}"/>
    <cellStyle name="Comma 4 3 2 4 3 2 2 2" xfId="58778" xr:uid="{DB23A983-BEFE-4B11-BCBC-5772A6D24F1A}"/>
    <cellStyle name="Comma 4 3 2 4 3 2 3" xfId="43368" xr:uid="{069D46D6-4C88-4221-B3F9-E0D6EE7887DB}"/>
    <cellStyle name="Comma 4 3 2 4 3 3" xfId="20145" xr:uid="{A5533BD0-12AC-4C30-9CA2-9106D337A8C7}"/>
    <cellStyle name="Comma 4 3 2 4 3 3 2" xfId="50969" xr:uid="{B3197562-4216-400F-8F8E-B31180C5B0EF}"/>
    <cellStyle name="Comma 4 3 2 4 3 4" xfId="35559" xr:uid="{C6CD58B5-F17F-4544-AC25-EA45C2C2AC6A}"/>
    <cellStyle name="Comma 4 3 2 4 4" xfId="8740" xr:uid="{FF84FC17-B8C9-495C-8348-37842830CF7B}"/>
    <cellStyle name="Comma 4 3 2 4 4 2" xfId="24151" xr:uid="{E90BD014-863F-470D-ABE6-57F0D5BCC40C}"/>
    <cellStyle name="Comma 4 3 2 4 4 2 2" xfId="54975" xr:uid="{B7F7E06B-D229-4F0C-B5AF-F0B63CBF6F79}"/>
    <cellStyle name="Comma 4 3 2 4 4 3" xfId="39565" xr:uid="{BCCF9BAE-0C21-41E9-AA9D-9F1826F417DF}"/>
    <cellStyle name="Comma 4 3 2 4 5" xfId="16342" xr:uid="{1D559D4E-07FB-4551-A2A8-F4A5EFD53310}"/>
    <cellStyle name="Comma 4 3 2 4 5 2" xfId="47166" xr:uid="{2E81C033-FE97-4D07-A141-0426E80CFA0A}"/>
    <cellStyle name="Comma 4 3 2 4 6" xfId="31756" xr:uid="{C9A50235-F345-4D74-9169-934C78521D05}"/>
    <cellStyle name="Comma 4 3 2 5" xfId="1562" xr:uid="{4B5782DE-A0F0-4476-BA00-A7C53454574C}"/>
    <cellStyle name="Comma 4 3 2 5 2" xfId="3461" xr:uid="{295F17F9-C32A-4331-9DD1-7C827DA44CA3}"/>
    <cellStyle name="Comma 4 3 2 5 2 2" xfId="7264" xr:uid="{B7D74711-79E2-46CD-87D5-60B24919A1E1}"/>
    <cellStyle name="Comma 4 3 2 5 2 2 2" xfId="15075" xr:uid="{EB1A7B82-3659-42CC-80D2-5DE7BAEEE66D}"/>
    <cellStyle name="Comma 4 3 2 5 2 2 2 2" xfId="30486" xr:uid="{340DEDD5-FADD-4E85-B7F9-E13BAF636AD7}"/>
    <cellStyle name="Comma 4 3 2 5 2 2 2 2 2" xfId="61310" xr:uid="{0B196575-E5C5-4001-B3F9-28F3F4A58E3E}"/>
    <cellStyle name="Comma 4 3 2 5 2 2 2 3" xfId="45900" xr:uid="{D56FF390-11D9-4DED-9696-ED870D5014E7}"/>
    <cellStyle name="Comma 4 3 2 5 2 2 3" xfId="22677" xr:uid="{C39560BE-599B-4F47-82F0-8BF4BB06EABD}"/>
    <cellStyle name="Comma 4 3 2 5 2 2 3 2" xfId="53501" xr:uid="{E30F12F6-5737-42BC-977D-4DAE05BB3108}"/>
    <cellStyle name="Comma 4 3 2 5 2 2 4" xfId="38091" xr:uid="{6E46ECEA-AC76-4234-95C0-5EA941679841}"/>
    <cellStyle name="Comma 4 3 2 5 2 3" xfId="11272" xr:uid="{6ACC7BE6-BB48-49E1-80BD-6B00367B5384}"/>
    <cellStyle name="Comma 4 3 2 5 2 3 2" xfId="26683" xr:uid="{14306DD2-C47E-4684-8A01-3C232785FA16}"/>
    <cellStyle name="Comma 4 3 2 5 2 3 2 2" xfId="57507" xr:uid="{30191410-4A60-4FE8-98DB-45DF87160ECA}"/>
    <cellStyle name="Comma 4 3 2 5 2 3 3" xfId="42097" xr:uid="{59B38D58-B9D2-44C5-8CB6-501E621490E8}"/>
    <cellStyle name="Comma 4 3 2 5 2 4" xfId="18874" xr:uid="{D4D8FA66-FB39-4AF4-98D2-0670456E6D45}"/>
    <cellStyle name="Comma 4 3 2 5 2 4 2" xfId="49698" xr:uid="{DF9BE3CF-DDDA-45C2-AEAE-A238BF8696B6}"/>
    <cellStyle name="Comma 4 3 2 5 2 5" xfId="34288" xr:uid="{2A309C6D-ADD6-4E5F-B1D0-9C904DBE6BD3}"/>
    <cellStyle name="Comma 4 3 2 5 3" xfId="5365" xr:uid="{DE714C34-9B03-43FF-ADF4-63DAFA7EB96A}"/>
    <cellStyle name="Comma 4 3 2 5 3 2" xfId="13176" xr:uid="{7A4C9508-F127-48E9-BFD8-2B2EB29599A3}"/>
    <cellStyle name="Comma 4 3 2 5 3 2 2" xfId="28587" xr:uid="{921BAACD-5C0D-4684-ADC4-BF879765E843}"/>
    <cellStyle name="Comma 4 3 2 5 3 2 2 2" xfId="59411" xr:uid="{1214FAA6-9503-4995-BFCA-A486691C441E}"/>
    <cellStyle name="Comma 4 3 2 5 3 2 3" xfId="44001" xr:uid="{A12225DD-3479-47D9-9C79-9F02F4531FB9}"/>
    <cellStyle name="Comma 4 3 2 5 3 3" xfId="20778" xr:uid="{C1A2CB6F-8D0E-4DAB-A542-4224FEC0A054}"/>
    <cellStyle name="Comma 4 3 2 5 3 3 2" xfId="51602" xr:uid="{634383D0-A8C6-4D5F-AC11-36FAAE81E250}"/>
    <cellStyle name="Comma 4 3 2 5 3 4" xfId="36192" xr:uid="{7B26F083-3FA2-4C8D-8FD4-972D5435D3EA}"/>
    <cellStyle name="Comma 4 3 2 5 4" xfId="9373" xr:uid="{2F317671-2FCC-450D-873A-5447759985E1}"/>
    <cellStyle name="Comma 4 3 2 5 4 2" xfId="24784" xr:uid="{2AE32F10-682D-4ED8-8B4A-73B1DE44E5AF}"/>
    <cellStyle name="Comma 4 3 2 5 4 2 2" xfId="55608" xr:uid="{E6281A01-B6A5-47CD-A17C-88B239181876}"/>
    <cellStyle name="Comma 4 3 2 5 4 3" xfId="40198" xr:uid="{05B93BE1-A57C-4F31-A402-A654E98D12C1}"/>
    <cellStyle name="Comma 4 3 2 5 5" xfId="16975" xr:uid="{B9F442EB-8BDF-4E3B-9818-0DD5365B359D}"/>
    <cellStyle name="Comma 4 3 2 5 5 2" xfId="47799" xr:uid="{92C4DB35-AB37-4EA2-9E61-CEC3EBC3AC70}"/>
    <cellStyle name="Comma 4 3 2 5 6" xfId="32389" xr:uid="{475D704E-412F-42EA-B62C-540EB9FD2A87}"/>
    <cellStyle name="Comma 4 3 2 6" xfId="2195" xr:uid="{70D9D49B-9100-463A-B440-99E292BA0674}"/>
    <cellStyle name="Comma 4 3 2 6 2" xfId="5998" xr:uid="{05C7A26D-58AB-4E68-9B73-4CB08FC67FBF}"/>
    <cellStyle name="Comma 4 3 2 6 2 2" xfId="13809" xr:uid="{3B2E4FF4-26DB-4A71-8386-6A191E3F6FA7}"/>
    <cellStyle name="Comma 4 3 2 6 2 2 2" xfId="29220" xr:uid="{7F54C27D-8EBE-476B-8076-0A98614EB6D8}"/>
    <cellStyle name="Comma 4 3 2 6 2 2 2 2" xfId="60044" xr:uid="{007BB8A4-81DF-4259-A563-1B675854BC95}"/>
    <cellStyle name="Comma 4 3 2 6 2 2 3" xfId="44634" xr:uid="{003F2C73-0C18-483A-A442-0F5E738ACBDF}"/>
    <cellStyle name="Comma 4 3 2 6 2 3" xfId="21411" xr:uid="{E0627DC7-C14A-4189-B26F-F690A29F3714}"/>
    <cellStyle name="Comma 4 3 2 6 2 3 2" xfId="52235" xr:uid="{E174A963-BC69-4608-BBEA-B9EDCA0CE0C5}"/>
    <cellStyle name="Comma 4 3 2 6 2 4" xfId="36825" xr:uid="{BC42CFE1-0773-411D-93AD-86C7D39978E5}"/>
    <cellStyle name="Comma 4 3 2 6 3" xfId="10006" xr:uid="{29ABFBA6-0590-42CC-8D39-8E5B0469DF8F}"/>
    <cellStyle name="Comma 4 3 2 6 3 2" xfId="25417" xr:uid="{A3C8C4BA-55FD-4C8F-833F-5ADEB26D71CF}"/>
    <cellStyle name="Comma 4 3 2 6 3 2 2" xfId="56241" xr:uid="{05DC95C7-34CF-41EC-90F3-B636884A3CD8}"/>
    <cellStyle name="Comma 4 3 2 6 3 3" xfId="40831" xr:uid="{99DE9BD7-304C-4CC0-9AD6-FDB1A9CB35E0}"/>
    <cellStyle name="Comma 4 3 2 6 4" xfId="17608" xr:uid="{C23646D3-2DC0-4FEA-9F1B-A6D49AD4BA90}"/>
    <cellStyle name="Comma 4 3 2 6 4 2" xfId="48432" xr:uid="{0AEA1EAB-833A-477E-9B97-BB7DE08ADE49}"/>
    <cellStyle name="Comma 4 3 2 6 5" xfId="33022" xr:uid="{EAAE2554-C578-4A05-97C9-A289E8B786F4}"/>
    <cellStyle name="Comma 4 3 2 7" xfId="4099" xr:uid="{12851E7D-8AA0-44F2-AFA5-D82557F26579}"/>
    <cellStyle name="Comma 4 3 2 7 2" xfId="11910" xr:uid="{14D7EBB4-B7BE-473E-A4A4-221B81B28551}"/>
    <cellStyle name="Comma 4 3 2 7 2 2" xfId="27321" xr:uid="{B0A78A9E-FBBD-4BD6-AD55-02F33FA0EE44}"/>
    <cellStyle name="Comma 4 3 2 7 2 2 2" xfId="58145" xr:uid="{56F34082-DA79-4ACC-BF5B-700717372A53}"/>
    <cellStyle name="Comma 4 3 2 7 2 3" xfId="42735" xr:uid="{BA10C84C-7CA6-418D-A298-D4184CE3DD59}"/>
    <cellStyle name="Comma 4 3 2 7 3" xfId="19512" xr:uid="{A4787F1F-0553-4123-A914-65125F92AF93}"/>
    <cellStyle name="Comma 4 3 2 7 3 2" xfId="50336" xr:uid="{BA300E55-A4D1-4DE7-B58F-BDA5903E54D7}"/>
    <cellStyle name="Comma 4 3 2 7 4" xfId="34926" xr:uid="{7680341E-79D5-4FB4-899D-1AC1CA510F68}"/>
    <cellStyle name="Comma 4 3 2 8" xfId="8107" xr:uid="{989BDECF-0271-437B-8056-D3CBA8408991}"/>
    <cellStyle name="Comma 4 3 2 8 2" xfId="23518" xr:uid="{11F0E371-48C2-455B-99EE-C09CC5ABD1AB}"/>
    <cellStyle name="Comma 4 3 2 8 2 2" xfId="54342" xr:uid="{79C700B8-A462-45D6-970D-6919A30FF8B7}"/>
    <cellStyle name="Comma 4 3 2 8 3" xfId="38932" xr:uid="{74AC8435-5545-497A-8EC0-24814E003FFA}"/>
    <cellStyle name="Comma 4 3 2 9" xfId="7898" xr:uid="{762BAA96-9A30-45B3-B000-944779437C4B}"/>
    <cellStyle name="Comma 4 3 2 9 2" xfId="23309" xr:uid="{ED1D2808-1B4E-4C4E-A3E1-142730256211}"/>
    <cellStyle name="Comma 4 3 2 9 2 2" xfId="54133" xr:uid="{782297FA-3356-46F6-9A23-6D0D31EBCCC8}"/>
    <cellStyle name="Comma 4 3 2 9 3" xfId="38723" xr:uid="{258ED403-C937-4A57-87D3-FDC74C76232B}"/>
    <cellStyle name="Comma 4 3 3" xfId="636" xr:uid="{7341D3E0-C714-4D37-B897-11F144A636B5}"/>
    <cellStyle name="Comma 4 3 3 2" xfId="1269" xr:uid="{FFA9CB99-7D84-423F-A5B2-AB1E2CCA4632}"/>
    <cellStyle name="Comma 4 3 3 2 2" xfId="3168" xr:uid="{A52D98CF-7267-4E00-A0C2-65BF7C098B9B}"/>
    <cellStyle name="Comma 4 3 3 2 2 2" xfId="6971" xr:uid="{32CF4715-34A1-4404-A8F9-A7ADB00AD5F4}"/>
    <cellStyle name="Comma 4 3 3 2 2 2 2" xfId="14782" xr:uid="{8540E13C-8B9A-4C04-9E3C-DEEA69641D2B}"/>
    <cellStyle name="Comma 4 3 3 2 2 2 2 2" xfId="30193" xr:uid="{00A4A9DF-F808-4CAD-94F0-3CC61993586F}"/>
    <cellStyle name="Comma 4 3 3 2 2 2 2 2 2" xfId="61017" xr:uid="{829CDB2A-274E-4176-A0F7-6FAF8DFA3CB1}"/>
    <cellStyle name="Comma 4 3 3 2 2 2 2 3" xfId="45607" xr:uid="{53EC3B99-C733-4C49-AD2F-112D7BAAF4EB}"/>
    <cellStyle name="Comma 4 3 3 2 2 2 3" xfId="22384" xr:uid="{12A6EA6B-D330-45DA-8759-65BCFD251068}"/>
    <cellStyle name="Comma 4 3 3 2 2 2 3 2" xfId="53208" xr:uid="{5558B74C-1CCC-4A4D-A072-7987A833ECAA}"/>
    <cellStyle name="Comma 4 3 3 2 2 2 4" xfId="37798" xr:uid="{D0456B45-0A54-4DD6-BD7A-F2DF579860DB}"/>
    <cellStyle name="Comma 4 3 3 2 2 3" xfId="10979" xr:uid="{A7CC4025-043A-4215-9732-7310F89FF360}"/>
    <cellStyle name="Comma 4 3 3 2 2 3 2" xfId="26390" xr:uid="{EB11BD58-4117-4662-9475-93FB397B9CC5}"/>
    <cellStyle name="Comma 4 3 3 2 2 3 2 2" xfId="57214" xr:uid="{E5CD26AC-398B-45AC-83F5-657211441D70}"/>
    <cellStyle name="Comma 4 3 3 2 2 3 3" xfId="41804" xr:uid="{987ECCAE-A497-450A-92F8-25BD1D3D0B6F}"/>
    <cellStyle name="Comma 4 3 3 2 2 4" xfId="18581" xr:uid="{8A4AA083-E9B1-4628-8D9A-8E2E9405F39B}"/>
    <cellStyle name="Comma 4 3 3 2 2 4 2" xfId="49405" xr:uid="{CA2F0D1F-3A32-4E52-A1BF-0C7FE4AC403A}"/>
    <cellStyle name="Comma 4 3 3 2 2 5" xfId="33995" xr:uid="{27D70614-60DA-4E19-A295-1A3D1C915F62}"/>
    <cellStyle name="Comma 4 3 3 2 3" xfId="5072" xr:uid="{D485E065-CFA8-48BB-B6C2-2BAEE64BD8E0}"/>
    <cellStyle name="Comma 4 3 3 2 3 2" xfId="12883" xr:uid="{851BF8BE-77B3-403B-B36C-A8D2745D7AB8}"/>
    <cellStyle name="Comma 4 3 3 2 3 2 2" xfId="28294" xr:uid="{B69C5CA5-2473-4B4B-B3A1-21AF6290D6F2}"/>
    <cellStyle name="Comma 4 3 3 2 3 2 2 2" xfId="59118" xr:uid="{10F8C245-FF58-4E55-81F6-3ECC04EA6884}"/>
    <cellStyle name="Comma 4 3 3 2 3 2 3" xfId="43708" xr:uid="{A3606708-751C-4DF8-A0E1-56968906FDD1}"/>
    <cellStyle name="Comma 4 3 3 2 3 3" xfId="20485" xr:uid="{AB8525D0-DA8D-4DE8-BEA1-89A160088B07}"/>
    <cellStyle name="Comma 4 3 3 2 3 3 2" xfId="51309" xr:uid="{E585691A-5BBC-4E49-AC3D-2E0EA32AB38F}"/>
    <cellStyle name="Comma 4 3 3 2 3 4" xfId="35899" xr:uid="{D89240D0-82AC-4850-9477-D5D237346B95}"/>
    <cellStyle name="Comma 4 3 3 2 4" xfId="9080" xr:uid="{C251FAD8-F96A-4841-8B9F-8DFB9894FB26}"/>
    <cellStyle name="Comma 4 3 3 2 4 2" xfId="24491" xr:uid="{54AAC345-C45B-434D-8CFD-FD5AB1D95BF2}"/>
    <cellStyle name="Comma 4 3 3 2 4 2 2" xfId="55315" xr:uid="{5D14984A-A740-4440-B739-952A8B499B1A}"/>
    <cellStyle name="Comma 4 3 3 2 4 3" xfId="39905" xr:uid="{C0536BAA-5ACD-4C62-AA3C-85259872F101}"/>
    <cellStyle name="Comma 4 3 3 2 5" xfId="16682" xr:uid="{B4C8243A-A022-4BF0-8252-6456AFC02BC9}"/>
    <cellStyle name="Comma 4 3 3 2 5 2" xfId="47506" xr:uid="{6E1C4707-E39E-4513-86F8-EA376DDDBC5B}"/>
    <cellStyle name="Comma 4 3 3 2 6" xfId="32096" xr:uid="{69DF6F1B-5001-47FC-9E06-FA62283F4315}"/>
    <cellStyle name="Comma 4 3 3 3" xfId="1902" xr:uid="{C2CD548F-62B9-42EC-9FB3-6A1804D1C4FA}"/>
    <cellStyle name="Comma 4 3 3 3 2" xfId="3801" xr:uid="{66DC3558-9DC2-45C3-B884-981515B254B2}"/>
    <cellStyle name="Comma 4 3 3 3 2 2" xfId="7604" xr:uid="{33BD4A44-CB48-4506-A090-264407EC1C54}"/>
    <cellStyle name="Comma 4 3 3 3 2 2 2" xfId="15415" xr:uid="{C92803BF-1156-48F6-ABAA-7EE589C6A826}"/>
    <cellStyle name="Comma 4 3 3 3 2 2 2 2" xfId="30826" xr:uid="{546813D3-23CE-4742-AF12-6F0950A1C8CA}"/>
    <cellStyle name="Comma 4 3 3 3 2 2 2 2 2" xfId="61650" xr:uid="{25F83AAA-0DAB-4B73-AE68-2BB90EC0EC32}"/>
    <cellStyle name="Comma 4 3 3 3 2 2 2 3" xfId="46240" xr:uid="{9D3376D3-B531-42C6-A3C0-5D029E103138}"/>
    <cellStyle name="Comma 4 3 3 3 2 2 3" xfId="23017" xr:uid="{A8EFE486-0A1A-494C-BCA8-44348098ACAE}"/>
    <cellStyle name="Comma 4 3 3 3 2 2 3 2" xfId="53841" xr:uid="{32CA84AA-BDA7-489B-8804-FEBACB752E86}"/>
    <cellStyle name="Comma 4 3 3 3 2 2 4" xfId="38431" xr:uid="{F1F433BD-28F1-49C0-8219-6DC7D7C78168}"/>
    <cellStyle name="Comma 4 3 3 3 2 3" xfId="11612" xr:uid="{58CD0D1F-07E0-4C63-8A4F-763864F9A5EA}"/>
    <cellStyle name="Comma 4 3 3 3 2 3 2" xfId="27023" xr:uid="{6B5F306C-4A06-448E-B0D0-5AF9F4ACA5CD}"/>
    <cellStyle name="Comma 4 3 3 3 2 3 2 2" xfId="57847" xr:uid="{00C7E172-E198-4014-AB38-2BE5DB6EB1D8}"/>
    <cellStyle name="Comma 4 3 3 3 2 3 3" xfId="42437" xr:uid="{73CCC08C-5540-4EA8-9F45-9AB72A9D1445}"/>
    <cellStyle name="Comma 4 3 3 3 2 4" xfId="19214" xr:uid="{6FDC99A4-ABB1-487E-93C2-6F7BEFD05A28}"/>
    <cellStyle name="Comma 4 3 3 3 2 4 2" xfId="50038" xr:uid="{156B1B80-FBDB-4DBF-8BD5-1BE306C275A7}"/>
    <cellStyle name="Comma 4 3 3 3 2 5" xfId="34628" xr:uid="{4FE5F7B6-05A9-4C22-BB6D-704A7766D5B3}"/>
    <cellStyle name="Comma 4 3 3 3 3" xfId="5705" xr:uid="{55039B4C-C6AC-4ACA-8047-10B222223BC1}"/>
    <cellStyle name="Comma 4 3 3 3 3 2" xfId="13516" xr:uid="{A22B62DF-4A7A-4968-B227-D1338A1E4C80}"/>
    <cellStyle name="Comma 4 3 3 3 3 2 2" xfId="28927" xr:uid="{8B64470B-4BE6-49CD-8B0F-07DDAB5F0CA0}"/>
    <cellStyle name="Comma 4 3 3 3 3 2 2 2" xfId="59751" xr:uid="{0DE3EA5D-EE37-454D-8B7A-ED38860688D6}"/>
    <cellStyle name="Comma 4 3 3 3 3 2 3" xfId="44341" xr:uid="{AD765BCF-3CFE-4066-BE06-A403F29EC8F1}"/>
    <cellStyle name="Comma 4 3 3 3 3 3" xfId="21118" xr:uid="{53B92966-6494-4BF2-86AD-D3B8E0A93716}"/>
    <cellStyle name="Comma 4 3 3 3 3 3 2" xfId="51942" xr:uid="{6406AB9B-E6DA-488A-8A09-D9DBB753A2DC}"/>
    <cellStyle name="Comma 4 3 3 3 3 4" xfId="36532" xr:uid="{13809304-83FA-4F8B-89A4-35EE6F431810}"/>
    <cellStyle name="Comma 4 3 3 3 4" xfId="9713" xr:uid="{F99247A7-5442-457D-9ECF-159004E5B831}"/>
    <cellStyle name="Comma 4 3 3 3 4 2" xfId="25124" xr:uid="{A7AB49C3-465F-4BD6-8F3E-8CD19EC401A3}"/>
    <cellStyle name="Comma 4 3 3 3 4 2 2" xfId="55948" xr:uid="{5B58A910-269E-4D66-A783-37E3C4598E25}"/>
    <cellStyle name="Comma 4 3 3 3 4 3" xfId="40538" xr:uid="{1591D788-F509-4FB2-B4A0-C0E5FCFC7E7B}"/>
    <cellStyle name="Comma 4 3 3 3 5" xfId="17315" xr:uid="{5F43D2DF-2854-4F51-A749-5D20D429D3DF}"/>
    <cellStyle name="Comma 4 3 3 3 5 2" xfId="48139" xr:uid="{E1A7281F-55A8-4DC0-8663-924E393AA4F3}"/>
    <cellStyle name="Comma 4 3 3 3 6" xfId="32729" xr:uid="{62CA86CC-4170-4DCD-B518-E64059E82D76}"/>
    <cellStyle name="Comma 4 3 3 4" xfId="2535" xr:uid="{692A5F78-072C-43A0-9325-E26083A592F8}"/>
    <cellStyle name="Comma 4 3 3 4 2" xfId="6338" xr:uid="{2FD261DC-A622-43B7-BC92-6700B2DA0E4A}"/>
    <cellStyle name="Comma 4 3 3 4 2 2" xfId="14149" xr:uid="{89A9D775-70F3-4FA5-AF56-03627AF4332F}"/>
    <cellStyle name="Comma 4 3 3 4 2 2 2" xfId="29560" xr:uid="{6A441D6B-8D75-40C4-9D5A-3725340ED71F}"/>
    <cellStyle name="Comma 4 3 3 4 2 2 2 2" xfId="60384" xr:uid="{AA9DA795-DFC8-47A7-8239-C4840D4F515C}"/>
    <cellStyle name="Comma 4 3 3 4 2 2 3" xfId="44974" xr:uid="{DD7E5C0E-FC7A-4CCA-B0BD-5B98215CA680}"/>
    <cellStyle name="Comma 4 3 3 4 2 3" xfId="21751" xr:uid="{3BDBD925-6E37-4365-A63C-BE4984CFF502}"/>
    <cellStyle name="Comma 4 3 3 4 2 3 2" xfId="52575" xr:uid="{EB13D8F3-8249-407B-BA14-61B6F22EFF5E}"/>
    <cellStyle name="Comma 4 3 3 4 2 4" xfId="37165" xr:uid="{A578F8C1-1ADA-412A-BB39-D64C1E48A86F}"/>
    <cellStyle name="Comma 4 3 3 4 3" xfId="10346" xr:uid="{DBDE8765-F72B-4303-B3AB-ACC643DC07A1}"/>
    <cellStyle name="Comma 4 3 3 4 3 2" xfId="25757" xr:uid="{E6ED0636-2A6A-4B28-A48F-4FC6A4CA356F}"/>
    <cellStyle name="Comma 4 3 3 4 3 2 2" xfId="56581" xr:uid="{C07BB175-D288-4A92-8358-4541FFDB9EBE}"/>
    <cellStyle name="Comma 4 3 3 4 3 3" xfId="41171" xr:uid="{C253C8B0-D341-4A00-B75A-1BF0AE4B9073}"/>
    <cellStyle name="Comma 4 3 3 4 4" xfId="17948" xr:uid="{A8F34841-DD4D-4893-BDBF-FF5C59079D21}"/>
    <cellStyle name="Comma 4 3 3 4 4 2" xfId="48772" xr:uid="{060EA5D3-8B4C-4CB7-9E09-DB3A718FC848}"/>
    <cellStyle name="Comma 4 3 3 4 5" xfId="33362" xr:uid="{52EF2608-81B6-4B6D-ABBC-2955CBFE9B53}"/>
    <cellStyle name="Comma 4 3 3 5" xfId="4439" xr:uid="{53336ED8-8B2E-4B14-AC25-FDABBE32BEB0}"/>
    <cellStyle name="Comma 4 3 3 5 2" xfId="12250" xr:uid="{372ADDAF-D199-40B0-8518-88058404F15A}"/>
    <cellStyle name="Comma 4 3 3 5 2 2" xfId="27661" xr:uid="{781C9D9A-FFB7-4A6E-9F36-E27FA890B969}"/>
    <cellStyle name="Comma 4 3 3 5 2 2 2" xfId="58485" xr:uid="{A15E0E88-0BC7-4850-BD67-45D5A14998E9}"/>
    <cellStyle name="Comma 4 3 3 5 2 3" xfId="43075" xr:uid="{49E7F259-3658-41BB-8921-AC54F03B5C6F}"/>
    <cellStyle name="Comma 4 3 3 5 3" xfId="19852" xr:uid="{55BF490B-8F8C-4C30-A8A1-1CB38853DB69}"/>
    <cellStyle name="Comma 4 3 3 5 3 2" xfId="50676" xr:uid="{C7842EDA-D89B-4693-816F-6000483C1A37}"/>
    <cellStyle name="Comma 4 3 3 5 4" xfId="35266" xr:uid="{C9E7D18B-9194-4E6F-B170-A454CEB139E1}"/>
    <cellStyle name="Comma 4 3 3 6" xfId="8447" xr:uid="{1EE5228C-84FB-469B-ACC0-B95957897D2C}"/>
    <cellStyle name="Comma 4 3 3 6 2" xfId="23858" xr:uid="{45931019-DEE6-4480-8EEB-DDF2C29856CE}"/>
    <cellStyle name="Comma 4 3 3 6 2 2" xfId="54682" xr:uid="{ECA9264A-1B5D-4758-930A-186C1E4DFCFE}"/>
    <cellStyle name="Comma 4 3 3 6 3" xfId="39272" xr:uid="{2E466598-78A5-43D4-9D61-671830EAA05A}"/>
    <cellStyle name="Comma 4 3 3 7" xfId="16049" xr:uid="{E7705512-0DC7-4E6F-8907-A0BFE13932B1}"/>
    <cellStyle name="Comma 4 3 3 7 2" xfId="46873" xr:uid="{927CFF5D-122E-4CC4-9F92-97675B6AE497}"/>
    <cellStyle name="Comma 4 3 3 8" xfId="31463" xr:uid="{756A7F1D-4568-4872-A672-7C58D607AC90}"/>
    <cellStyle name="Comma 4 3 4" xfId="427" xr:uid="{FEB2145F-3266-4459-9466-A0BD8313A981}"/>
    <cellStyle name="Comma 4 3 4 2" xfId="1060" xr:uid="{70B1A543-463E-49EC-8ED3-1C054F43FBEF}"/>
    <cellStyle name="Comma 4 3 4 2 2" xfId="2959" xr:uid="{4D5034B6-1A94-41D4-81DC-26D0140C87FC}"/>
    <cellStyle name="Comma 4 3 4 2 2 2" xfId="6762" xr:uid="{4EC68B4B-D66A-4980-8434-DDA64F1717C0}"/>
    <cellStyle name="Comma 4 3 4 2 2 2 2" xfId="14573" xr:uid="{3A8879AA-2EA1-4F85-9439-E72C9F56FA13}"/>
    <cellStyle name="Comma 4 3 4 2 2 2 2 2" xfId="29984" xr:uid="{14C3B8FB-67C7-4920-8C63-9720A401A76D}"/>
    <cellStyle name="Comma 4 3 4 2 2 2 2 2 2" xfId="60808" xr:uid="{FD62A255-79F8-4230-9170-67334E21B071}"/>
    <cellStyle name="Comma 4 3 4 2 2 2 2 3" xfId="45398" xr:uid="{38E70059-6F15-4F32-A5E2-F932A8FEBBCD}"/>
    <cellStyle name="Comma 4 3 4 2 2 2 3" xfId="22175" xr:uid="{1EA5EB5D-F1C8-4153-A0F9-8A17C909168D}"/>
    <cellStyle name="Comma 4 3 4 2 2 2 3 2" xfId="52999" xr:uid="{6663CCBE-3A06-49C1-9F81-FB2F751E55A7}"/>
    <cellStyle name="Comma 4 3 4 2 2 2 4" xfId="37589" xr:uid="{7A3AAEA1-8518-489B-82C7-A26588F24A6D}"/>
    <cellStyle name="Comma 4 3 4 2 2 3" xfId="10770" xr:uid="{558BCF00-322B-460C-8C78-EAE3F5D17379}"/>
    <cellStyle name="Comma 4 3 4 2 2 3 2" xfId="26181" xr:uid="{8F34EF66-39F2-4C65-B647-36C637303D7C}"/>
    <cellStyle name="Comma 4 3 4 2 2 3 2 2" xfId="57005" xr:uid="{AEB48DB8-0E80-4B60-B8DD-8B4DBA9E4CD9}"/>
    <cellStyle name="Comma 4 3 4 2 2 3 3" xfId="41595" xr:uid="{3CEBEC13-39BB-426A-9746-8341C4417B8E}"/>
    <cellStyle name="Comma 4 3 4 2 2 4" xfId="18372" xr:uid="{B44C37EF-8879-455B-81DA-5972FF55A315}"/>
    <cellStyle name="Comma 4 3 4 2 2 4 2" xfId="49196" xr:uid="{EB908139-EE50-4BC7-B2C5-7F0A1213DE69}"/>
    <cellStyle name="Comma 4 3 4 2 2 5" xfId="33786" xr:uid="{E43E7FEA-0FD3-40C7-A4D8-22534E4BF219}"/>
    <cellStyle name="Comma 4 3 4 2 3" xfId="4863" xr:uid="{ED43ED30-7666-4940-AEFA-52B93E1BBA8A}"/>
    <cellStyle name="Comma 4 3 4 2 3 2" xfId="12674" xr:uid="{C1BC6BCA-9385-42DE-B666-B497F67D55AB}"/>
    <cellStyle name="Comma 4 3 4 2 3 2 2" xfId="28085" xr:uid="{B083303F-B6BA-4797-86EB-5F8902AE6A1F}"/>
    <cellStyle name="Comma 4 3 4 2 3 2 2 2" xfId="58909" xr:uid="{520C723B-6A2E-459E-B1A4-C3A2E85B8C97}"/>
    <cellStyle name="Comma 4 3 4 2 3 2 3" xfId="43499" xr:uid="{3D49131B-40D7-450E-A877-38D4E006C099}"/>
    <cellStyle name="Comma 4 3 4 2 3 3" xfId="20276" xr:uid="{1A2FBCF8-BB05-46EA-BFD5-B7F83CA33960}"/>
    <cellStyle name="Comma 4 3 4 2 3 3 2" xfId="51100" xr:uid="{B4390397-81C5-47A5-8835-F9340A9F8BA3}"/>
    <cellStyle name="Comma 4 3 4 2 3 4" xfId="35690" xr:uid="{4F1660F2-AA62-4F51-9968-838E5BBDC297}"/>
    <cellStyle name="Comma 4 3 4 2 4" xfId="8871" xr:uid="{343372B1-C8CE-4B26-8F95-DA0781C97A60}"/>
    <cellStyle name="Comma 4 3 4 2 4 2" xfId="24282" xr:uid="{20FAD5E4-A994-48F2-B10B-2806CADC3AB7}"/>
    <cellStyle name="Comma 4 3 4 2 4 2 2" xfId="55106" xr:uid="{0EE2AA95-6685-4FC2-8677-9AE9B12DD4F2}"/>
    <cellStyle name="Comma 4 3 4 2 4 3" xfId="39696" xr:uid="{B91F16A5-E165-487B-B9F8-0DB82B1542DA}"/>
    <cellStyle name="Comma 4 3 4 2 5" xfId="16473" xr:uid="{DEBAF009-EEE4-47C1-AAB8-25B5280AA01C}"/>
    <cellStyle name="Comma 4 3 4 2 5 2" xfId="47297" xr:uid="{2F7A443A-C23B-4DFF-A6C3-7200B40FB93F}"/>
    <cellStyle name="Comma 4 3 4 2 6" xfId="31887" xr:uid="{61FAC65C-054A-4ECC-AF63-4EBB4960DF2A}"/>
    <cellStyle name="Comma 4 3 4 3" xfId="1693" xr:uid="{DE66A56A-C876-4429-A30A-254075069210}"/>
    <cellStyle name="Comma 4 3 4 3 2" xfId="3592" xr:uid="{0A6C6027-3AB0-422A-BCB2-4F2A749940E1}"/>
    <cellStyle name="Comma 4 3 4 3 2 2" xfId="7395" xr:uid="{1BABA704-3963-4467-9B25-908FE415B753}"/>
    <cellStyle name="Comma 4 3 4 3 2 2 2" xfId="15206" xr:uid="{56CF7128-3B17-4832-9A1F-6F38984E3C2B}"/>
    <cellStyle name="Comma 4 3 4 3 2 2 2 2" xfId="30617" xr:uid="{DD794E70-3CB4-457E-B7A3-B7128D63908E}"/>
    <cellStyle name="Comma 4 3 4 3 2 2 2 2 2" xfId="61441" xr:uid="{06ABA635-3814-4359-BE8E-DED9945921F9}"/>
    <cellStyle name="Comma 4 3 4 3 2 2 2 3" xfId="46031" xr:uid="{CA9E837D-9890-4AED-B12C-770C38AC2651}"/>
    <cellStyle name="Comma 4 3 4 3 2 2 3" xfId="22808" xr:uid="{6ED7623F-FA06-47AD-BA75-9D69952EBFCB}"/>
    <cellStyle name="Comma 4 3 4 3 2 2 3 2" xfId="53632" xr:uid="{CE517AF0-3009-4626-8B19-8672EB6DC1A4}"/>
    <cellStyle name="Comma 4 3 4 3 2 2 4" xfId="38222" xr:uid="{940C8359-E99B-4CD8-8D19-5355D816C6E1}"/>
    <cellStyle name="Comma 4 3 4 3 2 3" xfId="11403" xr:uid="{95BE61ED-1947-45B6-9EF7-C6F059C9CF10}"/>
    <cellStyle name="Comma 4 3 4 3 2 3 2" xfId="26814" xr:uid="{7CDEC11D-D3D3-43F0-A0DA-6FC3FE2E666E}"/>
    <cellStyle name="Comma 4 3 4 3 2 3 2 2" xfId="57638" xr:uid="{91019F97-7C7A-4462-9E3C-007AFFFB04D9}"/>
    <cellStyle name="Comma 4 3 4 3 2 3 3" xfId="42228" xr:uid="{34716A5E-9D2D-490D-BF0F-9B84B30EEA7A}"/>
    <cellStyle name="Comma 4 3 4 3 2 4" xfId="19005" xr:uid="{13F9288B-E208-4F7A-BE1B-5F83D9338C42}"/>
    <cellStyle name="Comma 4 3 4 3 2 4 2" xfId="49829" xr:uid="{2DA19F60-D2BE-4D5C-9F8A-62457EFD1956}"/>
    <cellStyle name="Comma 4 3 4 3 2 5" xfId="34419" xr:uid="{276A47E5-2849-462F-9BA0-B1E2D63C521E}"/>
    <cellStyle name="Comma 4 3 4 3 3" xfId="5496" xr:uid="{6F9B1EBA-ECC5-43A4-8FF3-33E0FF7C253A}"/>
    <cellStyle name="Comma 4 3 4 3 3 2" xfId="13307" xr:uid="{D37D6049-0E18-4559-91A0-E77405523880}"/>
    <cellStyle name="Comma 4 3 4 3 3 2 2" xfId="28718" xr:uid="{F112C607-7A04-4001-ADB8-44EB41DAFDCB}"/>
    <cellStyle name="Comma 4 3 4 3 3 2 2 2" xfId="59542" xr:uid="{8F05D3AD-0D2D-489E-A05B-34CDD5C964B2}"/>
    <cellStyle name="Comma 4 3 4 3 3 2 3" xfId="44132" xr:uid="{EF69680F-12F6-4E15-A03C-F126C5DFF054}"/>
    <cellStyle name="Comma 4 3 4 3 3 3" xfId="20909" xr:uid="{639D3AEA-768F-4403-A6B5-049A9851956A}"/>
    <cellStyle name="Comma 4 3 4 3 3 3 2" xfId="51733" xr:uid="{8C28238E-97DB-44BF-8966-809BE9D5EF69}"/>
    <cellStyle name="Comma 4 3 4 3 3 4" xfId="36323" xr:uid="{CA2C8C23-53D6-4AFF-8824-67AE18D07EC6}"/>
    <cellStyle name="Comma 4 3 4 3 4" xfId="9504" xr:uid="{C25CC657-FABB-4318-AB75-925495F8C23C}"/>
    <cellStyle name="Comma 4 3 4 3 4 2" xfId="24915" xr:uid="{FC2979BA-166F-4F2C-A813-ECAE9B30532F}"/>
    <cellStyle name="Comma 4 3 4 3 4 2 2" xfId="55739" xr:uid="{AB9BF740-CE59-4997-8901-F538BBA76D2C}"/>
    <cellStyle name="Comma 4 3 4 3 4 3" xfId="40329" xr:uid="{2E48FC1C-1D29-4DA3-940B-F5D9AE2F2962}"/>
    <cellStyle name="Comma 4 3 4 3 5" xfId="17106" xr:uid="{7D1483E0-634F-48FA-93FC-5392CEEBAA12}"/>
    <cellStyle name="Comma 4 3 4 3 5 2" xfId="47930" xr:uid="{31AD3E7B-B316-411E-A032-4D00FF387053}"/>
    <cellStyle name="Comma 4 3 4 3 6" xfId="32520" xr:uid="{F0F22647-BC11-4E6D-8335-7446E653A4F3}"/>
    <cellStyle name="Comma 4 3 4 4" xfId="2326" xr:uid="{4C22539B-8630-45A9-9B5F-29B54DFA9E3C}"/>
    <cellStyle name="Comma 4 3 4 4 2" xfId="6129" xr:uid="{464F26F2-3523-4C10-B649-4AD0AB944697}"/>
    <cellStyle name="Comma 4 3 4 4 2 2" xfId="13940" xr:uid="{6663281A-1873-4971-A5BC-A1547AD74F99}"/>
    <cellStyle name="Comma 4 3 4 4 2 2 2" xfId="29351" xr:uid="{A7B63E83-A8F6-4066-9B46-4E1E7A2B5AC9}"/>
    <cellStyle name="Comma 4 3 4 4 2 2 2 2" xfId="60175" xr:uid="{B2BA74E5-7B92-4B98-9DE0-4D93219FDFC0}"/>
    <cellStyle name="Comma 4 3 4 4 2 2 3" xfId="44765" xr:uid="{86EBAA49-141C-444A-A65A-988039168BEA}"/>
    <cellStyle name="Comma 4 3 4 4 2 3" xfId="21542" xr:uid="{B83118A0-0FC8-4D32-AE90-31FFDDC03AF1}"/>
    <cellStyle name="Comma 4 3 4 4 2 3 2" xfId="52366" xr:uid="{25F1223A-87BD-43D1-AF86-966705897AC8}"/>
    <cellStyle name="Comma 4 3 4 4 2 4" xfId="36956" xr:uid="{2FAFCE85-FABF-4DD1-950B-749EB775C1F0}"/>
    <cellStyle name="Comma 4 3 4 4 3" xfId="10137" xr:uid="{846EE6D6-74F7-4BD6-A072-90DF78BE63F1}"/>
    <cellStyle name="Comma 4 3 4 4 3 2" xfId="25548" xr:uid="{B1213BE8-DA44-4E96-83D8-3FFB9A382C4D}"/>
    <cellStyle name="Comma 4 3 4 4 3 2 2" xfId="56372" xr:uid="{2DBF1217-46FC-4BED-B733-9B94FF1D9C88}"/>
    <cellStyle name="Comma 4 3 4 4 3 3" xfId="40962" xr:uid="{E110BC0D-990C-4D42-A456-4DB1D161BD6C}"/>
    <cellStyle name="Comma 4 3 4 4 4" xfId="17739" xr:uid="{E493F590-70F7-4EE2-86A6-0E58AD525109}"/>
    <cellStyle name="Comma 4 3 4 4 4 2" xfId="48563" xr:uid="{365B6BD0-8C29-4036-BF03-B64526DA0E2F}"/>
    <cellStyle name="Comma 4 3 4 4 5" xfId="33153" xr:uid="{32303EFE-7F57-47A5-A407-DCC64E88AAF2}"/>
    <cellStyle name="Comma 4 3 4 5" xfId="4230" xr:uid="{72D41D90-5A21-4D24-8FE2-09C0E2894447}"/>
    <cellStyle name="Comma 4 3 4 5 2" xfId="12041" xr:uid="{E4A57329-5D4D-47A6-B30C-C13803F0EC22}"/>
    <cellStyle name="Comma 4 3 4 5 2 2" xfId="27452" xr:uid="{C8030C2D-5FBB-4153-915B-9883E28528DE}"/>
    <cellStyle name="Comma 4 3 4 5 2 2 2" xfId="58276" xr:uid="{EAC02B98-5659-47ED-B432-6BB3EE8D81DE}"/>
    <cellStyle name="Comma 4 3 4 5 2 3" xfId="42866" xr:uid="{E3735C71-A052-4636-B74B-D7C8EF520681}"/>
    <cellStyle name="Comma 4 3 4 5 3" xfId="19643" xr:uid="{21BA8000-9E7A-4E64-81E6-AF46F857A314}"/>
    <cellStyle name="Comma 4 3 4 5 3 2" xfId="50467" xr:uid="{AF64805A-6733-4FB4-AAB1-D28AF4C99CAE}"/>
    <cellStyle name="Comma 4 3 4 5 4" xfId="35057" xr:uid="{62E2FE2C-E711-4217-8848-711DDBCCE86A}"/>
    <cellStyle name="Comma 4 3 4 6" xfId="8238" xr:uid="{6BCA867D-CBFB-4072-ACDE-C1E5F5D7D567}"/>
    <cellStyle name="Comma 4 3 4 6 2" xfId="23649" xr:uid="{87217B53-13EE-4C6A-9F6C-6DC3CDCC1618}"/>
    <cellStyle name="Comma 4 3 4 6 2 2" xfId="54473" xr:uid="{5FAB2A96-1011-4CAB-98E7-AA9D32F0E0EB}"/>
    <cellStyle name="Comma 4 3 4 6 3" xfId="39063" xr:uid="{710B4407-91BC-4085-AD0C-D01DA32F96A9}"/>
    <cellStyle name="Comma 4 3 4 7" xfId="15840" xr:uid="{99AB7126-2E5E-41D2-9AFF-C07121A7D68A}"/>
    <cellStyle name="Comma 4 3 4 7 2" xfId="46664" xr:uid="{92887C54-7F56-401A-AB12-54CCFA66DAF7}"/>
    <cellStyle name="Comma 4 3 4 8" xfId="31254" xr:uid="{6CB29C83-3FF5-43D8-A7DD-8B19E57D7EE3}"/>
    <cellStyle name="Comma 4 3 5" xfId="847" xr:uid="{D2D16C26-B800-4065-9952-B462711FDDE7}"/>
    <cellStyle name="Comma 4 3 5 2" xfId="2746" xr:uid="{51E41665-4E17-4345-B156-7F0CEFBA1AAA}"/>
    <cellStyle name="Comma 4 3 5 2 2" xfId="6549" xr:uid="{E5E35696-850D-46B4-965A-34EC2D1EC7BA}"/>
    <cellStyle name="Comma 4 3 5 2 2 2" xfId="14360" xr:uid="{79663DDB-76BD-465F-B146-77FABA236B08}"/>
    <cellStyle name="Comma 4 3 5 2 2 2 2" xfId="29771" xr:uid="{0410FCDA-473D-4BDB-B178-235B4663F292}"/>
    <cellStyle name="Comma 4 3 5 2 2 2 2 2" xfId="60595" xr:uid="{CD9316ED-A194-4B87-B0B6-D761DC16757F}"/>
    <cellStyle name="Comma 4 3 5 2 2 2 3" xfId="45185" xr:uid="{11E3BB4B-DBBC-4768-B4DD-C1B2BA125881}"/>
    <cellStyle name="Comma 4 3 5 2 2 3" xfId="21962" xr:uid="{987F6CA7-EF24-48DE-A3EB-4F7782E74EBA}"/>
    <cellStyle name="Comma 4 3 5 2 2 3 2" xfId="52786" xr:uid="{389B38A2-089C-41B9-8528-1ED5033779E8}"/>
    <cellStyle name="Comma 4 3 5 2 2 4" xfId="37376" xr:uid="{C5203275-D5F2-4D63-B391-0215B3880B8A}"/>
    <cellStyle name="Comma 4 3 5 2 3" xfId="10557" xr:uid="{6236788F-5841-44AD-9E0F-91FAD34077EA}"/>
    <cellStyle name="Comma 4 3 5 2 3 2" xfId="25968" xr:uid="{628BDB71-A37C-478B-8CC6-905C45745E07}"/>
    <cellStyle name="Comma 4 3 5 2 3 2 2" xfId="56792" xr:uid="{9ED748DD-8353-4840-8D65-96603FA3A7A1}"/>
    <cellStyle name="Comma 4 3 5 2 3 3" xfId="41382" xr:uid="{7E09B1D1-4FC6-43A3-BED8-EE5761D0EB46}"/>
    <cellStyle name="Comma 4 3 5 2 4" xfId="18159" xr:uid="{286537FF-7BD2-4C5F-B031-91ACD67F0124}"/>
    <cellStyle name="Comma 4 3 5 2 4 2" xfId="48983" xr:uid="{FF244271-575C-4B81-80B6-03A9DEBA8911}"/>
    <cellStyle name="Comma 4 3 5 2 5" xfId="33573" xr:uid="{A6B6911E-FE09-4A07-8F6F-C179EAD9C4AD}"/>
    <cellStyle name="Comma 4 3 5 3" xfId="4650" xr:uid="{9F46B041-6869-4A1B-915D-7637D057D9A4}"/>
    <cellStyle name="Comma 4 3 5 3 2" xfId="12461" xr:uid="{14F2CC59-F860-4EBD-B78C-534980764ECF}"/>
    <cellStyle name="Comma 4 3 5 3 2 2" xfId="27872" xr:uid="{F705DDE8-5F61-4EB5-8040-D89B28A51D7A}"/>
    <cellStyle name="Comma 4 3 5 3 2 2 2" xfId="58696" xr:uid="{80B23A2B-4186-45B0-967B-8CE2D67B6DEC}"/>
    <cellStyle name="Comma 4 3 5 3 2 3" xfId="43286" xr:uid="{E9C3A087-21D3-40BF-9F1D-76C1AEFA0BF8}"/>
    <cellStyle name="Comma 4 3 5 3 3" xfId="20063" xr:uid="{342A0281-8685-4728-8079-37A1744DC572}"/>
    <cellStyle name="Comma 4 3 5 3 3 2" xfId="50887" xr:uid="{4DE886A5-5BC7-4098-9163-651A06224F4E}"/>
    <cellStyle name="Comma 4 3 5 3 4" xfId="35477" xr:uid="{2CCE2FA7-DF12-4CC8-84F2-500133EA4C41}"/>
    <cellStyle name="Comma 4 3 5 4" xfId="8658" xr:uid="{016436CB-ECDA-494B-851B-62AAF886EB68}"/>
    <cellStyle name="Comma 4 3 5 4 2" xfId="24069" xr:uid="{9322E951-A4BD-4504-A118-D6F07725DBCC}"/>
    <cellStyle name="Comma 4 3 5 4 2 2" xfId="54893" xr:uid="{8C8BEAF3-BF8A-416E-8A0B-09829AB1AA04}"/>
    <cellStyle name="Comma 4 3 5 4 3" xfId="39483" xr:uid="{F12EAE70-D6FF-4B53-A428-26A232AEDC48}"/>
    <cellStyle name="Comma 4 3 5 5" xfId="16260" xr:uid="{E33F2A2F-EBD5-4DAA-84E5-3B7E834F1A6C}"/>
    <cellStyle name="Comma 4 3 5 5 2" xfId="47084" xr:uid="{F85D2F45-AB35-4F8D-9164-E5713D81F3C7}"/>
    <cellStyle name="Comma 4 3 5 6" xfId="31674" xr:uid="{463B9BE6-11E5-4D70-ADE9-075E17541FCD}"/>
    <cellStyle name="Comma 4 3 6" xfId="1480" xr:uid="{42E6316C-B801-44FF-A525-72992C8DBFD3}"/>
    <cellStyle name="Comma 4 3 6 2" xfId="3379" xr:uid="{77B6D0AF-05C4-4914-8AC1-D6C8B343DC68}"/>
    <cellStyle name="Comma 4 3 6 2 2" xfId="7182" xr:uid="{9A63871B-61E3-4BF1-9538-83AAF314BB85}"/>
    <cellStyle name="Comma 4 3 6 2 2 2" xfId="14993" xr:uid="{7E4A20C0-B91B-40FE-A6B0-107E1A464D46}"/>
    <cellStyle name="Comma 4 3 6 2 2 2 2" xfId="30404" xr:uid="{BBA6E101-CEC4-4728-BF7C-5042FCD0FF62}"/>
    <cellStyle name="Comma 4 3 6 2 2 2 2 2" xfId="61228" xr:uid="{D965D634-F1D3-4AE7-AD1A-20EBD25AF58B}"/>
    <cellStyle name="Comma 4 3 6 2 2 2 3" xfId="45818" xr:uid="{3CC780B4-22FD-430E-8DB2-F63F8FFE1F23}"/>
    <cellStyle name="Comma 4 3 6 2 2 3" xfId="22595" xr:uid="{F83E39C8-3A1E-4A16-B01B-1FCAC953F6C2}"/>
    <cellStyle name="Comma 4 3 6 2 2 3 2" xfId="53419" xr:uid="{BCCA81B1-79D8-4CBD-92F0-2BA8BDADFB86}"/>
    <cellStyle name="Comma 4 3 6 2 2 4" xfId="38009" xr:uid="{B3601E40-03A3-42F5-9589-8EE10BB454DA}"/>
    <cellStyle name="Comma 4 3 6 2 3" xfId="11190" xr:uid="{0AD602CA-8EFF-46D0-9C2E-A823268B943A}"/>
    <cellStyle name="Comma 4 3 6 2 3 2" xfId="26601" xr:uid="{C975F31A-9F9F-4731-9EF2-8A9DECFE7143}"/>
    <cellStyle name="Comma 4 3 6 2 3 2 2" xfId="57425" xr:uid="{A4E78ADC-38AF-470A-AF72-97B94C54D395}"/>
    <cellStyle name="Comma 4 3 6 2 3 3" xfId="42015" xr:uid="{E33E162C-C932-416A-A229-F2E7E8E72E6F}"/>
    <cellStyle name="Comma 4 3 6 2 4" xfId="18792" xr:uid="{8592B317-71B2-4E92-ACA0-A032DCF50BBC}"/>
    <cellStyle name="Comma 4 3 6 2 4 2" xfId="49616" xr:uid="{CDC17095-6F93-49B4-B0D2-FE496221AB48}"/>
    <cellStyle name="Comma 4 3 6 2 5" xfId="34206" xr:uid="{5AE25FB5-F0CD-4FDF-B816-BB57084DB8B1}"/>
    <cellStyle name="Comma 4 3 6 3" xfId="5283" xr:uid="{35AEE08B-A6D9-49C5-89C3-0ED598152730}"/>
    <cellStyle name="Comma 4 3 6 3 2" xfId="13094" xr:uid="{68DC83BA-F348-4CA7-B5EE-8223416767FB}"/>
    <cellStyle name="Comma 4 3 6 3 2 2" xfId="28505" xr:uid="{69042572-72FE-470E-ADFC-44F61AFE77DB}"/>
    <cellStyle name="Comma 4 3 6 3 2 2 2" xfId="59329" xr:uid="{2D1FA68E-DE86-4C58-9561-9A2AE4B87AB6}"/>
    <cellStyle name="Comma 4 3 6 3 2 3" xfId="43919" xr:uid="{0474EDE3-53C7-44BE-90BE-C45A45A4535B}"/>
    <cellStyle name="Comma 4 3 6 3 3" xfId="20696" xr:uid="{546B2131-6D95-4A77-A418-3E6B9AD8A13D}"/>
    <cellStyle name="Comma 4 3 6 3 3 2" xfId="51520" xr:uid="{5AD752AE-9C50-4F6D-A59B-3824F7701D45}"/>
    <cellStyle name="Comma 4 3 6 3 4" xfId="36110" xr:uid="{8C656203-78E0-42EE-A7DC-F67D6692CD2A}"/>
    <cellStyle name="Comma 4 3 6 4" xfId="9291" xr:uid="{9DE65200-3946-4102-BC0A-0EC63FCB428A}"/>
    <cellStyle name="Comma 4 3 6 4 2" xfId="24702" xr:uid="{E2E4BAF9-C632-4EB4-99BE-BD8779DCC12D}"/>
    <cellStyle name="Comma 4 3 6 4 2 2" xfId="55526" xr:uid="{91FB1E22-3918-4D36-AEAC-62AA9DD58461}"/>
    <cellStyle name="Comma 4 3 6 4 3" xfId="40116" xr:uid="{74678023-B341-4169-B8F3-519538E6ED22}"/>
    <cellStyle name="Comma 4 3 6 5" xfId="16893" xr:uid="{8533490F-D527-44BF-84F2-E9FFF6FFCCFF}"/>
    <cellStyle name="Comma 4 3 6 5 2" xfId="47717" xr:uid="{7362FDB7-4ED5-4F38-B26E-D20627F62699}"/>
    <cellStyle name="Comma 4 3 6 6" xfId="32307" xr:uid="{C3BDD2B3-6830-4128-B2A3-DF068A038B1D}"/>
    <cellStyle name="Comma 4 3 7" xfId="2113" xr:uid="{4F9E85B7-9015-4F26-83FD-3F8D263D8EC7}"/>
    <cellStyle name="Comma 4 3 7 2" xfId="5916" xr:uid="{5E9FFC49-D1E3-48A7-B785-C7E6B095EC66}"/>
    <cellStyle name="Comma 4 3 7 2 2" xfId="13727" xr:uid="{E42DE46E-1237-404A-9BA9-6C17C02D0CE9}"/>
    <cellStyle name="Comma 4 3 7 2 2 2" xfId="29138" xr:uid="{4C3B6482-6BFD-4D4A-9B35-AB11C7F0EE83}"/>
    <cellStyle name="Comma 4 3 7 2 2 2 2" xfId="59962" xr:uid="{85B86BC7-E1AC-4CA9-B0D6-A4F9000995D4}"/>
    <cellStyle name="Comma 4 3 7 2 2 3" xfId="44552" xr:uid="{6098AE0E-3304-47DC-9E2E-AB956598F8B6}"/>
    <cellStyle name="Comma 4 3 7 2 3" xfId="21329" xr:uid="{83659CFF-2BC7-4496-95C7-2168E88D84AD}"/>
    <cellStyle name="Comma 4 3 7 2 3 2" xfId="52153" xr:uid="{9CA85745-68E5-4DF9-B06D-5A91C0D1AA44}"/>
    <cellStyle name="Comma 4 3 7 2 4" xfId="36743" xr:uid="{05102763-EA13-4CC9-B441-7D1BBE238B5C}"/>
    <cellStyle name="Comma 4 3 7 3" xfId="9924" xr:uid="{0CD25960-3D96-4620-8E69-9487E66979BB}"/>
    <cellStyle name="Comma 4 3 7 3 2" xfId="25335" xr:uid="{462DC764-1C43-40DD-AF05-036C82104F4E}"/>
    <cellStyle name="Comma 4 3 7 3 2 2" xfId="56159" xr:uid="{3A0B3447-3B6F-4400-8D91-9E51AE9FDC1C}"/>
    <cellStyle name="Comma 4 3 7 3 3" xfId="40749" xr:uid="{1041B519-0B27-4519-9B9C-E0EB7F0DCDC9}"/>
    <cellStyle name="Comma 4 3 7 4" xfId="17526" xr:uid="{5D126AB7-0652-4DA0-AF32-84391BD3359E}"/>
    <cellStyle name="Comma 4 3 7 4 2" xfId="48350" xr:uid="{E30EF998-EDF7-47FB-8D2A-FFD56561B533}"/>
    <cellStyle name="Comma 4 3 7 5" xfId="32940" xr:uid="{8D397A96-B931-4B77-8230-6FC7238ABCBB}"/>
    <cellStyle name="Comma 4 3 8" xfId="4017" xr:uid="{BFC38D71-3217-4008-948D-97B3CD7C34C8}"/>
    <cellStyle name="Comma 4 3 8 2" xfId="11828" xr:uid="{510297C6-5A14-4982-A065-7A78C72BBF72}"/>
    <cellStyle name="Comma 4 3 8 2 2" xfId="27239" xr:uid="{753E230E-3D92-4A15-A38B-9160A180FFB4}"/>
    <cellStyle name="Comma 4 3 8 2 2 2" xfId="58063" xr:uid="{B7B59025-DAAA-461C-BF8D-12B21BB4183A}"/>
    <cellStyle name="Comma 4 3 8 2 3" xfId="42653" xr:uid="{F7DAFDCA-FF5C-445D-9C77-10E263A934C5}"/>
    <cellStyle name="Comma 4 3 8 3" xfId="19430" xr:uid="{330DB6FE-0BB9-40BE-96AA-D970C9497081}"/>
    <cellStyle name="Comma 4 3 8 3 2" xfId="50254" xr:uid="{FCBD3466-DBA7-4D2B-A253-F082FD9DEDD3}"/>
    <cellStyle name="Comma 4 3 8 4" xfId="34844" xr:uid="{0D4FE1FD-DAF1-4A52-B34E-8C005CE7F77E}"/>
    <cellStyle name="Comma 4 3 9" xfId="8025" xr:uid="{60AE793F-AF8D-49CE-AEC7-A5C855088DB0}"/>
    <cellStyle name="Comma 4 3 9 2" xfId="23436" xr:uid="{A1701972-9EC6-4D14-90F8-CAB019DB42FE}"/>
    <cellStyle name="Comma 4 3 9 2 2" xfId="54260" xr:uid="{8DA077B8-CBF7-4125-A708-B9606738E13D}"/>
    <cellStyle name="Comma 4 3 9 3" xfId="38850" xr:uid="{1B0618AA-FED7-4040-9C46-0A26C695D723}"/>
    <cellStyle name="Comma 4 4" xfId="245" xr:uid="{F29C533C-12A4-43F1-9299-CCC2B7F45940}"/>
    <cellStyle name="Comma 4 4 10" xfId="15667" xr:uid="{42426C7D-3C8A-416A-B7F6-5DABB8070287}"/>
    <cellStyle name="Comma 4 4 10 2" xfId="46491" xr:uid="{6366F678-116C-475F-A98A-E84C9CA34803}"/>
    <cellStyle name="Comma 4 4 11" xfId="31081" xr:uid="{E4F3E999-FB46-4CA7-B72D-423FF239ADA3}"/>
    <cellStyle name="Comma 4 4 2" xfId="676" xr:uid="{D0EB75FE-4599-4AAA-8ECC-FE62A4E6B3BD}"/>
    <cellStyle name="Comma 4 4 2 2" xfId="1309" xr:uid="{D24FC370-3708-4145-923D-10F7D3C052A6}"/>
    <cellStyle name="Comma 4 4 2 2 2" xfId="3208" xr:uid="{1268E774-8C89-4651-AFCD-A91392BFDCD2}"/>
    <cellStyle name="Comma 4 4 2 2 2 2" xfId="7011" xr:uid="{EEE3ABB4-FCC5-48E9-B4A3-CAC9709D16A8}"/>
    <cellStyle name="Comma 4 4 2 2 2 2 2" xfId="14822" xr:uid="{378F1596-4DA5-40EB-829D-96172A75190A}"/>
    <cellStyle name="Comma 4 4 2 2 2 2 2 2" xfId="30233" xr:uid="{5486DCDF-8993-4107-A5B1-5D0B222C5B8B}"/>
    <cellStyle name="Comma 4 4 2 2 2 2 2 2 2" xfId="61057" xr:uid="{5D8FD084-4EA8-4DF0-88DF-F48420CBACD1}"/>
    <cellStyle name="Comma 4 4 2 2 2 2 2 3" xfId="45647" xr:uid="{5454CA24-D9BF-47EF-A648-6FD22012A66C}"/>
    <cellStyle name="Comma 4 4 2 2 2 2 3" xfId="22424" xr:uid="{7A1F305E-EDF6-431F-9E99-3B42144CB904}"/>
    <cellStyle name="Comma 4 4 2 2 2 2 3 2" xfId="53248" xr:uid="{DA93F94A-ED8E-4AEC-944E-05FDE4593D52}"/>
    <cellStyle name="Comma 4 4 2 2 2 2 4" xfId="37838" xr:uid="{DEF5B53C-5610-4E79-B017-08D8C972FFDD}"/>
    <cellStyle name="Comma 4 4 2 2 2 3" xfId="11019" xr:uid="{D0733E78-3FEC-49C9-B34B-E73E67E40CAB}"/>
    <cellStyle name="Comma 4 4 2 2 2 3 2" xfId="26430" xr:uid="{26C8C86E-0B14-4ED0-A770-75DAE13A5B15}"/>
    <cellStyle name="Comma 4 4 2 2 2 3 2 2" xfId="57254" xr:uid="{94B7CAFB-96DD-41AB-94A0-6F949DE62533}"/>
    <cellStyle name="Comma 4 4 2 2 2 3 3" xfId="41844" xr:uid="{A3CCA9E7-55A4-4B5D-8FD8-BAB9664DC1CF}"/>
    <cellStyle name="Comma 4 4 2 2 2 4" xfId="18621" xr:uid="{C1235EF0-FABF-4F4F-9C20-6F4C8C873167}"/>
    <cellStyle name="Comma 4 4 2 2 2 4 2" xfId="49445" xr:uid="{4713902A-4B73-4297-B4B7-D1E13E951C4D}"/>
    <cellStyle name="Comma 4 4 2 2 2 5" xfId="34035" xr:uid="{6FB8320F-7471-4282-A030-4099CFE651D8}"/>
    <cellStyle name="Comma 4 4 2 2 3" xfId="5112" xr:uid="{D31CD6D9-BC3F-438C-B06C-A0EA8DE7F502}"/>
    <cellStyle name="Comma 4 4 2 2 3 2" xfId="12923" xr:uid="{E40F3170-66D4-447D-AAC2-BB4E7AB4DEEB}"/>
    <cellStyle name="Comma 4 4 2 2 3 2 2" xfId="28334" xr:uid="{2C02186E-AD0F-4FBD-9F2D-0928B25BA449}"/>
    <cellStyle name="Comma 4 4 2 2 3 2 2 2" xfId="59158" xr:uid="{3C2A6D28-8D26-4309-974B-B6D679F55DFB}"/>
    <cellStyle name="Comma 4 4 2 2 3 2 3" xfId="43748" xr:uid="{B6EEEEE8-0C98-48BD-963B-2CA56C5B3B9F}"/>
    <cellStyle name="Comma 4 4 2 2 3 3" xfId="20525" xr:uid="{76893496-7AE0-498C-BFBA-522BE23A6686}"/>
    <cellStyle name="Comma 4 4 2 2 3 3 2" xfId="51349" xr:uid="{26759413-CCAD-4D00-ADB2-604245ADB26D}"/>
    <cellStyle name="Comma 4 4 2 2 3 4" xfId="35939" xr:uid="{3AA57BF0-03F0-4087-93D5-2D4FBBFCD332}"/>
    <cellStyle name="Comma 4 4 2 2 4" xfId="9120" xr:uid="{11755D7F-DF4C-4612-BEBB-A787D7C6E8F7}"/>
    <cellStyle name="Comma 4 4 2 2 4 2" xfId="24531" xr:uid="{D40D3A54-CDC9-4D36-851A-DCC5FC13759C}"/>
    <cellStyle name="Comma 4 4 2 2 4 2 2" xfId="55355" xr:uid="{5C1AA498-0BD3-497A-94EA-9E2C4B66A657}"/>
    <cellStyle name="Comma 4 4 2 2 4 3" xfId="39945" xr:uid="{3BB2FD24-A34E-434E-BB7C-8B61E5254EDB}"/>
    <cellStyle name="Comma 4 4 2 2 5" xfId="16722" xr:uid="{1AB2A310-FD8B-4CC0-A8AC-F8ABBD4A4271}"/>
    <cellStyle name="Comma 4 4 2 2 5 2" xfId="47546" xr:uid="{8AC8D603-1112-4C03-ABAE-AE447C5AF96B}"/>
    <cellStyle name="Comma 4 4 2 2 6" xfId="32136" xr:uid="{97314ABA-240A-4C29-8065-8036DA6EF4A9}"/>
    <cellStyle name="Comma 4 4 2 3" xfId="1942" xr:uid="{1C0DB249-8581-4817-89D3-CA51C44DCEE3}"/>
    <cellStyle name="Comma 4 4 2 3 2" xfId="3841" xr:uid="{01FD1722-C5F8-49B6-B484-A66023E465BE}"/>
    <cellStyle name="Comma 4 4 2 3 2 2" xfId="7644" xr:uid="{79A7B876-16B1-4B5E-9E0A-023D4E5BF8C5}"/>
    <cellStyle name="Comma 4 4 2 3 2 2 2" xfId="15455" xr:uid="{2F9B636E-8113-4DC8-89A4-79E9FF516F72}"/>
    <cellStyle name="Comma 4 4 2 3 2 2 2 2" xfId="30866" xr:uid="{D046F04B-305B-4C66-AF25-DE71FD892627}"/>
    <cellStyle name="Comma 4 4 2 3 2 2 2 2 2" xfId="61690" xr:uid="{610ABD10-0C3C-4A71-994F-C620DFA8D2D7}"/>
    <cellStyle name="Comma 4 4 2 3 2 2 2 3" xfId="46280" xr:uid="{9E97B5BB-1543-4B08-A14C-BB2118B2DD2B}"/>
    <cellStyle name="Comma 4 4 2 3 2 2 3" xfId="23057" xr:uid="{B776B221-CE00-4BDB-AF10-16C5162B9C16}"/>
    <cellStyle name="Comma 4 4 2 3 2 2 3 2" xfId="53881" xr:uid="{31149554-CAF4-4369-939C-5EFF829FF296}"/>
    <cellStyle name="Comma 4 4 2 3 2 2 4" xfId="38471" xr:uid="{9D7365F2-59F8-40CC-AB5F-66CDE714F6E8}"/>
    <cellStyle name="Comma 4 4 2 3 2 3" xfId="11652" xr:uid="{0EB81F96-3877-4FC2-868E-8DC29543F001}"/>
    <cellStyle name="Comma 4 4 2 3 2 3 2" xfId="27063" xr:uid="{6980396E-53A1-4C4B-B7F8-66875358240A}"/>
    <cellStyle name="Comma 4 4 2 3 2 3 2 2" xfId="57887" xr:uid="{95953274-2D44-4F69-9EF2-F04F06506F9E}"/>
    <cellStyle name="Comma 4 4 2 3 2 3 3" xfId="42477" xr:uid="{765381EC-E285-49F4-9EBF-2E68FD091280}"/>
    <cellStyle name="Comma 4 4 2 3 2 4" xfId="19254" xr:uid="{AAF66553-7C26-4728-AF2F-1A2BAF63ADC2}"/>
    <cellStyle name="Comma 4 4 2 3 2 4 2" xfId="50078" xr:uid="{CADE4DB9-B777-4D1A-95F6-72E1D74E21E8}"/>
    <cellStyle name="Comma 4 4 2 3 2 5" xfId="34668" xr:uid="{B0499E8F-352F-4152-9BD9-AF1ADB139232}"/>
    <cellStyle name="Comma 4 4 2 3 3" xfId="5745" xr:uid="{831D7C0E-323B-4AFA-B0E6-D80E6CC1A2CB}"/>
    <cellStyle name="Comma 4 4 2 3 3 2" xfId="13556" xr:uid="{090939AE-5352-4C66-BA4B-CCF635038C57}"/>
    <cellStyle name="Comma 4 4 2 3 3 2 2" xfId="28967" xr:uid="{C95E15CD-1A2D-47E8-9EDF-A03DDD0B8072}"/>
    <cellStyle name="Comma 4 4 2 3 3 2 2 2" xfId="59791" xr:uid="{BBF7F4C7-F7A9-4596-AFDD-2C82B5A87AFB}"/>
    <cellStyle name="Comma 4 4 2 3 3 2 3" xfId="44381" xr:uid="{999D7E89-947D-4333-A5E0-C61890FD9E72}"/>
    <cellStyle name="Comma 4 4 2 3 3 3" xfId="21158" xr:uid="{ADF2DBBD-2D0D-4A1B-9382-427DDD06951A}"/>
    <cellStyle name="Comma 4 4 2 3 3 3 2" xfId="51982" xr:uid="{D1F5A1E0-4F99-4596-97FB-4B2CB0242E00}"/>
    <cellStyle name="Comma 4 4 2 3 3 4" xfId="36572" xr:uid="{69FE0170-9A44-4908-B6A5-0B4C91099C81}"/>
    <cellStyle name="Comma 4 4 2 3 4" xfId="9753" xr:uid="{2169B8DA-3BE4-4DF3-935B-826C231FC3F5}"/>
    <cellStyle name="Comma 4 4 2 3 4 2" xfId="25164" xr:uid="{6486D047-CF21-4550-A64A-7C090EBB391F}"/>
    <cellStyle name="Comma 4 4 2 3 4 2 2" xfId="55988" xr:uid="{CC99A7AB-15E3-4898-8DFF-1412B239B0B3}"/>
    <cellStyle name="Comma 4 4 2 3 4 3" xfId="40578" xr:uid="{03113DEB-9DE6-4E3D-B810-53F18E69585B}"/>
    <cellStyle name="Comma 4 4 2 3 5" xfId="17355" xr:uid="{A0A0B68A-F49B-4393-B04B-F058EC25D17B}"/>
    <cellStyle name="Comma 4 4 2 3 5 2" xfId="48179" xr:uid="{6892FC33-0624-4B8F-974D-15D436127ACF}"/>
    <cellStyle name="Comma 4 4 2 3 6" xfId="32769" xr:uid="{C13DD8E1-8D35-46EE-962E-FFF64CB95074}"/>
    <cellStyle name="Comma 4 4 2 4" xfId="2575" xr:uid="{FFC69646-4D8D-4C6A-A4F8-69BDE53E9FE6}"/>
    <cellStyle name="Comma 4 4 2 4 2" xfId="6378" xr:uid="{109C7070-33BF-4C9B-8615-E5F54AB53F84}"/>
    <cellStyle name="Comma 4 4 2 4 2 2" xfId="14189" xr:uid="{40071342-A590-4E7F-B181-89FABB454439}"/>
    <cellStyle name="Comma 4 4 2 4 2 2 2" xfId="29600" xr:uid="{777DB253-828D-4AF8-9AB9-0FD267D24584}"/>
    <cellStyle name="Comma 4 4 2 4 2 2 2 2" xfId="60424" xr:uid="{6861E375-744E-4AB1-9AB3-99FAED018242}"/>
    <cellStyle name="Comma 4 4 2 4 2 2 3" xfId="45014" xr:uid="{AA9849F6-C49F-415F-A604-6A72CD614A6E}"/>
    <cellStyle name="Comma 4 4 2 4 2 3" xfId="21791" xr:uid="{6F11A3A6-819A-4D6D-BF4D-67CDE791B07E}"/>
    <cellStyle name="Comma 4 4 2 4 2 3 2" xfId="52615" xr:uid="{D8087E44-B566-4857-8BBE-A47068F0C68E}"/>
    <cellStyle name="Comma 4 4 2 4 2 4" xfId="37205" xr:uid="{7466C4EF-5DFC-4BA8-BB09-146234F4AF03}"/>
    <cellStyle name="Comma 4 4 2 4 3" xfId="10386" xr:uid="{A1FD6D66-965B-4DB3-92FD-36DAB44B6708}"/>
    <cellStyle name="Comma 4 4 2 4 3 2" xfId="25797" xr:uid="{B71B7F82-2393-44AD-A145-9BA8B8CB72D5}"/>
    <cellStyle name="Comma 4 4 2 4 3 2 2" xfId="56621" xr:uid="{84B3948C-599D-41E4-BAA3-F8AE4B23BBA8}"/>
    <cellStyle name="Comma 4 4 2 4 3 3" xfId="41211" xr:uid="{03CDF1CC-1E6F-4A7A-89A3-0426FFBA162C}"/>
    <cellStyle name="Comma 4 4 2 4 4" xfId="17988" xr:uid="{753A7CA3-9369-471E-9A5D-48A4BC5D09A1}"/>
    <cellStyle name="Comma 4 4 2 4 4 2" xfId="48812" xr:uid="{5C9FA5AD-648C-48B9-A244-882860A094F3}"/>
    <cellStyle name="Comma 4 4 2 4 5" xfId="33402" xr:uid="{05431E67-B7B1-403B-803D-4610A1641890}"/>
    <cellStyle name="Comma 4 4 2 5" xfId="4479" xr:uid="{BC404600-9020-4A78-A4D6-D82A4A73DF21}"/>
    <cellStyle name="Comma 4 4 2 5 2" xfId="12290" xr:uid="{DD9D4AEC-512D-4486-877A-18EFDEC16CB0}"/>
    <cellStyle name="Comma 4 4 2 5 2 2" xfId="27701" xr:uid="{19AB9B35-B776-4FAC-AA5F-C7687D54EA2B}"/>
    <cellStyle name="Comma 4 4 2 5 2 2 2" xfId="58525" xr:uid="{3D42870C-978F-448C-881A-0B098111EAE7}"/>
    <cellStyle name="Comma 4 4 2 5 2 3" xfId="43115" xr:uid="{6809AD37-1574-4E5F-9C5C-DD52BA01AD6A}"/>
    <cellStyle name="Comma 4 4 2 5 3" xfId="19892" xr:uid="{CE606A0B-B791-4FD5-967B-F44C51DD5D4A}"/>
    <cellStyle name="Comma 4 4 2 5 3 2" xfId="50716" xr:uid="{4666D0C7-5F26-466D-801E-E73EFF0E31AB}"/>
    <cellStyle name="Comma 4 4 2 5 4" xfId="35306" xr:uid="{3CB73E51-3CAF-4F06-B740-EF0C6843E929}"/>
    <cellStyle name="Comma 4 4 2 6" xfId="8487" xr:uid="{BAB262E3-486E-4A45-BCF6-8CAC4C4B72EE}"/>
    <cellStyle name="Comma 4 4 2 6 2" xfId="23898" xr:uid="{7D99DF34-CD30-42CF-A195-926C43BAA8A3}"/>
    <cellStyle name="Comma 4 4 2 6 2 2" xfId="54722" xr:uid="{3795BD1B-06D7-4D1E-BC49-7683E4C28E08}"/>
    <cellStyle name="Comma 4 4 2 6 3" xfId="39312" xr:uid="{6DE48C4A-8384-4BE2-BEB8-7407F5EF7A00}"/>
    <cellStyle name="Comma 4 4 2 7" xfId="16089" xr:uid="{925FD484-13CA-4EF3-A0CB-CC8A63DA1476}"/>
    <cellStyle name="Comma 4 4 2 7 2" xfId="46913" xr:uid="{F845D546-3614-4533-A5C1-7FB9F296E61E}"/>
    <cellStyle name="Comma 4 4 2 8" xfId="31503" xr:uid="{602AFE25-935F-4EBB-9585-006BB13438C3}"/>
    <cellStyle name="Comma 4 4 3" xfId="467" xr:uid="{899203A1-819D-40FF-A485-5D5CC0974100}"/>
    <cellStyle name="Comma 4 4 3 2" xfId="1100" xr:uid="{0E89BD91-21CD-4ECA-A287-7663C65A2FFF}"/>
    <cellStyle name="Comma 4 4 3 2 2" xfId="2999" xr:uid="{A16D20F0-B412-4210-94E3-462E4239ED46}"/>
    <cellStyle name="Comma 4 4 3 2 2 2" xfId="6802" xr:uid="{D9E48C1F-BF6D-4511-9174-579CDB3548E6}"/>
    <cellStyle name="Comma 4 4 3 2 2 2 2" xfId="14613" xr:uid="{5C0482F6-4873-431F-8ED8-267340A8BA78}"/>
    <cellStyle name="Comma 4 4 3 2 2 2 2 2" xfId="30024" xr:uid="{12872DCF-619F-4314-9844-D33C286C72B3}"/>
    <cellStyle name="Comma 4 4 3 2 2 2 2 2 2" xfId="60848" xr:uid="{1678088F-8697-4EB1-8ECF-AF032E28E1AD}"/>
    <cellStyle name="Comma 4 4 3 2 2 2 2 3" xfId="45438" xr:uid="{CC3115B7-2AA6-4863-B065-44E0F83C7B00}"/>
    <cellStyle name="Comma 4 4 3 2 2 2 3" xfId="22215" xr:uid="{C5C6EA48-7AC1-48AB-96B0-C7CE12A039A1}"/>
    <cellStyle name="Comma 4 4 3 2 2 2 3 2" xfId="53039" xr:uid="{C0C0D8E4-239A-4125-BCCE-961610AD0CED}"/>
    <cellStyle name="Comma 4 4 3 2 2 2 4" xfId="37629" xr:uid="{E19D6BE7-5CE5-4EA4-9A1F-A83461C25A86}"/>
    <cellStyle name="Comma 4 4 3 2 2 3" xfId="10810" xr:uid="{6BEA855C-0CB1-4B40-B71C-DBA431C127A0}"/>
    <cellStyle name="Comma 4 4 3 2 2 3 2" xfId="26221" xr:uid="{2C0375D2-A8E1-4943-B36E-846C2285D961}"/>
    <cellStyle name="Comma 4 4 3 2 2 3 2 2" xfId="57045" xr:uid="{CACAD6FF-2309-47C9-8ED4-1413B7868550}"/>
    <cellStyle name="Comma 4 4 3 2 2 3 3" xfId="41635" xr:uid="{1E66EFC1-1BDC-4B37-AF19-D760C89A1B5A}"/>
    <cellStyle name="Comma 4 4 3 2 2 4" xfId="18412" xr:uid="{B77773BE-4A1F-4BCA-AAF2-19E918FF4CEE}"/>
    <cellStyle name="Comma 4 4 3 2 2 4 2" xfId="49236" xr:uid="{33DDB5C5-08C8-44F5-B898-A5E723D6318C}"/>
    <cellStyle name="Comma 4 4 3 2 2 5" xfId="33826" xr:uid="{AC23CB39-7713-45A6-859B-B58DAB98A2F0}"/>
    <cellStyle name="Comma 4 4 3 2 3" xfId="4903" xr:uid="{EEF5CB62-62DB-4503-8DB1-197C88D03DFE}"/>
    <cellStyle name="Comma 4 4 3 2 3 2" xfId="12714" xr:uid="{3FAF3985-C2D1-49F0-AE59-687B5E00F7AC}"/>
    <cellStyle name="Comma 4 4 3 2 3 2 2" xfId="28125" xr:uid="{7DCEF483-89AF-4BDD-B4A3-E502526A89B4}"/>
    <cellStyle name="Comma 4 4 3 2 3 2 2 2" xfId="58949" xr:uid="{F1DCFCAF-7177-4A5D-A45E-BC14314BAF05}"/>
    <cellStyle name="Comma 4 4 3 2 3 2 3" xfId="43539" xr:uid="{356F0CF3-0AD2-463D-9336-16E8659C0567}"/>
    <cellStyle name="Comma 4 4 3 2 3 3" xfId="20316" xr:uid="{A4807359-D2FE-40AA-8484-901606175AB4}"/>
    <cellStyle name="Comma 4 4 3 2 3 3 2" xfId="51140" xr:uid="{959E910C-05B2-4089-A5C2-A1558A5428B7}"/>
    <cellStyle name="Comma 4 4 3 2 3 4" xfId="35730" xr:uid="{19A3623B-BB93-4E8A-96DF-355F8A7AF4EF}"/>
    <cellStyle name="Comma 4 4 3 2 4" xfId="8911" xr:uid="{D701DB96-008D-4340-B94C-24A548E18560}"/>
    <cellStyle name="Comma 4 4 3 2 4 2" xfId="24322" xr:uid="{D80AFED8-9E65-4352-8F21-14D6B9E9B2DC}"/>
    <cellStyle name="Comma 4 4 3 2 4 2 2" xfId="55146" xr:uid="{0CB0045C-1C23-4495-BA07-9105D7BDB75B}"/>
    <cellStyle name="Comma 4 4 3 2 4 3" xfId="39736" xr:uid="{BE58ECD3-580D-4B27-AD12-7A889253985B}"/>
    <cellStyle name="Comma 4 4 3 2 5" xfId="16513" xr:uid="{BAA8ECFB-BFB7-4610-A461-98A7ACA82FEE}"/>
    <cellStyle name="Comma 4 4 3 2 5 2" xfId="47337" xr:uid="{44BBA8C1-6898-491B-89D4-57CFD25F0AD8}"/>
    <cellStyle name="Comma 4 4 3 2 6" xfId="31927" xr:uid="{53E64B2A-5916-4D33-AAB8-ED828EC475E0}"/>
    <cellStyle name="Comma 4 4 3 3" xfId="1733" xr:uid="{69B9FAC6-38BF-473F-A63E-6E5612146CE2}"/>
    <cellStyle name="Comma 4 4 3 3 2" xfId="3632" xr:uid="{296EB395-873C-41A4-BD14-CB53E9949E43}"/>
    <cellStyle name="Comma 4 4 3 3 2 2" xfId="7435" xr:uid="{5DAE9DE4-0E2F-4D0A-99A9-8C4A7E8E474D}"/>
    <cellStyle name="Comma 4 4 3 3 2 2 2" xfId="15246" xr:uid="{1D2772AB-5E91-4BA6-BE4F-D5C34C906FD0}"/>
    <cellStyle name="Comma 4 4 3 3 2 2 2 2" xfId="30657" xr:uid="{F8F624FF-35B1-4EB3-8A8A-C873AF2C8F91}"/>
    <cellStyle name="Comma 4 4 3 3 2 2 2 2 2" xfId="61481" xr:uid="{3FEC0B86-12A0-48F7-A099-A1E6EEE275FE}"/>
    <cellStyle name="Comma 4 4 3 3 2 2 2 3" xfId="46071" xr:uid="{2B8C999A-FE8A-4C85-9AE0-4721BDC7725E}"/>
    <cellStyle name="Comma 4 4 3 3 2 2 3" xfId="22848" xr:uid="{F96C774D-C52D-43C4-ABF5-E9F44ED30B8F}"/>
    <cellStyle name="Comma 4 4 3 3 2 2 3 2" xfId="53672" xr:uid="{1F4433FD-FC62-4654-8E83-D7E1E1CAF5B0}"/>
    <cellStyle name="Comma 4 4 3 3 2 2 4" xfId="38262" xr:uid="{22543AC1-2473-427F-92AF-24A24162D916}"/>
    <cellStyle name="Comma 4 4 3 3 2 3" xfId="11443" xr:uid="{42CEA922-817B-4DF6-BA3C-BC1535FAC327}"/>
    <cellStyle name="Comma 4 4 3 3 2 3 2" xfId="26854" xr:uid="{22CF317A-7BCA-4BE4-BFBC-F25BF947BFBD}"/>
    <cellStyle name="Comma 4 4 3 3 2 3 2 2" xfId="57678" xr:uid="{AB5E2553-F705-4FD4-9E90-A529330136D1}"/>
    <cellStyle name="Comma 4 4 3 3 2 3 3" xfId="42268" xr:uid="{2BA20FE8-C43F-4465-ABD0-50D7526F6778}"/>
    <cellStyle name="Comma 4 4 3 3 2 4" xfId="19045" xr:uid="{94E62D27-9FB7-4847-B52A-F11E3E80C22F}"/>
    <cellStyle name="Comma 4 4 3 3 2 4 2" xfId="49869" xr:uid="{28D10865-4FAA-4E48-8A02-5EA5AC317F24}"/>
    <cellStyle name="Comma 4 4 3 3 2 5" xfId="34459" xr:uid="{3642FABA-B07A-47E2-AADA-CF3B4A8FAAEA}"/>
    <cellStyle name="Comma 4 4 3 3 3" xfId="5536" xr:uid="{B330727D-3A4E-48AF-BE74-F29174740271}"/>
    <cellStyle name="Comma 4 4 3 3 3 2" xfId="13347" xr:uid="{0F560266-70A3-4631-9D67-45F68FCD6B90}"/>
    <cellStyle name="Comma 4 4 3 3 3 2 2" xfId="28758" xr:uid="{C9185349-4BDA-45CB-B202-6CEC95A6895B}"/>
    <cellStyle name="Comma 4 4 3 3 3 2 2 2" xfId="59582" xr:uid="{C254391F-2B73-4B1C-BB5D-8BB582568B61}"/>
    <cellStyle name="Comma 4 4 3 3 3 2 3" xfId="44172" xr:uid="{1FF809E9-E9D5-40B5-AA8D-BAD90567470E}"/>
    <cellStyle name="Comma 4 4 3 3 3 3" xfId="20949" xr:uid="{39775E8D-36B6-4C89-8F2D-F4A391497E49}"/>
    <cellStyle name="Comma 4 4 3 3 3 3 2" xfId="51773" xr:uid="{04CE7198-D96C-440B-A8C6-18911EAB47DE}"/>
    <cellStyle name="Comma 4 4 3 3 3 4" xfId="36363" xr:uid="{0EF7B3B4-22C9-4AB3-813E-AD4ADA6495F8}"/>
    <cellStyle name="Comma 4 4 3 3 4" xfId="9544" xr:uid="{6645F3A3-B06E-4ACB-9346-CB597BF4C92C}"/>
    <cellStyle name="Comma 4 4 3 3 4 2" xfId="24955" xr:uid="{4EAD9ABE-BCE8-41B7-9DE2-AFD1466BB537}"/>
    <cellStyle name="Comma 4 4 3 3 4 2 2" xfId="55779" xr:uid="{D499BDB9-02AE-40CE-B122-34BD6751231D}"/>
    <cellStyle name="Comma 4 4 3 3 4 3" xfId="40369" xr:uid="{F37BC212-D1FC-4A06-B9E3-BD3DF03DE6D0}"/>
    <cellStyle name="Comma 4 4 3 3 5" xfId="17146" xr:uid="{CD7384F5-3A3B-4054-81A6-B27EB5BCEFA0}"/>
    <cellStyle name="Comma 4 4 3 3 5 2" xfId="47970" xr:uid="{98D26FBC-7A4A-4C56-BF9D-86EA59448B85}"/>
    <cellStyle name="Comma 4 4 3 3 6" xfId="32560" xr:uid="{E4EADF60-96F8-4EF3-A4B0-EAAEF12CA393}"/>
    <cellStyle name="Comma 4 4 3 4" xfId="2366" xr:uid="{DE7435CF-363C-4379-8C01-56D29A9EB4BE}"/>
    <cellStyle name="Comma 4 4 3 4 2" xfId="6169" xr:uid="{BC2081E8-12F4-423A-94F1-5E36BE54E92B}"/>
    <cellStyle name="Comma 4 4 3 4 2 2" xfId="13980" xr:uid="{97864C25-BD42-4462-AD5A-4DA18C5CF4DA}"/>
    <cellStyle name="Comma 4 4 3 4 2 2 2" xfId="29391" xr:uid="{A43F5781-1247-4D57-BAB9-ED18384FEA4F}"/>
    <cellStyle name="Comma 4 4 3 4 2 2 2 2" xfId="60215" xr:uid="{803C61D1-64CC-4D46-BF8E-E1E29F285BDC}"/>
    <cellStyle name="Comma 4 4 3 4 2 2 3" xfId="44805" xr:uid="{4500A66A-4920-4D8B-AAE7-943AD3EF8E59}"/>
    <cellStyle name="Comma 4 4 3 4 2 3" xfId="21582" xr:uid="{9D2FF552-7A40-41B4-B6E8-DFE9E54A595D}"/>
    <cellStyle name="Comma 4 4 3 4 2 3 2" xfId="52406" xr:uid="{A3793DEC-BB2E-465E-B5EB-137A1EC7B27E}"/>
    <cellStyle name="Comma 4 4 3 4 2 4" xfId="36996" xr:uid="{B3F9B001-55E7-497A-80B2-EAA8122B3FF3}"/>
    <cellStyle name="Comma 4 4 3 4 3" xfId="10177" xr:uid="{D5E50B19-7284-4211-8752-3211A8D04AEE}"/>
    <cellStyle name="Comma 4 4 3 4 3 2" xfId="25588" xr:uid="{AB82164F-06F9-42B8-AC39-0D41E931FFC5}"/>
    <cellStyle name="Comma 4 4 3 4 3 2 2" xfId="56412" xr:uid="{51E40922-65E7-4AB9-BC06-820E969F6553}"/>
    <cellStyle name="Comma 4 4 3 4 3 3" xfId="41002" xr:uid="{AE91DE30-BF2F-4AD2-9CB7-79F31B8E0675}"/>
    <cellStyle name="Comma 4 4 3 4 4" xfId="17779" xr:uid="{0D15EB52-11B0-4867-8471-B179A44A63CD}"/>
    <cellStyle name="Comma 4 4 3 4 4 2" xfId="48603" xr:uid="{3486FC73-3E03-48D0-885D-CBD059233E3A}"/>
    <cellStyle name="Comma 4 4 3 4 5" xfId="33193" xr:uid="{9400B796-C401-41FC-820E-F692E6B07530}"/>
    <cellStyle name="Comma 4 4 3 5" xfId="4270" xr:uid="{EC7EB43E-4C08-4037-B5C8-9148B41EC7F2}"/>
    <cellStyle name="Comma 4 4 3 5 2" xfId="12081" xr:uid="{1173DDD0-D66F-4812-A8CF-34BFE6D6951E}"/>
    <cellStyle name="Comma 4 4 3 5 2 2" xfId="27492" xr:uid="{BBC62A9E-FE41-4CC3-B26F-829CB1165314}"/>
    <cellStyle name="Comma 4 4 3 5 2 2 2" xfId="58316" xr:uid="{1F21CA80-FB42-460A-B15C-07B9A62355C4}"/>
    <cellStyle name="Comma 4 4 3 5 2 3" xfId="42906" xr:uid="{89D56D34-134E-46AC-B0E8-BCE35A4D62BA}"/>
    <cellStyle name="Comma 4 4 3 5 3" xfId="19683" xr:uid="{1770A743-9060-40A0-A746-2E03C384B65D}"/>
    <cellStyle name="Comma 4 4 3 5 3 2" xfId="50507" xr:uid="{2420B500-E0DE-490A-9A5B-C7F2A8C1BE9D}"/>
    <cellStyle name="Comma 4 4 3 5 4" xfId="35097" xr:uid="{ACCB43FA-1FCB-4DE7-93EE-439D592DE10C}"/>
    <cellStyle name="Comma 4 4 3 6" xfId="8278" xr:uid="{6A7766C1-024E-4139-A557-6213BE39F6E8}"/>
    <cellStyle name="Comma 4 4 3 6 2" xfId="23689" xr:uid="{9F4EB1AB-2DA0-41FD-AAED-DC8B7B24DB2D}"/>
    <cellStyle name="Comma 4 4 3 6 2 2" xfId="54513" xr:uid="{A918485D-C390-440D-92BB-B228F15BE956}"/>
    <cellStyle name="Comma 4 4 3 6 3" xfId="39103" xr:uid="{7993E865-C065-4C50-A2E0-243D8A89280B}"/>
    <cellStyle name="Comma 4 4 3 7" xfId="15880" xr:uid="{F540E135-46DD-402B-8365-02C6D1ECE51E}"/>
    <cellStyle name="Comma 4 4 3 7 2" xfId="46704" xr:uid="{720D82E0-A479-4F09-B107-9DD520F68B0D}"/>
    <cellStyle name="Comma 4 4 3 8" xfId="31294" xr:uid="{5302FC3E-E843-44BC-8F51-CCB6544A5303}"/>
    <cellStyle name="Comma 4 4 4" xfId="887" xr:uid="{EE5FEE55-472F-49FC-9E9C-51EEFCC5E850}"/>
    <cellStyle name="Comma 4 4 4 2" xfId="2786" xr:uid="{1963AF6B-911D-4A1C-998C-531FF58BFA17}"/>
    <cellStyle name="Comma 4 4 4 2 2" xfId="6589" xr:uid="{50D3770D-F024-448C-8E45-310B54F5D18D}"/>
    <cellStyle name="Comma 4 4 4 2 2 2" xfId="14400" xr:uid="{D85C2289-2814-4786-A2BE-45A08F758078}"/>
    <cellStyle name="Comma 4 4 4 2 2 2 2" xfId="29811" xr:uid="{56CEF814-D4B5-44B5-8168-1FC9712BFD32}"/>
    <cellStyle name="Comma 4 4 4 2 2 2 2 2" xfId="60635" xr:uid="{040E218D-F0B8-48BD-8903-16293E97F6E7}"/>
    <cellStyle name="Comma 4 4 4 2 2 2 3" xfId="45225" xr:uid="{F270829D-6029-4607-A45E-BA22255AD180}"/>
    <cellStyle name="Comma 4 4 4 2 2 3" xfId="22002" xr:uid="{AE48AA42-4C64-42A1-AA92-6E16444F00AB}"/>
    <cellStyle name="Comma 4 4 4 2 2 3 2" xfId="52826" xr:uid="{3C3818B8-6353-4092-A93A-AA08F1DF37DD}"/>
    <cellStyle name="Comma 4 4 4 2 2 4" xfId="37416" xr:uid="{4B3E916D-8D41-4923-88D9-CC21771CAB52}"/>
    <cellStyle name="Comma 4 4 4 2 3" xfId="10597" xr:uid="{AE22E1FB-7028-42D2-BFFF-B7350AE4ED25}"/>
    <cellStyle name="Comma 4 4 4 2 3 2" xfId="26008" xr:uid="{994906F8-09D5-48E8-8B39-ADD92A4347F8}"/>
    <cellStyle name="Comma 4 4 4 2 3 2 2" xfId="56832" xr:uid="{D8B0A698-F3D4-4410-B048-E174C32CA3B2}"/>
    <cellStyle name="Comma 4 4 4 2 3 3" xfId="41422" xr:uid="{9276D22D-4D35-4673-8CFB-CF7C1F998F3B}"/>
    <cellStyle name="Comma 4 4 4 2 4" xfId="18199" xr:uid="{177CD18B-7BE3-438C-BF2B-8571DB59F0B0}"/>
    <cellStyle name="Comma 4 4 4 2 4 2" xfId="49023" xr:uid="{26D60F72-2514-41BC-A5BC-2D7F2D3792D5}"/>
    <cellStyle name="Comma 4 4 4 2 5" xfId="33613" xr:uid="{C82B68D1-48C5-471F-A7C8-5963AD350A43}"/>
    <cellStyle name="Comma 4 4 4 3" xfId="4690" xr:uid="{14F0BAE2-3A01-4B60-A606-11F719A3A269}"/>
    <cellStyle name="Comma 4 4 4 3 2" xfId="12501" xr:uid="{F4C4F0C3-E97E-4F74-BA5B-761593A4789A}"/>
    <cellStyle name="Comma 4 4 4 3 2 2" xfId="27912" xr:uid="{9C5DB63F-1DCD-4062-93F2-A9A73FBCD8A8}"/>
    <cellStyle name="Comma 4 4 4 3 2 2 2" xfId="58736" xr:uid="{29299576-33E8-4088-BD1D-1DEED02ECEBE}"/>
    <cellStyle name="Comma 4 4 4 3 2 3" xfId="43326" xr:uid="{9C5D6025-842F-49CB-9EC3-A4A638631C56}"/>
    <cellStyle name="Comma 4 4 4 3 3" xfId="20103" xr:uid="{3EF51D2A-2E7D-415C-91C9-E36DD9D47352}"/>
    <cellStyle name="Comma 4 4 4 3 3 2" xfId="50927" xr:uid="{5F4643DF-F0B5-498F-9EAC-730C474B5E6E}"/>
    <cellStyle name="Comma 4 4 4 3 4" xfId="35517" xr:uid="{E16BE9F5-93A8-4DAF-826E-74A6ECE91D77}"/>
    <cellStyle name="Comma 4 4 4 4" xfId="8698" xr:uid="{564446C3-38FF-4132-9481-C5F49DC2A9A7}"/>
    <cellStyle name="Comma 4 4 4 4 2" xfId="24109" xr:uid="{075770A0-8C9F-4B00-994E-38173051AC2C}"/>
    <cellStyle name="Comma 4 4 4 4 2 2" xfId="54933" xr:uid="{94036F16-8DDF-4FCA-9BD7-BBB950ED2633}"/>
    <cellStyle name="Comma 4 4 4 4 3" xfId="39523" xr:uid="{9B1BA34A-A3B0-482A-8BAD-315BD7BD764A}"/>
    <cellStyle name="Comma 4 4 4 5" xfId="16300" xr:uid="{0B76FAA9-B59E-48BF-80E6-240C99D917BE}"/>
    <cellStyle name="Comma 4 4 4 5 2" xfId="47124" xr:uid="{A7EC2ED1-A1D4-41DA-A51D-D392D51E35E9}"/>
    <cellStyle name="Comma 4 4 4 6" xfId="31714" xr:uid="{1C50F8EB-84D3-450E-9014-B3FA3D002733}"/>
    <cellStyle name="Comma 4 4 5" xfId="1520" xr:uid="{0BDFFDD8-6F4A-4835-8F72-659292995091}"/>
    <cellStyle name="Comma 4 4 5 2" xfId="3419" xr:uid="{7931A308-AB1D-4D51-A3AD-FF6EFDA0250F}"/>
    <cellStyle name="Comma 4 4 5 2 2" xfId="7222" xr:uid="{BE6ACA93-82DC-409D-96EB-309D98E7D1A6}"/>
    <cellStyle name="Comma 4 4 5 2 2 2" xfId="15033" xr:uid="{27A302FE-AB58-49BE-ABAB-F4FB777C8E89}"/>
    <cellStyle name="Comma 4 4 5 2 2 2 2" xfId="30444" xr:uid="{C37FB9B3-AEE9-499D-9234-CBB0B3736623}"/>
    <cellStyle name="Comma 4 4 5 2 2 2 2 2" xfId="61268" xr:uid="{2E12C71E-D8D6-412F-AD24-78B29EEB4C79}"/>
    <cellStyle name="Comma 4 4 5 2 2 2 3" xfId="45858" xr:uid="{B35CBC8D-924B-4E6D-A5C4-84E3134D412C}"/>
    <cellStyle name="Comma 4 4 5 2 2 3" xfId="22635" xr:uid="{EED9F9B5-51A1-469E-8E49-BB54F6ED968B}"/>
    <cellStyle name="Comma 4 4 5 2 2 3 2" xfId="53459" xr:uid="{E1F6B64C-3932-452C-92F2-D1D4C20D4705}"/>
    <cellStyle name="Comma 4 4 5 2 2 4" xfId="38049" xr:uid="{8EA9E5EB-405B-439E-A16B-998982F9C2C8}"/>
    <cellStyle name="Comma 4 4 5 2 3" xfId="11230" xr:uid="{7D7F6DB0-8BDC-4EA9-AD3B-CE9515D50287}"/>
    <cellStyle name="Comma 4 4 5 2 3 2" xfId="26641" xr:uid="{10BBF713-1343-4F37-81E9-5113CFE8005F}"/>
    <cellStyle name="Comma 4 4 5 2 3 2 2" xfId="57465" xr:uid="{6EF7D3D4-CB35-4C0B-AE0A-7480F5C1DB57}"/>
    <cellStyle name="Comma 4 4 5 2 3 3" xfId="42055" xr:uid="{91C3275B-E256-4F5D-84F2-C7EFC49C5E21}"/>
    <cellStyle name="Comma 4 4 5 2 4" xfId="18832" xr:uid="{19CE6025-509C-4E1A-ADEE-CDD4AA831D24}"/>
    <cellStyle name="Comma 4 4 5 2 4 2" xfId="49656" xr:uid="{C1F76CAB-8FFC-469C-B5F9-2D37CCCAF95B}"/>
    <cellStyle name="Comma 4 4 5 2 5" xfId="34246" xr:uid="{1EB8FCF3-AB69-4F04-BD19-AC6756C51282}"/>
    <cellStyle name="Comma 4 4 5 3" xfId="5323" xr:uid="{92B07FDA-B9D6-49D2-BCC4-0FB905344B94}"/>
    <cellStyle name="Comma 4 4 5 3 2" xfId="13134" xr:uid="{B7FB730F-648E-48CF-B4FB-7446FA59A7D7}"/>
    <cellStyle name="Comma 4 4 5 3 2 2" xfId="28545" xr:uid="{4CDC5329-CD26-4B08-BCEA-9AC6CBA53900}"/>
    <cellStyle name="Comma 4 4 5 3 2 2 2" xfId="59369" xr:uid="{F0F601A5-7FC7-40B8-8354-FE8F2AE872F6}"/>
    <cellStyle name="Comma 4 4 5 3 2 3" xfId="43959" xr:uid="{570739AC-E840-4AD8-9019-5477B0A98F88}"/>
    <cellStyle name="Comma 4 4 5 3 3" xfId="20736" xr:uid="{EF7C772A-057A-417D-BBFE-06AC0CE6516F}"/>
    <cellStyle name="Comma 4 4 5 3 3 2" xfId="51560" xr:uid="{D1155C70-B02B-45BE-BBE6-8478549558ED}"/>
    <cellStyle name="Comma 4 4 5 3 4" xfId="36150" xr:uid="{6164BAD2-0654-488B-8CE4-B4FF2AF0290B}"/>
    <cellStyle name="Comma 4 4 5 4" xfId="9331" xr:uid="{8ACE05CC-7CA8-4543-85D0-E10FD70D64AB}"/>
    <cellStyle name="Comma 4 4 5 4 2" xfId="24742" xr:uid="{6A5E16C6-1B2A-4501-9D5E-5A64D3B3CC8F}"/>
    <cellStyle name="Comma 4 4 5 4 2 2" xfId="55566" xr:uid="{5DA5BE93-863F-40C2-AE15-D6B10E2384E5}"/>
    <cellStyle name="Comma 4 4 5 4 3" xfId="40156" xr:uid="{068EBD7A-3555-4C4A-9427-47E104C1841A}"/>
    <cellStyle name="Comma 4 4 5 5" xfId="16933" xr:uid="{9A4C3447-A7DB-4602-8479-F3E9E482D1B0}"/>
    <cellStyle name="Comma 4 4 5 5 2" xfId="47757" xr:uid="{773508C3-89BC-4E99-9A1C-5926B2A3CDA2}"/>
    <cellStyle name="Comma 4 4 5 6" xfId="32347" xr:uid="{5E60F832-8447-4BA2-8608-1B8DCE10C61B}"/>
    <cellStyle name="Comma 4 4 6" xfId="2153" xr:uid="{F676816C-BDA5-4A35-82BA-3CF5C3C176C5}"/>
    <cellStyle name="Comma 4 4 6 2" xfId="5956" xr:uid="{17E2B1D2-5D9C-4218-8A0F-D0F3449F6153}"/>
    <cellStyle name="Comma 4 4 6 2 2" xfId="13767" xr:uid="{428EC4B4-038B-4D14-8C18-2634B9D734CE}"/>
    <cellStyle name="Comma 4 4 6 2 2 2" xfId="29178" xr:uid="{43829A7A-B0CB-4694-9A82-3A6442DF45C4}"/>
    <cellStyle name="Comma 4 4 6 2 2 2 2" xfId="60002" xr:uid="{52220E0A-7AD4-4EEC-82F6-535F21FBE160}"/>
    <cellStyle name="Comma 4 4 6 2 2 3" xfId="44592" xr:uid="{BFC5CD9E-735E-4E2D-BC6F-F34BC869AB83}"/>
    <cellStyle name="Comma 4 4 6 2 3" xfId="21369" xr:uid="{F0C3F947-BE28-4E7C-B89A-F938DE4900A6}"/>
    <cellStyle name="Comma 4 4 6 2 3 2" xfId="52193" xr:uid="{6EE37CD3-420B-422A-B082-045CB326B7A6}"/>
    <cellStyle name="Comma 4 4 6 2 4" xfId="36783" xr:uid="{28F30E65-57FB-4BC3-9804-EEEBFF4753E3}"/>
    <cellStyle name="Comma 4 4 6 3" xfId="9964" xr:uid="{BBABDCE0-5B08-42B1-94E5-39D1EF9C57F4}"/>
    <cellStyle name="Comma 4 4 6 3 2" xfId="25375" xr:uid="{C8B79B59-37CA-4D38-A6FD-A3F2F5ED42F6}"/>
    <cellStyle name="Comma 4 4 6 3 2 2" xfId="56199" xr:uid="{33BCC56E-9DD8-4146-B87B-570379ACF9AC}"/>
    <cellStyle name="Comma 4 4 6 3 3" xfId="40789" xr:uid="{36851E74-25E4-42C3-9C04-0EBB8ED2E937}"/>
    <cellStyle name="Comma 4 4 6 4" xfId="17566" xr:uid="{1FF0638F-F8AD-4BC1-ABE6-2DFA5896BB94}"/>
    <cellStyle name="Comma 4 4 6 4 2" xfId="48390" xr:uid="{51765E80-27E2-4319-B986-7A0AAB987913}"/>
    <cellStyle name="Comma 4 4 6 5" xfId="32980" xr:uid="{AB240D56-AADB-4EBA-AB88-ED4018E59A52}"/>
    <cellStyle name="Comma 4 4 7" xfId="4057" xr:uid="{EFDCCAA7-DDC2-4470-9C5E-5CCF2205CFE4}"/>
    <cellStyle name="Comma 4 4 7 2" xfId="11868" xr:uid="{D198AF71-93A4-49D1-97AC-418DED0FC0B9}"/>
    <cellStyle name="Comma 4 4 7 2 2" xfId="27279" xr:uid="{F89B0F40-2F42-4D44-9AF4-D281495C8E34}"/>
    <cellStyle name="Comma 4 4 7 2 2 2" xfId="58103" xr:uid="{D7AC563F-ED94-407A-8E1B-C9C0224FBCCB}"/>
    <cellStyle name="Comma 4 4 7 2 3" xfId="42693" xr:uid="{6FD2C5C8-DAAF-4AF0-A783-3DCA1D2AFA8A}"/>
    <cellStyle name="Comma 4 4 7 3" xfId="19470" xr:uid="{77079DFB-DDC8-4B6F-9167-FBEEBE0509F9}"/>
    <cellStyle name="Comma 4 4 7 3 2" xfId="50294" xr:uid="{1777E84B-BA75-486A-B542-E3EC1C46398C}"/>
    <cellStyle name="Comma 4 4 7 4" xfId="34884" xr:uid="{9D189F92-4FFE-4F55-A195-015753A81184}"/>
    <cellStyle name="Comma 4 4 8" xfId="8065" xr:uid="{64F345CC-894B-457B-AE36-FEB83C077A47}"/>
    <cellStyle name="Comma 4 4 8 2" xfId="23476" xr:uid="{6A7488A0-FCEB-4B45-A886-DFAE396335B6}"/>
    <cellStyle name="Comma 4 4 8 2 2" xfId="54300" xr:uid="{E148A771-0A39-4BA3-81AA-00E6E064A347}"/>
    <cellStyle name="Comma 4 4 8 3" xfId="38890" xr:uid="{1E8E878F-8ECA-4010-9A1D-E52DD53A39BF}"/>
    <cellStyle name="Comma 4 4 9" xfId="7856" xr:uid="{50E0EE93-54B0-40A0-BE94-9E098FA636D2}"/>
    <cellStyle name="Comma 4 4 9 2" xfId="23267" xr:uid="{919B5C11-5B23-4635-9C43-AC50C35EA149}"/>
    <cellStyle name="Comma 4 4 9 2 2" xfId="54091" xr:uid="{92690E53-54F4-4741-9338-EE67240EA013}"/>
    <cellStyle name="Comma 4 4 9 3" xfId="38681" xr:uid="{CE5AB608-7FA9-4125-B8BA-168665257C44}"/>
    <cellStyle name="Comma 4 5" xfId="165" xr:uid="{D7965912-510F-464F-BC6D-C9F45E8A3924}"/>
    <cellStyle name="Comma 4 5 10" xfId="15587" xr:uid="{6A90B5FF-5065-4E6D-A5B8-B6A38276B276}"/>
    <cellStyle name="Comma 4 5 10 2" xfId="46411" xr:uid="{59E5CD1C-F41E-4A67-9BEF-6AA687337EF8}"/>
    <cellStyle name="Comma 4 5 11" xfId="31001" xr:uid="{7E887A6B-C017-4468-BFB3-A9C16903556E}"/>
    <cellStyle name="Comma 4 5 2" xfId="596" xr:uid="{1A8F360E-1D99-4E89-8CA5-299D16A1694E}"/>
    <cellStyle name="Comma 4 5 2 2" xfId="1229" xr:uid="{0A31C4BE-ED06-4541-BE60-538175300B55}"/>
    <cellStyle name="Comma 4 5 2 2 2" xfId="3128" xr:uid="{91E34597-F590-464D-999F-EA766C321A1C}"/>
    <cellStyle name="Comma 4 5 2 2 2 2" xfId="6931" xr:uid="{DA9C5F0F-474B-4790-9653-DE70A6F8C06D}"/>
    <cellStyle name="Comma 4 5 2 2 2 2 2" xfId="14742" xr:uid="{FC8B27E0-3091-4728-A28B-F4E382EED80E}"/>
    <cellStyle name="Comma 4 5 2 2 2 2 2 2" xfId="30153" xr:uid="{C2C9261A-0110-4723-8B44-A453D76226AB}"/>
    <cellStyle name="Comma 4 5 2 2 2 2 2 2 2" xfId="60977" xr:uid="{DDC82D56-9B82-43DB-AA03-C146D5FC7264}"/>
    <cellStyle name="Comma 4 5 2 2 2 2 2 3" xfId="45567" xr:uid="{988CE81A-74C5-4D77-8570-6B90A65782A5}"/>
    <cellStyle name="Comma 4 5 2 2 2 2 3" xfId="22344" xr:uid="{54AC9B4C-8E87-4FEA-A025-4ADAB6DAF6AD}"/>
    <cellStyle name="Comma 4 5 2 2 2 2 3 2" xfId="53168" xr:uid="{9234E215-64CD-4CC9-9819-1E28C6A4C752}"/>
    <cellStyle name="Comma 4 5 2 2 2 2 4" xfId="37758" xr:uid="{E8EB562A-EF00-40D4-BF3C-342A7962A7E2}"/>
    <cellStyle name="Comma 4 5 2 2 2 3" xfId="10939" xr:uid="{F5CEC563-FCD5-41F4-B754-B8974AE57F7A}"/>
    <cellStyle name="Comma 4 5 2 2 2 3 2" xfId="26350" xr:uid="{8D356CA0-DC02-404E-B941-1EFDEE238EC3}"/>
    <cellStyle name="Comma 4 5 2 2 2 3 2 2" xfId="57174" xr:uid="{E88E3F76-1092-450F-8E5A-D20212A9B663}"/>
    <cellStyle name="Comma 4 5 2 2 2 3 3" xfId="41764" xr:uid="{9C721A9E-59EA-4F8D-B534-E93931CD7B1E}"/>
    <cellStyle name="Comma 4 5 2 2 2 4" xfId="18541" xr:uid="{CB223463-F791-4344-AF65-EFA53089F559}"/>
    <cellStyle name="Comma 4 5 2 2 2 4 2" xfId="49365" xr:uid="{DA62B421-B7AC-4643-A080-10DBE600E774}"/>
    <cellStyle name="Comma 4 5 2 2 2 5" xfId="33955" xr:uid="{0E0470B8-73E8-44C1-B429-31F6B0B60C9C}"/>
    <cellStyle name="Comma 4 5 2 2 3" xfId="5032" xr:uid="{2DA87F6B-32B5-4ACF-9679-57CC03B0A5F5}"/>
    <cellStyle name="Comma 4 5 2 2 3 2" xfId="12843" xr:uid="{41AC2B26-6D2D-47B0-9861-DF44C666F4C8}"/>
    <cellStyle name="Comma 4 5 2 2 3 2 2" xfId="28254" xr:uid="{17F06599-F6B8-48F2-ACC6-E571145A173C}"/>
    <cellStyle name="Comma 4 5 2 2 3 2 2 2" xfId="59078" xr:uid="{99183EF1-F441-4621-9E74-B72FB2C06E15}"/>
    <cellStyle name="Comma 4 5 2 2 3 2 3" xfId="43668" xr:uid="{435DA4A4-413B-4064-A478-6D3DF1C8F80E}"/>
    <cellStyle name="Comma 4 5 2 2 3 3" xfId="20445" xr:uid="{75690B3C-69E5-4AD0-8386-CD8A583040C8}"/>
    <cellStyle name="Comma 4 5 2 2 3 3 2" xfId="51269" xr:uid="{3E8D5B3F-CB52-4C99-8D20-2D1A70C874D5}"/>
    <cellStyle name="Comma 4 5 2 2 3 4" xfId="35859" xr:uid="{3C2283E2-4EC7-488D-8282-1658E6C3EFFB}"/>
    <cellStyle name="Comma 4 5 2 2 4" xfId="9040" xr:uid="{041AB813-A6DA-4161-B334-CC3760E75C0F}"/>
    <cellStyle name="Comma 4 5 2 2 4 2" xfId="24451" xr:uid="{53ACF675-CE70-48A2-9263-40BC37C0EFE2}"/>
    <cellStyle name="Comma 4 5 2 2 4 2 2" xfId="55275" xr:uid="{1AA7A2EE-2C95-49EF-BBE1-3B23273C5AE6}"/>
    <cellStyle name="Comma 4 5 2 2 4 3" xfId="39865" xr:uid="{2477FCC8-6908-4C06-97D0-D5C9E247B864}"/>
    <cellStyle name="Comma 4 5 2 2 5" xfId="16642" xr:uid="{7FFA1BE4-B328-4949-AB52-F86357EA9848}"/>
    <cellStyle name="Comma 4 5 2 2 5 2" xfId="47466" xr:uid="{37732C13-F65A-44A0-8C3A-5B10C89B2B14}"/>
    <cellStyle name="Comma 4 5 2 2 6" xfId="32056" xr:uid="{8089B3A6-2CCE-448C-BCA2-C72801F9A336}"/>
    <cellStyle name="Comma 4 5 2 3" xfId="1862" xr:uid="{2A634A6D-B638-4FAD-800E-084FB8ED9A10}"/>
    <cellStyle name="Comma 4 5 2 3 2" xfId="3761" xr:uid="{25D03847-C585-4951-93F4-EC007A3EB7CF}"/>
    <cellStyle name="Comma 4 5 2 3 2 2" xfId="7564" xr:uid="{51FE5BA1-84D1-4C75-B56B-55112882D036}"/>
    <cellStyle name="Comma 4 5 2 3 2 2 2" xfId="15375" xr:uid="{709155E3-D647-48D8-AF64-37D0F857A865}"/>
    <cellStyle name="Comma 4 5 2 3 2 2 2 2" xfId="30786" xr:uid="{10475988-DD8B-445D-B6F7-E6231AD4955F}"/>
    <cellStyle name="Comma 4 5 2 3 2 2 2 2 2" xfId="61610" xr:uid="{69A9CD0F-C848-43B2-8123-6132D642DA9F}"/>
    <cellStyle name="Comma 4 5 2 3 2 2 2 3" xfId="46200" xr:uid="{F92ACD5E-149C-4146-A269-772DAF656E04}"/>
    <cellStyle name="Comma 4 5 2 3 2 2 3" xfId="22977" xr:uid="{98C0CDF1-E219-4353-9974-FC1186A09762}"/>
    <cellStyle name="Comma 4 5 2 3 2 2 3 2" xfId="53801" xr:uid="{89983475-6C0D-4D5F-8B1C-54215D11026F}"/>
    <cellStyle name="Comma 4 5 2 3 2 2 4" xfId="38391" xr:uid="{B243A93E-2180-4E13-B6D7-E06F0EB720BB}"/>
    <cellStyle name="Comma 4 5 2 3 2 3" xfId="11572" xr:uid="{E676CDBE-7D43-4669-AB29-233EE46ECF2C}"/>
    <cellStyle name="Comma 4 5 2 3 2 3 2" xfId="26983" xr:uid="{2DCF81CD-FDEE-4E4F-BC45-9B150805CB21}"/>
    <cellStyle name="Comma 4 5 2 3 2 3 2 2" xfId="57807" xr:uid="{2059E52C-5958-49FB-B76C-8EC60539F730}"/>
    <cellStyle name="Comma 4 5 2 3 2 3 3" xfId="42397" xr:uid="{CC5E54B1-9052-4A11-BBFB-4C23E8A78923}"/>
    <cellStyle name="Comma 4 5 2 3 2 4" xfId="19174" xr:uid="{9FA270A2-84B4-4363-8687-9345DF359A78}"/>
    <cellStyle name="Comma 4 5 2 3 2 4 2" xfId="49998" xr:uid="{63B793AA-BD6A-40F3-BC1E-E55AC369BB78}"/>
    <cellStyle name="Comma 4 5 2 3 2 5" xfId="34588" xr:uid="{04EB4187-05F1-45EC-A945-288D1871089B}"/>
    <cellStyle name="Comma 4 5 2 3 3" xfId="5665" xr:uid="{345A0599-AC8B-47D0-BA71-FF5DA7E1A45C}"/>
    <cellStyle name="Comma 4 5 2 3 3 2" xfId="13476" xr:uid="{A16F6C5E-27BB-41BA-9F2C-5DF67CE8CA05}"/>
    <cellStyle name="Comma 4 5 2 3 3 2 2" xfId="28887" xr:uid="{40AB409F-8A34-4470-BAA9-91878C088143}"/>
    <cellStyle name="Comma 4 5 2 3 3 2 2 2" xfId="59711" xr:uid="{F0D2A3CA-9C54-42C9-A2EB-38D91E7629B1}"/>
    <cellStyle name="Comma 4 5 2 3 3 2 3" xfId="44301" xr:uid="{FD2182A5-6089-4193-AAF8-BA939ABCBBE4}"/>
    <cellStyle name="Comma 4 5 2 3 3 3" xfId="21078" xr:uid="{86999459-280F-474E-8F75-2AB2EF645F2C}"/>
    <cellStyle name="Comma 4 5 2 3 3 3 2" xfId="51902" xr:uid="{6F4DC2D0-D189-4FDF-9CF4-A9F89CDD156E}"/>
    <cellStyle name="Comma 4 5 2 3 3 4" xfId="36492" xr:uid="{8F1AC3C5-AEDC-479D-99F8-FF6CB984AE52}"/>
    <cellStyle name="Comma 4 5 2 3 4" xfId="9673" xr:uid="{4B795BE5-A9A7-4DD4-8A2F-BC2ED8AA3544}"/>
    <cellStyle name="Comma 4 5 2 3 4 2" xfId="25084" xr:uid="{BACD9BC0-CB3F-405D-B6C0-FB2F01BEAC47}"/>
    <cellStyle name="Comma 4 5 2 3 4 2 2" xfId="55908" xr:uid="{43BA7A11-57C3-4CC8-ACAD-91F278EDE767}"/>
    <cellStyle name="Comma 4 5 2 3 4 3" xfId="40498" xr:uid="{61ED52F7-2663-417F-ABA5-74B3ACE26C44}"/>
    <cellStyle name="Comma 4 5 2 3 5" xfId="17275" xr:uid="{F96F0DC7-4966-443F-BBE5-EDE2925AA868}"/>
    <cellStyle name="Comma 4 5 2 3 5 2" xfId="48099" xr:uid="{2C5B9A8E-24CB-4ABF-AA86-B2976BE3A160}"/>
    <cellStyle name="Comma 4 5 2 3 6" xfId="32689" xr:uid="{C23E0341-7D47-48C1-8FB0-4186042A7D84}"/>
    <cellStyle name="Comma 4 5 2 4" xfId="2495" xr:uid="{3747B3FD-5AB8-428E-8826-700443A52D09}"/>
    <cellStyle name="Comma 4 5 2 4 2" xfId="6298" xr:uid="{7E63BD45-ACFE-4ECB-9C56-6C028BAE1D81}"/>
    <cellStyle name="Comma 4 5 2 4 2 2" xfId="14109" xr:uid="{06ED3EB5-4CDC-4639-A7A6-BE8A2301CD0B}"/>
    <cellStyle name="Comma 4 5 2 4 2 2 2" xfId="29520" xr:uid="{E4FE2277-2F26-4A97-B88A-99A7E2D5FEF7}"/>
    <cellStyle name="Comma 4 5 2 4 2 2 2 2" xfId="60344" xr:uid="{E36BF471-2919-4F62-BFCA-E7BEA4C2F287}"/>
    <cellStyle name="Comma 4 5 2 4 2 2 3" xfId="44934" xr:uid="{7BDF243D-19BB-4DE7-9EA2-00A02C800CE8}"/>
    <cellStyle name="Comma 4 5 2 4 2 3" xfId="21711" xr:uid="{601B7902-55E4-49A9-818B-FBC4524EE0D6}"/>
    <cellStyle name="Comma 4 5 2 4 2 3 2" xfId="52535" xr:uid="{20BA37ED-0C5B-4304-83FD-6E976F58AAB2}"/>
    <cellStyle name="Comma 4 5 2 4 2 4" xfId="37125" xr:uid="{09C058C3-C37F-4EDF-9157-CCFEF05E0CAC}"/>
    <cellStyle name="Comma 4 5 2 4 3" xfId="10306" xr:uid="{7D3A1BFD-AA1B-43A2-8703-97BB367161B8}"/>
    <cellStyle name="Comma 4 5 2 4 3 2" xfId="25717" xr:uid="{2DA89160-C135-4738-8EC7-71327BB59A85}"/>
    <cellStyle name="Comma 4 5 2 4 3 2 2" xfId="56541" xr:uid="{A469433D-233E-42C4-B4CF-046DAEBF169B}"/>
    <cellStyle name="Comma 4 5 2 4 3 3" xfId="41131" xr:uid="{2A4F3F53-A2B3-4741-B436-6CD1DC4AFD50}"/>
    <cellStyle name="Comma 4 5 2 4 4" xfId="17908" xr:uid="{5432079C-73C7-4303-8568-0A1F2BE3D260}"/>
    <cellStyle name="Comma 4 5 2 4 4 2" xfId="48732" xr:uid="{CC690686-C962-4EC1-A0DE-5C349848E4A5}"/>
    <cellStyle name="Comma 4 5 2 4 5" xfId="33322" xr:uid="{53141806-A271-4069-B424-6A840BF76C1B}"/>
    <cellStyle name="Comma 4 5 2 5" xfId="4399" xr:uid="{47BAAC78-02CB-4A1B-8F14-B4D059B5204D}"/>
    <cellStyle name="Comma 4 5 2 5 2" xfId="12210" xr:uid="{7E1D014F-08EA-495A-90E6-72F3260B397A}"/>
    <cellStyle name="Comma 4 5 2 5 2 2" xfId="27621" xr:uid="{72109E04-3BD0-41E1-BE4E-109CE509425D}"/>
    <cellStyle name="Comma 4 5 2 5 2 2 2" xfId="58445" xr:uid="{129EFEF9-DB90-4EA8-BB12-7B99F82492EF}"/>
    <cellStyle name="Comma 4 5 2 5 2 3" xfId="43035" xr:uid="{4EAEF8CB-A4F4-4192-BEB4-28BB22AFEFEC}"/>
    <cellStyle name="Comma 4 5 2 5 3" xfId="19812" xr:uid="{19D1CA29-7BB3-48FC-82CF-5144C886233D}"/>
    <cellStyle name="Comma 4 5 2 5 3 2" xfId="50636" xr:uid="{23EA8432-CDB2-4D75-8914-105F3FB72B55}"/>
    <cellStyle name="Comma 4 5 2 5 4" xfId="35226" xr:uid="{C209F82C-BDD9-4897-A175-7D8CC875D914}"/>
    <cellStyle name="Comma 4 5 2 6" xfId="8407" xr:uid="{8072942A-837A-40C9-9A84-BB3870EDD78E}"/>
    <cellStyle name="Comma 4 5 2 6 2" xfId="23818" xr:uid="{B8B9D19C-08EA-4754-ADD2-4E937EC1E0AA}"/>
    <cellStyle name="Comma 4 5 2 6 2 2" xfId="54642" xr:uid="{D5B7E1B1-85E1-4E49-81EF-899B92167AB7}"/>
    <cellStyle name="Comma 4 5 2 6 3" xfId="39232" xr:uid="{E7D67E7E-6090-48D8-AA6F-092BBD8178C5}"/>
    <cellStyle name="Comma 4 5 2 7" xfId="16009" xr:uid="{D8005884-17C7-43F0-AB7C-B2B5129D8582}"/>
    <cellStyle name="Comma 4 5 2 7 2" xfId="46833" xr:uid="{9E0BA7F4-11E5-4D13-A2FA-04CFCACC63E9}"/>
    <cellStyle name="Comma 4 5 2 8" xfId="31423" xr:uid="{E2608305-D1C0-422B-AEC7-3E5F4FACB5B4}"/>
    <cellStyle name="Comma 4 5 3" xfId="387" xr:uid="{2527DBD4-A75D-4345-B91C-BD9134179545}"/>
    <cellStyle name="Comma 4 5 3 2" xfId="1020" xr:uid="{5EE766A5-D31A-4A05-9B71-B856CD9E9062}"/>
    <cellStyle name="Comma 4 5 3 2 2" xfId="2919" xr:uid="{23B2A25D-E65C-482A-8B90-13BB2972563B}"/>
    <cellStyle name="Comma 4 5 3 2 2 2" xfId="6722" xr:uid="{69671407-D487-486E-86DC-C49F435FBC59}"/>
    <cellStyle name="Comma 4 5 3 2 2 2 2" xfId="14533" xr:uid="{E1D8235D-F71F-4AC6-9B54-AAB42F4CF2AF}"/>
    <cellStyle name="Comma 4 5 3 2 2 2 2 2" xfId="29944" xr:uid="{A410C962-D318-4F2E-B69A-CCD3891D2B9B}"/>
    <cellStyle name="Comma 4 5 3 2 2 2 2 2 2" xfId="60768" xr:uid="{BA21CB69-9A24-4A81-A67F-65B7046EFC9C}"/>
    <cellStyle name="Comma 4 5 3 2 2 2 2 3" xfId="45358" xr:uid="{3E3C20CD-5D01-4C3F-8734-0ABF9A76C91C}"/>
    <cellStyle name="Comma 4 5 3 2 2 2 3" xfId="22135" xr:uid="{63EF6128-6490-4873-B867-1E2848B4F928}"/>
    <cellStyle name="Comma 4 5 3 2 2 2 3 2" xfId="52959" xr:uid="{11F608EB-9F36-4E97-A1F0-076362E0009D}"/>
    <cellStyle name="Comma 4 5 3 2 2 2 4" xfId="37549" xr:uid="{23776FC7-1583-4EE6-8D27-5C3777831EF1}"/>
    <cellStyle name="Comma 4 5 3 2 2 3" xfId="10730" xr:uid="{9AD19FC0-58F9-4305-BA07-01184E28732B}"/>
    <cellStyle name="Comma 4 5 3 2 2 3 2" xfId="26141" xr:uid="{B1F0AB39-7873-44BD-94D4-F5D764D3397B}"/>
    <cellStyle name="Comma 4 5 3 2 2 3 2 2" xfId="56965" xr:uid="{8D02A29A-2891-4A03-9828-26DE95F5B15F}"/>
    <cellStyle name="Comma 4 5 3 2 2 3 3" xfId="41555" xr:uid="{9E4F9B94-F95E-4A7C-B4A5-A84A428047C2}"/>
    <cellStyle name="Comma 4 5 3 2 2 4" xfId="18332" xr:uid="{7FA31736-C840-4359-B67D-17F45D96A1EB}"/>
    <cellStyle name="Comma 4 5 3 2 2 4 2" xfId="49156" xr:uid="{7640D168-AD2F-454E-83A9-DB7E93264BE2}"/>
    <cellStyle name="Comma 4 5 3 2 2 5" xfId="33746" xr:uid="{6737BB57-C42E-482A-96E0-5117743E70B8}"/>
    <cellStyle name="Comma 4 5 3 2 3" xfId="4823" xr:uid="{B3CA5169-9372-4019-A8C7-A334759EDCBD}"/>
    <cellStyle name="Comma 4 5 3 2 3 2" xfId="12634" xr:uid="{9342596F-3836-41DB-A379-45AB7167AA8E}"/>
    <cellStyle name="Comma 4 5 3 2 3 2 2" xfId="28045" xr:uid="{1D6D7758-2EC2-42D3-BD3E-9778E32AB36F}"/>
    <cellStyle name="Comma 4 5 3 2 3 2 2 2" xfId="58869" xr:uid="{E15F9B98-479D-4FB3-B6B7-5D20E001FEDC}"/>
    <cellStyle name="Comma 4 5 3 2 3 2 3" xfId="43459" xr:uid="{0C25C681-4DA2-4474-A141-010FAA731EF5}"/>
    <cellStyle name="Comma 4 5 3 2 3 3" xfId="20236" xr:uid="{CCCF6395-E30A-4CD7-9EE7-8D91E9C5CE6C}"/>
    <cellStyle name="Comma 4 5 3 2 3 3 2" xfId="51060" xr:uid="{E4370C1C-9DD3-4CAA-91C9-38576E1C43A4}"/>
    <cellStyle name="Comma 4 5 3 2 3 4" xfId="35650" xr:uid="{66C7F048-91AF-4217-AC02-1046BE5CF63D}"/>
    <cellStyle name="Comma 4 5 3 2 4" xfId="8831" xr:uid="{444E8DCB-8B20-456C-B753-571748C1B9DB}"/>
    <cellStyle name="Comma 4 5 3 2 4 2" xfId="24242" xr:uid="{3DE412A8-D221-4EC5-850C-856885F29E0F}"/>
    <cellStyle name="Comma 4 5 3 2 4 2 2" xfId="55066" xr:uid="{7CA6C52C-48FF-4335-927E-423091F20D12}"/>
    <cellStyle name="Comma 4 5 3 2 4 3" xfId="39656" xr:uid="{189D9FD7-9526-42D0-A487-1FF8A2B33666}"/>
    <cellStyle name="Comma 4 5 3 2 5" xfId="16433" xr:uid="{C7C04272-5C1C-4DA7-A280-8947C74C6C8C}"/>
    <cellStyle name="Comma 4 5 3 2 5 2" xfId="47257" xr:uid="{2FBBAAE0-6033-460B-823A-184216FEA64D}"/>
    <cellStyle name="Comma 4 5 3 2 6" xfId="31847" xr:uid="{C8B8C6B3-58AC-4595-8DE8-987D1D1F595B}"/>
    <cellStyle name="Comma 4 5 3 3" xfId="1653" xr:uid="{5E01A65A-38DD-4340-BA7B-DD1EE3403ABF}"/>
    <cellStyle name="Comma 4 5 3 3 2" xfId="3552" xr:uid="{1A454D97-03D3-42CB-8037-A06DD7875FC1}"/>
    <cellStyle name="Comma 4 5 3 3 2 2" xfId="7355" xr:uid="{ED43F3A6-CB32-486C-AFD8-A5699E73A718}"/>
    <cellStyle name="Comma 4 5 3 3 2 2 2" xfId="15166" xr:uid="{AEA773D4-20B6-4EA2-A057-382FFF3CA80A}"/>
    <cellStyle name="Comma 4 5 3 3 2 2 2 2" xfId="30577" xr:uid="{06E2B331-344B-44B8-B0C2-930A4BD5505F}"/>
    <cellStyle name="Comma 4 5 3 3 2 2 2 2 2" xfId="61401" xr:uid="{1AD3715E-A24B-485E-87AA-086A5852FE7D}"/>
    <cellStyle name="Comma 4 5 3 3 2 2 2 3" xfId="45991" xr:uid="{7B96B89A-9654-41C4-901A-996C3C5CB7F7}"/>
    <cellStyle name="Comma 4 5 3 3 2 2 3" xfId="22768" xr:uid="{DF1616B3-2117-4DEA-93D9-8AA91F594F01}"/>
    <cellStyle name="Comma 4 5 3 3 2 2 3 2" xfId="53592" xr:uid="{AB5EAAF6-80EE-4D04-B6D8-41AD3922FA49}"/>
    <cellStyle name="Comma 4 5 3 3 2 2 4" xfId="38182" xr:uid="{016FE236-F502-43A4-B107-B8E9DBD40CC7}"/>
    <cellStyle name="Comma 4 5 3 3 2 3" xfId="11363" xr:uid="{BD56D4CB-D358-47EC-BAEB-E8C21FA43D69}"/>
    <cellStyle name="Comma 4 5 3 3 2 3 2" xfId="26774" xr:uid="{9594094F-453E-4989-B020-4AC88D93759A}"/>
    <cellStyle name="Comma 4 5 3 3 2 3 2 2" xfId="57598" xr:uid="{D4080F4E-98AD-44B7-93B9-59BE9C94ECE1}"/>
    <cellStyle name="Comma 4 5 3 3 2 3 3" xfId="42188" xr:uid="{D3E4142D-5625-4E89-BC31-F2F2BCF982E4}"/>
    <cellStyle name="Comma 4 5 3 3 2 4" xfId="18965" xr:uid="{AB7E9486-4C7C-4510-955C-55FA9C5A2AF1}"/>
    <cellStyle name="Comma 4 5 3 3 2 4 2" xfId="49789" xr:uid="{4D63249C-A06E-4351-983B-D1B750EC2050}"/>
    <cellStyle name="Comma 4 5 3 3 2 5" xfId="34379" xr:uid="{49CF13F9-ED53-4B40-B6F4-2D572A1761EA}"/>
    <cellStyle name="Comma 4 5 3 3 3" xfId="5456" xr:uid="{D52C6D83-A4F5-45C2-A6FF-21C69FD8CB35}"/>
    <cellStyle name="Comma 4 5 3 3 3 2" xfId="13267" xr:uid="{44F0CD01-FC75-4679-8CF1-D59EA350F270}"/>
    <cellStyle name="Comma 4 5 3 3 3 2 2" xfId="28678" xr:uid="{A25106A7-D32E-4DE2-88AF-231665007AE1}"/>
    <cellStyle name="Comma 4 5 3 3 3 2 2 2" xfId="59502" xr:uid="{BBAAC22B-3DFE-4D56-B7AC-BBA2DF2BD27B}"/>
    <cellStyle name="Comma 4 5 3 3 3 2 3" xfId="44092" xr:uid="{E2189D4B-498F-4DF1-ABC6-B56B43A72C7A}"/>
    <cellStyle name="Comma 4 5 3 3 3 3" xfId="20869" xr:uid="{CCA8B47B-B477-492D-94E4-E1BFBA863018}"/>
    <cellStyle name="Comma 4 5 3 3 3 3 2" xfId="51693" xr:uid="{97413A4D-BDA0-4D92-B3B2-9DB38940E376}"/>
    <cellStyle name="Comma 4 5 3 3 3 4" xfId="36283" xr:uid="{15E5911F-56FC-4739-A041-D7A35DC75BF0}"/>
    <cellStyle name="Comma 4 5 3 3 4" xfId="9464" xr:uid="{C181CDAC-958F-4E1C-B62E-3C10A8786AF3}"/>
    <cellStyle name="Comma 4 5 3 3 4 2" xfId="24875" xr:uid="{C8F5AEFE-0168-4E75-8591-1C95AD44BACF}"/>
    <cellStyle name="Comma 4 5 3 3 4 2 2" xfId="55699" xr:uid="{5106116E-2C12-4511-98F8-95BF335632C4}"/>
    <cellStyle name="Comma 4 5 3 3 4 3" xfId="40289" xr:uid="{FE34DAD1-6A48-481B-8549-5D3EDF2157A5}"/>
    <cellStyle name="Comma 4 5 3 3 5" xfId="17066" xr:uid="{A9DF52CF-3D9B-4B2B-BA92-368ECA74C9C3}"/>
    <cellStyle name="Comma 4 5 3 3 5 2" xfId="47890" xr:uid="{CBE0678A-C057-4C50-A791-8C20CD5D6017}"/>
    <cellStyle name="Comma 4 5 3 3 6" xfId="32480" xr:uid="{4D202C5E-D0D9-4F28-9A1A-D5B605EC3D80}"/>
    <cellStyle name="Comma 4 5 3 4" xfId="2286" xr:uid="{A4BF30EB-D165-49A1-9F16-558F7F1AE2F9}"/>
    <cellStyle name="Comma 4 5 3 4 2" xfId="6089" xr:uid="{F4EA42A1-56B9-49EA-86B2-28CD079A7651}"/>
    <cellStyle name="Comma 4 5 3 4 2 2" xfId="13900" xr:uid="{E9BD3385-9ABF-4706-8569-A408A36C2F4D}"/>
    <cellStyle name="Comma 4 5 3 4 2 2 2" xfId="29311" xr:uid="{053DC930-2847-4B51-A3B9-03FBB5F255B1}"/>
    <cellStyle name="Comma 4 5 3 4 2 2 2 2" xfId="60135" xr:uid="{A4EAC2E1-A8D6-4CC4-ACA8-55124B1EBA1C}"/>
    <cellStyle name="Comma 4 5 3 4 2 2 3" xfId="44725" xr:uid="{18ABA87C-C6E1-4F40-AC8C-AE318175ECCF}"/>
    <cellStyle name="Comma 4 5 3 4 2 3" xfId="21502" xr:uid="{D7627019-AC03-48E9-81B2-17149E6B3613}"/>
    <cellStyle name="Comma 4 5 3 4 2 3 2" xfId="52326" xr:uid="{045B11E7-A540-4612-B65B-C17DBDE13E4A}"/>
    <cellStyle name="Comma 4 5 3 4 2 4" xfId="36916" xr:uid="{885210BF-A783-42A3-B371-CED92B9324D8}"/>
    <cellStyle name="Comma 4 5 3 4 3" xfId="10097" xr:uid="{A4BEF561-D630-44DA-9F9B-DC58D9888BF7}"/>
    <cellStyle name="Comma 4 5 3 4 3 2" xfId="25508" xr:uid="{AF370427-98E7-4EAD-951F-1D37ACAB6114}"/>
    <cellStyle name="Comma 4 5 3 4 3 2 2" xfId="56332" xr:uid="{FAF9CB97-A1A3-46A2-8BA5-3F9C596A57EE}"/>
    <cellStyle name="Comma 4 5 3 4 3 3" xfId="40922" xr:uid="{D552023C-4E41-40D0-9838-778545DFB027}"/>
    <cellStyle name="Comma 4 5 3 4 4" xfId="17699" xr:uid="{E8003321-F8D1-4CBD-B071-9412B690848A}"/>
    <cellStyle name="Comma 4 5 3 4 4 2" xfId="48523" xr:uid="{A1D44137-4DA8-48AA-AC33-CFC10713670D}"/>
    <cellStyle name="Comma 4 5 3 4 5" xfId="33113" xr:uid="{6C020085-BA3B-4CD1-94DE-97CF87883E22}"/>
    <cellStyle name="Comma 4 5 3 5" xfId="4190" xr:uid="{80993AF1-28C8-4297-A3BC-C72968DF50FF}"/>
    <cellStyle name="Comma 4 5 3 5 2" xfId="12001" xr:uid="{1A6659CB-9CF6-45C8-9CFA-A7FB246562A4}"/>
    <cellStyle name="Comma 4 5 3 5 2 2" xfId="27412" xr:uid="{344F3422-C813-4300-B4BD-8E2811569DFE}"/>
    <cellStyle name="Comma 4 5 3 5 2 2 2" xfId="58236" xr:uid="{A7A10CBB-411A-46F3-B298-AFD785D3D1CA}"/>
    <cellStyle name="Comma 4 5 3 5 2 3" xfId="42826" xr:uid="{8AF6BCB6-84F0-4B22-B36C-7F51C130621D}"/>
    <cellStyle name="Comma 4 5 3 5 3" xfId="19603" xr:uid="{FF318582-7410-4D46-8EAB-0793BEBC09B0}"/>
    <cellStyle name="Comma 4 5 3 5 3 2" xfId="50427" xr:uid="{18362759-ADAF-4CA7-9F2F-7D3E4972DA0A}"/>
    <cellStyle name="Comma 4 5 3 5 4" xfId="35017" xr:uid="{91E00C4E-845D-41D4-9BA9-7F074D99F9D2}"/>
    <cellStyle name="Comma 4 5 3 6" xfId="8198" xr:uid="{9E7EAA71-4B89-44BF-8AB2-D52AA1268994}"/>
    <cellStyle name="Comma 4 5 3 6 2" xfId="23609" xr:uid="{71AAC326-AF7E-4913-9688-C26C1CD7A74F}"/>
    <cellStyle name="Comma 4 5 3 6 2 2" xfId="54433" xr:uid="{2D1689AB-8997-44C4-8C18-FB5D8E95C1AE}"/>
    <cellStyle name="Comma 4 5 3 6 3" xfId="39023" xr:uid="{1F1DD22F-C30C-4425-8062-2047FFAC6055}"/>
    <cellStyle name="Comma 4 5 3 7" xfId="15800" xr:uid="{DE4D3FC8-BC60-4A3B-8761-A335F6635212}"/>
    <cellStyle name="Comma 4 5 3 7 2" xfId="46624" xr:uid="{608C1130-45A4-4789-A714-BE6B05390C7A}"/>
    <cellStyle name="Comma 4 5 3 8" xfId="31214" xr:uid="{CFA26963-5D9E-4007-9918-F65C6E1EC494}"/>
    <cellStyle name="Comma 4 5 4" xfId="807" xr:uid="{6149AADF-C16A-49D7-8481-D7AE3FF70EB6}"/>
    <cellStyle name="Comma 4 5 4 2" xfId="2706" xr:uid="{522B267F-2319-4CC5-A430-8B8EF63B7EC8}"/>
    <cellStyle name="Comma 4 5 4 2 2" xfId="6509" xr:uid="{16292FD7-02D6-443E-AD03-F571F53A2E8D}"/>
    <cellStyle name="Comma 4 5 4 2 2 2" xfId="14320" xr:uid="{15C9BDAD-A10D-4FC9-AB53-EE325190D41F}"/>
    <cellStyle name="Comma 4 5 4 2 2 2 2" xfId="29731" xr:uid="{E6C5F444-887F-4CAF-8DF1-123433CEDCA6}"/>
    <cellStyle name="Comma 4 5 4 2 2 2 2 2" xfId="60555" xr:uid="{54785178-751B-46AD-B79C-C0F870E24E34}"/>
    <cellStyle name="Comma 4 5 4 2 2 2 3" xfId="45145" xr:uid="{A2320E00-DA32-40B2-A3BB-53169D72FC84}"/>
    <cellStyle name="Comma 4 5 4 2 2 3" xfId="21922" xr:uid="{EE7BB1F9-E61B-43A1-97C0-A4F3B53F30EC}"/>
    <cellStyle name="Comma 4 5 4 2 2 3 2" xfId="52746" xr:uid="{899C027A-848F-4DA8-9243-1587146C8B9C}"/>
    <cellStyle name="Comma 4 5 4 2 2 4" xfId="37336" xr:uid="{0111C927-7F41-4D27-9B70-E27DE7CB4CAC}"/>
    <cellStyle name="Comma 4 5 4 2 3" xfId="10517" xr:uid="{BFC0B82B-1D17-41BC-B451-920556219E71}"/>
    <cellStyle name="Comma 4 5 4 2 3 2" xfId="25928" xr:uid="{8FE3BF81-9443-4809-8CA2-68D157A5349B}"/>
    <cellStyle name="Comma 4 5 4 2 3 2 2" xfId="56752" xr:uid="{E1FCCE8D-EACA-49C9-A62C-4C5675A04EF8}"/>
    <cellStyle name="Comma 4 5 4 2 3 3" xfId="41342" xr:uid="{0C833EBE-3E64-4211-A0C0-6040576C16A9}"/>
    <cellStyle name="Comma 4 5 4 2 4" xfId="18119" xr:uid="{DF99F551-1516-4478-BC28-CE2D4C790AE3}"/>
    <cellStyle name="Comma 4 5 4 2 4 2" xfId="48943" xr:uid="{CC4CF414-3D4A-4408-9CAA-2BB6042FE252}"/>
    <cellStyle name="Comma 4 5 4 2 5" xfId="33533" xr:uid="{847FE4B7-6E16-4B3B-A3EC-20540F5A665C}"/>
    <cellStyle name="Comma 4 5 4 3" xfId="4610" xr:uid="{EE9BC8E5-ACEA-4B72-927E-A6BDF6796AE8}"/>
    <cellStyle name="Comma 4 5 4 3 2" xfId="12421" xr:uid="{82103C3D-CE9F-4296-B67C-E514BF9FE407}"/>
    <cellStyle name="Comma 4 5 4 3 2 2" xfId="27832" xr:uid="{4095812E-B9E2-49C8-937D-B1B939EA1695}"/>
    <cellStyle name="Comma 4 5 4 3 2 2 2" xfId="58656" xr:uid="{50D4C37D-5025-4C08-ABF0-CEFF437852F7}"/>
    <cellStyle name="Comma 4 5 4 3 2 3" xfId="43246" xr:uid="{F14115B0-6ED3-4348-BEA4-5054B603510B}"/>
    <cellStyle name="Comma 4 5 4 3 3" xfId="20023" xr:uid="{E8E9CFF5-69E4-401D-A504-1A1D45CF4A60}"/>
    <cellStyle name="Comma 4 5 4 3 3 2" xfId="50847" xr:uid="{9E859B63-179A-4CDA-9164-65C275812DF9}"/>
    <cellStyle name="Comma 4 5 4 3 4" xfId="35437" xr:uid="{68FEF4E3-B4CC-412E-8C12-27C860706F19}"/>
    <cellStyle name="Comma 4 5 4 4" xfId="8618" xr:uid="{A967CEF1-E20F-43F8-87EF-5E207F384473}"/>
    <cellStyle name="Comma 4 5 4 4 2" xfId="24029" xr:uid="{AFFA6069-7D69-4C14-A82A-AF3BE3427E08}"/>
    <cellStyle name="Comma 4 5 4 4 2 2" xfId="54853" xr:uid="{78E91AAE-773E-4371-BB58-441EDC1F37E8}"/>
    <cellStyle name="Comma 4 5 4 4 3" xfId="39443" xr:uid="{BB1C3DF6-7A8F-4625-94A4-C6F865AAF319}"/>
    <cellStyle name="Comma 4 5 4 5" xfId="16220" xr:uid="{497D6EE8-9FF2-4B2F-9997-B7FCF5ACE984}"/>
    <cellStyle name="Comma 4 5 4 5 2" xfId="47044" xr:uid="{8D1BFAE9-78B2-4C69-9445-EF146EF86A7A}"/>
    <cellStyle name="Comma 4 5 4 6" xfId="31634" xr:uid="{900A9C47-4D19-40F6-BEC0-BCF437F0F7C4}"/>
    <cellStyle name="Comma 4 5 5" xfId="1440" xr:uid="{C9D1D200-9E30-4AAF-9A16-DA7302CFD6C0}"/>
    <cellStyle name="Comma 4 5 5 2" xfId="3339" xr:uid="{69864D96-812F-4CD7-91C5-29B24BEC7530}"/>
    <cellStyle name="Comma 4 5 5 2 2" xfId="7142" xr:uid="{723529D6-4F7E-4034-A666-4C10CDF30D6A}"/>
    <cellStyle name="Comma 4 5 5 2 2 2" xfId="14953" xr:uid="{24D1CE9F-4177-4501-A5E9-277E1EB6B036}"/>
    <cellStyle name="Comma 4 5 5 2 2 2 2" xfId="30364" xr:uid="{2248067F-1E0D-4024-8CF5-530CED4531A4}"/>
    <cellStyle name="Comma 4 5 5 2 2 2 2 2" xfId="61188" xr:uid="{2348117D-E881-4140-852A-D7BA1F421A7D}"/>
    <cellStyle name="Comma 4 5 5 2 2 2 3" xfId="45778" xr:uid="{E09D8F76-03B1-42C6-8A68-F1484837402F}"/>
    <cellStyle name="Comma 4 5 5 2 2 3" xfId="22555" xr:uid="{8EBA579F-DD2E-44BA-836D-FF4B465B7A81}"/>
    <cellStyle name="Comma 4 5 5 2 2 3 2" xfId="53379" xr:uid="{946665B3-E68A-44CE-B577-30DB42340CFF}"/>
    <cellStyle name="Comma 4 5 5 2 2 4" xfId="37969" xr:uid="{39307317-9D5D-495B-8407-8B4F1F406B47}"/>
    <cellStyle name="Comma 4 5 5 2 3" xfId="11150" xr:uid="{470E2DF6-5789-4927-B150-0A4B32FCDB3D}"/>
    <cellStyle name="Comma 4 5 5 2 3 2" xfId="26561" xr:uid="{4F8769FF-7EBA-4D7C-8CAB-16D4ACECEC11}"/>
    <cellStyle name="Comma 4 5 5 2 3 2 2" xfId="57385" xr:uid="{DF76DF66-3544-4B37-A2C8-04EBA4B4756B}"/>
    <cellStyle name="Comma 4 5 5 2 3 3" xfId="41975" xr:uid="{1963DD30-9C49-4AAE-9B16-A15C7CE92EDF}"/>
    <cellStyle name="Comma 4 5 5 2 4" xfId="18752" xr:uid="{32F93E7D-7B21-4EE5-BAD3-372529104443}"/>
    <cellStyle name="Comma 4 5 5 2 4 2" xfId="49576" xr:uid="{82718369-11AE-49A9-B4C4-9275836C4B6E}"/>
    <cellStyle name="Comma 4 5 5 2 5" xfId="34166" xr:uid="{BE0EE062-98C6-4BC3-A40A-68BF46E9370B}"/>
    <cellStyle name="Comma 4 5 5 3" xfId="5243" xr:uid="{17C229BA-4E98-4F0B-B4AD-57EB76439D21}"/>
    <cellStyle name="Comma 4 5 5 3 2" xfId="13054" xr:uid="{20D19948-AF71-4B41-AB4F-B0D997A12FD1}"/>
    <cellStyle name="Comma 4 5 5 3 2 2" xfId="28465" xr:uid="{D706BF33-0F93-46F7-BDC8-147356FC72F3}"/>
    <cellStyle name="Comma 4 5 5 3 2 2 2" xfId="59289" xr:uid="{4A5E033D-1FEF-4CB5-87D9-34D9105F21AF}"/>
    <cellStyle name="Comma 4 5 5 3 2 3" xfId="43879" xr:uid="{548435E2-2F46-488C-BA08-D02F15484B97}"/>
    <cellStyle name="Comma 4 5 5 3 3" xfId="20656" xr:uid="{BAF07C27-EAD4-4011-B560-0576C4318684}"/>
    <cellStyle name="Comma 4 5 5 3 3 2" xfId="51480" xr:uid="{CFB116A3-5C15-4730-ADE1-0EF159E11A3A}"/>
    <cellStyle name="Comma 4 5 5 3 4" xfId="36070" xr:uid="{9A6F9E9E-CB0E-4C03-A5EB-DD486B8BB796}"/>
    <cellStyle name="Comma 4 5 5 4" xfId="9251" xr:uid="{622518E1-E06D-47D9-8892-0B6A0F88C98E}"/>
    <cellStyle name="Comma 4 5 5 4 2" xfId="24662" xr:uid="{48083E5E-D4B6-4C1F-8BB0-CD234F0D1CE5}"/>
    <cellStyle name="Comma 4 5 5 4 2 2" xfId="55486" xr:uid="{0D078309-254D-4BBA-AD53-24E77DD6EEA6}"/>
    <cellStyle name="Comma 4 5 5 4 3" xfId="40076" xr:uid="{8EE013FE-832B-4B42-BCB0-87623C29E19A}"/>
    <cellStyle name="Comma 4 5 5 5" xfId="16853" xr:uid="{A38F761E-A2DF-46CC-B3B1-523066D168F3}"/>
    <cellStyle name="Comma 4 5 5 5 2" xfId="47677" xr:uid="{AF799C1F-D6AA-4AE4-9DED-FE68E9728CEC}"/>
    <cellStyle name="Comma 4 5 5 6" xfId="32267" xr:uid="{257E173B-F496-4926-A01B-288E59A8847A}"/>
    <cellStyle name="Comma 4 5 6" xfId="2073" xr:uid="{B8B75F86-FAF3-44BF-8AE2-3C29315017E9}"/>
    <cellStyle name="Comma 4 5 6 2" xfId="5876" xr:uid="{9CDDE80F-2782-4AEA-ABE4-7C094E1AF9DE}"/>
    <cellStyle name="Comma 4 5 6 2 2" xfId="13687" xr:uid="{A270A9F3-C6CA-4820-9F00-69E6AA63E15E}"/>
    <cellStyle name="Comma 4 5 6 2 2 2" xfId="29098" xr:uid="{571AC346-E94E-46D0-9A6C-F9513CEC3012}"/>
    <cellStyle name="Comma 4 5 6 2 2 2 2" xfId="59922" xr:uid="{B7F09A54-2413-40C8-A653-903E6E90C3A8}"/>
    <cellStyle name="Comma 4 5 6 2 2 3" xfId="44512" xr:uid="{A3DE3BFA-4A4D-4A8F-BB5C-A207493BC7FD}"/>
    <cellStyle name="Comma 4 5 6 2 3" xfId="21289" xr:uid="{8A94D869-EE05-45FB-A1D8-D287AFE27302}"/>
    <cellStyle name="Comma 4 5 6 2 3 2" xfId="52113" xr:uid="{6EB20D51-EC47-4A1D-8CF0-A7A5FB9BFE41}"/>
    <cellStyle name="Comma 4 5 6 2 4" xfId="36703" xr:uid="{782341E3-AEFB-4BAC-A762-5A1C91BC54B4}"/>
    <cellStyle name="Comma 4 5 6 3" xfId="9884" xr:uid="{0BC05438-72F0-4CB3-AC21-35AF996789B4}"/>
    <cellStyle name="Comma 4 5 6 3 2" xfId="25295" xr:uid="{7B758CB9-20E2-40DA-AED6-7017CCAF23A4}"/>
    <cellStyle name="Comma 4 5 6 3 2 2" xfId="56119" xr:uid="{772B9C6A-9618-4827-BFEC-1061FC0F899E}"/>
    <cellStyle name="Comma 4 5 6 3 3" xfId="40709" xr:uid="{7C308173-794D-4171-92D7-C1E7320DD070}"/>
    <cellStyle name="Comma 4 5 6 4" xfId="17486" xr:uid="{05D31B68-CF4B-4330-9FEA-13C4A5C892F2}"/>
    <cellStyle name="Comma 4 5 6 4 2" xfId="48310" xr:uid="{69AED38B-8779-4A3F-96CC-99D1356150B4}"/>
    <cellStyle name="Comma 4 5 6 5" xfId="32900" xr:uid="{CA54034F-63BF-400E-8B1A-986AA57D5087}"/>
    <cellStyle name="Comma 4 5 7" xfId="3977" xr:uid="{95F31D54-D03B-4F90-B4B6-DD48EFD94A71}"/>
    <cellStyle name="Comma 4 5 7 2" xfId="11788" xr:uid="{3C331A91-3A6C-47DA-979C-7EFE5A722636}"/>
    <cellStyle name="Comma 4 5 7 2 2" xfId="27199" xr:uid="{DDD77BC6-C25D-4DF6-8181-A1D0F84F5439}"/>
    <cellStyle name="Comma 4 5 7 2 2 2" xfId="58023" xr:uid="{418269CD-B65B-456C-A7DB-312188A1278B}"/>
    <cellStyle name="Comma 4 5 7 2 3" xfId="42613" xr:uid="{A2E3DBDE-D47D-4456-87DC-898D5984AB24}"/>
    <cellStyle name="Comma 4 5 7 3" xfId="19390" xr:uid="{4DBC3A61-2964-4BBE-B91A-E7387595F1BC}"/>
    <cellStyle name="Comma 4 5 7 3 2" xfId="50214" xr:uid="{B9E6D3EA-E2BF-4A8A-B611-E175777D4A6A}"/>
    <cellStyle name="Comma 4 5 7 4" xfId="34804" xr:uid="{F28CE3A1-6815-45A7-BB52-57C4EDE36882}"/>
    <cellStyle name="Comma 4 5 8" xfId="7985" xr:uid="{D8E34C54-D5C9-4A79-BABB-80251F42508A}"/>
    <cellStyle name="Comma 4 5 8 2" xfId="23396" xr:uid="{03350887-8F5F-409E-918C-A7F397078414}"/>
    <cellStyle name="Comma 4 5 8 2 2" xfId="54220" xr:uid="{05D94295-9C0B-4B2D-A554-858878A99A21}"/>
    <cellStyle name="Comma 4 5 8 3" xfId="38810" xr:uid="{9B5E6C67-0FBF-4550-B424-89CA4A5B9BF8}"/>
    <cellStyle name="Comma 4 5 9" xfId="7776" xr:uid="{8BB0FE7E-BE8E-4CB7-BEFD-AB6338E75D1B}"/>
    <cellStyle name="Comma 4 5 9 2" xfId="23187" xr:uid="{9EB33FBC-C342-4731-A50B-98475C92A569}"/>
    <cellStyle name="Comma 4 5 9 2 2" xfId="54011" xr:uid="{EE7D2C4D-5E65-45F3-A64F-8FCE06E57922}"/>
    <cellStyle name="Comma 4 5 9 3" xfId="38601" xr:uid="{0626C292-F782-4716-BE63-204679823119}"/>
    <cellStyle name="Comma 4 6" xfId="551" xr:uid="{A25B5143-5850-4FCE-B748-C9564B13C4F4}"/>
    <cellStyle name="Comma 4 6 2" xfId="1184" xr:uid="{3CA401A4-1843-43EB-B7C5-BCCA36AFDBA9}"/>
    <cellStyle name="Comma 4 6 2 2" xfId="3083" xr:uid="{90C72CA8-72DE-4B93-89E7-AA5BEE054AD8}"/>
    <cellStyle name="Comma 4 6 2 2 2" xfId="6886" xr:uid="{C776D7B1-7E3D-492A-9880-C5A5820D81CE}"/>
    <cellStyle name="Comma 4 6 2 2 2 2" xfId="14697" xr:uid="{DFD3D403-76F9-4BFC-A878-BC63AD401F34}"/>
    <cellStyle name="Comma 4 6 2 2 2 2 2" xfId="30108" xr:uid="{20E298C1-F83C-45A0-9B5F-844407EE29DC}"/>
    <cellStyle name="Comma 4 6 2 2 2 2 2 2" xfId="60932" xr:uid="{372930D4-FE03-4F6C-A3C2-970E3E209EB8}"/>
    <cellStyle name="Comma 4 6 2 2 2 2 3" xfId="45522" xr:uid="{694205D5-9C9E-41C1-9E29-17CDD16D1DD5}"/>
    <cellStyle name="Comma 4 6 2 2 2 3" xfId="22299" xr:uid="{F2D50C61-4445-43CA-95CF-A070332BB259}"/>
    <cellStyle name="Comma 4 6 2 2 2 3 2" xfId="53123" xr:uid="{66CD2E7A-AD6C-408A-9658-EDF0F0733E5A}"/>
    <cellStyle name="Comma 4 6 2 2 2 4" xfId="37713" xr:uid="{B92EDBC9-AE94-4A2F-8A6D-42DC7B0B394A}"/>
    <cellStyle name="Comma 4 6 2 2 3" xfId="10894" xr:uid="{92C7A343-2891-4533-AFE0-9C802DD8D479}"/>
    <cellStyle name="Comma 4 6 2 2 3 2" xfId="26305" xr:uid="{784ADB8A-AEDC-4ABA-9528-290BB633F0AC}"/>
    <cellStyle name="Comma 4 6 2 2 3 2 2" xfId="57129" xr:uid="{8918302B-007E-470B-8400-69D48AE00AC1}"/>
    <cellStyle name="Comma 4 6 2 2 3 3" xfId="41719" xr:uid="{A31C5358-7785-406F-9376-BE1BD53A8855}"/>
    <cellStyle name="Comma 4 6 2 2 4" xfId="18496" xr:uid="{9511638A-8074-427E-900B-ED91B11C872F}"/>
    <cellStyle name="Comma 4 6 2 2 4 2" xfId="49320" xr:uid="{7459BC37-CDA6-43F4-9097-8A43481A420E}"/>
    <cellStyle name="Comma 4 6 2 2 5" xfId="33910" xr:uid="{686BC980-37D6-4A96-A021-C7C44B633D27}"/>
    <cellStyle name="Comma 4 6 2 3" xfId="4987" xr:uid="{BF74ABF8-653E-4F4A-9E8C-8BD77DB8D2EE}"/>
    <cellStyle name="Comma 4 6 2 3 2" xfId="12798" xr:uid="{86B26D3E-45E0-470A-806E-1F84A745079C}"/>
    <cellStyle name="Comma 4 6 2 3 2 2" xfId="28209" xr:uid="{BC50EA75-369F-4A80-BF7C-812C7259678F}"/>
    <cellStyle name="Comma 4 6 2 3 2 2 2" xfId="59033" xr:uid="{7C8F06A0-EEB2-4E28-B703-D8B9EA530181}"/>
    <cellStyle name="Comma 4 6 2 3 2 3" xfId="43623" xr:uid="{B59669BE-B67A-4EF3-814E-88239B63D649}"/>
    <cellStyle name="Comma 4 6 2 3 3" xfId="20400" xr:uid="{2ABEDDA8-673A-4D51-A7FD-9FA291B8DCE5}"/>
    <cellStyle name="Comma 4 6 2 3 3 2" xfId="51224" xr:uid="{8A57F09E-568D-4755-AB1B-D4C627CE0C4E}"/>
    <cellStyle name="Comma 4 6 2 3 4" xfId="35814" xr:uid="{CCE03439-F907-4CE8-92F4-28607F07CD9E}"/>
    <cellStyle name="Comma 4 6 2 4" xfId="8995" xr:uid="{6FA2CB14-74D4-4260-B35E-143A5E4087A1}"/>
    <cellStyle name="Comma 4 6 2 4 2" xfId="24406" xr:uid="{213E10A6-0E08-44F1-B805-008A54DCB1BC}"/>
    <cellStyle name="Comma 4 6 2 4 2 2" xfId="55230" xr:uid="{2F00D727-40CE-437D-958B-AD06D34593AC}"/>
    <cellStyle name="Comma 4 6 2 4 3" xfId="39820" xr:uid="{1550FC31-0122-4D68-8D13-63FA9FC57256}"/>
    <cellStyle name="Comma 4 6 2 5" xfId="16597" xr:uid="{8FB81A92-7F52-4ABC-AB0E-2E2B58658E57}"/>
    <cellStyle name="Comma 4 6 2 5 2" xfId="47421" xr:uid="{97A6704B-E20D-4A46-BF17-457E39BDCC36}"/>
    <cellStyle name="Comma 4 6 2 6" xfId="32011" xr:uid="{C732638D-678F-4DB2-86B6-72242175F809}"/>
    <cellStyle name="Comma 4 6 3" xfId="1817" xr:uid="{0FA21F59-476D-4D4F-A9A3-3171D39BBC8B}"/>
    <cellStyle name="Comma 4 6 3 2" xfId="3716" xr:uid="{FA21425B-A1F8-4130-B278-BA2BFE19B846}"/>
    <cellStyle name="Comma 4 6 3 2 2" xfId="7519" xr:uid="{401EF19F-87E2-4A9E-9DC8-7AC7663B0247}"/>
    <cellStyle name="Comma 4 6 3 2 2 2" xfId="15330" xr:uid="{D67D6C24-F7E7-4DA6-A575-EB8F1B02AEB4}"/>
    <cellStyle name="Comma 4 6 3 2 2 2 2" xfId="30741" xr:uid="{8EDCE7FB-1E89-4D8B-807C-0B487D185EB8}"/>
    <cellStyle name="Comma 4 6 3 2 2 2 2 2" xfId="61565" xr:uid="{A742620C-965E-4D25-BC38-F6C527F28263}"/>
    <cellStyle name="Comma 4 6 3 2 2 2 3" xfId="46155" xr:uid="{45E95234-9D57-4E9A-A6BD-CB68C3EE9B31}"/>
    <cellStyle name="Comma 4 6 3 2 2 3" xfId="22932" xr:uid="{F621C3B1-A5C4-4F5F-A6A1-1CBD0C1E8282}"/>
    <cellStyle name="Comma 4 6 3 2 2 3 2" xfId="53756" xr:uid="{7E1A1612-52E5-44B7-8AFF-D17CAECAE5C8}"/>
    <cellStyle name="Comma 4 6 3 2 2 4" xfId="38346" xr:uid="{0FDD50AD-226A-45EA-91F7-7E3D67EBED45}"/>
    <cellStyle name="Comma 4 6 3 2 3" xfId="11527" xr:uid="{5E1A8D65-07A2-47ED-9529-1499359A4E7E}"/>
    <cellStyle name="Comma 4 6 3 2 3 2" xfId="26938" xr:uid="{CC417F16-35F7-4185-A3A0-AA01526653BD}"/>
    <cellStyle name="Comma 4 6 3 2 3 2 2" xfId="57762" xr:uid="{53B7731A-5D16-4B57-A4CA-193C56183D4C}"/>
    <cellStyle name="Comma 4 6 3 2 3 3" xfId="42352" xr:uid="{3074BD0A-103C-4510-91E7-AC3DABE2C3A5}"/>
    <cellStyle name="Comma 4 6 3 2 4" xfId="19129" xr:uid="{8F4C0206-6EBD-460E-AA29-20EACB03FDE4}"/>
    <cellStyle name="Comma 4 6 3 2 4 2" xfId="49953" xr:uid="{55A2E124-69EA-4564-98D8-9C242BB15DB0}"/>
    <cellStyle name="Comma 4 6 3 2 5" xfId="34543" xr:uid="{FC1FC0F5-571B-42C4-9B37-0C72AB79EDCF}"/>
    <cellStyle name="Comma 4 6 3 3" xfId="5620" xr:uid="{60AEFDC8-158B-4508-B3AD-914001E3F4FA}"/>
    <cellStyle name="Comma 4 6 3 3 2" xfId="13431" xr:uid="{BFC5EDB5-DA79-4BD1-8038-417E1FF59FB4}"/>
    <cellStyle name="Comma 4 6 3 3 2 2" xfId="28842" xr:uid="{AD758D65-946D-454D-A461-56992D8B03C2}"/>
    <cellStyle name="Comma 4 6 3 3 2 2 2" xfId="59666" xr:uid="{194A2189-5EF4-4B29-AE93-6EF5C0E214CB}"/>
    <cellStyle name="Comma 4 6 3 3 2 3" xfId="44256" xr:uid="{3D11F519-5510-408E-B4B6-DA85AF8CB47E}"/>
    <cellStyle name="Comma 4 6 3 3 3" xfId="21033" xr:uid="{7002AE1A-5572-4B26-B5FC-A675B3FC909B}"/>
    <cellStyle name="Comma 4 6 3 3 3 2" xfId="51857" xr:uid="{9D006B89-A14D-4925-A993-9140827D0A1C}"/>
    <cellStyle name="Comma 4 6 3 3 4" xfId="36447" xr:uid="{83ED729A-7758-47DE-A38E-D26E973242E0}"/>
    <cellStyle name="Comma 4 6 3 4" xfId="9628" xr:uid="{CFB47FD1-E335-4ADD-A626-B75C3EB7116A}"/>
    <cellStyle name="Comma 4 6 3 4 2" xfId="25039" xr:uid="{E66688B9-0BA2-46B5-95C5-C879CD7CF0C2}"/>
    <cellStyle name="Comma 4 6 3 4 2 2" xfId="55863" xr:uid="{CB40CD8B-B378-4421-8222-43F9EE88F966}"/>
    <cellStyle name="Comma 4 6 3 4 3" xfId="40453" xr:uid="{8C92E43E-517F-4831-9E15-280FD2B8A5B2}"/>
    <cellStyle name="Comma 4 6 3 5" xfId="17230" xr:uid="{135A8F70-A5F3-435B-BF71-8DBB3824E797}"/>
    <cellStyle name="Comma 4 6 3 5 2" xfId="48054" xr:uid="{87EBC2DC-AA8D-4196-8234-D5151AEB6AF8}"/>
    <cellStyle name="Comma 4 6 3 6" xfId="32644" xr:uid="{00B0B01D-15CE-4B79-8008-85B9E08BFE93}"/>
    <cellStyle name="Comma 4 6 4" xfId="2450" xr:uid="{12817BF9-030D-4A42-B6C5-F44D7670A7E7}"/>
    <cellStyle name="Comma 4 6 4 2" xfId="6253" xr:uid="{0367E444-F685-4A1E-978B-824581DE4523}"/>
    <cellStyle name="Comma 4 6 4 2 2" xfId="14064" xr:uid="{3E30F9A1-C8CB-4AD2-85FF-E79DB3D09632}"/>
    <cellStyle name="Comma 4 6 4 2 2 2" xfId="29475" xr:uid="{FED16D30-A271-467D-9B37-02A7370E978D}"/>
    <cellStyle name="Comma 4 6 4 2 2 2 2" xfId="60299" xr:uid="{5545AE22-BD74-4B8F-B312-89B76CBCCF6F}"/>
    <cellStyle name="Comma 4 6 4 2 2 3" xfId="44889" xr:uid="{E3F91843-E8B4-4070-B180-785EE673DB1D}"/>
    <cellStyle name="Comma 4 6 4 2 3" xfId="21666" xr:uid="{687C8CD3-ED63-41E0-A44C-EC46412BE23E}"/>
    <cellStyle name="Comma 4 6 4 2 3 2" xfId="52490" xr:uid="{7F8607B5-6411-424D-AC8C-66F7E3D55575}"/>
    <cellStyle name="Comma 4 6 4 2 4" xfId="37080" xr:uid="{25BF23B6-A9A2-4E0F-ACB7-B39F61401C75}"/>
    <cellStyle name="Comma 4 6 4 3" xfId="10261" xr:uid="{43CDFC59-F263-4696-86F3-DE9164C0CBEE}"/>
    <cellStyle name="Comma 4 6 4 3 2" xfId="25672" xr:uid="{FD90433E-A428-4394-847A-D3EABE9EB6A7}"/>
    <cellStyle name="Comma 4 6 4 3 2 2" xfId="56496" xr:uid="{C486D0C1-439E-462A-B734-8E61709AE926}"/>
    <cellStyle name="Comma 4 6 4 3 3" xfId="41086" xr:uid="{95EAE91C-24B9-4241-985E-C356F6511C76}"/>
    <cellStyle name="Comma 4 6 4 4" xfId="17863" xr:uid="{F3C90E59-6B31-49DE-84C7-0999F2A50C5C}"/>
    <cellStyle name="Comma 4 6 4 4 2" xfId="48687" xr:uid="{0BE43D2A-F97B-46CA-B6AF-CB4B13C623F3}"/>
    <cellStyle name="Comma 4 6 4 5" xfId="33277" xr:uid="{3EBDE117-0B89-43E7-A062-A38638E414B8}"/>
    <cellStyle name="Comma 4 6 5" xfId="4354" xr:uid="{6576D1BE-FFF8-4894-BBCA-E95E54AC03DB}"/>
    <cellStyle name="Comma 4 6 5 2" xfId="12165" xr:uid="{83D90F71-F0E4-47EB-9196-3D35F29889DD}"/>
    <cellStyle name="Comma 4 6 5 2 2" xfId="27576" xr:uid="{559E7D7C-1696-4AB1-872B-66AF57AB80DF}"/>
    <cellStyle name="Comma 4 6 5 2 2 2" xfId="58400" xr:uid="{EA019718-EEA0-422F-B485-49AFA5DC28CE}"/>
    <cellStyle name="Comma 4 6 5 2 3" xfId="42990" xr:uid="{1558C9C4-7FC4-4F2D-B53B-AD27D11AFA89}"/>
    <cellStyle name="Comma 4 6 5 3" xfId="19767" xr:uid="{67348076-35B0-4D91-814B-A4A58EB11F5B}"/>
    <cellStyle name="Comma 4 6 5 3 2" xfId="50591" xr:uid="{20B08EC8-46E0-4C66-A2CB-F0528DE9AF06}"/>
    <cellStyle name="Comma 4 6 5 4" xfId="35181" xr:uid="{650BEEB3-0405-4D69-A766-3F3394162E83}"/>
    <cellStyle name="Comma 4 6 6" xfId="8362" xr:uid="{6C82E7B3-2B51-4A21-B5BE-B90D6A41B0BB}"/>
    <cellStyle name="Comma 4 6 6 2" xfId="23773" xr:uid="{84157D71-BC9E-4482-A0FF-C1CF265C4F70}"/>
    <cellStyle name="Comma 4 6 6 2 2" xfId="54597" xr:uid="{D11231C4-E167-47B8-BD6E-4836EC48F9DC}"/>
    <cellStyle name="Comma 4 6 6 3" xfId="39187" xr:uid="{4951927D-CE3C-4AE8-9104-0C4BAA20DC73}"/>
    <cellStyle name="Comma 4 6 7" xfId="15964" xr:uid="{A81CE725-9C03-47E5-B2DD-4187D5AB5A1D}"/>
    <cellStyle name="Comma 4 6 7 2" xfId="46788" xr:uid="{B9C309F8-264C-46DF-BC26-268971F6CA45}"/>
    <cellStyle name="Comma 4 6 8" xfId="31378" xr:uid="{F0EEFE43-99D7-4AA9-9B34-5FBDD1603535}"/>
    <cellStyle name="Comma 4 7" xfId="342" xr:uid="{85D2329B-84C7-4882-981D-D357AF9480B9}"/>
    <cellStyle name="Comma 4 7 2" xfId="975" xr:uid="{F7B9C0CB-CCDF-46D5-8C1B-C0342ADB067E}"/>
    <cellStyle name="Comma 4 7 2 2" xfId="2874" xr:uid="{3FF8436D-2000-4CE6-A886-7AE4AB0FCD0D}"/>
    <cellStyle name="Comma 4 7 2 2 2" xfId="6677" xr:uid="{1CEFEAA9-4B08-4C43-AA7A-478080F87A98}"/>
    <cellStyle name="Comma 4 7 2 2 2 2" xfId="14488" xr:uid="{44A136F7-A229-4F66-868E-2D0C1C3C93BB}"/>
    <cellStyle name="Comma 4 7 2 2 2 2 2" xfId="29899" xr:uid="{071BFFD0-72FB-4647-B144-8A880A14560E}"/>
    <cellStyle name="Comma 4 7 2 2 2 2 2 2" xfId="60723" xr:uid="{B581A9F0-3252-442E-B038-B0E0558F23B0}"/>
    <cellStyle name="Comma 4 7 2 2 2 2 3" xfId="45313" xr:uid="{A6480BA0-D169-4405-B087-0283A716A125}"/>
    <cellStyle name="Comma 4 7 2 2 2 3" xfId="22090" xr:uid="{61AB7F6B-984C-4A1C-9556-717733DC5248}"/>
    <cellStyle name="Comma 4 7 2 2 2 3 2" xfId="52914" xr:uid="{B7F0B4BE-AE08-470A-A59D-D52A4E3724D8}"/>
    <cellStyle name="Comma 4 7 2 2 2 4" xfId="37504" xr:uid="{C07C6360-64BB-40AF-89F4-CD5B30370A03}"/>
    <cellStyle name="Comma 4 7 2 2 3" xfId="10685" xr:uid="{15A5140A-E27F-47DC-ACF5-568ECCAC819A}"/>
    <cellStyle name="Comma 4 7 2 2 3 2" xfId="26096" xr:uid="{8BC53AF7-6ECC-4411-B82F-A9428BFC0DFC}"/>
    <cellStyle name="Comma 4 7 2 2 3 2 2" xfId="56920" xr:uid="{0BD48138-66CF-47E3-A3A2-E4475FBA1DFB}"/>
    <cellStyle name="Comma 4 7 2 2 3 3" xfId="41510" xr:uid="{92B7D1C6-9E92-49EB-9D16-9AA1ECA1D1DE}"/>
    <cellStyle name="Comma 4 7 2 2 4" xfId="18287" xr:uid="{F1E7C301-A0DF-4046-8CA7-187BEAF5C24F}"/>
    <cellStyle name="Comma 4 7 2 2 4 2" xfId="49111" xr:uid="{900D7220-704F-4CB1-ADFB-3C8A4D70F71D}"/>
    <cellStyle name="Comma 4 7 2 2 5" xfId="33701" xr:uid="{89F488F6-D63E-4839-AADE-580D69F14880}"/>
    <cellStyle name="Comma 4 7 2 3" xfId="4778" xr:uid="{7AAE1D10-59BA-47DB-94C5-A5D48E96E5A4}"/>
    <cellStyle name="Comma 4 7 2 3 2" xfId="12589" xr:uid="{F8DA186D-7B7A-443C-93C9-1109FD7054A1}"/>
    <cellStyle name="Comma 4 7 2 3 2 2" xfId="28000" xr:uid="{22B0574A-3C8A-4D4A-BABE-0E3154E92F8C}"/>
    <cellStyle name="Comma 4 7 2 3 2 2 2" xfId="58824" xr:uid="{9DD6E04F-39F8-4DDD-AE35-4C4697D4F1A8}"/>
    <cellStyle name="Comma 4 7 2 3 2 3" xfId="43414" xr:uid="{74183EB7-B0D6-4F41-87CB-C96784C7F72A}"/>
    <cellStyle name="Comma 4 7 2 3 3" xfId="20191" xr:uid="{9140B8C9-2F79-487B-9E32-B64D0879AF7D}"/>
    <cellStyle name="Comma 4 7 2 3 3 2" xfId="51015" xr:uid="{3BFCAEC1-D912-42C1-8D47-34F5A92A3328}"/>
    <cellStyle name="Comma 4 7 2 3 4" xfId="35605" xr:uid="{99FB8DCB-DB68-4190-8F12-D8E7011AE83A}"/>
    <cellStyle name="Comma 4 7 2 4" xfId="8786" xr:uid="{8B21A7F6-F73F-43E3-88A1-95D801CFDA9E}"/>
    <cellStyle name="Comma 4 7 2 4 2" xfId="24197" xr:uid="{D71A4D07-037D-4002-9C96-CD248AAC6CCB}"/>
    <cellStyle name="Comma 4 7 2 4 2 2" xfId="55021" xr:uid="{06A0846F-F5A9-48F1-918E-D85C93D1627D}"/>
    <cellStyle name="Comma 4 7 2 4 3" xfId="39611" xr:uid="{EC11B47C-6061-405B-AE0D-111D1A2B1B71}"/>
    <cellStyle name="Comma 4 7 2 5" xfId="16388" xr:uid="{48610E25-09AD-4054-ABD7-79FB4F47F933}"/>
    <cellStyle name="Comma 4 7 2 5 2" xfId="47212" xr:uid="{D275FA1C-85F7-4311-8F85-F830442D26F8}"/>
    <cellStyle name="Comma 4 7 2 6" xfId="31802" xr:uid="{917B507E-3A5D-45E8-A012-A2221344ADF7}"/>
    <cellStyle name="Comma 4 7 3" xfId="1608" xr:uid="{900A9C64-3A19-48B8-A63C-6C7387136D61}"/>
    <cellStyle name="Comma 4 7 3 2" xfId="3507" xr:uid="{B971B0FD-8693-4F28-A4D9-E0228348B55F}"/>
    <cellStyle name="Comma 4 7 3 2 2" xfId="7310" xr:uid="{5DE837EF-4EB5-4EFE-988C-3CA25D9194CA}"/>
    <cellStyle name="Comma 4 7 3 2 2 2" xfId="15121" xr:uid="{A9EA261B-26F6-4C75-9709-46B01FF4ED7B}"/>
    <cellStyle name="Comma 4 7 3 2 2 2 2" xfId="30532" xr:uid="{54D06AC5-B661-4391-951B-C9880B4AD7FF}"/>
    <cellStyle name="Comma 4 7 3 2 2 2 2 2" xfId="61356" xr:uid="{F60D6143-9120-49B8-AAB2-06D1F3945B32}"/>
    <cellStyle name="Comma 4 7 3 2 2 2 3" xfId="45946" xr:uid="{C371711D-989B-4681-BFCE-1FC12F191C0D}"/>
    <cellStyle name="Comma 4 7 3 2 2 3" xfId="22723" xr:uid="{20C5E7F3-79F0-442F-95F4-114BD1B44B30}"/>
    <cellStyle name="Comma 4 7 3 2 2 3 2" xfId="53547" xr:uid="{427110FB-8007-414E-8B58-479D5F2C22D9}"/>
    <cellStyle name="Comma 4 7 3 2 2 4" xfId="38137" xr:uid="{63FABA99-E0A0-4529-A508-DB7BD7469647}"/>
    <cellStyle name="Comma 4 7 3 2 3" xfId="11318" xr:uid="{2E859DC0-EC5B-4BDA-9D25-79B6CF5E8DB3}"/>
    <cellStyle name="Comma 4 7 3 2 3 2" xfId="26729" xr:uid="{F923C8CA-3DBB-4AF5-870D-7DFF5CFBF1A6}"/>
    <cellStyle name="Comma 4 7 3 2 3 2 2" xfId="57553" xr:uid="{620E63CB-7406-46C4-BC48-6303A3E67D59}"/>
    <cellStyle name="Comma 4 7 3 2 3 3" xfId="42143" xr:uid="{F2C533CD-C2C8-4C1A-A787-AD7B4D10E8BB}"/>
    <cellStyle name="Comma 4 7 3 2 4" xfId="18920" xr:uid="{39FCF63A-C8D3-44D1-9447-E053099C2B62}"/>
    <cellStyle name="Comma 4 7 3 2 4 2" xfId="49744" xr:uid="{C0517313-6E9D-4FFA-BB59-B0356CFF7D26}"/>
    <cellStyle name="Comma 4 7 3 2 5" xfId="34334" xr:uid="{4E248407-0778-4127-8C68-7C813468E684}"/>
    <cellStyle name="Comma 4 7 3 3" xfId="5411" xr:uid="{4F0D075B-7E66-487A-8760-E94D841DCB9D}"/>
    <cellStyle name="Comma 4 7 3 3 2" xfId="13222" xr:uid="{D533A3E7-58FB-4055-B277-CA763DCBA9C9}"/>
    <cellStyle name="Comma 4 7 3 3 2 2" xfId="28633" xr:uid="{8CFFB508-9320-4A14-B8EB-7C8A3709599C}"/>
    <cellStyle name="Comma 4 7 3 3 2 2 2" xfId="59457" xr:uid="{33BFA2B4-EA1C-4C82-A866-84AD344A97CC}"/>
    <cellStyle name="Comma 4 7 3 3 2 3" xfId="44047" xr:uid="{9AFE5FF7-81C5-460E-88CB-D5E349365662}"/>
    <cellStyle name="Comma 4 7 3 3 3" xfId="20824" xr:uid="{90669ABC-9A26-4FC2-9F80-4B35654F4066}"/>
    <cellStyle name="Comma 4 7 3 3 3 2" xfId="51648" xr:uid="{9F324A69-39A5-45E8-8345-16C5899573AB}"/>
    <cellStyle name="Comma 4 7 3 3 4" xfId="36238" xr:uid="{11069608-6BD2-488C-BB89-B0A2EC56534F}"/>
    <cellStyle name="Comma 4 7 3 4" xfId="9419" xr:uid="{AAB29DBB-DA34-4588-A467-FB01E7AF4E3E}"/>
    <cellStyle name="Comma 4 7 3 4 2" xfId="24830" xr:uid="{B3FA952B-F7E0-492D-AD74-64D14FD00B12}"/>
    <cellStyle name="Comma 4 7 3 4 2 2" xfId="55654" xr:uid="{DAE8D2BA-C36E-43EB-9A1A-797FF5077204}"/>
    <cellStyle name="Comma 4 7 3 4 3" xfId="40244" xr:uid="{8E2A9831-BF3D-42AD-84F9-5CE967E19C8D}"/>
    <cellStyle name="Comma 4 7 3 5" xfId="17021" xr:uid="{85B4DD50-3954-4264-8C41-DFBD78FDFC27}"/>
    <cellStyle name="Comma 4 7 3 5 2" xfId="47845" xr:uid="{67A0CDA0-EC34-448B-9051-65128B7884E5}"/>
    <cellStyle name="Comma 4 7 3 6" xfId="32435" xr:uid="{25C3C05F-2176-4D95-A506-081B5B4E3D8B}"/>
    <cellStyle name="Comma 4 7 4" xfId="2241" xr:uid="{C1056BF0-E256-49DB-AFCB-6E4410B44E77}"/>
    <cellStyle name="Comma 4 7 4 2" xfId="6044" xr:uid="{C6C9339F-326D-4B1A-BDB0-293690CC8D4D}"/>
    <cellStyle name="Comma 4 7 4 2 2" xfId="13855" xr:uid="{4F2F6035-B371-4D9F-ABD5-178E93A25877}"/>
    <cellStyle name="Comma 4 7 4 2 2 2" xfId="29266" xr:uid="{B0BC6DA6-9802-4F95-9799-BA18FFFF37B4}"/>
    <cellStyle name="Comma 4 7 4 2 2 2 2" xfId="60090" xr:uid="{AF1496F3-DF52-4870-8FC6-2EDA7F0A5F55}"/>
    <cellStyle name="Comma 4 7 4 2 2 3" xfId="44680" xr:uid="{E7698872-BB82-4E48-9AF3-427592F2AF34}"/>
    <cellStyle name="Comma 4 7 4 2 3" xfId="21457" xr:uid="{CE039961-2636-4F66-9286-7AF218981C8B}"/>
    <cellStyle name="Comma 4 7 4 2 3 2" xfId="52281" xr:uid="{D069A4BA-9F3F-49C4-BDB6-CE779E651167}"/>
    <cellStyle name="Comma 4 7 4 2 4" xfId="36871" xr:uid="{378B1F17-A044-4F48-92B3-BE71D8F44BFA}"/>
    <cellStyle name="Comma 4 7 4 3" xfId="10052" xr:uid="{ABBEA7DB-1B4C-4DF8-893D-935BF40010B2}"/>
    <cellStyle name="Comma 4 7 4 3 2" xfId="25463" xr:uid="{A03223E7-94F0-48EE-974D-F7C5EA17673A}"/>
    <cellStyle name="Comma 4 7 4 3 2 2" xfId="56287" xr:uid="{A55080AE-4F27-4327-9466-FAA24957A8C9}"/>
    <cellStyle name="Comma 4 7 4 3 3" xfId="40877" xr:uid="{506D05F1-21AC-44E2-AB96-8D529C92CCED}"/>
    <cellStyle name="Comma 4 7 4 4" xfId="17654" xr:uid="{C7ED87ED-14C0-4419-AAB7-064A2B433F7D}"/>
    <cellStyle name="Comma 4 7 4 4 2" xfId="48478" xr:uid="{3372D01E-CED0-49B8-9612-2937B67025F6}"/>
    <cellStyle name="Comma 4 7 4 5" xfId="33068" xr:uid="{C45ED899-1A4E-462D-AA46-51892DFB5557}"/>
    <cellStyle name="Comma 4 7 5" xfId="4145" xr:uid="{4F3C66F9-3143-4176-8CED-B0D7FDDC6BB7}"/>
    <cellStyle name="Comma 4 7 5 2" xfId="11956" xr:uid="{CE8B0789-BF97-459B-AEC5-D8B3E95958CB}"/>
    <cellStyle name="Comma 4 7 5 2 2" xfId="27367" xr:uid="{DB481184-51AC-4997-88EA-3BEF782BCD77}"/>
    <cellStyle name="Comma 4 7 5 2 2 2" xfId="58191" xr:uid="{FB9642F4-4DC7-40A5-88A2-E617B3012CD1}"/>
    <cellStyle name="Comma 4 7 5 2 3" xfId="42781" xr:uid="{82806DF9-E27F-441C-86B1-96B8B404F36A}"/>
    <cellStyle name="Comma 4 7 5 3" xfId="19558" xr:uid="{3F3D932A-C679-4CDA-96B2-6A7782948F07}"/>
    <cellStyle name="Comma 4 7 5 3 2" xfId="50382" xr:uid="{3E5267ED-5E7E-4DBD-AF5A-A1675ADBA875}"/>
    <cellStyle name="Comma 4 7 5 4" xfId="34972" xr:uid="{2125DC70-D8F9-4BE8-A997-C539DFB13316}"/>
    <cellStyle name="Comma 4 7 6" xfId="8153" xr:uid="{3B913AF2-5913-4D6A-B2EE-44582A680E06}"/>
    <cellStyle name="Comma 4 7 6 2" xfId="23564" xr:uid="{456D3BAB-B698-4779-AE5C-B33DD4E31CAC}"/>
    <cellStyle name="Comma 4 7 6 2 2" xfId="54388" xr:uid="{B2DBC542-6870-436C-8266-C29B5E436614}"/>
    <cellStyle name="Comma 4 7 6 3" xfId="38978" xr:uid="{E86EAFA8-6FA5-4DBD-B05B-92CE306F22DD}"/>
    <cellStyle name="Comma 4 7 7" xfId="15755" xr:uid="{7C3A2594-A708-4092-986F-35E316E7BFB5}"/>
    <cellStyle name="Comma 4 7 7 2" xfId="46579" xr:uid="{891EF458-FFB5-42B0-A37D-CAFEF198795B}"/>
    <cellStyle name="Comma 4 7 8" xfId="31169" xr:uid="{2368CB8B-8A85-4182-B1C5-507751A7855B}"/>
    <cellStyle name="Comma 4 8" xfId="762" xr:uid="{E88B6DB5-78D2-468F-B37D-775D88D693FC}"/>
    <cellStyle name="Comma 4 8 2" xfId="2661" xr:uid="{44CB9BCE-9066-4FC0-A313-87915C0E95C5}"/>
    <cellStyle name="Comma 4 8 2 2" xfId="6464" xr:uid="{B4290B08-6C4E-4C91-9262-D28C67671EF6}"/>
    <cellStyle name="Comma 4 8 2 2 2" xfId="14275" xr:uid="{A72B6FF3-4259-4560-BD62-22341FF5C794}"/>
    <cellStyle name="Comma 4 8 2 2 2 2" xfId="29686" xr:uid="{CC8821E6-7C45-4FD2-8AE7-437267303FC4}"/>
    <cellStyle name="Comma 4 8 2 2 2 2 2" xfId="60510" xr:uid="{341ABF0B-D67A-40FC-A4A3-1E584D083A58}"/>
    <cellStyle name="Comma 4 8 2 2 2 3" xfId="45100" xr:uid="{7FBBDEA6-CECF-4886-949B-4A2F048DB0AA}"/>
    <cellStyle name="Comma 4 8 2 2 3" xfId="21877" xr:uid="{F5339328-8F25-490A-A54F-49E4D94C9AB4}"/>
    <cellStyle name="Comma 4 8 2 2 3 2" xfId="52701" xr:uid="{1C08D322-C444-43F2-AAB7-1D7F1DB295AB}"/>
    <cellStyle name="Comma 4 8 2 2 4" xfId="37291" xr:uid="{14298D20-2CA4-4799-8E76-787F3DD6C498}"/>
    <cellStyle name="Comma 4 8 2 3" xfId="10472" xr:uid="{40578970-0341-46BA-8D6E-EFD44EF5ECB8}"/>
    <cellStyle name="Comma 4 8 2 3 2" xfId="25883" xr:uid="{B948E886-8A86-413A-BB14-C286AB483969}"/>
    <cellStyle name="Comma 4 8 2 3 2 2" xfId="56707" xr:uid="{40F01AFB-87FF-427D-8B1C-B1D338114630}"/>
    <cellStyle name="Comma 4 8 2 3 3" xfId="41297" xr:uid="{90D21717-0716-4304-8C42-672A1A821D3F}"/>
    <cellStyle name="Comma 4 8 2 4" xfId="18074" xr:uid="{F342A963-FE08-4F2D-97CD-CC2CFDB47828}"/>
    <cellStyle name="Comma 4 8 2 4 2" xfId="48898" xr:uid="{D3970E1B-ADA3-4391-8EDC-6FAC6979E6E9}"/>
    <cellStyle name="Comma 4 8 2 5" xfId="33488" xr:uid="{28EDD2D1-C5C7-4AE1-80D6-6AD6FD8E5933}"/>
    <cellStyle name="Comma 4 8 3" xfId="4565" xr:uid="{830D3913-0BD7-4E0E-B206-DF21324CDBEE}"/>
    <cellStyle name="Comma 4 8 3 2" xfId="12376" xr:uid="{58E204AD-F3BE-41A5-A8D3-A997C3146C96}"/>
    <cellStyle name="Comma 4 8 3 2 2" xfId="27787" xr:uid="{74338DF8-CCF9-47D7-B133-A20466B26831}"/>
    <cellStyle name="Comma 4 8 3 2 2 2" xfId="58611" xr:uid="{181A04A7-8F42-49E3-80AC-F3CA2C432CDB}"/>
    <cellStyle name="Comma 4 8 3 2 3" xfId="43201" xr:uid="{CBE85970-6AAC-4580-B914-6FA6F1848107}"/>
    <cellStyle name="Comma 4 8 3 3" xfId="19978" xr:uid="{0FCCDDF8-BBA7-4000-916B-68F4C749FFA6}"/>
    <cellStyle name="Comma 4 8 3 3 2" xfId="50802" xr:uid="{AF415F64-F5C7-4656-A635-322FD4C463D0}"/>
    <cellStyle name="Comma 4 8 3 4" xfId="35392" xr:uid="{FA288F1F-3D27-4CD3-9E28-6FC6CD7BF77F}"/>
    <cellStyle name="Comma 4 8 4" xfId="8573" xr:uid="{797E03EC-EAC3-4703-B809-0069409C399D}"/>
    <cellStyle name="Comma 4 8 4 2" xfId="23984" xr:uid="{995ED3B5-6C65-4F15-B170-D61640369119}"/>
    <cellStyle name="Comma 4 8 4 2 2" xfId="54808" xr:uid="{394B301A-303D-444A-92CC-ED4325583548}"/>
    <cellStyle name="Comma 4 8 4 3" xfId="39398" xr:uid="{6D447837-0EA9-4F7B-A268-D75BD422C2FC}"/>
    <cellStyle name="Comma 4 8 5" xfId="16175" xr:uid="{326A8319-3614-4669-B231-88C2963C17FF}"/>
    <cellStyle name="Comma 4 8 5 2" xfId="46999" xr:uid="{2C6B7BA5-A311-4E10-8670-06EC05A801EB}"/>
    <cellStyle name="Comma 4 8 6" xfId="31589" xr:uid="{0562D50D-8252-4A11-8A1F-CC02DBD24D75}"/>
    <cellStyle name="Comma 4 9" xfId="1395" xr:uid="{1B062DA0-4A18-4DFF-83D9-3CEEBCFE3ACD}"/>
    <cellStyle name="Comma 4 9 2" xfId="3294" xr:uid="{EC757D16-BC0E-4011-9584-29D9AFFC1D6A}"/>
    <cellStyle name="Comma 4 9 2 2" xfId="7097" xr:uid="{92940320-A6DD-4532-A9E7-F0F708399A12}"/>
    <cellStyle name="Comma 4 9 2 2 2" xfId="14908" xr:uid="{98DFFF4F-CE79-4DA8-8A17-545D686785B7}"/>
    <cellStyle name="Comma 4 9 2 2 2 2" xfId="30319" xr:uid="{85F55254-8CB7-4A38-906D-4F7F6E8D2C96}"/>
    <cellStyle name="Comma 4 9 2 2 2 2 2" xfId="61143" xr:uid="{86E32880-D5A3-4E64-8531-50C62E9FE751}"/>
    <cellStyle name="Comma 4 9 2 2 2 3" xfId="45733" xr:uid="{46B4903D-A139-47D2-9D1F-C52722D6C274}"/>
    <cellStyle name="Comma 4 9 2 2 3" xfId="22510" xr:uid="{426934B2-E4A9-4527-949D-F904BCD2FB7A}"/>
    <cellStyle name="Comma 4 9 2 2 3 2" xfId="53334" xr:uid="{1039C9B1-0658-4C57-B19E-18C2C2D9DB69}"/>
    <cellStyle name="Comma 4 9 2 2 4" xfId="37924" xr:uid="{548268BE-2C29-45BA-A7D9-BDD3179A41E2}"/>
    <cellStyle name="Comma 4 9 2 3" xfId="11105" xr:uid="{81085DC8-CA8C-473A-A4C8-2D035AEA58A2}"/>
    <cellStyle name="Comma 4 9 2 3 2" xfId="26516" xr:uid="{D77E5DB0-F8A2-496A-9822-EBB77A08D533}"/>
    <cellStyle name="Comma 4 9 2 3 2 2" xfId="57340" xr:uid="{2E697651-472E-42F5-929F-155A41D89B76}"/>
    <cellStyle name="Comma 4 9 2 3 3" xfId="41930" xr:uid="{42D1D98C-D6FC-435F-BDA0-4F25B36D6EA1}"/>
    <cellStyle name="Comma 4 9 2 4" xfId="18707" xr:uid="{3602E1C0-9354-4356-9ECA-3980CD39C941}"/>
    <cellStyle name="Comma 4 9 2 4 2" xfId="49531" xr:uid="{7EDB40FA-EE82-40CB-B79A-460654355094}"/>
    <cellStyle name="Comma 4 9 2 5" xfId="34121" xr:uid="{04811732-D03E-48D9-96CE-A1D9BEE05ED3}"/>
    <cellStyle name="Comma 4 9 3" xfId="5198" xr:uid="{8FFB87F0-6225-43D2-9247-3D3194026199}"/>
    <cellStyle name="Comma 4 9 3 2" xfId="13009" xr:uid="{A3905BC6-3499-4820-89A4-CB57A1A16F90}"/>
    <cellStyle name="Comma 4 9 3 2 2" xfId="28420" xr:uid="{4F19244C-9C2D-4C41-BADC-0164130C7FA9}"/>
    <cellStyle name="Comma 4 9 3 2 2 2" xfId="59244" xr:uid="{67B3AAA2-4BD3-47B1-B4C7-F25D07063A01}"/>
    <cellStyle name="Comma 4 9 3 2 3" xfId="43834" xr:uid="{DE2DDEEA-9AE2-49BE-8810-1913616438E8}"/>
    <cellStyle name="Comma 4 9 3 3" xfId="20611" xr:uid="{A1B303F7-0334-4E7C-8EA3-BB289956898E}"/>
    <cellStyle name="Comma 4 9 3 3 2" xfId="51435" xr:uid="{CC588942-22C1-4188-A537-F33128BBAC09}"/>
    <cellStyle name="Comma 4 9 3 4" xfId="36025" xr:uid="{1A26F1A3-1B17-4F20-A843-F21DA76CA0B4}"/>
    <cellStyle name="Comma 4 9 4" xfId="9206" xr:uid="{5445D3B4-78B5-4538-9879-4C765594DC81}"/>
    <cellStyle name="Comma 4 9 4 2" xfId="24617" xr:uid="{394273A7-20E2-4DDF-B01D-1F39E61BCD61}"/>
    <cellStyle name="Comma 4 9 4 2 2" xfId="55441" xr:uid="{FA451A47-F6F1-48C2-B6B8-84C1D3093AA6}"/>
    <cellStyle name="Comma 4 9 4 3" xfId="40031" xr:uid="{44188160-561C-4BC0-8E85-AC4202B4B317}"/>
    <cellStyle name="Comma 4 9 5" xfId="16808" xr:uid="{AA815368-FD4A-44C3-84A6-899F02227E9E}"/>
    <cellStyle name="Comma 4 9 5 2" xfId="47632" xr:uid="{4BF88B08-F5F5-4988-87D9-6C13751A5F94}"/>
    <cellStyle name="Comma 4 9 6" xfId="32222" xr:uid="{F2F73CA2-588E-4F15-B0AD-DFB7EC8FAD40}"/>
    <cellStyle name="Comma 5" xfId="85" xr:uid="{3AA7C64C-B0E3-4257-BE02-4CA2592F4014}"/>
    <cellStyle name="Comma 5 10" xfId="2034" xr:uid="{085CC71C-3D89-496C-A61B-D4FE945CE675}"/>
    <cellStyle name="Comma 5 10 2" xfId="5837" xr:uid="{C127C5EA-E7DA-4CAF-896B-46A45DCA7AC1}"/>
    <cellStyle name="Comma 5 10 2 2" xfId="13648" xr:uid="{925DD6A2-4983-467B-B84A-11172BB61A33}"/>
    <cellStyle name="Comma 5 10 2 2 2" xfId="29059" xr:uid="{8F172BF1-1DC7-4F05-8CBA-4854E856D1D7}"/>
    <cellStyle name="Comma 5 10 2 2 2 2" xfId="59883" xr:uid="{8AFC8961-D1EA-4FF8-B976-99A909847C03}"/>
    <cellStyle name="Comma 5 10 2 2 3" xfId="44473" xr:uid="{36E6A5E1-CB90-4D05-9171-95BA882BDA71}"/>
    <cellStyle name="Comma 5 10 2 3" xfId="21250" xr:uid="{5E48F295-2983-4BED-9C39-BDAFF90B39C3}"/>
    <cellStyle name="Comma 5 10 2 3 2" xfId="52074" xr:uid="{14C83BA2-E316-4789-85C8-960E27DFAA3F}"/>
    <cellStyle name="Comma 5 10 2 4" xfId="36664" xr:uid="{33811C42-C035-4C3E-A06D-3AD67817F6AD}"/>
    <cellStyle name="Comma 5 10 3" xfId="9845" xr:uid="{9127F2EE-24E1-4ADE-9261-2EEC1902C033}"/>
    <cellStyle name="Comma 5 10 3 2" xfId="25256" xr:uid="{F0556CD6-8ACE-4524-B995-B14DA142569A}"/>
    <cellStyle name="Comma 5 10 3 2 2" xfId="56080" xr:uid="{790068CE-9096-46BA-BA4A-9BA05A6BA118}"/>
    <cellStyle name="Comma 5 10 3 3" xfId="40670" xr:uid="{046BEA97-DA4D-4CE8-9397-2DF75D450ECE}"/>
    <cellStyle name="Comma 5 10 4" xfId="17447" xr:uid="{4EC4468C-DAC9-4381-AAD4-8DF5C8BB2197}"/>
    <cellStyle name="Comma 5 10 4 2" xfId="48271" xr:uid="{23FE06EC-9560-4DC5-BF6F-AD12F4AB1FEC}"/>
    <cellStyle name="Comma 5 10 5" xfId="32861" xr:uid="{D661BB95-1227-483C-897C-ABEF0F89A6B5}"/>
    <cellStyle name="Comma 5 11" xfId="3938" xr:uid="{3B0335EB-AF50-4D03-9F0F-BB35C595EE08}"/>
    <cellStyle name="Comma 5 11 2" xfId="11749" xr:uid="{255C764F-95F7-44F4-BDC1-7E9932C84B23}"/>
    <cellStyle name="Comma 5 11 2 2" xfId="27160" xr:uid="{80E36FC4-AFEC-41DF-96D0-8A26AA54C1FA}"/>
    <cellStyle name="Comma 5 11 2 2 2" xfId="57984" xr:uid="{D33E4C2E-66A4-40EA-A75B-9E80701AC77B}"/>
    <cellStyle name="Comma 5 11 2 3" xfId="42574" xr:uid="{F7B2D653-141B-4302-9A5E-998A29CCAA02}"/>
    <cellStyle name="Comma 5 11 3" xfId="19351" xr:uid="{E055FEC8-9DEF-4440-96A2-C55CE0FBFF1D}"/>
    <cellStyle name="Comma 5 11 3 2" xfId="50175" xr:uid="{8BFF7BC6-6EAB-48CE-AC9B-C26ACCF0B516}"/>
    <cellStyle name="Comma 5 11 4" xfId="34765" xr:uid="{CB1C9521-E3FA-4253-9D1B-BFCE186B3D8A}"/>
    <cellStyle name="Comma 5 12" xfId="7946" xr:uid="{C88F1985-EDAF-4F5D-82A6-74AD79AA7F7D}"/>
    <cellStyle name="Comma 5 12 2" xfId="23357" xr:uid="{29F39DA9-13BA-4784-8BE0-55F067262F6F}"/>
    <cellStyle name="Comma 5 12 2 2" xfId="54181" xr:uid="{46123C93-D15D-4C33-835C-ABD929891C49}"/>
    <cellStyle name="Comma 5 12 3" xfId="38771" xr:uid="{EB4C2436-DA28-40F5-9BCF-799569E81CA9}"/>
    <cellStyle name="Comma 5 13" xfId="7737" xr:uid="{42BF63B0-07A8-4009-BC87-E92C6BF0DB3D}"/>
    <cellStyle name="Comma 5 13 2" xfId="23148" xr:uid="{02EBAADE-26D7-4555-A9EB-3398C492786A}"/>
    <cellStyle name="Comma 5 13 2 2" xfId="53972" xr:uid="{EAC14CFC-F0DB-4EEA-B5B3-8944B159AAF4}"/>
    <cellStyle name="Comma 5 13 3" xfId="38562" xr:uid="{44CA1C6E-DEC0-462F-98C4-0E71E98D1262}"/>
    <cellStyle name="Comma 5 14" xfId="15548" xr:uid="{D893C063-B417-422D-A00D-81724B6F5181}"/>
    <cellStyle name="Comma 5 14 2" xfId="46372" xr:uid="{14FC90BD-6FB8-4D3A-A082-22741477F7B6}"/>
    <cellStyle name="Comma 5 15" xfId="30962" xr:uid="{74C04575-6B15-4228-A435-419A34687804}"/>
    <cellStyle name="Comma 5 2" xfId="146" xr:uid="{B1D1B91A-4A1F-42A3-8ECD-CC833B3C2EDC}"/>
    <cellStyle name="Comma 5 2 10" xfId="3958" xr:uid="{F941B4F6-9B26-4271-BB1A-AE0236837161}"/>
    <cellStyle name="Comma 5 2 10 2" xfId="11769" xr:uid="{381D4D57-21E7-400E-AEB0-72F3391E9260}"/>
    <cellStyle name="Comma 5 2 10 2 2" xfId="27180" xr:uid="{3330D9BB-01D9-489F-8680-FF3CDDA750DD}"/>
    <cellStyle name="Comma 5 2 10 2 2 2" xfId="58004" xr:uid="{A7053205-558D-4E50-A8D5-24CCA6CA2FC8}"/>
    <cellStyle name="Comma 5 2 10 2 3" xfId="42594" xr:uid="{F5242549-200C-4C32-90A1-14A0DBCE298D}"/>
    <cellStyle name="Comma 5 2 10 3" xfId="19371" xr:uid="{E78522D1-96A6-46C4-AB95-3FFC4D3F55D2}"/>
    <cellStyle name="Comma 5 2 10 3 2" xfId="50195" xr:uid="{B094E5C1-47EE-4A65-BF3F-7AE44D347468}"/>
    <cellStyle name="Comma 5 2 10 4" xfId="34785" xr:uid="{5F2CE837-18E6-48C9-A32D-A0C54A08A91B}"/>
    <cellStyle name="Comma 5 2 11" xfId="7966" xr:uid="{9E0D408D-4F16-4FD8-AEE6-B41DF838F72C}"/>
    <cellStyle name="Comma 5 2 11 2" xfId="23377" xr:uid="{BCAFFF19-C725-439E-91B2-C70B48AF206A}"/>
    <cellStyle name="Comma 5 2 11 2 2" xfId="54201" xr:uid="{85FBFE9E-3F9C-4B0A-A089-50E520188858}"/>
    <cellStyle name="Comma 5 2 11 3" xfId="38791" xr:uid="{BB998360-B2E6-4B56-BA81-D6FC77D08D1C}"/>
    <cellStyle name="Comma 5 2 12" xfId="7757" xr:uid="{8A1D35FA-0687-441A-898E-5634CBFDB833}"/>
    <cellStyle name="Comma 5 2 12 2" xfId="23168" xr:uid="{3BC789E0-2D94-480C-8BB7-0ED71F821765}"/>
    <cellStyle name="Comma 5 2 12 2 2" xfId="53992" xr:uid="{603E4E34-AFA6-490E-80C2-E73E1872A4D9}"/>
    <cellStyle name="Comma 5 2 12 3" xfId="38582" xr:uid="{ABC8BA23-EA59-4CF8-8C7E-4EE9236CDC6C}"/>
    <cellStyle name="Comma 5 2 13" xfId="15568" xr:uid="{8EE755DB-61FB-436B-838D-14FB70D70D77}"/>
    <cellStyle name="Comma 5 2 13 2" xfId="46392" xr:uid="{C1DBB96A-007E-4755-9E76-DD3541B01E76}"/>
    <cellStyle name="Comma 5 2 14" xfId="30982" xr:uid="{1B663682-7367-4A5D-8F3A-BC016175856A}"/>
    <cellStyle name="Comma 5 2 2" xfId="231" xr:uid="{B836BAD0-4567-40D2-BD52-3B294AD8231C}"/>
    <cellStyle name="Comma 5 2 2 10" xfId="7842" xr:uid="{4C6223B7-6840-42CE-94A6-94F9CEA3D69E}"/>
    <cellStyle name="Comma 5 2 2 10 2" xfId="23253" xr:uid="{8DCC62A5-7AFD-40D5-B199-ECE65EAF3D96}"/>
    <cellStyle name="Comma 5 2 2 10 2 2" xfId="54077" xr:uid="{62D02C65-A5C8-4F7F-AD3C-6CCE767757FF}"/>
    <cellStyle name="Comma 5 2 2 10 3" xfId="38667" xr:uid="{E5D384E5-1F94-4FDB-9592-E6A775F7294F}"/>
    <cellStyle name="Comma 5 2 2 11" xfId="15653" xr:uid="{84432CBB-FB55-4A64-ADC7-37E35A40AB75}"/>
    <cellStyle name="Comma 5 2 2 11 2" xfId="46477" xr:uid="{4F69DA7E-5340-48CE-8FEE-E0ABB8F34617}"/>
    <cellStyle name="Comma 5 2 2 12" xfId="31067" xr:uid="{8A030136-90A5-4CF4-A5BA-35E89677F9DB}"/>
    <cellStyle name="Comma 5 2 2 2" xfId="313" xr:uid="{E83A5C3A-3589-482C-8B49-9FFDC8D8CF62}"/>
    <cellStyle name="Comma 5 2 2 2 10" xfId="15735" xr:uid="{EDDFCBF3-E182-4073-A9C5-F9F4E977C042}"/>
    <cellStyle name="Comma 5 2 2 2 10 2" xfId="46559" xr:uid="{7C446734-0E7D-4100-84DD-81B72EAEE3C7}"/>
    <cellStyle name="Comma 5 2 2 2 11" xfId="31149" xr:uid="{05B02D78-6445-45E6-8EE2-0CDD9193A167}"/>
    <cellStyle name="Comma 5 2 2 2 2" xfId="744" xr:uid="{C1C4E57B-C72F-46F8-ADD6-4DE79D1FEF97}"/>
    <cellStyle name="Comma 5 2 2 2 2 2" xfId="1377" xr:uid="{C075A01E-F6AE-4999-8548-C6A8E5E7D196}"/>
    <cellStyle name="Comma 5 2 2 2 2 2 2" xfId="3276" xr:uid="{8B823A28-30D8-47AB-B3C3-595E95D7A30C}"/>
    <cellStyle name="Comma 5 2 2 2 2 2 2 2" xfId="7079" xr:uid="{A1C13848-EA8A-4BEE-9353-56C42F541911}"/>
    <cellStyle name="Comma 5 2 2 2 2 2 2 2 2" xfId="14890" xr:uid="{4561DFFF-9D64-4FCF-ABC1-37152B6BB7A8}"/>
    <cellStyle name="Comma 5 2 2 2 2 2 2 2 2 2" xfId="30301" xr:uid="{A15BF46E-E43B-447F-A4AB-50522B0F3ACC}"/>
    <cellStyle name="Comma 5 2 2 2 2 2 2 2 2 2 2" xfId="61125" xr:uid="{22541AB3-0092-4300-A35E-0DE01D0BE443}"/>
    <cellStyle name="Comma 5 2 2 2 2 2 2 2 2 3" xfId="45715" xr:uid="{7B2E8691-1CEB-4A63-9468-567ED28F51B1}"/>
    <cellStyle name="Comma 5 2 2 2 2 2 2 2 3" xfId="22492" xr:uid="{B7FBA395-CCC4-42D5-BC96-506F6599DF91}"/>
    <cellStyle name="Comma 5 2 2 2 2 2 2 2 3 2" xfId="53316" xr:uid="{41F8E68B-1B9D-4D7E-BAE7-2D02F284D6A5}"/>
    <cellStyle name="Comma 5 2 2 2 2 2 2 2 4" xfId="37906" xr:uid="{4DDB1560-561F-4AC9-8726-D2BD0CFD142F}"/>
    <cellStyle name="Comma 5 2 2 2 2 2 2 3" xfId="11087" xr:uid="{610050D4-5EB2-4A94-8C25-FF69A12448F5}"/>
    <cellStyle name="Comma 5 2 2 2 2 2 2 3 2" xfId="26498" xr:uid="{7D9E9765-1650-49BA-B297-BD24A612187C}"/>
    <cellStyle name="Comma 5 2 2 2 2 2 2 3 2 2" xfId="57322" xr:uid="{F7A20A8D-AF1D-49E1-942F-02C105AD5F78}"/>
    <cellStyle name="Comma 5 2 2 2 2 2 2 3 3" xfId="41912" xr:uid="{A2BAD914-E330-4526-9C76-9053A209B46F}"/>
    <cellStyle name="Comma 5 2 2 2 2 2 2 4" xfId="18689" xr:uid="{D8C28CD8-7E5C-463A-A2ED-CFB524F450EB}"/>
    <cellStyle name="Comma 5 2 2 2 2 2 2 4 2" xfId="49513" xr:uid="{0510F35E-448C-47B9-B1C2-5EFC14DCC920}"/>
    <cellStyle name="Comma 5 2 2 2 2 2 2 5" xfId="34103" xr:uid="{986F56C0-043C-4551-A5B7-8FC9383AB92B}"/>
    <cellStyle name="Comma 5 2 2 2 2 2 3" xfId="5180" xr:uid="{B243B2D8-6A20-4196-8986-127B175D6154}"/>
    <cellStyle name="Comma 5 2 2 2 2 2 3 2" xfId="12991" xr:uid="{B2979D21-56CC-46B1-B7A9-20DCE5D4E1F7}"/>
    <cellStyle name="Comma 5 2 2 2 2 2 3 2 2" xfId="28402" xr:uid="{61570700-0066-4426-8A83-3A41DDC474D5}"/>
    <cellStyle name="Comma 5 2 2 2 2 2 3 2 2 2" xfId="59226" xr:uid="{C13DFFC7-180E-4357-AA1C-766AFC2360E4}"/>
    <cellStyle name="Comma 5 2 2 2 2 2 3 2 3" xfId="43816" xr:uid="{FF50282B-3766-46BE-B0EB-AC4175E19708}"/>
    <cellStyle name="Comma 5 2 2 2 2 2 3 3" xfId="20593" xr:uid="{728E82E2-21B9-495E-95A4-7042BE57149D}"/>
    <cellStyle name="Comma 5 2 2 2 2 2 3 3 2" xfId="51417" xr:uid="{15AD4889-6259-4769-9AC7-FDE48493BC39}"/>
    <cellStyle name="Comma 5 2 2 2 2 2 3 4" xfId="36007" xr:uid="{CCFCB1D5-1990-4DB0-B33D-81C211E9B81F}"/>
    <cellStyle name="Comma 5 2 2 2 2 2 4" xfId="9188" xr:uid="{FBA69332-C8DA-4E03-908C-0494D7C45EF1}"/>
    <cellStyle name="Comma 5 2 2 2 2 2 4 2" xfId="24599" xr:uid="{36CB1A2F-9FD8-485B-B6FA-5B049AD32628}"/>
    <cellStyle name="Comma 5 2 2 2 2 2 4 2 2" xfId="55423" xr:uid="{F6FE6362-102F-4569-AAB8-BDE1D9B4656C}"/>
    <cellStyle name="Comma 5 2 2 2 2 2 4 3" xfId="40013" xr:uid="{8486E0FC-117B-4D74-B3D3-A18C2A19F559}"/>
    <cellStyle name="Comma 5 2 2 2 2 2 5" xfId="16790" xr:uid="{D451F12F-9B68-4581-8F7D-35F4F23FBA5A}"/>
    <cellStyle name="Comma 5 2 2 2 2 2 5 2" xfId="47614" xr:uid="{B00E9F75-8333-4F38-A968-8DCA05264B3A}"/>
    <cellStyle name="Comma 5 2 2 2 2 2 6" xfId="32204" xr:uid="{06263AF8-88A3-472B-9B41-2811B922AF31}"/>
    <cellStyle name="Comma 5 2 2 2 2 3" xfId="2010" xr:uid="{84244A2C-F30A-4906-88C7-37B2764DB032}"/>
    <cellStyle name="Comma 5 2 2 2 2 3 2" xfId="3909" xr:uid="{010E1865-F435-4CDD-AE74-5B8EC53644E7}"/>
    <cellStyle name="Comma 5 2 2 2 2 3 2 2" xfId="7712" xr:uid="{F9873B95-73C3-4AAA-9E98-DF702FA5602C}"/>
    <cellStyle name="Comma 5 2 2 2 2 3 2 2 2" xfId="15523" xr:uid="{36C67502-B4E8-411E-A15B-CCE1092B0450}"/>
    <cellStyle name="Comma 5 2 2 2 2 3 2 2 2 2" xfId="30934" xr:uid="{E2558BF3-29FF-492F-9072-FBA9A8D9CD3F}"/>
    <cellStyle name="Comma 5 2 2 2 2 3 2 2 2 2 2" xfId="61758" xr:uid="{61B31C8E-168D-4C9C-80E8-9FAFAD46E4F4}"/>
    <cellStyle name="Comma 5 2 2 2 2 3 2 2 2 3" xfId="46348" xr:uid="{E95838E1-D688-4ED1-9789-42A65DC430F3}"/>
    <cellStyle name="Comma 5 2 2 2 2 3 2 2 3" xfId="23125" xr:uid="{EB4335A0-6FB5-4ACE-B059-C746E3C201A0}"/>
    <cellStyle name="Comma 5 2 2 2 2 3 2 2 3 2" xfId="53949" xr:uid="{5B29737E-C2BC-41B2-8187-FD9F25E2A304}"/>
    <cellStyle name="Comma 5 2 2 2 2 3 2 2 4" xfId="38539" xr:uid="{D22CA463-FB6E-4677-B5FD-77505391A517}"/>
    <cellStyle name="Comma 5 2 2 2 2 3 2 3" xfId="11720" xr:uid="{EFDA8758-3CE2-4DC0-A453-E84A3243DECC}"/>
    <cellStyle name="Comma 5 2 2 2 2 3 2 3 2" xfId="27131" xr:uid="{CE0A826C-85D9-45E5-8B8B-F8E4F25BE901}"/>
    <cellStyle name="Comma 5 2 2 2 2 3 2 3 2 2" xfId="57955" xr:uid="{33C6A6B2-2C68-4095-8852-9BC0202387E0}"/>
    <cellStyle name="Comma 5 2 2 2 2 3 2 3 3" xfId="42545" xr:uid="{05876FCD-0C9A-4A66-8614-5B40A49F0C05}"/>
    <cellStyle name="Comma 5 2 2 2 2 3 2 4" xfId="19322" xr:uid="{A6985F5B-0194-4207-94C5-6E62FB08CBC2}"/>
    <cellStyle name="Comma 5 2 2 2 2 3 2 4 2" xfId="50146" xr:uid="{2D128897-411B-45B7-B0C4-6C3652F56131}"/>
    <cellStyle name="Comma 5 2 2 2 2 3 2 5" xfId="34736" xr:uid="{BD9C6779-101B-46E3-9201-0C390A15A0A8}"/>
    <cellStyle name="Comma 5 2 2 2 2 3 3" xfId="5813" xr:uid="{49179155-6008-4B9D-BCB8-FFA4E92D06D6}"/>
    <cellStyle name="Comma 5 2 2 2 2 3 3 2" xfId="13624" xr:uid="{35692653-42DA-48D4-B93A-6004E7CA8770}"/>
    <cellStyle name="Comma 5 2 2 2 2 3 3 2 2" xfId="29035" xr:uid="{7FFC6F1A-E4E6-4348-8D77-0652CD731E90}"/>
    <cellStyle name="Comma 5 2 2 2 2 3 3 2 2 2" xfId="59859" xr:uid="{A22F2D57-C21C-4CBC-B249-020E4DA93C75}"/>
    <cellStyle name="Comma 5 2 2 2 2 3 3 2 3" xfId="44449" xr:uid="{3E8DB9B6-18FC-4837-9B46-EEC4F0EF2F76}"/>
    <cellStyle name="Comma 5 2 2 2 2 3 3 3" xfId="21226" xr:uid="{30F8AFFA-5D7B-45FD-A263-837A96F3C4E2}"/>
    <cellStyle name="Comma 5 2 2 2 2 3 3 3 2" xfId="52050" xr:uid="{45362C14-D706-453E-AFBA-9AB031463F05}"/>
    <cellStyle name="Comma 5 2 2 2 2 3 3 4" xfId="36640" xr:uid="{6DD029F4-C87E-41EE-B091-5C1810D048AF}"/>
    <cellStyle name="Comma 5 2 2 2 2 3 4" xfId="9821" xr:uid="{460F32D9-AFB2-4D54-B93C-E77898CF0261}"/>
    <cellStyle name="Comma 5 2 2 2 2 3 4 2" xfId="25232" xr:uid="{47FF99A0-B5C1-4FCB-B33C-A684BA5E4723}"/>
    <cellStyle name="Comma 5 2 2 2 2 3 4 2 2" xfId="56056" xr:uid="{7FF2BB0E-74A1-4F72-9738-9C4E7EB6CC61}"/>
    <cellStyle name="Comma 5 2 2 2 2 3 4 3" xfId="40646" xr:uid="{7A42ACAC-65EA-489E-9E8E-ACAE47E1891A}"/>
    <cellStyle name="Comma 5 2 2 2 2 3 5" xfId="17423" xr:uid="{BFEA5687-3205-488A-B756-A881D8DB12FD}"/>
    <cellStyle name="Comma 5 2 2 2 2 3 5 2" xfId="48247" xr:uid="{7A9789B4-557E-4249-94CD-32ACCE414757}"/>
    <cellStyle name="Comma 5 2 2 2 2 3 6" xfId="32837" xr:uid="{8A1754C9-714A-4352-AE8C-3FD6141BB271}"/>
    <cellStyle name="Comma 5 2 2 2 2 4" xfId="2643" xr:uid="{52E2D05B-0ACA-4BD0-95C5-DBE1D65CECB5}"/>
    <cellStyle name="Comma 5 2 2 2 2 4 2" xfId="6446" xr:uid="{6D73A293-F475-4B5C-89D2-27CD26DE65CD}"/>
    <cellStyle name="Comma 5 2 2 2 2 4 2 2" xfId="14257" xr:uid="{36471F95-5030-41CC-A75C-117E9B102B9C}"/>
    <cellStyle name="Comma 5 2 2 2 2 4 2 2 2" xfId="29668" xr:uid="{6004AB11-3E06-4466-99D7-669EAAC9581F}"/>
    <cellStyle name="Comma 5 2 2 2 2 4 2 2 2 2" xfId="60492" xr:uid="{3126B583-CE6F-4D22-BA1C-090526F91BC1}"/>
    <cellStyle name="Comma 5 2 2 2 2 4 2 2 3" xfId="45082" xr:uid="{468FE0CB-0C9E-4F2D-AA65-58A6B2BF3C35}"/>
    <cellStyle name="Comma 5 2 2 2 2 4 2 3" xfId="21859" xr:uid="{4D647C0D-606A-4FB3-9982-E5323C6F69E9}"/>
    <cellStyle name="Comma 5 2 2 2 2 4 2 3 2" xfId="52683" xr:uid="{0113EA37-5005-4785-85D3-571C822578D7}"/>
    <cellStyle name="Comma 5 2 2 2 2 4 2 4" xfId="37273" xr:uid="{82F9A1C3-AEA2-4576-9DE0-B5D095527D36}"/>
    <cellStyle name="Comma 5 2 2 2 2 4 3" xfId="10454" xr:uid="{03FF9541-A311-4B40-A876-F0CA72BFCB24}"/>
    <cellStyle name="Comma 5 2 2 2 2 4 3 2" xfId="25865" xr:uid="{E7E8CF72-9244-4950-83BD-0CBFD0A28262}"/>
    <cellStyle name="Comma 5 2 2 2 2 4 3 2 2" xfId="56689" xr:uid="{63482FEB-8DA0-4729-9934-F2C3FA6BD557}"/>
    <cellStyle name="Comma 5 2 2 2 2 4 3 3" xfId="41279" xr:uid="{044F8302-FDB9-4D4F-B775-A11733870285}"/>
    <cellStyle name="Comma 5 2 2 2 2 4 4" xfId="18056" xr:uid="{43BC8F71-6F97-4C6C-9E6A-0C62099B3135}"/>
    <cellStyle name="Comma 5 2 2 2 2 4 4 2" xfId="48880" xr:uid="{8C564CF0-9736-47A8-8E76-D5C502FDB1B0}"/>
    <cellStyle name="Comma 5 2 2 2 2 4 5" xfId="33470" xr:uid="{E58C8EDE-9FAC-4A18-9EB1-48F11E52F00E}"/>
    <cellStyle name="Comma 5 2 2 2 2 5" xfId="4547" xr:uid="{090608FF-D693-45AC-9DFC-C78419FFF8BD}"/>
    <cellStyle name="Comma 5 2 2 2 2 5 2" xfId="12358" xr:uid="{9B6754E8-31D5-4493-B7C5-35DF967438B3}"/>
    <cellStyle name="Comma 5 2 2 2 2 5 2 2" xfId="27769" xr:uid="{69AD6E82-74B4-441E-83D4-CFE04923BEDF}"/>
    <cellStyle name="Comma 5 2 2 2 2 5 2 2 2" xfId="58593" xr:uid="{13B1C631-E8C4-4B82-99C2-E5E661A358F2}"/>
    <cellStyle name="Comma 5 2 2 2 2 5 2 3" xfId="43183" xr:uid="{E8017BEC-76B1-4113-AF1F-1FA26EAA659A}"/>
    <cellStyle name="Comma 5 2 2 2 2 5 3" xfId="19960" xr:uid="{2C61EF8F-D607-4C11-BDB7-8DB45A8BA12E}"/>
    <cellStyle name="Comma 5 2 2 2 2 5 3 2" xfId="50784" xr:uid="{4665DCB8-9E48-4955-B48F-B147E51378C5}"/>
    <cellStyle name="Comma 5 2 2 2 2 5 4" xfId="35374" xr:uid="{50592316-7E28-4D64-BC28-456776C2D549}"/>
    <cellStyle name="Comma 5 2 2 2 2 6" xfId="8555" xr:uid="{91E223C8-3A22-4385-AAAE-4B89CC1FE859}"/>
    <cellStyle name="Comma 5 2 2 2 2 6 2" xfId="23966" xr:uid="{B595EE91-8EF8-41B7-B21C-57F6EE0A39E4}"/>
    <cellStyle name="Comma 5 2 2 2 2 6 2 2" xfId="54790" xr:uid="{3F64C003-9CEC-44A2-B6B8-A119A895CBFF}"/>
    <cellStyle name="Comma 5 2 2 2 2 6 3" xfId="39380" xr:uid="{44115A84-7BC1-40B1-A588-C477C0DE74B7}"/>
    <cellStyle name="Comma 5 2 2 2 2 7" xfId="16157" xr:uid="{0005C28D-B625-43E2-8CE7-232A57C80505}"/>
    <cellStyle name="Comma 5 2 2 2 2 7 2" xfId="46981" xr:uid="{2B9AF53D-0AEC-4E9E-A7B6-FD53231D3D5D}"/>
    <cellStyle name="Comma 5 2 2 2 2 8" xfId="31571" xr:uid="{22ABB2AE-54F0-430F-8E27-B28388B642D9}"/>
    <cellStyle name="Comma 5 2 2 2 3" xfId="535" xr:uid="{CBD72A2D-B236-49BA-A22C-A6A73EAF2D9C}"/>
    <cellStyle name="Comma 5 2 2 2 3 2" xfId="1168" xr:uid="{4FAE1EB1-AACF-4807-80F3-BCC3DA13F8BB}"/>
    <cellStyle name="Comma 5 2 2 2 3 2 2" xfId="3067" xr:uid="{4FAEDE36-1E97-4AB7-BC22-0212474C1DEA}"/>
    <cellStyle name="Comma 5 2 2 2 3 2 2 2" xfId="6870" xr:uid="{E344845A-4297-4338-9C9D-AEAD27AE5E00}"/>
    <cellStyle name="Comma 5 2 2 2 3 2 2 2 2" xfId="14681" xr:uid="{7C5B9004-179C-4C4A-984E-A1F379D83077}"/>
    <cellStyle name="Comma 5 2 2 2 3 2 2 2 2 2" xfId="30092" xr:uid="{7C67E89D-D1F0-4F6D-98E3-40D0F5D1E964}"/>
    <cellStyle name="Comma 5 2 2 2 3 2 2 2 2 2 2" xfId="60916" xr:uid="{A0F60948-2F10-4B22-B79E-F13CE8F47C1A}"/>
    <cellStyle name="Comma 5 2 2 2 3 2 2 2 2 3" xfId="45506" xr:uid="{4966A5A0-6D31-446F-85B6-D584B5B78E96}"/>
    <cellStyle name="Comma 5 2 2 2 3 2 2 2 3" xfId="22283" xr:uid="{62DBBCD0-BB95-45A8-9FAA-019AC2E6AA16}"/>
    <cellStyle name="Comma 5 2 2 2 3 2 2 2 3 2" xfId="53107" xr:uid="{F3709425-5171-42F7-8B3C-38122BD612C6}"/>
    <cellStyle name="Comma 5 2 2 2 3 2 2 2 4" xfId="37697" xr:uid="{53982240-E780-4C36-91F7-368D1877EC23}"/>
    <cellStyle name="Comma 5 2 2 2 3 2 2 3" xfId="10878" xr:uid="{DCB94DE1-2A8F-47BF-A181-03BF969D8573}"/>
    <cellStyle name="Comma 5 2 2 2 3 2 2 3 2" xfId="26289" xr:uid="{CB744350-7D82-461C-AA8B-1DBE02E17E2B}"/>
    <cellStyle name="Comma 5 2 2 2 3 2 2 3 2 2" xfId="57113" xr:uid="{A08A7593-64A5-4D95-AED5-33274AAE5077}"/>
    <cellStyle name="Comma 5 2 2 2 3 2 2 3 3" xfId="41703" xr:uid="{554DE2DA-5887-46E2-A5C7-8954136822CF}"/>
    <cellStyle name="Comma 5 2 2 2 3 2 2 4" xfId="18480" xr:uid="{21532FD1-54CF-4219-9E2A-8E64A0AE61FA}"/>
    <cellStyle name="Comma 5 2 2 2 3 2 2 4 2" xfId="49304" xr:uid="{610FAFB7-633E-4BE3-ABAC-B522ECC5E7A1}"/>
    <cellStyle name="Comma 5 2 2 2 3 2 2 5" xfId="33894" xr:uid="{6A536B8C-303E-448F-A261-11F8BF3E8230}"/>
    <cellStyle name="Comma 5 2 2 2 3 2 3" xfId="4971" xr:uid="{377115D7-15D9-4271-9E5B-FF12630DCEBF}"/>
    <cellStyle name="Comma 5 2 2 2 3 2 3 2" xfId="12782" xr:uid="{EA942CCC-D2F4-486C-80B5-A55609A7B9CF}"/>
    <cellStyle name="Comma 5 2 2 2 3 2 3 2 2" xfId="28193" xr:uid="{942F2E76-289B-4106-92F7-9D7367F1DDCB}"/>
    <cellStyle name="Comma 5 2 2 2 3 2 3 2 2 2" xfId="59017" xr:uid="{454AF2D1-D848-44B5-8E2A-1CF7043DE1F3}"/>
    <cellStyle name="Comma 5 2 2 2 3 2 3 2 3" xfId="43607" xr:uid="{BB628BCE-64B2-4D01-A60D-130011EBDFD7}"/>
    <cellStyle name="Comma 5 2 2 2 3 2 3 3" xfId="20384" xr:uid="{9F0FCAB8-F762-4688-B982-86F866B34B3E}"/>
    <cellStyle name="Comma 5 2 2 2 3 2 3 3 2" xfId="51208" xr:uid="{6D75B6E6-68C1-4261-A4EE-09A2B33AFE8E}"/>
    <cellStyle name="Comma 5 2 2 2 3 2 3 4" xfId="35798" xr:uid="{DA819DC8-BB5C-4712-96D9-3E0299E728AF}"/>
    <cellStyle name="Comma 5 2 2 2 3 2 4" xfId="8979" xr:uid="{0BA1E3A6-E348-46CB-B3DE-2F0D8F92DADB}"/>
    <cellStyle name="Comma 5 2 2 2 3 2 4 2" xfId="24390" xr:uid="{1A893F2A-1DD0-4906-BFEA-94CFD144BB0F}"/>
    <cellStyle name="Comma 5 2 2 2 3 2 4 2 2" xfId="55214" xr:uid="{9411A65E-CF0E-4682-AC6C-194C79D154D6}"/>
    <cellStyle name="Comma 5 2 2 2 3 2 4 3" xfId="39804" xr:uid="{4EF2E695-7448-4274-945C-5691F140517D}"/>
    <cellStyle name="Comma 5 2 2 2 3 2 5" xfId="16581" xr:uid="{F5C09BE0-30BF-42D4-8CDA-0A0604A5553B}"/>
    <cellStyle name="Comma 5 2 2 2 3 2 5 2" xfId="47405" xr:uid="{B12CF66A-82CF-4946-A6CA-F5F94C2F3166}"/>
    <cellStyle name="Comma 5 2 2 2 3 2 6" xfId="31995" xr:uid="{419638D0-71D6-4077-BA7C-67CDCB975736}"/>
    <cellStyle name="Comma 5 2 2 2 3 3" xfId="1801" xr:uid="{186534E8-748A-4E16-AA9D-907F82F2B808}"/>
    <cellStyle name="Comma 5 2 2 2 3 3 2" xfId="3700" xr:uid="{7334A52D-011D-4F82-AD4C-BB6F3C2DD17D}"/>
    <cellStyle name="Comma 5 2 2 2 3 3 2 2" xfId="7503" xr:uid="{B0853A5B-BCBB-4D0E-9908-04276DD724E4}"/>
    <cellStyle name="Comma 5 2 2 2 3 3 2 2 2" xfId="15314" xr:uid="{62DA6061-79B8-44EA-9A02-F7F43AB57E8D}"/>
    <cellStyle name="Comma 5 2 2 2 3 3 2 2 2 2" xfId="30725" xr:uid="{BF2AF106-FF44-4DB2-A024-73B296CC6929}"/>
    <cellStyle name="Comma 5 2 2 2 3 3 2 2 2 2 2" xfId="61549" xr:uid="{53468E76-3F10-4273-B903-83DA50B94EA2}"/>
    <cellStyle name="Comma 5 2 2 2 3 3 2 2 2 3" xfId="46139" xr:uid="{6E0BCE2D-9469-4AFC-BC35-7E0D969FFBDE}"/>
    <cellStyle name="Comma 5 2 2 2 3 3 2 2 3" xfId="22916" xr:uid="{93531DEF-AD3B-43DC-AD69-D14465946846}"/>
    <cellStyle name="Comma 5 2 2 2 3 3 2 2 3 2" xfId="53740" xr:uid="{809B2940-55A0-49F6-ADF7-1E38A185ABD2}"/>
    <cellStyle name="Comma 5 2 2 2 3 3 2 2 4" xfId="38330" xr:uid="{13113AA3-5789-4897-8744-DFE2A6BF93A1}"/>
    <cellStyle name="Comma 5 2 2 2 3 3 2 3" xfId="11511" xr:uid="{E220C04C-FC7D-4369-B78F-9F4AEF0338C4}"/>
    <cellStyle name="Comma 5 2 2 2 3 3 2 3 2" xfId="26922" xr:uid="{5ADBE885-103A-4F32-8F2F-5063F8B73919}"/>
    <cellStyle name="Comma 5 2 2 2 3 3 2 3 2 2" xfId="57746" xr:uid="{92EC1432-A5AF-43D1-9404-1D1B38110D7A}"/>
    <cellStyle name="Comma 5 2 2 2 3 3 2 3 3" xfId="42336" xr:uid="{56EF0484-0593-4BE4-8574-668C41842D77}"/>
    <cellStyle name="Comma 5 2 2 2 3 3 2 4" xfId="19113" xr:uid="{8B9AB1AF-29DB-4AB5-A562-984403610993}"/>
    <cellStyle name="Comma 5 2 2 2 3 3 2 4 2" xfId="49937" xr:uid="{7B606203-8199-4926-8331-AEB4D43EE044}"/>
    <cellStyle name="Comma 5 2 2 2 3 3 2 5" xfId="34527" xr:uid="{DABCC349-C415-40E1-B0BC-BBB5C2E44CBC}"/>
    <cellStyle name="Comma 5 2 2 2 3 3 3" xfId="5604" xr:uid="{EF9A7332-1071-4B0A-9143-75952288ADDE}"/>
    <cellStyle name="Comma 5 2 2 2 3 3 3 2" xfId="13415" xr:uid="{9B083A64-7478-4F13-92C0-637262DD8F94}"/>
    <cellStyle name="Comma 5 2 2 2 3 3 3 2 2" xfId="28826" xr:uid="{469CDBC8-287A-480E-BE29-7308CD17C7D6}"/>
    <cellStyle name="Comma 5 2 2 2 3 3 3 2 2 2" xfId="59650" xr:uid="{B7A7248D-0F71-4F80-AA45-23BAE36FCD31}"/>
    <cellStyle name="Comma 5 2 2 2 3 3 3 2 3" xfId="44240" xr:uid="{9DFBE83B-C368-4E2F-B229-85FB1F296285}"/>
    <cellStyle name="Comma 5 2 2 2 3 3 3 3" xfId="21017" xr:uid="{993B10C9-BF7F-4EA1-908C-4DE3D28F2D9F}"/>
    <cellStyle name="Comma 5 2 2 2 3 3 3 3 2" xfId="51841" xr:uid="{60AB518A-B289-4FE5-AC43-20CE20436E97}"/>
    <cellStyle name="Comma 5 2 2 2 3 3 3 4" xfId="36431" xr:uid="{B58A79CE-927A-469C-8256-784CCE4FD4FC}"/>
    <cellStyle name="Comma 5 2 2 2 3 3 4" xfId="9612" xr:uid="{0E371A4B-2770-4460-8F73-FCCAB7DD0B60}"/>
    <cellStyle name="Comma 5 2 2 2 3 3 4 2" xfId="25023" xr:uid="{63DB8E2B-AFDF-4469-B4F4-956490325812}"/>
    <cellStyle name="Comma 5 2 2 2 3 3 4 2 2" xfId="55847" xr:uid="{EBD1D7DC-93C5-43E0-996C-DE2423D18A32}"/>
    <cellStyle name="Comma 5 2 2 2 3 3 4 3" xfId="40437" xr:uid="{B4E6220E-9259-4BE3-98DD-6D6BE8769F79}"/>
    <cellStyle name="Comma 5 2 2 2 3 3 5" xfId="17214" xr:uid="{4EBBD6AA-B4C9-4B15-A698-067011290008}"/>
    <cellStyle name="Comma 5 2 2 2 3 3 5 2" xfId="48038" xr:uid="{FFE8F81D-F997-4B08-9FB0-863070E5146B}"/>
    <cellStyle name="Comma 5 2 2 2 3 3 6" xfId="32628" xr:uid="{2BEA5168-A58D-4A06-8DC7-9F96F6C5FC78}"/>
    <cellStyle name="Comma 5 2 2 2 3 4" xfId="2434" xr:uid="{2795130C-9DA1-4198-8606-1BE1D734D4BC}"/>
    <cellStyle name="Comma 5 2 2 2 3 4 2" xfId="6237" xr:uid="{E86E9917-57C3-4C5A-95CF-8D13ACBBBF2B}"/>
    <cellStyle name="Comma 5 2 2 2 3 4 2 2" xfId="14048" xr:uid="{62B4C53A-9784-4661-8790-34E6DA0C7028}"/>
    <cellStyle name="Comma 5 2 2 2 3 4 2 2 2" xfId="29459" xr:uid="{4C898224-2A55-4C4B-A16D-FF4829DC53FE}"/>
    <cellStyle name="Comma 5 2 2 2 3 4 2 2 2 2" xfId="60283" xr:uid="{52CD6741-6ABB-4092-8140-672F3667B519}"/>
    <cellStyle name="Comma 5 2 2 2 3 4 2 2 3" xfId="44873" xr:uid="{64AFDA2E-40C2-484B-A9B8-50B5D06DF29D}"/>
    <cellStyle name="Comma 5 2 2 2 3 4 2 3" xfId="21650" xr:uid="{398DA368-DFC3-41C5-8EA1-89252B1C29AF}"/>
    <cellStyle name="Comma 5 2 2 2 3 4 2 3 2" xfId="52474" xr:uid="{E487CBB3-302F-45F3-ACFC-FA58DA5C4573}"/>
    <cellStyle name="Comma 5 2 2 2 3 4 2 4" xfId="37064" xr:uid="{50F84B01-2970-4BF5-ADA2-B9FCE25C6F35}"/>
    <cellStyle name="Comma 5 2 2 2 3 4 3" xfId="10245" xr:uid="{73F4826A-8BD3-4882-8766-F83FDCF84010}"/>
    <cellStyle name="Comma 5 2 2 2 3 4 3 2" xfId="25656" xr:uid="{7D436AB3-5163-466B-A36F-E0050EA74F6A}"/>
    <cellStyle name="Comma 5 2 2 2 3 4 3 2 2" xfId="56480" xr:uid="{5AEF3593-8469-4223-A875-02E3C456351F}"/>
    <cellStyle name="Comma 5 2 2 2 3 4 3 3" xfId="41070" xr:uid="{47104436-B168-4B89-AF5F-238318A079F4}"/>
    <cellStyle name="Comma 5 2 2 2 3 4 4" xfId="17847" xr:uid="{D786B271-2F40-46D9-B81E-91EA1CA55A7D}"/>
    <cellStyle name="Comma 5 2 2 2 3 4 4 2" xfId="48671" xr:uid="{1D0C6622-8895-4AFA-BE1E-23F09A7859DC}"/>
    <cellStyle name="Comma 5 2 2 2 3 4 5" xfId="33261" xr:uid="{A7627373-A01D-46CB-A469-7A5FCDCEC569}"/>
    <cellStyle name="Comma 5 2 2 2 3 5" xfId="4338" xr:uid="{FE72C8D7-DED8-40B0-B747-3CA7D472EE1A}"/>
    <cellStyle name="Comma 5 2 2 2 3 5 2" xfId="12149" xr:uid="{09D539C9-8050-42F3-8486-327EEE89AC2C}"/>
    <cellStyle name="Comma 5 2 2 2 3 5 2 2" xfId="27560" xr:uid="{A67DB07D-D9D7-4F60-97BB-EC2EF22F268A}"/>
    <cellStyle name="Comma 5 2 2 2 3 5 2 2 2" xfId="58384" xr:uid="{AE64B986-65FF-47D4-A5AC-F6F0AB25017C}"/>
    <cellStyle name="Comma 5 2 2 2 3 5 2 3" xfId="42974" xr:uid="{A93FC647-5858-46B5-B5D0-BE14077056EB}"/>
    <cellStyle name="Comma 5 2 2 2 3 5 3" xfId="19751" xr:uid="{496D57B2-9400-492A-87D3-28F3195585E7}"/>
    <cellStyle name="Comma 5 2 2 2 3 5 3 2" xfId="50575" xr:uid="{2790B2ED-8E8D-4EB0-B36D-6093CE344861}"/>
    <cellStyle name="Comma 5 2 2 2 3 5 4" xfId="35165" xr:uid="{81C998E9-B1D9-437E-B2B0-F34CAF206760}"/>
    <cellStyle name="Comma 5 2 2 2 3 6" xfId="8346" xr:uid="{851CF71B-BF2D-435F-84FE-8EB286A288BE}"/>
    <cellStyle name="Comma 5 2 2 2 3 6 2" xfId="23757" xr:uid="{49EAF437-3D17-4830-B119-8D87A296175A}"/>
    <cellStyle name="Comma 5 2 2 2 3 6 2 2" xfId="54581" xr:uid="{129ADAC1-0AF4-45DE-A573-1DDB5C17CBBC}"/>
    <cellStyle name="Comma 5 2 2 2 3 6 3" xfId="39171" xr:uid="{E0C2F5DA-AFF3-41B5-8231-25BA5645CDAB}"/>
    <cellStyle name="Comma 5 2 2 2 3 7" xfId="15948" xr:uid="{D6BA8293-2580-405E-B6C3-3650E09B6305}"/>
    <cellStyle name="Comma 5 2 2 2 3 7 2" xfId="46772" xr:uid="{C35D84C4-DCC3-4AC7-8DE3-1A9DF4BCEB4B}"/>
    <cellStyle name="Comma 5 2 2 2 3 8" xfId="31362" xr:uid="{C8C47104-897B-4A7D-8603-9CCBE411C111}"/>
    <cellStyle name="Comma 5 2 2 2 4" xfId="955" xr:uid="{E67A77D5-C4DB-4D97-8C20-DD1058AEFCD4}"/>
    <cellStyle name="Comma 5 2 2 2 4 2" xfId="2854" xr:uid="{67BD736C-2577-4A31-8463-A0BBE686E5D8}"/>
    <cellStyle name="Comma 5 2 2 2 4 2 2" xfId="6657" xr:uid="{DAFDDC9C-BDC2-4567-A04E-3D61EE20E7B7}"/>
    <cellStyle name="Comma 5 2 2 2 4 2 2 2" xfId="14468" xr:uid="{D93AA66C-30A4-4CBD-83F9-97626E9BF5D1}"/>
    <cellStyle name="Comma 5 2 2 2 4 2 2 2 2" xfId="29879" xr:uid="{B5B4A069-974E-46F4-8E22-3C1D4171624E}"/>
    <cellStyle name="Comma 5 2 2 2 4 2 2 2 2 2" xfId="60703" xr:uid="{13B574D8-D9EF-4077-846E-A294D586A832}"/>
    <cellStyle name="Comma 5 2 2 2 4 2 2 2 3" xfId="45293" xr:uid="{2832BD4D-B8D4-41B7-835F-ACF99ED36E66}"/>
    <cellStyle name="Comma 5 2 2 2 4 2 2 3" xfId="22070" xr:uid="{1DFB1D37-4B6E-4700-88F5-C2A644D5FCF1}"/>
    <cellStyle name="Comma 5 2 2 2 4 2 2 3 2" xfId="52894" xr:uid="{46BA4DD8-A59F-4174-A2DA-8DE41DB68160}"/>
    <cellStyle name="Comma 5 2 2 2 4 2 2 4" xfId="37484" xr:uid="{DB31AF91-777B-4A64-83D3-E0DC9E029B94}"/>
    <cellStyle name="Comma 5 2 2 2 4 2 3" xfId="10665" xr:uid="{EAFAADF5-475F-497D-B0FA-FA9DD7CD27B8}"/>
    <cellStyle name="Comma 5 2 2 2 4 2 3 2" xfId="26076" xr:uid="{CAB7CFAA-758E-43AD-B6A8-CA610C22C10C}"/>
    <cellStyle name="Comma 5 2 2 2 4 2 3 2 2" xfId="56900" xr:uid="{90A2BD02-B355-4DB3-8FD2-7B2BD7B94450}"/>
    <cellStyle name="Comma 5 2 2 2 4 2 3 3" xfId="41490" xr:uid="{8C452BB1-AA16-4E9E-8879-9CA278B89209}"/>
    <cellStyle name="Comma 5 2 2 2 4 2 4" xfId="18267" xr:uid="{AC826BD4-F8E3-4427-BF65-82E8F8973B3A}"/>
    <cellStyle name="Comma 5 2 2 2 4 2 4 2" xfId="49091" xr:uid="{5BB498E2-836E-4AED-A223-71DD3B9BDD1C}"/>
    <cellStyle name="Comma 5 2 2 2 4 2 5" xfId="33681" xr:uid="{B755EBAF-6C8B-417B-BAD1-F97CA7B35542}"/>
    <cellStyle name="Comma 5 2 2 2 4 3" xfId="4758" xr:uid="{B6090C4C-1E57-4055-A24B-24BD7A8AE23C}"/>
    <cellStyle name="Comma 5 2 2 2 4 3 2" xfId="12569" xr:uid="{C79B2012-475E-4C66-89AC-3EF604FEC463}"/>
    <cellStyle name="Comma 5 2 2 2 4 3 2 2" xfId="27980" xr:uid="{234C4B42-DD86-4125-91BC-84B383EE47B7}"/>
    <cellStyle name="Comma 5 2 2 2 4 3 2 2 2" xfId="58804" xr:uid="{3F2E1409-E8EF-4471-8A50-6C66D5BDE484}"/>
    <cellStyle name="Comma 5 2 2 2 4 3 2 3" xfId="43394" xr:uid="{7AAE6CE5-FAD3-4C34-8EFB-435F2FBF49B4}"/>
    <cellStyle name="Comma 5 2 2 2 4 3 3" xfId="20171" xr:uid="{7F973A62-5000-4E3C-97BC-674F642F5AC5}"/>
    <cellStyle name="Comma 5 2 2 2 4 3 3 2" xfId="50995" xr:uid="{49F47A97-6682-49CF-9BA4-1CF68CB02D8B}"/>
    <cellStyle name="Comma 5 2 2 2 4 3 4" xfId="35585" xr:uid="{2457C0AB-F7EC-4FFF-B1F1-8DAA3A33BE4C}"/>
    <cellStyle name="Comma 5 2 2 2 4 4" xfId="8766" xr:uid="{6FBBCA2C-93D7-4273-A723-CB7A3B948C4C}"/>
    <cellStyle name="Comma 5 2 2 2 4 4 2" xfId="24177" xr:uid="{1DD5465C-4C0F-4B46-ABF5-17559111BFDA}"/>
    <cellStyle name="Comma 5 2 2 2 4 4 2 2" xfId="55001" xr:uid="{88F60F73-02DA-48BF-AFC6-92F905B36B42}"/>
    <cellStyle name="Comma 5 2 2 2 4 4 3" xfId="39591" xr:uid="{8ADD0FFD-C8AA-4999-B5D1-646581E1A808}"/>
    <cellStyle name="Comma 5 2 2 2 4 5" xfId="16368" xr:uid="{4E8D6DDB-347C-476C-9583-F75A331F753C}"/>
    <cellStyle name="Comma 5 2 2 2 4 5 2" xfId="47192" xr:uid="{40A49F3B-539C-4259-B1FA-D3EB35AB3AD3}"/>
    <cellStyle name="Comma 5 2 2 2 4 6" xfId="31782" xr:uid="{CFD5F155-C5F3-4318-B11B-6FA6DC8C7572}"/>
    <cellStyle name="Comma 5 2 2 2 5" xfId="1588" xr:uid="{02F20D02-D8CF-43A8-9C5F-54CCA49542E8}"/>
    <cellStyle name="Comma 5 2 2 2 5 2" xfId="3487" xr:uid="{BC5F8E92-9569-4B08-AC21-D1AD38092EEB}"/>
    <cellStyle name="Comma 5 2 2 2 5 2 2" xfId="7290" xr:uid="{064A4825-8950-475D-9913-154EDF8692F3}"/>
    <cellStyle name="Comma 5 2 2 2 5 2 2 2" xfId="15101" xr:uid="{1CAE4E8F-6764-4FC1-A55D-0044E9A83235}"/>
    <cellStyle name="Comma 5 2 2 2 5 2 2 2 2" xfId="30512" xr:uid="{80BDAF5C-35DA-4FD1-93D6-9D23F5985EE4}"/>
    <cellStyle name="Comma 5 2 2 2 5 2 2 2 2 2" xfId="61336" xr:uid="{1D784060-45D2-4DCC-AA34-D18DD407A71E}"/>
    <cellStyle name="Comma 5 2 2 2 5 2 2 2 3" xfId="45926" xr:uid="{A385FFE6-10D4-4182-BD98-9B8A9AE038E2}"/>
    <cellStyle name="Comma 5 2 2 2 5 2 2 3" xfId="22703" xr:uid="{4D788586-AB4C-4ADA-BF69-EEA709301CE3}"/>
    <cellStyle name="Comma 5 2 2 2 5 2 2 3 2" xfId="53527" xr:uid="{FBBB2691-3BA0-49DB-81C3-005748F9F38E}"/>
    <cellStyle name="Comma 5 2 2 2 5 2 2 4" xfId="38117" xr:uid="{7E42B860-A19D-48E8-A557-29919B645E37}"/>
    <cellStyle name="Comma 5 2 2 2 5 2 3" xfId="11298" xr:uid="{B2C87F95-8470-4DF5-BBCF-009EECEB0D15}"/>
    <cellStyle name="Comma 5 2 2 2 5 2 3 2" xfId="26709" xr:uid="{5466F24B-26E0-446A-93DB-EB12258F1368}"/>
    <cellStyle name="Comma 5 2 2 2 5 2 3 2 2" xfId="57533" xr:uid="{9F18C272-440F-4B9D-9619-67B0CCD531AD}"/>
    <cellStyle name="Comma 5 2 2 2 5 2 3 3" xfId="42123" xr:uid="{78334B2C-155E-4CFB-A77A-DD07CF82A5EA}"/>
    <cellStyle name="Comma 5 2 2 2 5 2 4" xfId="18900" xr:uid="{8AC464DB-369D-4F1E-8B38-83243641D5BA}"/>
    <cellStyle name="Comma 5 2 2 2 5 2 4 2" xfId="49724" xr:uid="{C01EF703-25B4-462F-8F4D-579AFF0EBB26}"/>
    <cellStyle name="Comma 5 2 2 2 5 2 5" xfId="34314" xr:uid="{9B8C16E3-FDB7-49AF-A9ED-39786A93924D}"/>
    <cellStyle name="Comma 5 2 2 2 5 3" xfId="5391" xr:uid="{D30A1785-53D1-4716-B0B2-9AF297B29820}"/>
    <cellStyle name="Comma 5 2 2 2 5 3 2" xfId="13202" xr:uid="{F26CB8DF-F6CA-416A-BB43-E51F9B401B17}"/>
    <cellStyle name="Comma 5 2 2 2 5 3 2 2" xfId="28613" xr:uid="{2A0761C1-EDE1-4D65-BEF7-CA163BBBE8BC}"/>
    <cellStyle name="Comma 5 2 2 2 5 3 2 2 2" xfId="59437" xr:uid="{76E77302-2850-4545-95FA-34AB21C9FA01}"/>
    <cellStyle name="Comma 5 2 2 2 5 3 2 3" xfId="44027" xr:uid="{10676EDB-39F8-4C4B-8D8F-99E1DF329AC5}"/>
    <cellStyle name="Comma 5 2 2 2 5 3 3" xfId="20804" xr:uid="{429DC1D6-3D77-4A45-90EF-EFEAEE93B8D1}"/>
    <cellStyle name="Comma 5 2 2 2 5 3 3 2" xfId="51628" xr:uid="{926B3006-304E-45A4-9EC7-58A4CF825634}"/>
    <cellStyle name="Comma 5 2 2 2 5 3 4" xfId="36218" xr:uid="{DAB2A458-0E4D-41D8-BC54-75110210D688}"/>
    <cellStyle name="Comma 5 2 2 2 5 4" xfId="9399" xr:uid="{EF81725B-22ED-4687-A142-DC3A98014CB3}"/>
    <cellStyle name="Comma 5 2 2 2 5 4 2" xfId="24810" xr:uid="{1B0B8466-2A7E-4A7E-B4FB-BC1DD18678CF}"/>
    <cellStyle name="Comma 5 2 2 2 5 4 2 2" xfId="55634" xr:uid="{225786B1-1CB8-4DD9-BD22-D9F675672B09}"/>
    <cellStyle name="Comma 5 2 2 2 5 4 3" xfId="40224" xr:uid="{36BDD46A-B738-40AE-A627-EAABFA769E2D}"/>
    <cellStyle name="Comma 5 2 2 2 5 5" xfId="17001" xr:uid="{7D5755AA-6A82-47EE-A863-754B4449B052}"/>
    <cellStyle name="Comma 5 2 2 2 5 5 2" xfId="47825" xr:uid="{028FAE73-45F9-465C-88A1-84DBE2AAEBAB}"/>
    <cellStyle name="Comma 5 2 2 2 5 6" xfId="32415" xr:uid="{A3212694-E901-4A13-8D4F-602C552268EF}"/>
    <cellStyle name="Comma 5 2 2 2 6" xfId="2221" xr:uid="{E3746382-1A9B-4CAD-BA72-DDDFA37B6E9B}"/>
    <cellStyle name="Comma 5 2 2 2 6 2" xfId="6024" xr:uid="{B3245D81-1321-4799-B009-EF946408DA06}"/>
    <cellStyle name="Comma 5 2 2 2 6 2 2" xfId="13835" xr:uid="{090CD54B-2CC7-4C71-8298-9E7B4EB05C8F}"/>
    <cellStyle name="Comma 5 2 2 2 6 2 2 2" xfId="29246" xr:uid="{27C161BD-939A-4D58-ADA0-841218C116E8}"/>
    <cellStyle name="Comma 5 2 2 2 6 2 2 2 2" xfId="60070" xr:uid="{F8E62D45-E4A9-4B36-BAC5-6D694DCF6166}"/>
    <cellStyle name="Comma 5 2 2 2 6 2 2 3" xfId="44660" xr:uid="{B89471A0-2335-417B-95EE-3DE8F1D76664}"/>
    <cellStyle name="Comma 5 2 2 2 6 2 3" xfId="21437" xr:uid="{674EE2C1-F4AE-4E5F-807D-504B9DBBDE79}"/>
    <cellStyle name="Comma 5 2 2 2 6 2 3 2" xfId="52261" xr:uid="{D9F3B2D7-77D8-4B46-8DAF-3D245E71B457}"/>
    <cellStyle name="Comma 5 2 2 2 6 2 4" xfId="36851" xr:uid="{E6832C70-4028-4FA5-97AE-AB701BD845B8}"/>
    <cellStyle name="Comma 5 2 2 2 6 3" xfId="10032" xr:uid="{AE75E046-3672-4C36-8475-701B2E45D243}"/>
    <cellStyle name="Comma 5 2 2 2 6 3 2" xfId="25443" xr:uid="{9AC1926B-F071-4926-87B1-676D9B0F6CB5}"/>
    <cellStyle name="Comma 5 2 2 2 6 3 2 2" xfId="56267" xr:uid="{8BF507E9-B2E7-48E8-BE36-6C156AB5E5C2}"/>
    <cellStyle name="Comma 5 2 2 2 6 3 3" xfId="40857" xr:uid="{1EDB2171-6491-4FB4-855F-E2323B6EB496}"/>
    <cellStyle name="Comma 5 2 2 2 6 4" xfId="17634" xr:uid="{45D50A45-9D03-4CBF-A77E-A2A203F58461}"/>
    <cellStyle name="Comma 5 2 2 2 6 4 2" xfId="48458" xr:uid="{A67E5504-1E4D-43FB-8666-D317268B4C80}"/>
    <cellStyle name="Comma 5 2 2 2 6 5" xfId="33048" xr:uid="{F336CB8A-7DAB-4919-89D5-0C49F5783FC1}"/>
    <cellStyle name="Comma 5 2 2 2 7" xfId="4125" xr:uid="{36EEFAC3-8105-4D48-A8B0-0575C78497E6}"/>
    <cellStyle name="Comma 5 2 2 2 7 2" xfId="11936" xr:uid="{5B89BCD7-7E90-4C72-8120-D179F3598EED}"/>
    <cellStyle name="Comma 5 2 2 2 7 2 2" xfId="27347" xr:uid="{8567C72D-3246-47BF-BDA3-F24F86DC788C}"/>
    <cellStyle name="Comma 5 2 2 2 7 2 2 2" xfId="58171" xr:uid="{50EA7020-CEB9-41AD-B856-6FB941E2CCD2}"/>
    <cellStyle name="Comma 5 2 2 2 7 2 3" xfId="42761" xr:uid="{3508DEEA-A0A5-4CAB-AEC9-581B5F275454}"/>
    <cellStyle name="Comma 5 2 2 2 7 3" xfId="19538" xr:uid="{AFC87959-8E96-46B4-88AA-0D45B7F1D0A5}"/>
    <cellStyle name="Comma 5 2 2 2 7 3 2" xfId="50362" xr:uid="{6C2CA102-67BC-4437-9289-B18A5174773C}"/>
    <cellStyle name="Comma 5 2 2 2 7 4" xfId="34952" xr:uid="{623EDAB4-37D4-4E68-9052-811FB9554F87}"/>
    <cellStyle name="Comma 5 2 2 2 8" xfId="8133" xr:uid="{ADB6CC15-ADB8-4C70-AF09-2838A3F4F95F}"/>
    <cellStyle name="Comma 5 2 2 2 8 2" xfId="23544" xr:uid="{0FFFABC3-13BD-4E8D-97CB-125154949901}"/>
    <cellStyle name="Comma 5 2 2 2 8 2 2" xfId="54368" xr:uid="{DCAF4B43-A2C9-4796-9F8A-61087BA0943F}"/>
    <cellStyle name="Comma 5 2 2 2 8 3" xfId="38958" xr:uid="{3213B51D-0164-4EE6-A65E-C6DAF0DB5FD0}"/>
    <cellStyle name="Comma 5 2 2 2 9" xfId="7924" xr:uid="{AAEBF2A2-6C47-4184-AC78-80720784B132}"/>
    <cellStyle name="Comma 5 2 2 2 9 2" xfId="23335" xr:uid="{8A07A615-06FF-42A7-92E6-5D4C2E51ACAD}"/>
    <cellStyle name="Comma 5 2 2 2 9 2 2" xfId="54159" xr:uid="{0CFC9D0A-C144-40FF-9673-7C1D5A87BC71}"/>
    <cellStyle name="Comma 5 2 2 2 9 3" xfId="38749" xr:uid="{C8FD42EE-B2B1-4BA6-8292-2251869813AD}"/>
    <cellStyle name="Comma 5 2 2 3" xfId="662" xr:uid="{93438E24-69D1-4130-8D7A-D6038FACCEFC}"/>
    <cellStyle name="Comma 5 2 2 3 2" xfId="1295" xr:uid="{13516576-749E-4D67-B367-0642C541D6B8}"/>
    <cellStyle name="Comma 5 2 2 3 2 2" xfId="3194" xr:uid="{59FC4E3B-CCB8-47FF-93A9-043B1C4FA814}"/>
    <cellStyle name="Comma 5 2 2 3 2 2 2" xfId="6997" xr:uid="{6C1D1E1D-71A2-40B3-8870-3BAA83C1711B}"/>
    <cellStyle name="Comma 5 2 2 3 2 2 2 2" xfId="14808" xr:uid="{472F8047-30CD-40D8-A7E5-0573FF7AD470}"/>
    <cellStyle name="Comma 5 2 2 3 2 2 2 2 2" xfId="30219" xr:uid="{32EC7C50-1E5F-4E05-ABD8-2F52B9E08D75}"/>
    <cellStyle name="Comma 5 2 2 3 2 2 2 2 2 2" xfId="61043" xr:uid="{C90FF04D-D80A-4D4C-B4D9-F2A6553D5ECA}"/>
    <cellStyle name="Comma 5 2 2 3 2 2 2 2 3" xfId="45633" xr:uid="{D322005A-24F2-4F09-BCCC-222234F50F78}"/>
    <cellStyle name="Comma 5 2 2 3 2 2 2 3" xfId="22410" xr:uid="{726FF294-58CC-4AB5-A201-E822193EBE01}"/>
    <cellStyle name="Comma 5 2 2 3 2 2 2 3 2" xfId="53234" xr:uid="{2ADA2080-0E99-4BAF-8CEE-A49DDB0B3812}"/>
    <cellStyle name="Comma 5 2 2 3 2 2 2 4" xfId="37824" xr:uid="{137BBB91-02FE-4375-9522-EB1163AD6A01}"/>
    <cellStyle name="Comma 5 2 2 3 2 2 3" xfId="11005" xr:uid="{C96436DD-DF07-4036-923C-8201B624FDA5}"/>
    <cellStyle name="Comma 5 2 2 3 2 2 3 2" xfId="26416" xr:uid="{55A66A8C-A73B-4E1D-AA87-4E720ED2CDB8}"/>
    <cellStyle name="Comma 5 2 2 3 2 2 3 2 2" xfId="57240" xr:uid="{EF22133E-898A-40D4-B476-63E0E519777C}"/>
    <cellStyle name="Comma 5 2 2 3 2 2 3 3" xfId="41830" xr:uid="{A79CAA04-CA12-4FE5-918F-1C1DB89B560A}"/>
    <cellStyle name="Comma 5 2 2 3 2 2 4" xfId="18607" xr:uid="{72C9F64E-D105-4B49-9DE4-40626F7E3081}"/>
    <cellStyle name="Comma 5 2 2 3 2 2 4 2" xfId="49431" xr:uid="{EBA24404-6B0E-44B7-844B-823F94F4B80E}"/>
    <cellStyle name="Comma 5 2 2 3 2 2 5" xfId="34021" xr:uid="{9D32DE7D-CC0D-4F9B-8636-5AFEC28CFB44}"/>
    <cellStyle name="Comma 5 2 2 3 2 3" xfId="5098" xr:uid="{0757D92C-0B39-4049-A7BA-D6F1F74A2E27}"/>
    <cellStyle name="Comma 5 2 2 3 2 3 2" xfId="12909" xr:uid="{EC1C9DD2-AE12-4577-B768-15564DB554F2}"/>
    <cellStyle name="Comma 5 2 2 3 2 3 2 2" xfId="28320" xr:uid="{E988C42F-BA77-4F42-9274-83C86AB1F16C}"/>
    <cellStyle name="Comma 5 2 2 3 2 3 2 2 2" xfId="59144" xr:uid="{2744B25C-5D34-4584-98ED-C49E05D68602}"/>
    <cellStyle name="Comma 5 2 2 3 2 3 2 3" xfId="43734" xr:uid="{22DF5906-11A7-429C-9FE4-8EBED6787C66}"/>
    <cellStyle name="Comma 5 2 2 3 2 3 3" xfId="20511" xr:uid="{CB1BDBE5-E82D-47BB-9040-3E2CB22081A0}"/>
    <cellStyle name="Comma 5 2 2 3 2 3 3 2" xfId="51335" xr:uid="{7307A77D-F4E3-476B-9C94-8FC29A2A71A6}"/>
    <cellStyle name="Comma 5 2 2 3 2 3 4" xfId="35925" xr:uid="{37237F61-C993-4356-BA61-1CA3B278B467}"/>
    <cellStyle name="Comma 5 2 2 3 2 4" xfId="9106" xr:uid="{CC1E62D8-0624-4A9E-90D8-4102A6661C75}"/>
    <cellStyle name="Comma 5 2 2 3 2 4 2" xfId="24517" xr:uid="{1C500BFC-D0D7-450F-9C7B-E2EDFC1FFCFF}"/>
    <cellStyle name="Comma 5 2 2 3 2 4 2 2" xfId="55341" xr:uid="{4CE3BC39-1734-4CD2-A48C-68726A5A623D}"/>
    <cellStyle name="Comma 5 2 2 3 2 4 3" xfId="39931" xr:uid="{26F914B8-4E51-43B3-8406-228F2C423397}"/>
    <cellStyle name="Comma 5 2 2 3 2 5" xfId="16708" xr:uid="{1196B681-1237-48A7-8D98-3A7E5196F9EA}"/>
    <cellStyle name="Comma 5 2 2 3 2 5 2" xfId="47532" xr:uid="{721B2137-C519-4B3E-AEA5-3FADE4358830}"/>
    <cellStyle name="Comma 5 2 2 3 2 6" xfId="32122" xr:uid="{AA79A814-4EB5-48EA-8EC4-BE0B2490E50F}"/>
    <cellStyle name="Comma 5 2 2 3 3" xfId="1928" xr:uid="{C897C425-B83C-4D29-8896-B454ECD80B1A}"/>
    <cellStyle name="Comma 5 2 2 3 3 2" xfId="3827" xr:uid="{D27D1900-36F2-4E12-BB91-4C01FAE66095}"/>
    <cellStyle name="Comma 5 2 2 3 3 2 2" xfId="7630" xr:uid="{FEC949BE-2003-4643-9D33-4A8961647C0B}"/>
    <cellStyle name="Comma 5 2 2 3 3 2 2 2" xfId="15441" xr:uid="{931BFC58-D20B-4C4C-8986-8420A920C918}"/>
    <cellStyle name="Comma 5 2 2 3 3 2 2 2 2" xfId="30852" xr:uid="{08F22327-5D57-4828-BD88-9C41F7D70204}"/>
    <cellStyle name="Comma 5 2 2 3 3 2 2 2 2 2" xfId="61676" xr:uid="{8684353C-AC64-4994-A914-DC4C4CFC528F}"/>
    <cellStyle name="Comma 5 2 2 3 3 2 2 2 3" xfId="46266" xr:uid="{204732A0-F79B-400E-89AE-7A26D09F2ED9}"/>
    <cellStyle name="Comma 5 2 2 3 3 2 2 3" xfId="23043" xr:uid="{BAEE1698-DFCD-4F6F-BB16-EF71C58EED48}"/>
    <cellStyle name="Comma 5 2 2 3 3 2 2 3 2" xfId="53867" xr:uid="{899BD7BB-0C82-42A2-B007-E0543FA800BF}"/>
    <cellStyle name="Comma 5 2 2 3 3 2 2 4" xfId="38457" xr:uid="{3A5FB7A9-AAB7-4EDB-89B4-119BEF6207A1}"/>
    <cellStyle name="Comma 5 2 2 3 3 2 3" xfId="11638" xr:uid="{34B3833F-E090-47A4-B715-A0826D09810C}"/>
    <cellStyle name="Comma 5 2 2 3 3 2 3 2" xfId="27049" xr:uid="{5C8AC94B-5C9B-4144-83B5-AAAFF71656CD}"/>
    <cellStyle name="Comma 5 2 2 3 3 2 3 2 2" xfId="57873" xr:uid="{A3D667DF-09A4-49DB-9674-2F1E731AD4AB}"/>
    <cellStyle name="Comma 5 2 2 3 3 2 3 3" xfId="42463" xr:uid="{B79A159E-F1A6-4A7B-B87F-2E22F2D77120}"/>
    <cellStyle name="Comma 5 2 2 3 3 2 4" xfId="19240" xr:uid="{6CC370F2-900C-46BB-A286-D6B9FD4C10D6}"/>
    <cellStyle name="Comma 5 2 2 3 3 2 4 2" xfId="50064" xr:uid="{FB683224-177E-445F-9408-F3039B9CB3B2}"/>
    <cellStyle name="Comma 5 2 2 3 3 2 5" xfId="34654" xr:uid="{B7BD4B05-DE45-4D91-870C-902AF03A4B79}"/>
    <cellStyle name="Comma 5 2 2 3 3 3" xfId="5731" xr:uid="{2C2E574B-984A-494A-9637-69CEABA1BDE6}"/>
    <cellStyle name="Comma 5 2 2 3 3 3 2" xfId="13542" xr:uid="{D9C5C3FA-6AFF-451F-8032-5F9B739A4C07}"/>
    <cellStyle name="Comma 5 2 2 3 3 3 2 2" xfId="28953" xr:uid="{68835C18-BCAF-4FA1-8D3D-AA052CD4B97D}"/>
    <cellStyle name="Comma 5 2 2 3 3 3 2 2 2" xfId="59777" xr:uid="{37B673EC-97EB-414F-82AE-6C41462E1D0E}"/>
    <cellStyle name="Comma 5 2 2 3 3 3 2 3" xfId="44367" xr:uid="{3233B917-E62C-4AD5-B78F-C94D3B52D85E}"/>
    <cellStyle name="Comma 5 2 2 3 3 3 3" xfId="21144" xr:uid="{C08FC852-28AD-4FF9-B9E1-7C5E3793ED88}"/>
    <cellStyle name="Comma 5 2 2 3 3 3 3 2" xfId="51968" xr:uid="{302DD892-3E99-4D52-8581-B46798FFE5B9}"/>
    <cellStyle name="Comma 5 2 2 3 3 3 4" xfId="36558" xr:uid="{533A511C-1D95-4B1B-B3BE-8B20D6E022B6}"/>
    <cellStyle name="Comma 5 2 2 3 3 4" xfId="9739" xr:uid="{5F9F0143-9F8F-45EC-862F-120600035E92}"/>
    <cellStyle name="Comma 5 2 2 3 3 4 2" xfId="25150" xr:uid="{6A9A9F66-5D28-4DD0-B6B0-CDA567B650D2}"/>
    <cellStyle name="Comma 5 2 2 3 3 4 2 2" xfId="55974" xr:uid="{DF21670F-2D39-43C8-9DB9-EAE1E006B558}"/>
    <cellStyle name="Comma 5 2 2 3 3 4 3" xfId="40564" xr:uid="{D8F6AAEF-DF2D-4DF7-A080-A4A086E56452}"/>
    <cellStyle name="Comma 5 2 2 3 3 5" xfId="17341" xr:uid="{B584DFD9-B4D3-404D-B4C0-B9221FA0CA53}"/>
    <cellStyle name="Comma 5 2 2 3 3 5 2" xfId="48165" xr:uid="{56E825D2-E9E3-475E-BE96-DD0E76BEF5AE}"/>
    <cellStyle name="Comma 5 2 2 3 3 6" xfId="32755" xr:uid="{F3817CB8-3EC2-4EB9-BC74-CB82ED9E18E2}"/>
    <cellStyle name="Comma 5 2 2 3 4" xfId="2561" xr:uid="{FDAD23DB-03D5-41C1-BD7B-918CABDBD97C}"/>
    <cellStyle name="Comma 5 2 2 3 4 2" xfId="6364" xr:uid="{6095013C-0066-4B48-82B3-CBA5C64FA817}"/>
    <cellStyle name="Comma 5 2 2 3 4 2 2" xfId="14175" xr:uid="{039C0101-D980-40BD-9730-C262CEED2881}"/>
    <cellStyle name="Comma 5 2 2 3 4 2 2 2" xfId="29586" xr:uid="{E3E8F92B-1346-4825-8717-7795AECF1D0D}"/>
    <cellStyle name="Comma 5 2 2 3 4 2 2 2 2" xfId="60410" xr:uid="{12DF0B67-7D2C-45BD-9760-F20A9E4FF8D4}"/>
    <cellStyle name="Comma 5 2 2 3 4 2 2 3" xfId="45000" xr:uid="{DFB78089-B16C-4FA8-8395-1925071101F2}"/>
    <cellStyle name="Comma 5 2 2 3 4 2 3" xfId="21777" xr:uid="{D56A4476-9E36-44B6-ACF9-FC759D3947A8}"/>
    <cellStyle name="Comma 5 2 2 3 4 2 3 2" xfId="52601" xr:uid="{1E12FB0C-DBC0-4A51-B1C5-7C441BFB266E}"/>
    <cellStyle name="Comma 5 2 2 3 4 2 4" xfId="37191" xr:uid="{88FBF859-B166-4140-ABD5-4F481CF8D5DE}"/>
    <cellStyle name="Comma 5 2 2 3 4 3" xfId="10372" xr:uid="{67C07EDA-00C0-4963-A082-F343E64F2B42}"/>
    <cellStyle name="Comma 5 2 2 3 4 3 2" xfId="25783" xr:uid="{C0F345B6-BE84-4509-A055-CAA027C53741}"/>
    <cellStyle name="Comma 5 2 2 3 4 3 2 2" xfId="56607" xr:uid="{8923156F-7612-4E54-92B2-3D9C0315E5EF}"/>
    <cellStyle name="Comma 5 2 2 3 4 3 3" xfId="41197" xr:uid="{4DF298EB-DB31-4D07-90B7-A5B3447408C6}"/>
    <cellStyle name="Comma 5 2 2 3 4 4" xfId="17974" xr:uid="{CF177AEC-7B8F-44B2-9835-F03E206046A6}"/>
    <cellStyle name="Comma 5 2 2 3 4 4 2" xfId="48798" xr:uid="{6E79BA86-8F3D-40DA-95CE-9EC10D61B793}"/>
    <cellStyle name="Comma 5 2 2 3 4 5" xfId="33388" xr:uid="{2BDBF3E1-ADDE-412A-AB8B-EDFFF0A49A15}"/>
    <cellStyle name="Comma 5 2 2 3 5" xfId="4465" xr:uid="{D7D08671-C974-4D34-9918-8AA358F3EB15}"/>
    <cellStyle name="Comma 5 2 2 3 5 2" xfId="12276" xr:uid="{A38E8236-36F4-49F4-BD38-E1A05D2EEB0C}"/>
    <cellStyle name="Comma 5 2 2 3 5 2 2" xfId="27687" xr:uid="{22723439-7104-4B14-B24B-3B6CE8BBF818}"/>
    <cellStyle name="Comma 5 2 2 3 5 2 2 2" xfId="58511" xr:uid="{69A0B4A8-16A3-402F-A98A-755CF4013467}"/>
    <cellStyle name="Comma 5 2 2 3 5 2 3" xfId="43101" xr:uid="{C5E177AD-3738-4508-A968-03AAA268C49D}"/>
    <cellStyle name="Comma 5 2 2 3 5 3" xfId="19878" xr:uid="{E670E73A-579F-4F76-BE8C-E6C24C920308}"/>
    <cellStyle name="Comma 5 2 2 3 5 3 2" xfId="50702" xr:uid="{4DE46CDC-0167-4210-A287-78914387133E}"/>
    <cellStyle name="Comma 5 2 2 3 5 4" xfId="35292" xr:uid="{498F3A0F-EFAE-4B3A-AD12-11967E210E09}"/>
    <cellStyle name="Comma 5 2 2 3 6" xfId="8473" xr:uid="{8A0D66B3-B525-4CA8-9C0B-8D6E319BEB62}"/>
    <cellStyle name="Comma 5 2 2 3 6 2" xfId="23884" xr:uid="{7ABF9F67-A896-4A40-A619-625593E61529}"/>
    <cellStyle name="Comma 5 2 2 3 6 2 2" xfId="54708" xr:uid="{6666831A-78DE-48BD-A955-D866570F7AEC}"/>
    <cellStyle name="Comma 5 2 2 3 6 3" xfId="39298" xr:uid="{BC3387F4-BE40-4243-A5F4-E67CFA09B937}"/>
    <cellStyle name="Comma 5 2 2 3 7" xfId="16075" xr:uid="{BC3AB4D0-B612-4496-B848-11CF9E2E0A6C}"/>
    <cellStyle name="Comma 5 2 2 3 7 2" xfId="46899" xr:uid="{30E5206E-41A8-4B53-810B-079DA0FBD255}"/>
    <cellStyle name="Comma 5 2 2 3 8" xfId="31489" xr:uid="{BB9AF6E1-E7C1-45D1-BB2E-60CA1990DA32}"/>
    <cellStyle name="Comma 5 2 2 4" xfId="453" xr:uid="{05AA364E-8313-4707-957D-CD1BE30E7A83}"/>
    <cellStyle name="Comma 5 2 2 4 2" xfId="1086" xr:uid="{80AE45EB-D4F4-4CAF-83A3-27286E659080}"/>
    <cellStyle name="Comma 5 2 2 4 2 2" xfId="2985" xr:uid="{D108BC0E-89AF-476A-830C-C7D601612FBC}"/>
    <cellStyle name="Comma 5 2 2 4 2 2 2" xfId="6788" xr:uid="{C1FD1104-25E7-4CF6-B2FB-6E73EB9EFB67}"/>
    <cellStyle name="Comma 5 2 2 4 2 2 2 2" xfId="14599" xr:uid="{C04C5E04-3756-4131-A19C-88FE6036C0C5}"/>
    <cellStyle name="Comma 5 2 2 4 2 2 2 2 2" xfId="30010" xr:uid="{4735AEAF-D417-4593-A677-0F4E7640903F}"/>
    <cellStyle name="Comma 5 2 2 4 2 2 2 2 2 2" xfId="60834" xr:uid="{68EBA0E5-F6B9-4632-8C9D-BE795B10B83C}"/>
    <cellStyle name="Comma 5 2 2 4 2 2 2 2 3" xfId="45424" xr:uid="{BEC62769-C401-4C01-BE20-D8CB72C66984}"/>
    <cellStyle name="Comma 5 2 2 4 2 2 2 3" xfId="22201" xr:uid="{902EB3F8-6ED2-49C1-9471-1B9288918B5D}"/>
    <cellStyle name="Comma 5 2 2 4 2 2 2 3 2" xfId="53025" xr:uid="{E425546B-063A-4A1E-A81C-14DCB70ED9ED}"/>
    <cellStyle name="Comma 5 2 2 4 2 2 2 4" xfId="37615" xr:uid="{918588E4-6C53-4BBC-ACD9-E04E0ECA9A78}"/>
    <cellStyle name="Comma 5 2 2 4 2 2 3" xfId="10796" xr:uid="{FBEFF88F-8BEF-40CC-9335-42C09EAC432E}"/>
    <cellStyle name="Comma 5 2 2 4 2 2 3 2" xfId="26207" xr:uid="{7F97D3DE-3B12-4BCE-BC5F-FD98633CC3B7}"/>
    <cellStyle name="Comma 5 2 2 4 2 2 3 2 2" xfId="57031" xr:uid="{E4091C37-4DB0-4E20-9EE7-247D41C9532C}"/>
    <cellStyle name="Comma 5 2 2 4 2 2 3 3" xfId="41621" xr:uid="{0F2B358F-BA4D-4768-B714-A47133A8DD99}"/>
    <cellStyle name="Comma 5 2 2 4 2 2 4" xfId="18398" xr:uid="{831CB56C-4F82-4CFC-AE69-6221584C5753}"/>
    <cellStyle name="Comma 5 2 2 4 2 2 4 2" xfId="49222" xr:uid="{70394D48-6F91-4A84-9DF8-ED2B4E884661}"/>
    <cellStyle name="Comma 5 2 2 4 2 2 5" xfId="33812" xr:uid="{FFD62C72-DB55-4131-BBA8-BBB58D5D7796}"/>
    <cellStyle name="Comma 5 2 2 4 2 3" xfId="4889" xr:uid="{B103A9D2-0F83-4CD2-83E3-796D7B85AB70}"/>
    <cellStyle name="Comma 5 2 2 4 2 3 2" xfId="12700" xr:uid="{C4866B63-D86E-4537-9DEB-4B5A45D0C6C6}"/>
    <cellStyle name="Comma 5 2 2 4 2 3 2 2" xfId="28111" xr:uid="{F69856E4-1123-482C-93A9-5A8E209F5C02}"/>
    <cellStyle name="Comma 5 2 2 4 2 3 2 2 2" xfId="58935" xr:uid="{818ABA52-9348-467A-9CDC-9FB43BFC0F1A}"/>
    <cellStyle name="Comma 5 2 2 4 2 3 2 3" xfId="43525" xr:uid="{6BF98EDB-A8E8-4E86-8277-3B94D0E194BE}"/>
    <cellStyle name="Comma 5 2 2 4 2 3 3" xfId="20302" xr:uid="{8198CDF6-EC6B-435E-8905-2480872CB7EA}"/>
    <cellStyle name="Comma 5 2 2 4 2 3 3 2" xfId="51126" xr:uid="{2FAB9FD7-B438-48B7-BFB2-A1D7DDBEDBE5}"/>
    <cellStyle name="Comma 5 2 2 4 2 3 4" xfId="35716" xr:uid="{692DF0F2-8963-4CFD-8FC1-37DBF0E030A8}"/>
    <cellStyle name="Comma 5 2 2 4 2 4" xfId="8897" xr:uid="{E8FCB06A-5B2F-422D-B174-F38387FCA126}"/>
    <cellStyle name="Comma 5 2 2 4 2 4 2" xfId="24308" xr:uid="{7F1A5131-CE48-46BE-A4AD-24C7D48A7EAB}"/>
    <cellStyle name="Comma 5 2 2 4 2 4 2 2" xfId="55132" xr:uid="{6A859CEA-C00B-4516-AEE0-2017B0DBC410}"/>
    <cellStyle name="Comma 5 2 2 4 2 4 3" xfId="39722" xr:uid="{7280C4A9-F102-43D4-90D2-51D8DD630962}"/>
    <cellStyle name="Comma 5 2 2 4 2 5" xfId="16499" xr:uid="{A9B0713A-BE85-49BD-BBD4-6310CAA7C448}"/>
    <cellStyle name="Comma 5 2 2 4 2 5 2" xfId="47323" xr:uid="{E2A40724-3422-44C1-AAC2-0A56FC9BB7B6}"/>
    <cellStyle name="Comma 5 2 2 4 2 6" xfId="31913" xr:uid="{8F09CF11-5E64-48D6-AEF7-900E10A8CCAA}"/>
    <cellStyle name="Comma 5 2 2 4 3" xfId="1719" xr:uid="{667A2933-1C87-4096-A528-7FCA4755509A}"/>
    <cellStyle name="Comma 5 2 2 4 3 2" xfId="3618" xr:uid="{AE1302FB-8E12-4748-9EF7-176E21425B90}"/>
    <cellStyle name="Comma 5 2 2 4 3 2 2" xfId="7421" xr:uid="{34C8B992-34A9-4B5B-B792-DE6C27777511}"/>
    <cellStyle name="Comma 5 2 2 4 3 2 2 2" xfId="15232" xr:uid="{F1455EAF-CB04-43FB-B48B-9217498F2514}"/>
    <cellStyle name="Comma 5 2 2 4 3 2 2 2 2" xfId="30643" xr:uid="{AA0404C2-6869-436B-B6F9-2C6D140BDEB1}"/>
    <cellStyle name="Comma 5 2 2 4 3 2 2 2 2 2" xfId="61467" xr:uid="{12443FC7-5D91-4465-86C2-15090366952C}"/>
    <cellStyle name="Comma 5 2 2 4 3 2 2 2 3" xfId="46057" xr:uid="{591FB4FA-6CFF-4705-B444-5CDFA03021DF}"/>
    <cellStyle name="Comma 5 2 2 4 3 2 2 3" xfId="22834" xr:uid="{AF605B43-94F8-4DDB-8EEB-BAEEE623A910}"/>
    <cellStyle name="Comma 5 2 2 4 3 2 2 3 2" xfId="53658" xr:uid="{7495EAF5-5907-4BD3-8B43-2A9E2B4D6F17}"/>
    <cellStyle name="Comma 5 2 2 4 3 2 2 4" xfId="38248" xr:uid="{CA3BFDF2-DBBA-416A-8C58-831A11C97A2F}"/>
    <cellStyle name="Comma 5 2 2 4 3 2 3" xfId="11429" xr:uid="{BABB0069-DC8A-4E18-B0C3-1EE4BA5F4A11}"/>
    <cellStyle name="Comma 5 2 2 4 3 2 3 2" xfId="26840" xr:uid="{021A0B01-52BA-43D2-B348-F448BD3CA8BD}"/>
    <cellStyle name="Comma 5 2 2 4 3 2 3 2 2" xfId="57664" xr:uid="{9E11440A-D64B-4413-BC4D-31DE8C04E418}"/>
    <cellStyle name="Comma 5 2 2 4 3 2 3 3" xfId="42254" xr:uid="{396A5B3E-2ACE-4552-B921-AC89019F158E}"/>
    <cellStyle name="Comma 5 2 2 4 3 2 4" xfId="19031" xr:uid="{9F65E66C-4E3D-4E80-B065-6E833BC6F5C1}"/>
    <cellStyle name="Comma 5 2 2 4 3 2 4 2" xfId="49855" xr:uid="{4C895730-ABF1-41C9-B48A-675534F09F96}"/>
    <cellStyle name="Comma 5 2 2 4 3 2 5" xfId="34445" xr:uid="{8ED4BF5D-3ABE-4FE2-BE7A-5F8E02855891}"/>
    <cellStyle name="Comma 5 2 2 4 3 3" xfId="5522" xr:uid="{EE1FA087-A89E-4886-82BD-9C6187F411ED}"/>
    <cellStyle name="Comma 5 2 2 4 3 3 2" xfId="13333" xr:uid="{E607118D-D722-4F39-8F3B-3492C9BB186B}"/>
    <cellStyle name="Comma 5 2 2 4 3 3 2 2" xfId="28744" xr:uid="{30C780D9-130D-42E0-8455-5DBF86EA5ECC}"/>
    <cellStyle name="Comma 5 2 2 4 3 3 2 2 2" xfId="59568" xr:uid="{30918AE5-C18D-4A6B-9FC1-FB49CA9402BD}"/>
    <cellStyle name="Comma 5 2 2 4 3 3 2 3" xfId="44158" xr:uid="{2E548B20-FD94-4D76-B052-E97BB1B32D20}"/>
    <cellStyle name="Comma 5 2 2 4 3 3 3" xfId="20935" xr:uid="{4E0F235D-9123-43A4-8EC3-B7AA6ED48FA5}"/>
    <cellStyle name="Comma 5 2 2 4 3 3 3 2" xfId="51759" xr:uid="{558EC8C8-886E-4E17-8604-A388C1368E24}"/>
    <cellStyle name="Comma 5 2 2 4 3 3 4" xfId="36349" xr:uid="{2A20B02C-AFB3-4C74-A103-F1B3E73E3817}"/>
    <cellStyle name="Comma 5 2 2 4 3 4" xfId="9530" xr:uid="{C76F4C2B-BF4C-4C16-A38B-DDB39434892D}"/>
    <cellStyle name="Comma 5 2 2 4 3 4 2" xfId="24941" xr:uid="{D217E066-F754-469B-8557-AFB8BC4698F0}"/>
    <cellStyle name="Comma 5 2 2 4 3 4 2 2" xfId="55765" xr:uid="{03C9CD91-021E-427B-AF85-40E5B0BA38C8}"/>
    <cellStyle name="Comma 5 2 2 4 3 4 3" xfId="40355" xr:uid="{93A44768-2844-4F06-A00D-EED15D5382D3}"/>
    <cellStyle name="Comma 5 2 2 4 3 5" xfId="17132" xr:uid="{332752E8-5FDA-410E-81FD-E533E229F42F}"/>
    <cellStyle name="Comma 5 2 2 4 3 5 2" xfId="47956" xr:uid="{5FDD782B-5613-4C12-B378-F0DEC1842C36}"/>
    <cellStyle name="Comma 5 2 2 4 3 6" xfId="32546" xr:uid="{24123CFA-518A-4760-BACC-36A668D2902D}"/>
    <cellStyle name="Comma 5 2 2 4 4" xfId="2352" xr:uid="{209304D3-2482-46A7-A735-CCA105D73CE0}"/>
    <cellStyle name="Comma 5 2 2 4 4 2" xfId="6155" xr:uid="{DED8C243-D02B-49ED-AFED-13D7F3B9FA46}"/>
    <cellStyle name="Comma 5 2 2 4 4 2 2" xfId="13966" xr:uid="{88A721CE-FD5E-4CD8-8AC6-1E9670475172}"/>
    <cellStyle name="Comma 5 2 2 4 4 2 2 2" xfId="29377" xr:uid="{272882EA-E09F-46E0-BC25-558AE04FC0ED}"/>
    <cellStyle name="Comma 5 2 2 4 4 2 2 2 2" xfId="60201" xr:uid="{BCDBFFEF-B23D-440B-A779-9020D16C9571}"/>
    <cellStyle name="Comma 5 2 2 4 4 2 2 3" xfId="44791" xr:uid="{42BBD5E5-B815-47F2-A877-6574970861E3}"/>
    <cellStyle name="Comma 5 2 2 4 4 2 3" xfId="21568" xr:uid="{BAFBBAF9-3463-477F-8CD1-EF0E8E2A7B4E}"/>
    <cellStyle name="Comma 5 2 2 4 4 2 3 2" xfId="52392" xr:uid="{8EE9492A-B278-450D-B3B9-A5BBB81350A3}"/>
    <cellStyle name="Comma 5 2 2 4 4 2 4" xfId="36982" xr:uid="{57615580-3E79-413A-BE84-F2FC15B036D4}"/>
    <cellStyle name="Comma 5 2 2 4 4 3" xfId="10163" xr:uid="{2C0227B6-D96E-497F-90A6-027B72392B0D}"/>
    <cellStyle name="Comma 5 2 2 4 4 3 2" xfId="25574" xr:uid="{05450F84-6D22-45ED-A5DE-87C3B25F4085}"/>
    <cellStyle name="Comma 5 2 2 4 4 3 2 2" xfId="56398" xr:uid="{0F79A386-D7D9-4B18-97AD-2AA3586C2E64}"/>
    <cellStyle name="Comma 5 2 2 4 4 3 3" xfId="40988" xr:uid="{504C8C8E-D192-424D-BA19-FB8BE0DF7CB9}"/>
    <cellStyle name="Comma 5 2 2 4 4 4" xfId="17765" xr:uid="{594EF7E2-5DD5-4552-AB26-C954C7C644C2}"/>
    <cellStyle name="Comma 5 2 2 4 4 4 2" xfId="48589" xr:uid="{60E61F4F-D865-454C-A878-91BE0A559EA7}"/>
    <cellStyle name="Comma 5 2 2 4 4 5" xfId="33179" xr:uid="{CE40E287-F226-49E8-9492-39D9962E1F24}"/>
    <cellStyle name="Comma 5 2 2 4 5" xfId="4256" xr:uid="{DD206DB2-748C-42F5-B2C8-CF2F335690E7}"/>
    <cellStyle name="Comma 5 2 2 4 5 2" xfId="12067" xr:uid="{4EAFBCAC-9B9F-49FC-983C-62224B7ACC4A}"/>
    <cellStyle name="Comma 5 2 2 4 5 2 2" xfId="27478" xr:uid="{F4ABDFF2-7D76-4251-9DAF-86CB8227181F}"/>
    <cellStyle name="Comma 5 2 2 4 5 2 2 2" xfId="58302" xr:uid="{1F587728-015E-464C-94D1-B53D6CD2E546}"/>
    <cellStyle name="Comma 5 2 2 4 5 2 3" xfId="42892" xr:uid="{7D7B80F6-0E8E-4EFD-BE12-DA339E9ACC87}"/>
    <cellStyle name="Comma 5 2 2 4 5 3" xfId="19669" xr:uid="{DA50AE37-628D-405A-ABA8-E039A234D3DC}"/>
    <cellStyle name="Comma 5 2 2 4 5 3 2" xfId="50493" xr:uid="{A6421ED8-C8B3-44DA-9311-9F197CF34F1D}"/>
    <cellStyle name="Comma 5 2 2 4 5 4" xfId="35083" xr:uid="{F2CF10B9-3490-458D-BE23-0D865A121AB4}"/>
    <cellStyle name="Comma 5 2 2 4 6" xfId="8264" xr:uid="{F5BC8C00-EE8B-443A-B2CE-684C09452A99}"/>
    <cellStyle name="Comma 5 2 2 4 6 2" xfId="23675" xr:uid="{7250B1BD-7EE7-411D-9D5E-393D945110D9}"/>
    <cellStyle name="Comma 5 2 2 4 6 2 2" xfId="54499" xr:uid="{916A3488-0C3F-4839-ACA2-75FAA9992496}"/>
    <cellStyle name="Comma 5 2 2 4 6 3" xfId="39089" xr:uid="{03F4E055-B0C8-4219-AFE0-F9FAB3B9F419}"/>
    <cellStyle name="Comma 5 2 2 4 7" xfId="15866" xr:uid="{D96FB409-22E7-4943-85E8-80959A0DF990}"/>
    <cellStyle name="Comma 5 2 2 4 7 2" xfId="46690" xr:uid="{4ADF264A-E551-4967-B869-E4CC495CD209}"/>
    <cellStyle name="Comma 5 2 2 4 8" xfId="31280" xr:uid="{9B2BAC32-8997-4713-B972-FDCB7CD20B42}"/>
    <cellStyle name="Comma 5 2 2 5" xfId="873" xr:uid="{6F152B72-B777-4F01-A6F3-C2013B7FEA90}"/>
    <cellStyle name="Comma 5 2 2 5 2" xfId="2772" xr:uid="{B05E7762-3C4B-4956-8DEB-4831FA1093B6}"/>
    <cellStyle name="Comma 5 2 2 5 2 2" xfId="6575" xr:uid="{055513D3-6195-4038-9F2E-B9BEB7AE93B1}"/>
    <cellStyle name="Comma 5 2 2 5 2 2 2" xfId="14386" xr:uid="{4243AE46-D6B0-4E0A-95A6-F28CE023675A}"/>
    <cellStyle name="Comma 5 2 2 5 2 2 2 2" xfId="29797" xr:uid="{55F16666-2042-4882-AA38-8AD87BBA045E}"/>
    <cellStyle name="Comma 5 2 2 5 2 2 2 2 2" xfId="60621" xr:uid="{66FF8566-5B2E-4A3D-A3D3-8B4C705805CE}"/>
    <cellStyle name="Comma 5 2 2 5 2 2 2 3" xfId="45211" xr:uid="{DF78AFA2-BEFF-4C03-BF6A-15AB3D72DE8C}"/>
    <cellStyle name="Comma 5 2 2 5 2 2 3" xfId="21988" xr:uid="{ED7DAA05-2DC2-4E54-B61E-F0C10998E90F}"/>
    <cellStyle name="Comma 5 2 2 5 2 2 3 2" xfId="52812" xr:uid="{1F34701A-D9C7-4AF2-8808-285B47C80DBA}"/>
    <cellStyle name="Comma 5 2 2 5 2 2 4" xfId="37402" xr:uid="{671F6DCA-98D5-4E44-82AC-5029D6A5719D}"/>
    <cellStyle name="Comma 5 2 2 5 2 3" xfId="10583" xr:uid="{551FD380-FBDA-4DC2-9012-922A2ECD3E91}"/>
    <cellStyle name="Comma 5 2 2 5 2 3 2" xfId="25994" xr:uid="{47949767-5FCB-462C-9571-49A4E5F49C9F}"/>
    <cellStyle name="Comma 5 2 2 5 2 3 2 2" xfId="56818" xr:uid="{5F84FDB7-2268-440C-AF04-C9ABBDC81C73}"/>
    <cellStyle name="Comma 5 2 2 5 2 3 3" xfId="41408" xr:uid="{652C7C32-3139-4F34-9EE5-BF65A8A6D7E5}"/>
    <cellStyle name="Comma 5 2 2 5 2 4" xfId="18185" xr:uid="{A47F8617-111A-45ED-9B45-F282C3A5F4B8}"/>
    <cellStyle name="Comma 5 2 2 5 2 4 2" xfId="49009" xr:uid="{6FC7AA4E-B85C-4024-8EBB-B51BB1B12977}"/>
    <cellStyle name="Comma 5 2 2 5 2 5" xfId="33599" xr:uid="{12614F9C-5978-44DB-AFB5-5E682D0D2E81}"/>
    <cellStyle name="Comma 5 2 2 5 3" xfId="4676" xr:uid="{A08C7630-F721-4A7A-B34E-6BADEB5F53FE}"/>
    <cellStyle name="Comma 5 2 2 5 3 2" xfId="12487" xr:uid="{E6E4B7EB-262C-4A58-9A91-7B6C5E145A4A}"/>
    <cellStyle name="Comma 5 2 2 5 3 2 2" xfId="27898" xr:uid="{93C998C9-7CB7-4D38-A09A-7CF32D9CF3D2}"/>
    <cellStyle name="Comma 5 2 2 5 3 2 2 2" xfId="58722" xr:uid="{C4F0A2EC-3249-41C3-A140-1C5F359C57A0}"/>
    <cellStyle name="Comma 5 2 2 5 3 2 3" xfId="43312" xr:uid="{035780C2-5E9D-43FC-A8D3-492DFD3AFEE1}"/>
    <cellStyle name="Comma 5 2 2 5 3 3" xfId="20089" xr:uid="{E81EA92D-EAD3-4E10-9F54-E3B01A6ABD6C}"/>
    <cellStyle name="Comma 5 2 2 5 3 3 2" xfId="50913" xr:uid="{A7371F32-EB14-4B2E-8295-07F7C22AD664}"/>
    <cellStyle name="Comma 5 2 2 5 3 4" xfId="35503" xr:uid="{A2C16D5E-AA02-4E12-A705-B132130C47F3}"/>
    <cellStyle name="Comma 5 2 2 5 4" xfId="8684" xr:uid="{24B880F5-2F50-4916-B91B-EDD1AB7721FD}"/>
    <cellStyle name="Comma 5 2 2 5 4 2" xfId="24095" xr:uid="{A011CB9C-767A-4A61-BA72-6A626467FD75}"/>
    <cellStyle name="Comma 5 2 2 5 4 2 2" xfId="54919" xr:uid="{7B89D7AE-32CA-445A-8F75-4A8FE7C7E307}"/>
    <cellStyle name="Comma 5 2 2 5 4 3" xfId="39509" xr:uid="{102A04D4-712C-455F-BA04-62BC26AB1C95}"/>
    <cellStyle name="Comma 5 2 2 5 5" xfId="16286" xr:uid="{1A4FD2BB-A2FE-4FD2-BA5E-8A94E84DD746}"/>
    <cellStyle name="Comma 5 2 2 5 5 2" xfId="47110" xr:uid="{929D24D8-021D-4737-825C-500106B47F6E}"/>
    <cellStyle name="Comma 5 2 2 5 6" xfId="31700" xr:uid="{7610868B-15E8-4ECB-A1D3-708B7A7AD9C2}"/>
    <cellStyle name="Comma 5 2 2 6" xfId="1506" xr:uid="{4C651239-C766-4045-98A7-1A4CF9BA812B}"/>
    <cellStyle name="Comma 5 2 2 6 2" xfId="3405" xr:uid="{073A7FA0-102F-4932-8079-58799DC4D017}"/>
    <cellStyle name="Comma 5 2 2 6 2 2" xfId="7208" xr:uid="{39AE02B0-A76B-4C89-8674-8C2211B8362D}"/>
    <cellStyle name="Comma 5 2 2 6 2 2 2" xfId="15019" xr:uid="{9B7B7F6E-C06F-4539-B70E-97998F5A8A27}"/>
    <cellStyle name="Comma 5 2 2 6 2 2 2 2" xfId="30430" xr:uid="{49968422-BB03-4422-A637-A19A52E45DA9}"/>
    <cellStyle name="Comma 5 2 2 6 2 2 2 2 2" xfId="61254" xr:uid="{35631242-2592-4556-8B86-9996BAD25FD1}"/>
    <cellStyle name="Comma 5 2 2 6 2 2 2 3" xfId="45844" xr:uid="{CA4C5003-085F-4A05-81D7-8A64965F54EC}"/>
    <cellStyle name="Comma 5 2 2 6 2 2 3" xfId="22621" xr:uid="{CD00EFF3-0D42-45DC-992F-40540B3A3E57}"/>
    <cellStyle name="Comma 5 2 2 6 2 2 3 2" xfId="53445" xr:uid="{ADB23817-5BA6-4CA7-959A-CADB8F55AE5A}"/>
    <cellStyle name="Comma 5 2 2 6 2 2 4" xfId="38035" xr:uid="{F4ACC32D-785C-4C8E-A437-2675A7E0221B}"/>
    <cellStyle name="Comma 5 2 2 6 2 3" xfId="11216" xr:uid="{2881CA47-03EB-4D19-83CC-FA0B8B99A08E}"/>
    <cellStyle name="Comma 5 2 2 6 2 3 2" xfId="26627" xr:uid="{B9E8EBF5-7C74-4AA9-B921-7A1306C57F6E}"/>
    <cellStyle name="Comma 5 2 2 6 2 3 2 2" xfId="57451" xr:uid="{0292B8FA-8285-401F-ADE6-2703C024C2E4}"/>
    <cellStyle name="Comma 5 2 2 6 2 3 3" xfId="42041" xr:uid="{B7FB2E62-C36E-406A-B654-CDB7EA3492CD}"/>
    <cellStyle name="Comma 5 2 2 6 2 4" xfId="18818" xr:uid="{AE397F81-9E39-4724-8022-576483653578}"/>
    <cellStyle name="Comma 5 2 2 6 2 4 2" xfId="49642" xr:uid="{97E2E40C-BC92-41C8-A552-225AB62B0657}"/>
    <cellStyle name="Comma 5 2 2 6 2 5" xfId="34232" xr:uid="{978A20B3-E58A-44E8-B625-4F4572FDEA95}"/>
    <cellStyle name="Comma 5 2 2 6 3" xfId="5309" xr:uid="{8A111E8E-CBFE-42B1-A5B8-69D990F4AC7E}"/>
    <cellStyle name="Comma 5 2 2 6 3 2" xfId="13120" xr:uid="{C978A2B0-4B17-4670-965C-28ABCEF05EBC}"/>
    <cellStyle name="Comma 5 2 2 6 3 2 2" xfId="28531" xr:uid="{5F5D3399-5A8A-486F-9ABD-6BDA2E402267}"/>
    <cellStyle name="Comma 5 2 2 6 3 2 2 2" xfId="59355" xr:uid="{1452A451-E4AD-4821-BBE8-D904DD20F1F8}"/>
    <cellStyle name="Comma 5 2 2 6 3 2 3" xfId="43945" xr:uid="{40996D1C-D696-4E89-8945-013CA6A6ED83}"/>
    <cellStyle name="Comma 5 2 2 6 3 3" xfId="20722" xr:uid="{02DA1AEE-8603-4C50-A371-20F4F82F044D}"/>
    <cellStyle name="Comma 5 2 2 6 3 3 2" xfId="51546" xr:uid="{33086D6B-A86F-452E-BC29-C2865BA5084F}"/>
    <cellStyle name="Comma 5 2 2 6 3 4" xfId="36136" xr:uid="{5DE03FB5-2332-4830-9B68-9FAAF1B50B04}"/>
    <cellStyle name="Comma 5 2 2 6 4" xfId="9317" xr:uid="{B51842EB-40BD-48D7-B55B-94A220C6A532}"/>
    <cellStyle name="Comma 5 2 2 6 4 2" xfId="24728" xr:uid="{A5925865-C35D-4939-B216-9ECC87FEE436}"/>
    <cellStyle name="Comma 5 2 2 6 4 2 2" xfId="55552" xr:uid="{994D170C-7AA3-4351-A897-715CC4606037}"/>
    <cellStyle name="Comma 5 2 2 6 4 3" xfId="40142" xr:uid="{0D4E800B-61B9-4C80-BFDA-A0E0AB0F21DC}"/>
    <cellStyle name="Comma 5 2 2 6 5" xfId="16919" xr:uid="{AB240A62-4782-4315-98C8-D78D31C831D1}"/>
    <cellStyle name="Comma 5 2 2 6 5 2" xfId="47743" xr:uid="{D9DFBB05-F0B2-4E68-A289-0435CADE54CF}"/>
    <cellStyle name="Comma 5 2 2 6 6" xfId="32333" xr:uid="{E22B6E38-B2AB-47BB-BA3D-214E93ABEEDF}"/>
    <cellStyle name="Comma 5 2 2 7" xfId="2139" xr:uid="{13E2E633-7C06-44CA-B733-FC7103F1E10C}"/>
    <cellStyle name="Comma 5 2 2 7 2" xfId="5942" xr:uid="{7A233D5D-9684-4FC9-8A43-DC1C62840447}"/>
    <cellStyle name="Comma 5 2 2 7 2 2" xfId="13753" xr:uid="{9FD0F443-5A1E-49AF-9614-DEF8593BCAD2}"/>
    <cellStyle name="Comma 5 2 2 7 2 2 2" xfId="29164" xr:uid="{9DFEBDD2-21D1-4588-95C9-57C9DB8CFCEA}"/>
    <cellStyle name="Comma 5 2 2 7 2 2 2 2" xfId="59988" xr:uid="{35552966-0768-4C2C-A9BD-EA421AFDCBF3}"/>
    <cellStyle name="Comma 5 2 2 7 2 2 3" xfId="44578" xr:uid="{9DC69802-CEF1-4CEC-9536-36134F4E2454}"/>
    <cellStyle name="Comma 5 2 2 7 2 3" xfId="21355" xr:uid="{9F580115-64D9-42ED-AD98-D4225754118F}"/>
    <cellStyle name="Comma 5 2 2 7 2 3 2" xfId="52179" xr:uid="{BABD8040-406D-4410-B1D4-228243816ECF}"/>
    <cellStyle name="Comma 5 2 2 7 2 4" xfId="36769" xr:uid="{0CC0C30F-41A6-4570-BC90-36065518E0DD}"/>
    <cellStyle name="Comma 5 2 2 7 3" xfId="9950" xr:uid="{7A85283F-433C-4B5C-A548-D30ED297614D}"/>
    <cellStyle name="Comma 5 2 2 7 3 2" xfId="25361" xr:uid="{8BD2776D-BA33-4493-8AE5-3023BF1A5374}"/>
    <cellStyle name="Comma 5 2 2 7 3 2 2" xfId="56185" xr:uid="{0C26A4E9-C983-4872-85D9-E9202C7561D3}"/>
    <cellStyle name="Comma 5 2 2 7 3 3" xfId="40775" xr:uid="{95A83C6A-F8F5-425F-82ED-BACD6EE38851}"/>
    <cellStyle name="Comma 5 2 2 7 4" xfId="17552" xr:uid="{33A7F70A-4492-46E0-886A-459C0522234C}"/>
    <cellStyle name="Comma 5 2 2 7 4 2" xfId="48376" xr:uid="{72F501FB-452A-4974-8BF1-ED10645B28DB}"/>
    <cellStyle name="Comma 5 2 2 7 5" xfId="32966" xr:uid="{ABEFD558-C7D1-4F3E-8769-3D1222F33692}"/>
    <cellStyle name="Comma 5 2 2 8" xfId="4043" xr:uid="{D76F8A1A-F777-425B-AF64-537CA93A1EFE}"/>
    <cellStyle name="Comma 5 2 2 8 2" xfId="11854" xr:uid="{F3827403-E990-4215-BA67-AD2D3B1AEED7}"/>
    <cellStyle name="Comma 5 2 2 8 2 2" xfId="27265" xr:uid="{C3F5F770-AAD4-4BCA-8EA4-644FAAC59C5F}"/>
    <cellStyle name="Comma 5 2 2 8 2 2 2" xfId="58089" xr:uid="{18A4872E-7164-4238-A796-2DD13A68FD47}"/>
    <cellStyle name="Comma 5 2 2 8 2 3" xfId="42679" xr:uid="{2961A251-A37A-4C15-A240-A6856F391242}"/>
    <cellStyle name="Comma 5 2 2 8 3" xfId="19456" xr:uid="{24FE6E56-F0DD-4419-9B83-65D80B5F22F7}"/>
    <cellStyle name="Comma 5 2 2 8 3 2" xfId="50280" xr:uid="{9D404DF9-2121-4B4E-BCF9-26B7BB208E61}"/>
    <cellStyle name="Comma 5 2 2 8 4" xfId="34870" xr:uid="{468691FE-3E0E-4905-AA29-8F5C6C17B90C}"/>
    <cellStyle name="Comma 5 2 2 9" xfId="8051" xr:uid="{F3F8332A-A09C-45DC-B099-FCC46B21BA18}"/>
    <cellStyle name="Comma 5 2 2 9 2" xfId="23462" xr:uid="{2CA71453-4B47-4473-8C93-5CB083AF1523}"/>
    <cellStyle name="Comma 5 2 2 9 2 2" xfId="54286" xr:uid="{BFDA68B5-4F7B-4C6B-A536-310084ECA3D6}"/>
    <cellStyle name="Comma 5 2 2 9 3" xfId="38876" xr:uid="{2CCEC7F8-086A-4C90-9600-93284863317C}"/>
    <cellStyle name="Comma 5 2 3" xfId="271" xr:uid="{026CD281-AE52-4CA1-B6ED-CA4E5D73BA34}"/>
    <cellStyle name="Comma 5 2 3 10" xfId="15693" xr:uid="{463B16A7-798B-4178-B744-7343E6A03983}"/>
    <cellStyle name="Comma 5 2 3 10 2" xfId="46517" xr:uid="{033913AC-4A3D-4C28-953C-6CAD9A2B1863}"/>
    <cellStyle name="Comma 5 2 3 11" xfId="31107" xr:uid="{9FCC7727-BD39-42F2-8F49-B7EAFCF89B31}"/>
    <cellStyle name="Comma 5 2 3 2" xfId="702" xr:uid="{61296D19-16CE-43B3-872F-9F3E82A5DCF7}"/>
    <cellStyle name="Comma 5 2 3 2 2" xfId="1335" xr:uid="{8241A7CF-0764-42FF-B2F1-ACEBAA8C76CC}"/>
    <cellStyle name="Comma 5 2 3 2 2 2" xfId="3234" xr:uid="{35C1E02C-885B-41FE-B063-4AB17E99D56D}"/>
    <cellStyle name="Comma 5 2 3 2 2 2 2" xfId="7037" xr:uid="{043F6B7D-0725-488C-8F0A-8A4BC164059B}"/>
    <cellStyle name="Comma 5 2 3 2 2 2 2 2" xfId="14848" xr:uid="{67B5149E-3ECF-476D-9366-39A94237757B}"/>
    <cellStyle name="Comma 5 2 3 2 2 2 2 2 2" xfId="30259" xr:uid="{2A8AD0FC-8E87-4C1D-8532-80B638DC9121}"/>
    <cellStyle name="Comma 5 2 3 2 2 2 2 2 2 2" xfId="61083" xr:uid="{05ED319D-DF44-419C-95F2-14D574F24282}"/>
    <cellStyle name="Comma 5 2 3 2 2 2 2 2 3" xfId="45673" xr:uid="{E6718BF5-126C-43FF-A91F-7DD5C56B7061}"/>
    <cellStyle name="Comma 5 2 3 2 2 2 2 3" xfId="22450" xr:uid="{66E3C825-3435-4980-9729-8A0193F851E1}"/>
    <cellStyle name="Comma 5 2 3 2 2 2 2 3 2" xfId="53274" xr:uid="{2AD8B41E-2DEF-472D-8891-09F4ADDE6860}"/>
    <cellStyle name="Comma 5 2 3 2 2 2 2 4" xfId="37864" xr:uid="{B65DCA07-1942-4A98-AFD6-DED5F858FA83}"/>
    <cellStyle name="Comma 5 2 3 2 2 2 3" xfId="11045" xr:uid="{ABEBCFF2-8395-4BBD-AC82-F3B2FEFAF0E0}"/>
    <cellStyle name="Comma 5 2 3 2 2 2 3 2" xfId="26456" xr:uid="{39AD26E6-20ED-431C-9F89-B995F905701E}"/>
    <cellStyle name="Comma 5 2 3 2 2 2 3 2 2" xfId="57280" xr:uid="{F82B1409-3611-47B2-B63F-37026BCFC2B8}"/>
    <cellStyle name="Comma 5 2 3 2 2 2 3 3" xfId="41870" xr:uid="{16A50898-E9D0-4734-83A1-43CE116F4080}"/>
    <cellStyle name="Comma 5 2 3 2 2 2 4" xfId="18647" xr:uid="{131F046E-2FE2-40E3-94BE-89B0951FEABE}"/>
    <cellStyle name="Comma 5 2 3 2 2 2 4 2" xfId="49471" xr:uid="{58891DD0-0103-4859-991F-E860A28DC235}"/>
    <cellStyle name="Comma 5 2 3 2 2 2 5" xfId="34061" xr:uid="{16AAA595-E65B-464E-B085-45A69E74D296}"/>
    <cellStyle name="Comma 5 2 3 2 2 3" xfId="5138" xr:uid="{7AE1951B-C4C9-48AF-8FD6-B1DFBDDC66A8}"/>
    <cellStyle name="Comma 5 2 3 2 2 3 2" xfId="12949" xr:uid="{A190FAF9-FC2A-4706-BB89-B25A094885D8}"/>
    <cellStyle name="Comma 5 2 3 2 2 3 2 2" xfId="28360" xr:uid="{910ED546-A715-4BED-8380-1925BE3B6AF4}"/>
    <cellStyle name="Comma 5 2 3 2 2 3 2 2 2" xfId="59184" xr:uid="{CB535656-3BE9-4985-A804-AEFD42909496}"/>
    <cellStyle name="Comma 5 2 3 2 2 3 2 3" xfId="43774" xr:uid="{1D54E3A3-3DB8-43C8-9506-3659E01D5FB7}"/>
    <cellStyle name="Comma 5 2 3 2 2 3 3" xfId="20551" xr:uid="{E3AE9FC7-202F-455A-AF6D-D0419F7A196A}"/>
    <cellStyle name="Comma 5 2 3 2 2 3 3 2" xfId="51375" xr:uid="{43DCCAFD-5676-42F3-9EE0-8D9257646805}"/>
    <cellStyle name="Comma 5 2 3 2 2 3 4" xfId="35965" xr:uid="{CCC8E895-73A6-4195-A20E-2A8AD072C579}"/>
    <cellStyle name="Comma 5 2 3 2 2 4" xfId="9146" xr:uid="{F0724E58-12D4-489C-A6BB-9DACE702B7FC}"/>
    <cellStyle name="Comma 5 2 3 2 2 4 2" xfId="24557" xr:uid="{0B24F6A1-9A01-4AF6-A846-8FC7C941FFD4}"/>
    <cellStyle name="Comma 5 2 3 2 2 4 2 2" xfId="55381" xr:uid="{16E0A7A8-2024-4D9A-AEA4-7759376B0485}"/>
    <cellStyle name="Comma 5 2 3 2 2 4 3" xfId="39971" xr:uid="{95949999-77D4-4769-A364-0E49F0C4188F}"/>
    <cellStyle name="Comma 5 2 3 2 2 5" xfId="16748" xr:uid="{7066C456-9AA5-48EB-8B98-45FB5DD049A2}"/>
    <cellStyle name="Comma 5 2 3 2 2 5 2" xfId="47572" xr:uid="{C0EEE359-83BF-4D97-BC70-7E74A82624D6}"/>
    <cellStyle name="Comma 5 2 3 2 2 6" xfId="32162" xr:uid="{86C6C6ED-C269-48F7-B1D3-0F18EF0C98C7}"/>
    <cellStyle name="Comma 5 2 3 2 3" xfId="1968" xr:uid="{16FD9991-FDCD-420A-ABB9-C9A1F3511060}"/>
    <cellStyle name="Comma 5 2 3 2 3 2" xfId="3867" xr:uid="{A6B38FA4-AE32-46AE-8F7E-0CB4701AFD2C}"/>
    <cellStyle name="Comma 5 2 3 2 3 2 2" xfId="7670" xr:uid="{53CB8E21-2616-47A6-8978-045696CAFBA5}"/>
    <cellStyle name="Comma 5 2 3 2 3 2 2 2" xfId="15481" xr:uid="{7725CDE9-48C3-4163-92CD-237F8E2A6DCC}"/>
    <cellStyle name="Comma 5 2 3 2 3 2 2 2 2" xfId="30892" xr:uid="{03B6D238-578B-43E2-A477-7C5C5620FCF4}"/>
    <cellStyle name="Comma 5 2 3 2 3 2 2 2 2 2" xfId="61716" xr:uid="{C1F9FD94-A8E1-4E75-8FBA-384A906601A9}"/>
    <cellStyle name="Comma 5 2 3 2 3 2 2 2 3" xfId="46306" xr:uid="{0618B376-85D2-4330-BA4D-476AFEE83D6B}"/>
    <cellStyle name="Comma 5 2 3 2 3 2 2 3" xfId="23083" xr:uid="{409B0A61-1FCC-4179-B63F-192DD2CD56B9}"/>
    <cellStyle name="Comma 5 2 3 2 3 2 2 3 2" xfId="53907" xr:uid="{AE8F28EB-F620-4B24-B6E0-14278C10AC54}"/>
    <cellStyle name="Comma 5 2 3 2 3 2 2 4" xfId="38497" xr:uid="{7D10B625-AF08-4662-B44F-0AB8322F278F}"/>
    <cellStyle name="Comma 5 2 3 2 3 2 3" xfId="11678" xr:uid="{DD876385-957B-4710-8BD1-E0919E86BA5C}"/>
    <cellStyle name="Comma 5 2 3 2 3 2 3 2" xfId="27089" xr:uid="{BF3E08E2-584C-4D79-BDB1-0ADCA4B079BC}"/>
    <cellStyle name="Comma 5 2 3 2 3 2 3 2 2" xfId="57913" xr:uid="{ADCEF126-DC2D-4BC1-A26F-299E57B37AFF}"/>
    <cellStyle name="Comma 5 2 3 2 3 2 3 3" xfId="42503" xr:uid="{F9DF8062-9E36-4091-8684-09785794E870}"/>
    <cellStyle name="Comma 5 2 3 2 3 2 4" xfId="19280" xr:uid="{3905DAAF-A9C3-451D-85C9-F026592E42AE}"/>
    <cellStyle name="Comma 5 2 3 2 3 2 4 2" xfId="50104" xr:uid="{8BE3AC8A-91C1-46D6-9E1A-D9CF3D7294DA}"/>
    <cellStyle name="Comma 5 2 3 2 3 2 5" xfId="34694" xr:uid="{AA16006C-E5D9-44E6-B7D6-7C19EF244FB7}"/>
    <cellStyle name="Comma 5 2 3 2 3 3" xfId="5771" xr:uid="{0B4CC26F-1A77-49ED-B416-792F7005AB6A}"/>
    <cellStyle name="Comma 5 2 3 2 3 3 2" xfId="13582" xr:uid="{414F3B93-C0A3-4898-B752-8424C689ED5C}"/>
    <cellStyle name="Comma 5 2 3 2 3 3 2 2" xfId="28993" xr:uid="{F98ED9BC-DF6A-4C9C-975C-4523F914B01A}"/>
    <cellStyle name="Comma 5 2 3 2 3 3 2 2 2" xfId="59817" xr:uid="{7D255109-EC2B-4AC8-BDD1-78D856D75282}"/>
    <cellStyle name="Comma 5 2 3 2 3 3 2 3" xfId="44407" xr:uid="{3DF97A98-DF1A-4B90-B301-CDF68BEF619A}"/>
    <cellStyle name="Comma 5 2 3 2 3 3 3" xfId="21184" xr:uid="{BE4D7A25-4DB3-41F5-8686-00885EE76A74}"/>
    <cellStyle name="Comma 5 2 3 2 3 3 3 2" xfId="52008" xr:uid="{C1AE9297-D090-4D70-9A80-499111ABFBEA}"/>
    <cellStyle name="Comma 5 2 3 2 3 3 4" xfId="36598" xr:uid="{DB1A41B5-1750-44F8-9D59-62738FCEF12C}"/>
    <cellStyle name="Comma 5 2 3 2 3 4" xfId="9779" xr:uid="{FF6F7C1C-980A-4A08-947F-E5A22377CEE3}"/>
    <cellStyle name="Comma 5 2 3 2 3 4 2" xfId="25190" xr:uid="{19466159-C507-45F4-B526-6024A9257748}"/>
    <cellStyle name="Comma 5 2 3 2 3 4 2 2" xfId="56014" xr:uid="{CF4B726B-9710-4E15-B827-78BE45D26E8C}"/>
    <cellStyle name="Comma 5 2 3 2 3 4 3" xfId="40604" xr:uid="{7D305554-9C90-49F3-BD04-7B086EB09450}"/>
    <cellStyle name="Comma 5 2 3 2 3 5" xfId="17381" xr:uid="{52BB163E-F99C-4D71-9A10-C8AB8D0E9277}"/>
    <cellStyle name="Comma 5 2 3 2 3 5 2" xfId="48205" xr:uid="{DE7A29D2-3085-47FB-89CF-EF15DCAE90C7}"/>
    <cellStyle name="Comma 5 2 3 2 3 6" xfId="32795" xr:uid="{E0CAB3C2-2444-41E9-B907-F9B0EB4A7FFD}"/>
    <cellStyle name="Comma 5 2 3 2 4" xfId="2601" xr:uid="{92C3AE86-A326-4AF1-999B-49ACFA672C67}"/>
    <cellStyle name="Comma 5 2 3 2 4 2" xfId="6404" xr:uid="{FA00F29A-5DC3-406A-9DDC-19B804250BAE}"/>
    <cellStyle name="Comma 5 2 3 2 4 2 2" xfId="14215" xr:uid="{FBC19FB4-CAB3-4FAA-858A-BEF68167FD14}"/>
    <cellStyle name="Comma 5 2 3 2 4 2 2 2" xfId="29626" xr:uid="{EBA47DF4-9408-446B-8924-4F77FFC8650A}"/>
    <cellStyle name="Comma 5 2 3 2 4 2 2 2 2" xfId="60450" xr:uid="{1DB53E03-F4F1-47B4-A968-971E88029E77}"/>
    <cellStyle name="Comma 5 2 3 2 4 2 2 3" xfId="45040" xr:uid="{F56FCA9A-1D6F-4F89-8387-762C010AF2BA}"/>
    <cellStyle name="Comma 5 2 3 2 4 2 3" xfId="21817" xr:uid="{794DCFBA-5641-4B4A-8947-3EFA8404B0CD}"/>
    <cellStyle name="Comma 5 2 3 2 4 2 3 2" xfId="52641" xr:uid="{2AB8381B-CDE6-4DC6-9967-59C4467F609C}"/>
    <cellStyle name="Comma 5 2 3 2 4 2 4" xfId="37231" xr:uid="{E5238D12-FB7A-45E7-8489-0FA74C0FE4A4}"/>
    <cellStyle name="Comma 5 2 3 2 4 3" xfId="10412" xr:uid="{DD5CCEF6-4A17-4168-AD20-34DE2C25B527}"/>
    <cellStyle name="Comma 5 2 3 2 4 3 2" xfId="25823" xr:uid="{718FC902-5762-4BB4-8C95-65D528221258}"/>
    <cellStyle name="Comma 5 2 3 2 4 3 2 2" xfId="56647" xr:uid="{F3E9D8B1-DD1E-4E5A-91B7-AC3CAB217675}"/>
    <cellStyle name="Comma 5 2 3 2 4 3 3" xfId="41237" xr:uid="{A12A5963-6953-4B51-BB0A-C53A63D37835}"/>
    <cellStyle name="Comma 5 2 3 2 4 4" xfId="18014" xr:uid="{A26370FB-D59B-4938-82B0-553D6F77BAEB}"/>
    <cellStyle name="Comma 5 2 3 2 4 4 2" xfId="48838" xr:uid="{BBA9843B-99AE-4EBC-A87D-3A74FE976E74}"/>
    <cellStyle name="Comma 5 2 3 2 4 5" xfId="33428" xr:uid="{1047BE09-ABD8-4F5E-96EB-EC151B413856}"/>
    <cellStyle name="Comma 5 2 3 2 5" xfId="4505" xr:uid="{E0C4FCD9-8BA9-4D46-948F-7BE0AA33CECE}"/>
    <cellStyle name="Comma 5 2 3 2 5 2" xfId="12316" xr:uid="{EA5C2E7C-80EE-40C6-BC56-7F2C7BF33250}"/>
    <cellStyle name="Comma 5 2 3 2 5 2 2" xfId="27727" xr:uid="{3ECB053A-5456-4D54-A0EA-C33873667EA3}"/>
    <cellStyle name="Comma 5 2 3 2 5 2 2 2" xfId="58551" xr:uid="{05F6438E-8581-46AB-9F57-27589FD8E654}"/>
    <cellStyle name="Comma 5 2 3 2 5 2 3" xfId="43141" xr:uid="{574973B7-BDDF-4BBB-AE14-E709EC458805}"/>
    <cellStyle name="Comma 5 2 3 2 5 3" xfId="19918" xr:uid="{C4F89DF7-A092-4AEE-8D84-48BCC143D5EF}"/>
    <cellStyle name="Comma 5 2 3 2 5 3 2" xfId="50742" xr:uid="{717F38F2-97A6-4CDA-B325-62D6E2C402DF}"/>
    <cellStyle name="Comma 5 2 3 2 5 4" xfId="35332" xr:uid="{BC0CDC92-32A2-4BEF-BABC-9A53E66BAF95}"/>
    <cellStyle name="Comma 5 2 3 2 6" xfId="8513" xr:uid="{9D823348-AE7F-4E1F-B9BA-00919E21FE24}"/>
    <cellStyle name="Comma 5 2 3 2 6 2" xfId="23924" xr:uid="{F51E079B-1A58-4A09-89DB-6C1C1F3A04BC}"/>
    <cellStyle name="Comma 5 2 3 2 6 2 2" xfId="54748" xr:uid="{A93C04B9-0176-439E-9E89-5702A92BFFB9}"/>
    <cellStyle name="Comma 5 2 3 2 6 3" xfId="39338" xr:uid="{E6C0C3E2-88A9-4E09-80C2-33328C12F969}"/>
    <cellStyle name="Comma 5 2 3 2 7" xfId="16115" xr:uid="{DF1D87A9-751D-4150-9165-A88B5761D6F7}"/>
    <cellStyle name="Comma 5 2 3 2 7 2" xfId="46939" xr:uid="{A559EB94-09B6-4EEA-898B-C1C22230496D}"/>
    <cellStyle name="Comma 5 2 3 2 8" xfId="31529" xr:uid="{F374E01F-8673-4C3C-936A-ED50EC426BC5}"/>
    <cellStyle name="Comma 5 2 3 3" xfId="493" xr:uid="{096F4998-5F79-415F-885D-567CB083608B}"/>
    <cellStyle name="Comma 5 2 3 3 2" xfId="1126" xr:uid="{AD86D7A5-B2AD-4F47-9F10-1C32414548F3}"/>
    <cellStyle name="Comma 5 2 3 3 2 2" xfId="3025" xr:uid="{70A77D22-48BE-4ADB-AA47-29064FFFAE59}"/>
    <cellStyle name="Comma 5 2 3 3 2 2 2" xfId="6828" xr:uid="{F37BAD2F-3602-4C44-A2FB-6E1F6F85CF28}"/>
    <cellStyle name="Comma 5 2 3 3 2 2 2 2" xfId="14639" xr:uid="{3BD98733-B913-4A86-9405-3B5CB5995E88}"/>
    <cellStyle name="Comma 5 2 3 3 2 2 2 2 2" xfId="30050" xr:uid="{DED87366-0F5E-4F56-828B-58022F01B54C}"/>
    <cellStyle name="Comma 5 2 3 3 2 2 2 2 2 2" xfId="60874" xr:uid="{107B070D-8C79-470E-8355-F382C7ADC89E}"/>
    <cellStyle name="Comma 5 2 3 3 2 2 2 2 3" xfId="45464" xr:uid="{262B8489-2373-4203-8CF0-13F6CF83EEF4}"/>
    <cellStyle name="Comma 5 2 3 3 2 2 2 3" xfId="22241" xr:uid="{CCB0F3F9-17E8-4756-A0BB-5E219272F7F5}"/>
    <cellStyle name="Comma 5 2 3 3 2 2 2 3 2" xfId="53065" xr:uid="{2EF0701A-EFFE-4F93-B794-F5EBB0A61991}"/>
    <cellStyle name="Comma 5 2 3 3 2 2 2 4" xfId="37655" xr:uid="{CA2569A2-FD72-40D9-877E-A6932A421833}"/>
    <cellStyle name="Comma 5 2 3 3 2 2 3" xfId="10836" xr:uid="{34FF2257-2061-4446-8457-85571BFABBC0}"/>
    <cellStyle name="Comma 5 2 3 3 2 2 3 2" xfId="26247" xr:uid="{4D517589-0146-4371-AF4D-28AEB10AE1EC}"/>
    <cellStyle name="Comma 5 2 3 3 2 2 3 2 2" xfId="57071" xr:uid="{83858650-80B9-4FD1-8D3A-6FC42577C159}"/>
    <cellStyle name="Comma 5 2 3 3 2 2 3 3" xfId="41661" xr:uid="{CD200D5D-EC44-4A4B-B004-F2EA88FD031C}"/>
    <cellStyle name="Comma 5 2 3 3 2 2 4" xfId="18438" xr:uid="{A398B143-7AFB-4E09-884D-13A822F7AFAA}"/>
    <cellStyle name="Comma 5 2 3 3 2 2 4 2" xfId="49262" xr:uid="{10090CF4-610E-479E-9060-82C612C071BB}"/>
    <cellStyle name="Comma 5 2 3 3 2 2 5" xfId="33852" xr:uid="{131147BD-43C2-4D34-AC2F-3388949CD1E8}"/>
    <cellStyle name="Comma 5 2 3 3 2 3" xfId="4929" xr:uid="{1C56D3CD-0BC3-404D-90C6-B8EA36FE2025}"/>
    <cellStyle name="Comma 5 2 3 3 2 3 2" xfId="12740" xr:uid="{639C73DC-F91A-4190-8FC0-6B096AA88E49}"/>
    <cellStyle name="Comma 5 2 3 3 2 3 2 2" xfId="28151" xr:uid="{D72FE745-A0B9-415E-9B91-63B9C5E615B5}"/>
    <cellStyle name="Comma 5 2 3 3 2 3 2 2 2" xfId="58975" xr:uid="{EDC2999E-D547-4B5E-A4C3-27C32B59F998}"/>
    <cellStyle name="Comma 5 2 3 3 2 3 2 3" xfId="43565" xr:uid="{3C6AB396-07AE-4B69-82B8-F4886889A933}"/>
    <cellStyle name="Comma 5 2 3 3 2 3 3" xfId="20342" xr:uid="{8B8B074E-6EB8-45EC-89AD-6DCF7838E24D}"/>
    <cellStyle name="Comma 5 2 3 3 2 3 3 2" xfId="51166" xr:uid="{516354C5-22C8-4D6A-AA68-644DCB9CFF8A}"/>
    <cellStyle name="Comma 5 2 3 3 2 3 4" xfId="35756" xr:uid="{0DCCCF9D-DCCC-44B4-82CD-CBF302A75D32}"/>
    <cellStyle name="Comma 5 2 3 3 2 4" xfId="8937" xr:uid="{7ED18D32-B1ED-4382-95E7-538D4365853E}"/>
    <cellStyle name="Comma 5 2 3 3 2 4 2" xfId="24348" xr:uid="{3BB417B0-556D-4A5E-997E-8D5BD043ACFB}"/>
    <cellStyle name="Comma 5 2 3 3 2 4 2 2" xfId="55172" xr:uid="{98572D1D-D0BB-4E43-9008-BD7E840C6D50}"/>
    <cellStyle name="Comma 5 2 3 3 2 4 3" xfId="39762" xr:uid="{E272B7DC-C5F8-4267-ADC9-62A4853C8F1F}"/>
    <cellStyle name="Comma 5 2 3 3 2 5" xfId="16539" xr:uid="{F8A90273-7C74-419E-AC22-8B7443625906}"/>
    <cellStyle name="Comma 5 2 3 3 2 5 2" xfId="47363" xr:uid="{BBBB8FCD-CDA6-4ABE-A713-77A7ACF14844}"/>
    <cellStyle name="Comma 5 2 3 3 2 6" xfId="31953" xr:uid="{4C25CDB2-8856-4155-8C4D-3D884C5E153C}"/>
    <cellStyle name="Comma 5 2 3 3 3" xfId="1759" xr:uid="{7187F533-8221-48EB-ABCC-9BBF492F0E7D}"/>
    <cellStyle name="Comma 5 2 3 3 3 2" xfId="3658" xr:uid="{7AC6F893-D024-4635-927F-C24644BA8029}"/>
    <cellStyle name="Comma 5 2 3 3 3 2 2" xfId="7461" xr:uid="{BAAFAF94-1511-43B9-846F-25200015F198}"/>
    <cellStyle name="Comma 5 2 3 3 3 2 2 2" xfId="15272" xr:uid="{9ADAB6C0-0C15-42C3-9918-B734B6D026AF}"/>
    <cellStyle name="Comma 5 2 3 3 3 2 2 2 2" xfId="30683" xr:uid="{EC0C1096-B8E7-48C6-BEE4-CBFB72A6013C}"/>
    <cellStyle name="Comma 5 2 3 3 3 2 2 2 2 2" xfId="61507" xr:uid="{F33ACC89-F7E6-41FC-9654-480AE88F0804}"/>
    <cellStyle name="Comma 5 2 3 3 3 2 2 2 3" xfId="46097" xr:uid="{F3017988-7776-4B7D-816C-41D36C466951}"/>
    <cellStyle name="Comma 5 2 3 3 3 2 2 3" xfId="22874" xr:uid="{86559A8E-C7FD-4327-A0E1-0BF2F0F0108D}"/>
    <cellStyle name="Comma 5 2 3 3 3 2 2 3 2" xfId="53698" xr:uid="{07044CE2-6670-4902-90B9-BE527783C2C0}"/>
    <cellStyle name="Comma 5 2 3 3 3 2 2 4" xfId="38288" xr:uid="{F2BC1DDC-D5C7-4174-AA6C-9CA861696E05}"/>
    <cellStyle name="Comma 5 2 3 3 3 2 3" xfId="11469" xr:uid="{538FC4B6-7F63-4C38-9A2C-2DA1E75278DB}"/>
    <cellStyle name="Comma 5 2 3 3 3 2 3 2" xfId="26880" xr:uid="{6D308C5B-9D7F-41E3-A3B2-E537D88247D9}"/>
    <cellStyle name="Comma 5 2 3 3 3 2 3 2 2" xfId="57704" xr:uid="{1B07DDAC-577B-45EF-B1F6-1F3DE7FF7375}"/>
    <cellStyle name="Comma 5 2 3 3 3 2 3 3" xfId="42294" xr:uid="{F6228DC7-26C6-4234-AF68-967B9CEF70BD}"/>
    <cellStyle name="Comma 5 2 3 3 3 2 4" xfId="19071" xr:uid="{3EE48BCA-EA06-4641-AF36-7B500FA79CA8}"/>
    <cellStyle name="Comma 5 2 3 3 3 2 4 2" xfId="49895" xr:uid="{58A061F2-0817-4E49-A69C-070D874DA65C}"/>
    <cellStyle name="Comma 5 2 3 3 3 2 5" xfId="34485" xr:uid="{E5F81993-55B5-4BD4-B996-D56FBA04FF40}"/>
    <cellStyle name="Comma 5 2 3 3 3 3" xfId="5562" xr:uid="{970C7D1A-062A-4F92-9E8E-7BDDBA586A51}"/>
    <cellStyle name="Comma 5 2 3 3 3 3 2" xfId="13373" xr:uid="{F498DB2D-DBED-4A3C-9EEB-8F5337EB6977}"/>
    <cellStyle name="Comma 5 2 3 3 3 3 2 2" xfId="28784" xr:uid="{C028BD07-4040-45E5-AF98-EB2CA670947B}"/>
    <cellStyle name="Comma 5 2 3 3 3 3 2 2 2" xfId="59608" xr:uid="{30F47DA7-8418-4719-8219-520F804160EA}"/>
    <cellStyle name="Comma 5 2 3 3 3 3 2 3" xfId="44198" xr:uid="{0CB10CEE-9997-4638-A810-EF75E6BF81D4}"/>
    <cellStyle name="Comma 5 2 3 3 3 3 3" xfId="20975" xr:uid="{F0415F45-3D56-4A25-94FE-29A64CFC86E4}"/>
    <cellStyle name="Comma 5 2 3 3 3 3 3 2" xfId="51799" xr:uid="{3728E06C-F1BA-4FC4-90C3-41F2F9B6E8CA}"/>
    <cellStyle name="Comma 5 2 3 3 3 3 4" xfId="36389" xr:uid="{76C2FC7B-E05D-4DF1-B411-C4BFA5F5DC47}"/>
    <cellStyle name="Comma 5 2 3 3 3 4" xfId="9570" xr:uid="{7DBA1BD4-98D4-47A3-B983-A129F50AA9A3}"/>
    <cellStyle name="Comma 5 2 3 3 3 4 2" xfId="24981" xr:uid="{A14641A1-2072-419E-8B83-343843881C0D}"/>
    <cellStyle name="Comma 5 2 3 3 3 4 2 2" xfId="55805" xr:uid="{AA5BD43A-D61B-4164-BA38-A7816FFABB31}"/>
    <cellStyle name="Comma 5 2 3 3 3 4 3" xfId="40395" xr:uid="{8C2EF432-6864-4312-88BD-47A5132DF3E6}"/>
    <cellStyle name="Comma 5 2 3 3 3 5" xfId="17172" xr:uid="{A26662F6-7EDC-4167-B58A-250E8AAB93EB}"/>
    <cellStyle name="Comma 5 2 3 3 3 5 2" xfId="47996" xr:uid="{957D646F-2018-41B7-9CA1-FAFD00717A72}"/>
    <cellStyle name="Comma 5 2 3 3 3 6" xfId="32586" xr:uid="{CCCD40CE-D8D2-4E05-8C2A-05A10E2ADFF1}"/>
    <cellStyle name="Comma 5 2 3 3 4" xfId="2392" xr:uid="{A1F957DB-013D-4AF2-AF6C-5E47968DD26F}"/>
    <cellStyle name="Comma 5 2 3 3 4 2" xfId="6195" xr:uid="{817DD3DB-FDF8-40D8-9477-75B85DB6BDF6}"/>
    <cellStyle name="Comma 5 2 3 3 4 2 2" xfId="14006" xr:uid="{5918CDC0-EBD2-48DC-8E26-8F1E15455D9C}"/>
    <cellStyle name="Comma 5 2 3 3 4 2 2 2" xfId="29417" xr:uid="{1ABC94FD-216E-445D-BFAB-8C337E6D3657}"/>
    <cellStyle name="Comma 5 2 3 3 4 2 2 2 2" xfId="60241" xr:uid="{FBA5D24B-FE75-497A-96F3-BF9A2543F1C5}"/>
    <cellStyle name="Comma 5 2 3 3 4 2 2 3" xfId="44831" xr:uid="{A95D9032-E0F0-44EA-9193-9FC19A602C37}"/>
    <cellStyle name="Comma 5 2 3 3 4 2 3" xfId="21608" xr:uid="{18C1CD4D-FF1D-4B09-ACDB-5D07564825B0}"/>
    <cellStyle name="Comma 5 2 3 3 4 2 3 2" xfId="52432" xr:uid="{420D7D86-081C-45FD-A23E-8CB678D1669F}"/>
    <cellStyle name="Comma 5 2 3 3 4 2 4" xfId="37022" xr:uid="{DD9E2C2A-BC95-4488-8FCC-927C22E6D58B}"/>
    <cellStyle name="Comma 5 2 3 3 4 3" xfId="10203" xr:uid="{12B62E15-24E9-49F1-957C-368990085F27}"/>
    <cellStyle name="Comma 5 2 3 3 4 3 2" xfId="25614" xr:uid="{7637C151-D6B0-4BC2-BE74-F6C515BF4C1F}"/>
    <cellStyle name="Comma 5 2 3 3 4 3 2 2" xfId="56438" xr:uid="{9CB0097E-AB1D-4514-A344-E9F3C1DBB05C}"/>
    <cellStyle name="Comma 5 2 3 3 4 3 3" xfId="41028" xr:uid="{9DB9C764-C62E-4ADC-9860-8367D153213D}"/>
    <cellStyle name="Comma 5 2 3 3 4 4" xfId="17805" xr:uid="{F555434F-F940-4C32-B7E6-DF7CD2038BC9}"/>
    <cellStyle name="Comma 5 2 3 3 4 4 2" xfId="48629" xr:uid="{D9CA158B-8BB0-4034-97FA-BA18A52AA949}"/>
    <cellStyle name="Comma 5 2 3 3 4 5" xfId="33219" xr:uid="{57F92F9F-8B92-42A4-94E7-EF1DE65212BE}"/>
    <cellStyle name="Comma 5 2 3 3 5" xfId="4296" xr:uid="{C7560A56-C1DE-4BB0-AAFD-C103D68E7760}"/>
    <cellStyle name="Comma 5 2 3 3 5 2" xfId="12107" xr:uid="{9A68E9E2-C8FA-47EC-92EB-A47C4C8F80B3}"/>
    <cellStyle name="Comma 5 2 3 3 5 2 2" xfId="27518" xr:uid="{707B42D5-040A-41EF-8F45-089B957AF238}"/>
    <cellStyle name="Comma 5 2 3 3 5 2 2 2" xfId="58342" xr:uid="{64B02FF0-EB87-44FD-A851-E22E1DA5BCB6}"/>
    <cellStyle name="Comma 5 2 3 3 5 2 3" xfId="42932" xr:uid="{DE48BC64-3776-42C9-B4D6-D30D0BCC6C3E}"/>
    <cellStyle name="Comma 5 2 3 3 5 3" xfId="19709" xr:uid="{67318AC5-B451-4D2A-8B7C-C6CBEB783599}"/>
    <cellStyle name="Comma 5 2 3 3 5 3 2" xfId="50533" xr:uid="{47FEF08A-1BE0-43BE-A16B-CA4255AA6339}"/>
    <cellStyle name="Comma 5 2 3 3 5 4" xfId="35123" xr:uid="{A4BBCCD3-BC86-4FA9-98DB-624E5D8648AE}"/>
    <cellStyle name="Comma 5 2 3 3 6" xfId="8304" xr:uid="{444F6669-91DE-41F9-BB99-D5ECE5B1BB8E}"/>
    <cellStyle name="Comma 5 2 3 3 6 2" xfId="23715" xr:uid="{045FF337-7762-4870-87A7-4B4868EA86FD}"/>
    <cellStyle name="Comma 5 2 3 3 6 2 2" xfId="54539" xr:uid="{9A7FEF14-835D-4103-AEC2-828BA50522F5}"/>
    <cellStyle name="Comma 5 2 3 3 6 3" xfId="39129" xr:uid="{AC0B3178-DA0E-475C-A395-809073412C50}"/>
    <cellStyle name="Comma 5 2 3 3 7" xfId="15906" xr:uid="{3C51BAB2-49AD-4916-8A40-0D6AD1D466D1}"/>
    <cellStyle name="Comma 5 2 3 3 7 2" xfId="46730" xr:uid="{2391655D-82B6-4E2F-A916-6A8F9AB7C5D4}"/>
    <cellStyle name="Comma 5 2 3 3 8" xfId="31320" xr:uid="{F66FD9DA-8D4E-43E2-8240-BDB2220C981B}"/>
    <cellStyle name="Comma 5 2 3 4" xfId="913" xr:uid="{E6B4BF14-A8A2-485E-9A6D-3CF392D9D215}"/>
    <cellStyle name="Comma 5 2 3 4 2" xfId="2812" xr:uid="{10C688D0-0109-4755-846B-44C40C5125D2}"/>
    <cellStyle name="Comma 5 2 3 4 2 2" xfId="6615" xr:uid="{D887C7D2-5A3B-49CD-BBBB-64131CD99640}"/>
    <cellStyle name="Comma 5 2 3 4 2 2 2" xfId="14426" xr:uid="{4F7A3BB1-54F4-4CD8-8DB5-A6BD823F2EF7}"/>
    <cellStyle name="Comma 5 2 3 4 2 2 2 2" xfId="29837" xr:uid="{6C304C7D-D3CB-4171-8156-0F7B3300AB95}"/>
    <cellStyle name="Comma 5 2 3 4 2 2 2 2 2" xfId="60661" xr:uid="{1F499CCF-EC4C-4703-932B-2DD3719BF405}"/>
    <cellStyle name="Comma 5 2 3 4 2 2 2 3" xfId="45251" xr:uid="{01FC3ED7-75E2-4915-B14C-733D707BB5FD}"/>
    <cellStyle name="Comma 5 2 3 4 2 2 3" xfId="22028" xr:uid="{066824A6-DCA3-4776-B2D8-0157AAE89D54}"/>
    <cellStyle name="Comma 5 2 3 4 2 2 3 2" xfId="52852" xr:uid="{80848205-6A60-40D1-B985-C97F2FBA83C0}"/>
    <cellStyle name="Comma 5 2 3 4 2 2 4" xfId="37442" xr:uid="{7637E251-C328-4D75-B6CB-E2CBD44C0314}"/>
    <cellStyle name="Comma 5 2 3 4 2 3" xfId="10623" xr:uid="{41A02B5A-34B8-4BA5-8859-5B487A9D32BA}"/>
    <cellStyle name="Comma 5 2 3 4 2 3 2" xfId="26034" xr:uid="{F08E503C-34B3-40F9-B24A-6A77BBCB35A2}"/>
    <cellStyle name="Comma 5 2 3 4 2 3 2 2" xfId="56858" xr:uid="{E8F07F11-5D87-4898-AE60-39E121E24D1C}"/>
    <cellStyle name="Comma 5 2 3 4 2 3 3" xfId="41448" xr:uid="{259AF2C1-150A-45DE-80FE-CEB48DEE1B05}"/>
    <cellStyle name="Comma 5 2 3 4 2 4" xfId="18225" xr:uid="{377DCEDE-BECF-4C90-8FCE-7006BB21CBA7}"/>
    <cellStyle name="Comma 5 2 3 4 2 4 2" xfId="49049" xr:uid="{376F631F-0891-42CE-A9DF-05E1AB9813BF}"/>
    <cellStyle name="Comma 5 2 3 4 2 5" xfId="33639" xr:uid="{AF333644-2A0E-46E0-9788-49CDE1B3BAD3}"/>
    <cellStyle name="Comma 5 2 3 4 3" xfId="4716" xr:uid="{36E869EC-A02C-4FF2-9A3A-0A45563C41FF}"/>
    <cellStyle name="Comma 5 2 3 4 3 2" xfId="12527" xr:uid="{5A69D840-EAA5-478C-B8B8-F6730F2099F8}"/>
    <cellStyle name="Comma 5 2 3 4 3 2 2" xfId="27938" xr:uid="{97028B43-2992-4157-8511-76363F93E8AC}"/>
    <cellStyle name="Comma 5 2 3 4 3 2 2 2" xfId="58762" xr:uid="{46212C88-A95F-497C-BFF4-95797FFFA900}"/>
    <cellStyle name="Comma 5 2 3 4 3 2 3" xfId="43352" xr:uid="{02602D2F-1A9F-4C52-9F00-B34735B2CF73}"/>
    <cellStyle name="Comma 5 2 3 4 3 3" xfId="20129" xr:uid="{8840C6DC-7C59-4680-87E5-2D539AA846FB}"/>
    <cellStyle name="Comma 5 2 3 4 3 3 2" xfId="50953" xr:uid="{80310542-5A45-4220-9F11-921166DB441B}"/>
    <cellStyle name="Comma 5 2 3 4 3 4" xfId="35543" xr:uid="{1DEA83F1-902E-4858-94D3-492B1DD62DC9}"/>
    <cellStyle name="Comma 5 2 3 4 4" xfId="8724" xr:uid="{FF11BE5A-D56B-4E8F-9ED4-E48C733C5409}"/>
    <cellStyle name="Comma 5 2 3 4 4 2" xfId="24135" xr:uid="{9453E380-21F5-455C-9DF0-8FE714250BF2}"/>
    <cellStyle name="Comma 5 2 3 4 4 2 2" xfId="54959" xr:uid="{20B3A1CA-9D9D-4710-8668-EA4D68453522}"/>
    <cellStyle name="Comma 5 2 3 4 4 3" xfId="39549" xr:uid="{80289AB0-A8A4-4611-9D93-D64AC5DE106D}"/>
    <cellStyle name="Comma 5 2 3 4 5" xfId="16326" xr:uid="{F84DACB3-C38B-4DBE-883F-ED8CC2ED52E1}"/>
    <cellStyle name="Comma 5 2 3 4 5 2" xfId="47150" xr:uid="{946871C0-9096-47CB-BB0F-0C668CF88104}"/>
    <cellStyle name="Comma 5 2 3 4 6" xfId="31740" xr:uid="{A12B6CE9-02CC-4A17-80E0-84F84156B28B}"/>
    <cellStyle name="Comma 5 2 3 5" xfId="1546" xr:uid="{5C8D6CCF-4C8A-42C4-B52E-18081900A06F}"/>
    <cellStyle name="Comma 5 2 3 5 2" xfId="3445" xr:uid="{D922AE6E-73AD-4380-BB7A-859CFDA914E5}"/>
    <cellStyle name="Comma 5 2 3 5 2 2" xfId="7248" xr:uid="{EABDC29C-9B87-4A11-9242-233687458F9C}"/>
    <cellStyle name="Comma 5 2 3 5 2 2 2" xfId="15059" xr:uid="{FEDD2A90-75EE-4A26-B918-F4B70E705248}"/>
    <cellStyle name="Comma 5 2 3 5 2 2 2 2" xfId="30470" xr:uid="{68AC4E5C-16D7-4486-A3A8-A53F5D836529}"/>
    <cellStyle name="Comma 5 2 3 5 2 2 2 2 2" xfId="61294" xr:uid="{88C7CB87-66A2-4896-AA93-578238C825B1}"/>
    <cellStyle name="Comma 5 2 3 5 2 2 2 3" xfId="45884" xr:uid="{AFF9A739-B8DF-493B-9503-97C398F3A867}"/>
    <cellStyle name="Comma 5 2 3 5 2 2 3" xfId="22661" xr:uid="{CD249F1A-7B5B-4FEA-A9A4-670F7506C1F6}"/>
    <cellStyle name="Comma 5 2 3 5 2 2 3 2" xfId="53485" xr:uid="{0480C58D-8F1A-4364-A59C-37E0D960D4BB}"/>
    <cellStyle name="Comma 5 2 3 5 2 2 4" xfId="38075" xr:uid="{A4D397A0-2A81-496C-B7C4-B98F5F143425}"/>
    <cellStyle name="Comma 5 2 3 5 2 3" xfId="11256" xr:uid="{443F0F29-8110-44DD-A759-6F058DA35B29}"/>
    <cellStyle name="Comma 5 2 3 5 2 3 2" xfId="26667" xr:uid="{C75B2D3E-5247-4A5E-A688-A407A47621E3}"/>
    <cellStyle name="Comma 5 2 3 5 2 3 2 2" xfId="57491" xr:uid="{D4BE1763-044A-4F3C-90AF-14F16C712B72}"/>
    <cellStyle name="Comma 5 2 3 5 2 3 3" xfId="42081" xr:uid="{47461AC0-D409-4047-A4DB-B304A5FCB3AE}"/>
    <cellStyle name="Comma 5 2 3 5 2 4" xfId="18858" xr:uid="{3E5A2D90-A48F-4A48-8BA6-DE02E59AD433}"/>
    <cellStyle name="Comma 5 2 3 5 2 4 2" xfId="49682" xr:uid="{C036A764-872E-4559-B249-C3DC7E3DE873}"/>
    <cellStyle name="Comma 5 2 3 5 2 5" xfId="34272" xr:uid="{6D67234F-ED45-4C68-8F18-830D30381BC4}"/>
    <cellStyle name="Comma 5 2 3 5 3" xfId="5349" xr:uid="{3666A01A-6672-4D06-9F03-A0329CCE6C44}"/>
    <cellStyle name="Comma 5 2 3 5 3 2" xfId="13160" xr:uid="{E62D9789-DA56-41D5-9EE3-401E4004AFAD}"/>
    <cellStyle name="Comma 5 2 3 5 3 2 2" xfId="28571" xr:uid="{371E0E87-03F7-4F58-9667-4AD73E0EAC84}"/>
    <cellStyle name="Comma 5 2 3 5 3 2 2 2" xfId="59395" xr:uid="{CF1A9EF3-B310-4665-A16A-7BC2A5DD1CF7}"/>
    <cellStyle name="Comma 5 2 3 5 3 2 3" xfId="43985" xr:uid="{ACFA8C5A-C845-4E3D-BF66-19549C2D8617}"/>
    <cellStyle name="Comma 5 2 3 5 3 3" xfId="20762" xr:uid="{7536B4B0-B3FF-4A52-BA46-67CDE2E17365}"/>
    <cellStyle name="Comma 5 2 3 5 3 3 2" xfId="51586" xr:uid="{691B62CA-F9AF-42C6-A91C-9F013F92F193}"/>
    <cellStyle name="Comma 5 2 3 5 3 4" xfId="36176" xr:uid="{55D34DAE-3761-4DE1-BF04-7E59DE585C4B}"/>
    <cellStyle name="Comma 5 2 3 5 4" xfId="9357" xr:uid="{633B8814-9117-45FB-821D-7091E8D6D8AC}"/>
    <cellStyle name="Comma 5 2 3 5 4 2" xfId="24768" xr:uid="{C9AC679D-9A43-405C-817B-766BE12CF51D}"/>
    <cellStyle name="Comma 5 2 3 5 4 2 2" xfId="55592" xr:uid="{EF61E5DA-9995-4509-9BDC-595F0D784B10}"/>
    <cellStyle name="Comma 5 2 3 5 4 3" xfId="40182" xr:uid="{E0D322C8-DA19-44E5-B79B-FE59515C2721}"/>
    <cellStyle name="Comma 5 2 3 5 5" xfId="16959" xr:uid="{F1426091-2E9B-4A30-A418-BBD9A9929019}"/>
    <cellStyle name="Comma 5 2 3 5 5 2" xfId="47783" xr:uid="{656F10D4-E2AC-454F-A551-793060107D38}"/>
    <cellStyle name="Comma 5 2 3 5 6" xfId="32373" xr:uid="{EAEC0B4E-83AD-448E-8BC5-9520346FDEA1}"/>
    <cellStyle name="Comma 5 2 3 6" xfId="2179" xr:uid="{4AC92443-7D3A-45D7-B248-3AACD85A3F44}"/>
    <cellStyle name="Comma 5 2 3 6 2" xfId="5982" xr:uid="{7DEACE8E-A577-499E-B1B4-5D4010A3FA83}"/>
    <cellStyle name="Comma 5 2 3 6 2 2" xfId="13793" xr:uid="{3B827767-499E-4EAA-80F6-65280331EF40}"/>
    <cellStyle name="Comma 5 2 3 6 2 2 2" xfId="29204" xr:uid="{32B983D3-3319-4222-80DA-2525AD77FF71}"/>
    <cellStyle name="Comma 5 2 3 6 2 2 2 2" xfId="60028" xr:uid="{558FD09F-4556-4851-B1CB-4BF48CF6F3BA}"/>
    <cellStyle name="Comma 5 2 3 6 2 2 3" xfId="44618" xr:uid="{A99DDF06-DDDE-44FC-BBB3-62DBFE2A564C}"/>
    <cellStyle name="Comma 5 2 3 6 2 3" xfId="21395" xr:uid="{51CF23F3-B990-48BC-82C5-BE8017F5F332}"/>
    <cellStyle name="Comma 5 2 3 6 2 3 2" xfId="52219" xr:uid="{2A56FAB5-65B7-4611-98E0-90BD96B1AE6A}"/>
    <cellStyle name="Comma 5 2 3 6 2 4" xfId="36809" xr:uid="{C84AFA66-270C-4E30-AFD2-15CB942A84A9}"/>
    <cellStyle name="Comma 5 2 3 6 3" xfId="9990" xr:uid="{EAF4A98C-B21E-4577-B210-599CE3E87453}"/>
    <cellStyle name="Comma 5 2 3 6 3 2" xfId="25401" xr:uid="{E5CC1028-921B-4517-932A-F54782C33063}"/>
    <cellStyle name="Comma 5 2 3 6 3 2 2" xfId="56225" xr:uid="{CD74068A-DCC5-4A06-B527-7D7D14879DEE}"/>
    <cellStyle name="Comma 5 2 3 6 3 3" xfId="40815" xr:uid="{919074BE-7B8E-4ADF-8D6E-D38CEAFB0A14}"/>
    <cellStyle name="Comma 5 2 3 6 4" xfId="17592" xr:uid="{8C798014-53A4-4D69-86E0-EF7174EF5D95}"/>
    <cellStyle name="Comma 5 2 3 6 4 2" xfId="48416" xr:uid="{E4C96D2F-D27F-4FDF-B262-8EA5EA80CB56}"/>
    <cellStyle name="Comma 5 2 3 6 5" xfId="33006" xr:uid="{F9EEAE26-E101-4E4E-B721-900312469C3B}"/>
    <cellStyle name="Comma 5 2 3 7" xfId="4083" xr:uid="{30D48C06-6FCC-4CAE-9338-EDC3A2CC1E23}"/>
    <cellStyle name="Comma 5 2 3 7 2" xfId="11894" xr:uid="{B4A83276-1309-4D23-9E2E-8A33B6422DDC}"/>
    <cellStyle name="Comma 5 2 3 7 2 2" xfId="27305" xr:uid="{8DD0E33E-715F-4F4E-9410-683200A06BAF}"/>
    <cellStyle name="Comma 5 2 3 7 2 2 2" xfId="58129" xr:uid="{EF3A7D96-BFAA-4553-88C5-86B7878C9BA1}"/>
    <cellStyle name="Comma 5 2 3 7 2 3" xfId="42719" xr:uid="{1F1B06EC-EA60-4A37-A00D-4F6FD83D7418}"/>
    <cellStyle name="Comma 5 2 3 7 3" xfId="19496" xr:uid="{6AB84E55-6F16-416A-90AD-4521DAEAA8FE}"/>
    <cellStyle name="Comma 5 2 3 7 3 2" xfId="50320" xr:uid="{45B42178-3DF3-4037-9589-4DAA586373C3}"/>
    <cellStyle name="Comma 5 2 3 7 4" xfId="34910" xr:uid="{DC0BF24A-8458-4166-A596-1794DBC673BC}"/>
    <cellStyle name="Comma 5 2 3 8" xfId="8091" xr:uid="{92ADE0A5-68E9-45E2-898E-10061A8AA914}"/>
    <cellStyle name="Comma 5 2 3 8 2" xfId="23502" xr:uid="{6B9A3C87-9250-43C6-8154-FA319AC25838}"/>
    <cellStyle name="Comma 5 2 3 8 2 2" xfId="54326" xr:uid="{4BBB181A-20DB-4FE3-8BEF-F91FA0ED7F07}"/>
    <cellStyle name="Comma 5 2 3 8 3" xfId="38916" xr:uid="{DE068F1D-D16E-4F12-9E33-BAC385DCF925}"/>
    <cellStyle name="Comma 5 2 3 9" xfId="7882" xr:uid="{B0C87A94-9029-4FB1-A434-0952DDF74D5E}"/>
    <cellStyle name="Comma 5 2 3 9 2" xfId="23293" xr:uid="{6030D478-A41C-40AC-B43C-140E0AC2FC5B}"/>
    <cellStyle name="Comma 5 2 3 9 2 2" xfId="54117" xr:uid="{998FDCC5-3E7C-432F-9F2F-4826B6E3D270}"/>
    <cellStyle name="Comma 5 2 3 9 3" xfId="38707" xr:uid="{EA2E4E68-98C2-49B9-862B-A478D95B7964}"/>
    <cellStyle name="Comma 5 2 4" xfId="191" xr:uid="{BC6CBDA4-C577-4F4F-85F8-D431383BBBDC}"/>
    <cellStyle name="Comma 5 2 4 10" xfId="15613" xr:uid="{C82BA065-E2F4-40D4-8B23-73FF375FDC33}"/>
    <cellStyle name="Comma 5 2 4 10 2" xfId="46437" xr:uid="{BDB41053-36B7-4750-94F5-A73FEF5330FA}"/>
    <cellStyle name="Comma 5 2 4 11" xfId="31027" xr:uid="{EA4C2B71-D92C-46F7-8FEB-7C5A4B0B92B8}"/>
    <cellStyle name="Comma 5 2 4 2" xfId="622" xr:uid="{861E1449-BBC4-45BB-B9A5-D52D8BF5C0EA}"/>
    <cellStyle name="Comma 5 2 4 2 2" xfId="1255" xr:uid="{75F8214E-FA98-4138-96C5-C52C52A2CC59}"/>
    <cellStyle name="Comma 5 2 4 2 2 2" xfId="3154" xr:uid="{52B2459B-74B5-4A36-9CC5-7D5241FA6A27}"/>
    <cellStyle name="Comma 5 2 4 2 2 2 2" xfId="6957" xr:uid="{289A0CCF-79B7-43E8-A123-C74CBE079D55}"/>
    <cellStyle name="Comma 5 2 4 2 2 2 2 2" xfId="14768" xr:uid="{14A9432A-5A9B-4907-A744-2E419F226018}"/>
    <cellStyle name="Comma 5 2 4 2 2 2 2 2 2" xfId="30179" xr:uid="{64D88ABE-4918-43A5-924E-14837573B5E2}"/>
    <cellStyle name="Comma 5 2 4 2 2 2 2 2 2 2" xfId="61003" xr:uid="{F91B3AA4-0D7E-4F36-812B-E39A3C8015F3}"/>
    <cellStyle name="Comma 5 2 4 2 2 2 2 2 3" xfId="45593" xr:uid="{4564FF18-928F-4C08-B868-F5F354BBCD83}"/>
    <cellStyle name="Comma 5 2 4 2 2 2 2 3" xfId="22370" xr:uid="{503C2CC2-6B07-42D5-9E05-B01615BB90C9}"/>
    <cellStyle name="Comma 5 2 4 2 2 2 2 3 2" xfId="53194" xr:uid="{23441073-8A07-4898-AA6C-779E12C3F221}"/>
    <cellStyle name="Comma 5 2 4 2 2 2 2 4" xfId="37784" xr:uid="{6A883333-7B1F-4CF2-8916-FF9E161ED25D}"/>
    <cellStyle name="Comma 5 2 4 2 2 2 3" xfId="10965" xr:uid="{DA620388-A1E5-46AF-8DD7-6005D0A0E92D}"/>
    <cellStyle name="Comma 5 2 4 2 2 2 3 2" xfId="26376" xr:uid="{49EFD287-C0A1-49A9-B22F-039D7016F58D}"/>
    <cellStyle name="Comma 5 2 4 2 2 2 3 2 2" xfId="57200" xr:uid="{1F192D3D-CB28-4EB7-A85A-1BD16E7733D2}"/>
    <cellStyle name="Comma 5 2 4 2 2 2 3 3" xfId="41790" xr:uid="{62CC9419-59C7-4CF2-B2D6-392D5739424E}"/>
    <cellStyle name="Comma 5 2 4 2 2 2 4" xfId="18567" xr:uid="{59C3756C-3619-442D-A144-2ED3D25D27DE}"/>
    <cellStyle name="Comma 5 2 4 2 2 2 4 2" xfId="49391" xr:uid="{69B56670-0E78-4883-97AF-1727ECC29181}"/>
    <cellStyle name="Comma 5 2 4 2 2 2 5" xfId="33981" xr:uid="{1B1045C9-AC91-4797-9890-6DE1EABB2ABB}"/>
    <cellStyle name="Comma 5 2 4 2 2 3" xfId="5058" xr:uid="{D2713BD5-5D8C-4856-B986-2DF27F23FB4A}"/>
    <cellStyle name="Comma 5 2 4 2 2 3 2" xfId="12869" xr:uid="{F394D9BF-CEB6-45A8-91BE-A1B73FA09ECF}"/>
    <cellStyle name="Comma 5 2 4 2 2 3 2 2" xfId="28280" xr:uid="{43BE281E-42DE-40F8-AB8C-79CC7E9A7843}"/>
    <cellStyle name="Comma 5 2 4 2 2 3 2 2 2" xfId="59104" xr:uid="{4740F89D-6AC4-42B5-BD53-08D196191449}"/>
    <cellStyle name="Comma 5 2 4 2 2 3 2 3" xfId="43694" xr:uid="{9729EB58-0FF7-42CB-97A9-EF3F33BF23D1}"/>
    <cellStyle name="Comma 5 2 4 2 2 3 3" xfId="20471" xr:uid="{2EAB88E3-D80A-48D4-8CA1-00A8D762F8DA}"/>
    <cellStyle name="Comma 5 2 4 2 2 3 3 2" xfId="51295" xr:uid="{C835083D-070F-4621-A93B-D0F393EF07A5}"/>
    <cellStyle name="Comma 5 2 4 2 2 3 4" xfId="35885" xr:uid="{160E9C37-B78E-4E06-BEF0-4F7E83A5FC03}"/>
    <cellStyle name="Comma 5 2 4 2 2 4" xfId="9066" xr:uid="{90AA3B40-8B3D-4178-ABC6-0BFC1E7F5F29}"/>
    <cellStyle name="Comma 5 2 4 2 2 4 2" xfId="24477" xr:uid="{CF0C349F-E2FE-4E5A-9C5B-0B0A0A9D09E4}"/>
    <cellStyle name="Comma 5 2 4 2 2 4 2 2" xfId="55301" xr:uid="{338E9715-648B-47FC-8E7F-EB93FAEED4BF}"/>
    <cellStyle name="Comma 5 2 4 2 2 4 3" xfId="39891" xr:uid="{DE2DF4C5-C496-4CD8-BD70-5DE17D318258}"/>
    <cellStyle name="Comma 5 2 4 2 2 5" xfId="16668" xr:uid="{D50B2AEE-3E28-40D0-8A44-D7E49D8EA189}"/>
    <cellStyle name="Comma 5 2 4 2 2 5 2" xfId="47492" xr:uid="{AF8231C9-17B1-4795-B143-680818823792}"/>
    <cellStyle name="Comma 5 2 4 2 2 6" xfId="32082" xr:uid="{C77E31CB-CCBC-4EE9-9327-6DACE9ABB64C}"/>
    <cellStyle name="Comma 5 2 4 2 3" xfId="1888" xr:uid="{D37D19DF-3AD8-4DB3-AC8F-1FB53A551F15}"/>
    <cellStyle name="Comma 5 2 4 2 3 2" xfId="3787" xr:uid="{10B47F83-2370-4116-83E0-F84FE27CA96E}"/>
    <cellStyle name="Comma 5 2 4 2 3 2 2" xfId="7590" xr:uid="{A6FDDA92-7521-4E31-869C-4EFFCB2E7385}"/>
    <cellStyle name="Comma 5 2 4 2 3 2 2 2" xfId="15401" xr:uid="{EA24D284-746E-4374-86A9-07D917E5A780}"/>
    <cellStyle name="Comma 5 2 4 2 3 2 2 2 2" xfId="30812" xr:uid="{824858DC-E2F8-4379-8C56-715E351539A2}"/>
    <cellStyle name="Comma 5 2 4 2 3 2 2 2 2 2" xfId="61636" xr:uid="{BAA48BAE-3CA5-412F-8E6C-AB51C66F0557}"/>
    <cellStyle name="Comma 5 2 4 2 3 2 2 2 3" xfId="46226" xr:uid="{0F5D1C15-BF45-44DE-8737-AFA31196E45C}"/>
    <cellStyle name="Comma 5 2 4 2 3 2 2 3" xfId="23003" xr:uid="{D2765875-321A-4DE5-8901-F979BDC1E862}"/>
    <cellStyle name="Comma 5 2 4 2 3 2 2 3 2" xfId="53827" xr:uid="{70CD1A3A-E540-452A-A304-71A7BFC23E5C}"/>
    <cellStyle name="Comma 5 2 4 2 3 2 2 4" xfId="38417" xr:uid="{E4B97659-1E86-444C-9667-872BAC5AD53C}"/>
    <cellStyle name="Comma 5 2 4 2 3 2 3" xfId="11598" xr:uid="{5747D221-CDE7-49AD-BA03-4DB4D472CED3}"/>
    <cellStyle name="Comma 5 2 4 2 3 2 3 2" xfId="27009" xr:uid="{5571EFFB-3309-412D-A1A2-5EE53E557760}"/>
    <cellStyle name="Comma 5 2 4 2 3 2 3 2 2" xfId="57833" xr:uid="{83685D14-23EB-4731-AE92-B957EDFA7CD9}"/>
    <cellStyle name="Comma 5 2 4 2 3 2 3 3" xfId="42423" xr:uid="{6BBC0659-F070-4562-A32D-505FB37174F1}"/>
    <cellStyle name="Comma 5 2 4 2 3 2 4" xfId="19200" xr:uid="{AC21DCE3-3FB7-4B0F-914F-2DB1B97C8C62}"/>
    <cellStyle name="Comma 5 2 4 2 3 2 4 2" xfId="50024" xr:uid="{7C3F3DCC-C1EC-4709-81A9-873D70636D96}"/>
    <cellStyle name="Comma 5 2 4 2 3 2 5" xfId="34614" xr:uid="{04AFD342-411E-48C5-952F-71A180D0EE0F}"/>
    <cellStyle name="Comma 5 2 4 2 3 3" xfId="5691" xr:uid="{DC03EE03-54DD-437D-9BBB-B2C243C4CA98}"/>
    <cellStyle name="Comma 5 2 4 2 3 3 2" xfId="13502" xr:uid="{8CBBD222-DA1D-457D-8F4B-73090E39D8CF}"/>
    <cellStyle name="Comma 5 2 4 2 3 3 2 2" xfId="28913" xr:uid="{8F1886E7-0755-4D5D-9135-B9BA117606A9}"/>
    <cellStyle name="Comma 5 2 4 2 3 3 2 2 2" xfId="59737" xr:uid="{D404E2B6-2C08-48E0-A262-B7F4B1A0A86D}"/>
    <cellStyle name="Comma 5 2 4 2 3 3 2 3" xfId="44327" xr:uid="{EDDA79A6-0C71-4146-A1BA-9E882F79585D}"/>
    <cellStyle name="Comma 5 2 4 2 3 3 3" xfId="21104" xr:uid="{D23F52AD-2EE1-4E4C-853B-3BEFE5158B50}"/>
    <cellStyle name="Comma 5 2 4 2 3 3 3 2" xfId="51928" xr:uid="{D94E3B15-6190-4650-A334-F4BB31D29BD3}"/>
    <cellStyle name="Comma 5 2 4 2 3 3 4" xfId="36518" xr:uid="{B78D7CB4-0CC5-4568-A5D2-89EE9A1DC3B2}"/>
    <cellStyle name="Comma 5 2 4 2 3 4" xfId="9699" xr:uid="{14761828-C37D-4A6B-98D6-C98A6B23DC86}"/>
    <cellStyle name="Comma 5 2 4 2 3 4 2" xfId="25110" xr:uid="{E7EE91F6-D52B-4A73-958F-351C44DDF400}"/>
    <cellStyle name="Comma 5 2 4 2 3 4 2 2" xfId="55934" xr:uid="{D1D08EF5-C3AA-4115-9CD9-9314B1169315}"/>
    <cellStyle name="Comma 5 2 4 2 3 4 3" xfId="40524" xr:uid="{9E5A3CF5-E979-4145-99D3-E9B7FC3A32C2}"/>
    <cellStyle name="Comma 5 2 4 2 3 5" xfId="17301" xr:uid="{F3AA0FBB-42B0-4EEF-9352-55FC2D4113B3}"/>
    <cellStyle name="Comma 5 2 4 2 3 5 2" xfId="48125" xr:uid="{1773C4BD-D0AA-4B77-A957-51126A469A89}"/>
    <cellStyle name="Comma 5 2 4 2 3 6" xfId="32715" xr:uid="{0007970F-20AF-4BB3-AE35-38A8F7AD2F89}"/>
    <cellStyle name="Comma 5 2 4 2 4" xfId="2521" xr:uid="{F8A585EE-8DE1-487E-842F-35AD1061BD27}"/>
    <cellStyle name="Comma 5 2 4 2 4 2" xfId="6324" xr:uid="{003B1E3B-78B0-4E27-8E72-DC9BA408B6FB}"/>
    <cellStyle name="Comma 5 2 4 2 4 2 2" xfId="14135" xr:uid="{34A4D4A0-F796-4C9B-8388-D9FD84D05207}"/>
    <cellStyle name="Comma 5 2 4 2 4 2 2 2" xfId="29546" xr:uid="{01696EB5-893C-4D96-A0BD-82E4E14069F0}"/>
    <cellStyle name="Comma 5 2 4 2 4 2 2 2 2" xfId="60370" xr:uid="{C3C17462-0534-43B9-B2C1-A4A8F42C97F6}"/>
    <cellStyle name="Comma 5 2 4 2 4 2 2 3" xfId="44960" xr:uid="{B96160B9-B9A1-465A-A9E5-66A67A8004E3}"/>
    <cellStyle name="Comma 5 2 4 2 4 2 3" xfId="21737" xr:uid="{AB440FF0-9F9B-47CD-AA7E-86667232B8B1}"/>
    <cellStyle name="Comma 5 2 4 2 4 2 3 2" xfId="52561" xr:uid="{3545FD33-BC81-4449-A926-FE907E8F1E60}"/>
    <cellStyle name="Comma 5 2 4 2 4 2 4" xfId="37151" xr:uid="{3AAD7DD0-C839-421E-AA24-96AC8832D93D}"/>
    <cellStyle name="Comma 5 2 4 2 4 3" xfId="10332" xr:uid="{CB58C30A-E5EF-4F23-8E7B-AA265D59EC0E}"/>
    <cellStyle name="Comma 5 2 4 2 4 3 2" xfId="25743" xr:uid="{F04D95A0-D9CE-48A3-8A2F-1D00CA075B79}"/>
    <cellStyle name="Comma 5 2 4 2 4 3 2 2" xfId="56567" xr:uid="{F1386490-E4C2-456F-904E-12379FEFFBF8}"/>
    <cellStyle name="Comma 5 2 4 2 4 3 3" xfId="41157" xr:uid="{1314F119-5AD8-4200-888E-DC0924EF1680}"/>
    <cellStyle name="Comma 5 2 4 2 4 4" xfId="17934" xr:uid="{974E6566-5AD1-41EF-AFD8-5890D69FF1DF}"/>
    <cellStyle name="Comma 5 2 4 2 4 4 2" xfId="48758" xr:uid="{15DF96D9-77E6-43D7-B6A4-7CF2B280D6BB}"/>
    <cellStyle name="Comma 5 2 4 2 4 5" xfId="33348" xr:uid="{0C1DF55E-0EEA-4CB1-B106-C96896C4F576}"/>
    <cellStyle name="Comma 5 2 4 2 5" xfId="4425" xr:uid="{3385BA3C-A740-481E-99FA-9ACF23613660}"/>
    <cellStyle name="Comma 5 2 4 2 5 2" xfId="12236" xr:uid="{BF778A55-18EC-461E-8F3E-CD11861D8C4B}"/>
    <cellStyle name="Comma 5 2 4 2 5 2 2" xfId="27647" xr:uid="{8402BE00-11D2-4A41-8C52-8E56C43798DB}"/>
    <cellStyle name="Comma 5 2 4 2 5 2 2 2" xfId="58471" xr:uid="{47BFF97A-2703-4E73-817F-91D01F6B5C0A}"/>
    <cellStyle name="Comma 5 2 4 2 5 2 3" xfId="43061" xr:uid="{871CAD31-757D-4518-B5AA-CBE11C6D89FF}"/>
    <cellStyle name="Comma 5 2 4 2 5 3" xfId="19838" xr:uid="{BC878AA2-6F72-455E-828E-1EA79840F0C8}"/>
    <cellStyle name="Comma 5 2 4 2 5 3 2" xfId="50662" xr:uid="{5CACA8CC-D24E-4BB0-9A30-1F73070B2195}"/>
    <cellStyle name="Comma 5 2 4 2 5 4" xfId="35252" xr:uid="{A063F3E9-78E7-48A0-9D76-29FDE4E48482}"/>
    <cellStyle name="Comma 5 2 4 2 6" xfId="8433" xr:uid="{D1C5D0D2-268C-4FA9-95D4-1689F74BE9E6}"/>
    <cellStyle name="Comma 5 2 4 2 6 2" xfId="23844" xr:uid="{B1F49326-EC2E-4C20-9015-F1F9A8A7A59B}"/>
    <cellStyle name="Comma 5 2 4 2 6 2 2" xfId="54668" xr:uid="{78D7B4ED-B5B8-47E7-B51F-9D09EDB210AE}"/>
    <cellStyle name="Comma 5 2 4 2 6 3" xfId="39258" xr:uid="{EA5E84FD-8A06-493B-BA1D-32F379313EFA}"/>
    <cellStyle name="Comma 5 2 4 2 7" xfId="16035" xr:uid="{ECBC868E-1CAD-4AA5-A79D-7C1586D89B87}"/>
    <cellStyle name="Comma 5 2 4 2 7 2" xfId="46859" xr:uid="{375CDD87-EC16-4737-A4F3-51D51D58A3F7}"/>
    <cellStyle name="Comma 5 2 4 2 8" xfId="31449" xr:uid="{2303E3E9-8D7D-40AB-BAFF-FF423F6A4098}"/>
    <cellStyle name="Comma 5 2 4 3" xfId="413" xr:uid="{06953927-E104-401E-9B25-CBCA688742FF}"/>
    <cellStyle name="Comma 5 2 4 3 2" xfId="1046" xr:uid="{477FE03E-F956-4DF0-8373-C291DDF3FF11}"/>
    <cellStyle name="Comma 5 2 4 3 2 2" xfId="2945" xr:uid="{B1D17DB5-62E4-492B-886A-A8EA0C6C7C28}"/>
    <cellStyle name="Comma 5 2 4 3 2 2 2" xfId="6748" xr:uid="{62463FC5-A117-4652-A14A-BC4EFDDFF09C}"/>
    <cellStyle name="Comma 5 2 4 3 2 2 2 2" xfId="14559" xr:uid="{51A64D02-BDB9-4425-93B2-831C0A710656}"/>
    <cellStyle name="Comma 5 2 4 3 2 2 2 2 2" xfId="29970" xr:uid="{CF5C8145-2393-4DB8-9F10-0F304FD24146}"/>
    <cellStyle name="Comma 5 2 4 3 2 2 2 2 2 2" xfId="60794" xr:uid="{B4C34C6B-1D73-4A06-AC23-24E86D4374B5}"/>
    <cellStyle name="Comma 5 2 4 3 2 2 2 2 3" xfId="45384" xr:uid="{7BBC39B4-10D6-4564-9CD0-BC681A6CD4D0}"/>
    <cellStyle name="Comma 5 2 4 3 2 2 2 3" xfId="22161" xr:uid="{CB1815AC-F95B-4210-B0B8-21AA88556B68}"/>
    <cellStyle name="Comma 5 2 4 3 2 2 2 3 2" xfId="52985" xr:uid="{ED96F33E-937C-430E-98BF-37FD70F3B809}"/>
    <cellStyle name="Comma 5 2 4 3 2 2 2 4" xfId="37575" xr:uid="{3B9E01DE-FBAC-477F-B904-A805C850CA9B}"/>
    <cellStyle name="Comma 5 2 4 3 2 2 3" xfId="10756" xr:uid="{6256999C-C192-41BD-B583-76038F92EFB1}"/>
    <cellStyle name="Comma 5 2 4 3 2 2 3 2" xfId="26167" xr:uid="{6FD56F95-AEE5-4475-9DCA-B40769D24671}"/>
    <cellStyle name="Comma 5 2 4 3 2 2 3 2 2" xfId="56991" xr:uid="{33197A7F-0CF3-4EC6-B3F8-E1624F931E7C}"/>
    <cellStyle name="Comma 5 2 4 3 2 2 3 3" xfId="41581" xr:uid="{75CC37DF-ECA0-446A-A753-B2ED72EC2833}"/>
    <cellStyle name="Comma 5 2 4 3 2 2 4" xfId="18358" xr:uid="{2E19F79D-5A60-4D22-B1D2-3BF91F02D4E1}"/>
    <cellStyle name="Comma 5 2 4 3 2 2 4 2" xfId="49182" xr:uid="{2F5234E1-6FD4-4844-AB74-B5D8F30E0658}"/>
    <cellStyle name="Comma 5 2 4 3 2 2 5" xfId="33772" xr:uid="{E59F2313-823D-4044-A614-58E39FB400D1}"/>
    <cellStyle name="Comma 5 2 4 3 2 3" xfId="4849" xr:uid="{C23B7FA1-F76B-455D-A0CC-3D3C99434F7D}"/>
    <cellStyle name="Comma 5 2 4 3 2 3 2" xfId="12660" xr:uid="{A9870E36-68CC-4564-9FC2-E9CF0CFDD969}"/>
    <cellStyle name="Comma 5 2 4 3 2 3 2 2" xfId="28071" xr:uid="{F77EDE31-40E5-4394-865B-8831AE449505}"/>
    <cellStyle name="Comma 5 2 4 3 2 3 2 2 2" xfId="58895" xr:uid="{EF9E84CD-A1A6-4A61-BC4A-460510B9D529}"/>
    <cellStyle name="Comma 5 2 4 3 2 3 2 3" xfId="43485" xr:uid="{6D8296CB-5EE3-42B1-95BE-F92776006E5F}"/>
    <cellStyle name="Comma 5 2 4 3 2 3 3" xfId="20262" xr:uid="{8C779460-F399-42EA-9F19-CCD26F617341}"/>
    <cellStyle name="Comma 5 2 4 3 2 3 3 2" xfId="51086" xr:uid="{AF99CA1E-1F00-4CE7-AEA4-1DD25F1C74F7}"/>
    <cellStyle name="Comma 5 2 4 3 2 3 4" xfId="35676" xr:uid="{5DA630AF-0C43-482C-879E-B3693D234C76}"/>
    <cellStyle name="Comma 5 2 4 3 2 4" xfId="8857" xr:uid="{BE96A186-D92D-4B34-A21E-483FD21347AE}"/>
    <cellStyle name="Comma 5 2 4 3 2 4 2" xfId="24268" xr:uid="{7319DCC1-B746-48C8-A365-351B7F16D133}"/>
    <cellStyle name="Comma 5 2 4 3 2 4 2 2" xfId="55092" xr:uid="{A1C479DC-2E62-4FDF-83A2-40B75D565980}"/>
    <cellStyle name="Comma 5 2 4 3 2 4 3" xfId="39682" xr:uid="{0CAA8344-5FAA-441B-84EF-765AC3725D97}"/>
    <cellStyle name="Comma 5 2 4 3 2 5" xfId="16459" xr:uid="{65E3664F-A136-48C5-8475-BCF550F7785C}"/>
    <cellStyle name="Comma 5 2 4 3 2 5 2" xfId="47283" xr:uid="{56B04A26-794C-4145-B137-F4CAE4ECE6C8}"/>
    <cellStyle name="Comma 5 2 4 3 2 6" xfId="31873" xr:uid="{18DAB094-26F4-468C-89EE-25039FC0D93A}"/>
    <cellStyle name="Comma 5 2 4 3 3" xfId="1679" xr:uid="{AC012014-CACF-43FC-90E1-9463A1058DD1}"/>
    <cellStyle name="Comma 5 2 4 3 3 2" xfId="3578" xr:uid="{84FFAF04-9E7F-47DD-A204-5E39A1586973}"/>
    <cellStyle name="Comma 5 2 4 3 3 2 2" xfId="7381" xr:uid="{B02C82E3-F009-4EEB-8536-E85FF01AFD72}"/>
    <cellStyle name="Comma 5 2 4 3 3 2 2 2" xfId="15192" xr:uid="{D0D79663-0991-4F22-9E24-F03797BB16EF}"/>
    <cellStyle name="Comma 5 2 4 3 3 2 2 2 2" xfId="30603" xr:uid="{6D0A6411-6018-4E7D-B9FF-FE9DAD2284BB}"/>
    <cellStyle name="Comma 5 2 4 3 3 2 2 2 2 2" xfId="61427" xr:uid="{A34FF4B0-F3FB-4253-A974-C4AE2499C6E1}"/>
    <cellStyle name="Comma 5 2 4 3 3 2 2 2 3" xfId="46017" xr:uid="{068FE01E-54A9-4239-B5EC-B65201A9D577}"/>
    <cellStyle name="Comma 5 2 4 3 3 2 2 3" xfId="22794" xr:uid="{014DA0B9-2289-4D28-9F0F-60323FA8507C}"/>
    <cellStyle name="Comma 5 2 4 3 3 2 2 3 2" xfId="53618" xr:uid="{BBD71DE9-350A-4C57-81B2-AB10DECC200A}"/>
    <cellStyle name="Comma 5 2 4 3 3 2 2 4" xfId="38208" xr:uid="{BA872E77-D6B3-4E83-897F-1437280BFD0B}"/>
    <cellStyle name="Comma 5 2 4 3 3 2 3" xfId="11389" xr:uid="{754AE820-CBCD-4F41-B817-70197E4143CD}"/>
    <cellStyle name="Comma 5 2 4 3 3 2 3 2" xfId="26800" xr:uid="{37133F5C-DAED-4442-81C7-5E70F496E945}"/>
    <cellStyle name="Comma 5 2 4 3 3 2 3 2 2" xfId="57624" xr:uid="{84D3FA42-F3F6-4F02-BBC6-0CED589342EC}"/>
    <cellStyle name="Comma 5 2 4 3 3 2 3 3" xfId="42214" xr:uid="{8858CB33-DA0F-49A6-AB4F-17FDD7732E45}"/>
    <cellStyle name="Comma 5 2 4 3 3 2 4" xfId="18991" xr:uid="{A9320901-CD87-4515-9B88-5366FE0B850C}"/>
    <cellStyle name="Comma 5 2 4 3 3 2 4 2" xfId="49815" xr:uid="{5CE214FE-B11E-4AEB-8FA2-84C713E573FE}"/>
    <cellStyle name="Comma 5 2 4 3 3 2 5" xfId="34405" xr:uid="{D3D5E3AD-4AE5-47B0-B366-5FCC35904ECE}"/>
    <cellStyle name="Comma 5 2 4 3 3 3" xfId="5482" xr:uid="{0DC40534-1616-443E-A376-EC0ADA70B912}"/>
    <cellStyle name="Comma 5 2 4 3 3 3 2" xfId="13293" xr:uid="{1653FFE2-2CA9-4F0F-BCD3-3965F1AAADDE}"/>
    <cellStyle name="Comma 5 2 4 3 3 3 2 2" xfId="28704" xr:uid="{30DEE59F-0A59-4CFB-B8B3-18F34A71AE06}"/>
    <cellStyle name="Comma 5 2 4 3 3 3 2 2 2" xfId="59528" xr:uid="{5A7112C0-EEB1-46D4-9827-415E6FF1C898}"/>
    <cellStyle name="Comma 5 2 4 3 3 3 2 3" xfId="44118" xr:uid="{A714761D-41BF-4869-A86E-466023C0E3CF}"/>
    <cellStyle name="Comma 5 2 4 3 3 3 3" xfId="20895" xr:uid="{AD58083D-346A-4BCE-8A88-F1EC1561204F}"/>
    <cellStyle name="Comma 5 2 4 3 3 3 3 2" xfId="51719" xr:uid="{98209DCD-648D-462C-B9FC-561A1CB19258}"/>
    <cellStyle name="Comma 5 2 4 3 3 3 4" xfId="36309" xr:uid="{CA149650-3C94-41BA-856B-A451BEEAF639}"/>
    <cellStyle name="Comma 5 2 4 3 3 4" xfId="9490" xr:uid="{53054F33-7A6F-4177-AA74-DC7E8850376B}"/>
    <cellStyle name="Comma 5 2 4 3 3 4 2" xfId="24901" xr:uid="{0CA162A1-E1D4-4599-A7D8-20B44D567E25}"/>
    <cellStyle name="Comma 5 2 4 3 3 4 2 2" xfId="55725" xr:uid="{4AA12EE5-16D5-44F5-BF6C-6F90ACF0C361}"/>
    <cellStyle name="Comma 5 2 4 3 3 4 3" xfId="40315" xr:uid="{AE297E22-8EDB-400C-9829-A0D7B10B4FB6}"/>
    <cellStyle name="Comma 5 2 4 3 3 5" xfId="17092" xr:uid="{2955E2A0-4DF4-4F6E-8E13-6D5469E212DF}"/>
    <cellStyle name="Comma 5 2 4 3 3 5 2" xfId="47916" xr:uid="{D63CCB82-CD3C-4C9F-B570-5CE30A1CA6DA}"/>
    <cellStyle name="Comma 5 2 4 3 3 6" xfId="32506" xr:uid="{AD1EED7D-5856-4A2E-BE36-EAD6BE66EDB1}"/>
    <cellStyle name="Comma 5 2 4 3 4" xfId="2312" xr:uid="{E089AFF6-58A5-4D55-B7EE-E135AC4F2037}"/>
    <cellStyle name="Comma 5 2 4 3 4 2" xfId="6115" xr:uid="{1DAE5200-B758-40A6-AD01-7E773D8E2509}"/>
    <cellStyle name="Comma 5 2 4 3 4 2 2" xfId="13926" xr:uid="{6C8C2073-7D91-4835-B0F8-7A5FEA9CE0CF}"/>
    <cellStyle name="Comma 5 2 4 3 4 2 2 2" xfId="29337" xr:uid="{6C14B5A0-9599-4A2B-83E1-C6A44DBEAF02}"/>
    <cellStyle name="Comma 5 2 4 3 4 2 2 2 2" xfId="60161" xr:uid="{BF8F4C40-F64E-4D23-BB06-F5AD96ED6C67}"/>
    <cellStyle name="Comma 5 2 4 3 4 2 2 3" xfId="44751" xr:uid="{9928245D-D8CB-412D-BA7E-40BDC6DA6A6A}"/>
    <cellStyle name="Comma 5 2 4 3 4 2 3" xfId="21528" xr:uid="{68109B32-9871-4761-A6B4-D6F8AB4219E9}"/>
    <cellStyle name="Comma 5 2 4 3 4 2 3 2" xfId="52352" xr:uid="{21320391-9A39-4799-836E-7B0161D27546}"/>
    <cellStyle name="Comma 5 2 4 3 4 2 4" xfId="36942" xr:uid="{70B8CBB2-F890-4077-85DC-231A2BE301F7}"/>
    <cellStyle name="Comma 5 2 4 3 4 3" xfId="10123" xr:uid="{5D8669B9-0F92-4A30-AAEA-969AE3581AB2}"/>
    <cellStyle name="Comma 5 2 4 3 4 3 2" xfId="25534" xr:uid="{C15873FA-7BCE-4E32-8FA5-96D27F62DE88}"/>
    <cellStyle name="Comma 5 2 4 3 4 3 2 2" xfId="56358" xr:uid="{96AA1358-8485-4661-A481-68D931071F23}"/>
    <cellStyle name="Comma 5 2 4 3 4 3 3" xfId="40948" xr:uid="{8EEEB6A8-9750-4AB6-A56B-B78D17CD17CC}"/>
    <cellStyle name="Comma 5 2 4 3 4 4" xfId="17725" xr:uid="{9D995A0D-5F94-4A87-8BB2-A5CFC83F364E}"/>
    <cellStyle name="Comma 5 2 4 3 4 4 2" xfId="48549" xr:uid="{48D38B13-2B1F-40CD-B9BD-E7CA3E573F62}"/>
    <cellStyle name="Comma 5 2 4 3 4 5" xfId="33139" xr:uid="{3FA005BD-0EFF-4EFB-98F1-06CA361E87D9}"/>
    <cellStyle name="Comma 5 2 4 3 5" xfId="4216" xr:uid="{CB2F9B79-03B0-4683-94C9-A781622B182E}"/>
    <cellStyle name="Comma 5 2 4 3 5 2" xfId="12027" xr:uid="{D72F01AB-ACB6-424B-84EC-A1C71F0E3F79}"/>
    <cellStyle name="Comma 5 2 4 3 5 2 2" xfId="27438" xr:uid="{1804735F-50E7-4AFC-AEEF-8623C7D888D9}"/>
    <cellStyle name="Comma 5 2 4 3 5 2 2 2" xfId="58262" xr:uid="{920C7219-C0C4-4D2F-9F99-76AE99F15802}"/>
    <cellStyle name="Comma 5 2 4 3 5 2 3" xfId="42852" xr:uid="{86ACFD98-4498-4A97-9285-A9950049FE74}"/>
    <cellStyle name="Comma 5 2 4 3 5 3" xfId="19629" xr:uid="{27F572FB-B50F-49CE-ABCD-EA42CCFD1F33}"/>
    <cellStyle name="Comma 5 2 4 3 5 3 2" xfId="50453" xr:uid="{8B9DCFB2-16AD-4EA1-949D-6B56F21FDCE5}"/>
    <cellStyle name="Comma 5 2 4 3 5 4" xfId="35043" xr:uid="{B66EE2CA-D28C-4EC9-B5E3-E7F796B1F400}"/>
    <cellStyle name="Comma 5 2 4 3 6" xfId="8224" xr:uid="{BC513360-C655-48CC-97EF-AEE91A096270}"/>
    <cellStyle name="Comma 5 2 4 3 6 2" xfId="23635" xr:uid="{99CD3C52-DD63-434B-B6EB-3EC783C13DD9}"/>
    <cellStyle name="Comma 5 2 4 3 6 2 2" xfId="54459" xr:uid="{D6FCD9BF-2B0A-4788-B0B4-3C574A142791}"/>
    <cellStyle name="Comma 5 2 4 3 6 3" xfId="39049" xr:uid="{6B08CA1F-70A1-4501-913A-097BFB7B6EB0}"/>
    <cellStyle name="Comma 5 2 4 3 7" xfId="15826" xr:uid="{16E049E3-85B1-4B6B-BD76-D5A2B7B55701}"/>
    <cellStyle name="Comma 5 2 4 3 7 2" xfId="46650" xr:uid="{28FDE943-DC3D-4203-B044-5DD433EB2FC3}"/>
    <cellStyle name="Comma 5 2 4 3 8" xfId="31240" xr:uid="{FB444664-7E82-4E7A-907B-CAAA566A6A14}"/>
    <cellStyle name="Comma 5 2 4 4" xfId="833" xr:uid="{5466C487-9066-4618-886E-307FF5B146D1}"/>
    <cellStyle name="Comma 5 2 4 4 2" xfId="2732" xr:uid="{55C1DBC5-8EAC-4A2B-A86C-AC0F264A5918}"/>
    <cellStyle name="Comma 5 2 4 4 2 2" xfId="6535" xr:uid="{8DA72659-8C4E-461C-8677-D489A09BBAA9}"/>
    <cellStyle name="Comma 5 2 4 4 2 2 2" xfId="14346" xr:uid="{490853C1-E784-4591-9FE5-DFDDE5A150EC}"/>
    <cellStyle name="Comma 5 2 4 4 2 2 2 2" xfId="29757" xr:uid="{09404754-F1AE-40F0-A643-F046CF4ED820}"/>
    <cellStyle name="Comma 5 2 4 4 2 2 2 2 2" xfId="60581" xr:uid="{CA8EF792-CF12-4ECB-BAA0-A54481FF0A29}"/>
    <cellStyle name="Comma 5 2 4 4 2 2 2 3" xfId="45171" xr:uid="{9F3F864F-EF04-4765-8881-FD77338400A0}"/>
    <cellStyle name="Comma 5 2 4 4 2 2 3" xfId="21948" xr:uid="{D4D0B522-DBEE-45F3-9215-53948B7E4D4C}"/>
    <cellStyle name="Comma 5 2 4 4 2 2 3 2" xfId="52772" xr:uid="{F7CFC772-ED5D-4D4E-902D-880C5F917DDC}"/>
    <cellStyle name="Comma 5 2 4 4 2 2 4" xfId="37362" xr:uid="{50DE1176-B3BC-4C70-9506-167FD6AF0C0B}"/>
    <cellStyle name="Comma 5 2 4 4 2 3" xfId="10543" xr:uid="{E0DE4DC8-118E-44C0-9C4B-4F1DAA18FFCE}"/>
    <cellStyle name="Comma 5 2 4 4 2 3 2" xfId="25954" xr:uid="{D5675DD5-49DF-4672-9C21-71C638430F08}"/>
    <cellStyle name="Comma 5 2 4 4 2 3 2 2" xfId="56778" xr:uid="{3E27E045-7FA1-4854-B515-36A852E840CF}"/>
    <cellStyle name="Comma 5 2 4 4 2 3 3" xfId="41368" xr:uid="{6C72AE99-EC39-4080-900B-479FA0F1B1FD}"/>
    <cellStyle name="Comma 5 2 4 4 2 4" xfId="18145" xr:uid="{CB114D8E-F62F-43D6-B9A9-1A255C9E3DC2}"/>
    <cellStyle name="Comma 5 2 4 4 2 4 2" xfId="48969" xr:uid="{278510DF-3BAF-4575-B590-D9004FF6EA61}"/>
    <cellStyle name="Comma 5 2 4 4 2 5" xfId="33559" xr:uid="{735C1432-AD98-476B-B51E-4F597621FE92}"/>
    <cellStyle name="Comma 5 2 4 4 3" xfId="4636" xr:uid="{98242348-75B8-4996-985F-D0D26E637E3C}"/>
    <cellStyle name="Comma 5 2 4 4 3 2" xfId="12447" xr:uid="{423D6995-58E2-441D-95F1-52B960DB65F9}"/>
    <cellStyle name="Comma 5 2 4 4 3 2 2" xfId="27858" xr:uid="{EFB3537F-0B42-4382-A02A-9049D4BB1F7F}"/>
    <cellStyle name="Comma 5 2 4 4 3 2 2 2" xfId="58682" xr:uid="{E212A075-EBFD-45EB-BB36-85E47DBCF6FA}"/>
    <cellStyle name="Comma 5 2 4 4 3 2 3" xfId="43272" xr:uid="{DF42363A-E0CA-45B4-9996-B950BCDCD1F1}"/>
    <cellStyle name="Comma 5 2 4 4 3 3" xfId="20049" xr:uid="{2A2DE1F5-EA3A-46D1-B022-C80360E4D936}"/>
    <cellStyle name="Comma 5 2 4 4 3 3 2" xfId="50873" xr:uid="{02707412-C06A-4B4F-BD01-39A6FC095B93}"/>
    <cellStyle name="Comma 5 2 4 4 3 4" xfId="35463" xr:uid="{BF7258BF-D852-46B3-818F-4D3F66A24F66}"/>
    <cellStyle name="Comma 5 2 4 4 4" xfId="8644" xr:uid="{EAF96CDF-8897-4845-B33D-9F952EDC5D16}"/>
    <cellStyle name="Comma 5 2 4 4 4 2" xfId="24055" xr:uid="{E448095B-941C-4D7B-A3E1-EF5AEDF9B165}"/>
    <cellStyle name="Comma 5 2 4 4 4 2 2" xfId="54879" xr:uid="{069C9461-E143-48D4-A7ED-8BCDAC3471EE}"/>
    <cellStyle name="Comma 5 2 4 4 4 3" xfId="39469" xr:uid="{1BF2B7DB-26AD-4591-9892-553DE3348673}"/>
    <cellStyle name="Comma 5 2 4 4 5" xfId="16246" xr:uid="{09405546-547C-46B1-AD8F-0F34E6AF1F27}"/>
    <cellStyle name="Comma 5 2 4 4 5 2" xfId="47070" xr:uid="{6889BAD7-3098-4973-B80E-EA9A45D909B7}"/>
    <cellStyle name="Comma 5 2 4 4 6" xfId="31660" xr:uid="{3FCEDED9-4478-4156-BFF4-086CCD07BACE}"/>
    <cellStyle name="Comma 5 2 4 5" xfId="1466" xr:uid="{DEEFE42B-9184-4735-9242-7BCE435504C9}"/>
    <cellStyle name="Comma 5 2 4 5 2" xfId="3365" xr:uid="{5EA7745B-58C5-4201-B88B-EE464383B99D}"/>
    <cellStyle name="Comma 5 2 4 5 2 2" xfId="7168" xr:uid="{958A9FC7-B9D4-4FC2-93C5-CC02BABDA14E}"/>
    <cellStyle name="Comma 5 2 4 5 2 2 2" xfId="14979" xr:uid="{66379EDF-F0BB-4B73-B323-7E8D44337F96}"/>
    <cellStyle name="Comma 5 2 4 5 2 2 2 2" xfId="30390" xr:uid="{12A9FA19-A714-4C3C-8610-1C53D33AE2A9}"/>
    <cellStyle name="Comma 5 2 4 5 2 2 2 2 2" xfId="61214" xr:uid="{63BD5066-F01F-4DB7-B458-DDE9714C2D36}"/>
    <cellStyle name="Comma 5 2 4 5 2 2 2 3" xfId="45804" xr:uid="{38AC4964-A1B9-4625-93AB-5545D7E5A3BD}"/>
    <cellStyle name="Comma 5 2 4 5 2 2 3" xfId="22581" xr:uid="{03400A45-94A7-4E8B-8297-70E1E532F78A}"/>
    <cellStyle name="Comma 5 2 4 5 2 2 3 2" xfId="53405" xr:uid="{6D1DEF2E-AC86-4EA2-9F03-BC7B91EDD9A8}"/>
    <cellStyle name="Comma 5 2 4 5 2 2 4" xfId="37995" xr:uid="{E591487D-102F-4BC1-9194-682117C2BAFD}"/>
    <cellStyle name="Comma 5 2 4 5 2 3" xfId="11176" xr:uid="{D22575FA-2B56-45D7-8687-CA8E6ABE4F22}"/>
    <cellStyle name="Comma 5 2 4 5 2 3 2" xfId="26587" xr:uid="{2C8A0D5C-7DBA-4EAC-A63A-8C6B3E440451}"/>
    <cellStyle name="Comma 5 2 4 5 2 3 2 2" xfId="57411" xr:uid="{407A0840-42D1-4032-98DB-3D80AC7EC294}"/>
    <cellStyle name="Comma 5 2 4 5 2 3 3" xfId="42001" xr:uid="{84CB9BE3-6E23-4F60-BEF5-0264203B97DD}"/>
    <cellStyle name="Comma 5 2 4 5 2 4" xfId="18778" xr:uid="{D476E53E-4CBE-49E3-825E-6E98D7775594}"/>
    <cellStyle name="Comma 5 2 4 5 2 4 2" xfId="49602" xr:uid="{3C8A0E7A-9799-4201-8A6C-54EE3959F8B7}"/>
    <cellStyle name="Comma 5 2 4 5 2 5" xfId="34192" xr:uid="{6DB38F7B-C0DC-4734-B0BB-26421D72C8FA}"/>
    <cellStyle name="Comma 5 2 4 5 3" xfId="5269" xr:uid="{075BBD3D-17BB-4F75-B466-FF5CF99641C9}"/>
    <cellStyle name="Comma 5 2 4 5 3 2" xfId="13080" xr:uid="{0F1B15E1-5DDE-4445-8E58-2E6DA64B1015}"/>
    <cellStyle name="Comma 5 2 4 5 3 2 2" xfId="28491" xr:uid="{17C23672-E7AA-42DB-A149-EA41952E23E3}"/>
    <cellStyle name="Comma 5 2 4 5 3 2 2 2" xfId="59315" xr:uid="{54AEFBC6-369A-4915-BF6B-C1C7B5D49CEF}"/>
    <cellStyle name="Comma 5 2 4 5 3 2 3" xfId="43905" xr:uid="{ED972F42-1DEC-4D48-A7EE-7E65B7DF6AEE}"/>
    <cellStyle name="Comma 5 2 4 5 3 3" xfId="20682" xr:uid="{CD0D5B68-214C-48AD-9441-96ADE9919D20}"/>
    <cellStyle name="Comma 5 2 4 5 3 3 2" xfId="51506" xr:uid="{2734F802-CC08-4364-9236-E845EF0696FC}"/>
    <cellStyle name="Comma 5 2 4 5 3 4" xfId="36096" xr:uid="{C1A05B78-9633-4BD3-BCF0-B6F8704EB5AE}"/>
    <cellStyle name="Comma 5 2 4 5 4" xfId="9277" xr:uid="{CC8E1315-FF62-4ED0-9DDF-2D3944039FB0}"/>
    <cellStyle name="Comma 5 2 4 5 4 2" xfId="24688" xr:uid="{FD75907A-8F4A-4E13-B9C6-3C207EA5B436}"/>
    <cellStyle name="Comma 5 2 4 5 4 2 2" xfId="55512" xr:uid="{D205094C-E1D7-480F-ACC7-BE9828EF4520}"/>
    <cellStyle name="Comma 5 2 4 5 4 3" xfId="40102" xr:uid="{B0288989-B781-4902-B657-CCC601128A80}"/>
    <cellStyle name="Comma 5 2 4 5 5" xfId="16879" xr:uid="{F25F35DC-D6B4-428C-BAFB-D3F525277160}"/>
    <cellStyle name="Comma 5 2 4 5 5 2" xfId="47703" xr:uid="{C8B8D303-A4C3-41E8-BC59-DAC2831D21FE}"/>
    <cellStyle name="Comma 5 2 4 5 6" xfId="32293" xr:uid="{6D833C26-642E-4629-B965-585ED98A9D16}"/>
    <cellStyle name="Comma 5 2 4 6" xfId="2099" xr:uid="{F6034352-9B35-4D76-ABFC-6612D85C1325}"/>
    <cellStyle name="Comma 5 2 4 6 2" xfId="5902" xr:uid="{50FE3A2D-318C-4E0B-94E2-C8EAE92F97EB}"/>
    <cellStyle name="Comma 5 2 4 6 2 2" xfId="13713" xr:uid="{23642A17-CE08-4DFB-8B44-0FE2B220B83B}"/>
    <cellStyle name="Comma 5 2 4 6 2 2 2" xfId="29124" xr:uid="{D099DE86-FEB5-4DEA-A200-8E6E64EF97F6}"/>
    <cellStyle name="Comma 5 2 4 6 2 2 2 2" xfId="59948" xr:uid="{A6B5FC06-CDDB-44EB-B9A4-81C9D202D9E6}"/>
    <cellStyle name="Comma 5 2 4 6 2 2 3" xfId="44538" xr:uid="{3B8A645E-039C-45BC-ACD2-634839091D85}"/>
    <cellStyle name="Comma 5 2 4 6 2 3" xfId="21315" xr:uid="{65906A4C-5ADC-4CC6-929B-8FC9262DA13D}"/>
    <cellStyle name="Comma 5 2 4 6 2 3 2" xfId="52139" xr:uid="{CFB57667-792C-494F-A412-B3C199E30AA0}"/>
    <cellStyle name="Comma 5 2 4 6 2 4" xfId="36729" xr:uid="{7D293FA1-FE87-43DD-9C09-BACAFDF71FA7}"/>
    <cellStyle name="Comma 5 2 4 6 3" xfId="9910" xr:uid="{CEA6B839-2678-42C3-8631-2CA630030637}"/>
    <cellStyle name="Comma 5 2 4 6 3 2" xfId="25321" xr:uid="{561FA66B-1844-432E-B1F7-218CD97E7A5C}"/>
    <cellStyle name="Comma 5 2 4 6 3 2 2" xfId="56145" xr:uid="{93CDCB5F-023F-4E12-81D3-E990B64DCFD8}"/>
    <cellStyle name="Comma 5 2 4 6 3 3" xfId="40735" xr:uid="{63131787-94DD-4BD1-B9E4-6BB82C5E45D5}"/>
    <cellStyle name="Comma 5 2 4 6 4" xfId="17512" xr:uid="{CEE3672A-A903-4BEE-BB71-747F606B8EF1}"/>
    <cellStyle name="Comma 5 2 4 6 4 2" xfId="48336" xr:uid="{A189B2D1-2B2F-47FE-AAA5-DB835A32CB69}"/>
    <cellStyle name="Comma 5 2 4 6 5" xfId="32926" xr:uid="{C9412A4F-2695-45AE-846F-4A76EB1FE4A1}"/>
    <cellStyle name="Comma 5 2 4 7" xfId="4003" xr:uid="{C1CB6D60-441E-4885-8D38-D54DAEB5FCA5}"/>
    <cellStyle name="Comma 5 2 4 7 2" xfId="11814" xr:uid="{A6939050-E59E-4F00-9CAC-D8371BCD8AA9}"/>
    <cellStyle name="Comma 5 2 4 7 2 2" xfId="27225" xr:uid="{20DBCDB9-4FDB-4FDE-BFB7-197D01B33DE5}"/>
    <cellStyle name="Comma 5 2 4 7 2 2 2" xfId="58049" xr:uid="{AECDA224-931C-432D-B700-8CA5B5A8E515}"/>
    <cellStyle name="Comma 5 2 4 7 2 3" xfId="42639" xr:uid="{4EDEAB08-FF78-4CB3-8B5D-3B823EAF8578}"/>
    <cellStyle name="Comma 5 2 4 7 3" xfId="19416" xr:uid="{C6653256-9DF3-4D0F-B261-B7F7839015C2}"/>
    <cellStyle name="Comma 5 2 4 7 3 2" xfId="50240" xr:uid="{10A4A26E-40E4-41E9-A18D-2BBE7C902149}"/>
    <cellStyle name="Comma 5 2 4 7 4" xfId="34830" xr:uid="{062D7577-6A00-4A18-B4CC-C0AC2E277140}"/>
    <cellStyle name="Comma 5 2 4 8" xfId="8011" xr:uid="{97E47442-4F4A-430B-B0ED-AFEB71A27984}"/>
    <cellStyle name="Comma 5 2 4 8 2" xfId="23422" xr:uid="{77B45AF3-13DC-4388-BD8D-8E4C5FEC0C1D}"/>
    <cellStyle name="Comma 5 2 4 8 2 2" xfId="54246" xr:uid="{A2BD8678-C282-44F3-8268-3D5CE8F3455C}"/>
    <cellStyle name="Comma 5 2 4 8 3" xfId="38836" xr:uid="{5FD1044B-321C-4085-AAFA-94442BD1B19D}"/>
    <cellStyle name="Comma 5 2 4 9" xfId="7802" xr:uid="{3E2343FB-5A44-4BAB-A73F-B2C2A0A978E2}"/>
    <cellStyle name="Comma 5 2 4 9 2" xfId="23213" xr:uid="{54A93FCF-8D39-4C33-BEF2-3F7E243E1AB2}"/>
    <cellStyle name="Comma 5 2 4 9 2 2" xfId="54037" xr:uid="{F57A6A5F-8FD7-45B2-963C-5B240BB17F74}"/>
    <cellStyle name="Comma 5 2 4 9 3" xfId="38627" xr:uid="{58998817-8209-4CBA-A7AD-962D4F89E777}"/>
    <cellStyle name="Comma 5 2 5" xfId="577" xr:uid="{98D6B3D5-10E4-46E4-BB8F-E14FCA57792D}"/>
    <cellStyle name="Comma 5 2 5 2" xfId="1210" xr:uid="{3A251D6E-DA1E-4333-BE8E-5349263667BD}"/>
    <cellStyle name="Comma 5 2 5 2 2" xfId="3109" xr:uid="{FADCEB9E-D488-447C-A986-F13C742FFF32}"/>
    <cellStyle name="Comma 5 2 5 2 2 2" xfId="6912" xr:uid="{8EDB5A1C-56FC-4D62-A06B-530BEBF5100A}"/>
    <cellStyle name="Comma 5 2 5 2 2 2 2" xfId="14723" xr:uid="{7776C353-8427-4A12-B877-486A52103CAD}"/>
    <cellStyle name="Comma 5 2 5 2 2 2 2 2" xfId="30134" xr:uid="{7DC31034-7E8B-478B-8EFA-B8E25556EB83}"/>
    <cellStyle name="Comma 5 2 5 2 2 2 2 2 2" xfId="60958" xr:uid="{D4E96C29-72BF-4EF7-9CD1-16F3434267CA}"/>
    <cellStyle name="Comma 5 2 5 2 2 2 2 3" xfId="45548" xr:uid="{053579BB-1701-4512-99C1-9D64E1A43164}"/>
    <cellStyle name="Comma 5 2 5 2 2 2 3" xfId="22325" xr:uid="{13E3F9EB-0BF2-4902-B37E-26446575BA2B}"/>
    <cellStyle name="Comma 5 2 5 2 2 2 3 2" xfId="53149" xr:uid="{D08C79D9-9334-4EEA-AF49-5E5EE43B2A84}"/>
    <cellStyle name="Comma 5 2 5 2 2 2 4" xfId="37739" xr:uid="{A35D849B-59BD-4705-9BE3-540125B68BBD}"/>
    <cellStyle name="Comma 5 2 5 2 2 3" xfId="10920" xr:uid="{2A8FEBF6-10E2-48C4-99A8-2C05E9D8AA39}"/>
    <cellStyle name="Comma 5 2 5 2 2 3 2" xfId="26331" xr:uid="{F3F1BFCB-2071-4D01-936A-5FECDA72DEA7}"/>
    <cellStyle name="Comma 5 2 5 2 2 3 2 2" xfId="57155" xr:uid="{9FA46031-69CA-4DA5-9A15-DE935F81259C}"/>
    <cellStyle name="Comma 5 2 5 2 2 3 3" xfId="41745" xr:uid="{555FED12-C4E9-43DE-8221-04F633A0BA13}"/>
    <cellStyle name="Comma 5 2 5 2 2 4" xfId="18522" xr:uid="{0DEE484B-930B-42EC-B788-448EFEB98A4D}"/>
    <cellStyle name="Comma 5 2 5 2 2 4 2" xfId="49346" xr:uid="{EEEE7F09-6893-40A5-A285-300A4188A111}"/>
    <cellStyle name="Comma 5 2 5 2 2 5" xfId="33936" xr:uid="{CFB26186-C783-49BD-B0C9-27B0D58776B5}"/>
    <cellStyle name="Comma 5 2 5 2 3" xfId="5013" xr:uid="{23D43ED9-B249-4A63-9F08-A73A655A258B}"/>
    <cellStyle name="Comma 5 2 5 2 3 2" xfId="12824" xr:uid="{85E8FC11-01E0-4EF0-90A6-12B55F7A684C}"/>
    <cellStyle name="Comma 5 2 5 2 3 2 2" xfId="28235" xr:uid="{C88D22C1-9130-4153-A87D-D53C6A4A7405}"/>
    <cellStyle name="Comma 5 2 5 2 3 2 2 2" xfId="59059" xr:uid="{5C6139DF-4063-4D51-B7CE-BF17B25FC4E4}"/>
    <cellStyle name="Comma 5 2 5 2 3 2 3" xfId="43649" xr:uid="{DE5E24F0-AFCF-4994-9C36-869CFF33D8D6}"/>
    <cellStyle name="Comma 5 2 5 2 3 3" xfId="20426" xr:uid="{3AF21884-68E1-460A-84DA-0E929A9793C8}"/>
    <cellStyle name="Comma 5 2 5 2 3 3 2" xfId="51250" xr:uid="{7437999B-3C36-419B-8E52-050BFC0CA8FF}"/>
    <cellStyle name="Comma 5 2 5 2 3 4" xfId="35840" xr:uid="{6FF682E8-BCF8-4C65-8916-C84CE794B70E}"/>
    <cellStyle name="Comma 5 2 5 2 4" xfId="9021" xr:uid="{8205ECF3-284D-4AB6-B640-AB78C683AFA9}"/>
    <cellStyle name="Comma 5 2 5 2 4 2" xfId="24432" xr:uid="{C3EC4FD1-7A80-49B4-BE8B-77F0E31E64CE}"/>
    <cellStyle name="Comma 5 2 5 2 4 2 2" xfId="55256" xr:uid="{3874C5CA-4B0E-424E-A397-3660430C1843}"/>
    <cellStyle name="Comma 5 2 5 2 4 3" xfId="39846" xr:uid="{893E0B63-A6EB-41C6-B08B-7276D5B97F25}"/>
    <cellStyle name="Comma 5 2 5 2 5" xfId="16623" xr:uid="{CB9BC871-610A-422E-B677-172E37AAA129}"/>
    <cellStyle name="Comma 5 2 5 2 5 2" xfId="47447" xr:uid="{03117E2A-36F6-4A06-A156-5E38E72A9BB4}"/>
    <cellStyle name="Comma 5 2 5 2 6" xfId="32037" xr:uid="{31DB584C-A6D1-4E58-84B9-638D468461FE}"/>
    <cellStyle name="Comma 5 2 5 3" xfId="1843" xr:uid="{DC95A696-2725-418C-A107-0DE5D2A8DF52}"/>
    <cellStyle name="Comma 5 2 5 3 2" xfId="3742" xr:uid="{27317E52-8176-4F17-B157-F891E7EDEC51}"/>
    <cellStyle name="Comma 5 2 5 3 2 2" xfId="7545" xr:uid="{074CC665-2433-426C-87B6-F8477CB50C53}"/>
    <cellStyle name="Comma 5 2 5 3 2 2 2" xfId="15356" xr:uid="{BC651EBB-6F95-486F-B932-A32E5ADF790F}"/>
    <cellStyle name="Comma 5 2 5 3 2 2 2 2" xfId="30767" xr:uid="{D8F71FB3-4140-4EB0-8554-38586C9289DB}"/>
    <cellStyle name="Comma 5 2 5 3 2 2 2 2 2" xfId="61591" xr:uid="{F1BD921F-D1C2-4296-9815-5316CBA8355B}"/>
    <cellStyle name="Comma 5 2 5 3 2 2 2 3" xfId="46181" xr:uid="{94096489-4E0A-4F1E-A2BC-1D6A9838736E}"/>
    <cellStyle name="Comma 5 2 5 3 2 2 3" xfId="22958" xr:uid="{FE8A8BFA-770A-4EB8-844E-5364BECD12EA}"/>
    <cellStyle name="Comma 5 2 5 3 2 2 3 2" xfId="53782" xr:uid="{8C384C71-37F5-479B-BCB1-2BD3CD116B22}"/>
    <cellStyle name="Comma 5 2 5 3 2 2 4" xfId="38372" xr:uid="{055F0B7E-7396-4EF6-8C7A-8F778EFEF1FC}"/>
    <cellStyle name="Comma 5 2 5 3 2 3" xfId="11553" xr:uid="{AA2A43A2-7933-46E3-8F66-2780D09A6205}"/>
    <cellStyle name="Comma 5 2 5 3 2 3 2" xfId="26964" xr:uid="{E5E73162-B1C8-45A0-96C3-54D8BC18980D}"/>
    <cellStyle name="Comma 5 2 5 3 2 3 2 2" xfId="57788" xr:uid="{55C53A28-85F6-47FF-ACDD-D1B50F7C7749}"/>
    <cellStyle name="Comma 5 2 5 3 2 3 3" xfId="42378" xr:uid="{501C919E-7AAA-4BCB-AD3D-2C56BD89B7CD}"/>
    <cellStyle name="Comma 5 2 5 3 2 4" xfId="19155" xr:uid="{DA7BD467-0FC3-4AB6-8BED-EE501BED13CB}"/>
    <cellStyle name="Comma 5 2 5 3 2 4 2" xfId="49979" xr:uid="{47D8D739-752D-456C-BE1A-21E16341F9AE}"/>
    <cellStyle name="Comma 5 2 5 3 2 5" xfId="34569" xr:uid="{D34D026C-D90E-49B9-94C3-D2BA2D25ED50}"/>
    <cellStyle name="Comma 5 2 5 3 3" xfId="5646" xr:uid="{1DBFD6CF-B32A-4175-AAC9-73292D5A6FEB}"/>
    <cellStyle name="Comma 5 2 5 3 3 2" xfId="13457" xr:uid="{C48B5680-0811-4201-98C6-A6FA1B2AB042}"/>
    <cellStyle name="Comma 5 2 5 3 3 2 2" xfId="28868" xr:uid="{C4D67260-98E9-447B-9212-0C92CEF87C1F}"/>
    <cellStyle name="Comma 5 2 5 3 3 2 2 2" xfId="59692" xr:uid="{E3D30DD4-D828-486E-B26E-D51904F69280}"/>
    <cellStyle name="Comma 5 2 5 3 3 2 3" xfId="44282" xr:uid="{290594C4-3269-4A93-9798-CD7EFAC06C86}"/>
    <cellStyle name="Comma 5 2 5 3 3 3" xfId="21059" xr:uid="{D168A802-70CA-4D5A-9429-546B9871A1F9}"/>
    <cellStyle name="Comma 5 2 5 3 3 3 2" xfId="51883" xr:uid="{EC04F07A-3E56-4081-B9E1-F66448AB97CF}"/>
    <cellStyle name="Comma 5 2 5 3 3 4" xfId="36473" xr:uid="{26DE9168-FB42-40DB-BA18-C565F84A09D4}"/>
    <cellStyle name="Comma 5 2 5 3 4" xfId="9654" xr:uid="{3165B928-9C2D-4378-BC7A-E5FA9EACE316}"/>
    <cellStyle name="Comma 5 2 5 3 4 2" xfId="25065" xr:uid="{F26EE01D-860B-45E7-9A34-47FDCBB4FE56}"/>
    <cellStyle name="Comma 5 2 5 3 4 2 2" xfId="55889" xr:uid="{E1D1F1D9-17C9-41B1-BBBB-791F5AA1F87C}"/>
    <cellStyle name="Comma 5 2 5 3 4 3" xfId="40479" xr:uid="{577AEF40-94CA-468F-BE9E-E3D5B678C4A6}"/>
    <cellStyle name="Comma 5 2 5 3 5" xfId="17256" xr:uid="{BE28BEED-D063-4E0B-869B-90C13B2EB77C}"/>
    <cellStyle name="Comma 5 2 5 3 5 2" xfId="48080" xr:uid="{3EE8895C-174C-485B-9D11-BDE0746E2181}"/>
    <cellStyle name="Comma 5 2 5 3 6" xfId="32670" xr:uid="{27E946E6-FCFC-4492-96B3-037DF381CABC}"/>
    <cellStyle name="Comma 5 2 5 4" xfId="2476" xr:uid="{AB5756EC-A12D-4FF9-873C-8B410039D8C4}"/>
    <cellStyle name="Comma 5 2 5 4 2" xfId="6279" xr:uid="{4B8F3527-047E-4BCA-BED6-DC02036F9328}"/>
    <cellStyle name="Comma 5 2 5 4 2 2" xfId="14090" xr:uid="{19EB33C3-C39B-49A6-9A97-87576AF36858}"/>
    <cellStyle name="Comma 5 2 5 4 2 2 2" xfId="29501" xr:uid="{B990048B-EC00-4ACC-826A-1150F2A5BE24}"/>
    <cellStyle name="Comma 5 2 5 4 2 2 2 2" xfId="60325" xr:uid="{B872B888-624D-4D4F-A746-6B8607A37DFB}"/>
    <cellStyle name="Comma 5 2 5 4 2 2 3" xfId="44915" xr:uid="{47096571-E27A-460F-8D24-D0DC59BAC7D2}"/>
    <cellStyle name="Comma 5 2 5 4 2 3" xfId="21692" xr:uid="{BC039488-FA2C-42AB-BCF7-4DE5F25040D4}"/>
    <cellStyle name="Comma 5 2 5 4 2 3 2" xfId="52516" xr:uid="{B9618295-A733-4300-8153-CB652748308B}"/>
    <cellStyle name="Comma 5 2 5 4 2 4" xfId="37106" xr:uid="{E48C46D4-0776-4963-A1AD-B48E2E738206}"/>
    <cellStyle name="Comma 5 2 5 4 3" xfId="10287" xr:uid="{8B8B4183-C59B-45BE-8565-937DBFEB12BB}"/>
    <cellStyle name="Comma 5 2 5 4 3 2" xfId="25698" xr:uid="{1D646D88-256F-469A-ABCE-9A92D9F432E8}"/>
    <cellStyle name="Comma 5 2 5 4 3 2 2" xfId="56522" xr:uid="{D5852023-D84E-45F0-BA75-B62977AEEBC0}"/>
    <cellStyle name="Comma 5 2 5 4 3 3" xfId="41112" xr:uid="{8A1BFD7C-C84D-4843-8A78-CDF119F300C9}"/>
    <cellStyle name="Comma 5 2 5 4 4" xfId="17889" xr:uid="{DC31C49A-0958-48A5-BDF0-E0A2FFDF82EE}"/>
    <cellStyle name="Comma 5 2 5 4 4 2" xfId="48713" xr:uid="{F592594D-F404-48C2-80D0-EDAAAB032DE5}"/>
    <cellStyle name="Comma 5 2 5 4 5" xfId="33303" xr:uid="{028EE47D-A7AB-4A8E-A737-9BE811F70138}"/>
    <cellStyle name="Comma 5 2 5 5" xfId="4380" xr:uid="{0252F320-5701-4DC5-9E9D-740B7691855D}"/>
    <cellStyle name="Comma 5 2 5 5 2" xfId="12191" xr:uid="{2B87877E-4DB3-4C8B-86A5-AB06304418C4}"/>
    <cellStyle name="Comma 5 2 5 5 2 2" xfId="27602" xr:uid="{A5AF39CD-891F-44D6-9357-A252FE12C647}"/>
    <cellStyle name="Comma 5 2 5 5 2 2 2" xfId="58426" xr:uid="{4B147D3E-5512-4899-BA5E-C24DC990840B}"/>
    <cellStyle name="Comma 5 2 5 5 2 3" xfId="43016" xr:uid="{A5735657-F413-475A-BE20-A9EB76ED72D0}"/>
    <cellStyle name="Comma 5 2 5 5 3" xfId="19793" xr:uid="{0DBE282F-D91D-4DC7-8B02-1DAD00208E01}"/>
    <cellStyle name="Comma 5 2 5 5 3 2" xfId="50617" xr:uid="{7E396159-D1DF-46A2-A161-36105622CEFA}"/>
    <cellStyle name="Comma 5 2 5 5 4" xfId="35207" xr:uid="{A18911C4-C4CA-4948-B12A-914BCF842E83}"/>
    <cellStyle name="Comma 5 2 5 6" xfId="8388" xr:uid="{3A31F9C2-3A4C-48C1-8C80-38204A70C8FA}"/>
    <cellStyle name="Comma 5 2 5 6 2" xfId="23799" xr:uid="{8A825A02-DEB2-4523-9F4A-C763B40E951D}"/>
    <cellStyle name="Comma 5 2 5 6 2 2" xfId="54623" xr:uid="{28AC5FD7-2A4F-440A-BCA1-90F0E6A77E15}"/>
    <cellStyle name="Comma 5 2 5 6 3" xfId="39213" xr:uid="{DCC87710-2E5E-4DDF-8365-C2E6EE170B6B}"/>
    <cellStyle name="Comma 5 2 5 7" xfId="15990" xr:uid="{9C168504-BBAE-4F01-938C-F6A58B07CC77}"/>
    <cellStyle name="Comma 5 2 5 7 2" xfId="46814" xr:uid="{8117FE25-4A30-465B-8ABD-FF3F971EB832}"/>
    <cellStyle name="Comma 5 2 5 8" xfId="31404" xr:uid="{33BE67B6-E210-4889-BE60-D0C4BD25FA20}"/>
    <cellStyle name="Comma 5 2 6" xfId="368" xr:uid="{1702007E-D636-4160-8D2D-7FC457730FA8}"/>
    <cellStyle name="Comma 5 2 6 2" xfId="1001" xr:uid="{3E3D4C2A-0DDB-4798-BFF1-CC7B013DE22F}"/>
    <cellStyle name="Comma 5 2 6 2 2" xfId="2900" xr:uid="{B9390822-A676-44AB-8451-C1EDB0788EDA}"/>
    <cellStyle name="Comma 5 2 6 2 2 2" xfId="6703" xr:uid="{D5DC7585-430C-4D19-B76B-16E0FEC44A03}"/>
    <cellStyle name="Comma 5 2 6 2 2 2 2" xfId="14514" xr:uid="{7CD460CB-4862-4D91-A049-A3AE7EABD720}"/>
    <cellStyle name="Comma 5 2 6 2 2 2 2 2" xfId="29925" xr:uid="{F288C305-7EC6-4220-9EDE-F8CAA6028AC4}"/>
    <cellStyle name="Comma 5 2 6 2 2 2 2 2 2" xfId="60749" xr:uid="{6005E26A-8D54-45A4-83D4-B8AA011D0259}"/>
    <cellStyle name="Comma 5 2 6 2 2 2 2 3" xfId="45339" xr:uid="{BCC0F95C-3E67-44B5-A70B-2916E0FC2352}"/>
    <cellStyle name="Comma 5 2 6 2 2 2 3" xfId="22116" xr:uid="{2E7F6A80-73ED-473B-80E6-921CA90BBFD3}"/>
    <cellStyle name="Comma 5 2 6 2 2 2 3 2" xfId="52940" xr:uid="{2CA9250D-1C45-4159-A55F-15ACA431D57C}"/>
    <cellStyle name="Comma 5 2 6 2 2 2 4" xfId="37530" xr:uid="{1BB38017-D4FF-46DB-919C-2E1505E03669}"/>
    <cellStyle name="Comma 5 2 6 2 2 3" xfId="10711" xr:uid="{53F805A1-B8E5-4D82-BBA8-37B9AF27EC4D}"/>
    <cellStyle name="Comma 5 2 6 2 2 3 2" xfId="26122" xr:uid="{C44BFFFC-4554-46BF-BD92-2041005AE226}"/>
    <cellStyle name="Comma 5 2 6 2 2 3 2 2" xfId="56946" xr:uid="{1A959840-976D-4596-BFDC-9A85F2AD6F46}"/>
    <cellStyle name="Comma 5 2 6 2 2 3 3" xfId="41536" xr:uid="{7DCCE1DC-21D5-4395-B459-3AC819E358C3}"/>
    <cellStyle name="Comma 5 2 6 2 2 4" xfId="18313" xr:uid="{C6B64AFB-A2C5-48DD-AF3C-F0CF6B9CC78E}"/>
    <cellStyle name="Comma 5 2 6 2 2 4 2" xfId="49137" xr:uid="{5B328D61-4624-4E95-BF74-0F6FE5EBBEB6}"/>
    <cellStyle name="Comma 5 2 6 2 2 5" xfId="33727" xr:uid="{6E8E1A0A-10E0-48B1-8C7E-CEE1979EB6C8}"/>
    <cellStyle name="Comma 5 2 6 2 3" xfId="4804" xr:uid="{15120636-4C2D-4306-A03A-BA850D1A4C02}"/>
    <cellStyle name="Comma 5 2 6 2 3 2" xfId="12615" xr:uid="{FE8C086E-6EBD-41E8-9CEE-8ED678CFED39}"/>
    <cellStyle name="Comma 5 2 6 2 3 2 2" xfId="28026" xr:uid="{82D0BCDB-21E1-4811-97B1-5024553CD369}"/>
    <cellStyle name="Comma 5 2 6 2 3 2 2 2" xfId="58850" xr:uid="{8BB882E0-040D-4604-97E9-95B5D62ADAE7}"/>
    <cellStyle name="Comma 5 2 6 2 3 2 3" xfId="43440" xr:uid="{BE7AE858-7EA0-4CB9-BE42-1F61516FA3C3}"/>
    <cellStyle name="Comma 5 2 6 2 3 3" xfId="20217" xr:uid="{C2ADD85A-2276-4B81-AFB5-54A9235DF67F}"/>
    <cellStyle name="Comma 5 2 6 2 3 3 2" xfId="51041" xr:uid="{6388DBEF-F750-45A0-8DDC-0D1D8332A940}"/>
    <cellStyle name="Comma 5 2 6 2 3 4" xfId="35631" xr:uid="{A944AD80-FD54-444F-8FD0-78558EAC7810}"/>
    <cellStyle name="Comma 5 2 6 2 4" xfId="8812" xr:uid="{7F1FEB3A-C7E6-418E-AA99-3AE6764161E0}"/>
    <cellStyle name="Comma 5 2 6 2 4 2" xfId="24223" xr:uid="{A587EBDE-A2A6-4A92-8F56-C5640ABD04FB}"/>
    <cellStyle name="Comma 5 2 6 2 4 2 2" xfId="55047" xr:uid="{3661D6C0-6097-4B8D-A7D4-67A5A23FF3C6}"/>
    <cellStyle name="Comma 5 2 6 2 4 3" xfId="39637" xr:uid="{22FE2AC4-C177-480A-BD62-F175D4873C1D}"/>
    <cellStyle name="Comma 5 2 6 2 5" xfId="16414" xr:uid="{518FDD38-7BDC-463C-A312-723B00CC2464}"/>
    <cellStyle name="Comma 5 2 6 2 5 2" xfId="47238" xr:uid="{88EB3719-E7DE-45D1-A4EB-54506E37E32F}"/>
    <cellStyle name="Comma 5 2 6 2 6" xfId="31828" xr:uid="{2E1DCB8C-C997-4C25-9A0E-B96976AAF787}"/>
    <cellStyle name="Comma 5 2 6 3" xfId="1634" xr:uid="{6521293F-9E40-4192-9B59-524AED9473C4}"/>
    <cellStyle name="Comma 5 2 6 3 2" xfId="3533" xr:uid="{0FE193CB-4BCF-4B68-AF46-19A98D3DF175}"/>
    <cellStyle name="Comma 5 2 6 3 2 2" xfId="7336" xr:uid="{52DA8EA1-CACB-4A2E-9C97-C3F2D36B38D8}"/>
    <cellStyle name="Comma 5 2 6 3 2 2 2" xfId="15147" xr:uid="{0A7B68F0-79A1-44C8-B536-C7F5A647D15A}"/>
    <cellStyle name="Comma 5 2 6 3 2 2 2 2" xfId="30558" xr:uid="{72320128-7B23-4263-A483-FF08C0DDDD48}"/>
    <cellStyle name="Comma 5 2 6 3 2 2 2 2 2" xfId="61382" xr:uid="{45B4BD39-6BD9-402B-A332-098AAA97D856}"/>
    <cellStyle name="Comma 5 2 6 3 2 2 2 3" xfId="45972" xr:uid="{57228ECE-A68C-433E-866C-8EDF210A7EB3}"/>
    <cellStyle name="Comma 5 2 6 3 2 2 3" xfId="22749" xr:uid="{BF1A79AE-6D12-4853-A899-894018B0E830}"/>
    <cellStyle name="Comma 5 2 6 3 2 2 3 2" xfId="53573" xr:uid="{7B602189-7215-4425-91A8-185D828BE56D}"/>
    <cellStyle name="Comma 5 2 6 3 2 2 4" xfId="38163" xr:uid="{7E072AB5-784B-450D-9CB1-6EB7F89CCAEE}"/>
    <cellStyle name="Comma 5 2 6 3 2 3" xfId="11344" xr:uid="{B038CC5A-84AA-4E68-9447-540FF43D4286}"/>
    <cellStyle name="Comma 5 2 6 3 2 3 2" xfId="26755" xr:uid="{CB6AC59E-143E-4F28-BB4D-6EC440EF2AFF}"/>
    <cellStyle name="Comma 5 2 6 3 2 3 2 2" xfId="57579" xr:uid="{D6E4B781-2F4C-4C57-A010-C74958833466}"/>
    <cellStyle name="Comma 5 2 6 3 2 3 3" xfId="42169" xr:uid="{68B22C6A-A6D7-442A-AC85-66EBE5F79EB3}"/>
    <cellStyle name="Comma 5 2 6 3 2 4" xfId="18946" xr:uid="{7CD11877-D545-4BBC-A206-970CF1FD14D9}"/>
    <cellStyle name="Comma 5 2 6 3 2 4 2" xfId="49770" xr:uid="{9FE5A882-CCD5-4ED5-B9CC-3C0B889DE5FC}"/>
    <cellStyle name="Comma 5 2 6 3 2 5" xfId="34360" xr:uid="{BF24E63A-CD1A-4175-AA1F-0462479BBBF1}"/>
    <cellStyle name="Comma 5 2 6 3 3" xfId="5437" xr:uid="{890C44F6-ECE0-4266-823D-71CEA157DE23}"/>
    <cellStyle name="Comma 5 2 6 3 3 2" xfId="13248" xr:uid="{A42C6715-54D0-4004-944A-33701CF0D024}"/>
    <cellStyle name="Comma 5 2 6 3 3 2 2" xfId="28659" xr:uid="{0F4A129C-4A32-4678-8CDF-986C6DF9291A}"/>
    <cellStyle name="Comma 5 2 6 3 3 2 2 2" xfId="59483" xr:uid="{3BBF2485-2797-4155-A744-73F2023E241D}"/>
    <cellStyle name="Comma 5 2 6 3 3 2 3" xfId="44073" xr:uid="{05B12873-7D16-46BB-8CC1-2A92D14433FB}"/>
    <cellStyle name="Comma 5 2 6 3 3 3" xfId="20850" xr:uid="{46D8DCF2-382A-4286-9C58-8CC65138C22F}"/>
    <cellStyle name="Comma 5 2 6 3 3 3 2" xfId="51674" xr:uid="{2E4A10B3-9FF6-449C-99BC-74C07A258119}"/>
    <cellStyle name="Comma 5 2 6 3 3 4" xfId="36264" xr:uid="{28275F4B-B4AE-4327-A687-4A0C768CE5D6}"/>
    <cellStyle name="Comma 5 2 6 3 4" xfId="9445" xr:uid="{886B9AA8-D627-4EDD-B15A-0757E1509F72}"/>
    <cellStyle name="Comma 5 2 6 3 4 2" xfId="24856" xr:uid="{A3E7A023-EDD7-47F4-8F63-B7BFCF84D442}"/>
    <cellStyle name="Comma 5 2 6 3 4 2 2" xfId="55680" xr:uid="{2897D6C0-9264-4093-99D1-CAF9A7B26560}"/>
    <cellStyle name="Comma 5 2 6 3 4 3" xfId="40270" xr:uid="{812E1833-3D79-4752-8BA3-D703226677C0}"/>
    <cellStyle name="Comma 5 2 6 3 5" xfId="17047" xr:uid="{25D9CC74-F6C0-4A5E-A946-B3FA38CBA100}"/>
    <cellStyle name="Comma 5 2 6 3 5 2" xfId="47871" xr:uid="{16A34309-9D94-4087-8FF3-EBA986B4EFE0}"/>
    <cellStyle name="Comma 5 2 6 3 6" xfId="32461" xr:uid="{1B73B546-58CC-4C13-B3F0-5E625DBD47F8}"/>
    <cellStyle name="Comma 5 2 6 4" xfId="2267" xr:uid="{66D9C32F-3C2E-420D-A9EC-A2492B07B226}"/>
    <cellStyle name="Comma 5 2 6 4 2" xfId="6070" xr:uid="{89B969D0-4813-4FD2-B4F6-B6C12E8AFBC0}"/>
    <cellStyle name="Comma 5 2 6 4 2 2" xfId="13881" xr:uid="{5B3B76BE-5712-4341-B40B-1046F000190D}"/>
    <cellStyle name="Comma 5 2 6 4 2 2 2" xfId="29292" xr:uid="{06235205-D864-4414-A1AB-8CE927F184BB}"/>
    <cellStyle name="Comma 5 2 6 4 2 2 2 2" xfId="60116" xr:uid="{D367AA8D-6D14-48D4-8857-70E4EEFA25FA}"/>
    <cellStyle name="Comma 5 2 6 4 2 2 3" xfId="44706" xr:uid="{F907710F-C0C3-4B3E-9C39-1CBEC77DB9BE}"/>
    <cellStyle name="Comma 5 2 6 4 2 3" xfId="21483" xr:uid="{F8BB5D57-0820-4040-8688-969C767EFB51}"/>
    <cellStyle name="Comma 5 2 6 4 2 3 2" xfId="52307" xr:uid="{4B5EBE38-D0DA-45BE-8337-BE3A6B82538F}"/>
    <cellStyle name="Comma 5 2 6 4 2 4" xfId="36897" xr:uid="{9A1722DD-4666-4931-B130-DEB6D8B8966B}"/>
    <cellStyle name="Comma 5 2 6 4 3" xfId="10078" xr:uid="{658494CF-301B-4467-AA8B-A579A688145E}"/>
    <cellStyle name="Comma 5 2 6 4 3 2" xfId="25489" xr:uid="{68316527-8052-44F8-BF55-C28787101190}"/>
    <cellStyle name="Comma 5 2 6 4 3 2 2" xfId="56313" xr:uid="{F83234D0-CEC0-4191-AED6-A133E240757C}"/>
    <cellStyle name="Comma 5 2 6 4 3 3" xfId="40903" xr:uid="{6C0D0292-3170-4280-A579-9B5BC2225686}"/>
    <cellStyle name="Comma 5 2 6 4 4" xfId="17680" xr:uid="{9BE459ED-D708-42E8-BFCD-8B79780CE8B1}"/>
    <cellStyle name="Comma 5 2 6 4 4 2" xfId="48504" xr:uid="{72F8A1EB-8C33-4EC6-9BF9-B49E0E2EB3D3}"/>
    <cellStyle name="Comma 5 2 6 4 5" xfId="33094" xr:uid="{8DD8364B-A195-4333-B7E6-EA4E473EF6DE}"/>
    <cellStyle name="Comma 5 2 6 5" xfId="4171" xr:uid="{0CE0D1F5-C365-4A78-AC09-F8B5C733715F}"/>
    <cellStyle name="Comma 5 2 6 5 2" xfId="11982" xr:uid="{07405DB7-A9DF-46BC-AEEA-6F1ACF985C49}"/>
    <cellStyle name="Comma 5 2 6 5 2 2" xfId="27393" xr:uid="{EBD03B0A-F13D-48AD-8F9A-C6733FC0863D}"/>
    <cellStyle name="Comma 5 2 6 5 2 2 2" xfId="58217" xr:uid="{E5542F42-E8D7-4BF2-94BB-38FAAA3D7A73}"/>
    <cellStyle name="Comma 5 2 6 5 2 3" xfId="42807" xr:uid="{7902F843-06C2-41A2-8EBF-B67F2061BA92}"/>
    <cellStyle name="Comma 5 2 6 5 3" xfId="19584" xr:uid="{7A1394B8-506F-4CEF-BF62-123954E73F6F}"/>
    <cellStyle name="Comma 5 2 6 5 3 2" xfId="50408" xr:uid="{5E827F30-884A-4EB5-8A94-9972117F744C}"/>
    <cellStyle name="Comma 5 2 6 5 4" xfId="34998" xr:uid="{75185C65-12C8-44D2-B2DE-1A1DC3E36BCC}"/>
    <cellStyle name="Comma 5 2 6 6" xfId="8179" xr:uid="{AFF39113-5984-409F-A695-69AD1F8F5FAA}"/>
    <cellStyle name="Comma 5 2 6 6 2" xfId="23590" xr:uid="{C15DC8BA-51C7-45E5-9411-299DD41B7412}"/>
    <cellStyle name="Comma 5 2 6 6 2 2" xfId="54414" xr:uid="{6E66EB87-3127-40DE-B4D1-97B65C59387B}"/>
    <cellStyle name="Comma 5 2 6 6 3" xfId="39004" xr:uid="{9D7477F4-42F9-468E-A04C-E882B0666ED5}"/>
    <cellStyle name="Comma 5 2 6 7" xfId="15781" xr:uid="{E4925352-D5A3-44F4-BC71-0C31048F2395}"/>
    <cellStyle name="Comma 5 2 6 7 2" xfId="46605" xr:uid="{7B90DB20-CA59-411B-B6E4-51BEC4A3EAB0}"/>
    <cellStyle name="Comma 5 2 6 8" xfId="31195" xr:uid="{C06783E8-EB16-47F8-9E63-216B96F6CB83}"/>
    <cellStyle name="Comma 5 2 7" xfId="788" xr:uid="{D41F4121-2782-4708-B4AF-B134C81450D6}"/>
    <cellStyle name="Comma 5 2 7 2" xfId="2687" xr:uid="{D0F52C53-C75C-41F1-9848-7717899E2ADB}"/>
    <cellStyle name="Comma 5 2 7 2 2" xfId="6490" xr:uid="{DD9794F8-9B6A-4E70-9B06-DBCEFCCE653D}"/>
    <cellStyle name="Comma 5 2 7 2 2 2" xfId="14301" xr:uid="{00C45749-F1D3-442C-ABAE-1E358D2551F3}"/>
    <cellStyle name="Comma 5 2 7 2 2 2 2" xfId="29712" xr:uid="{97F852D2-BEB1-41DA-A2A5-42A0E98C71CE}"/>
    <cellStyle name="Comma 5 2 7 2 2 2 2 2" xfId="60536" xr:uid="{BC895172-D39C-48A8-8B3E-FB5EC12FB9D1}"/>
    <cellStyle name="Comma 5 2 7 2 2 2 3" xfId="45126" xr:uid="{7F810C0D-705E-4B01-B148-7C3FC17595B0}"/>
    <cellStyle name="Comma 5 2 7 2 2 3" xfId="21903" xr:uid="{AFE5D2B5-9705-4D37-B6A4-00A605CB0A9A}"/>
    <cellStyle name="Comma 5 2 7 2 2 3 2" xfId="52727" xr:uid="{4BA91C19-E98A-4C1F-93EB-205BD6A81C51}"/>
    <cellStyle name="Comma 5 2 7 2 2 4" xfId="37317" xr:uid="{58BEF644-E3A6-42B2-9F53-76AB4E29919F}"/>
    <cellStyle name="Comma 5 2 7 2 3" xfId="10498" xr:uid="{1A005C72-5A24-4538-B35C-9DD9B90D14BB}"/>
    <cellStyle name="Comma 5 2 7 2 3 2" xfId="25909" xr:uid="{A1A6661F-D745-42BC-A59E-D55C8B3B92B9}"/>
    <cellStyle name="Comma 5 2 7 2 3 2 2" xfId="56733" xr:uid="{8EF1FFE5-D516-400E-80C1-7B62A7A8D821}"/>
    <cellStyle name="Comma 5 2 7 2 3 3" xfId="41323" xr:uid="{FBD1C4E2-B745-4220-829D-0A452691E24E}"/>
    <cellStyle name="Comma 5 2 7 2 4" xfId="18100" xr:uid="{2AEDB64A-F963-42F8-BA1B-AE056494471A}"/>
    <cellStyle name="Comma 5 2 7 2 4 2" xfId="48924" xr:uid="{0B618029-414B-4265-B9FD-3360ADC21A5B}"/>
    <cellStyle name="Comma 5 2 7 2 5" xfId="33514" xr:uid="{DA162D3B-9411-4A16-996D-899D667059B4}"/>
    <cellStyle name="Comma 5 2 7 3" xfId="4591" xr:uid="{A88FDC33-67AB-404D-9900-0471C101DAB5}"/>
    <cellStyle name="Comma 5 2 7 3 2" xfId="12402" xr:uid="{A1A10567-CF59-473A-BDC2-B8FE6A92D04F}"/>
    <cellStyle name="Comma 5 2 7 3 2 2" xfId="27813" xr:uid="{F0D56514-B721-40F5-9AD9-346D2E915B4F}"/>
    <cellStyle name="Comma 5 2 7 3 2 2 2" xfId="58637" xr:uid="{7CE6B153-7C63-4767-BC7D-605AD112BBCB}"/>
    <cellStyle name="Comma 5 2 7 3 2 3" xfId="43227" xr:uid="{B03BE86A-947A-4EA2-91C6-109005E29BDA}"/>
    <cellStyle name="Comma 5 2 7 3 3" xfId="20004" xr:uid="{8A310724-69F3-458E-BB91-3B9AA23D3D65}"/>
    <cellStyle name="Comma 5 2 7 3 3 2" xfId="50828" xr:uid="{07D24286-07E4-4706-87BE-6D929337AB23}"/>
    <cellStyle name="Comma 5 2 7 3 4" xfId="35418" xr:uid="{E027CFE9-2808-4019-9551-5E46045CFEE7}"/>
    <cellStyle name="Comma 5 2 7 4" xfId="8599" xr:uid="{8F7486C5-7087-4FDB-B1D9-154EA666D140}"/>
    <cellStyle name="Comma 5 2 7 4 2" xfId="24010" xr:uid="{DC80B7CA-8838-4676-952A-BFF1C08248D0}"/>
    <cellStyle name="Comma 5 2 7 4 2 2" xfId="54834" xr:uid="{B52B9129-0569-45CB-9974-12363EF5449C}"/>
    <cellStyle name="Comma 5 2 7 4 3" xfId="39424" xr:uid="{D97521C2-6741-44ED-B493-B31D60E5BBED}"/>
    <cellStyle name="Comma 5 2 7 5" xfId="16201" xr:uid="{EBF9F55D-8465-44AB-AE0A-D9A47A70A87C}"/>
    <cellStyle name="Comma 5 2 7 5 2" xfId="47025" xr:uid="{9B984FE7-597D-4342-A305-A3A8771A0188}"/>
    <cellStyle name="Comma 5 2 7 6" xfId="31615" xr:uid="{11ECC4E7-DF12-44F5-8C67-2C6CB5B94B57}"/>
    <cellStyle name="Comma 5 2 8" xfId="1421" xr:uid="{ADE03575-9AE4-4D27-8A63-2CBCA3F67D24}"/>
    <cellStyle name="Comma 5 2 8 2" xfId="3320" xr:uid="{AAA20E14-F097-4EB6-9B45-83FFC1684DDF}"/>
    <cellStyle name="Comma 5 2 8 2 2" xfId="7123" xr:uid="{53CC1EFA-EFD8-4CD4-AF5F-E00793CD60DA}"/>
    <cellStyle name="Comma 5 2 8 2 2 2" xfId="14934" xr:uid="{873201B6-DE88-46C0-999D-8605EA3CCE98}"/>
    <cellStyle name="Comma 5 2 8 2 2 2 2" xfId="30345" xr:uid="{BD0A5655-7440-4FA0-A5F0-F006DE6DFAFF}"/>
    <cellStyle name="Comma 5 2 8 2 2 2 2 2" xfId="61169" xr:uid="{85BB191C-37D7-49E2-9C8A-027C3143F7F7}"/>
    <cellStyle name="Comma 5 2 8 2 2 2 3" xfId="45759" xr:uid="{15BCA8BD-015B-492F-9B44-1C78AD1BA5F3}"/>
    <cellStyle name="Comma 5 2 8 2 2 3" xfId="22536" xr:uid="{1CA71EEE-8C59-485B-B43F-6187AE99C8D4}"/>
    <cellStyle name="Comma 5 2 8 2 2 3 2" xfId="53360" xr:uid="{76BC3770-CA7C-451E-84E8-B0B4FC18A965}"/>
    <cellStyle name="Comma 5 2 8 2 2 4" xfId="37950" xr:uid="{49EE364A-E41A-4241-952A-DDDADCD36407}"/>
    <cellStyle name="Comma 5 2 8 2 3" xfId="11131" xr:uid="{69A2384A-B707-482A-B0E4-9260057A68FF}"/>
    <cellStyle name="Comma 5 2 8 2 3 2" xfId="26542" xr:uid="{AC991709-58A1-46C9-BC18-6505F0633F92}"/>
    <cellStyle name="Comma 5 2 8 2 3 2 2" xfId="57366" xr:uid="{F5961C7C-ABB1-499F-BB81-D5C773B3B186}"/>
    <cellStyle name="Comma 5 2 8 2 3 3" xfId="41956" xr:uid="{F7E2E497-BDA4-43AF-918D-178D0BA51B47}"/>
    <cellStyle name="Comma 5 2 8 2 4" xfId="18733" xr:uid="{F9E22B35-AA14-4D45-BBAF-6AF700AFACAE}"/>
    <cellStyle name="Comma 5 2 8 2 4 2" xfId="49557" xr:uid="{33BD4026-A600-4444-833E-83F1C76F51AE}"/>
    <cellStyle name="Comma 5 2 8 2 5" xfId="34147" xr:uid="{F6C2F940-698F-4E0C-882F-9D706F8466CC}"/>
    <cellStyle name="Comma 5 2 8 3" xfId="5224" xr:uid="{10A23805-AC7B-412B-B83B-D9AB01BD431E}"/>
    <cellStyle name="Comma 5 2 8 3 2" xfId="13035" xr:uid="{A5521877-8F09-4336-9EBD-96AC7925375A}"/>
    <cellStyle name="Comma 5 2 8 3 2 2" xfId="28446" xr:uid="{0827D094-FCD0-431B-9AE1-36DA84DA6F21}"/>
    <cellStyle name="Comma 5 2 8 3 2 2 2" xfId="59270" xr:uid="{047E0F58-D90E-408D-8EFF-42055D318DD5}"/>
    <cellStyle name="Comma 5 2 8 3 2 3" xfId="43860" xr:uid="{B70A4C24-C3E6-49BC-8433-BC8B56D78772}"/>
    <cellStyle name="Comma 5 2 8 3 3" xfId="20637" xr:uid="{690FF4A7-C867-42B9-8D3F-06548E1E239E}"/>
    <cellStyle name="Comma 5 2 8 3 3 2" xfId="51461" xr:uid="{CA8092C4-5173-4B66-A119-19836069AA31}"/>
    <cellStyle name="Comma 5 2 8 3 4" xfId="36051" xr:uid="{3F95823C-1733-4521-9C69-F7114D6B535E}"/>
    <cellStyle name="Comma 5 2 8 4" xfId="9232" xr:uid="{560037EB-E844-4DE1-85DD-FAB8522BA2AF}"/>
    <cellStyle name="Comma 5 2 8 4 2" xfId="24643" xr:uid="{3DF0E882-42A2-4DBF-A459-B03323A6CF05}"/>
    <cellStyle name="Comma 5 2 8 4 2 2" xfId="55467" xr:uid="{CE035850-0459-423D-AC23-682140130425}"/>
    <cellStyle name="Comma 5 2 8 4 3" xfId="40057" xr:uid="{1922A41B-5CA4-482F-BD44-29951FF98F8C}"/>
    <cellStyle name="Comma 5 2 8 5" xfId="16834" xr:uid="{9C0287EB-1B8B-47DA-9DFF-00451DAE43CE}"/>
    <cellStyle name="Comma 5 2 8 5 2" xfId="47658" xr:uid="{8D860166-2BCB-4F47-8B99-AF173804E898}"/>
    <cellStyle name="Comma 5 2 8 6" xfId="32248" xr:uid="{B04D49D1-3E83-4474-95CD-D304DCCF3A4F}"/>
    <cellStyle name="Comma 5 2 9" xfId="2054" xr:uid="{452E5DF1-2422-4B69-9857-CCBD4754DBF6}"/>
    <cellStyle name="Comma 5 2 9 2" xfId="5857" xr:uid="{1A6F4BAA-C115-4BDC-B891-0E9C2B6B4FF5}"/>
    <cellStyle name="Comma 5 2 9 2 2" xfId="13668" xr:uid="{FF5ED3FC-C077-4522-B0EF-B7F0D79D28D9}"/>
    <cellStyle name="Comma 5 2 9 2 2 2" xfId="29079" xr:uid="{E96EB065-D899-43D6-855E-71EA8ECB760B}"/>
    <cellStyle name="Comma 5 2 9 2 2 2 2" xfId="59903" xr:uid="{9D9D711F-F980-4BDB-B7D4-AD75FE7D5069}"/>
    <cellStyle name="Comma 5 2 9 2 2 3" xfId="44493" xr:uid="{4DF405CD-E36F-4B41-AF40-B5B769103461}"/>
    <cellStyle name="Comma 5 2 9 2 3" xfId="21270" xr:uid="{8D5FF270-5B71-421E-88D3-AF60965A08F8}"/>
    <cellStyle name="Comma 5 2 9 2 3 2" xfId="52094" xr:uid="{B79F238A-A67B-4CDC-B1D6-FC993D8188CB}"/>
    <cellStyle name="Comma 5 2 9 2 4" xfId="36684" xr:uid="{F9F14C56-0BF0-458A-A435-D59A9DF9847A}"/>
    <cellStyle name="Comma 5 2 9 3" xfId="9865" xr:uid="{AAA6E13B-0997-4B32-BB43-0932C763C4BD}"/>
    <cellStyle name="Comma 5 2 9 3 2" xfId="25276" xr:uid="{8F87FF1E-9F9A-4959-8FDB-8CE0159304C0}"/>
    <cellStyle name="Comma 5 2 9 3 2 2" xfId="56100" xr:uid="{077E8F19-E8DD-4E06-8CD4-08FB018AAE9A}"/>
    <cellStyle name="Comma 5 2 9 3 3" xfId="40690" xr:uid="{2FFF70B1-182F-442C-8B81-FF836DADF2ED}"/>
    <cellStyle name="Comma 5 2 9 4" xfId="17467" xr:uid="{34F2A613-4805-4435-A7B7-52FDC81771B4}"/>
    <cellStyle name="Comma 5 2 9 4 2" xfId="48291" xr:uid="{C2E149D7-286F-41B0-9439-5040A0C7CA03}"/>
    <cellStyle name="Comma 5 2 9 5" xfId="32881" xr:uid="{0F85777D-433A-4019-AE5A-75DB5873AC82}"/>
    <cellStyle name="Comma 5 3" xfId="211" xr:uid="{D1184E46-E89F-4CE0-A677-50C1030C27D5}"/>
    <cellStyle name="Comma 5 3 10" xfId="7822" xr:uid="{11CFE82D-E169-4DC5-9D9D-99D359F88D05}"/>
    <cellStyle name="Comma 5 3 10 2" xfId="23233" xr:uid="{475B2D64-27B2-4F3C-AD3E-F6DC1E8726C1}"/>
    <cellStyle name="Comma 5 3 10 2 2" xfId="54057" xr:uid="{2C990C68-EEDB-4D49-A597-60797BC3BBB8}"/>
    <cellStyle name="Comma 5 3 10 3" xfId="38647" xr:uid="{47F205B2-1813-407A-8471-16E4BD2AD198}"/>
    <cellStyle name="Comma 5 3 11" xfId="15633" xr:uid="{CE261205-E415-4416-9F44-8148189B2022}"/>
    <cellStyle name="Comma 5 3 11 2" xfId="46457" xr:uid="{F4CB5224-E011-4998-AE99-6FEDA68E7EE0}"/>
    <cellStyle name="Comma 5 3 12" xfId="31047" xr:uid="{D8D158AA-02DC-4BA9-A5B2-72A9861D9259}"/>
    <cellStyle name="Comma 5 3 2" xfId="293" xr:uid="{1DD9697B-A571-416F-A3D3-641965874BB8}"/>
    <cellStyle name="Comma 5 3 2 10" xfId="15715" xr:uid="{C9585CD7-5CA8-43B3-821C-960557F6F983}"/>
    <cellStyle name="Comma 5 3 2 10 2" xfId="46539" xr:uid="{9924A265-E9F9-42E7-B443-6A7A0D79144C}"/>
    <cellStyle name="Comma 5 3 2 11" xfId="31129" xr:uid="{6CE017C7-1B94-4090-AE8D-7A98F66548FD}"/>
    <cellStyle name="Comma 5 3 2 2" xfId="724" xr:uid="{4C265C0E-BEFD-4FF6-9996-F8FAFC50DD96}"/>
    <cellStyle name="Comma 5 3 2 2 2" xfId="1357" xr:uid="{1A790D1D-8771-49F0-B332-17D87BB2C47F}"/>
    <cellStyle name="Comma 5 3 2 2 2 2" xfId="3256" xr:uid="{5FD83A37-540C-4B8C-AB03-A4162427D54C}"/>
    <cellStyle name="Comma 5 3 2 2 2 2 2" xfId="7059" xr:uid="{F6094B38-5212-4CE5-B7D2-77FFCC81E9D2}"/>
    <cellStyle name="Comma 5 3 2 2 2 2 2 2" xfId="14870" xr:uid="{5A1EBFC8-3168-48DF-93B5-572A055D9DBB}"/>
    <cellStyle name="Comma 5 3 2 2 2 2 2 2 2" xfId="30281" xr:uid="{5CA29F30-5042-42C1-8F87-CEC8BAE73C34}"/>
    <cellStyle name="Comma 5 3 2 2 2 2 2 2 2 2" xfId="61105" xr:uid="{8DDD9AA6-5CEC-4AEB-BA84-5CC88DD25294}"/>
    <cellStyle name="Comma 5 3 2 2 2 2 2 2 3" xfId="45695" xr:uid="{BE202C1F-FE5D-44C4-BE53-0CDAEC464565}"/>
    <cellStyle name="Comma 5 3 2 2 2 2 2 3" xfId="22472" xr:uid="{78AA877A-CACF-4D6D-AE7A-29CA15936EEF}"/>
    <cellStyle name="Comma 5 3 2 2 2 2 2 3 2" xfId="53296" xr:uid="{E29C0344-856B-48C1-B0FB-CCC229662B8C}"/>
    <cellStyle name="Comma 5 3 2 2 2 2 2 4" xfId="37886" xr:uid="{AA9D1A1D-EE62-4458-9D97-26F6E66ADF50}"/>
    <cellStyle name="Comma 5 3 2 2 2 2 3" xfId="11067" xr:uid="{06D52CBD-854F-447F-B0E0-219485E21FF6}"/>
    <cellStyle name="Comma 5 3 2 2 2 2 3 2" xfId="26478" xr:uid="{F45D303A-C76C-4150-B511-0B8DD2964268}"/>
    <cellStyle name="Comma 5 3 2 2 2 2 3 2 2" xfId="57302" xr:uid="{CAD67AC4-261F-4D3F-91B6-9DB993942674}"/>
    <cellStyle name="Comma 5 3 2 2 2 2 3 3" xfId="41892" xr:uid="{78C3060D-BAEB-42BE-8B97-75CDE0B2EDA6}"/>
    <cellStyle name="Comma 5 3 2 2 2 2 4" xfId="18669" xr:uid="{D8BA5530-0770-4069-85C1-0884E0A4D8FD}"/>
    <cellStyle name="Comma 5 3 2 2 2 2 4 2" xfId="49493" xr:uid="{4AF8B45B-D6E8-47E9-A97A-5B26FC1C2F5E}"/>
    <cellStyle name="Comma 5 3 2 2 2 2 5" xfId="34083" xr:uid="{C3860DAA-DF25-4FB4-AD8B-87C7EF31E434}"/>
    <cellStyle name="Comma 5 3 2 2 2 3" xfId="5160" xr:uid="{7EAB6A2D-A445-46A4-A4EA-B9D71CBC5BA1}"/>
    <cellStyle name="Comma 5 3 2 2 2 3 2" xfId="12971" xr:uid="{F4865C6D-BB20-4CD0-A96C-9C4A1435CF69}"/>
    <cellStyle name="Comma 5 3 2 2 2 3 2 2" xfId="28382" xr:uid="{33308494-A112-46D8-BA31-7F028C0F0334}"/>
    <cellStyle name="Comma 5 3 2 2 2 3 2 2 2" xfId="59206" xr:uid="{1A557764-0FAD-4B76-9BBA-5582E3FE00AD}"/>
    <cellStyle name="Comma 5 3 2 2 2 3 2 3" xfId="43796" xr:uid="{33A8E2B0-0171-4072-9F8D-893ED94CB5DD}"/>
    <cellStyle name="Comma 5 3 2 2 2 3 3" xfId="20573" xr:uid="{2F6E1F03-F0B0-43E1-A59F-FBFF0ECF6365}"/>
    <cellStyle name="Comma 5 3 2 2 2 3 3 2" xfId="51397" xr:uid="{FE1068D8-0531-4B5D-B6DD-3CE94D738BF8}"/>
    <cellStyle name="Comma 5 3 2 2 2 3 4" xfId="35987" xr:uid="{3F25EAB0-14DF-4ACF-B769-AA998015FB81}"/>
    <cellStyle name="Comma 5 3 2 2 2 4" xfId="9168" xr:uid="{8BB0CAF4-E770-4ADB-A0A7-DF2492516B0D}"/>
    <cellStyle name="Comma 5 3 2 2 2 4 2" xfId="24579" xr:uid="{D7229E2C-363F-42A0-AF6F-3AD52BF48C2E}"/>
    <cellStyle name="Comma 5 3 2 2 2 4 2 2" xfId="55403" xr:uid="{A745D9ED-F415-4816-AC34-2059E540C9A7}"/>
    <cellStyle name="Comma 5 3 2 2 2 4 3" xfId="39993" xr:uid="{D5EC0DB9-13A7-49DD-A316-5F43CF3A7800}"/>
    <cellStyle name="Comma 5 3 2 2 2 5" xfId="16770" xr:uid="{C08F1CC8-C309-43A1-99FD-351740BB208E}"/>
    <cellStyle name="Comma 5 3 2 2 2 5 2" xfId="47594" xr:uid="{80813000-9441-40CA-8D82-BF03DCBC78BD}"/>
    <cellStyle name="Comma 5 3 2 2 2 6" xfId="32184" xr:uid="{223BC8A0-DA7B-4B2D-BAEF-7B8998817BB5}"/>
    <cellStyle name="Comma 5 3 2 2 3" xfId="1990" xr:uid="{5F8C3AE7-108A-4E47-ADF4-544FE811D5E3}"/>
    <cellStyle name="Comma 5 3 2 2 3 2" xfId="3889" xr:uid="{93063500-7667-4F00-862A-AEA7D29E86FC}"/>
    <cellStyle name="Comma 5 3 2 2 3 2 2" xfId="7692" xr:uid="{F684EBD4-BB90-41D0-A9F3-061696ED4415}"/>
    <cellStyle name="Comma 5 3 2 2 3 2 2 2" xfId="15503" xr:uid="{3AE79E1A-8CFB-480D-8F06-1C7437C2C7BD}"/>
    <cellStyle name="Comma 5 3 2 2 3 2 2 2 2" xfId="30914" xr:uid="{021B7715-3A77-45A1-ADA7-32803C28540D}"/>
    <cellStyle name="Comma 5 3 2 2 3 2 2 2 2 2" xfId="61738" xr:uid="{4C70FF5A-AE94-45C6-97BE-D3AB1B77A287}"/>
    <cellStyle name="Comma 5 3 2 2 3 2 2 2 3" xfId="46328" xr:uid="{CC061C26-1B69-4622-9DDF-13E560EBD4E6}"/>
    <cellStyle name="Comma 5 3 2 2 3 2 2 3" xfId="23105" xr:uid="{465868D3-1E99-4A49-808E-7CDB56C708B9}"/>
    <cellStyle name="Comma 5 3 2 2 3 2 2 3 2" xfId="53929" xr:uid="{2623DF2F-05A0-4D55-A1E1-90380DAD8FD8}"/>
    <cellStyle name="Comma 5 3 2 2 3 2 2 4" xfId="38519" xr:uid="{65178FAE-CA94-4CBD-B8A3-407A68BBD2D4}"/>
    <cellStyle name="Comma 5 3 2 2 3 2 3" xfId="11700" xr:uid="{2DECF461-7BA3-48A6-AA26-29E6CBB27FB5}"/>
    <cellStyle name="Comma 5 3 2 2 3 2 3 2" xfId="27111" xr:uid="{562B8190-146F-4AA6-B84C-DF88A9E20178}"/>
    <cellStyle name="Comma 5 3 2 2 3 2 3 2 2" xfId="57935" xr:uid="{22C944D1-16BB-4ED8-80DC-CA8D870E29C3}"/>
    <cellStyle name="Comma 5 3 2 2 3 2 3 3" xfId="42525" xr:uid="{DFEE4177-0A9E-41C1-8307-69E4BA86B53C}"/>
    <cellStyle name="Comma 5 3 2 2 3 2 4" xfId="19302" xr:uid="{D8E01876-5518-451D-BDB9-9936DE3CC19A}"/>
    <cellStyle name="Comma 5 3 2 2 3 2 4 2" xfId="50126" xr:uid="{EBDB9991-327D-4B6F-B9C7-42BB515C72E5}"/>
    <cellStyle name="Comma 5 3 2 2 3 2 5" xfId="34716" xr:uid="{D777E453-7DA9-4F72-AA20-D82CF9C3C1A5}"/>
    <cellStyle name="Comma 5 3 2 2 3 3" xfId="5793" xr:uid="{2C18C72A-4DDB-482B-94C1-F27B5246EB46}"/>
    <cellStyle name="Comma 5 3 2 2 3 3 2" xfId="13604" xr:uid="{E76B4888-04DB-407E-92A9-A67FA5C90963}"/>
    <cellStyle name="Comma 5 3 2 2 3 3 2 2" xfId="29015" xr:uid="{59BA429F-BA46-4436-900E-74CBFDB664B0}"/>
    <cellStyle name="Comma 5 3 2 2 3 3 2 2 2" xfId="59839" xr:uid="{1D9A2D21-31AD-4F33-9996-598F64503EF0}"/>
    <cellStyle name="Comma 5 3 2 2 3 3 2 3" xfId="44429" xr:uid="{2348711C-1BA5-484D-8EFB-E65C7F68A313}"/>
    <cellStyle name="Comma 5 3 2 2 3 3 3" xfId="21206" xr:uid="{9D941CCF-A3D7-4B0A-96E3-8CFAB7AADA81}"/>
    <cellStyle name="Comma 5 3 2 2 3 3 3 2" xfId="52030" xr:uid="{A7D0BECF-7470-4BC2-81F0-7AB58450A449}"/>
    <cellStyle name="Comma 5 3 2 2 3 3 4" xfId="36620" xr:uid="{AF29E069-E85B-4414-BF6E-68205E03F70F}"/>
    <cellStyle name="Comma 5 3 2 2 3 4" xfId="9801" xr:uid="{01CB8EB6-427B-4A00-9811-6B90E3D97CBA}"/>
    <cellStyle name="Comma 5 3 2 2 3 4 2" xfId="25212" xr:uid="{AF49291F-14E6-4D0C-9D26-30CD71DC9E7C}"/>
    <cellStyle name="Comma 5 3 2 2 3 4 2 2" xfId="56036" xr:uid="{F9AF251E-AA67-4C89-A51E-727F4D3308EB}"/>
    <cellStyle name="Comma 5 3 2 2 3 4 3" xfId="40626" xr:uid="{F0433FA0-C3E6-4484-8572-308AE5E88D3D}"/>
    <cellStyle name="Comma 5 3 2 2 3 5" xfId="17403" xr:uid="{69F88116-55FE-4FDC-B7B7-129AF62BFDF8}"/>
    <cellStyle name="Comma 5 3 2 2 3 5 2" xfId="48227" xr:uid="{B922C430-02EE-47FC-BD06-61CCFD2B8614}"/>
    <cellStyle name="Comma 5 3 2 2 3 6" xfId="32817" xr:uid="{645F0DA8-8E2D-4053-9B14-79EEB8C166FF}"/>
    <cellStyle name="Comma 5 3 2 2 4" xfId="2623" xr:uid="{FC863842-F223-4E1B-8A80-57A9C79043B7}"/>
    <cellStyle name="Comma 5 3 2 2 4 2" xfId="6426" xr:uid="{967D279D-84C1-4B28-9CE1-27C6E12C0E0D}"/>
    <cellStyle name="Comma 5 3 2 2 4 2 2" xfId="14237" xr:uid="{94813242-BC37-4563-891F-3B1768EB1291}"/>
    <cellStyle name="Comma 5 3 2 2 4 2 2 2" xfId="29648" xr:uid="{302F7F8E-5431-4225-9F42-323CF7D34E68}"/>
    <cellStyle name="Comma 5 3 2 2 4 2 2 2 2" xfId="60472" xr:uid="{7D3247CD-ED88-4472-9357-4B3DB71874FF}"/>
    <cellStyle name="Comma 5 3 2 2 4 2 2 3" xfId="45062" xr:uid="{CBE6B672-49F0-4327-9052-E106A1525B9E}"/>
    <cellStyle name="Comma 5 3 2 2 4 2 3" xfId="21839" xr:uid="{CCC4DFC4-87CD-44CF-B090-0D85A562A812}"/>
    <cellStyle name="Comma 5 3 2 2 4 2 3 2" xfId="52663" xr:uid="{75AC5043-9328-4AFF-BA82-B0A937C13691}"/>
    <cellStyle name="Comma 5 3 2 2 4 2 4" xfId="37253" xr:uid="{C20FDA09-9596-4130-B7AD-07FBDFC27252}"/>
    <cellStyle name="Comma 5 3 2 2 4 3" xfId="10434" xr:uid="{FB3DEA0C-E2FA-4F28-B06F-898152103E9D}"/>
    <cellStyle name="Comma 5 3 2 2 4 3 2" xfId="25845" xr:uid="{159F2FEB-97E9-4B13-AE5B-EBFA8BF69080}"/>
    <cellStyle name="Comma 5 3 2 2 4 3 2 2" xfId="56669" xr:uid="{A616A08E-5955-4D26-AEBA-96F555BBDD3E}"/>
    <cellStyle name="Comma 5 3 2 2 4 3 3" xfId="41259" xr:uid="{F9A0E646-DECC-45AC-ABA8-EFCC0A5988D9}"/>
    <cellStyle name="Comma 5 3 2 2 4 4" xfId="18036" xr:uid="{4695A573-7F3C-4DEB-9BBF-CE361563F33F}"/>
    <cellStyle name="Comma 5 3 2 2 4 4 2" xfId="48860" xr:uid="{20176A49-185F-47CA-85EC-C6AF0B6D8101}"/>
    <cellStyle name="Comma 5 3 2 2 4 5" xfId="33450" xr:uid="{94998CCC-3484-4A20-9B1C-6B14ED135801}"/>
    <cellStyle name="Comma 5 3 2 2 5" xfId="4527" xr:uid="{4E924713-042B-4157-8F44-AA97A3E0F10D}"/>
    <cellStyle name="Comma 5 3 2 2 5 2" xfId="12338" xr:uid="{CFBB4502-6FF1-444B-8E15-03A2B30D1DA3}"/>
    <cellStyle name="Comma 5 3 2 2 5 2 2" xfId="27749" xr:uid="{32B82D09-8D22-4350-8C3D-82872221AEF5}"/>
    <cellStyle name="Comma 5 3 2 2 5 2 2 2" xfId="58573" xr:uid="{79D63FA8-1369-464C-80CD-60FFFEBFC59B}"/>
    <cellStyle name="Comma 5 3 2 2 5 2 3" xfId="43163" xr:uid="{5FB05FA0-D756-48CF-BA9E-0794274AA7EA}"/>
    <cellStyle name="Comma 5 3 2 2 5 3" xfId="19940" xr:uid="{883D872A-156F-43F7-A83A-F00DA6181124}"/>
    <cellStyle name="Comma 5 3 2 2 5 3 2" xfId="50764" xr:uid="{12C2DBAD-8F24-494F-9B25-23B7896BE357}"/>
    <cellStyle name="Comma 5 3 2 2 5 4" xfId="35354" xr:uid="{659B32B3-27BF-456E-B1D3-E3F4CA35496B}"/>
    <cellStyle name="Comma 5 3 2 2 6" xfId="8535" xr:uid="{0F3CD2CE-586D-4E8B-A2B8-333075C6DD7F}"/>
    <cellStyle name="Comma 5 3 2 2 6 2" xfId="23946" xr:uid="{5D6F7481-0BA0-4D1D-9DDC-76B0E7FBB35F}"/>
    <cellStyle name="Comma 5 3 2 2 6 2 2" xfId="54770" xr:uid="{5DF22BED-ADCC-4728-8DC9-C62A5CFB675F}"/>
    <cellStyle name="Comma 5 3 2 2 6 3" xfId="39360" xr:uid="{0C26861A-FFDD-4697-9003-2B2CAFD32F2F}"/>
    <cellStyle name="Comma 5 3 2 2 7" xfId="16137" xr:uid="{1BC8A1A0-3CC0-4B29-AAD2-FBF805C0CD11}"/>
    <cellStyle name="Comma 5 3 2 2 7 2" xfId="46961" xr:uid="{5BE8C1BE-B79C-4636-A3DE-2863A101EA9C}"/>
    <cellStyle name="Comma 5 3 2 2 8" xfId="31551" xr:uid="{68F2D1E4-950A-4AA3-A29A-FA75E79F9884}"/>
    <cellStyle name="Comma 5 3 2 3" xfId="515" xr:uid="{65408B59-E91E-47D7-8E21-17D34CA96CA8}"/>
    <cellStyle name="Comma 5 3 2 3 2" xfId="1148" xr:uid="{BC6D5B20-34EF-4F82-B666-E7ACB32AFB26}"/>
    <cellStyle name="Comma 5 3 2 3 2 2" xfId="3047" xr:uid="{240FCE10-4E78-4607-82DD-B6DF77BC1020}"/>
    <cellStyle name="Comma 5 3 2 3 2 2 2" xfId="6850" xr:uid="{6E6CD922-ADB6-4F24-8CCA-6F2C1B877A19}"/>
    <cellStyle name="Comma 5 3 2 3 2 2 2 2" xfId="14661" xr:uid="{A61B1A89-7757-4D83-9E00-1F07F144F17F}"/>
    <cellStyle name="Comma 5 3 2 3 2 2 2 2 2" xfId="30072" xr:uid="{00633492-EF8F-41DE-87F3-260E22416EEC}"/>
    <cellStyle name="Comma 5 3 2 3 2 2 2 2 2 2" xfId="60896" xr:uid="{0ACD09D4-A91F-4649-9089-FA3F96D91DEC}"/>
    <cellStyle name="Comma 5 3 2 3 2 2 2 2 3" xfId="45486" xr:uid="{76525EEA-5A48-4E67-83A5-C7DC9815520A}"/>
    <cellStyle name="Comma 5 3 2 3 2 2 2 3" xfId="22263" xr:uid="{D3029509-F1B0-4804-BF54-1FCFC060B58E}"/>
    <cellStyle name="Comma 5 3 2 3 2 2 2 3 2" xfId="53087" xr:uid="{A1631793-9F38-40A7-A850-593E91FA5A18}"/>
    <cellStyle name="Comma 5 3 2 3 2 2 2 4" xfId="37677" xr:uid="{E9D28B27-F4AA-419F-BAA9-F2EA0BB69F84}"/>
    <cellStyle name="Comma 5 3 2 3 2 2 3" xfId="10858" xr:uid="{1C4DCF73-3815-4E24-916D-1B35040960B5}"/>
    <cellStyle name="Comma 5 3 2 3 2 2 3 2" xfId="26269" xr:uid="{6E61AE7E-2992-410A-A041-E447325D400A}"/>
    <cellStyle name="Comma 5 3 2 3 2 2 3 2 2" xfId="57093" xr:uid="{3EF982BE-9FBA-488A-9489-BBFA45B50FF4}"/>
    <cellStyle name="Comma 5 3 2 3 2 2 3 3" xfId="41683" xr:uid="{89F15007-7361-438B-AA5E-EE417D839D92}"/>
    <cellStyle name="Comma 5 3 2 3 2 2 4" xfId="18460" xr:uid="{E01963AB-FEC3-4DC3-9E13-9338B58EF251}"/>
    <cellStyle name="Comma 5 3 2 3 2 2 4 2" xfId="49284" xr:uid="{30F7DE8B-E21E-40AE-AF3D-DDE0A0135ADE}"/>
    <cellStyle name="Comma 5 3 2 3 2 2 5" xfId="33874" xr:uid="{773E014D-A804-48D7-8B9C-FD1845BEB9E4}"/>
    <cellStyle name="Comma 5 3 2 3 2 3" xfId="4951" xr:uid="{6442D8E5-1539-4248-AED5-99ACB122DFC2}"/>
    <cellStyle name="Comma 5 3 2 3 2 3 2" xfId="12762" xr:uid="{797D8C1F-A7FA-469B-9CFF-50C1793B4F3A}"/>
    <cellStyle name="Comma 5 3 2 3 2 3 2 2" xfId="28173" xr:uid="{295E114B-FF28-4BE8-9308-B4769F30B6BC}"/>
    <cellStyle name="Comma 5 3 2 3 2 3 2 2 2" xfId="58997" xr:uid="{22AFAAE5-02CC-4B08-894D-3C358A6ED031}"/>
    <cellStyle name="Comma 5 3 2 3 2 3 2 3" xfId="43587" xr:uid="{CF566067-72B9-4224-AADD-A7DE5130C5A9}"/>
    <cellStyle name="Comma 5 3 2 3 2 3 3" xfId="20364" xr:uid="{4A3D4B4A-9225-46D2-BF20-16115C40B5E3}"/>
    <cellStyle name="Comma 5 3 2 3 2 3 3 2" xfId="51188" xr:uid="{4FEC6B67-DF05-47FA-8C07-AE2E8D458D72}"/>
    <cellStyle name="Comma 5 3 2 3 2 3 4" xfId="35778" xr:uid="{F4CE2A78-58F4-4B72-965C-70A554D891E0}"/>
    <cellStyle name="Comma 5 3 2 3 2 4" xfId="8959" xr:uid="{615ED255-79DE-4B48-9BB0-E78E13CF3343}"/>
    <cellStyle name="Comma 5 3 2 3 2 4 2" xfId="24370" xr:uid="{0C6AFDAC-FE64-43BD-BA7B-0CB3D406FB3A}"/>
    <cellStyle name="Comma 5 3 2 3 2 4 2 2" xfId="55194" xr:uid="{2317FB00-BFB5-487A-A381-6761EA41950D}"/>
    <cellStyle name="Comma 5 3 2 3 2 4 3" xfId="39784" xr:uid="{4E12956C-1C80-4CEC-B14E-85800C3A3F72}"/>
    <cellStyle name="Comma 5 3 2 3 2 5" xfId="16561" xr:uid="{8CA35E4D-E2B7-4961-B1F1-24FA73A67AF9}"/>
    <cellStyle name="Comma 5 3 2 3 2 5 2" xfId="47385" xr:uid="{E69EFF0E-0FC8-4C22-8A38-18441142616C}"/>
    <cellStyle name="Comma 5 3 2 3 2 6" xfId="31975" xr:uid="{CE24EA4B-9B4D-43E3-9C6D-15FB96BB603B}"/>
    <cellStyle name="Comma 5 3 2 3 3" xfId="1781" xr:uid="{1B5529FC-97F0-4ACD-8C1E-8095D917C47E}"/>
    <cellStyle name="Comma 5 3 2 3 3 2" xfId="3680" xr:uid="{7304871E-3374-4A34-B019-98193DBD4354}"/>
    <cellStyle name="Comma 5 3 2 3 3 2 2" xfId="7483" xr:uid="{838562A2-B867-4A6E-B94A-49DAD84166E2}"/>
    <cellStyle name="Comma 5 3 2 3 3 2 2 2" xfId="15294" xr:uid="{CF6A3DDD-B9EE-45DC-92A4-6F9805EE5429}"/>
    <cellStyle name="Comma 5 3 2 3 3 2 2 2 2" xfId="30705" xr:uid="{F3F29988-968A-4E7C-8391-CC75DA141CA1}"/>
    <cellStyle name="Comma 5 3 2 3 3 2 2 2 2 2" xfId="61529" xr:uid="{478486C2-17D3-4C17-996F-EFB79FF2C260}"/>
    <cellStyle name="Comma 5 3 2 3 3 2 2 2 3" xfId="46119" xr:uid="{BBE4A775-C082-46DD-B2B2-7E45A30649FC}"/>
    <cellStyle name="Comma 5 3 2 3 3 2 2 3" xfId="22896" xr:uid="{63508E12-C75B-4E7F-B129-43FC5A8BC2B6}"/>
    <cellStyle name="Comma 5 3 2 3 3 2 2 3 2" xfId="53720" xr:uid="{598E9BA2-19F9-46A2-9DC1-C080B4EB44AB}"/>
    <cellStyle name="Comma 5 3 2 3 3 2 2 4" xfId="38310" xr:uid="{0D9419FF-A396-4F35-BD17-D06A0116CF00}"/>
    <cellStyle name="Comma 5 3 2 3 3 2 3" xfId="11491" xr:uid="{D084699A-53FF-4781-B644-5F7FE6E1760F}"/>
    <cellStyle name="Comma 5 3 2 3 3 2 3 2" xfId="26902" xr:uid="{1C068836-EF5F-4B48-A799-BF03C0B883ED}"/>
    <cellStyle name="Comma 5 3 2 3 3 2 3 2 2" xfId="57726" xr:uid="{A4F19D6B-48A1-4A4B-9C45-4999D5BEFA91}"/>
    <cellStyle name="Comma 5 3 2 3 3 2 3 3" xfId="42316" xr:uid="{7B54E71C-66C9-4F4E-B555-DEE7A8E1D4AD}"/>
    <cellStyle name="Comma 5 3 2 3 3 2 4" xfId="19093" xr:uid="{C350D0F7-FFCA-4757-A766-9DE6FB0CF006}"/>
    <cellStyle name="Comma 5 3 2 3 3 2 4 2" xfId="49917" xr:uid="{C3704A5A-3704-414F-ADAF-938CA3E3B262}"/>
    <cellStyle name="Comma 5 3 2 3 3 2 5" xfId="34507" xr:uid="{F5080AA8-9D30-450F-A0C1-A2C0AD786436}"/>
    <cellStyle name="Comma 5 3 2 3 3 3" xfId="5584" xr:uid="{E89A9B34-1FFA-4987-96BB-B597F62AFB94}"/>
    <cellStyle name="Comma 5 3 2 3 3 3 2" xfId="13395" xr:uid="{5C4DB3DB-0F35-481E-A981-139B76C8AF70}"/>
    <cellStyle name="Comma 5 3 2 3 3 3 2 2" xfId="28806" xr:uid="{6221C04E-2197-44E5-893E-2539EAD4C2CD}"/>
    <cellStyle name="Comma 5 3 2 3 3 3 2 2 2" xfId="59630" xr:uid="{DE3C42BB-56AE-4262-8B7A-1E3693308419}"/>
    <cellStyle name="Comma 5 3 2 3 3 3 2 3" xfId="44220" xr:uid="{E7BE45D3-BB52-4E46-A629-007B1CB8D3BC}"/>
    <cellStyle name="Comma 5 3 2 3 3 3 3" xfId="20997" xr:uid="{1A493532-2EDF-48E1-9D94-8CED636A9988}"/>
    <cellStyle name="Comma 5 3 2 3 3 3 3 2" xfId="51821" xr:uid="{DB6ED4A1-BFE9-4650-9709-EB202B04248B}"/>
    <cellStyle name="Comma 5 3 2 3 3 3 4" xfId="36411" xr:uid="{CCB40428-F9D0-4D76-A901-A16EFC7E9505}"/>
    <cellStyle name="Comma 5 3 2 3 3 4" xfId="9592" xr:uid="{163F5C3A-A75F-42FA-A8BA-C7097A9C6722}"/>
    <cellStyle name="Comma 5 3 2 3 3 4 2" xfId="25003" xr:uid="{F7E4F158-8928-4E78-A564-AB703A8305C6}"/>
    <cellStyle name="Comma 5 3 2 3 3 4 2 2" xfId="55827" xr:uid="{EFCD3371-78DD-4372-A877-E87BE561AFC0}"/>
    <cellStyle name="Comma 5 3 2 3 3 4 3" xfId="40417" xr:uid="{ABD112D8-2E74-4898-9BC1-008739D954AE}"/>
    <cellStyle name="Comma 5 3 2 3 3 5" xfId="17194" xr:uid="{87FB9096-9FB3-4067-878E-B00FCFE4BE52}"/>
    <cellStyle name="Comma 5 3 2 3 3 5 2" xfId="48018" xr:uid="{0A6DDE88-BA30-4011-9B1F-C327FFE371C7}"/>
    <cellStyle name="Comma 5 3 2 3 3 6" xfId="32608" xr:uid="{7CDB4BFF-CBBA-481D-B636-5DBD6097CE54}"/>
    <cellStyle name="Comma 5 3 2 3 4" xfId="2414" xr:uid="{8F3F68A0-7865-4C36-B50D-33ADC62300CD}"/>
    <cellStyle name="Comma 5 3 2 3 4 2" xfId="6217" xr:uid="{09278AFB-3F91-4441-BC53-D48773A53751}"/>
    <cellStyle name="Comma 5 3 2 3 4 2 2" xfId="14028" xr:uid="{7002A0A7-E757-4059-A748-0395B6AA2D8B}"/>
    <cellStyle name="Comma 5 3 2 3 4 2 2 2" xfId="29439" xr:uid="{C6B01966-1D05-42B7-B063-D0ECDFFB5F05}"/>
    <cellStyle name="Comma 5 3 2 3 4 2 2 2 2" xfId="60263" xr:uid="{DF27B0B1-C706-4D5C-913E-7D36C0622FFD}"/>
    <cellStyle name="Comma 5 3 2 3 4 2 2 3" xfId="44853" xr:uid="{2F7CCA9B-AA30-4BC1-BE58-4C5287F068D3}"/>
    <cellStyle name="Comma 5 3 2 3 4 2 3" xfId="21630" xr:uid="{B215C5A9-2D91-4CFF-9A81-B9613D40A235}"/>
    <cellStyle name="Comma 5 3 2 3 4 2 3 2" xfId="52454" xr:uid="{9D2F9897-9FCA-4549-8D83-14C2DEAB05BC}"/>
    <cellStyle name="Comma 5 3 2 3 4 2 4" xfId="37044" xr:uid="{A26B1475-2B5E-4D67-BB4C-65B2475016E5}"/>
    <cellStyle name="Comma 5 3 2 3 4 3" xfId="10225" xr:uid="{55792166-D2C9-49C1-BBF8-60D9341309F5}"/>
    <cellStyle name="Comma 5 3 2 3 4 3 2" xfId="25636" xr:uid="{5BA1E3B9-E7DC-41BE-91CB-2CBB72CA4699}"/>
    <cellStyle name="Comma 5 3 2 3 4 3 2 2" xfId="56460" xr:uid="{A195CDDF-C3BD-45B0-9D7A-CAE6C19761B6}"/>
    <cellStyle name="Comma 5 3 2 3 4 3 3" xfId="41050" xr:uid="{90DF98AF-FC5F-4C58-A2F3-2A4D00E70021}"/>
    <cellStyle name="Comma 5 3 2 3 4 4" xfId="17827" xr:uid="{DED13195-AF96-46C7-A885-9A73FB66FCA1}"/>
    <cellStyle name="Comma 5 3 2 3 4 4 2" xfId="48651" xr:uid="{51FFA183-9420-492B-950E-2E68F6793BCE}"/>
    <cellStyle name="Comma 5 3 2 3 4 5" xfId="33241" xr:uid="{4E43C591-F4FA-47D8-851A-43AC16944338}"/>
    <cellStyle name="Comma 5 3 2 3 5" xfId="4318" xr:uid="{D2B9699B-7C9C-4A9A-B5B1-7EE6BB7E00A2}"/>
    <cellStyle name="Comma 5 3 2 3 5 2" xfId="12129" xr:uid="{6DD4A8B4-453C-4D14-9647-81C0E608F6DF}"/>
    <cellStyle name="Comma 5 3 2 3 5 2 2" xfId="27540" xr:uid="{86E92644-3AA2-4168-B736-9638E9665BA9}"/>
    <cellStyle name="Comma 5 3 2 3 5 2 2 2" xfId="58364" xr:uid="{622B4DF0-38F5-404D-9B70-390C7AFA777E}"/>
    <cellStyle name="Comma 5 3 2 3 5 2 3" xfId="42954" xr:uid="{EC75D027-AC54-40A1-8B9A-220022BF669F}"/>
    <cellStyle name="Comma 5 3 2 3 5 3" xfId="19731" xr:uid="{FF01643F-C749-4F87-95DA-E198196167D2}"/>
    <cellStyle name="Comma 5 3 2 3 5 3 2" xfId="50555" xr:uid="{A704F116-13D7-434D-B915-30D371373EE5}"/>
    <cellStyle name="Comma 5 3 2 3 5 4" xfId="35145" xr:uid="{6F9119A6-0966-4F6B-A242-924C8DEAB53D}"/>
    <cellStyle name="Comma 5 3 2 3 6" xfId="8326" xr:uid="{333E3284-9EF0-47E4-8BB7-07CDF67DC0DA}"/>
    <cellStyle name="Comma 5 3 2 3 6 2" xfId="23737" xr:uid="{1CCC7732-AB5E-4691-99A8-C92289531A16}"/>
    <cellStyle name="Comma 5 3 2 3 6 2 2" xfId="54561" xr:uid="{50DEE6E7-CDED-4D6E-8706-247B89F98BCE}"/>
    <cellStyle name="Comma 5 3 2 3 6 3" xfId="39151" xr:uid="{E9ECCA1A-1873-411A-90CF-8BE7E30DF8D1}"/>
    <cellStyle name="Comma 5 3 2 3 7" xfId="15928" xr:uid="{1877D0F3-A043-4EF3-8CCE-D7FCEF54092A}"/>
    <cellStyle name="Comma 5 3 2 3 7 2" xfId="46752" xr:uid="{282EFE41-61C1-4BF7-A94A-77C95495EF5E}"/>
    <cellStyle name="Comma 5 3 2 3 8" xfId="31342" xr:uid="{BE742094-0994-45CC-A0AF-6BE17AE02153}"/>
    <cellStyle name="Comma 5 3 2 4" xfId="935" xr:uid="{30A9D464-7E69-497B-9E7F-F00E2625131F}"/>
    <cellStyle name="Comma 5 3 2 4 2" xfId="2834" xr:uid="{33B22A80-8268-481D-8BDD-C1CFB1FFD7C7}"/>
    <cellStyle name="Comma 5 3 2 4 2 2" xfId="6637" xr:uid="{0D462258-471F-49D8-9B56-0161810D2DED}"/>
    <cellStyle name="Comma 5 3 2 4 2 2 2" xfId="14448" xr:uid="{07BFAFD8-A3FE-4DFF-9D8E-CD341A6454B1}"/>
    <cellStyle name="Comma 5 3 2 4 2 2 2 2" xfId="29859" xr:uid="{5D8A30BC-9A03-4D9F-A3F6-708D4F73BAB9}"/>
    <cellStyle name="Comma 5 3 2 4 2 2 2 2 2" xfId="60683" xr:uid="{4ADE0D6C-8FEA-4994-839A-CD9391E0441E}"/>
    <cellStyle name="Comma 5 3 2 4 2 2 2 3" xfId="45273" xr:uid="{58171D2D-287C-405F-A451-C5015027A6BD}"/>
    <cellStyle name="Comma 5 3 2 4 2 2 3" xfId="22050" xr:uid="{7D9AB827-9CEC-4BD2-BE50-062155C92181}"/>
    <cellStyle name="Comma 5 3 2 4 2 2 3 2" xfId="52874" xr:uid="{052A27D4-89CB-43F3-AFF5-1FBEB9871EF0}"/>
    <cellStyle name="Comma 5 3 2 4 2 2 4" xfId="37464" xr:uid="{49890282-A91C-4928-B701-3CFB6FC9F162}"/>
    <cellStyle name="Comma 5 3 2 4 2 3" xfId="10645" xr:uid="{D56D2560-FECA-424F-9703-7FE2B6648A30}"/>
    <cellStyle name="Comma 5 3 2 4 2 3 2" xfId="26056" xr:uid="{10FE9C8C-100B-48B1-98F5-DB7E567515EB}"/>
    <cellStyle name="Comma 5 3 2 4 2 3 2 2" xfId="56880" xr:uid="{F9A45410-EE5D-4200-809D-76F3394B08AC}"/>
    <cellStyle name="Comma 5 3 2 4 2 3 3" xfId="41470" xr:uid="{E944FF9E-47D8-4F74-A85E-0FBDA177F1D9}"/>
    <cellStyle name="Comma 5 3 2 4 2 4" xfId="18247" xr:uid="{76EC721A-CD8D-4D65-BD82-E6AADA7EEFC0}"/>
    <cellStyle name="Comma 5 3 2 4 2 4 2" xfId="49071" xr:uid="{B2D9D3BC-C3E3-4F3E-A4CD-A3100F41681E}"/>
    <cellStyle name="Comma 5 3 2 4 2 5" xfId="33661" xr:uid="{A7019D8F-AE6C-4109-ACB1-D98402D03FEB}"/>
    <cellStyle name="Comma 5 3 2 4 3" xfId="4738" xr:uid="{454BC681-4E5A-453F-82CB-120F0D85AF79}"/>
    <cellStyle name="Comma 5 3 2 4 3 2" xfId="12549" xr:uid="{8EF4EAC1-5B37-4CE5-AEB6-6D4A4E7C4A93}"/>
    <cellStyle name="Comma 5 3 2 4 3 2 2" xfId="27960" xr:uid="{76634A6E-216A-4D2B-856B-C3A0128E91B8}"/>
    <cellStyle name="Comma 5 3 2 4 3 2 2 2" xfId="58784" xr:uid="{30242371-A5F4-4F2A-9CF2-46DB22C17A42}"/>
    <cellStyle name="Comma 5 3 2 4 3 2 3" xfId="43374" xr:uid="{EA2E550F-3AB1-430C-BA80-6DC6AA778ABF}"/>
    <cellStyle name="Comma 5 3 2 4 3 3" xfId="20151" xr:uid="{50A12864-9AE1-458B-A97C-8FF0FEF893F9}"/>
    <cellStyle name="Comma 5 3 2 4 3 3 2" xfId="50975" xr:uid="{011A003E-DE70-47E4-B067-D91E6E5B9A9E}"/>
    <cellStyle name="Comma 5 3 2 4 3 4" xfId="35565" xr:uid="{4B394200-48DE-4C3A-BA29-00BDFE992EFB}"/>
    <cellStyle name="Comma 5 3 2 4 4" xfId="8746" xr:uid="{CB7CBFB2-1790-4E10-ACBE-073E79C13986}"/>
    <cellStyle name="Comma 5 3 2 4 4 2" xfId="24157" xr:uid="{DFA62AFA-9A21-418F-97C9-7409DA46A833}"/>
    <cellStyle name="Comma 5 3 2 4 4 2 2" xfId="54981" xr:uid="{A064EA12-E798-423A-B661-F02A162BA4A5}"/>
    <cellStyle name="Comma 5 3 2 4 4 3" xfId="39571" xr:uid="{97A10D5B-1D28-4659-A8A7-011075D07E74}"/>
    <cellStyle name="Comma 5 3 2 4 5" xfId="16348" xr:uid="{3B6CFA30-E45C-4B81-98E7-95244AC70D84}"/>
    <cellStyle name="Comma 5 3 2 4 5 2" xfId="47172" xr:uid="{9AA0F34D-6AAB-45A6-8651-6394163A7897}"/>
    <cellStyle name="Comma 5 3 2 4 6" xfId="31762" xr:uid="{282FEDBE-69FD-4C14-A8B5-007E56788BA7}"/>
    <cellStyle name="Comma 5 3 2 5" xfId="1568" xr:uid="{F9803C29-7B13-4528-807F-005987F8C83E}"/>
    <cellStyle name="Comma 5 3 2 5 2" xfId="3467" xr:uid="{71032584-C675-4EA1-98E2-6A2F358B2AD5}"/>
    <cellStyle name="Comma 5 3 2 5 2 2" xfId="7270" xr:uid="{76A7B32B-1922-4ACF-8F20-B21B2DE42AB8}"/>
    <cellStyle name="Comma 5 3 2 5 2 2 2" xfId="15081" xr:uid="{0E4E27BD-54D1-4089-8E2D-BE5CCB705AC7}"/>
    <cellStyle name="Comma 5 3 2 5 2 2 2 2" xfId="30492" xr:uid="{1B8291E9-F92C-4335-9F10-F5AB7E080D75}"/>
    <cellStyle name="Comma 5 3 2 5 2 2 2 2 2" xfId="61316" xr:uid="{9F5A4219-C235-45C0-82A9-FA9CCE02DC82}"/>
    <cellStyle name="Comma 5 3 2 5 2 2 2 3" xfId="45906" xr:uid="{7E695F2F-66D4-4CEF-873C-5D1A8CE38753}"/>
    <cellStyle name="Comma 5 3 2 5 2 2 3" xfId="22683" xr:uid="{69D1340A-07EB-472D-9C0C-83039E8E97A7}"/>
    <cellStyle name="Comma 5 3 2 5 2 2 3 2" xfId="53507" xr:uid="{6457C201-F74E-4FD7-BE8B-04E79558B8F9}"/>
    <cellStyle name="Comma 5 3 2 5 2 2 4" xfId="38097" xr:uid="{825D649F-E9D6-4D0B-9C94-65DF72C93723}"/>
    <cellStyle name="Comma 5 3 2 5 2 3" xfId="11278" xr:uid="{01362D82-4590-43E3-BBAB-40592A93C6E3}"/>
    <cellStyle name="Comma 5 3 2 5 2 3 2" xfId="26689" xr:uid="{0BA0389C-F6FB-4849-B4BB-2B064112C420}"/>
    <cellStyle name="Comma 5 3 2 5 2 3 2 2" xfId="57513" xr:uid="{8B5769F2-B49A-4CC5-BE7F-36329DD50893}"/>
    <cellStyle name="Comma 5 3 2 5 2 3 3" xfId="42103" xr:uid="{C32BE861-2434-4734-8A61-0B06AE51510D}"/>
    <cellStyle name="Comma 5 3 2 5 2 4" xfId="18880" xr:uid="{D504951E-54DA-40BA-9C4E-A2D087109916}"/>
    <cellStyle name="Comma 5 3 2 5 2 4 2" xfId="49704" xr:uid="{9DF47B45-6ACF-4EBB-A9DC-DCDB24CDCB33}"/>
    <cellStyle name="Comma 5 3 2 5 2 5" xfId="34294" xr:uid="{B44102CF-FC5B-4DAF-A274-5EA278F488E6}"/>
    <cellStyle name="Comma 5 3 2 5 3" xfId="5371" xr:uid="{7471E555-C4CB-4E2C-83C7-05E30F74AA7B}"/>
    <cellStyle name="Comma 5 3 2 5 3 2" xfId="13182" xr:uid="{793E0226-0A1A-43D4-8E03-F58A68F6E01D}"/>
    <cellStyle name="Comma 5 3 2 5 3 2 2" xfId="28593" xr:uid="{780BC704-F66B-47B8-8241-C9CBB3F47513}"/>
    <cellStyle name="Comma 5 3 2 5 3 2 2 2" xfId="59417" xr:uid="{BB2A1A1E-7F73-4F75-806E-076CC21D0EA5}"/>
    <cellStyle name="Comma 5 3 2 5 3 2 3" xfId="44007" xr:uid="{243FFF60-BF52-4EF9-890A-B583255A9B99}"/>
    <cellStyle name="Comma 5 3 2 5 3 3" xfId="20784" xr:uid="{286A7878-A21C-4319-A90C-6E89655DA62C}"/>
    <cellStyle name="Comma 5 3 2 5 3 3 2" xfId="51608" xr:uid="{F7E402E0-FCA7-4179-8FE9-4B1555CDC1F9}"/>
    <cellStyle name="Comma 5 3 2 5 3 4" xfId="36198" xr:uid="{FA5E387A-2A83-43AF-BD43-94DFFD3816CD}"/>
    <cellStyle name="Comma 5 3 2 5 4" xfId="9379" xr:uid="{CE05BA0B-36AD-4D06-A2DF-92C2A3AA132A}"/>
    <cellStyle name="Comma 5 3 2 5 4 2" xfId="24790" xr:uid="{B572076A-A1B7-4074-A80C-2BAD21168C58}"/>
    <cellStyle name="Comma 5 3 2 5 4 2 2" xfId="55614" xr:uid="{09D57AA1-D3A1-4934-9DB6-7254174E8F8C}"/>
    <cellStyle name="Comma 5 3 2 5 4 3" xfId="40204" xr:uid="{9D50C5B2-CF6F-45C8-9CBA-2AE283C0DC26}"/>
    <cellStyle name="Comma 5 3 2 5 5" xfId="16981" xr:uid="{73283997-55C9-4289-AEF0-EA47DB38B585}"/>
    <cellStyle name="Comma 5 3 2 5 5 2" xfId="47805" xr:uid="{A27EE7CE-EEE4-47DF-9C8F-FEFF806D49D5}"/>
    <cellStyle name="Comma 5 3 2 5 6" xfId="32395" xr:uid="{AA5D4475-C46F-4BED-9F0B-72E647376FCF}"/>
    <cellStyle name="Comma 5 3 2 6" xfId="2201" xr:uid="{7BA65D04-1F31-4A59-B678-742B7C394A57}"/>
    <cellStyle name="Comma 5 3 2 6 2" xfId="6004" xr:uid="{F3E4C07C-6CF2-48EE-946A-2B2E64BE0B13}"/>
    <cellStyle name="Comma 5 3 2 6 2 2" xfId="13815" xr:uid="{ED364B39-7BD2-49D8-8DD7-9FBB1B44A0AC}"/>
    <cellStyle name="Comma 5 3 2 6 2 2 2" xfId="29226" xr:uid="{8DF8A4A6-BD0C-4B0C-B06E-ACBEDBC22F78}"/>
    <cellStyle name="Comma 5 3 2 6 2 2 2 2" xfId="60050" xr:uid="{A37280DC-67C4-43AA-80A6-77032C977D21}"/>
    <cellStyle name="Comma 5 3 2 6 2 2 3" xfId="44640" xr:uid="{2C645978-1721-4FB9-89AF-0EA3A64711D2}"/>
    <cellStyle name="Comma 5 3 2 6 2 3" xfId="21417" xr:uid="{E5D4BC0B-C123-4652-BFC7-8E5122C134D4}"/>
    <cellStyle name="Comma 5 3 2 6 2 3 2" xfId="52241" xr:uid="{914267C0-4968-497B-9F96-D2D38D63374F}"/>
    <cellStyle name="Comma 5 3 2 6 2 4" xfId="36831" xr:uid="{C0A73293-7C0A-4202-B457-582555D0A15B}"/>
    <cellStyle name="Comma 5 3 2 6 3" xfId="10012" xr:uid="{E74F75AF-FD1A-4D7D-918B-3F1BE538F6EE}"/>
    <cellStyle name="Comma 5 3 2 6 3 2" xfId="25423" xr:uid="{8C9B9839-51BA-4D36-A40C-E0879C842316}"/>
    <cellStyle name="Comma 5 3 2 6 3 2 2" xfId="56247" xr:uid="{3C5E1529-2388-47D0-BA48-191290178244}"/>
    <cellStyle name="Comma 5 3 2 6 3 3" xfId="40837" xr:uid="{E5A35D6D-A5C8-4E93-991B-CE56EBA15529}"/>
    <cellStyle name="Comma 5 3 2 6 4" xfId="17614" xr:uid="{A4547918-A567-4A10-830D-FACFED10F3F0}"/>
    <cellStyle name="Comma 5 3 2 6 4 2" xfId="48438" xr:uid="{208E6245-B369-44A5-962C-CCAB002F9583}"/>
    <cellStyle name="Comma 5 3 2 6 5" xfId="33028" xr:uid="{16973F9A-0546-4576-9BC0-0211F2CF3906}"/>
    <cellStyle name="Comma 5 3 2 7" xfId="4105" xr:uid="{220C09F2-B245-4A3C-9540-7090C421F8BC}"/>
    <cellStyle name="Comma 5 3 2 7 2" xfId="11916" xr:uid="{49CA8C16-2DC4-4541-B340-2DEEADF7B714}"/>
    <cellStyle name="Comma 5 3 2 7 2 2" xfId="27327" xr:uid="{BA23635D-F89B-4771-84A0-4EA1DEEAA987}"/>
    <cellStyle name="Comma 5 3 2 7 2 2 2" xfId="58151" xr:uid="{51BAAAC7-80AB-456F-AA97-5800678E9D63}"/>
    <cellStyle name="Comma 5 3 2 7 2 3" xfId="42741" xr:uid="{D1C838C7-C6D4-4394-AB02-AAAFC918D8E8}"/>
    <cellStyle name="Comma 5 3 2 7 3" xfId="19518" xr:uid="{23F82085-F937-4D1F-AE70-2015277A3798}"/>
    <cellStyle name="Comma 5 3 2 7 3 2" xfId="50342" xr:uid="{AE312426-DECE-4E19-B0A4-0A7DF7B04216}"/>
    <cellStyle name="Comma 5 3 2 7 4" xfId="34932" xr:uid="{C3144F7D-CDA8-4396-85A2-321FA65CB88D}"/>
    <cellStyle name="Comma 5 3 2 8" xfId="8113" xr:uid="{08D3D082-F569-4A30-B38F-C7C684B717DB}"/>
    <cellStyle name="Comma 5 3 2 8 2" xfId="23524" xr:uid="{14CD605A-3DF8-4CAB-A493-5E086426A661}"/>
    <cellStyle name="Comma 5 3 2 8 2 2" xfId="54348" xr:uid="{F001B298-6E7A-4110-A894-DFAFA5848811}"/>
    <cellStyle name="Comma 5 3 2 8 3" xfId="38938" xr:uid="{2E867E45-79B5-4353-9414-74611A5B31C4}"/>
    <cellStyle name="Comma 5 3 2 9" xfId="7904" xr:uid="{DF6035F2-82E3-4E72-8DF2-A96C852D5ACF}"/>
    <cellStyle name="Comma 5 3 2 9 2" xfId="23315" xr:uid="{819B0DDD-F238-495E-BC82-8424B42080FE}"/>
    <cellStyle name="Comma 5 3 2 9 2 2" xfId="54139" xr:uid="{D48AFE5F-E8C0-4117-88E3-E30ABB857F44}"/>
    <cellStyle name="Comma 5 3 2 9 3" xfId="38729" xr:uid="{D09B92DE-3332-41A4-8988-3CBCA07E9E5C}"/>
    <cellStyle name="Comma 5 3 3" xfId="642" xr:uid="{D88698E4-DE3D-4687-9B80-463866E46636}"/>
    <cellStyle name="Comma 5 3 3 2" xfId="1275" xr:uid="{279A3363-2B2A-4CBD-8C98-F7D40EEF575F}"/>
    <cellStyle name="Comma 5 3 3 2 2" xfId="3174" xr:uid="{3059BCCD-59C6-4B3A-89D1-F693E68A6978}"/>
    <cellStyle name="Comma 5 3 3 2 2 2" xfId="6977" xr:uid="{F6514B85-49B6-41F8-B97B-33C0D9DF4495}"/>
    <cellStyle name="Comma 5 3 3 2 2 2 2" xfId="14788" xr:uid="{2663F905-BEB0-45BF-A6CD-C9AB38666264}"/>
    <cellStyle name="Comma 5 3 3 2 2 2 2 2" xfId="30199" xr:uid="{7E3851F4-A064-4C06-A6B8-23B2EBD23175}"/>
    <cellStyle name="Comma 5 3 3 2 2 2 2 2 2" xfId="61023" xr:uid="{65EC05D0-D5AF-4AAE-A1E4-39D41166202F}"/>
    <cellStyle name="Comma 5 3 3 2 2 2 2 3" xfId="45613" xr:uid="{BB616A8A-58DF-4719-996F-B2632FCDDFA0}"/>
    <cellStyle name="Comma 5 3 3 2 2 2 3" xfId="22390" xr:uid="{F723FBDA-41C1-490B-B49D-18DD4C8B0EC8}"/>
    <cellStyle name="Comma 5 3 3 2 2 2 3 2" xfId="53214" xr:uid="{A8ADF26C-D4AA-4D7F-B5DD-AFF25365E4EF}"/>
    <cellStyle name="Comma 5 3 3 2 2 2 4" xfId="37804" xr:uid="{74F4A53F-FEE6-4F9E-B5A7-B241A322FF96}"/>
    <cellStyle name="Comma 5 3 3 2 2 3" xfId="10985" xr:uid="{1ADFC623-773E-4055-945F-D309C97642D4}"/>
    <cellStyle name="Comma 5 3 3 2 2 3 2" xfId="26396" xr:uid="{911E6BA0-2D68-4183-8BB9-C4A1966ADA63}"/>
    <cellStyle name="Comma 5 3 3 2 2 3 2 2" xfId="57220" xr:uid="{2DEB6C19-87E3-419E-B105-88B434673644}"/>
    <cellStyle name="Comma 5 3 3 2 2 3 3" xfId="41810" xr:uid="{21ABF1E2-03E6-4199-A320-D807DA458BE4}"/>
    <cellStyle name="Comma 5 3 3 2 2 4" xfId="18587" xr:uid="{FEC7C09F-422B-4AE2-9D8D-095F20898C90}"/>
    <cellStyle name="Comma 5 3 3 2 2 4 2" xfId="49411" xr:uid="{13DF6989-87EC-4B43-A38A-89D837924CBA}"/>
    <cellStyle name="Comma 5 3 3 2 2 5" xfId="34001" xr:uid="{73705FDB-36B5-4865-A4C9-671905C410AA}"/>
    <cellStyle name="Comma 5 3 3 2 3" xfId="5078" xr:uid="{D243F2BD-4E86-4023-A60E-E89FC557AB8C}"/>
    <cellStyle name="Comma 5 3 3 2 3 2" xfId="12889" xr:uid="{93EA9CA3-D125-4D22-B018-9046990C73B3}"/>
    <cellStyle name="Comma 5 3 3 2 3 2 2" xfId="28300" xr:uid="{72D30314-A904-4E45-9C63-51BF5D6452AE}"/>
    <cellStyle name="Comma 5 3 3 2 3 2 2 2" xfId="59124" xr:uid="{442735D3-9209-4484-93ED-5D9C7C8EA2F7}"/>
    <cellStyle name="Comma 5 3 3 2 3 2 3" xfId="43714" xr:uid="{91BAAB2D-DCE1-47BF-86C1-015A2210FCE2}"/>
    <cellStyle name="Comma 5 3 3 2 3 3" xfId="20491" xr:uid="{F46BD7A9-626C-4517-9E7D-C86782593390}"/>
    <cellStyle name="Comma 5 3 3 2 3 3 2" xfId="51315" xr:uid="{342E0AB4-225A-4DE2-90A9-8F29FDE5E136}"/>
    <cellStyle name="Comma 5 3 3 2 3 4" xfId="35905" xr:uid="{1698DE7F-AE75-4DA5-9120-78E1DD2B6548}"/>
    <cellStyle name="Comma 5 3 3 2 4" xfId="9086" xr:uid="{A5EE6398-8BD4-4001-B5DD-55CCE22BB2DE}"/>
    <cellStyle name="Comma 5 3 3 2 4 2" xfId="24497" xr:uid="{01CE4980-7339-4D48-A62F-3A0DE4E32696}"/>
    <cellStyle name="Comma 5 3 3 2 4 2 2" xfId="55321" xr:uid="{3DB5A0E7-0BE9-4401-ABB8-441DAC49CD8A}"/>
    <cellStyle name="Comma 5 3 3 2 4 3" xfId="39911" xr:uid="{5F920757-B336-4665-AA05-409C6515FD70}"/>
    <cellStyle name="Comma 5 3 3 2 5" xfId="16688" xr:uid="{C5C2B2EC-C0E2-45DB-A2EF-2F7D355AFDAC}"/>
    <cellStyle name="Comma 5 3 3 2 5 2" xfId="47512" xr:uid="{2B8D360D-E713-4004-91A7-5D5771882B22}"/>
    <cellStyle name="Comma 5 3 3 2 6" xfId="32102" xr:uid="{79425600-7FF7-451F-A0EF-3FA1588D8313}"/>
    <cellStyle name="Comma 5 3 3 3" xfId="1908" xr:uid="{4E5F21D7-C03C-4733-864A-BFB9044E1B96}"/>
    <cellStyle name="Comma 5 3 3 3 2" xfId="3807" xr:uid="{202DEB67-DDFE-4F18-9CCA-46A78CAF4351}"/>
    <cellStyle name="Comma 5 3 3 3 2 2" xfId="7610" xr:uid="{2376657F-36B1-40C1-9E86-E3423750D754}"/>
    <cellStyle name="Comma 5 3 3 3 2 2 2" xfId="15421" xr:uid="{CA79F0E0-2A31-4DEB-975A-2562C776DE9C}"/>
    <cellStyle name="Comma 5 3 3 3 2 2 2 2" xfId="30832" xr:uid="{20FD371E-DE75-4F34-91C8-9AFE616D340A}"/>
    <cellStyle name="Comma 5 3 3 3 2 2 2 2 2" xfId="61656" xr:uid="{1199A4A3-56E0-4996-A34C-F13BD26DAB29}"/>
    <cellStyle name="Comma 5 3 3 3 2 2 2 3" xfId="46246" xr:uid="{5126EB11-1B92-44E9-8293-13EB9B0EDD18}"/>
    <cellStyle name="Comma 5 3 3 3 2 2 3" xfId="23023" xr:uid="{DA6C43A2-CEB9-4D6F-8652-720166DF6F0F}"/>
    <cellStyle name="Comma 5 3 3 3 2 2 3 2" xfId="53847" xr:uid="{E3DA1B3E-0E87-4244-A9CD-F5A19487F007}"/>
    <cellStyle name="Comma 5 3 3 3 2 2 4" xfId="38437" xr:uid="{8C636CD1-CF2F-4B89-B12A-B8EA893D963D}"/>
    <cellStyle name="Comma 5 3 3 3 2 3" xfId="11618" xr:uid="{E4BC7601-7445-4189-8DE8-7B773A9AF151}"/>
    <cellStyle name="Comma 5 3 3 3 2 3 2" xfId="27029" xr:uid="{75F45A7E-EC35-4673-BE23-B48CBBF61E08}"/>
    <cellStyle name="Comma 5 3 3 3 2 3 2 2" xfId="57853" xr:uid="{B43748B5-B3DA-494D-9D90-45210C39D6FE}"/>
    <cellStyle name="Comma 5 3 3 3 2 3 3" xfId="42443" xr:uid="{74467AFD-C291-4C44-84B5-44C7EDFC792E}"/>
    <cellStyle name="Comma 5 3 3 3 2 4" xfId="19220" xr:uid="{BD881E7C-E9DD-4A7B-AD5B-D09B83B7093F}"/>
    <cellStyle name="Comma 5 3 3 3 2 4 2" xfId="50044" xr:uid="{77D89FA2-6220-492D-A97A-5E3AD2283A43}"/>
    <cellStyle name="Comma 5 3 3 3 2 5" xfId="34634" xr:uid="{BA4B991B-8732-4997-816A-06AD12B1F231}"/>
    <cellStyle name="Comma 5 3 3 3 3" xfId="5711" xr:uid="{91BC7274-433A-4005-81F5-068DED3583F7}"/>
    <cellStyle name="Comma 5 3 3 3 3 2" xfId="13522" xr:uid="{F2B7EC9B-F954-4CF3-9A7E-70C0ABA98CF5}"/>
    <cellStyle name="Comma 5 3 3 3 3 2 2" xfId="28933" xr:uid="{BF1C6EE3-702E-4495-ADCD-9844AFCCAB85}"/>
    <cellStyle name="Comma 5 3 3 3 3 2 2 2" xfId="59757" xr:uid="{FE68FDD9-D158-404F-B185-E475E25000C4}"/>
    <cellStyle name="Comma 5 3 3 3 3 2 3" xfId="44347" xr:uid="{91377FF6-A1F8-431B-A27A-E83BD9E796CA}"/>
    <cellStyle name="Comma 5 3 3 3 3 3" xfId="21124" xr:uid="{FEA21A1C-1EBC-4F9D-BB23-D1DCBF4E245A}"/>
    <cellStyle name="Comma 5 3 3 3 3 3 2" xfId="51948" xr:uid="{958B9617-F233-4A70-934E-E2CAB88511F3}"/>
    <cellStyle name="Comma 5 3 3 3 3 4" xfId="36538" xr:uid="{A6AA9388-8869-4071-9183-6C1F03672A2A}"/>
    <cellStyle name="Comma 5 3 3 3 4" xfId="9719" xr:uid="{95F398C1-27A7-4736-BCDE-DBAA24E88827}"/>
    <cellStyle name="Comma 5 3 3 3 4 2" xfId="25130" xr:uid="{5F021EC5-94D4-4760-8720-45335046741A}"/>
    <cellStyle name="Comma 5 3 3 3 4 2 2" xfId="55954" xr:uid="{323FA34A-3FE6-4026-95C2-12EED41E10F9}"/>
    <cellStyle name="Comma 5 3 3 3 4 3" xfId="40544" xr:uid="{EA596C6C-369C-4B59-A170-877A9041A448}"/>
    <cellStyle name="Comma 5 3 3 3 5" xfId="17321" xr:uid="{19A18F6A-6A65-4787-86A4-1E6CD662AB81}"/>
    <cellStyle name="Comma 5 3 3 3 5 2" xfId="48145" xr:uid="{99DF7AD2-BF60-4F95-8D52-BBF99C17BBBF}"/>
    <cellStyle name="Comma 5 3 3 3 6" xfId="32735" xr:uid="{31540BB5-B31A-4540-A451-E6EEA4066B69}"/>
    <cellStyle name="Comma 5 3 3 4" xfId="2541" xr:uid="{F68ABE79-9821-4FEB-BB87-B87A4CB4BF6B}"/>
    <cellStyle name="Comma 5 3 3 4 2" xfId="6344" xr:uid="{2754F461-21A8-45E7-8542-658AC6E830AB}"/>
    <cellStyle name="Comma 5 3 3 4 2 2" xfId="14155" xr:uid="{68523518-EF6A-4724-879A-F059C5BAE07A}"/>
    <cellStyle name="Comma 5 3 3 4 2 2 2" xfId="29566" xr:uid="{10B15720-EFF0-4646-A9B3-180D3CDA20D6}"/>
    <cellStyle name="Comma 5 3 3 4 2 2 2 2" xfId="60390" xr:uid="{2E7E74C8-77C8-4888-8B38-1417F78E6941}"/>
    <cellStyle name="Comma 5 3 3 4 2 2 3" xfId="44980" xr:uid="{50D34B21-BEC1-47B9-B3FA-AC3503AEF069}"/>
    <cellStyle name="Comma 5 3 3 4 2 3" xfId="21757" xr:uid="{9B1B6C2A-CC27-41EF-AA1C-7533D848A565}"/>
    <cellStyle name="Comma 5 3 3 4 2 3 2" xfId="52581" xr:uid="{E83BC05F-C594-4BA7-A44A-DE86C292086E}"/>
    <cellStyle name="Comma 5 3 3 4 2 4" xfId="37171" xr:uid="{71651040-E5AD-4782-B36A-3DA26883EEDC}"/>
    <cellStyle name="Comma 5 3 3 4 3" xfId="10352" xr:uid="{FF2DB366-1765-4BB8-9981-35D2B05CB051}"/>
    <cellStyle name="Comma 5 3 3 4 3 2" xfId="25763" xr:uid="{095D9D0F-EC6D-47FC-ADD6-03586A81CD64}"/>
    <cellStyle name="Comma 5 3 3 4 3 2 2" xfId="56587" xr:uid="{D486A509-EF0C-4A82-9A9C-905B18774A14}"/>
    <cellStyle name="Comma 5 3 3 4 3 3" xfId="41177" xr:uid="{559B6A53-250B-47B9-8C80-D45286737768}"/>
    <cellStyle name="Comma 5 3 3 4 4" xfId="17954" xr:uid="{DDE1171D-54C9-4636-826A-9196F49CDBC4}"/>
    <cellStyle name="Comma 5 3 3 4 4 2" xfId="48778" xr:uid="{9D48773A-6C43-48F2-AAF1-9637356C333A}"/>
    <cellStyle name="Comma 5 3 3 4 5" xfId="33368" xr:uid="{4147C943-1767-4D55-B8D2-82A25A2277A2}"/>
    <cellStyle name="Comma 5 3 3 5" xfId="4445" xr:uid="{F59F095E-C5F4-4EF2-936E-0B4B2EE54FAC}"/>
    <cellStyle name="Comma 5 3 3 5 2" xfId="12256" xr:uid="{AD0A7C0A-EE6C-4E8D-8CA6-2BBD8EDA403F}"/>
    <cellStyle name="Comma 5 3 3 5 2 2" xfId="27667" xr:uid="{B7E7FF0B-F310-424D-91C2-B38161CA0637}"/>
    <cellStyle name="Comma 5 3 3 5 2 2 2" xfId="58491" xr:uid="{08EB1CAF-29D4-4F7E-BE98-02AD38D74EE7}"/>
    <cellStyle name="Comma 5 3 3 5 2 3" xfId="43081" xr:uid="{3A6F6578-D36B-4B9D-A9BC-B7395CFD8528}"/>
    <cellStyle name="Comma 5 3 3 5 3" xfId="19858" xr:uid="{49F81A6C-8CC3-42E0-952D-200CFCC6C609}"/>
    <cellStyle name="Comma 5 3 3 5 3 2" xfId="50682" xr:uid="{C60A50DC-D2B6-4722-BEDF-F349F77A03B4}"/>
    <cellStyle name="Comma 5 3 3 5 4" xfId="35272" xr:uid="{A9BBF506-EDEB-4297-BC82-26D4E812A81A}"/>
    <cellStyle name="Comma 5 3 3 6" xfId="8453" xr:uid="{ED1E8AB9-27AF-4F0D-998B-6E4DDF6A3C4B}"/>
    <cellStyle name="Comma 5 3 3 6 2" xfId="23864" xr:uid="{23A61B0C-7C0A-40C4-85A8-4B4DDC93D1E9}"/>
    <cellStyle name="Comma 5 3 3 6 2 2" xfId="54688" xr:uid="{770D5BD7-3A46-423A-B72A-F4CEE08DD290}"/>
    <cellStyle name="Comma 5 3 3 6 3" xfId="39278" xr:uid="{A08A5EDF-436A-4E12-BF5B-7F00D4E73D8F}"/>
    <cellStyle name="Comma 5 3 3 7" xfId="16055" xr:uid="{AAECD244-ECC2-4066-B0C2-70B3AE51807C}"/>
    <cellStyle name="Comma 5 3 3 7 2" xfId="46879" xr:uid="{5327F667-8374-4828-B496-B676C0387486}"/>
    <cellStyle name="Comma 5 3 3 8" xfId="31469" xr:uid="{27049FF6-D277-47A4-B834-C8DD9A8655DA}"/>
    <cellStyle name="Comma 5 3 4" xfId="433" xr:uid="{B6BAF7D5-50D9-49CD-A6DC-C12B60D10499}"/>
    <cellStyle name="Comma 5 3 4 2" xfId="1066" xr:uid="{1F621D03-FF5D-4B00-BE79-C5E09A473CD6}"/>
    <cellStyle name="Comma 5 3 4 2 2" xfId="2965" xr:uid="{61104126-2797-4C06-B04B-6F645CCC1BA6}"/>
    <cellStyle name="Comma 5 3 4 2 2 2" xfId="6768" xr:uid="{42AEDD8E-938C-439F-9865-454ECEDC3646}"/>
    <cellStyle name="Comma 5 3 4 2 2 2 2" xfId="14579" xr:uid="{904ACB51-21D4-4917-9D6A-0D36F11DF50D}"/>
    <cellStyle name="Comma 5 3 4 2 2 2 2 2" xfId="29990" xr:uid="{A0DE789B-FB78-4F8E-9ABE-80ACC7813D71}"/>
    <cellStyle name="Comma 5 3 4 2 2 2 2 2 2" xfId="60814" xr:uid="{E32330D9-213F-4F92-9B3D-283E5CA1B2CF}"/>
    <cellStyle name="Comma 5 3 4 2 2 2 2 3" xfId="45404" xr:uid="{7F5028D7-9B22-45B3-945D-4ABB05658A56}"/>
    <cellStyle name="Comma 5 3 4 2 2 2 3" xfId="22181" xr:uid="{7843DC99-72EE-4635-BA1F-4E6BFD1C26DF}"/>
    <cellStyle name="Comma 5 3 4 2 2 2 3 2" xfId="53005" xr:uid="{6EDF78BA-0771-4895-A170-FF84E3162C63}"/>
    <cellStyle name="Comma 5 3 4 2 2 2 4" xfId="37595" xr:uid="{DC95E21B-64F9-43FE-95C4-3DFC62A8E715}"/>
    <cellStyle name="Comma 5 3 4 2 2 3" xfId="10776" xr:uid="{61B58163-B615-41D7-8744-96DA43D709D7}"/>
    <cellStyle name="Comma 5 3 4 2 2 3 2" xfId="26187" xr:uid="{EE0731DD-BA78-43A4-BF0B-0158BFEFADF8}"/>
    <cellStyle name="Comma 5 3 4 2 2 3 2 2" xfId="57011" xr:uid="{10873342-F770-4B84-85DB-B73455018C08}"/>
    <cellStyle name="Comma 5 3 4 2 2 3 3" xfId="41601" xr:uid="{238A74F9-F55E-4B70-9FCA-B32B555AB159}"/>
    <cellStyle name="Comma 5 3 4 2 2 4" xfId="18378" xr:uid="{3A55E958-8029-4D74-9565-ED20BDFED640}"/>
    <cellStyle name="Comma 5 3 4 2 2 4 2" xfId="49202" xr:uid="{C0374ACA-6330-46D2-ACC1-CB8BC7AFD1A9}"/>
    <cellStyle name="Comma 5 3 4 2 2 5" xfId="33792" xr:uid="{D0D9285E-B375-4D3F-88B4-46F91EBA4B5B}"/>
    <cellStyle name="Comma 5 3 4 2 3" xfId="4869" xr:uid="{1390290D-BE9C-40A2-90D5-79342FBF4D96}"/>
    <cellStyle name="Comma 5 3 4 2 3 2" xfId="12680" xr:uid="{DD190C43-2F1C-43AF-B24C-C2E0A01ACCEA}"/>
    <cellStyle name="Comma 5 3 4 2 3 2 2" xfId="28091" xr:uid="{D2BD5283-6C12-495B-8612-AFBF98D2FA55}"/>
    <cellStyle name="Comma 5 3 4 2 3 2 2 2" xfId="58915" xr:uid="{10BAE112-74D2-4D66-B7D4-CC7F7632E2E0}"/>
    <cellStyle name="Comma 5 3 4 2 3 2 3" xfId="43505" xr:uid="{70DFB052-4923-422C-9EE9-40094774384A}"/>
    <cellStyle name="Comma 5 3 4 2 3 3" xfId="20282" xr:uid="{F8F1651C-6474-41D8-901A-DFA10D866A58}"/>
    <cellStyle name="Comma 5 3 4 2 3 3 2" xfId="51106" xr:uid="{3382A681-ED4E-44E2-BD21-AA09A8C38AE5}"/>
    <cellStyle name="Comma 5 3 4 2 3 4" xfId="35696" xr:uid="{870A0B47-FC29-461D-B7E1-502247EE54FD}"/>
    <cellStyle name="Comma 5 3 4 2 4" xfId="8877" xr:uid="{CAC7F0BB-512E-4AFA-927D-1813D77EBE07}"/>
    <cellStyle name="Comma 5 3 4 2 4 2" xfId="24288" xr:uid="{80F5ABEE-1A7E-4CB2-A037-649589165A63}"/>
    <cellStyle name="Comma 5 3 4 2 4 2 2" xfId="55112" xr:uid="{95FA94A0-D9E2-49E4-92FB-A939124ECDF3}"/>
    <cellStyle name="Comma 5 3 4 2 4 3" xfId="39702" xr:uid="{9009ECF7-C2F8-43B7-9F9D-0A6BCC84D224}"/>
    <cellStyle name="Comma 5 3 4 2 5" xfId="16479" xr:uid="{7E9FF40A-07C9-4244-A091-4F473BA7F85A}"/>
    <cellStyle name="Comma 5 3 4 2 5 2" xfId="47303" xr:uid="{7FBA3393-9613-4BE6-B2F6-1A21C5F07DB3}"/>
    <cellStyle name="Comma 5 3 4 2 6" xfId="31893" xr:uid="{E5324CB2-05FF-4A6B-A2C2-68C5763D14AA}"/>
    <cellStyle name="Comma 5 3 4 3" xfId="1699" xr:uid="{4147672A-73C9-4034-A604-434A782CC9D2}"/>
    <cellStyle name="Comma 5 3 4 3 2" xfId="3598" xr:uid="{1D24F425-1C9B-45D5-BFE3-D6B6000457A0}"/>
    <cellStyle name="Comma 5 3 4 3 2 2" xfId="7401" xr:uid="{EC78ADC9-4A03-41D3-BF0D-5EC48D333DED}"/>
    <cellStyle name="Comma 5 3 4 3 2 2 2" xfId="15212" xr:uid="{68E8DCB7-BED1-44F9-8DB8-052CF15F98DB}"/>
    <cellStyle name="Comma 5 3 4 3 2 2 2 2" xfId="30623" xr:uid="{23D6D2C4-5B1E-4387-BFDC-192865CFA1F2}"/>
    <cellStyle name="Comma 5 3 4 3 2 2 2 2 2" xfId="61447" xr:uid="{72586AEE-8735-4F14-BD31-49090A706311}"/>
    <cellStyle name="Comma 5 3 4 3 2 2 2 3" xfId="46037" xr:uid="{510BFEFD-5707-4109-A765-C4CF79267CA8}"/>
    <cellStyle name="Comma 5 3 4 3 2 2 3" xfId="22814" xr:uid="{C38070AF-B50C-4DD6-A83E-6F5F67DAA120}"/>
    <cellStyle name="Comma 5 3 4 3 2 2 3 2" xfId="53638" xr:uid="{8CE906AD-04E7-42EA-8A3F-CAB2E58C35E1}"/>
    <cellStyle name="Comma 5 3 4 3 2 2 4" xfId="38228" xr:uid="{0E276698-FBB1-428D-9FD9-EEEEC0592887}"/>
    <cellStyle name="Comma 5 3 4 3 2 3" xfId="11409" xr:uid="{58E120FB-4FC6-4EC8-A4F7-09DCC3283CC8}"/>
    <cellStyle name="Comma 5 3 4 3 2 3 2" xfId="26820" xr:uid="{8F9AA86B-F56B-44C9-9839-8FF96E033AA5}"/>
    <cellStyle name="Comma 5 3 4 3 2 3 2 2" xfId="57644" xr:uid="{8673F854-A3C9-471B-B275-B9810B354234}"/>
    <cellStyle name="Comma 5 3 4 3 2 3 3" xfId="42234" xr:uid="{3CBB1210-37C1-44CC-86D2-74E0EF48BC50}"/>
    <cellStyle name="Comma 5 3 4 3 2 4" xfId="19011" xr:uid="{1A850AC9-3736-4C7B-8FDA-39F25FE396BC}"/>
    <cellStyle name="Comma 5 3 4 3 2 4 2" xfId="49835" xr:uid="{ABC3A04B-1D8B-4821-B320-DB565221F2AD}"/>
    <cellStyle name="Comma 5 3 4 3 2 5" xfId="34425" xr:uid="{883DA27C-977C-4369-975C-60C32EDA2AAE}"/>
    <cellStyle name="Comma 5 3 4 3 3" xfId="5502" xr:uid="{82C91576-0A96-4B10-9A74-5D715623E47A}"/>
    <cellStyle name="Comma 5 3 4 3 3 2" xfId="13313" xr:uid="{D096524D-3145-4628-843B-7A154C6BC5C5}"/>
    <cellStyle name="Comma 5 3 4 3 3 2 2" xfId="28724" xr:uid="{70C933BC-845D-4B9B-A481-CA5DB6EAD6C1}"/>
    <cellStyle name="Comma 5 3 4 3 3 2 2 2" xfId="59548" xr:uid="{4DB08E6C-4448-4B82-BAC9-E28FFDB9C93C}"/>
    <cellStyle name="Comma 5 3 4 3 3 2 3" xfId="44138" xr:uid="{704C5762-9F64-45D6-8589-9052C2934232}"/>
    <cellStyle name="Comma 5 3 4 3 3 3" xfId="20915" xr:uid="{4BF82E4B-6404-4B85-A59D-B6E96632DB2F}"/>
    <cellStyle name="Comma 5 3 4 3 3 3 2" xfId="51739" xr:uid="{C403C9AA-B7FC-4F41-A93A-E9FDE4FEAFE7}"/>
    <cellStyle name="Comma 5 3 4 3 3 4" xfId="36329" xr:uid="{9461D428-5E72-4165-8616-D4E53826D04D}"/>
    <cellStyle name="Comma 5 3 4 3 4" xfId="9510" xr:uid="{AC8C959F-8642-48E0-9B5D-67685BEFBEC3}"/>
    <cellStyle name="Comma 5 3 4 3 4 2" xfId="24921" xr:uid="{39423DDC-67D2-4D0B-AF14-7D85C7EB7131}"/>
    <cellStyle name="Comma 5 3 4 3 4 2 2" xfId="55745" xr:uid="{ABC7080A-2322-4E0D-A0B9-06809F70251D}"/>
    <cellStyle name="Comma 5 3 4 3 4 3" xfId="40335" xr:uid="{FA8BF751-686D-4152-87AD-B99738F9DEF7}"/>
    <cellStyle name="Comma 5 3 4 3 5" xfId="17112" xr:uid="{B3AB426D-0692-4AB3-9572-E838D582B237}"/>
    <cellStyle name="Comma 5 3 4 3 5 2" xfId="47936" xr:uid="{D452E336-3A0F-48D4-86A6-1B8451F94137}"/>
    <cellStyle name="Comma 5 3 4 3 6" xfId="32526" xr:uid="{86F401FD-EEA5-4F16-8E1E-96195F79E4C3}"/>
    <cellStyle name="Comma 5 3 4 4" xfId="2332" xr:uid="{17B77C16-F8D2-4D7E-BA0C-350BB4475C5C}"/>
    <cellStyle name="Comma 5 3 4 4 2" xfId="6135" xr:uid="{F6E80695-291E-4CF8-82F1-02F9EBDD7204}"/>
    <cellStyle name="Comma 5 3 4 4 2 2" xfId="13946" xr:uid="{64F823F3-73B3-4D65-9AFC-59D55EC83CF0}"/>
    <cellStyle name="Comma 5 3 4 4 2 2 2" xfId="29357" xr:uid="{0479B3F8-7811-44E9-ADF1-7BB3A75557EA}"/>
    <cellStyle name="Comma 5 3 4 4 2 2 2 2" xfId="60181" xr:uid="{F123FEBF-CA19-403C-BA00-860CD581592E}"/>
    <cellStyle name="Comma 5 3 4 4 2 2 3" xfId="44771" xr:uid="{2D077D34-087D-45E0-9144-A3E040C8C799}"/>
    <cellStyle name="Comma 5 3 4 4 2 3" xfId="21548" xr:uid="{1BD83A48-F2E3-4509-B024-2159ABCAAB89}"/>
    <cellStyle name="Comma 5 3 4 4 2 3 2" xfId="52372" xr:uid="{BEE42BBD-8B30-4570-84FC-7A3AC6915ABD}"/>
    <cellStyle name="Comma 5 3 4 4 2 4" xfId="36962" xr:uid="{257D4857-448F-46E7-8F3B-6014B66C6B08}"/>
    <cellStyle name="Comma 5 3 4 4 3" xfId="10143" xr:uid="{61166958-A4BE-409F-BA27-737C80ADAFB7}"/>
    <cellStyle name="Comma 5 3 4 4 3 2" xfId="25554" xr:uid="{42D621A3-B549-4875-A7F9-D57D7E1F51EF}"/>
    <cellStyle name="Comma 5 3 4 4 3 2 2" xfId="56378" xr:uid="{26707772-E799-4884-B1B5-D4EDC837D623}"/>
    <cellStyle name="Comma 5 3 4 4 3 3" xfId="40968" xr:uid="{F07E21C5-095D-4A54-B6B2-6349DABF55ED}"/>
    <cellStyle name="Comma 5 3 4 4 4" xfId="17745" xr:uid="{A855B8DB-6254-4A3C-AB6D-4DE148662260}"/>
    <cellStyle name="Comma 5 3 4 4 4 2" xfId="48569" xr:uid="{FCB9B644-CC90-4754-B3DF-44E45684B39B}"/>
    <cellStyle name="Comma 5 3 4 4 5" xfId="33159" xr:uid="{475F4EE0-5CC6-4A6D-9825-8E58522CE6FF}"/>
    <cellStyle name="Comma 5 3 4 5" xfId="4236" xr:uid="{AA296C1B-2F4A-4545-8709-91815FC8ECE1}"/>
    <cellStyle name="Comma 5 3 4 5 2" xfId="12047" xr:uid="{F6B94EDE-0759-47EE-8884-C14371B8CD6E}"/>
    <cellStyle name="Comma 5 3 4 5 2 2" xfId="27458" xr:uid="{AD3010A3-35E0-48AB-AC29-E85360234602}"/>
    <cellStyle name="Comma 5 3 4 5 2 2 2" xfId="58282" xr:uid="{F91DF961-9BA0-4C3E-A194-4293DA4DC645}"/>
    <cellStyle name="Comma 5 3 4 5 2 3" xfId="42872" xr:uid="{97204C6B-0CB7-4A1D-9B0A-5628F5E07CE2}"/>
    <cellStyle name="Comma 5 3 4 5 3" xfId="19649" xr:uid="{8D461A7F-930C-46B6-82EC-E164D9AB1AE5}"/>
    <cellStyle name="Comma 5 3 4 5 3 2" xfId="50473" xr:uid="{B1528F8F-0728-48BD-95FB-50AB41E6B1EB}"/>
    <cellStyle name="Comma 5 3 4 5 4" xfId="35063" xr:uid="{CDB98EAF-8F64-4F8C-84B9-49BDE281C60E}"/>
    <cellStyle name="Comma 5 3 4 6" xfId="8244" xr:uid="{BD029E50-4722-4AFF-84A7-1969BCA482F7}"/>
    <cellStyle name="Comma 5 3 4 6 2" xfId="23655" xr:uid="{65E224B4-874B-4882-BE30-BEA17F1DBCAA}"/>
    <cellStyle name="Comma 5 3 4 6 2 2" xfId="54479" xr:uid="{00C2789A-690C-4399-96B7-06A217C1FDA5}"/>
    <cellStyle name="Comma 5 3 4 6 3" xfId="39069" xr:uid="{48F9BA90-70B1-4403-80F6-EC80772A2B5C}"/>
    <cellStyle name="Comma 5 3 4 7" xfId="15846" xr:uid="{83FD35C0-2051-4472-8A64-07876B0E4EA6}"/>
    <cellStyle name="Comma 5 3 4 7 2" xfId="46670" xr:uid="{65CE1AB3-BB78-4BFA-9183-57F30E0E39AE}"/>
    <cellStyle name="Comma 5 3 4 8" xfId="31260" xr:uid="{6EC46C26-CD45-4D5C-B671-2FF9F0EFDC56}"/>
    <cellStyle name="Comma 5 3 5" xfId="853" xr:uid="{48B8DC12-F0CB-4A79-8D78-BD5DAF32E7D5}"/>
    <cellStyle name="Comma 5 3 5 2" xfId="2752" xr:uid="{DA55003A-9FD2-46BD-A4E4-AE2CBE0D3E0E}"/>
    <cellStyle name="Comma 5 3 5 2 2" xfId="6555" xr:uid="{186AAFE7-1B89-4E7B-A60C-FE6B2CCF4E3D}"/>
    <cellStyle name="Comma 5 3 5 2 2 2" xfId="14366" xr:uid="{5A71839A-1355-47F5-B0CD-36CFA0B4A0C3}"/>
    <cellStyle name="Comma 5 3 5 2 2 2 2" xfId="29777" xr:uid="{A70E9571-C159-48D4-BB52-FF46A444AB19}"/>
    <cellStyle name="Comma 5 3 5 2 2 2 2 2" xfId="60601" xr:uid="{1D35FAEA-E57B-4645-8AA7-65E39FD9BC89}"/>
    <cellStyle name="Comma 5 3 5 2 2 2 3" xfId="45191" xr:uid="{4FACE397-0EE2-4783-BE6D-E2A6F100C638}"/>
    <cellStyle name="Comma 5 3 5 2 2 3" xfId="21968" xr:uid="{87ED2B7C-4A48-4F25-B6EF-5359C5249CD1}"/>
    <cellStyle name="Comma 5 3 5 2 2 3 2" xfId="52792" xr:uid="{3ADD1950-5343-47C1-A593-FA9A9E5EA45C}"/>
    <cellStyle name="Comma 5 3 5 2 2 4" xfId="37382" xr:uid="{1C91AB82-9286-45C2-93E2-E72783BBDDC3}"/>
    <cellStyle name="Comma 5 3 5 2 3" xfId="10563" xr:uid="{5A83B162-1E24-4267-813B-2CF5D7A6D0FA}"/>
    <cellStyle name="Comma 5 3 5 2 3 2" xfId="25974" xr:uid="{825DAC99-4E99-48D8-8A16-C6DC58009FE9}"/>
    <cellStyle name="Comma 5 3 5 2 3 2 2" xfId="56798" xr:uid="{91811F10-FDA9-4F74-AF56-48E683D1E7C3}"/>
    <cellStyle name="Comma 5 3 5 2 3 3" xfId="41388" xr:uid="{9F9CAFCE-EA8C-4C66-93EE-4FB4227153AE}"/>
    <cellStyle name="Comma 5 3 5 2 4" xfId="18165" xr:uid="{5BD79B7A-118C-408F-BA2F-175E3F0BDE8F}"/>
    <cellStyle name="Comma 5 3 5 2 4 2" xfId="48989" xr:uid="{ACD5258A-4D8B-40A4-9969-749BF3BB81C0}"/>
    <cellStyle name="Comma 5 3 5 2 5" xfId="33579" xr:uid="{9E798123-A925-449A-A76E-CDC04AFDCA41}"/>
    <cellStyle name="Comma 5 3 5 3" xfId="4656" xr:uid="{EBA6551F-C163-4D39-B8DB-B369127DC263}"/>
    <cellStyle name="Comma 5 3 5 3 2" xfId="12467" xr:uid="{9B3A4F73-C446-4CC6-9441-9D81B49D9687}"/>
    <cellStyle name="Comma 5 3 5 3 2 2" xfId="27878" xr:uid="{F23CF255-8A1E-4464-91F7-9734738E9744}"/>
    <cellStyle name="Comma 5 3 5 3 2 2 2" xfId="58702" xr:uid="{AFCAD021-3855-4331-8511-8468E78DAEC0}"/>
    <cellStyle name="Comma 5 3 5 3 2 3" xfId="43292" xr:uid="{0915A66D-A808-4311-BD1C-B51E15C46D6C}"/>
    <cellStyle name="Comma 5 3 5 3 3" xfId="20069" xr:uid="{EFB30BE6-B55F-4DFA-ADD1-2A3D967C701C}"/>
    <cellStyle name="Comma 5 3 5 3 3 2" xfId="50893" xr:uid="{8F0E75A6-1CB0-46C7-9BBD-CBD41BCA0909}"/>
    <cellStyle name="Comma 5 3 5 3 4" xfId="35483" xr:uid="{7D61FB9A-953B-4C19-B815-9348C88C7CC0}"/>
    <cellStyle name="Comma 5 3 5 4" xfId="8664" xr:uid="{9FADD83B-EC58-4E11-B096-E2EF790983E0}"/>
    <cellStyle name="Comma 5 3 5 4 2" xfId="24075" xr:uid="{B93DE57E-3C7A-4CB4-A67C-59B4A34D909F}"/>
    <cellStyle name="Comma 5 3 5 4 2 2" xfId="54899" xr:uid="{A3A6F708-91C3-4F72-9CE5-AB175286D74C}"/>
    <cellStyle name="Comma 5 3 5 4 3" xfId="39489" xr:uid="{4169E067-DC55-4F25-97AA-746E035F428A}"/>
    <cellStyle name="Comma 5 3 5 5" xfId="16266" xr:uid="{5214C493-CF18-41B9-9DA6-CEE9774607FB}"/>
    <cellStyle name="Comma 5 3 5 5 2" xfId="47090" xr:uid="{94F65F35-857F-4827-92EA-E7AA8463B829}"/>
    <cellStyle name="Comma 5 3 5 6" xfId="31680" xr:uid="{E97DDC0F-E4FA-447B-9178-9D244CC796D7}"/>
    <cellStyle name="Comma 5 3 6" xfId="1486" xr:uid="{70E8594D-A2B4-4172-A675-01E43EDA65CF}"/>
    <cellStyle name="Comma 5 3 6 2" xfId="3385" xr:uid="{A9869057-1C60-44BE-B48A-C5A8DCDEC510}"/>
    <cellStyle name="Comma 5 3 6 2 2" xfId="7188" xr:uid="{7B9C8F27-849D-4144-A7F8-E9C060A7956A}"/>
    <cellStyle name="Comma 5 3 6 2 2 2" xfId="14999" xr:uid="{E35871D9-3C50-44B6-BCF2-0C34EEA4B3A9}"/>
    <cellStyle name="Comma 5 3 6 2 2 2 2" xfId="30410" xr:uid="{EB834287-E605-45AE-B13B-401F8A734783}"/>
    <cellStyle name="Comma 5 3 6 2 2 2 2 2" xfId="61234" xr:uid="{2C882149-F6B4-4EF9-B4AA-2A505511CADA}"/>
    <cellStyle name="Comma 5 3 6 2 2 2 3" xfId="45824" xr:uid="{9207F8B4-5587-4E45-A7BA-B2D470ED9494}"/>
    <cellStyle name="Comma 5 3 6 2 2 3" xfId="22601" xr:uid="{D87FD8FC-7F1B-4751-82F5-7ECF3B4774F5}"/>
    <cellStyle name="Comma 5 3 6 2 2 3 2" xfId="53425" xr:uid="{0D5CC8A3-FB96-4E9E-9CB4-C05A7BD13F67}"/>
    <cellStyle name="Comma 5 3 6 2 2 4" xfId="38015" xr:uid="{4D788B0C-90C2-43F5-A8AA-480D3A52F6B7}"/>
    <cellStyle name="Comma 5 3 6 2 3" xfId="11196" xr:uid="{F02A50E3-E449-4125-A5A2-E279713ADA98}"/>
    <cellStyle name="Comma 5 3 6 2 3 2" xfId="26607" xr:uid="{251D4F86-4B35-4E88-AB6E-BF18C8299F0D}"/>
    <cellStyle name="Comma 5 3 6 2 3 2 2" xfId="57431" xr:uid="{A228CA58-D192-4B10-A76D-D28355FCBE0A}"/>
    <cellStyle name="Comma 5 3 6 2 3 3" xfId="42021" xr:uid="{AAD501F2-228A-458C-B173-E9321F79B50C}"/>
    <cellStyle name="Comma 5 3 6 2 4" xfId="18798" xr:uid="{98A7068A-5DF6-48F7-9D41-2EF97A2C64E4}"/>
    <cellStyle name="Comma 5 3 6 2 4 2" xfId="49622" xr:uid="{DF4716D1-7745-4CE4-B160-916EE5B3A360}"/>
    <cellStyle name="Comma 5 3 6 2 5" xfId="34212" xr:uid="{BBB19139-1AAC-4B0E-8023-916A26B0B6AC}"/>
    <cellStyle name="Comma 5 3 6 3" xfId="5289" xr:uid="{A8139117-8021-438A-9354-C408A47D9DD9}"/>
    <cellStyle name="Comma 5 3 6 3 2" xfId="13100" xr:uid="{2FB127A2-A0F2-4BA0-B837-27C721BDDBE9}"/>
    <cellStyle name="Comma 5 3 6 3 2 2" xfId="28511" xr:uid="{1C1E296A-69C6-472F-9C38-A1176F602BD1}"/>
    <cellStyle name="Comma 5 3 6 3 2 2 2" xfId="59335" xr:uid="{89ABF8EE-FC34-4158-A8C7-B2B2C7153D6A}"/>
    <cellStyle name="Comma 5 3 6 3 2 3" xfId="43925" xr:uid="{826AFDE2-5685-43ED-9F7D-F108BA98AF7F}"/>
    <cellStyle name="Comma 5 3 6 3 3" xfId="20702" xr:uid="{EA68A8FD-3212-4050-A8B5-FE93D5E3994B}"/>
    <cellStyle name="Comma 5 3 6 3 3 2" xfId="51526" xr:uid="{D36EAC77-4C12-4958-AAFB-B2A4DC5D1728}"/>
    <cellStyle name="Comma 5 3 6 3 4" xfId="36116" xr:uid="{5BE809FF-22BD-4793-A643-BA8A1E2180FE}"/>
    <cellStyle name="Comma 5 3 6 4" xfId="9297" xr:uid="{5760BAC9-8EFB-4BEF-A18C-A422DA1F8CEC}"/>
    <cellStyle name="Comma 5 3 6 4 2" xfId="24708" xr:uid="{B88547FC-5F17-4BF0-9410-D004497D2E3C}"/>
    <cellStyle name="Comma 5 3 6 4 2 2" xfId="55532" xr:uid="{955B4D1F-5533-4F56-9209-2C25017C9420}"/>
    <cellStyle name="Comma 5 3 6 4 3" xfId="40122" xr:uid="{29D202A2-E540-4A6F-8644-2A627F2F1CC1}"/>
    <cellStyle name="Comma 5 3 6 5" xfId="16899" xr:uid="{F5CA7712-5997-4A93-9F4A-4BD75EF236D7}"/>
    <cellStyle name="Comma 5 3 6 5 2" xfId="47723" xr:uid="{4C1EB526-1EF2-4D59-B224-B5B79C85A3AE}"/>
    <cellStyle name="Comma 5 3 6 6" xfId="32313" xr:uid="{80A6B497-6E49-4B70-A9A4-6DEF5637FACA}"/>
    <cellStyle name="Comma 5 3 7" xfId="2119" xr:uid="{636C795D-DBC7-4FA2-B0D6-F3B2DBB893B4}"/>
    <cellStyle name="Comma 5 3 7 2" xfId="5922" xr:uid="{1F2D40B2-9E01-41E0-A709-82F5D98166D3}"/>
    <cellStyle name="Comma 5 3 7 2 2" xfId="13733" xr:uid="{F29AF35F-D5D1-42B8-BF5E-4C186B00D521}"/>
    <cellStyle name="Comma 5 3 7 2 2 2" xfId="29144" xr:uid="{6F510E05-FF65-44FC-B8AB-F77338769334}"/>
    <cellStyle name="Comma 5 3 7 2 2 2 2" xfId="59968" xr:uid="{D41677F8-D61A-4F1E-9665-539A74A9B546}"/>
    <cellStyle name="Comma 5 3 7 2 2 3" xfId="44558" xr:uid="{A9C0512F-1928-4D0E-9B8A-294B7468EBF5}"/>
    <cellStyle name="Comma 5 3 7 2 3" xfId="21335" xr:uid="{DD88B617-F0F8-4ACD-867B-A73F60EEBFEF}"/>
    <cellStyle name="Comma 5 3 7 2 3 2" xfId="52159" xr:uid="{479212CC-1C7F-4C24-AD5B-A1CF3592BE4B}"/>
    <cellStyle name="Comma 5 3 7 2 4" xfId="36749" xr:uid="{A7B2F2B9-E6B8-49DB-957B-82EF0CDA496B}"/>
    <cellStyle name="Comma 5 3 7 3" xfId="9930" xr:uid="{18C97A5C-FC62-45E9-A71C-1AF067921F4A}"/>
    <cellStyle name="Comma 5 3 7 3 2" xfId="25341" xr:uid="{0F34B93E-D018-405C-997A-3489EBF36232}"/>
    <cellStyle name="Comma 5 3 7 3 2 2" xfId="56165" xr:uid="{32602BF4-6A1F-413D-99F9-105BDFD8A704}"/>
    <cellStyle name="Comma 5 3 7 3 3" xfId="40755" xr:uid="{0B089E0A-2D43-4AEB-865F-21D618F9721E}"/>
    <cellStyle name="Comma 5 3 7 4" xfId="17532" xr:uid="{A370AD19-36DF-42AE-8586-3594504A28FD}"/>
    <cellStyle name="Comma 5 3 7 4 2" xfId="48356" xr:uid="{4D910B3F-9BC6-450B-82FC-FFEC6695BED4}"/>
    <cellStyle name="Comma 5 3 7 5" xfId="32946" xr:uid="{C63FC0CF-7680-41AB-A1E8-D41BB9CF0486}"/>
    <cellStyle name="Comma 5 3 8" xfId="4023" xr:uid="{99C115FE-CFDA-43F7-92C6-2CFDBB1E00AE}"/>
    <cellStyle name="Comma 5 3 8 2" xfId="11834" xr:uid="{D9E4158D-4369-4053-B7FF-F758272CBB64}"/>
    <cellStyle name="Comma 5 3 8 2 2" xfId="27245" xr:uid="{4FC6054E-91F4-42BD-A108-8F37D55003EB}"/>
    <cellStyle name="Comma 5 3 8 2 2 2" xfId="58069" xr:uid="{B3E5513A-275B-4BB2-9CAA-CC9BD40958A3}"/>
    <cellStyle name="Comma 5 3 8 2 3" xfId="42659" xr:uid="{794281DC-E618-415E-A8F5-98B3FB20BD39}"/>
    <cellStyle name="Comma 5 3 8 3" xfId="19436" xr:uid="{B9731F5B-9E26-4531-B313-261AA1F7C8B7}"/>
    <cellStyle name="Comma 5 3 8 3 2" xfId="50260" xr:uid="{038B35D1-79CD-4437-8C6B-27CDA9868F86}"/>
    <cellStyle name="Comma 5 3 8 4" xfId="34850" xr:uid="{3BED375E-7C84-4D55-A23B-1679BB42072F}"/>
    <cellStyle name="Comma 5 3 9" xfId="8031" xr:uid="{FEDECBD5-48C9-4B8E-BC02-BDC289F81E77}"/>
    <cellStyle name="Comma 5 3 9 2" xfId="23442" xr:uid="{2F24F530-445A-4B9C-A82E-BE7AFB9A9FEB}"/>
    <cellStyle name="Comma 5 3 9 2 2" xfId="54266" xr:uid="{B6948C5D-FDEA-4266-B7E7-3D4B25089D86}"/>
    <cellStyle name="Comma 5 3 9 3" xfId="38856" xr:uid="{3CC7FEC3-975E-4EBC-9EEE-D5C5B02A047D}"/>
    <cellStyle name="Comma 5 4" xfId="251" xr:uid="{B6CE5174-C78A-48DD-BAF7-2FADFB902957}"/>
    <cellStyle name="Comma 5 4 10" xfId="15673" xr:uid="{1175E56B-27DA-4641-BC7B-EF174DB6EFBD}"/>
    <cellStyle name="Comma 5 4 10 2" xfId="46497" xr:uid="{48BE4752-794E-4436-8DC4-647156B9CACB}"/>
    <cellStyle name="Comma 5 4 11" xfId="31087" xr:uid="{6D10563E-D78C-4B1B-86FD-9ED094AD2553}"/>
    <cellStyle name="Comma 5 4 2" xfId="682" xr:uid="{35435146-945E-447A-B002-1AA5499708D6}"/>
    <cellStyle name="Comma 5 4 2 2" xfId="1315" xr:uid="{DD920BB6-8B6E-409C-9F51-EF9DC98DEED4}"/>
    <cellStyle name="Comma 5 4 2 2 2" xfId="3214" xr:uid="{0B8278BE-E905-461B-A09A-8E1079BDD784}"/>
    <cellStyle name="Comma 5 4 2 2 2 2" xfId="7017" xr:uid="{73859C1B-1614-4800-8FAC-70218D3BDCE6}"/>
    <cellStyle name="Comma 5 4 2 2 2 2 2" xfId="14828" xr:uid="{F255B5A9-F24E-4FE9-8688-D965021F1C2C}"/>
    <cellStyle name="Comma 5 4 2 2 2 2 2 2" xfId="30239" xr:uid="{67D1EE28-B0FF-474D-AFDF-8B0E333F31D8}"/>
    <cellStyle name="Comma 5 4 2 2 2 2 2 2 2" xfId="61063" xr:uid="{A4059CF9-286F-4FF2-8C11-89AB8C48FAAE}"/>
    <cellStyle name="Comma 5 4 2 2 2 2 2 3" xfId="45653" xr:uid="{54487961-569D-41D0-A47F-6AC74C8E62A6}"/>
    <cellStyle name="Comma 5 4 2 2 2 2 3" xfId="22430" xr:uid="{7972BD0A-B9DF-43A3-9AC7-6EA780531CB8}"/>
    <cellStyle name="Comma 5 4 2 2 2 2 3 2" xfId="53254" xr:uid="{0E4DE7EA-D690-494C-88A9-402B4F99103E}"/>
    <cellStyle name="Comma 5 4 2 2 2 2 4" xfId="37844" xr:uid="{59CCCB95-ED31-47FC-8C3E-587D3BF13058}"/>
    <cellStyle name="Comma 5 4 2 2 2 3" xfId="11025" xr:uid="{D1FBE42F-701B-405E-85B5-88C0BDE46715}"/>
    <cellStyle name="Comma 5 4 2 2 2 3 2" xfId="26436" xr:uid="{5F659DC5-0BDE-46E3-BC53-739C5195F75D}"/>
    <cellStyle name="Comma 5 4 2 2 2 3 2 2" xfId="57260" xr:uid="{3E57C8B2-15EF-4AF4-B56F-CED315CA2AB8}"/>
    <cellStyle name="Comma 5 4 2 2 2 3 3" xfId="41850" xr:uid="{EBE98074-E16A-42C3-8426-CB3EAE4914F9}"/>
    <cellStyle name="Comma 5 4 2 2 2 4" xfId="18627" xr:uid="{8847A782-1C9E-47C8-A64E-0690C6A7CD31}"/>
    <cellStyle name="Comma 5 4 2 2 2 4 2" xfId="49451" xr:uid="{7ACBF816-FA82-47C0-9FA0-8E0F9A6008F1}"/>
    <cellStyle name="Comma 5 4 2 2 2 5" xfId="34041" xr:uid="{6717D60C-AB41-4B04-9941-BCA19F135250}"/>
    <cellStyle name="Comma 5 4 2 2 3" xfId="5118" xr:uid="{5392A378-22F8-4D96-8BF5-DE885E47C8F7}"/>
    <cellStyle name="Comma 5 4 2 2 3 2" xfId="12929" xr:uid="{188733EA-89AB-4C73-B75C-0003E52ED545}"/>
    <cellStyle name="Comma 5 4 2 2 3 2 2" xfId="28340" xr:uid="{40D0FE6B-3A06-4D50-BAA7-0BB32EFBBC9D}"/>
    <cellStyle name="Comma 5 4 2 2 3 2 2 2" xfId="59164" xr:uid="{A0FE7693-4A7F-4E10-A41F-789E8180248D}"/>
    <cellStyle name="Comma 5 4 2 2 3 2 3" xfId="43754" xr:uid="{4B769972-CA65-4F6D-8F82-2EAEF17B7839}"/>
    <cellStyle name="Comma 5 4 2 2 3 3" xfId="20531" xr:uid="{97CF2330-E17C-452C-9B50-5F4487913F88}"/>
    <cellStyle name="Comma 5 4 2 2 3 3 2" xfId="51355" xr:uid="{7DB42E18-92A7-48EB-8DD1-A1F02BC271E3}"/>
    <cellStyle name="Comma 5 4 2 2 3 4" xfId="35945" xr:uid="{851BAAEC-DA6E-45DB-86BE-D69E555A0C82}"/>
    <cellStyle name="Comma 5 4 2 2 4" xfId="9126" xr:uid="{EC2477C6-3D2C-4D2D-9ED1-FE7580B75949}"/>
    <cellStyle name="Comma 5 4 2 2 4 2" xfId="24537" xr:uid="{A5D92480-93E2-4DB6-B5DF-1EF701B9E3A7}"/>
    <cellStyle name="Comma 5 4 2 2 4 2 2" xfId="55361" xr:uid="{E53B3E26-0FA8-49C3-9AC1-F50FAFB2337D}"/>
    <cellStyle name="Comma 5 4 2 2 4 3" xfId="39951" xr:uid="{176C938E-456D-43F1-9663-1798D2B56893}"/>
    <cellStyle name="Comma 5 4 2 2 5" xfId="16728" xr:uid="{07897531-44AE-46C3-A1DD-C321DF0A8813}"/>
    <cellStyle name="Comma 5 4 2 2 5 2" xfId="47552" xr:uid="{C6462806-21ED-4AA8-8B63-6D3048BA2206}"/>
    <cellStyle name="Comma 5 4 2 2 6" xfId="32142" xr:uid="{E218CCC7-1D4C-40D3-BED7-52A97D2D105F}"/>
    <cellStyle name="Comma 5 4 2 3" xfId="1948" xr:uid="{28074203-C054-4F62-BBAA-DE58F4676B3F}"/>
    <cellStyle name="Comma 5 4 2 3 2" xfId="3847" xr:uid="{9E43CDEE-FCEF-47B8-93C6-A806C727DB10}"/>
    <cellStyle name="Comma 5 4 2 3 2 2" xfId="7650" xr:uid="{964112B4-9E4B-4807-B806-124678B23301}"/>
    <cellStyle name="Comma 5 4 2 3 2 2 2" xfId="15461" xr:uid="{01925836-50AA-47A6-BD21-A835BE7F0E15}"/>
    <cellStyle name="Comma 5 4 2 3 2 2 2 2" xfId="30872" xr:uid="{03AD0138-5405-4C19-B536-A331640006BE}"/>
    <cellStyle name="Comma 5 4 2 3 2 2 2 2 2" xfId="61696" xr:uid="{85FC886F-A071-48F7-8621-39D08F25526E}"/>
    <cellStyle name="Comma 5 4 2 3 2 2 2 3" xfId="46286" xr:uid="{D0791E24-E8F3-4EC3-A41E-57B0E30DA3D5}"/>
    <cellStyle name="Comma 5 4 2 3 2 2 3" xfId="23063" xr:uid="{7DA113AB-2C17-4226-BB14-AB633DA6D18F}"/>
    <cellStyle name="Comma 5 4 2 3 2 2 3 2" xfId="53887" xr:uid="{49D025C9-6BF4-42E3-BA2D-444FEE10861B}"/>
    <cellStyle name="Comma 5 4 2 3 2 2 4" xfId="38477" xr:uid="{8C58CD8E-9148-4385-A042-F70679BA2D12}"/>
    <cellStyle name="Comma 5 4 2 3 2 3" xfId="11658" xr:uid="{58E8258F-2971-46F2-957B-44292E2A518E}"/>
    <cellStyle name="Comma 5 4 2 3 2 3 2" xfId="27069" xr:uid="{31C9DFC8-997F-449C-8F9C-6F609EC36667}"/>
    <cellStyle name="Comma 5 4 2 3 2 3 2 2" xfId="57893" xr:uid="{19C3A0F5-50B1-4D42-AFB4-00FB1DF41538}"/>
    <cellStyle name="Comma 5 4 2 3 2 3 3" xfId="42483" xr:uid="{B1349306-5390-4D97-9512-2DE82AF75413}"/>
    <cellStyle name="Comma 5 4 2 3 2 4" xfId="19260" xr:uid="{AA0D2A73-F453-427B-942E-BE87A9B42080}"/>
    <cellStyle name="Comma 5 4 2 3 2 4 2" xfId="50084" xr:uid="{3D69BD0D-0401-4CC7-A4DE-6547461F03A3}"/>
    <cellStyle name="Comma 5 4 2 3 2 5" xfId="34674" xr:uid="{1EDF198B-0800-405E-9503-7A21EF7EE6B2}"/>
    <cellStyle name="Comma 5 4 2 3 3" xfId="5751" xr:uid="{80AA8238-F491-4281-858B-8F2535F36717}"/>
    <cellStyle name="Comma 5 4 2 3 3 2" xfId="13562" xr:uid="{C35D4026-6A69-42C8-BCC9-E460F7D5F991}"/>
    <cellStyle name="Comma 5 4 2 3 3 2 2" xfId="28973" xr:uid="{11C7E1CB-5CE8-4E43-B9DC-7BC8FA103F1C}"/>
    <cellStyle name="Comma 5 4 2 3 3 2 2 2" xfId="59797" xr:uid="{4C450726-0641-4A72-8C8A-7302304F3552}"/>
    <cellStyle name="Comma 5 4 2 3 3 2 3" xfId="44387" xr:uid="{8C8C4AC5-F00A-45F9-A280-4E4EC2C0CE78}"/>
    <cellStyle name="Comma 5 4 2 3 3 3" xfId="21164" xr:uid="{CC0BCA7D-3F2A-41A6-A490-36FC8095E0DA}"/>
    <cellStyle name="Comma 5 4 2 3 3 3 2" xfId="51988" xr:uid="{3BE54C0E-2066-4BFD-9809-C6AB41173405}"/>
    <cellStyle name="Comma 5 4 2 3 3 4" xfId="36578" xr:uid="{A98D0904-0619-470F-B3B2-36D56C3059F5}"/>
    <cellStyle name="Comma 5 4 2 3 4" xfId="9759" xr:uid="{F408AB12-65C2-4D73-B8BD-53155A823040}"/>
    <cellStyle name="Comma 5 4 2 3 4 2" xfId="25170" xr:uid="{0DA10F77-148D-4068-BD4D-E6667FD41549}"/>
    <cellStyle name="Comma 5 4 2 3 4 2 2" xfId="55994" xr:uid="{AC4016BE-06A6-4F5D-BC0F-D70EE289C3F3}"/>
    <cellStyle name="Comma 5 4 2 3 4 3" xfId="40584" xr:uid="{AE30F6BA-EFB5-46CC-80E1-34017E94E148}"/>
    <cellStyle name="Comma 5 4 2 3 5" xfId="17361" xr:uid="{4487F6F8-0B87-465C-88ED-BB8505B6E399}"/>
    <cellStyle name="Comma 5 4 2 3 5 2" xfId="48185" xr:uid="{C34C4E07-ADF9-447A-A9CA-4E0B34A79A87}"/>
    <cellStyle name="Comma 5 4 2 3 6" xfId="32775" xr:uid="{7CC222B3-02B5-4048-B5C1-50E990688C6B}"/>
    <cellStyle name="Comma 5 4 2 4" xfId="2581" xr:uid="{940E8B43-D2AB-403F-958E-34A2ADC53C49}"/>
    <cellStyle name="Comma 5 4 2 4 2" xfId="6384" xr:uid="{A252DA4F-96E8-4993-A6E1-BBEDB46015D6}"/>
    <cellStyle name="Comma 5 4 2 4 2 2" xfId="14195" xr:uid="{749F1C9E-5820-4507-B28E-9B2A1F52889B}"/>
    <cellStyle name="Comma 5 4 2 4 2 2 2" xfId="29606" xr:uid="{3A0F6644-3AAB-40B2-A2A8-3204632459E6}"/>
    <cellStyle name="Comma 5 4 2 4 2 2 2 2" xfId="60430" xr:uid="{AE9A7B81-9D54-4E23-ADD4-73E6BBA20C60}"/>
    <cellStyle name="Comma 5 4 2 4 2 2 3" xfId="45020" xr:uid="{4F0A91FE-1270-4014-881B-3120CFAED7E1}"/>
    <cellStyle name="Comma 5 4 2 4 2 3" xfId="21797" xr:uid="{DF42C3ED-3A13-4E8E-99AF-D30EAD1360D6}"/>
    <cellStyle name="Comma 5 4 2 4 2 3 2" xfId="52621" xr:uid="{BCFAFF30-FD72-4F0E-8DB4-61E8C8EE1D13}"/>
    <cellStyle name="Comma 5 4 2 4 2 4" xfId="37211" xr:uid="{38149D07-73D3-4DEC-97FC-DED547C07EEC}"/>
    <cellStyle name="Comma 5 4 2 4 3" xfId="10392" xr:uid="{8074BC91-BC66-48FE-825B-6144BA089F19}"/>
    <cellStyle name="Comma 5 4 2 4 3 2" xfId="25803" xr:uid="{5ABF85AD-3D21-43B0-86BD-2FEA1AA3E3B4}"/>
    <cellStyle name="Comma 5 4 2 4 3 2 2" xfId="56627" xr:uid="{8EDDAA55-F959-46E5-A201-6F66D340D2B7}"/>
    <cellStyle name="Comma 5 4 2 4 3 3" xfId="41217" xr:uid="{9EFC6768-4819-4BC7-8893-0D680A7BB10E}"/>
    <cellStyle name="Comma 5 4 2 4 4" xfId="17994" xr:uid="{66C35210-D19C-42EE-9851-C51CB46E6326}"/>
    <cellStyle name="Comma 5 4 2 4 4 2" xfId="48818" xr:uid="{E3B99C04-FBD6-4B9F-BB00-E1B7FDF23D98}"/>
    <cellStyle name="Comma 5 4 2 4 5" xfId="33408" xr:uid="{9956B2EC-F389-4C10-B7AA-7C94FC503A20}"/>
    <cellStyle name="Comma 5 4 2 5" xfId="4485" xr:uid="{A21D90C8-46D4-4750-8193-45CD7411D65C}"/>
    <cellStyle name="Comma 5 4 2 5 2" xfId="12296" xr:uid="{C372D42C-DA8E-47E5-B72B-2B73424A64E3}"/>
    <cellStyle name="Comma 5 4 2 5 2 2" xfId="27707" xr:uid="{7BD76837-2071-45BA-B5C5-54666AD9E726}"/>
    <cellStyle name="Comma 5 4 2 5 2 2 2" xfId="58531" xr:uid="{B1795DF0-BAA1-4999-A8E7-02711F9A81A4}"/>
    <cellStyle name="Comma 5 4 2 5 2 3" xfId="43121" xr:uid="{85A17876-5BD6-4B03-9060-AD4F2E997B93}"/>
    <cellStyle name="Comma 5 4 2 5 3" xfId="19898" xr:uid="{9B65B055-0DD5-4D05-8DF0-83D1736447F7}"/>
    <cellStyle name="Comma 5 4 2 5 3 2" xfId="50722" xr:uid="{0FB40394-6E72-4C69-B230-B8183AD8933C}"/>
    <cellStyle name="Comma 5 4 2 5 4" xfId="35312" xr:uid="{57047691-48D5-4A71-9759-DA64DE47B064}"/>
    <cellStyle name="Comma 5 4 2 6" xfId="8493" xr:uid="{4CA4B1EF-C94F-4C68-92DC-8E96FC6133D5}"/>
    <cellStyle name="Comma 5 4 2 6 2" xfId="23904" xr:uid="{0546A93F-3B39-4E9C-8B61-B39701BD7928}"/>
    <cellStyle name="Comma 5 4 2 6 2 2" xfId="54728" xr:uid="{FB955A61-8533-410C-A904-A1DC14F98DBC}"/>
    <cellStyle name="Comma 5 4 2 6 3" xfId="39318" xr:uid="{23A47416-9F81-44E3-B1E7-FEC86E12F343}"/>
    <cellStyle name="Comma 5 4 2 7" xfId="16095" xr:uid="{5B663765-A83E-4627-904F-A4102793CBD3}"/>
    <cellStyle name="Comma 5 4 2 7 2" xfId="46919" xr:uid="{875D471A-23CE-4420-9981-C0C44A903E65}"/>
    <cellStyle name="Comma 5 4 2 8" xfId="31509" xr:uid="{E562C22A-A527-4504-AE6E-1321EC41D06C}"/>
    <cellStyle name="Comma 5 4 3" xfId="473" xr:uid="{A80EEC47-38BF-4AE1-8B4E-9EBB404B188E}"/>
    <cellStyle name="Comma 5 4 3 2" xfId="1106" xr:uid="{C9EF7D8D-91BE-4C31-A84B-5BFB6F48A8F9}"/>
    <cellStyle name="Comma 5 4 3 2 2" xfId="3005" xr:uid="{75A70874-A5C8-4146-8531-31EBB2AB01CE}"/>
    <cellStyle name="Comma 5 4 3 2 2 2" xfId="6808" xr:uid="{68C31467-C316-4EE9-96C3-0721E26B3143}"/>
    <cellStyle name="Comma 5 4 3 2 2 2 2" xfId="14619" xr:uid="{AE860630-43BA-4B10-841E-85D4C92812FF}"/>
    <cellStyle name="Comma 5 4 3 2 2 2 2 2" xfId="30030" xr:uid="{A11D5CD5-EF12-40F6-AF9A-453CAFCAA18E}"/>
    <cellStyle name="Comma 5 4 3 2 2 2 2 2 2" xfId="60854" xr:uid="{AF46D586-661B-4CEB-869A-A61DB26D3752}"/>
    <cellStyle name="Comma 5 4 3 2 2 2 2 3" xfId="45444" xr:uid="{0D717FC4-FF40-46FB-9CE7-B4BB95CFC670}"/>
    <cellStyle name="Comma 5 4 3 2 2 2 3" xfId="22221" xr:uid="{C5CE615E-388F-4ED8-B1B3-53A5079108A1}"/>
    <cellStyle name="Comma 5 4 3 2 2 2 3 2" xfId="53045" xr:uid="{24CAD6C3-F166-48C1-8445-0B8DB7FFB9E9}"/>
    <cellStyle name="Comma 5 4 3 2 2 2 4" xfId="37635" xr:uid="{AB19DC7E-1769-43C7-88C4-CE43C41368F9}"/>
    <cellStyle name="Comma 5 4 3 2 2 3" xfId="10816" xr:uid="{5F46BBD2-048C-44A5-83B2-7ED1996E81D6}"/>
    <cellStyle name="Comma 5 4 3 2 2 3 2" xfId="26227" xr:uid="{70450F1E-0E32-4253-A763-0D78A3E3E29C}"/>
    <cellStyle name="Comma 5 4 3 2 2 3 2 2" xfId="57051" xr:uid="{446F86BE-8423-41D0-919D-E1F6DD9AE687}"/>
    <cellStyle name="Comma 5 4 3 2 2 3 3" xfId="41641" xr:uid="{2942BD82-58E1-46F4-99A7-9AB91C0FA0B2}"/>
    <cellStyle name="Comma 5 4 3 2 2 4" xfId="18418" xr:uid="{BBE441FE-6451-45E1-88DD-27DC397D0AC8}"/>
    <cellStyle name="Comma 5 4 3 2 2 4 2" xfId="49242" xr:uid="{B002B9E5-4868-4AFA-A203-3BFA67FEA455}"/>
    <cellStyle name="Comma 5 4 3 2 2 5" xfId="33832" xr:uid="{8F78F3D4-BA05-4740-8DE3-03EF310B2DEC}"/>
    <cellStyle name="Comma 5 4 3 2 3" xfId="4909" xr:uid="{746AE797-2912-42D1-80D1-A9B8710E6396}"/>
    <cellStyle name="Comma 5 4 3 2 3 2" xfId="12720" xr:uid="{493ADDD9-B760-4DC0-8F5F-39B2989DC1F7}"/>
    <cellStyle name="Comma 5 4 3 2 3 2 2" xfId="28131" xr:uid="{23A39A78-20A2-4AFE-8BED-2425B920A614}"/>
    <cellStyle name="Comma 5 4 3 2 3 2 2 2" xfId="58955" xr:uid="{49B6A8F7-FFC3-4791-B5E0-51BDCB699FC9}"/>
    <cellStyle name="Comma 5 4 3 2 3 2 3" xfId="43545" xr:uid="{315D03A6-8BD7-4DEE-AAD8-7635B5C700BF}"/>
    <cellStyle name="Comma 5 4 3 2 3 3" xfId="20322" xr:uid="{BC02A2D3-389A-4448-AA90-71D93735026F}"/>
    <cellStyle name="Comma 5 4 3 2 3 3 2" xfId="51146" xr:uid="{7AA4A8CF-AC07-485A-A54C-FF8697607A02}"/>
    <cellStyle name="Comma 5 4 3 2 3 4" xfId="35736" xr:uid="{62B7A804-196F-457A-8B0D-2DFBE748BBA0}"/>
    <cellStyle name="Comma 5 4 3 2 4" xfId="8917" xr:uid="{DB098485-18C4-49F7-8089-55EE732F1C27}"/>
    <cellStyle name="Comma 5 4 3 2 4 2" xfId="24328" xr:uid="{98A88636-9B5C-40F3-BDD8-ED57EC1D6B8D}"/>
    <cellStyle name="Comma 5 4 3 2 4 2 2" xfId="55152" xr:uid="{3661C8F0-183F-497C-8DB3-28B6C6B0AED5}"/>
    <cellStyle name="Comma 5 4 3 2 4 3" xfId="39742" xr:uid="{B6E8F402-C7FE-4551-97AD-6AC176008D66}"/>
    <cellStyle name="Comma 5 4 3 2 5" xfId="16519" xr:uid="{654527E5-5639-4D11-B5C5-DF085DEC7CFC}"/>
    <cellStyle name="Comma 5 4 3 2 5 2" xfId="47343" xr:uid="{BEFB6E25-E100-44FA-8636-B1263C338019}"/>
    <cellStyle name="Comma 5 4 3 2 6" xfId="31933" xr:uid="{19904302-4548-4052-B340-679CFA8298BE}"/>
    <cellStyle name="Comma 5 4 3 3" xfId="1739" xr:uid="{82828BE7-A4C2-4516-BDDF-2B6ACF37CB94}"/>
    <cellStyle name="Comma 5 4 3 3 2" xfId="3638" xr:uid="{004BE497-39EB-491C-9262-6D12EE7FD4F6}"/>
    <cellStyle name="Comma 5 4 3 3 2 2" xfId="7441" xr:uid="{CE6B5CE1-BE03-4030-9170-A9DD7D96E5E2}"/>
    <cellStyle name="Comma 5 4 3 3 2 2 2" xfId="15252" xr:uid="{B6677947-C3D3-4408-B725-134B7E44E338}"/>
    <cellStyle name="Comma 5 4 3 3 2 2 2 2" xfId="30663" xr:uid="{323094EE-56AE-412C-8D20-35653C29292E}"/>
    <cellStyle name="Comma 5 4 3 3 2 2 2 2 2" xfId="61487" xr:uid="{043AF4B3-3EAB-4C53-8F80-F94B879B33E5}"/>
    <cellStyle name="Comma 5 4 3 3 2 2 2 3" xfId="46077" xr:uid="{155E6BCC-83DE-4C22-933D-E70D53046F6A}"/>
    <cellStyle name="Comma 5 4 3 3 2 2 3" xfId="22854" xr:uid="{ABC84047-7303-4D37-BE22-91B2CF8AE492}"/>
    <cellStyle name="Comma 5 4 3 3 2 2 3 2" xfId="53678" xr:uid="{009FCCA9-CDBB-4BA2-ADDC-E9E782882BC7}"/>
    <cellStyle name="Comma 5 4 3 3 2 2 4" xfId="38268" xr:uid="{00E1C08E-94F0-4640-A1C6-F6771660265A}"/>
    <cellStyle name="Comma 5 4 3 3 2 3" xfId="11449" xr:uid="{80085EFE-693A-4442-B2B5-BAAC9DEE8A7C}"/>
    <cellStyle name="Comma 5 4 3 3 2 3 2" xfId="26860" xr:uid="{AD5BFBAD-E04C-4F0E-BAD9-0930534935B2}"/>
    <cellStyle name="Comma 5 4 3 3 2 3 2 2" xfId="57684" xr:uid="{49B90273-902B-447E-A558-E4C5CF02C240}"/>
    <cellStyle name="Comma 5 4 3 3 2 3 3" xfId="42274" xr:uid="{F2636917-02DE-446D-979D-A7A747671C3B}"/>
    <cellStyle name="Comma 5 4 3 3 2 4" xfId="19051" xr:uid="{4C23CB09-B286-4112-81D9-A38C59CEF825}"/>
    <cellStyle name="Comma 5 4 3 3 2 4 2" xfId="49875" xr:uid="{1E48BBE0-5ABD-4225-9D0A-FEA41075C139}"/>
    <cellStyle name="Comma 5 4 3 3 2 5" xfId="34465" xr:uid="{159357BF-7F1C-42B5-84AA-6D10ABEB541E}"/>
    <cellStyle name="Comma 5 4 3 3 3" xfId="5542" xr:uid="{C81D1645-0520-439C-8294-CEA8ED556F2A}"/>
    <cellStyle name="Comma 5 4 3 3 3 2" xfId="13353" xr:uid="{3736680C-8973-4A7F-9FB3-BAF8C3EF4D51}"/>
    <cellStyle name="Comma 5 4 3 3 3 2 2" xfId="28764" xr:uid="{509FAADD-B902-4349-9D1A-352DC3728C62}"/>
    <cellStyle name="Comma 5 4 3 3 3 2 2 2" xfId="59588" xr:uid="{0C4DFC27-16D9-4DAA-AA6B-00C046F09A45}"/>
    <cellStyle name="Comma 5 4 3 3 3 2 3" xfId="44178" xr:uid="{7D99CE47-7FD9-4A24-A88A-44A94C42BD18}"/>
    <cellStyle name="Comma 5 4 3 3 3 3" xfId="20955" xr:uid="{07D5D1D7-0D14-4C86-A73F-859B3D1DC3D8}"/>
    <cellStyle name="Comma 5 4 3 3 3 3 2" xfId="51779" xr:uid="{58909110-FAFA-49E6-B692-0F8D989C5B6A}"/>
    <cellStyle name="Comma 5 4 3 3 3 4" xfId="36369" xr:uid="{EA6EF10C-070E-4488-A548-164089E7069D}"/>
    <cellStyle name="Comma 5 4 3 3 4" xfId="9550" xr:uid="{6DF32E4D-800B-4741-98FB-F768BE2155C5}"/>
    <cellStyle name="Comma 5 4 3 3 4 2" xfId="24961" xr:uid="{4BCA6952-929B-405C-8A4B-5B9DF0C8C28E}"/>
    <cellStyle name="Comma 5 4 3 3 4 2 2" xfId="55785" xr:uid="{1A46F84D-D600-498B-8792-6FF957E01978}"/>
    <cellStyle name="Comma 5 4 3 3 4 3" xfId="40375" xr:uid="{8A90407A-2A20-4FFB-97FA-0C34517F28E1}"/>
    <cellStyle name="Comma 5 4 3 3 5" xfId="17152" xr:uid="{28839262-5FE7-4A0B-A4E7-BD04E5630C0B}"/>
    <cellStyle name="Comma 5 4 3 3 5 2" xfId="47976" xr:uid="{6B9DA10F-E324-4F3B-B36C-DFF25B3601D8}"/>
    <cellStyle name="Comma 5 4 3 3 6" xfId="32566" xr:uid="{8381AA03-F0BD-401A-BF52-62460D725C6F}"/>
    <cellStyle name="Comma 5 4 3 4" xfId="2372" xr:uid="{75386386-A53E-4934-B605-DC7132EEB991}"/>
    <cellStyle name="Comma 5 4 3 4 2" xfId="6175" xr:uid="{51551FBF-A1F1-47DC-94E0-955C2518CB18}"/>
    <cellStyle name="Comma 5 4 3 4 2 2" xfId="13986" xr:uid="{C13B4011-C4DA-4039-B70E-CF82EA7B60D7}"/>
    <cellStyle name="Comma 5 4 3 4 2 2 2" xfId="29397" xr:uid="{972D5C51-C172-47B0-BF27-95509F37B6C0}"/>
    <cellStyle name="Comma 5 4 3 4 2 2 2 2" xfId="60221" xr:uid="{618833E6-34EB-4297-A3A1-35832A93B877}"/>
    <cellStyle name="Comma 5 4 3 4 2 2 3" xfId="44811" xr:uid="{7A3C8447-D522-49E5-9A3E-FAC979A7C36C}"/>
    <cellStyle name="Comma 5 4 3 4 2 3" xfId="21588" xr:uid="{1710E0D9-1FAD-420A-988F-CF722CC7F0B0}"/>
    <cellStyle name="Comma 5 4 3 4 2 3 2" xfId="52412" xr:uid="{A3F49FA8-B794-4F44-9C90-D2D85213B75F}"/>
    <cellStyle name="Comma 5 4 3 4 2 4" xfId="37002" xr:uid="{A96B7092-B01E-4FEF-A7D3-EBC62196DD3D}"/>
    <cellStyle name="Comma 5 4 3 4 3" xfId="10183" xr:uid="{EDF68994-1336-4647-895C-CB93B9DFF8CC}"/>
    <cellStyle name="Comma 5 4 3 4 3 2" xfId="25594" xr:uid="{3CF25C39-1A19-49ED-9752-E9D285A07B70}"/>
    <cellStyle name="Comma 5 4 3 4 3 2 2" xfId="56418" xr:uid="{44893127-8B4C-4402-8744-8AE6BED0867A}"/>
    <cellStyle name="Comma 5 4 3 4 3 3" xfId="41008" xr:uid="{CB549120-40FA-4B54-995D-0BC35C86D083}"/>
    <cellStyle name="Comma 5 4 3 4 4" xfId="17785" xr:uid="{0A516EED-D1C4-41D4-B4BA-5FAFF3E3BF9A}"/>
    <cellStyle name="Comma 5 4 3 4 4 2" xfId="48609" xr:uid="{6CD468B4-2D45-4FB4-B5D1-5669A2D063D1}"/>
    <cellStyle name="Comma 5 4 3 4 5" xfId="33199" xr:uid="{F1F097A6-03A0-4A32-A023-3E6AD2BD309F}"/>
    <cellStyle name="Comma 5 4 3 5" xfId="4276" xr:uid="{1DFCEC26-4169-4BFF-AEC7-2A4B7E38CC33}"/>
    <cellStyle name="Comma 5 4 3 5 2" xfId="12087" xr:uid="{4EFC9171-0E8E-4EB7-B2FC-1345221FC024}"/>
    <cellStyle name="Comma 5 4 3 5 2 2" xfId="27498" xr:uid="{252085D9-B85F-468B-B9A2-E8BB49540360}"/>
    <cellStyle name="Comma 5 4 3 5 2 2 2" xfId="58322" xr:uid="{B8F8499F-614A-4F78-974A-D085BC94792C}"/>
    <cellStyle name="Comma 5 4 3 5 2 3" xfId="42912" xr:uid="{552B0BC2-569B-4D8B-AA79-F86ACF754F41}"/>
    <cellStyle name="Comma 5 4 3 5 3" xfId="19689" xr:uid="{716B8D2E-E991-47AB-B2D8-25ACFE979A73}"/>
    <cellStyle name="Comma 5 4 3 5 3 2" xfId="50513" xr:uid="{76561113-93DC-4FB8-A446-AC82BB8ACA76}"/>
    <cellStyle name="Comma 5 4 3 5 4" xfId="35103" xr:uid="{BDCD75C6-B5DA-43D7-A4CC-34AA7A5CD70D}"/>
    <cellStyle name="Comma 5 4 3 6" xfId="8284" xr:uid="{7B73E392-1C57-4238-B0D6-680930354D73}"/>
    <cellStyle name="Comma 5 4 3 6 2" xfId="23695" xr:uid="{F7B5FE01-D5A6-4086-859F-E99BEFAB80CB}"/>
    <cellStyle name="Comma 5 4 3 6 2 2" xfId="54519" xr:uid="{C72C2255-1342-4A44-8462-FA6DA0E51497}"/>
    <cellStyle name="Comma 5 4 3 6 3" xfId="39109" xr:uid="{40109799-B1CE-4668-BA4B-A38C4F0A587E}"/>
    <cellStyle name="Comma 5 4 3 7" xfId="15886" xr:uid="{917CADDF-E87B-4999-9124-8281F4676C0F}"/>
    <cellStyle name="Comma 5 4 3 7 2" xfId="46710" xr:uid="{44CCC2D1-AB66-4629-83C3-F169825A4C6B}"/>
    <cellStyle name="Comma 5 4 3 8" xfId="31300" xr:uid="{5FC212FB-CDE5-4AFB-B1F9-95C9B2C65D45}"/>
    <cellStyle name="Comma 5 4 4" xfId="893" xr:uid="{4576EFC4-04F2-47E3-A44A-E9FA4383546A}"/>
    <cellStyle name="Comma 5 4 4 2" xfId="2792" xr:uid="{15CC0671-495E-4BFF-9E6E-E657AA85829C}"/>
    <cellStyle name="Comma 5 4 4 2 2" xfId="6595" xr:uid="{BBB30258-8A2B-4313-808B-4A19D9B3EC5A}"/>
    <cellStyle name="Comma 5 4 4 2 2 2" xfId="14406" xr:uid="{0B036617-0DB0-4E1C-85E8-687E0F219149}"/>
    <cellStyle name="Comma 5 4 4 2 2 2 2" xfId="29817" xr:uid="{29377B06-9678-4EC1-A2E7-18D1A61C1DB5}"/>
    <cellStyle name="Comma 5 4 4 2 2 2 2 2" xfId="60641" xr:uid="{6A8A39EA-D872-4A03-B365-D4D10554B5B3}"/>
    <cellStyle name="Comma 5 4 4 2 2 2 3" xfId="45231" xr:uid="{D72C383E-4F97-4EFD-A224-FB474737DCE7}"/>
    <cellStyle name="Comma 5 4 4 2 2 3" xfId="22008" xr:uid="{D9059620-DD2B-4DC1-86F1-FAF5EFAF0F99}"/>
    <cellStyle name="Comma 5 4 4 2 2 3 2" xfId="52832" xr:uid="{65F9FF76-1425-4B43-B4F1-B88B35082771}"/>
    <cellStyle name="Comma 5 4 4 2 2 4" xfId="37422" xr:uid="{011814BE-0B88-4CA6-9C49-D84948469938}"/>
    <cellStyle name="Comma 5 4 4 2 3" xfId="10603" xr:uid="{222209E3-896D-4F4C-A990-CFC7A14BDDAA}"/>
    <cellStyle name="Comma 5 4 4 2 3 2" xfId="26014" xr:uid="{8D890AD3-CC75-419E-BEF3-6909F1A6E5C3}"/>
    <cellStyle name="Comma 5 4 4 2 3 2 2" xfId="56838" xr:uid="{DC62CD7A-FB57-4EAC-8A09-EAFFAB742CB0}"/>
    <cellStyle name="Comma 5 4 4 2 3 3" xfId="41428" xr:uid="{6AC9485E-0FA9-4564-BF98-754902F3599F}"/>
    <cellStyle name="Comma 5 4 4 2 4" xfId="18205" xr:uid="{AE07E2B3-066D-49FD-94D6-597231F489DA}"/>
    <cellStyle name="Comma 5 4 4 2 4 2" xfId="49029" xr:uid="{FE9DF557-5A22-436E-8887-47EF5A281CED}"/>
    <cellStyle name="Comma 5 4 4 2 5" xfId="33619" xr:uid="{F6F4BF4B-2162-4FE8-A635-FBA619E20C98}"/>
    <cellStyle name="Comma 5 4 4 3" xfId="4696" xr:uid="{9F6948CE-B1EC-4AD4-B860-6E0023534877}"/>
    <cellStyle name="Comma 5 4 4 3 2" xfId="12507" xr:uid="{C8B1C3BF-2114-4448-8870-F7B04F0BD8B7}"/>
    <cellStyle name="Comma 5 4 4 3 2 2" xfId="27918" xr:uid="{4E9E9D06-C2BC-433A-A437-5B584CF29536}"/>
    <cellStyle name="Comma 5 4 4 3 2 2 2" xfId="58742" xr:uid="{14C9F4BF-38CE-49D3-BA7A-995EAB13D699}"/>
    <cellStyle name="Comma 5 4 4 3 2 3" xfId="43332" xr:uid="{02464102-53FD-4B6E-8847-9505D457058D}"/>
    <cellStyle name="Comma 5 4 4 3 3" xfId="20109" xr:uid="{E7E97BE6-32B2-4482-A471-D05ECA3F140A}"/>
    <cellStyle name="Comma 5 4 4 3 3 2" xfId="50933" xr:uid="{BFF4C89E-5122-425A-881B-604C1DD1A814}"/>
    <cellStyle name="Comma 5 4 4 3 4" xfId="35523" xr:uid="{25EDD88A-38A2-463F-BF77-CB7D15BE297B}"/>
    <cellStyle name="Comma 5 4 4 4" xfId="8704" xr:uid="{FC18A9F0-190E-42A1-B640-D3177854325D}"/>
    <cellStyle name="Comma 5 4 4 4 2" xfId="24115" xr:uid="{065FDC61-1582-4FBE-B1F8-3BF4D8B95858}"/>
    <cellStyle name="Comma 5 4 4 4 2 2" xfId="54939" xr:uid="{74A2195E-4C53-4833-A3DD-2A7D7199A5CE}"/>
    <cellStyle name="Comma 5 4 4 4 3" xfId="39529" xr:uid="{B15FFB70-B5C3-4080-BB88-D3F117825C1E}"/>
    <cellStyle name="Comma 5 4 4 5" xfId="16306" xr:uid="{3635D859-D64F-40E3-8281-BF4E8D420B84}"/>
    <cellStyle name="Comma 5 4 4 5 2" xfId="47130" xr:uid="{2B922D90-A7E4-4B3E-AA72-CB58716791CC}"/>
    <cellStyle name="Comma 5 4 4 6" xfId="31720" xr:uid="{1793DA6A-B710-4243-BF10-814684F6C1DA}"/>
    <cellStyle name="Comma 5 4 5" xfId="1526" xr:uid="{F8B03ED9-CA56-4BE9-9432-9582FA2821CC}"/>
    <cellStyle name="Comma 5 4 5 2" xfId="3425" xr:uid="{F13E4D32-B4D5-4F15-A2E4-BDCC17D8D434}"/>
    <cellStyle name="Comma 5 4 5 2 2" xfId="7228" xr:uid="{A4742393-598A-41F2-A226-B9AE6129DF25}"/>
    <cellStyle name="Comma 5 4 5 2 2 2" xfId="15039" xr:uid="{8BEBB691-711B-4FCE-B7CB-89AFCA8B45D5}"/>
    <cellStyle name="Comma 5 4 5 2 2 2 2" xfId="30450" xr:uid="{1E053977-AFBF-418B-A223-5749F2A2E190}"/>
    <cellStyle name="Comma 5 4 5 2 2 2 2 2" xfId="61274" xr:uid="{D968322E-1E2A-4659-A610-E144E087938D}"/>
    <cellStyle name="Comma 5 4 5 2 2 2 3" xfId="45864" xr:uid="{38490CF7-9B63-48EB-949F-75232CCD3297}"/>
    <cellStyle name="Comma 5 4 5 2 2 3" xfId="22641" xr:uid="{F429339A-FD50-4DF2-B764-C436A42FF54F}"/>
    <cellStyle name="Comma 5 4 5 2 2 3 2" xfId="53465" xr:uid="{179267EB-AE3B-4A11-AC07-C3AA7CF81D63}"/>
    <cellStyle name="Comma 5 4 5 2 2 4" xfId="38055" xr:uid="{AC6A5B2F-EC6C-47D3-8150-37DF8B7E9D44}"/>
    <cellStyle name="Comma 5 4 5 2 3" xfId="11236" xr:uid="{EAEA81A3-A928-4062-90F0-93D8301F7B98}"/>
    <cellStyle name="Comma 5 4 5 2 3 2" xfId="26647" xr:uid="{ECC011D9-DE0D-42F0-9019-059441062D75}"/>
    <cellStyle name="Comma 5 4 5 2 3 2 2" xfId="57471" xr:uid="{288C3DEB-76C7-4EA5-A091-C00FAC6A9ED6}"/>
    <cellStyle name="Comma 5 4 5 2 3 3" xfId="42061" xr:uid="{6092D8FE-F001-433A-8810-D856E8D954E5}"/>
    <cellStyle name="Comma 5 4 5 2 4" xfId="18838" xr:uid="{1133AA6D-FE71-4935-870C-C7975A9E40B2}"/>
    <cellStyle name="Comma 5 4 5 2 4 2" xfId="49662" xr:uid="{3FB38C85-9A5F-4408-9A60-966CFE11E987}"/>
    <cellStyle name="Comma 5 4 5 2 5" xfId="34252" xr:uid="{7BD28409-D29D-4E59-8E41-FB14F6813399}"/>
    <cellStyle name="Comma 5 4 5 3" xfId="5329" xr:uid="{B4A17E93-F12C-4863-A137-6B86C5C285D4}"/>
    <cellStyle name="Comma 5 4 5 3 2" xfId="13140" xr:uid="{8EC89777-A3FC-4F84-8E8F-9FEE9EB9B373}"/>
    <cellStyle name="Comma 5 4 5 3 2 2" xfId="28551" xr:uid="{B1486443-30DF-4030-A9C4-1A9FE3816918}"/>
    <cellStyle name="Comma 5 4 5 3 2 2 2" xfId="59375" xr:uid="{0792BAA9-E992-4667-9939-D068DD47A0D0}"/>
    <cellStyle name="Comma 5 4 5 3 2 3" xfId="43965" xr:uid="{BD82EDD9-7244-44F5-81E8-A3F09B5D2F1D}"/>
    <cellStyle name="Comma 5 4 5 3 3" xfId="20742" xr:uid="{CFCB752A-FD05-4F59-8ED3-0EACFFB534C6}"/>
    <cellStyle name="Comma 5 4 5 3 3 2" xfId="51566" xr:uid="{E79F40C9-619C-4870-85C3-5674A6183A72}"/>
    <cellStyle name="Comma 5 4 5 3 4" xfId="36156" xr:uid="{B39EEE12-8EA7-48A3-9EB9-E3742252C894}"/>
    <cellStyle name="Comma 5 4 5 4" xfId="9337" xr:uid="{88895981-8C27-4E88-AA78-9E6AA56D1C4E}"/>
    <cellStyle name="Comma 5 4 5 4 2" xfId="24748" xr:uid="{A524AA34-C7E0-496F-BEC7-B44729450E46}"/>
    <cellStyle name="Comma 5 4 5 4 2 2" xfId="55572" xr:uid="{8F3D019B-2A0F-40C9-929D-04FE89439F6B}"/>
    <cellStyle name="Comma 5 4 5 4 3" xfId="40162" xr:uid="{650EAFE3-178F-4ECD-9690-99D1E91B1A4E}"/>
    <cellStyle name="Comma 5 4 5 5" xfId="16939" xr:uid="{462D59CD-89DD-499E-BD1F-402A9F14A6E3}"/>
    <cellStyle name="Comma 5 4 5 5 2" xfId="47763" xr:uid="{29081A8D-F373-4885-B269-9FF9257BE133}"/>
    <cellStyle name="Comma 5 4 5 6" xfId="32353" xr:uid="{C41A21F3-0DED-455A-90B1-370A3699D4BE}"/>
    <cellStyle name="Comma 5 4 6" xfId="2159" xr:uid="{9C007EC3-9958-49BE-ACD7-B53684329D25}"/>
    <cellStyle name="Comma 5 4 6 2" xfId="5962" xr:uid="{F78F5615-E742-428F-A116-85862656E7E3}"/>
    <cellStyle name="Comma 5 4 6 2 2" xfId="13773" xr:uid="{F9A1FB08-175D-4CCD-A4D0-5BFD7BD7C19F}"/>
    <cellStyle name="Comma 5 4 6 2 2 2" xfId="29184" xr:uid="{07120CB1-C5B6-4B57-9017-539719D23E61}"/>
    <cellStyle name="Comma 5 4 6 2 2 2 2" xfId="60008" xr:uid="{CA87DFEF-970D-4162-B7C9-BDAE4D9E2E39}"/>
    <cellStyle name="Comma 5 4 6 2 2 3" xfId="44598" xr:uid="{DF09DEEB-9E76-4AA3-B541-05C4E52F520C}"/>
    <cellStyle name="Comma 5 4 6 2 3" xfId="21375" xr:uid="{60474A31-3216-4B41-8DBD-5BA6E2FCCAF6}"/>
    <cellStyle name="Comma 5 4 6 2 3 2" xfId="52199" xr:uid="{F5647F72-FEF0-402B-932E-87BBDB7B5C30}"/>
    <cellStyle name="Comma 5 4 6 2 4" xfId="36789" xr:uid="{346F32BC-ED36-4257-A95E-25FF5AFBEAD2}"/>
    <cellStyle name="Comma 5 4 6 3" xfId="9970" xr:uid="{A71A6F86-A7E3-4B84-826F-9F71E6C7A70B}"/>
    <cellStyle name="Comma 5 4 6 3 2" xfId="25381" xr:uid="{744AC855-5710-4DA2-ADAD-8300DA0C4344}"/>
    <cellStyle name="Comma 5 4 6 3 2 2" xfId="56205" xr:uid="{6A37319E-230B-4093-863A-844A60F9D87D}"/>
    <cellStyle name="Comma 5 4 6 3 3" xfId="40795" xr:uid="{B0729420-F4C2-4EE7-B3B7-B0B7A318E4C3}"/>
    <cellStyle name="Comma 5 4 6 4" xfId="17572" xr:uid="{BE15DF4C-8543-4895-B91F-B6D7958A9B95}"/>
    <cellStyle name="Comma 5 4 6 4 2" xfId="48396" xr:uid="{2E9D95CB-3C8A-4A20-9AFC-18550AFC90FE}"/>
    <cellStyle name="Comma 5 4 6 5" xfId="32986" xr:uid="{41487758-B079-469F-8F57-02F7D64BAF0A}"/>
    <cellStyle name="Comma 5 4 7" xfId="4063" xr:uid="{39B603FB-2987-4870-B8C2-0BAFBCBEF1E0}"/>
    <cellStyle name="Comma 5 4 7 2" xfId="11874" xr:uid="{F6C26557-FFFB-4CBB-B763-793749B4CFBC}"/>
    <cellStyle name="Comma 5 4 7 2 2" xfId="27285" xr:uid="{7A076DA5-DA87-4D42-BEA2-B0F9C3DD06F0}"/>
    <cellStyle name="Comma 5 4 7 2 2 2" xfId="58109" xr:uid="{FF6E25AB-41E4-4F59-85CC-99AF58E75403}"/>
    <cellStyle name="Comma 5 4 7 2 3" xfId="42699" xr:uid="{4B798FF2-C2D9-470E-9420-ACA44C594776}"/>
    <cellStyle name="Comma 5 4 7 3" xfId="19476" xr:uid="{E432BFD5-D298-4931-9602-D4476139CC77}"/>
    <cellStyle name="Comma 5 4 7 3 2" xfId="50300" xr:uid="{29321094-4EB7-439D-AB1D-3E804D09D27A}"/>
    <cellStyle name="Comma 5 4 7 4" xfId="34890" xr:uid="{812C80EB-7222-47E5-93F6-DBFC5C2D1D3D}"/>
    <cellStyle name="Comma 5 4 8" xfId="8071" xr:uid="{8064384B-0992-490D-8576-EB3A48AD1165}"/>
    <cellStyle name="Comma 5 4 8 2" xfId="23482" xr:uid="{4B623C47-59C3-4D77-B631-5E941CF95C7B}"/>
    <cellStyle name="Comma 5 4 8 2 2" xfId="54306" xr:uid="{DACB25EF-BA2E-49FB-9117-DD5066B79E8F}"/>
    <cellStyle name="Comma 5 4 8 3" xfId="38896" xr:uid="{36DEA1F6-F4E5-485A-BFDB-6C7BC650FA6E}"/>
    <cellStyle name="Comma 5 4 9" xfId="7862" xr:uid="{38E8C4BF-A522-4914-ABE6-A59AC679B860}"/>
    <cellStyle name="Comma 5 4 9 2" xfId="23273" xr:uid="{7789BE85-8E90-4364-BE49-D262D0B11A06}"/>
    <cellStyle name="Comma 5 4 9 2 2" xfId="54097" xr:uid="{87D193EE-2B8E-4087-82AF-9198F0BF3AB2}"/>
    <cellStyle name="Comma 5 4 9 3" xfId="38687" xr:uid="{90F9E56E-FA3E-4805-AEAA-9EF04EC5E40F}"/>
    <cellStyle name="Comma 5 5" xfId="171" xr:uid="{759A921A-F2A9-470D-980D-630D679DD565}"/>
    <cellStyle name="Comma 5 5 10" xfId="15593" xr:uid="{5DD0B93D-58AA-4C98-8C25-660B0A27EC5C}"/>
    <cellStyle name="Comma 5 5 10 2" xfId="46417" xr:uid="{0C898E64-66CF-469A-8B83-F2526E8F3C7F}"/>
    <cellStyle name="Comma 5 5 11" xfId="31007" xr:uid="{39EE2BE8-2087-4AE1-B887-126E2E365EEB}"/>
    <cellStyle name="Comma 5 5 2" xfId="602" xr:uid="{BBB3B809-9612-4E83-AA8D-51AAECBB191E}"/>
    <cellStyle name="Comma 5 5 2 2" xfId="1235" xr:uid="{3415E11D-B4A3-41BA-84E4-B59F36D12244}"/>
    <cellStyle name="Comma 5 5 2 2 2" xfId="3134" xr:uid="{7DCA7DEC-ABA5-42DB-BF84-89387E23C724}"/>
    <cellStyle name="Comma 5 5 2 2 2 2" xfId="6937" xr:uid="{99D4D418-39FA-436F-8065-13604951B784}"/>
    <cellStyle name="Comma 5 5 2 2 2 2 2" xfId="14748" xr:uid="{1AB59CA3-0A40-4FA1-9C9F-1EA2E2A97C78}"/>
    <cellStyle name="Comma 5 5 2 2 2 2 2 2" xfId="30159" xr:uid="{3A4193A8-B3E6-4ADB-9DD5-D910FC5F260C}"/>
    <cellStyle name="Comma 5 5 2 2 2 2 2 2 2" xfId="60983" xr:uid="{0CF70740-DE0D-4B0C-8791-AA11F50CFD36}"/>
    <cellStyle name="Comma 5 5 2 2 2 2 2 3" xfId="45573" xr:uid="{DAF7C828-A7B7-45FA-BEDD-AFEB01352FBB}"/>
    <cellStyle name="Comma 5 5 2 2 2 2 3" xfId="22350" xr:uid="{94B22DE7-894E-430B-983A-A37D04EF1569}"/>
    <cellStyle name="Comma 5 5 2 2 2 2 3 2" xfId="53174" xr:uid="{5450001E-E403-4289-A490-5254C4012EE0}"/>
    <cellStyle name="Comma 5 5 2 2 2 2 4" xfId="37764" xr:uid="{9CE8519B-99E1-4B78-939C-04FB13DCBDB5}"/>
    <cellStyle name="Comma 5 5 2 2 2 3" xfId="10945" xr:uid="{38BB23B1-7D1A-4DE7-B5FB-FD2893A433D3}"/>
    <cellStyle name="Comma 5 5 2 2 2 3 2" xfId="26356" xr:uid="{8518E0B5-3128-4122-B21E-C88FC47CB9C0}"/>
    <cellStyle name="Comma 5 5 2 2 2 3 2 2" xfId="57180" xr:uid="{5A901E1E-E9D2-4E58-9F47-6A8491E4EFA4}"/>
    <cellStyle name="Comma 5 5 2 2 2 3 3" xfId="41770" xr:uid="{9BC984AA-44E1-4298-96A6-AE0FF2D7D290}"/>
    <cellStyle name="Comma 5 5 2 2 2 4" xfId="18547" xr:uid="{20CCCB61-FF7D-47E4-A94E-DDE9DFA485AC}"/>
    <cellStyle name="Comma 5 5 2 2 2 4 2" xfId="49371" xr:uid="{059F6A3B-E3A2-4F08-9203-CB1E1FDC1F4D}"/>
    <cellStyle name="Comma 5 5 2 2 2 5" xfId="33961" xr:uid="{0816463C-59A7-4CCA-8DEF-C5C6355D6357}"/>
    <cellStyle name="Comma 5 5 2 2 3" xfId="5038" xr:uid="{18CDDD80-F9BB-4799-987D-227D4DB7C213}"/>
    <cellStyle name="Comma 5 5 2 2 3 2" xfId="12849" xr:uid="{B4687B62-566F-4840-BA12-4FC2141AC1A0}"/>
    <cellStyle name="Comma 5 5 2 2 3 2 2" xfId="28260" xr:uid="{9B610F3B-37A0-48B2-9526-21BCC35E79FB}"/>
    <cellStyle name="Comma 5 5 2 2 3 2 2 2" xfId="59084" xr:uid="{C56DD14A-A54C-4B19-B2FE-C14B63E4CBFC}"/>
    <cellStyle name="Comma 5 5 2 2 3 2 3" xfId="43674" xr:uid="{08321079-F8A7-42A5-90D8-C0163565AAE3}"/>
    <cellStyle name="Comma 5 5 2 2 3 3" xfId="20451" xr:uid="{7A91B83A-3FE2-4111-845E-A0F5F5339F66}"/>
    <cellStyle name="Comma 5 5 2 2 3 3 2" xfId="51275" xr:uid="{636F25D1-FC1E-4E22-B991-940D3ADD6E22}"/>
    <cellStyle name="Comma 5 5 2 2 3 4" xfId="35865" xr:uid="{29614FD0-5EBD-4572-B2A1-1D4E9E8A9522}"/>
    <cellStyle name="Comma 5 5 2 2 4" xfId="9046" xr:uid="{FC3376B9-7638-462C-AC16-D92B97959307}"/>
    <cellStyle name="Comma 5 5 2 2 4 2" xfId="24457" xr:uid="{506E9F14-22A5-4379-BB5D-FDB6C89D0964}"/>
    <cellStyle name="Comma 5 5 2 2 4 2 2" xfId="55281" xr:uid="{894D5495-93E5-4BF8-9D68-CAFC0C814261}"/>
    <cellStyle name="Comma 5 5 2 2 4 3" xfId="39871" xr:uid="{232FD43C-1E5E-44CD-A705-0CC308491DEE}"/>
    <cellStyle name="Comma 5 5 2 2 5" xfId="16648" xr:uid="{F498F878-237D-4C78-84C8-6481D6E7B7CA}"/>
    <cellStyle name="Comma 5 5 2 2 5 2" xfId="47472" xr:uid="{A8B8E486-2B8F-4886-BE43-E721030DC79C}"/>
    <cellStyle name="Comma 5 5 2 2 6" xfId="32062" xr:uid="{ED4F48AC-1ECC-4ED7-912F-AD37F00D2546}"/>
    <cellStyle name="Comma 5 5 2 3" xfId="1868" xr:uid="{F1A8DE3F-A4D6-47E5-AFD4-3B8A20306B57}"/>
    <cellStyle name="Comma 5 5 2 3 2" xfId="3767" xr:uid="{2DF61E66-366F-4C54-ABCE-E4D7EF92FF81}"/>
    <cellStyle name="Comma 5 5 2 3 2 2" xfId="7570" xr:uid="{627BC973-5A72-4DBF-AFB5-25068BD890B1}"/>
    <cellStyle name="Comma 5 5 2 3 2 2 2" xfId="15381" xr:uid="{E2155BA6-E0FF-4D1B-B91D-44F18BB7A926}"/>
    <cellStyle name="Comma 5 5 2 3 2 2 2 2" xfId="30792" xr:uid="{D833C885-5E15-4D8C-A3A5-9A854C34F50B}"/>
    <cellStyle name="Comma 5 5 2 3 2 2 2 2 2" xfId="61616" xr:uid="{9A5F1653-903D-4936-976B-AF969D7E0859}"/>
    <cellStyle name="Comma 5 5 2 3 2 2 2 3" xfId="46206" xr:uid="{F526CA05-E33E-4309-9084-4E29E77048CB}"/>
    <cellStyle name="Comma 5 5 2 3 2 2 3" xfId="22983" xr:uid="{78A8ACF5-F9E7-4E3A-97D3-4E807F7A16E9}"/>
    <cellStyle name="Comma 5 5 2 3 2 2 3 2" xfId="53807" xr:uid="{394120F6-C164-4F55-8F1C-0FF4B4DFA69F}"/>
    <cellStyle name="Comma 5 5 2 3 2 2 4" xfId="38397" xr:uid="{547FC3B4-45AD-4522-AA1D-3E67983F24BA}"/>
    <cellStyle name="Comma 5 5 2 3 2 3" xfId="11578" xr:uid="{FE7C0CC2-4DF4-4EF0-B3EF-DA154CBB1705}"/>
    <cellStyle name="Comma 5 5 2 3 2 3 2" xfId="26989" xr:uid="{51EF82C1-EEE6-4B98-B7E1-008A496F4414}"/>
    <cellStyle name="Comma 5 5 2 3 2 3 2 2" xfId="57813" xr:uid="{92C015EA-7A7A-4260-AC06-27378366D503}"/>
    <cellStyle name="Comma 5 5 2 3 2 3 3" xfId="42403" xr:uid="{2CF984B5-4D1F-4EF6-8DEF-1C56C84F785B}"/>
    <cellStyle name="Comma 5 5 2 3 2 4" xfId="19180" xr:uid="{1B73DE55-CF10-4B51-8A1D-175067F90607}"/>
    <cellStyle name="Comma 5 5 2 3 2 4 2" xfId="50004" xr:uid="{F1FA6860-C8DB-4244-8E18-B49DCF298F25}"/>
    <cellStyle name="Comma 5 5 2 3 2 5" xfId="34594" xr:uid="{395D0E80-DE51-433E-AE37-921EB61ECA5B}"/>
    <cellStyle name="Comma 5 5 2 3 3" xfId="5671" xr:uid="{04369B84-C171-4F95-96E1-7CAE51C1AAE4}"/>
    <cellStyle name="Comma 5 5 2 3 3 2" xfId="13482" xr:uid="{03238F23-235B-4D56-8F4B-F038139E70C9}"/>
    <cellStyle name="Comma 5 5 2 3 3 2 2" xfId="28893" xr:uid="{E910476D-F9F0-4DBF-B8A6-D85C62C105AA}"/>
    <cellStyle name="Comma 5 5 2 3 3 2 2 2" xfId="59717" xr:uid="{A46B0560-04CA-4F31-9DE8-A38AEBF01634}"/>
    <cellStyle name="Comma 5 5 2 3 3 2 3" xfId="44307" xr:uid="{3714E7E3-921B-4265-AC2D-C3DCE877DC7C}"/>
    <cellStyle name="Comma 5 5 2 3 3 3" xfId="21084" xr:uid="{F3B70755-92C4-46C9-84A4-C456C1E86E1C}"/>
    <cellStyle name="Comma 5 5 2 3 3 3 2" xfId="51908" xr:uid="{AFD10954-C772-4BD0-B3B9-6EC99C93B749}"/>
    <cellStyle name="Comma 5 5 2 3 3 4" xfId="36498" xr:uid="{360DD1E6-2013-4F50-9558-72620D841548}"/>
    <cellStyle name="Comma 5 5 2 3 4" xfId="9679" xr:uid="{3520E831-E11F-4DA9-95BC-D845FCC79FC6}"/>
    <cellStyle name="Comma 5 5 2 3 4 2" xfId="25090" xr:uid="{A4FF56A0-14CC-4F82-AD8F-C163F0B35EC2}"/>
    <cellStyle name="Comma 5 5 2 3 4 2 2" xfId="55914" xr:uid="{E76FAE50-FC7E-445B-BB05-12EB83DD2D25}"/>
    <cellStyle name="Comma 5 5 2 3 4 3" xfId="40504" xr:uid="{95FDCE8A-ABA9-4146-8724-829D18CC73FE}"/>
    <cellStyle name="Comma 5 5 2 3 5" xfId="17281" xr:uid="{12255B66-BBDC-4842-B14A-92E42B605B52}"/>
    <cellStyle name="Comma 5 5 2 3 5 2" xfId="48105" xr:uid="{A6100332-0761-49F6-AA4C-C82D5F0ABFD6}"/>
    <cellStyle name="Comma 5 5 2 3 6" xfId="32695" xr:uid="{3F63A8E2-454A-485A-BF7F-5BB2224CA55F}"/>
    <cellStyle name="Comma 5 5 2 4" xfId="2501" xr:uid="{8E85B429-E1EE-487F-805D-5D36138E4844}"/>
    <cellStyle name="Comma 5 5 2 4 2" xfId="6304" xr:uid="{1CF29C44-2752-42C3-B13D-7A1D21897D1E}"/>
    <cellStyle name="Comma 5 5 2 4 2 2" xfId="14115" xr:uid="{88E50628-CBFC-4CC9-A944-D8D44EC2FD40}"/>
    <cellStyle name="Comma 5 5 2 4 2 2 2" xfId="29526" xr:uid="{DADA624F-A494-4822-96A7-E61FC5AE550A}"/>
    <cellStyle name="Comma 5 5 2 4 2 2 2 2" xfId="60350" xr:uid="{DA0B0B5B-4D63-451C-819A-17AA6EF7AAE2}"/>
    <cellStyle name="Comma 5 5 2 4 2 2 3" xfId="44940" xr:uid="{F0254C63-B831-4F29-A836-C0B87D88C2F6}"/>
    <cellStyle name="Comma 5 5 2 4 2 3" xfId="21717" xr:uid="{A8699E9B-2CF7-4666-A60A-A0AC2AAA53CC}"/>
    <cellStyle name="Comma 5 5 2 4 2 3 2" xfId="52541" xr:uid="{03173397-CE96-4EFB-995A-4EFA23080D70}"/>
    <cellStyle name="Comma 5 5 2 4 2 4" xfId="37131" xr:uid="{265EA6FA-A531-4778-AB66-57E07508AD62}"/>
    <cellStyle name="Comma 5 5 2 4 3" xfId="10312" xr:uid="{1BF34016-58AD-4F47-8FAE-80839C29E11D}"/>
    <cellStyle name="Comma 5 5 2 4 3 2" xfId="25723" xr:uid="{BEC4864B-4CF3-4EA0-B6A7-249E4DCE1B5C}"/>
    <cellStyle name="Comma 5 5 2 4 3 2 2" xfId="56547" xr:uid="{311F8700-D4BE-48C2-85B6-0C61B7D8C9C5}"/>
    <cellStyle name="Comma 5 5 2 4 3 3" xfId="41137" xr:uid="{3247E4E8-CB6E-42FF-92DF-5513A4649077}"/>
    <cellStyle name="Comma 5 5 2 4 4" xfId="17914" xr:uid="{32117B18-7CA4-44A5-8CB5-C9CA685AAA1F}"/>
    <cellStyle name="Comma 5 5 2 4 4 2" xfId="48738" xr:uid="{3A347988-7EDD-4EA6-B5C8-9C9D8527E790}"/>
    <cellStyle name="Comma 5 5 2 4 5" xfId="33328" xr:uid="{CF54C8DD-F25C-4C1C-A343-ED9BEDD170E9}"/>
    <cellStyle name="Comma 5 5 2 5" xfId="4405" xr:uid="{764E4F53-BAC4-485E-B14D-FC57736872A0}"/>
    <cellStyle name="Comma 5 5 2 5 2" xfId="12216" xr:uid="{06FE1482-973C-4BA3-B5B0-E340359F3B21}"/>
    <cellStyle name="Comma 5 5 2 5 2 2" xfId="27627" xr:uid="{699495D8-D77F-4639-B443-B1FB93133D4F}"/>
    <cellStyle name="Comma 5 5 2 5 2 2 2" xfId="58451" xr:uid="{15F8AE85-ABFD-43E0-BF4A-894BEF5322D7}"/>
    <cellStyle name="Comma 5 5 2 5 2 3" xfId="43041" xr:uid="{6653CC4F-F2A8-450D-BCD7-4C921074823D}"/>
    <cellStyle name="Comma 5 5 2 5 3" xfId="19818" xr:uid="{A763FEB6-7732-4C8E-907D-0FD432F89735}"/>
    <cellStyle name="Comma 5 5 2 5 3 2" xfId="50642" xr:uid="{C985CDE4-5FF6-4DC8-B899-F9E369C6416A}"/>
    <cellStyle name="Comma 5 5 2 5 4" xfId="35232" xr:uid="{8DEFB8D8-9CD3-4E06-ABE6-5C564AF81D58}"/>
    <cellStyle name="Comma 5 5 2 6" xfId="8413" xr:uid="{529AAA7B-E3C9-4724-B04D-E66A7E403F95}"/>
    <cellStyle name="Comma 5 5 2 6 2" xfId="23824" xr:uid="{8E697F27-0D24-42E7-845F-D841C3A6D13A}"/>
    <cellStyle name="Comma 5 5 2 6 2 2" xfId="54648" xr:uid="{AA6CEA82-3395-42A5-9BD2-FD965EB48AC3}"/>
    <cellStyle name="Comma 5 5 2 6 3" xfId="39238" xr:uid="{6B4E9CE6-6231-466F-9AD8-201999B0C7DE}"/>
    <cellStyle name="Comma 5 5 2 7" xfId="16015" xr:uid="{0FC6B6B0-F8E3-4CEC-A7EB-88EB3ED3C43D}"/>
    <cellStyle name="Comma 5 5 2 7 2" xfId="46839" xr:uid="{3E15F476-A72E-4E1F-90DB-267CB650791B}"/>
    <cellStyle name="Comma 5 5 2 8" xfId="31429" xr:uid="{52A9493E-2F87-4CB7-AEB8-87C24AC780D3}"/>
    <cellStyle name="Comma 5 5 3" xfId="393" xr:uid="{A76B192B-D92B-4971-B9F9-A42D06F31546}"/>
    <cellStyle name="Comma 5 5 3 2" xfId="1026" xr:uid="{5D770E98-B9F7-46E6-9DCA-EFA5A39870EF}"/>
    <cellStyle name="Comma 5 5 3 2 2" xfId="2925" xr:uid="{C11984C0-3E89-4923-BCC3-256C042A753E}"/>
    <cellStyle name="Comma 5 5 3 2 2 2" xfId="6728" xr:uid="{D8113D8C-86EB-4554-8EA4-67CB35D925DB}"/>
    <cellStyle name="Comma 5 5 3 2 2 2 2" xfId="14539" xr:uid="{1D6DCFE1-2DC5-4FF3-A7AC-C72477B6FCC7}"/>
    <cellStyle name="Comma 5 5 3 2 2 2 2 2" xfId="29950" xr:uid="{94B796C5-0231-4DFC-980B-8489BC90B2EC}"/>
    <cellStyle name="Comma 5 5 3 2 2 2 2 2 2" xfId="60774" xr:uid="{1FE9E730-3168-4AC6-9F6C-5A710E3F61F9}"/>
    <cellStyle name="Comma 5 5 3 2 2 2 2 3" xfId="45364" xr:uid="{5ED500FC-1B44-4775-8E86-6060CAE2DD89}"/>
    <cellStyle name="Comma 5 5 3 2 2 2 3" xfId="22141" xr:uid="{BCEF6084-4E0F-4158-9B09-C6706E79CF7E}"/>
    <cellStyle name="Comma 5 5 3 2 2 2 3 2" xfId="52965" xr:uid="{AA28165C-1784-49E4-B743-5B56DF8042C9}"/>
    <cellStyle name="Comma 5 5 3 2 2 2 4" xfId="37555" xr:uid="{5169ACA8-8186-4F5C-B8C1-090BFB543A60}"/>
    <cellStyle name="Comma 5 5 3 2 2 3" xfId="10736" xr:uid="{DCCEA532-4219-4A09-B3B9-72A377404D68}"/>
    <cellStyle name="Comma 5 5 3 2 2 3 2" xfId="26147" xr:uid="{BB0B0C8A-AF3F-44A1-A3AC-E262D65AB53C}"/>
    <cellStyle name="Comma 5 5 3 2 2 3 2 2" xfId="56971" xr:uid="{808AFBCB-C620-4119-AB23-D64FDDFAB21C}"/>
    <cellStyle name="Comma 5 5 3 2 2 3 3" xfId="41561" xr:uid="{BC4269BD-1B40-412A-8F75-AEC3C808A105}"/>
    <cellStyle name="Comma 5 5 3 2 2 4" xfId="18338" xr:uid="{D57B6C91-B199-4715-B3DE-AD9F355033BA}"/>
    <cellStyle name="Comma 5 5 3 2 2 4 2" xfId="49162" xr:uid="{A34ED6D1-E982-4293-B60E-DB0D636008AD}"/>
    <cellStyle name="Comma 5 5 3 2 2 5" xfId="33752" xr:uid="{47338DDC-85EF-4466-8FF1-429F3655F9AB}"/>
    <cellStyle name="Comma 5 5 3 2 3" xfId="4829" xr:uid="{EBC63693-79F9-4B5D-8249-8158A12D77DF}"/>
    <cellStyle name="Comma 5 5 3 2 3 2" xfId="12640" xr:uid="{6BE8119A-B741-430D-B509-2B394DA3D9F1}"/>
    <cellStyle name="Comma 5 5 3 2 3 2 2" xfId="28051" xr:uid="{A8B64C13-C482-40C0-A35A-FFEBD26B215E}"/>
    <cellStyle name="Comma 5 5 3 2 3 2 2 2" xfId="58875" xr:uid="{DEF04DF6-06F0-4C75-B8FF-CEA3CB28A227}"/>
    <cellStyle name="Comma 5 5 3 2 3 2 3" xfId="43465" xr:uid="{A518B88B-84D0-41AB-BCEE-351763F7D2B7}"/>
    <cellStyle name="Comma 5 5 3 2 3 3" xfId="20242" xr:uid="{13462C9C-9F67-4FC3-A85A-9A7A81721E83}"/>
    <cellStyle name="Comma 5 5 3 2 3 3 2" xfId="51066" xr:uid="{8A5E257A-A127-4866-AF93-69B35703CE14}"/>
    <cellStyle name="Comma 5 5 3 2 3 4" xfId="35656" xr:uid="{3992090F-F2AC-4CD4-AFAC-09990E640900}"/>
    <cellStyle name="Comma 5 5 3 2 4" xfId="8837" xr:uid="{63C90DC2-9FA0-4A8F-B61B-259123EBC3A5}"/>
    <cellStyle name="Comma 5 5 3 2 4 2" xfId="24248" xr:uid="{BB5CE05D-70CE-4C1B-AC82-980BB6750F41}"/>
    <cellStyle name="Comma 5 5 3 2 4 2 2" xfId="55072" xr:uid="{037191FC-6D24-4020-A30B-324872D13EAD}"/>
    <cellStyle name="Comma 5 5 3 2 4 3" xfId="39662" xr:uid="{7C824867-922B-41E8-9B8F-51B48F30E220}"/>
    <cellStyle name="Comma 5 5 3 2 5" xfId="16439" xr:uid="{D485DFFC-FC29-4ED0-9C46-EB9CC778DBD2}"/>
    <cellStyle name="Comma 5 5 3 2 5 2" xfId="47263" xr:uid="{F2C2FAC0-4EF9-4D93-83DE-F075F945C03B}"/>
    <cellStyle name="Comma 5 5 3 2 6" xfId="31853" xr:uid="{332B8C99-3B08-4BEC-8318-87EDEDF04381}"/>
    <cellStyle name="Comma 5 5 3 3" xfId="1659" xr:uid="{012FF2E2-58E0-4ED4-98F7-916A02F0E367}"/>
    <cellStyle name="Comma 5 5 3 3 2" xfId="3558" xr:uid="{8491260E-820E-4A5B-91ED-CE1CD94E6C3E}"/>
    <cellStyle name="Comma 5 5 3 3 2 2" xfId="7361" xr:uid="{445A1D82-8517-49DE-A14C-3A05E99D8A80}"/>
    <cellStyle name="Comma 5 5 3 3 2 2 2" xfId="15172" xr:uid="{EFF5B139-9DF8-4A77-B9F3-61CF9D9E0235}"/>
    <cellStyle name="Comma 5 5 3 3 2 2 2 2" xfId="30583" xr:uid="{510F60E8-7956-4422-8DC2-AE3A459F1EB5}"/>
    <cellStyle name="Comma 5 5 3 3 2 2 2 2 2" xfId="61407" xr:uid="{9A963898-1033-4FDC-9D36-16E41BD67A9C}"/>
    <cellStyle name="Comma 5 5 3 3 2 2 2 3" xfId="45997" xr:uid="{B6FD78FD-8B13-46AB-A282-3B44942CA442}"/>
    <cellStyle name="Comma 5 5 3 3 2 2 3" xfId="22774" xr:uid="{0A25F101-5879-4E9A-8C4E-2F4F9C50E1CB}"/>
    <cellStyle name="Comma 5 5 3 3 2 2 3 2" xfId="53598" xr:uid="{A67E02C8-749A-454F-975A-B0194D746E36}"/>
    <cellStyle name="Comma 5 5 3 3 2 2 4" xfId="38188" xr:uid="{D6FBC51E-44CD-404E-923E-76715DBF2654}"/>
    <cellStyle name="Comma 5 5 3 3 2 3" xfId="11369" xr:uid="{C490EF21-6837-4227-AF9D-5A0950C634D7}"/>
    <cellStyle name="Comma 5 5 3 3 2 3 2" xfId="26780" xr:uid="{33185008-A98E-47D3-A63B-33EB93336B8B}"/>
    <cellStyle name="Comma 5 5 3 3 2 3 2 2" xfId="57604" xr:uid="{6CA6A9BD-D1DA-4FA7-9DEC-B5D062B72D47}"/>
    <cellStyle name="Comma 5 5 3 3 2 3 3" xfId="42194" xr:uid="{6139F34D-78F1-4435-8B64-DB6740E71E81}"/>
    <cellStyle name="Comma 5 5 3 3 2 4" xfId="18971" xr:uid="{826C1C16-5800-46E8-96E7-104E9356100F}"/>
    <cellStyle name="Comma 5 5 3 3 2 4 2" xfId="49795" xr:uid="{A9427A87-3341-42BB-B668-F4AAFE09222C}"/>
    <cellStyle name="Comma 5 5 3 3 2 5" xfId="34385" xr:uid="{36C52F91-8ABD-4C95-A2E9-32DF2C75A321}"/>
    <cellStyle name="Comma 5 5 3 3 3" xfId="5462" xr:uid="{93C4393B-A286-4CD8-A1D5-067B3A9830BB}"/>
    <cellStyle name="Comma 5 5 3 3 3 2" xfId="13273" xr:uid="{8C56B918-0E58-434B-B83E-AF6023C27554}"/>
    <cellStyle name="Comma 5 5 3 3 3 2 2" xfId="28684" xr:uid="{C3ACA935-9078-44F8-8129-C833DB27730D}"/>
    <cellStyle name="Comma 5 5 3 3 3 2 2 2" xfId="59508" xr:uid="{8DC322BC-B9A3-4C07-AEFD-C8D32AF6D983}"/>
    <cellStyle name="Comma 5 5 3 3 3 2 3" xfId="44098" xr:uid="{9DD98696-83CD-427F-97E4-F495510CCBB9}"/>
    <cellStyle name="Comma 5 5 3 3 3 3" xfId="20875" xr:uid="{65B87644-E6A5-45DC-BE81-5FDCF4374C44}"/>
    <cellStyle name="Comma 5 5 3 3 3 3 2" xfId="51699" xr:uid="{60BDF9CA-8CCD-4309-9566-FCEEEE3754FC}"/>
    <cellStyle name="Comma 5 5 3 3 3 4" xfId="36289" xr:uid="{E64538FF-0F2D-4928-A409-15AB5209F103}"/>
    <cellStyle name="Comma 5 5 3 3 4" xfId="9470" xr:uid="{7FC2318B-493A-4DDE-9389-56516BE0C413}"/>
    <cellStyle name="Comma 5 5 3 3 4 2" xfId="24881" xr:uid="{4D1737F3-EF38-499E-A4FA-4D53D232F7BE}"/>
    <cellStyle name="Comma 5 5 3 3 4 2 2" xfId="55705" xr:uid="{6326A756-C051-470E-A281-4E2BB8BAEE89}"/>
    <cellStyle name="Comma 5 5 3 3 4 3" xfId="40295" xr:uid="{0370C17F-64B6-4E6D-B7C7-E58A16C1D981}"/>
    <cellStyle name="Comma 5 5 3 3 5" xfId="17072" xr:uid="{3D5B84A3-DD17-4092-975C-225AED7584E4}"/>
    <cellStyle name="Comma 5 5 3 3 5 2" xfId="47896" xr:uid="{2D5F98FC-B3F4-4E69-9DA9-359F6BFB87E2}"/>
    <cellStyle name="Comma 5 5 3 3 6" xfId="32486" xr:uid="{B2FB7834-8F3A-47B1-AEFD-BBCEB66E100B}"/>
    <cellStyle name="Comma 5 5 3 4" xfId="2292" xr:uid="{009CCED4-971A-4276-B276-59C0D3374AB3}"/>
    <cellStyle name="Comma 5 5 3 4 2" xfId="6095" xr:uid="{1097EA64-1572-407B-8AB6-612989E389FC}"/>
    <cellStyle name="Comma 5 5 3 4 2 2" xfId="13906" xr:uid="{3B710330-63B0-4DE2-9871-45BF47C61743}"/>
    <cellStyle name="Comma 5 5 3 4 2 2 2" xfId="29317" xr:uid="{F3235D0C-F2D7-4E95-AAED-76D8B9D9A7DB}"/>
    <cellStyle name="Comma 5 5 3 4 2 2 2 2" xfId="60141" xr:uid="{D0E658D0-3FA9-4487-9A7F-EB3F18748F52}"/>
    <cellStyle name="Comma 5 5 3 4 2 2 3" xfId="44731" xr:uid="{37AE23D6-9243-4E5D-A49A-6DBD91E5F087}"/>
    <cellStyle name="Comma 5 5 3 4 2 3" xfId="21508" xr:uid="{4B4A1FF7-AFDD-4C53-A045-025187D22AE3}"/>
    <cellStyle name="Comma 5 5 3 4 2 3 2" xfId="52332" xr:uid="{44963018-4751-42C0-9D54-D94693DA3B77}"/>
    <cellStyle name="Comma 5 5 3 4 2 4" xfId="36922" xr:uid="{FFFB0A20-7D69-421C-B22C-BF5404DB1BAE}"/>
    <cellStyle name="Comma 5 5 3 4 3" xfId="10103" xr:uid="{F17B2C77-FD4F-40A4-AB43-4AF072C601DE}"/>
    <cellStyle name="Comma 5 5 3 4 3 2" xfId="25514" xr:uid="{FE27071E-56DE-4A52-ADB8-5980DF42FC69}"/>
    <cellStyle name="Comma 5 5 3 4 3 2 2" xfId="56338" xr:uid="{1E5A0275-F931-48EA-A5F4-B61439C82A35}"/>
    <cellStyle name="Comma 5 5 3 4 3 3" xfId="40928" xr:uid="{1B5ACD76-75C7-4E6E-9FE0-C38D75EF2FFE}"/>
    <cellStyle name="Comma 5 5 3 4 4" xfId="17705" xr:uid="{213E6574-EFFE-4CF9-923B-E241D0EC3E8E}"/>
    <cellStyle name="Comma 5 5 3 4 4 2" xfId="48529" xr:uid="{22AA03C0-A395-44EE-9C4F-B4D8F27EEAE4}"/>
    <cellStyle name="Comma 5 5 3 4 5" xfId="33119" xr:uid="{F1029AC5-A22D-4DB9-AC96-D6D20FD1C4FF}"/>
    <cellStyle name="Comma 5 5 3 5" xfId="4196" xr:uid="{01925F91-9D0B-4606-B16F-52E2D6099328}"/>
    <cellStyle name="Comma 5 5 3 5 2" xfId="12007" xr:uid="{957CEFFC-6860-421A-A288-BFF41E15353E}"/>
    <cellStyle name="Comma 5 5 3 5 2 2" xfId="27418" xr:uid="{855FDFD6-02BC-4DF0-A6D7-67A84236BE8F}"/>
    <cellStyle name="Comma 5 5 3 5 2 2 2" xfId="58242" xr:uid="{C73654A5-19B6-4CD9-82B8-2F84C901A24E}"/>
    <cellStyle name="Comma 5 5 3 5 2 3" xfId="42832" xr:uid="{87AE90A5-CDD5-4525-8B85-763AF55B9F59}"/>
    <cellStyle name="Comma 5 5 3 5 3" xfId="19609" xr:uid="{E7678B4B-A9A4-4B51-9F1E-F470961A3115}"/>
    <cellStyle name="Comma 5 5 3 5 3 2" xfId="50433" xr:uid="{60FDB888-91F2-48C8-A292-A8FCC0C916FA}"/>
    <cellStyle name="Comma 5 5 3 5 4" xfId="35023" xr:uid="{2A368698-66CB-4A23-A997-1D4670645079}"/>
    <cellStyle name="Comma 5 5 3 6" xfId="8204" xr:uid="{3825B355-B9B4-4A67-8C80-4821FA01433D}"/>
    <cellStyle name="Comma 5 5 3 6 2" xfId="23615" xr:uid="{0C373389-7F8C-491C-B0F0-D27E6E4A82EC}"/>
    <cellStyle name="Comma 5 5 3 6 2 2" xfId="54439" xr:uid="{256F459E-BE7D-4707-9557-3EF6A7ED3E84}"/>
    <cellStyle name="Comma 5 5 3 6 3" xfId="39029" xr:uid="{F0FEDABB-2D66-4B87-B2D2-B4DA0BAF6F94}"/>
    <cellStyle name="Comma 5 5 3 7" xfId="15806" xr:uid="{C41B31A4-223E-4524-80FA-1D30982FFA9B}"/>
    <cellStyle name="Comma 5 5 3 7 2" xfId="46630" xr:uid="{F56D4A56-998E-4471-849D-7DF53831B5A4}"/>
    <cellStyle name="Comma 5 5 3 8" xfId="31220" xr:uid="{61326164-7FBA-4918-B0C7-68181EB9B216}"/>
    <cellStyle name="Comma 5 5 4" xfId="813" xr:uid="{5BE38C3B-9E8C-4B28-9F91-9C9EF9D85953}"/>
    <cellStyle name="Comma 5 5 4 2" xfId="2712" xr:uid="{1DEC76E1-EA5B-4725-858D-541CB95C26E7}"/>
    <cellStyle name="Comma 5 5 4 2 2" xfId="6515" xr:uid="{E7BC9FFD-F8A5-4C67-BFFC-6935EF1A26FB}"/>
    <cellStyle name="Comma 5 5 4 2 2 2" xfId="14326" xr:uid="{2FE3B18A-2089-419D-90E1-5950F6B120FA}"/>
    <cellStyle name="Comma 5 5 4 2 2 2 2" xfId="29737" xr:uid="{9F1B064D-CC3A-45B1-899E-883B1A5F31E1}"/>
    <cellStyle name="Comma 5 5 4 2 2 2 2 2" xfId="60561" xr:uid="{08DA3B44-D632-45BC-94E1-CFBEFC175769}"/>
    <cellStyle name="Comma 5 5 4 2 2 2 3" xfId="45151" xr:uid="{F6DC861E-3B13-49CC-A858-43322EB9BF34}"/>
    <cellStyle name="Comma 5 5 4 2 2 3" xfId="21928" xr:uid="{AC2FD8DE-F8A7-457E-A99B-FFCC71422590}"/>
    <cellStyle name="Comma 5 5 4 2 2 3 2" xfId="52752" xr:uid="{FFF308D2-2EBD-4E6E-A527-822525378FFF}"/>
    <cellStyle name="Comma 5 5 4 2 2 4" xfId="37342" xr:uid="{E00C410A-5FC8-4307-8191-748978408C62}"/>
    <cellStyle name="Comma 5 5 4 2 3" xfId="10523" xr:uid="{924C352D-EB47-4E8D-9419-1E57B6D6AF95}"/>
    <cellStyle name="Comma 5 5 4 2 3 2" xfId="25934" xr:uid="{21A310D5-FCB5-4319-B340-EF4905AF0F84}"/>
    <cellStyle name="Comma 5 5 4 2 3 2 2" xfId="56758" xr:uid="{4C264B28-9E2A-44C7-88B5-040D657C59F1}"/>
    <cellStyle name="Comma 5 5 4 2 3 3" xfId="41348" xr:uid="{0AF79C42-1F61-4342-9D5B-F015A75E31DC}"/>
    <cellStyle name="Comma 5 5 4 2 4" xfId="18125" xr:uid="{5197EAD8-DB0B-4929-AF06-83161536329B}"/>
    <cellStyle name="Comma 5 5 4 2 4 2" xfId="48949" xr:uid="{3CFBD772-A179-466E-A4C8-0DEE864B150F}"/>
    <cellStyle name="Comma 5 5 4 2 5" xfId="33539" xr:uid="{DA0572F7-B2CA-47B4-9319-4B33D2F6525C}"/>
    <cellStyle name="Comma 5 5 4 3" xfId="4616" xr:uid="{929FCCE8-3CCF-4F8D-9158-0AF641A6B1BB}"/>
    <cellStyle name="Comma 5 5 4 3 2" xfId="12427" xr:uid="{AAD0B2AD-31CC-4BA0-9FB0-95577F15DCD0}"/>
    <cellStyle name="Comma 5 5 4 3 2 2" xfId="27838" xr:uid="{B1A0A27B-354A-4823-80FF-35FAD3E59EA6}"/>
    <cellStyle name="Comma 5 5 4 3 2 2 2" xfId="58662" xr:uid="{BFB98476-B196-47E4-8514-973785F35980}"/>
    <cellStyle name="Comma 5 5 4 3 2 3" xfId="43252" xr:uid="{DD57315F-6A34-4CA4-B4EC-4645CB8334DC}"/>
    <cellStyle name="Comma 5 5 4 3 3" xfId="20029" xr:uid="{3CACCB91-7FEE-4F4C-8A53-DFD05B84D983}"/>
    <cellStyle name="Comma 5 5 4 3 3 2" xfId="50853" xr:uid="{19E4DE33-A697-4467-B343-6016AB4E1C35}"/>
    <cellStyle name="Comma 5 5 4 3 4" xfId="35443" xr:uid="{530BA6E2-DAA5-4E45-AB3E-5AE1C032FCDD}"/>
    <cellStyle name="Comma 5 5 4 4" xfId="8624" xr:uid="{0B0D2EEA-AF2C-4332-B729-EC9BDDC3B606}"/>
    <cellStyle name="Comma 5 5 4 4 2" xfId="24035" xr:uid="{DD6EC92C-32D2-4097-B7C2-88D35ABAACA9}"/>
    <cellStyle name="Comma 5 5 4 4 2 2" xfId="54859" xr:uid="{3C8965E4-1A59-461F-874C-E501C934E5B9}"/>
    <cellStyle name="Comma 5 5 4 4 3" xfId="39449" xr:uid="{74CF93E3-FE3F-4E9D-8124-953809783C24}"/>
    <cellStyle name="Comma 5 5 4 5" xfId="16226" xr:uid="{FA72070D-5610-4450-A07D-741BC4BC79DC}"/>
    <cellStyle name="Comma 5 5 4 5 2" xfId="47050" xr:uid="{4F34FF8C-1B96-4D94-9133-A087E4F40DF1}"/>
    <cellStyle name="Comma 5 5 4 6" xfId="31640" xr:uid="{A0259655-3667-4B49-AACA-0D32EE72B822}"/>
    <cellStyle name="Comma 5 5 5" xfId="1446" xr:uid="{4CAC94F4-7D92-4960-8C35-C4880A3A479E}"/>
    <cellStyle name="Comma 5 5 5 2" xfId="3345" xr:uid="{A1CB1306-666C-4854-9A38-E28FA3827543}"/>
    <cellStyle name="Comma 5 5 5 2 2" xfId="7148" xr:uid="{809D5A39-11E1-4FE7-8842-1BD339F9E459}"/>
    <cellStyle name="Comma 5 5 5 2 2 2" xfId="14959" xr:uid="{46F6B6DC-2B49-4B63-9280-5E15C94E0418}"/>
    <cellStyle name="Comma 5 5 5 2 2 2 2" xfId="30370" xr:uid="{25565EFA-13B0-4124-85D2-A1E329CE638E}"/>
    <cellStyle name="Comma 5 5 5 2 2 2 2 2" xfId="61194" xr:uid="{A7056465-4FD0-49E9-9955-F6AD64339437}"/>
    <cellStyle name="Comma 5 5 5 2 2 2 3" xfId="45784" xr:uid="{34DA8BC1-4DED-41DF-9CE5-AA98B3E20480}"/>
    <cellStyle name="Comma 5 5 5 2 2 3" xfId="22561" xr:uid="{63323B37-A5EA-4E92-8DC8-8FEDBF761D66}"/>
    <cellStyle name="Comma 5 5 5 2 2 3 2" xfId="53385" xr:uid="{95B559E6-7406-4DAC-9380-1ED32DCAC1F7}"/>
    <cellStyle name="Comma 5 5 5 2 2 4" xfId="37975" xr:uid="{7FF8A613-63CE-4B49-937D-8DE41E524DC9}"/>
    <cellStyle name="Comma 5 5 5 2 3" xfId="11156" xr:uid="{7F3749E7-8CBD-4CE5-A039-43BAE438FACA}"/>
    <cellStyle name="Comma 5 5 5 2 3 2" xfId="26567" xr:uid="{962145A2-1A12-47DA-86A9-00EE87FD4059}"/>
    <cellStyle name="Comma 5 5 5 2 3 2 2" xfId="57391" xr:uid="{45541DE0-FE3A-440A-8708-317A271A965B}"/>
    <cellStyle name="Comma 5 5 5 2 3 3" xfId="41981" xr:uid="{1EAAEFDE-3420-4002-91C7-47695C36FF6A}"/>
    <cellStyle name="Comma 5 5 5 2 4" xfId="18758" xr:uid="{DD4932EF-FA20-4A6C-A96F-2C154BBD9DB7}"/>
    <cellStyle name="Comma 5 5 5 2 4 2" xfId="49582" xr:uid="{8CF43686-4A97-4A2A-AFA8-4A8765DECB1A}"/>
    <cellStyle name="Comma 5 5 5 2 5" xfId="34172" xr:uid="{D4243798-1C3A-4651-AD78-83C255C40D06}"/>
    <cellStyle name="Comma 5 5 5 3" xfId="5249" xr:uid="{E0F77664-AA4D-4ECE-9C5E-55CC29FB137B}"/>
    <cellStyle name="Comma 5 5 5 3 2" xfId="13060" xr:uid="{BD60E5F9-7ACB-4F85-83C8-9A77B2BECED1}"/>
    <cellStyle name="Comma 5 5 5 3 2 2" xfId="28471" xr:uid="{DFF3A50E-4560-47AC-8DDB-CBCC674FB494}"/>
    <cellStyle name="Comma 5 5 5 3 2 2 2" xfId="59295" xr:uid="{02D8CA7A-EF6C-4707-98DA-9D58FE235010}"/>
    <cellStyle name="Comma 5 5 5 3 2 3" xfId="43885" xr:uid="{CD916A34-641E-42BF-8803-FFA2A4365172}"/>
    <cellStyle name="Comma 5 5 5 3 3" xfId="20662" xr:uid="{5E7D5116-4463-4CDB-9A62-4598593C6713}"/>
    <cellStyle name="Comma 5 5 5 3 3 2" xfId="51486" xr:uid="{12618BDC-9000-4E7F-8048-5BC3ABCF44EF}"/>
    <cellStyle name="Comma 5 5 5 3 4" xfId="36076" xr:uid="{378A7DF2-7056-4D8F-BA4E-0F4EBED59D30}"/>
    <cellStyle name="Comma 5 5 5 4" xfId="9257" xr:uid="{ACD5F685-3EED-4686-9015-181ABB92D183}"/>
    <cellStyle name="Comma 5 5 5 4 2" xfId="24668" xr:uid="{4E57E83C-9EA6-4BAD-8931-E11EB28A3F82}"/>
    <cellStyle name="Comma 5 5 5 4 2 2" xfId="55492" xr:uid="{8DF86B53-3F4E-44D2-B7FA-926A373ABC23}"/>
    <cellStyle name="Comma 5 5 5 4 3" xfId="40082" xr:uid="{255C87E7-7624-4244-8AEC-63D4694C13EC}"/>
    <cellStyle name="Comma 5 5 5 5" xfId="16859" xr:uid="{CFB7D12D-48D6-4944-8580-DDA0085B31CE}"/>
    <cellStyle name="Comma 5 5 5 5 2" xfId="47683" xr:uid="{811B08C6-0B61-41CB-88C8-94AA2DFC869E}"/>
    <cellStyle name="Comma 5 5 5 6" xfId="32273" xr:uid="{976E5908-C3B8-4AB4-A7E4-0D87FA25A93B}"/>
    <cellStyle name="Comma 5 5 6" xfId="2079" xr:uid="{F4E39218-C575-4E6A-90C0-65176556258B}"/>
    <cellStyle name="Comma 5 5 6 2" xfId="5882" xr:uid="{8C873512-E1C3-4CEA-82A0-BA391001229A}"/>
    <cellStyle name="Comma 5 5 6 2 2" xfId="13693" xr:uid="{10B12CD6-4623-4ACF-8C46-8C2E45AD8DAB}"/>
    <cellStyle name="Comma 5 5 6 2 2 2" xfId="29104" xr:uid="{31A509E3-780F-4D3C-AD3E-88B43438F4CE}"/>
    <cellStyle name="Comma 5 5 6 2 2 2 2" xfId="59928" xr:uid="{1B0024F8-FB6E-49A3-A0C6-F072E89C579E}"/>
    <cellStyle name="Comma 5 5 6 2 2 3" xfId="44518" xr:uid="{343C08D8-3302-4BBA-8B22-6ECEACFF49E3}"/>
    <cellStyle name="Comma 5 5 6 2 3" xfId="21295" xr:uid="{BC4ED4C9-7BFE-4CD6-A4FD-E0DF0AD04C53}"/>
    <cellStyle name="Comma 5 5 6 2 3 2" xfId="52119" xr:uid="{44ABC848-E84A-49A0-AADC-7E7E0933F81A}"/>
    <cellStyle name="Comma 5 5 6 2 4" xfId="36709" xr:uid="{C768B37A-DA0A-4718-9949-F773AE0DB764}"/>
    <cellStyle name="Comma 5 5 6 3" xfId="9890" xr:uid="{A0144030-5AD9-4D57-B991-E465816CF4D0}"/>
    <cellStyle name="Comma 5 5 6 3 2" xfId="25301" xr:uid="{4B3EDD34-B23D-4412-A8C6-3E9076B951D0}"/>
    <cellStyle name="Comma 5 5 6 3 2 2" xfId="56125" xr:uid="{D6DD987E-7E0A-4136-A655-014DBBE6AE47}"/>
    <cellStyle name="Comma 5 5 6 3 3" xfId="40715" xr:uid="{43766081-BF5D-48FF-B362-421D995B40A8}"/>
    <cellStyle name="Comma 5 5 6 4" xfId="17492" xr:uid="{2150CFF9-0920-458A-B5B6-780C31613A8D}"/>
    <cellStyle name="Comma 5 5 6 4 2" xfId="48316" xr:uid="{28F16203-97D9-434E-BCD8-DF04FD78D9FB}"/>
    <cellStyle name="Comma 5 5 6 5" xfId="32906" xr:uid="{D58492DE-15FF-46CA-BDA5-2554BCE1D18C}"/>
    <cellStyle name="Comma 5 5 7" xfId="3983" xr:uid="{AB35BBC0-8BDE-4B59-9088-F38D5C8DD3FF}"/>
    <cellStyle name="Comma 5 5 7 2" xfId="11794" xr:uid="{443A9A8B-4E86-4597-B2EF-81C61FFE2F7D}"/>
    <cellStyle name="Comma 5 5 7 2 2" xfId="27205" xr:uid="{2CB929F2-B70B-4D5A-8309-CAA59EC6BCB8}"/>
    <cellStyle name="Comma 5 5 7 2 2 2" xfId="58029" xr:uid="{BD3D4314-A073-4249-9C31-90F164484B21}"/>
    <cellStyle name="Comma 5 5 7 2 3" xfId="42619" xr:uid="{8A920ADB-EA88-495F-9285-57D2FD95E3C4}"/>
    <cellStyle name="Comma 5 5 7 3" xfId="19396" xr:uid="{6E677BCB-4311-44E6-AD41-14B795540FFC}"/>
    <cellStyle name="Comma 5 5 7 3 2" xfId="50220" xr:uid="{C058B7FA-C940-4DAC-809B-33C86046A8DE}"/>
    <cellStyle name="Comma 5 5 7 4" xfId="34810" xr:uid="{C89FBC40-6B5E-4B9B-9B6C-723F03221DFC}"/>
    <cellStyle name="Comma 5 5 8" xfId="7991" xr:uid="{B9D2B687-F9D0-4F7C-A5F2-C06972F958FF}"/>
    <cellStyle name="Comma 5 5 8 2" xfId="23402" xr:uid="{9FBABDB1-0E8A-419B-9F16-5307B7FB4370}"/>
    <cellStyle name="Comma 5 5 8 2 2" xfId="54226" xr:uid="{D42FF507-B233-4D62-B64B-46E68B882FE5}"/>
    <cellStyle name="Comma 5 5 8 3" xfId="38816" xr:uid="{B9FD39B1-3A5E-477C-A9F7-505288152BBD}"/>
    <cellStyle name="Comma 5 5 9" xfId="7782" xr:uid="{78D7B743-7CBF-4334-9C97-7136D1F41053}"/>
    <cellStyle name="Comma 5 5 9 2" xfId="23193" xr:uid="{6CFB9255-7523-4D3C-94FF-3B903EE0B94C}"/>
    <cellStyle name="Comma 5 5 9 2 2" xfId="54017" xr:uid="{1FE83718-A19D-4742-AB48-E3E11813934B}"/>
    <cellStyle name="Comma 5 5 9 3" xfId="38607" xr:uid="{CAD2D662-6E34-4FEF-B1EF-2DA1069BC33B}"/>
    <cellStyle name="Comma 5 6" xfId="557" xr:uid="{95CB99F1-BBB0-499A-9FC0-8F10EE626167}"/>
    <cellStyle name="Comma 5 6 2" xfId="1190" xr:uid="{CA020499-D389-482F-8524-A47C7A6E7ABA}"/>
    <cellStyle name="Comma 5 6 2 2" xfId="3089" xr:uid="{E325EF67-5C76-41EC-AC9A-11CEDC14F9A0}"/>
    <cellStyle name="Comma 5 6 2 2 2" xfId="6892" xr:uid="{BEE32897-DB83-4527-9A86-0586489526B9}"/>
    <cellStyle name="Comma 5 6 2 2 2 2" xfId="14703" xr:uid="{4A2A0350-59A1-4385-862C-7366D31482A5}"/>
    <cellStyle name="Comma 5 6 2 2 2 2 2" xfId="30114" xr:uid="{07BBB30B-BAD8-45AB-8D76-45C0AEBF33D3}"/>
    <cellStyle name="Comma 5 6 2 2 2 2 2 2" xfId="60938" xr:uid="{60C03F91-E6DA-4427-A421-208556C02C32}"/>
    <cellStyle name="Comma 5 6 2 2 2 2 3" xfId="45528" xr:uid="{EE630904-CAB8-4929-B2F3-2A82BAC280A0}"/>
    <cellStyle name="Comma 5 6 2 2 2 3" xfId="22305" xr:uid="{E661D5E5-AC94-45C8-AA13-1382CDF00B0A}"/>
    <cellStyle name="Comma 5 6 2 2 2 3 2" xfId="53129" xr:uid="{7C2569F1-1E0F-453B-B562-9036E26F531B}"/>
    <cellStyle name="Comma 5 6 2 2 2 4" xfId="37719" xr:uid="{3CA12BB5-89FC-41F9-9B74-61267753F1A5}"/>
    <cellStyle name="Comma 5 6 2 2 3" xfId="10900" xr:uid="{C18D22AF-A5D8-4777-A33A-049DCAD385F3}"/>
    <cellStyle name="Comma 5 6 2 2 3 2" xfId="26311" xr:uid="{FF692891-ACA7-4F34-914F-491527B8F5B7}"/>
    <cellStyle name="Comma 5 6 2 2 3 2 2" xfId="57135" xr:uid="{C9161B0A-DBD0-464E-9FEE-2F39CCA3CE72}"/>
    <cellStyle name="Comma 5 6 2 2 3 3" xfId="41725" xr:uid="{4CEEEF4F-0264-4695-9D63-F0888E36A23F}"/>
    <cellStyle name="Comma 5 6 2 2 4" xfId="18502" xr:uid="{7D7F2B78-FF9C-4468-B86F-35E77D2FA406}"/>
    <cellStyle name="Comma 5 6 2 2 4 2" xfId="49326" xr:uid="{77BE34F6-39A7-4D70-8849-E953020970A2}"/>
    <cellStyle name="Comma 5 6 2 2 5" xfId="33916" xr:uid="{7F6733CC-8D79-417D-A011-3A5F4E51F904}"/>
    <cellStyle name="Comma 5 6 2 3" xfId="4993" xr:uid="{C0C9ABAC-82EB-48E7-A88E-07F85FDA0F95}"/>
    <cellStyle name="Comma 5 6 2 3 2" xfId="12804" xr:uid="{CD075B7B-B3EA-4DE5-A4EC-56BC9189216A}"/>
    <cellStyle name="Comma 5 6 2 3 2 2" xfId="28215" xr:uid="{A1F25B8D-85AC-4671-B449-AEAA622088BA}"/>
    <cellStyle name="Comma 5 6 2 3 2 2 2" xfId="59039" xr:uid="{3D16FE1C-5543-4EFC-B750-1E5D41F83F2D}"/>
    <cellStyle name="Comma 5 6 2 3 2 3" xfId="43629" xr:uid="{48B3D37C-E438-46FB-8C55-13578776131B}"/>
    <cellStyle name="Comma 5 6 2 3 3" xfId="20406" xr:uid="{38D6E06E-3788-47B5-A207-5FCEA460DCF2}"/>
    <cellStyle name="Comma 5 6 2 3 3 2" xfId="51230" xr:uid="{A4C81125-ECD9-4E7A-98CB-28F94DFD3F9C}"/>
    <cellStyle name="Comma 5 6 2 3 4" xfId="35820" xr:uid="{2D32BAA3-D13C-4A2A-B10F-39F6AB9160FF}"/>
    <cellStyle name="Comma 5 6 2 4" xfId="9001" xr:uid="{15FED74D-F653-4EBE-B991-439E4440CCEE}"/>
    <cellStyle name="Comma 5 6 2 4 2" xfId="24412" xr:uid="{A2D12C4A-98F0-43B5-B68F-9A497A00EF43}"/>
    <cellStyle name="Comma 5 6 2 4 2 2" xfId="55236" xr:uid="{CE949576-7B61-4143-B3AA-C167FE0CC871}"/>
    <cellStyle name="Comma 5 6 2 4 3" xfId="39826" xr:uid="{B3F9A263-69EB-4003-8D55-7C418028B36A}"/>
    <cellStyle name="Comma 5 6 2 5" xfId="16603" xr:uid="{D4F14513-F6AA-41E4-825F-46D76212AD90}"/>
    <cellStyle name="Comma 5 6 2 5 2" xfId="47427" xr:uid="{3D42ACC6-3A01-4F76-B6B3-D58B78A49B7F}"/>
    <cellStyle name="Comma 5 6 2 6" xfId="32017" xr:uid="{7906C6E9-AFB4-403B-92AD-0B63166B9389}"/>
    <cellStyle name="Comma 5 6 3" xfId="1823" xr:uid="{B6AE3C74-EFCB-4426-8191-DBFC1A5DDECF}"/>
    <cellStyle name="Comma 5 6 3 2" xfId="3722" xr:uid="{6E1D5721-58B1-4CF5-A65D-679DF8B110D1}"/>
    <cellStyle name="Comma 5 6 3 2 2" xfId="7525" xr:uid="{E5773966-30A8-4F05-837D-D26BCB04EEB0}"/>
    <cellStyle name="Comma 5 6 3 2 2 2" xfId="15336" xr:uid="{45EB43C0-81A5-4158-983C-D87621B4955D}"/>
    <cellStyle name="Comma 5 6 3 2 2 2 2" xfId="30747" xr:uid="{839E5689-4E20-4676-B9EF-CB6DF5BFA2E8}"/>
    <cellStyle name="Comma 5 6 3 2 2 2 2 2" xfId="61571" xr:uid="{8D41237A-140B-4F2D-88DC-8C64001E78DD}"/>
    <cellStyle name="Comma 5 6 3 2 2 2 3" xfId="46161" xr:uid="{C6E73624-177D-4447-B1D7-DFC3EBF40706}"/>
    <cellStyle name="Comma 5 6 3 2 2 3" xfId="22938" xr:uid="{55DFD83E-900B-4744-A5D4-B6D675E81C32}"/>
    <cellStyle name="Comma 5 6 3 2 2 3 2" xfId="53762" xr:uid="{FE97D433-9936-4620-A7A5-C59A0AD8A3AC}"/>
    <cellStyle name="Comma 5 6 3 2 2 4" xfId="38352" xr:uid="{AC5B08BB-A361-4A3E-B13C-4B16BF2BFE30}"/>
    <cellStyle name="Comma 5 6 3 2 3" xfId="11533" xr:uid="{53D9C964-01CB-4874-9E07-3559774F48B0}"/>
    <cellStyle name="Comma 5 6 3 2 3 2" xfId="26944" xr:uid="{B9C1AD10-0552-4EBD-A2A9-A7D91E45BEC0}"/>
    <cellStyle name="Comma 5 6 3 2 3 2 2" xfId="57768" xr:uid="{2B1EE3F2-907E-446B-A4D9-5A14289362BA}"/>
    <cellStyle name="Comma 5 6 3 2 3 3" xfId="42358" xr:uid="{53903F2A-83EA-45C7-9575-68F5F9FAB320}"/>
    <cellStyle name="Comma 5 6 3 2 4" xfId="19135" xr:uid="{9A48F66B-15F5-477C-83D0-6863C60346A9}"/>
    <cellStyle name="Comma 5 6 3 2 4 2" xfId="49959" xr:uid="{F505D9E0-7F61-4AFA-B670-4D2062B57AD9}"/>
    <cellStyle name="Comma 5 6 3 2 5" xfId="34549" xr:uid="{603AAC3C-57CE-48E2-B6AF-1DEA929F62E1}"/>
    <cellStyle name="Comma 5 6 3 3" xfId="5626" xr:uid="{2098E16E-5B52-4875-A005-E9E50599C48A}"/>
    <cellStyle name="Comma 5 6 3 3 2" xfId="13437" xr:uid="{93E1100C-1095-452B-BEAA-47D716F8378E}"/>
    <cellStyle name="Comma 5 6 3 3 2 2" xfId="28848" xr:uid="{7A42B204-8A97-47CF-8EF1-5FFDC17AD923}"/>
    <cellStyle name="Comma 5 6 3 3 2 2 2" xfId="59672" xr:uid="{77699DD8-A569-4475-80C9-96A320FA7488}"/>
    <cellStyle name="Comma 5 6 3 3 2 3" xfId="44262" xr:uid="{380661E3-9A2A-4971-9B16-4AFE42F7F156}"/>
    <cellStyle name="Comma 5 6 3 3 3" xfId="21039" xr:uid="{A54CAE89-E576-47CD-944B-0F5E6C1F1E70}"/>
    <cellStyle name="Comma 5 6 3 3 3 2" xfId="51863" xr:uid="{5D9AC411-E811-4662-A683-1F20BE4D5232}"/>
    <cellStyle name="Comma 5 6 3 3 4" xfId="36453" xr:uid="{4E0F0AD8-B3A5-4040-854A-078073B0E537}"/>
    <cellStyle name="Comma 5 6 3 4" xfId="9634" xr:uid="{4589A307-03E5-4CDE-AA4D-495791A65077}"/>
    <cellStyle name="Comma 5 6 3 4 2" xfId="25045" xr:uid="{7F9952D6-FCB8-48EA-ABE7-D6F3C4D03B2A}"/>
    <cellStyle name="Comma 5 6 3 4 2 2" xfId="55869" xr:uid="{FFF6A0EF-7254-470F-B2E5-0AE12AFF7E0D}"/>
    <cellStyle name="Comma 5 6 3 4 3" xfId="40459" xr:uid="{5B9557FD-FD30-4ADD-8F49-DA7709539899}"/>
    <cellStyle name="Comma 5 6 3 5" xfId="17236" xr:uid="{3213A2F7-3CDE-46EF-82B9-C4EED1288AC1}"/>
    <cellStyle name="Comma 5 6 3 5 2" xfId="48060" xr:uid="{481F3A23-0FEA-4E25-B244-1D31680E5C75}"/>
    <cellStyle name="Comma 5 6 3 6" xfId="32650" xr:uid="{6961EB84-7CB0-4C8D-8CCA-92B1B05B5EFB}"/>
    <cellStyle name="Comma 5 6 4" xfId="2456" xr:uid="{0C4ED5A9-3D74-4FA8-87BC-CA3C906A57C0}"/>
    <cellStyle name="Comma 5 6 4 2" xfId="6259" xr:uid="{D62B57F0-9EF5-428B-BA1A-C5C1630C0876}"/>
    <cellStyle name="Comma 5 6 4 2 2" xfId="14070" xr:uid="{3C0CD594-F6C7-4B61-B5DC-044573364EF1}"/>
    <cellStyle name="Comma 5 6 4 2 2 2" xfId="29481" xr:uid="{CE89150B-D4CD-43DC-8942-C0CC4C4C9632}"/>
    <cellStyle name="Comma 5 6 4 2 2 2 2" xfId="60305" xr:uid="{D900C4BD-C890-4CE7-8726-4754B557AFB5}"/>
    <cellStyle name="Comma 5 6 4 2 2 3" xfId="44895" xr:uid="{537A8252-AC5F-4F8C-83C6-E55C02716569}"/>
    <cellStyle name="Comma 5 6 4 2 3" xfId="21672" xr:uid="{12D9356C-4D2E-4082-8850-64FEDAA7015A}"/>
    <cellStyle name="Comma 5 6 4 2 3 2" xfId="52496" xr:uid="{26126450-1266-44A1-BF84-3BA9D6C1DCCE}"/>
    <cellStyle name="Comma 5 6 4 2 4" xfId="37086" xr:uid="{728A92B7-30C0-4A2C-B071-A396F42858C9}"/>
    <cellStyle name="Comma 5 6 4 3" xfId="10267" xr:uid="{C30296FF-DD67-4CDE-B3C3-C40FC4F7589E}"/>
    <cellStyle name="Comma 5 6 4 3 2" xfId="25678" xr:uid="{9592F646-DACC-494F-BD1D-32DC239F36EB}"/>
    <cellStyle name="Comma 5 6 4 3 2 2" xfId="56502" xr:uid="{18E4D88B-4C2A-43E1-A578-E1CF02AE94F8}"/>
    <cellStyle name="Comma 5 6 4 3 3" xfId="41092" xr:uid="{FB2E171B-80EB-4C11-A7AB-D6C168284786}"/>
    <cellStyle name="Comma 5 6 4 4" xfId="17869" xr:uid="{C64734C6-1279-4F10-A8CD-514F650D102D}"/>
    <cellStyle name="Comma 5 6 4 4 2" xfId="48693" xr:uid="{186E516E-0150-4EA1-A468-D24E176155BC}"/>
    <cellStyle name="Comma 5 6 4 5" xfId="33283" xr:uid="{72EDFD07-71D7-49AA-A7FB-41643D4D7248}"/>
    <cellStyle name="Comma 5 6 5" xfId="4360" xr:uid="{E3DFAA92-4165-4D33-AAE9-9119CFAC7F3D}"/>
    <cellStyle name="Comma 5 6 5 2" xfId="12171" xr:uid="{A377636C-91C4-46F0-849E-D3F5DE0B188C}"/>
    <cellStyle name="Comma 5 6 5 2 2" xfId="27582" xr:uid="{475D9A70-DA33-4B54-A65A-9F503A71F3BC}"/>
    <cellStyle name="Comma 5 6 5 2 2 2" xfId="58406" xr:uid="{A446066D-44B3-4D91-976A-29A9493E9182}"/>
    <cellStyle name="Comma 5 6 5 2 3" xfId="42996" xr:uid="{F4FCC78F-FABA-462F-A218-240438CC1B11}"/>
    <cellStyle name="Comma 5 6 5 3" xfId="19773" xr:uid="{C5D5A5DC-6BCB-4D46-8E2D-B583BF77A16F}"/>
    <cellStyle name="Comma 5 6 5 3 2" xfId="50597" xr:uid="{23353030-F290-4B09-8C34-5AC5CB5E5CF3}"/>
    <cellStyle name="Comma 5 6 5 4" xfId="35187" xr:uid="{8F35A1B3-47B7-4753-988C-DD31B873C22D}"/>
    <cellStyle name="Comma 5 6 6" xfId="8368" xr:uid="{66491687-B177-4DD8-9555-1E2A465969E3}"/>
    <cellStyle name="Comma 5 6 6 2" xfId="23779" xr:uid="{2D3ECAC9-0A63-4E87-BD0A-D0219680937D}"/>
    <cellStyle name="Comma 5 6 6 2 2" xfId="54603" xr:uid="{6C06A238-EFD0-4D5E-BE4F-F6711326B19F}"/>
    <cellStyle name="Comma 5 6 6 3" xfId="39193" xr:uid="{25281FE2-DED8-4644-A0FF-1DCD09D434D9}"/>
    <cellStyle name="Comma 5 6 7" xfId="15970" xr:uid="{801B3831-9655-486F-B2EA-04C468B318DE}"/>
    <cellStyle name="Comma 5 6 7 2" xfId="46794" xr:uid="{2FCDEC96-750F-40BB-B124-7C5C4C6BA55A}"/>
    <cellStyle name="Comma 5 6 8" xfId="31384" xr:uid="{D3675315-97AE-4B32-87E3-1AA5B545F18A}"/>
    <cellStyle name="Comma 5 7" xfId="348" xr:uid="{BED8EDF7-66B5-4ECE-BC6D-3BF6F99CB29C}"/>
    <cellStyle name="Comma 5 7 2" xfId="981" xr:uid="{3F927A6A-4568-4FDE-B0CC-9AFE784CCC8D}"/>
    <cellStyle name="Comma 5 7 2 2" xfId="2880" xr:uid="{1A8110E6-4DB8-456A-B513-A2F89802AD7E}"/>
    <cellStyle name="Comma 5 7 2 2 2" xfId="6683" xr:uid="{25E2D660-3B77-494B-93EE-66FF7A6467B2}"/>
    <cellStyle name="Comma 5 7 2 2 2 2" xfId="14494" xr:uid="{1CDAC697-5FA3-4B0B-8E9B-20EF7817686E}"/>
    <cellStyle name="Comma 5 7 2 2 2 2 2" xfId="29905" xr:uid="{D449094F-B97C-4A88-AFCB-67103C926DE3}"/>
    <cellStyle name="Comma 5 7 2 2 2 2 2 2" xfId="60729" xr:uid="{FF9968F3-AE4A-4D41-890A-733864732A66}"/>
    <cellStyle name="Comma 5 7 2 2 2 2 3" xfId="45319" xr:uid="{1B9733F2-28CA-4F92-B324-9B901EFED2BF}"/>
    <cellStyle name="Comma 5 7 2 2 2 3" xfId="22096" xr:uid="{75DB0B95-61F6-4526-8FEE-4A7A563A93A9}"/>
    <cellStyle name="Comma 5 7 2 2 2 3 2" xfId="52920" xr:uid="{429D7A4D-9615-4B92-B657-1F9B498CECA4}"/>
    <cellStyle name="Comma 5 7 2 2 2 4" xfId="37510" xr:uid="{EF998ACE-08D5-42CA-AFFE-9A82A03DE4E9}"/>
    <cellStyle name="Comma 5 7 2 2 3" xfId="10691" xr:uid="{034410D8-B1F4-44CA-957C-6E75A0B98A13}"/>
    <cellStyle name="Comma 5 7 2 2 3 2" xfId="26102" xr:uid="{A967034C-77D7-4BF7-8E63-7CA49CB1E8E8}"/>
    <cellStyle name="Comma 5 7 2 2 3 2 2" xfId="56926" xr:uid="{F5FAF2CE-5738-42FB-B9F6-9C5ECD82CA2E}"/>
    <cellStyle name="Comma 5 7 2 2 3 3" xfId="41516" xr:uid="{02AE4F69-C281-4973-AA34-046CD9611764}"/>
    <cellStyle name="Comma 5 7 2 2 4" xfId="18293" xr:uid="{4939FD63-0AD4-42B8-A544-D10661DF0FD3}"/>
    <cellStyle name="Comma 5 7 2 2 4 2" xfId="49117" xr:uid="{BC88552C-95ED-40BB-A647-8176A3609144}"/>
    <cellStyle name="Comma 5 7 2 2 5" xfId="33707" xr:uid="{4C910D82-8E9C-495E-98C7-70DA8C855DE5}"/>
    <cellStyle name="Comma 5 7 2 3" xfId="4784" xr:uid="{306BFE50-B042-4B1F-8B4B-DBA5C25224C6}"/>
    <cellStyle name="Comma 5 7 2 3 2" xfId="12595" xr:uid="{D2BB8152-6E9C-42EC-96F2-83F86D2714E5}"/>
    <cellStyle name="Comma 5 7 2 3 2 2" xfId="28006" xr:uid="{F1B8E717-5293-4596-B3E1-57488E836182}"/>
    <cellStyle name="Comma 5 7 2 3 2 2 2" xfId="58830" xr:uid="{F15060CE-D045-4BAD-9A88-8AA00652DE88}"/>
    <cellStyle name="Comma 5 7 2 3 2 3" xfId="43420" xr:uid="{F4C4C19B-E429-42E9-8D96-8948C195AB76}"/>
    <cellStyle name="Comma 5 7 2 3 3" xfId="20197" xr:uid="{0D86F15B-4AB6-47DE-A4F8-E9703FEEFEE0}"/>
    <cellStyle name="Comma 5 7 2 3 3 2" xfId="51021" xr:uid="{DE3EAEC1-2D00-45D2-9140-A056515FA653}"/>
    <cellStyle name="Comma 5 7 2 3 4" xfId="35611" xr:uid="{3088615C-95F9-4A5F-9077-86FA60FFFDB5}"/>
    <cellStyle name="Comma 5 7 2 4" xfId="8792" xr:uid="{03FFCBFE-A87A-4C23-B27D-69649AD101C9}"/>
    <cellStyle name="Comma 5 7 2 4 2" xfId="24203" xr:uid="{2342B6A8-B781-4263-8BD5-F65084DA2849}"/>
    <cellStyle name="Comma 5 7 2 4 2 2" xfId="55027" xr:uid="{ADC8A572-4112-4C35-B984-8A2718AB96D1}"/>
    <cellStyle name="Comma 5 7 2 4 3" xfId="39617" xr:uid="{8E34D5AD-51A7-4D21-8220-EE1BAE0CB3FB}"/>
    <cellStyle name="Comma 5 7 2 5" xfId="16394" xr:uid="{AE029074-DB18-4BB4-9910-58B76DCC955B}"/>
    <cellStyle name="Comma 5 7 2 5 2" xfId="47218" xr:uid="{2EC48685-D0F5-4F1F-811E-1A009AB86129}"/>
    <cellStyle name="Comma 5 7 2 6" xfId="31808" xr:uid="{B26147FE-0C73-42D3-AFAE-FDB45B5E67A9}"/>
    <cellStyle name="Comma 5 7 3" xfId="1614" xr:uid="{A59DA9D3-4053-42F5-BBA5-1C6BF75754A2}"/>
    <cellStyle name="Comma 5 7 3 2" xfId="3513" xr:uid="{86FFB776-D491-418E-B470-265D467EC899}"/>
    <cellStyle name="Comma 5 7 3 2 2" xfId="7316" xr:uid="{9544AC54-F497-4C52-86AA-062B05075509}"/>
    <cellStyle name="Comma 5 7 3 2 2 2" xfId="15127" xr:uid="{403358E9-05CD-4AAC-AC86-E0406E5AB2D8}"/>
    <cellStyle name="Comma 5 7 3 2 2 2 2" xfId="30538" xr:uid="{1E5FBF75-07FB-4EDF-A7F8-BC05FEF7A531}"/>
    <cellStyle name="Comma 5 7 3 2 2 2 2 2" xfId="61362" xr:uid="{682F6C9C-85AE-4140-9266-5A1CA5316C35}"/>
    <cellStyle name="Comma 5 7 3 2 2 2 3" xfId="45952" xr:uid="{EBE7CEDE-C946-4780-869F-68F581B4B086}"/>
    <cellStyle name="Comma 5 7 3 2 2 3" xfId="22729" xr:uid="{E3D2695F-0566-4760-830B-CCF9E0CE9513}"/>
    <cellStyle name="Comma 5 7 3 2 2 3 2" xfId="53553" xr:uid="{BBEF2980-EAFE-4CF6-B6B6-892805564C22}"/>
    <cellStyle name="Comma 5 7 3 2 2 4" xfId="38143" xr:uid="{767F6CE4-1627-4E84-B615-7B579CB132D8}"/>
    <cellStyle name="Comma 5 7 3 2 3" xfId="11324" xr:uid="{40818F4A-C6C3-4047-A036-01BDA1816581}"/>
    <cellStyle name="Comma 5 7 3 2 3 2" xfId="26735" xr:uid="{F1CCADA0-2D84-408B-851F-7D554D108700}"/>
    <cellStyle name="Comma 5 7 3 2 3 2 2" xfId="57559" xr:uid="{2B252B80-55A8-4AC0-BDBB-2B7E68A4703C}"/>
    <cellStyle name="Comma 5 7 3 2 3 3" xfId="42149" xr:uid="{FF0B5882-17AD-4114-A4CE-5766A6203FBE}"/>
    <cellStyle name="Comma 5 7 3 2 4" xfId="18926" xr:uid="{99ED770C-0D5A-4B48-9B20-27901234C72B}"/>
    <cellStyle name="Comma 5 7 3 2 4 2" xfId="49750" xr:uid="{3B6AA404-8B38-4D4A-860C-AD282E025E21}"/>
    <cellStyle name="Comma 5 7 3 2 5" xfId="34340" xr:uid="{7ABA320C-C28A-4332-9B35-9476198F7008}"/>
    <cellStyle name="Comma 5 7 3 3" xfId="5417" xr:uid="{59C0A77B-ACC0-49C7-B234-422ABCC011B6}"/>
    <cellStyle name="Comma 5 7 3 3 2" xfId="13228" xr:uid="{67BF7B38-F7BC-43E4-8464-2F30A4A98F1D}"/>
    <cellStyle name="Comma 5 7 3 3 2 2" xfId="28639" xr:uid="{DE0C8442-1DD3-41B9-B55D-913655C354C2}"/>
    <cellStyle name="Comma 5 7 3 3 2 2 2" xfId="59463" xr:uid="{82BA77A0-737F-45BF-A4C7-B3F4D3982C09}"/>
    <cellStyle name="Comma 5 7 3 3 2 3" xfId="44053" xr:uid="{86540CCB-7CAA-4A4D-8419-9F3630A653DC}"/>
    <cellStyle name="Comma 5 7 3 3 3" xfId="20830" xr:uid="{A2F80545-2604-4D7C-AD94-542C9D383D60}"/>
    <cellStyle name="Comma 5 7 3 3 3 2" xfId="51654" xr:uid="{839A6DDA-6872-4F15-8ED2-FD8929950C32}"/>
    <cellStyle name="Comma 5 7 3 3 4" xfId="36244" xr:uid="{C168F58A-E192-4406-93D5-4450AAF990E1}"/>
    <cellStyle name="Comma 5 7 3 4" xfId="9425" xr:uid="{BCD0863E-41DA-41F2-B68C-144911C2B63B}"/>
    <cellStyle name="Comma 5 7 3 4 2" xfId="24836" xr:uid="{EA2A08B3-9271-42F8-AD0B-105B8BC96E7C}"/>
    <cellStyle name="Comma 5 7 3 4 2 2" xfId="55660" xr:uid="{DA5AA36B-B316-4E31-8D72-3934462E8D96}"/>
    <cellStyle name="Comma 5 7 3 4 3" xfId="40250" xr:uid="{40F04FA5-7449-4CFD-899F-57F4E2360231}"/>
    <cellStyle name="Comma 5 7 3 5" xfId="17027" xr:uid="{C1FB80F0-9BD6-432D-BBE6-94CC5B69A963}"/>
    <cellStyle name="Comma 5 7 3 5 2" xfId="47851" xr:uid="{5461C8C4-A608-4640-9B78-DC762ECA0468}"/>
    <cellStyle name="Comma 5 7 3 6" xfId="32441" xr:uid="{9F75F5D2-1EA1-4200-B1CA-3D5F1804041D}"/>
    <cellStyle name="Comma 5 7 4" xfId="2247" xr:uid="{B16711B1-A455-47CD-88FC-4A9242E238A5}"/>
    <cellStyle name="Comma 5 7 4 2" xfId="6050" xr:uid="{7A63780E-70A1-4637-BF4F-68F1901864D8}"/>
    <cellStyle name="Comma 5 7 4 2 2" xfId="13861" xr:uid="{321906FC-2D94-4617-A2EA-9EBE80528B1F}"/>
    <cellStyle name="Comma 5 7 4 2 2 2" xfId="29272" xr:uid="{C65F6753-C113-4623-87FC-D2D6A6110A79}"/>
    <cellStyle name="Comma 5 7 4 2 2 2 2" xfId="60096" xr:uid="{8B9938E3-6DD8-4619-820E-424C52284688}"/>
    <cellStyle name="Comma 5 7 4 2 2 3" xfId="44686" xr:uid="{397F88C3-24BD-4AAD-AADB-633F3C624C84}"/>
    <cellStyle name="Comma 5 7 4 2 3" xfId="21463" xr:uid="{89873BC8-05B4-409B-9EF2-384CBE5D3F38}"/>
    <cellStyle name="Comma 5 7 4 2 3 2" xfId="52287" xr:uid="{6BBA5852-CC06-4AC4-9DEE-BAD379B22292}"/>
    <cellStyle name="Comma 5 7 4 2 4" xfId="36877" xr:uid="{EC507C1E-1B05-47B2-BC47-46CD17534F4A}"/>
    <cellStyle name="Comma 5 7 4 3" xfId="10058" xr:uid="{35B11100-345E-4D8D-96AA-87E60D5D5E6E}"/>
    <cellStyle name="Comma 5 7 4 3 2" xfId="25469" xr:uid="{3BEA5169-3302-437D-88B7-3B802510B7B7}"/>
    <cellStyle name="Comma 5 7 4 3 2 2" xfId="56293" xr:uid="{6731F459-56FD-4123-A6D6-E2093592D229}"/>
    <cellStyle name="Comma 5 7 4 3 3" xfId="40883" xr:uid="{638EC6E7-4465-49D4-ABCE-DD22732E18AE}"/>
    <cellStyle name="Comma 5 7 4 4" xfId="17660" xr:uid="{3667F134-CADD-46BE-9270-352A16DEFDAF}"/>
    <cellStyle name="Comma 5 7 4 4 2" xfId="48484" xr:uid="{7AFB0589-3E4E-44CA-98B2-9517D0820F02}"/>
    <cellStyle name="Comma 5 7 4 5" xfId="33074" xr:uid="{8B99A02B-880A-4A5E-AA72-6EC1A6DB6EE9}"/>
    <cellStyle name="Comma 5 7 5" xfId="4151" xr:uid="{A63990CF-1513-4F5D-B3B4-9CAA12389CC3}"/>
    <cellStyle name="Comma 5 7 5 2" xfId="11962" xr:uid="{B76CBC2D-92A7-4822-BCF8-6F92FB6065C3}"/>
    <cellStyle name="Comma 5 7 5 2 2" xfId="27373" xr:uid="{7B5AC26F-79D7-4E30-BCB6-69E49CF6911C}"/>
    <cellStyle name="Comma 5 7 5 2 2 2" xfId="58197" xr:uid="{D10D337D-0227-42CC-B9D9-16CDCB82B66C}"/>
    <cellStyle name="Comma 5 7 5 2 3" xfId="42787" xr:uid="{7E743960-424B-4D66-A43F-37F7F3BEF729}"/>
    <cellStyle name="Comma 5 7 5 3" xfId="19564" xr:uid="{E459545F-E7F4-4DFA-A089-F07589F76AB0}"/>
    <cellStyle name="Comma 5 7 5 3 2" xfId="50388" xr:uid="{FB7669FF-7034-4650-833E-D525D7C0240E}"/>
    <cellStyle name="Comma 5 7 5 4" xfId="34978" xr:uid="{8D7A2493-21BD-487F-98A5-3F109FAA78B4}"/>
    <cellStyle name="Comma 5 7 6" xfId="8159" xr:uid="{9C36AC4E-1481-483A-A356-1D72C8F24C25}"/>
    <cellStyle name="Comma 5 7 6 2" xfId="23570" xr:uid="{DF3F4269-A959-441C-B531-90298F162C9D}"/>
    <cellStyle name="Comma 5 7 6 2 2" xfId="54394" xr:uid="{BC3A95E2-5F22-4D62-9AD8-02DDF5741C00}"/>
    <cellStyle name="Comma 5 7 6 3" xfId="38984" xr:uid="{8E1B03D8-A00F-4CD5-8F38-9C581BD1618B}"/>
    <cellStyle name="Comma 5 7 7" xfId="15761" xr:uid="{17CC661C-AD6F-46F2-BB4F-5C7B1A0ACA03}"/>
    <cellStyle name="Comma 5 7 7 2" xfId="46585" xr:uid="{D831EA97-6E13-4748-A987-5F24CD4C8900}"/>
    <cellStyle name="Comma 5 7 8" xfId="31175" xr:uid="{F96C7333-3DC7-491D-8B99-B2F4598B7F28}"/>
    <cellStyle name="Comma 5 8" xfId="768" xr:uid="{2CF46911-C462-44F0-86A8-E5B4DF67CD99}"/>
    <cellStyle name="Comma 5 8 2" xfId="2667" xr:uid="{4561E0BE-3ED6-435F-ACE5-DA67A43B70C1}"/>
    <cellStyle name="Comma 5 8 2 2" xfId="6470" xr:uid="{DBD7DF46-6121-4C8C-9E6F-D95E155C4D7C}"/>
    <cellStyle name="Comma 5 8 2 2 2" xfId="14281" xr:uid="{077B9AE6-97B5-472E-BE97-797E578EF321}"/>
    <cellStyle name="Comma 5 8 2 2 2 2" xfId="29692" xr:uid="{0C2D1CA8-E05B-49E4-92B1-5A2C7E852C58}"/>
    <cellStyle name="Comma 5 8 2 2 2 2 2" xfId="60516" xr:uid="{D65AC843-AABA-4177-BE7C-3CF57A8BB5D1}"/>
    <cellStyle name="Comma 5 8 2 2 2 3" xfId="45106" xr:uid="{E57B5E36-F974-49E6-AF8F-F5347B5EF4A3}"/>
    <cellStyle name="Comma 5 8 2 2 3" xfId="21883" xr:uid="{FB2A75AC-EF19-4AE1-86AC-47A6D16351DD}"/>
    <cellStyle name="Comma 5 8 2 2 3 2" xfId="52707" xr:uid="{7768EF7B-FFB0-4F8B-980F-2E935BE28165}"/>
    <cellStyle name="Comma 5 8 2 2 4" xfId="37297" xr:uid="{706502F6-7F73-4CC0-8BCA-C3936DE32303}"/>
    <cellStyle name="Comma 5 8 2 3" xfId="10478" xr:uid="{34D39955-5DC8-40FE-827D-6ED1B90EC918}"/>
    <cellStyle name="Comma 5 8 2 3 2" xfId="25889" xr:uid="{52602417-587B-4776-922C-8658DE7B61C0}"/>
    <cellStyle name="Comma 5 8 2 3 2 2" xfId="56713" xr:uid="{DAAC7B09-6321-478F-8F60-67C0FD96EF82}"/>
    <cellStyle name="Comma 5 8 2 3 3" xfId="41303" xr:uid="{497B41A3-E304-4630-AE45-BF09137BE84B}"/>
    <cellStyle name="Comma 5 8 2 4" xfId="18080" xr:uid="{49B3E115-3E89-4D03-B77B-E0B3F3F3C4CF}"/>
    <cellStyle name="Comma 5 8 2 4 2" xfId="48904" xr:uid="{CED6F3D4-876A-49AE-AD82-D969B7C087C7}"/>
    <cellStyle name="Comma 5 8 2 5" xfId="33494" xr:uid="{5E832EB9-E087-448A-91A2-F2ABADDBB2F8}"/>
    <cellStyle name="Comma 5 8 3" xfId="4571" xr:uid="{D0D5851F-993F-4D6F-AFF8-1331066C52A3}"/>
    <cellStyle name="Comma 5 8 3 2" xfId="12382" xr:uid="{25705EEC-E394-4C42-9AE2-FD4FC424B948}"/>
    <cellStyle name="Comma 5 8 3 2 2" xfId="27793" xr:uid="{56ADE222-9910-4D0A-9C41-FF6FBDF9DD97}"/>
    <cellStyle name="Comma 5 8 3 2 2 2" xfId="58617" xr:uid="{D7F244BC-B9DF-446D-B2F8-7EA327820CEA}"/>
    <cellStyle name="Comma 5 8 3 2 3" xfId="43207" xr:uid="{CB09F2B8-79D5-494B-9DDE-E98E212F0DC9}"/>
    <cellStyle name="Comma 5 8 3 3" xfId="19984" xr:uid="{9ED1BB53-D380-4402-84B3-450BA6059FC3}"/>
    <cellStyle name="Comma 5 8 3 3 2" xfId="50808" xr:uid="{3BFCBB70-98F0-4E1C-89EC-78BB0EDD51D6}"/>
    <cellStyle name="Comma 5 8 3 4" xfId="35398" xr:uid="{27726306-AD35-480E-903C-49D204B842E7}"/>
    <cellStyle name="Comma 5 8 4" xfId="8579" xr:uid="{DD66B8D0-DD1D-4F28-B6FA-9AF167FD0BD6}"/>
    <cellStyle name="Comma 5 8 4 2" xfId="23990" xr:uid="{FB5B41C8-CC5B-40D6-9BA3-EB80614A2E3E}"/>
    <cellStyle name="Comma 5 8 4 2 2" xfId="54814" xr:uid="{7F14E3FE-E106-418E-958D-9053A068AD86}"/>
    <cellStyle name="Comma 5 8 4 3" xfId="39404" xr:uid="{2A504E0E-BCBB-4A5F-82A3-DECA32AEFC0F}"/>
    <cellStyle name="Comma 5 8 5" xfId="16181" xr:uid="{D86B638C-B07A-49B3-B7AE-D53F197B638E}"/>
    <cellStyle name="Comma 5 8 5 2" xfId="47005" xr:uid="{F7CF16A1-A853-4FBF-AF88-CE74DABBD32C}"/>
    <cellStyle name="Comma 5 8 6" xfId="31595" xr:uid="{C0B0DAD9-BBAB-4092-A28A-C156D9B415C7}"/>
    <cellStyle name="Comma 5 9" xfId="1401" xr:uid="{DEF11189-0D8C-404C-8E41-ED0777B3E41C}"/>
    <cellStyle name="Comma 5 9 2" xfId="3300" xr:uid="{D284EEE2-A024-4EE1-8DF1-0AC810ABC802}"/>
    <cellStyle name="Comma 5 9 2 2" xfId="7103" xr:uid="{996BCC91-0AE8-4830-A63E-D33030DC0F1C}"/>
    <cellStyle name="Comma 5 9 2 2 2" xfId="14914" xr:uid="{D088FCE9-F5F9-40E5-8251-EB32B7CF0EEA}"/>
    <cellStyle name="Comma 5 9 2 2 2 2" xfId="30325" xr:uid="{07B6DA43-F7D9-4ACE-976F-CAF6857044A7}"/>
    <cellStyle name="Comma 5 9 2 2 2 2 2" xfId="61149" xr:uid="{04874D9B-DB5F-4900-A0D0-B5DC2FB4EF2F}"/>
    <cellStyle name="Comma 5 9 2 2 2 3" xfId="45739" xr:uid="{F76049DD-A758-4EDB-9981-3F2BD251273E}"/>
    <cellStyle name="Comma 5 9 2 2 3" xfId="22516" xr:uid="{8E161EF5-CE9E-4058-AAF9-81586D1FF95B}"/>
    <cellStyle name="Comma 5 9 2 2 3 2" xfId="53340" xr:uid="{164A7882-E859-41FC-AE9B-00EB8920DAFC}"/>
    <cellStyle name="Comma 5 9 2 2 4" xfId="37930" xr:uid="{38802C2D-3A3B-4C19-A11B-F1DD15117381}"/>
    <cellStyle name="Comma 5 9 2 3" xfId="11111" xr:uid="{62D71830-15ED-43AE-AFCC-405C090017B8}"/>
    <cellStyle name="Comma 5 9 2 3 2" xfId="26522" xr:uid="{155DF507-C5A1-4A52-90E3-AC08C7F2DE98}"/>
    <cellStyle name="Comma 5 9 2 3 2 2" xfId="57346" xr:uid="{98F9CF72-0E55-4D56-AB76-7C641B1B4AF2}"/>
    <cellStyle name="Comma 5 9 2 3 3" xfId="41936" xr:uid="{72F304DE-C910-4165-921F-2A1C18409C5A}"/>
    <cellStyle name="Comma 5 9 2 4" xfId="18713" xr:uid="{E55EC3E3-678A-4E96-A0C2-30996BF393B8}"/>
    <cellStyle name="Comma 5 9 2 4 2" xfId="49537" xr:uid="{B68D9CE8-174F-4114-B557-CB9ED73758AF}"/>
    <cellStyle name="Comma 5 9 2 5" xfId="34127" xr:uid="{FA2716B1-8879-4C2B-A3D0-D750AF2A7D6F}"/>
    <cellStyle name="Comma 5 9 3" xfId="5204" xr:uid="{F5C230A7-E66A-4FB7-91E1-89F7E3658FB1}"/>
    <cellStyle name="Comma 5 9 3 2" xfId="13015" xr:uid="{1A979B52-DD17-4E30-B177-0AD174DC43BA}"/>
    <cellStyle name="Comma 5 9 3 2 2" xfId="28426" xr:uid="{21BFECDC-3059-4F74-8FD6-0307F3BBFBFD}"/>
    <cellStyle name="Comma 5 9 3 2 2 2" xfId="59250" xr:uid="{21C5C46A-8AE0-442E-86A0-45F07E456570}"/>
    <cellStyle name="Comma 5 9 3 2 3" xfId="43840" xr:uid="{D9B09675-3A30-467D-B08A-702395060A96}"/>
    <cellStyle name="Comma 5 9 3 3" xfId="20617" xr:uid="{64FDA68D-BF9E-4789-8704-48D51430210A}"/>
    <cellStyle name="Comma 5 9 3 3 2" xfId="51441" xr:uid="{77DD0063-9A5F-4D10-A1E1-49D1332A35FC}"/>
    <cellStyle name="Comma 5 9 3 4" xfId="36031" xr:uid="{6DD211DE-149F-4D98-9487-D34DEDF4D9DE}"/>
    <cellStyle name="Comma 5 9 4" xfId="9212" xr:uid="{E324BF55-854E-46F5-966F-F91A5D08F80E}"/>
    <cellStyle name="Comma 5 9 4 2" xfId="24623" xr:uid="{7765B6FD-27E3-4FE9-BDC8-61C6CCEEB6EE}"/>
    <cellStyle name="Comma 5 9 4 2 2" xfId="55447" xr:uid="{0E5D878A-5FAB-4ACF-BA9F-D633BF482410}"/>
    <cellStyle name="Comma 5 9 4 3" xfId="40037" xr:uid="{5D6E25DE-120A-4F4C-ACB7-636391388425}"/>
    <cellStyle name="Comma 5 9 5" xfId="16814" xr:uid="{CE7EFE08-6B0A-49F6-8BA7-47749530BEEB}"/>
    <cellStyle name="Comma 5 9 5 2" xfId="47638" xr:uid="{8B20BF99-445F-42EA-9090-EB3F9B38ADEB}"/>
    <cellStyle name="Comma 5 9 6" xfId="32228" xr:uid="{B7FEEA83-95DE-472D-A03F-AF7A5A47AF9A}"/>
    <cellStyle name="Comma 6" xfId="91" xr:uid="{521DC745-27B8-4A63-8145-D71079B2869B}"/>
    <cellStyle name="Comma 6 10" xfId="2039" xr:uid="{A77D02E8-8C06-4BEB-A1C8-A384057AB086}"/>
    <cellStyle name="Comma 6 10 2" xfId="5842" xr:uid="{03608050-37DD-49E6-9E94-C631647F22CA}"/>
    <cellStyle name="Comma 6 10 2 2" xfId="13653" xr:uid="{A907EA29-9E55-4388-A6D6-86EFD8222DDA}"/>
    <cellStyle name="Comma 6 10 2 2 2" xfId="29064" xr:uid="{C110E20C-7554-4435-81B6-4DB20188DEE2}"/>
    <cellStyle name="Comma 6 10 2 2 2 2" xfId="59888" xr:uid="{C244AE56-C2B8-4236-92D0-9D78B3887F4B}"/>
    <cellStyle name="Comma 6 10 2 2 3" xfId="44478" xr:uid="{CF45A7B6-D1C3-47D1-96F6-DD006F736456}"/>
    <cellStyle name="Comma 6 10 2 3" xfId="21255" xr:uid="{58E5F56F-6BD8-4A72-97E9-6682B9A573AB}"/>
    <cellStyle name="Comma 6 10 2 3 2" xfId="52079" xr:uid="{D6050DE1-7EE7-4A9D-971D-83BF786ECDB1}"/>
    <cellStyle name="Comma 6 10 2 4" xfId="36669" xr:uid="{79769C72-F314-44D0-9107-450B0D4E2ACC}"/>
    <cellStyle name="Comma 6 10 3" xfId="9850" xr:uid="{D9A3150B-7431-41D7-A1DF-B31BFD33632D}"/>
    <cellStyle name="Comma 6 10 3 2" xfId="25261" xr:uid="{69545D93-9204-4639-91D8-D577260EE8D7}"/>
    <cellStyle name="Comma 6 10 3 2 2" xfId="56085" xr:uid="{0B8595A6-9303-468A-AD5E-6F1AF53A165D}"/>
    <cellStyle name="Comma 6 10 3 3" xfId="40675" xr:uid="{57DF8038-8012-401C-91DC-E123A9F4AE65}"/>
    <cellStyle name="Comma 6 10 4" xfId="17452" xr:uid="{EF18A523-6725-4BFB-B191-70B5D842D969}"/>
    <cellStyle name="Comma 6 10 4 2" xfId="48276" xr:uid="{F8F18E36-9131-4D7C-8F89-765117E628D4}"/>
    <cellStyle name="Comma 6 10 5" xfId="32866" xr:uid="{E4C6F657-4E53-408A-9321-AF2D5727B9BA}"/>
    <cellStyle name="Comma 6 11" xfId="3943" xr:uid="{12B6F4BF-1DB1-479A-92E0-ACE9823517BC}"/>
    <cellStyle name="Comma 6 11 2" xfId="11754" xr:uid="{2CAFADCA-4BE8-4368-9B36-32E1813956B6}"/>
    <cellStyle name="Comma 6 11 2 2" xfId="27165" xr:uid="{BF23AA1D-3CBB-494A-AB36-71FF8CBB1C84}"/>
    <cellStyle name="Comma 6 11 2 2 2" xfId="57989" xr:uid="{8E8AF916-1A7E-464A-BBC4-5D86C42ACF1D}"/>
    <cellStyle name="Comma 6 11 2 3" xfId="42579" xr:uid="{20E3EAFA-B1BF-4394-BB0C-614F40ADA61F}"/>
    <cellStyle name="Comma 6 11 3" xfId="19356" xr:uid="{83A6091D-2159-475C-B61A-EE2C74576586}"/>
    <cellStyle name="Comma 6 11 3 2" xfId="50180" xr:uid="{7E7FEBBB-9B33-483D-B0AA-FD13F5707288}"/>
    <cellStyle name="Comma 6 11 4" xfId="34770" xr:uid="{8DF790B1-D93B-4E6F-BB32-7BD4709CF435}"/>
    <cellStyle name="Comma 6 12" xfId="7951" xr:uid="{FE9F8454-B055-4F75-9DC9-1F459CF3BABA}"/>
    <cellStyle name="Comma 6 12 2" xfId="23362" xr:uid="{FAE6E6AA-3EA5-44D4-B775-91FEE6BC7D66}"/>
    <cellStyle name="Comma 6 12 2 2" xfId="54186" xr:uid="{167C755B-DCF6-4991-9864-43C103DDAD1B}"/>
    <cellStyle name="Comma 6 12 3" xfId="38776" xr:uid="{691DBC7F-3CD1-4EBD-9F1B-ACCC0873C8CD}"/>
    <cellStyle name="Comma 6 13" xfId="7742" xr:uid="{CA9B886C-11AD-4A97-8498-307C50902442}"/>
    <cellStyle name="Comma 6 13 2" xfId="23153" xr:uid="{81139667-C8E8-4B31-8AFE-7DD7C2CA8676}"/>
    <cellStyle name="Comma 6 13 2 2" xfId="53977" xr:uid="{BAAAF624-A87A-4315-BF5F-331B60B32F8A}"/>
    <cellStyle name="Comma 6 13 3" xfId="38567" xr:uid="{C49BDDC5-C11E-4EB0-BAB7-B1AB41062E69}"/>
    <cellStyle name="Comma 6 14" xfId="15553" xr:uid="{6D8DF3BB-B1EA-4233-8F5D-B09656827653}"/>
    <cellStyle name="Comma 6 14 2" xfId="46377" xr:uid="{F6405ECE-B99C-4C9C-BA98-346FC4776F56}"/>
    <cellStyle name="Comma 6 15" xfId="30967" xr:uid="{35586EC2-A126-48E0-8A33-6A85258BDA9E}"/>
    <cellStyle name="Comma 6 2" xfId="151" xr:uid="{CEBDBC16-9289-4061-9CF2-05E9443D63D0}"/>
    <cellStyle name="Comma 6 2 10" xfId="3963" xr:uid="{30533B16-AA5F-4D2D-9814-20DDC103FF7E}"/>
    <cellStyle name="Comma 6 2 10 2" xfId="11774" xr:uid="{3A1485C8-0912-44C9-9FBA-771465F50C16}"/>
    <cellStyle name="Comma 6 2 10 2 2" xfId="27185" xr:uid="{31B353BF-F04C-4002-BF04-2F171045CA7F}"/>
    <cellStyle name="Comma 6 2 10 2 2 2" xfId="58009" xr:uid="{8F5A6865-7D06-4B1E-ABD6-605679991A7C}"/>
    <cellStyle name="Comma 6 2 10 2 3" xfId="42599" xr:uid="{C1CA804B-89B6-412D-9E7F-0932324309EA}"/>
    <cellStyle name="Comma 6 2 10 3" xfId="19376" xr:uid="{A5CAE6AA-B949-4185-880D-EDD14C21ABDC}"/>
    <cellStyle name="Comma 6 2 10 3 2" xfId="50200" xr:uid="{689D9C8B-04B4-49E5-B5F0-A66771C671CA}"/>
    <cellStyle name="Comma 6 2 10 4" xfId="34790" xr:uid="{10CD6B26-9DD9-4B00-8471-79EEAF30857B}"/>
    <cellStyle name="Comma 6 2 11" xfId="7971" xr:uid="{53AFBFC0-E76C-4E24-B989-CF7E90D23269}"/>
    <cellStyle name="Comma 6 2 11 2" xfId="23382" xr:uid="{1431F40F-6744-451D-B220-DB5FE96AC749}"/>
    <cellStyle name="Comma 6 2 11 2 2" xfId="54206" xr:uid="{C2BD8A5A-1A82-47DD-8EBF-1D23FC0EEA84}"/>
    <cellStyle name="Comma 6 2 11 3" xfId="38796" xr:uid="{F02DD4AA-C462-4A2D-9BCA-810211C91C0C}"/>
    <cellStyle name="Comma 6 2 12" xfId="7762" xr:uid="{59166617-2C3C-40BE-A419-815BD962C6AF}"/>
    <cellStyle name="Comma 6 2 12 2" xfId="23173" xr:uid="{DC42653B-E919-4A4D-9CF8-A89A4E965A3F}"/>
    <cellStyle name="Comma 6 2 12 2 2" xfId="53997" xr:uid="{E178117F-BFD4-4B3C-AAAD-485FEE12729D}"/>
    <cellStyle name="Comma 6 2 12 3" xfId="38587" xr:uid="{CE2F2D32-FE85-48EB-9CC8-570CA36949B9}"/>
    <cellStyle name="Comma 6 2 13" xfId="15573" xr:uid="{FC4524BF-DEAC-42F3-9E0D-30C670D96204}"/>
    <cellStyle name="Comma 6 2 13 2" xfId="46397" xr:uid="{E0B3202E-CF75-4CB9-A430-201C70F8D349}"/>
    <cellStyle name="Comma 6 2 14" xfId="30987" xr:uid="{E5AB5526-4AA2-4CC6-8274-5F4A70624FA0}"/>
    <cellStyle name="Comma 6 2 2" xfId="236" xr:uid="{9B88F366-1E7D-49FF-BDFC-74E66B8ACB27}"/>
    <cellStyle name="Comma 6 2 2 10" xfId="7847" xr:uid="{D057B8E2-1243-4DE4-B55D-7F3E6E9AF445}"/>
    <cellStyle name="Comma 6 2 2 10 2" xfId="23258" xr:uid="{5FFD16F0-C12D-4C42-98F4-0A94711C7A7F}"/>
    <cellStyle name="Comma 6 2 2 10 2 2" xfId="54082" xr:uid="{C090C23C-D5E4-4F2B-9ECA-6BF73A0C74DB}"/>
    <cellStyle name="Comma 6 2 2 10 3" xfId="38672" xr:uid="{24C4B075-C9E7-46BE-B647-CD5E49BA70FC}"/>
    <cellStyle name="Comma 6 2 2 11" xfId="15658" xr:uid="{0E54C0DE-445E-4F5E-BBD1-D0BA03C9B064}"/>
    <cellStyle name="Comma 6 2 2 11 2" xfId="46482" xr:uid="{13651BEA-E258-4C8C-A9DF-6534D36F0318}"/>
    <cellStyle name="Comma 6 2 2 12" xfId="31072" xr:uid="{369E6D41-AF89-433A-8D74-F7E9BE5A3CA8}"/>
    <cellStyle name="Comma 6 2 2 2" xfId="318" xr:uid="{3376CEA3-32D9-4A6A-940C-F4C20CAE47B6}"/>
    <cellStyle name="Comma 6 2 2 2 10" xfId="15740" xr:uid="{539724CD-E738-4446-A2B3-2C44FDEE1E0C}"/>
    <cellStyle name="Comma 6 2 2 2 10 2" xfId="46564" xr:uid="{DC032F2D-2415-4D00-83E6-27D25576F7FA}"/>
    <cellStyle name="Comma 6 2 2 2 11" xfId="31154" xr:uid="{EB0654E0-1CA1-45AC-9D6A-95CD1E2E58ED}"/>
    <cellStyle name="Comma 6 2 2 2 2" xfId="749" xr:uid="{C373BC3F-2E95-43D8-857E-F6231C9E1A49}"/>
    <cellStyle name="Comma 6 2 2 2 2 2" xfId="1382" xr:uid="{1382E2DA-AA86-4787-86DE-AF2F1FB6068C}"/>
    <cellStyle name="Comma 6 2 2 2 2 2 2" xfId="3281" xr:uid="{97C495D3-BEB4-4597-B6FF-3B5AEDEC7563}"/>
    <cellStyle name="Comma 6 2 2 2 2 2 2 2" xfId="7084" xr:uid="{547F0A77-3B75-4D4B-B41B-287DB54427CC}"/>
    <cellStyle name="Comma 6 2 2 2 2 2 2 2 2" xfId="14895" xr:uid="{42DDE9B0-EEBB-4CA8-8646-5A5C882E55AF}"/>
    <cellStyle name="Comma 6 2 2 2 2 2 2 2 2 2" xfId="30306" xr:uid="{000C7A6B-EAB7-4B6A-8A49-4B85D8096083}"/>
    <cellStyle name="Comma 6 2 2 2 2 2 2 2 2 2 2" xfId="61130" xr:uid="{EA31F13A-7110-40BE-8C23-907590D6CEA0}"/>
    <cellStyle name="Comma 6 2 2 2 2 2 2 2 2 3" xfId="45720" xr:uid="{C393C504-F4DC-457D-960F-7662B96ABD3E}"/>
    <cellStyle name="Comma 6 2 2 2 2 2 2 2 3" xfId="22497" xr:uid="{74D22DEE-0D23-4C65-AC32-03B74F6CE7E5}"/>
    <cellStyle name="Comma 6 2 2 2 2 2 2 2 3 2" xfId="53321" xr:uid="{B1D63CDE-B7B7-4931-BFF6-20E202983E51}"/>
    <cellStyle name="Comma 6 2 2 2 2 2 2 2 4" xfId="37911" xr:uid="{0D490DB4-3B64-4CD7-BA8B-5732B88D9615}"/>
    <cellStyle name="Comma 6 2 2 2 2 2 2 3" xfId="11092" xr:uid="{665136F6-FF6B-417A-9FB1-2D2D928FA5BF}"/>
    <cellStyle name="Comma 6 2 2 2 2 2 2 3 2" xfId="26503" xr:uid="{C4980074-816B-4D25-A0EF-28D4CBBCA679}"/>
    <cellStyle name="Comma 6 2 2 2 2 2 2 3 2 2" xfId="57327" xr:uid="{E5EF6662-1794-427D-8CE8-087C848CAF5C}"/>
    <cellStyle name="Comma 6 2 2 2 2 2 2 3 3" xfId="41917" xr:uid="{0E7091D0-E8C6-4E71-8B8C-C4A48409D351}"/>
    <cellStyle name="Comma 6 2 2 2 2 2 2 4" xfId="18694" xr:uid="{0CEC885B-3122-411C-89B7-D2E702C7651A}"/>
    <cellStyle name="Comma 6 2 2 2 2 2 2 4 2" xfId="49518" xr:uid="{9827E8CE-91BA-4934-92C2-1E7838BF651B}"/>
    <cellStyle name="Comma 6 2 2 2 2 2 2 5" xfId="34108" xr:uid="{F7C822AC-FF06-401B-AB32-FF37ACA9DAE6}"/>
    <cellStyle name="Comma 6 2 2 2 2 2 3" xfId="5185" xr:uid="{54D2371C-9296-4721-97BE-1CF5ACD6F4F6}"/>
    <cellStyle name="Comma 6 2 2 2 2 2 3 2" xfId="12996" xr:uid="{9C6E12E2-B9C4-4AD4-8EE6-B63A6207F1A1}"/>
    <cellStyle name="Comma 6 2 2 2 2 2 3 2 2" xfId="28407" xr:uid="{AA5D1B69-2ABC-436B-ADB1-1E14521749B1}"/>
    <cellStyle name="Comma 6 2 2 2 2 2 3 2 2 2" xfId="59231" xr:uid="{6AB6097D-AF16-460E-8497-193D2B3938BF}"/>
    <cellStyle name="Comma 6 2 2 2 2 2 3 2 3" xfId="43821" xr:uid="{E313D1AA-EE1A-4DF4-ACEF-7F0B94E00F8D}"/>
    <cellStyle name="Comma 6 2 2 2 2 2 3 3" xfId="20598" xr:uid="{7D671664-E1D9-4AD1-86D4-DC3E6D686BD3}"/>
    <cellStyle name="Comma 6 2 2 2 2 2 3 3 2" xfId="51422" xr:uid="{0C562BA9-E10A-428B-ACDB-0BDBF41ABD5B}"/>
    <cellStyle name="Comma 6 2 2 2 2 2 3 4" xfId="36012" xr:uid="{64F2E34C-34FE-42D0-A0F8-56D6738BFD4B}"/>
    <cellStyle name="Comma 6 2 2 2 2 2 4" xfId="9193" xr:uid="{403029A0-42AA-447C-A04E-AF72FE916C3E}"/>
    <cellStyle name="Comma 6 2 2 2 2 2 4 2" xfId="24604" xr:uid="{06779EFB-92C4-4F6E-9869-0CA34ACAA156}"/>
    <cellStyle name="Comma 6 2 2 2 2 2 4 2 2" xfId="55428" xr:uid="{DC87D908-621F-4C50-AC04-83D6B1174ED8}"/>
    <cellStyle name="Comma 6 2 2 2 2 2 4 3" xfId="40018" xr:uid="{6381E07E-F06F-4A98-99B2-15F588FCE10A}"/>
    <cellStyle name="Comma 6 2 2 2 2 2 5" xfId="16795" xr:uid="{711F9705-1D07-4D41-A865-FB865CACC394}"/>
    <cellStyle name="Comma 6 2 2 2 2 2 5 2" xfId="47619" xr:uid="{1FF1FD82-E42F-4B92-AE6C-DEA7AD60A4B9}"/>
    <cellStyle name="Comma 6 2 2 2 2 2 6" xfId="32209" xr:uid="{B95017D2-F119-4C63-B6C0-2097EA2E5459}"/>
    <cellStyle name="Comma 6 2 2 2 2 3" xfId="2015" xr:uid="{84341494-4F7E-4B5C-BBFC-416C301D5383}"/>
    <cellStyle name="Comma 6 2 2 2 2 3 2" xfId="3914" xr:uid="{5A40FE84-0797-4D4C-8857-7D04802EEF9E}"/>
    <cellStyle name="Comma 6 2 2 2 2 3 2 2" xfId="7717" xr:uid="{0F8ACD44-F577-42A9-8CD8-DF1677A97D38}"/>
    <cellStyle name="Comma 6 2 2 2 2 3 2 2 2" xfId="15528" xr:uid="{A17C6835-EC82-46B3-B1FC-65BABAC94620}"/>
    <cellStyle name="Comma 6 2 2 2 2 3 2 2 2 2" xfId="30939" xr:uid="{7C5A5542-17C0-4479-BE44-48AAB0FA3254}"/>
    <cellStyle name="Comma 6 2 2 2 2 3 2 2 2 2 2" xfId="61763" xr:uid="{09EC80BC-F02C-4CFD-9E8D-EB87EA7B2869}"/>
    <cellStyle name="Comma 6 2 2 2 2 3 2 2 2 3" xfId="46353" xr:uid="{F2E8E7B5-2F74-47D1-818D-CBC758AC90ED}"/>
    <cellStyle name="Comma 6 2 2 2 2 3 2 2 3" xfId="23130" xr:uid="{E44E61DC-CE82-4DCC-A253-AF783149CF73}"/>
    <cellStyle name="Comma 6 2 2 2 2 3 2 2 3 2" xfId="53954" xr:uid="{DBDE038F-D3C3-46E9-8474-B53A881D96FE}"/>
    <cellStyle name="Comma 6 2 2 2 2 3 2 2 4" xfId="38544" xr:uid="{D7D83C35-8E46-47D8-B912-80493B90F11C}"/>
    <cellStyle name="Comma 6 2 2 2 2 3 2 3" xfId="11725" xr:uid="{A9D3CA5F-F6EC-4E66-9796-165CD979D9C9}"/>
    <cellStyle name="Comma 6 2 2 2 2 3 2 3 2" xfId="27136" xr:uid="{9D54BB6B-B7DE-4C65-8776-2DACA5D6FC09}"/>
    <cellStyle name="Comma 6 2 2 2 2 3 2 3 2 2" xfId="57960" xr:uid="{0D6E86E5-27E3-41A4-A43B-EBF6F1CB5979}"/>
    <cellStyle name="Comma 6 2 2 2 2 3 2 3 3" xfId="42550" xr:uid="{3E40B7B2-AF0E-4859-9886-1254274394DE}"/>
    <cellStyle name="Comma 6 2 2 2 2 3 2 4" xfId="19327" xr:uid="{FE421B05-8E6A-444E-979E-9A85123F97C5}"/>
    <cellStyle name="Comma 6 2 2 2 2 3 2 4 2" xfId="50151" xr:uid="{C6BEE7CF-CFCE-4374-8F44-08585696590C}"/>
    <cellStyle name="Comma 6 2 2 2 2 3 2 5" xfId="34741" xr:uid="{4BDBAD74-75D0-47B8-A63E-5AB931B3CDDA}"/>
    <cellStyle name="Comma 6 2 2 2 2 3 3" xfId="5818" xr:uid="{C2696972-4C16-485D-AF17-20B261E95887}"/>
    <cellStyle name="Comma 6 2 2 2 2 3 3 2" xfId="13629" xr:uid="{E8A13B48-B0DB-4FCC-8CE0-8D7EBA1FB610}"/>
    <cellStyle name="Comma 6 2 2 2 2 3 3 2 2" xfId="29040" xr:uid="{43098138-C561-4F3E-8B9A-0EAA17476D8F}"/>
    <cellStyle name="Comma 6 2 2 2 2 3 3 2 2 2" xfId="59864" xr:uid="{22B8F15D-CB1A-4A75-8C14-32FC28409DB3}"/>
    <cellStyle name="Comma 6 2 2 2 2 3 3 2 3" xfId="44454" xr:uid="{490E62EC-C250-49A6-88C0-A98F86281E71}"/>
    <cellStyle name="Comma 6 2 2 2 2 3 3 3" xfId="21231" xr:uid="{D4664F31-F536-45AA-8984-C7139BBED0C3}"/>
    <cellStyle name="Comma 6 2 2 2 2 3 3 3 2" xfId="52055" xr:uid="{586926A9-5BE9-4848-88F0-A41CF425CEC9}"/>
    <cellStyle name="Comma 6 2 2 2 2 3 3 4" xfId="36645" xr:uid="{519B2CA9-8A49-40C1-B3F6-6770393EA41E}"/>
    <cellStyle name="Comma 6 2 2 2 2 3 4" xfId="9826" xr:uid="{24AE2F4E-9387-439D-81E2-C3960E9F0C29}"/>
    <cellStyle name="Comma 6 2 2 2 2 3 4 2" xfId="25237" xr:uid="{63B4E682-58AB-4BBC-91EC-10F429BA167F}"/>
    <cellStyle name="Comma 6 2 2 2 2 3 4 2 2" xfId="56061" xr:uid="{99894014-ED14-4E64-9B3E-876BC519F488}"/>
    <cellStyle name="Comma 6 2 2 2 2 3 4 3" xfId="40651" xr:uid="{C9C51A7D-B8C6-4A35-86FA-C0707864BCB2}"/>
    <cellStyle name="Comma 6 2 2 2 2 3 5" xfId="17428" xr:uid="{2FDCEF9C-AE11-4E0C-8859-7197CA1BEB56}"/>
    <cellStyle name="Comma 6 2 2 2 2 3 5 2" xfId="48252" xr:uid="{67C0AE6C-1D2E-4FAC-8811-C4A296B102A3}"/>
    <cellStyle name="Comma 6 2 2 2 2 3 6" xfId="32842" xr:uid="{6187D500-ACAF-42BF-A9E3-12E7EC69A30A}"/>
    <cellStyle name="Comma 6 2 2 2 2 4" xfId="2648" xr:uid="{E326A16D-082D-45D5-A177-D8896CEF00E0}"/>
    <cellStyle name="Comma 6 2 2 2 2 4 2" xfId="6451" xr:uid="{5CCB18DE-D73A-4461-AE13-F810635D9760}"/>
    <cellStyle name="Comma 6 2 2 2 2 4 2 2" xfId="14262" xr:uid="{666398FF-C84D-4181-A5C9-59815EF8FD8A}"/>
    <cellStyle name="Comma 6 2 2 2 2 4 2 2 2" xfId="29673" xr:uid="{6AC9EBDC-4239-4A9E-B227-A3410D744D74}"/>
    <cellStyle name="Comma 6 2 2 2 2 4 2 2 2 2" xfId="60497" xr:uid="{6AC39880-BD1E-45EC-A6CA-60EF656D97A3}"/>
    <cellStyle name="Comma 6 2 2 2 2 4 2 2 3" xfId="45087" xr:uid="{724E7024-13CE-4886-B073-3D328D2062D2}"/>
    <cellStyle name="Comma 6 2 2 2 2 4 2 3" xfId="21864" xr:uid="{44C51F63-C519-4115-97DA-952A57217D93}"/>
    <cellStyle name="Comma 6 2 2 2 2 4 2 3 2" xfId="52688" xr:uid="{9FDEDF5E-3490-4862-8724-B14E3215AEE9}"/>
    <cellStyle name="Comma 6 2 2 2 2 4 2 4" xfId="37278" xr:uid="{B060A74D-9E51-4B85-AC2E-98717D86754D}"/>
    <cellStyle name="Comma 6 2 2 2 2 4 3" xfId="10459" xr:uid="{1F326757-ECEB-4B62-ABFE-06721C55AEAA}"/>
    <cellStyle name="Comma 6 2 2 2 2 4 3 2" xfId="25870" xr:uid="{9361AC0C-EA43-4DBA-8A16-D0551491085B}"/>
    <cellStyle name="Comma 6 2 2 2 2 4 3 2 2" xfId="56694" xr:uid="{65AF1AFF-385E-4480-B3A5-2C07330F610C}"/>
    <cellStyle name="Comma 6 2 2 2 2 4 3 3" xfId="41284" xr:uid="{DDEE7C25-A339-4E6A-ABA8-89202BE0AD35}"/>
    <cellStyle name="Comma 6 2 2 2 2 4 4" xfId="18061" xr:uid="{DA739DD2-205F-49A4-B19D-7D8368D9EA59}"/>
    <cellStyle name="Comma 6 2 2 2 2 4 4 2" xfId="48885" xr:uid="{7ED3CD02-F5B9-47B7-8B72-2360DDEF9668}"/>
    <cellStyle name="Comma 6 2 2 2 2 4 5" xfId="33475" xr:uid="{3205D03D-4638-40EF-B8F7-E517984A80C5}"/>
    <cellStyle name="Comma 6 2 2 2 2 5" xfId="4552" xr:uid="{E7DF5088-CE3C-4A1E-B2B0-4541FF3DC266}"/>
    <cellStyle name="Comma 6 2 2 2 2 5 2" xfId="12363" xr:uid="{93C8C1DF-0A03-45F3-A9E6-C81C63E587DB}"/>
    <cellStyle name="Comma 6 2 2 2 2 5 2 2" xfId="27774" xr:uid="{6C7FF1D5-4880-496E-8891-F2C16F948417}"/>
    <cellStyle name="Comma 6 2 2 2 2 5 2 2 2" xfId="58598" xr:uid="{24F3F774-B620-4CF4-BACA-0B9DB1BCA3E1}"/>
    <cellStyle name="Comma 6 2 2 2 2 5 2 3" xfId="43188" xr:uid="{E3CFC20D-A5A9-42D8-BC05-7B911553268D}"/>
    <cellStyle name="Comma 6 2 2 2 2 5 3" xfId="19965" xr:uid="{404A262C-E005-4242-BBBC-7C61752F034C}"/>
    <cellStyle name="Comma 6 2 2 2 2 5 3 2" xfId="50789" xr:uid="{17487589-EC4F-42F7-ABD7-4ED8BED9F1F6}"/>
    <cellStyle name="Comma 6 2 2 2 2 5 4" xfId="35379" xr:uid="{94E9D1CD-CE8B-43B1-9402-3C522761FEB7}"/>
    <cellStyle name="Comma 6 2 2 2 2 6" xfId="8560" xr:uid="{5B26EC60-7587-4CD3-9C04-A72B1FBFA19B}"/>
    <cellStyle name="Comma 6 2 2 2 2 6 2" xfId="23971" xr:uid="{F4C31592-4527-4A35-8C56-18FA95D0CF5F}"/>
    <cellStyle name="Comma 6 2 2 2 2 6 2 2" xfId="54795" xr:uid="{928F1ECB-6D6A-4289-BDD2-D95FA509E021}"/>
    <cellStyle name="Comma 6 2 2 2 2 6 3" xfId="39385" xr:uid="{03B45B17-8D2F-482C-BAFA-345D8D56D409}"/>
    <cellStyle name="Comma 6 2 2 2 2 7" xfId="16162" xr:uid="{04957D90-A9C4-4D7D-A99C-AC3B23AAE04C}"/>
    <cellStyle name="Comma 6 2 2 2 2 7 2" xfId="46986" xr:uid="{9DDD8A86-1E80-4792-8CAC-C74D6B8904D5}"/>
    <cellStyle name="Comma 6 2 2 2 2 8" xfId="31576" xr:uid="{D4A7DF84-118E-40EB-8142-FE4691005DF3}"/>
    <cellStyle name="Comma 6 2 2 2 3" xfId="540" xr:uid="{4063D523-EF89-4663-8BB2-0B3B9D1750E5}"/>
    <cellStyle name="Comma 6 2 2 2 3 2" xfId="1173" xr:uid="{56676450-8FE4-4953-8651-C0D5684A2F26}"/>
    <cellStyle name="Comma 6 2 2 2 3 2 2" xfId="3072" xr:uid="{7E452716-73A7-441A-AD60-701DA969683E}"/>
    <cellStyle name="Comma 6 2 2 2 3 2 2 2" xfId="6875" xr:uid="{77FDDB57-1F3E-4E6B-BDA8-CC71AB5241FE}"/>
    <cellStyle name="Comma 6 2 2 2 3 2 2 2 2" xfId="14686" xr:uid="{FB8A71F5-5BAE-4F32-B56A-C995D3D9091D}"/>
    <cellStyle name="Comma 6 2 2 2 3 2 2 2 2 2" xfId="30097" xr:uid="{FE6CE640-55A4-490F-8521-EB6F3D35E2FD}"/>
    <cellStyle name="Comma 6 2 2 2 3 2 2 2 2 2 2" xfId="60921" xr:uid="{B8E86982-2D14-486B-A851-4123285A41D8}"/>
    <cellStyle name="Comma 6 2 2 2 3 2 2 2 2 3" xfId="45511" xr:uid="{359B8352-0738-489D-BC47-E4F13AD059F5}"/>
    <cellStyle name="Comma 6 2 2 2 3 2 2 2 3" xfId="22288" xr:uid="{A401DBA9-76D8-42D1-9971-EA34B77BC190}"/>
    <cellStyle name="Comma 6 2 2 2 3 2 2 2 3 2" xfId="53112" xr:uid="{B936E368-1995-48AC-827D-A6B655EFA600}"/>
    <cellStyle name="Comma 6 2 2 2 3 2 2 2 4" xfId="37702" xr:uid="{03668FCD-EBC0-42E5-B277-F1226276CFBA}"/>
    <cellStyle name="Comma 6 2 2 2 3 2 2 3" xfId="10883" xr:uid="{90C9886E-4744-464C-94A2-127C70655985}"/>
    <cellStyle name="Comma 6 2 2 2 3 2 2 3 2" xfId="26294" xr:uid="{2511EFC9-9112-4CC3-8353-8B9A66AC6473}"/>
    <cellStyle name="Comma 6 2 2 2 3 2 2 3 2 2" xfId="57118" xr:uid="{771A3546-6C88-4D6A-8CF2-ABFFC85EF319}"/>
    <cellStyle name="Comma 6 2 2 2 3 2 2 3 3" xfId="41708" xr:uid="{D500649F-04DE-4A30-9D16-90ACE9424155}"/>
    <cellStyle name="Comma 6 2 2 2 3 2 2 4" xfId="18485" xr:uid="{505D106C-EDF2-4B77-AA68-0976FD5C7B70}"/>
    <cellStyle name="Comma 6 2 2 2 3 2 2 4 2" xfId="49309" xr:uid="{5EA9A1B2-81D4-4C1B-BE88-7A50555B412D}"/>
    <cellStyle name="Comma 6 2 2 2 3 2 2 5" xfId="33899" xr:uid="{6758BF61-5DE1-444D-B3EB-60F9AA5781B8}"/>
    <cellStyle name="Comma 6 2 2 2 3 2 3" xfId="4976" xr:uid="{02F2C4F0-0192-4212-BFFA-3805D4EBF878}"/>
    <cellStyle name="Comma 6 2 2 2 3 2 3 2" xfId="12787" xr:uid="{747C07A2-04BE-428C-9B28-FB2C92192306}"/>
    <cellStyle name="Comma 6 2 2 2 3 2 3 2 2" xfId="28198" xr:uid="{5C72E3CF-A7E4-450B-8A8B-9E97D93AD85D}"/>
    <cellStyle name="Comma 6 2 2 2 3 2 3 2 2 2" xfId="59022" xr:uid="{FC162612-54A0-47E6-9C6D-D9E8520006CA}"/>
    <cellStyle name="Comma 6 2 2 2 3 2 3 2 3" xfId="43612" xr:uid="{65AEE77B-9F83-4200-AA41-80B3146740AD}"/>
    <cellStyle name="Comma 6 2 2 2 3 2 3 3" xfId="20389" xr:uid="{517DFC99-603D-41BC-B62D-A7185225AF13}"/>
    <cellStyle name="Comma 6 2 2 2 3 2 3 3 2" xfId="51213" xr:uid="{8DC60BA2-B286-464D-8BE0-9D12C2228878}"/>
    <cellStyle name="Comma 6 2 2 2 3 2 3 4" xfId="35803" xr:uid="{032A0549-82FA-4451-AD48-D9C0CD935A53}"/>
    <cellStyle name="Comma 6 2 2 2 3 2 4" xfId="8984" xr:uid="{D9CA105A-1918-42F1-AABC-3115ED55D910}"/>
    <cellStyle name="Comma 6 2 2 2 3 2 4 2" xfId="24395" xr:uid="{DE794B3C-79A9-47C0-BAC9-5003930AF0DD}"/>
    <cellStyle name="Comma 6 2 2 2 3 2 4 2 2" xfId="55219" xr:uid="{511DB93A-5DDB-436A-A4F3-D192B588BBAB}"/>
    <cellStyle name="Comma 6 2 2 2 3 2 4 3" xfId="39809" xr:uid="{9EE22103-29AF-4228-8248-C913433BE6E6}"/>
    <cellStyle name="Comma 6 2 2 2 3 2 5" xfId="16586" xr:uid="{06281254-3427-470E-9F50-3D6C983550CF}"/>
    <cellStyle name="Comma 6 2 2 2 3 2 5 2" xfId="47410" xr:uid="{1BB9183A-47D8-4B20-BD1A-654478D4521D}"/>
    <cellStyle name="Comma 6 2 2 2 3 2 6" xfId="32000" xr:uid="{D46425F7-970C-4BD9-82D7-30CAD5A06558}"/>
    <cellStyle name="Comma 6 2 2 2 3 3" xfId="1806" xr:uid="{132A5CE4-9DDC-4A0C-BADC-D86C8E4D0A65}"/>
    <cellStyle name="Comma 6 2 2 2 3 3 2" xfId="3705" xr:uid="{CBA3397B-430F-4912-AB80-11EC368CEE6A}"/>
    <cellStyle name="Comma 6 2 2 2 3 3 2 2" xfId="7508" xr:uid="{BD40266E-B1F1-43EB-BDE9-A2B934FA32A8}"/>
    <cellStyle name="Comma 6 2 2 2 3 3 2 2 2" xfId="15319" xr:uid="{75206F86-A9F9-424F-B20A-D7CCBFBE3111}"/>
    <cellStyle name="Comma 6 2 2 2 3 3 2 2 2 2" xfId="30730" xr:uid="{5DF2E776-9986-4843-8411-F09D3F9E80A0}"/>
    <cellStyle name="Comma 6 2 2 2 3 3 2 2 2 2 2" xfId="61554" xr:uid="{42EEFC9C-C55B-4A2F-8C60-66AE49DE2095}"/>
    <cellStyle name="Comma 6 2 2 2 3 3 2 2 2 3" xfId="46144" xr:uid="{D35FDF63-BCFD-4B40-86E8-3F7203578830}"/>
    <cellStyle name="Comma 6 2 2 2 3 3 2 2 3" xfId="22921" xr:uid="{182052AE-3D53-407F-8713-64F51EF18AAA}"/>
    <cellStyle name="Comma 6 2 2 2 3 3 2 2 3 2" xfId="53745" xr:uid="{464F85A4-6E3C-4A3B-86DC-62770211FA05}"/>
    <cellStyle name="Comma 6 2 2 2 3 3 2 2 4" xfId="38335" xr:uid="{F462CABB-8BF4-4906-B1B3-6B1041F95E0D}"/>
    <cellStyle name="Comma 6 2 2 2 3 3 2 3" xfId="11516" xr:uid="{989F8238-691B-4FE6-95E0-CDE0C39C5309}"/>
    <cellStyle name="Comma 6 2 2 2 3 3 2 3 2" xfId="26927" xr:uid="{AB4747A9-A388-49DD-8216-E1A1533B5C54}"/>
    <cellStyle name="Comma 6 2 2 2 3 3 2 3 2 2" xfId="57751" xr:uid="{771CF3CC-1CF0-44F0-9EFD-477D5AD6F6C4}"/>
    <cellStyle name="Comma 6 2 2 2 3 3 2 3 3" xfId="42341" xr:uid="{847CF650-47E0-439E-9875-C8172611C712}"/>
    <cellStyle name="Comma 6 2 2 2 3 3 2 4" xfId="19118" xr:uid="{7D9ECDA9-8F3F-4414-B721-E8CF828096D9}"/>
    <cellStyle name="Comma 6 2 2 2 3 3 2 4 2" xfId="49942" xr:uid="{CE24A90D-8773-4EC0-A388-64C2828603A5}"/>
    <cellStyle name="Comma 6 2 2 2 3 3 2 5" xfId="34532" xr:uid="{714EB261-75D9-4E88-BE14-C19E44DEC116}"/>
    <cellStyle name="Comma 6 2 2 2 3 3 3" xfId="5609" xr:uid="{8DAAD8FE-BD08-4AE4-89EE-D2A78E424C09}"/>
    <cellStyle name="Comma 6 2 2 2 3 3 3 2" xfId="13420" xr:uid="{CC2B79A3-ACBC-49F7-A96B-D9E71D305A1C}"/>
    <cellStyle name="Comma 6 2 2 2 3 3 3 2 2" xfId="28831" xr:uid="{2ADF8096-A711-4750-AFF0-6FBBA74F9882}"/>
    <cellStyle name="Comma 6 2 2 2 3 3 3 2 2 2" xfId="59655" xr:uid="{ACFDF730-C570-4604-A20A-A4D637248B5F}"/>
    <cellStyle name="Comma 6 2 2 2 3 3 3 2 3" xfId="44245" xr:uid="{A94019E9-EEDB-4CAD-9292-E570AD5C80A9}"/>
    <cellStyle name="Comma 6 2 2 2 3 3 3 3" xfId="21022" xr:uid="{DD76925F-839F-4A5F-AC8B-D28997238C21}"/>
    <cellStyle name="Comma 6 2 2 2 3 3 3 3 2" xfId="51846" xr:uid="{73C17258-67DD-4075-AFFE-48D8C4D4A524}"/>
    <cellStyle name="Comma 6 2 2 2 3 3 3 4" xfId="36436" xr:uid="{3E0FE0D0-6FEC-4241-81E6-57357825DD94}"/>
    <cellStyle name="Comma 6 2 2 2 3 3 4" xfId="9617" xr:uid="{C7AB6157-A611-48A5-BAC9-CCFBC88F227C}"/>
    <cellStyle name="Comma 6 2 2 2 3 3 4 2" xfId="25028" xr:uid="{88627518-3181-4EC7-BF52-C1F0862AA82E}"/>
    <cellStyle name="Comma 6 2 2 2 3 3 4 2 2" xfId="55852" xr:uid="{2A96DEC6-22FB-4A0D-A28F-7AA353E7AC30}"/>
    <cellStyle name="Comma 6 2 2 2 3 3 4 3" xfId="40442" xr:uid="{CC5057C9-90E2-4066-B0B1-9DE17D40476D}"/>
    <cellStyle name="Comma 6 2 2 2 3 3 5" xfId="17219" xr:uid="{2F86D508-8C11-42AC-BD11-531DDA06AED2}"/>
    <cellStyle name="Comma 6 2 2 2 3 3 5 2" xfId="48043" xr:uid="{EB86AC83-6699-464D-9693-B16D82FA4ECF}"/>
    <cellStyle name="Comma 6 2 2 2 3 3 6" xfId="32633" xr:uid="{731A7A6D-DCA0-4CAA-A2C9-835C5EAE631C}"/>
    <cellStyle name="Comma 6 2 2 2 3 4" xfId="2439" xr:uid="{059016AF-A6EE-4EA7-BD5E-2A1A9D86B387}"/>
    <cellStyle name="Comma 6 2 2 2 3 4 2" xfId="6242" xr:uid="{66209101-C39E-4AF5-82B4-369039E0139A}"/>
    <cellStyle name="Comma 6 2 2 2 3 4 2 2" xfId="14053" xr:uid="{915231F8-FDB4-4339-9692-C68A8D608E9C}"/>
    <cellStyle name="Comma 6 2 2 2 3 4 2 2 2" xfId="29464" xr:uid="{9451222E-FCB6-469D-9883-52D645E7A07C}"/>
    <cellStyle name="Comma 6 2 2 2 3 4 2 2 2 2" xfId="60288" xr:uid="{77FD41E8-4F1B-4FC9-AAD3-BFA6159B3F38}"/>
    <cellStyle name="Comma 6 2 2 2 3 4 2 2 3" xfId="44878" xr:uid="{9A8E24E8-8089-4484-B56B-C9D3C1C2B9D0}"/>
    <cellStyle name="Comma 6 2 2 2 3 4 2 3" xfId="21655" xr:uid="{09119D16-2C60-48B7-A405-DA19C41CC58C}"/>
    <cellStyle name="Comma 6 2 2 2 3 4 2 3 2" xfId="52479" xr:uid="{FB9462D5-AE0E-4DD4-8BAE-F664A98117AF}"/>
    <cellStyle name="Comma 6 2 2 2 3 4 2 4" xfId="37069" xr:uid="{2A74A6AD-2AAA-4526-870B-7DD58EB34346}"/>
    <cellStyle name="Comma 6 2 2 2 3 4 3" xfId="10250" xr:uid="{5925C7D0-4737-40F5-A919-5668A0209019}"/>
    <cellStyle name="Comma 6 2 2 2 3 4 3 2" xfId="25661" xr:uid="{C40672C1-15F2-4A29-987C-26CC268199B0}"/>
    <cellStyle name="Comma 6 2 2 2 3 4 3 2 2" xfId="56485" xr:uid="{B2D52666-4388-4596-AEFA-6390A6D871AA}"/>
    <cellStyle name="Comma 6 2 2 2 3 4 3 3" xfId="41075" xr:uid="{1FB196BD-F1D6-4211-8905-070E3F5360C5}"/>
    <cellStyle name="Comma 6 2 2 2 3 4 4" xfId="17852" xr:uid="{E5D242D4-6E7C-41A6-A0B9-E6A444468449}"/>
    <cellStyle name="Comma 6 2 2 2 3 4 4 2" xfId="48676" xr:uid="{C0CEF1C6-45DF-40BB-AAF7-6E8C2BB0EB23}"/>
    <cellStyle name="Comma 6 2 2 2 3 4 5" xfId="33266" xr:uid="{05821D3A-0A8C-4428-B338-CD955ACFA544}"/>
    <cellStyle name="Comma 6 2 2 2 3 5" xfId="4343" xr:uid="{15C88B87-1408-4D15-9287-FF63C3C5F463}"/>
    <cellStyle name="Comma 6 2 2 2 3 5 2" xfId="12154" xr:uid="{401A44F7-D983-496D-9672-01741EB05710}"/>
    <cellStyle name="Comma 6 2 2 2 3 5 2 2" xfId="27565" xr:uid="{58F9327F-3FF2-407B-A917-A904553237D5}"/>
    <cellStyle name="Comma 6 2 2 2 3 5 2 2 2" xfId="58389" xr:uid="{8F21F15C-291E-4E13-935D-330AA3073DB4}"/>
    <cellStyle name="Comma 6 2 2 2 3 5 2 3" xfId="42979" xr:uid="{37B5D502-02D9-4AAA-A148-7BA97C7216C3}"/>
    <cellStyle name="Comma 6 2 2 2 3 5 3" xfId="19756" xr:uid="{EE3950E6-051F-488C-85DC-43BC0FF4C924}"/>
    <cellStyle name="Comma 6 2 2 2 3 5 3 2" xfId="50580" xr:uid="{2208628F-D753-4566-B2C1-5F979CD34782}"/>
    <cellStyle name="Comma 6 2 2 2 3 5 4" xfId="35170" xr:uid="{6C621014-F785-4FAF-9354-89688D25179C}"/>
    <cellStyle name="Comma 6 2 2 2 3 6" xfId="8351" xr:uid="{D4F85B1A-132D-47CD-A401-6C95DF7CA61F}"/>
    <cellStyle name="Comma 6 2 2 2 3 6 2" xfId="23762" xr:uid="{AF2CF905-DD57-427C-9D85-F013C318B1C1}"/>
    <cellStyle name="Comma 6 2 2 2 3 6 2 2" xfId="54586" xr:uid="{BEB6F81C-AB77-4AF7-B254-B3402BC0FCC7}"/>
    <cellStyle name="Comma 6 2 2 2 3 6 3" xfId="39176" xr:uid="{AB2C74B7-CD78-4F8B-A7CC-F1EC41E392E0}"/>
    <cellStyle name="Comma 6 2 2 2 3 7" xfId="15953" xr:uid="{06309D53-057F-46D8-8DBA-6F97C8711FF2}"/>
    <cellStyle name="Comma 6 2 2 2 3 7 2" xfId="46777" xr:uid="{E4C4E99A-7BBC-44AA-98F6-B9B1274885F9}"/>
    <cellStyle name="Comma 6 2 2 2 3 8" xfId="31367" xr:uid="{AB915D9F-805E-497C-B1DB-8149E8E67804}"/>
    <cellStyle name="Comma 6 2 2 2 4" xfId="960" xr:uid="{53B1B49F-BF6D-44EF-9D53-DA1052900362}"/>
    <cellStyle name="Comma 6 2 2 2 4 2" xfId="2859" xr:uid="{4060BB44-77CC-45E4-BC6C-0EDADB31C9B6}"/>
    <cellStyle name="Comma 6 2 2 2 4 2 2" xfId="6662" xr:uid="{3232DAD8-4E25-4DD8-B66E-DEE81B234836}"/>
    <cellStyle name="Comma 6 2 2 2 4 2 2 2" xfId="14473" xr:uid="{A58BB318-3B3F-4D0C-888F-EFDB1EBAEA34}"/>
    <cellStyle name="Comma 6 2 2 2 4 2 2 2 2" xfId="29884" xr:uid="{9143CD33-26E1-46B5-A115-EA94945BEF89}"/>
    <cellStyle name="Comma 6 2 2 2 4 2 2 2 2 2" xfId="60708" xr:uid="{D289E2DD-2938-4660-B3B4-6F07B5420BD8}"/>
    <cellStyle name="Comma 6 2 2 2 4 2 2 2 3" xfId="45298" xr:uid="{6D8A2429-E180-40FD-AB9D-5CB5127AD0B9}"/>
    <cellStyle name="Comma 6 2 2 2 4 2 2 3" xfId="22075" xr:uid="{D22F272D-EE43-4D08-83CB-B268AD763B3C}"/>
    <cellStyle name="Comma 6 2 2 2 4 2 2 3 2" xfId="52899" xr:uid="{3C8F3AEE-F985-490C-85BD-FDC04AFD83E1}"/>
    <cellStyle name="Comma 6 2 2 2 4 2 2 4" xfId="37489" xr:uid="{9C3D9012-1018-4A42-8ADF-66911CE6D3BB}"/>
    <cellStyle name="Comma 6 2 2 2 4 2 3" xfId="10670" xr:uid="{BA11855D-6DB7-4DE2-853A-5E06070D7703}"/>
    <cellStyle name="Comma 6 2 2 2 4 2 3 2" xfId="26081" xr:uid="{0B1D076E-FEFF-482A-A9AD-B5FB0315BB2F}"/>
    <cellStyle name="Comma 6 2 2 2 4 2 3 2 2" xfId="56905" xr:uid="{74FC06E8-8A95-4CAC-B6E4-5584A492B6B3}"/>
    <cellStyle name="Comma 6 2 2 2 4 2 3 3" xfId="41495" xr:uid="{1E0927CE-A155-4968-9C1E-4E4BD590BF1A}"/>
    <cellStyle name="Comma 6 2 2 2 4 2 4" xfId="18272" xr:uid="{73588F6A-6CA5-4D51-994B-5B28FB3128AD}"/>
    <cellStyle name="Comma 6 2 2 2 4 2 4 2" xfId="49096" xr:uid="{AD6A62F0-BD63-4086-89F7-859809A6BFDE}"/>
    <cellStyle name="Comma 6 2 2 2 4 2 5" xfId="33686" xr:uid="{CA30E7D6-E7D3-4901-B63C-FF646155C52D}"/>
    <cellStyle name="Comma 6 2 2 2 4 3" xfId="4763" xr:uid="{D201B1BF-A721-4E17-B66D-6880DA0C3320}"/>
    <cellStyle name="Comma 6 2 2 2 4 3 2" xfId="12574" xr:uid="{CE4CF962-88DC-41FA-8153-AE2D04678D85}"/>
    <cellStyle name="Comma 6 2 2 2 4 3 2 2" xfId="27985" xr:uid="{F64A0361-E823-41CD-8A2F-1FBB617258B6}"/>
    <cellStyle name="Comma 6 2 2 2 4 3 2 2 2" xfId="58809" xr:uid="{F76C899D-EF1F-4425-ADA0-1D031402842B}"/>
    <cellStyle name="Comma 6 2 2 2 4 3 2 3" xfId="43399" xr:uid="{9641F637-B3DE-4A63-A181-198A845108B0}"/>
    <cellStyle name="Comma 6 2 2 2 4 3 3" xfId="20176" xr:uid="{ED7E7977-A5CC-403C-83BF-0CA2F56F0056}"/>
    <cellStyle name="Comma 6 2 2 2 4 3 3 2" xfId="51000" xr:uid="{74CD167B-80C7-4313-9137-BB12C462C415}"/>
    <cellStyle name="Comma 6 2 2 2 4 3 4" xfId="35590" xr:uid="{6A869DCF-5500-4A24-8FE1-5058CF777F61}"/>
    <cellStyle name="Comma 6 2 2 2 4 4" xfId="8771" xr:uid="{4100A2DB-2A6B-42D0-BC9E-A69F671CC6E0}"/>
    <cellStyle name="Comma 6 2 2 2 4 4 2" xfId="24182" xr:uid="{CD73A9DD-C0C3-46AA-B2D7-D84D25983C06}"/>
    <cellStyle name="Comma 6 2 2 2 4 4 2 2" xfId="55006" xr:uid="{F888147B-0066-4F28-B4B2-4EB177ED3320}"/>
    <cellStyle name="Comma 6 2 2 2 4 4 3" xfId="39596" xr:uid="{68E8D179-EA8A-40C6-BD54-D5CF9B2F3550}"/>
    <cellStyle name="Comma 6 2 2 2 4 5" xfId="16373" xr:uid="{F7C888F1-F8C0-4965-BE51-00B017A388CB}"/>
    <cellStyle name="Comma 6 2 2 2 4 5 2" xfId="47197" xr:uid="{FDDABCC1-95E7-44DF-AC00-2368BB1A2684}"/>
    <cellStyle name="Comma 6 2 2 2 4 6" xfId="31787" xr:uid="{40A50A12-0C69-4EF2-B3E9-4E9FE75C3FAF}"/>
    <cellStyle name="Comma 6 2 2 2 5" xfId="1593" xr:uid="{54328B09-0A74-496E-9C72-8F3687E4163F}"/>
    <cellStyle name="Comma 6 2 2 2 5 2" xfId="3492" xr:uid="{9C6F23E2-2826-4461-B70E-29E7749D1CE7}"/>
    <cellStyle name="Comma 6 2 2 2 5 2 2" xfId="7295" xr:uid="{D4C3EACC-806C-467A-8E5C-4706C3C1C9B9}"/>
    <cellStyle name="Comma 6 2 2 2 5 2 2 2" xfId="15106" xr:uid="{3DBE9B6D-4CDB-429E-8584-2FD76471DFCA}"/>
    <cellStyle name="Comma 6 2 2 2 5 2 2 2 2" xfId="30517" xr:uid="{099F935B-1F3B-42FB-8FBE-0B5647F18EE7}"/>
    <cellStyle name="Comma 6 2 2 2 5 2 2 2 2 2" xfId="61341" xr:uid="{F1EF1F45-D821-4A2C-B8FF-34F70BE12714}"/>
    <cellStyle name="Comma 6 2 2 2 5 2 2 2 3" xfId="45931" xr:uid="{A0EE33E2-D27A-4211-857B-8924826FE17C}"/>
    <cellStyle name="Comma 6 2 2 2 5 2 2 3" xfId="22708" xr:uid="{64972277-046B-4E58-8DFA-AE1B02820590}"/>
    <cellStyle name="Comma 6 2 2 2 5 2 2 3 2" xfId="53532" xr:uid="{3BA581D3-086F-4AF5-B7F4-180C63CD1D00}"/>
    <cellStyle name="Comma 6 2 2 2 5 2 2 4" xfId="38122" xr:uid="{B88C6A42-5A2D-48EA-91D2-009D3D51D3F7}"/>
    <cellStyle name="Comma 6 2 2 2 5 2 3" xfId="11303" xr:uid="{62F7B6D8-CDB1-4927-87FD-63A3B631BEF5}"/>
    <cellStyle name="Comma 6 2 2 2 5 2 3 2" xfId="26714" xr:uid="{68F82B84-21DC-4022-AC76-EA6F6B946F6A}"/>
    <cellStyle name="Comma 6 2 2 2 5 2 3 2 2" xfId="57538" xr:uid="{7357385D-B428-4533-84C2-9965B6558A40}"/>
    <cellStyle name="Comma 6 2 2 2 5 2 3 3" xfId="42128" xr:uid="{A23E8216-1E39-48CF-91BA-800F7335DA48}"/>
    <cellStyle name="Comma 6 2 2 2 5 2 4" xfId="18905" xr:uid="{BDD0A61C-A856-44E3-8E72-07648C2A73D1}"/>
    <cellStyle name="Comma 6 2 2 2 5 2 4 2" xfId="49729" xr:uid="{6E3DB72A-FAF9-4117-8473-D9658058B1F1}"/>
    <cellStyle name="Comma 6 2 2 2 5 2 5" xfId="34319" xr:uid="{004C4C65-6BF9-419F-A047-D0AE05B5C39E}"/>
    <cellStyle name="Comma 6 2 2 2 5 3" xfId="5396" xr:uid="{6DBC0174-B02D-46DD-A032-3304CEEA5523}"/>
    <cellStyle name="Comma 6 2 2 2 5 3 2" xfId="13207" xr:uid="{D3939C1A-7051-46AE-A77A-C877ED8BB75B}"/>
    <cellStyle name="Comma 6 2 2 2 5 3 2 2" xfId="28618" xr:uid="{4B337A62-8C14-48F3-8331-822AEB37F422}"/>
    <cellStyle name="Comma 6 2 2 2 5 3 2 2 2" xfId="59442" xr:uid="{FEA7BD83-8912-4284-845E-1420569DCE54}"/>
    <cellStyle name="Comma 6 2 2 2 5 3 2 3" xfId="44032" xr:uid="{F6849D7C-41B1-49EC-9726-A5969F453084}"/>
    <cellStyle name="Comma 6 2 2 2 5 3 3" xfId="20809" xr:uid="{0E243045-EFA7-436E-B5A6-69EB89B39DB6}"/>
    <cellStyle name="Comma 6 2 2 2 5 3 3 2" xfId="51633" xr:uid="{FE9BD195-F8EC-4552-AC81-E99F6D5E30EC}"/>
    <cellStyle name="Comma 6 2 2 2 5 3 4" xfId="36223" xr:uid="{4F999B26-BEB0-4788-B294-2CF99F53D9FC}"/>
    <cellStyle name="Comma 6 2 2 2 5 4" xfId="9404" xr:uid="{3D3935CF-F6C8-43DA-AB14-CCE037B9E206}"/>
    <cellStyle name="Comma 6 2 2 2 5 4 2" xfId="24815" xr:uid="{D4F084D6-73E4-48E5-9154-79CA86F913CB}"/>
    <cellStyle name="Comma 6 2 2 2 5 4 2 2" xfId="55639" xr:uid="{5ECDC2EF-53EA-4B55-A670-DA80DDDD39C5}"/>
    <cellStyle name="Comma 6 2 2 2 5 4 3" xfId="40229" xr:uid="{E5261F0F-B0A1-47BE-AE46-A81B40C9DB7F}"/>
    <cellStyle name="Comma 6 2 2 2 5 5" xfId="17006" xr:uid="{46638669-84CA-40C7-B6B8-2D3000F9BE60}"/>
    <cellStyle name="Comma 6 2 2 2 5 5 2" xfId="47830" xr:uid="{471C5C11-B529-4386-930E-17C84D904C50}"/>
    <cellStyle name="Comma 6 2 2 2 5 6" xfId="32420" xr:uid="{92FD6C77-F229-4ED1-8CE7-F677ABEC93E5}"/>
    <cellStyle name="Comma 6 2 2 2 6" xfId="2226" xr:uid="{13A42F6D-03A7-431D-8006-5FF72D1D2FD0}"/>
    <cellStyle name="Comma 6 2 2 2 6 2" xfId="6029" xr:uid="{BA8F31B5-320B-40C2-9C28-A78F52A8DBBC}"/>
    <cellStyle name="Comma 6 2 2 2 6 2 2" xfId="13840" xr:uid="{BDE942DC-117D-454C-B239-9CEB49F6D7ED}"/>
    <cellStyle name="Comma 6 2 2 2 6 2 2 2" xfId="29251" xr:uid="{4D22677F-692A-4DC6-A8B4-E884ADE65804}"/>
    <cellStyle name="Comma 6 2 2 2 6 2 2 2 2" xfId="60075" xr:uid="{7F96A170-A03C-4762-B68E-E0239F67D44C}"/>
    <cellStyle name="Comma 6 2 2 2 6 2 2 3" xfId="44665" xr:uid="{64333F13-A9F2-48E0-A848-F97FD2FE216E}"/>
    <cellStyle name="Comma 6 2 2 2 6 2 3" xfId="21442" xr:uid="{87E6FC19-8185-48A5-94DC-89E15F7DA896}"/>
    <cellStyle name="Comma 6 2 2 2 6 2 3 2" xfId="52266" xr:uid="{10607065-1669-422B-BE8F-698D461C216A}"/>
    <cellStyle name="Comma 6 2 2 2 6 2 4" xfId="36856" xr:uid="{E68C7D76-58BA-4BC0-A4EA-B97AC29CC11F}"/>
    <cellStyle name="Comma 6 2 2 2 6 3" xfId="10037" xr:uid="{8633DC1D-4009-436B-A092-3FF0603BD85F}"/>
    <cellStyle name="Comma 6 2 2 2 6 3 2" xfId="25448" xr:uid="{BFA3683E-85CF-485C-82BF-6C42DD6B5B74}"/>
    <cellStyle name="Comma 6 2 2 2 6 3 2 2" xfId="56272" xr:uid="{212AFF5F-A50C-4FAF-BFE2-FFE417D3BFA8}"/>
    <cellStyle name="Comma 6 2 2 2 6 3 3" xfId="40862" xr:uid="{B1165D82-015F-4E2D-9C93-60B05740DE79}"/>
    <cellStyle name="Comma 6 2 2 2 6 4" xfId="17639" xr:uid="{E4ED2874-1293-4877-998A-E179B8AFC856}"/>
    <cellStyle name="Comma 6 2 2 2 6 4 2" xfId="48463" xr:uid="{A3A09D63-5F19-4522-A3E5-CB98C556271B}"/>
    <cellStyle name="Comma 6 2 2 2 6 5" xfId="33053" xr:uid="{6F2ECCE4-9B56-422E-B656-E08133A0AE68}"/>
    <cellStyle name="Comma 6 2 2 2 7" xfId="4130" xr:uid="{B5EF6580-10DB-4961-B7EB-C9ADCF7E2C2E}"/>
    <cellStyle name="Comma 6 2 2 2 7 2" xfId="11941" xr:uid="{19D456B9-0D20-4196-8383-99DA95904534}"/>
    <cellStyle name="Comma 6 2 2 2 7 2 2" xfId="27352" xr:uid="{50F52661-AD09-4BEE-8E2C-92600762BB60}"/>
    <cellStyle name="Comma 6 2 2 2 7 2 2 2" xfId="58176" xr:uid="{52C2FEC0-D54A-4769-B687-51F7104A9412}"/>
    <cellStyle name="Comma 6 2 2 2 7 2 3" xfId="42766" xr:uid="{7ECC693D-68F0-4EAE-82C8-132CD9D7EDD2}"/>
    <cellStyle name="Comma 6 2 2 2 7 3" xfId="19543" xr:uid="{81767B66-7897-4792-8F49-45E00C9614A8}"/>
    <cellStyle name="Comma 6 2 2 2 7 3 2" xfId="50367" xr:uid="{3EDD4E34-91E0-482F-800E-98291EE6C66C}"/>
    <cellStyle name="Comma 6 2 2 2 7 4" xfId="34957" xr:uid="{5B993971-8C68-46FE-AD8A-001722B614A1}"/>
    <cellStyle name="Comma 6 2 2 2 8" xfId="8138" xr:uid="{E4F9A549-2D60-4176-9043-8CC629E2A23E}"/>
    <cellStyle name="Comma 6 2 2 2 8 2" xfId="23549" xr:uid="{2FA2BAF1-E2EB-4C51-8E89-5F6BEDFD88A7}"/>
    <cellStyle name="Comma 6 2 2 2 8 2 2" xfId="54373" xr:uid="{8E7F0EDA-1B70-4C52-BB99-F7832601E8B5}"/>
    <cellStyle name="Comma 6 2 2 2 8 3" xfId="38963" xr:uid="{DB463CDD-2131-4827-BFB8-D02A8330EE9F}"/>
    <cellStyle name="Comma 6 2 2 2 9" xfId="7929" xr:uid="{830A5739-E32B-4ED7-A195-8B15713B50AD}"/>
    <cellStyle name="Comma 6 2 2 2 9 2" xfId="23340" xr:uid="{5FCEB372-7D5B-49A3-87AF-DCAFAB847694}"/>
    <cellStyle name="Comma 6 2 2 2 9 2 2" xfId="54164" xr:uid="{5FD113F2-EC1B-41E6-9BD2-8FE43212ADFF}"/>
    <cellStyle name="Comma 6 2 2 2 9 3" xfId="38754" xr:uid="{55E808C0-B2E2-4A6B-ADCE-C27F940E70E9}"/>
    <cellStyle name="Comma 6 2 2 3" xfId="667" xr:uid="{87919EA6-A001-4DBA-A6B5-B743B4A9C198}"/>
    <cellStyle name="Comma 6 2 2 3 2" xfId="1300" xr:uid="{143428F9-9105-4979-A2AE-0CB5A1AB1BE5}"/>
    <cellStyle name="Comma 6 2 2 3 2 2" xfId="3199" xr:uid="{682B55FD-D20C-445F-A7A0-41E632734874}"/>
    <cellStyle name="Comma 6 2 2 3 2 2 2" xfId="7002" xr:uid="{D5E7C17D-7052-45BF-82F5-39F534D2EEF1}"/>
    <cellStyle name="Comma 6 2 2 3 2 2 2 2" xfId="14813" xr:uid="{1F07BF6C-6BB3-49D2-87C4-2A51821ACA0B}"/>
    <cellStyle name="Comma 6 2 2 3 2 2 2 2 2" xfId="30224" xr:uid="{3AA92DFB-F24C-4E59-A8CD-0560715267D9}"/>
    <cellStyle name="Comma 6 2 2 3 2 2 2 2 2 2" xfId="61048" xr:uid="{24AA804D-CD8F-4D7D-B0D7-509576B703B1}"/>
    <cellStyle name="Comma 6 2 2 3 2 2 2 2 3" xfId="45638" xr:uid="{3CC688B6-29E1-4C9B-8959-4BDF01290224}"/>
    <cellStyle name="Comma 6 2 2 3 2 2 2 3" xfId="22415" xr:uid="{23C69886-ABAD-49CD-811F-8A99AEF48EE2}"/>
    <cellStyle name="Comma 6 2 2 3 2 2 2 3 2" xfId="53239" xr:uid="{BA120C17-8AA2-4FD3-B10E-A66872966BDB}"/>
    <cellStyle name="Comma 6 2 2 3 2 2 2 4" xfId="37829" xr:uid="{7C079929-0C95-4729-A2EE-89DAB74B987D}"/>
    <cellStyle name="Comma 6 2 2 3 2 2 3" xfId="11010" xr:uid="{2F45188C-A109-4873-98CC-AD4A22996001}"/>
    <cellStyle name="Comma 6 2 2 3 2 2 3 2" xfId="26421" xr:uid="{1560623D-E185-4949-8913-7C4C919D015B}"/>
    <cellStyle name="Comma 6 2 2 3 2 2 3 2 2" xfId="57245" xr:uid="{EC9492C8-73E0-403C-8BE0-1924DE1C119A}"/>
    <cellStyle name="Comma 6 2 2 3 2 2 3 3" xfId="41835" xr:uid="{68A8EB6C-945A-4DD9-8471-5A9C8AC06890}"/>
    <cellStyle name="Comma 6 2 2 3 2 2 4" xfId="18612" xr:uid="{9FF93DFD-FBB2-42D4-B522-1A72CA7EA860}"/>
    <cellStyle name="Comma 6 2 2 3 2 2 4 2" xfId="49436" xr:uid="{2839E312-D172-43FA-A6D5-A6C385B57CF0}"/>
    <cellStyle name="Comma 6 2 2 3 2 2 5" xfId="34026" xr:uid="{190CE533-22B4-4FE3-854F-1609A15AE41E}"/>
    <cellStyle name="Comma 6 2 2 3 2 3" xfId="5103" xr:uid="{257C0F16-A9A6-4C85-B704-F7FE0563FE9E}"/>
    <cellStyle name="Comma 6 2 2 3 2 3 2" xfId="12914" xr:uid="{838C5FA7-EA1D-43E8-8693-FA7A6FFABD85}"/>
    <cellStyle name="Comma 6 2 2 3 2 3 2 2" xfId="28325" xr:uid="{68F52F38-3908-4246-8F69-8A7907DD0AFB}"/>
    <cellStyle name="Comma 6 2 2 3 2 3 2 2 2" xfId="59149" xr:uid="{8A95B5E7-A035-42CE-8205-140E410E6640}"/>
    <cellStyle name="Comma 6 2 2 3 2 3 2 3" xfId="43739" xr:uid="{CC8F6A9A-91E9-461E-BF04-FE6EFDAA64C9}"/>
    <cellStyle name="Comma 6 2 2 3 2 3 3" xfId="20516" xr:uid="{F0D929E4-E3E1-45C9-B459-EBD39F685A2B}"/>
    <cellStyle name="Comma 6 2 2 3 2 3 3 2" xfId="51340" xr:uid="{EC638732-D1EB-414E-9D3C-2AE9F856E732}"/>
    <cellStyle name="Comma 6 2 2 3 2 3 4" xfId="35930" xr:uid="{CAC10CF5-D10F-4A7E-8DED-5ADC492AFEDE}"/>
    <cellStyle name="Comma 6 2 2 3 2 4" xfId="9111" xr:uid="{76F22246-E03F-4F9C-9F8D-3E889307E2F0}"/>
    <cellStyle name="Comma 6 2 2 3 2 4 2" xfId="24522" xr:uid="{C938A829-B15E-4619-9FDE-A9675C7A54E8}"/>
    <cellStyle name="Comma 6 2 2 3 2 4 2 2" xfId="55346" xr:uid="{6EB296E3-C3E6-4154-81C8-88B22AE65076}"/>
    <cellStyle name="Comma 6 2 2 3 2 4 3" xfId="39936" xr:uid="{20B0C0E6-5A7C-4AFC-B4B2-B943428F5237}"/>
    <cellStyle name="Comma 6 2 2 3 2 5" xfId="16713" xr:uid="{0CE0BD06-1D72-45FA-BE25-4E3D0A2B9A03}"/>
    <cellStyle name="Comma 6 2 2 3 2 5 2" xfId="47537" xr:uid="{49D26A4E-320A-4AA6-9D83-01218259C5BE}"/>
    <cellStyle name="Comma 6 2 2 3 2 6" xfId="32127" xr:uid="{5BC801C6-D22C-477D-AE89-B6DB53E0DC83}"/>
    <cellStyle name="Comma 6 2 2 3 3" xfId="1933" xr:uid="{DBC7926B-764E-4400-90A6-960C7FA875D7}"/>
    <cellStyle name="Comma 6 2 2 3 3 2" xfId="3832" xr:uid="{531FF243-71EA-4D28-AA1B-0FFE531660EE}"/>
    <cellStyle name="Comma 6 2 2 3 3 2 2" xfId="7635" xr:uid="{508B6197-495B-4A2C-8415-28435A7FC8CF}"/>
    <cellStyle name="Comma 6 2 2 3 3 2 2 2" xfId="15446" xr:uid="{CD53C922-D54F-4045-AF7E-CC57D491DE4B}"/>
    <cellStyle name="Comma 6 2 2 3 3 2 2 2 2" xfId="30857" xr:uid="{33EC2117-CC15-4400-87AE-F21219534F80}"/>
    <cellStyle name="Comma 6 2 2 3 3 2 2 2 2 2" xfId="61681" xr:uid="{6344B597-9ED4-4F2F-9408-1CD58955D980}"/>
    <cellStyle name="Comma 6 2 2 3 3 2 2 2 3" xfId="46271" xr:uid="{D42B3408-48E8-456F-914A-0AEAC070580D}"/>
    <cellStyle name="Comma 6 2 2 3 3 2 2 3" xfId="23048" xr:uid="{75369BF4-F066-489F-9F5B-C74824BFFB5F}"/>
    <cellStyle name="Comma 6 2 2 3 3 2 2 3 2" xfId="53872" xr:uid="{AE25494C-3F92-4306-8478-092064AE648C}"/>
    <cellStyle name="Comma 6 2 2 3 3 2 2 4" xfId="38462" xr:uid="{667D6D16-1DBB-48B1-8CBD-8EAA95A17359}"/>
    <cellStyle name="Comma 6 2 2 3 3 2 3" xfId="11643" xr:uid="{3338B5EF-E164-4BD9-9BB6-0A7425FFDD85}"/>
    <cellStyle name="Comma 6 2 2 3 3 2 3 2" xfId="27054" xr:uid="{5B113A3B-469B-44B5-982F-06C456C2A911}"/>
    <cellStyle name="Comma 6 2 2 3 3 2 3 2 2" xfId="57878" xr:uid="{FCE3E757-1B71-4809-8104-55B8A60E43E0}"/>
    <cellStyle name="Comma 6 2 2 3 3 2 3 3" xfId="42468" xr:uid="{80676E97-B06D-465E-9779-4BDE9E51F842}"/>
    <cellStyle name="Comma 6 2 2 3 3 2 4" xfId="19245" xr:uid="{FD5BB668-74F3-4AA6-A8E8-02CCB402E726}"/>
    <cellStyle name="Comma 6 2 2 3 3 2 4 2" xfId="50069" xr:uid="{DD1BA4EF-DA00-4CD3-99A5-2B420237C52C}"/>
    <cellStyle name="Comma 6 2 2 3 3 2 5" xfId="34659" xr:uid="{46FC30C0-A6DF-477B-B15D-3ACDD37FBC27}"/>
    <cellStyle name="Comma 6 2 2 3 3 3" xfId="5736" xr:uid="{A4A578D8-60D9-4F0E-BB87-C240E977ED52}"/>
    <cellStyle name="Comma 6 2 2 3 3 3 2" xfId="13547" xr:uid="{12967BE8-8237-4F4A-B4CD-EB61A063BB4E}"/>
    <cellStyle name="Comma 6 2 2 3 3 3 2 2" xfId="28958" xr:uid="{9386F326-0C03-48DA-A897-D7A4A2B612C9}"/>
    <cellStyle name="Comma 6 2 2 3 3 3 2 2 2" xfId="59782" xr:uid="{E12966E6-649F-4BA0-8863-181788087D62}"/>
    <cellStyle name="Comma 6 2 2 3 3 3 2 3" xfId="44372" xr:uid="{0E7F1EFC-EA7B-4D3F-982C-D8D4BBBB1758}"/>
    <cellStyle name="Comma 6 2 2 3 3 3 3" xfId="21149" xr:uid="{EE6541E5-71DA-4BEC-ACF7-FC7CF39B56DA}"/>
    <cellStyle name="Comma 6 2 2 3 3 3 3 2" xfId="51973" xr:uid="{5B072E8D-B6F0-4C03-BD77-5A1E020EAA77}"/>
    <cellStyle name="Comma 6 2 2 3 3 3 4" xfId="36563" xr:uid="{F636CE6A-E474-4BDF-9247-8DE154DD1136}"/>
    <cellStyle name="Comma 6 2 2 3 3 4" xfId="9744" xr:uid="{FFEAF811-D64E-48A6-B56C-BCD43F106B18}"/>
    <cellStyle name="Comma 6 2 2 3 3 4 2" xfId="25155" xr:uid="{7006B75E-C758-4AA4-874B-44928D8CF919}"/>
    <cellStyle name="Comma 6 2 2 3 3 4 2 2" xfId="55979" xr:uid="{8ECF7C42-96FF-43AA-A256-D76AAD0F0023}"/>
    <cellStyle name="Comma 6 2 2 3 3 4 3" xfId="40569" xr:uid="{CD004A1D-3662-4C4C-B7A1-D9FCC70C1E48}"/>
    <cellStyle name="Comma 6 2 2 3 3 5" xfId="17346" xr:uid="{952C50C3-F1A2-4DE6-94F6-18237970D8F7}"/>
    <cellStyle name="Comma 6 2 2 3 3 5 2" xfId="48170" xr:uid="{AFD8A78C-3775-4E1A-B98D-E44AA4F13AE2}"/>
    <cellStyle name="Comma 6 2 2 3 3 6" xfId="32760" xr:uid="{735220E4-090A-434B-A9BE-3B7B0540D427}"/>
    <cellStyle name="Comma 6 2 2 3 4" xfId="2566" xr:uid="{6FF28D15-1759-45E0-8322-4559DCD4674B}"/>
    <cellStyle name="Comma 6 2 2 3 4 2" xfId="6369" xr:uid="{A84320D9-35D3-419E-9E20-5C324DC2931D}"/>
    <cellStyle name="Comma 6 2 2 3 4 2 2" xfId="14180" xr:uid="{1763CD30-5B2D-4371-81C7-8E079FD8C5CE}"/>
    <cellStyle name="Comma 6 2 2 3 4 2 2 2" xfId="29591" xr:uid="{12458388-7AC8-4B39-B428-E0B6EAD77DB0}"/>
    <cellStyle name="Comma 6 2 2 3 4 2 2 2 2" xfId="60415" xr:uid="{4FFB0763-50A5-4A3C-BF89-9FB94CB3E159}"/>
    <cellStyle name="Comma 6 2 2 3 4 2 2 3" xfId="45005" xr:uid="{F1D1BA79-6602-4A16-959B-5605E73A579F}"/>
    <cellStyle name="Comma 6 2 2 3 4 2 3" xfId="21782" xr:uid="{32B0E5F5-ECC2-44AE-B9B3-A79FB2E34D4C}"/>
    <cellStyle name="Comma 6 2 2 3 4 2 3 2" xfId="52606" xr:uid="{9D4E57C7-C3A0-4024-AD55-18C1145F1EB5}"/>
    <cellStyle name="Comma 6 2 2 3 4 2 4" xfId="37196" xr:uid="{7307EEDE-1E10-4344-B4BA-88DC9D192812}"/>
    <cellStyle name="Comma 6 2 2 3 4 3" xfId="10377" xr:uid="{008D63BE-9C2C-4FBB-A7BF-16714C81FBE2}"/>
    <cellStyle name="Comma 6 2 2 3 4 3 2" xfId="25788" xr:uid="{12998E75-5B4F-4F99-8BAC-F2D4370E9D5E}"/>
    <cellStyle name="Comma 6 2 2 3 4 3 2 2" xfId="56612" xr:uid="{14270232-D860-4BE4-96AC-991D909C0BF9}"/>
    <cellStyle name="Comma 6 2 2 3 4 3 3" xfId="41202" xr:uid="{13540AB6-FA5C-4EC6-9FB0-9A4A5DEC18B2}"/>
    <cellStyle name="Comma 6 2 2 3 4 4" xfId="17979" xr:uid="{7B461333-D0E3-4F83-B4D1-F87D9B33805C}"/>
    <cellStyle name="Comma 6 2 2 3 4 4 2" xfId="48803" xr:uid="{62B4F0EA-4246-4C7B-93BC-B41F200A85F3}"/>
    <cellStyle name="Comma 6 2 2 3 4 5" xfId="33393" xr:uid="{262129DD-EF56-437B-96F7-6FC1E6C0F281}"/>
    <cellStyle name="Comma 6 2 2 3 5" xfId="4470" xr:uid="{456BABB1-49FD-4F0C-AF9D-34D966E084E3}"/>
    <cellStyle name="Comma 6 2 2 3 5 2" xfId="12281" xr:uid="{88A48F78-AFCF-414B-882A-F1A2A1941FF4}"/>
    <cellStyle name="Comma 6 2 2 3 5 2 2" xfId="27692" xr:uid="{F3A3D6D1-30AF-46A9-9697-FA994BBC0246}"/>
    <cellStyle name="Comma 6 2 2 3 5 2 2 2" xfId="58516" xr:uid="{69167116-9E59-40E3-ABF6-2B98ADCB735D}"/>
    <cellStyle name="Comma 6 2 2 3 5 2 3" xfId="43106" xr:uid="{CE664733-0B09-4550-A04E-622B36E0B50A}"/>
    <cellStyle name="Comma 6 2 2 3 5 3" xfId="19883" xr:uid="{F3E7BD72-A556-4FF5-A22F-65416348C779}"/>
    <cellStyle name="Comma 6 2 2 3 5 3 2" xfId="50707" xr:uid="{02CD8DF0-F258-475D-88B1-419F702A5393}"/>
    <cellStyle name="Comma 6 2 2 3 5 4" xfId="35297" xr:uid="{94D47579-3433-4E2C-952A-621FE22E5E4D}"/>
    <cellStyle name="Comma 6 2 2 3 6" xfId="8478" xr:uid="{6080A0C9-7D4F-4A20-B281-C151E566AA91}"/>
    <cellStyle name="Comma 6 2 2 3 6 2" xfId="23889" xr:uid="{64BCBA56-DCA6-45A8-8B33-C4F7539E60FC}"/>
    <cellStyle name="Comma 6 2 2 3 6 2 2" xfId="54713" xr:uid="{3F4EEECC-C091-4266-AFDB-8C9248684DE5}"/>
    <cellStyle name="Comma 6 2 2 3 6 3" xfId="39303" xr:uid="{9D3697A1-6150-47AE-9F74-24E8B7A60F65}"/>
    <cellStyle name="Comma 6 2 2 3 7" xfId="16080" xr:uid="{BA2CBA30-9E6A-4354-B60B-520E89274D80}"/>
    <cellStyle name="Comma 6 2 2 3 7 2" xfId="46904" xr:uid="{340F6B26-C0E5-4857-97EB-3BE13D6FF687}"/>
    <cellStyle name="Comma 6 2 2 3 8" xfId="31494" xr:uid="{DD037A45-7FA4-4EB4-9D5F-25DA1FE08893}"/>
    <cellStyle name="Comma 6 2 2 4" xfId="458" xr:uid="{062A7EF1-6843-4603-BF0C-5A8905B58589}"/>
    <cellStyle name="Comma 6 2 2 4 2" xfId="1091" xr:uid="{138FA0FC-83C1-47A2-AEDF-A893305D159F}"/>
    <cellStyle name="Comma 6 2 2 4 2 2" xfId="2990" xr:uid="{3A8654B4-B05A-4EA6-A9FA-4328F3BAFC81}"/>
    <cellStyle name="Comma 6 2 2 4 2 2 2" xfId="6793" xr:uid="{2A8E33CF-C721-43B2-8852-0F717BA0A1B7}"/>
    <cellStyle name="Comma 6 2 2 4 2 2 2 2" xfId="14604" xr:uid="{494F6EFB-1446-4333-81B0-7A61E56B2778}"/>
    <cellStyle name="Comma 6 2 2 4 2 2 2 2 2" xfId="30015" xr:uid="{38DE28E6-B39D-411B-B0B2-F176A12262DC}"/>
    <cellStyle name="Comma 6 2 2 4 2 2 2 2 2 2" xfId="60839" xr:uid="{1BAF97EE-89C0-4841-B466-A0221CA31511}"/>
    <cellStyle name="Comma 6 2 2 4 2 2 2 2 3" xfId="45429" xr:uid="{5B3010D2-E38A-4D49-AF59-3137DEE89685}"/>
    <cellStyle name="Comma 6 2 2 4 2 2 2 3" xfId="22206" xr:uid="{860CEA47-79B9-4F9A-A4B1-002554EC0A2C}"/>
    <cellStyle name="Comma 6 2 2 4 2 2 2 3 2" xfId="53030" xr:uid="{DA42EFE7-18C0-42A7-BA9B-2F68DA4334C9}"/>
    <cellStyle name="Comma 6 2 2 4 2 2 2 4" xfId="37620" xr:uid="{26378CC7-D776-4C76-BAB0-0008B9A96153}"/>
    <cellStyle name="Comma 6 2 2 4 2 2 3" xfId="10801" xr:uid="{E6C4E4A2-C914-4860-AA9D-1C040C61441B}"/>
    <cellStyle name="Comma 6 2 2 4 2 2 3 2" xfId="26212" xr:uid="{708B69E0-73CB-449F-8B84-94D898104A8D}"/>
    <cellStyle name="Comma 6 2 2 4 2 2 3 2 2" xfId="57036" xr:uid="{9083893F-D7C4-4C73-B177-BB29C6778E41}"/>
    <cellStyle name="Comma 6 2 2 4 2 2 3 3" xfId="41626" xr:uid="{1792E40F-8220-4E5B-95CE-93FA0FF20CA7}"/>
    <cellStyle name="Comma 6 2 2 4 2 2 4" xfId="18403" xr:uid="{D7632279-2AE7-476D-9855-B3B891A1C5B4}"/>
    <cellStyle name="Comma 6 2 2 4 2 2 4 2" xfId="49227" xr:uid="{C056D787-FD0E-40A5-BD1D-DE624974B622}"/>
    <cellStyle name="Comma 6 2 2 4 2 2 5" xfId="33817" xr:uid="{7816CB94-3D75-47B0-9D19-038ED98A5609}"/>
    <cellStyle name="Comma 6 2 2 4 2 3" xfId="4894" xr:uid="{6E373A2A-0BF2-4A2F-A479-24CE14333A6D}"/>
    <cellStyle name="Comma 6 2 2 4 2 3 2" xfId="12705" xr:uid="{1CB780E6-66E8-4522-8887-CFEA9EEA0FBD}"/>
    <cellStyle name="Comma 6 2 2 4 2 3 2 2" xfId="28116" xr:uid="{7F1EAC88-C0F2-442A-BF9E-706F9F92DAB8}"/>
    <cellStyle name="Comma 6 2 2 4 2 3 2 2 2" xfId="58940" xr:uid="{3DF59666-3F94-4294-A9A9-276B784CFC82}"/>
    <cellStyle name="Comma 6 2 2 4 2 3 2 3" xfId="43530" xr:uid="{7717FF93-5678-477F-8859-D72D5E0B6039}"/>
    <cellStyle name="Comma 6 2 2 4 2 3 3" xfId="20307" xr:uid="{791CD59D-7EE5-4F18-B877-E4901C530EB4}"/>
    <cellStyle name="Comma 6 2 2 4 2 3 3 2" xfId="51131" xr:uid="{F72BADD2-E5D0-410E-8B4A-DC4A7F560B21}"/>
    <cellStyle name="Comma 6 2 2 4 2 3 4" xfId="35721" xr:uid="{0132D5C1-A4B6-4EC1-8A89-1A2849C8973E}"/>
    <cellStyle name="Comma 6 2 2 4 2 4" xfId="8902" xr:uid="{BA051813-32B0-41DB-83F4-A6B1834B281B}"/>
    <cellStyle name="Comma 6 2 2 4 2 4 2" xfId="24313" xr:uid="{90DBAC37-4155-4A7A-9069-04A042695229}"/>
    <cellStyle name="Comma 6 2 2 4 2 4 2 2" xfId="55137" xr:uid="{7360EC10-5BAF-4AF0-81B2-49EE642BAF57}"/>
    <cellStyle name="Comma 6 2 2 4 2 4 3" xfId="39727" xr:uid="{1EA0CFB4-1133-4A5E-9552-B8461753883D}"/>
    <cellStyle name="Comma 6 2 2 4 2 5" xfId="16504" xr:uid="{1A9D2E90-261C-4F87-9814-16239B1A6413}"/>
    <cellStyle name="Comma 6 2 2 4 2 5 2" xfId="47328" xr:uid="{FEBEE3AA-F0F6-4A59-9AF3-95F4E4446C96}"/>
    <cellStyle name="Comma 6 2 2 4 2 6" xfId="31918" xr:uid="{F1E514D3-818F-49BE-8445-36F69D387B69}"/>
    <cellStyle name="Comma 6 2 2 4 3" xfId="1724" xr:uid="{D4EE2B47-AD95-4D06-9A87-3461BD61B71B}"/>
    <cellStyle name="Comma 6 2 2 4 3 2" xfId="3623" xr:uid="{969E2D0E-4CB7-41CF-8C68-C82539F5B5E5}"/>
    <cellStyle name="Comma 6 2 2 4 3 2 2" xfId="7426" xr:uid="{4B3145A6-8ABF-453B-A3B0-749932BBB10C}"/>
    <cellStyle name="Comma 6 2 2 4 3 2 2 2" xfId="15237" xr:uid="{16D1E5E1-03D8-4ED4-9A50-9088C4F79053}"/>
    <cellStyle name="Comma 6 2 2 4 3 2 2 2 2" xfId="30648" xr:uid="{FFE86CAF-5349-4370-8002-B79E6B0BD10C}"/>
    <cellStyle name="Comma 6 2 2 4 3 2 2 2 2 2" xfId="61472" xr:uid="{758D6C88-C705-4AF3-B358-2F56C6B53577}"/>
    <cellStyle name="Comma 6 2 2 4 3 2 2 2 3" xfId="46062" xr:uid="{EA51FBEE-7780-46A7-AA35-3241BD140F40}"/>
    <cellStyle name="Comma 6 2 2 4 3 2 2 3" xfId="22839" xr:uid="{4AD25840-B950-4B02-8A36-EEB2D6667379}"/>
    <cellStyle name="Comma 6 2 2 4 3 2 2 3 2" xfId="53663" xr:uid="{FE1D2829-115B-48F0-BFF1-F72D7C3ACF02}"/>
    <cellStyle name="Comma 6 2 2 4 3 2 2 4" xfId="38253" xr:uid="{757E1869-AF69-48E2-B5E1-BDDC22C0A04B}"/>
    <cellStyle name="Comma 6 2 2 4 3 2 3" xfId="11434" xr:uid="{276B2DA0-C174-4957-8C6F-69D13D515AD8}"/>
    <cellStyle name="Comma 6 2 2 4 3 2 3 2" xfId="26845" xr:uid="{85BD2FCE-B564-4021-A323-A55B4EAF588E}"/>
    <cellStyle name="Comma 6 2 2 4 3 2 3 2 2" xfId="57669" xr:uid="{6D1D4DFF-66E7-4F33-A049-7A492310BBF0}"/>
    <cellStyle name="Comma 6 2 2 4 3 2 3 3" xfId="42259" xr:uid="{7ECEA8C3-26D0-446E-8DDF-95BBDCC07D7D}"/>
    <cellStyle name="Comma 6 2 2 4 3 2 4" xfId="19036" xr:uid="{773386FC-0218-420B-BE64-7613D5A714DF}"/>
    <cellStyle name="Comma 6 2 2 4 3 2 4 2" xfId="49860" xr:uid="{C103BEAE-0DE2-451F-BC70-61C3F4E58AB1}"/>
    <cellStyle name="Comma 6 2 2 4 3 2 5" xfId="34450" xr:uid="{7A141838-3F09-49C0-B191-C9FB468E2416}"/>
    <cellStyle name="Comma 6 2 2 4 3 3" xfId="5527" xr:uid="{EA89C2A9-E382-4308-8CD4-1A6884502F76}"/>
    <cellStyle name="Comma 6 2 2 4 3 3 2" xfId="13338" xr:uid="{F569255E-59CB-4F45-B357-20FECA0F9ECD}"/>
    <cellStyle name="Comma 6 2 2 4 3 3 2 2" xfId="28749" xr:uid="{50D9DA87-2FEC-449D-8857-39D09D1355BF}"/>
    <cellStyle name="Comma 6 2 2 4 3 3 2 2 2" xfId="59573" xr:uid="{0B6FF11B-884C-42B5-98F7-F39FCD1FD266}"/>
    <cellStyle name="Comma 6 2 2 4 3 3 2 3" xfId="44163" xr:uid="{6868F27C-0234-48E8-BC54-D8CBB809673E}"/>
    <cellStyle name="Comma 6 2 2 4 3 3 3" xfId="20940" xr:uid="{4386FCD5-D0D0-4DE1-A163-550E5327999A}"/>
    <cellStyle name="Comma 6 2 2 4 3 3 3 2" xfId="51764" xr:uid="{2B794225-E47D-4A43-8059-9CC5FE7F4EB6}"/>
    <cellStyle name="Comma 6 2 2 4 3 3 4" xfId="36354" xr:uid="{9463113A-5526-472C-A803-6F19A1AB05EF}"/>
    <cellStyle name="Comma 6 2 2 4 3 4" xfId="9535" xr:uid="{D0E05847-5BD4-4CB0-8DEB-81C86597CCD2}"/>
    <cellStyle name="Comma 6 2 2 4 3 4 2" xfId="24946" xr:uid="{49A7C252-17F4-4B11-8C16-67261A2B9357}"/>
    <cellStyle name="Comma 6 2 2 4 3 4 2 2" xfId="55770" xr:uid="{54C9DDFA-1875-4ED7-9279-573EA8165A11}"/>
    <cellStyle name="Comma 6 2 2 4 3 4 3" xfId="40360" xr:uid="{BC1C9AB2-47D3-44FE-9FCC-13D6632E33A7}"/>
    <cellStyle name="Comma 6 2 2 4 3 5" xfId="17137" xr:uid="{755BD2A3-CED6-477E-9009-5FFDCD5F1BC4}"/>
    <cellStyle name="Comma 6 2 2 4 3 5 2" xfId="47961" xr:uid="{9F4EE1F8-E291-4416-95D7-265C913A54C7}"/>
    <cellStyle name="Comma 6 2 2 4 3 6" xfId="32551" xr:uid="{C65EFB3C-2E56-4BED-8AAA-C3F33E966D3E}"/>
    <cellStyle name="Comma 6 2 2 4 4" xfId="2357" xr:uid="{43D87B5F-4033-4FCE-87FD-59A9112B72D0}"/>
    <cellStyle name="Comma 6 2 2 4 4 2" xfId="6160" xr:uid="{87EAD124-49E8-45A0-B4A2-27EB2085711F}"/>
    <cellStyle name="Comma 6 2 2 4 4 2 2" xfId="13971" xr:uid="{A08365F2-62E7-4A15-AEDA-52B04864ED41}"/>
    <cellStyle name="Comma 6 2 2 4 4 2 2 2" xfId="29382" xr:uid="{6AC636E7-ACE1-4FF6-8D23-0E7120265E45}"/>
    <cellStyle name="Comma 6 2 2 4 4 2 2 2 2" xfId="60206" xr:uid="{E4941FB4-1DBF-46C7-BF85-53204A13BDE9}"/>
    <cellStyle name="Comma 6 2 2 4 4 2 2 3" xfId="44796" xr:uid="{DBDA3B0A-9DAA-4DB4-99B9-A768E4D5331F}"/>
    <cellStyle name="Comma 6 2 2 4 4 2 3" xfId="21573" xr:uid="{CA1F9512-9EE3-4B79-AB72-B90E9EBF8263}"/>
    <cellStyle name="Comma 6 2 2 4 4 2 3 2" xfId="52397" xr:uid="{4FD5D947-51CA-4F48-8025-175A529B7A1A}"/>
    <cellStyle name="Comma 6 2 2 4 4 2 4" xfId="36987" xr:uid="{B949481D-8390-42BA-AE69-445A9AC0A6E4}"/>
    <cellStyle name="Comma 6 2 2 4 4 3" xfId="10168" xr:uid="{56D3BB86-222F-451A-9A93-7FCED0C7B934}"/>
    <cellStyle name="Comma 6 2 2 4 4 3 2" xfId="25579" xr:uid="{AA242B98-F81C-434D-9C1A-1A2191F5260B}"/>
    <cellStyle name="Comma 6 2 2 4 4 3 2 2" xfId="56403" xr:uid="{88760C48-BDE9-4333-93AF-7410321B4646}"/>
    <cellStyle name="Comma 6 2 2 4 4 3 3" xfId="40993" xr:uid="{7AF7D47D-BB0C-441D-AEBB-F8C16EA1FF7B}"/>
    <cellStyle name="Comma 6 2 2 4 4 4" xfId="17770" xr:uid="{2133AA08-86A5-4E59-B392-D5FC70C8109A}"/>
    <cellStyle name="Comma 6 2 2 4 4 4 2" xfId="48594" xr:uid="{45AE8739-720F-4B2F-8605-A46E9A4389C9}"/>
    <cellStyle name="Comma 6 2 2 4 4 5" xfId="33184" xr:uid="{5854F6D4-D1C2-45C4-94D1-75E718FF4C20}"/>
    <cellStyle name="Comma 6 2 2 4 5" xfId="4261" xr:uid="{F6DAFF9E-FAD0-4550-8E2D-21D40617BEC2}"/>
    <cellStyle name="Comma 6 2 2 4 5 2" xfId="12072" xr:uid="{9599A9DD-3673-43A6-9C85-F7063923557B}"/>
    <cellStyle name="Comma 6 2 2 4 5 2 2" xfId="27483" xr:uid="{1AFB7D4D-A585-495F-ABF3-236490BA0DF7}"/>
    <cellStyle name="Comma 6 2 2 4 5 2 2 2" xfId="58307" xr:uid="{CCB80071-A3B2-40BB-AA69-3BDF3248D03D}"/>
    <cellStyle name="Comma 6 2 2 4 5 2 3" xfId="42897" xr:uid="{682A5EA0-0A0A-404A-8356-20D87490788A}"/>
    <cellStyle name="Comma 6 2 2 4 5 3" xfId="19674" xr:uid="{CAF7E1F5-C348-4E6A-AB3C-D72E235E1DF5}"/>
    <cellStyle name="Comma 6 2 2 4 5 3 2" xfId="50498" xr:uid="{1A14B6E1-623D-4900-B04C-46641AFB206A}"/>
    <cellStyle name="Comma 6 2 2 4 5 4" xfId="35088" xr:uid="{062A098E-488C-457E-921F-B49D8C39A573}"/>
    <cellStyle name="Comma 6 2 2 4 6" xfId="8269" xr:uid="{66F3DBC4-DFEA-4CC0-998C-19199A8534F1}"/>
    <cellStyle name="Comma 6 2 2 4 6 2" xfId="23680" xr:uid="{DC74AA21-DCEE-4F60-8E6B-E146401AB2E8}"/>
    <cellStyle name="Comma 6 2 2 4 6 2 2" xfId="54504" xr:uid="{20EC6726-2D48-4CD5-A105-F4E737370EF6}"/>
    <cellStyle name="Comma 6 2 2 4 6 3" xfId="39094" xr:uid="{A218481E-F0FC-49EE-A6D4-AF21BEFA661D}"/>
    <cellStyle name="Comma 6 2 2 4 7" xfId="15871" xr:uid="{3AFF8E89-A9AF-4522-A635-160BF57610CC}"/>
    <cellStyle name="Comma 6 2 2 4 7 2" xfId="46695" xr:uid="{3C494B55-0E6C-461C-91D0-921B239B65C9}"/>
    <cellStyle name="Comma 6 2 2 4 8" xfId="31285" xr:uid="{507274EE-7E18-4CF8-915E-D3D4CAEA606B}"/>
    <cellStyle name="Comma 6 2 2 5" xfId="878" xr:uid="{04B83B0D-2B00-48B7-8D37-F43D1527012A}"/>
    <cellStyle name="Comma 6 2 2 5 2" xfId="2777" xr:uid="{65937749-7AB9-4B23-A75E-279E9055E754}"/>
    <cellStyle name="Comma 6 2 2 5 2 2" xfId="6580" xr:uid="{F303AF32-EDF4-4BB6-A98B-C4F38A0EE2DB}"/>
    <cellStyle name="Comma 6 2 2 5 2 2 2" xfId="14391" xr:uid="{066E732A-0E26-4DED-A5C8-149F21B4C189}"/>
    <cellStyle name="Comma 6 2 2 5 2 2 2 2" xfId="29802" xr:uid="{BF66297E-EA05-48FC-8D7A-73752511EB1B}"/>
    <cellStyle name="Comma 6 2 2 5 2 2 2 2 2" xfId="60626" xr:uid="{B5A72122-CC5F-48B5-B934-84CD91D9A15F}"/>
    <cellStyle name="Comma 6 2 2 5 2 2 2 3" xfId="45216" xr:uid="{407D46BC-5CE0-4EF7-8CB9-9E996BB61106}"/>
    <cellStyle name="Comma 6 2 2 5 2 2 3" xfId="21993" xr:uid="{D90E5B32-0DAD-4F73-805A-CDDA332F7B87}"/>
    <cellStyle name="Comma 6 2 2 5 2 2 3 2" xfId="52817" xr:uid="{52F52F53-32B3-4426-870A-5C1FB5098221}"/>
    <cellStyle name="Comma 6 2 2 5 2 2 4" xfId="37407" xr:uid="{8EA792F6-D966-4F60-9187-C3B38094BFD5}"/>
    <cellStyle name="Comma 6 2 2 5 2 3" xfId="10588" xr:uid="{B703AEF8-9130-42ED-BEF1-1EFB0A600DCB}"/>
    <cellStyle name="Comma 6 2 2 5 2 3 2" xfId="25999" xr:uid="{010EB3D3-172A-4280-8C0A-686D28A93828}"/>
    <cellStyle name="Comma 6 2 2 5 2 3 2 2" xfId="56823" xr:uid="{8CA1AC14-2E68-49CA-A2BE-7D7F720E4844}"/>
    <cellStyle name="Comma 6 2 2 5 2 3 3" xfId="41413" xr:uid="{5EAF65C3-1632-4B7E-B55C-E6A76D16FC24}"/>
    <cellStyle name="Comma 6 2 2 5 2 4" xfId="18190" xr:uid="{8BD1A2D0-8C43-4471-AA07-1AFAE6C78810}"/>
    <cellStyle name="Comma 6 2 2 5 2 4 2" xfId="49014" xr:uid="{C8B2CDBB-A60B-41F6-ADDF-310F5CFF0D16}"/>
    <cellStyle name="Comma 6 2 2 5 2 5" xfId="33604" xr:uid="{C7B43202-6705-4705-9205-0DD801EB85F1}"/>
    <cellStyle name="Comma 6 2 2 5 3" xfId="4681" xr:uid="{120D46CB-795B-4D37-8BA4-5A75B48ABAA3}"/>
    <cellStyle name="Comma 6 2 2 5 3 2" xfId="12492" xr:uid="{E8FC0CDB-4E9A-4B73-B742-EF9B5BE78BCA}"/>
    <cellStyle name="Comma 6 2 2 5 3 2 2" xfId="27903" xr:uid="{58B660A6-249F-46C2-ADD2-76D6BD8603D2}"/>
    <cellStyle name="Comma 6 2 2 5 3 2 2 2" xfId="58727" xr:uid="{06D4947E-5FAF-4026-BA64-512631F4EAFC}"/>
    <cellStyle name="Comma 6 2 2 5 3 2 3" xfId="43317" xr:uid="{B0CF34D1-C63E-4A17-B4A8-16DFDA846FE2}"/>
    <cellStyle name="Comma 6 2 2 5 3 3" xfId="20094" xr:uid="{1C594FCD-B340-4BC6-B166-628037171396}"/>
    <cellStyle name="Comma 6 2 2 5 3 3 2" xfId="50918" xr:uid="{E4B8056B-2E36-46E9-9B05-CDA5DAA10D89}"/>
    <cellStyle name="Comma 6 2 2 5 3 4" xfId="35508" xr:uid="{D15B8FF9-A888-4E11-8D5D-C2BFA17D03C8}"/>
    <cellStyle name="Comma 6 2 2 5 4" xfId="8689" xr:uid="{79370EC9-5D3D-4011-815E-318146BAF766}"/>
    <cellStyle name="Comma 6 2 2 5 4 2" xfId="24100" xr:uid="{91314571-455D-4D35-A0DC-A3AB0461B0BF}"/>
    <cellStyle name="Comma 6 2 2 5 4 2 2" xfId="54924" xr:uid="{09907523-CB82-4435-844F-84BCF8B0BD24}"/>
    <cellStyle name="Comma 6 2 2 5 4 3" xfId="39514" xr:uid="{85E64EA2-C5E7-44E8-9D77-BF7D9A4F0A22}"/>
    <cellStyle name="Comma 6 2 2 5 5" xfId="16291" xr:uid="{6830ADFE-FD24-4D3A-BA8E-3C5E5E9EB570}"/>
    <cellStyle name="Comma 6 2 2 5 5 2" xfId="47115" xr:uid="{FB1AD7CF-C646-48F2-A90A-0C366834DF55}"/>
    <cellStyle name="Comma 6 2 2 5 6" xfId="31705" xr:uid="{2470427F-4291-4E9B-BE56-EDCB4DB646A8}"/>
    <cellStyle name="Comma 6 2 2 6" xfId="1511" xr:uid="{9ECD7E6E-285C-4763-AD0E-77BF1B0351AF}"/>
    <cellStyle name="Comma 6 2 2 6 2" xfId="3410" xr:uid="{6EC87237-3136-425A-8FE8-4A1A483537AA}"/>
    <cellStyle name="Comma 6 2 2 6 2 2" xfId="7213" xr:uid="{FF5A39BF-B457-48C4-966D-A0D4891FCD6E}"/>
    <cellStyle name="Comma 6 2 2 6 2 2 2" xfId="15024" xr:uid="{B66D2787-A4A6-433B-8348-B24F250B5A1B}"/>
    <cellStyle name="Comma 6 2 2 6 2 2 2 2" xfId="30435" xr:uid="{912EF646-5B75-45E0-9830-620A2C0149F3}"/>
    <cellStyle name="Comma 6 2 2 6 2 2 2 2 2" xfId="61259" xr:uid="{419CB148-2FB8-43B2-BBCF-64632A3E201F}"/>
    <cellStyle name="Comma 6 2 2 6 2 2 2 3" xfId="45849" xr:uid="{0251EF99-D842-405B-A4F6-71049022F0BE}"/>
    <cellStyle name="Comma 6 2 2 6 2 2 3" xfId="22626" xr:uid="{A9C8458F-A914-46F7-A299-D1A1E31CEDCF}"/>
    <cellStyle name="Comma 6 2 2 6 2 2 3 2" xfId="53450" xr:uid="{BE50C4BB-0E45-4A6C-A0DF-00ED89CE995E}"/>
    <cellStyle name="Comma 6 2 2 6 2 2 4" xfId="38040" xr:uid="{A8C781DB-8E9D-4321-B540-CFFF1070F4C4}"/>
    <cellStyle name="Comma 6 2 2 6 2 3" xfId="11221" xr:uid="{45EB4798-1550-4E24-8385-1DC9472374E7}"/>
    <cellStyle name="Comma 6 2 2 6 2 3 2" xfId="26632" xr:uid="{7CE537B6-CA2B-466B-AF5D-EED79ABF7B63}"/>
    <cellStyle name="Comma 6 2 2 6 2 3 2 2" xfId="57456" xr:uid="{669DD891-F4C4-41D5-8B4E-9B963C022538}"/>
    <cellStyle name="Comma 6 2 2 6 2 3 3" xfId="42046" xr:uid="{0C45AB08-3741-4C39-953B-77A9FA036729}"/>
    <cellStyle name="Comma 6 2 2 6 2 4" xfId="18823" xr:uid="{3D7302E9-B718-468F-B420-AC5029BA1F92}"/>
    <cellStyle name="Comma 6 2 2 6 2 4 2" xfId="49647" xr:uid="{25633C11-142E-4EA2-8C0C-1864D2E13A20}"/>
    <cellStyle name="Comma 6 2 2 6 2 5" xfId="34237" xr:uid="{1D486C62-20BB-4E6D-B654-6BD56E9212A6}"/>
    <cellStyle name="Comma 6 2 2 6 3" xfId="5314" xr:uid="{3E8EE463-2F2B-4ED6-9099-107D9410DC50}"/>
    <cellStyle name="Comma 6 2 2 6 3 2" xfId="13125" xr:uid="{DF73BAD5-822A-4D2E-B56E-B1F8D7E6EDDC}"/>
    <cellStyle name="Comma 6 2 2 6 3 2 2" xfId="28536" xr:uid="{65D4EAF5-6E77-4BD0-A706-5E3813B8350E}"/>
    <cellStyle name="Comma 6 2 2 6 3 2 2 2" xfId="59360" xr:uid="{90FF22C9-87B6-4063-B225-595CF0DAB3AC}"/>
    <cellStyle name="Comma 6 2 2 6 3 2 3" xfId="43950" xr:uid="{6E5E0520-AEAE-4153-BFEB-3BC3C1216D3E}"/>
    <cellStyle name="Comma 6 2 2 6 3 3" xfId="20727" xr:uid="{7016BCE5-993A-4664-9AA4-937CEF60F527}"/>
    <cellStyle name="Comma 6 2 2 6 3 3 2" xfId="51551" xr:uid="{C1AFD4AF-7BBD-4288-BA6D-E0A06728E6BA}"/>
    <cellStyle name="Comma 6 2 2 6 3 4" xfId="36141" xr:uid="{096C3340-EE2C-4518-9581-72F2E82ABB04}"/>
    <cellStyle name="Comma 6 2 2 6 4" xfId="9322" xr:uid="{CF26F42E-6BA4-49B1-A750-A7FF874BC767}"/>
    <cellStyle name="Comma 6 2 2 6 4 2" xfId="24733" xr:uid="{18D81ED6-878E-4BC6-BA6E-22CC6A871D9D}"/>
    <cellStyle name="Comma 6 2 2 6 4 2 2" xfId="55557" xr:uid="{C75EF834-D933-4EC3-9998-355DABF33420}"/>
    <cellStyle name="Comma 6 2 2 6 4 3" xfId="40147" xr:uid="{2A615FD5-57BB-40FD-801A-D519D1591BBB}"/>
    <cellStyle name="Comma 6 2 2 6 5" xfId="16924" xr:uid="{E8718322-2D74-4E1E-B3E5-DF1AC8D37DD0}"/>
    <cellStyle name="Comma 6 2 2 6 5 2" xfId="47748" xr:uid="{20897477-63F1-4259-A392-0C16FE3DAF34}"/>
    <cellStyle name="Comma 6 2 2 6 6" xfId="32338" xr:uid="{A6A6BDF2-B8E9-4E06-AA18-B7B10FF66FD4}"/>
    <cellStyle name="Comma 6 2 2 7" xfId="2144" xr:uid="{91A338A6-AD21-4EB8-BC30-BE2B501399A7}"/>
    <cellStyle name="Comma 6 2 2 7 2" xfId="5947" xr:uid="{074D657D-ADE9-4305-8434-D22EBE9D9DFE}"/>
    <cellStyle name="Comma 6 2 2 7 2 2" xfId="13758" xr:uid="{30F21FDE-D64E-4D85-99A2-BC0AA2993CF4}"/>
    <cellStyle name="Comma 6 2 2 7 2 2 2" xfId="29169" xr:uid="{534A3FF8-DC3E-4A78-96FE-4E7142FEEE7D}"/>
    <cellStyle name="Comma 6 2 2 7 2 2 2 2" xfId="59993" xr:uid="{2DD15F11-2262-4013-93B3-138FCA02BEB5}"/>
    <cellStyle name="Comma 6 2 2 7 2 2 3" xfId="44583" xr:uid="{4963715E-15E9-4003-9412-8ADD883F8A92}"/>
    <cellStyle name="Comma 6 2 2 7 2 3" xfId="21360" xr:uid="{F5BE44BB-051B-45A1-9ECA-A57489AB3F12}"/>
    <cellStyle name="Comma 6 2 2 7 2 3 2" xfId="52184" xr:uid="{032FDBFB-DF26-4E53-9D3A-DE3D7FEB823B}"/>
    <cellStyle name="Comma 6 2 2 7 2 4" xfId="36774" xr:uid="{9B295031-6386-4E48-A6C8-669E93A6C2A3}"/>
    <cellStyle name="Comma 6 2 2 7 3" xfId="9955" xr:uid="{E194D2EB-A032-49E4-9C63-B9E1E41AB280}"/>
    <cellStyle name="Comma 6 2 2 7 3 2" xfId="25366" xr:uid="{5DD94C58-4384-4EB3-A787-59697668A8AA}"/>
    <cellStyle name="Comma 6 2 2 7 3 2 2" xfId="56190" xr:uid="{F79B88E1-BE7E-4F06-AC57-965EA620CF84}"/>
    <cellStyle name="Comma 6 2 2 7 3 3" xfId="40780" xr:uid="{3B84C695-DE0D-4E81-8BAD-478176915DEE}"/>
    <cellStyle name="Comma 6 2 2 7 4" xfId="17557" xr:uid="{F7E0A2E4-D5B8-40FF-BDDF-BD33F997FBE7}"/>
    <cellStyle name="Comma 6 2 2 7 4 2" xfId="48381" xr:uid="{38D9A02D-32C9-4F32-ACDC-DE3296968CDB}"/>
    <cellStyle name="Comma 6 2 2 7 5" xfId="32971" xr:uid="{50BD2993-33D4-4CFF-B242-B48D63C82306}"/>
    <cellStyle name="Comma 6 2 2 8" xfId="4048" xr:uid="{4DC34EF6-8AF7-4DEF-B910-77C57F7E4DDB}"/>
    <cellStyle name="Comma 6 2 2 8 2" xfId="11859" xr:uid="{8A66A84F-4071-43CF-8687-C09E61A995CB}"/>
    <cellStyle name="Comma 6 2 2 8 2 2" xfId="27270" xr:uid="{41607F1C-6F93-4CB8-AB5C-C4B88E7C3355}"/>
    <cellStyle name="Comma 6 2 2 8 2 2 2" xfId="58094" xr:uid="{7D17DF26-A3F6-4D48-B8E9-A3EA015EA2B2}"/>
    <cellStyle name="Comma 6 2 2 8 2 3" xfId="42684" xr:uid="{1F6A9F00-1C30-4004-8BAB-443B842E0072}"/>
    <cellStyle name="Comma 6 2 2 8 3" xfId="19461" xr:uid="{D8CF6A22-0703-4CBB-8649-34719DF4C43E}"/>
    <cellStyle name="Comma 6 2 2 8 3 2" xfId="50285" xr:uid="{38AFA0CA-3096-424F-A73B-25C0BE91E941}"/>
    <cellStyle name="Comma 6 2 2 8 4" xfId="34875" xr:uid="{BC5B5300-D2FF-4072-93A5-C92A765B04CD}"/>
    <cellStyle name="Comma 6 2 2 9" xfId="8056" xr:uid="{DB00E525-5F40-4D8E-8841-064107B56636}"/>
    <cellStyle name="Comma 6 2 2 9 2" xfId="23467" xr:uid="{A77A3658-194C-45AD-B525-C5F5006892EF}"/>
    <cellStyle name="Comma 6 2 2 9 2 2" xfId="54291" xr:uid="{915C4476-8756-4BCF-B5B9-04FE67793979}"/>
    <cellStyle name="Comma 6 2 2 9 3" xfId="38881" xr:uid="{021EBE01-1125-4B29-9D15-DC9E1604B8D5}"/>
    <cellStyle name="Comma 6 2 3" xfId="276" xr:uid="{4FC0E6AB-ED4D-4B7B-8A0C-572280C6D33E}"/>
    <cellStyle name="Comma 6 2 3 10" xfId="15698" xr:uid="{3A63EC84-5ADF-4BE9-9033-6D6ED12ECA12}"/>
    <cellStyle name="Comma 6 2 3 10 2" xfId="46522" xr:uid="{188B2840-4AB3-442E-A90E-08DC4494E869}"/>
    <cellStyle name="Comma 6 2 3 11" xfId="31112" xr:uid="{D6BC42EE-A474-4B55-A6E2-5CE5137B72AF}"/>
    <cellStyle name="Comma 6 2 3 2" xfId="707" xr:uid="{112086B5-C668-43D6-BC29-575193360FA6}"/>
    <cellStyle name="Comma 6 2 3 2 2" xfId="1340" xr:uid="{ADB9795F-E514-4E02-B5D9-4DDCA5BAA1C0}"/>
    <cellStyle name="Comma 6 2 3 2 2 2" xfId="3239" xr:uid="{3BEC0EC3-D6C8-46B9-9CD1-AE21E119426D}"/>
    <cellStyle name="Comma 6 2 3 2 2 2 2" xfId="7042" xr:uid="{5800D602-6356-4127-AD32-3343A3D54C42}"/>
    <cellStyle name="Comma 6 2 3 2 2 2 2 2" xfId="14853" xr:uid="{6A3885BF-2DC7-4E7E-864C-41E403F8209C}"/>
    <cellStyle name="Comma 6 2 3 2 2 2 2 2 2" xfId="30264" xr:uid="{9448F333-637B-4A45-88F6-FF8D7E12D459}"/>
    <cellStyle name="Comma 6 2 3 2 2 2 2 2 2 2" xfId="61088" xr:uid="{1A8FC422-B4B1-4475-BC3C-7032A75229CF}"/>
    <cellStyle name="Comma 6 2 3 2 2 2 2 2 3" xfId="45678" xr:uid="{4FEE006E-DCFB-49CF-B56C-7029013F97C9}"/>
    <cellStyle name="Comma 6 2 3 2 2 2 2 3" xfId="22455" xr:uid="{4A64D2E3-01E9-45F5-87B7-174525C9E54A}"/>
    <cellStyle name="Comma 6 2 3 2 2 2 2 3 2" xfId="53279" xr:uid="{5E83D3F4-ED09-4397-AA4A-0E620F61FB92}"/>
    <cellStyle name="Comma 6 2 3 2 2 2 2 4" xfId="37869" xr:uid="{CC0A54F8-1D0D-4905-BBFC-AA6B0E485BED}"/>
    <cellStyle name="Comma 6 2 3 2 2 2 3" xfId="11050" xr:uid="{11A34095-3F65-401B-9C86-1B70BFA46E91}"/>
    <cellStyle name="Comma 6 2 3 2 2 2 3 2" xfId="26461" xr:uid="{4FED8A13-CB8B-4C68-92E9-EDBEC9D995A4}"/>
    <cellStyle name="Comma 6 2 3 2 2 2 3 2 2" xfId="57285" xr:uid="{37BD3E56-0E8D-4D81-9C0D-40C788F663A9}"/>
    <cellStyle name="Comma 6 2 3 2 2 2 3 3" xfId="41875" xr:uid="{A63C7E15-38BA-4D71-AD61-51875499A91A}"/>
    <cellStyle name="Comma 6 2 3 2 2 2 4" xfId="18652" xr:uid="{384D97AE-68F5-4B26-9FA2-35D8646927DA}"/>
    <cellStyle name="Comma 6 2 3 2 2 2 4 2" xfId="49476" xr:uid="{C5E945AE-51CD-495F-A85B-C4CAA6C06324}"/>
    <cellStyle name="Comma 6 2 3 2 2 2 5" xfId="34066" xr:uid="{5C9D0D5B-4FA0-4106-AF7F-9FF582F8ECB3}"/>
    <cellStyle name="Comma 6 2 3 2 2 3" xfId="5143" xr:uid="{6C020311-04DF-4F8B-A14E-31570588874D}"/>
    <cellStyle name="Comma 6 2 3 2 2 3 2" xfId="12954" xr:uid="{E2B5AE3E-97D5-4800-B79C-BAFEF629CE53}"/>
    <cellStyle name="Comma 6 2 3 2 2 3 2 2" xfId="28365" xr:uid="{9FF6FD91-F4F0-49BD-B256-3DAEF5985DF6}"/>
    <cellStyle name="Comma 6 2 3 2 2 3 2 2 2" xfId="59189" xr:uid="{F72B39EE-89B9-4F6C-B9C9-EB04F377B805}"/>
    <cellStyle name="Comma 6 2 3 2 2 3 2 3" xfId="43779" xr:uid="{3A1460EA-D31B-4E47-8DCB-3CCF2B7B4365}"/>
    <cellStyle name="Comma 6 2 3 2 2 3 3" xfId="20556" xr:uid="{2A7FE689-EF52-4DA7-93DA-7015DC591D93}"/>
    <cellStyle name="Comma 6 2 3 2 2 3 3 2" xfId="51380" xr:uid="{AF4F362E-C0BE-4393-B05C-A12462DD118C}"/>
    <cellStyle name="Comma 6 2 3 2 2 3 4" xfId="35970" xr:uid="{FB1D1606-6D7B-4FA6-B5D4-1AE76EC56318}"/>
    <cellStyle name="Comma 6 2 3 2 2 4" xfId="9151" xr:uid="{5E92FA2F-27E8-419D-9B76-9A9E8A5CA4C5}"/>
    <cellStyle name="Comma 6 2 3 2 2 4 2" xfId="24562" xr:uid="{B8448149-6A35-4311-AE90-F0A27DBFB48A}"/>
    <cellStyle name="Comma 6 2 3 2 2 4 2 2" xfId="55386" xr:uid="{4798D0D8-6BEF-42BC-A126-E176C85155EB}"/>
    <cellStyle name="Comma 6 2 3 2 2 4 3" xfId="39976" xr:uid="{72CE4844-B4BA-4940-B6F5-9C01242CA779}"/>
    <cellStyle name="Comma 6 2 3 2 2 5" xfId="16753" xr:uid="{553CBD77-8B1E-4C8D-9E7C-4F0E7FE2B54E}"/>
    <cellStyle name="Comma 6 2 3 2 2 5 2" xfId="47577" xr:uid="{17BD195F-34DC-438D-8CB5-E821075E92A6}"/>
    <cellStyle name="Comma 6 2 3 2 2 6" xfId="32167" xr:uid="{FA4051D8-93BD-4E76-AC6D-1549EB3F925B}"/>
    <cellStyle name="Comma 6 2 3 2 3" xfId="1973" xr:uid="{AB9A9FFC-FB42-4C25-8AD5-93EF6222E5F5}"/>
    <cellStyle name="Comma 6 2 3 2 3 2" xfId="3872" xr:uid="{2A72F6CC-CC2D-451F-B91B-F3032E3DA65B}"/>
    <cellStyle name="Comma 6 2 3 2 3 2 2" xfId="7675" xr:uid="{AAD0D9B8-C9D9-4ADE-94EA-6A80B9D9FBB5}"/>
    <cellStyle name="Comma 6 2 3 2 3 2 2 2" xfId="15486" xr:uid="{C0A663D3-118D-45D2-9427-E0EEF63A411D}"/>
    <cellStyle name="Comma 6 2 3 2 3 2 2 2 2" xfId="30897" xr:uid="{5DCF8190-1ACB-4836-8E58-64D25D875375}"/>
    <cellStyle name="Comma 6 2 3 2 3 2 2 2 2 2" xfId="61721" xr:uid="{A7A9BC1C-5683-433B-808C-C187300A10AC}"/>
    <cellStyle name="Comma 6 2 3 2 3 2 2 2 3" xfId="46311" xr:uid="{5CFDA1D7-626D-4B87-89F7-6511E6F0AF96}"/>
    <cellStyle name="Comma 6 2 3 2 3 2 2 3" xfId="23088" xr:uid="{14E8AA42-9498-42BD-8B8F-D7F0B69B0321}"/>
    <cellStyle name="Comma 6 2 3 2 3 2 2 3 2" xfId="53912" xr:uid="{F1357F9C-166E-4B78-884F-F79A87A23F90}"/>
    <cellStyle name="Comma 6 2 3 2 3 2 2 4" xfId="38502" xr:uid="{F0FDC635-559D-44DA-BE4B-2A8A0525DE98}"/>
    <cellStyle name="Comma 6 2 3 2 3 2 3" xfId="11683" xr:uid="{F3446A09-0814-4E06-9CE7-D10DF358D790}"/>
    <cellStyle name="Comma 6 2 3 2 3 2 3 2" xfId="27094" xr:uid="{0DFAA136-0AEE-4FC3-A05E-B8BEA1AAF12C}"/>
    <cellStyle name="Comma 6 2 3 2 3 2 3 2 2" xfId="57918" xr:uid="{1F0A3C86-A6CB-4E9A-9CEA-F2A0A2529269}"/>
    <cellStyle name="Comma 6 2 3 2 3 2 3 3" xfId="42508" xr:uid="{D032F7F0-CB69-498A-A666-ABDF8EF20DDD}"/>
    <cellStyle name="Comma 6 2 3 2 3 2 4" xfId="19285" xr:uid="{265D98A5-3B91-41B6-98C6-8CC8178317BF}"/>
    <cellStyle name="Comma 6 2 3 2 3 2 4 2" xfId="50109" xr:uid="{4E4F08F6-7396-4AD3-A736-C16D78A29841}"/>
    <cellStyle name="Comma 6 2 3 2 3 2 5" xfId="34699" xr:uid="{730F7719-2F8B-4EA7-8E41-4D3BC12410B3}"/>
    <cellStyle name="Comma 6 2 3 2 3 3" xfId="5776" xr:uid="{1A46EBBF-5DAD-4A7A-B104-FDF7F43FD85B}"/>
    <cellStyle name="Comma 6 2 3 2 3 3 2" xfId="13587" xr:uid="{30995018-B29E-4995-B56B-03939BC41139}"/>
    <cellStyle name="Comma 6 2 3 2 3 3 2 2" xfId="28998" xr:uid="{FB798616-7880-409E-85AA-1D821478F4CF}"/>
    <cellStyle name="Comma 6 2 3 2 3 3 2 2 2" xfId="59822" xr:uid="{CD27C223-3994-4F0F-82C2-E50EB2B39C32}"/>
    <cellStyle name="Comma 6 2 3 2 3 3 2 3" xfId="44412" xr:uid="{75AEAF54-8C8C-41F1-8477-1BF1F26336A6}"/>
    <cellStyle name="Comma 6 2 3 2 3 3 3" xfId="21189" xr:uid="{CD934890-48D8-4D6B-BE26-31B068687B01}"/>
    <cellStyle name="Comma 6 2 3 2 3 3 3 2" xfId="52013" xr:uid="{68D0AC5F-17F7-4E1B-9385-1F2098FAFFB4}"/>
    <cellStyle name="Comma 6 2 3 2 3 3 4" xfId="36603" xr:uid="{C37D6E21-9FD1-4E7D-AC07-67EB2F9B4ECE}"/>
    <cellStyle name="Comma 6 2 3 2 3 4" xfId="9784" xr:uid="{89A4CA8F-770C-46B0-9AD2-3AE54289BB4B}"/>
    <cellStyle name="Comma 6 2 3 2 3 4 2" xfId="25195" xr:uid="{E3F2780E-77C6-48B4-B087-A6DC29634402}"/>
    <cellStyle name="Comma 6 2 3 2 3 4 2 2" xfId="56019" xr:uid="{87B20ADB-B708-4729-9031-878210248489}"/>
    <cellStyle name="Comma 6 2 3 2 3 4 3" xfId="40609" xr:uid="{1A8AA58D-853D-48C7-B123-7B4A43D6E105}"/>
    <cellStyle name="Comma 6 2 3 2 3 5" xfId="17386" xr:uid="{85E71075-B0CF-40CB-8673-F194957A81CA}"/>
    <cellStyle name="Comma 6 2 3 2 3 5 2" xfId="48210" xr:uid="{0378D741-2285-4425-9BED-8ECFAC505722}"/>
    <cellStyle name="Comma 6 2 3 2 3 6" xfId="32800" xr:uid="{D48FC7D7-4B4D-4825-8E82-1A8AA39F3D6F}"/>
    <cellStyle name="Comma 6 2 3 2 4" xfId="2606" xr:uid="{F0ACD5DE-2085-4143-8A14-4264BA6FC9E6}"/>
    <cellStyle name="Comma 6 2 3 2 4 2" xfId="6409" xr:uid="{F3C2594A-A52F-4B0A-8C73-46677638DF4A}"/>
    <cellStyle name="Comma 6 2 3 2 4 2 2" xfId="14220" xr:uid="{DFFC3550-3F23-4DC7-BC37-DE51C0B893FB}"/>
    <cellStyle name="Comma 6 2 3 2 4 2 2 2" xfId="29631" xr:uid="{9F8C49FF-6C1C-4071-ABD9-871CCD1F29DF}"/>
    <cellStyle name="Comma 6 2 3 2 4 2 2 2 2" xfId="60455" xr:uid="{2A4BB06D-2245-430C-8266-8926DE046CE9}"/>
    <cellStyle name="Comma 6 2 3 2 4 2 2 3" xfId="45045" xr:uid="{E968627C-17BD-4AF5-95B6-EBFA040DA710}"/>
    <cellStyle name="Comma 6 2 3 2 4 2 3" xfId="21822" xr:uid="{68D247A2-814E-4453-B91D-3D717854CB40}"/>
    <cellStyle name="Comma 6 2 3 2 4 2 3 2" xfId="52646" xr:uid="{E0EF84E5-A808-43BB-9ACE-5D67CCCD8E46}"/>
    <cellStyle name="Comma 6 2 3 2 4 2 4" xfId="37236" xr:uid="{5CE37797-8803-44E3-9FF4-09EED67BC97B}"/>
    <cellStyle name="Comma 6 2 3 2 4 3" xfId="10417" xr:uid="{294C73BE-A543-4CD9-9122-72AE8DBE9A96}"/>
    <cellStyle name="Comma 6 2 3 2 4 3 2" xfId="25828" xr:uid="{DEA157B3-DA5B-4628-9051-D39586494400}"/>
    <cellStyle name="Comma 6 2 3 2 4 3 2 2" xfId="56652" xr:uid="{8019B18D-3912-4561-95F6-CDAD0BCA1866}"/>
    <cellStyle name="Comma 6 2 3 2 4 3 3" xfId="41242" xr:uid="{96EFD668-A5BB-4745-91A2-E4202FF60AF5}"/>
    <cellStyle name="Comma 6 2 3 2 4 4" xfId="18019" xr:uid="{93FFC2BC-CA84-4AF6-BE68-8D90A53AF3C7}"/>
    <cellStyle name="Comma 6 2 3 2 4 4 2" xfId="48843" xr:uid="{E76B3FDD-6619-4203-AC02-C15017EFD815}"/>
    <cellStyle name="Comma 6 2 3 2 4 5" xfId="33433" xr:uid="{C88842C3-6282-43DA-83D4-A7F4CF806572}"/>
    <cellStyle name="Comma 6 2 3 2 5" xfId="4510" xr:uid="{770ABB6A-6B2F-4FBF-98B2-88784F635845}"/>
    <cellStyle name="Comma 6 2 3 2 5 2" xfId="12321" xr:uid="{0B9FC68A-8D7D-446F-8A00-A8AB14D47439}"/>
    <cellStyle name="Comma 6 2 3 2 5 2 2" xfId="27732" xr:uid="{20438A4C-2704-4D15-B72B-41177644084B}"/>
    <cellStyle name="Comma 6 2 3 2 5 2 2 2" xfId="58556" xr:uid="{5DCF61FF-DDE4-4A85-9F55-007F52CBBD82}"/>
    <cellStyle name="Comma 6 2 3 2 5 2 3" xfId="43146" xr:uid="{E569FB6B-C4EF-42AB-B7BF-3C471FD4842C}"/>
    <cellStyle name="Comma 6 2 3 2 5 3" xfId="19923" xr:uid="{8F9D051C-4208-48DC-93E6-DAC6EBFECA70}"/>
    <cellStyle name="Comma 6 2 3 2 5 3 2" xfId="50747" xr:uid="{8B880CC8-917A-4E76-BADC-9B22F0F75C6D}"/>
    <cellStyle name="Comma 6 2 3 2 5 4" xfId="35337" xr:uid="{C0C82BC9-DC18-42F1-91AA-616D007A32CD}"/>
    <cellStyle name="Comma 6 2 3 2 6" xfId="8518" xr:uid="{F62D3BC0-B813-4C1E-B26C-D0B5D22476E3}"/>
    <cellStyle name="Comma 6 2 3 2 6 2" xfId="23929" xr:uid="{CED89EE6-DD06-42F4-AF16-4349F2E36CED}"/>
    <cellStyle name="Comma 6 2 3 2 6 2 2" xfId="54753" xr:uid="{CA957825-6A42-43E1-9D16-72587B3009BC}"/>
    <cellStyle name="Comma 6 2 3 2 6 3" xfId="39343" xr:uid="{547F9689-3B9D-4A24-9809-04D6986CC56C}"/>
    <cellStyle name="Comma 6 2 3 2 7" xfId="16120" xr:uid="{A5E2FA93-8B95-4980-8BE3-2867352CD252}"/>
    <cellStyle name="Comma 6 2 3 2 7 2" xfId="46944" xr:uid="{06FD01BB-2975-4F5C-BED2-18A72A3B1184}"/>
    <cellStyle name="Comma 6 2 3 2 8" xfId="31534" xr:uid="{A8B47F26-7E80-4253-B14C-A498244CACA1}"/>
    <cellStyle name="Comma 6 2 3 3" xfId="498" xr:uid="{205E5A35-5CA9-470C-AA15-EC6D2217CC2B}"/>
    <cellStyle name="Comma 6 2 3 3 2" xfId="1131" xr:uid="{E0939723-50B9-4D74-AF57-341A2740C66F}"/>
    <cellStyle name="Comma 6 2 3 3 2 2" xfId="3030" xr:uid="{64B58A22-24AA-4CAE-84A0-B5380EE6A294}"/>
    <cellStyle name="Comma 6 2 3 3 2 2 2" xfId="6833" xr:uid="{03310513-3CD4-4019-BF23-7703C01A8A33}"/>
    <cellStyle name="Comma 6 2 3 3 2 2 2 2" xfId="14644" xr:uid="{7478474C-57A8-4B30-A337-FB2C757544DB}"/>
    <cellStyle name="Comma 6 2 3 3 2 2 2 2 2" xfId="30055" xr:uid="{7A0D2EC3-EDBB-4A32-BE98-F5C3ECD3070C}"/>
    <cellStyle name="Comma 6 2 3 3 2 2 2 2 2 2" xfId="60879" xr:uid="{B756B03E-4F3A-4F77-9BFC-9B4E6930A711}"/>
    <cellStyle name="Comma 6 2 3 3 2 2 2 2 3" xfId="45469" xr:uid="{36CE4B32-ED5A-4F3B-8946-A5A76630737F}"/>
    <cellStyle name="Comma 6 2 3 3 2 2 2 3" xfId="22246" xr:uid="{7D743E77-6840-4214-BDA4-A6F492E2FAA0}"/>
    <cellStyle name="Comma 6 2 3 3 2 2 2 3 2" xfId="53070" xr:uid="{774263A7-304A-47F3-B94D-08E9E300F976}"/>
    <cellStyle name="Comma 6 2 3 3 2 2 2 4" xfId="37660" xr:uid="{81DAB40E-D4B4-407E-B652-E0A5A7A3A3FE}"/>
    <cellStyle name="Comma 6 2 3 3 2 2 3" xfId="10841" xr:uid="{828962A2-65B2-40CC-BF9C-541025BD519D}"/>
    <cellStyle name="Comma 6 2 3 3 2 2 3 2" xfId="26252" xr:uid="{1EB3E7E2-7D54-44CB-9C26-E33C468C508F}"/>
    <cellStyle name="Comma 6 2 3 3 2 2 3 2 2" xfId="57076" xr:uid="{417A599E-7DA5-406E-9901-81B2484B4895}"/>
    <cellStyle name="Comma 6 2 3 3 2 2 3 3" xfId="41666" xr:uid="{0670562F-03A0-4422-BC8C-3072AE10D0DC}"/>
    <cellStyle name="Comma 6 2 3 3 2 2 4" xfId="18443" xr:uid="{F3E787D1-8AE3-4AEB-B257-323E556B39E9}"/>
    <cellStyle name="Comma 6 2 3 3 2 2 4 2" xfId="49267" xr:uid="{96B6CF24-73FF-4AD7-91C5-498A6726D872}"/>
    <cellStyle name="Comma 6 2 3 3 2 2 5" xfId="33857" xr:uid="{76AB41A6-2AF0-404D-AC7C-3F025869692C}"/>
    <cellStyle name="Comma 6 2 3 3 2 3" xfId="4934" xr:uid="{5F331214-4A59-486B-B950-C6381838AE6F}"/>
    <cellStyle name="Comma 6 2 3 3 2 3 2" xfId="12745" xr:uid="{6D8EB0CD-FB2B-4D60-8733-46DE095B0B9D}"/>
    <cellStyle name="Comma 6 2 3 3 2 3 2 2" xfId="28156" xr:uid="{015155EE-FF00-46AE-B9CD-6EB018B5F20D}"/>
    <cellStyle name="Comma 6 2 3 3 2 3 2 2 2" xfId="58980" xr:uid="{12C564C8-BAE1-4E70-BEA4-338543E7FAE2}"/>
    <cellStyle name="Comma 6 2 3 3 2 3 2 3" xfId="43570" xr:uid="{982A5F16-AEAB-410B-8943-BCF0AB0EABD1}"/>
    <cellStyle name="Comma 6 2 3 3 2 3 3" xfId="20347" xr:uid="{F4570C44-66E5-49AB-B574-7EC189F0EAED}"/>
    <cellStyle name="Comma 6 2 3 3 2 3 3 2" xfId="51171" xr:uid="{9535D54B-2ECC-430A-871B-8484B3491F7C}"/>
    <cellStyle name="Comma 6 2 3 3 2 3 4" xfId="35761" xr:uid="{0483E964-07AC-4890-B347-3449229DB700}"/>
    <cellStyle name="Comma 6 2 3 3 2 4" xfId="8942" xr:uid="{7AD3F802-10AB-4F3E-9D5A-52B5F9D18860}"/>
    <cellStyle name="Comma 6 2 3 3 2 4 2" xfId="24353" xr:uid="{B9EA4162-2CE9-4CE2-9D16-904B5F4670F8}"/>
    <cellStyle name="Comma 6 2 3 3 2 4 2 2" xfId="55177" xr:uid="{F1561683-88D6-44CE-8A97-835CE468FBBB}"/>
    <cellStyle name="Comma 6 2 3 3 2 4 3" xfId="39767" xr:uid="{05257786-7B4F-4C7E-9F52-7A2286555DC7}"/>
    <cellStyle name="Comma 6 2 3 3 2 5" xfId="16544" xr:uid="{CF6B27C5-129D-463C-90FB-146161AA0966}"/>
    <cellStyle name="Comma 6 2 3 3 2 5 2" xfId="47368" xr:uid="{55934B78-39A1-44D0-B3C7-B5282F813C6E}"/>
    <cellStyle name="Comma 6 2 3 3 2 6" xfId="31958" xr:uid="{1E71D6E5-7CC4-46A9-A75E-4645115EE29C}"/>
    <cellStyle name="Comma 6 2 3 3 3" xfId="1764" xr:uid="{518AE46A-7628-4A0A-B8D0-939DBAE9AB78}"/>
    <cellStyle name="Comma 6 2 3 3 3 2" xfId="3663" xr:uid="{24251C9E-0307-4C39-B67F-AB0757B6FEDE}"/>
    <cellStyle name="Comma 6 2 3 3 3 2 2" xfId="7466" xr:uid="{18FBCA1E-61CF-4CED-BC67-FD19F6A87F96}"/>
    <cellStyle name="Comma 6 2 3 3 3 2 2 2" xfId="15277" xr:uid="{9CD219BD-B799-435A-9F4F-1620C9416853}"/>
    <cellStyle name="Comma 6 2 3 3 3 2 2 2 2" xfId="30688" xr:uid="{A5FC44B0-837A-466C-BBEA-2B935DB80068}"/>
    <cellStyle name="Comma 6 2 3 3 3 2 2 2 2 2" xfId="61512" xr:uid="{8D779FDD-6FBF-485C-A9FB-C559B062C117}"/>
    <cellStyle name="Comma 6 2 3 3 3 2 2 2 3" xfId="46102" xr:uid="{E6CB2ABE-9276-4067-9EAB-7CFC5FCCAD8C}"/>
    <cellStyle name="Comma 6 2 3 3 3 2 2 3" xfId="22879" xr:uid="{111ABBCD-8AB4-4D23-B5AF-78A0F9A2FDE3}"/>
    <cellStyle name="Comma 6 2 3 3 3 2 2 3 2" xfId="53703" xr:uid="{B22C7422-2877-4238-8E9E-5880C9CA9C27}"/>
    <cellStyle name="Comma 6 2 3 3 3 2 2 4" xfId="38293" xr:uid="{EC9A1944-94E8-4994-8016-F0572F47FF2C}"/>
    <cellStyle name="Comma 6 2 3 3 3 2 3" xfId="11474" xr:uid="{10EFAB1C-6DF4-4AD9-AE8C-C48D2FF5DA5E}"/>
    <cellStyle name="Comma 6 2 3 3 3 2 3 2" xfId="26885" xr:uid="{63CBE9BE-49D2-4EF0-BE12-E496613D92B3}"/>
    <cellStyle name="Comma 6 2 3 3 3 2 3 2 2" xfId="57709" xr:uid="{CA28DE97-FCEB-4B47-95A4-D76FFFB16C6D}"/>
    <cellStyle name="Comma 6 2 3 3 3 2 3 3" xfId="42299" xr:uid="{441E052C-8D70-441E-997A-91588037EF19}"/>
    <cellStyle name="Comma 6 2 3 3 3 2 4" xfId="19076" xr:uid="{F360EF39-A3E0-4B75-B99C-8D5C43A1D7E8}"/>
    <cellStyle name="Comma 6 2 3 3 3 2 4 2" xfId="49900" xr:uid="{F5FC8CA3-43DF-4137-81C4-C7A40100C4A2}"/>
    <cellStyle name="Comma 6 2 3 3 3 2 5" xfId="34490" xr:uid="{B12E76BA-EC0C-4E06-B16B-94ECC39D0728}"/>
    <cellStyle name="Comma 6 2 3 3 3 3" xfId="5567" xr:uid="{579B448F-8606-4286-A9D2-274E2AAC8C74}"/>
    <cellStyle name="Comma 6 2 3 3 3 3 2" xfId="13378" xr:uid="{49BF67CE-429E-4F1E-B625-1B0CCC311FC7}"/>
    <cellStyle name="Comma 6 2 3 3 3 3 2 2" xfId="28789" xr:uid="{DA72B7C7-4E1D-42BD-9C16-223E00B06AED}"/>
    <cellStyle name="Comma 6 2 3 3 3 3 2 2 2" xfId="59613" xr:uid="{E870776E-F7BC-4121-B4B0-2649D95C1D1E}"/>
    <cellStyle name="Comma 6 2 3 3 3 3 2 3" xfId="44203" xr:uid="{B30596B4-6C59-4146-82CF-1202E1FBB4D0}"/>
    <cellStyle name="Comma 6 2 3 3 3 3 3" xfId="20980" xr:uid="{7F7105C9-B511-4501-B3B8-DA63FD40199B}"/>
    <cellStyle name="Comma 6 2 3 3 3 3 3 2" xfId="51804" xr:uid="{116B9614-4746-4B6C-A1A1-E11945EB0245}"/>
    <cellStyle name="Comma 6 2 3 3 3 3 4" xfId="36394" xr:uid="{A0E9BD2D-7D1B-4E59-ABE0-C19B3CDB5661}"/>
    <cellStyle name="Comma 6 2 3 3 3 4" xfId="9575" xr:uid="{5BBA45D5-69DC-4589-9DCA-1068091343C0}"/>
    <cellStyle name="Comma 6 2 3 3 3 4 2" xfId="24986" xr:uid="{5DC68FED-4B65-4169-A333-1A8673702358}"/>
    <cellStyle name="Comma 6 2 3 3 3 4 2 2" xfId="55810" xr:uid="{1520B0EB-E9E2-44CC-BC3A-646FE9CEEB30}"/>
    <cellStyle name="Comma 6 2 3 3 3 4 3" xfId="40400" xr:uid="{523FCAF8-7F93-4656-B740-B8603306225D}"/>
    <cellStyle name="Comma 6 2 3 3 3 5" xfId="17177" xr:uid="{3AA87603-AA01-40BE-A40B-9E58B8E86608}"/>
    <cellStyle name="Comma 6 2 3 3 3 5 2" xfId="48001" xr:uid="{15D02D13-4D2C-49D9-BE25-39BB981D7941}"/>
    <cellStyle name="Comma 6 2 3 3 3 6" xfId="32591" xr:uid="{B4B0B3F6-DC7A-4912-8C90-F5F541CC526F}"/>
    <cellStyle name="Comma 6 2 3 3 4" xfId="2397" xr:uid="{08C0888E-5459-454D-82F9-C5EFDE01C24B}"/>
    <cellStyle name="Comma 6 2 3 3 4 2" xfId="6200" xr:uid="{817E2A6D-0BB3-47CB-886B-468686B93914}"/>
    <cellStyle name="Comma 6 2 3 3 4 2 2" xfId="14011" xr:uid="{11C82829-2C24-4B93-8112-144554669B78}"/>
    <cellStyle name="Comma 6 2 3 3 4 2 2 2" xfId="29422" xr:uid="{FD677E43-28C4-40CA-A40D-1DE8EEA53CE5}"/>
    <cellStyle name="Comma 6 2 3 3 4 2 2 2 2" xfId="60246" xr:uid="{AA337794-5EB6-4AB3-8D9B-6636E20EFA97}"/>
    <cellStyle name="Comma 6 2 3 3 4 2 2 3" xfId="44836" xr:uid="{EB6F2931-88A2-4EC7-B73F-0E4FCA43332A}"/>
    <cellStyle name="Comma 6 2 3 3 4 2 3" xfId="21613" xr:uid="{612F720F-6CE9-4866-A171-12E7E6223BA3}"/>
    <cellStyle name="Comma 6 2 3 3 4 2 3 2" xfId="52437" xr:uid="{F1855A28-4471-4936-97B5-0D458EA1A928}"/>
    <cellStyle name="Comma 6 2 3 3 4 2 4" xfId="37027" xr:uid="{1EB0723D-A74A-4D45-BF8E-C5C2A99C66FE}"/>
    <cellStyle name="Comma 6 2 3 3 4 3" xfId="10208" xr:uid="{42583C5E-0716-4BF5-9AB9-2B6400F9D257}"/>
    <cellStyle name="Comma 6 2 3 3 4 3 2" xfId="25619" xr:uid="{534D6450-D8DD-4C9B-988B-9D168B51ECBD}"/>
    <cellStyle name="Comma 6 2 3 3 4 3 2 2" xfId="56443" xr:uid="{A0D489E8-B0F7-4B24-B745-876D805F8C80}"/>
    <cellStyle name="Comma 6 2 3 3 4 3 3" xfId="41033" xr:uid="{394AB405-9CC3-4F06-9B17-A0C4B1378E22}"/>
    <cellStyle name="Comma 6 2 3 3 4 4" xfId="17810" xr:uid="{E315928E-C315-4CE7-BF39-D25D3B100F19}"/>
    <cellStyle name="Comma 6 2 3 3 4 4 2" xfId="48634" xr:uid="{65CB7857-06F3-49F1-85E6-602FA416E40D}"/>
    <cellStyle name="Comma 6 2 3 3 4 5" xfId="33224" xr:uid="{AB1E9A0B-7F51-4154-9047-DDA1FC26467E}"/>
    <cellStyle name="Comma 6 2 3 3 5" xfId="4301" xr:uid="{53810D07-EFF1-40FE-B702-3A926317046A}"/>
    <cellStyle name="Comma 6 2 3 3 5 2" xfId="12112" xr:uid="{6909C3A1-35F8-461E-ABB9-63798477D14C}"/>
    <cellStyle name="Comma 6 2 3 3 5 2 2" xfId="27523" xr:uid="{B999D341-6F5C-4259-B906-645CC80C1FE1}"/>
    <cellStyle name="Comma 6 2 3 3 5 2 2 2" xfId="58347" xr:uid="{47A3F496-6CDD-42F7-9AC5-78A4FC10CECC}"/>
    <cellStyle name="Comma 6 2 3 3 5 2 3" xfId="42937" xr:uid="{77F64754-BDFF-4482-B6D4-9EBB5A6E3756}"/>
    <cellStyle name="Comma 6 2 3 3 5 3" xfId="19714" xr:uid="{26310E6E-DBCA-436B-B4F9-31D840EFA2A7}"/>
    <cellStyle name="Comma 6 2 3 3 5 3 2" xfId="50538" xr:uid="{A603CDB0-60F3-4323-BDE5-8705D3638C49}"/>
    <cellStyle name="Comma 6 2 3 3 5 4" xfId="35128" xr:uid="{139855E8-FF3C-44F7-A9A6-9DA7E648A16E}"/>
    <cellStyle name="Comma 6 2 3 3 6" xfId="8309" xr:uid="{540CD2C6-3E79-45C5-A843-74DEDD5F80B9}"/>
    <cellStyle name="Comma 6 2 3 3 6 2" xfId="23720" xr:uid="{166AC9A3-A783-4072-8F50-1D9126F6956B}"/>
    <cellStyle name="Comma 6 2 3 3 6 2 2" xfId="54544" xr:uid="{A97935AB-AAAC-4AE0-8E1C-0A07EC028953}"/>
    <cellStyle name="Comma 6 2 3 3 6 3" xfId="39134" xr:uid="{EEB4B10F-015B-42A8-8CC2-B06259E0F339}"/>
    <cellStyle name="Comma 6 2 3 3 7" xfId="15911" xr:uid="{9A6AE420-2109-432A-B2DB-9D8D5204F668}"/>
    <cellStyle name="Comma 6 2 3 3 7 2" xfId="46735" xr:uid="{B8FAF3B3-0BE8-41DD-BBDA-C50EFEBB8235}"/>
    <cellStyle name="Comma 6 2 3 3 8" xfId="31325" xr:uid="{F4D346E9-0C50-4B15-9AF5-82DA203A66AB}"/>
    <cellStyle name="Comma 6 2 3 4" xfId="918" xr:uid="{8CF6361B-3CDC-48DF-9749-4DDE070990C7}"/>
    <cellStyle name="Comma 6 2 3 4 2" xfId="2817" xr:uid="{A5F31FA5-42D0-4A36-AB0D-B2FECA13CBD2}"/>
    <cellStyle name="Comma 6 2 3 4 2 2" xfId="6620" xr:uid="{A06FA9B1-9DCD-4884-813E-139F653F6EE6}"/>
    <cellStyle name="Comma 6 2 3 4 2 2 2" xfId="14431" xr:uid="{8A4042C9-0775-47BE-B86D-6AD60099380E}"/>
    <cellStyle name="Comma 6 2 3 4 2 2 2 2" xfId="29842" xr:uid="{705C942E-6CF0-4D1D-AAD5-1207EF09CB3E}"/>
    <cellStyle name="Comma 6 2 3 4 2 2 2 2 2" xfId="60666" xr:uid="{1E0A3EBB-09F8-4057-8C4F-3F3B48B8EEFF}"/>
    <cellStyle name="Comma 6 2 3 4 2 2 2 3" xfId="45256" xr:uid="{054C6E64-758F-4E77-8BC3-FDC288DECD92}"/>
    <cellStyle name="Comma 6 2 3 4 2 2 3" xfId="22033" xr:uid="{E182F7B7-0004-4CE4-8C9C-20D229AA3E96}"/>
    <cellStyle name="Comma 6 2 3 4 2 2 3 2" xfId="52857" xr:uid="{2FADF7DB-7067-4AD5-85D7-14123DDD64AB}"/>
    <cellStyle name="Comma 6 2 3 4 2 2 4" xfId="37447" xr:uid="{A0059677-737D-4B97-B26E-A4B81DD076B4}"/>
    <cellStyle name="Comma 6 2 3 4 2 3" xfId="10628" xr:uid="{A3A3BC08-813B-486B-AAB5-6CA05EC190C2}"/>
    <cellStyle name="Comma 6 2 3 4 2 3 2" xfId="26039" xr:uid="{E63AF817-106F-4E11-A05F-1AA97CD4B306}"/>
    <cellStyle name="Comma 6 2 3 4 2 3 2 2" xfId="56863" xr:uid="{77661935-D750-4347-BE81-90D574847A79}"/>
    <cellStyle name="Comma 6 2 3 4 2 3 3" xfId="41453" xr:uid="{CEC801D2-8973-4409-B14A-C06DCDD8DB42}"/>
    <cellStyle name="Comma 6 2 3 4 2 4" xfId="18230" xr:uid="{B394EAD1-DB39-4DB9-9BF6-64A170C5B9CE}"/>
    <cellStyle name="Comma 6 2 3 4 2 4 2" xfId="49054" xr:uid="{479BFFE0-2BDE-4F7D-B37E-420B85D04EDC}"/>
    <cellStyle name="Comma 6 2 3 4 2 5" xfId="33644" xr:uid="{05F71E28-1A93-461C-A8E6-57746CBD2AC4}"/>
    <cellStyle name="Comma 6 2 3 4 3" xfId="4721" xr:uid="{92A9D949-D9A7-4875-9615-0498489E954D}"/>
    <cellStyle name="Comma 6 2 3 4 3 2" xfId="12532" xr:uid="{20E0DEEB-3D08-4F67-BAE4-2B37FA87A78E}"/>
    <cellStyle name="Comma 6 2 3 4 3 2 2" xfId="27943" xr:uid="{8C80329C-9C30-44B4-AD60-93112F00D219}"/>
    <cellStyle name="Comma 6 2 3 4 3 2 2 2" xfId="58767" xr:uid="{C4D9831E-824A-49BC-AE85-EFDB683E27CE}"/>
    <cellStyle name="Comma 6 2 3 4 3 2 3" xfId="43357" xr:uid="{9E7ADD97-A564-4604-A190-5BD95E48E32F}"/>
    <cellStyle name="Comma 6 2 3 4 3 3" xfId="20134" xr:uid="{93F31585-E8A8-4249-871E-A86AAC37642A}"/>
    <cellStyle name="Comma 6 2 3 4 3 3 2" xfId="50958" xr:uid="{5825832D-D162-410C-B06D-FDF6EDBB1F2E}"/>
    <cellStyle name="Comma 6 2 3 4 3 4" xfId="35548" xr:uid="{4126B38D-A499-4DAD-9BBD-F057F8BD1BD9}"/>
    <cellStyle name="Comma 6 2 3 4 4" xfId="8729" xr:uid="{E1AA08D1-5DA2-4C31-9426-44158927CB36}"/>
    <cellStyle name="Comma 6 2 3 4 4 2" xfId="24140" xr:uid="{546AC812-3E6B-46E1-97B9-9A097065A165}"/>
    <cellStyle name="Comma 6 2 3 4 4 2 2" xfId="54964" xr:uid="{42AB18CC-4D9F-43EB-A1BF-5E744FECE8CD}"/>
    <cellStyle name="Comma 6 2 3 4 4 3" xfId="39554" xr:uid="{C53EDBD5-B6B9-495F-B8A5-D606B7E199A5}"/>
    <cellStyle name="Comma 6 2 3 4 5" xfId="16331" xr:uid="{915ABCDE-23EE-4B46-8313-FB0339942546}"/>
    <cellStyle name="Comma 6 2 3 4 5 2" xfId="47155" xr:uid="{AC0D1586-13E5-465A-A8C6-AE80EA57926C}"/>
    <cellStyle name="Comma 6 2 3 4 6" xfId="31745" xr:uid="{09B9A0C3-A9E4-4535-9054-5DD541106920}"/>
    <cellStyle name="Comma 6 2 3 5" xfId="1551" xr:uid="{F2B9CD7B-01D1-4A36-AA08-D2C53921E47E}"/>
    <cellStyle name="Comma 6 2 3 5 2" xfId="3450" xr:uid="{67D8FCE6-3C78-484C-A989-96C212A7D486}"/>
    <cellStyle name="Comma 6 2 3 5 2 2" xfId="7253" xr:uid="{BA36FE9B-BD69-4F3B-B993-B2597718B120}"/>
    <cellStyle name="Comma 6 2 3 5 2 2 2" xfId="15064" xr:uid="{2A159306-F6A4-409C-8454-C8858FCDE9E3}"/>
    <cellStyle name="Comma 6 2 3 5 2 2 2 2" xfId="30475" xr:uid="{1D0AD923-7B54-435F-96CA-E202DF729F36}"/>
    <cellStyle name="Comma 6 2 3 5 2 2 2 2 2" xfId="61299" xr:uid="{F6436AC3-8787-4846-B0D2-F3F9A2C1B9CF}"/>
    <cellStyle name="Comma 6 2 3 5 2 2 2 3" xfId="45889" xr:uid="{A0E5FD98-7EB6-422A-AB13-A24E03349A08}"/>
    <cellStyle name="Comma 6 2 3 5 2 2 3" xfId="22666" xr:uid="{45B6FB2A-D16C-475E-934E-CA65BDBFADA9}"/>
    <cellStyle name="Comma 6 2 3 5 2 2 3 2" xfId="53490" xr:uid="{11DBA8E1-9CB2-4533-B864-F8C71BD65B67}"/>
    <cellStyle name="Comma 6 2 3 5 2 2 4" xfId="38080" xr:uid="{D4A78ED6-9FFE-43CC-8B4B-FE9C3ACD9A37}"/>
    <cellStyle name="Comma 6 2 3 5 2 3" xfId="11261" xr:uid="{0CD78957-732A-44B0-8EB9-DD2A2AC87553}"/>
    <cellStyle name="Comma 6 2 3 5 2 3 2" xfId="26672" xr:uid="{613C9C38-E354-49C4-B127-100F54851B7F}"/>
    <cellStyle name="Comma 6 2 3 5 2 3 2 2" xfId="57496" xr:uid="{863CA97F-DF7F-4338-B940-AF0BE0356D18}"/>
    <cellStyle name="Comma 6 2 3 5 2 3 3" xfId="42086" xr:uid="{948EB3BA-B3F4-4FDC-B4F7-215F4EC35708}"/>
    <cellStyle name="Comma 6 2 3 5 2 4" xfId="18863" xr:uid="{376E22A2-974F-43F1-944E-0668E8452785}"/>
    <cellStyle name="Comma 6 2 3 5 2 4 2" xfId="49687" xr:uid="{707AD475-DCE0-4C04-8BB1-110B93EA9425}"/>
    <cellStyle name="Comma 6 2 3 5 2 5" xfId="34277" xr:uid="{E5BF14A0-2DD1-497B-ABB3-AF4E6C822131}"/>
    <cellStyle name="Comma 6 2 3 5 3" xfId="5354" xr:uid="{D704F3F4-FDE2-4E85-9E7D-735569C14C9C}"/>
    <cellStyle name="Comma 6 2 3 5 3 2" xfId="13165" xr:uid="{45FBA968-87D6-4938-925A-2ECFEB8FA9BA}"/>
    <cellStyle name="Comma 6 2 3 5 3 2 2" xfId="28576" xr:uid="{66AA55F3-3C9F-46AC-9662-DCC9FEE455F3}"/>
    <cellStyle name="Comma 6 2 3 5 3 2 2 2" xfId="59400" xr:uid="{98621DEE-A09E-4844-84D7-F7E3F8D1DCCF}"/>
    <cellStyle name="Comma 6 2 3 5 3 2 3" xfId="43990" xr:uid="{8E9098D6-8D2E-4651-A234-3D3503E7EF4E}"/>
    <cellStyle name="Comma 6 2 3 5 3 3" xfId="20767" xr:uid="{7035565E-9BC0-47DB-8378-E7110453B1DB}"/>
    <cellStyle name="Comma 6 2 3 5 3 3 2" xfId="51591" xr:uid="{CAE226E0-3314-40BB-ADC1-AD6D885DF219}"/>
    <cellStyle name="Comma 6 2 3 5 3 4" xfId="36181" xr:uid="{54592DD3-7BD2-4BEA-8713-27D2B2C7B76A}"/>
    <cellStyle name="Comma 6 2 3 5 4" xfId="9362" xr:uid="{F29F1735-A280-44C0-8CE2-1C0170B533EF}"/>
    <cellStyle name="Comma 6 2 3 5 4 2" xfId="24773" xr:uid="{E6059B4A-1DBE-4FD2-8B2E-4E412C126C4F}"/>
    <cellStyle name="Comma 6 2 3 5 4 2 2" xfId="55597" xr:uid="{A158CF13-D902-476C-BF94-D625B821C219}"/>
    <cellStyle name="Comma 6 2 3 5 4 3" xfId="40187" xr:uid="{E2D1601E-B6C4-4E2E-859B-46AE8C06A6A3}"/>
    <cellStyle name="Comma 6 2 3 5 5" xfId="16964" xr:uid="{8493A2D5-C97B-4FC0-B425-FE1B05B3BEA0}"/>
    <cellStyle name="Comma 6 2 3 5 5 2" xfId="47788" xr:uid="{1E7C85AB-8A04-484C-B4C6-125D3B2268E4}"/>
    <cellStyle name="Comma 6 2 3 5 6" xfId="32378" xr:uid="{29B92EDC-AAE8-4E8A-960B-DC772511A3E8}"/>
    <cellStyle name="Comma 6 2 3 6" xfId="2184" xr:uid="{82BC44C0-8433-426F-AF2C-0AC2783BB2F1}"/>
    <cellStyle name="Comma 6 2 3 6 2" xfId="5987" xr:uid="{B8D0DE4E-43FD-4344-B4CA-7980B70EAC2E}"/>
    <cellStyle name="Comma 6 2 3 6 2 2" xfId="13798" xr:uid="{1705F26E-9B80-4F94-A102-8AC23626EED3}"/>
    <cellStyle name="Comma 6 2 3 6 2 2 2" xfId="29209" xr:uid="{0BF47A16-2EFF-4065-A616-83A0472A2171}"/>
    <cellStyle name="Comma 6 2 3 6 2 2 2 2" xfId="60033" xr:uid="{54B2134A-FC8F-4091-9B15-CF196C39827C}"/>
    <cellStyle name="Comma 6 2 3 6 2 2 3" xfId="44623" xr:uid="{95AB0DC3-E0D7-4D45-9DD6-5A6AD47486DF}"/>
    <cellStyle name="Comma 6 2 3 6 2 3" xfId="21400" xr:uid="{7B340D72-12ED-4E64-B248-CBBCC66162C9}"/>
    <cellStyle name="Comma 6 2 3 6 2 3 2" xfId="52224" xr:uid="{47F11523-E9E0-4FF1-AEA6-8C7D5C4CBDA8}"/>
    <cellStyle name="Comma 6 2 3 6 2 4" xfId="36814" xr:uid="{27D23A49-888E-4B0B-BF32-C0AF505C7294}"/>
    <cellStyle name="Comma 6 2 3 6 3" xfId="9995" xr:uid="{E12BA871-9068-4E4B-9119-35A3B47874E9}"/>
    <cellStyle name="Comma 6 2 3 6 3 2" xfId="25406" xr:uid="{B8FB85A0-9114-463A-82D4-DD939CDE7BBB}"/>
    <cellStyle name="Comma 6 2 3 6 3 2 2" xfId="56230" xr:uid="{88B04B60-EBFD-4A19-8E5F-755F802A7A7C}"/>
    <cellStyle name="Comma 6 2 3 6 3 3" xfId="40820" xr:uid="{8F674480-C3CD-4878-BD95-039B0287A529}"/>
    <cellStyle name="Comma 6 2 3 6 4" xfId="17597" xr:uid="{FA1AE9C4-5419-4540-A5C8-26E1F1F10492}"/>
    <cellStyle name="Comma 6 2 3 6 4 2" xfId="48421" xr:uid="{20D8CB08-4A3D-4F3C-BF19-601F8D3DCE02}"/>
    <cellStyle name="Comma 6 2 3 6 5" xfId="33011" xr:uid="{2AB84320-ADBB-48F6-9B9E-FA5EF28B209F}"/>
    <cellStyle name="Comma 6 2 3 7" xfId="4088" xr:uid="{32F3127F-35DA-45F9-9683-100A0E821757}"/>
    <cellStyle name="Comma 6 2 3 7 2" xfId="11899" xr:uid="{3566CA6F-143B-4004-A2D4-B79AD884F088}"/>
    <cellStyle name="Comma 6 2 3 7 2 2" xfId="27310" xr:uid="{C4E2775F-F893-4356-9D7B-F3D9E0708B87}"/>
    <cellStyle name="Comma 6 2 3 7 2 2 2" xfId="58134" xr:uid="{CB6A016D-EA87-45C3-95A2-D000A0AA102E}"/>
    <cellStyle name="Comma 6 2 3 7 2 3" xfId="42724" xr:uid="{687ACE1E-8E98-4B72-A4EB-C899DB4BBA49}"/>
    <cellStyle name="Comma 6 2 3 7 3" xfId="19501" xr:uid="{7B73DC9D-DE5E-43C2-8910-031E16192ED8}"/>
    <cellStyle name="Comma 6 2 3 7 3 2" xfId="50325" xr:uid="{1B914C60-6C92-4E12-B8C8-5BA2ADFB6F0D}"/>
    <cellStyle name="Comma 6 2 3 7 4" xfId="34915" xr:uid="{F0D68DF4-9F6E-4F61-9527-D7F7DB1B228C}"/>
    <cellStyle name="Comma 6 2 3 8" xfId="8096" xr:uid="{0996AA90-5872-49EF-9F87-B7C71A6DB4CF}"/>
    <cellStyle name="Comma 6 2 3 8 2" xfId="23507" xr:uid="{934E808D-4701-49CD-8FFB-1569DD942C2F}"/>
    <cellStyle name="Comma 6 2 3 8 2 2" xfId="54331" xr:uid="{DE7CA7FF-1E6E-4126-8413-F65BCF570F9B}"/>
    <cellStyle name="Comma 6 2 3 8 3" xfId="38921" xr:uid="{649EB179-613B-46B2-B1C4-4F304311F6B9}"/>
    <cellStyle name="Comma 6 2 3 9" xfId="7887" xr:uid="{34CC958A-A015-4408-A16F-985B5075C884}"/>
    <cellStyle name="Comma 6 2 3 9 2" xfId="23298" xr:uid="{22611691-0DA7-452A-AECC-EE852611A01C}"/>
    <cellStyle name="Comma 6 2 3 9 2 2" xfId="54122" xr:uid="{D1A9AF95-5ACC-41B6-8113-7BD0386E1E00}"/>
    <cellStyle name="Comma 6 2 3 9 3" xfId="38712" xr:uid="{F24E3152-7B9D-40FC-96D3-88693D515750}"/>
    <cellStyle name="Comma 6 2 4" xfId="196" xr:uid="{B29ECEBC-85D7-417E-96BE-5E554B954EF7}"/>
    <cellStyle name="Comma 6 2 4 10" xfId="15618" xr:uid="{1D3B3A7C-CFA2-4008-8FA2-3AA95DF7A209}"/>
    <cellStyle name="Comma 6 2 4 10 2" xfId="46442" xr:uid="{5FFF6BE0-158C-431F-A584-A1F6A345D0DD}"/>
    <cellStyle name="Comma 6 2 4 11" xfId="31032" xr:uid="{42B65069-AEB9-4816-87A9-FB5E8CF05182}"/>
    <cellStyle name="Comma 6 2 4 2" xfId="627" xr:uid="{EFEFA56B-EE1E-402C-BE11-AC8DF9191C15}"/>
    <cellStyle name="Comma 6 2 4 2 2" xfId="1260" xr:uid="{879448A5-EC6C-4ABB-A2BC-CA5E5CBF5140}"/>
    <cellStyle name="Comma 6 2 4 2 2 2" xfId="3159" xr:uid="{435D1004-BDCC-4E59-8A2A-A15722444333}"/>
    <cellStyle name="Comma 6 2 4 2 2 2 2" xfId="6962" xr:uid="{6C1FD8CA-23C9-4AE2-B7EB-7EA54CC589B2}"/>
    <cellStyle name="Comma 6 2 4 2 2 2 2 2" xfId="14773" xr:uid="{7E4D0106-E5DD-4715-A17A-0B99BBB8E617}"/>
    <cellStyle name="Comma 6 2 4 2 2 2 2 2 2" xfId="30184" xr:uid="{815BE51F-D402-4632-9EC8-5653053B5FD4}"/>
    <cellStyle name="Comma 6 2 4 2 2 2 2 2 2 2" xfId="61008" xr:uid="{50969BBE-CF6F-41BE-B2FC-F7B286575185}"/>
    <cellStyle name="Comma 6 2 4 2 2 2 2 2 3" xfId="45598" xr:uid="{6C64DF75-B3DD-4F28-998C-8DDAE21E7883}"/>
    <cellStyle name="Comma 6 2 4 2 2 2 2 3" xfId="22375" xr:uid="{F1E7AA7D-6F9E-48AF-9C98-2947AE1CFF18}"/>
    <cellStyle name="Comma 6 2 4 2 2 2 2 3 2" xfId="53199" xr:uid="{59DCC320-F30C-4AAD-883D-C21AF7FB8643}"/>
    <cellStyle name="Comma 6 2 4 2 2 2 2 4" xfId="37789" xr:uid="{AEBE98B7-1BD8-45D1-8119-332448D072D0}"/>
    <cellStyle name="Comma 6 2 4 2 2 2 3" xfId="10970" xr:uid="{F99AD24A-4495-4BBB-AEC8-BF74519761C1}"/>
    <cellStyle name="Comma 6 2 4 2 2 2 3 2" xfId="26381" xr:uid="{041FE5E5-75FB-47B9-B69F-AB7059F5436F}"/>
    <cellStyle name="Comma 6 2 4 2 2 2 3 2 2" xfId="57205" xr:uid="{DE355A1E-E22E-4ED4-AD97-83C9C21F22E3}"/>
    <cellStyle name="Comma 6 2 4 2 2 2 3 3" xfId="41795" xr:uid="{99293354-7DD9-4ED3-A97B-616E368037C9}"/>
    <cellStyle name="Comma 6 2 4 2 2 2 4" xfId="18572" xr:uid="{52D67169-71F1-443A-AD9C-05AF81EE0B86}"/>
    <cellStyle name="Comma 6 2 4 2 2 2 4 2" xfId="49396" xr:uid="{7164544A-840A-4D3C-9967-4E6DF448A5CE}"/>
    <cellStyle name="Comma 6 2 4 2 2 2 5" xfId="33986" xr:uid="{7A743626-DE1A-48FC-B04D-F80A68BA89D1}"/>
    <cellStyle name="Comma 6 2 4 2 2 3" xfId="5063" xr:uid="{4F56E6B5-23DE-497E-9828-552842DA870D}"/>
    <cellStyle name="Comma 6 2 4 2 2 3 2" xfId="12874" xr:uid="{C1EF501D-88FE-445C-A8F3-3F81338EC781}"/>
    <cellStyle name="Comma 6 2 4 2 2 3 2 2" xfId="28285" xr:uid="{C6A0C993-6D09-48EB-884C-5CDA2A791225}"/>
    <cellStyle name="Comma 6 2 4 2 2 3 2 2 2" xfId="59109" xr:uid="{30299C66-6BFA-4E6A-B008-5D6C7932C826}"/>
    <cellStyle name="Comma 6 2 4 2 2 3 2 3" xfId="43699" xr:uid="{3FF207F8-5CB2-4D46-84F3-518E94A5EEDA}"/>
    <cellStyle name="Comma 6 2 4 2 2 3 3" xfId="20476" xr:uid="{4F9484D6-BA25-47AE-BBDF-322E99A654B7}"/>
    <cellStyle name="Comma 6 2 4 2 2 3 3 2" xfId="51300" xr:uid="{28AD22B5-F782-4170-985A-79D309C18568}"/>
    <cellStyle name="Comma 6 2 4 2 2 3 4" xfId="35890" xr:uid="{365DDC0C-565A-4CCB-ACB9-1F4FE4CCFA57}"/>
    <cellStyle name="Comma 6 2 4 2 2 4" xfId="9071" xr:uid="{92021E93-8C41-465A-8D3C-72ABC51CB42B}"/>
    <cellStyle name="Comma 6 2 4 2 2 4 2" xfId="24482" xr:uid="{1EC0C5DA-D68B-4099-BB37-FEA5F03522EC}"/>
    <cellStyle name="Comma 6 2 4 2 2 4 2 2" xfId="55306" xr:uid="{3D3A3703-C8B8-49EB-B807-D2090518D333}"/>
    <cellStyle name="Comma 6 2 4 2 2 4 3" xfId="39896" xr:uid="{55CE5C9A-5407-43F3-9289-C920F085EFFD}"/>
    <cellStyle name="Comma 6 2 4 2 2 5" xfId="16673" xr:uid="{26721EC6-EDA7-4F3F-99FB-F74D1EACED86}"/>
    <cellStyle name="Comma 6 2 4 2 2 5 2" xfId="47497" xr:uid="{5705A794-D6D5-42A0-84CF-57C6160A8135}"/>
    <cellStyle name="Comma 6 2 4 2 2 6" xfId="32087" xr:uid="{10CFE86D-5F83-4277-9773-A1A0E09EB0FE}"/>
    <cellStyle name="Comma 6 2 4 2 3" xfId="1893" xr:uid="{21D143AE-B146-4929-BC65-8CC98CFB85DE}"/>
    <cellStyle name="Comma 6 2 4 2 3 2" xfId="3792" xr:uid="{D27543CD-2896-4142-8228-34CBD1FCBADE}"/>
    <cellStyle name="Comma 6 2 4 2 3 2 2" xfId="7595" xr:uid="{EF8BB031-BFD3-4FA2-AD06-8186A84CA1AE}"/>
    <cellStyle name="Comma 6 2 4 2 3 2 2 2" xfId="15406" xr:uid="{8D74B232-513D-44E5-8F4C-BF4B1ACE230A}"/>
    <cellStyle name="Comma 6 2 4 2 3 2 2 2 2" xfId="30817" xr:uid="{29B7C91E-653C-42F2-84F7-46F2E4C99F9E}"/>
    <cellStyle name="Comma 6 2 4 2 3 2 2 2 2 2" xfId="61641" xr:uid="{4C9FC939-EA59-4B3F-83D2-08558BADAC61}"/>
    <cellStyle name="Comma 6 2 4 2 3 2 2 2 3" xfId="46231" xr:uid="{316CD04F-205B-4B39-B953-FF68AD7EC601}"/>
    <cellStyle name="Comma 6 2 4 2 3 2 2 3" xfId="23008" xr:uid="{10DD63D0-EA08-4444-AF80-68F7D6543762}"/>
    <cellStyle name="Comma 6 2 4 2 3 2 2 3 2" xfId="53832" xr:uid="{59A75404-74CC-4DC6-837B-1DE002969E7A}"/>
    <cellStyle name="Comma 6 2 4 2 3 2 2 4" xfId="38422" xr:uid="{61279AD1-EB45-4803-864B-B1E44646E7E7}"/>
    <cellStyle name="Comma 6 2 4 2 3 2 3" xfId="11603" xr:uid="{1128EB90-BC99-4A67-B551-5C053DEF2BF9}"/>
    <cellStyle name="Comma 6 2 4 2 3 2 3 2" xfId="27014" xr:uid="{104F3AFE-B5F1-49B6-A99F-BA7D4707E910}"/>
    <cellStyle name="Comma 6 2 4 2 3 2 3 2 2" xfId="57838" xr:uid="{B3FEC384-7CB1-455A-A9F8-E70067F390A6}"/>
    <cellStyle name="Comma 6 2 4 2 3 2 3 3" xfId="42428" xr:uid="{92ECCE7F-DEF1-4C36-96F1-7CC689C4EB83}"/>
    <cellStyle name="Comma 6 2 4 2 3 2 4" xfId="19205" xr:uid="{68047D1A-E024-415F-BA5A-A261F5B657F0}"/>
    <cellStyle name="Comma 6 2 4 2 3 2 4 2" xfId="50029" xr:uid="{65DB7F33-1E9C-4A57-AB99-2EB2092551F6}"/>
    <cellStyle name="Comma 6 2 4 2 3 2 5" xfId="34619" xr:uid="{FB9BBDCB-BD28-43DC-B58A-E47D2FCA85B5}"/>
    <cellStyle name="Comma 6 2 4 2 3 3" xfId="5696" xr:uid="{46E134F1-4AC0-4D97-9AAD-AE57EB81731E}"/>
    <cellStyle name="Comma 6 2 4 2 3 3 2" xfId="13507" xr:uid="{9331887A-08E1-45A7-A330-98B1D391AA62}"/>
    <cellStyle name="Comma 6 2 4 2 3 3 2 2" xfId="28918" xr:uid="{13F2A9A9-F454-4259-9721-7D682BFC5C73}"/>
    <cellStyle name="Comma 6 2 4 2 3 3 2 2 2" xfId="59742" xr:uid="{A727556B-13C4-4600-AA25-13446AF286A1}"/>
    <cellStyle name="Comma 6 2 4 2 3 3 2 3" xfId="44332" xr:uid="{939CAFC3-46C4-4073-AFFC-4602FD451110}"/>
    <cellStyle name="Comma 6 2 4 2 3 3 3" xfId="21109" xr:uid="{245B9B20-2EF9-4FC5-A9B7-3DE38328CEFD}"/>
    <cellStyle name="Comma 6 2 4 2 3 3 3 2" xfId="51933" xr:uid="{32DE7E56-6A03-45D2-A7FE-3AAF102D93F5}"/>
    <cellStyle name="Comma 6 2 4 2 3 3 4" xfId="36523" xr:uid="{3E5A46B8-1A31-4E87-8EA2-6920D7F32648}"/>
    <cellStyle name="Comma 6 2 4 2 3 4" xfId="9704" xr:uid="{462579AC-1330-4AEE-AF37-898E4FCA3F44}"/>
    <cellStyle name="Comma 6 2 4 2 3 4 2" xfId="25115" xr:uid="{151EDDAA-DF79-478B-9140-A47C25B6C31C}"/>
    <cellStyle name="Comma 6 2 4 2 3 4 2 2" xfId="55939" xr:uid="{46981336-3A27-4054-AD61-716DE2931763}"/>
    <cellStyle name="Comma 6 2 4 2 3 4 3" xfId="40529" xr:uid="{EDD39DD4-8ED1-4A0F-88D3-57526D1DB1FC}"/>
    <cellStyle name="Comma 6 2 4 2 3 5" xfId="17306" xr:uid="{2638F253-2CE1-4AD1-91BC-38EF32C587DA}"/>
    <cellStyle name="Comma 6 2 4 2 3 5 2" xfId="48130" xr:uid="{4F89E0B3-1ADD-4D60-A83B-3E083F02B001}"/>
    <cellStyle name="Comma 6 2 4 2 3 6" xfId="32720" xr:uid="{24EF3623-998F-4F04-BAF2-CDF521EFF688}"/>
    <cellStyle name="Comma 6 2 4 2 4" xfId="2526" xr:uid="{339270D5-E4A1-4649-96C0-E2AD2A790C9C}"/>
    <cellStyle name="Comma 6 2 4 2 4 2" xfId="6329" xr:uid="{6CB00AF5-60EC-4A48-AA80-D1836C14EFC9}"/>
    <cellStyle name="Comma 6 2 4 2 4 2 2" xfId="14140" xr:uid="{74C2DEED-5A1A-497C-A6F2-35B1DA34A102}"/>
    <cellStyle name="Comma 6 2 4 2 4 2 2 2" xfId="29551" xr:uid="{1EB3E865-BAE4-4DAB-9CBD-54D44E3E8165}"/>
    <cellStyle name="Comma 6 2 4 2 4 2 2 2 2" xfId="60375" xr:uid="{73F1540A-2C84-420D-9C60-B49CE20B7601}"/>
    <cellStyle name="Comma 6 2 4 2 4 2 2 3" xfId="44965" xr:uid="{4CB7C48E-D8D9-42D7-A75D-BF89BD57CE46}"/>
    <cellStyle name="Comma 6 2 4 2 4 2 3" xfId="21742" xr:uid="{00CA641F-2E86-4BC1-BD80-BB3A6777186C}"/>
    <cellStyle name="Comma 6 2 4 2 4 2 3 2" xfId="52566" xr:uid="{1EF7E4D3-6B54-43FC-974C-C5D60FA1F492}"/>
    <cellStyle name="Comma 6 2 4 2 4 2 4" xfId="37156" xr:uid="{791E9F64-CAF2-488F-89E1-BEB632D5B868}"/>
    <cellStyle name="Comma 6 2 4 2 4 3" xfId="10337" xr:uid="{871B7DFC-A559-4A0E-837D-32A34DDC17FA}"/>
    <cellStyle name="Comma 6 2 4 2 4 3 2" xfId="25748" xr:uid="{72F8CD32-547E-4A0A-A2AA-1ED71884657B}"/>
    <cellStyle name="Comma 6 2 4 2 4 3 2 2" xfId="56572" xr:uid="{0FFD6EEF-0C94-4C78-8A74-3D475F9A5F9E}"/>
    <cellStyle name="Comma 6 2 4 2 4 3 3" xfId="41162" xr:uid="{E408C96D-6E44-4242-A552-095F7E68A69E}"/>
    <cellStyle name="Comma 6 2 4 2 4 4" xfId="17939" xr:uid="{84B2D98C-B162-4465-AEF2-972BF6C85DEB}"/>
    <cellStyle name="Comma 6 2 4 2 4 4 2" xfId="48763" xr:uid="{72F718D6-5452-4369-B978-D7084D54D519}"/>
    <cellStyle name="Comma 6 2 4 2 4 5" xfId="33353" xr:uid="{3B2DA4B9-BCCE-40CD-8247-075BAEC69D71}"/>
    <cellStyle name="Comma 6 2 4 2 5" xfId="4430" xr:uid="{1968A083-A75C-44B6-BB92-7FA9640759CE}"/>
    <cellStyle name="Comma 6 2 4 2 5 2" xfId="12241" xr:uid="{4E38A6A9-11C1-4264-8E27-46C16C434F4F}"/>
    <cellStyle name="Comma 6 2 4 2 5 2 2" xfId="27652" xr:uid="{472B8C87-21F7-44FA-9A7E-8CDB28C83B82}"/>
    <cellStyle name="Comma 6 2 4 2 5 2 2 2" xfId="58476" xr:uid="{9F6F6AF0-0B69-44C5-9332-5F4113E6CE73}"/>
    <cellStyle name="Comma 6 2 4 2 5 2 3" xfId="43066" xr:uid="{9C244E08-C4C3-4302-8120-27E5B57DAA7E}"/>
    <cellStyle name="Comma 6 2 4 2 5 3" xfId="19843" xr:uid="{BE23B895-3C37-4448-A539-229311CACDE7}"/>
    <cellStyle name="Comma 6 2 4 2 5 3 2" xfId="50667" xr:uid="{B116FFA6-E184-4BB0-85CF-E0CFFE58A9E4}"/>
    <cellStyle name="Comma 6 2 4 2 5 4" xfId="35257" xr:uid="{A7B96BB9-CF3F-474E-A477-320C6283550D}"/>
    <cellStyle name="Comma 6 2 4 2 6" xfId="8438" xr:uid="{ABEC5003-FB8C-4855-A114-F1DA161FBA85}"/>
    <cellStyle name="Comma 6 2 4 2 6 2" xfId="23849" xr:uid="{DFFEE165-2F88-49E7-B94C-C7F6D9F196DC}"/>
    <cellStyle name="Comma 6 2 4 2 6 2 2" xfId="54673" xr:uid="{56C20477-C640-4B70-BB7A-61F77E622CDF}"/>
    <cellStyle name="Comma 6 2 4 2 6 3" xfId="39263" xr:uid="{4F8950DE-2EB9-4DB3-9B9E-30A1D62A8343}"/>
    <cellStyle name="Comma 6 2 4 2 7" xfId="16040" xr:uid="{D7FE8B67-A3AC-4AA3-9219-3CAEA0334EE9}"/>
    <cellStyle name="Comma 6 2 4 2 7 2" xfId="46864" xr:uid="{1F1D8880-738A-495B-991A-3F7FDD600C32}"/>
    <cellStyle name="Comma 6 2 4 2 8" xfId="31454" xr:uid="{ECAAD1CA-62F3-4035-9C22-F6A1389EDBE2}"/>
    <cellStyle name="Comma 6 2 4 3" xfId="418" xr:uid="{8C42D62F-F367-4DD2-8CAB-35003567BDF7}"/>
    <cellStyle name="Comma 6 2 4 3 2" xfId="1051" xr:uid="{16722CFF-B9BB-4B96-8A2D-2E63D4C4CB45}"/>
    <cellStyle name="Comma 6 2 4 3 2 2" xfId="2950" xr:uid="{DDF027A9-8E2E-4DD5-A875-9552DD5AF7C3}"/>
    <cellStyle name="Comma 6 2 4 3 2 2 2" xfId="6753" xr:uid="{152EBCCC-8B1E-4FD4-894E-2BB75AB51133}"/>
    <cellStyle name="Comma 6 2 4 3 2 2 2 2" xfId="14564" xr:uid="{9C605F0B-071A-4AE6-9129-4772707A6258}"/>
    <cellStyle name="Comma 6 2 4 3 2 2 2 2 2" xfId="29975" xr:uid="{6F8D9F63-0654-4688-8D84-A64755383C80}"/>
    <cellStyle name="Comma 6 2 4 3 2 2 2 2 2 2" xfId="60799" xr:uid="{4628987E-CA95-42A5-B072-0BD5C1C13D8E}"/>
    <cellStyle name="Comma 6 2 4 3 2 2 2 2 3" xfId="45389" xr:uid="{4EDB6FD7-F1DA-4A88-8C77-05C8F464375D}"/>
    <cellStyle name="Comma 6 2 4 3 2 2 2 3" xfId="22166" xr:uid="{16A5B7C0-348E-4304-B8A4-AB49A8A1CE21}"/>
    <cellStyle name="Comma 6 2 4 3 2 2 2 3 2" xfId="52990" xr:uid="{85204F26-AAB9-472C-B1D1-70C83A84BBBD}"/>
    <cellStyle name="Comma 6 2 4 3 2 2 2 4" xfId="37580" xr:uid="{CD0F7315-3314-466F-A9F8-50FD5650AD4F}"/>
    <cellStyle name="Comma 6 2 4 3 2 2 3" xfId="10761" xr:uid="{781A5230-06AB-4306-9D51-1A2EF3B5C620}"/>
    <cellStyle name="Comma 6 2 4 3 2 2 3 2" xfId="26172" xr:uid="{703C2A78-95BB-41AF-9EB8-8D6E2C8004AA}"/>
    <cellStyle name="Comma 6 2 4 3 2 2 3 2 2" xfId="56996" xr:uid="{9DF85F38-3C7E-4059-9CE2-98C4FE79D567}"/>
    <cellStyle name="Comma 6 2 4 3 2 2 3 3" xfId="41586" xr:uid="{558A9FE0-C613-4623-8533-F5A669FD1EB0}"/>
    <cellStyle name="Comma 6 2 4 3 2 2 4" xfId="18363" xr:uid="{2BEA7B53-68B9-421D-840A-FE1CD20561E0}"/>
    <cellStyle name="Comma 6 2 4 3 2 2 4 2" xfId="49187" xr:uid="{FB461E8B-9FF3-498B-B633-340AF03F79C7}"/>
    <cellStyle name="Comma 6 2 4 3 2 2 5" xfId="33777" xr:uid="{D4E5FC4E-0D01-45E3-A77B-43E8EF476833}"/>
    <cellStyle name="Comma 6 2 4 3 2 3" xfId="4854" xr:uid="{7C69DDDA-55C0-4FE6-87E7-7E66B245B9C1}"/>
    <cellStyle name="Comma 6 2 4 3 2 3 2" xfId="12665" xr:uid="{4757F712-F933-4E56-86BE-D2FCD0F6A8CE}"/>
    <cellStyle name="Comma 6 2 4 3 2 3 2 2" xfId="28076" xr:uid="{B632E4B6-F641-44A4-92BD-FBE9340F61C9}"/>
    <cellStyle name="Comma 6 2 4 3 2 3 2 2 2" xfId="58900" xr:uid="{802247BB-4514-4B32-BD90-7B0D7D514431}"/>
    <cellStyle name="Comma 6 2 4 3 2 3 2 3" xfId="43490" xr:uid="{10843395-F0A2-4A28-A90B-4C5F88BA299D}"/>
    <cellStyle name="Comma 6 2 4 3 2 3 3" xfId="20267" xr:uid="{1F5A107E-1378-48D3-9E66-68C8ACA400E8}"/>
    <cellStyle name="Comma 6 2 4 3 2 3 3 2" xfId="51091" xr:uid="{5CE949F5-3FD7-4DFC-9F99-1DC9DC1707C1}"/>
    <cellStyle name="Comma 6 2 4 3 2 3 4" xfId="35681" xr:uid="{50B63369-9949-4ADD-AC68-8792DE0719C3}"/>
    <cellStyle name="Comma 6 2 4 3 2 4" xfId="8862" xr:uid="{9F85DEE7-D925-46C2-AAD1-FAF35D2594E3}"/>
    <cellStyle name="Comma 6 2 4 3 2 4 2" xfId="24273" xr:uid="{00697413-12FF-49A4-88A0-19B66947F424}"/>
    <cellStyle name="Comma 6 2 4 3 2 4 2 2" xfId="55097" xr:uid="{028D74B3-00A9-4A3F-8620-15F42838D8D4}"/>
    <cellStyle name="Comma 6 2 4 3 2 4 3" xfId="39687" xr:uid="{F589E51F-7EF0-4DA2-B984-D381B9648FA9}"/>
    <cellStyle name="Comma 6 2 4 3 2 5" xfId="16464" xr:uid="{248AB413-A724-4BCF-B03B-426F7945149B}"/>
    <cellStyle name="Comma 6 2 4 3 2 5 2" xfId="47288" xr:uid="{261C2793-E8E5-434D-AE3D-1AA97F665113}"/>
    <cellStyle name="Comma 6 2 4 3 2 6" xfId="31878" xr:uid="{53565DED-1F1A-49E6-8F99-2D34E831ACF0}"/>
    <cellStyle name="Comma 6 2 4 3 3" xfId="1684" xr:uid="{5DAF7EE2-72F8-4A79-A080-992CD21B3AFE}"/>
    <cellStyle name="Comma 6 2 4 3 3 2" xfId="3583" xr:uid="{44260C56-DAA3-4D82-9614-0AC155835494}"/>
    <cellStyle name="Comma 6 2 4 3 3 2 2" xfId="7386" xr:uid="{908C9051-F27A-4C09-AB94-3C4FE487B475}"/>
    <cellStyle name="Comma 6 2 4 3 3 2 2 2" xfId="15197" xr:uid="{9AE87ACA-57BC-414B-9930-390820FF6844}"/>
    <cellStyle name="Comma 6 2 4 3 3 2 2 2 2" xfId="30608" xr:uid="{07B0B1F9-5F39-4389-90DC-5B894AE85709}"/>
    <cellStyle name="Comma 6 2 4 3 3 2 2 2 2 2" xfId="61432" xr:uid="{151E84E1-BA3F-415F-89E0-848951F0D071}"/>
    <cellStyle name="Comma 6 2 4 3 3 2 2 2 3" xfId="46022" xr:uid="{F3F798B8-332A-4654-9931-80C9A8F805BA}"/>
    <cellStyle name="Comma 6 2 4 3 3 2 2 3" xfId="22799" xr:uid="{84B2069D-0ECA-4AB5-9CDA-25039733F23F}"/>
    <cellStyle name="Comma 6 2 4 3 3 2 2 3 2" xfId="53623" xr:uid="{8B5E0846-E02F-43F9-8E56-464E24A2DF0A}"/>
    <cellStyle name="Comma 6 2 4 3 3 2 2 4" xfId="38213" xr:uid="{0306A448-AED7-45F3-ABFE-969706A8FA85}"/>
    <cellStyle name="Comma 6 2 4 3 3 2 3" xfId="11394" xr:uid="{1CBB81BE-EE90-40CC-BE11-DE2AB90B2520}"/>
    <cellStyle name="Comma 6 2 4 3 3 2 3 2" xfId="26805" xr:uid="{90877062-6870-4F7D-A6C5-8B2009E028EA}"/>
    <cellStyle name="Comma 6 2 4 3 3 2 3 2 2" xfId="57629" xr:uid="{C622216E-3B02-4BD3-8DC3-02B006302848}"/>
    <cellStyle name="Comma 6 2 4 3 3 2 3 3" xfId="42219" xr:uid="{3F1FA152-5F4F-403A-B835-05FE489126DD}"/>
    <cellStyle name="Comma 6 2 4 3 3 2 4" xfId="18996" xr:uid="{4D708560-432C-4653-8006-828B76329E21}"/>
    <cellStyle name="Comma 6 2 4 3 3 2 4 2" xfId="49820" xr:uid="{B679EC7A-C58B-49C2-84CA-40137D28A853}"/>
    <cellStyle name="Comma 6 2 4 3 3 2 5" xfId="34410" xr:uid="{D4A7808C-8E55-4AA5-A7CE-821D4EB84B7D}"/>
    <cellStyle name="Comma 6 2 4 3 3 3" xfId="5487" xr:uid="{FFBF861C-607F-4233-8A4B-8487FE06B1D1}"/>
    <cellStyle name="Comma 6 2 4 3 3 3 2" xfId="13298" xr:uid="{EA5FFCC1-FD50-4E24-ADED-3A496938B71B}"/>
    <cellStyle name="Comma 6 2 4 3 3 3 2 2" xfId="28709" xr:uid="{BFF4A848-F4B2-4017-8312-0C9CB30241F2}"/>
    <cellStyle name="Comma 6 2 4 3 3 3 2 2 2" xfId="59533" xr:uid="{E24C72D8-38F8-4E01-BAAE-4B82409A376D}"/>
    <cellStyle name="Comma 6 2 4 3 3 3 2 3" xfId="44123" xr:uid="{B53F05EE-EDB5-4DAE-A168-9F2D1C4A538C}"/>
    <cellStyle name="Comma 6 2 4 3 3 3 3" xfId="20900" xr:uid="{40220DD3-0F62-4A9C-9B40-8E27D9BFCA61}"/>
    <cellStyle name="Comma 6 2 4 3 3 3 3 2" xfId="51724" xr:uid="{F412709B-558A-4B46-A6BF-3F443CE03CB7}"/>
    <cellStyle name="Comma 6 2 4 3 3 3 4" xfId="36314" xr:uid="{5C041DC9-6146-48F7-9725-675E15EFD155}"/>
    <cellStyle name="Comma 6 2 4 3 3 4" xfId="9495" xr:uid="{2937A19B-D177-4B2B-8DB3-4F353A8E9420}"/>
    <cellStyle name="Comma 6 2 4 3 3 4 2" xfId="24906" xr:uid="{B5F64626-AAC8-4A7D-B523-356A79BD5247}"/>
    <cellStyle name="Comma 6 2 4 3 3 4 2 2" xfId="55730" xr:uid="{B5897DB1-DBB6-4BA9-A192-EC29C5C9A6CA}"/>
    <cellStyle name="Comma 6 2 4 3 3 4 3" xfId="40320" xr:uid="{C454BC98-3F28-41F9-A0E8-7F1B01E18F85}"/>
    <cellStyle name="Comma 6 2 4 3 3 5" xfId="17097" xr:uid="{9235FF25-EF25-4D5A-ADC1-25316AE07849}"/>
    <cellStyle name="Comma 6 2 4 3 3 5 2" xfId="47921" xr:uid="{E54B5889-B992-4AFA-8D1D-46377648FB56}"/>
    <cellStyle name="Comma 6 2 4 3 3 6" xfId="32511" xr:uid="{E3C38248-8743-48BF-B6F7-2C59981C137B}"/>
    <cellStyle name="Comma 6 2 4 3 4" xfId="2317" xr:uid="{51BFE1E6-9CFC-4BCC-82F3-7299F728906E}"/>
    <cellStyle name="Comma 6 2 4 3 4 2" xfId="6120" xr:uid="{2905DD3C-4664-4CD1-BFC3-C6E910B0EEB6}"/>
    <cellStyle name="Comma 6 2 4 3 4 2 2" xfId="13931" xr:uid="{E19BF102-7C1E-44E3-B6FB-D1B64200AE14}"/>
    <cellStyle name="Comma 6 2 4 3 4 2 2 2" xfId="29342" xr:uid="{D68BB29D-37D0-4713-940D-BCC6928C2002}"/>
    <cellStyle name="Comma 6 2 4 3 4 2 2 2 2" xfId="60166" xr:uid="{7D4C93C7-4EF1-4FC1-9B51-2BA581AD0BF7}"/>
    <cellStyle name="Comma 6 2 4 3 4 2 2 3" xfId="44756" xr:uid="{283E397A-E31D-462C-B3E0-BFA58AAD15E1}"/>
    <cellStyle name="Comma 6 2 4 3 4 2 3" xfId="21533" xr:uid="{24F0F118-7042-4DBC-9757-D4FB29FABA13}"/>
    <cellStyle name="Comma 6 2 4 3 4 2 3 2" xfId="52357" xr:uid="{20D442D9-DDF4-44AB-8C4D-71765C5151F1}"/>
    <cellStyle name="Comma 6 2 4 3 4 2 4" xfId="36947" xr:uid="{EEFCA416-8556-4BCA-B1D9-C5E2C3503AD1}"/>
    <cellStyle name="Comma 6 2 4 3 4 3" xfId="10128" xr:uid="{46EA0C7C-8EC5-4985-A994-C4D3655B1698}"/>
    <cellStyle name="Comma 6 2 4 3 4 3 2" xfId="25539" xr:uid="{790C1FB7-8575-4B2E-98DD-FDE88C0CC864}"/>
    <cellStyle name="Comma 6 2 4 3 4 3 2 2" xfId="56363" xr:uid="{EF36E081-C835-4291-8721-7728CC5C2180}"/>
    <cellStyle name="Comma 6 2 4 3 4 3 3" xfId="40953" xr:uid="{5D21325B-3DCA-49ED-80DB-7061ED91D105}"/>
    <cellStyle name="Comma 6 2 4 3 4 4" xfId="17730" xr:uid="{290D8B8F-D369-4147-B1D0-44825FEAC37E}"/>
    <cellStyle name="Comma 6 2 4 3 4 4 2" xfId="48554" xr:uid="{D3C86D1C-C964-46BA-B6DF-DE8A30B59A0E}"/>
    <cellStyle name="Comma 6 2 4 3 4 5" xfId="33144" xr:uid="{6BB87F12-22D3-440C-B7F4-00E8BF22EB97}"/>
    <cellStyle name="Comma 6 2 4 3 5" xfId="4221" xr:uid="{49F1D297-533E-45EC-A379-86265C464784}"/>
    <cellStyle name="Comma 6 2 4 3 5 2" xfId="12032" xr:uid="{BBCFF579-0F69-474D-888C-B3DE465C81DB}"/>
    <cellStyle name="Comma 6 2 4 3 5 2 2" xfId="27443" xr:uid="{0FE3EBBF-7B6D-4F6F-AB40-C5AF55737203}"/>
    <cellStyle name="Comma 6 2 4 3 5 2 2 2" xfId="58267" xr:uid="{A0EC1F91-4FA3-4D33-9F8A-AF7C1ACE194C}"/>
    <cellStyle name="Comma 6 2 4 3 5 2 3" xfId="42857" xr:uid="{95DB5992-99B5-4EF5-986F-0C939E3BFF44}"/>
    <cellStyle name="Comma 6 2 4 3 5 3" xfId="19634" xr:uid="{4956DC42-A503-43A0-9F33-58B6FD2AE224}"/>
    <cellStyle name="Comma 6 2 4 3 5 3 2" xfId="50458" xr:uid="{A6D187F7-34FE-4C6D-B9F5-131500AEE508}"/>
    <cellStyle name="Comma 6 2 4 3 5 4" xfId="35048" xr:uid="{D500E6D7-D126-4566-8B34-25C34758A7F0}"/>
    <cellStyle name="Comma 6 2 4 3 6" xfId="8229" xr:uid="{F3275DFB-DB8A-46A3-8BE9-E709BDA49AD0}"/>
    <cellStyle name="Comma 6 2 4 3 6 2" xfId="23640" xr:uid="{304395B3-50A6-42F0-9A22-9B79D01369CE}"/>
    <cellStyle name="Comma 6 2 4 3 6 2 2" xfId="54464" xr:uid="{DE88A76D-5C93-48D2-A487-3784BCF4581F}"/>
    <cellStyle name="Comma 6 2 4 3 6 3" xfId="39054" xr:uid="{0576F35F-507D-41E5-AF2F-BA1ECBB4223A}"/>
    <cellStyle name="Comma 6 2 4 3 7" xfId="15831" xr:uid="{935DFD4D-26C1-4348-A227-58A4AA15B0D5}"/>
    <cellStyle name="Comma 6 2 4 3 7 2" xfId="46655" xr:uid="{26D9F5D2-3F10-4611-89DE-64C19357F7A9}"/>
    <cellStyle name="Comma 6 2 4 3 8" xfId="31245" xr:uid="{2D402CFA-AA37-44A2-95AF-F177CAC58C3F}"/>
    <cellStyle name="Comma 6 2 4 4" xfId="838" xr:uid="{11F3CFAD-02C3-4A6D-B29A-15BD9C0F4F6C}"/>
    <cellStyle name="Comma 6 2 4 4 2" xfId="2737" xr:uid="{D6DA24FC-8F56-42D0-8044-5E8E5814BB28}"/>
    <cellStyle name="Comma 6 2 4 4 2 2" xfId="6540" xr:uid="{1ECF39A4-685A-4E03-9AB7-1B1F18BD1F43}"/>
    <cellStyle name="Comma 6 2 4 4 2 2 2" xfId="14351" xr:uid="{094C685B-2195-429D-8015-D3931FD02ED3}"/>
    <cellStyle name="Comma 6 2 4 4 2 2 2 2" xfId="29762" xr:uid="{91507D1D-210E-4133-A558-587A4CE66F6F}"/>
    <cellStyle name="Comma 6 2 4 4 2 2 2 2 2" xfId="60586" xr:uid="{694ADFFB-3622-44A0-9399-A72CAB20F259}"/>
    <cellStyle name="Comma 6 2 4 4 2 2 2 3" xfId="45176" xr:uid="{47079ED5-E0F2-4E3D-825B-AF4F8BA392BC}"/>
    <cellStyle name="Comma 6 2 4 4 2 2 3" xfId="21953" xr:uid="{7E784F0B-0BA9-4C1C-83AF-2F87FC8A9B5E}"/>
    <cellStyle name="Comma 6 2 4 4 2 2 3 2" xfId="52777" xr:uid="{9394EE09-7026-4AC5-88A9-B41576DD6A6E}"/>
    <cellStyle name="Comma 6 2 4 4 2 2 4" xfId="37367" xr:uid="{B1051954-C776-4F3A-93A9-916E2C8E7FA4}"/>
    <cellStyle name="Comma 6 2 4 4 2 3" xfId="10548" xr:uid="{55251939-AD27-425F-A282-0C47A2108A12}"/>
    <cellStyle name="Comma 6 2 4 4 2 3 2" xfId="25959" xr:uid="{705BB64D-CD6F-4A0E-9F0E-6F843CFD5101}"/>
    <cellStyle name="Comma 6 2 4 4 2 3 2 2" xfId="56783" xr:uid="{69ABA44F-7026-45C1-92D3-64D0F784A070}"/>
    <cellStyle name="Comma 6 2 4 4 2 3 3" xfId="41373" xr:uid="{99F18F4A-0172-4F1E-90E8-88BF90153076}"/>
    <cellStyle name="Comma 6 2 4 4 2 4" xfId="18150" xr:uid="{0479EC8E-94B8-4FB3-8BD2-105FB28A8056}"/>
    <cellStyle name="Comma 6 2 4 4 2 4 2" xfId="48974" xr:uid="{B2C2832D-DE77-4C2C-8048-9404CAD25370}"/>
    <cellStyle name="Comma 6 2 4 4 2 5" xfId="33564" xr:uid="{1088D4D0-10E8-4EE0-B1AF-A601FF2FF71C}"/>
    <cellStyle name="Comma 6 2 4 4 3" xfId="4641" xr:uid="{CFF6BCF8-0CAF-4A26-ADA5-E011B13359F5}"/>
    <cellStyle name="Comma 6 2 4 4 3 2" xfId="12452" xr:uid="{5C5F7B9E-9E79-4B20-BF3B-BCF5BF7C3274}"/>
    <cellStyle name="Comma 6 2 4 4 3 2 2" xfId="27863" xr:uid="{37AC768C-532F-4F36-92F6-F0C21F884BFE}"/>
    <cellStyle name="Comma 6 2 4 4 3 2 2 2" xfId="58687" xr:uid="{EB264F21-FA8E-464F-809D-424F0E3EAF32}"/>
    <cellStyle name="Comma 6 2 4 4 3 2 3" xfId="43277" xr:uid="{07CE5CDE-D70A-4EFF-9D92-58F09249393C}"/>
    <cellStyle name="Comma 6 2 4 4 3 3" xfId="20054" xr:uid="{F7DB20AD-AD95-4412-BEA6-98F8D94228EA}"/>
    <cellStyle name="Comma 6 2 4 4 3 3 2" xfId="50878" xr:uid="{2533DADF-5B4B-4250-A7AC-0E36994DC953}"/>
    <cellStyle name="Comma 6 2 4 4 3 4" xfId="35468" xr:uid="{9D89EF15-1384-484C-8D63-1E9D3591EE53}"/>
    <cellStyle name="Comma 6 2 4 4 4" xfId="8649" xr:uid="{B130FD21-FA48-4C83-B9EC-93E0E4DE3E38}"/>
    <cellStyle name="Comma 6 2 4 4 4 2" xfId="24060" xr:uid="{48CEB118-C346-47B9-ABEC-74A57BFB3201}"/>
    <cellStyle name="Comma 6 2 4 4 4 2 2" xfId="54884" xr:uid="{4BA10795-13DC-4DEA-8C63-7B4180C0A3D8}"/>
    <cellStyle name="Comma 6 2 4 4 4 3" xfId="39474" xr:uid="{BDD37E58-C9E6-4170-A399-15016AEAB897}"/>
    <cellStyle name="Comma 6 2 4 4 5" xfId="16251" xr:uid="{6A35C8E3-B212-4D74-96E6-32E316CDA1B4}"/>
    <cellStyle name="Comma 6 2 4 4 5 2" xfId="47075" xr:uid="{2A0D2692-7F68-468A-83FD-38C4085868FB}"/>
    <cellStyle name="Comma 6 2 4 4 6" xfId="31665" xr:uid="{073D1EE0-BF0E-419C-8C46-D1B5FF50AF47}"/>
    <cellStyle name="Comma 6 2 4 5" xfId="1471" xr:uid="{1BEBE5F8-6D2A-4054-BB94-F895BDF6A0E4}"/>
    <cellStyle name="Comma 6 2 4 5 2" xfId="3370" xr:uid="{68F894A9-35BB-4FDE-80FE-D89A1E10C787}"/>
    <cellStyle name="Comma 6 2 4 5 2 2" xfId="7173" xr:uid="{4C6D652B-ADF9-4E55-8FC4-6B5616A44529}"/>
    <cellStyle name="Comma 6 2 4 5 2 2 2" xfId="14984" xr:uid="{13D40F4F-1180-41DF-A52D-DE3C95594EBF}"/>
    <cellStyle name="Comma 6 2 4 5 2 2 2 2" xfId="30395" xr:uid="{0B8F178E-7425-4206-84DD-6B1A970F8C57}"/>
    <cellStyle name="Comma 6 2 4 5 2 2 2 2 2" xfId="61219" xr:uid="{EE0B6FD3-7EC4-4254-A899-386944857DC9}"/>
    <cellStyle name="Comma 6 2 4 5 2 2 2 3" xfId="45809" xr:uid="{431D73FC-8294-4945-9367-2D9CBCB460E4}"/>
    <cellStyle name="Comma 6 2 4 5 2 2 3" xfId="22586" xr:uid="{ABD289AE-8664-4A33-BC59-26289688A031}"/>
    <cellStyle name="Comma 6 2 4 5 2 2 3 2" xfId="53410" xr:uid="{4CE64E4E-E1C0-4D61-B2F2-DCB9593062DE}"/>
    <cellStyle name="Comma 6 2 4 5 2 2 4" xfId="38000" xr:uid="{0EB597C7-4111-4948-AB5C-8E919F17754A}"/>
    <cellStyle name="Comma 6 2 4 5 2 3" xfId="11181" xr:uid="{681ABDBD-AA83-4EDB-8B4B-F75257DE1E19}"/>
    <cellStyle name="Comma 6 2 4 5 2 3 2" xfId="26592" xr:uid="{346333DD-2362-4B27-AAB0-D6B84352912F}"/>
    <cellStyle name="Comma 6 2 4 5 2 3 2 2" xfId="57416" xr:uid="{352BC1A3-49C0-449B-A580-EB1C72C86D5E}"/>
    <cellStyle name="Comma 6 2 4 5 2 3 3" xfId="42006" xr:uid="{A8B633A6-43AD-4253-B8F2-299A2F926542}"/>
    <cellStyle name="Comma 6 2 4 5 2 4" xfId="18783" xr:uid="{7DDDDC5E-0FF6-4E50-8038-BCD292FA0959}"/>
    <cellStyle name="Comma 6 2 4 5 2 4 2" xfId="49607" xr:uid="{92A01FB6-82D9-4444-837E-F5F4BF24A3E9}"/>
    <cellStyle name="Comma 6 2 4 5 2 5" xfId="34197" xr:uid="{D926A751-76A7-42F9-81C3-41EA918B860E}"/>
    <cellStyle name="Comma 6 2 4 5 3" xfId="5274" xr:uid="{EADAFE83-796B-4B63-8263-E17E6BFB6A1D}"/>
    <cellStyle name="Comma 6 2 4 5 3 2" xfId="13085" xr:uid="{8834D2F5-ABB0-462A-8FD3-5E3AFB5AEC6A}"/>
    <cellStyle name="Comma 6 2 4 5 3 2 2" xfId="28496" xr:uid="{5930DA1A-1FAB-4642-94A3-62711C2CEB19}"/>
    <cellStyle name="Comma 6 2 4 5 3 2 2 2" xfId="59320" xr:uid="{FF2A6D8B-EB80-4D65-AE28-963E76BA944A}"/>
    <cellStyle name="Comma 6 2 4 5 3 2 3" xfId="43910" xr:uid="{EBEE26F1-74DE-4905-A05F-83A6FADE9F2B}"/>
    <cellStyle name="Comma 6 2 4 5 3 3" xfId="20687" xr:uid="{6505347C-2FD8-490F-ACCE-50347077F0DA}"/>
    <cellStyle name="Comma 6 2 4 5 3 3 2" xfId="51511" xr:uid="{495BEB41-4B11-4581-946B-5F3E40610D99}"/>
    <cellStyle name="Comma 6 2 4 5 3 4" xfId="36101" xr:uid="{FBB5FDD2-B235-48F6-BB43-9C478D937531}"/>
    <cellStyle name="Comma 6 2 4 5 4" xfId="9282" xr:uid="{1C82BF18-AB27-481D-8A84-0993F863BCA2}"/>
    <cellStyle name="Comma 6 2 4 5 4 2" xfId="24693" xr:uid="{8DFB8149-C61E-4513-8F97-05BC1D1E0DFE}"/>
    <cellStyle name="Comma 6 2 4 5 4 2 2" xfId="55517" xr:uid="{530B2913-8DBB-4BB9-BD42-BCA02721D168}"/>
    <cellStyle name="Comma 6 2 4 5 4 3" xfId="40107" xr:uid="{943908C0-0C7C-4F1E-90C5-9AAFD2AEDA76}"/>
    <cellStyle name="Comma 6 2 4 5 5" xfId="16884" xr:uid="{13B7C531-721E-4DEB-9A7B-DF15CBBE362A}"/>
    <cellStyle name="Comma 6 2 4 5 5 2" xfId="47708" xr:uid="{CE9E2314-65BA-4457-9A90-B423C71E2D97}"/>
    <cellStyle name="Comma 6 2 4 5 6" xfId="32298" xr:uid="{5DE097BC-28A5-42BE-8028-EFB470C9CEB5}"/>
    <cellStyle name="Comma 6 2 4 6" xfId="2104" xr:uid="{56A17EED-4CEF-48D2-A021-ECEF84047BD3}"/>
    <cellStyle name="Comma 6 2 4 6 2" xfId="5907" xr:uid="{FE187D55-F8F1-46DC-869F-5B3E4ACF338F}"/>
    <cellStyle name="Comma 6 2 4 6 2 2" xfId="13718" xr:uid="{BD0D1042-E573-4D78-8A1E-E19EF6E6B1DC}"/>
    <cellStyle name="Comma 6 2 4 6 2 2 2" xfId="29129" xr:uid="{31FB9CDC-6D6C-4B77-951C-E648389A268C}"/>
    <cellStyle name="Comma 6 2 4 6 2 2 2 2" xfId="59953" xr:uid="{4650D92C-FB23-4CEC-82D8-F6B06FC86B6B}"/>
    <cellStyle name="Comma 6 2 4 6 2 2 3" xfId="44543" xr:uid="{50DC9F16-215E-45C6-82C2-B03AE10193E5}"/>
    <cellStyle name="Comma 6 2 4 6 2 3" xfId="21320" xr:uid="{723E3AEB-B14B-412B-9432-65EC8647FF2A}"/>
    <cellStyle name="Comma 6 2 4 6 2 3 2" xfId="52144" xr:uid="{631816D4-A79C-41F1-AED4-CC6A87710088}"/>
    <cellStyle name="Comma 6 2 4 6 2 4" xfId="36734" xr:uid="{B54A2097-A479-41CB-9BAC-617E123094F0}"/>
    <cellStyle name="Comma 6 2 4 6 3" xfId="9915" xr:uid="{EFC8A17C-28DC-4A3D-B675-277315E776A7}"/>
    <cellStyle name="Comma 6 2 4 6 3 2" xfId="25326" xr:uid="{5CA2737C-F075-45F8-B531-85311BE3E405}"/>
    <cellStyle name="Comma 6 2 4 6 3 2 2" xfId="56150" xr:uid="{CB0265D8-4665-4274-82F4-E9D0748A052A}"/>
    <cellStyle name="Comma 6 2 4 6 3 3" xfId="40740" xr:uid="{E5FFEA86-0474-4CD4-842B-6188E2F4D716}"/>
    <cellStyle name="Comma 6 2 4 6 4" xfId="17517" xr:uid="{7BD6B1A2-4884-4D0B-9A6C-AA5B4381B399}"/>
    <cellStyle name="Comma 6 2 4 6 4 2" xfId="48341" xr:uid="{902AFBF9-77D1-4BF6-96BE-0BB84F6FAF35}"/>
    <cellStyle name="Comma 6 2 4 6 5" xfId="32931" xr:uid="{E6AD6796-D86C-4A0D-A57A-B25F33C325D4}"/>
    <cellStyle name="Comma 6 2 4 7" xfId="4008" xr:uid="{08FD41B4-2E88-4345-AD29-F0646ED7207B}"/>
    <cellStyle name="Comma 6 2 4 7 2" xfId="11819" xr:uid="{F02AF55F-65CF-4B4F-A8F8-DDB766E8F5D6}"/>
    <cellStyle name="Comma 6 2 4 7 2 2" xfId="27230" xr:uid="{7B2BE158-03DF-4DC8-9EA8-1EF2A30F84E8}"/>
    <cellStyle name="Comma 6 2 4 7 2 2 2" xfId="58054" xr:uid="{32057227-B73A-42F2-8A4A-0343F7096BE2}"/>
    <cellStyle name="Comma 6 2 4 7 2 3" xfId="42644" xr:uid="{3BBCA71D-BE20-40EF-A66F-2C1D15EF5C13}"/>
    <cellStyle name="Comma 6 2 4 7 3" xfId="19421" xr:uid="{179F1C4E-724A-48A3-8BD3-43F2348C4105}"/>
    <cellStyle name="Comma 6 2 4 7 3 2" xfId="50245" xr:uid="{C558B82A-6F3D-4AC5-8704-A6386473D148}"/>
    <cellStyle name="Comma 6 2 4 7 4" xfId="34835" xr:uid="{769DA16A-14D3-44D5-860E-3120B77F1DFB}"/>
    <cellStyle name="Comma 6 2 4 8" xfId="8016" xr:uid="{35A714BE-6250-46D4-B03C-DFA110BFDCB8}"/>
    <cellStyle name="Comma 6 2 4 8 2" xfId="23427" xr:uid="{8C1FDBB8-A2AD-48C1-BFB4-8DBE54470B23}"/>
    <cellStyle name="Comma 6 2 4 8 2 2" xfId="54251" xr:uid="{817FD932-66A3-484E-8840-EDF0D22983CC}"/>
    <cellStyle name="Comma 6 2 4 8 3" xfId="38841" xr:uid="{E23CBC21-F864-449C-A9BD-FC1FE3623EEE}"/>
    <cellStyle name="Comma 6 2 4 9" xfId="7807" xr:uid="{E95300DA-D3FF-4FE5-AB1D-02F12D276448}"/>
    <cellStyle name="Comma 6 2 4 9 2" xfId="23218" xr:uid="{F86CE946-6418-436E-9101-A15C7FB08792}"/>
    <cellStyle name="Comma 6 2 4 9 2 2" xfId="54042" xr:uid="{3C3451A4-3AE1-4EBD-B90D-D344F5D528F8}"/>
    <cellStyle name="Comma 6 2 4 9 3" xfId="38632" xr:uid="{14FC2149-0E2E-446F-9820-1D8D95BAD075}"/>
    <cellStyle name="Comma 6 2 5" xfId="582" xr:uid="{083A207C-4C8E-4ACD-A2B9-ED3C664E6FE2}"/>
    <cellStyle name="Comma 6 2 5 2" xfId="1215" xr:uid="{ECA79078-01CD-431B-A1AA-6B047585A954}"/>
    <cellStyle name="Comma 6 2 5 2 2" xfId="3114" xr:uid="{5D5022B9-F536-435B-A064-4CA8EF504076}"/>
    <cellStyle name="Comma 6 2 5 2 2 2" xfId="6917" xr:uid="{D4BBE9E0-3697-44CA-B17A-10A8E9C3A40F}"/>
    <cellStyle name="Comma 6 2 5 2 2 2 2" xfId="14728" xr:uid="{9F777719-986D-4560-B558-10AB17E64042}"/>
    <cellStyle name="Comma 6 2 5 2 2 2 2 2" xfId="30139" xr:uid="{693662AF-FB4A-45EE-94E5-016BC733A0D0}"/>
    <cellStyle name="Comma 6 2 5 2 2 2 2 2 2" xfId="60963" xr:uid="{9E355B8C-4A9F-48D8-875C-7282F4089233}"/>
    <cellStyle name="Comma 6 2 5 2 2 2 2 3" xfId="45553" xr:uid="{26712965-4B50-4BA2-872A-937C0795181C}"/>
    <cellStyle name="Comma 6 2 5 2 2 2 3" xfId="22330" xr:uid="{15008516-735C-4E7F-92BF-5D97069B5F87}"/>
    <cellStyle name="Comma 6 2 5 2 2 2 3 2" xfId="53154" xr:uid="{760D0D3B-C4D2-408A-BA21-6B26199B7C21}"/>
    <cellStyle name="Comma 6 2 5 2 2 2 4" xfId="37744" xr:uid="{1E2879C4-BFE5-474F-925F-82E097D425CE}"/>
    <cellStyle name="Comma 6 2 5 2 2 3" xfId="10925" xr:uid="{6680E58C-801B-478A-9697-7259CACD9EBF}"/>
    <cellStyle name="Comma 6 2 5 2 2 3 2" xfId="26336" xr:uid="{4DF28BA2-0B9F-40EA-B5FC-01D70F01493A}"/>
    <cellStyle name="Comma 6 2 5 2 2 3 2 2" xfId="57160" xr:uid="{D892891E-1961-4A5F-8493-56471C85C211}"/>
    <cellStyle name="Comma 6 2 5 2 2 3 3" xfId="41750" xr:uid="{F3A233D7-D079-4D57-A9A3-6B8DE962D8B6}"/>
    <cellStyle name="Comma 6 2 5 2 2 4" xfId="18527" xr:uid="{36A53868-A192-4717-B3FD-FA52FF377803}"/>
    <cellStyle name="Comma 6 2 5 2 2 4 2" xfId="49351" xr:uid="{724FF1B1-3E5E-42A7-8E30-A5D2B5A2364A}"/>
    <cellStyle name="Comma 6 2 5 2 2 5" xfId="33941" xr:uid="{31B81770-4494-4CE5-80F3-16313B052466}"/>
    <cellStyle name="Comma 6 2 5 2 3" xfId="5018" xr:uid="{B07DBB2E-77C6-471A-BB9C-FB2C8A86FF00}"/>
    <cellStyle name="Comma 6 2 5 2 3 2" xfId="12829" xr:uid="{2CAD7E79-9A36-453D-A66C-6DCFCE1AD868}"/>
    <cellStyle name="Comma 6 2 5 2 3 2 2" xfId="28240" xr:uid="{01908796-1D36-421E-8DA5-79B5676BD969}"/>
    <cellStyle name="Comma 6 2 5 2 3 2 2 2" xfId="59064" xr:uid="{5828CCC7-EBA1-463A-BA96-99AC8D2F4F41}"/>
    <cellStyle name="Comma 6 2 5 2 3 2 3" xfId="43654" xr:uid="{66C32F62-D616-424E-A28C-F88209EAA5C9}"/>
    <cellStyle name="Comma 6 2 5 2 3 3" xfId="20431" xr:uid="{8EA7A965-DF71-44E5-82B9-D3974C5F648D}"/>
    <cellStyle name="Comma 6 2 5 2 3 3 2" xfId="51255" xr:uid="{1371CFFA-F10D-473A-883D-F15A2BEF48E4}"/>
    <cellStyle name="Comma 6 2 5 2 3 4" xfId="35845" xr:uid="{047B0E9E-0645-40F3-B030-B04E601C63EA}"/>
    <cellStyle name="Comma 6 2 5 2 4" xfId="9026" xr:uid="{32B104A6-D147-44C9-BC44-15203747B333}"/>
    <cellStyle name="Comma 6 2 5 2 4 2" xfId="24437" xr:uid="{766B6499-A696-415C-9CC1-EA07900E3BD0}"/>
    <cellStyle name="Comma 6 2 5 2 4 2 2" xfId="55261" xr:uid="{95D10E0B-B785-4A71-AAC2-72B1D210DDCB}"/>
    <cellStyle name="Comma 6 2 5 2 4 3" xfId="39851" xr:uid="{79E680CC-B46C-476C-BFED-C00A3F96B623}"/>
    <cellStyle name="Comma 6 2 5 2 5" xfId="16628" xr:uid="{8AED41B0-037A-4169-98A0-B285D4CE0BF3}"/>
    <cellStyle name="Comma 6 2 5 2 5 2" xfId="47452" xr:uid="{151EA5EF-2019-4FE3-8B4B-530BB3EDA7C7}"/>
    <cellStyle name="Comma 6 2 5 2 6" xfId="32042" xr:uid="{D9B3D3D5-5FF0-41B4-A346-CEBC5F31B289}"/>
    <cellStyle name="Comma 6 2 5 3" xfId="1848" xr:uid="{CC33305F-5F79-4B28-B8E9-90FD6471BCDD}"/>
    <cellStyle name="Comma 6 2 5 3 2" xfId="3747" xr:uid="{1EEB8659-FDC1-4F01-A090-13B90BAA8EA6}"/>
    <cellStyle name="Comma 6 2 5 3 2 2" xfId="7550" xr:uid="{34EF7CBE-CAF8-4FE7-8404-9853083096EA}"/>
    <cellStyle name="Comma 6 2 5 3 2 2 2" xfId="15361" xr:uid="{BC778459-E245-4261-A9EA-359B94790BD7}"/>
    <cellStyle name="Comma 6 2 5 3 2 2 2 2" xfId="30772" xr:uid="{C9B83463-0096-4A6F-892A-2BCFE33C24F7}"/>
    <cellStyle name="Comma 6 2 5 3 2 2 2 2 2" xfId="61596" xr:uid="{7288D1AD-BE89-4948-A2D0-BF1E7439CE5B}"/>
    <cellStyle name="Comma 6 2 5 3 2 2 2 3" xfId="46186" xr:uid="{A6C57C94-A997-4431-B281-A64945A1DE52}"/>
    <cellStyle name="Comma 6 2 5 3 2 2 3" xfId="22963" xr:uid="{2F66AD34-D685-4836-99B9-1515DBC6F92A}"/>
    <cellStyle name="Comma 6 2 5 3 2 2 3 2" xfId="53787" xr:uid="{33F5B61F-61FD-4390-97D1-46A3B3EACB06}"/>
    <cellStyle name="Comma 6 2 5 3 2 2 4" xfId="38377" xr:uid="{69B85FE7-CB36-40F2-B6D1-CB38F857B976}"/>
    <cellStyle name="Comma 6 2 5 3 2 3" xfId="11558" xr:uid="{285E0B8A-6576-4C1B-BDEC-32F433AC4935}"/>
    <cellStyle name="Comma 6 2 5 3 2 3 2" xfId="26969" xr:uid="{777EA65D-F5C6-495D-8C34-B49C2B8CF98E}"/>
    <cellStyle name="Comma 6 2 5 3 2 3 2 2" xfId="57793" xr:uid="{D1F027AC-9C1C-4146-84CF-B69288A0D4F1}"/>
    <cellStyle name="Comma 6 2 5 3 2 3 3" xfId="42383" xr:uid="{5F088F4A-004F-426B-B61A-4188B4237BA7}"/>
    <cellStyle name="Comma 6 2 5 3 2 4" xfId="19160" xr:uid="{9859FD3F-CD5C-42CB-8C6A-0A95B2FE500C}"/>
    <cellStyle name="Comma 6 2 5 3 2 4 2" xfId="49984" xr:uid="{C10DA1A8-67A4-4AEB-834F-0A89704E3C94}"/>
    <cellStyle name="Comma 6 2 5 3 2 5" xfId="34574" xr:uid="{A552C225-5BF8-4F12-A64B-EB30121711DA}"/>
    <cellStyle name="Comma 6 2 5 3 3" xfId="5651" xr:uid="{0BE8CD03-AE29-4FE4-858F-07786DE1DD31}"/>
    <cellStyle name="Comma 6 2 5 3 3 2" xfId="13462" xr:uid="{7000B6C5-88D6-4B7C-AF77-F45FEDD62743}"/>
    <cellStyle name="Comma 6 2 5 3 3 2 2" xfId="28873" xr:uid="{7417DB13-4913-40AC-8FF0-828341D6BB98}"/>
    <cellStyle name="Comma 6 2 5 3 3 2 2 2" xfId="59697" xr:uid="{18FE8A01-C6F6-49AF-8E9A-18427A6D8380}"/>
    <cellStyle name="Comma 6 2 5 3 3 2 3" xfId="44287" xr:uid="{82E5B91D-C9B1-44A7-8E51-09861017BD47}"/>
    <cellStyle name="Comma 6 2 5 3 3 3" xfId="21064" xr:uid="{EF7AC813-E40C-44E5-9A34-0118749C3F8D}"/>
    <cellStyle name="Comma 6 2 5 3 3 3 2" xfId="51888" xr:uid="{48D5813F-D415-4BC6-BF1B-4B4B2374EE35}"/>
    <cellStyle name="Comma 6 2 5 3 3 4" xfId="36478" xr:uid="{CD2947FF-3C88-44E6-969F-11216F0B4F8A}"/>
    <cellStyle name="Comma 6 2 5 3 4" xfId="9659" xr:uid="{E431529E-60DD-416A-AB25-F9D251E57196}"/>
    <cellStyle name="Comma 6 2 5 3 4 2" xfId="25070" xr:uid="{5B245276-1976-4DA0-8F29-54C37C6E62D9}"/>
    <cellStyle name="Comma 6 2 5 3 4 2 2" xfId="55894" xr:uid="{A04FC41A-6535-4406-B049-3ED39D5B8F6F}"/>
    <cellStyle name="Comma 6 2 5 3 4 3" xfId="40484" xr:uid="{0E92E7F9-6E89-4D53-A3D3-D05F73466CDA}"/>
    <cellStyle name="Comma 6 2 5 3 5" xfId="17261" xr:uid="{67BA8DA4-6760-42E3-9008-40DCABBFF61E}"/>
    <cellStyle name="Comma 6 2 5 3 5 2" xfId="48085" xr:uid="{44F08AE6-983E-474F-9094-A014C8BAF6A8}"/>
    <cellStyle name="Comma 6 2 5 3 6" xfId="32675" xr:uid="{F7F4E119-2B6B-4453-B6D8-265EE3797494}"/>
    <cellStyle name="Comma 6 2 5 4" xfId="2481" xr:uid="{EF8B297E-072C-4745-91BE-5B2333682B07}"/>
    <cellStyle name="Comma 6 2 5 4 2" xfId="6284" xr:uid="{C103D80C-F6AF-4DF2-871D-360F0161D4A9}"/>
    <cellStyle name="Comma 6 2 5 4 2 2" xfId="14095" xr:uid="{BEB4E76D-D646-4E0F-B074-16E913DF7FAC}"/>
    <cellStyle name="Comma 6 2 5 4 2 2 2" xfId="29506" xr:uid="{6FE3D406-36F0-4494-A518-4D484A7A1F07}"/>
    <cellStyle name="Comma 6 2 5 4 2 2 2 2" xfId="60330" xr:uid="{1DA296F0-4E8B-4FE2-9C5F-5A72665DC10E}"/>
    <cellStyle name="Comma 6 2 5 4 2 2 3" xfId="44920" xr:uid="{E66174E7-2C5C-4978-AB47-27FB8BEA646D}"/>
    <cellStyle name="Comma 6 2 5 4 2 3" xfId="21697" xr:uid="{86D31924-9686-4B0A-88BE-67A029164A5D}"/>
    <cellStyle name="Comma 6 2 5 4 2 3 2" xfId="52521" xr:uid="{0EACBBD0-1324-4855-BFDD-57E0308C1831}"/>
    <cellStyle name="Comma 6 2 5 4 2 4" xfId="37111" xr:uid="{BB49630A-8289-42C7-9FB8-9100DAC135F2}"/>
    <cellStyle name="Comma 6 2 5 4 3" xfId="10292" xr:uid="{CFAEE354-43C5-45B4-8E23-8F9478E82716}"/>
    <cellStyle name="Comma 6 2 5 4 3 2" xfId="25703" xr:uid="{77D3431F-4EC7-4AE1-B22A-84560E5B77CD}"/>
    <cellStyle name="Comma 6 2 5 4 3 2 2" xfId="56527" xr:uid="{E80A957C-38BF-4907-9950-32E401F388CC}"/>
    <cellStyle name="Comma 6 2 5 4 3 3" xfId="41117" xr:uid="{7DFF07EE-7E97-4641-990D-74B92D780347}"/>
    <cellStyle name="Comma 6 2 5 4 4" xfId="17894" xr:uid="{13524779-CED9-4DA0-A7E1-A45D954FD050}"/>
    <cellStyle name="Comma 6 2 5 4 4 2" xfId="48718" xr:uid="{75D12896-902A-41B5-9FDD-EAA623B25D3C}"/>
    <cellStyle name="Comma 6 2 5 4 5" xfId="33308" xr:uid="{D2B24E38-A1EB-483B-B3E6-46ECE46E58EF}"/>
    <cellStyle name="Comma 6 2 5 5" xfId="4385" xr:uid="{02684ADD-75CF-4B07-AF01-D897FAA0CDDF}"/>
    <cellStyle name="Comma 6 2 5 5 2" xfId="12196" xr:uid="{030F14EA-ADAC-45D5-A7F0-021B07C3A540}"/>
    <cellStyle name="Comma 6 2 5 5 2 2" xfId="27607" xr:uid="{87BE6297-4565-4360-8A0D-2E9E848DE063}"/>
    <cellStyle name="Comma 6 2 5 5 2 2 2" xfId="58431" xr:uid="{358A74A4-6880-4875-A9EC-16E7D2913FCA}"/>
    <cellStyle name="Comma 6 2 5 5 2 3" xfId="43021" xr:uid="{AA10CA6E-4F48-4504-A5B2-D12AF97110A5}"/>
    <cellStyle name="Comma 6 2 5 5 3" xfId="19798" xr:uid="{D953D868-7B58-47EA-A15A-ABF39CF1F985}"/>
    <cellStyle name="Comma 6 2 5 5 3 2" xfId="50622" xr:uid="{B31FBF21-9796-4102-8019-EC2CBF7B98A8}"/>
    <cellStyle name="Comma 6 2 5 5 4" xfId="35212" xr:uid="{1123DD2B-AA87-40C8-96CC-C67E4653E63B}"/>
    <cellStyle name="Comma 6 2 5 6" xfId="8393" xr:uid="{DDB9B2FB-0F14-448C-B896-957E62AD9171}"/>
    <cellStyle name="Comma 6 2 5 6 2" xfId="23804" xr:uid="{039ABFB5-5C29-48B3-8FE7-2B26AA9D701F}"/>
    <cellStyle name="Comma 6 2 5 6 2 2" xfId="54628" xr:uid="{BFAD9477-2E28-46A3-87C8-D947609BCE34}"/>
    <cellStyle name="Comma 6 2 5 6 3" xfId="39218" xr:uid="{970F7248-B9E2-43EE-9F46-5E13F1E72D0D}"/>
    <cellStyle name="Comma 6 2 5 7" xfId="15995" xr:uid="{3FFA331E-E592-4D60-B0C8-396BE4DE294B}"/>
    <cellStyle name="Comma 6 2 5 7 2" xfId="46819" xr:uid="{8110A442-15E2-445B-BBC7-D107E0E6785C}"/>
    <cellStyle name="Comma 6 2 5 8" xfId="31409" xr:uid="{F140A310-5415-4764-821C-A801614E1E71}"/>
    <cellStyle name="Comma 6 2 6" xfId="373" xr:uid="{F8B66389-E2F2-4F97-99F0-E28FF893E621}"/>
    <cellStyle name="Comma 6 2 6 2" xfId="1006" xr:uid="{34AE824B-F1E5-41BE-A6EB-02DB7C5589DE}"/>
    <cellStyle name="Comma 6 2 6 2 2" xfId="2905" xr:uid="{A3AE55CF-4B5B-4EF7-980D-BB0EC62048C2}"/>
    <cellStyle name="Comma 6 2 6 2 2 2" xfId="6708" xr:uid="{E5B04AE5-EAF3-496D-A700-0FA7AAE900A6}"/>
    <cellStyle name="Comma 6 2 6 2 2 2 2" xfId="14519" xr:uid="{A20B5DFC-C9DF-4BF7-8D16-8649D22B924C}"/>
    <cellStyle name="Comma 6 2 6 2 2 2 2 2" xfId="29930" xr:uid="{5A097DA3-04D2-41BA-8EE4-8008D0CDA624}"/>
    <cellStyle name="Comma 6 2 6 2 2 2 2 2 2" xfId="60754" xr:uid="{CA509587-01FD-46D0-97B7-133B906D8584}"/>
    <cellStyle name="Comma 6 2 6 2 2 2 2 3" xfId="45344" xr:uid="{4EF0856E-BEAF-4906-A2A2-463A31C3B5FB}"/>
    <cellStyle name="Comma 6 2 6 2 2 2 3" xfId="22121" xr:uid="{D0233673-7C2E-4AB2-A6BD-B306B9FC40B6}"/>
    <cellStyle name="Comma 6 2 6 2 2 2 3 2" xfId="52945" xr:uid="{277BCB04-B3CA-4AEF-A160-C3A4CF4D6910}"/>
    <cellStyle name="Comma 6 2 6 2 2 2 4" xfId="37535" xr:uid="{D3010776-E212-4E77-B5F5-0EFA290B4D74}"/>
    <cellStyle name="Comma 6 2 6 2 2 3" xfId="10716" xr:uid="{E8B5B0C1-3E49-4E3C-B1EB-FE1C9BDDC616}"/>
    <cellStyle name="Comma 6 2 6 2 2 3 2" xfId="26127" xr:uid="{85C14C67-3CAB-45C9-9601-07C09CCFE62A}"/>
    <cellStyle name="Comma 6 2 6 2 2 3 2 2" xfId="56951" xr:uid="{2F1FDDD3-829B-4BFB-821A-816536A684CB}"/>
    <cellStyle name="Comma 6 2 6 2 2 3 3" xfId="41541" xr:uid="{A7510E2C-D8E2-4912-BCBD-950E7745E680}"/>
    <cellStyle name="Comma 6 2 6 2 2 4" xfId="18318" xr:uid="{1C89813D-2756-4FD4-8C64-FB7CEBAD29FB}"/>
    <cellStyle name="Comma 6 2 6 2 2 4 2" xfId="49142" xr:uid="{56728326-ABB5-4C52-8814-8693211CAD0D}"/>
    <cellStyle name="Comma 6 2 6 2 2 5" xfId="33732" xr:uid="{2008815E-45E9-4D26-8C9B-1A298D746CDA}"/>
    <cellStyle name="Comma 6 2 6 2 3" xfId="4809" xr:uid="{39F74B0F-14D9-4FB3-BE06-7796DB2520DA}"/>
    <cellStyle name="Comma 6 2 6 2 3 2" xfId="12620" xr:uid="{6F412608-A3FC-47AA-85B3-FA71580FF66F}"/>
    <cellStyle name="Comma 6 2 6 2 3 2 2" xfId="28031" xr:uid="{932F7C89-DA36-47B0-B353-11A618299C10}"/>
    <cellStyle name="Comma 6 2 6 2 3 2 2 2" xfId="58855" xr:uid="{32DA3153-855B-4B36-BF1A-1FE3968D9D49}"/>
    <cellStyle name="Comma 6 2 6 2 3 2 3" xfId="43445" xr:uid="{EDFF94EF-0536-4CD4-81AF-AEE23E732AC0}"/>
    <cellStyle name="Comma 6 2 6 2 3 3" xfId="20222" xr:uid="{05B71A01-783A-4829-9384-3FE4E0351534}"/>
    <cellStyle name="Comma 6 2 6 2 3 3 2" xfId="51046" xr:uid="{4F04058F-205E-468D-99E6-1C0102D702BF}"/>
    <cellStyle name="Comma 6 2 6 2 3 4" xfId="35636" xr:uid="{240B803A-1FF3-4058-803F-F8BC913FB065}"/>
    <cellStyle name="Comma 6 2 6 2 4" xfId="8817" xr:uid="{6F3D073E-88C8-4B14-B34C-BC28F651703A}"/>
    <cellStyle name="Comma 6 2 6 2 4 2" xfId="24228" xr:uid="{B87FBA84-6591-49A6-B442-10607CED6C81}"/>
    <cellStyle name="Comma 6 2 6 2 4 2 2" xfId="55052" xr:uid="{40A97C43-916D-4F65-AF7F-B1A732743553}"/>
    <cellStyle name="Comma 6 2 6 2 4 3" xfId="39642" xr:uid="{EC96CEF2-6331-48F4-B030-60F6291B6294}"/>
    <cellStyle name="Comma 6 2 6 2 5" xfId="16419" xr:uid="{A62D393F-0358-40D1-A245-5E56F330A6DA}"/>
    <cellStyle name="Comma 6 2 6 2 5 2" xfId="47243" xr:uid="{81527B59-28C8-4C8A-9236-5E10605557C5}"/>
    <cellStyle name="Comma 6 2 6 2 6" xfId="31833" xr:uid="{B4113D0F-904F-43C4-ABFD-B5F8BA8D9CD3}"/>
    <cellStyle name="Comma 6 2 6 3" xfId="1639" xr:uid="{C03C1189-37A9-44FD-804B-139424D17532}"/>
    <cellStyle name="Comma 6 2 6 3 2" xfId="3538" xr:uid="{ED905483-7D33-4C8A-A462-5B63CB654DAF}"/>
    <cellStyle name="Comma 6 2 6 3 2 2" xfId="7341" xr:uid="{B3754AE7-6A90-4405-AE6E-4A3C18E585AA}"/>
    <cellStyle name="Comma 6 2 6 3 2 2 2" xfId="15152" xr:uid="{3A3030EB-7573-4600-87B2-BE23D69C71F9}"/>
    <cellStyle name="Comma 6 2 6 3 2 2 2 2" xfId="30563" xr:uid="{A785F8C5-1488-4F0A-B18B-513D34FBD515}"/>
    <cellStyle name="Comma 6 2 6 3 2 2 2 2 2" xfId="61387" xr:uid="{142CEF75-7980-4492-A37F-263F32699118}"/>
    <cellStyle name="Comma 6 2 6 3 2 2 2 3" xfId="45977" xr:uid="{054194B1-1325-43B4-B828-D1D8F960B0F8}"/>
    <cellStyle name="Comma 6 2 6 3 2 2 3" xfId="22754" xr:uid="{6656ADBB-5AB7-44C1-A48C-818F6FAACC53}"/>
    <cellStyle name="Comma 6 2 6 3 2 2 3 2" xfId="53578" xr:uid="{DCA6890C-31A2-48C7-AE74-3BA2A9862C88}"/>
    <cellStyle name="Comma 6 2 6 3 2 2 4" xfId="38168" xr:uid="{CF7732CC-8CA2-42F5-994F-0D18FF363D4D}"/>
    <cellStyle name="Comma 6 2 6 3 2 3" xfId="11349" xr:uid="{E14251F2-CE12-40CB-97D8-33849109ED9B}"/>
    <cellStyle name="Comma 6 2 6 3 2 3 2" xfId="26760" xr:uid="{F07AABB7-C5CD-4499-A8D4-8A21D87D3B7A}"/>
    <cellStyle name="Comma 6 2 6 3 2 3 2 2" xfId="57584" xr:uid="{BEE08654-9154-43AE-8187-4A8FCEC7E75F}"/>
    <cellStyle name="Comma 6 2 6 3 2 3 3" xfId="42174" xr:uid="{D43F26A0-EA64-4DF6-8DC4-D351D0479653}"/>
    <cellStyle name="Comma 6 2 6 3 2 4" xfId="18951" xr:uid="{B7C339CA-E145-4A2C-9C37-1350778C001B}"/>
    <cellStyle name="Comma 6 2 6 3 2 4 2" xfId="49775" xr:uid="{037252B5-11EB-48D3-8C22-A4A4045F4E65}"/>
    <cellStyle name="Comma 6 2 6 3 2 5" xfId="34365" xr:uid="{F37D43E6-5FA6-47CB-ADBD-3A15BAFFDB51}"/>
    <cellStyle name="Comma 6 2 6 3 3" xfId="5442" xr:uid="{84FADF8D-5905-4BF7-94F9-DACB48943B79}"/>
    <cellStyle name="Comma 6 2 6 3 3 2" xfId="13253" xr:uid="{891A055C-32C3-4696-876A-DA7679786605}"/>
    <cellStyle name="Comma 6 2 6 3 3 2 2" xfId="28664" xr:uid="{1C79B9EF-7370-41E3-A6C1-E8A56B8DF7AA}"/>
    <cellStyle name="Comma 6 2 6 3 3 2 2 2" xfId="59488" xr:uid="{7A27B494-B0BF-4D4F-A9C1-2590781DC0F1}"/>
    <cellStyle name="Comma 6 2 6 3 3 2 3" xfId="44078" xr:uid="{C89BC4DD-3783-4450-A74A-4E1EADEAAAED}"/>
    <cellStyle name="Comma 6 2 6 3 3 3" xfId="20855" xr:uid="{D6FF8859-9B50-415E-AB0C-CCBD7B15DD5A}"/>
    <cellStyle name="Comma 6 2 6 3 3 3 2" xfId="51679" xr:uid="{5B1B9159-9FD2-4F87-B1B3-EF8B0345C0BF}"/>
    <cellStyle name="Comma 6 2 6 3 3 4" xfId="36269" xr:uid="{09E107EF-C1A8-44B3-9AF0-27DCE1EEF31E}"/>
    <cellStyle name="Comma 6 2 6 3 4" xfId="9450" xr:uid="{7F1A371A-5980-4189-AA0D-7B3F4A52AD66}"/>
    <cellStyle name="Comma 6 2 6 3 4 2" xfId="24861" xr:uid="{72208CBE-1B21-4CBB-9EC3-0787F3750D21}"/>
    <cellStyle name="Comma 6 2 6 3 4 2 2" xfId="55685" xr:uid="{CFB5B22B-D769-4488-9CEC-9DFB62D09384}"/>
    <cellStyle name="Comma 6 2 6 3 4 3" xfId="40275" xr:uid="{33E3ACAF-BA9B-4B67-BA60-E0B85AAD4426}"/>
    <cellStyle name="Comma 6 2 6 3 5" xfId="17052" xr:uid="{603A9F03-9758-453C-8D64-3124BC564CE8}"/>
    <cellStyle name="Comma 6 2 6 3 5 2" xfId="47876" xr:uid="{78BFB1F8-AA21-4A99-8C47-A3ECE96E34A5}"/>
    <cellStyle name="Comma 6 2 6 3 6" xfId="32466" xr:uid="{14A75680-2D18-47D5-AF79-3039835856F2}"/>
    <cellStyle name="Comma 6 2 6 4" xfId="2272" xr:uid="{B2CF7C6A-C969-4DBD-8F73-8D9C9CD6D72E}"/>
    <cellStyle name="Comma 6 2 6 4 2" xfId="6075" xr:uid="{42212DAE-7777-4D3A-8A52-A3F1242A7D1D}"/>
    <cellStyle name="Comma 6 2 6 4 2 2" xfId="13886" xr:uid="{9AC4B8DD-D6CE-4799-A7E0-4982B23E3FF9}"/>
    <cellStyle name="Comma 6 2 6 4 2 2 2" xfId="29297" xr:uid="{3FE6D62A-9441-402C-A520-3197256D321F}"/>
    <cellStyle name="Comma 6 2 6 4 2 2 2 2" xfId="60121" xr:uid="{37361833-B7F0-44EC-AA2B-8B8FB0542E9F}"/>
    <cellStyle name="Comma 6 2 6 4 2 2 3" xfId="44711" xr:uid="{7A87F82D-7264-4AE2-BD19-986A88B42460}"/>
    <cellStyle name="Comma 6 2 6 4 2 3" xfId="21488" xr:uid="{E78A9CAE-405A-4ECB-9F0E-2E4FFD99947C}"/>
    <cellStyle name="Comma 6 2 6 4 2 3 2" xfId="52312" xr:uid="{342DFC5E-03CF-428F-9565-2304F100ABE4}"/>
    <cellStyle name="Comma 6 2 6 4 2 4" xfId="36902" xr:uid="{4C019A74-6543-42CB-9F54-C01ABA471777}"/>
    <cellStyle name="Comma 6 2 6 4 3" xfId="10083" xr:uid="{F950DF02-5A32-402A-82D4-01465D86312E}"/>
    <cellStyle name="Comma 6 2 6 4 3 2" xfId="25494" xr:uid="{7D32B91F-B94E-4653-85EF-A313B9E65D40}"/>
    <cellStyle name="Comma 6 2 6 4 3 2 2" xfId="56318" xr:uid="{FD89516B-C10B-478B-BCF7-4829EA41D4B2}"/>
    <cellStyle name="Comma 6 2 6 4 3 3" xfId="40908" xr:uid="{A96A6D88-7B6B-4548-85E2-076014BE7974}"/>
    <cellStyle name="Comma 6 2 6 4 4" xfId="17685" xr:uid="{DA68B514-C44C-4D26-8877-37D78707A674}"/>
    <cellStyle name="Comma 6 2 6 4 4 2" xfId="48509" xr:uid="{E44ED5DC-AE78-43C6-9430-4381C051BC1F}"/>
    <cellStyle name="Comma 6 2 6 4 5" xfId="33099" xr:uid="{50E3F9A9-890F-4530-9A9B-4ABAE8127BA9}"/>
    <cellStyle name="Comma 6 2 6 5" xfId="4176" xr:uid="{0CDDE6DA-1747-4F3C-85A9-DCB5C73F4DB1}"/>
    <cellStyle name="Comma 6 2 6 5 2" xfId="11987" xr:uid="{E6FA9AB3-0CDE-425F-9E05-92A0021E3FBA}"/>
    <cellStyle name="Comma 6 2 6 5 2 2" xfId="27398" xr:uid="{DBAB7A50-5BBA-4A62-87BD-5AD558C8C900}"/>
    <cellStyle name="Comma 6 2 6 5 2 2 2" xfId="58222" xr:uid="{1F9E930C-D0BC-42C1-9496-E40160AD3C4D}"/>
    <cellStyle name="Comma 6 2 6 5 2 3" xfId="42812" xr:uid="{19C18340-12A8-43A8-99EB-6596404BA2EC}"/>
    <cellStyle name="Comma 6 2 6 5 3" xfId="19589" xr:uid="{AE400468-B74F-4060-9A94-72F4300BC7B6}"/>
    <cellStyle name="Comma 6 2 6 5 3 2" xfId="50413" xr:uid="{1834C2F9-EA3A-4ADF-9746-4B2B7BDCD830}"/>
    <cellStyle name="Comma 6 2 6 5 4" xfId="35003" xr:uid="{358BC15A-0856-4A5F-B0C1-A9F1076F7FF5}"/>
    <cellStyle name="Comma 6 2 6 6" xfId="8184" xr:uid="{0E67BE78-D5ED-4B58-A1DF-D1BDD31B42CB}"/>
    <cellStyle name="Comma 6 2 6 6 2" xfId="23595" xr:uid="{5F0E73DD-1CDA-42B8-A1D8-B85E0037C01F}"/>
    <cellStyle name="Comma 6 2 6 6 2 2" xfId="54419" xr:uid="{182CC10A-4CAA-4FCF-9E70-4BE5CB314FF7}"/>
    <cellStyle name="Comma 6 2 6 6 3" xfId="39009" xr:uid="{1041506E-BDC8-47FF-BAE7-393246F353EE}"/>
    <cellStyle name="Comma 6 2 6 7" xfId="15786" xr:uid="{B85C1212-B5F6-41B8-A887-CA5EA5DF0837}"/>
    <cellStyle name="Comma 6 2 6 7 2" xfId="46610" xr:uid="{6CFF05E6-A9B8-4312-BB35-230AE5D23D72}"/>
    <cellStyle name="Comma 6 2 6 8" xfId="31200" xr:uid="{4E08749C-21F3-4C17-B8F6-911A0D892B88}"/>
    <cellStyle name="Comma 6 2 7" xfId="793" xr:uid="{6BDC1819-FEA4-4EBD-8642-99ABE76E0000}"/>
    <cellStyle name="Comma 6 2 7 2" xfId="2692" xr:uid="{4B4C60AD-812E-417B-81F9-D3B7A95F99D6}"/>
    <cellStyle name="Comma 6 2 7 2 2" xfId="6495" xr:uid="{35C9A100-FE4E-4218-BD05-6A240892959A}"/>
    <cellStyle name="Comma 6 2 7 2 2 2" xfId="14306" xr:uid="{4FC38A0F-9919-4846-948C-8D918B9F98C4}"/>
    <cellStyle name="Comma 6 2 7 2 2 2 2" xfId="29717" xr:uid="{9A9B05C3-D00D-4903-B457-67B9D878538C}"/>
    <cellStyle name="Comma 6 2 7 2 2 2 2 2" xfId="60541" xr:uid="{ED1B389B-D62B-4199-97CE-9BF871FAC0DE}"/>
    <cellStyle name="Comma 6 2 7 2 2 2 3" xfId="45131" xr:uid="{A480DE8D-57CE-4774-98F6-ED2F3AF35274}"/>
    <cellStyle name="Comma 6 2 7 2 2 3" xfId="21908" xr:uid="{9DE3DE97-C7B7-4C59-98ED-406E6DCEBFAB}"/>
    <cellStyle name="Comma 6 2 7 2 2 3 2" xfId="52732" xr:uid="{6D31334E-AF86-4062-93C1-76B94723DABF}"/>
    <cellStyle name="Comma 6 2 7 2 2 4" xfId="37322" xr:uid="{5973F1C0-D7EA-49F9-B36D-F9CA1DB2087F}"/>
    <cellStyle name="Comma 6 2 7 2 3" xfId="10503" xr:uid="{7DD4FF82-8EB1-4117-93EC-ED7253D68A33}"/>
    <cellStyle name="Comma 6 2 7 2 3 2" xfId="25914" xr:uid="{8DA7ECEE-DDE6-493E-AAE3-6842C02CBDCF}"/>
    <cellStyle name="Comma 6 2 7 2 3 2 2" xfId="56738" xr:uid="{D8377E13-7C1D-4F20-91FE-29A1F1F1B267}"/>
    <cellStyle name="Comma 6 2 7 2 3 3" xfId="41328" xr:uid="{F0FFA847-A0A5-46AA-AF5F-82FA15DFAAF6}"/>
    <cellStyle name="Comma 6 2 7 2 4" xfId="18105" xr:uid="{398F937A-D3B2-48F8-8DC9-8820914FFEE9}"/>
    <cellStyle name="Comma 6 2 7 2 4 2" xfId="48929" xr:uid="{694D065A-E98D-441E-9218-A52315106CE5}"/>
    <cellStyle name="Comma 6 2 7 2 5" xfId="33519" xr:uid="{5E8FB2B9-4A68-48A2-8004-FEAD44E375AC}"/>
    <cellStyle name="Comma 6 2 7 3" xfId="4596" xr:uid="{A8FC70A4-85DA-463F-92F8-9F230DF24C27}"/>
    <cellStyle name="Comma 6 2 7 3 2" xfId="12407" xr:uid="{4A94D7DE-663C-4648-A1CB-B4472E5761AF}"/>
    <cellStyle name="Comma 6 2 7 3 2 2" xfId="27818" xr:uid="{CBDDA351-BE75-4F5E-92ED-0EDB69048C2F}"/>
    <cellStyle name="Comma 6 2 7 3 2 2 2" xfId="58642" xr:uid="{C5983031-AB2C-4682-AE57-510C08A60B26}"/>
    <cellStyle name="Comma 6 2 7 3 2 3" xfId="43232" xr:uid="{A0EEA405-1396-4433-B366-F574BB5DEE55}"/>
    <cellStyle name="Comma 6 2 7 3 3" xfId="20009" xr:uid="{8994B395-F4B8-4358-9C27-39AF118EB482}"/>
    <cellStyle name="Comma 6 2 7 3 3 2" xfId="50833" xr:uid="{0817ADA9-3630-471F-9B90-2B7511A0B595}"/>
    <cellStyle name="Comma 6 2 7 3 4" xfId="35423" xr:uid="{470114C9-AEB0-45B7-AB1E-4BC9C8BD6EC6}"/>
    <cellStyle name="Comma 6 2 7 4" xfId="8604" xr:uid="{D2281DE0-0CDF-405A-BCD3-A87B3D7CC554}"/>
    <cellStyle name="Comma 6 2 7 4 2" xfId="24015" xr:uid="{4AE66B5C-1049-4C6A-BE80-E3DA7486718B}"/>
    <cellStyle name="Comma 6 2 7 4 2 2" xfId="54839" xr:uid="{FDF9BEE8-E395-4C69-AE6E-EAB0EDE5D3F2}"/>
    <cellStyle name="Comma 6 2 7 4 3" xfId="39429" xr:uid="{1B19F87F-3796-4884-A64A-AE6089F77FD4}"/>
    <cellStyle name="Comma 6 2 7 5" xfId="16206" xr:uid="{6B382541-1F6B-4ECA-B58E-92E7D0DA2E15}"/>
    <cellStyle name="Comma 6 2 7 5 2" xfId="47030" xr:uid="{8B12486F-98B6-49F2-A1FA-ECB784E5711F}"/>
    <cellStyle name="Comma 6 2 7 6" xfId="31620" xr:uid="{13447DDB-3925-48DD-8959-1E85DBB55A69}"/>
    <cellStyle name="Comma 6 2 8" xfId="1426" xr:uid="{D867A9DA-5329-43CE-BA14-B3A15F1F84DB}"/>
    <cellStyle name="Comma 6 2 8 2" xfId="3325" xr:uid="{C3317C83-671E-45D2-81F7-0D0F5582312C}"/>
    <cellStyle name="Comma 6 2 8 2 2" xfId="7128" xr:uid="{20E236BE-21FB-4C18-B2E7-61ECBB52BCC7}"/>
    <cellStyle name="Comma 6 2 8 2 2 2" xfId="14939" xr:uid="{D32B63DC-E423-40BD-A9F5-31299D09C455}"/>
    <cellStyle name="Comma 6 2 8 2 2 2 2" xfId="30350" xr:uid="{2E35C28A-DEAC-48D2-A6B1-42736D449537}"/>
    <cellStyle name="Comma 6 2 8 2 2 2 2 2" xfId="61174" xr:uid="{F7FC096A-A734-429D-A844-AB3D6E574858}"/>
    <cellStyle name="Comma 6 2 8 2 2 2 3" xfId="45764" xr:uid="{F90C7481-F6B1-4871-9EBC-764E66E94F65}"/>
    <cellStyle name="Comma 6 2 8 2 2 3" xfId="22541" xr:uid="{1CB4DCEA-D138-44DE-B257-FF2DB7505AF4}"/>
    <cellStyle name="Comma 6 2 8 2 2 3 2" xfId="53365" xr:uid="{DAB78AE3-2CE2-4DC2-8C16-B5F78BCAB0BF}"/>
    <cellStyle name="Comma 6 2 8 2 2 4" xfId="37955" xr:uid="{C8AB3ABC-BBC6-4FE1-ACCE-683C53065BBE}"/>
    <cellStyle name="Comma 6 2 8 2 3" xfId="11136" xr:uid="{8E9D5392-D079-4E19-9FAC-8444C02B1574}"/>
    <cellStyle name="Comma 6 2 8 2 3 2" xfId="26547" xr:uid="{48B3A57D-00AE-4A37-97A0-3EA259161CCE}"/>
    <cellStyle name="Comma 6 2 8 2 3 2 2" xfId="57371" xr:uid="{205351F1-A2C2-4B94-9FF9-AFD83E9A5D8E}"/>
    <cellStyle name="Comma 6 2 8 2 3 3" xfId="41961" xr:uid="{AC3885F0-F8D6-42DE-BF58-5A7081EF8C6F}"/>
    <cellStyle name="Comma 6 2 8 2 4" xfId="18738" xr:uid="{219D48B1-B4A2-4160-B6C4-48EA6A9D6A36}"/>
    <cellStyle name="Comma 6 2 8 2 4 2" xfId="49562" xr:uid="{ECD68CA6-C12F-400C-846C-AAE708A77C9B}"/>
    <cellStyle name="Comma 6 2 8 2 5" xfId="34152" xr:uid="{2AECAFC5-0AF8-44FD-A216-E15FF232B6A1}"/>
    <cellStyle name="Comma 6 2 8 3" xfId="5229" xr:uid="{76BAE00B-A479-4148-AB3C-B70F8B2E4F79}"/>
    <cellStyle name="Comma 6 2 8 3 2" xfId="13040" xr:uid="{FC26E0AC-C83F-4377-BD3C-FC9F4954628A}"/>
    <cellStyle name="Comma 6 2 8 3 2 2" xfId="28451" xr:uid="{4E6AC8C6-B68A-4F82-B7C0-18A03E4E68B3}"/>
    <cellStyle name="Comma 6 2 8 3 2 2 2" xfId="59275" xr:uid="{5C94B866-76AD-4FC5-8973-85216774E0F0}"/>
    <cellStyle name="Comma 6 2 8 3 2 3" xfId="43865" xr:uid="{F53ACF9A-6BB4-4461-8E37-6D27A22963D4}"/>
    <cellStyle name="Comma 6 2 8 3 3" xfId="20642" xr:uid="{70422F9E-6942-4293-B8AF-9E501F40A352}"/>
    <cellStyle name="Comma 6 2 8 3 3 2" xfId="51466" xr:uid="{7E54C32F-2D28-4B78-9766-B7D87FDEB9F8}"/>
    <cellStyle name="Comma 6 2 8 3 4" xfId="36056" xr:uid="{DB98400E-DE19-4B16-8D1F-5D2890B0090C}"/>
    <cellStyle name="Comma 6 2 8 4" xfId="9237" xr:uid="{9A47DF74-57BF-4935-92CC-3F971F942936}"/>
    <cellStyle name="Comma 6 2 8 4 2" xfId="24648" xr:uid="{B34D1BDB-4AB7-41D4-9F53-F9DE19A947D8}"/>
    <cellStyle name="Comma 6 2 8 4 2 2" xfId="55472" xr:uid="{B5854FB2-5C2B-4DF3-828A-F631968EBDB7}"/>
    <cellStyle name="Comma 6 2 8 4 3" xfId="40062" xr:uid="{A8F3B4F0-6D69-47A6-93BD-4D9D0FD0CCC2}"/>
    <cellStyle name="Comma 6 2 8 5" xfId="16839" xr:uid="{0573DCE9-B710-4AD9-9F74-F7C9FF06B90A}"/>
    <cellStyle name="Comma 6 2 8 5 2" xfId="47663" xr:uid="{DD8AF2DB-DD76-4127-A7B8-5F88582A3473}"/>
    <cellStyle name="Comma 6 2 8 6" xfId="32253" xr:uid="{BA5EC812-6CE4-4D44-9EF1-9E83CF2AA9EA}"/>
    <cellStyle name="Comma 6 2 9" xfId="2059" xr:uid="{9E9FEB6A-E366-4386-B2E9-EEC72EB7F48E}"/>
    <cellStyle name="Comma 6 2 9 2" xfId="5862" xr:uid="{C9CEF187-A899-4BAB-A31E-B35A78872E2F}"/>
    <cellStyle name="Comma 6 2 9 2 2" xfId="13673" xr:uid="{845559B4-D782-43B7-80F0-0B114E044E23}"/>
    <cellStyle name="Comma 6 2 9 2 2 2" xfId="29084" xr:uid="{DABB87F0-5743-47F9-8B5B-44250DE978CE}"/>
    <cellStyle name="Comma 6 2 9 2 2 2 2" xfId="59908" xr:uid="{1C540AB9-40A2-4AAB-ABE6-0A271CCA7E3E}"/>
    <cellStyle name="Comma 6 2 9 2 2 3" xfId="44498" xr:uid="{F03F19FA-2BE4-44E5-8840-B9CB490EADCC}"/>
    <cellStyle name="Comma 6 2 9 2 3" xfId="21275" xr:uid="{6B3C69C7-ACCE-4C9A-AD8A-722ABF1D0C18}"/>
    <cellStyle name="Comma 6 2 9 2 3 2" xfId="52099" xr:uid="{3E356CD0-0C63-4382-A0A9-C33A57C405CA}"/>
    <cellStyle name="Comma 6 2 9 2 4" xfId="36689" xr:uid="{2C7E2822-D929-45EB-AF3C-FED4D5D58ABB}"/>
    <cellStyle name="Comma 6 2 9 3" xfId="9870" xr:uid="{E5434A70-A0B8-4905-8BAE-315FDEEB8EC2}"/>
    <cellStyle name="Comma 6 2 9 3 2" xfId="25281" xr:uid="{57125021-CC53-49BC-84CA-C723BB0CAF32}"/>
    <cellStyle name="Comma 6 2 9 3 2 2" xfId="56105" xr:uid="{083A0D3F-C919-4690-801D-C71EE4E4C76E}"/>
    <cellStyle name="Comma 6 2 9 3 3" xfId="40695" xr:uid="{F4605AFD-B488-4EA7-8B62-C3C85696CA67}"/>
    <cellStyle name="Comma 6 2 9 4" xfId="17472" xr:uid="{48A5082B-2632-484E-90D2-77737250DE7C}"/>
    <cellStyle name="Comma 6 2 9 4 2" xfId="48296" xr:uid="{2CFC1FEF-52C3-4A9D-8264-AA6606B0762F}"/>
    <cellStyle name="Comma 6 2 9 5" xfId="32886" xr:uid="{6D097A9D-3002-46F9-B0A0-3B21C0DAFE15}"/>
    <cellStyle name="Comma 6 3" xfId="216" xr:uid="{37F00D2D-08D7-478A-ADD4-EE5A00DE552F}"/>
    <cellStyle name="Comma 6 3 10" xfId="7827" xr:uid="{AF17B373-11F9-42C7-96FB-47D657946E43}"/>
    <cellStyle name="Comma 6 3 10 2" xfId="23238" xr:uid="{A140A9B7-BDC1-45E0-9B48-E945E74F3CE9}"/>
    <cellStyle name="Comma 6 3 10 2 2" xfId="54062" xr:uid="{2E51BB02-E6EC-44D5-8338-B8AC10D66DA6}"/>
    <cellStyle name="Comma 6 3 10 3" xfId="38652" xr:uid="{F8B7E550-7CCF-4F12-87F9-FB82F6691FA2}"/>
    <cellStyle name="Comma 6 3 11" xfId="15638" xr:uid="{C6841518-E031-4420-BFE3-82592D2F2A14}"/>
    <cellStyle name="Comma 6 3 11 2" xfId="46462" xr:uid="{34DD2106-2593-4FFB-9E96-860DB0F8A118}"/>
    <cellStyle name="Comma 6 3 12" xfId="31052" xr:uid="{3FDAC4FF-3F10-4705-B1B5-3CBF960C6F6A}"/>
    <cellStyle name="Comma 6 3 2" xfId="298" xr:uid="{0FA71CC0-134C-4FD8-973F-F52CB633BB15}"/>
    <cellStyle name="Comma 6 3 2 10" xfId="15720" xr:uid="{5CE631D7-0816-46B1-A27C-BC5D5DA66799}"/>
    <cellStyle name="Comma 6 3 2 10 2" xfId="46544" xr:uid="{7AA84CAA-8393-48CF-A500-D29E59716A96}"/>
    <cellStyle name="Comma 6 3 2 11" xfId="31134" xr:uid="{AD532472-F472-4BF9-9D37-8CF22119B299}"/>
    <cellStyle name="Comma 6 3 2 2" xfId="729" xr:uid="{DE94DC93-674A-4DC3-A5A3-FCD242A29E38}"/>
    <cellStyle name="Comma 6 3 2 2 2" xfId="1362" xr:uid="{EC98B448-7C2F-4626-8757-87EFCD962FBD}"/>
    <cellStyle name="Comma 6 3 2 2 2 2" xfId="3261" xr:uid="{986A0CC9-0FA1-4085-8C26-D52CA40A68F7}"/>
    <cellStyle name="Comma 6 3 2 2 2 2 2" xfId="7064" xr:uid="{95199B6E-AA44-4BD0-B2CF-0C7D1C55994C}"/>
    <cellStyle name="Comma 6 3 2 2 2 2 2 2" xfId="14875" xr:uid="{613E9FDC-CC25-4095-839A-513CCE593BE3}"/>
    <cellStyle name="Comma 6 3 2 2 2 2 2 2 2" xfId="30286" xr:uid="{F4A06BF3-313A-493E-9182-79E29B2B4EEC}"/>
    <cellStyle name="Comma 6 3 2 2 2 2 2 2 2 2" xfId="61110" xr:uid="{CF7D2D37-4ADE-47EA-9EE4-1B25CE56AA9A}"/>
    <cellStyle name="Comma 6 3 2 2 2 2 2 2 3" xfId="45700" xr:uid="{EC354846-13B5-457A-BEE3-9C54DD7C8C75}"/>
    <cellStyle name="Comma 6 3 2 2 2 2 2 3" xfId="22477" xr:uid="{7849794A-3258-4269-BB7D-947ADC2D7D33}"/>
    <cellStyle name="Comma 6 3 2 2 2 2 2 3 2" xfId="53301" xr:uid="{EF7015DF-0A38-47C4-9244-6A5E160F0EA8}"/>
    <cellStyle name="Comma 6 3 2 2 2 2 2 4" xfId="37891" xr:uid="{AD5C0880-1785-4A9F-8519-EF1ED7B18552}"/>
    <cellStyle name="Comma 6 3 2 2 2 2 3" xfId="11072" xr:uid="{D83321BB-F114-48F6-80E6-D138263425B4}"/>
    <cellStyle name="Comma 6 3 2 2 2 2 3 2" xfId="26483" xr:uid="{A8F60407-918A-474F-8ABC-28661F1B2E42}"/>
    <cellStyle name="Comma 6 3 2 2 2 2 3 2 2" xfId="57307" xr:uid="{81C40B0D-329C-46EC-AE4B-3E03B1CFF554}"/>
    <cellStyle name="Comma 6 3 2 2 2 2 3 3" xfId="41897" xr:uid="{FD90AF36-0FE2-472E-9257-802EF82CFE16}"/>
    <cellStyle name="Comma 6 3 2 2 2 2 4" xfId="18674" xr:uid="{9AC5B3F9-3BB7-425C-A0F0-8889A2FA0F0B}"/>
    <cellStyle name="Comma 6 3 2 2 2 2 4 2" xfId="49498" xr:uid="{766002AD-B1AD-4A8C-A61F-A14C686EA245}"/>
    <cellStyle name="Comma 6 3 2 2 2 2 5" xfId="34088" xr:uid="{11949F05-80B1-49E9-AEE1-9910838A5A06}"/>
    <cellStyle name="Comma 6 3 2 2 2 3" xfId="5165" xr:uid="{76140749-B27B-4916-B9FA-2BCFFD972167}"/>
    <cellStyle name="Comma 6 3 2 2 2 3 2" xfId="12976" xr:uid="{197D0940-2CD9-4CA1-A2C6-F67B79646271}"/>
    <cellStyle name="Comma 6 3 2 2 2 3 2 2" xfId="28387" xr:uid="{55A89B73-FDF4-41E1-A9B9-D0433967910F}"/>
    <cellStyle name="Comma 6 3 2 2 2 3 2 2 2" xfId="59211" xr:uid="{7D91AEDD-C606-4095-8040-3BCDF4F85FB8}"/>
    <cellStyle name="Comma 6 3 2 2 2 3 2 3" xfId="43801" xr:uid="{CAEB25F8-E7A9-4370-935B-34CF85AB0685}"/>
    <cellStyle name="Comma 6 3 2 2 2 3 3" xfId="20578" xr:uid="{347EF1EB-A1B1-4BF2-9EF3-1C9484F5E513}"/>
    <cellStyle name="Comma 6 3 2 2 2 3 3 2" xfId="51402" xr:uid="{9836BB11-E18E-4765-BE47-1B1DE524F335}"/>
    <cellStyle name="Comma 6 3 2 2 2 3 4" xfId="35992" xr:uid="{3E7F927E-8D9E-4F3B-8716-1BF7C3142BBF}"/>
    <cellStyle name="Comma 6 3 2 2 2 4" xfId="9173" xr:uid="{79CF860C-1E46-4FC2-BE14-2F256581EF4A}"/>
    <cellStyle name="Comma 6 3 2 2 2 4 2" xfId="24584" xr:uid="{95306D19-4359-48B2-B6FA-2109DBB208F8}"/>
    <cellStyle name="Comma 6 3 2 2 2 4 2 2" xfId="55408" xr:uid="{0A5D8246-9ABC-4C29-8852-DAECCD3B8F7F}"/>
    <cellStyle name="Comma 6 3 2 2 2 4 3" xfId="39998" xr:uid="{5AD34130-FC0C-46FA-B303-62269D9BB281}"/>
    <cellStyle name="Comma 6 3 2 2 2 5" xfId="16775" xr:uid="{5A0C6008-1D4E-446D-863A-783B651547C1}"/>
    <cellStyle name="Comma 6 3 2 2 2 5 2" xfId="47599" xr:uid="{6B0E5643-13DF-460F-94C5-7D620884F6A0}"/>
    <cellStyle name="Comma 6 3 2 2 2 6" xfId="32189" xr:uid="{AC9CFB03-B3AA-444B-9E87-89F0429F3F2A}"/>
    <cellStyle name="Comma 6 3 2 2 3" xfId="1995" xr:uid="{7EBC9BED-AA79-4FBB-B833-2BFD70CA1636}"/>
    <cellStyle name="Comma 6 3 2 2 3 2" xfId="3894" xr:uid="{A166A396-12F4-4759-9FA4-939DA5B7C577}"/>
    <cellStyle name="Comma 6 3 2 2 3 2 2" xfId="7697" xr:uid="{843CDB8C-1D47-48F8-9A1B-6694E405EE86}"/>
    <cellStyle name="Comma 6 3 2 2 3 2 2 2" xfId="15508" xr:uid="{595A0BDD-2A2C-4898-8982-D94DB8BF01A2}"/>
    <cellStyle name="Comma 6 3 2 2 3 2 2 2 2" xfId="30919" xr:uid="{EB04C970-0709-44E6-BB8E-4401D4260E2B}"/>
    <cellStyle name="Comma 6 3 2 2 3 2 2 2 2 2" xfId="61743" xr:uid="{00F18440-8E78-47D6-9682-0B41A6E6B903}"/>
    <cellStyle name="Comma 6 3 2 2 3 2 2 2 3" xfId="46333" xr:uid="{0D9DF396-1228-4868-92E5-4FB43F573C18}"/>
    <cellStyle name="Comma 6 3 2 2 3 2 2 3" xfId="23110" xr:uid="{FE50209A-011A-4F90-B500-EA8D25EF7AF4}"/>
    <cellStyle name="Comma 6 3 2 2 3 2 2 3 2" xfId="53934" xr:uid="{412EC45A-6038-4725-BE54-0466BF566D38}"/>
    <cellStyle name="Comma 6 3 2 2 3 2 2 4" xfId="38524" xr:uid="{88CC2EDA-F023-41DE-AE5A-7784B78846E7}"/>
    <cellStyle name="Comma 6 3 2 2 3 2 3" xfId="11705" xr:uid="{0A861B44-3004-4CFA-B2C9-A2D69CB983FE}"/>
    <cellStyle name="Comma 6 3 2 2 3 2 3 2" xfId="27116" xr:uid="{95BF1114-2281-4E24-A834-94FE73DCF0BE}"/>
    <cellStyle name="Comma 6 3 2 2 3 2 3 2 2" xfId="57940" xr:uid="{B7468E42-F338-485A-89BE-4108D87082CE}"/>
    <cellStyle name="Comma 6 3 2 2 3 2 3 3" xfId="42530" xr:uid="{852B0A89-56A8-4A16-9D68-EE4DE081ED12}"/>
    <cellStyle name="Comma 6 3 2 2 3 2 4" xfId="19307" xr:uid="{3EEC3828-6F37-4919-86D4-FC03B603BC2A}"/>
    <cellStyle name="Comma 6 3 2 2 3 2 4 2" xfId="50131" xr:uid="{3D4003C3-19E2-4080-AEEF-47FC2DC70348}"/>
    <cellStyle name="Comma 6 3 2 2 3 2 5" xfId="34721" xr:uid="{322AFEEE-BD6E-4FF2-8258-EA9E08091BC6}"/>
    <cellStyle name="Comma 6 3 2 2 3 3" xfId="5798" xr:uid="{171C8187-1A16-474A-969E-ED64CB38D5A0}"/>
    <cellStyle name="Comma 6 3 2 2 3 3 2" xfId="13609" xr:uid="{CECED967-EE90-4762-9AE1-AF70A01F5A16}"/>
    <cellStyle name="Comma 6 3 2 2 3 3 2 2" xfId="29020" xr:uid="{6935C9D2-8831-4AE3-A8B9-B606D2C82218}"/>
    <cellStyle name="Comma 6 3 2 2 3 3 2 2 2" xfId="59844" xr:uid="{1C98FAA2-EBFE-4AE1-8C43-F3BA97E47747}"/>
    <cellStyle name="Comma 6 3 2 2 3 3 2 3" xfId="44434" xr:uid="{A9571A92-132F-4DD4-9BAD-DB88A1024351}"/>
    <cellStyle name="Comma 6 3 2 2 3 3 3" xfId="21211" xr:uid="{E6B1BC21-A5C6-449C-8925-04924D5C1EAF}"/>
    <cellStyle name="Comma 6 3 2 2 3 3 3 2" xfId="52035" xr:uid="{785FEED2-D7E6-4A32-ACC4-90E6184CCCE1}"/>
    <cellStyle name="Comma 6 3 2 2 3 3 4" xfId="36625" xr:uid="{F675E00E-A15A-41C0-B14D-330C85A29595}"/>
    <cellStyle name="Comma 6 3 2 2 3 4" xfId="9806" xr:uid="{B26961CA-494D-447D-B213-6ED089629A42}"/>
    <cellStyle name="Comma 6 3 2 2 3 4 2" xfId="25217" xr:uid="{5AE7744A-DF20-4340-BDE9-780B3104CBF1}"/>
    <cellStyle name="Comma 6 3 2 2 3 4 2 2" xfId="56041" xr:uid="{40D93E00-30A1-4B4F-A033-6BDD2DDA3E93}"/>
    <cellStyle name="Comma 6 3 2 2 3 4 3" xfId="40631" xr:uid="{6F7082DD-05AA-4FCB-A093-DADB77536ABC}"/>
    <cellStyle name="Comma 6 3 2 2 3 5" xfId="17408" xr:uid="{D14B842B-E121-4F6A-876C-C875B436F089}"/>
    <cellStyle name="Comma 6 3 2 2 3 5 2" xfId="48232" xr:uid="{75BF09F7-8F2A-47AD-A63A-3353B72A7CC7}"/>
    <cellStyle name="Comma 6 3 2 2 3 6" xfId="32822" xr:uid="{40B66AA1-9466-41B2-A7BD-1516729761EE}"/>
    <cellStyle name="Comma 6 3 2 2 4" xfId="2628" xr:uid="{E3A63059-03C2-425F-95B2-84A513307D0C}"/>
    <cellStyle name="Comma 6 3 2 2 4 2" xfId="6431" xr:uid="{36C71595-BBFC-436F-B0F6-16A39D4DDCCC}"/>
    <cellStyle name="Comma 6 3 2 2 4 2 2" xfId="14242" xr:uid="{FA67E1FB-5FB2-4425-85B4-E2A4E2ECF848}"/>
    <cellStyle name="Comma 6 3 2 2 4 2 2 2" xfId="29653" xr:uid="{62132E96-3291-4429-AC9F-A5A057D99FC8}"/>
    <cellStyle name="Comma 6 3 2 2 4 2 2 2 2" xfId="60477" xr:uid="{78EA269F-65E4-49C7-9D0A-89578420776D}"/>
    <cellStyle name="Comma 6 3 2 2 4 2 2 3" xfId="45067" xr:uid="{E7D42DA1-0575-4615-887A-4307C44B2B07}"/>
    <cellStyle name="Comma 6 3 2 2 4 2 3" xfId="21844" xr:uid="{1C174464-5BD2-4ECB-A1A4-934E4A864C74}"/>
    <cellStyle name="Comma 6 3 2 2 4 2 3 2" xfId="52668" xr:uid="{E7427966-1222-40C5-A83C-3A2556306FE3}"/>
    <cellStyle name="Comma 6 3 2 2 4 2 4" xfId="37258" xr:uid="{1212E198-C3E1-4408-A492-48F75A6BC64A}"/>
    <cellStyle name="Comma 6 3 2 2 4 3" xfId="10439" xr:uid="{CD1EB95C-CBC2-4850-9A9B-0A3889919E18}"/>
    <cellStyle name="Comma 6 3 2 2 4 3 2" xfId="25850" xr:uid="{52B51EC2-66C8-40EC-B775-821329E2E710}"/>
    <cellStyle name="Comma 6 3 2 2 4 3 2 2" xfId="56674" xr:uid="{821E2F93-D21B-4E77-908A-26E201AC887C}"/>
    <cellStyle name="Comma 6 3 2 2 4 3 3" xfId="41264" xr:uid="{7C1244E9-8DDA-438D-8422-9D74C077EB54}"/>
    <cellStyle name="Comma 6 3 2 2 4 4" xfId="18041" xr:uid="{67D1BA23-210D-4F4E-A61B-49BB171650E5}"/>
    <cellStyle name="Comma 6 3 2 2 4 4 2" xfId="48865" xr:uid="{DCE08607-B4FE-420F-9FEA-F8C1D21E5BF9}"/>
    <cellStyle name="Comma 6 3 2 2 4 5" xfId="33455" xr:uid="{C96A6B20-3F52-4A00-A945-8C3526FA3BC4}"/>
    <cellStyle name="Comma 6 3 2 2 5" xfId="4532" xr:uid="{22334C28-6AF6-4A53-A50D-9BD288B5717C}"/>
    <cellStyle name="Comma 6 3 2 2 5 2" xfId="12343" xr:uid="{D4EBF7AB-B4E1-4079-B306-3F9ABB4F7212}"/>
    <cellStyle name="Comma 6 3 2 2 5 2 2" xfId="27754" xr:uid="{5996B7A7-75DE-4C12-9EBB-A68217214307}"/>
    <cellStyle name="Comma 6 3 2 2 5 2 2 2" xfId="58578" xr:uid="{B302D262-A708-4BC7-B50F-9C11F3B5BE90}"/>
    <cellStyle name="Comma 6 3 2 2 5 2 3" xfId="43168" xr:uid="{A16D65D1-CA7D-45A2-9B18-33E7574B15AF}"/>
    <cellStyle name="Comma 6 3 2 2 5 3" xfId="19945" xr:uid="{4DE07558-5D49-400F-A441-42FB866E27A3}"/>
    <cellStyle name="Comma 6 3 2 2 5 3 2" xfId="50769" xr:uid="{66E9F02C-24F6-45FC-950A-97778A1C1AFA}"/>
    <cellStyle name="Comma 6 3 2 2 5 4" xfId="35359" xr:uid="{A6C84B29-8CCE-4B4E-92D6-0E97B9FF7639}"/>
    <cellStyle name="Comma 6 3 2 2 6" xfId="8540" xr:uid="{C58D4518-E1CD-4A3F-8065-C27B0766CB58}"/>
    <cellStyle name="Comma 6 3 2 2 6 2" xfId="23951" xr:uid="{106BA57E-E938-41DF-8956-50485622D579}"/>
    <cellStyle name="Comma 6 3 2 2 6 2 2" xfId="54775" xr:uid="{E138FC46-148F-4A2E-9903-A6FDEDE6931E}"/>
    <cellStyle name="Comma 6 3 2 2 6 3" xfId="39365" xr:uid="{C4CA84AF-7248-4FAC-AEB6-4265D2064A13}"/>
    <cellStyle name="Comma 6 3 2 2 7" xfId="16142" xr:uid="{7CA31125-D2D1-46B6-A49C-BA0A2BAC1FC7}"/>
    <cellStyle name="Comma 6 3 2 2 7 2" xfId="46966" xr:uid="{8A09CEC8-A709-4A24-B5C3-A4F29849CFA0}"/>
    <cellStyle name="Comma 6 3 2 2 8" xfId="31556" xr:uid="{16206180-CF4F-4BC7-9DD6-F77228EB8F07}"/>
    <cellStyle name="Comma 6 3 2 3" xfId="520" xr:uid="{D22867E4-E96D-43A6-AC93-212F6535C11F}"/>
    <cellStyle name="Comma 6 3 2 3 2" xfId="1153" xr:uid="{81AB2924-15B4-491B-8DAC-9AA8C6CC7F8C}"/>
    <cellStyle name="Comma 6 3 2 3 2 2" xfId="3052" xr:uid="{586849E6-0520-468A-AB2B-0CBCE5CEB474}"/>
    <cellStyle name="Comma 6 3 2 3 2 2 2" xfId="6855" xr:uid="{1D00A2FB-A246-457C-868B-5269DC2872D4}"/>
    <cellStyle name="Comma 6 3 2 3 2 2 2 2" xfId="14666" xr:uid="{0DE5DB66-68D0-4A59-B76C-6FE5DA851556}"/>
    <cellStyle name="Comma 6 3 2 3 2 2 2 2 2" xfId="30077" xr:uid="{073605DF-068B-44F3-8924-9390735733C0}"/>
    <cellStyle name="Comma 6 3 2 3 2 2 2 2 2 2" xfId="60901" xr:uid="{DE72801E-6CF1-49D9-BA9F-D2E9A010BDDF}"/>
    <cellStyle name="Comma 6 3 2 3 2 2 2 2 3" xfId="45491" xr:uid="{44D7DD49-01B9-4763-B471-DDFDDF5ED7BC}"/>
    <cellStyle name="Comma 6 3 2 3 2 2 2 3" xfId="22268" xr:uid="{372B736E-DBE6-492D-9770-B4FB00F4C824}"/>
    <cellStyle name="Comma 6 3 2 3 2 2 2 3 2" xfId="53092" xr:uid="{7EB42E10-B400-4067-BF4C-E14C940A59BD}"/>
    <cellStyle name="Comma 6 3 2 3 2 2 2 4" xfId="37682" xr:uid="{19F0B985-178A-4657-BADF-0918D2F9F58B}"/>
    <cellStyle name="Comma 6 3 2 3 2 2 3" xfId="10863" xr:uid="{83E2FF99-43D0-49EA-9AD2-D9FDDAD8F294}"/>
    <cellStyle name="Comma 6 3 2 3 2 2 3 2" xfId="26274" xr:uid="{7F779C87-45D6-4B42-A102-AAA28CC64B74}"/>
    <cellStyle name="Comma 6 3 2 3 2 2 3 2 2" xfId="57098" xr:uid="{E8149B55-3ED4-46A3-B2A6-3528BB47C338}"/>
    <cellStyle name="Comma 6 3 2 3 2 2 3 3" xfId="41688" xr:uid="{7CE68F91-3979-455D-A944-A45C469DDFA1}"/>
    <cellStyle name="Comma 6 3 2 3 2 2 4" xfId="18465" xr:uid="{45CB630F-6C23-4105-886D-107C8AF3C475}"/>
    <cellStyle name="Comma 6 3 2 3 2 2 4 2" xfId="49289" xr:uid="{EE93558F-3E04-4A4B-A1F7-7FA411945B63}"/>
    <cellStyle name="Comma 6 3 2 3 2 2 5" xfId="33879" xr:uid="{01173FCC-8E9A-4190-BDA1-7A13CE85AC80}"/>
    <cellStyle name="Comma 6 3 2 3 2 3" xfId="4956" xr:uid="{58B22B48-F4CD-4008-8F7E-9CC969248860}"/>
    <cellStyle name="Comma 6 3 2 3 2 3 2" xfId="12767" xr:uid="{969A1513-5739-44BD-B42B-966EEEA394E9}"/>
    <cellStyle name="Comma 6 3 2 3 2 3 2 2" xfId="28178" xr:uid="{1C04F29C-0382-4CF6-9A5B-817E0A2CF868}"/>
    <cellStyle name="Comma 6 3 2 3 2 3 2 2 2" xfId="59002" xr:uid="{1BB981D6-5686-459A-97B7-5EA6EB9EE8BB}"/>
    <cellStyle name="Comma 6 3 2 3 2 3 2 3" xfId="43592" xr:uid="{1170F64C-3FAF-494D-9C31-1B0DCAB80621}"/>
    <cellStyle name="Comma 6 3 2 3 2 3 3" xfId="20369" xr:uid="{52A84CE1-0676-4C10-8D37-89020D12A61D}"/>
    <cellStyle name="Comma 6 3 2 3 2 3 3 2" xfId="51193" xr:uid="{594CDD60-8323-4C7E-80BB-26FFABC4CA76}"/>
    <cellStyle name="Comma 6 3 2 3 2 3 4" xfId="35783" xr:uid="{130496D9-646B-4934-A879-E48C6C7C267F}"/>
    <cellStyle name="Comma 6 3 2 3 2 4" xfId="8964" xr:uid="{7C2DF955-FE37-45EC-8F0D-160414B999A3}"/>
    <cellStyle name="Comma 6 3 2 3 2 4 2" xfId="24375" xr:uid="{43027BB3-123D-4B50-9E97-FA0A2AD647FB}"/>
    <cellStyle name="Comma 6 3 2 3 2 4 2 2" xfId="55199" xr:uid="{51142C13-76E3-4F45-B0CA-82749AC52F62}"/>
    <cellStyle name="Comma 6 3 2 3 2 4 3" xfId="39789" xr:uid="{DC070B06-F48D-4625-966B-4E31AD4E322E}"/>
    <cellStyle name="Comma 6 3 2 3 2 5" xfId="16566" xr:uid="{FB2377D0-640D-4B6D-92CA-407ADBD88EE3}"/>
    <cellStyle name="Comma 6 3 2 3 2 5 2" xfId="47390" xr:uid="{55269F57-417E-47F3-828C-49DB3CB2EB6F}"/>
    <cellStyle name="Comma 6 3 2 3 2 6" xfId="31980" xr:uid="{9C4BADD9-CBE3-4C5C-B99E-0AB8A35AAACD}"/>
    <cellStyle name="Comma 6 3 2 3 3" xfId="1786" xr:uid="{CE023B05-8AA9-4C86-BC4A-76113D33EF44}"/>
    <cellStyle name="Comma 6 3 2 3 3 2" xfId="3685" xr:uid="{77AD6703-5B75-45F0-9741-B9CE5D080D39}"/>
    <cellStyle name="Comma 6 3 2 3 3 2 2" xfId="7488" xr:uid="{D1A168A2-B7E3-4776-BDFA-29403483930D}"/>
    <cellStyle name="Comma 6 3 2 3 3 2 2 2" xfId="15299" xr:uid="{FF723C7F-2B0F-4FDD-82E4-4A89EE2692C7}"/>
    <cellStyle name="Comma 6 3 2 3 3 2 2 2 2" xfId="30710" xr:uid="{9375E1DB-7C76-41E7-8D82-C79E102DAA04}"/>
    <cellStyle name="Comma 6 3 2 3 3 2 2 2 2 2" xfId="61534" xr:uid="{1D69E2EF-8A4B-42C6-9E6E-B83FC5BB98BE}"/>
    <cellStyle name="Comma 6 3 2 3 3 2 2 2 3" xfId="46124" xr:uid="{574E1EA5-7C76-4013-BF06-CF91097CAC7D}"/>
    <cellStyle name="Comma 6 3 2 3 3 2 2 3" xfId="22901" xr:uid="{6CA9AB1F-5794-478A-95B9-B494AEA33A79}"/>
    <cellStyle name="Comma 6 3 2 3 3 2 2 3 2" xfId="53725" xr:uid="{5BD7D1B8-CBEC-469C-9212-E6D5996BC0C8}"/>
    <cellStyle name="Comma 6 3 2 3 3 2 2 4" xfId="38315" xr:uid="{9610DEF0-35B8-4863-AA2C-80CAE0741D64}"/>
    <cellStyle name="Comma 6 3 2 3 3 2 3" xfId="11496" xr:uid="{4D027024-54F9-45D7-9148-D4A72AC3E1E8}"/>
    <cellStyle name="Comma 6 3 2 3 3 2 3 2" xfId="26907" xr:uid="{868CEC4F-C3E3-49CF-AAD8-692F5DCB818B}"/>
    <cellStyle name="Comma 6 3 2 3 3 2 3 2 2" xfId="57731" xr:uid="{A4B427CD-E4EF-4B2F-AC8C-AB8C5F4BB8EA}"/>
    <cellStyle name="Comma 6 3 2 3 3 2 3 3" xfId="42321" xr:uid="{F66FB176-30ED-4597-9BA1-44DB35D934D1}"/>
    <cellStyle name="Comma 6 3 2 3 3 2 4" xfId="19098" xr:uid="{411CE8EC-E99A-49B8-8D71-1B8CEC2DEA8E}"/>
    <cellStyle name="Comma 6 3 2 3 3 2 4 2" xfId="49922" xr:uid="{CB5C54F8-57A3-431F-81A0-BCB1BA40FF52}"/>
    <cellStyle name="Comma 6 3 2 3 3 2 5" xfId="34512" xr:uid="{45271C64-532C-4CD5-9401-548347C97EB7}"/>
    <cellStyle name="Comma 6 3 2 3 3 3" xfId="5589" xr:uid="{DE2D20CE-2B52-43EB-881D-6C1FFED35E8B}"/>
    <cellStyle name="Comma 6 3 2 3 3 3 2" xfId="13400" xr:uid="{FF3266E2-14FD-425C-9839-23D87C79F804}"/>
    <cellStyle name="Comma 6 3 2 3 3 3 2 2" xfId="28811" xr:uid="{9504704F-2940-4DB6-9583-8F390A084E35}"/>
    <cellStyle name="Comma 6 3 2 3 3 3 2 2 2" xfId="59635" xr:uid="{8B69D661-A479-4380-89AD-9A73417DC29D}"/>
    <cellStyle name="Comma 6 3 2 3 3 3 2 3" xfId="44225" xr:uid="{65504411-442F-405D-8E88-4F53CE20238A}"/>
    <cellStyle name="Comma 6 3 2 3 3 3 3" xfId="21002" xr:uid="{C7C4CD4C-A40C-4BC9-9DE9-7A5845835564}"/>
    <cellStyle name="Comma 6 3 2 3 3 3 3 2" xfId="51826" xr:uid="{89058A47-5AD6-4300-B18E-8C7ACF191B4E}"/>
    <cellStyle name="Comma 6 3 2 3 3 3 4" xfId="36416" xr:uid="{2BE43351-2047-4268-89FE-DDE5BC4FBAEB}"/>
    <cellStyle name="Comma 6 3 2 3 3 4" xfId="9597" xr:uid="{5767D1AB-F125-4B85-9E86-E6DA0F5E386C}"/>
    <cellStyle name="Comma 6 3 2 3 3 4 2" xfId="25008" xr:uid="{A4E5E999-CEDE-416F-80BA-069FF6D06C71}"/>
    <cellStyle name="Comma 6 3 2 3 3 4 2 2" xfId="55832" xr:uid="{AF5ABD8C-20A5-471E-80BE-87B1E8C4F3AE}"/>
    <cellStyle name="Comma 6 3 2 3 3 4 3" xfId="40422" xr:uid="{4BE8E62F-A1A1-48A0-B6B3-95DCBB18E298}"/>
    <cellStyle name="Comma 6 3 2 3 3 5" xfId="17199" xr:uid="{D1FE7BB4-3C8B-4E46-AA10-DE6033BA5851}"/>
    <cellStyle name="Comma 6 3 2 3 3 5 2" xfId="48023" xr:uid="{3EB35726-1C25-4446-A76C-0AAECBA60FFE}"/>
    <cellStyle name="Comma 6 3 2 3 3 6" xfId="32613" xr:uid="{CDE050A2-FB5D-440C-B95F-66B6AFEA6FE5}"/>
    <cellStyle name="Comma 6 3 2 3 4" xfId="2419" xr:uid="{A6998090-254B-442D-BCB9-4F761EA49036}"/>
    <cellStyle name="Comma 6 3 2 3 4 2" xfId="6222" xr:uid="{53C52565-0E43-4B40-8AF1-0EE937B81CE1}"/>
    <cellStyle name="Comma 6 3 2 3 4 2 2" xfId="14033" xr:uid="{8C4A3033-F314-490E-A16B-1DDDFC349205}"/>
    <cellStyle name="Comma 6 3 2 3 4 2 2 2" xfId="29444" xr:uid="{74FCD7CB-D9C5-4FF3-AB93-F13FA8884FA4}"/>
    <cellStyle name="Comma 6 3 2 3 4 2 2 2 2" xfId="60268" xr:uid="{A88ACCD4-93CB-48C3-AE32-D28EEC4ED632}"/>
    <cellStyle name="Comma 6 3 2 3 4 2 2 3" xfId="44858" xr:uid="{7A7E390A-06D3-485B-8178-286B1614C41F}"/>
    <cellStyle name="Comma 6 3 2 3 4 2 3" xfId="21635" xr:uid="{C3A2E888-6951-45AD-BEF0-98CDF4ACA016}"/>
    <cellStyle name="Comma 6 3 2 3 4 2 3 2" xfId="52459" xr:uid="{114F9BF9-F353-4E4E-9DD6-AA44040A1CC0}"/>
    <cellStyle name="Comma 6 3 2 3 4 2 4" xfId="37049" xr:uid="{4D1C9684-50CC-4162-BA74-F12BD19D713A}"/>
    <cellStyle name="Comma 6 3 2 3 4 3" xfId="10230" xr:uid="{65A65C7A-E0FD-431C-8352-764D2C1C034D}"/>
    <cellStyle name="Comma 6 3 2 3 4 3 2" xfId="25641" xr:uid="{479E3483-00FB-42FE-800E-28C1CD67A0E9}"/>
    <cellStyle name="Comma 6 3 2 3 4 3 2 2" xfId="56465" xr:uid="{34CEC38F-E8D4-429D-88AA-9D53798D04CD}"/>
    <cellStyle name="Comma 6 3 2 3 4 3 3" xfId="41055" xr:uid="{18482908-C699-46EC-8FE8-E46A788F64C6}"/>
    <cellStyle name="Comma 6 3 2 3 4 4" xfId="17832" xr:uid="{B65890B3-A5F8-4D19-83FD-A0AA925FB26A}"/>
    <cellStyle name="Comma 6 3 2 3 4 4 2" xfId="48656" xr:uid="{EE135A36-124C-4F26-B8BD-EFC6A823F745}"/>
    <cellStyle name="Comma 6 3 2 3 4 5" xfId="33246" xr:uid="{AD7E99FA-94EB-489E-8DE2-1533921E6848}"/>
    <cellStyle name="Comma 6 3 2 3 5" xfId="4323" xr:uid="{47168D0A-25E5-4E92-85C5-8B4F2622F73E}"/>
    <cellStyle name="Comma 6 3 2 3 5 2" xfId="12134" xr:uid="{F10CC31A-198E-4DDA-B5C4-8C34EE933B97}"/>
    <cellStyle name="Comma 6 3 2 3 5 2 2" xfId="27545" xr:uid="{231D4643-423A-40CE-AC23-4FCFFC874DB7}"/>
    <cellStyle name="Comma 6 3 2 3 5 2 2 2" xfId="58369" xr:uid="{25C01591-FD14-4C23-8873-32C9D99596DF}"/>
    <cellStyle name="Comma 6 3 2 3 5 2 3" xfId="42959" xr:uid="{8A70A1F1-F48C-4055-9505-148FF0B6E78C}"/>
    <cellStyle name="Comma 6 3 2 3 5 3" xfId="19736" xr:uid="{7684CC67-9ACD-4902-93AD-8A0B3FB85C99}"/>
    <cellStyle name="Comma 6 3 2 3 5 3 2" xfId="50560" xr:uid="{CD902CE7-142C-469D-84C7-937385E51134}"/>
    <cellStyle name="Comma 6 3 2 3 5 4" xfId="35150" xr:uid="{5028D52D-3C2A-4D7B-B0CF-B563D9B1B8FD}"/>
    <cellStyle name="Comma 6 3 2 3 6" xfId="8331" xr:uid="{93511488-A624-4657-8BBD-7A4CD02CD9F4}"/>
    <cellStyle name="Comma 6 3 2 3 6 2" xfId="23742" xr:uid="{0E786EC3-7B4F-430E-86A1-B70F99106F53}"/>
    <cellStyle name="Comma 6 3 2 3 6 2 2" xfId="54566" xr:uid="{7262FA80-F107-4F63-AE5A-678C46CBD38D}"/>
    <cellStyle name="Comma 6 3 2 3 6 3" xfId="39156" xr:uid="{3E26CE70-F5D7-4EFE-BC1C-76786192EEC4}"/>
    <cellStyle name="Comma 6 3 2 3 7" xfId="15933" xr:uid="{E99A2C50-29FD-4825-A587-9733EBA46B18}"/>
    <cellStyle name="Comma 6 3 2 3 7 2" xfId="46757" xr:uid="{5E9BD744-E2C4-484F-AEE5-4B1614C6A79A}"/>
    <cellStyle name="Comma 6 3 2 3 8" xfId="31347" xr:uid="{854107FD-FCC0-4F2B-BA27-BDF7F5CC31E8}"/>
    <cellStyle name="Comma 6 3 2 4" xfId="940" xr:uid="{26E83223-9E9E-44CB-B19A-2ED9182A9652}"/>
    <cellStyle name="Comma 6 3 2 4 2" xfId="2839" xr:uid="{B3DFB72D-A5F5-4A27-916A-297F0FE8C9C4}"/>
    <cellStyle name="Comma 6 3 2 4 2 2" xfId="6642" xr:uid="{6FE6CF69-50BE-40EE-BFEE-44D03FD5AF73}"/>
    <cellStyle name="Comma 6 3 2 4 2 2 2" xfId="14453" xr:uid="{BE2E9CC5-3BCF-4673-B9EB-A7305967B6A8}"/>
    <cellStyle name="Comma 6 3 2 4 2 2 2 2" xfId="29864" xr:uid="{1432E588-E31C-42F5-BCD6-2E83222B24FF}"/>
    <cellStyle name="Comma 6 3 2 4 2 2 2 2 2" xfId="60688" xr:uid="{CFE7D89F-3B82-47F7-BA1B-73C9788F3836}"/>
    <cellStyle name="Comma 6 3 2 4 2 2 2 3" xfId="45278" xr:uid="{2ADFD12E-53AB-4E75-AC23-591980C2C19F}"/>
    <cellStyle name="Comma 6 3 2 4 2 2 3" xfId="22055" xr:uid="{19672C63-BE65-4FB9-870B-C8D85D616FF0}"/>
    <cellStyle name="Comma 6 3 2 4 2 2 3 2" xfId="52879" xr:uid="{485BC8EB-1D95-4717-8A0B-157D6FEAAA93}"/>
    <cellStyle name="Comma 6 3 2 4 2 2 4" xfId="37469" xr:uid="{E1535482-4CC2-4614-A67A-F606E8ADA591}"/>
    <cellStyle name="Comma 6 3 2 4 2 3" xfId="10650" xr:uid="{FF9DC182-2AA7-4E15-8CE4-ED92DA9DDED7}"/>
    <cellStyle name="Comma 6 3 2 4 2 3 2" xfId="26061" xr:uid="{AF2322F0-5A77-4AFE-933A-E0315B6E7C09}"/>
    <cellStyle name="Comma 6 3 2 4 2 3 2 2" xfId="56885" xr:uid="{7CCE91D4-C610-4E7D-AE8E-019CAE4405DD}"/>
    <cellStyle name="Comma 6 3 2 4 2 3 3" xfId="41475" xr:uid="{237D4663-3E4E-42DB-A107-50732CF77F2F}"/>
    <cellStyle name="Comma 6 3 2 4 2 4" xfId="18252" xr:uid="{7B385450-82DB-4BEE-966C-A62E762A67CE}"/>
    <cellStyle name="Comma 6 3 2 4 2 4 2" xfId="49076" xr:uid="{5A6C7501-E6C8-4DBD-AEED-4B737A99E209}"/>
    <cellStyle name="Comma 6 3 2 4 2 5" xfId="33666" xr:uid="{556E1348-B1F7-4D7C-96B1-F9FBFD39F0B9}"/>
    <cellStyle name="Comma 6 3 2 4 3" xfId="4743" xr:uid="{F4776B5C-AAB2-4AD1-8AA7-6772D9F4B250}"/>
    <cellStyle name="Comma 6 3 2 4 3 2" xfId="12554" xr:uid="{FC9E819C-B3F1-43DE-9B65-95FC62BC98F0}"/>
    <cellStyle name="Comma 6 3 2 4 3 2 2" xfId="27965" xr:uid="{0C79C789-5145-4120-AE74-7AF8DC635D8B}"/>
    <cellStyle name="Comma 6 3 2 4 3 2 2 2" xfId="58789" xr:uid="{CFEFA062-3278-4F00-9D9A-B20B20971BB9}"/>
    <cellStyle name="Comma 6 3 2 4 3 2 3" xfId="43379" xr:uid="{ECC4E89D-C254-43C8-8DF3-D634B91571B0}"/>
    <cellStyle name="Comma 6 3 2 4 3 3" xfId="20156" xr:uid="{E61F990A-C824-4AE2-88D0-672C657D9177}"/>
    <cellStyle name="Comma 6 3 2 4 3 3 2" xfId="50980" xr:uid="{69F96911-2ED2-47A4-B718-C00D1AD5154A}"/>
    <cellStyle name="Comma 6 3 2 4 3 4" xfId="35570" xr:uid="{83FDE690-1BE4-461D-81EB-0215BA9B2285}"/>
    <cellStyle name="Comma 6 3 2 4 4" xfId="8751" xr:uid="{96F78C4C-7769-4DB4-A3D2-8B10F2761899}"/>
    <cellStyle name="Comma 6 3 2 4 4 2" xfId="24162" xr:uid="{2B91AC6E-313A-40C1-88AD-F0B71AD766AA}"/>
    <cellStyle name="Comma 6 3 2 4 4 2 2" xfId="54986" xr:uid="{649E70A8-DC51-4487-8E05-60B7AEF1315B}"/>
    <cellStyle name="Comma 6 3 2 4 4 3" xfId="39576" xr:uid="{75A79BBB-C55F-4B46-985C-069498F69816}"/>
    <cellStyle name="Comma 6 3 2 4 5" xfId="16353" xr:uid="{59DDAB16-71D5-4890-BB78-A66A3CD19B38}"/>
    <cellStyle name="Comma 6 3 2 4 5 2" xfId="47177" xr:uid="{DEE5E728-B4E0-4DC9-8202-3A7EE2EA8F11}"/>
    <cellStyle name="Comma 6 3 2 4 6" xfId="31767" xr:uid="{5CA011A0-8C2C-47C6-8A67-672F7F8B33CB}"/>
    <cellStyle name="Comma 6 3 2 5" xfId="1573" xr:uid="{8796A718-68A5-4CF5-9C9E-611DF9B9E408}"/>
    <cellStyle name="Comma 6 3 2 5 2" xfId="3472" xr:uid="{A3B86526-279D-4A47-8D04-48DF002EC17D}"/>
    <cellStyle name="Comma 6 3 2 5 2 2" xfId="7275" xr:uid="{CD01D517-3827-4870-963D-C4065EEA0651}"/>
    <cellStyle name="Comma 6 3 2 5 2 2 2" xfId="15086" xr:uid="{C919794C-83B7-463F-A075-68F30E204BB6}"/>
    <cellStyle name="Comma 6 3 2 5 2 2 2 2" xfId="30497" xr:uid="{D98D6F64-CA53-4A29-BCEF-EAA5663C7A3B}"/>
    <cellStyle name="Comma 6 3 2 5 2 2 2 2 2" xfId="61321" xr:uid="{CC6BF082-2F8A-4C4E-8E59-4C733D5D3F36}"/>
    <cellStyle name="Comma 6 3 2 5 2 2 2 3" xfId="45911" xr:uid="{1ACC1DBE-A0BA-4283-A7DB-C814C288F1BD}"/>
    <cellStyle name="Comma 6 3 2 5 2 2 3" xfId="22688" xr:uid="{702E4819-FAF8-484E-A7FA-E6D29325543D}"/>
    <cellStyle name="Comma 6 3 2 5 2 2 3 2" xfId="53512" xr:uid="{EEBF99B1-AC78-47C5-906E-19DFC6D40617}"/>
    <cellStyle name="Comma 6 3 2 5 2 2 4" xfId="38102" xr:uid="{84861045-4FA1-4AFF-8B89-072626076F4C}"/>
    <cellStyle name="Comma 6 3 2 5 2 3" xfId="11283" xr:uid="{CECF4FAF-C83D-465E-8FC8-76934323EC00}"/>
    <cellStyle name="Comma 6 3 2 5 2 3 2" xfId="26694" xr:uid="{EC9C2126-AE09-4231-9409-BCF9AE3599CF}"/>
    <cellStyle name="Comma 6 3 2 5 2 3 2 2" xfId="57518" xr:uid="{2F9B483F-1BFD-46AB-9724-AB23A8F285A0}"/>
    <cellStyle name="Comma 6 3 2 5 2 3 3" xfId="42108" xr:uid="{23F289B8-CC38-48FF-8740-CBBE2D0AD6C8}"/>
    <cellStyle name="Comma 6 3 2 5 2 4" xfId="18885" xr:uid="{6DC36E31-C8E7-496D-8B1C-D10D446D007F}"/>
    <cellStyle name="Comma 6 3 2 5 2 4 2" xfId="49709" xr:uid="{BBEABD17-2B9F-4F80-87A4-F3AB99DD1BBB}"/>
    <cellStyle name="Comma 6 3 2 5 2 5" xfId="34299" xr:uid="{3A69923F-24B1-4DAD-B7F4-EFE8178F3A86}"/>
    <cellStyle name="Comma 6 3 2 5 3" xfId="5376" xr:uid="{47E03F6F-9FBA-40D9-BB40-C1E28B8F0C0A}"/>
    <cellStyle name="Comma 6 3 2 5 3 2" xfId="13187" xr:uid="{3594599D-662C-4ADD-939E-2D6641F8A6DA}"/>
    <cellStyle name="Comma 6 3 2 5 3 2 2" xfId="28598" xr:uid="{072023C2-8126-46DD-A08B-055E540FF4BA}"/>
    <cellStyle name="Comma 6 3 2 5 3 2 2 2" xfId="59422" xr:uid="{42EFB2DA-EC6E-4152-862D-E37D374CAC48}"/>
    <cellStyle name="Comma 6 3 2 5 3 2 3" xfId="44012" xr:uid="{98BABC4B-5E38-4AE8-AAD7-708EE2241727}"/>
    <cellStyle name="Comma 6 3 2 5 3 3" xfId="20789" xr:uid="{4881F9DE-AE6D-4431-82E0-F3452DAEB157}"/>
    <cellStyle name="Comma 6 3 2 5 3 3 2" xfId="51613" xr:uid="{A4984094-F014-43AD-9A4B-6F85F709DCED}"/>
    <cellStyle name="Comma 6 3 2 5 3 4" xfId="36203" xr:uid="{464A1203-62D3-4344-B334-DF7386003058}"/>
    <cellStyle name="Comma 6 3 2 5 4" xfId="9384" xr:uid="{D5C9E476-1353-4F70-A66B-2CB1F33AABC0}"/>
    <cellStyle name="Comma 6 3 2 5 4 2" xfId="24795" xr:uid="{A00F1BCB-4D19-4BB7-96A7-8E448DDEC65C}"/>
    <cellStyle name="Comma 6 3 2 5 4 2 2" xfId="55619" xr:uid="{7DDEA6B6-C4C0-455D-97FD-6A07D97420BB}"/>
    <cellStyle name="Comma 6 3 2 5 4 3" xfId="40209" xr:uid="{0B44F1C0-CF83-47E2-B292-DD06102BE0BE}"/>
    <cellStyle name="Comma 6 3 2 5 5" xfId="16986" xr:uid="{CAD19A89-E88B-48DE-9B89-9987C84B82E4}"/>
    <cellStyle name="Comma 6 3 2 5 5 2" xfId="47810" xr:uid="{FB11884E-1F98-47DE-AB35-9CC9C93A5E66}"/>
    <cellStyle name="Comma 6 3 2 5 6" xfId="32400" xr:uid="{725901AB-E47E-4573-804E-C3FF918743DD}"/>
    <cellStyle name="Comma 6 3 2 6" xfId="2206" xr:uid="{F1115FC6-2077-4B5E-AFB1-445D1647500D}"/>
    <cellStyle name="Comma 6 3 2 6 2" xfId="6009" xr:uid="{F93440E5-06BA-4215-9BA1-4FA71D85A790}"/>
    <cellStyle name="Comma 6 3 2 6 2 2" xfId="13820" xr:uid="{0C136B06-A786-4B7A-BA40-544DA7E8F4AA}"/>
    <cellStyle name="Comma 6 3 2 6 2 2 2" xfId="29231" xr:uid="{616FEA69-59F1-417E-A3DF-585D64B69E6F}"/>
    <cellStyle name="Comma 6 3 2 6 2 2 2 2" xfId="60055" xr:uid="{F20AB73D-B666-430B-89DA-36A52C0C2981}"/>
    <cellStyle name="Comma 6 3 2 6 2 2 3" xfId="44645" xr:uid="{621C899E-2D5A-4D43-8D15-012F2F64AA24}"/>
    <cellStyle name="Comma 6 3 2 6 2 3" xfId="21422" xr:uid="{4B02E64A-85CC-4EEF-AE24-227F7A184817}"/>
    <cellStyle name="Comma 6 3 2 6 2 3 2" xfId="52246" xr:uid="{71DBA810-EDD3-4875-9367-4444516B8EA0}"/>
    <cellStyle name="Comma 6 3 2 6 2 4" xfId="36836" xr:uid="{6F4DE979-05E8-4F54-A7B8-0091120096C4}"/>
    <cellStyle name="Comma 6 3 2 6 3" xfId="10017" xr:uid="{81BDCB7F-1B91-42E9-B351-B4E09C61E63C}"/>
    <cellStyle name="Comma 6 3 2 6 3 2" xfId="25428" xr:uid="{3806D8C3-5E08-42B6-AB29-B7D90EB571FC}"/>
    <cellStyle name="Comma 6 3 2 6 3 2 2" xfId="56252" xr:uid="{1F17333B-2F44-4F67-89DA-DE64DA62CA5F}"/>
    <cellStyle name="Comma 6 3 2 6 3 3" xfId="40842" xr:uid="{1DDB5128-00A3-4625-A389-7FC6745610CE}"/>
    <cellStyle name="Comma 6 3 2 6 4" xfId="17619" xr:uid="{D7BDA557-3B5A-406E-A15F-CF1330712CA4}"/>
    <cellStyle name="Comma 6 3 2 6 4 2" xfId="48443" xr:uid="{B8D61634-A9BD-40CF-9464-C0410443CBA6}"/>
    <cellStyle name="Comma 6 3 2 6 5" xfId="33033" xr:uid="{3806CAA4-939F-4023-AD91-6427A0261694}"/>
    <cellStyle name="Comma 6 3 2 7" xfId="4110" xr:uid="{1B5224E2-F89E-4386-8CD2-71F97847D0F2}"/>
    <cellStyle name="Comma 6 3 2 7 2" xfId="11921" xr:uid="{B798EF43-FD27-4D4C-B07B-65C3DAB037C3}"/>
    <cellStyle name="Comma 6 3 2 7 2 2" xfId="27332" xr:uid="{C12EF35E-0D4A-4651-8DCB-38D99A893701}"/>
    <cellStyle name="Comma 6 3 2 7 2 2 2" xfId="58156" xr:uid="{9573155B-24DD-4758-9B51-42B6CE54B165}"/>
    <cellStyle name="Comma 6 3 2 7 2 3" xfId="42746" xr:uid="{FE1BD376-54D8-4865-BEA7-61A2731DFEF0}"/>
    <cellStyle name="Comma 6 3 2 7 3" xfId="19523" xr:uid="{50476911-6C17-430C-A57F-D5BE9EAE2A7B}"/>
    <cellStyle name="Comma 6 3 2 7 3 2" xfId="50347" xr:uid="{2F8D7369-A23E-421C-A7DB-121169B6F968}"/>
    <cellStyle name="Comma 6 3 2 7 4" xfId="34937" xr:uid="{5701C862-D5B9-4EAE-BA7A-8194196E137A}"/>
    <cellStyle name="Comma 6 3 2 8" xfId="8118" xr:uid="{1847403F-9095-487F-8C6C-9CBA52061BA2}"/>
    <cellStyle name="Comma 6 3 2 8 2" xfId="23529" xr:uid="{1D402890-810E-487F-867A-F2FDD555F002}"/>
    <cellStyle name="Comma 6 3 2 8 2 2" xfId="54353" xr:uid="{73379421-207F-4203-B4C4-CAD977348E11}"/>
    <cellStyle name="Comma 6 3 2 8 3" xfId="38943" xr:uid="{E5692B64-7C42-4621-9FBB-6BCC151AE72F}"/>
    <cellStyle name="Comma 6 3 2 9" xfId="7909" xr:uid="{07EA82B4-D13A-4455-84A3-1B00B486059D}"/>
    <cellStyle name="Comma 6 3 2 9 2" xfId="23320" xr:uid="{948CF18D-7638-4E02-AAD2-8592E8594231}"/>
    <cellStyle name="Comma 6 3 2 9 2 2" xfId="54144" xr:uid="{03CFA813-7BBD-425C-BFA3-9C909EE50A9B}"/>
    <cellStyle name="Comma 6 3 2 9 3" xfId="38734" xr:uid="{EAC7C67A-33EA-41AA-9102-C4502EB5B1C8}"/>
    <cellStyle name="Comma 6 3 3" xfId="647" xr:uid="{4BF4A744-AB92-4F10-949C-FE48238FF8EA}"/>
    <cellStyle name="Comma 6 3 3 2" xfId="1280" xr:uid="{AA4C18A3-B902-4B49-8434-7DB561691A6D}"/>
    <cellStyle name="Comma 6 3 3 2 2" xfId="3179" xr:uid="{39B25A83-D5FB-4C27-ADC4-D7D027025C1A}"/>
    <cellStyle name="Comma 6 3 3 2 2 2" xfId="6982" xr:uid="{30E62A8F-A426-4C6B-881F-22590E7EDC76}"/>
    <cellStyle name="Comma 6 3 3 2 2 2 2" xfId="14793" xr:uid="{7B036831-1EF0-4D0D-93C1-671EEB8B46BB}"/>
    <cellStyle name="Comma 6 3 3 2 2 2 2 2" xfId="30204" xr:uid="{C08C4BBD-44EA-4386-8E8A-DA77A1A304E8}"/>
    <cellStyle name="Comma 6 3 3 2 2 2 2 2 2" xfId="61028" xr:uid="{156C0D14-BAA9-443A-A850-9B3C1127408E}"/>
    <cellStyle name="Comma 6 3 3 2 2 2 2 3" xfId="45618" xr:uid="{1A26F810-0349-4A49-A179-AB4FAB3AA587}"/>
    <cellStyle name="Comma 6 3 3 2 2 2 3" xfId="22395" xr:uid="{DF8051C2-6542-482F-90FF-A8FF217D140B}"/>
    <cellStyle name="Comma 6 3 3 2 2 2 3 2" xfId="53219" xr:uid="{B976E4EE-A923-4FD4-B8E5-EA95935A7D50}"/>
    <cellStyle name="Comma 6 3 3 2 2 2 4" xfId="37809" xr:uid="{75B9B894-0C07-4E56-8617-6C266272D80D}"/>
    <cellStyle name="Comma 6 3 3 2 2 3" xfId="10990" xr:uid="{53DFD1B8-9C93-4B8C-B12A-B1665D9E6438}"/>
    <cellStyle name="Comma 6 3 3 2 2 3 2" xfId="26401" xr:uid="{EEBCA7BC-F54B-4309-9460-3BE093C29BFC}"/>
    <cellStyle name="Comma 6 3 3 2 2 3 2 2" xfId="57225" xr:uid="{077E46AB-2B05-49EF-A12D-24BFBFDB123F}"/>
    <cellStyle name="Comma 6 3 3 2 2 3 3" xfId="41815" xr:uid="{4BCE2427-9AA6-4614-87B1-BBC4C13F926C}"/>
    <cellStyle name="Comma 6 3 3 2 2 4" xfId="18592" xr:uid="{42F1783C-86AE-403A-8CB3-6B2F9BEA3AF5}"/>
    <cellStyle name="Comma 6 3 3 2 2 4 2" xfId="49416" xr:uid="{FC48A7C3-848A-417F-B835-583A5BA5769E}"/>
    <cellStyle name="Comma 6 3 3 2 2 5" xfId="34006" xr:uid="{E75FC5AF-723C-4976-9618-BD15F37CA797}"/>
    <cellStyle name="Comma 6 3 3 2 3" xfId="5083" xr:uid="{05492458-3569-487F-88A5-6CABCB5E952D}"/>
    <cellStyle name="Comma 6 3 3 2 3 2" xfId="12894" xr:uid="{D226825C-C8B1-4673-AA95-A1B9E32A265C}"/>
    <cellStyle name="Comma 6 3 3 2 3 2 2" xfId="28305" xr:uid="{C3A59450-6C99-4540-A1E8-E5E1DEA72032}"/>
    <cellStyle name="Comma 6 3 3 2 3 2 2 2" xfId="59129" xr:uid="{33D152DB-E00A-4F07-A450-CDD661B1D630}"/>
    <cellStyle name="Comma 6 3 3 2 3 2 3" xfId="43719" xr:uid="{D9DAF145-B982-456A-BF38-0737D8183759}"/>
    <cellStyle name="Comma 6 3 3 2 3 3" xfId="20496" xr:uid="{8211B419-8AA0-422B-A7B8-A32AC6A82960}"/>
    <cellStyle name="Comma 6 3 3 2 3 3 2" xfId="51320" xr:uid="{21212D4A-2B28-454F-9676-6D34D22695B9}"/>
    <cellStyle name="Comma 6 3 3 2 3 4" xfId="35910" xr:uid="{8EA136DF-16E7-4BF5-94AA-89CC41913245}"/>
    <cellStyle name="Comma 6 3 3 2 4" xfId="9091" xr:uid="{455D5FA9-0A53-4668-8F36-E86C66C7CBC5}"/>
    <cellStyle name="Comma 6 3 3 2 4 2" xfId="24502" xr:uid="{530E5BE2-7C71-4DF1-BFB5-E1E20C13D1AB}"/>
    <cellStyle name="Comma 6 3 3 2 4 2 2" xfId="55326" xr:uid="{64AF8539-C858-4B40-A13C-D3BA389CAF50}"/>
    <cellStyle name="Comma 6 3 3 2 4 3" xfId="39916" xr:uid="{B4A5B464-B4AB-4482-8A23-4B361B9C19F6}"/>
    <cellStyle name="Comma 6 3 3 2 5" xfId="16693" xr:uid="{43881164-E063-441F-AEBE-264381BD9060}"/>
    <cellStyle name="Comma 6 3 3 2 5 2" xfId="47517" xr:uid="{2578EC45-23D8-48A6-81CB-D0F1416C3D7D}"/>
    <cellStyle name="Comma 6 3 3 2 6" xfId="32107" xr:uid="{BE2135DA-56ED-4CEB-8BD1-359C2FAAB1B5}"/>
    <cellStyle name="Comma 6 3 3 3" xfId="1913" xr:uid="{236E700B-561E-4481-97DB-A681D02773D3}"/>
    <cellStyle name="Comma 6 3 3 3 2" xfId="3812" xr:uid="{8298BE66-AC24-4ED8-A75B-9B819E035D5A}"/>
    <cellStyle name="Comma 6 3 3 3 2 2" xfId="7615" xr:uid="{1A4B2836-9802-438C-A36B-9744BB97611F}"/>
    <cellStyle name="Comma 6 3 3 3 2 2 2" xfId="15426" xr:uid="{0D0BEC3D-C7D2-4749-9355-8D43C14C10E7}"/>
    <cellStyle name="Comma 6 3 3 3 2 2 2 2" xfId="30837" xr:uid="{89EE56D5-7D72-4AA9-8B32-CC4D30142D42}"/>
    <cellStyle name="Comma 6 3 3 3 2 2 2 2 2" xfId="61661" xr:uid="{166276F2-7F58-43C0-B461-5B6FD0EAAF7E}"/>
    <cellStyle name="Comma 6 3 3 3 2 2 2 3" xfId="46251" xr:uid="{DCD581CA-CC84-4DBA-9475-54B541CDB0CD}"/>
    <cellStyle name="Comma 6 3 3 3 2 2 3" xfId="23028" xr:uid="{17FFF6FB-636B-4406-8480-5B838D6B9D89}"/>
    <cellStyle name="Comma 6 3 3 3 2 2 3 2" xfId="53852" xr:uid="{1F6840B1-DC75-4473-BA22-A56A70D30CC2}"/>
    <cellStyle name="Comma 6 3 3 3 2 2 4" xfId="38442" xr:uid="{537B638E-5E17-405B-AF63-E493EBB89B8F}"/>
    <cellStyle name="Comma 6 3 3 3 2 3" xfId="11623" xr:uid="{B39AA139-4D0E-45B9-A5D4-61704B40F7E7}"/>
    <cellStyle name="Comma 6 3 3 3 2 3 2" xfId="27034" xr:uid="{EEB977D9-C6DF-45C3-BF3C-9922A1D423AC}"/>
    <cellStyle name="Comma 6 3 3 3 2 3 2 2" xfId="57858" xr:uid="{F1BBE541-717A-4017-A5EB-4B6892B44A68}"/>
    <cellStyle name="Comma 6 3 3 3 2 3 3" xfId="42448" xr:uid="{D6BC0070-FDDD-46C0-8790-858F95CCCE7D}"/>
    <cellStyle name="Comma 6 3 3 3 2 4" xfId="19225" xr:uid="{4E158744-CED4-4820-9C56-BF5948571373}"/>
    <cellStyle name="Comma 6 3 3 3 2 4 2" xfId="50049" xr:uid="{4EBDCF54-F180-44B5-8B46-C8CD544F8EF7}"/>
    <cellStyle name="Comma 6 3 3 3 2 5" xfId="34639" xr:uid="{B5D2F400-C13C-4A49-9927-B2E2399B0A2E}"/>
    <cellStyle name="Comma 6 3 3 3 3" xfId="5716" xr:uid="{D040D23F-9193-4196-BBA1-4557D11E6D2E}"/>
    <cellStyle name="Comma 6 3 3 3 3 2" xfId="13527" xr:uid="{F0C063FD-6B9E-4C95-9EA6-8F4C8FB7A3E6}"/>
    <cellStyle name="Comma 6 3 3 3 3 2 2" xfId="28938" xr:uid="{4043C517-72E8-4F81-B23F-CC253252E13E}"/>
    <cellStyle name="Comma 6 3 3 3 3 2 2 2" xfId="59762" xr:uid="{45D3CECF-1067-4640-A2DA-53C4AAC94A71}"/>
    <cellStyle name="Comma 6 3 3 3 3 2 3" xfId="44352" xr:uid="{2A326382-1B45-463D-8C80-B1EE8203274E}"/>
    <cellStyle name="Comma 6 3 3 3 3 3" xfId="21129" xr:uid="{FC7A59DE-222D-4756-B7B1-F7D507C450ED}"/>
    <cellStyle name="Comma 6 3 3 3 3 3 2" xfId="51953" xr:uid="{51D95D17-3AA5-4637-B4E2-5210C80A5A48}"/>
    <cellStyle name="Comma 6 3 3 3 3 4" xfId="36543" xr:uid="{0FA72392-E2E4-4C9E-BC55-6CB9F5DE5CD4}"/>
    <cellStyle name="Comma 6 3 3 3 4" xfId="9724" xr:uid="{877E283C-EEDC-4E86-B2B8-4BF7B19E6094}"/>
    <cellStyle name="Comma 6 3 3 3 4 2" xfId="25135" xr:uid="{CDC259AF-D395-4125-8EDA-FD7B49347BB0}"/>
    <cellStyle name="Comma 6 3 3 3 4 2 2" xfId="55959" xr:uid="{99D960A4-DD52-4F6E-8B22-A54F4D8AD948}"/>
    <cellStyle name="Comma 6 3 3 3 4 3" xfId="40549" xr:uid="{26DF305B-6F0D-4409-A994-03C3F242AB55}"/>
    <cellStyle name="Comma 6 3 3 3 5" xfId="17326" xr:uid="{A12F021D-EBBC-49E2-AEFE-518AAF484BA8}"/>
    <cellStyle name="Comma 6 3 3 3 5 2" xfId="48150" xr:uid="{EF87599B-D2D6-4A60-8309-01D4717CB813}"/>
    <cellStyle name="Comma 6 3 3 3 6" xfId="32740" xr:uid="{804A93AD-00CB-4298-B485-0EBEF2F8CED3}"/>
    <cellStyle name="Comma 6 3 3 4" xfId="2546" xr:uid="{CCC35DC0-FE77-4883-BDD8-75E8FA9DFD8B}"/>
    <cellStyle name="Comma 6 3 3 4 2" xfId="6349" xr:uid="{B30EC4FA-B7C6-470F-BB66-13A4C5B209C8}"/>
    <cellStyle name="Comma 6 3 3 4 2 2" xfId="14160" xr:uid="{911EE027-188A-4B8B-954B-8B0D4ED53951}"/>
    <cellStyle name="Comma 6 3 3 4 2 2 2" xfId="29571" xr:uid="{1CA4F98E-03A2-4FB1-81AF-351DB29A3BB7}"/>
    <cellStyle name="Comma 6 3 3 4 2 2 2 2" xfId="60395" xr:uid="{CD12F7DB-FC63-495D-9681-74530F984719}"/>
    <cellStyle name="Comma 6 3 3 4 2 2 3" xfId="44985" xr:uid="{F87E9541-384E-44AC-BC69-C3F56B042D81}"/>
    <cellStyle name="Comma 6 3 3 4 2 3" xfId="21762" xr:uid="{756C9653-FEF0-4BCE-8097-3F0C524D2582}"/>
    <cellStyle name="Comma 6 3 3 4 2 3 2" xfId="52586" xr:uid="{B253D33E-59B8-4882-BB10-871625461114}"/>
    <cellStyle name="Comma 6 3 3 4 2 4" xfId="37176" xr:uid="{D70928AE-51E7-4759-99A0-813FFCBF9264}"/>
    <cellStyle name="Comma 6 3 3 4 3" xfId="10357" xr:uid="{2A8611B2-5DE0-42CA-BD98-72C96E69BEAE}"/>
    <cellStyle name="Comma 6 3 3 4 3 2" xfId="25768" xr:uid="{3166F3FC-1DB9-470D-8E36-E2C27BAAEB6A}"/>
    <cellStyle name="Comma 6 3 3 4 3 2 2" xfId="56592" xr:uid="{1D0F1F6E-62C9-46E6-BF3C-ABB495774A5D}"/>
    <cellStyle name="Comma 6 3 3 4 3 3" xfId="41182" xr:uid="{17989667-9B67-4C28-8231-9F1BB7A7604C}"/>
    <cellStyle name="Comma 6 3 3 4 4" xfId="17959" xr:uid="{6A48D572-C45C-466A-B101-3C2255A3DD1F}"/>
    <cellStyle name="Comma 6 3 3 4 4 2" xfId="48783" xr:uid="{B2ADF663-36B6-42D0-A2D9-75BD31CD6A55}"/>
    <cellStyle name="Comma 6 3 3 4 5" xfId="33373" xr:uid="{5602E026-8503-4FA9-9557-B2F299B93CC9}"/>
    <cellStyle name="Comma 6 3 3 5" xfId="4450" xr:uid="{41AEA217-6AD8-48AD-82A9-ECD2022DF089}"/>
    <cellStyle name="Comma 6 3 3 5 2" xfId="12261" xr:uid="{C6A356F0-6D9C-46F4-9D8B-D070BAA024A6}"/>
    <cellStyle name="Comma 6 3 3 5 2 2" xfId="27672" xr:uid="{A64B3309-F0DC-4EAD-923B-EDFDCA63E910}"/>
    <cellStyle name="Comma 6 3 3 5 2 2 2" xfId="58496" xr:uid="{276532A4-3621-43AF-8CBF-FB97C0F2A986}"/>
    <cellStyle name="Comma 6 3 3 5 2 3" xfId="43086" xr:uid="{091FFC4F-4668-47D0-85BF-D3812CEB9E4D}"/>
    <cellStyle name="Comma 6 3 3 5 3" xfId="19863" xr:uid="{B0685045-6416-4E29-BE35-0EAB632D8ADD}"/>
    <cellStyle name="Comma 6 3 3 5 3 2" xfId="50687" xr:uid="{5552B895-13EB-4FC8-86E0-A6B1EC314376}"/>
    <cellStyle name="Comma 6 3 3 5 4" xfId="35277" xr:uid="{E73C188F-ABF9-4694-96A5-E1410508BB17}"/>
    <cellStyle name="Comma 6 3 3 6" xfId="8458" xr:uid="{81BBD705-1B4F-4D48-A129-7429507FD9DA}"/>
    <cellStyle name="Comma 6 3 3 6 2" xfId="23869" xr:uid="{739D40C1-C613-499B-849F-EA9E7DA727C7}"/>
    <cellStyle name="Comma 6 3 3 6 2 2" xfId="54693" xr:uid="{738EE2A5-F776-477E-A328-393B92429E49}"/>
    <cellStyle name="Comma 6 3 3 6 3" xfId="39283" xr:uid="{3B80F892-8D37-490C-AE42-C81BA15827B3}"/>
    <cellStyle name="Comma 6 3 3 7" xfId="16060" xr:uid="{C688B30B-0072-4E9C-8940-39B8F5FCB8C1}"/>
    <cellStyle name="Comma 6 3 3 7 2" xfId="46884" xr:uid="{2BC42C7F-6E74-4744-9F77-919D7708AE3B}"/>
    <cellStyle name="Comma 6 3 3 8" xfId="31474" xr:uid="{6BD42AA7-E492-4B01-9856-BAE5346B1B73}"/>
    <cellStyle name="Comma 6 3 4" xfId="438" xr:uid="{8C6F7A17-0BAC-43CD-AEC0-3668AEFEA0DC}"/>
    <cellStyle name="Comma 6 3 4 2" xfId="1071" xr:uid="{860C8230-0D38-4A1F-8A98-C8D88B493AC5}"/>
    <cellStyle name="Comma 6 3 4 2 2" xfId="2970" xr:uid="{F59D930D-9531-4675-9B37-B4584A841985}"/>
    <cellStyle name="Comma 6 3 4 2 2 2" xfId="6773" xr:uid="{535A1BA5-0AC6-4D54-A6FF-822B0C8AF719}"/>
    <cellStyle name="Comma 6 3 4 2 2 2 2" xfId="14584" xr:uid="{52727FE1-02D8-45C7-BCB6-9494763E876D}"/>
    <cellStyle name="Comma 6 3 4 2 2 2 2 2" xfId="29995" xr:uid="{27FF27F6-C717-4CF0-9687-E8E733F6EAF7}"/>
    <cellStyle name="Comma 6 3 4 2 2 2 2 2 2" xfId="60819" xr:uid="{5D8C2F11-2306-4DDB-8739-A1AE863BEE49}"/>
    <cellStyle name="Comma 6 3 4 2 2 2 2 3" xfId="45409" xr:uid="{B9E6FA23-853F-4178-BA86-A0252148267B}"/>
    <cellStyle name="Comma 6 3 4 2 2 2 3" xfId="22186" xr:uid="{314E3E3A-55EF-4089-BD0C-3CE28A22E94F}"/>
    <cellStyle name="Comma 6 3 4 2 2 2 3 2" xfId="53010" xr:uid="{458607F8-6B1A-4A90-8E2C-97E220AD47FE}"/>
    <cellStyle name="Comma 6 3 4 2 2 2 4" xfId="37600" xr:uid="{0EF48293-B6A4-48CF-896C-98CAA7275DA2}"/>
    <cellStyle name="Comma 6 3 4 2 2 3" xfId="10781" xr:uid="{DA7B63E5-F14F-44B2-B9B7-7B4ABCAC94C6}"/>
    <cellStyle name="Comma 6 3 4 2 2 3 2" xfId="26192" xr:uid="{A752BF7C-DC90-4F5A-9228-842209F95C9F}"/>
    <cellStyle name="Comma 6 3 4 2 2 3 2 2" xfId="57016" xr:uid="{221CB4B4-13E4-40B8-85DA-741E9ACCC892}"/>
    <cellStyle name="Comma 6 3 4 2 2 3 3" xfId="41606" xr:uid="{E5B4A121-E782-45DB-9C78-ABD8B2E7F86F}"/>
    <cellStyle name="Comma 6 3 4 2 2 4" xfId="18383" xr:uid="{D84BB3D7-B4D2-4F46-8586-5C75434DC38B}"/>
    <cellStyle name="Comma 6 3 4 2 2 4 2" xfId="49207" xr:uid="{A3A3B0E0-4191-4586-8F9A-44B11B7B68C5}"/>
    <cellStyle name="Comma 6 3 4 2 2 5" xfId="33797" xr:uid="{63B69E11-5437-4E21-B431-65E03500563A}"/>
    <cellStyle name="Comma 6 3 4 2 3" xfId="4874" xr:uid="{318D5066-0247-453D-9D99-1FEA9295B628}"/>
    <cellStyle name="Comma 6 3 4 2 3 2" xfId="12685" xr:uid="{9B53331B-0378-4EB5-A730-50199B91FB76}"/>
    <cellStyle name="Comma 6 3 4 2 3 2 2" xfId="28096" xr:uid="{B46B8E95-7E32-4270-BDCA-E8D494955E76}"/>
    <cellStyle name="Comma 6 3 4 2 3 2 2 2" xfId="58920" xr:uid="{253CA2E2-30D0-40A5-87C8-CA516243B494}"/>
    <cellStyle name="Comma 6 3 4 2 3 2 3" xfId="43510" xr:uid="{C233FF5A-ABEB-4009-BFF6-DAEB8092471D}"/>
    <cellStyle name="Comma 6 3 4 2 3 3" xfId="20287" xr:uid="{126B39EC-77AB-4CE6-99EC-33A468F6AD7D}"/>
    <cellStyle name="Comma 6 3 4 2 3 3 2" xfId="51111" xr:uid="{C4660FEA-9232-4F3D-88C1-F51EA5772FB6}"/>
    <cellStyle name="Comma 6 3 4 2 3 4" xfId="35701" xr:uid="{622937E6-D73F-4047-BF23-9C354D127FC8}"/>
    <cellStyle name="Comma 6 3 4 2 4" xfId="8882" xr:uid="{C2679594-C87C-4A11-96DC-21766A5BDFD0}"/>
    <cellStyle name="Comma 6 3 4 2 4 2" xfId="24293" xr:uid="{C8DF723E-B939-4069-BA09-E5F7C9B573E8}"/>
    <cellStyle name="Comma 6 3 4 2 4 2 2" xfId="55117" xr:uid="{C236765B-20F1-4864-AA41-4FA9F5932782}"/>
    <cellStyle name="Comma 6 3 4 2 4 3" xfId="39707" xr:uid="{B6CCF164-115C-4BE8-87F6-1E3917E784CB}"/>
    <cellStyle name="Comma 6 3 4 2 5" xfId="16484" xr:uid="{A6DA385F-52D0-438B-9298-31E8B3FDC443}"/>
    <cellStyle name="Comma 6 3 4 2 5 2" xfId="47308" xr:uid="{37B7203C-C125-4ADD-96E2-3042BB5A66DE}"/>
    <cellStyle name="Comma 6 3 4 2 6" xfId="31898" xr:uid="{FDAB431D-C5C0-480E-8F08-274EB5C121C6}"/>
    <cellStyle name="Comma 6 3 4 3" xfId="1704" xr:uid="{9A9887CE-DD88-46FB-A249-7795E7F5984D}"/>
    <cellStyle name="Comma 6 3 4 3 2" xfId="3603" xr:uid="{59AD7382-8D17-4A75-8F0D-A31B8AD2A282}"/>
    <cellStyle name="Comma 6 3 4 3 2 2" xfId="7406" xr:uid="{90B62B23-DA10-4537-A8B7-C2C924D3E9FE}"/>
    <cellStyle name="Comma 6 3 4 3 2 2 2" xfId="15217" xr:uid="{EA1CAE34-F547-4EB5-824F-F6C4ED1C60B5}"/>
    <cellStyle name="Comma 6 3 4 3 2 2 2 2" xfId="30628" xr:uid="{C7FE00A5-5FA2-49B2-95F5-07C96D056DD1}"/>
    <cellStyle name="Comma 6 3 4 3 2 2 2 2 2" xfId="61452" xr:uid="{592A5D35-208B-43AA-A078-1EAF4BA50565}"/>
    <cellStyle name="Comma 6 3 4 3 2 2 2 3" xfId="46042" xr:uid="{07AC5EEB-F86F-45E1-AC0A-1618B59678A1}"/>
    <cellStyle name="Comma 6 3 4 3 2 2 3" xfId="22819" xr:uid="{89D25FF6-FEE1-4D3D-8686-05AE65636DAD}"/>
    <cellStyle name="Comma 6 3 4 3 2 2 3 2" xfId="53643" xr:uid="{7637DD8F-33FB-4124-B29F-B16956842B92}"/>
    <cellStyle name="Comma 6 3 4 3 2 2 4" xfId="38233" xr:uid="{6855458A-5718-4EF7-9F6E-9F9D9DBDB9B6}"/>
    <cellStyle name="Comma 6 3 4 3 2 3" xfId="11414" xr:uid="{B17058D7-53C4-4D43-9600-BDB68F8949DD}"/>
    <cellStyle name="Comma 6 3 4 3 2 3 2" xfId="26825" xr:uid="{D686874E-A93B-4257-98A1-104A3DA1B4C3}"/>
    <cellStyle name="Comma 6 3 4 3 2 3 2 2" xfId="57649" xr:uid="{393F25D2-B971-4DE9-818E-F48BB237B4BB}"/>
    <cellStyle name="Comma 6 3 4 3 2 3 3" xfId="42239" xr:uid="{BF13567A-160F-49C8-8ACE-536D251D9E01}"/>
    <cellStyle name="Comma 6 3 4 3 2 4" xfId="19016" xr:uid="{A5A94AD5-0526-48D4-9172-0AD5AACA7870}"/>
    <cellStyle name="Comma 6 3 4 3 2 4 2" xfId="49840" xr:uid="{EB59BAD2-7C70-417C-992F-81A75566A7CE}"/>
    <cellStyle name="Comma 6 3 4 3 2 5" xfId="34430" xr:uid="{495EDDED-7F8E-4A68-ACA3-5E54AF1DE213}"/>
    <cellStyle name="Comma 6 3 4 3 3" xfId="5507" xr:uid="{61C18855-28C1-410B-AD2D-57C2D62467DC}"/>
    <cellStyle name="Comma 6 3 4 3 3 2" xfId="13318" xr:uid="{003117CE-29EB-4F0A-9342-32777ED93A22}"/>
    <cellStyle name="Comma 6 3 4 3 3 2 2" xfId="28729" xr:uid="{73BD45BD-9D32-460E-A505-91EAFC7E911A}"/>
    <cellStyle name="Comma 6 3 4 3 3 2 2 2" xfId="59553" xr:uid="{1AA2962F-AE0C-4974-A512-ADBAFBD4E5E5}"/>
    <cellStyle name="Comma 6 3 4 3 3 2 3" xfId="44143" xr:uid="{874A519C-534B-456C-9841-FFE8F1FC4EA8}"/>
    <cellStyle name="Comma 6 3 4 3 3 3" xfId="20920" xr:uid="{D67A9A2F-8B5D-428F-9D14-85E840D39AE8}"/>
    <cellStyle name="Comma 6 3 4 3 3 3 2" xfId="51744" xr:uid="{EDA8B29C-6B8C-49D9-AA49-C5F7D2F8BE8F}"/>
    <cellStyle name="Comma 6 3 4 3 3 4" xfId="36334" xr:uid="{DB01725C-89C0-4784-BCFE-C03ABD26D579}"/>
    <cellStyle name="Comma 6 3 4 3 4" xfId="9515" xr:uid="{24BD5268-59AE-4DF2-9A1C-7574C80B2E09}"/>
    <cellStyle name="Comma 6 3 4 3 4 2" xfId="24926" xr:uid="{2D1E455D-2FD5-4105-8329-002A2174E9FE}"/>
    <cellStyle name="Comma 6 3 4 3 4 2 2" xfId="55750" xr:uid="{909DF519-650D-4E71-934B-26E41F43C2D7}"/>
    <cellStyle name="Comma 6 3 4 3 4 3" xfId="40340" xr:uid="{88F62D1E-067A-43E2-8BF5-2EDF98C997FF}"/>
    <cellStyle name="Comma 6 3 4 3 5" xfId="17117" xr:uid="{7CA01C47-91EF-43A0-AD4E-5345CFCF079C}"/>
    <cellStyle name="Comma 6 3 4 3 5 2" xfId="47941" xr:uid="{EA12D8DA-802D-43FF-B73E-615FE0F078D8}"/>
    <cellStyle name="Comma 6 3 4 3 6" xfId="32531" xr:uid="{E90BB45E-C52B-4B9F-BEA9-E0B314D4BFFD}"/>
    <cellStyle name="Comma 6 3 4 4" xfId="2337" xr:uid="{E4040480-04BF-4687-9267-60866B6C1163}"/>
    <cellStyle name="Comma 6 3 4 4 2" xfId="6140" xr:uid="{006821B5-81BC-4C47-B73F-43DF1CFB53D3}"/>
    <cellStyle name="Comma 6 3 4 4 2 2" xfId="13951" xr:uid="{AE05B1C6-EBA0-4052-982F-2B67C20C002F}"/>
    <cellStyle name="Comma 6 3 4 4 2 2 2" xfId="29362" xr:uid="{A4488CD9-2F96-415A-93FB-C7DCC23C9012}"/>
    <cellStyle name="Comma 6 3 4 4 2 2 2 2" xfId="60186" xr:uid="{E1D57A02-558C-4075-9485-2E95D8FB7AD9}"/>
    <cellStyle name="Comma 6 3 4 4 2 2 3" xfId="44776" xr:uid="{AAE6FD58-9254-48D6-8B24-BC52006AABFE}"/>
    <cellStyle name="Comma 6 3 4 4 2 3" xfId="21553" xr:uid="{AAD49684-1DAB-45A1-B260-E9567266AF64}"/>
    <cellStyle name="Comma 6 3 4 4 2 3 2" xfId="52377" xr:uid="{89E57767-2669-4B9B-B567-17C4B891AB99}"/>
    <cellStyle name="Comma 6 3 4 4 2 4" xfId="36967" xr:uid="{77C7D2CA-77BF-487A-90BA-313ECF922EC0}"/>
    <cellStyle name="Comma 6 3 4 4 3" xfId="10148" xr:uid="{6992150D-8BA9-4B08-8A4D-E0248CA2BC1B}"/>
    <cellStyle name="Comma 6 3 4 4 3 2" xfId="25559" xr:uid="{3DED1B44-D79C-47BC-9847-C5487C870523}"/>
    <cellStyle name="Comma 6 3 4 4 3 2 2" xfId="56383" xr:uid="{EE9BFA11-104E-47D7-BED2-66217AE56A0B}"/>
    <cellStyle name="Comma 6 3 4 4 3 3" xfId="40973" xr:uid="{32571913-D368-4417-BF07-E2779D9EC752}"/>
    <cellStyle name="Comma 6 3 4 4 4" xfId="17750" xr:uid="{12D035B1-0B6E-4FE8-BA5E-58117F9E975E}"/>
    <cellStyle name="Comma 6 3 4 4 4 2" xfId="48574" xr:uid="{6B064249-CC7B-4AF8-AE7D-45E92C66CCF7}"/>
    <cellStyle name="Comma 6 3 4 4 5" xfId="33164" xr:uid="{4ABE5CE5-477C-49C6-BBBB-15DDEBBA2C46}"/>
    <cellStyle name="Comma 6 3 4 5" xfId="4241" xr:uid="{D6CB433D-1A2E-41A9-A888-54DCA613D81E}"/>
    <cellStyle name="Comma 6 3 4 5 2" xfId="12052" xr:uid="{E92C1E17-7555-4087-A08C-7325FFCC0BCA}"/>
    <cellStyle name="Comma 6 3 4 5 2 2" xfId="27463" xr:uid="{582B8232-DE46-4AD6-8C2D-DD487689E0C2}"/>
    <cellStyle name="Comma 6 3 4 5 2 2 2" xfId="58287" xr:uid="{DA855D9E-69A2-454F-B845-59A850FBECC8}"/>
    <cellStyle name="Comma 6 3 4 5 2 3" xfId="42877" xr:uid="{54A5C5F4-A6F0-4F22-8F89-8600DF7905A2}"/>
    <cellStyle name="Comma 6 3 4 5 3" xfId="19654" xr:uid="{65083A1F-EDA7-4476-9F33-465A6177AB19}"/>
    <cellStyle name="Comma 6 3 4 5 3 2" xfId="50478" xr:uid="{6E125E10-5208-45F2-ACF2-AEA27C47B03D}"/>
    <cellStyle name="Comma 6 3 4 5 4" xfId="35068" xr:uid="{18F44AC3-5FA7-478B-9809-B87F36F93D69}"/>
    <cellStyle name="Comma 6 3 4 6" xfId="8249" xr:uid="{DAC05E72-F5CE-47A1-A128-99498D862C61}"/>
    <cellStyle name="Comma 6 3 4 6 2" xfId="23660" xr:uid="{9AF440C2-2398-409D-835E-A2F7772AEA8D}"/>
    <cellStyle name="Comma 6 3 4 6 2 2" xfId="54484" xr:uid="{B0A7DF7E-DD65-4D09-8A8A-F842A617BBDE}"/>
    <cellStyle name="Comma 6 3 4 6 3" xfId="39074" xr:uid="{4319EBC7-FF9B-456F-9FD1-21C66B6B268C}"/>
    <cellStyle name="Comma 6 3 4 7" xfId="15851" xr:uid="{DB3C3046-6EE7-4C29-8A34-FBAEC761CE35}"/>
    <cellStyle name="Comma 6 3 4 7 2" xfId="46675" xr:uid="{AD0C0F26-DA2B-40DB-BA6B-4AC471C534DC}"/>
    <cellStyle name="Comma 6 3 4 8" xfId="31265" xr:uid="{6649E0D4-875E-4666-9ACE-6984E414153B}"/>
    <cellStyle name="Comma 6 3 5" xfId="858" xr:uid="{D34B2379-D247-4ABE-BD26-9FF41714C263}"/>
    <cellStyle name="Comma 6 3 5 2" xfId="2757" xr:uid="{4542DECB-3F37-4078-A80C-FB9A79F24A11}"/>
    <cellStyle name="Comma 6 3 5 2 2" xfId="6560" xr:uid="{0112B06D-4E6A-4391-B693-663C3139A7CE}"/>
    <cellStyle name="Comma 6 3 5 2 2 2" xfId="14371" xr:uid="{2EE7B642-8C90-4B1E-B552-04B8A10B8124}"/>
    <cellStyle name="Comma 6 3 5 2 2 2 2" xfId="29782" xr:uid="{8000AB49-5DC9-412D-AAB9-F5AB5E1C57A1}"/>
    <cellStyle name="Comma 6 3 5 2 2 2 2 2" xfId="60606" xr:uid="{9541303D-1F1F-435F-8949-DBA8424F8AF7}"/>
    <cellStyle name="Comma 6 3 5 2 2 2 3" xfId="45196" xr:uid="{AB0E33A4-5EBB-4B4E-9864-0EB55282A679}"/>
    <cellStyle name="Comma 6 3 5 2 2 3" xfId="21973" xr:uid="{A2CA1DB0-3B59-4EBA-A911-E65E47A035BE}"/>
    <cellStyle name="Comma 6 3 5 2 2 3 2" xfId="52797" xr:uid="{B4841B7C-49AF-4E12-BADE-30A34DE2CFA4}"/>
    <cellStyle name="Comma 6 3 5 2 2 4" xfId="37387" xr:uid="{555718BA-ECFD-4349-8133-F41D9B104901}"/>
    <cellStyle name="Comma 6 3 5 2 3" xfId="10568" xr:uid="{4D44A058-7718-4892-9BB9-263B61C0E59A}"/>
    <cellStyle name="Comma 6 3 5 2 3 2" xfId="25979" xr:uid="{1B0190F8-09ED-4AD0-825A-90165DF8B17C}"/>
    <cellStyle name="Comma 6 3 5 2 3 2 2" xfId="56803" xr:uid="{1E898433-3142-4F3B-A66A-13E0783EBDA9}"/>
    <cellStyle name="Comma 6 3 5 2 3 3" xfId="41393" xr:uid="{7FDEEE3A-DE16-41A0-829C-E20E7B3081AE}"/>
    <cellStyle name="Comma 6 3 5 2 4" xfId="18170" xr:uid="{C8926FE7-D810-4C50-81AA-60238949D2CF}"/>
    <cellStyle name="Comma 6 3 5 2 4 2" xfId="48994" xr:uid="{6ACC7469-9FDB-436A-A922-795B60D18750}"/>
    <cellStyle name="Comma 6 3 5 2 5" xfId="33584" xr:uid="{C24FEB26-7B41-4D14-878C-98200BDEAC14}"/>
    <cellStyle name="Comma 6 3 5 3" xfId="4661" xr:uid="{AC4E0E9A-39D0-4FDA-B406-DE159200B85D}"/>
    <cellStyle name="Comma 6 3 5 3 2" xfId="12472" xr:uid="{E4573F50-3999-48B6-B362-A13B27C2314D}"/>
    <cellStyle name="Comma 6 3 5 3 2 2" xfId="27883" xr:uid="{E0D0827C-DE85-4BB9-BA78-4ECDA75A8063}"/>
    <cellStyle name="Comma 6 3 5 3 2 2 2" xfId="58707" xr:uid="{BB065B8E-1A19-4BB3-8CB9-04ACD2A89F92}"/>
    <cellStyle name="Comma 6 3 5 3 2 3" xfId="43297" xr:uid="{79B95CD0-0A0E-4A51-A27D-A5F4890ECDAF}"/>
    <cellStyle name="Comma 6 3 5 3 3" xfId="20074" xr:uid="{6AEA562F-C105-4343-BC1C-9FAB85E2C2A9}"/>
    <cellStyle name="Comma 6 3 5 3 3 2" xfId="50898" xr:uid="{1857979C-1F91-4BC9-8652-A09A01B55626}"/>
    <cellStyle name="Comma 6 3 5 3 4" xfId="35488" xr:uid="{BFC4A6B4-21B2-4DC0-BDE9-14EF9A2BD5E3}"/>
    <cellStyle name="Comma 6 3 5 4" xfId="8669" xr:uid="{E831D600-8358-45D0-8F77-4E2556A969E9}"/>
    <cellStyle name="Comma 6 3 5 4 2" xfId="24080" xr:uid="{3388F504-B11E-4040-9639-A3C7A26F8490}"/>
    <cellStyle name="Comma 6 3 5 4 2 2" xfId="54904" xr:uid="{BEBBA812-C029-4440-A847-B0A21FE4F584}"/>
    <cellStyle name="Comma 6 3 5 4 3" xfId="39494" xr:uid="{E85AC7E4-6A3F-4B0C-8284-5A5FB8F751E4}"/>
    <cellStyle name="Comma 6 3 5 5" xfId="16271" xr:uid="{C03EC28F-4FBC-44CC-85A6-FA0DA1B1B365}"/>
    <cellStyle name="Comma 6 3 5 5 2" xfId="47095" xr:uid="{816BAEB8-4246-4ACE-92C5-219C32DB2EF4}"/>
    <cellStyle name="Comma 6 3 5 6" xfId="31685" xr:uid="{9D665535-A1F1-4E1A-8103-391C78F58CB0}"/>
    <cellStyle name="Comma 6 3 6" xfId="1491" xr:uid="{156A29F4-5125-41F9-A032-15EBA626D1B6}"/>
    <cellStyle name="Comma 6 3 6 2" xfId="3390" xr:uid="{95CB17A4-DA1C-4CEB-AFE6-BF2B10FE7F17}"/>
    <cellStyle name="Comma 6 3 6 2 2" xfId="7193" xr:uid="{8D2C66C4-3835-42C8-B8B8-EC9B69A78011}"/>
    <cellStyle name="Comma 6 3 6 2 2 2" xfId="15004" xr:uid="{62E216F1-A16D-4F15-9CFB-660EB8B0FD93}"/>
    <cellStyle name="Comma 6 3 6 2 2 2 2" xfId="30415" xr:uid="{0838B490-14D9-46C3-B283-2DFEFA6F7C3C}"/>
    <cellStyle name="Comma 6 3 6 2 2 2 2 2" xfId="61239" xr:uid="{99532414-5C39-46E1-951D-C652214356F4}"/>
    <cellStyle name="Comma 6 3 6 2 2 2 3" xfId="45829" xr:uid="{3D7B8787-6A6C-44CC-963E-7C30E0D579DD}"/>
    <cellStyle name="Comma 6 3 6 2 2 3" xfId="22606" xr:uid="{84B0C54C-1A61-42F9-8977-DC2A13C950D4}"/>
    <cellStyle name="Comma 6 3 6 2 2 3 2" xfId="53430" xr:uid="{F05BA59A-58B2-4A07-A7D9-C677B670FB87}"/>
    <cellStyle name="Comma 6 3 6 2 2 4" xfId="38020" xr:uid="{B1896F47-C3B2-415B-BB06-B396E4106985}"/>
    <cellStyle name="Comma 6 3 6 2 3" xfId="11201" xr:uid="{9380FADA-587A-4219-8461-05265DE3AB82}"/>
    <cellStyle name="Comma 6 3 6 2 3 2" xfId="26612" xr:uid="{C07AC6B8-34ED-4522-A7D9-ABD1E1A53926}"/>
    <cellStyle name="Comma 6 3 6 2 3 2 2" xfId="57436" xr:uid="{8CF7AB20-38A9-419C-9FF1-BBF8EE5CDCA4}"/>
    <cellStyle name="Comma 6 3 6 2 3 3" xfId="42026" xr:uid="{3F11A190-D7D6-40DC-820C-CC3B7901637F}"/>
    <cellStyle name="Comma 6 3 6 2 4" xfId="18803" xr:uid="{79ADAD97-C8D9-4A2C-942A-781A94CED1E0}"/>
    <cellStyle name="Comma 6 3 6 2 4 2" xfId="49627" xr:uid="{58422A57-8C9C-4992-A885-44496D6D305B}"/>
    <cellStyle name="Comma 6 3 6 2 5" xfId="34217" xr:uid="{F01CBC0C-41B9-4D4A-BAE3-77300EB8C33C}"/>
    <cellStyle name="Comma 6 3 6 3" xfId="5294" xr:uid="{D7EC6E79-9D30-41B0-8C1F-5524B31D5DC0}"/>
    <cellStyle name="Comma 6 3 6 3 2" xfId="13105" xr:uid="{8A89AA02-38E6-4CF2-AE92-7F51C297EF8A}"/>
    <cellStyle name="Comma 6 3 6 3 2 2" xfId="28516" xr:uid="{8EB79AA4-B44B-410D-AEA0-F672F27B09C3}"/>
    <cellStyle name="Comma 6 3 6 3 2 2 2" xfId="59340" xr:uid="{AD021E3F-A66D-4732-A2A5-51EB1AD7CD73}"/>
    <cellStyle name="Comma 6 3 6 3 2 3" xfId="43930" xr:uid="{97BFE7E1-2DA2-4B86-9D18-66E02CA55D36}"/>
    <cellStyle name="Comma 6 3 6 3 3" xfId="20707" xr:uid="{D4F14590-A254-497C-AFA0-076B3EFBEEBF}"/>
    <cellStyle name="Comma 6 3 6 3 3 2" xfId="51531" xr:uid="{EAD3575D-222B-42EA-A202-A1CEA8412B8B}"/>
    <cellStyle name="Comma 6 3 6 3 4" xfId="36121" xr:uid="{50A42C3B-4A39-4679-A356-4EA49D8A900E}"/>
    <cellStyle name="Comma 6 3 6 4" xfId="9302" xr:uid="{1958FD26-5F8F-462F-AAA2-F734F3F9A139}"/>
    <cellStyle name="Comma 6 3 6 4 2" xfId="24713" xr:uid="{760F07DC-D27F-4EF6-849E-E66BAD8CCFFE}"/>
    <cellStyle name="Comma 6 3 6 4 2 2" xfId="55537" xr:uid="{46BAE206-0E08-4F42-9035-A32F3D2AD7A1}"/>
    <cellStyle name="Comma 6 3 6 4 3" xfId="40127" xr:uid="{E601FE0A-F380-4CF6-8DAB-6AB58F116EDB}"/>
    <cellStyle name="Comma 6 3 6 5" xfId="16904" xr:uid="{77154D21-92EF-4A77-AF53-146D7E20C699}"/>
    <cellStyle name="Comma 6 3 6 5 2" xfId="47728" xr:uid="{8235A755-5D5A-4140-92E1-4DA4D64EE437}"/>
    <cellStyle name="Comma 6 3 6 6" xfId="32318" xr:uid="{367B75A2-29E0-4CDD-BEC6-A07B641D0B9C}"/>
    <cellStyle name="Comma 6 3 7" xfId="2124" xr:uid="{3F8F7FC9-F78E-45CD-B1C3-DB1921408D0F}"/>
    <cellStyle name="Comma 6 3 7 2" xfId="5927" xr:uid="{D3A07B12-1D81-4AB3-A42D-080C49DBD3AC}"/>
    <cellStyle name="Comma 6 3 7 2 2" xfId="13738" xr:uid="{835C7E7A-35BB-4931-8EB9-CA300262C005}"/>
    <cellStyle name="Comma 6 3 7 2 2 2" xfId="29149" xr:uid="{CD1149A8-7DB9-404D-835F-FD0AE7E9E8A4}"/>
    <cellStyle name="Comma 6 3 7 2 2 2 2" xfId="59973" xr:uid="{751CD7B0-7DDD-4364-B51D-9846C027C163}"/>
    <cellStyle name="Comma 6 3 7 2 2 3" xfId="44563" xr:uid="{826AA046-CCFC-4D80-A7F7-7288A8D3D11B}"/>
    <cellStyle name="Comma 6 3 7 2 3" xfId="21340" xr:uid="{BC33FDF7-D5FF-44CC-B3BE-5E889F748F18}"/>
    <cellStyle name="Comma 6 3 7 2 3 2" xfId="52164" xr:uid="{02916CE6-6C36-4685-AF5C-59F299C55B16}"/>
    <cellStyle name="Comma 6 3 7 2 4" xfId="36754" xr:uid="{B56C043B-8A34-4A0F-8E5C-EADE3D818854}"/>
    <cellStyle name="Comma 6 3 7 3" xfId="9935" xr:uid="{0A5D6897-EA22-44F6-A55D-B141CD68241D}"/>
    <cellStyle name="Comma 6 3 7 3 2" xfId="25346" xr:uid="{97312214-CF57-4444-85B3-DEC65E2105E6}"/>
    <cellStyle name="Comma 6 3 7 3 2 2" xfId="56170" xr:uid="{7D1F335F-6D17-432B-9964-EAA92C48D016}"/>
    <cellStyle name="Comma 6 3 7 3 3" xfId="40760" xr:uid="{FF8FA9E1-006D-4161-AD31-78821FF20575}"/>
    <cellStyle name="Comma 6 3 7 4" xfId="17537" xr:uid="{192D0C68-AC73-4CEC-BA09-F0B5E6EA82AB}"/>
    <cellStyle name="Comma 6 3 7 4 2" xfId="48361" xr:uid="{F5D3EC40-2139-4721-BAD3-2ED7A232E78B}"/>
    <cellStyle name="Comma 6 3 7 5" xfId="32951" xr:uid="{D66B0B56-FCBB-4914-93BD-FE62F8D98116}"/>
    <cellStyle name="Comma 6 3 8" xfId="4028" xr:uid="{9B5A3B9F-2D03-405A-8BA4-AD6808728527}"/>
    <cellStyle name="Comma 6 3 8 2" xfId="11839" xr:uid="{4C27A07D-81DD-443E-9250-B19D756CE6EF}"/>
    <cellStyle name="Comma 6 3 8 2 2" xfId="27250" xr:uid="{4B302B4A-6A3A-48E0-BACF-B2AA4ACC3FEF}"/>
    <cellStyle name="Comma 6 3 8 2 2 2" xfId="58074" xr:uid="{48A108C5-DEA6-4525-ACEB-061314BBD04E}"/>
    <cellStyle name="Comma 6 3 8 2 3" xfId="42664" xr:uid="{47D929CC-A934-4B8D-B874-EF1D2F5E1221}"/>
    <cellStyle name="Comma 6 3 8 3" xfId="19441" xr:uid="{78290C85-2DE2-4E5D-BE48-3080A36404D3}"/>
    <cellStyle name="Comma 6 3 8 3 2" xfId="50265" xr:uid="{2E644B7D-291D-4A6B-BA52-1EA52BE17B4B}"/>
    <cellStyle name="Comma 6 3 8 4" xfId="34855" xr:uid="{A240C89F-016A-4B64-9B85-1F1D3F8502AC}"/>
    <cellStyle name="Comma 6 3 9" xfId="8036" xr:uid="{93C3C6F2-CFFA-44A7-8641-54734A5E248A}"/>
    <cellStyle name="Comma 6 3 9 2" xfId="23447" xr:uid="{674BC8F0-F5FE-4019-9510-ED8A3223BCAF}"/>
    <cellStyle name="Comma 6 3 9 2 2" xfId="54271" xr:uid="{C9E91877-515F-4F19-98F8-9C17FC8A9565}"/>
    <cellStyle name="Comma 6 3 9 3" xfId="38861" xr:uid="{A4ADDC3C-FB61-4503-A0BC-C2A13A4CCBC9}"/>
    <cellStyle name="Comma 6 4" xfId="256" xr:uid="{C8739239-BBEB-463F-8BF7-79324F60DAE1}"/>
    <cellStyle name="Comma 6 4 10" xfId="15678" xr:uid="{49D584D9-8DD4-4358-AB7E-8D7161ACD677}"/>
    <cellStyle name="Comma 6 4 10 2" xfId="46502" xr:uid="{915DD545-FC33-44FA-8352-C2EE82BBEE64}"/>
    <cellStyle name="Comma 6 4 11" xfId="31092" xr:uid="{43831843-9039-420C-A7A0-972F2594F5EA}"/>
    <cellStyle name="Comma 6 4 2" xfId="687" xr:uid="{F106B039-ECDB-4974-AD52-FE8ABF70A6F6}"/>
    <cellStyle name="Comma 6 4 2 2" xfId="1320" xr:uid="{7C807A19-2CD6-4133-B99F-0FC5625EB065}"/>
    <cellStyle name="Comma 6 4 2 2 2" xfId="3219" xr:uid="{470DCDFF-DFC8-4670-A2ED-8E5CFEC1E5FB}"/>
    <cellStyle name="Comma 6 4 2 2 2 2" xfId="7022" xr:uid="{4E7B9DB5-AB41-4682-840E-7D30FEFF1676}"/>
    <cellStyle name="Comma 6 4 2 2 2 2 2" xfId="14833" xr:uid="{0CFF5B6A-1CD8-490B-B5AB-D763D5244893}"/>
    <cellStyle name="Comma 6 4 2 2 2 2 2 2" xfId="30244" xr:uid="{129F2779-A0CE-4BEC-80DE-3ADD418EF834}"/>
    <cellStyle name="Comma 6 4 2 2 2 2 2 2 2" xfId="61068" xr:uid="{A81F59B2-2508-4407-A658-2B2D2903B81A}"/>
    <cellStyle name="Comma 6 4 2 2 2 2 2 3" xfId="45658" xr:uid="{CB8C6C7D-DD89-490B-8841-31A49607B574}"/>
    <cellStyle name="Comma 6 4 2 2 2 2 3" xfId="22435" xr:uid="{3784C1A5-A20B-441C-8AF2-09FC9BD79B4C}"/>
    <cellStyle name="Comma 6 4 2 2 2 2 3 2" xfId="53259" xr:uid="{31C0F141-441C-48A1-8FA3-92833DFB9B56}"/>
    <cellStyle name="Comma 6 4 2 2 2 2 4" xfId="37849" xr:uid="{6EFA488A-C265-4815-9631-EA31050696FA}"/>
    <cellStyle name="Comma 6 4 2 2 2 3" xfId="11030" xr:uid="{FF841468-CEE2-49F7-A427-6F92540A1921}"/>
    <cellStyle name="Comma 6 4 2 2 2 3 2" xfId="26441" xr:uid="{0D6B5833-7E76-4D2D-A0BC-ADDC93702840}"/>
    <cellStyle name="Comma 6 4 2 2 2 3 2 2" xfId="57265" xr:uid="{86F3BA2B-BE61-4013-84C4-438C5A3480B5}"/>
    <cellStyle name="Comma 6 4 2 2 2 3 3" xfId="41855" xr:uid="{9CBF770A-65D5-4333-82D7-199630CC42B2}"/>
    <cellStyle name="Comma 6 4 2 2 2 4" xfId="18632" xr:uid="{44E1C958-A9A8-47B4-BA42-6D737ED5A3C8}"/>
    <cellStyle name="Comma 6 4 2 2 2 4 2" xfId="49456" xr:uid="{11462B74-CD05-4D9A-AF93-5642EB6BA4B9}"/>
    <cellStyle name="Comma 6 4 2 2 2 5" xfId="34046" xr:uid="{8A102ED5-D469-402C-BB07-A9258A23B8FF}"/>
    <cellStyle name="Comma 6 4 2 2 3" xfId="5123" xr:uid="{831091C0-5E7A-4A8E-8BFD-6DD6ED09C4C7}"/>
    <cellStyle name="Comma 6 4 2 2 3 2" xfId="12934" xr:uid="{FB1CF395-D47C-43FC-ABFB-78516FC652F2}"/>
    <cellStyle name="Comma 6 4 2 2 3 2 2" xfId="28345" xr:uid="{87C61321-A8F1-4A71-83FF-E5D5D66BC62F}"/>
    <cellStyle name="Comma 6 4 2 2 3 2 2 2" xfId="59169" xr:uid="{27C5E079-53C0-458E-9C4F-DFEFCA438474}"/>
    <cellStyle name="Comma 6 4 2 2 3 2 3" xfId="43759" xr:uid="{9806FB83-6533-4321-AB84-4C8F2588B76A}"/>
    <cellStyle name="Comma 6 4 2 2 3 3" xfId="20536" xr:uid="{E1EDDEC1-CC09-42EC-9640-52A02F4ABFA6}"/>
    <cellStyle name="Comma 6 4 2 2 3 3 2" xfId="51360" xr:uid="{5DFF6939-8403-4C6E-9B91-C168C1853AAA}"/>
    <cellStyle name="Comma 6 4 2 2 3 4" xfId="35950" xr:uid="{C3C9EC5A-69D7-43AF-A3B2-0C4095BBC47E}"/>
    <cellStyle name="Comma 6 4 2 2 4" xfId="9131" xr:uid="{734B4B9B-C7A0-49F3-9F6E-7939A39FB12D}"/>
    <cellStyle name="Comma 6 4 2 2 4 2" xfId="24542" xr:uid="{736E9381-38BE-48B1-A555-9B53480247C4}"/>
    <cellStyle name="Comma 6 4 2 2 4 2 2" xfId="55366" xr:uid="{6DCA9F03-69A6-4AC2-A85E-9FEEC3AE4E77}"/>
    <cellStyle name="Comma 6 4 2 2 4 3" xfId="39956" xr:uid="{10678B7E-1DF6-4C89-9CC2-6B840101715E}"/>
    <cellStyle name="Comma 6 4 2 2 5" xfId="16733" xr:uid="{E63E03DA-413A-425D-B12B-DE825BA63C10}"/>
    <cellStyle name="Comma 6 4 2 2 5 2" xfId="47557" xr:uid="{6C4E2EDC-B7D0-4454-82D5-332A43A64B71}"/>
    <cellStyle name="Comma 6 4 2 2 6" xfId="32147" xr:uid="{5D105E8B-14A2-4E59-B64B-F19406054705}"/>
    <cellStyle name="Comma 6 4 2 3" xfId="1953" xr:uid="{7A710BBA-E59F-4CE3-913C-43464D549F9A}"/>
    <cellStyle name="Comma 6 4 2 3 2" xfId="3852" xr:uid="{47C18020-1501-4F04-8823-2DFFEBF25356}"/>
    <cellStyle name="Comma 6 4 2 3 2 2" xfId="7655" xr:uid="{9259F028-588D-415F-8E47-291039151A5C}"/>
    <cellStyle name="Comma 6 4 2 3 2 2 2" xfId="15466" xr:uid="{979D5E22-79B7-4EF1-9CC7-22143BD5C0BD}"/>
    <cellStyle name="Comma 6 4 2 3 2 2 2 2" xfId="30877" xr:uid="{7CC11E42-F1E1-472C-9142-A22AA8DE7E66}"/>
    <cellStyle name="Comma 6 4 2 3 2 2 2 2 2" xfId="61701" xr:uid="{FA0B0690-C92C-42C4-B3FA-1CA7BEF9D58F}"/>
    <cellStyle name="Comma 6 4 2 3 2 2 2 3" xfId="46291" xr:uid="{320C9AAD-EBBE-45CD-8EB1-5D2EF478B7AD}"/>
    <cellStyle name="Comma 6 4 2 3 2 2 3" xfId="23068" xr:uid="{1AF28445-8318-4830-B2BB-7C8B56118DC6}"/>
    <cellStyle name="Comma 6 4 2 3 2 2 3 2" xfId="53892" xr:uid="{A87AE23E-5DD3-4450-877B-4D70AC23D31C}"/>
    <cellStyle name="Comma 6 4 2 3 2 2 4" xfId="38482" xr:uid="{35D72DC7-7606-45C4-A8CD-205080404261}"/>
    <cellStyle name="Comma 6 4 2 3 2 3" xfId="11663" xr:uid="{C53397E0-6AC1-4D40-9457-B277BADC2B7D}"/>
    <cellStyle name="Comma 6 4 2 3 2 3 2" xfId="27074" xr:uid="{14886EC5-4FF2-4FAA-8B37-20D7A7A909A6}"/>
    <cellStyle name="Comma 6 4 2 3 2 3 2 2" xfId="57898" xr:uid="{4C4F029E-991E-40FD-8CC3-B15C00B03017}"/>
    <cellStyle name="Comma 6 4 2 3 2 3 3" xfId="42488" xr:uid="{AE278FA6-A96F-430F-A16B-150A7D47A7BE}"/>
    <cellStyle name="Comma 6 4 2 3 2 4" xfId="19265" xr:uid="{4A72BD42-37CC-4DB2-8C25-16A26B6D2EC3}"/>
    <cellStyle name="Comma 6 4 2 3 2 4 2" xfId="50089" xr:uid="{17CC865C-BDA5-4803-A516-A6610D3F8106}"/>
    <cellStyle name="Comma 6 4 2 3 2 5" xfId="34679" xr:uid="{54572EBB-0D6F-4EEC-8FF6-E42B3952D288}"/>
    <cellStyle name="Comma 6 4 2 3 3" xfId="5756" xr:uid="{DF4F11C3-9B38-4A19-A4BD-A19FE6E8A3D0}"/>
    <cellStyle name="Comma 6 4 2 3 3 2" xfId="13567" xr:uid="{A4181A69-F3B6-49F0-8675-E464CE2B0446}"/>
    <cellStyle name="Comma 6 4 2 3 3 2 2" xfId="28978" xr:uid="{DCF44126-D994-4E52-83D8-EF9BF0846450}"/>
    <cellStyle name="Comma 6 4 2 3 3 2 2 2" xfId="59802" xr:uid="{B416C0F2-9792-47F7-80FD-36CB219105D3}"/>
    <cellStyle name="Comma 6 4 2 3 3 2 3" xfId="44392" xr:uid="{F125A7AF-ABF1-459D-A0D4-ADAC0D2323D2}"/>
    <cellStyle name="Comma 6 4 2 3 3 3" xfId="21169" xr:uid="{569ED858-6B8C-4DCD-96E1-1247D00F8852}"/>
    <cellStyle name="Comma 6 4 2 3 3 3 2" xfId="51993" xr:uid="{39260CE6-31CC-474E-A9F4-735F4BA3A406}"/>
    <cellStyle name="Comma 6 4 2 3 3 4" xfId="36583" xr:uid="{ACD51777-B465-4FDE-ACA5-3B2470C87C8F}"/>
    <cellStyle name="Comma 6 4 2 3 4" xfId="9764" xr:uid="{09600710-4AF3-4DF3-92C9-75988DB05963}"/>
    <cellStyle name="Comma 6 4 2 3 4 2" xfId="25175" xr:uid="{9A016035-C93B-49AF-9BD7-1E14DEA5FBAE}"/>
    <cellStyle name="Comma 6 4 2 3 4 2 2" xfId="55999" xr:uid="{ED38B9FB-D3C1-4BF2-8311-0E1DC387F16E}"/>
    <cellStyle name="Comma 6 4 2 3 4 3" xfId="40589" xr:uid="{7AA86FB1-29CD-4CDC-B590-BD71C2F5912C}"/>
    <cellStyle name="Comma 6 4 2 3 5" xfId="17366" xr:uid="{305BC658-A9B8-4114-A30D-2F9EBF3A08F5}"/>
    <cellStyle name="Comma 6 4 2 3 5 2" xfId="48190" xr:uid="{757224A9-4E68-4D73-8D1B-EDDD81C901E8}"/>
    <cellStyle name="Comma 6 4 2 3 6" xfId="32780" xr:uid="{4B92DC51-937E-4CB4-903F-D67859279D06}"/>
    <cellStyle name="Comma 6 4 2 4" xfId="2586" xr:uid="{53268936-2739-4B47-85BA-275CB0D1B06E}"/>
    <cellStyle name="Comma 6 4 2 4 2" xfId="6389" xr:uid="{D848488C-61DE-41F6-941C-E017C0C2C75C}"/>
    <cellStyle name="Comma 6 4 2 4 2 2" xfId="14200" xr:uid="{E36836FB-6A0B-4005-B0DC-A3A020B631CC}"/>
    <cellStyle name="Comma 6 4 2 4 2 2 2" xfId="29611" xr:uid="{2A3C2453-1385-49AB-B50B-2D8C367DA04A}"/>
    <cellStyle name="Comma 6 4 2 4 2 2 2 2" xfId="60435" xr:uid="{604AB8EF-1BA8-4666-872B-AC672E542581}"/>
    <cellStyle name="Comma 6 4 2 4 2 2 3" xfId="45025" xr:uid="{2CB8DD82-8111-4C44-A0E0-24AEEFEEFBA3}"/>
    <cellStyle name="Comma 6 4 2 4 2 3" xfId="21802" xr:uid="{377F6052-9494-42E2-98B5-158188BAD30F}"/>
    <cellStyle name="Comma 6 4 2 4 2 3 2" xfId="52626" xr:uid="{5745D035-B554-455C-8787-DF45F267A40A}"/>
    <cellStyle name="Comma 6 4 2 4 2 4" xfId="37216" xr:uid="{84D63203-AB77-4A36-BA78-C1F2BBEF15AB}"/>
    <cellStyle name="Comma 6 4 2 4 3" xfId="10397" xr:uid="{DAE92831-EFE4-4D92-8B45-013658DFEDDE}"/>
    <cellStyle name="Comma 6 4 2 4 3 2" xfId="25808" xr:uid="{9EAD66ED-179F-420F-950B-1F544D3C09D7}"/>
    <cellStyle name="Comma 6 4 2 4 3 2 2" xfId="56632" xr:uid="{9517C26C-A14D-47F4-BE50-40F25A9CDBC2}"/>
    <cellStyle name="Comma 6 4 2 4 3 3" xfId="41222" xr:uid="{97FC06B8-EB72-40DE-BD9C-38FAF9CDECE3}"/>
    <cellStyle name="Comma 6 4 2 4 4" xfId="17999" xr:uid="{12A3E7BC-E515-4BC8-AC49-D42C303ECCF9}"/>
    <cellStyle name="Comma 6 4 2 4 4 2" xfId="48823" xr:uid="{9353E996-D730-4A81-B325-5A48C1C3729F}"/>
    <cellStyle name="Comma 6 4 2 4 5" xfId="33413" xr:uid="{59F9AB85-44C9-4AFF-A314-45D64363B591}"/>
    <cellStyle name="Comma 6 4 2 5" xfId="4490" xr:uid="{EAFC27FD-D7E1-4119-A117-AF05CDC9BFCC}"/>
    <cellStyle name="Comma 6 4 2 5 2" xfId="12301" xr:uid="{C914C7BD-4AFC-4482-A2D4-ACA909B6DED2}"/>
    <cellStyle name="Comma 6 4 2 5 2 2" xfId="27712" xr:uid="{C4227365-CE5D-42F9-AD5E-D3086EA85613}"/>
    <cellStyle name="Comma 6 4 2 5 2 2 2" xfId="58536" xr:uid="{B5D054FE-8331-4F42-BBA0-EA90F8697ECE}"/>
    <cellStyle name="Comma 6 4 2 5 2 3" xfId="43126" xr:uid="{A2ABD7DE-0798-44E4-B158-714FF95AC019}"/>
    <cellStyle name="Comma 6 4 2 5 3" xfId="19903" xr:uid="{3BAF27FD-2035-4E07-9987-06E9E2EC131D}"/>
    <cellStyle name="Comma 6 4 2 5 3 2" xfId="50727" xr:uid="{2844030B-BDA0-4B4B-9B21-3AB877091D2B}"/>
    <cellStyle name="Comma 6 4 2 5 4" xfId="35317" xr:uid="{54CCD1F3-B32D-442B-8D6A-850420B7ED3B}"/>
    <cellStyle name="Comma 6 4 2 6" xfId="8498" xr:uid="{6A48239C-5493-4884-894C-5DCEEEAF5C7A}"/>
    <cellStyle name="Comma 6 4 2 6 2" xfId="23909" xr:uid="{D17474EF-6B08-484F-B414-E0BA9670191B}"/>
    <cellStyle name="Comma 6 4 2 6 2 2" xfId="54733" xr:uid="{FB198963-D8A1-4B3E-BBBA-B53D9850AB14}"/>
    <cellStyle name="Comma 6 4 2 6 3" xfId="39323" xr:uid="{F859E046-14EB-41DB-BE8E-D17A77E0456E}"/>
    <cellStyle name="Comma 6 4 2 7" xfId="16100" xr:uid="{E2FB28CF-C708-4298-A2FA-8C3E2CB27D3F}"/>
    <cellStyle name="Comma 6 4 2 7 2" xfId="46924" xr:uid="{DAE8503F-9C67-411B-9A14-4CBDC7465449}"/>
    <cellStyle name="Comma 6 4 2 8" xfId="31514" xr:uid="{DC3FADC3-7F0F-4074-BCB8-C1BB2866C003}"/>
    <cellStyle name="Comma 6 4 3" xfId="478" xr:uid="{75E3B55A-D2AC-474D-9CEF-416C6D02402D}"/>
    <cellStyle name="Comma 6 4 3 2" xfId="1111" xr:uid="{D6460829-7230-49CA-8866-321851119BBC}"/>
    <cellStyle name="Comma 6 4 3 2 2" xfId="3010" xr:uid="{22E26B4C-1F07-4238-AA84-6E0D95AB06C2}"/>
    <cellStyle name="Comma 6 4 3 2 2 2" xfId="6813" xr:uid="{607CBDFE-DBE3-4A58-99BD-81195149CD1B}"/>
    <cellStyle name="Comma 6 4 3 2 2 2 2" xfId="14624" xr:uid="{2CFCC03C-FA5D-4AF3-9E5C-6031E57ED256}"/>
    <cellStyle name="Comma 6 4 3 2 2 2 2 2" xfId="30035" xr:uid="{0FCEAF19-411A-47C1-9A0B-13CD43B3B917}"/>
    <cellStyle name="Comma 6 4 3 2 2 2 2 2 2" xfId="60859" xr:uid="{5BCBF345-CE6D-430E-B269-F1C953BCA879}"/>
    <cellStyle name="Comma 6 4 3 2 2 2 2 3" xfId="45449" xr:uid="{0C117D99-96F1-4B09-86FE-30FD55A9B7E8}"/>
    <cellStyle name="Comma 6 4 3 2 2 2 3" xfId="22226" xr:uid="{DF694AD2-7DEC-43D9-B227-E3B6BE16B273}"/>
    <cellStyle name="Comma 6 4 3 2 2 2 3 2" xfId="53050" xr:uid="{8AECA12D-AD02-4BBA-AB8C-A00BEA6A8A05}"/>
    <cellStyle name="Comma 6 4 3 2 2 2 4" xfId="37640" xr:uid="{96319654-2B7A-4BEA-A8D3-D27FAAA081F9}"/>
    <cellStyle name="Comma 6 4 3 2 2 3" xfId="10821" xr:uid="{91A7919B-9FA4-45F3-952A-EBCA7BEF2ADD}"/>
    <cellStyle name="Comma 6 4 3 2 2 3 2" xfId="26232" xr:uid="{573EB83B-66C6-4CD0-B5CE-C7FC8D6974F8}"/>
    <cellStyle name="Comma 6 4 3 2 2 3 2 2" xfId="57056" xr:uid="{A5A7D405-5402-495C-86EB-AB0F4371E25D}"/>
    <cellStyle name="Comma 6 4 3 2 2 3 3" xfId="41646" xr:uid="{1604CE80-7096-4460-A65E-11940DE00CE3}"/>
    <cellStyle name="Comma 6 4 3 2 2 4" xfId="18423" xr:uid="{D9C6837E-26FB-476C-A60D-F649AD791F68}"/>
    <cellStyle name="Comma 6 4 3 2 2 4 2" xfId="49247" xr:uid="{9C7AACA9-4347-4CE3-A1B3-AF75636BCF3B}"/>
    <cellStyle name="Comma 6 4 3 2 2 5" xfId="33837" xr:uid="{C327B580-296F-4A73-AC6A-F38C947E4294}"/>
    <cellStyle name="Comma 6 4 3 2 3" xfId="4914" xr:uid="{1F803BE0-7176-401F-9898-1465CA1B6A88}"/>
    <cellStyle name="Comma 6 4 3 2 3 2" xfId="12725" xr:uid="{A829AE00-D7AD-4DB5-AA8D-FD99A67A2FAE}"/>
    <cellStyle name="Comma 6 4 3 2 3 2 2" xfId="28136" xr:uid="{B06BFA2A-1F4D-4784-ACB7-3D0D55C58445}"/>
    <cellStyle name="Comma 6 4 3 2 3 2 2 2" xfId="58960" xr:uid="{C01F323E-60BF-4789-8832-8ED080A53CD6}"/>
    <cellStyle name="Comma 6 4 3 2 3 2 3" xfId="43550" xr:uid="{680A9C75-82AE-4586-91C3-7FC59F86F5B5}"/>
    <cellStyle name="Comma 6 4 3 2 3 3" xfId="20327" xr:uid="{780D797A-99A4-4C6E-A100-792DE5AF1238}"/>
    <cellStyle name="Comma 6 4 3 2 3 3 2" xfId="51151" xr:uid="{1DBDB249-D53A-4A77-97F2-891B8F9F6B29}"/>
    <cellStyle name="Comma 6 4 3 2 3 4" xfId="35741" xr:uid="{DE8806B5-A76A-4FFB-BFBB-32B6D03D2CEE}"/>
    <cellStyle name="Comma 6 4 3 2 4" xfId="8922" xr:uid="{BFB52959-6BD6-4C83-9AEC-E8C23BE70F88}"/>
    <cellStyle name="Comma 6 4 3 2 4 2" xfId="24333" xr:uid="{4DCA8040-8DF8-4935-97CC-46EBE303902B}"/>
    <cellStyle name="Comma 6 4 3 2 4 2 2" xfId="55157" xr:uid="{F18953F5-817E-46E7-87A4-2D907998F430}"/>
    <cellStyle name="Comma 6 4 3 2 4 3" xfId="39747" xr:uid="{DF1F9610-A1D2-4199-A421-B1A563A3E1D5}"/>
    <cellStyle name="Comma 6 4 3 2 5" xfId="16524" xr:uid="{B2D823D8-C199-4D89-9678-C4ED1B5615D1}"/>
    <cellStyle name="Comma 6 4 3 2 5 2" xfId="47348" xr:uid="{657EBA25-D9D7-49F1-B86C-B1FF4FEB2982}"/>
    <cellStyle name="Comma 6 4 3 2 6" xfId="31938" xr:uid="{F4B189B8-CCF6-4667-9923-D5B1AED099B7}"/>
    <cellStyle name="Comma 6 4 3 3" xfId="1744" xr:uid="{784287FD-EB2F-4AAE-8206-AF407544DAB5}"/>
    <cellStyle name="Comma 6 4 3 3 2" xfId="3643" xr:uid="{48E79C87-7B29-4CE6-8D8C-B23357B864B9}"/>
    <cellStyle name="Comma 6 4 3 3 2 2" xfId="7446" xr:uid="{D8B6878A-B275-41BB-B824-DB6C8B148A0B}"/>
    <cellStyle name="Comma 6 4 3 3 2 2 2" xfId="15257" xr:uid="{A9653B8F-42F7-424B-8A1D-25E781BCA92F}"/>
    <cellStyle name="Comma 6 4 3 3 2 2 2 2" xfId="30668" xr:uid="{6CD6D2E1-B8EE-4B1D-B8B5-71D4B0DACFCA}"/>
    <cellStyle name="Comma 6 4 3 3 2 2 2 2 2" xfId="61492" xr:uid="{2905EF78-4B17-48D7-8428-C95CBE49D5B9}"/>
    <cellStyle name="Comma 6 4 3 3 2 2 2 3" xfId="46082" xr:uid="{B5428CC3-C98A-4D30-9EEB-FF9D5DFF0A40}"/>
    <cellStyle name="Comma 6 4 3 3 2 2 3" xfId="22859" xr:uid="{4D36B15D-1ABF-4B88-89C7-7FAE6EEC53BC}"/>
    <cellStyle name="Comma 6 4 3 3 2 2 3 2" xfId="53683" xr:uid="{CD3BC81F-4964-416D-80D2-E845274EA35E}"/>
    <cellStyle name="Comma 6 4 3 3 2 2 4" xfId="38273" xr:uid="{4621CCA6-63B5-4F61-B99A-90ADE95DCDE8}"/>
    <cellStyle name="Comma 6 4 3 3 2 3" xfId="11454" xr:uid="{11768D0C-727F-49F9-97CC-93D20A99B036}"/>
    <cellStyle name="Comma 6 4 3 3 2 3 2" xfId="26865" xr:uid="{29140F0E-1BEB-49FB-8952-FDC74D2F3EC1}"/>
    <cellStyle name="Comma 6 4 3 3 2 3 2 2" xfId="57689" xr:uid="{3389BD13-5330-48D9-8200-87797794C6BC}"/>
    <cellStyle name="Comma 6 4 3 3 2 3 3" xfId="42279" xr:uid="{D9547500-BEAB-4E27-8DE3-68593667FC91}"/>
    <cellStyle name="Comma 6 4 3 3 2 4" xfId="19056" xr:uid="{535F9564-9670-4820-A700-0A42C44CF948}"/>
    <cellStyle name="Comma 6 4 3 3 2 4 2" xfId="49880" xr:uid="{63119096-B31E-4483-AFA4-6C6C258583A6}"/>
    <cellStyle name="Comma 6 4 3 3 2 5" xfId="34470" xr:uid="{1A71E7EF-9FAA-4BA7-8991-85CC38093F11}"/>
    <cellStyle name="Comma 6 4 3 3 3" xfId="5547" xr:uid="{CE5A7126-8517-4DAA-86C7-B729C424EAC3}"/>
    <cellStyle name="Comma 6 4 3 3 3 2" xfId="13358" xr:uid="{97DC3998-515B-4EB8-AF19-3276C20CA7FB}"/>
    <cellStyle name="Comma 6 4 3 3 3 2 2" xfId="28769" xr:uid="{1692FC5D-A788-4AAA-998A-5CAB721D5073}"/>
    <cellStyle name="Comma 6 4 3 3 3 2 2 2" xfId="59593" xr:uid="{538BB6DE-B95C-4F7B-A22C-C8F0BBF67F8B}"/>
    <cellStyle name="Comma 6 4 3 3 3 2 3" xfId="44183" xr:uid="{EFD844AF-9DE0-44B8-90C1-45C63E5F8A91}"/>
    <cellStyle name="Comma 6 4 3 3 3 3" xfId="20960" xr:uid="{B06342A1-2276-4C5B-8201-86471BF774A1}"/>
    <cellStyle name="Comma 6 4 3 3 3 3 2" xfId="51784" xr:uid="{CF4CD7D4-C3E2-43E3-BCD9-FC8BC550C864}"/>
    <cellStyle name="Comma 6 4 3 3 3 4" xfId="36374" xr:uid="{4A8CC5E0-B1F3-4BCA-A76C-5CEA22903E48}"/>
    <cellStyle name="Comma 6 4 3 3 4" xfId="9555" xr:uid="{20BB5B3A-1C51-44F7-A1CB-FDE9A46C5CAA}"/>
    <cellStyle name="Comma 6 4 3 3 4 2" xfId="24966" xr:uid="{26BAD36D-1D06-45A3-AEED-016F49AA2E39}"/>
    <cellStyle name="Comma 6 4 3 3 4 2 2" xfId="55790" xr:uid="{D35EC2D8-7108-429E-B617-40D93ACBAF98}"/>
    <cellStyle name="Comma 6 4 3 3 4 3" xfId="40380" xr:uid="{1362E86D-75FC-4BCB-8B65-076C6642924C}"/>
    <cellStyle name="Comma 6 4 3 3 5" xfId="17157" xr:uid="{4BB8833B-C8C0-4C2F-8205-66E256ED38A7}"/>
    <cellStyle name="Comma 6 4 3 3 5 2" xfId="47981" xr:uid="{230FF2BE-4AEC-4175-A202-BFDD42270F77}"/>
    <cellStyle name="Comma 6 4 3 3 6" xfId="32571" xr:uid="{11719531-9E9F-4AB8-8889-04EB0E92A31F}"/>
    <cellStyle name="Comma 6 4 3 4" xfId="2377" xr:uid="{B666531A-4218-4D2D-84CD-8A4FF9B0F3D0}"/>
    <cellStyle name="Comma 6 4 3 4 2" xfId="6180" xr:uid="{AFB91A0F-E18F-4163-B9B0-E4A8A85ADB17}"/>
    <cellStyle name="Comma 6 4 3 4 2 2" xfId="13991" xr:uid="{E97D110A-4D28-45CC-A737-2549D2ACB5C6}"/>
    <cellStyle name="Comma 6 4 3 4 2 2 2" xfId="29402" xr:uid="{7B66B38B-7369-41CF-A6D4-A19971AD2F4E}"/>
    <cellStyle name="Comma 6 4 3 4 2 2 2 2" xfId="60226" xr:uid="{5A45C5FE-A5E8-4FFC-87AF-A7A146FEC868}"/>
    <cellStyle name="Comma 6 4 3 4 2 2 3" xfId="44816" xr:uid="{DB106002-A50C-4DB4-AB7C-96B2DD02F9D3}"/>
    <cellStyle name="Comma 6 4 3 4 2 3" xfId="21593" xr:uid="{AD9E1202-1682-4E6B-B48D-F1B5F7AD13C7}"/>
    <cellStyle name="Comma 6 4 3 4 2 3 2" xfId="52417" xr:uid="{FDD8A2BC-C837-4D01-A164-562A13F73537}"/>
    <cellStyle name="Comma 6 4 3 4 2 4" xfId="37007" xr:uid="{2356262F-4D16-4D89-86FE-A47BD3813D3A}"/>
    <cellStyle name="Comma 6 4 3 4 3" xfId="10188" xr:uid="{AEBC2CC1-F287-4F9A-8F5A-EF997214D1B0}"/>
    <cellStyle name="Comma 6 4 3 4 3 2" xfId="25599" xr:uid="{D18AB90D-5991-4657-871A-4727CA323580}"/>
    <cellStyle name="Comma 6 4 3 4 3 2 2" xfId="56423" xr:uid="{BECF457A-31EE-4200-A864-13018981B41D}"/>
    <cellStyle name="Comma 6 4 3 4 3 3" xfId="41013" xr:uid="{F40C8BE6-548B-40BC-B3C4-D00BAA185936}"/>
    <cellStyle name="Comma 6 4 3 4 4" xfId="17790" xr:uid="{24614FF0-173F-4CF9-B33B-31030E97E7D6}"/>
    <cellStyle name="Comma 6 4 3 4 4 2" xfId="48614" xr:uid="{FC5481F8-32E2-40B9-ACC6-D4443F41BC4E}"/>
    <cellStyle name="Comma 6 4 3 4 5" xfId="33204" xr:uid="{AB3E861E-2C9E-4801-AE89-FA26C727C216}"/>
    <cellStyle name="Comma 6 4 3 5" xfId="4281" xr:uid="{CB5E64CB-F641-4DE3-AF62-F56294CCBAF8}"/>
    <cellStyle name="Comma 6 4 3 5 2" xfId="12092" xr:uid="{B4DF2722-502F-4401-A8D1-0245BD2D424D}"/>
    <cellStyle name="Comma 6 4 3 5 2 2" xfId="27503" xr:uid="{93A05948-540A-4ADC-B55D-5CBFE5798CF8}"/>
    <cellStyle name="Comma 6 4 3 5 2 2 2" xfId="58327" xr:uid="{CF767DF4-6D3B-4E3C-B27F-354806392B84}"/>
    <cellStyle name="Comma 6 4 3 5 2 3" xfId="42917" xr:uid="{90941FA1-F5CC-496D-A7C3-D869777E6087}"/>
    <cellStyle name="Comma 6 4 3 5 3" xfId="19694" xr:uid="{39171C6C-119B-4F37-8725-564CD9CE14F9}"/>
    <cellStyle name="Comma 6 4 3 5 3 2" xfId="50518" xr:uid="{7B7F2F77-8C9B-4F5A-AB0A-EC1F868C2A1C}"/>
    <cellStyle name="Comma 6 4 3 5 4" xfId="35108" xr:uid="{098F1839-581E-4953-A6D4-D793C30DBE6A}"/>
    <cellStyle name="Comma 6 4 3 6" xfId="8289" xr:uid="{954DBA67-C43B-4CB9-B4D0-72CDA7CE77A2}"/>
    <cellStyle name="Comma 6 4 3 6 2" xfId="23700" xr:uid="{2BC61BE2-2A5B-4B0D-A339-65E62709D1C7}"/>
    <cellStyle name="Comma 6 4 3 6 2 2" xfId="54524" xr:uid="{ECAC7277-5585-4390-9770-F1071C646825}"/>
    <cellStyle name="Comma 6 4 3 6 3" xfId="39114" xr:uid="{7336D115-768B-4E77-8363-F279AE7BD499}"/>
    <cellStyle name="Comma 6 4 3 7" xfId="15891" xr:uid="{1F976E08-B890-4C86-A627-32CBA0ADDED4}"/>
    <cellStyle name="Comma 6 4 3 7 2" xfId="46715" xr:uid="{59926C37-B5EF-4170-AB0F-E9C201A34457}"/>
    <cellStyle name="Comma 6 4 3 8" xfId="31305" xr:uid="{0783E8B9-18A9-4378-9602-751765B54AB1}"/>
    <cellStyle name="Comma 6 4 4" xfId="898" xr:uid="{CDBE3DCD-8773-4570-A781-8D2A6C90E752}"/>
    <cellStyle name="Comma 6 4 4 2" xfId="2797" xr:uid="{E3F63EF7-A0D0-4ED4-8BDB-7DA67105DCB7}"/>
    <cellStyle name="Comma 6 4 4 2 2" xfId="6600" xr:uid="{C3CD9B01-9E97-4D61-ACF7-4D2208B4B638}"/>
    <cellStyle name="Comma 6 4 4 2 2 2" xfId="14411" xr:uid="{0180E62E-68B0-420B-A4F3-47A18B3B13C8}"/>
    <cellStyle name="Comma 6 4 4 2 2 2 2" xfId="29822" xr:uid="{D116A044-F2C0-4D5A-AC18-984E5515E836}"/>
    <cellStyle name="Comma 6 4 4 2 2 2 2 2" xfId="60646" xr:uid="{0CB37E39-4FA8-4941-821D-CADC35DC8BB5}"/>
    <cellStyle name="Comma 6 4 4 2 2 2 3" xfId="45236" xr:uid="{524D4947-B320-43B9-8748-55B850384DEA}"/>
    <cellStyle name="Comma 6 4 4 2 2 3" xfId="22013" xr:uid="{078CEF60-3954-4618-B004-7CBBFF7582CE}"/>
    <cellStyle name="Comma 6 4 4 2 2 3 2" xfId="52837" xr:uid="{C560A607-AD6F-46DD-B633-ED85B8BA7402}"/>
    <cellStyle name="Comma 6 4 4 2 2 4" xfId="37427" xr:uid="{B4500205-0FE9-474E-BF1C-FA7BADFD635B}"/>
    <cellStyle name="Comma 6 4 4 2 3" xfId="10608" xr:uid="{145A5AF9-E4B0-47CE-AD59-B1347414B971}"/>
    <cellStyle name="Comma 6 4 4 2 3 2" xfId="26019" xr:uid="{4672DEDE-04CF-48BB-A2AA-00C19429F458}"/>
    <cellStyle name="Comma 6 4 4 2 3 2 2" xfId="56843" xr:uid="{703CCCBD-04F2-4D4F-AF18-2650F84F0897}"/>
    <cellStyle name="Comma 6 4 4 2 3 3" xfId="41433" xr:uid="{5D1C87C9-C758-4B72-949F-00CBFDE88CFC}"/>
    <cellStyle name="Comma 6 4 4 2 4" xfId="18210" xr:uid="{25C09D24-79E8-4E95-BFA5-9B08C78DAB46}"/>
    <cellStyle name="Comma 6 4 4 2 4 2" xfId="49034" xr:uid="{CFD7D17B-5494-4F8C-9063-0A7A41519DC6}"/>
    <cellStyle name="Comma 6 4 4 2 5" xfId="33624" xr:uid="{ADB40AFD-554A-4FB1-9AF1-9248054447BC}"/>
    <cellStyle name="Comma 6 4 4 3" xfId="4701" xr:uid="{DFB608C4-0D77-411F-AF50-562352798BF6}"/>
    <cellStyle name="Comma 6 4 4 3 2" xfId="12512" xr:uid="{C0144882-CC6C-40D6-A7C4-AD4B3B713124}"/>
    <cellStyle name="Comma 6 4 4 3 2 2" xfId="27923" xr:uid="{2DF845F6-25A2-4E03-B8B0-1DB43E500C73}"/>
    <cellStyle name="Comma 6 4 4 3 2 2 2" xfId="58747" xr:uid="{DF43AC7E-6480-4C5D-8F9D-E5D89A9A0CF8}"/>
    <cellStyle name="Comma 6 4 4 3 2 3" xfId="43337" xr:uid="{3C06AEBD-2A97-4066-A778-C45D120E154B}"/>
    <cellStyle name="Comma 6 4 4 3 3" xfId="20114" xr:uid="{2E884249-92C5-4171-A946-4C36B61C4119}"/>
    <cellStyle name="Comma 6 4 4 3 3 2" xfId="50938" xr:uid="{91F68A53-FA4D-4646-8FCC-25BCD60CC752}"/>
    <cellStyle name="Comma 6 4 4 3 4" xfId="35528" xr:uid="{D54D9B87-654D-4410-AC93-5A05C91604F7}"/>
    <cellStyle name="Comma 6 4 4 4" xfId="8709" xr:uid="{A2D31144-236F-4F94-86A9-F193CB936879}"/>
    <cellStyle name="Comma 6 4 4 4 2" xfId="24120" xr:uid="{6ABBF97D-F18E-4EB8-8D30-2E478378D4E8}"/>
    <cellStyle name="Comma 6 4 4 4 2 2" xfId="54944" xr:uid="{420B3216-7E1A-46D3-8D3C-467511A14B44}"/>
    <cellStyle name="Comma 6 4 4 4 3" xfId="39534" xr:uid="{8F61F09C-0DC5-4AE7-84E4-09C5394FA162}"/>
    <cellStyle name="Comma 6 4 4 5" xfId="16311" xr:uid="{3843979B-23F8-4539-A114-FC672119B735}"/>
    <cellStyle name="Comma 6 4 4 5 2" xfId="47135" xr:uid="{7B496939-7B4A-483E-898B-43762FDF9CBD}"/>
    <cellStyle name="Comma 6 4 4 6" xfId="31725" xr:uid="{C970DD73-8B47-4F88-811E-735D16BA86B8}"/>
    <cellStyle name="Comma 6 4 5" xfId="1531" xr:uid="{E3BC5C19-7365-4E47-99EA-EABD5013DE55}"/>
    <cellStyle name="Comma 6 4 5 2" xfId="3430" xr:uid="{94C0E627-7418-44C2-8FB8-E0115F39FDC7}"/>
    <cellStyle name="Comma 6 4 5 2 2" xfId="7233" xr:uid="{922FD16F-1F3B-4459-944F-EFF070193EB1}"/>
    <cellStyle name="Comma 6 4 5 2 2 2" xfId="15044" xr:uid="{573FE3C3-D6EC-42A7-B5E0-D1C179421234}"/>
    <cellStyle name="Comma 6 4 5 2 2 2 2" xfId="30455" xr:uid="{322CBC67-25C0-40F9-B1A8-A62FBEAAD51F}"/>
    <cellStyle name="Comma 6 4 5 2 2 2 2 2" xfId="61279" xr:uid="{F324B70E-3AA6-4576-92FD-CAFC936FD122}"/>
    <cellStyle name="Comma 6 4 5 2 2 2 3" xfId="45869" xr:uid="{5C53D7BF-7AB4-4351-8C00-18053B01DF9A}"/>
    <cellStyle name="Comma 6 4 5 2 2 3" xfId="22646" xr:uid="{D635729B-5975-4EE8-809D-61F2ED9D022D}"/>
    <cellStyle name="Comma 6 4 5 2 2 3 2" xfId="53470" xr:uid="{76AAEF7E-9566-4437-9944-56E4E53503BD}"/>
    <cellStyle name="Comma 6 4 5 2 2 4" xfId="38060" xr:uid="{CCE583EA-7F5C-49B9-BCE0-657366DF3F38}"/>
    <cellStyle name="Comma 6 4 5 2 3" xfId="11241" xr:uid="{828DB545-0BDD-44BD-9807-A2E902D574EB}"/>
    <cellStyle name="Comma 6 4 5 2 3 2" xfId="26652" xr:uid="{2A5EF88A-B0F4-4DB8-8B90-59BDAF722CCC}"/>
    <cellStyle name="Comma 6 4 5 2 3 2 2" xfId="57476" xr:uid="{2F8B80C1-5EE9-463F-9527-7A0BFF971424}"/>
    <cellStyle name="Comma 6 4 5 2 3 3" xfId="42066" xr:uid="{34C13688-07D6-4804-866A-CAF30F6CC11E}"/>
    <cellStyle name="Comma 6 4 5 2 4" xfId="18843" xr:uid="{BA0EC814-FDDB-4D3B-AF29-A977249924C7}"/>
    <cellStyle name="Comma 6 4 5 2 4 2" xfId="49667" xr:uid="{0598B9DF-3B85-49FA-B239-63A34B006DB3}"/>
    <cellStyle name="Comma 6 4 5 2 5" xfId="34257" xr:uid="{DCC503BE-6933-47F4-AA45-4779124EC4F6}"/>
    <cellStyle name="Comma 6 4 5 3" xfId="5334" xr:uid="{A62DD958-3640-4C0F-A176-64F7BC194204}"/>
    <cellStyle name="Comma 6 4 5 3 2" xfId="13145" xr:uid="{D26C293B-CCCF-4580-9B38-F73F3F537D96}"/>
    <cellStyle name="Comma 6 4 5 3 2 2" xfId="28556" xr:uid="{335E1495-8187-4652-87D0-F237C76DDCA0}"/>
    <cellStyle name="Comma 6 4 5 3 2 2 2" xfId="59380" xr:uid="{046BF669-9D1F-4E54-829A-31EEF965938F}"/>
    <cellStyle name="Comma 6 4 5 3 2 3" xfId="43970" xr:uid="{64370261-B4EE-41EE-A108-45C9C700F539}"/>
    <cellStyle name="Comma 6 4 5 3 3" xfId="20747" xr:uid="{65C41BA8-FFB6-4F41-B6C9-2C558E47263A}"/>
    <cellStyle name="Comma 6 4 5 3 3 2" xfId="51571" xr:uid="{1523D588-EF60-4ED7-9E7C-67CC12488695}"/>
    <cellStyle name="Comma 6 4 5 3 4" xfId="36161" xr:uid="{CF8462D7-A338-4403-AF9C-5BA8D7867508}"/>
    <cellStyle name="Comma 6 4 5 4" xfId="9342" xr:uid="{ACC78732-BC68-44E6-8C0A-33029555B020}"/>
    <cellStyle name="Comma 6 4 5 4 2" xfId="24753" xr:uid="{7048C5BF-7006-4E9C-9119-68DD620EE3F2}"/>
    <cellStyle name="Comma 6 4 5 4 2 2" xfId="55577" xr:uid="{9081D9D0-8D9D-4CF4-AC58-618A66E02BCE}"/>
    <cellStyle name="Comma 6 4 5 4 3" xfId="40167" xr:uid="{F168ADA4-C47D-4D7E-B341-90C70E13BAE0}"/>
    <cellStyle name="Comma 6 4 5 5" xfId="16944" xr:uid="{59E05C67-64B9-4C60-B614-CA2A8C59CD58}"/>
    <cellStyle name="Comma 6 4 5 5 2" xfId="47768" xr:uid="{B078DAFE-A966-40F0-B086-E9E8CDEB9B98}"/>
    <cellStyle name="Comma 6 4 5 6" xfId="32358" xr:uid="{4D454BC5-0128-402B-83FB-394204272AC8}"/>
    <cellStyle name="Comma 6 4 6" xfId="2164" xr:uid="{48F7877A-21E8-4030-BB5B-C0C457A3055E}"/>
    <cellStyle name="Comma 6 4 6 2" xfId="5967" xr:uid="{BD3F4D9B-7C29-4EAF-A94F-6D5A29BFCE74}"/>
    <cellStyle name="Comma 6 4 6 2 2" xfId="13778" xr:uid="{976D6ED1-716F-4689-AAB8-6940289C8DB7}"/>
    <cellStyle name="Comma 6 4 6 2 2 2" xfId="29189" xr:uid="{EF0A8476-5603-4EE7-B56A-E394C9144F6D}"/>
    <cellStyle name="Comma 6 4 6 2 2 2 2" xfId="60013" xr:uid="{11803448-4732-4CA1-ADB7-4B74BCD9ED7A}"/>
    <cellStyle name="Comma 6 4 6 2 2 3" xfId="44603" xr:uid="{EEA51645-022E-4EE9-9181-2457FD1399B3}"/>
    <cellStyle name="Comma 6 4 6 2 3" xfId="21380" xr:uid="{3CAF4DA6-601C-44CC-821B-25055A413050}"/>
    <cellStyle name="Comma 6 4 6 2 3 2" xfId="52204" xr:uid="{62A53E22-8A90-470E-823C-27D306A12583}"/>
    <cellStyle name="Comma 6 4 6 2 4" xfId="36794" xr:uid="{BD7421BE-3385-4F79-9ECF-8C88C2D7CC5B}"/>
    <cellStyle name="Comma 6 4 6 3" xfId="9975" xr:uid="{C494DC76-2364-451B-BD79-5A14CF187732}"/>
    <cellStyle name="Comma 6 4 6 3 2" xfId="25386" xr:uid="{EACB72C4-6E8F-4290-9FD5-6F36DD5B9D9D}"/>
    <cellStyle name="Comma 6 4 6 3 2 2" xfId="56210" xr:uid="{9E45788E-AF1B-449E-8FC2-E42D789F4803}"/>
    <cellStyle name="Comma 6 4 6 3 3" xfId="40800" xr:uid="{B01C9A6F-C88E-45BA-BAC1-F5F9E2426026}"/>
    <cellStyle name="Comma 6 4 6 4" xfId="17577" xr:uid="{2D1CC767-7E85-42B4-BDD4-9340361DE3F6}"/>
    <cellStyle name="Comma 6 4 6 4 2" xfId="48401" xr:uid="{E7AC0689-5EFC-42F7-AAF7-CB861C8B3AEF}"/>
    <cellStyle name="Comma 6 4 6 5" xfId="32991" xr:uid="{DC2EE67B-67D3-4444-A5E4-DF24428D76A7}"/>
    <cellStyle name="Comma 6 4 7" xfId="4068" xr:uid="{2FCB1327-9E17-4F35-ACDA-5ACDFB81E834}"/>
    <cellStyle name="Comma 6 4 7 2" xfId="11879" xr:uid="{BBF3E49E-4401-4A26-AC65-D319E0CFA56D}"/>
    <cellStyle name="Comma 6 4 7 2 2" xfId="27290" xr:uid="{653054B4-F9FA-4965-B34C-4E7DF9508528}"/>
    <cellStyle name="Comma 6 4 7 2 2 2" xfId="58114" xr:uid="{D89C4C02-C67B-4E99-8BA2-6D07A4225A88}"/>
    <cellStyle name="Comma 6 4 7 2 3" xfId="42704" xr:uid="{E986028C-7709-4917-BE2C-82DA0740B5E5}"/>
    <cellStyle name="Comma 6 4 7 3" xfId="19481" xr:uid="{D1C4B20E-0B42-4390-A75A-EE4ED6C8FFE6}"/>
    <cellStyle name="Comma 6 4 7 3 2" xfId="50305" xr:uid="{E364CE19-9F33-4120-8A8C-7F2E230E8F5D}"/>
    <cellStyle name="Comma 6 4 7 4" xfId="34895" xr:uid="{9FC2821F-D7C8-4183-8D0B-7D445E94D6C7}"/>
    <cellStyle name="Comma 6 4 8" xfId="8076" xr:uid="{FCEFAA27-4763-4EF2-8939-F20ED8F29B9E}"/>
    <cellStyle name="Comma 6 4 8 2" xfId="23487" xr:uid="{82F27677-1071-4FF0-95C9-B51476DBD194}"/>
    <cellStyle name="Comma 6 4 8 2 2" xfId="54311" xr:uid="{FCB9EBBF-7AEA-4FDF-A6B4-702363D80381}"/>
    <cellStyle name="Comma 6 4 8 3" xfId="38901" xr:uid="{2B4E2385-0C7E-4856-8487-B161B8908B74}"/>
    <cellStyle name="Comma 6 4 9" xfId="7867" xr:uid="{9A4C5487-464E-482C-909F-E89CB053DD83}"/>
    <cellStyle name="Comma 6 4 9 2" xfId="23278" xr:uid="{D1A3F39F-595C-407D-9D98-8F8738FD0C22}"/>
    <cellStyle name="Comma 6 4 9 2 2" xfId="54102" xr:uid="{61E90BF6-8797-4F8F-A4C4-AC483DF30528}"/>
    <cellStyle name="Comma 6 4 9 3" xfId="38692" xr:uid="{9A2F39A6-87DD-4A53-9239-BF1D7FC13657}"/>
    <cellStyle name="Comma 6 5" xfId="176" xr:uid="{5702638C-A463-4A58-BCAF-DF3ACE591028}"/>
    <cellStyle name="Comma 6 5 10" xfId="15598" xr:uid="{F5326E7E-F4B6-4171-8525-2927C9067B03}"/>
    <cellStyle name="Comma 6 5 10 2" xfId="46422" xr:uid="{B2C03DF0-C26C-42B2-A67D-B417ABADEC35}"/>
    <cellStyle name="Comma 6 5 11" xfId="31012" xr:uid="{5B9C122B-0FEE-44B7-BFDC-8E3D6B56B8F9}"/>
    <cellStyle name="Comma 6 5 2" xfId="607" xr:uid="{C0CBE3A9-D0F6-485E-AEE6-D7C143A30E69}"/>
    <cellStyle name="Comma 6 5 2 2" xfId="1240" xr:uid="{676209BA-1AEB-45B1-82CB-4D58C844BE68}"/>
    <cellStyle name="Comma 6 5 2 2 2" xfId="3139" xr:uid="{4CA56902-0683-4A71-8790-A100652B9EE4}"/>
    <cellStyle name="Comma 6 5 2 2 2 2" xfId="6942" xr:uid="{61C77AB7-8904-473F-8B49-F7A974DCF3D1}"/>
    <cellStyle name="Comma 6 5 2 2 2 2 2" xfId="14753" xr:uid="{EEE1FD8F-3032-41D2-8818-ACB05245B3CA}"/>
    <cellStyle name="Comma 6 5 2 2 2 2 2 2" xfId="30164" xr:uid="{AD7DA4FF-F7BB-470C-BC13-6614345157BC}"/>
    <cellStyle name="Comma 6 5 2 2 2 2 2 2 2" xfId="60988" xr:uid="{F3459490-4509-4380-AF4A-5614445B1C83}"/>
    <cellStyle name="Comma 6 5 2 2 2 2 2 3" xfId="45578" xr:uid="{5D04BE7F-3BC1-4DEE-9B3D-52D96689026E}"/>
    <cellStyle name="Comma 6 5 2 2 2 2 3" xfId="22355" xr:uid="{EA092124-FE65-468C-BB80-63FC24B9DC22}"/>
    <cellStyle name="Comma 6 5 2 2 2 2 3 2" xfId="53179" xr:uid="{BC658914-35EF-4804-84AD-73E7EC75E528}"/>
    <cellStyle name="Comma 6 5 2 2 2 2 4" xfId="37769" xr:uid="{35620E83-85E7-407E-B02F-F40E0C79E5BD}"/>
    <cellStyle name="Comma 6 5 2 2 2 3" xfId="10950" xr:uid="{CB50AF5E-5255-4362-8733-C6E93256EF2A}"/>
    <cellStyle name="Comma 6 5 2 2 2 3 2" xfId="26361" xr:uid="{0DB24A13-5F90-4F05-8DFA-5B26BEADB99B}"/>
    <cellStyle name="Comma 6 5 2 2 2 3 2 2" xfId="57185" xr:uid="{92B27344-7830-4E3F-A82C-A878AF9EDEDD}"/>
    <cellStyle name="Comma 6 5 2 2 2 3 3" xfId="41775" xr:uid="{36E2950E-A31D-49F6-971E-415AF319D186}"/>
    <cellStyle name="Comma 6 5 2 2 2 4" xfId="18552" xr:uid="{1083F7E6-459E-4BC5-B983-523BDCE4FF2A}"/>
    <cellStyle name="Comma 6 5 2 2 2 4 2" xfId="49376" xr:uid="{A091E95A-B74F-420F-A0A0-074E430D7DA7}"/>
    <cellStyle name="Comma 6 5 2 2 2 5" xfId="33966" xr:uid="{AC9C210A-7176-4F5F-8E24-9B2F6D9482F8}"/>
    <cellStyle name="Comma 6 5 2 2 3" xfId="5043" xr:uid="{85A6DE4D-5C47-4803-B717-3277C96A503B}"/>
    <cellStyle name="Comma 6 5 2 2 3 2" xfId="12854" xr:uid="{6C0BDE5A-9EF7-4B11-8B4E-B3C1D5BAB487}"/>
    <cellStyle name="Comma 6 5 2 2 3 2 2" xfId="28265" xr:uid="{7A6318BD-EB52-4BC7-AD5F-000DA6B263B0}"/>
    <cellStyle name="Comma 6 5 2 2 3 2 2 2" xfId="59089" xr:uid="{4A3ADD68-062D-4A85-9E0E-700D38393DEF}"/>
    <cellStyle name="Comma 6 5 2 2 3 2 3" xfId="43679" xr:uid="{4A6A70C3-0407-4E22-B297-7824F1606A1B}"/>
    <cellStyle name="Comma 6 5 2 2 3 3" xfId="20456" xr:uid="{AC47EC15-53DC-4F6A-8D90-788E1233536B}"/>
    <cellStyle name="Comma 6 5 2 2 3 3 2" xfId="51280" xr:uid="{F823B3F5-32E9-4755-80FA-C5391EF4D6A2}"/>
    <cellStyle name="Comma 6 5 2 2 3 4" xfId="35870" xr:uid="{A5645169-ED24-4A76-9D83-87F737D55C07}"/>
    <cellStyle name="Comma 6 5 2 2 4" xfId="9051" xr:uid="{76B7A1EE-30F9-4451-B7D1-4F888711565F}"/>
    <cellStyle name="Comma 6 5 2 2 4 2" xfId="24462" xr:uid="{2ADE3964-1B62-4859-9F3D-3C2F73FDBE1D}"/>
    <cellStyle name="Comma 6 5 2 2 4 2 2" xfId="55286" xr:uid="{FC297794-794A-4FB1-8219-D0833A09ADC0}"/>
    <cellStyle name="Comma 6 5 2 2 4 3" xfId="39876" xr:uid="{30F9F279-A151-43EF-8426-E104AA02A58C}"/>
    <cellStyle name="Comma 6 5 2 2 5" xfId="16653" xr:uid="{F6F20BDB-B844-4753-BE64-76EDEF73CE86}"/>
    <cellStyle name="Comma 6 5 2 2 5 2" xfId="47477" xr:uid="{99CACA9F-7B70-41D2-8227-38DA38BD770E}"/>
    <cellStyle name="Comma 6 5 2 2 6" xfId="32067" xr:uid="{6A7BA1FF-E727-4FE6-9FAE-F36A906CED1A}"/>
    <cellStyle name="Comma 6 5 2 3" xfId="1873" xr:uid="{AB8D3FA5-9062-43D3-85FF-69E3F8C593C1}"/>
    <cellStyle name="Comma 6 5 2 3 2" xfId="3772" xr:uid="{884376C8-055D-49E8-A6CF-E478F739EB66}"/>
    <cellStyle name="Comma 6 5 2 3 2 2" xfId="7575" xr:uid="{38CA17AD-A48D-470F-8AEF-2DE6E7926048}"/>
    <cellStyle name="Comma 6 5 2 3 2 2 2" xfId="15386" xr:uid="{80AC82C2-7BA8-4C33-99DB-78DD48C98BCC}"/>
    <cellStyle name="Comma 6 5 2 3 2 2 2 2" xfId="30797" xr:uid="{1A51E654-99DD-434D-BB46-959972DD3D77}"/>
    <cellStyle name="Comma 6 5 2 3 2 2 2 2 2" xfId="61621" xr:uid="{A1A3266A-E857-4D8C-A341-950360677335}"/>
    <cellStyle name="Comma 6 5 2 3 2 2 2 3" xfId="46211" xr:uid="{C11F85BF-5F39-467F-BFA5-1DB3A58190F4}"/>
    <cellStyle name="Comma 6 5 2 3 2 2 3" xfId="22988" xr:uid="{D53A2EC2-C5BB-4B70-8B5D-2A3454E0A3A5}"/>
    <cellStyle name="Comma 6 5 2 3 2 2 3 2" xfId="53812" xr:uid="{5DEB8F9A-6BFF-42CF-9639-E7CC348E0C56}"/>
    <cellStyle name="Comma 6 5 2 3 2 2 4" xfId="38402" xr:uid="{C0B8E903-6D55-41DC-902D-B3F243899308}"/>
    <cellStyle name="Comma 6 5 2 3 2 3" xfId="11583" xr:uid="{15BD121D-EBE3-4BC7-8C2F-A3099EA13880}"/>
    <cellStyle name="Comma 6 5 2 3 2 3 2" xfId="26994" xr:uid="{D4A16540-B1E7-4EA5-B0AD-97D4D39D62E5}"/>
    <cellStyle name="Comma 6 5 2 3 2 3 2 2" xfId="57818" xr:uid="{E85701FD-16CB-4785-AE8B-CFA2072D26F2}"/>
    <cellStyle name="Comma 6 5 2 3 2 3 3" xfId="42408" xr:uid="{BCD91DA8-C101-4597-B598-B4D1B6A9ADF9}"/>
    <cellStyle name="Comma 6 5 2 3 2 4" xfId="19185" xr:uid="{8898A794-D18E-48C5-B1D1-A385D2BF7B12}"/>
    <cellStyle name="Comma 6 5 2 3 2 4 2" xfId="50009" xr:uid="{1DEBD986-EA39-4055-B65A-1E51BEB5BE6A}"/>
    <cellStyle name="Comma 6 5 2 3 2 5" xfId="34599" xr:uid="{744F147F-6EDB-4D79-86E4-F4F9E9D2ACD8}"/>
    <cellStyle name="Comma 6 5 2 3 3" xfId="5676" xr:uid="{3F34E6ED-5D09-4A41-98FC-DE11A9BDCFEB}"/>
    <cellStyle name="Comma 6 5 2 3 3 2" xfId="13487" xr:uid="{F9CDC3E5-A326-4A40-9F66-1A5F84AC5178}"/>
    <cellStyle name="Comma 6 5 2 3 3 2 2" xfId="28898" xr:uid="{0BDE53BA-5B70-4D6B-BD9C-E62177B45D2D}"/>
    <cellStyle name="Comma 6 5 2 3 3 2 2 2" xfId="59722" xr:uid="{BB019825-80ED-404D-9FCE-D6FD622A8EF1}"/>
    <cellStyle name="Comma 6 5 2 3 3 2 3" xfId="44312" xr:uid="{AACF039F-B0E3-4DF7-8B43-2BA570F7FA4E}"/>
    <cellStyle name="Comma 6 5 2 3 3 3" xfId="21089" xr:uid="{2B42A554-F2C1-43DE-8946-9CD280A79DCD}"/>
    <cellStyle name="Comma 6 5 2 3 3 3 2" xfId="51913" xr:uid="{99BE99A0-82B7-4F3A-B115-AE3770D53769}"/>
    <cellStyle name="Comma 6 5 2 3 3 4" xfId="36503" xr:uid="{A0851053-97DC-46CE-A60B-9F23353B34CA}"/>
    <cellStyle name="Comma 6 5 2 3 4" xfId="9684" xr:uid="{FA143BD4-4A4A-4A72-B43F-F89196BD29BC}"/>
    <cellStyle name="Comma 6 5 2 3 4 2" xfId="25095" xr:uid="{8F23D7FE-299D-4751-93DE-D7976ADF49E8}"/>
    <cellStyle name="Comma 6 5 2 3 4 2 2" xfId="55919" xr:uid="{6500B7AC-6036-433F-8069-BCAE92049B5C}"/>
    <cellStyle name="Comma 6 5 2 3 4 3" xfId="40509" xr:uid="{962FC274-1A17-4336-9A30-994A982D8F57}"/>
    <cellStyle name="Comma 6 5 2 3 5" xfId="17286" xr:uid="{6BADD274-FB14-452B-9398-48508A593FE7}"/>
    <cellStyle name="Comma 6 5 2 3 5 2" xfId="48110" xr:uid="{F47512ED-9514-4A79-B3B4-EEAAA7E6D470}"/>
    <cellStyle name="Comma 6 5 2 3 6" xfId="32700" xr:uid="{ADCC5D5B-8EB7-47B7-BBEF-5E8239E5D67B}"/>
    <cellStyle name="Comma 6 5 2 4" xfId="2506" xr:uid="{A930C166-ADB3-4205-9344-88D3336E7755}"/>
    <cellStyle name="Comma 6 5 2 4 2" xfId="6309" xr:uid="{1E3C44E4-81B2-4851-BFC9-79F1ACF8BFB7}"/>
    <cellStyle name="Comma 6 5 2 4 2 2" xfId="14120" xr:uid="{87D615CF-F911-4B20-BC62-F9C1C4B96B10}"/>
    <cellStyle name="Comma 6 5 2 4 2 2 2" xfId="29531" xr:uid="{25C50A27-510D-4073-9DA9-6E3E87187AF9}"/>
    <cellStyle name="Comma 6 5 2 4 2 2 2 2" xfId="60355" xr:uid="{48798604-422E-4853-8CE2-B74A893D429F}"/>
    <cellStyle name="Comma 6 5 2 4 2 2 3" xfId="44945" xr:uid="{2C6E6938-D1D3-4E5D-99C0-A57EF10A0FA6}"/>
    <cellStyle name="Comma 6 5 2 4 2 3" xfId="21722" xr:uid="{37872608-F9B2-4BE3-B3F8-56D18B9CA78F}"/>
    <cellStyle name="Comma 6 5 2 4 2 3 2" xfId="52546" xr:uid="{46C54841-CA01-4258-AB03-BC926899A3E1}"/>
    <cellStyle name="Comma 6 5 2 4 2 4" xfId="37136" xr:uid="{1491719B-A7D6-4BB0-85BE-39EF437D3330}"/>
    <cellStyle name="Comma 6 5 2 4 3" xfId="10317" xr:uid="{E59DD261-5F80-43AF-BA6B-90FD9B08C652}"/>
    <cellStyle name="Comma 6 5 2 4 3 2" xfId="25728" xr:uid="{DFE4FA84-14E5-4605-B31D-02879E735C78}"/>
    <cellStyle name="Comma 6 5 2 4 3 2 2" xfId="56552" xr:uid="{CF994AAD-2353-4ABC-9928-2E1F3441EC9A}"/>
    <cellStyle name="Comma 6 5 2 4 3 3" xfId="41142" xr:uid="{86A316F0-AD4D-47D9-AB5D-8166ABD51903}"/>
    <cellStyle name="Comma 6 5 2 4 4" xfId="17919" xr:uid="{DCF4F6E2-9795-490D-BB02-C8C689D44E12}"/>
    <cellStyle name="Comma 6 5 2 4 4 2" xfId="48743" xr:uid="{2E61878C-03D9-444B-AA98-73283EB75A83}"/>
    <cellStyle name="Comma 6 5 2 4 5" xfId="33333" xr:uid="{DD1E8DAA-50B6-4D91-9AE0-3FDE3280A575}"/>
    <cellStyle name="Comma 6 5 2 5" xfId="4410" xr:uid="{EB1F49E5-5CFB-40E7-814D-E0F71FB988B1}"/>
    <cellStyle name="Comma 6 5 2 5 2" xfId="12221" xr:uid="{E90BF9CF-1B18-46F3-B1FF-E058D44B68AE}"/>
    <cellStyle name="Comma 6 5 2 5 2 2" xfId="27632" xr:uid="{37B5B094-22AA-4882-8F7A-488F0FC46A25}"/>
    <cellStyle name="Comma 6 5 2 5 2 2 2" xfId="58456" xr:uid="{E50B0CC3-4C6C-4915-AC5F-690E68697353}"/>
    <cellStyle name="Comma 6 5 2 5 2 3" xfId="43046" xr:uid="{08405421-1512-4CF2-B1DE-667524458A6E}"/>
    <cellStyle name="Comma 6 5 2 5 3" xfId="19823" xr:uid="{413AF974-8F2D-434B-90B3-088231FF47C3}"/>
    <cellStyle name="Comma 6 5 2 5 3 2" xfId="50647" xr:uid="{96A6578B-818D-4F16-BC18-B9668E401D7F}"/>
    <cellStyle name="Comma 6 5 2 5 4" xfId="35237" xr:uid="{29053628-DCC2-4242-AC62-7539BEDD6029}"/>
    <cellStyle name="Comma 6 5 2 6" xfId="8418" xr:uid="{EB42F9CC-2370-4F58-B55B-2BBA6C073520}"/>
    <cellStyle name="Comma 6 5 2 6 2" xfId="23829" xr:uid="{DAE57BB3-8B31-4F70-A4D1-9652CA872BD9}"/>
    <cellStyle name="Comma 6 5 2 6 2 2" xfId="54653" xr:uid="{67B7C58F-B869-4EFA-A126-3A6E9F4C930B}"/>
    <cellStyle name="Comma 6 5 2 6 3" xfId="39243" xr:uid="{F5A33165-0E13-4EE3-B7FC-087F692BFE2F}"/>
    <cellStyle name="Comma 6 5 2 7" xfId="16020" xr:uid="{FFEAFC2C-2339-4027-B8A8-FBAE6F2DE572}"/>
    <cellStyle name="Comma 6 5 2 7 2" xfId="46844" xr:uid="{53C30A28-D675-4774-B26E-78127C97236A}"/>
    <cellStyle name="Comma 6 5 2 8" xfId="31434" xr:uid="{0A06702D-819C-4FE1-84FE-BD15D16B6BAA}"/>
    <cellStyle name="Comma 6 5 3" xfId="398" xr:uid="{8FAC77AE-B3F2-4493-8BF8-D1CA35EC2EC9}"/>
    <cellStyle name="Comma 6 5 3 2" xfId="1031" xr:uid="{AB64D45E-DD01-4C68-A41E-F5BB7F60F908}"/>
    <cellStyle name="Comma 6 5 3 2 2" xfId="2930" xr:uid="{4F14A3B9-A52B-4706-9E9A-38A985DA062D}"/>
    <cellStyle name="Comma 6 5 3 2 2 2" xfId="6733" xr:uid="{A0E65654-1F4E-48E0-A0D4-BAD027655586}"/>
    <cellStyle name="Comma 6 5 3 2 2 2 2" xfId="14544" xr:uid="{FE1C8DFA-DBC0-47C9-BEF9-005E6C5CFCD5}"/>
    <cellStyle name="Comma 6 5 3 2 2 2 2 2" xfId="29955" xr:uid="{7488BCDE-289E-4143-A7E8-EC67E96B71FF}"/>
    <cellStyle name="Comma 6 5 3 2 2 2 2 2 2" xfId="60779" xr:uid="{828F691B-A600-41DD-A2A1-9FD64B01A648}"/>
    <cellStyle name="Comma 6 5 3 2 2 2 2 3" xfId="45369" xr:uid="{243CCA17-9BFB-49BB-AA5F-2D093DB0BF97}"/>
    <cellStyle name="Comma 6 5 3 2 2 2 3" xfId="22146" xr:uid="{63CC23A4-7935-4CBD-BB5B-40EF5048B36C}"/>
    <cellStyle name="Comma 6 5 3 2 2 2 3 2" xfId="52970" xr:uid="{00D4D797-C333-4D6A-884D-9C7F1C424FB5}"/>
    <cellStyle name="Comma 6 5 3 2 2 2 4" xfId="37560" xr:uid="{AF438BE1-A0AC-49EA-9BDC-9A2981825E5A}"/>
    <cellStyle name="Comma 6 5 3 2 2 3" xfId="10741" xr:uid="{227C6678-A824-463D-80A6-FA0ABF014B5A}"/>
    <cellStyle name="Comma 6 5 3 2 2 3 2" xfId="26152" xr:uid="{66F7FB40-C8C1-4A45-B3B9-965D13315150}"/>
    <cellStyle name="Comma 6 5 3 2 2 3 2 2" xfId="56976" xr:uid="{FABAB144-1243-43E3-88BE-592C47DF9715}"/>
    <cellStyle name="Comma 6 5 3 2 2 3 3" xfId="41566" xr:uid="{2801AC77-749A-4428-810E-BCED83B473A2}"/>
    <cellStyle name="Comma 6 5 3 2 2 4" xfId="18343" xr:uid="{9FB9BF80-2BE1-4C57-92A0-FB1FE8FBB576}"/>
    <cellStyle name="Comma 6 5 3 2 2 4 2" xfId="49167" xr:uid="{39C04141-894A-4828-BE32-F0CCE2E56364}"/>
    <cellStyle name="Comma 6 5 3 2 2 5" xfId="33757" xr:uid="{5CD1B7F9-2324-4CE2-A976-B66E4E00A40F}"/>
    <cellStyle name="Comma 6 5 3 2 3" xfId="4834" xr:uid="{29F6D04D-3537-4E0B-BF7B-D81BD0BDF66E}"/>
    <cellStyle name="Comma 6 5 3 2 3 2" xfId="12645" xr:uid="{CC2B8ACA-79DA-4572-A426-D2B90A75B756}"/>
    <cellStyle name="Comma 6 5 3 2 3 2 2" xfId="28056" xr:uid="{131D50D4-6D50-4BF3-B6A1-6E4C517C24FF}"/>
    <cellStyle name="Comma 6 5 3 2 3 2 2 2" xfId="58880" xr:uid="{EECCF952-E48D-4A17-A8FD-B3F64755F147}"/>
    <cellStyle name="Comma 6 5 3 2 3 2 3" xfId="43470" xr:uid="{4A90C088-E5AC-4420-BC84-403986BEDF57}"/>
    <cellStyle name="Comma 6 5 3 2 3 3" xfId="20247" xr:uid="{36B9493C-3997-4DF8-B01C-BD506C8B5396}"/>
    <cellStyle name="Comma 6 5 3 2 3 3 2" xfId="51071" xr:uid="{960E20B0-075D-4321-812F-4EB5CF9E3357}"/>
    <cellStyle name="Comma 6 5 3 2 3 4" xfId="35661" xr:uid="{6CE16252-CAF5-4B77-A2D0-E65773820C56}"/>
    <cellStyle name="Comma 6 5 3 2 4" xfId="8842" xr:uid="{A8CC37E8-34FC-467C-B908-08368B3D0246}"/>
    <cellStyle name="Comma 6 5 3 2 4 2" xfId="24253" xr:uid="{C5BC55D8-6B34-4EB5-B71A-521C0E91FD09}"/>
    <cellStyle name="Comma 6 5 3 2 4 2 2" xfId="55077" xr:uid="{CA5A3CB3-17BE-436E-B8E4-983CDB6E42B5}"/>
    <cellStyle name="Comma 6 5 3 2 4 3" xfId="39667" xr:uid="{5D817D99-4A9A-4A83-92F5-A46E3C5A7633}"/>
    <cellStyle name="Comma 6 5 3 2 5" xfId="16444" xr:uid="{0830E4D3-9984-4A90-B132-594D8544E641}"/>
    <cellStyle name="Comma 6 5 3 2 5 2" xfId="47268" xr:uid="{9F7424EB-BDD8-43A4-A94C-20C687ACE3C4}"/>
    <cellStyle name="Comma 6 5 3 2 6" xfId="31858" xr:uid="{BED75BEC-FCF8-463F-B429-6D9A290561F5}"/>
    <cellStyle name="Comma 6 5 3 3" xfId="1664" xr:uid="{164A5495-28DA-4B3A-B5FD-2497069C890A}"/>
    <cellStyle name="Comma 6 5 3 3 2" xfId="3563" xr:uid="{242FDE74-3953-4A3A-8417-FE3956083BDF}"/>
    <cellStyle name="Comma 6 5 3 3 2 2" xfId="7366" xr:uid="{C9207FEE-511C-437E-B4B1-71311B4D11A3}"/>
    <cellStyle name="Comma 6 5 3 3 2 2 2" xfId="15177" xr:uid="{9BAD534B-3846-4C01-9837-B0216857F4CE}"/>
    <cellStyle name="Comma 6 5 3 3 2 2 2 2" xfId="30588" xr:uid="{D9F197CF-CFE0-4359-BD1A-D7F151F82951}"/>
    <cellStyle name="Comma 6 5 3 3 2 2 2 2 2" xfId="61412" xr:uid="{D02F5D1D-D1B2-45E4-92A3-156CD35E024F}"/>
    <cellStyle name="Comma 6 5 3 3 2 2 2 3" xfId="46002" xr:uid="{2B1A4BAF-311F-49B8-B26D-3D090286FBBC}"/>
    <cellStyle name="Comma 6 5 3 3 2 2 3" xfId="22779" xr:uid="{27F2D677-9DB6-4546-91FE-08FD9C65E227}"/>
    <cellStyle name="Comma 6 5 3 3 2 2 3 2" xfId="53603" xr:uid="{5B75878F-E359-4703-A9A1-7EDA491D36AE}"/>
    <cellStyle name="Comma 6 5 3 3 2 2 4" xfId="38193" xr:uid="{743B0950-E3E2-4822-9356-B09A10313F52}"/>
    <cellStyle name="Comma 6 5 3 3 2 3" xfId="11374" xr:uid="{B2B5126F-BA66-4A35-B3EF-086A5ACD60DB}"/>
    <cellStyle name="Comma 6 5 3 3 2 3 2" xfId="26785" xr:uid="{F5301625-8AED-4776-92FB-52CF689CC688}"/>
    <cellStyle name="Comma 6 5 3 3 2 3 2 2" xfId="57609" xr:uid="{54441C2F-5494-40BD-B22D-58FD31271263}"/>
    <cellStyle name="Comma 6 5 3 3 2 3 3" xfId="42199" xr:uid="{FB8B34FC-1E7E-4252-88B0-C214FF0E6A98}"/>
    <cellStyle name="Comma 6 5 3 3 2 4" xfId="18976" xr:uid="{36D09438-CED9-48CA-B38D-A1F596A7E4B9}"/>
    <cellStyle name="Comma 6 5 3 3 2 4 2" xfId="49800" xr:uid="{01655FCC-0591-441E-A169-9F9F675AD8F4}"/>
    <cellStyle name="Comma 6 5 3 3 2 5" xfId="34390" xr:uid="{32E56248-A730-4D44-BCC7-5037C6FFF05E}"/>
    <cellStyle name="Comma 6 5 3 3 3" xfId="5467" xr:uid="{FA3A766F-1F34-40DC-9FD2-493550B1E9F5}"/>
    <cellStyle name="Comma 6 5 3 3 3 2" xfId="13278" xr:uid="{C30A1DC3-C563-4074-B88C-83E96EF1BF75}"/>
    <cellStyle name="Comma 6 5 3 3 3 2 2" xfId="28689" xr:uid="{913C6A53-5E31-4115-AFC0-7CB6D600234D}"/>
    <cellStyle name="Comma 6 5 3 3 3 2 2 2" xfId="59513" xr:uid="{BE73F7EC-15F3-4F6C-BDAF-3768F74B311F}"/>
    <cellStyle name="Comma 6 5 3 3 3 2 3" xfId="44103" xr:uid="{50B24AA8-619B-4863-8B2C-A5A22083B1AD}"/>
    <cellStyle name="Comma 6 5 3 3 3 3" xfId="20880" xr:uid="{E40701DC-60F7-4A8A-8502-474E82BBC2A7}"/>
    <cellStyle name="Comma 6 5 3 3 3 3 2" xfId="51704" xr:uid="{1C162AB7-4A4F-413C-8D8B-5E5679ED2D1B}"/>
    <cellStyle name="Comma 6 5 3 3 3 4" xfId="36294" xr:uid="{E390E0A8-4837-4E6C-B617-D289DCC0678E}"/>
    <cellStyle name="Comma 6 5 3 3 4" xfId="9475" xr:uid="{3AE29A69-6E4E-466A-B0E3-F70ACC429BBA}"/>
    <cellStyle name="Comma 6 5 3 3 4 2" xfId="24886" xr:uid="{110FDF6C-FC91-4A84-B37F-703C7CB3FE39}"/>
    <cellStyle name="Comma 6 5 3 3 4 2 2" xfId="55710" xr:uid="{71DF5F76-561C-4092-941E-6ADAEDE8242E}"/>
    <cellStyle name="Comma 6 5 3 3 4 3" xfId="40300" xr:uid="{BBD94DA9-EB37-445E-AFC1-6CB71D516B29}"/>
    <cellStyle name="Comma 6 5 3 3 5" xfId="17077" xr:uid="{F33A0569-FDA1-40F5-9423-333D7F546D66}"/>
    <cellStyle name="Comma 6 5 3 3 5 2" xfId="47901" xr:uid="{3381F6AE-CE5F-4819-9DAE-26779A907777}"/>
    <cellStyle name="Comma 6 5 3 3 6" xfId="32491" xr:uid="{3CDA3157-79FE-43DC-BFE8-DB246151533D}"/>
    <cellStyle name="Comma 6 5 3 4" xfId="2297" xr:uid="{C338064E-984E-4FBF-B2D3-75DDF4470E65}"/>
    <cellStyle name="Comma 6 5 3 4 2" xfId="6100" xr:uid="{3058C721-DE1C-4C4D-B43E-5536361EE794}"/>
    <cellStyle name="Comma 6 5 3 4 2 2" xfId="13911" xr:uid="{4F6539E2-F593-4646-A336-F54FB6DCBB5B}"/>
    <cellStyle name="Comma 6 5 3 4 2 2 2" xfId="29322" xr:uid="{40045582-AE7C-48EC-9C03-82FC007ED115}"/>
    <cellStyle name="Comma 6 5 3 4 2 2 2 2" xfId="60146" xr:uid="{97A56BE4-4058-4698-B2C5-C7D05C5B7025}"/>
    <cellStyle name="Comma 6 5 3 4 2 2 3" xfId="44736" xr:uid="{9AEC9C13-E436-4252-9FA7-0B3512333533}"/>
    <cellStyle name="Comma 6 5 3 4 2 3" xfId="21513" xr:uid="{9342FFAF-E523-40B6-B066-E69EB549149E}"/>
    <cellStyle name="Comma 6 5 3 4 2 3 2" xfId="52337" xr:uid="{32527F2F-F13E-4510-BD06-50E514E2CAED}"/>
    <cellStyle name="Comma 6 5 3 4 2 4" xfId="36927" xr:uid="{0960BD0A-8BFB-42D2-9D5F-F0D74252AF82}"/>
    <cellStyle name="Comma 6 5 3 4 3" xfId="10108" xr:uid="{7A72CBE5-E98C-48F3-8C1A-32EBD7BA4805}"/>
    <cellStyle name="Comma 6 5 3 4 3 2" xfId="25519" xr:uid="{2E97BD3B-CC4E-406B-8A58-D205D6195363}"/>
    <cellStyle name="Comma 6 5 3 4 3 2 2" xfId="56343" xr:uid="{E15310D0-9FA6-4ECE-BEBD-EC4BF0DF4A48}"/>
    <cellStyle name="Comma 6 5 3 4 3 3" xfId="40933" xr:uid="{CADF48AE-2456-474E-A0D6-A7EE0B23C7C8}"/>
    <cellStyle name="Comma 6 5 3 4 4" xfId="17710" xr:uid="{72B7B536-7775-4708-BD9C-F45F98831AD8}"/>
    <cellStyle name="Comma 6 5 3 4 4 2" xfId="48534" xr:uid="{6C4D40FB-2F39-40A7-8621-E3CE41CB1472}"/>
    <cellStyle name="Comma 6 5 3 4 5" xfId="33124" xr:uid="{97528159-7B45-4CFA-9FA0-18D2BD70EE0C}"/>
    <cellStyle name="Comma 6 5 3 5" xfId="4201" xr:uid="{419B12E4-BE53-44E6-9114-0EF7D83FBC90}"/>
    <cellStyle name="Comma 6 5 3 5 2" xfId="12012" xr:uid="{3859DEFC-4912-4A97-975D-A2DAC5FF7B9F}"/>
    <cellStyle name="Comma 6 5 3 5 2 2" xfId="27423" xr:uid="{4C7BD3BA-03B5-4092-9B8A-2D7BC0F773B3}"/>
    <cellStyle name="Comma 6 5 3 5 2 2 2" xfId="58247" xr:uid="{EC2136E0-7395-4141-9161-2695CAE3B591}"/>
    <cellStyle name="Comma 6 5 3 5 2 3" xfId="42837" xr:uid="{6C29A945-1502-44CF-8FA8-BA460DE3AA2C}"/>
    <cellStyle name="Comma 6 5 3 5 3" xfId="19614" xr:uid="{E877CCF5-686E-41EE-8448-4D83E4CEB6E2}"/>
    <cellStyle name="Comma 6 5 3 5 3 2" xfId="50438" xr:uid="{6D029F11-E449-4518-988D-F32FB1ADDC58}"/>
    <cellStyle name="Comma 6 5 3 5 4" xfId="35028" xr:uid="{A46762F6-B435-4625-B1A4-D1A103FCDC18}"/>
    <cellStyle name="Comma 6 5 3 6" xfId="8209" xr:uid="{D34DEF90-297E-4613-88C4-17217A3AF873}"/>
    <cellStyle name="Comma 6 5 3 6 2" xfId="23620" xr:uid="{BB95326A-852D-417A-8F37-4010F093B001}"/>
    <cellStyle name="Comma 6 5 3 6 2 2" xfId="54444" xr:uid="{C634795D-C300-440C-AC29-EA94C5A19857}"/>
    <cellStyle name="Comma 6 5 3 6 3" xfId="39034" xr:uid="{0EC7AE7C-D5ED-476D-80DC-E4ECB299DBF0}"/>
    <cellStyle name="Comma 6 5 3 7" xfId="15811" xr:uid="{654B4883-B23C-4489-B188-1A9791ACBAF8}"/>
    <cellStyle name="Comma 6 5 3 7 2" xfId="46635" xr:uid="{4998AE7B-E079-418C-8C34-97CE51104FD1}"/>
    <cellStyle name="Comma 6 5 3 8" xfId="31225" xr:uid="{977FF9AD-8DCB-4C67-8007-7B5556DC78DF}"/>
    <cellStyle name="Comma 6 5 4" xfId="818" xr:uid="{32732F34-95BD-4F4C-901A-3178A377F779}"/>
    <cellStyle name="Comma 6 5 4 2" xfId="2717" xr:uid="{D63C2B68-1741-4819-A0E0-8F6168AB6943}"/>
    <cellStyle name="Comma 6 5 4 2 2" xfId="6520" xr:uid="{9885DA5C-2E91-4CE8-9070-41C1A9DB2E80}"/>
    <cellStyle name="Comma 6 5 4 2 2 2" xfId="14331" xr:uid="{B19AD78E-A81E-4141-9583-D72010CEAB79}"/>
    <cellStyle name="Comma 6 5 4 2 2 2 2" xfId="29742" xr:uid="{941FFBFE-EDAE-4FCB-9174-73D13D9C041A}"/>
    <cellStyle name="Comma 6 5 4 2 2 2 2 2" xfId="60566" xr:uid="{8E368029-EA1E-4B7C-8FEA-B7C19AC73932}"/>
    <cellStyle name="Comma 6 5 4 2 2 2 3" xfId="45156" xr:uid="{CAC012E2-D506-40BB-A956-369BAC305EDB}"/>
    <cellStyle name="Comma 6 5 4 2 2 3" xfId="21933" xr:uid="{CDC67A30-DFB4-4F82-A0E8-F4B92B9D82A0}"/>
    <cellStyle name="Comma 6 5 4 2 2 3 2" xfId="52757" xr:uid="{D8FD212C-C18F-4D99-B3CC-A1241712FF01}"/>
    <cellStyle name="Comma 6 5 4 2 2 4" xfId="37347" xr:uid="{AA18A036-EFD8-4BF9-B552-C2E884C63615}"/>
    <cellStyle name="Comma 6 5 4 2 3" xfId="10528" xr:uid="{B0B5588B-CB58-4272-A345-27D8D86E87FD}"/>
    <cellStyle name="Comma 6 5 4 2 3 2" xfId="25939" xr:uid="{7531B0B0-89F4-4EF1-83CE-584AEEC99BBE}"/>
    <cellStyle name="Comma 6 5 4 2 3 2 2" xfId="56763" xr:uid="{999BC47D-2300-4DC6-BD6A-F48C884878B4}"/>
    <cellStyle name="Comma 6 5 4 2 3 3" xfId="41353" xr:uid="{62432A4E-E128-4BC0-B330-ABB1E9D4DD55}"/>
    <cellStyle name="Comma 6 5 4 2 4" xfId="18130" xr:uid="{AB173E08-D46D-4B5E-BBFA-7BDDD8A4EC91}"/>
    <cellStyle name="Comma 6 5 4 2 4 2" xfId="48954" xr:uid="{2768598B-DEEB-4548-8AC8-A90EAFED2166}"/>
    <cellStyle name="Comma 6 5 4 2 5" xfId="33544" xr:uid="{DF9E4520-B057-4C35-A337-17112E4EFCD0}"/>
    <cellStyle name="Comma 6 5 4 3" xfId="4621" xr:uid="{FBE4CD3C-7375-49F7-BDB1-F2D343E60FA8}"/>
    <cellStyle name="Comma 6 5 4 3 2" xfId="12432" xr:uid="{95C4B456-D64B-44EA-B11B-2236C796331B}"/>
    <cellStyle name="Comma 6 5 4 3 2 2" xfId="27843" xr:uid="{F5549C39-271F-4D92-9663-A9EF1A9FAF4C}"/>
    <cellStyle name="Comma 6 5 4 3 2 2 2" xfId="58667" xr:uid="{5A05C006-5B65-4EB1-A10C-091DB7C0DDAC}"/>
    <cellStyle name="Comma 6 5 4 3 2 3" xfId="43257" xr:uid="{47542A9F-C89C-49AF-92C7-E3449A497845}"/>
    <cellStyle name="Comma 6 5 4 3 3" xfId="20034" xr:uid="{99AC8D55-E74C-4C35-9D6B-739A13CCFA18}"/>
    <cellStyle name="Comma 6 5 4 3 3 2" xfId="50858" xr:uid="{237B8FD5-701A-4A74-B432-26F2FC8F2D3E}"/>
    <cellStyle name="Comma 6 5 4 3 4" xfId="35448" xr:uid="{F9298FCE-9F0F-43BA-82D5-046760FEC95B}"/>
    <cellStyle name="Comma 6 5 4 4" xfId="8629" xr:uid="{B1D73174-0AAC-43B9-B737-C8B2B5F190A9}"/>
    <cellStyle name="Comma 6 5 4 4 2" xfId="24040" xr:uid="{7018126A-50E2-4FE2-8467-CB951CDE5883}"/>
    <cellStyle name="Comma 6 5 4 4 2 2" xfId="54864" xr:uid="{98CB1AB4-BA2F-478B-8CB3-871C2C148996}"/>
    <cellStyle name="Comma 6 5 4 4 3" xfId="39454" xr:uid="{3D10178B-3441-4048-BAFF-73892E0AE802}"/>
    <cellStyle name="Comma 6 5 4 5" xfId="16231" xr:uid="{ED9F3FA3-A4B7-4BF4-B4D4-B3BE77AF9AA5}"/>
    <cellStyle name="Comma 6 5 4 5 2" xfId="47055" xr:uid="{B6090809-C6C5-4683-BA94-F04698CBCC47}"/>
    <cellStyle name="Comma 6 5 4 6" xfId="31645" xr:uid="{D6F21150-C237-41CD-A8FD-8F9FC7B5ED8F}"/>
    <cellStyle name="Comma 6 5 5" xfId="1451" xr:uid="{B4ADF4B9-169F-463A-B31F-56F299692682}"/>
    <cellStyle name="Comma 6 5 5 2" xfId="3350" xr:uid="{91C6E418-76C0-406F-B264-1A6BDE879C09}"/>
    <cellStyle name="Comma 6 5 5 2 2" xfId="7153" xr:uid="{9D9CECBA-0831-4EF0-9951-D7ED200AC76C}"/>
    <cellStyle name="Comma 6 5 5 2 2 2" xfId="14964" xr:uid="{0AB6DE7E-3B8E-41C8-A67D-9618DEE42C12}"/>
    <cellStyle name="Comma 6 5 5 2 2 2 2" xfId="30375" xr:uid="{4E6DFB8C-34D5-4F16-95E6-74B2F807A3A2}"/>
    <cellStyle name="Comma 6 5 5 2 2 2 2 2" xfId="61199" xr:uid="{6021432A-47B4-498E-84E9-69333CF3D482}"/>
    <cellStyle name="Comma 6 5 5 2 2 2 3" xfId="45789" xr:uid="{4031EAFB-B3C3-4DB6-8332-3CB4785993A1}"/>
    <cellStyle name="Comma 6 5 5 2 2 3" xfId="22566" xr:uid="{1E74AE5D-A817-4D5E-81D3-6714DC385F72}"/>
    <cellStyle name="Comma 6 5 5 2 2 3 2" xfId="53390" xr:uid="{4853DC5B-EF6E-48D9-8FEE-0813E35E8046}"/>
    <cellStyle name="Comma 6 5 5 2 2 4" xfId="37980" xr:uid="{71CE437C-6244-4036-B3DC-1D67AD90A565}"/>
    <cellStyle name="Comma 6 5 5 2 3" xfId="11161" xr:uid="{A5407A11-3FA6-4FCE-9BEB-1E60E376984E}"/>
    <cellStyle name="Comma 6 5 5 2 3 2" xfId="26572" xr:uid="{20274F6C-19A5-42EF-9A91-8252906AD8F6}"/>
    <cellStyle name="Comma 6 5 5 2 3 2 2" xfId="57396" xr:uid="{0E040D09-5F5E-484C-9597-1D94991C5700}"/>
    <cellStyle name="Comma 6 5 5 2 3 3" xfId="41986" xr:uid="{65127E42-FD0C-4508-86DA-933325B5CCFA}"/>
    <cellStyle name="Comma 6 5 5 2 4" xfId="18763" xr:uid="{B7AC0ECC-ADEB-4B17-B4FB-95D4D2536467}"/>
    <cellStyle name="Comma 6 5 5 2 4 2" xfId="49587" xr:uid="{22BE1CEC-C74D-49FF-BC56-35312AF3520C}"/>
    <cellStyle name="Comma 6 5 5 2 5" xfId="34177" xr:uid="{2E505E78-5C0B-42AD-ABB2-63291B3033A3}"/>
    <cellStyle name="Comma 6 5 5 3" xfId="5254" xr:uid="{F2FF1B69-9A8C-4743-B6CD-EF28B8E276F7}"/>
    <cellStyle name="Comma 6 5 5 3 2" xfId="13065" xr:uid="{294082AF-2250-422C-A11B-9DC401F75558}"/>
    <cellStyle name="Comma 6 5 5 3 2 2" xfId="28476" xr:uid="{4AD9FCC7-500A-4953-BF81-3F8DC75571EF}"/>
    <cellStyle name="Comma 6 5 5 3 2 2 2" xfId="59300" xr:uid="{A10E053B-014F-4871-853E-1E4E9CC526CB}"/>
    <cellStyle name="Comma 6 5 5 3 2 3" xfId="43890" xr:uid="{A03511D5-D58A-47B3-93D9-21DA4FECD0AE}"/>
    <cellStyle name="Comma 6 5 5 3 3" xfId="20667" xr:uid="{CB9477A3-8526-455C-95D4-AE36D452FDA4}"/>
    <cellStyle name="Comma 6 5 5 3 3 2" xfId="51491" xr:uid="{B80E526D-26A8-4669-9654-97C7B08E198A}"/>
    <cellStyle name="Comma 6 5 5 3 4" xfId="36081" xr:uid="{4B692EB8-580A-4BD3-A61E-C5CAC1FD4669}"/>
    <cellStyle name="Comma 6 5 5 4" xfId="9262" xr:uid="{15041520-1AFB-4848-BF27-9DE695B4313C}"/>
    <cellStyle name="Comma 6 5 5 4 2" xfId="24673" xr:uid="{FA806D62-B91E-471A-BC66-616993878231}"/>
    <cellStyle name="Comma 6 5 5 4 2 2" xfId="55497" xr:uid="{B559FE47-78E1-4355-BCA8-D95B47882260}"/>
    <cellStyle name="Comma 6 5 5 4 3" xfId="40087" xr:uid="{AB530F02-FA73-4723-8FDB-E9FA6ED10AA6}"/>
    <cellStyle name="Comma 6 5 5 5" xfId="16864" xr:uid="{FB9E25DC-B4EA-496E-BDAB-C2D289DFDA29}"/>
    <cellStyle name="Comma 6 5 5 5 2" xfId="47688" xr:uid="{3564DF86-A5EF-4C2A-8122-777BD54BB1A6}"/>
    <cellStyle name="Comma 6 5 5 6" xfId="32278" xr:uid="{B3CADBF5-ADFB-4DB0-8D68-CB7B6885A2F0}"/>
    <cellStyle name="Comma 6 5 6" xfId="2084" xr:uid="{C8A25434-4566-4D67-9C34-74A62C85BBC8}"/>
    <cellStyle name="Comma 6 5 6 2" xfId="5887" xr:uid="{68C41AD4-6786-4731-8F97-E31300BDEC5E}"/>
    <cellStyle name="Comma 6 5 6 2 2" xfId="13698" xr:uid="{7FB3DEFB-53A5-4072-887C-5CF96B78333A}"/>
    <cellStyle name="Comma 6 5 6 2 2 2" xfId="29109" xr:uid="{0BE7A578-E749-4AC4-B92B-AB67FCBEAD93}"/>
    <cellStyle name="Comma 6 5 6 2 2 2 2" xfId="59933" xr:uid="{5BD36468-5255-47B3-88BC-C71453B46EB2}"/>
    <cellStyle name="Comma 6 5 6 2 2 3" xfId="44523" xr:uid="{D83C0ED5-60F1-4F33-91E5-AB7CFB6BA84E}"/>
    <cellStyle name="Comma 6 5 6 2 3" xfId="21300" xr:uid="{8B819C1E-F972-4F2A-AE1C-085D57D48EFF}"/>
    <cellStyle name="Comma 6 5 6 2 3 2" xfId="52124" xr:uid="{04E747EC-37B3-49FF-A5FF-85D6D11067DD}"/>
    <cellStyle name="Comma 6 5 6 2 4" xfId="36714" xr:uid="{433048C2-A8E5-4A68-AB4E-A8A5347D7357}"/>
    <cellStyle name="Comma 6 5 6 3" xfId="9895" xr:uid="{42BA3419-6E86-4A1F-9733-F211EDBCFF80}"/>
    <cellStyle name="Comma 6 5 6 3 2" xfId="25306" xr:uid="{DD740B83-D035-44BB-9C95-06D59B13E00C}"/>
    <cellStyle name="Comma 6 5 6 3 2 2" xfId="56130" xr:uid="{90FA412F-DF52-433C-91C4-F1858EB9D11C}"/>
    <cellStyle name="Comma 6 5 6 3 3" xfId="40720" xr:uid="{3AF694D2-F702-40F9-B2E1-C0BD02FCAFC2}"/>
    <cellStyle name="Comma 6 5 6 4" xfId="17497" xr:uid="{968907B4-46C8-4F05-AD06-99DFF1B2B813}"/>
    <cellStyle name="Comma 6 5 6 4 2" xfId="48321" xr:uid="{5AF3BB43-C066-4175-B1BB-034A9559B6EF}"/>
    <cellStyle name="Comma 6 5 6 5" xfId="32911" xr:uid="{560A206F-5383-4AB7-B158-12E05ECE1FC1}"/>
    <cellStyle name="Comma 6 5 7" xfId="3988" xr:uid="{7C62ABEA-8355-45CF-92A3-77DC4578D7A3}"/>
    <cellStyle name="Comma 6 5 7 2" xfId="11799" xr:uid="{B1BDD134-C0CE-4A87-AA39-9558779F39D0}"/>
    <cellStyle name="Comma 6 5 7 2 2" xfId="27210" xr:uid="{16145AC9-3075-4065-B667-FEB18A2BE1B9}"/>
    <cellStyle name="Comma 6 5 7 2 2 2" xfId="58034" xr:uid="{7CE4411B-D6EC-432F-8223-F4A1156ACDBB}"/>
    <cellStyle name="Comma 6 5 7 2 3" xfId="42624" xr:uid="{1D73B4B6-7ABE-4B19-AF83-26F1BF995805}"/>
    <cellStyle name="Comma 6 5 7 3" xfId="19401" xr:uid="{4451E657-AAD1-4B76-9E94-FA3A195C6A6A}"/>
    <cellStyle name="Comma 6 5 7 3 2" xfId="50225" xr:uid="{6898D065-3CD3-4898-A1AE-715AD61563CD}"/>
    <cellStyle name="Comma 6 5 7 4" xfId="34815" xr:uid="{823073B5-C3C9-4DB9-A1D8-A5FD4D0CC83A}"/>
    <cellStyle name="Comma 6 5 8" xfId="7996" xr:uid="{A3DA3653-748C-4C08-AE17-7269473E8C6D}"/>
    <cellStyle name="Comma 6 5 8 2" xfId="23407" xr:uid="{9C5CA508-766F-4F40-80F5-1421336F01AF}"/>
    <cellStyle name="Comma 6 5 8 2 2" xfId="54231" xr:uid="{717F321C-B86B-473D-85FB-33DEB1232CA8}"/>
    <cellStyle name="Comma 6 5 8 3" xfId="38821" xr:uid="{6F198ACC-AE13-4BB2-97D4-01ADC5CEFA25}"/>
    <cellStyle name="Comma 6 5 9" xfId="7787" xr:uid="{D4740535-CD27-4F1F-8A15-7469B6339F2C}"/>
    <cellStyle name="Comma 6 5 9 2" xfId="23198" xr:uid="{846C033F-5CEB-427C-AFC2-60C9B2148AAD}"/>
    <cellStyle name="Comma 6 5 9 2 2" xfId="54022" xr:uid="{C933434B-3426-4B47-9985-989C8E40838B}"/>
    <cellStyle name="Comma 6 5 9 3" xfId="38612" xr:uid="{0A7EC3A7-B19E-44D3-8921-7D39311935F0}"/>
    <cellStyle name="Comma 6 6" xfId="562" xr:uid="{9965FFE9-3DA4-422B-B461-E113A7091A2B}"/>
    <cellStyle name="Comma 6 6 2" xfId="1195" xr:uid="{62D15DA6-A9D4-4FEB-B3C8-65FC64A22161}"/>
    <cellStyle name="Comma 6 6 2 2" xfId="3094" xr:uid="{A270926E-0CEB-4012-BCDB-CA29718626C2}"/>
    <cellStyle name="Comma 6 6 2 2 2" xfId="6897" xr:uid="{43B4F756-ED73-4380-91DB-46DF0FD2902E}"/>
    <cellStyle name="Comma 6 6 2 2 2 2" xfId="14708" xr:uid="{97F8CD5D-D845-4EA1-A6B2-E09D6AFA91FD}"/>
    <cellStyle name="Comma 6 6 2 2 2 2 2" xfId="30119" xr:uid="{BBEDEC19-2707-4D3B-8D1A-DD24B6479289}"/>
    <cellStyle name="Comma 6 6 2 2 2 2 2 2" xfId="60943" xr:uid="{DF6E601C-3DAB-472C-BE64-D2921D469BC6}"/>
    <cellStyle name="Comma 6 6 2 2 2 2 3" xfId="45533" xr:uid="{22FC5CAE-F8EB-4EC3-8D09-54EC075031E6}"/>
    <cellStyle name="Comma 6 6 2 2 2 3" xfId="22310" xr:uid="{4BC3D615-ECEB-4FBE-A71F-03C75459F408}"/>
    <cellStyle name="Comma 6 6 2 2 2 3 2" xfId="53134" xr:uid="{6D9F1BF9-A92F-49A3-91E1-929104ECFB9F}"/>
    <cellStyle name="Comma 6 6 2 2 2 4" xfId="37724" xr:uid="{760826A9-2B70-4FFA-B8D6-9A37162FA35A}"/>
    <cellStyle name="Comma 6 6 2 2 3" xfId="10905" xr:uid="{B8C16B10-3E29-40CA-8BEA-9557EF8D3E48}"/>
    <cellStyle name="Comma 6 6 2 2 3 2" xfId="26316" xr:uid="{820D349C-6E35-4E73-9A98-A03CAB1B11A4}"/>
    <cellStyle name="Comma 6 6 2 2 3 2 2" xfId="57140" xr:uid="{EC684E19-C77D-4192-B844-B4CFB91D165B}"/>
    <cellStyle name="Comma 6 6 2 2 3 3" xfId="41730" xr:uid="{DA70A568-9017-4C89-A788-27C59FF8158E}"/>
    <cellStyle name="Comma 6 6 2 2 4" xfId="18507" xr:uid="{E02EAE17-821A-42BC-AB53-136F4D14BBBE}"/>
    <cellStyle name="Comma 6 6 2 2 4 2" xfId="49331" xr:uid="{13C29EDD-B41F-477F-9767-5F338743A4AE}"/>
    <cellStyle name="Comma 6 6 2 2 5" xfId="33921" xr:uid="{45992253-5E46-4795-A6AE-71F801796C31}"/>
    <cellStyle name="Comma 6 6 2 3" xfId="4998" xr:uid="{8A17F5A2-6F9D-4603-B7D7-79912AC38A7D}"/>
    <cellStyle name="Comma 6 6 2 3 2" xfId="12809" xr:uid="{4805D404-2542-4C30-A3B7-4CB20919D5BD}"/>
    <cellStyle name="Comma 6 6 2 3 2 2" xfId="28220" xr:uid="{9E2BC6A1-BA0C-4C92-A1A0-BF595779CE58}"/>
    <cellStyle name="Comma 6 6 2 3 2 2 2" xfId="59044" xr:uid="{D049DB66-610B-45B4-827C-570E6B88C3C7}"/>
    <cellStyle name="Comma 6 6 2 3 2 3" xfId="43634" xr:uid="{311A5E12-017D-4C06-A8EE-7A72E7080CC1}"/>
    <cellStyle name="Comma 6 6 2 3 3" xfId="20411" xr:uid="{2773CACF-A4EF-411A-B0C1-4D24B391064E}"/>
    <cellStyle name="Comma 6 6 2 3 3 2" xfId="51235" xr:uid="{68A6F641-22D3-4F14-B270-34DAD33DC2AC}"/>
    <cellStyle name="Comma 6 6 2 3 4" xfId="35825" xr:uid="{14DD0FF1-BBD6-4AA4-AB8C-2B4ABCF9512A}"/>
    <cellStyle name="Comma 6 6 2 4" xfId="9006" xr:uid="{16D62F49-CF67-4E91-B2A2-D11322B9D6F5}"/>
    <cellStyle name="Comma 6 6 2 4 2" xfId="24417" xr:uid="{5B68F5AF-C513-4776-A65C-F40A337F7C23}"/>
    <cellStyle name="Comma 6 6 2 4 2 2" xfId="55241" xr:uid="{DC07CD49-2C9A-4449-B19B-2C65B92BB76A}"/>
    <cellStyle name="Comma 6 6 2 4 3" xfId="39831" xr:uid="{506A3B7E-9C81-42F0-85FA-78DEBD668822}"/>
    <cellStyle name="Comma 6 6 2 5" xfId="16608" xr:uid="{7328479E-EB77-458B-A303-EBA6F5D50FBA}"/>
    <cellStyle name="Comma 6 6 2 5 2" xfId="47432" xr:uid="{328C97D0-BEFB-4464-BD65-E2E72FDEA021}"/>
    <cellStyle name="Comma 6 6 2 6" xfId="32022" xr:uid="{D9A8815D-1BA8-428F-A160-738958D156E4}"/>
    <cellStyle name="Comma 6 6 3" xfId="1828" xr:uid="{B37570A8-1F7B-4E5C-9F69-F0EFDD9ED9AD}"/>
    <cellStyle name="Comma 6 6 3 2" xfId="3727" xr:uid="{7CB2E8D2-1447-4D31-A70D-594C8980A7BB}"/>
    <cellStyle name="Comma 6 6 3 2 2" xfId="7530" xr:uid="{1879E86E-C093-4CAD-A4B3-201146632B67}"/>
    <cellStyle name="Comma 6 6 3 2 2 2" xfId="15341" xr:uid="{3061451D-5DCB-4560-9870-F6E414D380AA}"/>
    <cellStyle name="Comma 6 6 3 2 2 2 2" xfId="30752" xr:uid="{181FF224-4AAB-41EB-995E-60D538267E10}"/>
    <cellStyle name="Comma 6 6 3 2 2 2 2 2" xfId="61576" xr:uid="{0729C0AD-5DE2-4B16-8251-2D77455112D9}"/>
    <cellStyle name="Comma 6 6 3 2 2 2 3" xfId="46166" xr:uid="{86539137-7D00-46B8-B35D-AF3197B9E684}"/>
    <cellStyle name="Comma 6 6 3 2 2 3" xfId="22943" xr:uid="{C9CF474D-5727-4453-8995-A472B6F997BC}"/>
    <cellStyle name="Comma 6 6 3 2 2 3 2" xfId="53767" xr:uid="{2B4A9510-CB2F-4DB5-98CA-D3726B239095}"/>
    <cellStyle name="Comma 6 6 3 2 2 4" xfId="38357" xr:uid="{78EA7C1B-C500-4DC1-9A34-FECA2EB346A0}"/>
    <cellStyle name="Comma 6 6 3 2 3" xfId="11538" xr:uid="{F361649A-B417-45A4-B272-C2D41CF2DBC0}"/>
    <cellStyle name="Comma 6 6 3 2 3 2" xfId="26949" xr:uid="{C00705B9-5810-4916-8D55-5D6656CDF28D}"/>
    <cellStyle name="Comma 6 6 3 2 3 2 2" xfId="57773" xr:uid="{7589D538-5AFB-405F-8A86-4E93CB2B7CEB}"/>
    <cellStyle name="Comma 6 6 3 2 3 3" xfId="42363" xr:uid="{166BC1B5-0B87-4F0F-8414-ADFC497D83A8}"/>
    <cellStyle name="Comma 6 6 3 2 4" xfId="19140" xr:uid="{CA769473-3C22-41CF-AD1C-EBF372148825}"/>
    <cellStyle name="Comma 6 6 3 2 4 2" xfId="49964" xr:uid="{45DC66B5-9AF0-439D-98C6-3B6272F11FD0}"/>
    <cellStyle name="Comma 6 6 3 2 5" xfId="34554" xr:uid="{F3150758-94A7-4023-B069-7149C3E39BA8}"/>
    <cellStyle name="Comma 6 6 3 3" xfId="5631" xr:uid="{E619DF33-0B71-4984-A4B6-96F26AB4606B}"/>
    <cellStyle name="Comma 6 6 3 3 2" xfId="13442" xr:uid="{17CF5FD7-8D4A-4C37-8996-BCF0CEB556B4}"/>
    <cellStyle name="Comma 6 6 3 3 2 2" xfId="28853" xr:uid="{AEAAC92A-A1ED-4DD9-AC94-BBB8F13CD69E}"/>
    <cellStyle name="Comma 6 6 3 3 2 2 2" xfId="59677" xr:uid="{C669CA9E-DED0-4472-8A68-ABD23A58C1B1}"/>
    <cellStyle name="Comma 6 6 3 3 2 3" xfId="44267" xr:uid="{5448FE5E-AB81-44E2-BA8A-962303CC1BC1}"/>
    <cellStyle name="Comma 6 6 3 3 3" xfId="21044" xr:uid="{1E3DC0FC-8672-4DE8-B0F7-CE530EB6B469}"/>
    <cellStyle name="Comma 6 6 3 3 3 2" xfId="51868" xr:uid="{591B954B-01F0-4689-8798-6CF7B78DED52}"/>
    <cellStyle name="Comma 6 6 3 3 4" xfId="36458" xr:uid="{07625A61-6882-460A-BDFE-83B7FE5DE6EB}"/>
    <cellStyle name="Comma 6 6 3 4" xfId="9639" xr:uid="{8A293824-7FA2-4FF1-A1C2-F29285591115}"/>
    <cellStyle name="Comma 6 6 3 4 2" xfId="25050" xr:uid="{611C094C-38EA-4586-9AAB-A0C50E758B97}"/>
    <cellStyle name="Comma 6 6 3 4 2 2" xfId="55874" xr:uid="{F1C8C7C3-0E8D-468B-ABA0-D5556CE369B4}"/>
    <cellStyle name="Comma 6 6 3 4 3" xfId="40464" xr:uid="{381425AD-6232-480C-BE00-82B6410DB10A}"/>
    <cellStyle name="Comma 6 6 3 5" xfId="17241" xr:uid="{CC0044AD-2970-4EE2-BD6C-45108FE18065}"/>
    <cellStyle name="Comma 6 6 3 5 2" xfId="48065" xr:uid="{48BBB349-2B9C-466D-9846-33E485D78C6E}"/>
    <cellStyle name="Comma 6 6 3 6" xfId="32655" xr:uid="{8F7858B6-2D34-432B-A48F-0B998C6C4EB4}"/>
    <cellStyle name="Comma 6 6 4" xfId="2461" xr:uid="{22C9A609-C4FC-479B-9E32-64021DF3D895}"/>
    <cellStyle name="Comma 6 6 4 2" xfId="6264" xr:uid="{A436D267-18BE-456E-93C4-8194BDD7BFDF}"/>
    <cellStyle name="Comma 6 6 4 2 2" xfId="14075" xr:uid="{BC20CE72-334A-4376-826A-8837CA05D8AD}"/>
    <cellStyle name="Comma 6 6 4 2 2 2" xfId="29486" xr:uid="{84BD9F40-2075-44BF-8CBC-409513019DBE}"/>
    <cellStyle name="Comma 6 6 4 2 2 2 2" xfId="60310" xr:uid="{0F67A775-0257-4D81-A0B6-222A1D85E57C}"/>
    <cellStyle name="Comma 6 6 4 2 2 3" xfId="44900" xr:uid="{CFA5BD0E-E3F5-449C-90FA-43B3AF97D614}"/>
    <cellStyle name="Comma 6 6 4 2 3" xfId="21677" xr:uid="{80EF945F-192D-49CD-B279-AF1ED99980FC}"/>
    <cellStyle name="Comma 6 6 4 2 3 2" xfId="52501" xr:uid="{7C66AB1B-0FCE-460E-B541-4294F7C4DFA0}"/>
    <cellStyle name="Comma 6 6 4 2 4" xfId="37091" xr:uid="{B8CCB496-63A2-46F0-8FF1-7A13433A85E9}"/>
    <cellStyle name="Comma 6 6 4 3" xfId="10272" xr:uid="{81821833-3EF2-438F-ABC3-4B049947EFB0}"/>
    <cellStyle name="Comma 6 6 4 3 2" xfId="25683" xr:uid="{F37486D7-9C62-4AD9-8DBB-28167EED579D}"/>
    <cellStyle name="Comma 6 6 4 3 2 2" xfId="56507" xr:uid="{A151A650-A7BA-4662-8E67-817A127C9268}"/>
    <cellStyle name="Comma 6 6 4 3 3" xfId="41097" xr:uid="{E8C51893-C8C2-4F3F-8D8F-8DBA3362DFF2}"/>
    <cellStyle name="Comma 6 6 4 4" xfId="17874" xr:uid="{19E23D4B-7642-4217-9FF1-C8862664D74E}"/>
    <cellStyle name="Comma 6 6 4 4 2" xfId="48698" xr:uid="{E93FDFF8-3325-4D0E-9B55-E4A4EB61DF65}"/>
    <cellStyle name="Comma 6 6 4 5" xfId="33288" xr:uid="{F0EAE071-4C19-4EFF-A06E-156AD75DCD05}"/>
    <cellStyle name="Comma 6 6 5" xfId="4365" xr:uid="{180E8F99-B015-4872-904F-4895C63817F3}"/>
    <cellStyle name="Comma 6 6 5 2" xfId="12176" xr:uid="{2E5F59BE-D00A-4EDF-8516-91918EA969E7}"/>
    <cellStyle name="Comma 6 6 5 2 2" xfId="27587" xr:uid="{C149EA78-1008-4019-8351-167D06275A44}"/>
    <cellStyle name="Comma 6 6 5 2 2 2" xfId="58411" xr:uid="{53F0C918-FBCF-4717-BBA1-DCEEA638A312}"/>
    <cellStyle name="Comma 6 6 5 2 3" xfId="43001" xr:uid="{58C6839B-F594-4C7A-A486-9E261F748F69}"/>
    <cellStyle name="Comma 6 6 5 3" xfId="19778" xr:uid="{5F8C0A59-0976-49CC-8E10-32C2F702C65E}"/>
    <cellStyle name="Comma 6 6 5 3 2" xfId="50602" xr:uid="{E802BF88-507B-4F59-8125-0B1558777ECB}"/>
    <cellStyle name="Comma 6 6 5 4" xfId="35192" xr:uid="{28DDD4ED-FD52-4509-8A50-B083006BF5E2}"/>
    <cellStyle name="Comma 6 6 6" xfId="8373" xr:uid="{01F2AF98-5DBC-4364-A5D7-33577D5C2387}"/>
    <cellStyle name="Comma 6 6 6 2" xfId="23784" xr:uid="{CC2F45DE-AF30-499D-8DD2-D029CA48287B}"/>
    <cellStyle name="Comma 6 6 6 2 2" xfId="54608" xr:uid="{25F7E252-2718-4AB7-B32A-B5723753C182}"/>
    <cellStyle name="Comma 6 6 6 3" xfId="39198" xr:uid="{4F8B3FEB-91D2-4506-B348-94A850CB7044}"/>
    <cellStyle name="Comma 6 6 7" xfId="15975" xr:uid="{43D75E2A-583C-42CC-AD9E-386F0D241695}"/>
    <cellStyle name="Comma 6 6 7 2" xfId="46799" xr:uid="{BD9F178C-A823-48F0-8FAB-786727E06D9B}"/>
    <cellStyle name="Comma 6 6 8" xfId="31389" xr:uid="{51CB46EE-6F91-4B3B-8929-C20D6BDA0B21}"/>
    <cellStyle name="Comma 6 7" xfId="353" xr:uid="{F91BBB2F-B61F-484D-A1DF-2640E3341CE4}"/>
    <cellStyle name="Comma 6 7 2" xfId="986" xr:uid="{2D7339C1-B2F0-4776-84BC-7419013EDD38}"/>
    <cellStyle name="Comma 6 7 2 2" xfId="2885" xr:uid="{25A170CB-175A-4082-A211-871CBDA37F42}"/>
    <cellStyle name="Comma 6 7 2 2 2" xfId="6688" xr:uid="{F4F637C5-624F-4E07-9AA0-28363A42298C}"/>
    <cellStyle name="Comma 6 7 2 2 2 2" xfId="14499" xr:uid="{698B179B-102F-4FE3-B3E6-39755B2D549E}"/>
    <cellStyle name="Comma 6 7 2 2 2 2 2" xfId="29910" xr:uid="{725AAD90-EEE0-4714-BA56-447407E98AFE}"/>
    <cellStyle name="Comma 6 7 2 2 2 2 2 2" xfId="60734" xr:uid="{F2F45641-E6E5-4E7A-B11C-8AFC10DA736A}"/>
    <cellStyle name="Comma 6 7 2 2 2 2 3" xfId="45324" xr:uid="{4CA70143-76A9-439F-A3B0-9F5845F6D2D4}"/>
    <cellStyle name="Comma 6 7 2 2 2 3" xfId="22101" xr:uid="{571C29E5-2603-4434-AEBA-B4F4F46A99A3}"/>
    <cellStyle name="Comma 6 7 2 2 2 3 2" xfId="52925" xr:uid="{FB6708C1-8C04-4E86-A20F-5CB43E88D9DD}"/>
    <cellStyle name="Comma 6 7 2 2 2 4" xfId="37515" xr:uid="{8BF5A6BE-285B-4ACA-96B9-074053A7191F}"/>
    <cellStyle name="Comma 6 7 2 2 3" xfId="10696" xr:uid="{D975E78C-84D7-442D-964A-0124328D76FA}"/>
    <cellStyle name="Comma 6 7 2 2 3 2" xfId="26107" xr:uid="{54A199CD-4E35-4021-A080-9C40306A0EA6}"/>
    <cellStyle name="Comma 6 7 2 2 3 2 2" xfId="56931" xr:uid="{28F6AC10-0B5D-4CA4-B5D6-9E69305B9F58}"/>
    <cellStyle name="Comma 6 7 2 2 3 3" xfId="41521" xr:uid="{F3E21BBC-07D6-43E5-9133-F9ABADC3E30D}"/>
    <cellStyle name="Comma 6 7 2 2 4" xfId="18298" xr:uid="{93E60081-2AD3-42A1-9BF1-811088E17AF8}"/>
    <cellStyle name="Comma 6 7 2 2 4 2" xfId="49122" xr:uid="{B19DFA63-827F-4065-B8E9-1AF6126D5A58}"/>
    <cellStyle name="Comma 6 7 2 2 5" xfId="33712" xr:uid="{02F28F33-E014-4092-B5E1-D11D82EE7D5B}"/>
    <cellStyle name="Comma 6 7 2 3" xfId="4789" xr:uid="{122B96CE-E2F2-4875-B14C-262037E546C4}"/>
    <cellStyle name="Comma 6 7 2 3 2" xfId="12600" xr:uid="{4ECBC359-6A72-49B1-8CCB-40C66BE88537}"/>
    <cellStyle name="Comma 6 7 2 3 2 2" xfId="28011" xr:uid="{D5DBF23A-1BF2-446F-99DC-981F46DA7C9C}"/>
    <cellStyle name="Comma 6 7 2 3 2 2 2" xfId="58835" xr:uid="{38DDCA13-D30C-43B3-BB04-158500A976F5}"/>
    <cellStyle name="Comma 6 7 2 3 2 3" xfId="43425" xr:uid="{842D8134-74C3-4D3B-AF3A-1CAA1CBCEB9C}"/>
    <cellStyle name="Comma 6 7 2 3 3" xfId="20202" xr:uid="{0D68E536-EDEA-437D-8BBE-AA979484C1CC}"/>
    <cellStyle name="Comma 6 7 2 3 3 2" xfId="51026" xr:uid="{320E8106-2DCB-46E4-B54F-9141BA2E8286}"/>
    <cellStyle name="Comma 6 7 2 3 4" xfId="35616" xr:uid="{C90105DD-9E4C-4F46-B924-24AFD2A51A97}"/>
    <cellStyle name="Comma 6 7 2 4" xfId="8797" xr:uid="{6FFA6235-DA0E-40DC-80AE-97B5CF3C56BC}"/>
    <cellStyle name="Comma 6 7 2 4 2" xfId="24208" xr:uid="{641E0D0A-1318-48D8-97DE-BD762BB5FB30}"/>
    <cellStyle name="Comma 6 7 2 4 2 2" xfId="55032" xr:uid="{42947BF6-96C7-43C9-9B49-A715A2A4ABAF}"/>
    <cellStyle name="Comma 6 7 2 4 3" xfId="39622" xr:uid="{51EAC6C0-EEC3-4C5C-8B73-ED66B7D27AEE}"/>
    <cellStyle name="Comma 6 7 2 5" xfId="16399" xr:uid="{93431897-8E36-4731-A83E-4749BF5F5D3C}"/>
    <cellStyle name="Comma 6 7 2 5 2" xfId="47223" xr:uid="{DF5D3557-DAD8-4571-95AA-C2D60B1F499A}"/>
    <cellStyle name="Comma 6 7 2 6" xfId="31813" xr:uid="{57F01686-93C9-4EC6-AB8A-7F7304A9EF43}"/>
    <cellStyle name="Comma 6 7 3" xfId="1619" xr:uid="{439D8326-B3F6-4A0D-AEDA-DA069BC4C29B}"/>
    <cellStyle name="Comma 6 7 3 2" xfId="3518" xr:uid="{9E775FE8-A7BC-4870-9ED2-D7150BBA24B2}"/>
    <cellStyle name="Comma 6 7 3 2 2" xfId="7321" xr:uid="{C326970D-3F82-41FD-8C48-D4087CB0EBFB}"/>
    <cellStyle name="Comma 6 7 3 2 2 2" xfId="15132" xr:uid="{91E51FD2-FC2D-47E6-8AE9-A38D50331EFA}"/>
    <cellStyle name="Comma 6 7 3 2 2 2 2" xfId="30543" xr:uid="{23F4DB93-8350-4153-81F5-B59A0F44E562}"/>
    <cellStyle name="Comma 6 7 3 2 2 2 2 2" xfId="61367" xr:uid="{12C647FF-64AB-4746-9032-DBC8CA41C216}"/>
    <cellStyle name="Comma 6 7 3 2 2 2 3" xfId="45957" xr:uid="{7EF86D7D-E09A-4EB8-9081-00ECC3195DBC}"/>
    <cellStyle name="Comma 6 7 3 2 2 3" xfId="22734" xr:uid="{4046E9B6-7498-4337-BA57-83DF9A0EA3D7}"/>
    <cellStyle name="Comma 6 7 3 2 2 3 2" xfId="53558" xr:uid="{D660488D-CC38-41C3-8A46-1FA96732328E}"/>
    <cellStyle name="Comma 6 7 3 2 2 4" xfId="38148" xr:uid="{F2B7E9FA-6E83-4197-8CBA-A7A35FBD014D}"/>
    <cellStyle name="Comma 6 7 3 2 3" xfId="11329" xr:uid="{466C5660-DDFC-45EE-9121-3796EC8F8372}"/>
    <cellStyle name="Comma 6 7 3 2 3 2" xfId="26740" xr:uid="{0AC8003C-5E9A-468A-948A-1A3F4182D31B}"/>
    <cellStyle name="Comma 6 7 3 2 3 2 2" xfId="57564" xr:uid="{68BF3328-3D05-4C1C-AB94-74DF9E1EC411}"/>
    <cellStyle name="Comma 6 7 3 2 3 3" xfId="42154" xr:uid="{8B021B56-20F4-47A6-9326-929FF441565F}"/>
    <cellStyle name="Comma 6 7 3 2 4" xfId="18931" xr:uid="{A4EC6DEE-6E8A-4EE0-8EA1-B2578005739F}"/>
    <cellStyle name="Comma 6 7 3 2 4 2" xfId="49755" xr:uid="{6923B159-9584-4148-9730-DA1BCCD9F23A}"/>
    <cellStyle name="Comma 6 7 3 2 5" xfId="34345" xr:uid="{DD6E92D9-25A7-48FF-98D3-69826F2E5C94}"/>
    <cellStyle name="Comma 6 7 3 3" xfId="5422" xr:uid="{E791D178-4CFF-42C2-9FA6-183CF4688DC5}"/>
    <cellStyle name="Comma 6 7 3 3 2" xfId="13233" xr:uid="{B9B8D9C1-2162-4246-A204-21B97928CD49}"/>
    <cellStyle name="Comma 6 7 3 3 2 2" xfId="28644" xr:uid="{DF4D92BD-EBBC-4CD8-9048-C77465B49FDB}"/>
    <cellStyle name="Comma 6 7 3 3 2 2 2" xfId="59468" xr:uid="{43035AD8-1335-4B6E-8548-3E9678BA4E4B}"/>
    <cellStyle name="Comma 6 7 3 3 2 3" xfId="44058" xr:uid="{ED9E194F-8C7C-405D-9AC6-61C56E1B1581}"/>
    <cellStyle name="Comma 6 7 3 3 3" xfId="20835" xr:uid="{8DA6A8E3-9086-421F-ACF0-9FC4244FCD73}"/>
    <cellStyle name="Comma 6 7 3 3 3 2" xfId="51659" xr:uid="{E1878A7B-9D18-41B8-BCB7-6682E530047A}"/>
    <cellStyle name="Comma 6 7 3 3 4" xfId="36249" xr:uid="{3C063D87-2684-42DD-805A-DB3A610211C6}"/>
    <cellStyle name="Comma 6 7 3 4" xfId="9430" xr:uid="{03F55CC5-B5E5-4D53-A4DE-CE0B19395B3D}"/>
    <cellStyle name="Comma 6 7 3 4 2" xfId="24841" xr:uid="{A437A4E3-2483-4BE4-94B0-161729BABEEB}"/>
    <cellStyle name="Comma 6 7 3 4 2 2" xfId="55665" xr:uid="{218ED848-E854-4FE4-ABB8-08874E63629C}"/>
    <cellStyle name="Comma 6 7 3 4 3" xfId="40255" xr:uid="{94265138-22C1-4325-B2E3-66DAC6689B2D}"/>
    <cellStyle name="Comma 6 7 3 5" xfId="17032" xr:uid="{19375142-ABB6-42F0-BC3B-3200CAFC2356}"/>
    <cellStyle name="Comma 6 7 3 5 2" xfId="47856" xr:uid="{30C881C9-4888-458A-8C39-FACBF9710865}"/>
    <cellStyle name="Comma 6 7 3 6" xfId="32446" xr:uid="{CD36FB0D-E306-489F-B875-2C2B33D69C08}"/>
    <cellStyle name="Comma 6 7 4" xfId="2252" xr:uid="{69FF126B-0E3D-4EB2-A8E5-AD55EB624DC3}"/>
    <cellStyle name="Comma 6 7 4 2" xfId="6055" xr:uid="{8C7174A0-CA42-4D14-BACC-A2317C87C1AC}"/>
    <cellStyle name="Comma 6 7 4 2 2" xfId="13866" xr:uid="{68991EEE-22B6-4A65-B684-E5DC03E5F920}"/>
    <cellStyle name="Comma 6 7 4 2 2 2" xfId="29277" xr:uid="{349E08D4-3737-4F9A-B521-DC46FD9F5B37}"/>
    <cellStyle name="Comma 6 7 4 2 2 2 2" xfId="60101" xr:uid="{7B40685E-517F-4B01-8CF9-F8754DB118CD}"/>
    <cellStyle name="Comma 6 7 4 2 2 3" xfId="44691" xr:uid="{C24FAD42-AEDC-4AB9-8EA3-614505A7428B}"/>
    <cellStyle name="Comma 6 7 4 2 3" xfId="21468" xr:uid="{5D586A06-BCDE-42D9-8175-A2E9D2F39D0F}"/>
    <cellStyle name="Comma 6 7 4 2 3 2" xfId="52292" xr:uid="{5FD09089-2AF2-4509-BAE5-3C9B8E070E3A}"/>
    <cellStyle name="Comma 6 7 4 2 4" xfId="36882" xr:uid="{E3CFC997-14C8-4C60-9F59-4619143E9531}"/>
    <cellStyle name="Comma 6 7 4 3" xfId="10063" xr:uid="{EFEAAE68-72E3-4FC7-BB2F-B38CF2071534}"/>
    <cellStyle name="Comma 6 7 4 3 2" xfId="25474" xr:uid="{0BC4EE1B-4050-4DAD-A0A5-329B6BD8A0A3}"/>
    <cellStyle name="Comma 6 7 4 3 2 2" xfId="56298" xr:uid="{BC4739DC-7FB2-4E13-8B4A-FDBB0DFAC872}"/>
    <cellStyle name="Comma 6 7 4 3 3" xfId="40888" xr:uid="{6D5DD385-E972-46F6-8022-87BE26CA165C}"/>
    <cellStyle name="Comma 6 7 4 4" xfId="17665" xr:uid="{87986782-8D72-4EFF-8D64-43477EF2809A}"/>
    <cellStyle name="Comma 6 7 4 4 2" xfId="48489" xr:uid="{7B1A36E8-BB2B-4DA4-8A00-DEAEC73209F9}"/>
    <cellStyle name="Comma 6 7 4 5" xfId="33079" xr:uid="{D15DCAF0-F4CA-433C-A1E0-E80B9E636F87}"/>
    <cellStyle name="Comma 6 7 5" xfId="4156" xr:uid="{1744858E-041B-442B-82D9-2042EC65F7F8}"/>
    <cellStyle name="Comma 6 7 5 2" xfId="11967" xr:uid="{7A77CF4E-1EA5-432C-A98C-6FF6F5201289}"/>
    <cellStyle name="Comma 6 7 5 2 2" xfId="27378" xr:uid="{EF584FBF-4AE0-4999-A3B1-28142FEBCB2A}"/>
    <cellStyle name="Comma 6 7 5 2 2 2" xfId="58202" xr:uid="{65B11467-AA4A-442A-BC8C-45FE20B98591}"/>
    <cellStyle name="Comma 6 7 5 2 3" xfId="42792" xr:uid="{E04AE0EF-4B0A-4130-AC90-FE01CDE16C59}"/>
    <cellStyle name="Comma 6 7 5 3" xfId="19569" xr:uid="{268E65EB-B85E-4F37-9B9F-C55030665370}"/>
    <cellStyle name="Comma 6 7 5 3 2" xfId="50393" xr:uid="{484C6CFB-33F8-4FA9-9896-FF2D8C5365DC}"/>
    <cellStyle name="Comma 6 7 5 4" xfId="34983" xr:uid="{01CAEEA2-9711-4AE5-92F0-BBE4B43C3833}"/>
    <cellStyle name="Comma 6 7 6" xfId="8164" xr:uid="{F69D19A0-CC79-44CC-80AB-7010C6768891}"/>
    <cellStyle name="Comma 6 7 6 2" xfId="23575" xr:uid="{99780733-CA68-4E1C-BE54-B7B81C2E027A}"/>
    <cellStyle name="Comma 6 7 6 2 2" xfId="54399" xr:uid="{F16FCB06-D17A-4EE3-9DA7-A7F3872AE3FE}"/>
    <cellStyle name="Comma 6 7 6 3" xfId="38989" xr:uid="{C97FA006-B9A9-4F6B-A2A7-ABD778C67FE4}"/>
    <cellStyle name="Comma 6 7 7" xfId="15766" xr:uid="{EBA33667-D676-43CF-AF20-5F1AFB264B42}"/>
    <cellStyle name="Comma 6 7 7 2" xfId="46590" xr:uid="{7B7A9BA5-0D4C-4065-A1B6-DD043CFE76C8}"/>
    <cellStyle name="Comma 6 7 8" xfId="31180" xr:uid="{19975B41-D6AF-4BCB-BD59-B031FB398A2E}"/>
    <cellStyle name="Comma 6 8" xfId="773" xr:uid="{28D2D204-5461-4F9F-8C25-893B472D0AA1}"/>
    <cellStyle name="Comma 6 8 2" xfId="2672" xr:uid="{66009276-3F86-484E-80BA-D29E28E36C8E}"/>
    <cellStyle name="Comma 6 8 2 2" xfId="6475" xr:uid="{DA4B3C0F-4839-459D-9FE0-70862200BBCF}"/>
    <cellStyle name="Comma 6 8 2 2 2" xfId="14286" xr:uid="{BA7D5116-3293-4F57-9B15-3285FA0029AA}"/>
    <cellStyle name="Comma 6 8 2 2 2 2" xfId="29697" xr:uid="{3B91086B-865F-4C0C-9E2E-1DE2660F09BF}"/>
    <cellStyle name="Comma 6 8 2 2 2 2 2" xfId="60521" xr:uid="{C2D6C99C-B539-4C17-A97D-E80F06E62A09}"/>
    <cellStyle name="Comma 6 8 2 2 2 3" xfId="45111" xr:uid="{CF2D52A5-AE69-4B4A-88DC-6A0398CDECBB}"/>
    <cellStyle name="Comma 6 8 2 2 3" xfId="21888" xr:uid="{057AC384-6C6C-40FB-A966-4E56D0C0AC6A}"/>
    <cellStyle name="Comma 6 8 2 2 3 2" xfId="52712" xr:uid="{FD7C667A-9D5C-4DFF-89D7-71C46C9798BE}"/>
    <cellStyle name="Comma 6 8 2 2 4" xfId="37302" xr:uid="{97782DA8-C25D-4C4C-A756-1E703DD0AC58}"/>
    <cellStyle name="Comma 6 8 2 3" xfId="10483" xr:uid="{BF9FF7C3-B909-4BC8-BE69-341CDFEC2C9D}"/>
    <cellStyle name="Comma 6 8 2 3 2" xfId="25894" xr:uid="{FA5DA602-CE9B-4C4A-936C-3DD21EF9B750}"/>
    <cellStyle name="Comma 6 8 2 3 2 2" xfId="56718" xr:uid="{CB782B36-D18A-4482-A00D-3BAB68EF8ED8}"/>
    <cellStyle name="Comma 6 8 2 3 3" xfId="41308" xr:uid="{F7080629-3927-4AF3-A9DC-A485A66559EC}"/>
    <cellStyle name="Comma 6 8 2 4" xfId="18085" xr:uid="{098B851C-D39D-4912-9992-AA673B354644}"/>
    <cellStyle name="Comma 6 8 2 4 2" xfId="48909" xr:uid="{A675C4D8-07CC-49E5-A1F1-2B68F77F5653}"/>
    <cellStyle name="Comma 6 8 2 5" xfId="33499" xr:uid="{24CC566C-6EAF-4ACC-8B5D-E481F2A2B6FA}"/>
    <cellStyle name="Comma 6 8 3" xfId="4576" xr:uid="{F890AC25-21FE-4D4A-A547-8CB4AA1F2677}"/>
    <cellStyle name="Comma 6 8 3 2" xfId="12387" xr:uid="{9F63AF23-60D3-4048-A2F6-E92D442F86D1}"/>
    <cellStyle name="Comma 6 8 3 2 2" xfId="27798" xr:uid="{39AC9628-1204-4978-9431-B26520100AD7}"/>
    <cellStyle name="Comma 6 8 3 2 2 2" xfId="58622" xr:uid="{2A097F12-93CF-4A88-B811-F55E9AE9EC53}"/>
    <cellStyle name="Comma 6 8 3 2 3" xfId="43212" xr:uid="{569FF405-0403-4ED0-B838-EA745C2CCB77}"/>
    <cellStyle name="Comma 6 8 3 3" xfId="19989" xr:uid="{1CF30B87-C898-48AD-8569-8FCDA0978289}"/>
    <cellStyle name="Comma 6 8 3 3 2" xfId="50813" xr:uid="{B936407A-8DAF-4ACD-98DB-45768764755B}"/>
    <cellStyle name="Comma 6 8 3 4" xfId="35403" xr:uid="{FA09D3DC-7E73-4461-8F9B-913B63FA9C92}"/>
    <cellStyle name="Comma 6 8 4" xfId="8584" xr:uid="{1E505597-6D9A-46B7-B88D-978A1BC31C23}"/>
    <cellStyle name="Comma 6 8 4 2" xfId="23995" xr:uid="{51C56DA6-3996-47DC-9AE3-DED2D7E002D5}"/>
    <cellStyle name="Comma 6 8 4 2 2" xfId="54819" xr:uid="{0AC2DDD9-4187-45F4-AA86-347A6425FB7D}"/>
    <cellStyle name="Comma 6 8 4 3" xfId="39409" xr:uid="{288CE438-ACB3-4F3A-AD3C-A3A7BF758D89}"/>
    <cellStyle name="Comma 6 8 5" xfId="16186" xr:uid="{304DD841-5445-4E9D-9A3F-5158225DF6A5}"/>
    <cellStyle name="Comma 6 8 5 2" xfId="47010" xr:uid="{3103ECB0-1A3E-44EF-AD71-66F8BFA4BAB3}"/>
    <cellStyle name="Comma 6 8 6" xfId="31600" xr:uid="{88DC1004-4454-49B6-B4A6-2C0A808ED8F3}"/>
    <cellStyle name="Comma 6 9" xfId="1406" xr:uid="{D53DF690-1143-4FCE-A0C8-4A4DF43CD91F}"/>
    <cellStyle name="Comma 6 9 2" xfId="3305" xr:uid="{D01B7A38-F2F8-41C4-A7A1-F8E31426ED91}"/>
    <cellStyle name="Comma 6 9 2 2" xfId="7108" xr:uid="{C2C2F73F-902B-4344-8301-720DAE34A321}"/>
    <cellStyle name="Comma 6 9 2 2 2" xfId="14919" xr:uid="{8D8A3226-A670-4F62-B5B0-F0C8CAF6FD8A}"/>
    <cellStyle name="Comma 6 9 2 2 2 2" xfId="30330" xr:uid="{AEAB61E5-5C79-40E2-86F3-B65BFFF3E663}"/>
    <cellStyle name="Comma 6 9 2 2 2 2 2" xfId="61154" xr:uid="{FB6D6BAC-74E7-4AEE-A7E7-4EBBE81A61A9}"/>
    <cellStyle name="Comma 6 9 2 2 2 3" xfId="45744" xr:uid="{5742340E-DE33-47AD-B092-6A39907526CE}"/>
    <cellStyle name="Comma 6 9 2 2 3" xfId="22521" xr:uid="{E26FE064-364B-43E7-9CD8-0ACB1501C0C8}"/>
    <cellStyle name="Comma 6 9 2 2 3 2" xfId="53345" xr:uid="{6D241FD4-8BCF-48AE-BB9D-D848363C7B35}"/>
    <cellStyle name="Comma 6 9 2 2 4" xfId="37935" xr:uid="{8E77BAE5-6558-4EBC-9019-7658F87BF97F}"/>
    <cellStyle name="Comma 6 9 2 3" xfId="11116" xr:uid="{68794D24-F022-411B-AA47-7B1EA5C1D1B9}"/>
    <cellStyle name="Comma 6 9 2 3 2" xfId="26527" xr:uid="{CC8684FA-76DE-4C90-A508-8C2417631F56}"/>
    <cellStyle name="Comma 6 9 2 3 2 2" xfId="57351" xr:uid="{7EA866C5-0B57-4338-BF26-95F81C1847DA}"/>
    <cellStyle name="Comma 6 9 2 3 3" xfId="41941" xr:uid="{D8F8D89B-25A4-4A61-9288-387861362BA7}"/>
    <cellStyle name="Comma 6 9 2 4" xfId="18718" xr:uid="{1E44C673-459B-42D7-8DB1-6D41AE73780B}"/>
    <cellStyle name="Comma 6 9 2 4 2" xfId="49542" xr:uid="{E575FA45-7E71-412C-B739-1FC024F2527B}"/>
    <cellStyle name="Comma 6 9 2 5" xfId="34132" xr:uid="{C2793903-2838-4BAB-A273-9CF82CB0C168}"/>
    <cellStyle name="Comma 6 9 3" xfId="5209" xr:uid="{5689D065-8757-42AF-8F81-97F8EE0F134B}"/>
    <cellStyle name="Comma 6 9 3 2" xfId="13020" xr:uid="{8F2C9E97-8806-4535-BC66-EF49C07B3BCE}"/>
    <cellStyle name="Comma 6 9 3 2 2" xfId="28431" xr:uid="{B914C568-C4CB-41C5-96F0-55F6740ADED7}"/>
    <cellStyle name="Comma 6 9 3 2 2 2" xfId="59255" xr:uid="{EBFA8864-806C-4F6B-A913-5A003AC36370}"/>
    <cellStyle name="Comma 6 9 3 2 3" xfId="43845" xr:uid="{D49DF22C-F7CB-4F72-BDE4-5275B81765C6}"/>
    <cellStyle name="Comma 6 9 3 3" xfId="20622" xr:uid="{7E9519B7-E01D-42F9-BEE2-B6553ADFAC50}"/>
    <cellStyle name="Comma 6 9 3 3 2" xfId="51446" xr:uid="{E9B9462D-3C01-4EAE-837B-EF3F0CB6D35A}"/>
    <cellStyle name="Comma 6 9 3 4" xfId="36036" xr:uid="{AD205B11-2F22-4BE3-9A66-38F418B3761F}"/>
    <cellStyle name="Comma 6 9 4" xfId="9217" xr:uid="{E0FD926E-528B-4898-A6AD-F7BCFC0B1311}"/>
    <cellStyle name="Comma 6 9 4 2" xfId="24628" xr:uid="{85A02695-F6E3-4B4F-AE4B-5763182999F8}"/>
    <cellStyle name="Comma 6 9 4 2 2" xfId="55452" xr:uid="{42FA3001-916B-44D6-A990-F4B894137CD0}"/>
    <cellStyle name="Comma 6 9 4 3" xfId="40042" xr:uid="{40869202-2BC9-4690-8C86-F36A131F28F6}"/>
    <cellStyle name="Comma 6 9 5" xfId="16819" xr:uid="{E18B8A57-BD5D-4DA1-AC67-237DE4801927}"/>
    <cellStyle name="Comma 6 9 5 2" xfId="47643" xr:uid="{AA205E86-14E0-4FFC-AF39-89F8BF44CA1C}"/>
    <cellStyle name="Comma 6 9 6" xfId="32233" xr:uid="{094E3FC3-633A-4945-A27B-D4E8C0A65150}"/>
    <cellStyle name="Comma 7" xfId="121" xr:uid="{3CB46A3B-40A4-4F47-88B0-5C9560979277}"/>
    <cellStyle name="Comma 7 10" xfId="2041" xr:uid="{F51C11FB-19E9-4323-BB50-2F8BEDF4A48F}"/>
    <cellStyle name="Comma 7 10 2" xfId="5844" xr:uid="{CA5ADAA0-9DE7-42EF-A91E-B267FF91FD52}"/>
    <cellStyle name="Comma 7 10 2 2" xfId="13655" xr:uid="{6D21D9E9-CBC1-4BC1-88F4-4DD0737407DD}"/>
    <cellStyle name="Comma 7 10 2 2 2" xfId="29066" xr:uid="{C6D02C9B-E5C4-4AFE-8E10-A98E90762F4E}"/>
    <cellStyle name="Comma 7 10 2 2 2 2" xfId="59890" xr:uid="{0B091B60-1FF7-4FE7-935B-08D62BE2F9E4}"/>
    <cellStyle name="Comma 7 10 2 2 3" xfId="44480" xr:uid="{2BC5242D-CC8C-4C97-90F8-20D2456E4E92}"/>
    <cellStyle name="Comma 7 10 2 3" xfId="21257" xr:uid="{505AF6B6-5FA6-4878-8B7D-E3E3B208FB7A}"/>
    <cellStyle name="Comma 7 10 2 3 2" xfId="52081" xr:uid="{337E0585-285B-4DCF-9B05-9BFDBAC696B5}"/>
    <cellStyle name="Comma 7 10 2 4" xfId="36671" xr:uid="{AE00058B-E73B-440C-934A-23A58DA2A1F8}"/>
    <cellStyle name="Comma 7 10 3" xfId="9852" xr:uid="{F91974FB-C14E-4449-8C03-87DD531B1316}"/>
    <cellStyle name="Comma 7 10 3 2" xfId="25263" xr:uid="{DEE8AAE0-C321-4852-825F-08EEB045ED75}"/>
    <cellStyle name="Comma 7 10 3 2 2" xfId="56087" xr:uid="{F6740F25-4295-4575-917D-0C85BBB3AC5C}"/>
    <cellStyle name="Comma 7 10 3 3" xfId="40677" xr:uid="{1820EA08-0ACC-4EF9-A0DC-66663A9C577E}"/>
    <cellStyle name="Comma 7 10 4" xfId="17454" xr:uid="{8CE7433D-01C3-4D60-88BF-857AE51F096D}"/>
    <cellStyle name="Comma 7 10 4 2" xfId="48278" xr:uid="{30325B9C-9803-4704-8575-0563C154EA47}"/>
    <cellStyle name="Comma 7 10 5" xfId="32868" xr:uid="{8A16C8A6-68CB-4312-AAF5-7576907BCBDA}"/>
    <cellStyle name="Comma 7 11" xfId="3945" xr:uid="{68FAA6C6-C6F9-4009-A9FA-D46725EB0C39}"/>
    <cellStyle name="Comma 7 11 2" xfId="11756" xr:uid="{1E97D8C9-848A-42CA-A7CF-0246D9E6538C}"/>
    <cellStyle name="Comma 7 11 2 2" xfId="27167" xr:uid="{D9228BEB-685E-4466-8987-32D2EF4875C5}"/>
    <cellStyle name="Comma 7 11 2 2 2" xfId="57991" xr:uid="{37B6DADE-6621-4C1D-A70D-00F384A5A7D9}"/>
    <cellStyle name="Comma 7 11 2 3" xfId="42581" xr:uid="{EC72697E-B561-41DF-BFF9-2B0C4F12B954}"/>
    <cellStyle name="Comma 7 11 3" xfId="19358" xr:uid="{00C76D02-5B29-482E-B1A8-7FDE051A6FBD}"/>
    <cellStyle name="Comma 7 11 3 2" xfId="50182" xr:uid="{0ED1A457-69C0-4FD8-B2D6-DAECD665C324}"/>
    <cellStyle name="Comma 7 11 4" xfId="34772" xr:uid="{9C5F0E72-FE14-4863-A0DC-6D81336EF4A3}"/>
    <cellStyle name="Comma 7 12" xfId="7953" xr:uid="{1A2A89C0-E8C1-48EB-9432-CA77E1DA86C4}"/>
    <cellStyle name="Comma 7 12 2" xfId="23364" xr:uid="{B4D37635-A3A3-42F2-8D34-715488B2508B}"/>
    <cellStyle name="Comma 7 12 2 2" xfId="54188" xr:uid="{5AE5C720-4DCE-4B3B-9D66-29602F7443A5}"/>
    <cellStyle name="Comma 7 12 3" xfId="38778" xr:uid="{0EA55CB2-F044-4D0B-A67A-B64E886C66CD}"/>
    <cellStyle name="Comma 7 13" xfId="7744" xr:uid="{97032C4F-E52A-4F46-95FD-9C539B5EC308}"/>
    <cellStyle name="Comma 7 13 2" xfId="23155" xr:uid="{DCFA461E-B7E5-4397-8102-B362D61E42C9}"/>
    <cellStyle name="Comma 7 13 2 2" xfId="53979" xr:uid="{5430BC52-E0CE-462F-890E-C44C4666039D}"/>
    <cellStyle name="Comma 7 13 3" xfId="38569" xr:uid="{07DBCECF-27C8-4B7C-BE59-0E31C276E94F}"/>
    <cellStyle name="Comma 7 14" xfId="15555" xr:uid="{D7D4A49F-C6B7-4F8C-BEA6-6C8283521830}"/>
    <cellStyle name="Comma 7 14 2" xfId="46379" xr:uid="{9EE42B91-6C05-46E1-89A9-51402A513DDE}"/>
    <cellStyle name="Comma 7 15" xfId="30969" xr:uid="{ADE930CB-6B32-4BD2-880C-D9681BA95112}"/>
    <cellStyle name="Comma 7 2" xfId="153" xr:uid="{1DC83168-5109-40C3-88B5-B3A46F4D0491}"/>
    <cellStyle name="Comma 7 2 10" xfId="3965" xr:uid="{6A52D435-1B28-4325-B6E3-6C2FD98D8739}"/>
    <cellStyle name="Comma 7 2 10 2" xfId="11776" xr:uid="{4424DA2F-BB65-4206-9F5F-B6962EA57AA6}"/>
    <cellStyle name="Comma 7 2 10 2 2" xfId="27187" xr:uid="{3F5AAA53-8897-4B0A-811E-54A947EC4270}"/>
    <cellStyle name="Comma 7 2 10 2 2 2" xfId="58011" xr:uid="{9FEEFB3F-A840-4210-9A41-01B1F4827113}"/>
    <cellStyle name="Comma 7 2 10 2 3" xfId="42601" xr:uid="{B26B1A08-E0DA-48CF-AD69-6B18DD86AA8F}"/>
    <cellStyle name="Comma 7 2 10 3" xfId="19378" xr:uid="{B77BB294-EA14-4AE8-8B67-A611CDED05C8}"/>
    <cellStyle name="Comma 7 2 10 3 2" xfId="50202" xr:uid="{9545351B-0F75-4EC9-B2EA-B330E865328F}"/>
    <cellStyle name="Comma 7 2 10 4" xfId="34792" xr:uid="{37BBA1AB-97A9-4DFE-A08D-E999A1C8B82B}"/>
    <cellStyle name="Comma 7 2 11" xfId="7973" xr:uid="{A81D7FF6-C661-40F4-A51D-0BCF3A1001EC}"/>
    <cellStyle name="Comma 7 2 11 2" xfId="23384" xr:uid="{7E1D3538-C378-4509-811B-31DB18200FB1}"/>
    <cellStyle name="Comma 7 2 11 2 2" xfId="54208" xr:uid="{84D0AB3B-8A30-47C0-B2B0-5E2D9F689D86}"/>
    <cellStyle name="Comma 7 2 11 3" xfId="38798" xr:uid="{A7C65217-70AB-4A9E-B716-D6EFAC81E34F}"/>
    <cellStyle name="Comma 7 2 12" xfId="7764" xr:uid="{0EFE5B4B-D1F3-481E-BB56-8681A13B9EF0}"/>
    <cellStyle name="Comma 7 2 12 2" xfId="23175" xr:uid="{638D70D6-99EC-4FCE-95C7-403B62B7832F}"/>
    <cellStyle name="Comma 7 2 12 2 2" xfId="53999" xr:uid="{4C01823D-EFDD-4519-9115-85D9F4166825}"/>
    <cellStyle name="Comma 7 2 12 3" xfId="38589" xr:uid="{4C2FAAA8-7155-4BE2-8BB5-C8CD6651464B}"/>
    <cellStyle name="Comma 7 2 13" xfId="15575" xr:uid="{638659BD-8674-4AA2-9B7A-0BBD6BBC1116}"/>
    <cellStyle name="Comma 7 2 13 2" xfId="46399" xr:uid="{82E626BA-D145-4EB5-AEB9-955E1F7B2865}"/>
    <cellStyle name="Comma 7 2 14" xfId="30989" xr:uid="{85C2B7F3-E620-40BD-899B-F7422965004A}"/>
    <cellStyle name="Comma 7 2 2" xfId="238" xr:uid="{9FCE7CB6-D528-4727-9F07-007FFD073872}"/>
    <cellStyle name="Comma 7 2 2 10" xfId="7849" xr:uid="{F8A57C7F-E30F-4C81-9424-71E55DF4A4B7}"/>
    <cellStyle name="Comma 7 2 2 10 2" xfId="23260" xr:uid="{18207287-CA5E-4BCE-97E9-0A9DEF8505F8}"/>
    <cellStyle name="Comma 7 2 2 10 2 2" xfId="54084" xr:uid="{BB88210C-6359-49DC-A265-E0BCE20A5D50}"/>
    <cellStyle name="Comma 7 2 2 10 3" xfId="38674" xr:uid="{A7E1116C-52D3-4C95-87FF-CC86C4E84674}"/>
    <cellStyle name="Comma 7 2 2 11" xfId="15660" xr:uid="{BE212093-70A1-4A77-91A0-A7A60D019C11}"/>
    <cellStyle name="Comma 7 2 2 11 2" xfId="46484" xr:uid="{669AEF62-9DDF-4A61-A802-978E629553A4}"/>
    <cellStyle name="Comma 7 2 2 12" xfId="31074" xr:uid="{A0A757E9-0631-46FD-B692-A6BF5D2ED6A8}"/>
    <cellStyle name="Comma 7 2 2 2" xfId="320" xr:uid="{1B532E76-6EBF-4A82-88ED-6BC887EBEA33}"/>
    <cellStyle name="Comma 7 2 2 2 10" xfId="15742" xr:uid="{2773AD82-694B-42A9-BE24-01DBD3F69BD0}"/>
    <cellStyle name="Comma 7 2 2 2 10 2" xfId="46566" xr:uid="{7B9AD424-2E10-458F-8E51-40DC2AF7CCFD}"/>
    <cellStyle name="Comma 7 2 2 2 11" xfId="31156" xr:uid="{7EFF88F9-B171-44F4-8033-793F2328E7D7}"/>
    <cellStyle name="Comma 7 2 2 2 2" xfId="751" xr:uid="{12093320-2B7F-4BF6-AB79-3B82BE27AED1}"/>
    <cellStyle name="Comma 7 2 2 2 2 2" xfId="1384" xr:uid="{C2D0DBB8-36A4-4F45-8F88-CF6D2BC1096A}"/>
    <cellStyle name="Comma 7 2 2 2 2 2 2" xfId="3283" xr:uid="{DC7628E9-9352-4891-94D3-824E3FF07622}"/>
    <cellStyle name="Comma 7 2 2 2 2 2 2 2" xfId="7086" xr:uid="{6CAABE8E-507F-49E2-AE91-319F4371B7F4}"/>
    <cellStyle name="Comma 7 2 2 2 2 2 2 2 2" xfId="14897" xr:uid="{08DC1A65-61C5-4455-9212-807CC9A44455}"/>
    <cellStyle name="Comma 7 2 2 2 2 2 2 2 2 2" xfId="30308" xr:uid="{70509D9C-DC9C-4A94-9016-D7B81AC671F4}"/>
    <cellStyle name="Comma 7 2 2 2 2 2 2 2 2 2 2" xfId="61132" xr:uid="{B01B58FF-2308-478D-AB10-0544E8DC2BAF}"/>
    <cellStyle name="Comma 7 2 2 2 2 2 2 2 2 3" xfId="45722" xr:uid="{6ACC94F8-476D-4243-B505-0E715DC17D68}"/>
    <cellStyle name="Comma 7 2 2 2 2 2 2 2 3" xfId="22499" xr:uid="{92B953D7-1D6A-4B84-84EC-F61A2BD7FB27}"/>
    <cellStyle name="Comma 7 2 2 2 2 2 2 2 3 2" xfId="53323" xr:uid="{4826746A-4FC3-4C3E-8560-A551E7CF57E8}"/>
    <cellStyle name="Comma 7 2 2 2 2 2 2 2 4" xfId="37913" xr:uid="{D4866077-CEDA-4EEF-9E6F-4A77A6FBC48A}"/>
    <cellStyle name="Comma 7 2 2 2 2 2 2 3" xfId="11094" xr:uid="{C66B4C0B-27B6-4C1A-877D-EEB472B9D9FD}"/>
    <cellStyle name="Comma 7 2 2 2 2 2 2 3 2" xfId="26505" xr:uid="{EB636DED-3A03-4317-BEA2-76D7670C3452}"/>
    <cellStyle name="Comma 7 2 2 2 2 2 2 3 2 2" xfId="57329" xr:uid="{E7DF6D7C-80BA-4A90-9C32-2FBA21DEFE3E}"/>
    <cellStyle name="Comma 7 2 2 2 2 2 2 3 3" xfId="41919" xr:uid="{054A71EF-1227-4124-879A-5346909AE278}"/>
    <cellStyle name="Comma 7 2 2 2 2 2 2 4" xfId="18696" xr:uid="{087AE216-17D1-41FC-9FBA-655F75EA147F}"/>
    <cellStyle name="Comma 7 2 2 2 2 2 2 4 2" xfId="49520" xr:uid="{A352B47B-0AF5-4857-8993-A49C6DFE5D51}"/>
    <cellStyle name="Comma 7 2 2 2 2 2 2 5" xfId="34110" xr:uid="{652E0EFA-762C-4C25-A1FA-930A3992F06B}"/>
    <cellStyle name="Comma 7 2 2 2 2 2 3" xfId="5187" xr:uid="{A22863ED-7CF5-4410-99AE-A1EB2131A4AC}"/>
    <cellStyle name="Comma 7 2 2 2 2 2 3 2" xfId="12998" xr:uid="{C5A70990-EDAE-43CB-84F9-CB405E648B62}"/>
    <cellStyle name="Comma 7 2 2 2 2 2 3 2 2" xfId="28409" xr:uid="{4C9CF6D3-661A-4EB1-95C6-E7010EA8674A}"/>
    <cellStyle name="Comma 7 2 2 2 2 2 3 2 2 2" xfId="59233" xr:uid="{F4A29404-70D3-4321-88AB-790972604856}"/>
    <cellStyle name="Comma 7 2 2 2 2 2 3 2 3" xfId="43823" xr:uid="{4BB617C8-4F2D-43C4-BE98-39AD2DA6F814}"/>
    <cellStyle name="Comma 7 2 2 2 2 2 3 3" xfId="20600" xr:uid="{2AA77359-C732-4FB5-91C0-982BA4959656}"/>
    <cellStyle name="Comma 7 2 2 2 2 2 3 3 2" xfId="51424" xr:uid="{D5B5274A-3C0E-4DF1-B391-47C5E8BB2687}"/>
    <cellStyle name="Comma 7 2 2 2 2 2 3 4" xfId="36014" xr:uid="{3B4E3B4A-3AA4-4CB6-9CD7-CACA149EFC26}"/>
    <cellStyle name="Comma 7 2 2 2 2 2 4" xfId="9195" xr:uid="{9F50EEB0-0F16-421E-8B9A-6A1A3D562F4C}"/>
    <cellStyle name="Comma 7 2 2 2 2 2 4 2" xfId="24606" xr:uid="{58D8B5F1-4F40-4B8C-AFB4-0BC8CD365F2D}"/>
    <cellStyle name="Comma 7 2 2 2 2 2 4 2 2" xfId="55430" xr:uid="{E4D01C07-1C21-455A-A487-E2E1DF5BD6B9}"/>
    <cellStyle name="Comma 7 2 2 2 2 2 4 3" xfId="40020" xr:uid="{AB57E46B-F88F-46AF-AC1E-311B084D3845}"/>
    <cellStyle name="Comma 7 2 2 2 2 2 5" xfId="16797" xr:uid="{92FB8610-2C32-40EB-BA24-96FD139F9141}"/>
    <cellStyle name="Comma 7 2 2 2 2 2 5 2" xfId="47621" xr:uid="{44C81042-75B6-4327-AAE6-7615CBB81ADD}"/>
    <cellStyle name="Comma 7 2 2 2 2 2 6" xfId="32211" xr:uid="{D9A623D0-5EE6-4DDD-9893-AA4AB19003E7}"/>
    <cellStyle name="Comma 7 2 2 2 2 3" xfId="2017" xr:uid="{9F88D705-3BDA-40BF-A339-67350423A534}"/>
    <cellStyle name="Comma 7 2 2 2 2 3 2" xfId="3916" xr:uid="{05099A85-2A9C-4879-AD64-F5357F00FAB6}"/>
    <cellStyle name="Comma 7 2 2 2 2 3 2 2" xfId="7719" xr:uid="{60476379-95E0-41B4-9400-A0DAF209F1F6}"/>
    <cellStyle name="Comma 7 2 2 2 2 3 2 2 2" xfId="15530" xr:uid="{EBF0AEC2-E360-4543-A272-0A700618862E}"/>
    <cellStyle name="Comma 7 2 2 2 2 3 2 2 2 2" xfId="30941" xr:uid="{60710ED4-3C0C-46AC-9C48-C99E27A7047C}"/>
    <cellStyle name="Comma 7 2 2 2 2 3 2 2 2 2 2" xfId="61765" xr:uid="{A1C1650E-A2BB-42AF-ACA8-B4D760AA4C49}"/>
    <cellStyle name="Comma 7 2 2 2 2 3 2 2 2 3" xfId="46355" xr:uid="{970C8BC1-03AF-448F-882F-BBC78DC3FC80}"/>
    <cellStyle name="Comma 7 2 2 2 2 3 2 2 3" xfId="23132" xr:uid="{56B0784E-6C2E-4A4C-9BA7-D59E59A2E6C3}"/>
    <cellStyle name="Comma 7 2 2 2 2 3 2 2 3 2" xfId="53956" xr:uid="{1C6D043D-8FF6-4F42-B41C-EF7D6A031D62}"/>
    <cellStyle name="Comma 7 2 2 2 2 3 2 2 4" xfId="38546" xr:uid="{B3F35682-AF17-4956-BCBE-4D3F6694DF56}"/>
    <cellStyle name="Comma 7 2 2 2 2 3 2 3" xfId="11727" xr:uid="{E09292C3-4A30-4794-B8B9-F6D435851E79}"/>
    <cellStyle name="Comma 7 2 2 2 2 3 2 3 2" xfId="27138" xr:uid="{0FB9BA57-0C92-4177-AF50-D693F882373C}"/>
    <cellStyle name="Comma 7 2 2 2 2 3 2 3 2 2" xfId="57962" xr:uid="{92C23E40-33B9-4392-A144-497DA5366900}"/>
    <cellStyle name="Comma 7 2 2 2 2 3 2 3 3" xfId="42552" xr:uid="{7A3AD561-3340-44BD-AAEE-EAD6180FE29B}"/>
    <cellStyle name="Comma 7 2 2 2 2 3 2 4" xfId="19329" xr:uid="{06204E1D-76BB-46ED-A6D0-04E2218EB621}"/>
    <cellStyle name="Comma 7 2 2 2 2 3 2 4 2" xfId="50153" xr:uid="{B6313F9A-DDD4-48B8-8202-57C50D05ABBC}"/>
    <cellStyle name="Comma 7 2 2 2 2 3 2 5" xfId="34743" xr:uid="{B74A46FE-0B05-4EB2-A1AD-9460742BCBDB}"/>
    <cellStyle name="Comma 7 2 2 2 2 3 3" xfId="5820" xr:uid="{EF4FE006-4AFB-4E9F-8D74-6917F41A50B0}"/>
    <cellStyle name="Comma 7 2 2 2 2 3 3 2" xfId="13631" xr:uid="{D9A0E7EF-BA6E-48FC-A171-DCBFFAA797E6}"/>
    <cellStyle name="Comma 7 2 2 2 2 3 3 2 2" xfId="29042" xr:uid="{50E92C7E-A0AE-4BE6-BAB4-C983B7D1CA70}"/>
    <cellStyle name="Comma 7 2 2 2 2 3 3 2 2 2" xfId="59866" xr:uid="{635E63A1-1867-4373-8113-AFAA218AC0CF}"/>
    <cellStyle name="Comma 7 2 2 2 2 3 3 2 3" xfId="44456" xr:uid="{1A0ED9AB-872E-473F-B86A-A407310F24FA}"/>
    <cellStyle name="Comma 7 2 2 2 2 3 3 3" xfId="21233" xr:uid="{3526FEC8-DA8D-464B-B907-ACEA1F2A334A}"/>
    <cellStyle name="Comma 7 2 2 2 2 3 3 3 2" xfId="52057" xr:uid="{9A407466-5EE3-4E13-97BC-85A91651B05C}"/>
    <cellStyle name="Comma 7 2 2 2 2 3 3 4" xfId="36647" xr:uid="{DE2EB359-889B-4F78-ACC3-BC2C706DEBEE}"/>
    <cellStyle name="Comma 7 2 2 2 2 3 4" xfId="9828" xr:uid="{912EC538-BF05-4CA9-8A4D-E0FA35B6AE35}"/>
    <cellStyle name="Comma 7 2 2 2 2 3 4 2" xfId="25239" xr:uid="{B06EAB58-4D0F-473D-B168-F341B4EE23A6}"/>
    <cellStyle name="Comma 7 2 2 2 2 3 4 2 2" xfId="56063" xr:uid="{052A2070-8A88-4B05-835C-DF0D7C3F7D4A}"/>
    <cellStyle name="Comma 7 2 2 2 2 3 4 3" xfId="40653" xr:uid="{A3F057F6-88AA-4AD4-A45E-6AACF34D9B0A}"/>
    <cellStyle name="Comma 7 2 2 2 2 3 5" xfId="17430" xr:uid="{A2DC0714-0756-4F8A-B486-6B0AEB6F5C46}"/>
    <cellStyle name="Comma 7 2 2 2 2 3 5 2" xfId="48254" xr:uid="{2FA2013D-44E1-4E6A-B6C3-A1D45ECE4391}"/>
    <cellStyle name="Comma 7 2 2 2 2 3 6" xfId="32844" xr:uid="{0C41CD2F-E562-472B-B971-9C0F4480EE05}"/>
    <cellStyle name="Comma 7 2 2 2 2 4" xfId="2650" xr:uid="{35888F32-ADF2-4A49-A805-C428F19B654A}"/>
    <cellStyle name="Comma 7 2 2 2 2 4 2" xfId="6453" xr:uid="{3D549825-2714-4099-A3D8-0133D80C0966}"/>
    <cellStyle name="Comma 7 2 2 2 2 4 2 2" xfId="14264" xr:uid="{3750CC3D-57C8-46AB-9587-050B2BE41394}"/>
    <cellStyle name="Comma 7 2 2 2 2 4 2 2 2" xfId="29675" xr:uid="{C4AB766C-BB55-424F-B6DA-DE44457E4532}"/>
    <cellStyle name="Comma 7 2 2 2 2 4 2 2 2 2" xfId="60499" xr:uid="{BAB8BAF5-E5AC-4F68-8E88-EFFE3019A65F}"/>
    <cellStyle name="Comma 7 2 2 2 2 4 2 2 3" xfId="45089" xr:uid="{176B3588-F84B-4FB2-A38A-35C00E8350D7}"/>
    <cellStyle name="Comma 7 2 2 2 2 4 2 3" xfId="21866" xr:uid="{0E65656F-89E5-4FC3-8D4F-EF01E31DECC0}"/>
    <cellStyle name="Comma 7 2 2 2 2 4 2 3 2" xfId="52690" xr:uid="{DFE5CE6D-3522-43D9-AAC5-F739E09FCB5E}"/>
    <cellStyle name="Comma 7 2 2 2 2 4 2 4" xfId="37280" xr:uid="{D45671ED-E30F-40A5-89F1-DF245D4D40D0}"/>
    <cellStyle name="Comma 7 2 2 2 2 4 3" xfId="10461" xr:uid="{7F3B530F-9793-4791-9107-36A6016D7ADD}"/>
    <cellStyle name="Comma 7 2 2 2 2 4 3 2" xfId="25872" xr:uid="{5D1EEB1A-4B4B-457B-B84F-5D0D04D94E4D}"/>
    <cellStyle name="Comma 7 2 2 2 2 4 3 2 2" xfId="56696" xr:uid="{814B00B2-1F3A-4E6E-B590-DF308E2553E7}"/>
    <cellStyle name="Comma 7 2 2 2 2 4 3 3" xfId="41286" xr:uid="{EB3FF255-16AE-4B2D-9E03-E35123D5398F}"/>
    <cellStyle name="Comma 7 2 2 2 2 4 4" xfId="18063" xr:uid="{FA22AB43-A371-4977-AB82-7E6D5C56EE90}"/>
    <cellStyle name="Comma 7 2 2 2 2 4 4 2" xfId="48887" xr:uid="{55A900C7-7049-4683-B526-920D1B07317F}"/>
    <cellStyle name="Comma 7 2 2 2 2 4 5" xfId="33477" xr:uid="{4A843B8F-E185-48AA-B445-A01347886F5C}"/>
    <cellStyle name="Comma 7 2 2 2 2 5" xfId="4554" xr:uid="{A6BF7D45-A8C4-4614-BCAF-9B6DEFBCF677}"/>
    <cellStyle name="Comma 7 2 2 2 2 5 2" xfId="12365" xr:uid="{5506480D-9C15-4BAE-B10B-B0C6A4C708FC}"/>
    <cellStyle name="Comma 7 2 2 2 2 5 2 2" xfId="27776" xr:uid="{D3A7D79F-6289-4B65-8D66-C92779E46E17}"/>
    <cellStyle name="Comma 7 2 2 2 2 5 2 2 2" xfId="58600" xr:uid="{DED878D1-5ECB-4138-B106-C08F93273434}"/>
    <cellStyle name="Comma 7 2 2 2 2 5 2 3" xfId="43190" xr:uid="{E37323DE-4FFD-46F0-BEE5-C3535A40EFB9}"/>
    <cellStyle name="Comma 7 2 2 2 2 5 3" xfId="19967" xr:uid="{C370CBA5-8C32-43A8-BC24-13579A866C75}"/>
    <cellStyle name="Comma 7 2 2 2 2 5 3 2" xfId="50791" xr:uid="{B6EDFDB3-0754-4D06-BDBF-4394A812F09E}"/>
    <cellStyle name="Comma 7 2 2 2 2 5 4" xfId="35381" xr:uid="{CDF76257-B387-47C3-8322-DF184A8B2A74}"/>
    <cellStyle name="Comma 7 2 2 2 2 6" xfId="8562" xr:uid="{64678839-D487-431C-882E-895895B15D2B}"/>
    <cellStyle name="Comma 7 2 2 2 2 6 2" xfId="23973" xr:uid="{A9EDAB3E-70DC-44BC-A686-50762064B3C1}"/>
    <cellStyle name="Comma 7 2 2 2 2 6 2 2" xfId="54797" xr:uid="{13ADBD53-9BB9-4C53-8E5F-FB41B23B7BD9}"/>
    <cellStyle name="Comma 7 2 2 2 2 6 3" xfId="39387" xr:uid="{63D4B1A6-8726-44DC-B2EA-AC1AD9DC11CA}"/>
    <cellStyle name="Comma 7 2 2 2 2 7" xfId="16164" xr:uid="{0D33067C-CF09-4D7A-8C0A-3964FFA39C3A}"/>
    <cellStyle name="Comma 7 2 2 2 2 7 2" xfId="46988" xr:uid="{2D150D05-E6D9-4B74-A894-F9BAD2075F06}"/>
    <cellStyle name="Comma 7 2 2 2 2 8" xfId="31578" xr:uid="{1AA27AD6-25E5-4B65-BB27-25A68879D393}"/>
    <cellStyle name="Comma 7 2 2 2 3" xfId="542" xr:uid="{DBE7F60F-D7BE-459E-B439-5090A5A6F98B}"/>
    <cellStyle name="Comma 7 2 2 2 3 2" xfId="1175" xr:uid="{25A135EC-CA44-4EBD-90B4-F4D9F54F06DA}"/>
    <cellStyle name="Comma 7 2 2 2 3 2 2" xfId="3074" xr:uid="{957C00F0-1B25-4435-9734-D1449BAD32CF}"/>
    <cellStyle name="Comma 7 2 2 2 3 2 2 2" xfId="6877" xr:uid="{523C6445-05B5-4346-9786-7E221887ED2C}"/>
    <cellStyle name="Comma 7 2 2 2 3 2 2 2 2" xfId="14688" xr:uid="{0B6A153E-22B2-4793-811A-D4F971A8FE0A}"/>
    <cellStyle name="Comma 7 2 2 2 3 2 2 2 2 2" xfId="30099" xr:uid="{2A38D783-A387-415F-8627-0D05C3DB451C}"/>
    <cellStyle name="Comma 7 2 2 2 3 2 2 2 2 2 2" xfId="60923" xr:uid="{ECA72CB3-9AF8-4637-AC34-9BA74F8C39B2}"/>
    <cellStyle name="Comma 7 2 2 2 3 2 2 2 2 3" xfId="45513" xr:uid="{24CE7D6A-E05C-4130-B4E8-9186B78E8402}"/>
    <cellStyle name="Comma 7 2 2 2 3 2 2 2 3" xfId="22290" xr:uid="{155A5C55-2B06-4675-BDF3-7CB702B3C2D8}"/>
    <cellStyle name="Comma 7 2 2 2 3 2 2 2 3 2" xfId="53114" xr:uid="{8FC13F18-AFEA-4D66-A693-AE91C60C3E31}"/>
    <cellStyle name="Comma 7 2 2 2 3 2 2 2 4" xfId="37704" xr:uid="{F51665DA-723E-4F9D-8641-2A0991B57DE4}"/>
    <cellStyle name="Comma 7 2 2 2 3 2 2 3" xfId="10885" xr:uid="{FEDFEF56-D203-4B78-B36D-22D524A3252F}"/>
    <cellStyle name="Comma 7 2 2 2 3 2 2 3 2" xfId="26296" xr:uid="{5A35419B-9AC8-4917-9A93-41ED57869312}"/>
    <cellStyle name="Comma 7 2 2 2 3 2 2 3 2 2" xfId="57120" xr:uid="{A8046942-5882-468F-9BF7-5E80DA406ABE}"/>
    <cellStyle name="Comma 7 2 2 2 3 2 2 3 3" xfId="41710" xr:uid="{C62C7983-9D3B-4418-8AB4-1BE087B50F0A}"/>
    <cellStyle name="Comma 7 2 2 2 3 2 2 4" xfId="18487" xr:uid="{FA2B41AF-B709-4339-9863-0AC702BBE214}"/>
    <cellStyle name="Comma 7 2 2 2 3 2 2 4 2" xfId="49311" xr:uid="{6A1D237A-D066-4A45-B8F8-2016C13D762C}"/>
    <cellStyle name="Comma 7 2 2 2 3 2 2 5" xfId="33901" xr:uid="{6D8C9A31-FDC1-4C68-B275-74BFD6D26E92}"/>
    <cellStyle name="Comma 7 2 2 2 3 2 3" xfId="4978" xr:uid="{ED79C3FE-067D-4911-90F3-3DB221ACED0B}"/>
    <cellStyle name="Comma 7 2 2 2 3 2 3 2" xfId="12789" xr:uid="{FA8961F7-B6F3-4DFE-9EF0-7257F6D91FEA}"/>
    <cellStyle name="Comma 7 2 2 2 3 2 3 2 2" xfId="28200" xr:uid="{25D539F3-5BE8-40BC-A530-3262E32FB18E}"/>
    <cellStyle name="Comma 7 2 2 2 3 2 3 2 2 2" xfId="59024" xr:uid="{89A79414-3C1F-4D95-9891-3A5CD2DF6FFC}"/>
    <cellStyle name="Comma 7 2 2 2 3 2 3 2 3" xfId="43614" xr:uid="{1C1A7789-6359-4E8F-A54E-F53D71422371}"/>
    <cellStyle name="Comma 7 2 2 2 3 2 3 3" xfId="20391" xr:uid="{72FD84BF-9B66-4159-901F-4FA11515D7B2}"/>
    <cellStyle name="Comma 7 2 2 2 3 2 3 3 2" xfId="51215" xr:uid="{D7C85D3E-AC0A-4686-90A9-E36A07D1620E}"/>
    <cellStyle name="Comma 7 2 2 2 3 2 3 4" xfId="35805" xr:uid="{FB73FAEA-CF06-4B83-8852-51324490C655}"/>
    <cellStyle name="Comma 7 2 2 2 3 2 4" xfId="8986" xr:uid="{BB9BC7A2-79F4-4ED5-BE04-1D53B4EF210F}"/>
    <cellStyle name="Comma 7 2 2 2 3 2 4 2" xfId="24397" xr:uid="{60D8BB50-B1E2-4EA6-951D-F1B1EF135514}"/>
    <cellStyle name="Comma 7 2 2 2 3 2 4 2 2" xfId="55221" xr:uid="{E4741E0D-7BE4-4BA6-B213-BF2936943600}"/>
    <cellStyle name="Comma 7 2 2 2 3 2 4 3" xfId="39811" xr:uid="{E126845A-47D5-4942-800F-2A8BC7B0CAC7}"/>
    <cellStyle name="Comma 7 2 2 2 3 2 5" xfId="16588" xr:uid="{3F48D554-B381-4016-A5E7-782723EB6BE9}"/>
    <cellStyle name="Comma 7 2 2 2 3 2 5 2" xfId="47412" xr:uid="{7F5D0E02-835B-432C-977F-D0660BA3BC24}"/>
    <cellStyle name="Comma 7 2 2 2 3 2 6" xfId="32002" xr:uid="{D41CF00E-F2B8-4AE8-AAB2-3B07D2AE56CA}"/>
    <cellStyle name="Comma 7 2 2 2 3 3" xfId="1808" xr:uid="{AA29EDE3-8A9B-4658-B519-0145ECC6A626}"/>
    <cellStyle name="Comma 7 2 2 2 3 3 2" xfId="3707" xr:uid="{259D4DD4-1644-4B1F-9287-3676E319FE0B}"/>
    <cellStyle name="Comma 7 2 2 2 3 3 2 2" xfId="7510" xr:uid="{09DD288A-C84E-481C-A6FD-6E46EC2C0DA8}"/>
    <cellStyle name="Comma 7 2 2 2 3 3 2 2 2" xfId="15321" xr:uid="{37557DA4-2402-4329-9BEC-12578DCE3F45}"/>
    <cellStyle name="Comma 7 2 2 2 3 3 2 2 2 2" xfId="30732" xr:uid="{A285CB4B-328B-4F08-A1EA-943C9DF5F2AC}"/>
    <cellStyle name="Comma 7 2 2 2 3 3 2 2 2 2 2" xfId="61556" xr:uid="{91876EAE-A716-4F37-BE6B-531CEC09EB55}"/>
    <cellStyle name="Comma 7 2 2 2 3 3 2 2 2 3" xfId="46146" xr:uid="{D3A8CBD7-B7E2-45D8-8A49-E10D8374F077}"/>
    <cellStyle name="Comma 7 2 2 2 3 3 2 2 3" xfId="22923" xr:uid="{E0986BE1-1373-489A-8B55-8DE4232A553C}"/>
    <cellStyle name="Comma 7 2 2 2 3 3 2 2 3 2" xfId="53747" xr:uid="{72CFDD54-A7D1-4727-82A2-23462778AAB5}"/>
    <cellStyle name="Comma 7 2 2 2 3 3 2 2 4" xfId="38337" xr:uid="{AEA434BA-92B5-46A4-867A-F8EBB2318CBA}"/>
    <cellStyle name="Comma 7 2 2 2 3 3 2 3" xfId="11518" xr:uid="{F5360973-92DD-4D8D-A04A-462360BD2CA0}"/>
    <cellStyle name="Comma 7 2 2 2 3 3 2 3 2" xfId="26929" xr:uid="{AE03436F-BAA4-4F18-B906-21AC45F83E6E}"/>
    <cellStyle name="Comma 7 2 2 2 3 3 2 3 2 2" xfId="57753" xr:uid="{2417F081-23F4-4494-B7D2-E946E1452054}"/>
    <cellStyle name="Comma 7 2 2 2 3 3 2 3 3" xfId="42343" xr:uid="{BB5C31F4-8C6D-4EBE-B14F-0FF0EF62C86F}"/>
    <cellStyle name="Comma 7 2 2 2 3 3 2 4" xfId="19120" xr:uid="{E8C905EB-A72A-4453-AD3B-6DAAD2E1C031}"/>
    <cellStyle name="Comma 7 2 2 2 3 3 2 4 2" xfId="49944" xr:uid="{1B419FAF-882F-418B-BC52-2C339E27061B}"/>
    <cellStyle name="Comma 7 2 2 2 3 3 2 5" xfId="34534" xr:uid="{17938C47-CAC0-4BEF-991F-996270A74B5D}"/>
    <cellStyle name="Comma 7 2 2 2 3 3 3" xfId="5611" xr:uid="{A8F4D603-43ED-4FA7-A68A-8786C70168ED}"/>
    <cellStyle name="Comma 7 2 2 2 3 3 3 2" xfId="13422" xr:uid="{DF91FC1C-F45F-4F5B-BD89-55C6C4BF78C6}"/>
    <cellStyle name="Comma 7 2 2 2 3 3 3 2 2" xfId="28833" xr:uid="{F4F2B0D0-6E3B-481B-892F-91B191F148AB}"/>
    <cellStyle name="Comma 7 2 2 2 3 3 3 2 2 2" xfId="59657" xr:uid="{B3A5ACA7-5D9F-48B7-A678-3E12D708F1C6}"/>
    <cellStyle name="Comma 7 2 2 2 3 3 3 2 3" xfId="44247" xr:uid="{8F5AE7C6-311F-48E6-AAD3-58B6A349C73A}"/>
    <cellStyle name="Comma 7 2 2 2 3 3 3 3" xfId="21024" xr:uid="{7DC18E3A-8121-4602-AB0E-69E9FAF7B48A}"/>
    <cellStyle name="Comma 7 2 2 2 3 3 3 3 2" xfId="51848" xr:uid="{05C77FB6-0C44-41B2-B00F-C5E0007BDCD2}"/>
    <cellStyle name="Comma 7 2 2 2 3 3 3 4" xfId="36438" xr:uid="{EE85E4C9-3CC0-4C4C-A3E5-436A69180C64}"/>
    <cellStyle name="Comma 7 2 2 2 3 3 4" xfId="9619" xr:uid="{7B47CB48-1DBE-4246-A7EF-CF11B19F1158}"/>
    <cellStyle name="Comma 7 2 2 2 3 3 4 2" xfId="25030" xr:uid="{F78EB3E8-0BFF-48B4-9D97-A3D132CB0529}"/>
    <cellStyle name="Comma 7 2 2 2 3 3 4 2 2" xfId="55854" xr:uid="{A7406A04-0806-43BE-9D0E-6E7B6C5D7EBA}"/>
    <cellStyle name="Comma 7 2 2 2 3 3 4 3" xfId="40444" xr:uid="{2739AE03-1F9B-4257-B038-B7658506AEBA}"/>
    <cellStyle name="Comma 7 2 2 2 3 3 5" xfId="17221" xr:uid="{B539E7AE-05CD-42D1-AEAD-95E658763786}"/>
    <cellStyle name="Comma 7 2 2 2 3 3 5 2" xfId="48045" xr:uid="{4C70353A-FA80-4A3D-B63C-06CBB2F092F6}"/>
    <cellStyle name="Comma 7 2 2 2 3 3 6" xfId="32635" xr:uid="{A673976D-81B2-423F-BDCF-7F28160F149F}"/>
    <cellStyle name="Comma 7 2 2 2 3 4" xfId="2441" xr:uid="{88E6F158-E037-414A-B83B-267D7C720A91}"/>
    <cellStyle name="Comma 7 2 2 2 3 4 2" xfId="6244" xr:uid="{2CA1FF9D-2D66-486A-9233-71BE3249F050}"/>
    <cellStyle name="Comma 7 2 2 2 3 4 2 2" xfId="14055" xr:uid="{420174D9-B237-4DAB-9A2F-C15FD7233E6E}"/>
    <cellStyle name="Comma 7 2 2 2 3 4 2 2 2" xfId="29466" xr:uid="{FB4E4523-F096-4B28-96C2-2C3F693E989D}"/>
    <cellStyle name="Comma 7 2 2 2 3 4 2 2 2 2" xfId="60290" xr:uid="{07372D75-69A5-4558-A7CD-BCC06F99FB83}"/>
    <cellStyle name="Comma 7 2 2 2 3 4 2 2 3" xfId="44880" xr:uid="{EA142370-BA95-46A1-9921-B87090DC0366}"/>
    <cellStyle name="Comma 7 2 2 2 3 4 2 3" xfId="21657" xr:uid="{77F1BD84-4D8D-4475-933C-ED93325AFC3B}"/>
    <cellStyle name="Comma 7 2 2 2 3 4 2 3 2" xfId="52481" xr:uid="{291797D7-FE52-46FC-9BE9-A5B14E2636B1}"/>
    <cellStyle name="Comma 7 2 2 2 3 4 2 4" xfId="37071" xr:uid="{CE22104D-C2D7-4913-9FE3-FF7D8DD87BA3}"/>
    <cellStyle name="Comma 7 2 2 2 3 4 3" xfId="10252" xr:uid="{573FD26A-4A68-4F37-95E8-4B6596781AAB}"/>
    <cellStyle name="Comma 7 2 2 2 3 4 3 2" xfId="25663" xr:uid="{93444BAB-E700-4A1E-B4C0-EC9EED2797C7}"/>
    <cellStyle name="Comma 7 2 2 2 3 4 3 2 2" xfId="56487" xr:uid="{B4080CCD-15E7-480C-8438-71CB07EDB647}"/>
    <cellStyle name="Comma 7 2 2 2 3 4 3 3" xfId="41077" xr:uid="{83EEA666-42F2-454D-84BD-F1AF0C95C202}"/>
    <cellStyle name="Comma 7 2 2 2 3 4 4" xfId="17854" xr:uid="{CAC1AD0F-45CB-40E9-8BE7-CDAAAE2F3DF9}"/>
    <cellStyle name="Comma 7 2 2 2 3 4 4 2" xfId="48678" xr:uid="{B7B3D74B-5DBA-43D2-9D0F-6572C55C8320}"/>
    <cellStyle name="Comma 7 2 2 2 3 4 5" xfId="33268" xr:uid="{97E44036-656E-4086-BD83-41AE5BEAA25B}"/>
    <cellStyle name="Comma 7 2 2 2 3 5" xfId="4345" xr:uid="{8A2E5552-171F-4503-962B-2C455DB7AF6D}"/>
    <cellStyle name="Comma 7 2 2 2 3 5 2" xfId="12156" xr:uid="{1630C5DA-C288-4167-8C1E-BAA88AFF0248}"/>
    <cellStyle name="Comma 7 2 2 2 3 5 2 2" xfId="27567" xr:uid="{E8B26C8C-6F60-47D7-8F97-832EC55FA107}"/>
    <cellStyle name="Comma 7 2 2 2 3 5 2 2 2" xfId="58391" xr:uid="{8D0395DA-0D24-4D17-B7D2-50547342B780}"/>
    <cellStyle name="Comma 7 2 2 2 3 5 2 3" xfId="42981" xr:uid="{0CFEDBCE-8F74-4BD8-BCE0-8E4AEDBCD2C4}"/>
    <cellStyle name="Comma 7 2 2 2 3 5 3" xfId="19758" xr:uid="{0E34440F-01F1-461F-82C0-9413F48E74AF}"/>
    <cellStyle name="Comma 7 2 2 2 3 5 3 2" xfId="50582" xr:uid="{0A9E8178-B998-4419-A149-C9C32F69BEA0}"/>
    <cellStyle name="Comma 7 2 2 2 3 5 4" xfId="35172" xr:uid="{62DF5F7D-B929-479E-9460-E340DF47C6D7}"/>
    <cellStyle name="Comma 7 2 2 2 3 6" xfId="8353" xr:uid="{972B5D7A-0A98-4A81-A75B-C7571F08FE7A}"/>
    <cellStyle name="Comma 7 2 2 2 3 6 2" xfId="23764" xr:uid="{8A487340-8596-4BB7-A937-ABD6098B0EFF}"/>
    <cellStyle name="Comma 7 2 2 2 3 6 2 2" xfId="54588" xr:uid="{2F802391-EC01-4AD9-BF78-400C1B0ADBF4}"/>
    <cellStyle name="Comma 7 2 2 2 3 6 3" xfId="39178" xr:uid="{E1B46BE2-99B9-405B-A740-B2C6D639AF53}"/>
    <cellStyle name="Comma 7 2 2 2 3 7" xfId="15955" xr:uid="{A5D1BA5A-E9EB-48DB-BAA9-6F1557E0563E}"/>
    <cellStyle name="Comma 7 2 2 2 3 7 2" xfId="46779" xr:uid="{8E425D01-9E70-494A-8243-E1D88BB52623}"/>
    <cellStyle name="Comma 7 2 2 2 3 8" xfId="31369" xr:uid="{83B86C19-E395-461C-A6A2-254539E0CC0D}"/>
    <cellStyle name="Comma 7 2 2 2 4" xfId="962" xr:uid="{4AD4F9E4-BAF9-440E-8B4F-AFFC85596366}"/>
    <cellStyle name="Comma 7 2 2 2 4 2" xfId="2861" xr:uid="{AB8F225A-EF32-41D5-92FD-1C4EB1C0B2B5}"/>
    <cellStyle name="Comma 7 2 2 2 4 2 2" xfId="6664" xr:uid="{610AA6D4-A341-47AF-8DBE-42488DBB15B6}"/>
    <cellStyle name="Comma 7 2 2 2 4 2 2 2" xfId="14475" xr:uid="{FB15E91B-63B9-44F4-A6AD-8D9FFE0DF3A0}"/>
    <cellStyle name="Comma 7 2 2 2 4 2 2 2 2" xfId="29886" xr:uid="{5B7A5B62-85CD-4609-8D4C-69B4A1B481DD}"/>
    <cellStyle name="Comma 7 2 2 2 4 2 2 2 2 2" xfId="60710" xr:uid="{5FA1AE74-CDF0-4D04-A2C4-5F596A6BD94E}"/>
    <cellStyle name="Comma 7 2 2 2 4 2 2 2 3" xfId="45300" xr:uid="{CBB3409D-CE15-4C2E-B57D-B3C097D77255}"/>
    <cellStyle name="Comma 7 2 2 2 4 2 2 3" xfId="22077" xr:uid="{25A8C9E7-33BB-491F-8C04-DF63C6EAD378}"/>
    <cellStyle name="Comma 7 2 2 2 4 2 2 3 2" xfId="52901" xr:uid="{60F136DE-5157-4425-BDA6-C37E7824DCB2}"/>
    <cellStyle name="Comma 7 2 2 2 4 2 2 4" xfId="37491" xr:uid="{1026AC4D-5378-4D72-8BE6-23371BC6AB82}"/>
    <cellStyle name="Comma 7 2 2 2 4 2 3" xfId="10672" xr:uid="{227BBD0E-4B56-453E-A9EA-404962EF2115}"/>
    <cellStyle name="Comma 7 2 2 2 4 2 3 2" xfId="26083" xr:uid="{5FBB3DEA-94A0-4A61-9547-C20A56026714}"/>
    <cellStyle name="Comma 7 2 2 2 4 2 3 2 2" xfId="56907" xr:uid="{53156046-46A0-400B-B04F-5DACDCA3C649}"/>
    <cellStyle name="Comma 7 2 2 2 4 2 3 3" xfId="41497" xr:uid="{6E44171B-BF72-44CF-AE7B-8D9D0704A3AF}"/>
    <cellStyle name="Comma 7 2 2 2 4 2 4" xfId="18274" xr:uid="{D09E4220-8393-4C60-8670-40EAC64D1E17}"/>
    <cellStyle name="Comma 7 2 2 2 4 2 4 2" xfId="49098" xr:uid="{16A14266-36BF-4B5C-B3F5-844501250578}"/>
    <cellStyle name="Comma 7 2 2 2 4 2 5" xfId="33688" xr:uid="{A606EFDE-0C3E-4500-9DA7-6295861C44C2}"/>
    <cellStyle name="Comma 7 2 2 2 4 3" xfId="4765" xr:uid="{E43BAB7B-5F20-491D-9111-1C1D7044B49E}"/>
    <cellStyle name="Comma 7 2 2 2 4 3 2" xfId="12576" xr:uid="{9178E621-98EF-4476-99A8-94459AB5B462}"/>
    <cellStyle name="Comma 7 2 2 2 4 3 2 2" xfId="27987" xr:uid="{27A9B7D9-9399-4BEC-A775-1E4ECE8FC254}"/>
    <cellStyle name="Comma 7 2 2 2 4 3 2 2 2" xfId="58811" xr:uid="{8B36045A-C93D-4B29-9F23-C1FC464B48B3}"/>
    <cellStyle name="Comma 7 2 2 2 4 3 2 3" xfId="43401" xr:uid="{C8867629-D33B-4045-AEA7-D5622BBE0EAF}"/>
    <cellStyle name="Comma 7 2 2 2 4 3 3" xfId="20178" xr:uid="{7F96EA00-294C-4C33-B3DA-44AF98A6A286}"/>
    <cellStyle name="Comma 7 2 2 2 4 3 3 2" xfId="51002" xr:uid="{C3257916-F5B7-43F2-9915-49425034EB09}"/>
    <cellStyle name="Comma 7 2 2 2 4 3 4" xfId="35592" xr:uid="{60A86B8F-C0A5-4623-A487-80283E5EC0EB}"/>
    <cellStyle name="Comma 7 2 2 2 4 4" xfId="8773" xr:uid="{E36237E1-F04F-4827-9EEB-D8AB4037A0C4}"/>
    <cellStyle name="Comma 7 2 2 2 4 4 2" xfId="24184" xr:uid="{1101D0AA-5A3F-45B9-B01A-F279F5E4984F}"/>
    <cellStyle name="Comma 7 2 2 2 4 4 2 2" xfId="55008" xr:uid="{62665EDC-A390-4E9E-B135-90655AC68E40}"/>
    <cellStyle name="Comma 7 2 2 2 4 4 3" xfId="39598" xr:uid="{20184774-3367-4D55-BC75-9FFA06EC4B55}"/>
    <cellStyle name="Comma 7 2 2 2 4 5" xfId="16375" xr:uid="{18727CF3-70BA-4E23-96D2-E30ECF2140C1}"/>
    <cellStyle name="Comma 7 2 2 2 4 5 2" xfId="47199" xr:uid="{7A44EF63-4E54-4B58-BBD2-EF8BEE41770F}"/>
    <cellStyle name="Comma 7 2 2 2 4 6" xfId="31789" xr:uid="{50F9FCFB-8107-401C-BB87-62F976EF0022}"/>
    <cellStyle name="Comma 7 2 2 2 5" xfId="1595" xr:uid="{82A2B697-E0D5-4F1B-A872-D28DB506367A}"/>
    <cellStyle name="Comma 7 2 2 2 5 2" xfId="3494" xr:uid="{70634EB8-9E50-45EC-9AC8-21246BA4ECA9}"/>
    <cellStyle name="Comma 7 2 2 2 5 2 2" xfId="7297" xr:uid="{6D67BEF3-CE93-4A4A-A0B5-48620F94669D}"/>
    <cellStyle name="Comma 7 2 2 2 5 2 2 2" xfId="15108" xr:uid="{F8BBD250-3003-4324-AEA7-E6DC0DF717CC}"/>
    <cellStyle name="Comma 7 2 2 2 5 2 2 2 2" xfId="30519" xr:uid="{FCB78B6A-D69A-4BF8-BC1E-3FAF73F85E51}"/>
    <cellStyle name="Comma 7 2 2 2 5 2 2 2 2 2" xfId="61343" xr:uid="{6A014BA0-A560-4251-A644-F19432C5D571}"/>
    <cellStyle name="Comma 7 2 2 2 5 2 2 2 3" xfId="45933" xr:uid="{4554FFD9-1F02-45A4-BF07-3B225F9A11B4}"/>
    <cellStyle name="Comma 7 2 2 2 5 2 2 3" xfId="22710" xr:uid="{6CCCA672-B9AF-4594-88AF-FEC43F3A04F1}"/>
    <cellStyle name="Comma 7 2 2 2 5 2 2 3 2" xfId="53534" xr:uid="{796F7DB3-DBC5-425A-B6B1-BA94B63E139E}"/>
    <cellStyle name="Comma 7 2 2 2 5 2 2 4" xfId="38124" xr:uid="{247FCE83-A7AE-4C02-B0A1-172BCDE685C9}"/>
    <cellStyle name="Comma 7 2 2 2 5 2 3" xfId="11305" xr:uid="{38E604FF-CD67-4942-B6EE-8E3EC6BEAD7B}"/>
    <cellStyle name="Comma 7 2 2 2 5 2 3 2" xfId="26716" xr:uid="{65E8464F-97FE-4BB2-A54F-A0ABD208057E}"/>
    <cellStyle name="Comma 7 2 2 2 5 2 3 2 2" xfId="57540" xr:uid="{78A7EF70-5464-4500-B5C9-BEAC5630E7E3}"/>
    <cellStyle name="Comma 7 2 2 2 5 2 3 3" xfId="42130" xr:uid="{4374E8CC-E5CC-42E2-8C5D-90B8AA15964C}"/>
    <cellStyle name="Comma 7 2 2 2 5 2 4" xfId="18907" xr:uid="{E3EBC64F-C8C7-4B78-BBF6-B4584DD250DC}"/>
    <cellStyle name="Comma 7 2 2 2 5 2 4 2" xfId="49731" xr:uid="{D6CAFE9D-928A-4083-8F1E-0C794556DE4A}"/>
    <cellStyle name="Comma 7 2 2 2 5 2 5" xfId="34321" xr:uid="{C4D1C2EA-A40F-4185-9D49-FC916AA9E3A0}"/>
    <cellStyle name="Comma 7 2 2 2 5 3" xfId="5398" xr:uid="{C53D933A-7810-4715-B4F9-9509157E8798}"/>
    <cellStyle name="Comma 7 2 2 2 5 3 2" xfId="13209" xr:uid="{7544A956-FE7A-4FDC-AB25-54DD597EB143}"/>
    <cellStyle name="Comma 7 2 2 2 5 3 2 2" xfId="28620" xr:uid="{05362FE6-1C52-436A-8CDF-B4FECF3A86E6}"/>
    <cellStyle name="Comma 7 2 2 2 5 3 2 2 2" xfId="59444" xr:uid="{B3841A20-7504-496F-8E99-837C76C78088}"/>
    <cellStyle name="Comma 7 2 2 2 5 3 2 3" xfId="44034" xr:uid="{332B9F03-7B5A-43CD-A85A-935705B5E623}"/>
    <cellStyle name="Comma 7 2 2 2 5 3 3" xfId="20811" xr:uid="{95A316C7-FD06-4FF1-AA57-2EF6108BB9D4}"/>
    <cellStyle name="Comma 7 2 2 2 5 3 3 2" xfId="51635" xr:uid="{68566933-6F0E-4DBA-8C43-8BE3F1064E7B}"/>
    <cellStyle name="Comma 7 2 2 2 5 3 4" xfId="36225" xr:uid="{17B33E52-4474-4868-8F2E-0819E91D11B5}"/>
    <cellStyle name="Comma 7 2 2 2 5 4" xfId="9406" xr:uid="{B62E3F08-6329-4687-B81E-22B059BCED3C}"/>
    <cellStyle name="Comma 7 2 2 2 5 4 2" xfId="24817" xr:uid="{1705592B-607B-4CCB-A88D-BC33F2895EDE}"/>
    <cellStyle name="Comma 7 2 2 2 5 4 2 2" xfId="55641" xr:uid="{5C81A4C6-3714-45E1-887C-1D9AE756EB69}"/>
    <cellStyle name="Comma 7 2 2 2 5 4 3" xfId="40231" xr:uid="{244CDC88-0659-4291-B6D3-72FD5836FC5F}"/>
    <cellStyle name="Comma 7 2 2 2 5 5" xfId="17008" xr:uid="{4EC86DD9-AA04-4296-87E9-C173A7604564}"/>
    <cellStyle name="Comma 7 2 2 2 5 5 2" xfId="47832" xr:uid="{B7E97303-23B3-4C7C-99EC-0C8957F20AF3}"/>
    <cellStyle name="Comma 7 2 2 2 5 6" xfId="32422" xr:uid="{68BFFCD0-1459-4491-8E93-E0E6DB67D520}"/>
    <cellStyle name="Comma 7 2 2 2 6" xfId="2228" xr:uid="{D141B1CE-8C8A-47F6-9E23-D543777E33BA}"/>
    <cellStyle name="Comma 7 2 2 2 6 2" xfId="6031" xr:uid="{AEBF9D2C-FF79-41BC-9024-F3ACBD8815A2}"/>
    <cellStyle name="Comma 7 2 2 2 6 2 2" xfId="13842" xr:uid="{DEA16AA2-C915-41E0-AE6D-086237F28773}"/>
    <cellStyle name="Comma 7 2 2 2 6 2 2 2" xfId="29253" xr:uid="{22C92812-25B3-4CF2-8220-5F12BB484619}"/>
    <cellStyle name="Comma 7 2 2 2 6 2 2 2 2" xfId="60077" xr:uid="{5BE5F3C2-CD3C-4312-89B2-1B5D5AF248A1}"/>
    <cellStyle name="Comma 7 2 2 2 6 2 2 3" xfId="44667" xr:uid="{17CF3895-9A84-4A10-BAEB-C8862392CE96}"/>
    <cellStyle name="Comma 7 2 2 2 6 2 3" xfId="21444" xr:uid="{02FA19E0-E688-4BBA-B73D-A5BEE2198303}"/>
    <cellStyle name="Comma 7 2 2 2 6 2 3 2" xfId="52268" xr:uid="{10BE5875-CE73-4D47-888C-1620ABF3BCAE}"/>
    <cellStyle name="Comma 7 2 2 2 6 2 4" xfId="36858" xr:uid="{2ED0A24B-3905-4C60-BA9B-1CB5EAA2DBE7}"/>
    <cellStyle name="Comma 7 2 2 2 6 3" xfId="10039" xr:uid="{F9E13A3F-484F-4412-8258-A94DBA97E9D1}"/>
    <cellStyle name="Comma 7 2 2 2 6 3 2" xfId="25450" xr:uid="{16A32ABA-782B-42C9-AE53-53DC3A454580}"/>
    <cellStyle name="Comma 7 2 2 2 6 3 2 2" xfId="56274" xr:uid="{943C515C-2047-459E-8717-8DFF8B4E112C}"/>
    <cellStyle name="Comma 7 2 2 2 6 3 3" xfId="40864" xr:uid="{92080E50-F2A3-4B36-8871-940A04068D9D}"/>
    <cellStyle name="Comma 7 2 2 2 6 4" xfId="17641" xr:uid="{EB36DFBD-2135-4EA5-8745-1CC2C4AFE52F}"/>
    <cellStyle name="Comma 7 2 2 2 6 4 2" xfId="48465" xr:uid="{5158E8D2-2130-44DD-820A-014E66A7881B}"/>
    <cellStyle name="Comma 7 2 2 2 6 5" xfId="33055" xr:uid="{6DDC33B2-15C0-40EA-809F-E2FDF1C8BCD8}"/>
    <cellStyle name="Comma 7 2 2 2 7" xfId="4132" xr:uid="{B4DFBD8B-1AC1-48D5-9F83-28AF7455E53D}"/>
    <cellStyle name="Comma 7 2 2 2 7 2" xfId="11943" xr:uid="{85D58A4D-DFDA-4223-8B2A-CA60759B9FCE}"/>
    <cellStyle name="Comma 7 2 2 2 7 2 2" xfId="27354" xr:uid="{EC58F6A4-4DAA-47EF-8099-682AB5FC2B83}"/>
    <cellStyle name="Comma 7 2 2 2 7 2 2 2" xfId="58178" xr:uid="{0C624553-B95B-4B40-9DC9-6DAAD547BA3B}"/>
    <cellStyle name="Comma 7 2 2 2 7 2 3" xfId="42768" xr:uid="{D395EA43-776F-4C83-9AE5-D026A2C5D776}"/>
    <cellStyle name="Comma 7 2 2 2 7 3" xfId="19545" xr:uid="{BC4E70DB-96BC-4277-90F8-5A10AB4DEEFD}"/>
    <cellStyle name="Comma 7 2 2 2 7 3 2" xfId="50369" xr:uid="{0B9465A6-3681-4A78-B692-AAA5C9BCD97A}"/>
    <cellStyle name="Comma 7 2 2 2 7 4" xfId="34959" xr:uid="{D46272B3-9FF1-4884-A6CC-10212D919CD5}"/>
    <cellStyle name="Comma 7 2 2 2 8" xfId="8140" xr:uid="{53D8BCBC-5FD7-4E65-8DF3-BB22EF518342}"/>
    <cellStyle name="Comma 7 2 2 2 8 2" xfId="23551" xr:uid="{FF5143D9-13A3-404B-96E6-2C4FDA95D932}"/>
    <cellStyle name="Comma 7 2 2 2 8 2 2" xfId="54375" xr:uid="{BF9B7DDC-85DA-4F16-BCF7-745DB15F86A2}"/>
    <cellStyle name="Comma 7 2 2 2 8 3" xfId="38965" xr:uid="{2137B837-9FDB-4256-AEB5-30B6FF21099C}"/>
    <cellStyle name="Comma 7 2 2 2 9" xfId="7931" xr:uid="{EEEDB7AE-1DFA-4B39-8CAA-44B9C06ED84D}"/>
    <cellStyle name="Comma 7 2 2 2 9 2" xfId="23342" xr:uid="{D92E6AFF-DA87-4364-949E-34DB5DCCCF8F}"/>
    <cellStyle name="Comma 7 2 2 2 9 2 2" xfId="54166" xr:uid="{4E525743-CCE9-4494-970D-2D7785A683E1}"/>
    <cellStyle name="Comma 7 2 2 2 9 3" xfId="38756" xr:uid="{D266E000-A351-4977-9A0B-F50B366CE8EA}"/>
    <cellStyle name="Comma 7 2 2 3" xfId="669" xr:uid="{00F0F677-D147-4562-B9A2-C308D42C850F}"/>
    <cellStyle name="Comma 7 2 2 3 2" xfId="1302" xr:uid="{5D41613C-2078-4C63-8279-A1ECBCB8449A}"/>
    <cellStyle name="Comma 7 2 2 3 2 2" xfId="3201" xr:uid="{466D4FE6-9ED7-4881-8B30-F7647DBFBA71}"/>
    <cellStyle name="Comma 7 2 2 3 2 2 2" xfId="7004" xr:uid="{F5DEABE5-20D4-43DE-A1CB-110B7C811870}"/>
    <cellStyle name="Comma 7 2 2 3 2 2 2 2" xfId="14815" xr:uid="{986B3A2C-7198-4CC1-B2BD-3DB5699966E0}"/>
    <cellStyle name="Comma 7 2 2 3 2 2 2 2 2" xfId="30226" xr:uid="{D7573D0A-6F0E-4B46-99E8-DCA18A6A95F9}"/>
    <cellStyle name="Comma 7 2 2 3 2 2 2 2 2 2" xfId="61050" xr:uid="{F00E90ED-4AF5-4FF7-883C-5F4EB0DD924A}"/>
    <cellStyle name="Comma 7 2 2 3 2 2 2 2 3" xfId="45640" xr:uid="{90DDF267-4388-46D5-BC64-EBD4195E18F0}"/>
    <cellStyle name="Comma 7 2 2 3 2 2 2 3" xfId="22417" xr:uid="{DF6F51C2-0FB2-44F7-A8BB-F4E0EC764B98}"/>
    <cellStyle name="Comma 7 2 2 3 2 2 2 3 2" xfId="53241" xr:uid="{B5C99F7D-3A15-4BDA-8464-790C36CE2EDC}"/>
    <cellStyle name="Comma 7 2 2 3 2 2 2 4" xfId="37831" xr:uid="{BC5A2839-264E-41F7-8A17-231AC250BB73}"/>
    <cellStyle name="Comma 7 2 2 3 2 2 3" xfId="11012" xr:uid="{504C0282-9007-4D09-980F-35BA9F5C2B6E}"/>
    <cellStyle name="Comma 7 2 2 3 2 2 3 2" xfId="26423" xr:uid="{1C17AFE6-67EE-4B4E-8CD8-E7CE4A061C00}"/>
    <cellStyle name="Comma 7 2 2 3 2 2 3 2 2" xfId="57247" xr:uid="{FA57B380-92C6-4FE5-B4C3-28E521B1E488}"/>
    <cellStyle name="Comma 7 2 2 3 2 2 3 3" xfId="41837" xr:uid="{01184D04-3996-4C44-9885-82BCC51A2E6A}"/>
    <cellStyle name="Comma 7 2 2 3 2 2 4" xfId="18614" xr:uid="{2F75ACC6-14D6-4F9D-BF3B-8D8D00403AC0}"/>
    <cellStyle name="Comma 7 2 2 3 2 2 4 2" xfId="49438" xr:uid="{C404E0FA-76EA-48E7-AFEE-CB87C9C349A5}"/>
    <cellStyle name="Comma 7 2 2 3 2 2 5" xfId="34028" xr:uid="{D47C8D90-D8A9-4C3B-8D89-3027B0A41224}"/>
    <cellStyle name="Comma 7 2 2 3 2 3" xfId="5105" xr:uid="{46A4CFBC-F3DC-487C-9000-D5C219A046C7}"/>
    <cellStyle name="Comma 7 2 2 3 2 3 2" xfId="12916" xr:uid="{A0B70426-12A6-4CA5-BF45-98BE63D1FFE5}"/>
    <cellStyle name="Comma 7 2 2 3 2 3 2 2" xfId="28327" xr:uid="{B359E3E5-7CBC-4F9C-AFB7-D6E96D7E05C7}"/>
    <cellStyle name="Comma 7 2 2 3 2 3 2 2 2" xfId="59151" xr:uid="{F6F6A299-F7D9-41B6-871A-74D2C1D83AD7}"/>
    <cellStyle name="Comma 7 2 2 3 2 3 2 3" xfId="43741" xr:uid="{89CDDDF5-51AB-4A9E-A52B-06537738E17A}"/>
    <cellStyle name="Comma 7 2 2 3 2 3 3" xfId="20518" xr:uid="{6707ED61-1E5A-4344-88C5-C43ADAFBA594}"/>
    <cellStyle name="Comma 7 2 2 3 2 3 3 2" xfId="51342" xr:uid="{5AC535F9-5E44-48C8-9E73-6DEB3B704ECA}"/>
    <cellStyle name="Comma 7 2 2 3 2 3 4" xfId="35932" xr:uid="{BF008AF9-AD92-47DA-BED1-E2C3586A3300}"/>
    <cellStyle name="Comma 7 2 2 3 2 4" xfId="9113" xr:uid="{B0E1AB39-7712-45D2-99C6-6ED23B1E50BC}"/>
    <cellStyle name="Comma 7 2 2 3 2 4 2" xfId="24524" xr:uid="{1D0FF422-4B5F-4E2E-80F1-72DEECD1D887}"/>
    <cellStyle name="Comma 7 2 2 3 2 4 2 2" xfId="55348" xr:uid="{068F9086-B738-4877-A3C2-E65C715D49DD}"/>
    <cellStyle name="Comma 7 2 2 3 2 4 3" xfId="39938" xr:uid="{50131D28-CB23-4326-BD26-CD323E1C9203}"/>
    <cellStyle name="Comma 7 2 2 3 2 5" xfId="16715" xr:uid="{D6F0B534-D580-45D8-942A-AEC49BE6FE9D}"/>
    <cellStyle name="Comma 7 2 2 3 2 5 2" xfId="47539" xr:uid="{4FBE33B3-EE78-4736-95AD-DAD7476FD1BA}"/>
    <cellStyle name="Comma 7 2 2 3 2 6" xfId="32129" xr:uid="{2A2F473D-6E7B-4651-9030-57A9948184D0}"/>
    <cellStyle name="Comma 7 2 2 3 3" xfId="1935" xr:uid="{44C2009D-26A1-4504-8294-821E99BE29B6}"/>
    <cellStyle name="Comma 7 2 2 3 3 2" xfId="3834" xr:uid="{BC1C0F2A-8A93-4FDE-A2B0-50373778834B}"/>
    <cellStyle name="Comma 7 2 2 3 3 2 2" xfId="7637" xr:uid="{4CC0C0E0-79E4-4254-A482-E636071846AF}"/>
    <cellStyle name="Comma 7 2 2 3 3 2 2 2" xfId="15448" xr:uid="{ABA9D857-BB86-4F49-B35E-6A118A9C066F}"/>
    <cellStyle name="Comma 7 2 2 3 3 2 2 2 2" xfId="30859" xr:uid="{AAB31353-4F09-4973-B6B9-25E0C52D36FA}"/>
    <cellStyle name="Comma 7 2 2 3 3 2 2 2 2 2" xfId="61683" xr:uid="{9A4B3A4F-BA8E-4AD1-A512-87B24031CA84}"/>
    <cellStyle name="Comma 7 2 2 3 3 2 2 2 3" xfId="46273" xr:uid="{CFE72463-5033-4F9C-BEBF-65B5B3D84A12}"/>
    <cellStyle name="Comma 7 2 2 3 3 2 2 3" xfId="23050" xr:uid="{3EDDF226-F12D-4BFF-B126-033793C89706}"/>
    <cellStyle name="Comma 7 2 2 3 3 2 2 3 2" xfId="53874" xr:uid="{28A9670C-FAA5-455A-91E3-0FA56B8AD3AC}"/>
    <cellStyle name="Comma 7 2 2 3 3 2 2 4" xfId="38464" xr:uid="{E94053FC-BCB7-4816-92EE-95F50C1A2165}"/>
    <cellStyle name="Comma 7 2 2 3 3 2 3" xfId="11645" xr:uid="{9C2CEBF6-96E0-4D1F-B06C-411D731E0BC7}"/>
    <cellStyle name="Comma 7 2 2 3 3 2 3 2" xfId="27056" xr:uid="{84444F19-FB22-4B1E-B14F-81F09DB3CE45}"/>
    <cellStyle name="Comma 7 2 2 3 3 2 3 2 2" xfId="57880" xr:uid="{E9B224C7-F687-4787-A128-8F0439B0B554}"/>
    <cellStyle name="Comma 7 2 2 3 3 2 3 3" xfId="42470" xr:uid="{0BAF9607-4AB0-4322-8E48-B4CF6BB72114}"/>
    <cellStyle name="Comma 7 2 2 3 3 2 4" xfId="19247" xr:uid="{1932D881-AE32-4748-89AE-075E67F39D9D}"/>
    <cellStyle name="Comma 7 2 2 3 3 2 4 2" xfId="50071" xr:uid="{5E3E6A99-BAEC-4BBE-A3C3-A80F03F886E9}"/>
    <cellStyle name="Comma 7 2 2 3 3 2 5" xfId="34661" xr:uid="{8EE9ACF6-59A4-4B7A-BB67-B0F51AE38C6B}"/>
    <cellStyle name="Comma 7 2 2 3 3 3" xfId="5738" xr:uid="{2417B867-036F-4007-84BE-262217D57E36}"/>
    <cellStyle name="Comma 7 2 2 3 3 3 2" xfId="13549" xr:uid="{5CD210A4-FAF4-428C-BEF6-74351B92F163}"/>
    <cellStyle name="Comma 7 2 2 3 3 3 2 2" xfId="28960" xr:uid="{1D2C6AD7-090C-4DD3-B5C6-CDD0BA2A6BAA}"/>
    <cellStyle name="Comma 7 2 2 3 3 3 2 2 2" xfId="59784" xr:uid="{EFE66E66-2368-4258-9EBC-4FF42402CDAA}"/>
    <cellStyle name="Comma 7 2 2 3 3 3 2 3" xfId="44374" xr:uid="{ADE3957C-8339-436E-B518-280CEE68D951}"/>
    <cellStyle name="Comma 7 2 2 3 3 3 3" xfId="21151" xr:uid="{7A691F8C-1044-401E-981F-2D978B6FEC69}"/>
    <cellStyle name="Comma 7 2 2 3 3 3 3 2" xfId="51975" xr:uid="{8B9BE269-A6A1-4883-B9DB-9B6BF1AAED3A}"/>
    <cellStyle name="Comma 7 2 2 3 3 3 4" xfId="36565" xr:uid="{9BA5E627-0936-491A-A6E0-A5756ABFF7B5}"/>
    <cellStyle name="Comma 7 2 2 3 3 4" xfId="9746" xr:uid="{2E2BCE54-2C6B-4341-9F56-57B31F147515}"/>
    <cellStyle name="Comma 7 2 2 3 3 4 2" xfId="25157" xr:uid="{A295A3E2-475F-4EA3-9CBE-7543634E2D80}"/>
    <cellStyle name="Comma 7 2 2 3 3 4 2 2" xfId="55981" xr:uid="{C4E9499C-4A63-42F3-B143-E8A6A75037B6}"/>
    <cellStyle name="Comma 7 2 2 3 3 4 3" xfId="40571" xr:uid="{A1CC1103-DD54-4167-81A2-4CCC9B1C922A}"/>
    <cellStyle name="Comma 7 2 2 3 3 5" xfId="17348" xr:uid="{1CECE1A9-9B08-467C-9D95-E2835A9D872D}"/>
    <cellStyle name="Comma 7 2 2 3 3 5 2" xfId="48172" xr:uid="{21DED07C-A42A-433B-BB7A-1BDD07A7FA69}"/>
    <cellStyle name="Comma 7 2 2 3 3 6" xfId="32762" xr:uid="{2880A0E5-50E1-4A0D-86F1-6594A50FFCB9}"/>
    <cellStyle name="Comma 7 2 2 3 4" xfId="2568" xr:uid="{465FD84C-4674-4D33-9A1C-4E494D114997}"/>
    <cellStyle name="Comma 7 2 2 3 4 2" xfId="6371" xr:uid="{2DF3787F-689E-4DC9-A33E-C0BF46CC75F9}"/>
    <cellStyle name="Comma 7 2 2 3 4 2 2" xfId="14182" xr:uid="{39B2B48A-ED3B-409A-A8EF-D01FC681F801}"/>
    <cellStyle name="Comma 7 2 2 3 4 2 2 2" xfId="29593" xr:uid="{E4C541D9-1F7E-4610-9FC1-E7BA3396BBE8}"/>
    <cellStyle name="Comma 7 2 2 3 4 2 2 2 2" xfId="60417" xr:uid="{DD406802-EC33-4802-87B1-F41EAF83A779}"/>
    <cellStyle name="Comma 7 2 2 3 4 2 2 3" xfId="45007" xr:uid="{B4A4BA0F-90E2-4045-B27A-A54D06E6B191}"/>
    <cellStyle name="Comma 7 2 2 3 4 2 3" xfId="21784" xr:uid="{D2240CB2-C45E-412E-8954-3F9FC0C14E87}"/>
    <cellStyle name="Comma 7 2 2 3 4 2 3 2" xfId="52608" xr:uid="{E68ECCC4-D7C8-4BE1-A96F-49E2B420375D}"/>
    <cellStyle name="Comma 7 2 2 3 4 2 4" xfId="37198" xr:uid="{E9A14AD6-92C9-43AD-8672-8E4A97556B3A}"/>
    <cellStyle name="Comma 7 2 2 3 4 3" xfId="10379" xr:uid="{F3C156D2-BB7F-4528-A9AE-3BFFF932B150}"/>
    <cellStyle name="Comma 7 2 2 3 4 3 2" xfId="25790" xr:uid="{2BAE7032-24E0-4840-81C9-1EC592661C85}"/>
    <cellStyle name="Comma 7 2 2 3 4 3 2 2" xfId="56614" xr:uid="{E20844EA-6F1B-45B4-9F77-8A33658A3F30}"/>
    <cellStyle name="Comma 7 2 2 3 4 3 3" xfId="41204" xr:uid="{F035905B-5867-4455-A645-178086DCF6BB}"/>
    <cellStyle name="Comma 7 2 2 3 4 4" xfId="17981" xr:uid="{7B9DBDA2-301D-48A3-B3C9-A6C45E9FEE0B}"/>
    <cellStyle name="Comma 7 2 2 3 4 4 2" xfId="48805" xr:uid="{FBD80151-2F30-42A5-BE89-CE6AD8D94F16}"/>
    <cellStyle name="Comma 7 2 2 3 4 5" xfId="33395" xr:uid="{4F9FB50E-0A31-4DCC-AAA7-D693C3CDE690}"/>
    <cellStyle name="Comma 7 2 2 3 5" xfId="4472" xr:uid="{63965D90-539D-4444-BDEF-1C83FAAFE629}"/>
    <cellStyle name="Comma 7 2 2 3 5 2" xfId="12283" xr:uid="{AB217013-5D85-44AD-9E87-2DE123DA89C8}"/>
    <cellStyle name="Comma 7 2 2 3 5 2 2" xfId="27694" xr:uid="{70E0591F-495D-45F0-851C-8192F11E982E}"/>
    <cellStyle name="Comma 7 2 2 3 5 2 2 2" xfId="58518" xr:uid="{DEDC54DC-0489-47CA-8DEA-16C1809F2AB3}"/>
    <cellStyle name="Comma 7 2 2 3 5 2 3" xfId="43108" xr:uid="{4B6B5C91-55C3-4DC9-A084-0C13288E53E2}"/>
    <cellStyle name="Comma 7 2 2 3 5 3" xfId="19885" xr:uid="{DBB38232-F0BD-4BCC-9115-8DDD4FB476B9}"/>
    <cellStyle name="Comma 7 2 2 3 5 3 2" xfId="50709" xr:uid="{D9876B68-110E-46AB-A0CB-688E03A04812}"/>
    <cellStyle name="Comma 7 2 2 3 5 4" xfId="35299" xr:uid="{F98AF394-BD9F-4F49-A91A-3D676D742D00}"/>
    <cellStyle name="Comma 7 2 2 3 6" xfId="8480" xr:uid="{5405F750-43E8-4A4C-9581-51579361A5A7}"/>
    <cellStyle name="Comma 7 2 2 3 6 2" xfId="23891" xr:uid="{1438F87E-0732-4023-8F68-50315EF87E35}"/>
    <cellStyle name="Comma 7 2 2 3 6 2 2" xfId="54715" xr:uid="{56B92151-297E-434E-96B2-167C78A6C3FF}"/>
    <cellStyle name="Comma 7 2 2 3 6 3" xfId="39305" xr:uid="{A28D2E66-B3EB-46FF-BCF7-2ECD881B7617}"/>
    <cellStyle name="Comma 7 2 2 3 7" xfId="16082" xr:uid="{475AEF48-BA81-4F23-A32B-6A08E5F4AA9B}"/>
    <cellStyle name="Comma 7 2 2 3 7 2" xfId="46906" xr:uid="{9CE5E6D6-1545-462C-AF85-CA40EE788855}"/>
    <cellStyle name="Comma 7 2 2 3 8" xfId="31496" xr:uid="{C9D6B426-B403-48BE-B63A-9DF3BD97B4DE}"/>
    <cellStyle name="Comma 7 2 2 4" xfId="460" xr:uid="{055D9D10-B3B1-4F73-AF24-EAC5BD485067}"/>
    <cellStyle name="Comma 7 2 2 4 2" xfId="1093" xr:uid="{3C76B67C-833C-4D8A-BCF1-5B8256B400F0}"/>
    <cellStyle name="Comma 7 2 2 4 2 2" xfId="2992" xr:uid="{362BCD19-01A6-42F5-880F-04EC51D6F219}"/>
    <cellStyle name="Comma 7 2 2 4 2 2 2" xfId="6795" xr:uid="{1ED61301-3DB0-40DE-95F4-FC9A99A82095}"/>
    <cellStyle name="Comma 7 2 2 4 2 2 2 2" xfId="14606" xr:uid="{B911D384-2D50-486D-B56C-A052719E4877}"/>
    <cellStyle name="Comma 7 2 2 4 2 2 2 2 2" xfId="30017" xr:uid="{72A80F5C-268E-463B-BB04-A7FAF7ACB818}"/>
    <cellStyle name="Comma 7 2 2 4 2 2 2 2 2 2" xfId="60841" xr:uid="{03E396C3-0B74-4913-B8A4-DA2099325CE8}"/>
    <cellStyle name="Comma 7 2 2 4 2 2 2 2 3" xfId="45431" xr:uid="{CE510661-4CDB-48A1-9BFC-005AB4EF40E8}"/>
    <cellStyle name="Comma 7 2 2 4 2 2 2 3" xfId="22208" xr:uid="{FA39E04B-6FA8-49E2-B39A-6BF83C10404A}"/>
    <cellStyle name="Comma 7 2 2 4 2 2 2 3 2" xfId="53032" xr:uid="{D7037E08-8098-4C5B-B595-08A86BA614F4}"/>
    <cellStyle name="Comma 7 2 2 4 2 2 2 4" xfId="37622" xr:uid="{9CF3A2BF-1BEB-484B-AAED-B6152ACEBCA8}"/>
    <cellStyle name="Comma 7 2 2 4 2 2 3" xfId="10803" xr:uid="{DF534A8B-AD73-4001-B0E5-3ABC27AB6618}"/>
    <cellStyle name="Comma 7 2 2 4 2 2 3 2" xfId="26214" xr:uid="{A376A6BF-E2E4-4E61-BFE3-104C6B1E9B87}"/>
    <cellStyle name="Comma 7 2 2 4 2 2 3 2 2" xfId="57038" xr:uid="{4CCD4E1A-03CE-4DC3-A1F2-405AEA6BB4CF}"/>
    <cellStyle name="Comma 7 2 2 4 2 2 3 3" xfId="41628" xr:uid="{58DC90FE-D8F7-4635-9C25-761D0E4798A6}"/>
    <cellStyle name="Comma 7 2 2 4 2 2 4" xfId="18405" xr:uid="{A09335D5-25BC-4801-BAD2-CC847F1DF932}"/>
    <cellStyle name="Comma 7 2 2 4 2 2 4 2" xfId="49229" xr:uid="{26391F59-353A-495C-A19C-95DA1FCAA603}"/>
    <cellStyle name="Comma 7 2 2 4 2 2 5" xfId="33819" xr:uid="{DF7DDE99-0ABE-4AAE-9B48-8C4FF5301826}"/>
    <cellStyle name="Comma 7 2 2 4 2 3" xfId="4896" xr:uid="{E2D0BE63-6548-4124-B08F-A08BEB9754AA}"/>
    <cellStyle name="Comma 7 2 2 4 2 3 2" xfId="12707" xr:uid="{0AA0BADC-EE86-46E4-83F9-F8D2384DBA02}"/>
    <cellStyle name="Comma 7 2 2 4 2 3 2 2" xfId="28118" xr:uid="{7BC1D239-0600-4571-BF41-C731132C9BE9}"/>
    <cellStyle name="Comma 7 2 2 4 2 3 2 2 2" xfId="58942" xr:uid="{7B71C759-621F-4FE8-B3DC-AC605AC1CB36}"/>
    <cellStyle name="Comma 7 2 2 4 2 3 2 3" xfId="43532" xr:uid="{CA2CD587-E669-4090-ABB8-516C12C65BDD}"/>
    <cellStyle name="Comma 7 2 2 4 2 3 3" xfId="20309" xr:uid="{DE6607D2-09F4-42CB-B19E-ED7610BF0BFD}"/>
    <cellStyle name="Comma 7 2 2 4 2 3 3 2" xfId="51133" xr:uid="{44DF6ED7-20F6-4678-9CEA-DB7A2AF87331}"/>
    <cellStyle name="Comma 7 2 2 4 2 3 4" xfId="35723" xr:uid="{46C3C4B1-AF17-4B56-80F9-2712A48D6905}"/>
    <cellStyle name="Comma 7 2 2 4 2 4" xfId="8904" xr:uid="{3FE7655E-F291-441C-86DE-F0E42D387BE7}"/>
    <cellStyle name="Comma 7 2 2 4 2 4 2" xfId="24315" xr:uid="{007A760E-27BA-436F-B2E1-A7725F048D27}"/>
    <cellStyle name="Comma 7 2 2 4 2 4 2 2" xfId="55139" xr:uid="{E503765B-49DB-4E3C-88E1-6629DC1C04AF}"/>
    <cellStyle name="Comma 7 2 2 4 2 4 3" xfId="39729" xr:uid="{4C930827-9451-4FA2-814A-67F5937CD828}"/>
    <cellStyle name="Comma 7 2 2 4 2 5" xfId="16506" xr:uid="{3842C7B5-E39B-4504-B783-0710C1B4C745}"/>
    <cellStyle name="Comma 7 2 2 4 2 5 2" xfId="47330" xr:uid="{AFAE96F9-645C-442F-8ED8-568F8C36CEC5}"/>
    <cellStyle name="Comma 7 2 2 4 2 6" xfId="31920" xr:uid="{B703B5F2-B8FA-40AF-9066-BBE170916017}"/>
    <cellStyle name="Comma 7 2 2 4 3" xfId="1726" xr:uid="{28EB23B7-CE6A-445F-A9DF-B4A6CB76B3CE}"/>
    <cellStyle name="Comma 7 2 2 4 3 2" xfId="3625" xr:uid="{AF2DBFA9-A1F0-466B-BAF4-D4FED569233D}"/>
    <cellStyle name="Comma 7 2 2 4 3 2 2" xfId="7428" xr:uid="{D8F58629-C2BE-415A-9738-10F9DF59AB07}"/>
    <cellStyle name="Comma 7 2 2 4 3 2 2 2" xfId="15239" xr:uid="{4AC58275-C1E8-4D5E-A2CC-6C243CD036CE}"/>
    <cellStyle name="Comma 7 2 2 4 3 2 2 2 2" xfId="30650" xr:uid="{A85CC687-7201-4E80-BA5F-C51BA0AB6552}"/>
    <cellStyle name="Comma 7 2 2 4 3 2 2 2 2 2" xfId="61474" xr:uid="{4F02712B-1C17-4A5D-BD13-DD7796296026}"/>
    <cellStyle name="Comma 7 2 2 4 3 2 2 2 3" xfId="46064" xr:uid="{5DE3D7C6-3C88-4388-B3E5-3EA1B7CC7B52}"/>
    <cellStyle name="Comma 7 2 2 4 3 2 2 3" xfId="22841" xr:uid="{B0938311-210C-4385-9689-2C41E6B93438}"/>
    <cellStyle name="Comma 7 2 2 4 3 2 2 3 2" xfId="53665" xr:uid="{E34795F0-905B-4738-A79D-2CE19432E0F2}"/>
    <cellStyle name="Comma 7 2 2 4 3 2 2 4" xfId="38255" xr:uid="{99BA86CF-1559-4BC5-A1A5-D426B0A421AA}"/>
    <cellStyle name="Comma 7 2 2 4 3 2 3" xfId="11436" xr:uid="{997490E1-6F71-483A-A58B-49F245000A7A}"/>
    <cellStyle name="Comma 7 2 2 4 3 2 3 2" xfId="26847" xr:uid="{FD13FA45-0E6A-4FA3-B2B8-4F4DDE38A948}"/>
    <cellStyle name="Comma 7 2 2 4 3 2 3 2 2" xfId="57671" xr:uid="{AE2E477D-A38A-4207-AB70-93BDCCA8A017}"/>
    <cellStyle name="Comma 7 2 2 4 3 2 3 3" xfId="42261" xr:uid="{A09CA4AF-97D7-42ED-8FBD-2E3C5BF6615F}"/>
    <cellStyle name="Comma 7 2 2 4 3 2 4" xfId="19038" xr:uid="{D053794F-5826-4715-AE61-432181E69CDB}"/>
    <cellStyle name="Comma 7 2 2 4 3 2 4 2" xfId="49862" xr:uid="{1CB40D2D-0A4B-4005-9194-3256A98B06E5}"/>
    <cellStyle name="Comma 7 2 2 4 3 2 5" xfId="34452" xr:uid="{BEC709B9-99CD-4B6F-8E33-D69A167410C1}"/>
    <cellStyle name="Comma 7 2 2 4 3 3" xfId="5529" xr:uid="{FCFA85D1-1A1D-4F02-B8E0-D42707ADEB4B}"/>
    <cellStyle name="Comma 7 2 2 4 3 3 2" xfId="13340" xr:uid="{21BC26C7-AF35-45C9-BADB-0B2C44192A63}"/>
    <cellStyle name="Comma 7 2 2 4 3 3 2 2" xfId="28751" xr:uid="{2F22CFAC-32A8-4F86-B9A3-D3FE32DF6957}"/>
    <cellStyle name="Comma 7 2 2 4 3 3 2 2 2" xfId="59575" xr:uid="{E92F2AE5-B91C-41CE-BEFF-25532144FAF5}"/>
    <cellStyle name="Comma 7 2 2 4 3 3 2 3" xfId="44165" xr:uid="{BFA3A0E8-2ACC-4A22-B4CD-A0F82D4C551C}"/>
    <cellStyle name="Comma 7 2 2 4 3 3 3" xfId="20942" xr:uid="{AD3A2E41-C141-4609-86B6-F69F04C11BE1}"/>
    <cellStyle name="Comma 7 2 2 4 3 3 3 2" xfId="51766" xr:uid="{68EF8278-1E24-4490-BCF7-14E9C4A9D1A2}"/>
    <cellStyle name="Comma 7 2 2 4 3 3 4" xfId="36356" xr:uid="{7ADF4840-0B83-4EC5-8406-DE370817A2F5}"/>
    <cellStyle name="Comma 7 2 2 4 3 4" xfId="9537" xr:uid="{1FC03DDE-0B87-44C1-95FB-FF379C249FE9}"/>
    <cellStyle name="Comma 7 2 2 4 3 4 2" xfId="24948" xr:uid="{CF8FFC71-6A9C-446D-BB1A-55DC417E7322}"/>
    <cellStyle name="Comma 7 2 2 4 3 4 2 2" xfId="55772" xr:uid="{7D4EB7EE-2EED-4D62-BF48-49002B05941B}"/>
    <cellStyle name="Comma 7 2 2 4 3 4 3" xfId="40362" xr:uid="{8A0968A8-F24B-4AD9-B3BE-C274A25D2B06}"/>
    <cellStyle name="Comma 7 2 2 4 3 5" xfId="17139" xr:uid="{62998228-CEBA-4127-87FA-540BD11CA9FD}"/>
    <cellStyle name="Comma 7 2 2 4 3 5 2" xfId="47963" xr:uid="{0A85EB15-286A-4861-BE38-495C62F342FD}"/>
    <cellStyle name="Comma 7 2 2 4 3 6" xfId="32553" xr:uid="{52B005F7-7444-4C96-A103-57036D218092}"/>
    <cellStyle name="Comma 7 2 2 4 4" xfId="2359" xr:uid="{C86070DE-6DF1-47FF-B59C-832B51C65666}"/>
    <cellStyle name="Comma 7 2 2 4 4 2" xfId="6162" xr:uid="{F80A16E8-E960-4468-A123-25DFA06E7C40}"/>
    <cellStyle name="Comma 7 2 2 4 4 2 2" xfId="13973" xr:uid="{8BA73E3A-1485-4252-9DBC-F18BD4C52F10}"/>
    <cellStyle name="Comma 7 2 2 4 4 2 2 2" xfId="29384" xr:uid="{359E408A-7FA8-4C19-928B-828939FB5224}"/>
    <cellStyle name="Comma 7 2 2 4 4 2 2 2 2" xfId="60208" xr:uid="{8BBF267C-B453-4031-A80A-7A6C8BAC695C}"/>
    <cellStyle name="Comma 7 2 2 4 4 2 2 3" xfId="44798" xr:uid="{6C490FC5-3F8F-4411-A3B3-993A9C1D6A3D}"/>
    <cellStyle name="Comma 7 2 2 4 4 2 3" xfId="21575" xr:uid="{C56817D6-5EA1-4B06-A9ED-35F73002D100}"/>
    <cellStyle name="Comma 7 2 2 4 4 2 3 2" xfId="52399" xr:uid="{CA918883-8F8E-4A07-AF16-014FC9691CC8}"/>
    <cellStyle name="Comma 7 2 2 4 4 2 4" xfId="36989" xr:uid="{1413BD30-8883-48A1-A60F-88C99B2D99B6}"/>
    <cellStyle name="Comma 7 2 2 4 4 3" xfId="10170" xr:uid="{DEEF25F1-548D-4BF3-A47F-DA2917807344}"/>
    <cellStyle name="Comma 7 2 2 4 4 3 2" xfId="25581" xr:uid="{1B80219B-F141-459C-8F21-401FE7A76480}"/>
    <cellStyle name="Comma 7 2 2 4 4 3 2 2" xfId="56405" xr:uid="{5C923C18-4D43-46CA-B808-8358BAB777D9}"/>
    <cellStyle name="Comma 7 2 2 4 4 3 3" xfId="40995" xr:uid="{76B87E5B-2E95-4928-BDAB-849215EF8A5A}"/>
    <cellStyle name="Comma 7 2 2 4 4 4" xfId="17772" xr:uid="{240F5238-A44E-4820-A65B-92C532BF8725}"/>
    <cellStyle name="Comma 7 2 2 4 4 4 2" xfId="48596" xr:uid="{205BE054-CE4B-4738-BEAB-FFCC342D5EB4}"/>
    <cellStyle name="Comma 7 2 2 4 4 5" xfId="33186" xr:uid="{4994EAC7-0B43-4D22-A58E-FD17A9E8ADE9}"/>
    <cellStyle name="Comma 7 2 2 4 5" xfId="4263" xr:uid="{18E84447-E0FC-4083-8920-A7556E186B4C}"/>
    <cellStyle name="Comma 7 2 2 4 5 2" xfId="12074" xr:uid="{D7FD9437-30EC-40D7-AD1C-6CF9FCD72487}"/>
    <cellStyle name="Comma 7 2 2 4 5 2 2" xfId="27485" xr:uid="{F87EAB9B-6D7E-4FAA-BEBB-7CD58ACF7268}"/>
    <cellStyle name="Comma 7 2 2 4 5 2 2 2" xfId="58309" xr:uid="{67132566-BCA6-4240-AFE9-1428FCB0446E}"/>
    <cellStyle name="Comma 7 2 2 4 5 2 3" xfId="42899" xr:uid="{68B3A3AB-F327-4DC4-BDE7-47B11750F090}"/>
    <cellStyle name="Comma 7 2 2 4 5 3" xfId="19676" xr:uid="{CEEC263A-32E4-4B91-96B5-999AA1597BC6}"/>
    <cellStyle name="Comma 7 2 2 4 5 3 2" xfId="50500" xr:uid="{36CEE1D9-1A4D-4207-A7A9-9840BC383296}"/>
    <cellStyle name="Comma 7 2 2 4 5 4" xfId="35090" xr:uid="{CB2FD7A9-8D67-4300-AD41-350684AC58EF}"/>
    <cellStyle name="Comma 7 2 2 4 6" xfId="8271" xr:uid="{9532B9C5-0EDB-4D31-B902-36FD7F82AD63}"/>
    <cellStyle name="Comma 7 2 2 4 6 2" xfId="23682" xr:uid="{AD012E99-892F-4293-9268-94F2ABFCB7B0}"/>
    <cellStyle name="Comma 7 2 2 4 6 2 2" xfId="54506" xr:uid="{8C56E1DA-FE1D-474D-AF90-8B4FCF002A8C}"/>
    <cellStyle name="Comma 7 2 2 4 6 3" xfId="39096" xr:uid="{B6D12E9F-55AE-4727-BFBF-8E70AA564920}"/>
    <cellStyle name="Comma 7 2 2 4 7" xfId="15873" xr:uid="{7A58B516-E1B4-41AE-A877-D1A106E8BB61}"/>
    <cellStyle name="Comma 7 2 2 4 7 2" xfId="46697" xr:uid="{A9018883-23F3-490F-AB7F-521B5A9C2DB5}"/>
    <cellStyle name="Comma 7 2 2 4 8" xfId="31287" xr:uid="{B967D677-F316-43E8-99EE-5789A81B0BFC}"/>
    <cellStyle name="Comma 7 2 2 5" xfId="880" xr:uid="{3C8FD508-EC8D-4D1F-B308-8D98159EAED5}"/>
    <cellStyle name="Comma 7 2 2 5 2" xfId="2779" xr:uid="{C44BAE33-71E2-4E68-ADBF-D3FB30189D50}"/>
    <cellStyle name="Comma 7 2 2 5 2 2" xfId="6582" xr:uid="{EDE5816E-5078-4033-83D3-E86623D824B7}"/>
    <cellStyle name="Comma 7 2 2 5 2 2 2" xfId="14393" xr:uid="{29DDDB89-D121-4247-874D-BD91C2A37E76}"/>
    <cellStyle name="Comma 7 2 2 5 2 2 2 2" xfId="29804" xr:uid="{1924F429-4288-4D27-975B-89233CEC69B3}"/>
    <cellStyle name="Comma 7 2 2 5 2 2 2 2 2" xfId="60628" xr:uid="{31204454-F045-4122-8C91-C37707922EA8}"/>
    <cellStyle name="Comma 7 2 2 5 2 2 2 3" xfId="45218" xr:uid="{80140523-6FD2-40D7-9FEB-5852D4079FBE}"/>
    <cellStyle name="Comma 7 2 2 5 2 2 3" xfId="21995" xr:uid="{1019A31B-A1A8-44D1-8EF5-70F25EC176FA}"/>
    <cellStyle name="Comma 7 2 2 5 2 2 3 2" xfId="52819" xr:uid="{52592709-F4A8-412E-AC70-B265BD8A4814}"/>
    <cellStyle name="Comma 7 2 2 5 2 2 4" xfId="37409" xr:uid="{E946F9C8-B891-4E3F-8168-47E035662DBC}"/>
    <cellStyle name="Comma 7 2 2 5 2 3" xfId="10590" xr:uid="{AA2EB7C0-4C33-4810-B8CE-D2CDC9345635}"/>
    <cellStyle name="Comma 7 2 2 5 2 3 2" xfId="26001" xr:uid="{28CE0A2B-6FAF-4086-81DF-37868F929F59}"/>
    <cellStyle name="Comma 7 2 2 5 2 3 2 2" xfId="56825" xr:uid="{5AA988CF-29A8-4B35-891C-AC095783A282}"/>
    <cellStyle name="Comma 7 2 2 5 2 3 3" xfId="41415" xr:uid="{AEB226E8-9EEB-40D7-82E3-EE21957C233B}"/>
    <cellStyle name="Comma 7 2 2 5 2 4" xfId="18192" xr:uid="{12BCF722-8C9B-4361-9C0F-82DEC92433A1}"/>
    <cellStyle name="Comma 7 2 2 5 2 4 2" xfId="49016" xr:uid="{0086478C-3C47-471A-84D9-B169D1E1CEAE}"/>
    <cellStyle name="Comma 7 2 2 5 2 5" xfId="33606" xr:uid="{F9FB03A6-1B2F-4B4D-8297-E6E9C2A39040}"/>
    <cellStyle name="Comma 7 2 2 5 3" xfId="4683" xr:uid="{D85126EE-CABD-4F73-B362-880B42ABB4F2}"/>
    <cellStyle name="Comma 7 2 2 5 3 2" xfId="12494" xr:uid="{08D8615D-0608-465D-888C-E68F7278EA0B}"/>
    <cellStyle name="Comma 7 2 2 5 3 2 2" xfId="27905" xr:uid="{7E78582B-34A9-425A-A811-4B6195E0097C}"/>
    <cellStyle name="Comma 7 2 2 5 3 2 2 2" xfId="58729" xr:uid="{5CA18764-B8FF-4373-896F-F1AEFAD6CE00}"/>
    <cellStyle name="Comma 7 2 2 5 3 2 3" xfId="43319" xr:uid="{5CE033AB-EF19-4B65-9E2C-E2EF8B0824A5}"/>
    <cellStyle name="Comma 7 2 2 5 3 3" xfId="20096" xr:uid="{2D3049E5-CD4E-4D3C-95FD-EBAD32C148E3}"/>
    <cellStyle name="Comma 7 2 2 5 3 3 2" xfId="50920" xr:uid="{0B19C6DE-D42C-43E3-870E-6F641058D6F9}"/>
    <cellStyle name="Comma 7 2 2 5 3 4" xfId="35510" xr:uid="{85F96EB1-A312-4CEF-BDCF-109C29BA523D}"/>
    <cellStyle name="Comma 7 2 2 5 4" xfId="8691" xr:uid="{5F2C9DCA-E0B2-4441-B506-D237996C194E}"/>
    <cellStyle name="Comma 7 2 2 5 4 2" xfId="24102" xr:uid="{A48842FB-A628-4D1E-A3A1-2F78DA95C11E}"/>
    <cellStyle name="Comma 7 2 2 5 4 2 2" xfId="54926" xr:uid="{6E82763C-AA7C-4659-80E4-6052D3BF1749}"/>
    <cellStyle name="Comma 7 2 2 5 4 3" xfId="39516" xr:uid="{0F76EAC3-B9D1-43BA-BE0E-B89D6671C4E1}"/>
    <cellStyle name="Comma 7 2 2 5 5" xfId="16293" xr:uid="{0EF35609-8868-48FB-ADAA-73A9FCC8B31C}"/>
    <cellStyle name="Comma 7 2 2 5 5 2" xfId="47117" xr:uid="{F0D635D8-82D9-442B-B33B-121D499E64E5}"/>
    <cellStyle name="Comma 7 2 2 5 6" xfId="31707" xr:uid="{74BC9F2E-8596-4E60-A024-75D70832BC72}"/>
    <cellStyle name="Comma 7 2 2 6" xfId="1513" xr:uid="{AD964AC9-592F-4525-9938-1DCE6C335690}"/>
    <cellStyle name="Comma 7 2 2 6 2" xfId="3412" xr:uid="{23C9AA7D-B5FD-4E81-B5A4-F5A98C6B0BC1}"/>
    <cellStyle name="Comma 7 2 2 6 2 2" xfId="7215" xr:uid="{BB7D8238-2C63-4982-885B-B9D0115B32C8}"/>
    <cellStyle name="Comma 7 2 2 6 2 2 2" xfId="15026" xr:uid="{64D2B8BA-8704-40AD-9ABE-031D06E4C578}"/>
    <cellStyle name="Comma 7 2 2 6 2 2 2 2" xfId="30437" xr:uid="{A1FB8032-1C5A-473A-8C29-0B015F4BFE76}"/>
    <cellStyle name="Comma 7 2 2 6 2 2 2 2 2" xfId="61261" xr:uid="{CA76DF97-B696-40D5-955D-8869AA8B6916}"/>
    <cellStyle name="Comma 7 2 2 6 2 2 2 3" xfId="45851" xr:uid="{8EBCAE2B-9ADA-4F50-A86B-BA9FBB8C7564}"/>
    <cellStyle name="Comma 7 2 2 6 2 2 3" xfId="22628" xr:uid="{AF070FF0-FDD6-4F51-8481-2DC77D7ED686}"/>
    <cellStyle name="Comma 7 2 2 6 2 2 3 2" xfId="53452" xr:uid="{D63F39A3-7283-4921-9BBB-71C26E4C274A}"/>
    <cellStyle name="Comma 7 2 2 6 2 2 4" xfId="38042" xr:uid="{3E079A33-D1BD-4909-B95C-BB22A2DEFC59}"/>
    <cellStyle name="Comma 7 2 2 6 2 3" xfId="11223" xr:uid="{BDA2795F-B6D5-423D-AE07-111721695DFC}"/>
    <cellStyle name="Comma 7 2 2 6 2 3 2" xfId="26634" xr:uid="{5C9F49E1-354F-446A-9AE1-1A748E763821}"/>
    <cellStyle name="Comma 7 2 2 6 2 3 2 2" xfId="57458" xr:uid="{E86A82E0-8BA1-4A92-8CE8-150DA454C7AC}"/>
    <cellStyle name="Comma 7 2 2 6 2 3 3" xfId="42048" xr:uid="{3CEA05FF-CECD-45B7-8088-E28D7C5D59DD}"/>
    <cellStyle name="Comma 7 2 2 6 2 4" xfId="18825" xr:uid="{3A6AE0F8-2543-4AC5-AFF5-F308877E6E9D}"/>
    <cellStyle name="Comma 7 2 2 6 2 4 2" xfId="49649" xr:uid="{E3E00D4B-E8B4-41D7-A7AA-96EB83FCA4E5}"/>
    <cellStyle name="Comma 7 2 2 6 2 5" xfId="34239" xr:uid="{95EFFD28-E4B0-49D2-BC2C-2D00CD877D4C}"/>
    <cellStyle name="Comma 7 2 2 6 3" xfId="5316" xr:uid="{D1DFBDC0-98AA-48CB-846C-E628C07DE268}"/>
    <cellStyle name="Comma 7 2 2 6 3 2" xfId="13127" xr:uid="{DB28C4FA-13CA-4E60-91EA-4BCEF7A54FDC}"/>
    <cellStyle name="Comma 7 2 2 6 3 2 2" xfId="28538" xr:uid="{6946A22E-AAA7-4FA9-A3BA-1F4387BAD879}"/>
    <cellStyle name="Comma 7 2 2 6 3 2 2 2" xfId="59362" xr:uid="{134BA8BB-6451-421B-B0F5-16D0AF7AA751}"/>
    <cellStyle name="Comma 7 2 2 6 3 2 3" xfId="43952" xr:uid="{9E65402E-125A-4F44-B8DE-7FE5C4B3083F}"/>
    <cellStyle name="Comma 7 2 2 6 3 3" xfId="20729" xr:uid="{042EC37C-A7C5-4A80-A644-44B282A0F767}"/>
    <cellStyle name="Comma 7 2 2 6 3 3 2" xfId="51553" xr:uid="{EDC1BECC-737A-4E7E-9142-BC33B3C04020}"/>
    <cellStyle name="Comma 7 2 2 6 3 4" xfId="36143" xr:uid="{F246A687-B4BD-45D1-95DB-2478F7E30815}"/>
    <cellStyle name="Comma 7 2 2 6 4" xfId="9324" xr:uid="{66DE3C12-F0EF-430E-BDCE-FD0E65B50626}"/>
    <cellStyle name="Comma 7 2 2 6 4 2" xfId="24735" xr:uid="{C2334274-65D7-43B6-BD91-FB36EC7DDD51}"/>
    <cellStyle name="Comma 7 2 2 6 4 2 2" xfId="55559" xr:uid="{C547E7CE-6CAA-4925-8214-D83A1CE4F953}"/>
    <cellStyle name="Comma 7 2 2 6 4 3" xfId="40149" xr:uid="{0796D1FD-4B85-46A6-B5BF-E9D67A11BC83}"/>
    <cellStyle name="Comma 7 2 2 6 5" xfId="16926" xr:uid="{8F811E93-6833-4850-87DD-FE2CE0A4485A}"/>
    <cellStyle name="Comma 7 2 2 6 5 2" xfId="47750" xr:uid="{965F55C3-17B6-4189-BE05-F1C5FC48F569}"/>
    <cellStyle name="Comma 7 2 2 6 6" xfId="32340" xr:uid="{691B5092-70FE-4090-917C-B367DC8B0B39}"/>
    <cellStyle name="Comma 7 2 2 7" xfId="2146" xr:uid="{BB72892F-0043-49E6-B255-CDB019396163}"/>
    <cellStyle name="Comma 7 2 2 7 2" xfId="5949" xr:uid="{D93794DB-F905-414B-9EEC-0C209152ADB2}"/>
    <cellStyle name="Comma 7 2 2 7 2 2" xfId="13760" xr:uid="{B675AE3C-9302-470C-9F7C-40A51E124854}"/>
    <cellStyle name="Comma 7 2 2 7 2 2 2" xfId="29171" xr:uid="{80D4CC87-90AA-4045-B9AB-9BD7D6D36271}"/>
    <cellStyle name="Comma 7 2 2 7 2 2 2 2" xfId="59995" xr:uid="{C62D4328-4180-4087-B3AB-782265A5733C}"/>
    <cellStyle name="Comma 7 2 2 7 2 2 3" xfId="44585" xr:uid="{DD3E4BA3-CE34-4AC3-A08D-43E5FBB874C1}"/>
    <cellStyle name="Comma 7 2 2 7 2 3" xfId="21362" xr:uid="{39CD4927-90F0-44E4-A0E2-5DF1521A7884}"/>
    <cellStyle name="Comma 7 2 2 7 2 3 2" xfId="52186" xr:uid="{56504B50-2D4F-4761-A64A-156CA6B44F2F}"/>
    <cellStyle name="Comma 7 2 2 7 2 4" xfId="36776" xr:uid="{2D3AF3FD-97B3-432B-8DD5-9B46C7353079}"/>
    <cellStyle name="Comma 7 2 2 7 3" xfId="9957" xr:uid="{8C847A9B-5042-4190-A8CE-AA80A99E4D43}"/>
    <cellStyle name="Comma 7 2 2 7 3 2" xfId="25368" xr:uid="{C41B0227-6E49-4515-A5F0-4F71C0FA9BED}"/>
    <cellStyle name="Comma 7 2 2 7 3 2 2" xfId="56192" xr:uid="{DF447EC7-D3FE-4F2C-A22E-F44321B2CE1D}"/>
    <cellStyle name="Comma 7 2 2 7 3 3" xfId="40782" xr:uid="{3BA8C78B-8EC8-4921-9CA0-B81BCBDDBD30}"/>
    <cellStyle name="Comma 7 2 2 7 4" xfId="17559" xr:uid="{B7324FED-9E24-44D1-BA5D-E3F754512731}"/>
    <cellStyle name="Comma 7 2 2 7 4 2" xfId="48383" xr:uid="{847FDF13-1A98-43E9-82D2-B139BFFBFF70}"/>
    <cellStyle name="Comma 7 2 2 7 5" xfId="32973" xr:uid="{E43BC16D-740B-49CA-9C5F-C9471BB71D32}"/>
    <cellStyle name="Comma 7 2 2 8" xfId="4050" xr:uid="{BD54834E-7FFB-47C6-B7C3-0B63A0EFB636}"/>
    <cellStyle name="Comma 7 2 2 8 2" xfId="11861" xr:uid="{58A9C45F-A286-4ADE-9417-CC52C3C49624}"/>
    <cellStyle name="Comma 7 2 2 8 2 2" xfId="27272" xr:uid="{439CCB1B-DB7B-44AB-BF09-818A3442BFF2}"/>
    <cellStyle name="Comma 7 2 2 8 2 2 2" xfId="58096" xr:uid="{315A4DB8-DFA3-4B76-AAD1-2F3A71AA4B20}"/>
    <cellStyle name="Comma 7 2 2 8 2 3" xfId="42686" xr:uid="{C259B47E-34A9-4F4A-8416-B44A01F0A3C4}"/>
    <cellStyle name="Comma 7 2 2 8 3" xfId="19463" xr:uid="{F96C17A3-E2D2-4F68-9DDB-FB06DBE4954F}"/>
    <cellStyle name="Comma 7 2 2 8 3 2" xfId="50287" xr:uid="{4E6BEFE5-D235-4494-9C68-C33271E05EEF}"/>
    <cellStyle name="Comma 7 2 2 8 4" xfId="34877" xr:uid="{8106B4B3-E3A0-432F-8B96-4465BDB5D03C}"/>
    <cellStyle name="Comma 7 2 2 9" xfId="8058" xr:uid="{8FC737A7-07EE-49AE-9F1C-2BE0A8A452EB}"/>
    <cellStyle name="Comma 7 2 2 9 2" xfId="23469" xr:uid="{EA265642-6EBC-4CF3-B72D-A1361E2C79B1}"/>
    <cellStyle name="Comma 7 2 2 9 2 2" xfId="54293" xr:uid="{043D0A3A-FEB3-455A-96D5-0B6696498890}"/>
    <cellStyle name="Comma 7 2 2 9 3" xfId="38883" xr:uid="{90530BF6-DFEB-49C7-BE35-9DA7242AAFB7}"/>
    <cellStyle name="Comma 7 2 3" xfId="278" xr:uid="{6308D929-FC7C-4CF6-941C-5C27F044DB19}"/>
    <cellStyle name="Comma 7 2 3 10" xfId="15700" xr:uid="{94BDE6D3-455B-40F7-B38C-32327B9A92FB}"/>
    <cellStyle name="Comma 7 2 3 10 2" xfId="46524" xr:uid="{47A089C9-9091-4C25-83E2-DE2131B04FDC}"/>
    <cellStyle name="Comma 7 2 3 11" xfId="31114" xr:uid="{457F735D-AFC1-43A0-B188-989FB04CB3AF}"/>
    <cellStyle name="Comma 7 2 3 2" xfId="709" xr:uid="{431589D4-6822-4D94-89CB-D5536210DF00}"/>
    <cellStyle name="Comma 7 2 3 2 2" xfId="1342" xr:uid="{FBB165D7-A5F5-4863-9AE6-9850A2AC835D}"/>
    <cellStyle name="Comma 7 2 3 2 2 2" xfId="3241" xr:uid="{4587AE36-AE1B-4AEC-B35A-4F25F89122BE}"/>
    <cellStyle name="Comma 7 2 3 2 2 2 2" xfId="7044" xr:uid="{351B1C1D-69C2-4657-8CF2-E4261852CDE8}"/>
    <cellStyle name="Comma 7 2 3 2 2 2 2 2" xfId="14855" xr:uid="{292FE412-1276-40FE-8408-2457FF3DD08F}"/>
    <cellStyle name="Comma 7 2 3 2 2 2 2 2 2" xfId="30266" xr:uid="{1FAABE49-B9F0-4605-A026-2C7F9F1FCC78}"/>
    <cellStyle name="Comma 7 2 3 2 2 2 2 2 2 2" xfId="61090" xr:uid="{9B1B9ED3-2F23-4784-B722-C29500CD1463}"/>
    <cellStyle name="Comma 7 2 3 2 2 2 2 2 3" xfId="45680" xr:uid="{86C14E77-02CF-49C2-BC4F-EB5B7C0C8035}"/>
    <cellStyle name="Comma 7 2 3 2 2 2 2 3" xfId="22457" xr:uid="{012ACE94-18E8-47D8-9324-BE0EA0D2524E}"/>
    <cellStyle name="Comma 7 2 3 2 2 2 2 3 2" xfId="53281" xr:uid="{C6492A18-02E6-4AE9-8544-ABEC60139B73}"/>
    <cellStyle name="Comma 7 2 3 2 2 2 2 4" xfId="37871" xr:uid="{87D1E8B2-D9C6-4986-8671-5E4E1FF4E479}"/>
    <cellStyle name="Comma 7 2 3 2 2 2 3" xfId="11052" xr:uid="{91DEC71D-ECA9-45EF-8020-3004266C2166}"/>
    <cellStyle name="Comma 7 2 3 2 2 2 3 2" xfId="26463" xr:uid="{D64C0DC2-2245-4D30-A043-7F738D701FF4}"/>
    <cellStyle name="Comma 7 2 3 2 2 2 3 2 2" xfId="57287" xr:uid="{846B20D8-B688-4085-B811-C52314D7C3B7}"/>
    <cellStyle name="Comma 7 2 3 2 2 2 3 3" xfId="41877" xr:uid="{0D026EA5-BD43-4B5B-B33E-A1B6337F56D6}"/>
    <cellStyle name="Comma 7 2 3 2 2 2 4" xfId="18654" xr:uid="{58D781E9-5AD8-4C75-85E8-1DCE16B5CB83}"/>
    <cellStyle name="Comma 7 2 3 2 2 2 4 2" xfId="49478" xr:uid="{A19B22B8-6BD7-46A6-93C9-0A7BD286A5D8}"/>
    <cellStyle name="Comma 7 2 3 2 2 2 5" xfId="34068" xr:uid="{69785C09-E2DF-4C41-AEF2-43C4A7766416}"/>
    <cellStyle name="Comma 7 2 3 2 2 3" xfId="5145" xr:uid="{3763E4F9-4AB6-4C3E-9B60-2F9FF40D29A3}"/>
    <cellStyle name="Comma 7 2 3 2 2 3 2" xfId="12956" xr:uid="{6D42B4C1-BF0D-4C79-B061-79091ABC2211}"/>
    <cellStyle name="Comma 7 2 3 2 2 3 2 2" xfId="28367" xr:uid="{EB5E3534-4FFB-46C5-80EB-7C820BB0BEE8}"/>
    <cellStyle name="Comma 7 2 3 2 2 3 2 2 2" xfId="59191" xr:uid="{BA80E59B-75E6-4D02-A490-90B631D9738D}"/>
    <cellStyle name="Comma 7 2 3 2 2 3 2 3" xfId="43781" xr:uid="{B83B1741-1B71-4ADD-9C69-C92C7B81DDCD}"/>
    <cellStyle name="Comma 7 2 3 2 2 3 3" xfId="20558" xr:uid="{1E1AE0B3-113B-4771-A808-B4C10F3D11DE}"/>
    <cellStyle name="Comma 7 2 3 2 2 3 3 2" xfId="51382" xr:uid="{A8B7C2EB-43C0-4865-AFA0-6B6C99B6D3FC}"/>
    <cellStyle name="Comma 7 2 3 2 2 3 4" xfId="35972" xr:uid="{310F5F45-17F1-495D-A50E-C4449A7A02D4}"/>
    <cellStyle name="Comma 7 2 3 2 2 4" xfId="9153" xr:uid="{44256566-0827-4421-B019-3CF679F4F1C8}"/>
    <cellStyle name="Comma 7 2 3 2 2 4 2" xfId="24564" xr:uid="{855C3843-AA57-436D-B265-4D42052275F7}"/>
    <cellStyle name="Comma 7 2 3 2 2 4 2 2" xfId="55388" xr:uid="{D4F031B2-59BB-4DC7-A628-4FFA5AC139EC}"/>
    <cellStyle name="Comma 7 2 3 2 2 4 3" xfId="39978" xr:uid="{BA01F556-D1EC-44B9-B2E0-06FC3A760490}"/>
    <cellStyle name="Comma 7 2 3 2 2 5" xfId="16755" xr:uid="{DEAD8E88-EBFC-497F-870D-B58B9DD7BE9B}"/>
    <cellStyle name="Comma 7 2 3 2 2 5 2" xfId="47579" xr:uid="{3234AE7F-B5F2-4BC1-BFC1-791B222CA6CD}"/>
    <cellStyle name="Comma 7 2 3 2 2 6" xfId="32169" xr:uid="{C57E1A86-07D3-4CAE-A5BB-2EAF48478CCF}"/>
    <cellStyle name="Comma 7 2 3 2 3" xfId="1975" xr:uid="{4B25E54F-6AAC-466F-97E0-EDDC944E5F52}"/>
    <cellStyle name="Comma 7 2 3 2 3 2" xfId="3874" xr:uid="{439A86C5-9675-4C43-B252-6ADF0BEC204E}"/>
    <cellStyle name="Comma 7 2 3 2 3 2 2" xfId="7677" xr:uid="{FCAB7AA3-48F3-4066-9BCB-E418921C7A95}"/>
    <cellStyle name="Comma 7 2 3 2 3 2 2 2" xfId="15488" xr:uid="{CF82D348-6E5C-4B64-9DE9-4A06A74C8AE2}"/>
    <cellStyle name="Comma 7 2 3 2 3 2 2 2 2" xfId="30899" xr:uid="{9FE23DA0-5E59-41E5-AC8D-4359B7ECF923}"/>
    <cellStyle name="Comma 7 2 3 2 3 2 2 2 2 2" xfId="61723" xr:uid="{B0C9DC9A-839C-4A75-80E8-4AEC390C072F}"/>
    <cellStyle name="Comma 7 2 3 2 3 2 2 2 3" xfId="46313" xr:uid="{BAA3D38D-9191-461E-944A-6831C15D3C66}"/>
    <cellStyle name="Comma 7 2 3 2 3 2 2 3" xfId="23090" xr:uid="{FFDBB573-0C63-4F3C-B7DA-DA9AAA2F7A5A}"/>
    <cellStyle name="Comma 7 2 3 2 3 2 2 3 2" xfId="53914" xr:uid="{081B7946-B7D0-45A4-8527-3AE7DA39000E}"/>
    <cellStyle name="Comma 7 2 3 2 3 2 2 4" xfId="38504" xr:uid="{2B6AD0ED-A661-4DC0-A932-671AADF6792B}"/>
    <cellStyle name="Comma 7 2 3 2 3 2 3" xfId="11685" xr:uid="{E0015107-FB56-4604-BBC8-74ED63141310}"/>
    <cellStyle name="Comma 7 2 3 2 3 2 3 2" xfId="27096" xr:uid="{339022B2-FAE8-4042-B2F8-C40130F6148C}"/>
    <cellStyle name="Comma 7 2 3 2 3 2 3 2 2" xfId="57920" xr:uid="{57B11407-51F9-4DC8-90B2-E63DF3BB6B7E}"/>
    <cellStyle name="Comma 7 2 3 2 3 2 3 3" xfId="42510" xr:uid="{CFDDCF4E-D0E6-4973-A801-44AA73B64870}"/>
    <cellStyle name="Comma 7 2 3 2 3 2 4" xfId="19287" xr:uid="{203B2199-1F35-4F74-867E-0E8E96C399A8}"/>
    <cellStyle name="Comma 7 2 3 2 3 2 4 2" xfId="50111" xr:uid="{58F379FA-42A0-41EF-8E2F-7DBD69F144A3}"/>
    <cellStyle name="Comma 7 2 3 2 3 2 5" xfId="34701" xr:uid="{B0569725-6B52-43BE-8969-84B96CC4B48E}"/>
    <cellStyle name="Comma 7 2 3 2 3 3" xfId="5778" xr:uid="{EEE1723D-65D0-47FB-9C10-15D4FBADD929}"/>
    <cellStyle name="Comma 7 2 3 2 3 3 2" xfId="13589" xr:uid="{E1A29B07-95AF-4C6A-B1BE-5F2EFFE6B1D0}"/>
    <cellStyle name="Comma 7 2 3 2 3 3 2 2" xfId="29000" xr:uid="{75D3B3D1-E980-49F1-B002-513945ED60EF}"/>
    <cellStyle name="Comma 7 2 3 2 3 3 2 2 2" xfId="59824" xr:uid="{5C338A25-8782-43C4-AC85-00C35218FE79}"/>
    <cellStyle name="Comma 7 2 3 2 3 3 2 3" xfId="44414" xr:uid="{A49A52C7-D903-4BAB-8B1F-93F6A8832353}"/>
    <cellStyle name="Comma 7 2 3 2 3 3 3" xfId="21191" xr:uid="{C79673A7-1CE6-474A-BCDB-63C076C5242E}"/>
    <cellStyle name="Comma 7 2 3 2 3 3 3 2" xfId="52015" xr:uid="{C76FD81E-6F6F-42CB-A402-E9F5F4677A38}"/>
    <cellStyle name="Comma 7 2 3 2 3 3 4" xfId="36605" xr:uid="{7A55A543-0423-4B0F-BB29-0C9B6180E36C}"/>
    <cellStyle name="Comma 7 2 3 2 3 4" xfId="9786" xr:uid="{27EBF3CE-2715-4526-B4D1-A60D8FBA918F}"/>
    <cellStyle name="Comma 7 2 3 2 3 4 2" xfId="25197" xr:uid="{88E1C30D-BDB0-459D-9E01-83B63640A675}"/>
    <cellStyle name="Comma 7 2 3 2 3 4 2 2" xfId="56021" xr:uid="{9554F855-416F-4533-B5DD-18AA8021E161}"/>
    <cellStyle name="Comma 7 2 3 2 3 4 3" xfId="40611" xr:uid="{712A8D31-97F5-42A2-9560-1CEF88755501}"/>
    <cellStyle name="Comma 7 2 3 2 3 5" xfId="17388" xr:uid="{067C66E2-A7E7-4CEB-9778-EFB1D11910BC}"/>
    <cellStyle name="Comma 7 2 3 2 3 5 2" xfId="48212" xr:uid="{67D8F440-7FD6-4F47-8319-2D377167597B}"/>
    <cellStyle name="Comma 7 2 3 2 3 6" xfId="32802" xr:uid="{6019C4EC-C0B4-416A-9303-87CF6D4F43FC}"/>
    <cellStyle name="Comma 7 2 3 2 4" xfId="2608" xr:uid="{C82BE68B-BD27-4CF4-AB0D-D6BAF82764E8}"/>
    <cellStyle name="Comma 7 2 3 2 4 2" xfId="6411" xr:uid="{E4C7BD85-6671-4879-9570-58DBE1412432}"/>
    <cellStyle name="Comma 7 2 3 2 4 2 2" xfId="14222" xr:uid="{CF8FB02B-2D48-43F2-87CB-303CF19013A9}"/>
    <cellStyle name="Comma 7 2 3 2 4 2 2 2" xfId="29633" xr:uid="{7EE7B4C7-034E-48BC-9292-1D79E8BDB21D}"/>
    <cellStyle name="Comma 7 2 3 2 4 2 2 2 2" xfId="60457" xr:uid="{2CDA63BA-2CA5-4178-9169-75C55A6E01B4}"/>
    <cellStyle name="Comma 7 2 3 2 4 2 2 3" xfId="45047" xr:uid="{113D822B-9531-4CC4-BF09-62CD9BEC15B4}"/>
    <cellStyle name="Comma 7 2 3 2 4 2 3" xfId="21824" xr:uid="{D2444762-F85E-4BD5-A64D-C57B302D5208}"/>
    <cellStyle name="Comma 7 2 3 2 4 2 3 2" xfId="52648" xr:uid="{1F06D29E-1603-4DC8-A1C7-254835F6974A}"/>
    <cellStyle name="Comma 7 2 3 2 4 2 4" xfId="37238" xr:uid="{CC410837-9FC8-4DE7-B7EB-7B9A589AC4A6}"/>
    <cellStyle name="Comma 7 2 3 2 4 3" xfId="10419" xr:uid="{198F6B76-A53E-4622-BB3F-076C49CBD776}"/>
    <cellStyle name="Comma 7 2 3 2 4 3 2" xfId="25830" xr:uid="{5DB3A463-3813-470F-ACEE-39B0FD414E5D}"/>
    <cellStyle name="Comma 7 2 3 2 4 3 2 2" xfId="56654" xr:uid="{CF7C504E-6744-48A1-8D35-745DDE9C3753}"/>
    <cellStyle name="Comma 7 2 3 2 4 3 3" xfId="41244" xr:uid="{1D6450E3-4F78-4CEB-BD33-7A1E1E3942C7}"/>
    <cellStyle name="Comma 7 2 3 2 4 4" xfId="18021" xr:uid="{9C13D360-C45A-406C-AF9B-3FCDDD0730A3}"/>
    <cellStyle name="Comma 7 2 3 2 4 4 2" xfId="48845" xr:uid="{364D51F6-68D8-4520-A1BC-9D89FCE72AF6}"/>
    <cellStyle name="Comma 7 2 3 2 4 5" xfId="33435" xr:uid="{DB0468A2-9E67-44DD-9A12-06F9462668A1}"/>
    <cellStyle name="Comma 7 2 3 2 5" xfId="4512" xr:uid="{E8E0A9C3-DB17-42B9-80D9-D850E5189330}"/>
    <cellStyle name="Comma 7 2 3 2 5 2" xfId="12323" xr:uid="{C1BB125D-47A3-437B-9202-C9629371FADD}"/>
    <cellStyle name="Comma 7 2 3 2 5 2 2" xfId="27734" xr:uid="{571383A9-CAAF-457E-9AC8-8EACBB95F10F}"/>
    <cellStyle name="Comma 7 2 3 2 5 2 2 2" xfId="58558" xr:uid="{559D6506-A21C-4F2C-A171-2EA93B61266B}"/>
    <cellStyle name="Comma 7 2 3 2 5 2 3" xfId="43148" xr:uid="{56EE4C90-2E43-411C-AE3B-B91BE6810998}"/>
    <cellStyle name="Comma 7 2 3 2 5 3" xfId="19925" xr:uid="{F64299E7-A9F3-40FF-9E53-2697F96EDC20}"/>
    <cellStyle name="Comma 7 2 3 2 5 3 2" xfId="50749" xr:uid="{3C4C8DBE-D63D-4E02-BCDE-35C80DDCD2FD}"/>
    <cellStyle name="Comma 7 2 3 2 5 4" xfId="35339" xr:uid="{4361243F-4A47-4E4A-95ED-7C96827E0041}"/>
    <cellStyle name="Comma 7 2 3 2 6" xfId="8520" xr:uid="{93C60788-7DAE-4072-9218-51EA679CF6F2}"/>
    <cellStyle name="Comma 7 2 3 2 6 2" xfId="23931" xr:uid="{2582A443-8B60-4822-80B8-D31F931B3B7C}"/>
    <cellStyle name="Comma 7 2 3 2 6 2 2" xfId="54755" xr:uid="{5FDE3064-9E08-4627-B2AF-12CFD7315E18}"/>
    <cellStyle name="Comma 7 2 3 2 6 3" xfId="39345" xr:uid="{994307F3-7B04-4566-A80B-AE528C511045}"/>
    <cellStyle name="Comma 7 2 3 2 7" xfId="16122" xr:uid="{EDE95811-3E5D-4DF2-AFC9-E93F14209072}"/>
    <cellStyle name="Comma 7 2 3 2 7 2" xfId="46946" xr:uid="{C10A27C9-A639-4F98-B405-E247F17D6BC0}"/>
    <cellStyle name="Comma 7 2 3 2 8" xfId="31536" xr:uid="{27EF2DD7-1AE5-4AAC-9541-6F07CBAAC00F}"/>
    <cellStyle name="Comma 7 2 3 3" xfId="500" xr:uid="{E8C5B1AE-18E0-4EA0-980D-D1B7F21B9F8B}"/>
    <cellStyle name="Comma 7 2 3 3 2" xfId="1133" xr:uid="{464D37C9-13EA-4765-8A7C-6CA3E2C21CAF}"/>
    <cellStyle name="Comma 7 2 3 3 2 2" xfId="3032" xr:uid="{302AAA71-DABE-4CEF-91F3-A1066DC5B1F6}"/>
    <cellStyle name="Comma 7 2 3 3 2 2 2" xfId="6835" xr:uid="{8F22453F-45A5-45AB-8BB3-40E1FA739995}"/>
    <cellStyle name="Comma 7 2 3 3 2 2 2 2" xfId="14646" xr:uid="{612A27E2-417B-499B-8F5F-D0FD60F9E768}"/>
    <cellStyle name="Comma 7 2 3 3 2 2 2 2 2" xfId="30057" xr:uid="{4B362E39-8F30-4941-A01A-090B86A3B1C1}"/>
    <cellStyle name="Comma 7 2 3 3 2 2 2 2 2 2" xfId="60881" xr:uid="{AE4DFFFE-7753-4F45-A769-878CFC83DF1D}"/>
    <cellStyle name="Comma 7 2 3 3 2 2 2 2 3" xfId="45471" xr:uid="{A0C6DC8B-2E7F-432C-B238-5D6F80D28AA9}"/>
    <cellStyle name="Comma 7 2 3 3 2 2 2 3" xfId="22248" xr:uid="{CFCF6A2C-6871-454C-AD98-D35528E4522A}"/>
    <cellStyle name="Comma 7 2 3 3 2 2 2 3 2" xfId="53072" xr:uid="{1373428F-A4C9-477C-A804-862176B176B1}"/>
    <cellStyle name="Comma 7 2 3 3 2 2 2 4" xfId="37662" xr:uid="{EE28A2DA-FAD0-4EF8-80CB-947FE625EE97}"/>
    <cellStyle name="Comma 7 2 3 3 2 2 3" xfId="10843" xr:uid="{177C41C0-7E89-4BD5-AC1C-0E671DF2C0DB}"/>
    <cellStyle name="Comma 7 2 3 3 2 2 3 2" xfId="26254" xr:uid="{43674B71-03BD-49D9-8861-7676C086587D}"/>
    <cellStyle name="Comma 7 2 3 3 2 2 3 2 2" xfId="57078" xr:uid="{AFD7D3E1-77FF-4AB2-A1AF-61BFF96DC5EC}"/>
    <cellStyle name="Comma 7 2 3 3 2 2 3 3" xfId="41668" xr:uid="{1A44BD65-EFFF-4500-9A82-D0947B5A4983}"/>
    <cellStyle name="Comma 7 2 3 3 2 2 4" xfId="18445" xr:uid="{7725B8BF-4171-4A7C-B7A0-21AD7C1CC1ED}"/>
    <cellStyle name="Comma 7 2 3 3 2 2 4 2" xfId="49269" xr:uid="{B7457F35-FF6C-40BC-B32C-B378E1A8FB6C}"/>
    <cellStyle name="Comma 7 2 3 3 2 2 5" xfId="33859" xr:uid="{9F33CC50-9575-4B34-9ECA-4521B0076A41}"/>
    <cellStyle name="Comma 7 2 3 3 2 3" xfId="4936" xr:uid="{09C13207-A8ED-474D-A72C-CC6EF2BBB12B}"/>
    <cellStyle name="Comma 7 2 3 3 2 3 2" xfId="12747" xr:uid="{24E6B624-2386-4D96-B438-66EEDB7026E5}"/>
    <cellStyle name="Comma 7 2 3 3 2 3 2 2" xfId="28158" xr:uid="{8EAC7B82-869B-4E8A-BBE8-687A54BF3772}"/>
    <cellStyle name="Comma 7 2 3 3 2 3 2 2 2" xfId="58982" xr:uid="{B0378F81-6592-4A2B-9EA6-347B295718DD}"/>
    <cellStyle name="Comma 7 2 3 3 2 3 2 3" xfId="43572" xr:uid="{41677842-8F57-4E2B-B815-A25446C3BACC}"/>
    <cellStyle name="Comma 7 2 3 3 2 3 3" xfId="20349" xr:uid="{4E823290-1C9B-4411-B7B4-22EF454C229D}"/>
    <cellStyle name="Comma 7 2 3 3 2 3 3 2" xfId="51173" xr:uid="{F78261C4-18E4-4BC1-95D8-1878C59B69FC}"/>
    <cellStyle name="Comma 7 2 3 3 2 3 4" xfId="35763" xr:uid="{0D1DEA10-E5C1-4EAF-A962-642DA7E8E523}"/>
    <cellStyle name="Comma 7 2 3 3 2 4" xfId="8944" xr:uid="{D3F19504-15B7-431B-B13F-2A678670F0BA}"/>
    <cellStyle name="Comma 7 2 3 3 2 4 2" xfId="24355" xr:uid="{758C35F5-26A8-4645-A0E0-0F0F400FA47D}"/>
    <cellStyle name="Comma 7 2 3 3 2 4 2 2" xfId="55179" xr:uid="{6829C880-9501-4AAA-8BB3-AF7F2B6F9A85}"/>
    <cellStyle name="Comma 7 2 3 3 2 4 3" xfId="39769" xr:uid="{1A2CD139-C49F-485E-8A11-8DA574F37E5A}"/>
    <cellStyle name="Comma 7 2 3 3 2 5" xfId="16546" xr:uid="{7ABB2447-51CC-4DEB-880B-47E0B4C186BB}"/>
    <cellStyle name="Comma 7 2 3 3 2 5 2" xfId="47370" xr:uid="{E2C76524-5B60-4560-B055-E32EF49E57A9}"/>
    <cellStyle name="Comma 7 2 3 3 2 6" xfId="31960" xr:uid="{457CBA9F-3D7F-4527-AA33-3B1A1E8F2F34}"/>
    <cellStyle name="Comma 7 2 3 3 3" xfId="1766" xr:uid="{E061E50A-426B-45FF-9505-74FAE4F491CE}"/>
    <cellStyle name="Comma 7 2 3 3 3 2" xfId="3665" xr:uid="{3A3D3066-5E6E-4FEF-B8AD-48C766EC24A4}"/>
    <cellStyle name="Comma 7 2 3 3 3 2 2" xfId="7468" xr:uid="{3AB66F2F-909A-4E8F-9CF2-644E19C961B1}"/>
    <cellStyle name="Comma 7 2 3 3 3 2 2 2" xfId="15279" xr:uid="{5F41ADD5-2D8E-49E5-8658-D8E8450C0DEA}"/>
    <cellStyle name="Comma 7 2 3 3 3 2 2 2 2" xfId="30690" xr:uid="{A6BF9287-EBD5-4860-BB36-EC770455AC41}"/>
    <cellStyle name="Comma 7 2 3 3 3 2 2 2 2 2" xfId="61514" xr:uid="{8DFE6BE8-6930-4259-95D3-4E25C05F8932}"/>
    <cellStyle name="Comma 7 2 3 3 3 2 2 2 3" xfId="46104" xr:uid="{00A041DE-2B3B-4699-9E0E-E24AB6FCE99A}"/>
    <cellStyle name="Comma 7 2 3 3 3 2 2 3" xfId="22881" xr:uid="{C27DAC8C-A59F-49F3-B919-02C747FF87F7}"/>
    <cellStyle name="Comma 7 2 3 3 3 2 2 3 2" xfId="53705" xr:uid="{76A2529A-71B1-411F-8987-120E5FB2C538}"/>
    <cellStyle name="Comma 7 2 3 3 3 2 2 4" xfId="38295" xr:uid="{40E0C84B-C442-46F5-9442-AE81286FB6C0}"/>
    <cellStyle name="Comma 7 2 3 3 3 2 3" xfId="11476" xr:uid="{A2F6DC16-3494-4D55-93C6-82FD5594765D}"/>
    <cellStyle name="Comma 7 2 3 3 3 2 3 2" xfId="26887" xr:uid="{658699A8-8D9B-4240-83C8-D4BD26133561}"/>
    <cellStyle name="Comma 7 2 3 3 3 2 3 2 2" xfId="57711" xr:uid="{E0998F08-94F2-4483-B132-F202892993E6}"/>
    <cellStyle name="Comma 7 2 3 3 3 2 3 3" xfId="42301" xr:uid="{6AB11B7B-B71F-4601-A238-F01C86EEC69F}"/>
    <cellStyle name="Comma 7 2 3 3 3 2 4" xfId="19078" xr:uid="{49562E84-C060-46D4-8036-C87D88DDB777}"/>
    <cellStyle name="Comma 7 2 3 3 3 2 4 2" xfId="49902" xr:uid="{3EE5C8F2-4BED-49BC-AAA2-F41DE0A3C0E4}"/>
    <cellStyle name="Comma 7 2 3 3 3 2 5" xfId="34492" xr:uid="{68190991-F9E2-4474-9A77-B31701FD3CDA}"/>
    <cellStyle name="Comma 7 2 3 3 3 3" xfId="5569" xr:uid="{92A57967-EC0A-4C12-9350-8B68E970B4B3}"/>
    <cellStyle name="Comma 7 2 3 3 3 3 2" xfId="13380" xr:uid="{0531E814-1CDC-431B-A1DC-3725B5028C71}"/>
    <cellStyle name="Comma 7 2 3 3 3 3 2 2" xfId="28791" xr:uid="{1265AF07-2219-4190-832F-73EAC1B9923C}"/>
    <cellStyle name="Comma 7 2 3 3 3 3 2 2 2" xfId="59615" xr:uid="{2F4F1662-796C-4492-9936-2B55D37A2D9A}"/>
    <cellStyle name="Comma 7 2 3 3 3 3 2 3" xfId="44205" xr:uid="{11EA53ED-9C21-4E59-8759-277449A4B0C8}"/>
    <cellStyle name="Comma 7 2 3 3 3 3 3" xfId="20982" xr:uid="{873270FE-0FA1-4D67-8DCC-FDC1D394F1FA}"/>
    <cellStyle name="Comma 7 2 3 3 3 3 3 2" xfId="51806" xr:uid="{079B82EA-FBC4-4FE7-9E6E-28E5AA805E20}"/>
    <cellStyle name="Comma 7 2 3 3 3 3 4" xfId="36396" xr:uid="{53EB11DB-DE44-4CD0-9A3A-230DA1635386}"/>
    <cellStyle name="Comma 7 2 3 3 3 4" xfId="9577" xr:uid="{9D84A02F-B0A3-4246-B937-45C952ACA358}"/>
    <cellStyle name="Comma 7 2 3 3 3 4 2" xfId="24988" xr:uid="{9B31619F-27FC-4D50-BFF1-C2F9081A290E}"/>
    <cellStyle name="Comma 7 2 3 3 3 4 2 2" xfId="55812" xr:uid="{20E8E137-A617-4159-8537-474404928504}"/>
    <cellStyle name="Comma 7 2 3 3 3 4 3" xfId="40402" xr:uid="{A42BF1BD-8E7F-4B29-A108-D8D38EB7418F}"/>
    <cellStyle name="Comma 7 2 3 3 3 5" xfId="17179" xr:uid="{26390797-9FA9-4563-88B7-FEFD19D3C3B7}"/>
    <cellStyle name="Comma 7 2 3 3 3 5 2" xfId="48003" xr:uid="{6B8F6B01-1680-4C4A-AFF1-B7E48EC52DCE}"/>
    <cellStyle name="Comma 7 2 3 3 3 6" xfId="32593" xr:uid="{936990AA-CA63-47B5-B9C1-71783521853E}"/>
    <cellStyle name="Comma 7 2 3 3 4" xfId="2399" xr:uid="{6EBBAA97-C8EC-45D5-8A5C-431E711FAAFD}"/>
    <cellStyle name="Comma 7 2 3 3 4 2" xfId="6202" xr:uid="{4893784E-92FE-40B2-9D23-907633153004}"/>
    <cellStyle name="Comma 7 2 3 3 4 2 2" xfId="14013" xr:uid="{AF882B0A-DEF1-4271-8FD7-7C8306C2CA27}"/>
    <cellStyle name="Comma 7 2 3 3 4 2 2 2" xfId="29424" xr:uid="{B0A11BA1-7CE3-48D2-B6CA-4562CAF3EF88}"/>
    <cellStyle name="Comma 7 2 3 3 4 2 2 2 2" xfId="60248" xr:uid="{560D53FF-79DE-4E93-BE83-7A80FDAD6B28}"/>
    <cellStyle name="Comma 7 2 3 3 4 2 2 3" xfId="44838" xr:uid="{8813FDE2-186F-44C8-886B-3463521A3C7D}"/>
    <cellStyle name="Comma 7 2 3 3 4 2 3" xfId="21615" xr:uid="{34E5153F-EB6B-4F78-AF89-957D37A4E033}"/>
    <cellStyle name="Comma 7 2 3 3 4 2 3 2" xfId="52439" xr:uid="{6356AD7E-1844-423A-B129-13A6E19F7E5A}"/>
    <cellStyle name="Comma 7 2 3 3 4 2 4" xfId="37029" xr:uid="{E7483012-28B0-45ED-90E5-F7E9BAC55F61}"/>
    <cellStyle name="Comma 7 2 3 3 4 3" xfId="10210" xr:uid="{54634BAB-E15E-4994-965B-71540BB0606B}"/>
    <cellStyle name="Comma 7 2 3 3 4 3 2" xfId="25621" xr:uid="{60978A88-7AA8-48A9-9AD7-D8E337264717}"/>
    <cellStyle name="Comma 7 2 3 3 4 3 2 2" xfId="56445" xr:uid="{53A0D837-6276-4FE1-A086-234D9C7F62F7}"/>
    <cellStyle name="Comma 7 2 3 3 4 3 3" xfId="41035" xr:uid="{A0811E14-20F3-44B7-BAD5-C4D07BF9D840}"/>
    <cellStyle name="Comma 7 2 3 3 4 4" xfId="17812" xr:uid="{3F125478-E69D-42A7-A0DD-7479E7ACA108}"/>
    <cellStyle name="Comma 7 2 3 3 4 4 2" xfId="48636" xr:uid="{3AAEC9DA-7A43-4498-9EDC-B920DF1A6AB9}"/>
    <cellStyle name="Comma 7 2 3 3 4 5" xfId="33226" xr:uid="{9C9C44B1-1CA1-41A9-8EE5-5D1130F7C864}"/>
    <cellStyle name="Comma 7 2 3 3 5" xfId="4303" xr:uid="{8E8E1F2E-047E-493A-82A7-55DA8C3082AA}"/>
    <cellStyle name="Comma 7 2 3 3 5 2" xfId="12114" xr:uid="{274E8608-2C98-488C-BA4E-181C3AF42599}"/>
    <cellStyle name="Comma 7 2 3 3 5 2 2" xfId="27525" xr:uid="{5F8E3302-3128-4258-8A7B-6272CB2341BE}"/>
    <cellStyle name="Comma 7 2 3 3 5 2 2 2" xfId="58349" xr:uid="{7AB4E701-35F9-4C4A-B02B-DAF505DC4B3E}"/>
    <cellStyle name="Comma 7 2 3 3 5 2 3" xfId="42939" xr:uid="{8F9C88EC-1042-4A40-AAC4-9BAE97B387EA}"/>
    <cellStyle name="Comma 7 2 3 3 5 3" xfId="19716" xr:uid="{D30B76A0-0CE8-478F-B3E2-6984EB98ADED}"/>
    <cellStyle name="Comma 7 2 3 3 5 3 2" xfId="50540" xr:uid="{2F3AE5BB-5C0A-47A3-A446-EB46AA4CB4FE}"/>
    <cellStyle name="Comma 7 2 3 3 5 4" xfId="35130" xr:uid="{03502962-AB04-493D-859D-EEA9D6ECA10C}"/>
    <cellStyle name="Comma 7 2 3 3 6" xfId="8311" xr:uid="{A535E59F-403A-4B5A-AB9B-BB5DE7D480CF}"/>
    <cellStyle name="Comma 7 2 3 3 6 2" xfId="23722" xr:uid="{290FE3E1-F805-463F-9844-07A1BEE088FF}"/>
    <cellStyle name="Comma 7 2 3 3 6 2 2" xfId="54546" xr:uid="{02B17E0B-B03B-4697-9A6D-FB38FD5ED5FD}"/>
    <cellStyle name="Comma 7 2 3 3 6 3" xfId="39136" xr:uid="{F7D94395-EC76-446E-B857-613ECF11E692}"/>
    <cellStyle name="Comma 7 2 3 3 7" xfId="15913" xr:uid="{1FBA58C5-FD50-4486-B59E-C9F2F3F45945}"/>
    <cellStyle name="Comma 7 2 3 3 7 2" xfId="46737" xr:uid="{1B3BB2C9-2562-4492-ABC1-B6A2719CFD88}"/>
    <cellStyle name="Comma 7 2 3 3 8" xfId="31327" xr:uid="{418AD33D-FF70-4956-A141-50F77401338D}"/>
    <cellStyle name="Comma 7 2 3 4" xfId="920" xr:uid="{61C6FE61-D1AB-4FB9-A250-11BB219B985D}"/>
    <cellStyle name="Comma 7 2 3 4 2" xfId="2819" xr:uid="{4424DD64-EE9E-415B-AD08-757C7C49F5F2}"/>
    <cellStyle name="Comma 7 2 3 4 2 2" xfId="6622" xr:uid="{E35B45AD-C953-4116-9270-69F6096E4CCD}"/>
    <cellStyle name="Comma 7 2 3 4 2 2 2" xfId="14433" xr:uid="{AA898E8A-B2F1-4BFD-B400-6D6FE09CD65C}"/>
    <cellStyle name="Comma 7 2 3 4 2 2 2 2" xfId="29844" xr:uid="{BE0208ED-A330-4721-9F4C-02437EBD976F}"/>
    <cellStyle name="Comma 7 2 3 4 2 2 2 2 2" xfId="60668" xr:uid="{E0B90CA6-A92D-4427-9880-827BCB81D29D}"/>
    <cellStyle name="Comma 7 2 3 4 2 2 2 3" xfId="45258" xr:uid="{C31FDFF0-0B7C-4214-B89C-E741565365F8}"/>
    <cellStyle name="Comma 7 2 3 4 2 2 3" xfId="22035" xr:uid="{9189CC7B-63E1-463E-85EB-4AA27147691D}"/>
    <cellStyle name="Comma 7 2 3 4 2 2 3 2" xfId="52859" xr:uid="{06806519-CA21-4241-B39A-172EE6975FCF}"/>
    <cellStyle name="Comma 7 2 3 4 2 2 4" xfId="37449" xr:uid="{6356D58F-5FCF-4756-8E2D-6AF7EFF3989C}"/>
    <cellStyle name="Comma 7 2 3 4 2 3" xfId="10630" xr:uid="{2F2CA13A-F6E0-46C2-AC4D-B3B63AEACD81}"/>
    <cellStyle name="Comma 7 2 3 4 2 3 2" xfId="26041" xr:uid="{36460175-974D-45DC-8DC9-6275B0341E01}"/>
    <cellStyle name="Comma 7 2 3 4 2 3 2 2" xfId="56865" xr:uid="{FDF88826-AE24-49F9-A54A-225F613F17C6}"/>
    <cellStyle name="Comma 7 2 3 4 2 3 3" xfId="41455" xr:uid="{170D8C52-4065-4230-843A-08A8612F77DB}"/>
    <cellStyle name="Comma 7 2 3 4 2 4" xfId="18232" xr:uid="{E6BE13C9-A633-4D75-B240-577743264F4E}"/>
    <cellStyle name="Comma 7 2 3 4 2 4 2" xfId="49056" xr:uid="{C58823A6-2F01-4DC3-BEE2-F0C629743459}"/>
    <cellStyle name="Comma 7 2 3 4 2 5" xfId="33646" xr:uid="{5D85C16F-F51A-4F66-821A-470F65FE0FE3}"/>
    <cellStyle name="Comma 7 2 3 4 3" xfId="4723" xr:uid="{6FF355EE-1AF0-4153-BDDD-5BF122BB34A4}"/>
    <cellStyle name="Comma 7 2 3 4 3 2" xfId="12534" xr:uid="{4027A1EE-6E74-4602-839D-06679508CFA6}"/>
    <cellStyle name="Comma 7 2 3 4 3 2 2" xfId="27945" xr:uid="{E3F835F2-A5D1-4734-BD42-DC6EEE630663}"/>
    <cellStyle name="Comma 7 2 3 4 3 2 2 2" xfId="58769" xr:uid="{E433F3F5-9186-44BD-8221-52B53A59ADD0}"/>
    <cellStyle name="Comma 7 2 3 4 3 2 3" xfId="43359" xr:uid="{24CDEA23-5713-41BC-B4A9-3979CEA79054}"/>
    <cellStyle name="Comma 7 2 3 4 3 3" xfId="20136" xr:uid="{64210B55-5CCE-481E-AF0B-1BEA67836DAC}"/>
    <cellStyle name="Comma 7 2 3 4 3 3 2" xfId="50960" xr:uid="{51732F23-6B8B-4412-8C33-3A79908A833D}"/>
    <cellStyle name="Comma 7 2 3 4 3 4" xfId="35550" xr:uid="{0F2CCE03-74A3-43E7-A58F-FB98A29BE25C}"/>
    <cellStyle name="Comma 7 2 3 4 4" xfId="8731" xr:uid="{4CF445A9-18D6-44AB-8FAB-7FB1E55DDC00}"/>
    <cellStyle name="Comma 7 2 3 4 4 2" xfId="24142" xr:uid="{552E79A8-7D8D-4767-B410-52D2F4B1001B}"/>
    <cellStyle name="Comma 7 2 3 4 4 2 2" xfId="54966" xr:uid="{C0220B74-EFCC-462A-9BCA-FDD25C6B2466}"/>
    <cellStyle name="Comma 7 2 3 4 4 3" xfId="39556" xr:uid="{D80799C1-CB74-4F26-A8C1-973E88A7AC88}"/>
    <cellStyle name="Comma 7 2 3 4 5" xfId="16333" xr:uid="{DCF51A77-2331-47CD-A655-BDF987F00CEE}"/>
    <cellStyle name="Comma 7 2 3 4 5 2" xfId="47157" xr:uid="{6AA0902C-3D4A-4C4F-B7B3-A424C25F5622}"/>
    <cellStyle name="Comma 7 2 3 4 6" xfId="31747" xr:uid="{EFDA9539-411E-44A3-BC08-A7459E8A7C30}"/>
    <cellStyle name="Comma 7 2 3 5" xfId="1553" xr:uid="{03E46596-54E2-4132-80A2-1989A8C10F11}"/>
    <cellStyle name="Comma 7 2 3 5 2" xfId="3452" xr:uid="{E061F02B-AFD3-4A0D-990B-F87574AC7D11}"/>
    <cellStyle name="Comma 7 2 3 5 2 2" xfId="7255" xr:uid="{A89B8FF3-9C7F-41DA-B528-0F1A4B8C9B9F}"/>
    <cellStyle name="Comma 7 2 3 5 2 2 2" xfId="15066" xr:uid="{17A749E0-3534-4B5B-B3B1-30E99DE84B22}"/>
    <cellStyle name="Comma 7 2 3 5 2 2 2 2" xfId="30477" xr:uid="{AF95AA3E-FE8F-46D5-8638-2918C3D1F5D0}"/>
    <cellStyle name="Comma 7 2 3 5 2 2 2 2 2" xfId="61301" xr:uid="{CA5AC168-1A7F-4099-9D82-B972E842BA73}"/>
    <cellStyle name="Comma 7 2 3 5 2 2 2 3" xfId="45891" xr:uid="{81E86D89-00F1-4B0F-B05F-4475D9B2B893}"/>
    <cellStyle name="Comma 7 2 3 5 2 2 3" xfId="22668" xr:uid="{F98A4AE8-07B0-416C-979F-A7EAF546E36F}"/>
    <cellStyle name="Comma 7 2 3 5 2 2 3 2" xfId="53492" xr:uid="{E6BF8ACA-1A7A-4168-B29D-865EABEEE917}"/>
    <cellStyle name="Comma 7 2 3 5 2 2 4" xfId="38082" xr:uid="{AEDAAED6-ECC2-4E78-B37F-19EC8582BB5E}"/>
    <cellStyle name="Comma 7 2 3 5 2 3" xfId="11263" xr:uid="{F2ACDE82-34B0-49AE-8816-E9A103ECF976}"/>
    <cellStyle name="Comma 7 2 3 5 2 3 2" xfId="26674" xr:uid="{C02D42AF-CB6D-4A39-9FE1-58E401213D21}"/>
    <cellStyle name="Comma 7 2 3 5 2 3 2 2" xfId="57498" xr:uid="{B026B1BA-A25C-4CC7-A1F1-38A58E8DB747}"/>
    <cellStyle name="Comma 7 2 3 5 2 3 3" xfId="42088" xr:uid="{5C3D823A-82EA-4779-BA2D-C112FC3C7BD8}"/>
    <cellStyle name="Comma 7 2 3 5 2 4" xfId="18865" xr:uid="{1442E4AE-75DE-4BD0-AB54-CCCF7981EB63}"/>
    <cellStyle name="Comma 7 2 3 5 2 4 2" xfId="49689" xr:uid="{0BB8FBAC-87E3-4A27-932D-E796AC1D1285}"/>
    <cellStyle name="Comma 7 2 3 5 2 5" xfId="34279" xr:uid="{FBC50DE5-327E-4E72-8355-4BBC0B37AAA8}"/>
    <cellStyle name="Comma 7 2 3 5 3" xfId="5356" xr:uid="{0A7C9B37-E6F7-4793-80DB-F33BFFD66274}"/>
    <cellStyle name="Comma 7 2 3 5 3 2" xfId="13167" xr:uid="{234FE89C-2300-489A-BB2A-4AC8CC173D3E}"/>
    <cellStyle name="Comma 7 2 3 5 3 2 2" xfId="28578" xr:uid="{6EAC2C98-D62A-44EF-A58A-BDBBA065F2DB}"/>
    <cellStyle name="Comma 7 2 3 5 3 2 2 2" xfId="59402" xr:uid="{CADD165B-6B3D-4DE8-BFE0-0F25EDA0F263}"/>
    <cellStyle name="Comma 7 2 3 5 3 2 3" xfId="43992" xr:uid="{BBEC31B3-2DC4-447B-87AE-CF0FDE059F87}"/>
    <cellStyle name="Comma 7 2 3 5 3 3" xfId="20769" xr:uid="{D9E5A590-F3B4-423B-9A57-69539FF9D53A}"/>
    <cellStyle name="Comma 7 2 3 5 3 3 2" xfId="51593" xr:uid="{F34451DC-9E8C-4AE1-A1EE-D33F4F2FFE95}"/>
    <cellStyle name="Comma 7 2 3 5 3 4" xfId="36183" xr:uid="{FAAD839C-0E28-44B5-8769-1D735EFCDB05}"/>
    <cellStyle name="Comma 7 2 3 5 4" xfId="9364" xr:uid="{89B59468-0EAB-47A0-866A-2B07059692AB}"/>
    <cellStyle name="Comma 7 2 3 5 4 2" xfId="24775" xr:uid="{CEE5909F-3013-4DC9-98C6-46213E4AA3D2}"/>
    <cellStyle name="Comma 7 2 3 5 4 2 2" xfId="55599" xr:uid="{8E30EF70-A99B-4A30-B253-165B3D753387}"/>
    <cellStyle name="Comma 7 2 3 5 4 3" xfId="40189" xr:uid="{68F114B2-F730-4E40-B028-76B5B271CDF6}"/>
    <cellStyle name="Comma 7 2 3 5 5" xfId="16966" xr:uid="{E0533870-1F3F-49D8-820E-F03B8196C20A}"/>
    <cellStyle name="Comma 7 2 3 5 5 2" xfId="47790" xr:uid="{D28E0E82-46A6-4AF9-808F-993316BED5E7}"/>
    <cellStyle name="Comma 7 2 3 5 6" xfId="32380" xr:uid="{46A50F41-8B8D-4331-B8FD-5CC41C331EAA}"/>
    <cellStyle name="Comma 7 2 3 6" xfId="2186" xr:uid="{A235F538-5C33-4717-8F36-2CA4770C3D1E}"/>
    <cellStyle name="Comma 7 2 3 6 2" xfId="5989" xr:uid="{C6B4E192-6902-4E30-A3D3-9796B16AD43D}"/>
    <cellStyle name="Comma 7 2 3 6 2 2" xfId="13800" xr:uid="{4A71056F-6379-4D21-95F2-218C9E71E19E}"/>
    <cellStyle name="Comma 7 2 3 6 2 2 2" xfId="29211" xr:uid="{4994337E-50C7-455D-ACD2-255E680F864A}"/>
    <cellStyle name="Comma 7 2 3 6 2 2 2 2" xfId="60035" xr:uid="{0E6BC335-DD7E-4AD3-AE41-105FAE77E185}"/>
    <cellStyle name="Comma 7 2 3 6 2 2 3" xfId="44625" xr:uid="{EC07DF06-7D16-44AF-98B4-CB53AC56FAB2}"/>
    <cellStyle name="Comma 7 2 3 6 2 3" xfId="21402" xr:uid="{ECCCF6BE-1188-4E88-BBA0-5C3F428C9887}"/>
    <cellStyle name="Comma 7 2 3 6 2 3 2" xfId="52226" xr:uid="{028B8834-9708-43DC-91CE-6E967CFA0DBB}"/>
    <cellStyle name="Comma 7 2 3 6 2 4" xfId="36816" xr:uid="{CEDE8B1C-F71A-4D64-A79E-97A578361925}"/>
    <cellStyle name="Comma 7 2 3 6 3" xfId="9997" xr:uid="{589D0745-89FB-464D-8B74-6803C2D8C3DC}"/>
    <cellStyle name="Comma 7 2 3 6 3 2" xfId="25408" xr:uid="{BC3B3CEC-923D-44E9-A68F-B4FBE94CCF67}"/>
    <cellStyle name="Comma 7 2 3 6 3 2 2" xfId="56232" xr:uid="{E0C33D8B-7287-4ECE-BE83-EA466265829A}"/>
    <cellStyle name="Comma 7 2 3 6 3 3" xfId="40822" xr:uid="{0EA05CE9-BABD-47F1-843E-A16F26789501}"/>
    <cellStyle name="Comma 7 2 3 6 4" xfId="17599" xr:uid="{A234FDC2-BB3E-438D-9244-0B409D03E057}"/>
    <cellStyle name="Comma 7 2 3 6 4 2" xfId="48423" xr:uid="{E4884C76-C594-4556-900A-DE645B26CD20}"/>
    <cellStyle name="Comma 7 2 3 6 5" xfId="33013" xr:uid="{66C5B9CD-F762-4599-ABEC-18C2DEE4C19A}"/>
    <cellStyle name="Comma 7 2 3 7" xfId="4090" xr:uid="{41A713CB-BC65-4FB2-99C3-555ADF4B43F3}"/>
    <cellStyle name="Comma 7 2 3 7 2" xfId="11901" xr:uid="{914735CC-AE45-49A1-8D43-81B5A27549A6}"/>
    <cellStyle name="Comma 7 2 3 7 2 2" xfId="27312" xr:uid="{BBD13713-F3C5-4417-A2C8-7082A7A144AF}"/>
    <cellStyle name="Comma 7 2 3 7 2 2 2" xfId="58136" xr:uid="{FB165DC4-A2C3-48B9-B0BA-7B6D2978EB8E}"/>
    <cellStyle name="Comma 7 2 3 7 2 3" xfId="42726" xr:uid="{6FCC7869-BF05-4D76-9950-48D90FD780F9}"/>
    <cellStyle name="Comma 7 2 3 7 3" xfId="19503" xr:uid="{F554797F-8B3B-4700-B12C-294A28AEA6B0}"/>
    <cellStyle name="Comma 7 2 3 7 3 2" xfId="50327" xr:uid="{3DB301A5-3B8B-4A55-9223-1F58609BA38B}"/>
    <cellStyle name="Comma 7 2 3 7 4" xfId="34917" xr:uid="{20531E2B-9A9E-4880-B94D-3D62F4106231}"/>
    <cellStyle name="Comma 7 2 3 8" xfId="8098" xr:uid="{18058D2F-C5E4-4198-94F7-CC52BF435295}"/>
    <cellStyle name="Comma 7 2 3 8 2" xfId="23509" xr:uid="{7618C1E8-C0CA-4236-9E76-EB091F2A90AA}"/>
    <cellStyle name="Comma 7 2 3 8 2 2" xfId="54333" xr:uid="{F26C4C14-6BB3-4A63-B09A-3E6CA1E2639C}"/>
    <cellStyle name="Comma 7 2 3 8 3" xfId="38923" xr:uid="{42B597D7-52EA-48F9-B717-526450722226}"/>
    <cellStyle name="Comma 7 2 3 9" xfId="7889" xr:uid="{480D4F59-DB7E-4336-AFB4-F86509335DC4}"/>
    <cellStyle name="Comma 7 2 3 9 2" xfId="23300" xr:uid="{BCFACC7B-CC29-41D2-8BF9-E82CEAEC20A9}"/>
    <cellStyle name="Comma 7 2 3 9 2 2" xfId="54124" xr:uid="{46E5D3B4-8C0A-4D5F-AD35-8862BAB879A7}"/>
    <cellStyle name="Comma 7 2 3 9 3" xfId="38714" xr:uid="{D2A79251-B4C4-42DB-9FE0-8808B34B3139}"/>
    <cellStyle name="Comma 7 2 4" xfId="198" xr:uid="{18C10EED-97B5-4393-A169-90FC50464D3E}"/>
    <cellStyle name="Comma 7 2 4 10" xfId="15620" xr:uid="{1BF0BA8A-50F1-4E08-A71B-5DE7AB407C2C}"/>
    <cellStyle name="Comma 7 2 4 10 2" xfId="46444" xr:uid="{EA3FEE30-4ACD-4BC7-A57F-3A09795F52F9}"/>
    <cellStyle name="Comma 7 2 4 11" xfId="31034" xr:uid="{89AD5F0F-4C37-41EA-B547-E08C1037D4F1}"/>
    <cellStyle name="Comma 7 2 4 2" xfId="629" xr:uid="{E621130C-F237-4932-923C-EEF4737DDC97}"/>
    <cellStyle name="Comma 7 2 4 2 2" xfId="1262" xr:uid="{918D2EF9-76FF-405D-BA4A-E7E93B7F5161}"/>
    <cellStyle name="Comma 7 2 4 2 2 2" xfId="3161" xr:uid="{67DA63D5-F926-4431-AA2B-4C80BC505001}"/>
    <cellStyle name="Comma 7 2 4 2 2 2 2" xfId="6964" xr:uid="{2EB1F6BB-F8D6-4E6A-8DCA-8C167A2C288B}"/>
    <cellStyle name="Comma 7 2 4 2 2 2 2 2" xfId="14775" xr:uid="{A56B9FE3-8579-49E0-91BB-41912DC0B93A}"/>
    <cellStyle name="Comma 7 2 4 2 2 2 2 2 2" xfId="30186" xr:uid="{2E3D9F79-5A64-44E0-8EB1-EDD47389349B}"/>
    <cellStyle name="Comma 7 2 4 2 2 2 2 2 2 2" xfId="61010" xr:uid="{01FEA072-A660-4DF7-8820-AEF285AD056D}"/>
    <cellStyle name="Comma 7 2 4 2 2 2 2 2 3" xfId="45600" xr:uid="{06262050-D54C-46DD-9257-23D12F3DF2B6}"/>
    <cellStyle name="Comma 7 2 4 2 2 2 2 3" xfId="22377" xr:uid="{497422A4-A9FC-4A19-AB66-DD848E9D74F3}"/>
    <cellStyle name="Comma 7 2 4 2 2 2 2 3 2" xfId="53201" xr:uid="{7CBB4304-1817-40B3-AED3-E70D489AAA06}"/>
    <cellStyle name="Comma 7 2 4 2 2 2 2 4" xfId="37791" xr:uid="{10014FDE-4032-4CAD-88B8-A756EA2C53FD}"/>
    <cellStyle name="Comma 7 2 4 2 2 2 3" xfId="10972" xr:uid="{6B61BAFD-EA88-4136-9058-995FA94DDD0D}"/>
    <cellStyle name="Comma 7 2 4 2 2 2 3 2" xfId="26383" xr:uid="{BD1FCC5B-C286-4DE5-AB1A-6193251B5C5B}"/>
    <cellStyle name="Comma 7 2 4 2 2 2 3 2 2" xfId="57207" xr:uid="{6A41F18B-5010-44F3-805D-AA547A8BEFAB}"/>
    <cellStyle name="Comma 7 2 4 2 2 2 3 3" xfId="41797" xr:uid="{818891DD-02B4-47BD-9E64-AF0D064EFB2B}"/>
    <cellStyle name="Comma 7 2 4 2 2 2 4" xfId="18574" xr:uid="{7E4FEC14-5D16-408F-89D8-059FF6D390A6}"/>
    <cellStyle name="Comma 7 2 4 2 2 2 4 2" xfId="49398" xr:uid="{DAF0C084-ACDE-4E23-AFB3-7B99D1428244}"/>
    <cellStyle name="Comma 7 2 4 2 2 2 5" xfId="33988" xr:uid="{8F78EAD2-8D46-42FD-85F5-6C4DB3010C9D}"/>
    <cellStyle name="Comma 7 2 4 2 2 3" xfId="5065" xr:uid="{7323B4D6-CD2B-4AA8-8B91-B4D3EABA3F42}"/>
    <cellStyle name="Comma 7 2 4 2 2 3 2" xfId="12876" xr:uid="{74D8C342-8DE0-40E5-A5F1-EDE7CBA25CB3}"/>
    <cellStyle name="Comma 7 2 4 2 2 3 2 2" xfId="28287" xr:uid="{FDC88ECA-9B33-4192-8B45-9D0D9789F766}"/>
    <cellStyle name="Comma 7 2 4 2 2 3 2 2 2" xfId="59111" xr:uid="{1BBE9905-655A-440C-B40A-D3BB46A44F2D}"/>
    <cellStyle name="Comma 7 2 4 2 2 3 2 3" xfId="43701" xr:uid="{7BA31D94-3ED0-4584-927F-BA81F09936A1}"/>
    <cellStyle name="Comma 7 2 4 2 2 3 3" xfId="20478" xr:uid="{28C4933F-3532-43A9-AEEE-116308B32170}"/>
    <cellStyle name="Comma 7 2 4 2 2 3 3 2" xfId="51302" xr:uid="{784EA036-0DF9-4037-AF07-AEBDC09927FC}"/>
    <cellStyle name="Comma 7 2 4 2 2 3 4" xfId="35892" xr:uid="{02474534-ABB1-4198-9337-08413165D07B}"/>
    <cellStyle name="Comma 7 2 4 2 2 4" xfId="9073" xr:uid="{D421884D-2D7A-4DE3-9713-7091AC323EB7}"/>
    <cellStyle name="Comma 7 2 4 2 2 4 2" xfId="24484" xr:uid="{F1F6295A-BE0F-42A9-B919-B16DC264CDBF}"/>
    <cellStyle name="Comma 7 2 4 2 2 4 2 2" xfId="55308" xr:uid="{1C18151E-3227-4A69-A5B7-6BD94EF6D046}"/>
    <cellStyle name="Comma 7 2 4 2 2 4 3" xfId="39898" xr:uid="{2520C615-FB21-4DFD-BFFF-7A64A426C0DF}"/>
    <cellStyle name="Comma 7 2 4 2 2 5" xfId="16675" xr:uid="{FD90BDD4-D05E-4DA6-B6A8-B6034D38E096}"/>
    <cellStyle name="Comma 7 2 4 2 2 5 2" xfId="47499" xr:uid="{AF63B9E7-7A25-4440-A2BD-9DD22F718194}"/>
    <cellStyle name="Comma 7 2 4 2 2 6" xfId="32089" xr:uid="{4C01A89B-59CF-4DB7-8164-9E851DED6958}"/>
    <cellStyle name="Comma 7 2 4 2 3" xfId="1895" xr:uid="{574FA2F8-88B9-47A9-9EEF-DE94FD1B88A7}"/>
    <cellStyle name="Comma 7 2 4 2 3 2" xfId="3794" xr:uid="{1B2EA660-9160-4075-A567-6998BFBA39C2}"/>
    <cellStyle name="Comma 7 2 4 2 3 2 2" xfId="7597" xr:uid="{D634F529-F22D-43C6-88A3-5A4EDDE68223}"/>
    <cellStyle name="Comma 7 2 4 2 3 2 2 2" xfId="15408" xr:uid="{D93E9B33-1C81-43D4-89E1-350C1A38DD9C}"/>
    <cellStyle name="Comma 7 2 4 2 3 2 2 2 2" xfId="30819" xr:uid="{FD8F15DD-AF2B-40D9-B74A-0BE0FC6D6E18}"/>
    <cellStyle name="Comma 7 2 4 2 3 2 2 2 2 2" xfId="61643" xr:uid="{1BABA30B-69D2-49A1-A717-4445B28615D3}"/>
    <cellStyle name="Comma 7 2 4 2 3 2 2 2 3" xfId="46233" xr:uid="{53A11BF3-AC10-4AC3-A0D1-AF66292B8C46}"/>
    <cellStyle name="Comma 7 2 4 2 3 2 2 3" xfId="23010" xr:uid="{FF6CE967-E168-4F67-B559-67F909A8D9BC}"/>
    <cellStyle name="Comma 7 2 4 2 3 2 2 3 2" xfId="53834" xr:uid="{60238757-88F6-4E11-A6E8-C2642E850C4A}"/>
    <cellStyle name="Comma 7 2 4 2 3 2 2 4" xfId="38424" xr:uid="{DD12BB91-5D03-4FBC-9FCD-E2DE1A88A17E}"/>
    <cellStyle name="Comma 7 2 4 2 3 2 3" xfId="11605" xr:uid="{98E61EEE-8663-4D06-A993-42BFEFF16C4D}"/>
    <cellStyle name="Comma 7 2 4 2 3 2 3 2" xfId="27016" xr:uid="{20FA3675-3EB8-4390-86DF-DD44EB7AADFB}"/>
    <cellStyle name="Comma 7 2 4 2 3 2 3 2 2" xfId="57840" xr:uid="{150C0E87-88F2-4333-B0F5-DFC37A03F2C1}"/>
    <cellStyle name="Comma 7 2 4 2 3 2 3 3" xfId="42430" xr:uid="{C1469ACB-6297-4688-B1BC-0B42B0A65ED0}"/>
    <cellStyle name="Comma 7 2 4 2 3 2 4" xfId="19207" xr:uid="{638048D5-5FAA-4431-926F-A0CCEE4DA2B8}"/>
    <cellStyle name="Comma 7 2 4 2 3 2 4 2" xfId="50031" xr:uid="{ED76CE48-5AB7-483A-98D1-C4BC3720F58D}"/>
    <cellStyle name="Comma 7 2 4 2 3 2 5" xfId="34621" xr:uid="{FEFDED45-95AA-47C8-9D39-32042B8BC725}"/>
    <cellStyle name="Comma 7 2 4 2 3 3" xfId="5698" xr:uid="{4D2AA04B-60F9-40ED-BDED-C24AE1DBBE96}"/>
    <cellStyle name="Comma 7 2 4 2 3 3 2" xfId="13509" xr:uid="{5A349F71-EAA1-404A-B49C-EDB4C47E715E}"/>
    <cellStyle name="Comma 7 2 4 2 3 3 2 2" xfId="28920" xr:uid="{6F3AD2D5-0FB5-46A8-9495-AA4093D7FF89}"/>
    <cellStyle name="Comma 7 2 4 2 3 3 2 2 2" xfId="59744" xr:uid="{52B466B6-403D-499D-84DC-46314ACE5B36}"/>
    <cellStyle name="Comma 7 2 4 2 3 3 2 3" xfId="44334" xr:uid="{84343D03-D0C9-40B1-891E-1305EFCE7BBB}"/>
    <cellStyle name="Comma 7 2 4 2 3 3 3" xfId="21111" xr:uid="{235F6899-24DC-4FEF-9950-FF0756A9E3B9}"/>
    <cellStyle name="Comma 7 2 4 2 3 3 3 2" xfId="51935" xr:uid="{63BE4829-1CCB-4631-9BD5-686045772B96}"/>
    <cellStyle name="Comma 7 2 4 2 3 3 4" xfId="36525" xr:uid="{101E3487-E3F3-4304-A9AC-39F805BB258A}"/>
    <cellStyle name="Comma 7 2 4 2 3 4" xfId="9706" xr:uid="{E6CBC560-53BF-47FC-B8BC-7F72F84A3ADA}"/>
    <cellStyle name="Comma 7 2 4 2 3 4 2" xfId="25117" xr:uid="{39CB02BC-B3E5-4B97-A476-18A1D8598BD2}"/>
    <cellStyle name="Comma 7 2 4 2 3 4 2 2" xfId="55941" xr:uid="{13102B1E-36D8-4976-AD90-98D23AEE4FF0}"/>
    <cellStyle name="Comma 7 2 4 2 3 4 3" xfId="40531" xr:uid="{C360C6F2-38A4-4092-9D12-037EB3343430}"/>
    <cellStyle name="Comma 7 2 4 2 3 5" xfId="17308" xr:uid="{1516BBB3-117D-4DE4-8703-5E394E55396B}"/>
    <cellStyle name="Comma 7 2 4 2 3 5 2" xfId="48132" xr:uid="{ACAFE8F0-4FFB-4D92-881E-C42F419C415D}"/>
    <cellStyle name="Comma 7 2 4 2 3 6" xfId="32722" xr:uid="{7233170B-AA72-42AD-95C3-CE07394517C5}"/>
    <cellStyle name="Comma 7 2 4 2 4" xfId="2528" xr:uid="{98CEB73A-DB49-4C52-B6D0-63F6D575A11D}"/>
    <cellStyle name="Comma 7 2 4 2 4 2" xfId="6331" xr:uid="{D369718F-2DED-439E-9B46-007BF37B0ED8}"/>
    <cellStyle name="Comma 7 2 4 2 4 2 2" xfId="14142" xr:uid="{BF42526B-52E4-4E8E-9F72-7B5A700DA19D}"/>
    <cellStyle name="Comma 7 2 4 2 4 2 2 2" xfId="29553" xr:uid="{F3B1C3DF-0665-4A6F-AA23-005B23D547E8}"/>
    <cellStyle name="Comma 7 2 4 2 4 2 2 2 2" xfId="60377" xr:uid="{0ACB83EE-0082-4450-B5B5-91D8C7014D00}"/>
    <cellStyle name="Comma 7 2 4 2 4 2 2 3" xfId="44967" xr:uid="{2312E4DE-AF59-4C3B-8786-EAB0662F8AC4}"/>
    <cellStyle name="Comma 7 2 4 2 4 2 3" xfId="21744" xr:uid="{93D6BCE4-051B-4601-A4A5-B9934FF2AB38}"/>
    <cellStyle name="Comma 7 2 4 2 4 2 3 2" xfId="52568" xr:uid="{EEB7BC72-8A19-497A-8A11-40DF0FF59BE2}"/>
    <cellStyle name="Comma 7 2 4 2 4 2 4" xfId="37158" xr:uid="{8A50D629-57D4-4C91-A9E5-9C9C08412BD1}"/>
    <cellStyle name="Comma 7 2 4 2 4 3" xfId="10339" xr:uid="{1D937BCE-5EA7-49E6-AAE2-880D6A2CF19B}"/>
    <cellStyle name="Comma 7 2 4 2 4 3 2" xfId="25750" xr:uid="{3C07E787-4BE9-4B28-99AD-6AC430A0215C}"/>
    <cellStyle name="Comma 7 2 4 2 4 3 2 2" xfId="56574" xr:uid="{8958E9BF-E3F1-4793-AA99-F4FE120BCF03}"/>
    <cellStyle name="Comma 7 2 4 2 4 3 3" xfId="41164" xr:uid="{CCE7D987-0B7F-4CC6-A37A-CE2BAE7FFB01}"/>
    <cellStyle name="Comma 7 2 4 2 4 4" xfId="17941" xr:uid="{50F1F2F0-1364-4B3B-AA54-6C143A66A117}"/>
    <cellStyle name="Comma 7 2 4 2 4 4 2" xfId="48765" xr:uid="{3A70D600-1B8B-49D1-8D72-968787BE6DA0}"/>
    <cellStyle name="Comma 7 2 4 2 4 5" xfId="33355" xr:uid="{78B13A83-F05A-4B09-9935-09CFEF5081AB}"/>
    <cellStyle name="Comma 7 2 4 2 5" xfId="4432" xr:uid="{D3CA4C93-ABCD-461D-BBAF-EB30688BC9F2}"/>
    <cellStyle name="Comma 7 2 4 2 5 2" xfId="12243" xr:uid="{137BDF90-9DF6-4484-807F-2410BD57D3F2}"/>
    <cellStyle name="Comma 7 2 4 2 5 2 2" xfId="27654" xr:uid="{74C815AC-417A-4F5A-9598-DD9D2FB4BB47}"/>
    <cellStyle name="Comma 7 2 4 2 5 2 2 2" xfId="58478" xr:uid="{4571C3AD-F602-40E1-B882-5458B45826FD}"/>
    <cellStyle name="Comma 7 2 4 2 5 2 3" xfId="43068" xr:uid="{4B74C1E2-8B18-44EC-838F-E746859F3532}"/>
    <cellStyle name="Comma 7 2 4 2 5 3" xfId="19845" xr:uid="{8CC8A6C6-359E-4242-8E63-E9492CEF8569}"/>
    <cellStyle name="Comma 7 2 4 2 5 3 2" xfId="50669" xr:uid="{B67634F8-88C7-48DB-A4AD-CF4D562C977B}"/>
    <cellStyle name="Comma 7 2 4 2 5 4" xfId="35259" xr:uid="{25788A6A-F6FA-4B64-836A-6FAB81075B76}"/>
    <cellStyle name="Comma 7 2 4 2 6" xfId="8440" xr:uid="{4C1F0F43-6E0B-4D0C-A1DE-6D9FDD77F0FE}"/>
    <cellStyle name="Comma 7 2 4 2 6 2" xfId="23851" xr:uid="{92E76C08-5608-46FA-961A-E7872D6F3732}"/>
    <cellStyle name="Comma 7 2 4 2 6 2 2" xfId="54675" xr:uid="{D7E94E2A-2240-4AC5-B641-CDCA9151BC7B}"/>
    <cellStyle name="Comma 7 2 4 2 6 3" xfId="39265" xr:uid="{55D5FC7C-8B50-4D33-A144-64976431387A}"/>
    <cellStyle name="Comma 7 2 4 2 7" xfId="16042" xr:uid="{AE859F94-2FC7-424B-9EE6-CC732DC7DFCC}"/>
    <cellStyle name="Comma 7 2 4 2 7 2" xfId="46866" xr:uid="{BE62730B-CD3A-4EA3-B4D5-DBC40656D22D}"/>
    <cellStyle name="Comma 7 2 4 2 8" xfId="31456" xr:uid="{9E60850B-BE24-4C64-B6AE-9E2922CD6F2F}"/>
    <cellStyle name="Comma 7 2 4 3" xfId="420" xr:uid="{45D83942-151E-4D13-9CDD-072F6EBDFF3B}"/>
    <cellStyle name="Comma 7 2 4 3 2" xfId="1053" xr:uid="{F7275125-8D29-4DC0-A2E1-9ECDB4874A67}"/>
    <cellStyle name="Comma 7 2 4 3 2 2" xfId="2952" xr:uid="{9FADF687-351D-44AD-9C1F-7E59B1C8F12E}"/>
    <cellStyle name="Comma 7 2 4 3 2 2 2" xfId="6755" xr:uid="{4F79ED13-3C4E-4804-9B29-CDFE858616C5}"/>
    <cellStyle name="Comma 7 2 4 3 2 2 2 2" xfId="14566" xr:uid="{1233FCCC-0465-431D-9DD9-A6559864B9D0}"/>
    <cellStyle name="Comma 7 2 4 3 2 2 2 2 2" xfId="29977" xr:uid="{258D6F22-B48D-46C3-A92F-F9AE67B3D185}"/>
    <cellStyle name="Comma 7 2 4 3 2 2 2 2 2 2" xfId="60801" xr:uid="{0A99E97A-B6CE-4B50-BA4D-E333D4F3A971}"/>
    <cellStyle name="Comma 7 2 4 3 2 2 2 2 3" xfId="45391" xr:uid="{71C38D11-97D8-48EF-B198-ABD935923D29}"/>
    <cellStyle name="Comma 7 2 4 3 2 2 2 3" xfId="22168" xr:uid="{093F0E83-3078-4040-BA3B-A2134A5F3B84}"/>
    <cellStyle name="Comma 7 2 4 3 2 2 2 3 2" xfId="52992" xr:uid="{18BADD01-405C-4626-9D56-E348303AF7F5}"/>
    <cellStyle name="Comma 7 2 4 3 2 2 2 4" xfId="37582" xr:uid="{F84661E4-9AA3-4823-9817-0470A89DCBD0}"/>
    <cellStyle name="Comma 7 2 4 3 2 2 3" xfId="10763" xr:uid="{A73D954B-3450-4B97-BE7B-E9C3C88493F7}"/>
    <cellStyle name="Comma 7 2 4 3 2 2 3 2" xfId="26174" xr:uid="{48168B0C-0B8C-4BF8-84B0-AD3862293566}"/>
    <cellStyle name="Comma 7 2 4 3 2 2 3 2 2" xfId="56998" xr:uid="{463DB90D-758D-46B2-83D7-E209CE50A11B}"/>
    <cellStyle name="Comma 7 2 4 3 2 2 3 3" xfId="41588" xr:uid="{8A92D9B9-B542-4B1B-AB3A-6C2A70A22C39}"/>
    <cellStyle name="Comma 7 2 4 3 2 2 4" xfId="18365" xr:uid="{8ECF6F08-69DF-42FA-B642-B97E3870FEC2}"/>
    <cellStyle name="Comma 7 2 4 3 2 2 4 2" xfId="49189" xr:uid="{7916C9F3-FE1B-4381-8847-DAF629DD5128}"/>
    <cellStyle name="Comma 7 2 4 3 2 2 5" xfId="33779" xr:uid="{73C37F71-1AA4-4F15-BB17-AA8A291DB33E}"/>
    <cellStyle name="Comma 7 2 4 3 2 3" xfId="4856" xr:uid="{F75E774E-CDE5-4E9B-A4DD-751ED1EEE1E1}"/>
    <cellStyle name="Comma 7 2 4 3 2 3 2" xfId="12667" xr:uid="{0DEB5003-C444-4EAD-AD68-844782EA9C5C}"/>
    <cellStyle name="Comma 7 2 4 3 2 3 2 2" xfId="28078" xr:uid="{133D9597-577A-45E4-8D11-90056FD16A49}"/>
    <cellStyle name="Comma 7 2 4 3 2 3 2 2 2" xfId="58902" xr:uid="{CA52E0A9-2AF9-45A1-A804-76B797263EA4}"/>
    <cellStyle name="Comma 7 2 4 3 2 3 2 3" xfId="43492" xr:uid="{C8153431-6235-4D88-B148-BB973ADB41A4}"/>
    <cellStyle name="Comma 7 2 4 3 2 3 3" xfId="20269" xr:uid="{857412FC-47C8-47CC-88AE-1E00DA1E35EC}"/>
    <cellStyle name="Comma 7 2 4 3 2 3 3 2" xfId="51093" xr:uid="{22E38BEF-A82B-40ED-B97C-D513684BE06C}"/>
    <cellStyle name="Comma 7 2 4 3 2 3 4" xfId="35683" xr:uid="{3FB6FB3F-59E7-42B5-AF70-1B808B632021}"/>
    <cellStyle name="Comma 7 2 4 3 2 4" xfId="8864" xr:uid="{A8AAFD9D-C1EE-4B4C-98BF-E660231627FB}"/>
    <cellStyle name="Comma 7 2 4 3 2 4 2" xfId="24275" xr:uid="{AB0F2665-2D9E-4B3C-B095-1E82C414B7A2}"/>
    <cellStyle name="Comma 7 2 4 3 2 4 2 2" xfId="55099" xr:uid="{3B22352F-B198-41C8-AAD3-99489DA594B7}"/>
    <cellStyle name="Comma 7 2 4 3 2 4 3" xfId="39689" xr:uid="{ACA2059D-86C7-4FFD-B92D-DCDD628645AF}"/>
    <cellStyle name="Comma 7 2 4 3 2 5" xfId="16466" xr:uid="{5AA74C9C-A219-4E02-A9D9-166A4C163A3C}"/>
    <cellStyle name="Comma 7 2 4 3 2 5 2" xfId="47290" xr:uid="{5B12956C-2FD4-47E6-A53C-53BB885FC985}"/>
    <cellStyle name="Comma 7 2 4 3 2 6" xfId="31880" xr:uid="{64395244-22EF-43AC-8620-70FF7CBEAFE3}"/>
    <cellStyle name="Comma 7 2 4 3 3" xfId="1686" xr:uid="{00E94A4C-98A6-4B7B-9F0E-29C302D7FDFC}"/>
    <cellStyle name="Comma 7 2 4 3 3 2" xfId="3585" xr:uid="{67361728-FD28-423E-B32D-0002F7A0D359}"/>
    <cellStyle name="Comma 7 2 4 3 3 2 2" xfId="7388" xr:uid="{6515F1C9-810C-40B3-BAC0-E9F4921181C8}"/>
    <cellStyle name="Comma 7 2 4 3 3 2 2 2" xfId="15199" xr:uid="{6CB1EF3C-B884-4A4C-B3B4-7F0AA65A67A1}"/>
    <cellStyle name="Comma 7 2 4 3 3 2 2 2 2" xfId="30610" xr:uid="{E15A5AA7-EF6F-4405-864F-0CAC18EC3AC5}"/>
    <cellStyle name="Comma 7 2 4 3 3 2 2 2 2 2" xfId="61434" xr:uid="{C675426F-1759-4CD0-83D1-8B78D4E909A1}"/>
    <cellStyle name="Comma 7 2 4 3 3 2 2 2 3" xfId="46024" xr:uid="{CBDDABC5-9FF1-4595-81DB-C544F1C1DF1C}"/>
    <cellStyle name="Comma 7 2 4 3 3 2 2 3" xfId="22801" xr:uid="{B015B40A-F9F5-44A6-9B25-FE039373F864}"/>
    <cellStyle name="Comma 7 2 4 3 3 2 2 3 2" xfId="53625" xr:uid="{AACDF5A5-AAEC-4C4C-9744-D5500A968951}"/>
    <cellStyle name="Comma 7 2 4 3 3 2 2 4" xfId="38215" xr:uid="{AB0EB38B-7AE1-4CE7-9E68-00B48A320296}"/>
    <cellStyle name="Comma 7 2 4 3 3 2 3" xfId="11396" xr:uid="{FECE884A-1655-4587-B80F-4E1330798296}"/>
    <cellStyle name="Comma 7 2 4 3 3 2 3 2" xfId="26807" xr:uid="{13A6ABB4-2D69-4155-9C41-4C763A9855B7}"/>
    <cellStyle name="Comma 7 2 4 3 3 2 3 2 2" xfId="57631" xr:uid="{C2E128C5-1E49-486C-8204-7E68B8323BD4}"/>
    <cellStyle name="Comma 7 2 4 3 3 2 3 3" xfId="42221" xr:uid="{85EE2C22-2FE8-4DDF-9184-C23182685AFA}"/>
    <cellStyle name="Comma 7 2 4 3 3 2 4" xfId="18998" xr:uid="{980C2D69-FDEF-4ED0-AF55-90592431223C}"/>
    <cellStyle name="Comma 7 2 4 3 3 2 4 2" xfId="49822" xr:uid="{58FB2F4A-4ACE-4621-9B16-24711E815731}"/>
    <cellStyle name="Comma 7 2 4 3 3 2 5" xfId="34412" xr:uid="{C6B26319-9A31-4FF7-8739-46A9C4E4013F}"/>
    <cellStyle name="Comma 7 2 4 3 3 3" xfId="5489" xr:uid="{D4D02A1B-754C-47F1-838F-626B99EA8C32}"/>
    <cellStyle name="Comma 7 2 4 3 3 3 2" xfId="13300" xr:uid="{5398B243-454C-4452-8EB6-95542725D5D9}"/>
    <cellStyle name="Comma 7 2 4 3 3 3 2 2" xfId="28711" xr:uid="{0EA04C83-3559-495F-AEF6-59ABBAC69FA8}"/>
    <cellStyle name="Comma 7 2 4 3 3 3 2 2 2" xfId="59535" xr:uid="{32F95A63-1BD0-4CB5-9300-F839FFE88F13}"/>
    <cellStyle name="Comma 7 2 4 3 3 3 2 3" xfId="44125" xr:uid="{D32E822D-265F-4259-A649-5E17F86ED3CD}"/>
    <cellStyle name="Comma 7 2 4 3 3 3 3" xfId="20902" xr:uid="{16B04022-99EB-430A-8E04-0459DAEA211B}"/>
    <cellStyle name="Comma 7 2 4 3 3 3 3 2" xfId="51726" xr:uid="{232A67F0-B284-4E1D-88E0-929713EA652C}"/>
    <cellStyle name="Comma 7 2 4 3 3 3 4" xfId="36316" xr:uid="{3310596A-EAD3-4540-84C1-D749B1F290FD}"/>
    <cellStyle name="Comma 7 2 4 3 3 4" xfId="9497" xr:uid="{AC7506FD-06C7-4BD4-BF6A-AEA9A30E94C2}"/>
    <cellStyle name="Comma 7 2 4 3 3 4 2" xfId="24908" xr:uid="{AC6CCDA2-00F7-4B27-ABD2-1744AB527CAD}"/>
    <cellStyle name="Comma 7 2 4 3 3 4 2 2" xfId="55732" xr:uid="{15701D74-8303-4491-825B-89D5E9B4CD6C}"/>
    <cellStyle name="Comma 7 2 4 3 3 4 3" xfId="40322" xr:uid="{8691DB3B-15ED-4DD0-B668-1150277F1EAC}"/>
    <cellStyle name="Comma 7 2 4 3 3 5" xfId="17099" xr:uid="{D260938E-8768-470C-A0DA-BE9D0322130B}"/>
    <cellStyle name="Comma 7 2 4 3 3 5 2" xfId="47923" xr:uid="{581CB008-C1AE-4EF7-AD8D-C21CF5A02C39}"/>
    <cellStyle name="Comma 7 2 4 3 3 6" xfId="32513" xr:uid="{066C3DF6-7255-4F08-842C-A2F7C0E6E7DC}"/>
    <cellStyle name="Comma 7 2 4 3 4" xfId="2319" xr:uid="{E5C13ADF-6548-4C3F-BECD-692F07316443}"/>
    <cellStyle name="Comma 7 2 4 3 4 2" xfId="6122" xr:uid="{F1A5DA80-FC22-40F9-9D84-E78F28764E42}"/>
    <cellStyle name="Comma 7 2 4 3 4 2 2" xfId="13933" xr:uid="{979F808F-F92D-4699-A163-7607BE6075D1}"/>
    <cellStyle name="Comma 7 2 4 3 4 2 2 2" xfId="29344" xr:uid="{34675903-FC6F-4154-AD48-B16B38D17F4C}"/>
    <cellStyle name="Comma 7 2 4 3 4 2 2 2 2" xfId="60168" xr:uid="{91B28DD2-EE67-4FBC-8CAA-6E4444D7FD4D}"/>
    <cellStyle name="Comma 7 2 4 3 4 2 2 3" xfId="44758" xr:uid="{570290CD-0818-4848-B1F6-81A8344AA510}"/>
    <cellStyle name="Comma 7 2 4 3 4 2 3" xfId="21535" xr:uid="{CE1F08A2-A0DA-4537-BCE0-8B83E5563D34}"/>
    <cellStyle name="Comma 7 2 4 3 4 2 3 2" xfId="52359" xr:uid="{5CE48218-E5DD-4780-9FD3-746A060A7498}"/>
    <cellStyle name="Comma 7 2 4 3 4 2 4" xfId="36949" xr:uid="{2C47C861-C598-49D7-8BFA-33F6EAC3425B}"/>
    <cellStyle name="Comma 7 2 4 3 4 3" xfId="10130" xr:uid="{241CC8F1-DCB3-4CF3-9237-F0A1D33E7A1B}"/>
    <cellStyle name="Comma 7 2 4 3 4 3 2" xfId="25541" xr:uid="{8C203B6A-8266-4153-B9B9-48E39CDFAA0F}"/>
    <cellStyle name="Comma 7 2 4 3 4 3 2 2" xfId="56365" xr:uid="{0AC55C99-1C4F-4DB5-876A-C3B1A4F61C3F}"/>
    <cellStyle name="Comma 7 2 4 3 4 3 3" xfId="40955" xr:uid="{AA71E887-AA9C-4D02-B3E9-CC2684B21FD6}"/>
    <cellStyle name="Comma 7 2 4 3 4 4" xfId="17732" xr:uid="{6FA32B63-AB07-4E12-9A6F-3585F7A242DE}"/>
    <cellStyle name="Comma 7 2 4 3 4 4 2" xfId="48556" xr:uid="{3C11BC20-D05A-476E-B074-2AEE647AABDB}"/>
    <cellStyle name="Comma 7 2 4 3 4 5" xfId="33146" xr:uid="{C2F1C3EE-248B-49C1-9B97-9A83B3E04F68}"/>
    <cellStyle name="Comma 7 2 4 3 5" xfId="4223" xr:uid="{322CE2DA-13BB-49BE-A4CC-479E2742C3C6}"/>
    <cellStyle name="Comma 7 2 4 3 5 2" xfId="12034" xr:uid="{7B2F728A-7158-43DE-B763-00A48D8DC28C}"/>
    <cellStyle name="Comma 7 2 4 3 5 2 2" xfId="27445" xr:uid="{78A7C097-1BA2-4440-83F8-F8A6C58C9D67}"/>
    <cellStyle name="Comma 7 2 4 3 5 2 2 2" xfId="58269" xr:uid="{F6AE01C1-772A-4704-B1DE-17B34D56FFAF}"/>
    <cellStyle name="Comma 7 2 4 3 5 2 3" xfId="42859" xr:uid="{8DCC035B-C811-47A8-91DE-DEA804B4E8A2}"/>
    <cellStyle name="Comma 7 2 4 3 5 3" xfId="19636" xr:uid="{A7F88F86-A4EC-4007-936A-B6458DE5EB62}"/>
    <cellStyle name="Comma 7 2 4 3 5 3 2" xfId="50460" xr:uid="{C604B340-116F-46F7-A5F8-12573D73824C}"/>
    <cellStyle name="Comma 7 2 4 3 5 4" xfId="35050" xr:uid="{AF7061CE-0638-4025-B7FA-87C9861F0296}"/>
    <cellStyle name="Comma 7 2 4 3 6" xfId="8231" xr:uid="{3821D784-25F0-425F-AED0-E8573899EF9A}"/>
    <cellStyle name="Comma 7 2 4 3 6 2" xfId="23642" xr:uid="{E5CE0951-1ACE-4E78-A350-2490DA4822C6}"/>
    <cellStyle name="Comma 7 2 4 3 6 2 2" xfId="54466" xr:uid="{E6B77F59-A953-4E3B-9B96-F8A49D1FABCE}"/>
    <cellStyle name="Comma 7 2 4 3 6 3" xfId="39056" xr:uid="{70C04C33-2C29-4B57-B912-6E907F3D3418}"/>
    <cellStyle name="Comma 7 2 4 3 7" xfId="15833" xr:uid="{794CB5EA-41C5-43DE-82C6-A0C8922CF70A}"/>
    <cellStyle name="Comma 7 2 4 3 7 2" xfId="46657" xr:uid="{E0F46A2F-DA89-4DDA-ADC6-910B4E8071EC}"/>
    <cellStyle name="Comma 7 2 4 3 8" xfId="31247" xr:uid="{8236D856-991C-42D0-B7A3-9D23CF822F98}"/>
    <cellStyle name="Comma 7 2 4 4" xfId="840" xr:uid="{90858EEC-1DB0-4712-90E0-152B0B5EB9F1}"/>
    <cellStyle name="Comma 7 2 4 4 2" xfId="2739" xr:uid="{2EB14059-FBF1-404B-919D-38BF085BFB2E}"/>
    <cellStyle name="Comma 7 2 4 4 2 2" xfId="6542" xr:uid="{683FE7F8-C328-4BD0-94AD-2DBBF23F21AA}"/>
    <cellStyle name="Comma 7 2 4 4 2 2 2" xfId="14353" xr:uid="{B72268E2-B50B-4B5B-ABF3-50F9BE389157}"/>
    <cellStyle name="Comma 7 2 4 4 2 2 2 2" xfId="29764" xr:uid="{8C82E8A1-F4AF-4EC1-A663-187F1F11CECF}"/>
    <cellStyle name="Comma 7 2 4 4 2 2 2 2 2" xfId="60588" xr:uid="{66FBB0FC-60CF-4D0C-B9D7-49330C11108D}"/>
    <cellStyle name="Comma 7 2 4 4 2 2 2 3" xfId="45178" xr:uid="{B33D60A2-0A78-47F0-8F92-065F0056C0A4}"/>
    <cellStyle name="Comma 7 2 4 4 2 2 3" xfId="21955" xr:uid="{1FDDF36D-551A-4FA0-A437-C1BE2E648EEC}"/>
    <cellStyle name="Comma 7 2 4 4 2 2 3 2" xfId="52779" xr:uid="{4F290CDF-EA40-4932-9A80-85D705F231FC}"/>
    <cellStyle name="Comma 7 2 4 4 2 2 4" xfId="37369" xr:uid="{8C195C51-677B-4EE7-9F7F-B3032D89987F}"/>
    <cellStyle name="Comma 7 2 4 4 2 3" xfId="10550" xr:uid="{C1D7D76C-FA87-4DB1-B21A-D00EF3A3D8CD}"/>
    <cellStyle name="Comma 7 2 4 4 2 3 2" xfId="25961" xr:uid="{F3A4C235-4127-4D82-A1EC-5AE59E436AFB}"/>
    <cellStyle name="Comma 7 2 4 4 2 3 2 2" xfId="56785" xr:uid="{B914FE28-A8EE-4A5B-9740-F98B7DC3AFDA}"/>
    <cellStyle name="Comma 7 2 4 4 2 3 3" xfId="41375" xr:uid="{4D973D84-BDB7-433B-B2F6-8C6BC8E95C57}"/>
    <cellStyle name="Comma 7 2 4 4 2 4" xfId="18152" xr:uid="{519F74D4-A115-43A7-9633-A1439DE75053}"/>
    <cellStyle name="Comma 7 2 4 4 2 4 2" xfId="48976" xr:uid="{19EED3FF-FCFF-48D8-969E-6A3DE20331EF}"/>
    <cellStyle name="Comma 7 2 4 4 2 5" xfId="33566" xr:uid="{428E11DC-AD3B-4B04-BB00-79310169B26A}"/>
    <cellStyle name="Comma 7 2 4 4 3" xfId="4643" xr:uid="{A764767B-5B08-48F7-B43F-42549CE7F8D5}"/>
    <cellStyle name="Comma 7 2 4 4 3 2" xfId="12454" xr:uid="{1275BB90-6BB6-4F3A-9BA0-7769079A828E}"/>
    <cellStyle name="Comma 7 2 4 4 3 2 2" xfId="27865" xr:uid="{EB21CE5A-8D4D-4A6D-BAE8-965089920F11}"/>
    <cellStyle name="Comma 7 2 4 4 3 2 2 2" xfId="58689" xr:uid="{7BC9BDBD-0DB4-49C3-944B-9913CFEA7FCA}"/>
    <cellStyle name="Comma 7 2 4 4 3 2 3" xfId="43279" xr:uid="{E5AD2516-DAA2-4C1C-95C0-3885FC11BDBE}"/>
    <cellStyle name="Comma 7 2 4 4 3 3" xfId="20056" xr:uid="{E1BC6F47-A626-49E0-BD1F-03511B396495}"/>
    <cellStyle name="Comma 7 2 4 4 3 3 2" xfId="50880" xr:uid="{530E7BB1-E524-4FC6-99F7-2234103F8787}"/>
    <cellStyle name="Comma 7 2 4 4 3 4" xfId="35470" xr:uid="{926EA60B-2DA0-4F69-A5B7-32D0A2797F80}"/>
    <cellStyle name="Comma 7 2 4 4 4" xfId="8651" xr:uid="{A5C8387C-B0BC-40B3-BAE8-FE1C15E6F805}"/>
    <cellStyle name="Comma 7 2 4 4 4 2" xfId="24062" xr:uid="{6D1A8305-A977-43DD-A791-A4F2002EEC16}"/>
    <cellStyle name="Comma 7 2 4 4 4 2 2" xfId="54886" xr:uid="{1C661120-1FFA-46AE-A91F-BA7F9C9B1277}"/>
    <cellStyle name="Comma 7 2 4 4 4 3" xfId="39476" xr:uid="{C0BFCA84-601E-4DBD-9075-CE59288772D1}"/>
    <cellStyle name="Comma 7 2 4 4 5" xfId="16253" xr:uid="{A1B6D331-3456-4141-8201-A869184F5009}"/>
    <cellStyle name="Comma 7 2 4 4 5 2" xfId="47077" xr:uid="{6D8972DE-F117-4B3E-BFCC-C4215D74B543}"/>
    <cellStyle name="Comma 7 2 4 4 6" xfId="31667" xr:uid="{85D8075F-FFC7-4C87-9C5C-563BD6C4C3EA}"/>
    <cellStyle name="Comma 7 2 4 5" xfId="1473" xr:uid="{B1D2B2EB-CE29-471F-A86F-DD5DAF98603F}"/>
    <cellStyle name="Comma 7 2 4 5 2" xfId="3372" xr:uid="{21D92D27-EA64-4C75-8E96-4A91420C58B7}"/>
    <cellStyle name="Comma 7 2 4 5 2 2" xfId="7175" xr:uid="{0AA092BC-3ED1-4761-9DAB-3B5A17A07829}"/>
    <cellStyle name="Comma 7 2 4 5 2 2 2" xfId="14986" xr:uid="{834B48D5-98C0-4E28-BCB7-C03771097AE5}"/>
    <cellStyle name="Comma 7 2 4 5 2 2 2 2" xfId="30397" xr:uid="{811B8286-8DC9-45BE-87CC-15F6F9BB80CF}"/>
    <cellStyle name="Comma 7 2 4 5 2 2 2 2 2" xfId="61221" xr:uid="{8D765777-7ECD-4D5D-98B3-646E2BD5AF42}"/>
    <cellStyle name="Comma 7 2 4 5 2 2 2 3" xfId="45811" xr:uid="{9E8CB2E0-FC1C-4EE3-9157-5E8AAFB3A7E6}"/>
    <cellStyle name="Comma 7 2 4 5 2 2 3" xfId="22588" xr:uid="{B93C22BE-4619-439E-B050-5EC36E13524F}"/>
    <cellStyle name="Comma 7 2 4 5 2 2 3 2" xfId="53412" xr:uid="{C4CF4DA7-D590-4F22-8C5E-2BE33F7BC829}"/>
    <cellStyle name="Comma 7 2 4 5 2 2 4" xfId="38002" xr:uid="{540ED0BB-1849-4476-A7D1-437327A429D0}"/>
    <cellStyle name="Comma 7 2 4 5 2 3" xfId="11183" xr:uid="{3A9B91F2-E87F-4A1E-908F-A92A57DAE6D2}"/>
    <cellStyle name="Comma 7 2 4 5 2 3 2" xfId="26594" xr:uid="{50E59225-488D-4229-B01C-67724DFA6794}"/>
    <cellStyle name="Comma 7 2 4 5 2 3 2 2" xfId="57418" xr:uid="{C843EA65-D3EC-4912-ADB7-7F596C5E3660}"/>
    <cellStyle name="Comma 7 2 4 5 2 3 3" xfId="42008" xr:uid="{5D217768-C6D8-4926-8FB8-0DC3850149B3}"/>
    <cellStyle name="Comma 7 2 4 5 2 4" xfId="18785" xr:uid="{CD4A27F2-F0A1-4E65-B249-0774D7C6E407}"/>
    <cellStyle name="Comma 7 2 4 5 2 4 2" xfId="49609" xr:uid="{F2D27BEE-7738-48BF-BC4B-8D07CC622BAF}"/>
    <cellStyle name="Comma 7 2 4 5 2 5" xfId="34199" xr:uid="{7E466B96-B8B9-4D63-B7F1-DABD7D616CEC}"/>
    <cellStyle name="Comma 7 2 4 5 3" xfId="5276" xr:uid="{8D209172-5BA0-4CEC-9BE4-F9C1361B9F63}"/>
    <cellStyle name="Comma 7 2 4 5 3 2" xfId="13087" xr:uid="{1CCFF578-CD32-4EB7-A0C1-DA7BDD308843}"/>
    <cellStyle name="Comma 7 2 4 5 3 2 2" xfId="28498" xr:uid="{DA29651A-C0C4-4F80-8398-292E89C9E84F}"/>
    <cellStyle name="Comma 7 2 4 5 3 2 2 2" xfId="59322" xr:uid="{EFD49982-2880-43C0-8A4A-319229AC331B}"/>
    <cellStyle name="Comma 7 2 4 5 3 2 3" xfId="43912" xr:uid="{0E41CE77-4B7F-4F23-9096-72325E8DC878}"/>
    <cellStyle name="Comma 7 2 4 5 3 3" xfId="20689" xr:uid="{0928B2F5-F1E8-422E-8440-555BE1827CD2}"/>
    <cellStyle name="Comma 7 2 4 5 3 3 2" xfId="51513" xr:uid="{F22CF06C-9B2F-433D-8D9F-148ACACEC475}"/>
    <cellStyle name="Comma 7 2 4 5 3 4" xfId="36103" xr:uid="{284DF4F5-B70F-4210-AE7D-1FB18F4CCD1C}"/>
    <cellStyle name="Comma 7 2 4 5 4" xfId="9284" xr:uid="{71005C77-F312-44A5-B949-496C1962220C}"/>
    <cellStyle name="Comma 7 2 4 5 4 2" xfId="24695" xr:uid="{13492FD2-06D8-4821-B69F-AA88A74E1C13}"/>
    <cellStyle name="Comma 7 2 4 5 4 2 2" xfId="55519" xr:uid="{3EDAE4E8-C09F-4C83-95BD-312C9FF0A187}"/>
    <cellStyle name="Comma 7 2 4 5 4 3" xfId="40109" xr:uid="{DE9A7614-2318-49E5-A784-33F5DAF166F8}"/>
    <cellStyle name="Comma 7 2 4 5 5" xfId="16886" xr:uid="{8770CE8B-AA5E-4DFD-915E-CE3BC287A4CD}"/>
    <cellStyle name="Comma 7 2 4 5 5 2" xfId="47710" xr:uid="{6A1756E9-DA4A-4B7E-BA8E-67F3D815786C}"/>
    <cellStyle name="Comma 7 2 4 5 6" xfId="32300" xr:uid="{5ADCD2A2-1384-463C-BB0E-E269D9722BE1}"/>
    <cellStyle name="Comma 7 2 4 6" xfId="2106" xr:uid="{5A121A5C-D319-4986-AA43-CD89EE609334}"/>
    <cellStyle name="Comma 7 2 4 6 2" xfId="5909" xr:uid="{41E073BA-5968-43C4-9B72-4F7F2A004DAE}"/>
    <cellStyle name="Comma 7 2 4 6 2 2" xfId="13720" xr:uid="{BEC41DA3-C07A-43C8-8E73-1A2C197C34A7}"/>
    <cellStyle name="Comma 7 2 4 6 2 2 2" xfId="29131" xr:uid="{32794D31-2D9A-4BAF-B4CD-E648B2E2239D}"/>
    <cellStyle name="Comma 7 2 4 6 2 2 2 2" xfId="59955" xr:uid="{A5D76481-11AD-4E38-A699-BB12F59E6AF3}"/>
    <cellStyle name="Comma 7 2 4 6 2 2 3" xfId="44545" xr:uid="{49F507EB-929F-4849-8641-D5153B7B3289}"/>
    <cellStyle name="Comma 7 2 4 6 2 3" xfId="21322" xr:uid="{684736DC-37B2-4400-857D-E6C4ADAF57E8}"/>
    <cellStyle name="Comma 7 2 4 6 2 3 2" xfId="52146" xr:uid="{9F86CA9A-373F-4DBD-9170-7A1C7811E2F9}"/>
    <cellStyle name="Comma 7 2 4 6 2 4" xfId="36736" xr:uid="{95303E61-ED30-4CAA-AC32-23657FC2B7E2}"/>
    <cellStyle name="Comma 7 2 4 6 3" xfId="9917" xr:uid="{E6E22A05-1E3B-4905-82B5-088E9E25F9C4}"/>
    <cellStyle name="Comma 7 2 4 6 3 2" xfId="25328" xr:uid="{A00FD76F-8713-4672-A53F-E94386E48DAE}"/>
    <cellStyle name="Comma 7 2 4 6 3 2 2" xfId="56152" xr:uid="{719CB4AF-2E9B-4145-985C-930E76CAC77C}"/>
    <cellStyle name="Comma 7 2 4 6 3 3" xfId="40742" xr:uid="{CA42C425-1108-4EEE-A23F-66D58A32EBC2}"/>
    <cellStyle name="Comma 7 2 4 6 4" xfId="17519" xr:uid="{6FD69526-7FF1-4829-A07B-AA641B8796DC}"/>
    <cellStyle name="Comma 7 2 4 6 4 2" xfId="48343" xr:uid="{FAE13283-00A3-47FB-98CC-699793FA30E8}"/>
    <cellStyle name="Comma 7 2 4 6 5" xfId="32933" xr:uid="{98611FE7-0EE9-4404-B4FD-54A503BBCFA1}"/>
    <cellStyle name="Comma 7 2 4 7" xfId="4010" xr:uid="{C175C40B-2879-486F-BF8B-B55FEED71AB7}"/>
    <cellStyle name="Comma 7 2 4 7 2" xfId="11821" xr:uid="{42A596FD-B2E8-4F7A-92A4-5DEDEF8A99B0}"/>
    <cellStyle name="Comma 7 2 4 7 2 2" xfId="27232" xr:uid="{06B14816-26B1-496D-9867-CAB87F3A596F}"/>
    <cellStyle name="Comma 7 2 4 7 2 2 2" xfId="58056" xr:uid="{34865F6D-B127-44D6-B4CC-0BFEB3F1252A}"/>
    <cellStyle name="Comma 7 2 4 7 2 3" xfId="42646" xr:uid="{55649DC9-EC1A-4E01-8813-DB349BE0D383}"/>
    <cellStyle name="Comma 7 2 4 7 3" xfId="19423" xr:uid="{FD94422E-0E27-4101-B715-464BD346FA1C}"/>
    <cellStyle name="Comma 7 2 4 7 3 2" xfId="50247" xr:uid="{F531A8F2-817A-4CF9-8B7B-2799A2702ACB}"/>
    <cellStyle name="Comma 7 2 4 7 4" xfId="34837" xr:uid="{63A4B748-204F-48E0-90E9-8C90ADB0E433}"/>
    <cellStyle name="Comma 7 2 4 8" xfId="8018" xr:uid="{C64748CB-7561-4A4A-A47C-EBFD6D9A2888}"/>
    <cellStyle name="Comma 7 2 4 8 2" xfId="23429" xr:uid="{2F00775F-82C4-4597-9772-F83EC4F68A86}"/>
    <cellStyle name="Comma 7 2 4 8 2 2" xfId="54253" xr:uid="{D0903A24-2832-4A6F-BA35-AE08CE2B3BAF}"/>
    <cellStyle name="Comma 7 2 4 8 3" xfId="38843" xr:uid="{584DB59C-7EE5-4330-845F-44FA7FD64627}"/>
    <cellStyle name="Comma 7 2 4 9" xfId="7809" xr:uid="{FC2F577D-F7BE-43C1-AE79-E6F073C446D9}"/>
    <cellStyle name="Comma 7 2 4 9 2" xfId="23220" xr:uid="{C9251BFE-0A52-4C6A-B641-CDA7BDA77D18}"/>
    <cellStyle name="Comma 7 2 4 9 2 2" xfId="54044" xr:uid="{DC3CD1AA-F262-410D-9B78-C068D989A9B1}"/>
    <cellStyle name="Comma 7 2 4 9 3" xfId="38634" xr:uid="{034ECE41-A011-42EC-9628-3AF54D21E250}"/>
    <cellStyle name="Comma 7 2 5" xfId="584" xr:uid="{32645BAE-F5E9-4B5F-A2BB-7C6BD44B48CB}"/>
    <cellStyle name="Comma 7 2 5 2" xfId="1217" xr:uid="{0BBD01E0-6EE0-46F1-B059-F8C002A38287}"/>
    <cellStyle name="Comma 7 2 5 2 2" xfId="3116" xr:uid="{098CFEC7-A38A-4211-A257-94C5F5CCFFAB}"/>
    <cellStyle name="Comma 7 2 5 2 2 2" xfId="6919" xr:uid="{2BF374F4-30E4-4A4B-96C0-C46AAA11145A}"/>
    <cellStyle name="Comma 7 2 5 2 2 2 2" xfId="14730" xr:uid="{D42A1CB8-F063-439A-B6D3-74253265ACBB}"/>
    <cellStyle name="Comma 7 2 5 2 2 2 2 2" xfId="30141" xr:uid="{88F98A9E-C97A-43F8-A18C-638AFFBBB28F}"/>
    <cellStyle name="Comma 7 2 5 2 2 2 2 2 2" xfId="60965" xr:uid="{7D4E135D-7D0A-4E60-A8A5-89860DFD594E}"/>
    <cellStyle name="Comma 7 2 5 2 2 2 2 3" xfId="45555" xr:uid="{B87F9BD6-934F-4617-B953-DB3B07773386}"/>
    <cellStyle name="Comma 7 2 5 2 2 2 3" xfId="22332" xr:uid="{B8DCC3A6-1CD8-48EC-9730-0A8B68C5ED4B}"/>
    <cellStyle name="Comma 7 2 5 2 2 2 3 2" xfId="53156" xr:uid="{4FC680AF-A3DE-4180-833B-BD6CE74A8AF7}"/>
    <cellStyle name="Comma 7 2 5 2 2 2 4" xfId="37746" xr:uid="{69C0DF65-340B-4466-8031-C5B418C24B77}"/>
    <cellStyle name="Comma 7 2 5 2 2 3" xfId="10927" xr:uid="{27238DB4-D9AA-4C7C-B1AE-6639E33AEDF2}"/>
    <cellStyle name="Comma 7 2 5 2 2 3 2" xfId="26338" xr:uid="{C6026AA2-0238-4D7F-BDEE-EFE761FACF86}"/>
    <cellStyle name="Comma 7 2 5 2 2 3 2 2" xfId="57162" xr:uid="{9A4AB05B-CEC9-450C-9025-878D3D622C43}"/>
    <cellStyle name="Comma 7 2 5 2 2 3 3" xfId="41752" xr:uid="{A29D418A-E299-4C6A-8533-FDBC029F09DF}"/>
    <cellStyle name="Comma 7 2 5 2 2 4" xfId="18529" xr:uid="{DDA974CC-13B3-4C48-86A6-E59FBA64D52E}"/>
    <cellStyle name="Comma 7 2 5 2 2 4 2" xfId="49353" xr:uid="{39B20498-0FAD-4872-83E4-FCB5EBC6D5D9}"/>
    <cellStyle name="Comma 7 2 5 2 2 5" xfId="33943" xr:uid="{8723F551-45D9-4225-B1DA-C4D827984673}"/>
    <cellStyle name="Comma 7 2 5 2 3" xfId="5020" xr:uid="{895E1A90-D922-43B8-B8C2-2ED74C498431}"/>
    <cellStyle name="Comma 7 2 5 2 3 2" xfId="12831" xr:uid="{E7A5C469-3214-4CAA-9282-03EB54E61329}"/>
    <cellStyle name="Comma 7 2 5 2 3 2 2" xfId="28242" xr:uid="{28E30588-C234-46E6-A360-665F6FF7AC43}"/>
    <cellStyle name="Comma 7 2 5 2 3 2 2 2" xfId="59066" xr:uid="{B819AB17-9E07-4D50-8317-493C0AE18A7A}"/>
    <cellStyle name="Comma 7 2 5 2 3 2 3" xfId="43656" xr:uid="{0B2BCFDA-35DE-41E1-9D8D-7EB09161D52A}"/>
    <cellStyle name="Comma 7 2 5 2 3 3" xfId="20433" xr:uid="{9206E1DB-8478-4C8A-88DB-BB449AE3C6A8}"/>
    <cellStyle name="Comma 7 2 5 2 3 3 2" xfId="51257" xr:uid="{D60CE175-1E6B-426A-84AE-AB643695D39B}"/>
    <cellStyle name="Comma 7 2 5 2 3 4" xfId="35847" xr:uid="{E226813D-48B5-4F48-8D94-84B02482C0D0}"/>
    <cellStyle name="Comma 7 2 5 2 4" xfId="9028" xr:uid="{E8AB1B3D-7E6E-4009-AEA5-8A9078CF7F88}"/>
    <cellStyle name="Comma 7 2 5 2 4 2" xfId="24439" xr:uid="{705D2F80-FFBC-46C3-81BC-2DEA6A4620BB}"/>
    <cellStyle name="Comma 7 2 5 2 4 2 2" xfId="55263" xr:uid="{C2EF78FD-20ED-4A3D-B271-853FC699D58E}"/>
    <cellStyle name="Comma 7 2 5 2 4 3" xfId="39853" xr:uid="{B606C1A0-EA03-4732-AFF8-E327BC37AB2A}"/>
    <cellStyle name="Comma 7 2 5 2 5" xfId="16630" xr:uid="{D277B23B-3F54-4F84-A96B-D919E8E7EBF8}"/>
    <cellStyle name="Comma 7 2 5 2 5 2" xfId="47454" xr:uid="{D24BE54A-9355-4789-9451-40A2B9779484}"/>
    <cellStyle name="Comma 7 2 5 2 6" xfId="32044" xr:uid="{0F1C2D89-8EA5-4559-B1A9-764FBC6A82FD}"/>
    <cellStyle name="Comma 7 2 5 3" xfId="1850" xr:uid="{7E5CD343-2684-4FE1-BB72-9714ECC90F5D}"/>
    <cellStyle name="Comma 7 2 5 3 2" xfId="3749" xr:uid="{D81408CD-0040-4659-91C5-CB99EECDA7E6}"/>
    <cellStyle name="Comma 7 2 5 3 2 2" xfId="7552" xr:uid="{1FE30BDC-E7C3-436A-99D4-552AFD914283}"/>
    <cellStyle name="Comma 7 2 5 3 2 2 2" xfId="15363" xr:uid="{84C5F547-A140-4CAE-A232-CB7F6B0D0911}"/>
    <cellStyle name="Comma 7 2 5 3 2 2 2 2" xfId="30774" xr:uid="{7B269AA8-2C5B-479F-88CA-8DAD807EB1A0}"/>
    <cellStyle name="Comma 7 2 5 3 2 2 2 2 2" xfId="61598" xr:uid="{533B650B-FB5B-4095-9ABD-19202457FB72}"/>
    <cellStyle name="Comma 7 2 5 3 2 2 2 3" xfId="46188" xr:uid="{97620A30-28D1-4466-9638-2DEF261962FF}"/>
    <cellStyle name="Comma 7 2 5 3 2 2 3" xfId="22965" xr:uid="{5FCF357F-925A-4E21-B21A-FD2244939FE5}"/>
    <cellStyle name="Comma 7 2 5 3 2 2 3 2" xfId="53789" xr:uid="{C05F5D5C-181C-4A34-9309-D92B06BEC970}"/>
    <cellStyle name="Comma 7 2 5 3 2 2 4" xfId="38379" xr:uid="{3BC463EC-FEBE-4754-9A50-E4A8D25F3D5E}"/>
    <cellStyle name="Comma 7 2 5 3 2 3" xfId="11560" xr:uid="{F1916F95-B6D4-47A7-8AAD-6E06548461DF}"/>
    <cellStyle name="Comma 7 2 5 3 2 3 2" xfId="26971" xr:uid="{C4EFEAAA-2A07-403D-8739-7F1BC0714A22}"/>
    <cellStyle name="Comma 7 2 5 3 2 3 2 2" xfId="57795" xr:uid="{D8A47B1B-B390-4268-9921-CD349BA0158A}"/>
    <cellStyle name="Comma 7 2 5 3 2 3 3" xfId="42385" xr:uid="{584F43D5-5E50-402C-8517-F6D6489BE3DE}"/>
    <cellStyle name="Comma 7 2 5 3 2 4" xfId="19162" xr:uid="{031C8721-89C1-4FD6-A5EB-59F1344FB30C}"/>
    <cellStyle name="Comma 7 2 5 3 2 4 2" xfId="49986" xr:uid="{CFF7F4AC-78DE-49E8-8EE6-5C20C4665B47}"/>
    <cellStyle name="Comma 7 2 5 3 2 5" xfId="34576" xr:uid="{BAA57E34-DD9E-4E03-BE2A-6A1AF6CD5A40}"/>
    <cellStyle name="Comma 7 2 5 3 3" xfId="5653" xr:uid="{CA731E6B-1BAD-4282-9616-F8D067FF119A}"/>
    <cellStyle name="Comma 7 2 5 3 3 2" xfId="13464" xr:uid="{967B1AF0-BCB8-401B-96CF-CD37F7B496DA}"/>
    <cellStyle name="Comma 7 2 5 3 3 2 2" xfId="28875" xr:uid="{4F3462BF-2909-48A9-92F2-82F3ADFB5E68}"/>
    <cellStyle name="Comma 7 2 5 3 3 2 2 2" xfId="59699" xr:uid="{C028BAB2-62DF-4B7C-B6E7-951D06203A56}"/>
    <cellStyle name="Comma 7 2 5 3 3 2 3" xfId="44289" xr:uid="{BE6A1FDB-CFAE-4080-8158-F159509789AB}"/>
    <cellStyle name="Comma 7 2 5 3 3 3" xfId="21066" xr:uid="{47B6985E-9F3D-4BE7-AF77-AD47564791D0}"/>
    <cellStyle name="Comma 7 2 5 3 3 3 2" xfId="51890" xr:uid="{E2F19723-2A07-4ABC-93DA-3F3DB75B51C2}"/>
    <cellStyle name="Comma 7 2 5 3 3 4" xfId="36480" xr:uid="{D8A2A3B5-CCE9-47D4-8040-BAA56ABF4812}"/>
    <cellStyle name="Comma 7 2 5 3 4" xfId="9661" xr:uid="{DB7A0B87-408C-44BB-BD39-DA432A9DE179}"/>
    <cellStyle name="Comma 7 2 5 3 4 2" xfId="25072" xr:uid="{7C2E1B36-B12D-44C2-9E85-CAD0EA468BC1}"/>
    <cellStyle name="Comma 7 2 5 3 4 2 2" xfId="55896" xr:uid="{D3E0D4A8-331A-43C5-BC9B-9869BFDCC92C}"/>
    <cellStyle name="Comma 7 2 5 3 4 3" xfId="40486" xr:uid="{ECDF9FDF-5152-424E-93FA-E7D3FCC3C495}"/>
    <cellStyle name="Comma 7 2 5 3 5" xfId="17263" xr:uid="{488922A2-848F-48CE-9986-FD7071714924}"/>
    <cellStyle name="Comma 7 2 5 3 5 2" xfId="48087" xr:uid="{41791847-4E32-4CEB-9CEE-DB9714B79E81}"/>
    <cellStyle name="Comma 7 2 5 3 6" xfId="32677" xr:uid="{5A45984B-F55D-4B60-9FAF-38C96529EC2D}"/>
    <cellStyle name="Comma 7 2 5 4" xfId="2483" xr:uid="{060036EC-6A6B-4226-AD4C-C4AF9ABEB902}"/>
    <cellStyle name="Comma 7 2 5 4 2" xfId="6286" xr:uid="{B6ADED39-ECA3-49FD-B859-219972CA82FB}"/>
    <cellStyle name="Comma 7 2 5 4 2 2" xfId="14097" xr:uid="{FB2D6108-0ADF-4DED-8AD9-D2A53E66A799}"/>
    <cellStyle name="Comma 7 2 5 4 2 2 2" xfId="29508" xr:uid="{6555207E-91F1-437F-8CE9-6A35374355FB}"/>
    <cellStyle name="Comma 7 2 5 4 2 2 2 2" xfId="60332" xr:uid="{99CD9808-2ECF-4EE2-AF57-35E648FB13C1}"/>
    <cellStyle name="Comma 7 2 5 4 2 2 3" xfId="44922" xr:uid="{ADC7C872-BDB6-4108-BF49-C72B8C842A6F}"/>
    <cellStyle name="Comma 7 2 5 4 2 3" xfId="21699" xr:uid="{5350D08F-983E-490A-AE99-4C00251B050C}"/>
    <cellStyle name="Comma 7 2 5 4 2 3 2" xfId="52523" xr:uid="{F6CE6D73-0A7E-42AA-A761-458A596B5CCA}"/>
    <cellStyle name="Comma 7 2 5 4 2 4" xfId="37113" xr:uid="{F6F5C9FC-3E77-43CA-B1F3-9BE1934C8C63}"/>
    <cellStyle name="Comma 7 2 5 4 3" xfId="10294" xr:uid="{1BF3FD82-9F3E-499A-8AA4-30871E23228A}"/>
    <cellStyle name="Comma 7 2 5 4 3 2" xfId="25705" xr:uid="{290A147C-759E-4161-AB63-E80F0CC05CD8}"/>
    <cellStyle name="Comma 7 2 5 4 3 2 2" xfId="56529" xr:uid="{D18D920B-73C1-481C-8CFD-FDEF6CD9F368}"/>
    <cellStyle name="Comma 7 2 5 4 3 3" xfId="41119" xr:uid="{0426D604-0384-41AC-B26B-7A8D1C6F83DA}"/>
    <cellStyle name="Comma 7 2 5 4 4" xfId="17896" xr:uid="{03508AF6-9883-4AC1-BFEA-6E812950A471}"/>
    <cellStyle name="Comma 7 2 5 4 4 2" xfId="48720" xr:uid="{E1AE0027-9883-4507-9C8B-F8E9DC63A70D}"/>
    <cellStyle name="Comma 7 2 5 4 5" xfId="33310" xr:uid="{E0DF348E-08FA-4D17-A676-503686B9773C}"/>
    <cellStyle name="Comma 7 2 5 5" xfId="4387" xr:uid="{0443A057-1E95-4456-930A-E2ED12A48BF9}"/>
    <cellStyle name="Comma 7 2 5 5 2" xfId="12198" xr:uid="{5BE40121-B6ED-4913-ABB3-766C52630903}"/>
    <cellStyle name="Comma 7 2 5 5 2 2" xfId="27609" xr:uid="{C2F702D0-3125-4964-9AA1-60366EDB7ECC}"/>
    <cellStyle name="Comma 7 2 5 5 2 2 2" xfId="58433" xr:uid="{3A81CE94-75F8-401B-B0F0-B141DF548257}"/>
    <cellStyle name="Comma 7 2 5 5 2 3" xfId="43023" xr:uid="{1B511940-C165-4D09-962E-13A7461A1F7C}"/>
    <cellStyle name="Comma 7 2 5 5 3" xfId="19800" xr:uid="{D28FDEDA-1DB1-4E8D-960D-327A405BF913}"/>
    <cellStyle name="Comma 7 2 5 5 3 2" xfId="50624" xr:uid="{BE46E466-0E24-4E9A-9ED2-1BA5DE1F8958}"/>
    <cellStyle name="Comma 7 2 5 5 4" xfId="35214" xr:uid="{E7F49E68-C431-4514-AD59-B6BE7FD395C3}"/>
    <cellStyle name="Comma 7 2 5 6" xfId="8395" xr:uid="{38720F09-CFA2-4173-8E01-AA91A68C8FA8}"/>
    <cellStyle name="Comma 7 2 5 6 2" xfId="23806" xr:uid="{288E26EF-6AAE-4957-89AB-73DD8FBCF836}"/>
    <cellStyle name="Comma 7 2 5 6 2 2" xfId="54630" xr:uid="{CDA5F290-B1CB-4C7D-9BA3-B8749D8FEE0C}"/>
    <cellStyle name="Comma 7 2 5 6 3" xfId="39220" xr:uid="{581DFF84-F9B3-4C23-9272-CE46ED61F423}"/>
    <cellStyle name="Comma 7 2 5 7" xfId="15997" xr:uid="{8C8C2B3B-D10C-43BE-AF90-B3E70898BE15}"/>
    <cellStyle name="Comma 7 2 5 7 2" xfId="46821" xr:uid="{7AD75FD6-AD05-499C-9E02-7CD9AC422BF4}"/>
    <cellStyle name="Comma 7 2 5 8" xfId="31411" xr:uid="{9A9A9498-A8D3-4DBC-864E-6266F8483E59}"/>
    <cellStyle name="Comma 7 2 6" xfId="375" xr:uid="{5D1F3A40-5E6F-480C-B939-7B2333EE7D32}"/>
    <cellStyle name="Comma 7 2 6 2" xfId="1008" xr:uid="{C10CF0FE-D058-4098-A956-3E8903C15E59}"/>
    <cellStyle name="Comma 7 2 6 2 2" xfId="2907" xr:uid="{B6E751CF-B01C-4BA7-B626-48368033537E}"/>
    <cellStyle name="Comma 7 2 6 2 2 2" xfId="6710" xr:uid="{72378A19-36EA-41DB-9F69-61EA10B1D2D5}"/>
    <cellStyle name="Comma 7 2 6 2 2 2 2" xfId="14521" xr:uid="{74DA9884-CF1D-4D87-B673-C45399407477}"/>
    <cellStyle name="Comma 7 2 6 2 2 2 2 2" xfId="29932" xr:uid="{8BD29BCB-B50C-44B1-974B-B80FD6F922A0}"/>
    <cellStyle name="Comma 7 2 6 2 2 2 2 2 2" xfId="60756" xr:uid="{3AA3D479-3BEF-462B-A5AE-201CE0C15220}"/>
    <cellStyle name="Comma 7 2 6 2 2 2 2 3" xfId="45346" xr:uid="{42D20069-FE2B-44E0-A240-814D03AFC9E3}"/>
    <cellStyle name="Comma 7 2 6 2 2 2 3" xfId="22123" xr:uid="{927579F6-F122-42A1-8013-1BD3DD50DF9D}"/>
    <cellStyle name="Comma 7 2 6 2 2 2 3 2" xfId="52947" xr:uid="{FE51A14D-D350-4FA9-9142-AD14C20A70E8}"/>
    <cellStyle name="Comma 7 2 6 2 2 2 4" xfId="37537" xr:uid="{D1A655AD-F36E-4915-A409-B6DDD8FFD34D}"/>
    <cellStyle name="Comma 7 2 6 2 2 3" xfId="10718" xr:uid="{D21B0F1D-6EAC-495B-9A2A-A37DF5E3B05A}"/>
    <cellStyle name="Comma 7 2 6 2 2 3 2" xfId="26129" xr:uid="{D79CBD3C-C19A-4834-B447-9221850C13F2}"/>
    <cellStyle name="Comma 7 2 6 2 2 3 2 2" xfId="56953" xr:uid="{952181D6-2410-4784-80A3-8A38CB7DA065}"/>
    <cellStyle name="Comma 7 2 6 2 2 3 3" xfId="41543" xr:uid="{2407EE57-50DC-467A-B20C-6FCBE9E4B316}"/>
    <cellStyle name="Comma 7 2 6 2 2 4" xfId="18320" xr:uid="{3A94BF53-5A44-4EBE-AC80-52CF88E88282}"/>
    <cellStyle name="Comma 7 2 6 2 2 4 2" xfId="49144" xr:uid="{FEECCE21-DC34-4BA9-83AF-35BC3A77C904}"/>
    <cellStyle name="Comma 7 2 6 2 2 5" xfId="33734" xr:uid="{49B6488D-4714-45A9-8422-2A9B3ACD1564}"/>
    <cellStyle name="Comma 7 2 6 2 3" xfId="4811" xr:uid="{24D2AE1C-75BD-464A-9D2B-3EEE6C95115B}"/>
    <cellStyle name="Comma 7 2 6 2 3 2" xfId="12622" xr:uid="{F1276BD2-FDA0-456D-A6B8-AFB1FCA3EB69}"/>
    <cellStyle name="Comma 7 2 6 2 3 2 2" xfId="28033" xr:uid="{CE76ACB3-365E-41A1-96FD-E62838649DC3}"/>
    <cellStyle name="Comma 7 2 6 2 3 2 2 2" xfId="58857" xr:uid="{54AEE5B1-43B0-48A6-9098-1D92040B7AAC}"/>
    <cellStyle name="Comma 7 2 6 2 3 2 3" xfId="43447" xr:uid="{1B85B07A-7217-4E53-A923-97F353FFD865}"/>
    <cellStyle name="Comma 7 2 6 2 3 3" xfId="20224" xr:uid="{423F87A5-1A73-40AE-B062-B7EA85BA1673}"/>
    <cellStyle name="Comma 7 2 6 2 3 3 2" xfId="51048" xr:uid="{17435822-23B6-4BDA-839C-DC93729DA319}"/>
    <cellStyle name="Comma 7 2 6 2 3 4" xfId="35638" xr:uid="{58C22C8B-ADE5-4B2C-A8D6-7FB43CF804E0}"/>
    <cellStyle name="Comma 7 2 6 2 4" xfId="8819" xr:uid="{179D40F5-CED1-4EB0-9EC9-3EC31AC3F82B}"/>
    <cellStyle name="Comma 7 2 6 2 4 2" xfId="24230" xr:uid="{82E56203-1F7E-470D-A4DE-272A8EAA6D96}"/>
    <cellStyle name="Comma 7 2 6 2 4 2 2" xfId="55054" xr:uid="{87F5E836-2C5D-4685-993B-F96BF0BB38E2}"/>
    <cellStyle name="Comma 7 2 6 2 4 3" xfId="39644" xr:uid="{B3518509-C395-435F-9F6F-E6AF318DCB44}"/>
    <cellStyle name="Comma 7 2 6 2 5" xfId="16421" xr:uid="{DB682027-38A8-4421-8099-E6688281A762}"/>
    <cellStyle name="Comma 7 2 6 2 5 2" xfId="47245" xr:uid="{B759D16B-C8DB-441B-93B2-80D34FE4694B}"/>
    <cellStyle name="Comma 7 2 6 2 6" xfId="31835" xr:uid="{D1D3454C-6D19-4AC1-A111-BF8F2DBD87D7}"/>
    <cellStyle name="Comma 7 2 6 3" xfId="1641" xr:uid="{E699FF82-77FA-4F74-BA05-F4EE0D2BB7FE}"/>
    <cellStyle name="Comma 7 2 6 3 2" xfId="3540" xr:uid="{25BFD7A6-DC05-4BA7-A97D-A832C11DC494}"/>
    <cellStyle name="Comma 7 2 6 3 2 2" xfId="7343" xr:uid="{01BA7EF5-184D-4469-96A0-D136961A81B2}"/>
    <cellStyle name="Comma 7 2 6 3 2 2 2" xfId="15154" xr:uid="{EFE90EA6-303B-4F85-948B-A554C3F3E928}"/>
    <cellStyle name="Comma 7 2 6 3 2 2 2 2" xfId="30565" xr:uid="{554A4864-211F-446D-A303-5866D6B1E86E}"/>
    <cellStyle name="Comma 7 2 6 3 2 2 2 2 2" xfId="61389" xr:uid="{B83BECFA-3808-41CE-A789-85A312F52198}"/>
    <cellStyle name="Comma 7 2 6 3 2 2 2 3" xfId="45979" xr:uid="{82088031-2B1E-4A76-A6C8-E6D35DBC36D5}"/>
    <cellStyle name="Comma 7 2 6 3 2 2 3" xfId="22756" xr:uid="{3DDBC7AE-8B87-43A9-ACFC-A9286D37AD69}"/>
    <cellStyle name="Comma 7 2 6 3 2 2 3 2" xfId="53580" xr:uid="{4D25B744-A54E-4520-843F-B34E728E18B5}"/>
    <cellStyle name="Comma 7 2 6 3 2 2 4" xfId="38170" xr:uid="{B7171AD2-384E-47F7-81C2-9D03EBF1A9E6}"/>
    <cellStyle name="Comma 7 2 6 3 2 3" xfId="11351" xr:uid="{8773ED5C-27FC-46EC-BD64-32C7C44B2723}"/>
    <cellStyle name="Comma 7 2 6 3 2 3 2" xfId="26762" xr:uid="{F25F8F84-9988-46EC-99C2-2CA10AA3D7EE}"/>
    <cellStyle name="Comma 7 2 6 3 2 3 2 2" xfId="57586" xr:uid="{92A27A5B-72CF-4663-81E1-D1175236A13C}"/>
    <cellStyle name="Comma 7 2 6 3 2 3 3" xfId="42176" xr:uid="{29FB9275-44BC-42DD-A8A3-6F2CAE8B6619}"/>
    <cellStyle name="Comma 7 2 6 3 2 4" xfId="18953" xr:uid="{093242B3-FA26-46CC-B1BB-E4D9EDAAA244}"/>
    <cellStyle name="Comma 7 2 6 3 2 4 2" xfId="49777" xr:uid="{2E09D5B6-C455-4ADA-AB5D-847937537559}"/>
    <cellStyle name="Comma 7 2 6 3 2 5" xfId="34367" xr:uid="{76BB304C-A8BB-424C-8B56-3030B050E2E5}"/>
    <cellStyle name="Comma 7 2 6 3 3" xfId="5444" xr:uid="{7528E7E6-E3C5-47AF-AE0B-F4BDB03EC96D}"/>
    <cellStyle name="Comma 7 2 6 3 3 2" xfId="13255" xr:uid="{6E7CACBB-640B-41D5-9D30-45E012F6337A}"/>
    <cellStyle name="Comma 7 2 6 3 3 2 2" xfId="28666" xr:uid="{F419883C-B824-49F3-BE0B-011836B34164}"/>
    <cellStyle name="Comma 7 2 6 3 3 2 2 2" xfId="59490" xr:uid="{75705B48-849D-4D1D-8B8F-E1468372FE61}"/>
    <cellStyle name="Comma 7 2 6 3 3 2 3" xfId="44080" xr:uid="{9BE5BDC8-FBB2-4B0A-97D4-07B9530924DF}"/>
    <cellStyle name="Comma 7 2 6 3 3 3" xfId="20857" xr:uid="{CC770EC0-A7F6-42BF-B62E-C2B495E567EC}"/>
    <cellStyle name="Comma 7 2 6 3 3 3 2" xfId="51681" xr:uid="{BC751A3D-27CC-4A94-BD56-97D946757633}"/>
    <cellStyle name="Comma 7 2 6 3 3 4" xfId="36271" xr:uid="{396C1F66-080B-4B6A-B768-DCA6EA75F82B}"/>
    <cellStyle name="Comma 7 2 6 3 4" xfId="9452" xr:uid="{D7838625-13C1-45AA-AB05-6B15B5D3B391}"/>
    <cellStyle name="Comma 7 2 6 3 4 2" xfId="24863" xr:uid="{CD2AB425-0A71-464E-AB24-56D501EAD6E8}"/>
    <cellStyle name="Comma 7 2 6 3 4 2 2" xfId="55687" xr:uid="{91A7163A-0A1B-482B-87D1-1728D33CDAC6}"/>
    <cellStyle name="Comma 7 2 6 3 4 3" xfId="40277" xr:uid="{A6D70BE4-4BEC-4E4F-B4C4-B3F0B106FAA8}"/>
    <cellStyle name="Comma 7 2 6 3 5" xfId="17054" xr:uid="{316D4998-842F-4827-9B01-AB5D84348961}"/>
    <cellStyle name="Comma 7 2 6 3 5 2" xfId="47878" xr:uid="{FB225F2D-85BE-4CEA-B1E3-BF03A1DE2980}"/>
    <cellStyle name="Comma 7 2 6 3 6" xfId="32468" xr:uid="{512A19F0-CE5F-4168-B1B9-4DACB79FF9AB}"/>
    <cellStyle name="Comma 7 2 6 4" xfId="2274" xr:uid="{2AEB587B-1478-4661-B557-E5BB82E61096}"/>
    <cellStyle name="Comma 7 2 6 4 2" xfId="6077" xr:uid="{E9D44A62-DC5A-4046-A775-315D8C75BC60}"/>
    <cellStyle name="Comma 7 2 6 4 2 2" xfId="13888" xr:uid="{78210D27-8377-4E98-8D71-4D85F95A1149}"/>
    <cellStyle name="Comma 7 2 6 4 2 2 2" xfId="29299" xr:uid="{52F6E7D9-CFB1-4313-BEA3-93BD2AF6A1FF}"/>
    <cellStyle name="Comma 7 2 6 4 2 2 2 2" xfId="60123" xr:uid="{B81AB768-FF97-4DE8-8382-E813F92A968F}"/>
    <cellStyle name="Comma 7 2 6 4 2 2 3" xfId="44713" xr:uid="{6C5BB92D-0D03-43D7-9223-922568F6DBCA}"/>
    <cellStyle name="Comma 7 2 6 4 2 3" xfId="21490" xr:uid="{C909AAB8-1CBF-4303-86F1-BF1937354196}"/>
    <cellStyle name="Comma 7 2 6 4 2 3 2" xfId="52314" xr:uid="{A59F14F2-6A39-47D2-BE45-448F0EE82834}"/>
    <cellStyle name="Comma 7 2 6 4 2 4" xfId="36904" xr:uid="{0F75EC64-24B5-4087-9F52-F115ABD19476}"/>
    <cellStyle name="Comma 7 2 6 4 3" xfId="10085" xr:uid="{47844639-DAD0-49E0-A472-38D4564C1769}"/>
    <cellStyle name="Comma 7 2 6 4 3 2" xfId="25496" xr:uid="{095EF1D9-B62A-4C59-B652-AB6431A2D4B7}"/>
    <cellStyle name="Comma 7 2 6 4 3 2 2" xfId="56320" xr:uid="{77EA30D8-5217-48CE-AB36-E491CF811E75}"/>
    <cellStyle name="Comma 7 2 6 4 3 3" xfId="40910" xr:uid="{CB1A0F03-5922-49C3-BDA7-1D1ADA664B29}"/>
    <cellStyle name="Comma 7 2 6 4 4" xfId="17687" xr:uid="{43050EC3-B9D6-4391-966F-303B787A0FC1}"/>
    <cellStyle name="Comma 7 2 6 4 4 2" xfId="48511" xr:uid="{AE5E3D80-125F-45C5-9DD6-865D4393CD9A}"/>
    <cellStyle name="Comma 7 2 6 4 5" xfId="33101" xr:uid="{6BC334BC-522B-4F2B-9264-8EE60823DAEF}"/>
    <cellStyle name="Comma 7 2 6 5" xfId="4178" xr:uid="{698B1F83-7687-417B-896C-38195F70AE89}"/>
    <cellStyle name="Comma 7 2 6 5 2" xfId="11989" xr:uid="{74460D9D-A086-4E81-BB1E-73DEF410B890}"/>
    <cellStyle name="Comma 7 2 6 5 2 2" xfId="27400" xr:uid="{D4C4A2E9-5C67-4704-B91F-7C7C7B168D35}"/>
    <cellStyle name="Comma 7 2 6 5 2 2 2" xfId="58224" xr:uid="{7D9FB93D-25E4-4BB0-A3E6-C8A5C3D48255}"/>
    <cellStyle name="Comma 7 2 6 5 2 3" xfId="42814" xr:uid="{47001C9E-8473-40C6-AE89-A0362704C731}"/>
    <cellStyle name="Comma 7 2 6 5 3" xfId="19591" xr:uid="{E5011080-1C5B-4481-987D-8D6329FE49B0}"/>
    <cellStyle name="Comma 7 2 6 5 3 2" xfId="50415" xr:uid="{720720DB-38E1-46BE-B4F9-C9964B94F693}"/>
    <cellStyle name="Comma 7 2 6 5 4" xfId="35005" xr:uid="{A246C5B4-13F1-4187-86D8-57B608BA618C}"/>
    <cellStyle name="Comma 7 2 6 6" xfId="8186" xr:uid="{C4CD1C3E-C7E8-4021-8AE4-0AD068F33F8F}"/>
    <cellStyle name="Comma 7 2 6 6 2" xfId="23597" xr:uid="{AA46C103-ACCE-43D5-AB2F-E92CCA361207}"/>
    <cellStyle name="Comma 7 2 6 6 2 2" xfId="54421" xr:uid="{45FE2D73-C7E8-4A1C-9C5B-DE3B5CA78DD0}"/>
    <cellStyle name="Comma 7 2 6 6 3" xfId="39011" xr:uid="{4C0748E2-7DC1-435D-8137-2D65CDF6BA74}"/>
    <cellStyle name="Comma 7 2 6 7" xfId="15788" xr:uid="{0B9ABBB5-9B25-461B-B862-1A9A4C6E68FA}"/>
    <cellStyle name="Comma 7 2 6 7 2" xfId="46612" xr:uid="{FA8C4B16-9F83-49E5-B80C-29397FD1F18D}"/>
    <cellStyle name="Comma 7 2 6 8" xfId="31202" xr:uid="{E4336E54-CCF9-4BDF-88FF-BA7FBB3390B5}"/>
    <cellStyle name="Comma 7 2 7" xfId="795" xr:uid="{9143408A-F842-4C9F-AB68-5F4572441514}"/>
    <cellStyle name="Comma 7 2 7 2" xfId="2694" xr:uid="{F083842F-DCAC-4A39-9C19-C3C1C65E54B6}"/>
    <cellStyle name="Comma 7 2 7 2 2" xfId="6497" xr:uid="{E247E888-12C0-42B9-B75A-CF0F2676EE12}"/>
    <cellStyle name="Comma 7 2 7 2 2 2" xfId="14308" xr:uid="{A7B0FE58-CC1C-45F1-B1AD-7AF2F360801C}"/>
    <cellStyle name="Comma 7 2 7 2 2 2 2" xfId="29719" xr:uid="{2B18C096-742E-4C4E-995C-7BDE22C9B560}"/>
    <cellStyle name="Comma 7 2 7 2 2 2 2 2" xfId="60543" xr:uid="{9167E4F3-A110-4D00-A1FF-286B3BD11749}"/>
    <cellStyle name="Comma 7 2 7 2 2 2 3" xfId="45133" xr:uid="{1012FCC8-0032-46C1-938D-7CDDAFE7A50E}"/>
    <cellStyle name="Comma 7 2 7 2 2 3" xfId="21910" xr:uid="{3413C141-481F-42C4-B07F-77C051B2D8D6}"/>
    <cellStyle name="Comma 7 2 7 2 2 3 2" xfId="52734" xr:uid="{6E141772-C851-4D8F-825F-5AB0379AED81}"/>
    <cellStyle name="Comma 7 2 7 2 2 4" xfId="37324" xr:uid="{75AFAA45-C904-4688-BA59-C7CB5E464CCD}"/>
    <cellStyle name="Comma 7 2 7 2 3" xfId="10505" xr:uid="{E097AE04-1EB5-4BAE-B0E1-1530A10D7B99}"/>
    <cellStyle name="Comma 7 2 7 2 3 2" xfId="25916" xr:uid="{2833B429-2414-4C49-9D6D-E91438D16D96}"/>
    <cellStyle name="Comma 7 2 7 2 3 2 2" xfId="56740" xr:uid="{A3D85061-2442-4DC4-AC7B-ECC3F2C0B337}"/>
    <cellStyle name="Comma 7 2 7 2 3 3" xfId="41330" xr:uid="{281D466C-1E81-4201-8F40-63BFDE8B7264}"/>
    <cellStyle name="Comma 7 2 7 2 4" xfId="18107" xr:uid="{946E454A-55F9-497B-99F8-CCCFF4DE9ADA}"/>
    <cellStyle name="Comma 7 2 7 2 4 2" xfId="48931" xr:uid="{DDEF9F2D-5054-409B-9B07-A93C3968C2F2}"/>
    <cellStyle name="Comma 7 2 7 2 5" xfId="33521" xr:uid="{E81491A1-6F3E-4396-8DA4-5A1DDAC7CC5E}"/>
    <cellStyle name="Comma 7 2 7 3" xfId="4598" xr:uid="{494C79CA-DA4D-433E-869A-5E3020255D82}"/>
    <cellStyle name="Comma 7 2 7 3 2" xfId="12409" xr:uid="{3BFDFD93-6B32-4023-951C-62C6D118AAD8}"/>
    <cellStyle name="Comma 7 2 7 3 2 2" xfId="27820" xr:uid="{5F08DD1D-B648-4734-9CE8-0D428003580B}"/>
    <cellStyle name="Comma 7 2 7 3 2 2 2" xfId="58644" xr:uid="{CAD3F599-C876-4A52-946F-A91FEA626B6A}"/>
    <cellStyle name="Comma 7 2 7 3 2 3" xfId="43234" xr:uid="{6F2AE008-AF93-4437-A407-9C27B3447136}"/>
    <cellStyle name="Comma 7 2 7 3 3" xfId="20011" xr:uid="{6AFE99F9-9596-4EEE-A0FF-9E56DD181621}"/>
    <cellStyle name="Comma 7 2 7 3 3 2" xfId="50835" xr:uid="{D26324D4-BBB8-4258-8EEB-D12E93CBBB4D}"/>
    <cellStyle name="Comma 7 2 7 3 4" xfId="35425" xr:uid="{986BF03C-52CD-42F4-A535-42E8F30C8789}"/>
    <cellStyle name="Comma 7 2 7 4" xfId="8606" xr:uid="{A1AE1928-648E-40D3-B46A-62C8C4544269}"/>
    <cellStyle name="Comma 7 2 7 4 2" xfId="24017" xr:uid="{7F08310D-C839-40DE-8396-C42C6696DE1B}"/>
    <cellStyle name="Comma 7 2 7 4 2 2" xfId="54841" xr:uid="{887B325F-FD1C-43F1-BF0D-BBC7A90D1BD0}"/>
    <cellStyle name="Comma 7 2 7 4 3" xfId="39431" xr:uid="{1AFA0471-8F7D-4AD0-93AD-7D47106E0D36}"/>
    <cellStyle name="Comma 7 2 7 5" xfId="16208" xr:uid="{87580381-7AD1-429B-BD3B-841DC81CF43B}"/>
    <cellStyle name="Comma 7 2 7 5 2" xfId="47032" xr:uid="{1BF8827D-ABBF-4F7D-A715-0C1633720D50}"/>
    <cellStyle name="Comma 7 2 7 6" xfId="31622" xr:uid="{F00D81FC-0055-4BE9-B808-C0B29558883B}"/>
    <cellStyle name="Comma 7 2 8" xfId="1428" xr:uid="{44477980-E12B-46F6-98EB-3818BF9CB594}"/>
    <cellStyle name="Comma 7 2 8 2" xfId="3327" xr:uid="{DCA8AD1C-E33A-486D-ABEC-D96972EDA73A}"/>
    <cellStyle name="Comma 7 2 8 2 2" xfId="7130" xr:uid="{8DF1FA9E-F495-4B6B-9475-22F43BF53DB1}"/>
    <cellStyle name="Comma 7 2 8 2 2 2" xfId="14941" xr:uid="{1FCA0BB1-6DA5-4AC3-B460-4DABC216B73D}"/>
    <cellStyle name="Comma 7 2 8 2 2 2 2" xfId="30352" xr:uid="{5DC2B6EA-7E21-482B-9AB6-C32B402619A7}"/>
    <cellStyle name="Comma 7 2 8 2 2 2 2 2" xfId="61176" xr:uid="{06710935-50B6-4EB4-8A3F-BF977FDD56C4}"/>
    <cellStyle name="Comma 7 2 8 2 2 2 3" xfId="45766" xr:uid="{27DAA032-1487-4FBF-AC30-7239BEE5944B}"/>
    <cellStyle name="Comma 7 2 8 2 2 3" xfId="22543" xr:uid="{22EFAEC5-BE45-434E-BA07-73E2A9BB9B60}"/>
    <cellStyle name="Comma 7 2 8 2 2 3 2" xfId="53367" xr:uid="{F1D8317B-1FA3-4519-A1F0-09E177D1DA43}"/>
    <cellStyle name="Comma 7 2 8 2 2 4" xfId="37957" xr:uid="{DA481B8A-5F3F-4B78-BFAB-497C5E41F01C}"/>
    <cellStyle name="Comma 7 2 8 2 3" xfId="11138" xr:uid="{314AA67A-6FB6-48BC-ADFF-D35C70D8569A}"/>
    <cellStyle name="Comma 7 2 8 2 3 2" xfId="26549" xr:uid="{1B50D76F-3937-40BF-89F1-FBF997F6D280}"/>
    <cellStyle name="Comma 7 2 8 2 3 2 2" xfId="57373" xr:uid="{40795A66-B018-43AD-A92E-5C158E254316}"/>
    <cellStyle name="Comma 7 2 8 2 3 3" xfId="41963" xr:uid="{ADB31D18-AAD2-49F4-A6BC-BC51A7FE1774}"/>
    <cellStyle name="Comma 7 2 8 2 4" xfId="18740" xr:uid="{C887BF08-2A47-47D1-B45A-FE3677176A7A}"/>
    <cellStyle name="Comma 7 2 8 2 4 2" xfId="49564" xr:uid="{67181F0E-6E9F-4144-BAB9-B28F00C3EF95}"/>
    <cellStyle name="Comma 7 2 8 2 5" xfId="34154" xr:uid="{C1CB7301-34D0-4E98-998F-7DFD7429A53E}"/>
    <cellStyle name="Comma 7 2 8 3" xfId="5231" xr:uid="{73439F13-FEE5-43C6-90E3-B89BE010B274}"/>
    <cellStyle name="Comma 7 2 8 3 2" xfId="13042" xr:uid="{CA449FC8-E924-4C00-BB5B-2E5F3CC19F56}"/>
    <cellStyle name="Comma 7 2 8 3 2 2" xfId="28453" xr:uid="{C4BED11F-EE0E-4ACB-81FF-12BAF728AD58}"/>
    <cellStyle name="Comma 7 2 8 3 2 2 2" xfId="59277" xr:uid="{4C243E6C-A07B-4B51-88CC-04C60A67B2A3}"/>
    <cellStyle name="Comma 7 2 8 3 2 3" xfId="43867" xr:uid="{9AD8B897-2EEA-43AD-A459-CD5FE56A0C0C}"/>
    <cellStyle name="Comma 7 2 8 3 3" xfId="20644" xr:uid="{2A7B949A-80B8-4184-90CC-86B373412988}"/>
    <cellStyle name="Comma 7 2 8 3 3 2" xfId="51468" xr:uid="{0E62C30A-86B3-4ECC-AC56-1B4BA490282C}"/>
    <cellStyle name="Comma 7 2 8 3 4" xfId="36058" xr:uid="{82DC257C-F6BA-4062-8115-5E9E02FE85B4}"/>
    <cellStyle name="Comma 7 2 8 4" xfId="9239" xr:uid="{FE5F2585-B6B6-4C34-B5F3-32EE955B5096}"/>
    <cellStyle name="Comma 7 2 8 4 2" xfId="24650" xr:uid="{A25FF8FA-F8F3-42D8-BBE9-A21247B0AE6A}"/>
    <cellStyle name="Comma 7 2 8 4 2 2" xfId="55474" xr:uid="{B5BD7A30-6C5C-43BC-B268-F9DB150D44E4}"/>
    <cellStyle name="Comma 7 2 8 4 3" xfId="40064" xr:uid="{6E0AB211-B53E-4157-B596-27308F0EAE73}"/>
    <cellStyle name="Comma 7 2 8 5" xfId="16841" xr:uid="{98E8971D-B59A-485C-B63B-30DB9A7B9CB1}"/>
    <cellStyle name="Comma 7 2 8 5 2" xfId="47665" xr:uid="{DC7FBAAB-E551-41CE-BABE-BD001601EEDF}"/>
    <cellStyle name="Comma 7 2 8 6" xfId="32255" xr:uid="{12444234-32D2-4328-AE23-6A326D2A44EE}"/>
    <cellStyle name="Comma 7 2 9" xfId="2061" xr:uid="{F9DD3971-EAFD-498D-BABD-C2F684677E49}"/>
    <cellStyle name="Comma 7 2 9 2" xfId="5864" xr:uid="{1A5177BD-AC05-4E39-B04D-066549B803FE}"/>
    <cellStyle name="Comma 7 2 9 2 2" xfId="13675" xr:uid="{E5DC3559-EBF2-4F22-8FC9-62EE2C60D5E3}"/>
    <cellStyle name="Comma 7 2 9 2 2 2" xfId="29086" xr:uid="{8DD518A9-DDE1-47F3-89F3-13F82FDB9D83}"/>
    <cellStyle name="Comma 7 2 9 2 2 2 2" xfId="59910" xr:uid="{23DDDF30-2B80-49A6-85B0-0BF740AA4811}"/>
    <cellStyle name="Comma 7 2 9 2 2 3" xfId="44500" xr:uid="{380FAE13-4A93-4533-AD8D-23974EA4697E}"/>
    <cellStyle name="Comma 7 2 9 2 3" xfId="21277" xr:uid="{4B403741-337A-4356-BF22-0760833349AF}"/>
    <cellStyle name="Comma 7 2 9 2 3 2" xfId="52101" xr:uid="{70F97BDF-D115-4CA4-A1A1-5AA6CEEAAB8A}"/>
    <cellStyle name="Comma 7 2 9 2 4" xfId="36691" xr:uid="{22827BE6-6135-41F4-A6BA-1FF7F8A0C5DC}"/>
    <cellStyle name="Comma 7 2 9 3" xfId="9872" xr:uid="{91C22B37-A0CF-4117-A8D0-6696D3FE01DB}"/>
    <cellStyle name="Comma 7 2 9 3 2" xfId="25283" xr:uid="{6EB4CA72-7C94-474D-A877-8F5DF58DC78F}"/>
    <cellStyle name="Comma 7 2 9 3 2 2" xfId="56107" xr:uid="{F8484046-B2E4-4DD8-A504-259868B5BDE0}"/>
    <cellStyle name="Comma 7 2 9 3 3" xfId="40697" xr:uid="{77198426-BB1F-4350-B5B3-9C2872FBA2B9}"/>
    <cellStyle name="Comma 7 2 9 4" xfId="17474" xr:uid="{A34D0C23-E51B-4005-BD0A-95D4EE1D8568}"/>
    <cellStyle name="Comma 7 2 9 4 2" xfId="48298" xr:uid="{1A4E98EC-6B90-4C9F-A441-27B6B09A8DFF}"/>
    <cellStyle name="Comma 7 2 9 5" xfId="32888" xr:uid="{DE7FF0A1-C88B-4BA5-853F-B10F71C56766}"/>
    <cellStyle name="Comma 7 3" xfId="218" xr:uid="{B579479B-8486-46E2-B823-74CF94211C0B}"/>
    <cellStyle name="Comma 7 3 10" xfId="7829" xr:uid="{7608CAF6-4314-425A-BC02-31B3C05B71B1}"/>
    <cellStyle name="Comma 7 3 10 2" xfId="23240" xr:uid="{F5075ED6-6ECF-4BB5-A97B-9EB767B515CF}"/>
    <cellStyle name="Comma 7 3 10 2 2" xfId="54064" xr:uid="{11FC5661-75AA-40FB-93E3-64EAFDFC01C5}"/>
    <cellStyle name="Comma 7 3 10 3" xfId="38654" xr:uid="{F727C566-9A88-4C35-9F57-C241CDED508E}"/>
    <cellStyle name="Comma 7 3 11" xfId="15640" xr:uid="{DB2BD4A7-D523-4134-AD64-AFB52AB33E13}"/>
    <cellStyle name="Comma 7 3 11 2" xfId="46464" xr:uid="{9A647B2A-5C1D-48F5-B3A3-67DD907EF9CB}"/>
    <cellStyle name="Comma 7 3 12" xfId="31054" xr:uid="{F07FB647-7EEB-4CD5-99FA-396AEB1109DA}"/>
    <cellStyle name="Comma 7 3 2" xfId="300" xr:uid="{C939ACD5-A83F-461A-A2D7-E918AF959EF1}"/>
    <cellStyle name="Comma 7 3 2 10" xfId="15722" xr:uid="{1DE7F7A3-B6B1-4816-B9CD-D20A820583E7}"/>
    <cellStyle name="Comma 7 3 2 10 2" xfId="46546" xr:uid="{D0711843-F15A-47EE-8616-82187D465F58}"/>
    <cellStyle name="Comma 7 3 2 11" xfId="31136" xr:uid="{F1E0B2D2-91EE-45AA-B138-678EFCF01A12}"/>
    <cellStyle name="Comma 7 3 2 2" xfId="731" xr:uid="{6B20E895-F3B2-4BB5-9FCA-F4D1754B33C6}"/>
    <cellStyle name="Comma 7 3 2 2 2" xfId="1364" xr:uid="{FAE5BC49-F71D-4F9E-A29E-FD895FAB96EF}"/>
    <cellStyle name="Comma 7 3 2 2 2 2" xfId="3263" xr:uid="{97774D84-BCC5-4893-8735-1ED7371E06BC}"/>
    <cellStyle name="Comma 7 3 2 2 2 2 2" xfId="7066" xr:uid="{E4F6E0FE-3AF8-439A-8891-CB2C45FC8665}"/>
    <cellStyle name="Comma 7 3 2 2 2 2 2 2" xfId="14877" xr:uid="{F49EA042-54FF-4573-BCB8-ED3CAF2FA608}"/>
    <cellStyle name="Comma 7 3 2 2 2 2 2 2 2" xfId="30288" xr:uid="{5E0E281F-1E15-4929-9CEF-1984E49C7F95}"/>
    <cellStyle name="Comma 7 3 2 2 2 2 2 2 2 2" xfId="61112" xr:uid="{F3863FD5-89E6-4E5F-B18B-0E096632CA00}"/>
    <cellStyle name="Comma 7 3 2 2 2 2 2 2 3" xfId="45702" xr:uid="{57620751-5117-4EA8-8572-821B864B3631}"/>
    <cellStyle name="Comma 7 3 2 2 2 2 2 3" xfId="22479" xr:uid="{8070E846-7831-4997-962B-8F99DE8FCD45}"/>
    <cellStyle name="Comma 7 3 2 2 2 2 2 3 2" xfId="53303" xr:uid="{359BA500-F686-453C-896F-78B88FE358DB}"/>
    <cellStyle name="Comma 7 3 2 2 2 2 2 4" xfId="37893" xr:uid="{767BC92F-20FD-42CA-B4DB-DF88B8180052}"/>
    <cellStyle name="Comma 7 3 2 2 2 2 3" xfId="11074" xr:uid="{B886891D-EB9D-4D92-9A62-2D04278B70ED}"/>
    <cellStyle name="Comma 7 3 2 2 2 2 3 2" xfId="26485" xr:uid="{A63A9448-5051-4DAB-9DA8-C5315C5F980B}"/>
    <cellStyle name="Comma 7 3 2 2 2 2 3 2 2" xfId="57309" xr:uid="{FCA6EA41-73EC-4EC6-94D9-19CE788CDBA4}"/>
    <cellStyle name="Comma 7 3 2 2 2 2 3 3" xfId="41899" xr:uid="{65CE0FBD-552B-41A8-A6AA-5E570F6D9D15}"/>
    <cellStyle name="Comma 7 3 2 2 2 2 4" xfId="18676" xr:uid="{B69485D5-3244-465A-AB63-E10FACA2B432}"/>
    <cellStyle name="Comma 7 3 2 2 2 2 4 2" xfId="49500" xr:uid="{413AB3B1-5CC9-4A37-AC7E-D66333F57B26}"/>
    <cellStyle name="Comma 7 3 2 2 2 2 5" xfId="34090" xr:uid="{ABAF835B-DEE5-4F36-9C9E-20985B7DB8EE}"/>
    <cellStyle name="Comma 7 3 2 2 2 3" xfId="5167" xr:uid="{C55418B2-D8DC-46BC-AE8A-E4F859BD839D}"/>
    <cellStyle name="Comma 7 3 2 2 2 3 2" xfId="12978" xr:uid="{ADE46FEA-5AEA-4F67-9FD5-56444EB964FC}"/>
    <cellStyle name="Comma 7 3 2 2 2 3 2 2" xfId="28389" xr:uid="{44E5C80A-2A0D-4C9E-8DDE-759778057434}"/>
    <cellStyle name="Comma 7 3 2 2 2 3 2 2 2" xfId="59213" xr:uid="{3177849A-9E9E-4391-81B0-22AA310CF1E7}"/>
    <cellStyle name="Comma 7 3 2 2 2 3 2 3" xfId="43803" xr:uid="{79295A24-7725-4143-A731-AB4C03040821}"/>
    <cellStyle name="Comma 7 3 2 2 2 3 3" xfId="20580" xr:uid="{F09F0071-30DE-4B25-8C2A-E9DD763F7F10}"/>
    <cellStyle name="Comma 7 3 2 2 2 3 3 2" xfId="51404" xr:uid="{DDEA6F6D-7E99-40E0-8F70-4EF6A35C9FAF}"/>
    <cellStyle name="Comma 7 3 2 2 2 3 4" xfId="35994" xr:uid="{81F23C18-0813-4C08-AEA4-BAB565808413}"/>
    <cellStyle name="Comma 7 3 2 2 2 4" xfId="9175" xr:uid="{085B3232-5658-41C5-815F-47DCDA1AC550}"/>
    <cellStyle name="Comma 7 3 2 2 2 4 2" xfId="24586" xr:uid="{B8E5C3C7-0FF6-48F4-A0C5-3CB29CE948B6}"/>
    <cellStyle name="Comma 7 3 2 2 2 4 2 2" xfId="55410" xr:uid="{C6E25DCD-2BA6-4F4C-B303-6B64992D38C0}"/>
    <cellStyle name="Comma 7 3 2 2 2 4 3" xfId="40000" xr:uid="{BD8A75C2-38FB-4C20-B963-737E070776E0}"/>
    <cellStyle name="Comma 7 3 2 2 2 5" xfId="16777" xr:uid="{B27CFBAF-958E-4685-AE95-E6AF7C7A7137}"/>
    <cellStyle name="Comma 7 3 2 2 2 5 2" xfId="47601" xr:uid="{F64B974D-BF50-40FE-A045-307E0A2487C5}"/>
    <cellStyle name="Comma 7 3 2 2 2 6" xfId="32191" xr:uid="{B6D4213B-E3EE-444E-9D1A-AADCDCE059EE}"/>
    <cellStyle name="Comma 7 3 2 2 3" xfId="1997" xr:uid="{45B9947C-168A-4115-B617-54084DDB45AD}"/>
    <cellStyle name="Comma 7 3 2 2 3 2" xfId="3896" xr:uid="{894A47AD-A514-4E2F-A71E-6C93B858CC0D}"/>
    <cellStyle name="Comma 7 3 2 2 3 2 2" xfId="7699" xr:uid="{E489F83B-3806-4753-A4CD-88D746328DF7}"/>
    <cellStyle name="Comma 7 3 2 2 3 2 2 2" xfId="15510" xr:uid="{D852A302-3882-4C6E-9BE1-77EECEFFD563}"/>
    <cellStyle name="Comma 7 3 2 2 3 2 2 2 2" xfId="30921" xr:uid="{444A09C2-31AE-4334-90CF-7A32C1F04FC5}"/>
    <cellStyle name="Comma 7 3 2 2 3 2 2 2 2 2" xfId="61745" xr:uid="{C4969B29-2521-4A9F-B272-5B90C09490D8}"/>
    <cellStyle name="Comma 7 3 2 2 3 2 2 2 3" xfId="46335" xr:uid="{B53C877E-3AD7-499F-A60D-8D06C0D47DB8}"/>
    <cellStyle name="Comma 7 3 2 2 3 2 2 3" xfId="23112" xr:uid="{EDA91D19-AE82-46B6-AB47-D7F949302C32}"/>
    <cellStyle name="Comma 7 3 2 2 3 2 2 3 2" xfId="53936" xr:uid="{A3FD5C80-33B6-4C13-9861-59831CA44A07}"/>
    <cellStyle name="Comma 7 3 2 2 3 2 2 4" xfId="38526" xr:uid="{221B1228-047B-483C-B6E0-FC2C09F46337}"/>
    <cellStyle name="Comma 7 3 2 2 3 2 3" xfId="11707" xr:uid="{8BC606C2-0553-4146-B8A9-F316841DA17D}"/>
    <cellStyle name="Comma 7 3 2 2 3 2 3 2" xfId="27118" xr:uid="{7739CAF0-50DE-427B-A030-FAEC4179A9FE}"/>
    <cellStyle name="Comma 7 3 2 2 3 2 3 2 2" xfId="57942" xr:uid="{C6B9D320-4337-41E2-A517-75D1032585B7}"/>
    <cellStyle name="Comma 7 3 2 2 3 2 3 3" xfId="42532" xr:uid="{D3B802D9-C22F-422E-9FBF-1B77FDA10D1F}"/>
    <cellStyle name="Comma 7 3 2 2 3 2 4" xfId="19309" xr:uid="{C44AFBBE-E41F-4766-9944-12A31253CEAA}"/>
    <cellStyle name="Comma 7 3 2 2 3 2 4 2" xfId="50133" xr:uid="{E9E2BE49-7585-4795-82B8-2F0EE1283AAC}"/>
    <cellStyle name="Comma 7 3 2 2 3 2 5" xfId="34723" xr:uid="{9863E41D-802F-40E4-AB71-47ED0BB993FC}"/>
    <cellStyle name="Comma 7 3 2 2 3 3" xfId="5800" xr:uid="{D0652540-5AEB-40F1-8CB6-AAF8511DA0A8}"/>
    <cellStyle name="Comma 7 3 2 2 3 3 2" xfId="13611" xr:uid="{AEC0B564-3146-4CAB-8931-EBF8846FDB45}"/>
    <cellStyle name="Comma 7 3 2 2 3 3 2 2" xfId="29022" xr:uid="{4EDFAF7A-0894-40B6-95A9-8BD50FBB480E}"/>
    <cellStyle name="Comma 7 3 2 2 3 3 2 2 2" xfId="59846" xr:uid="{29323BE3-9577-40A8-ADDC-D0443912D9A6}"/>
    <cellStyle name="Comma 7 3 2 2 3 3 2 3" xfId="44436" xr:uid="{A8CCB092-3EAD-437A-BF84-E367594ADA39}"/>
    <cellStyle name="Comma 7 3 2 2 3 3 3" xfId="21213" xr:uid="{5C8D4E77-D452-4E06-937A-6139CB62F1C4}"/>
    <cellStyle name="Comma 7 3 2 2 3 3 3 2" xfId="52037" xr:uid="{0BE4267D-0CFC-4A9B-8345-685F7758BA07}"/>
    <cellStyle name="Comma 7 3 2 2 3 3 4" xfId="36627" xr:uid="{F348235F-23A1-4868-83F2-540328A85C38}"/>
    <cellStyle name="Comma 7 3 2 2 3 4" xfId="9808" xr:uid="{A82BFABB-CFB0-4762-82EE-537608D8A077}"/>
    <cellStyle name="Comma 7 3 2 2 3 4 2" xfId="25219" xr:uid="{7272B415-D298-4CBF-AE46-85E9DE87266C}"/>
    <cellStyle name="Comma 7 3 2 2 3 4 2 2" xfId="56043" xr:uid="{3C0B0B76-9D43-4565-992B-B382E36719F7}"/>
    <cellStyle name="Comma 7 3 2 2 3 4 3" xfId="40633" xr:uid="{EAC8A920-6A3B-48A3-B851-959AAAA28EEE}"/>
    <cellStyle name="Comma 7 3 2 2 3 5" xfId="17410" xr:uid="{A181E0FD-372F-4EC7-95D4-6B95FE15F15E}"/>
    <cellStyle name="Comma 7 3 2 2 3 5 2" xfId="48234" xr:uid="{8EE2070F-B77B-4C04-BB46-71E172E39E2F}"/>
    <cellStyle name="Comma 7 3 2 2 3 6" xfId="32824" xr:uid="{1CD5912A-7BB8-43C6-9D49-274DF941CB82}"/>
    <cellStyle name="Comma 7 3 2 2 4" xfId="2630" xr:uid="{A7872FFD-1C14-4ECA-B9AC-EA6555EA2A10}"/>
    <cellStyle name="Comma 7 3 2 2 4 2" xfId="6433" xr:uid="{9088D76B-C299-40D0-B3B5-FCE4FF781A5E}"/>
    <cellStyle name="Comma 7 3 2 2 4 2 2" xfId="14244" xr:uid="{B32FB7A2-34FD-4F54-8AF0-F71F9FC879E9}"/>
    <cellStyle name="Comma 7 3 2 2 4 2 2 2" xfId="29655" xr:uid="{7EBBA432-B608-416C-8D04-B74043EE310E}"/>
    <cellStyle name="Comma 7 3 2 2 4 2 2 2 2" xfId="60479" xr:uid="{6BF24BBF-69D4-4D86-9465-172204E0F9C9}"/>
    <cellStyle name="Comma 7 3 2 2 4 2 2 3" xfId="45069" xr:uid="{E3A664E5-5237-4A5F-BE3A-180849F5D616}"/>
    <cellStyle name="Comma 7 3 2 2 4 2 3" xfId="21846" xr:uid="{E90021F2-E937-46AE-AF57-CBFADB0C36B6}"/>
    <cellStyle name="Comma 7 3 2 2 4 2 3 2" xfId="52670" xr:uid="{16BF9D86-6620-4E10-A6B0-8F433E9008DA}"/>
    <cellStyle name="Comma 7 3 2 2 4 2 4" xfId="37260" xr:uid="{98709AEF-567F-479C-8CAF-262C1D9A3946}"/>
    <cellStyle name="Comma 7 3 2 2 4 3" xfId="10441" xr:uid="{13730C7B-1F84-492E-96A1-29FC2F05ABD0}"/>
    <cellStyle name="Comma 7 3 2 2 4 3 2" xfId="25852" xr:uid="{E182D8F8-27D0-4B1D-AA7B-F2DF4F6E4E2E}"/>
    <cellStyle name="Comma 7 3 2 2 4 3 2 2" xfId="56676" xr:uid="{5AC72498-E973-4759-BCFA-6CE68DCF9219}"/>
    <cellStyle name="Comma 7 3 2 2 4 3 3" xfId="41266" xr:uid="{2650FCA9-3C7C-4C1D-90C1-0E02BABFDB8F}"/>
    <cellStyle name="Comma 7 3 2 2 4 4" xfId="18043" xr:uid="{10934513-AA43-483D-B000-F3812374DA36}"/>
    <cellStyle name="Comma 7 3 2 2 4 4 2" xfId="48867" xr:uid="{403B3D16-02F7-448E-B5DC-DD971A34D611}"/>
    <cellStyle name="Comma 7 3 2 2 4 5" xfId="33457" xr:uid="{F99D4EE5-5565-4147-8DE2-C40D04D20C40}"/>
    <cellStyle name="Comma 7 3 2 2 5" xfId="4534" xr:uid="{78AF5913-7DA4-4971-9295-ECDE883DE305}"/>
    <cellStyle name="Comma 7 3 2 2 5 2" xfId="12345" xr:uid="{64F9A0C0-DC65-46FA-9A61-054306A9953F}"/>
    <cellStyle name="Comma 7 3 2 2 5 2 2" xfId="27756" xr:uid="{446E3BEA-3EEC-4DE2-B051-B4FC27A344D9}"/>
    <cellStyle name="Comma 7 3 2 2 5 2 2 2" xfId="58580" xr:uid="{414D4E11-716E-4B00-85C2-89555147CC8E}"/>
    <cellStyle name="Comma 7 3 2 2 5 2 3" xfId="43170" xr:uid="{878FF561-81BD-4962-B3CA-1673B3676D95}"/>
    <cellStyle name="Comma 7 3 2 2 5 3" xfId="19947" xr:uid="{A8C7626C-1207-4CCD-B17F-60A833754849}"/>
    <cellStyle name="Comma 7 3 2 2 5 3 2" xfId="50771" xr:uid="{32CD2682-1480-4F43-94B4-FE442FDC4365}"/>
    <cellStyle name="Comma 7 3 2 2 5 4" xfId="35361" xr:uid="{D4EABBD6-7A3D-4970-8DB6-78111EA3E0DC}"/>
    <cellStyle name="Comma 7 3 2 2 6" xfId="8542" xr:uid="{0B965AF2-AE31-4CFA-8AA2-9AE6C708506F}"/>
    <cellStyle name="Comma 7 3 2 2 6 2" xfId="23953" xr:uid="{F3745D89-D26A-4726-B263-59A0E6AAEC89}"/>
    <cellStyle name="Comma 7 3 2 2 6 2 2" xfId="54777" xr:uid="{A220FC13-C286-4945-8526-E4B5C981E7A6}"/>
    <cellStyle name="Comma 7 3 2 2 6 3" xfId="39367" xr:uid="{2F38EB45-1E5A-44B3-AE6E-BC13EB8CFB90}"/>
    <cellStyle name="Comma 7 3 2 2 7" xfId="16144" xr:uid="{80DDE40B-3A44-4E09-A618-E35129D4C289}"/>
    <cellStyle name="Comma 7 3 2 2 7 2" xfId="46968" xr:uid="{37EB5170-FBE3-43D8-A713-2247815431E7}"/>
    <cellStyle name="Comma 7 3 2 2 8" xfId="31558" xr:uid="{F6C8CF49-83BA-4121-A491-45AA1464A95C}"/>
    <cellStyle name="Comma 7 3 2 3" xfId="522" xr:uid="{B968D826-F52F-4C30-9BB9-7E1D4517BE47}"/>
    <cellStyle name="Comma 7 3 2 3 2" xfId="1155" xr:uid="{3848A0F5-055D-4407-88A1-07D9E2D7D44A}"/>
    <cellStyle name="Comma 7 3 2 3 2 2" xfId="3054" xr:uid="{24EF09A4-0B24-4D14-A40B-0CA977A7CC99}"/>
    <cellStyle name="Comma 7 3 2 3 2 2 2" xfId="6857" xr:uid="{7A00FFFC-A2E9-46C8-82D0-4D40A0B8F77D}"/>
    <cellStyle name="Comma 7 3 2 3 2 2 2 2" xfId="14668" xr:uid="{93AE1C62-0DA4-4C66-803B-093D3D42B496}"/>
    <cellStyle name="Comma 7 3 2 3 2 2 2 2 2" xfId="30079" xr:uid="{836241C7-201C-4133-B14E-88F47F190837}"/>
    <cellStyle name="Comma 7 3 2 3 2 2 2 2 2 2" xfId="60903" xr:uid="{86F41D70-090E-42C6-A9C4-3E90DD5C41F9}"/>
    <cellStyle name="Comma 7 3 2 3 2 2 2 2 3" xfId="45493" xr:uid="{FE4B02AB-1234-4342-819C-D20803CC9AAD}"/>
    <cellStyle name="Comma 7 3 2 3 2 2 2 3" xfId="22270" xr:uid="{AB1A9A4F-E645-4084-BF4C-6CD03995CCD4}"/>
    <cellStyle name="Comma 7 3 2 3 2 2 2 3 2" xfId="53094" xr:uid="{920CFB2C-6AC0-4472-BF65-2F5870ED055D}"/>
    <cellStyle name="Comma 7 3 2 3 2 2 2 4" xfId="37684" xr:uid="{AD910004-606C-4E0E-ACC9-30967A708F03}"/>
    <cellStyle name="Comma 7 3 2 3 2 2 3" xfId="10865" xr:uid="{A30F51F1-39C4-49BE-8890-F3307D3D3466}"/>
    <cellStyle name="Comma 7 3 2 3 2 2 3 2" xfId="26276" xr:uid="{62768497-02F0-4845-92B0-087F90D99042}"/>
    <cellStyle name="Comma 7 3 2 3 2 2 3 2 2" xfId="57100" xr:uid="{41A41F47-F2A0-4E15-9AA5-FE52314D7F91}"/>
    <cellStyle name="Comma 7 3 2 3 2 2 3 3" xfId="41690" xr:uid="{23C01864-C49F-40E7-A27D-7A425A8DA360}"/>
    <cellStyle name="Comma 7 3 2 3 2 2 4" xfId="18467" xr:uid="{5914A83F-8D55-476B-8D51-B03BDB91B509}"/>
    <cellStyle name="Comma 7 3 2 3 2 2 4 2" xfId="49291" xr:uid="{C34F6BE8-79A5-43A5-ABBE-8D94014D1957}"/>
    <cellStyle name="Comma 7 3 2 3 2 2 5" xfId="33881" xr:uid="{B88BB7CC-7A88-440A-9E8D-42460009558A}"/>
    <cellStyle name="Comma 7 3 2 3 2 3" xfId="4958" xr:uid="{18454331-3AB0-4E35-925C-42F3A68804CE}"/>
    <cellStyle name="Comma 7 3 2 3 2 3 2" xfId="12769" xr:uid="{7427EFF6-A5EE-465F-9A9C-50488F5E60BC}"/>
    <cellStyle name="Comma 7 3 2 3 2 3 2 2" xfId="28180" xr:uid="{69395D72-E502-4533-B2D6-3F8601D919F9}"/>
    <cellStyle name="Comma 7 3 2 3 2 3 2 2 2" xfId="59004" xr:uid="{46E8C100-542F-469E-B4F5-DB410E4AD155}"/>
    <cellStyle name="Comma 7 3 2 3 2 3 2 3" xfId="43594" xr:uid="{AC4902C3-FF7A-49B9-88F9-3183CAC0772B}"/>
    <cellStyle name="Comma 7 3 2 3 2 3 3" xfId="20371" xr:uid="{4309A03E-8739-4408-8472-0522EFBD2B11}"/>
    <cellStyle name="Comma 7 3 2 3 2 3 3 2" xfId="51195" xr:uid="{1FD9B2E7-AC21-44C1-822E-70BF2C10C92C}"/>
    <cellStyle name="Comma 7 3 2 3 2 3 4" xfId="35785" xr:uid="{0B617495-626D-462B-80F3-2A614D001A87}"/>
    <cellStyle name="Comma 7 3 2 3 2 4" xfId="8966" xr:uid="{367B289D-B5C0-4CE8-A7ED-D78D3A0E2F22}"/>
    <cellStyle name="Comma 7 3 2 3 2 4 2" xfId="24377" xr:uid="{B75C67E3-9280-4DD0-8E12-105D81F01324}"/>
    <cellStyle name="Comma 7 3 2 3 2 4 2 2" xfId="55201" xr:uid="{06DEDF9F-28AF-46D6-94F2-CBD281BA4580}"/>
    <cellStyle name="Comma 7 3 2 3 2 4 3" xfId="39791" xr:uid="{D6331C71-09DB-46BE-980F-276021924E29}"/>
    <cellStyle name="Comma 7 3 2 3 2 5" xfId="16568" xr:uid="{183295DD-1670-445F-8E3E-F5B1F80510D1}"/>
    <cellStyle name="Comma 7 3 2 3 2 5 2" xfId="47392" xr:uid="{31684FBA-7FB7-48F0-B492-49A40AD7E234}"/>
    <cellStyle name="Comma 7 3 2 3 2 6" xfId="31982" xr:uid="{E50BEFA5-8828-4D55-98BB-B03E19B572A1}"/>
    <cellStyle name="Comma 7 3 2 3 3" xfId="1788" xr:uid="{9D3B65A7-5C51-482B-8B70-EA2FE2B23618}"/>
    <cellStyle name="Comma 7 3 2 3 3 2" xfId="3687" xr:uid="{01BB2E24-BADD-4717-9B2E-E4A881EE4E78}"/>
    <cellStyle name="Comma 7 3 2 3 3 2 2" xfId="7490" xr:uid="{5E64F63E-1A3A-484F-B999-C6A48929254A}"/>
    <cellStyle name="Comma 7 3 2 3 3 2 2 2" xfId="15301" xr:uid="{AD72ED60-85DB-4341-8321-63B57D193FA6}"/>
    <cellStyle name="Comma 7 3 2 3 3 2 2 2 2" xfId="30712" xr:uid="{370129B4-EBA5-4E8B-9E58-2455CD14D223}"/>
    <cellStyle name="Comma 7 3 2 3 3 2 2 2 2 2" xfId="61536" xr:uid="{CC695739-A6E2-4A8F-8F9B-E2FD83C73256}"/>
    <cellStyle name="Comma 7 3 2 3 3 2 2 2 3" xfId="46126" xr:uid="{01D25824-5516-440E-B557-545A32E76777}"/>
    <cellStyle name="Comma 7 3 2 3 3 2 2 3" xfId="22903" xr:uid="{5857D2F3-97CE-4180-82AA-579461B33C46}"/>
    <cellStyle name="Comma 7 3 2 3 3 2 2 3 2" xfId="53727" xr:uid="{47238DF9-2FEF-4C2A-9F22-88AD94FB3338}"/>
    <cellStyle name="Comma 7 3 2 3 3 2 2 4" xfId="38317" xr:uid="{18A2A555-9F6F-44A9-B6BB-FC427E11CCD3}"/>
    <cellStyle name="Comma 7 3 2 3 3 2 3" xfId="11498" xr:uid="{45665B9C-E47B-418C-B67A-3A40D383F63D}"/>
    <cellStyle name="Comma 7 3 2 3 3 2 3 2" xfId="26909" xr:uid="{60BB1739-F340-420C-912B-29D0D990C4B9}"/>
    <cellStyle name="Comma 7 3 2 3 3 2 3 2 2" xfId="57733" xr:uid="{43D7C1B4-487B-4DC0-96F3-5544BCE314AA}"/>
    <cellStyle name="Comma 7 3 2 3 3 2 3 3" xfId="42323" xr:uid="{84B599D6-3C05-4820-878E-4100281DA81D}"/>
    <cellStyle name="Comma 7 3 2 3 3 2 4" xfId="19100" xr:uid="{BC833509-73D7-4716-8B2B-B093B3514AD5}"/>
    <cellStyle name="Comma 7 3 2 3 3 2 4 2" xfId="49924" xr:uid="{57990629-930A-4BC4-8786-0820E2943DB5}"/>
    <cellStyle name="Comma 7 3 2 3 3 2 5" xfId="34514" xr:uid="{C7757D8D-5265-485A-8CD8-4896E0118BD4}"/>
    <cellStyle name="Comma 7 3 2 3 3 3" xfId="5591" xr:uid="{B2EA40F5-BE83-40F4-887E-D56DDFF03EFC}"/>
    <cellStyle name="Comma 7 3 2 3 3 3 2" xfId="13402" xr:uid="{04FF6E30-121A-45A1-A3DC-F668383C13BC}"/>
    <cellStyle name="Comma 7 3 2 3 3 3 2 2" xfId="28813" xr:uid="{7392B376-6705-48B3-A655-5D06B4F6CA57}"/>
    <cellStyle name="Comma 7 3 2 3 3 3 2 2 2" xfId="59637" xr:uid="{D1D4A171-D693-4507-A2E4-89B6909449C2}"/>
    <cellStyle name="Comma 7 3 2 3 3 3 2 3" xfId="44227" xr:uid="{554D880E-B930-4949-A868-9BD3F7C185CF}"/>
    <cellStyle name="Comma 7 3 2 3 3 3 3" xfId="21004" xr:uid="{103F3DF8-12DD-4556-8A51-427BD9044D9D}"/>
    <cellStyle name="Comma 7 3 2 3 3 3 3 2" xfId="51828" xr:uid="{1AB8611E-31E5-42EA-B563-CF0325BCB69E}"/>
    <cellStyle name="Comma 7 3 2 3 3 3 4" xfId="36418" xr:uid="{CC5F778E-A232-4EFF-8C7C-D93C7509CFCD}"/>
    <cellStyle name="Comma 7 3 2 3 3 4" xfId="9599" xr:uid="{AD823FD7-A54E-44BA-B3B2-F269F8DE941F}"/>
    <cellStyle name="Comma 7 3 2 3 3 4 2" xfId="25010" xr:uid="{93A038B3-6643-4AEB-85CF-1F1244B5B10D}"/>
    <cellStyle name="Comma 7 3 2 3 3 4 2 2" xfId="55834" xr:uid="{E1543AB6-797D-4264-A98C-6339FFB53CC1}"/>
    <cellStyle name="Comma 7 3 2 3 3 4 3" xfId="40424" xr:uid="{4CC5B225-17CE-4027-9FE1-FBA536BD399C}"/>
    <cellStyle name="Comma 7 3 2 3 3 5" xfId="17201" xr:uid="{DDDA234F-82AA-4574-BA48-2154074BD0CD}"/>
    <cellStyle name="Comma 7 3 2 3 3 5 2" xfId="48025" xr:uid="{A1DF8E4E-8C58-4A91-B737-73170F18216C}"/>
    <cellStyle name="Comma 7 3 2 3 3 6" xfId="32615" xr:uid="{90540EB5-5A4D-4AAF-A4AB-88BAE5F10173}"/>
    <cellStyle name="Comma 7 3 2 3 4" xfId="2421" xr:uid="{8A3B7A03-2BF1-4747-B5D4-82D80019FB78}"/>
    <cellStyle name="Comma 7 3 2 3 4 2" xfId="6224" xr:uid="{1C216E23-6E10-4289-91EF-5D4B09DA95AF}"/>
    <cellStyle name="Comma 7 3 2 3 4 2 2" xfId="14035" xr:uid="{05AF36EB-680C-4EF0-8705-1CA19F6B14D1}"/>
    <cellStyle name="Comma 7 3 2 3 4 2 2 2" xfId="29446" xr:uid="{CC603480-8C2A-4829-9F34-409678134ADC}"/>
    <cellStyle name="Comma 7 3 2 3 4 2 2 2 2" xfId="60270" xr:uid="{D758BD1E-B47F-4BFB-AD3B-EFDBF745537A}"/>
    <cellStyle name="Comma 7 3 2 3 4 2 2 3" xfId="44860" xr:uid="{77B238F6-94D1-46C1-B7D3-EBDF72C2DAC0}"/>
    <cellStyle name="Comma 7 3 2 3 4 2 3" xfId="21637" xr:uid="{CB8AE18D-C3D5-4AF7-A318-158CE408370A}"/>
    <cellStyle name="Comma 7 3 2 3 4 2 3 2" xfId="52461" xr:uid="{1377A939-21B7-453B-B014-8C5737B0AFD7}"/>
    <cellStyle name="Comma 7 3 2 3 4 2 4" xfId="37051" xr:uid="{12A12180-BFAE-4063-BA19-45334C6F0123}"/>
    <cellStyle name="Comma 7 3 2 3 4 3" xfId="10232" xr:uid="{7BC622FF-06E9-4DF9-B9E8-610408A3F9D1}"/>
    <cellStyle name="Comma 7 3 2 3 4 3 2" xfId="25643" xr:uid="{E9D582FF-A5AB-49D0-81CB-53D12B3D8147}"/>
    <cellStyle name="Comma 7 3 2 3 4 3 2 2" xfId="56467" xr:uid="{90829900-1039-441A-9C9F-ECF7BAEC7179}"/>
    <cellStyle name="Comma 7 3 2 3 4 3 3" xfId="41057" xr:uid="{3DEF1507-D4D2-44A6-B767-E43B8E2D214F}"/>
    <cellStyle name="Comma 7 3 2 3 4 4" xfId="17834" xr:uid="{CA7D192C-4776-483F-B92F-73F28FC29B91}"/>
    <cellStyle name="Comma 7 3 2 3 4 4 2" xfId="48658" xr:uid="{F0C113C4-4872-4808-B2C0-8F058912EA9A}"/>
    <cellStyle name="Comma 7 3 2 3 4 5" xfId="33248" xr:uid="{2C9F1B62-FE4D-4FE9-9E0C-4AF6450ACD14}"/>
    <cellStyle name="Comma 7 3 2 3 5" xfId="4325" xr:uid="{318BB23E-D04E-4516-B8A0-FDE59A66A379}"/>
    <cellStyle name="Comma 7 3 2 3 5 2" xfId="12136" xr:uid="{D4DAE81B-0690-4768-96EA-E7A7A6B6EC00}"/>
    <cellStyle name="Comma 7 3 2 3 5 2 2" xfId="27547" xr:uid="{87A61BE3-3849-4573-B1A7-F7019C835843}"/>
    <cellStyle name="Comma 7 3 2 3 5 2 2 2" xfId="58371" xr:uid="{3DC4EC44-CF62-4462-B709-A8E3D046E320}"/>
    <cellStyle name="Comma 7 3 2 3 5 2 3" xfId="42961" xr:uid="{0B396458-FFB0-4A44-AEC7-94577BC22E9F}"/>
    <cellStyle name="Comma 7 3 2 3 5 3" xfId="19738" xr:uid="{D03EAF40-5ED0-4F05-86C6-B7EDA41F999D}"/>
    <cellStyle name="Comma 7 3 2 3 5 3 2" xfId="50562" xr:uid="{171A94E2-7125-49DE-BAFD-1DED3CCA0D4F}"/>
    <cellStyle name="Comma 7 3 2 3 5 4" xfId="35152" xr:uid="{271A3D76-D14C-4EAA-8C22-A755A5BC40F2}"/>
    <cellStyle name="Comma 7 3 2 3 6" xfId="8333" xr:uid="{746BD604-22B5-4BF2-A759-EBAFAD44DAAF}"/>
    <cellStyle name="Comma 7 3 2 3 6 2" xfId="23744" xr:uid="{F345557A-9F10-4BF8-B7A0-BAE89123F384}"/>
    <cellStyle name="Comma 7 3 2 3 6 2 2" xfId="54568" xr:uid="{CE56A333-6884-4458-92F5-381A51C96F16}"/>
    <cellStyle name="Comma 7 3 2 3 6 3" xfId="39158" xr:uid="{E86EB473-0328-4190-AD73-D23598815EC3}"/>
    <cellStyle name="Comma 7 3 2 3 7" xfId="15935" xr:uid="{D642E104-89CE-404F-8165-7764A81115C3}"/>
    <cellStyle name="Comma 7 3 2 3 7 2" xfId="46759" xr:uid="{D1AFB7F4-8D3C-408F-BC91-B86ABDEE91DB}"/>
    <cellStyle name="Comma 7 3 2 3 8" xfId="31349" xr:uid="{8A67F7AE-333A-48EE-A142-CFCC384B7A2A}"/>
    <cellStyle name="Comma 7 3 2 4" xfId="942" xr:uid="{5D06951E-04DE-49EE-A587-B859B50C8EC1}"/>
    <cellStyle name="Comma 7 3 2 4 2" xfId="2841" xr:uid="{202FE61B-6ACA-4A06-AD0E-09FDCFFDB456}"/>
    <cellStyle name="Comma 7 3 2 4 2 2" xfId="6644" xr:uid="{C7548C69-E000-4ABF-8835-A25C1D1E7EAD}"/>
    <cellStyle name="Comma 7 3 2 4 2 2 2" xfId="14455" xr:uid="{59802B20-5DCB-4F84-9A47-07270DCC1D42}"/>
    <cellStyle name="Comma 7 3 2 4 2 2 2 2" xfId="29866" xr:uid="{C7100282-F3CC-4BE8-B144-5836CD2590C3}"/>
    <cellStyle name="Comma 7 3 2 4 2 2 2 2 2" xfId="60690" xr:uid="{A9864890-7C12-46FF-9EAB-B82E8EA61ED5}"/>
    <cellStyle name="Comma 7 3 2 4 2 2 2 3" xfId="45280" xr:uid="{F4F2D0CA-C873-4042-95E0-59A8A4D59A70}"/>
    <cellStyle name="Comma 7 3 2 4 2 2 3" xfId="22057" xr:uid="{B057EE75-2E77-4E28-92DB-AB5F613841B1}"/>
    <cellStyle name="Comma 7 3 2 4 2 2 3 2" xfId="52881" xr:uid="{C4398ADA-60C9-4190-A10D-B8683CA3D2EE}"/>
    <cellStyle name="Comma 7 3 2 4 2 2 4" xfId="37471" xr:uid="{FDC44F18-E0A5-4EA1-BAC2-CD85D46F6BD7}"/>
    <cellStyle name="Comma 7 3 2 4 2 3" xfId="10652" xr:uid="{DE8013C5-8227-4FB1-9D5D-21BCD69FFA6A}"/>
    <cellStyle name="Comma 7 3 2 4 2 3 2" xfId="26063" xr:uid="{14F3A783-EFA9-4B13-AB1E-55ACF962D7C0}"/>
    <cellStyle name="Comma 7 3 2 4 2 3 2 2" xfId="56887" xr:uid="{1C30466E-D184-45E0-8F3C-DD4E70FAB115}"/>
    <cellStyle name="Comma 7 3 2 4 2 3 3" xfId="41477" xr:uid="{EFC87DBB-AA57-4D65-8374-AE78349CDA9A}"/>
    <cellStyle name="Comma 7 3 2 4 2 4" xfId="18254" xr:uid="{948BC721-D656-4C7A-974B-C732D132BA9D}"/>
    <cellStyle name="Comma 7 3 2 4 2 4 2" xfId="49078" xr:uid="{E7964CDA-1589-47CB-A433-8852E093643E}"/>
    <cellStyle name="Comma 7 3 2 4 2 5" xfId="33668" xr:uid="{6494AEFE-8E43-4226-8DF9-72623533EFE8}"/>
    <cellStyle name="Comma 7 3 2 4 3" xfId="4745" xr:uid="{7E27DC49-959C-47AA-9A2B-BE9BA53E6722}"/>
    <cellStyle name="Comma 7 3 2 4 3 2" xfId="12556" xr:uid="{F59E2CDA-A2BE-4945-9D80-37251DD9F302}"/>
    <cellStyle name="Comma 7 3 2 4 3 2 2" xfId="27967" xr:uid="{3414E765-40A8-4BE4-94D9-8CE119B0440D}"/>
    <cellStyle name="Comma 7 3 2 4 3 2 2 2" xfId="58791" xr:uid="{9EF99B9C-350A-4045-9C13-A9383BE54531}"/>
    <cellStyle name="Comma 7 3 2 4 3 2 3" xfId="43381" xr:uid="{F26531B9-FF52-47AE-B609-763EE98E5331}"/>
    <cellStyle name="Comma 7 3 2 4 3 3" xfId="20158" xr:uid="{59D083D5-C2B8-4221-A15C-EC287859AF66}"/>
    <cellStyle name="Comma 7 3 2 4 3 3 2" xfId="50982" xr:uid="{796DFA38-F06E-4B91-892C-E4FE588EAADC}"/>
    <cellStyle name="Comma 7 3 2 4 3 4" xfId="35572" xr:uid="{D0213CEA-0541-4788-A6A2-1B433932283C}"/>
    <cellStyle name="Comma 7 3 2 4 4" xfId="8753" xr:uid="{E5381F8F-13F0-466F-8A6C-636260264F3F}"/>
    <cellStyle name="Comma 7 3 2 4 4 2" xfId="24164" xr:uid="{0CA376B8-6837-445E-B477-5DB15994A33E}"/>
    <cellStyle name="Comma 7 3 2 4 4 2 2" xfId="54988" xr:uid="{7AD606C9-9833-4EC8-B7BC-D0FE0DB325DB}"/>
    <cellStyle name="Comma 7 3 2 4 4 3" xfId="39578" xr:uid="{7F957C7B-60BA-48EB-A345-3A27BA4CC756}"/>
    <cellStyle name="Comma 7 3 2 4 5" xfId="16355" xr:uid="{4460CE10-26AB-4D5E-9755-086EB9C08F84}"/>
    <cellStyle name="Comma 7 3 2 4 5 2" xfId="47179" xr:uid="{10A9A910-3E65-467B-AEE7-42DCB1E0F619}"/>
    <cellStyle name="Comma 7 3 2 4 6" xfId="31769" xr:uid="{F05A8F68-4D05-4A0E-9F02-C2BFD7D0B86C}"/>
    <cellStyle name="Comma 7 3 2 5" xfId="1575" xr:uid="{7D2D1E23-1DAD-4E8E-9D6A-6E0087C62D0C}"/>
    <cellStyle name="Comma 7 3 2 5 2" xfId="3474" xr:uid="{350BF191-5616-4415-9710-52320E60136C}"/>
    <cellStyle name="Comma 7 3 2 5 2 2" xfId="7277" xr:uid="{33ECD6E3-278B-4810-B560-D7552FD731DA}"/>
    <cellStyle name="Comma 7 3 2 5 2 2 2" xfId="15088" xr:uid="{72DE6C65-47AB-458D-BF15-A6E826ED7D21}"/>
    <cellStyle name="Comma 7 3 2 5 2 2 2 2" xfId="30499" xr:uid="{70CB6E1C-75FB-4C14-955F-83D422BC657D}"/>
    <cellStyle name="Comma 7 3 2 5 2 2 2 2 2" xfId="61323" xr:uid="{66F618CC-A5BD-4396-92AF-FD4AD42C5522}"/>
    <cellStyle name="Comma 7 3 2 5 2 2 2 3" xfId="45913" xr:uid="{584205E5-D4E0-4475-B733-4CE4870797A5}"/>
    <cellStyle name="Comma 7 3 2 5 2 2 3" xfId="22690" xr:uid="{6179D715-D65F-41DE-AC02-C9553DD56CD1}"/>
    <cellStyle name="Comma 7 3 2 5 2 2 3 2" xfId="53514" xr:uid="{B8E4B4AF-696A-41EE-BCFF-8D7CC367A06D}"/>
    <cellStyle name="Comma 7 3 2 5 2 2 4" xfId="38104" xr:uid="{47043D1B-C191-41D6-9E92-066B777DC738}"/>
    <cellStyle name="Comma 7 3 2 5 2 3" xfId="11285" xr:uid="{DE13325A-19C9-4744-A7CE-A4679E34B665}"/>
    <cellStyle name="Comma 7 3 2 5 2 3 2" xfId="26696" xr:uid="{E7188571-1B12-4603-9A1B-16A08BC22A2C}"/>
    <cellStyle name="Comma 7 3 2 5 2 3 2 2" xfId="57520" xr:uid="{6C97BBD9-69DA-4970-BD69-483852EEA017}"/>
    <cellStyle name="Comma 7 3 2 5 2 3 3" xfId="42110" xr:uid="{8C4ABA87-3941-4D1B-BC55-3CCC17BBBA25}"/>
    <cellStyle name="Comma 7 3 2 5 2 4" xfId="18887" xr:uid="{FFE39D73-4737-466D-A2ED-16C06786C23E}"/>
    <cellStyle name="Comma 7 3 2 5 2 4 2" xfId="49711" xr:uid="{B2E789AF-5D2E-4669-942D-BA09A2E5273F}"/>
    <cellStyle name="Comma 7 3 2 5 2 5" xfId="34301" xr:uid="{38BC7D1E-92AE-4AF3-8809-03D0F8A4D058}"/>
    <cellStyle name="Comma 7 3 2 5 3" xfId="5378" xr:uid="{335D8213-CE4D-4A46-8E1D-30C37201BF60}"/>
    <cellStyle name="Comma 7 3 2 5 3 2" xfId="13189" xr:uid="{B27E12E6-42E3-46C9-AC00-5FBBC6E975FE}"/>
    <cellStyle name="Comma 7 3 2 5 3 2 2" xfId="28600" xr:uid="{15B3436E-30A1-457B-B1A8-7A7254F6F005}"/>
    <cellStyle name="Comma 7 3 2 5 3 2 2 2" xfId="59424" xr:uid="{0B8B56CB-984F-4F54-B798-79079C9C9CA8}"/>
    <cellStyle name="Comma 7 3 2 5 3 2 3" xfId="44014" xr:uid="{6A8FA4DA-208E-460E-B1D8-270D70218546}"/>
    <cellStyle name="Comma 7 3 2 5 3 3" xfId="20791" xr:uid="{50BA8184-7610-43CF-B649-8AA38E781590}"/>
    <cellStyle name="Comma 7 3 2 5 3 3 2" xfId="51615" xr:uid="{D1333634-C357-46BD-B87D-7F44BF6C9592}"/>
    <cellStyle name="Comma 7 3 2 5 3 4" xfId="36205" xr:uid="{23BD6FAF-1B6D-4E4B-96DA-60B8511209E6}"/>
    <cellStyle name="Comma 7 3 2 5 4" xfId="9386" xr:uid="{ADA72715-DF92-4C91-83A6-9792C0B42182}"/>
    <cellStyle name="Comma 7 3 2 5 4 2" xfId="24797" xr:uid="{510FF8CB-3C4E-401A-BD12-E25EB51EBA64}"/>
    <cellStyle name="Comma 7 3 2 5 4 2 2" xfId="55621" xr:uid="{558F31AC-B4E3-490E-81B4-752CD7E65529}"/>
    <cellStyle name="Comma 7 3 2 5 4 3" xfId="40211" xr:uid="{C8E8B2E9-F882-4E6B-9A9C-287A12BB7491}"/>
    <cellStyle name="Comma 7 3 2 5 5" xfId="16988" xr:uid="{2E1B8102-BFB1-44B0-A148-26C2042E683F}"/>
    <cellStyle name="Comma 7 3 2 5 5 2" xfId="47812" xr:uid="{94AEE200-D20E-4F66-B949-9BB130ABCC93}"/>
    <cellStyle name="Comma 7 3 2 5 6" xfId="32402" xr:uid="{B101F510-789D-480C-BE2D-4E5E7082D276}"/>
    <cellStyle name="Comma 7 3 2 6" xfId="2208" xr:uid="{2BA686D5-516E-423F-82EF-53E3C7D73B90}"/>
    <cellStyle name="Comma 7 3 2 6 2" xfId="6011" xr:uid="{06ADBB36-7AB0-44A4-8C4C-0B08A2661C44}"/>
    <cellStyle name="Comma 7 3 2 6 2 2" xfId="13822" xr:uid="{F000E07E-B22D-4F52-9F8B-DF7EC654FBA5}"/>
    <cellStyle name="Comma 7 3 2 6 2 2 2" xfId="29233" xr:uid="{34465452-AB31-4C4D-A081-80A63CB0DA52}"/>
    <cellStyle name="Comma 7 3 2 6 2 2 2 2" xfId="60057" xr:uid="{39232841-2862-4C5A-AF8F-A57E77B8A47F}"/>
    <cellStyle name="Comma 7 3 2 6 2 2 3" xfId="44647" xr:uid="{38C7FD8F-9288-4046-A92E-A9ACF9A35C95}"/>
    <cellStyle name="Comma 7 3 2 6 2 3" xfId="21424" xr:uid="{505B1070-6097-4A11-A875-98A93BB38823}"/>
    <cellStyle name="Comma 7 3 2 6 2 3 2" xfId="52248" xr:uid="{77648AC8-F99E-48BF-9F6B-1A29C82CA185}"/>
    <cellStyle name="Comma 7 3 2 6 2 4" xfId="36838" xr:uid="{442D64C4-BF6F-42B0-9E7A-333D686F2FFB}"/>
    <cellStyle name="Comma 7 3 2 6 3" xfId="10019" xr:uid="{0C13E997-A45F-4370-945B-C384E8141C4E}"/>
    <cellStyle name="Comma 7 3 2 6 3 2" xfId="25430" xr:uid="{14899F8E-4EFA-4D51-B659-016457602D54}"/>
    <cellStyle name="Comma 7 3 2 6 3 2 2" xfId="56254" xr:uid="{705B174D-A104-4D5B-9560-77A0AF4AA8F6}"/>
    <cellStyle name="Comma 7 3 2 6 3 3" xfId="40844" xr:uid="{47AFE315-9E82-4A1D-85D5-1D3E71555C2F}"/>
    <cellStyle name="Comma 7 3 2 6 4" xfId="17621" xr:uid="{AFDEB12C-8F93-4D83-832B-88CF186EDEB4}"/>
    <cellStyle name="Comma 7 3 2 6 4 2" xfId="48445" xr:uid="{0609E617-6A24-43C5-B10D-AC0BBB57586F}"/>
    <cellStyle name="Comma 7 3 2 6 5" xfId="33035" xr:uid="{71F85CA7-62DD-42BA-804D-AE3D96BC878A}"/>
    <cellStyle name="Comma 7 3 2 7" xfId="4112" xr:uid="{64EB453F-29C8-4807-AFF1-EC6E540A31BB}"/>
    <cellStyle name="Comma 7 3 2 7 2" xfId="11923" xr:uid="{10791C78-0DEF-4B01-9545-E4B00B986910}"/>
    <cellStyle name="Comma 7 3 2 7 2 2" xfId="27334" xr:uid="{595E891F-E129-42BB-A733-E287236EFBDE}"/>
    <cellStyle name="Comma 7 3 2 7 2 2 2" xfId="58158" xr:uid="{7EB5123C-0DC2-4F46-BB78-7D1930BD67A0}"/>
    <cellStyle name="Comma 7 3 2 7 2 3" xfId="42748" xr:uid="{DF7A0DC9-848C-460B-8570-A9D54023163C}"/>
    <cellStyle name="Comma 7 3 2 7 3" xfId="19525" xr:uid="{C1278534-DA34-45E4-9A5B-F15D308DD5C4}"/>
    <cellStyle name="Comma 7 3 2 7 3 2" xfId="50349" xr:uid="{D8F6851B-8795-4E41-8B31-BFD4C6253B55}"/>
    <cellStyle name="Comma 7 3 2 7 4" xfId="34939" xr:uid="{AB1FC5F1-B9FC-4466-B4A5-9CC2CFDA696A}"/>
    <cellStyle name="Comma 7 3 2 8" xfId="8120" xr:uid="{FB32B503-D5B8-4D56-A19F-4B3CC462E428}"/>
    <cellStyle name="Comma 7 3 2 8 2" xfId="23531" xr:uid="{B8A2EEB0-EAF5-4D3D-94F5-DAC2554F4D28}"/>
    <cellStyle name="Comma 7 3 2 8 2 2" xfId="54355" xr:uid="{9A1D2CD6-4974-43A5-8737-844C007CB407}"/>
    <cellStyle name="Comma 7 3 2 8 3" xfId="38945" xr:uid="{367887E0-C8AC-409F-9D15-3321B0774CE7}"/>
    <cellStyle name="Comma 7 3 2 9" xfId="7911" xr:uid="{DF147D5C-074D-4474-B510-919C911E23F7}"/>
    <cellStyle name="Comma 7 3 2 9 2" xfId="23322" xr:uid="{6B453005-05D4-4F7A-AEB7-0EC320EA60D8}"/>
    <cellStyle name="Comma 7 3 2 9 2 2" xfId="54146" xr:uid="{7CC866B8-96E9-46D3-B9D3-FE296F18DBE1}"/>
    <cellStyle name="Comma 7 3 2 9 3" xfId="38736" xr:uid="{927E4739-C677-4AA5-8728-DEDD7D89C255}"/>
    <cellStyle name="Comma 7 3 3" xfId="649" xr:uid="{BC27A247-3428-4A66-9D39-85198859BA4C}"/>
    <cellStyle name="Comma 7 3 3 2" xfId="1282" xr:uid="{88E6955D-D001-4972-AFF8-7F6ED35EF094}"/>
    <cellStyle name="Comma 7 3 3 2 2" xfId="3181" xr:uid="{385AEED1-A979-422C-8481-FF2FAFCB1DE6}"/>
    <cellStyle name="Comma 7 3 3 2 2 2" xfId="6984" xr:uid="{40979D52-EEC9-4FC2-8640-9FF15CAEE047}"/>
    <cellStyle name="Comma 7 3 3 2 2 2 2" xfId="14795" xr:uid="{C9F5F21C-26FD-49FF-880A-EE77DC1489B7}"/>
    <cellStyle name="Comma 7 3 3 2 2 2 2 2" xfId="30206" xr:uid="{886EB263-CD78-4D30-9D09-E993EB00950A}"/>
    <cellStyle name="Comma 7 3 3 2 2 2 2 2 2" xfId="61030" xr:uid="{79E347FA-20B2-48D4-B00E-8A8E180BFECD}"/>
    <cellStyle name="Comma 7 3 3 2 2 2 2 3" xfId="45620" xr:uid="{1ADE3B78-2651-4745-86FA-91F78817378F}"/>
    <cellStyle name="Comma 7 3 3 2 2 2 3" xfId="22397" xr:uid="{C11C2069-2C5D-4F86-AAF0-098228B21B4D}"/>
    <cellStyle name="Comma 7 3 3 2 2 2 3 2" xfId="53221" xr:uid="{13BC882C-674D-4A78-A99E-1EACCCB9627A}"/>
    <cellStyle name="Comma 7 3 3 2 2 2 4" xfId="37811" xr:uid="{E50B6CF1-142A-4F7B-8BBF-C0B2040EB6B6}"/>
    <cellStyle name="Comma 7 3 3 2 2 3" xfId="10992" xr:uid="{2F50CA4F-8D9C-44AB-A449-27CC91C746B9}"/>
    <cellStyle name="Comma 7 3 3 2 2 3 2" xfId="26403" xr:uid="{99AE53FD-E9EF-45EC-9CD5-CFF8C197A682}"/>
    <cellStyle name="Comma 7 3 3 2 2 3 2 2" xfId="57227" xr:uid="{8BA27811-DAB6-4708-9C4A-FB7026381C2C}"/>
    <cellStyle name="Comma 7 3 3 2 2 3 3" xfId="41817" xr:uid="{E9E25A5B-86F4-4838-8DF2-0F62DCA15A76}"/>
    <cellStyle name="Comma 7 3 3 2 2 4" xfId="18594" xr:uid="{92D5935E-524D-4CFD-8D57-B26BDE22E82E}"/>
    <cellStyle name="Comma 7 3 3 2 2 4 2" xfId="49418" xr:uid="{A1FC8F2E-C961-4C4D-9591-8DF847972F63}"/>
    <cellStyle name="Comma 7 3 3 2 2 5" xfId="34008" xr:uid="{4F840396-B254-40E0-96D4-D6A580CFA0EB}"/>
    <cellStyle name="Comma 7 3 3 2 3" xfId="5085" xr:uid="{6191FCB3-063E-4A11-9E72-EC4AC2056E60}"/>
    <cellStyle name="Comma 7 3 3 2 3 2" xfId="12896" xr:uid="{1A4D5D26-A6F8-4B73-AA7E-41DC8AAD0904}"/>
    <cellStyle name="Comma 7 3 3 2 3 2 2" xfId="28307" xr:uid="{92C5134B-453D-45ED-AA4E-B7A60B76EF51}"/>
    <cellStyle name="Comma 7 3 3 2 3 2 2 2" xfId="59131" xr:uid="{8919435F-16DD-4EA3-A403-4FFC72BB5B92}"/>
    <cellStyle name="Comma 7 3 3 2 3 2 3" xfId="43721" xr:uid="{38B17B82-22B6-4D4C-B33C-836233252F63}"/>
    <cellStyle name="Comma 7 3 3 2 3 3" xfId="20498" xr:uid="{7A6A02B6-615B-4CA9-8F7D-351DC7B086AA}"/>
    <cellStyle name="Comma 7 3 3 2 3 3 2" xfId="51322" xr:uid="{39DE6157-0FBB-4FD4-BDE8-722B66FB3870}"/>
    <cellStyle name="Comma 7 3 3 2 3 4" xfId="35912" xr:uid="{77AC8873-8DCA-417F-9DF7-B7EAD9A52767}"/>
    <cellStyle name="Comma 7 3 3 2 4" xfId="9093" xr:uid="{942F696C-9873-4104-B4E7-78A29390A316}"/>
    <cellStyle name="Comma 7 3 3 2 4 2" xfId="24504" xr:uid="{09B61087-1B6E-464E-83DE-5E321CD19680}"/>
    <cellStyle name="Comma 7 3 3 2 4 2 2" xfId="55328" xr:uid="{1F83EFF2-18E0-41E6-BF0E-E8D7E2633134}"/>
    <cellStyle name="Comma 7 3 3 2 4 3" xfId="39918" xr:uid="{73B245A3-81A0-4A08-BD51-7891C2536BB9}"/>
    <cellStyle name="Comma 7 3 3 2 5" xfId="16695" xr:uid="{E6FF1525-0996-49B7-B809-A1BAA2159632}"/>
    <cellStyle name="Comma 7 3 3 2 5 2" xfId="47519" xr:uid="{5D42E0FB-0FA5-4631-B6E2-E71AC9F48DBC}"/>
    <cellStyle name="Comma 7 3 3 2 6" xfId="32109" xr:uid="{BE406709-A686-4C54-9EC0-F54E8C195D33}"/>
    <cellStyle name="Comma 7 3 3 3" xfId="1915" xr:uid="{25B414BF-C5EA-48AF-9242-A8314BA78325}"/>
    <cellStyle name="Comma 7 3 3 3 2" xfId="3814" xr:uid="{B3AD3606-8ADE-4C00-8386-E144F023D60D}"/>
    <cellStyle name="Comma 7 3 3 3 2 2" xfId="7617" xr:uid="{74725A21-6EE7-41F1-8807-CF2B92005D96}"/>
    <cellStyle name="Comma 7 3 3 3 2 2 2" xfId="15428" xr:uid="{F861F4B0-5783-4C36-B163-B8F2EAF23A11}"/>
    <cellStyle name="Comma 7 3 3 3 2 2 2 2" xfId="30839" xr:uid="{FF150F6A-4536-4B05-8008-1ACDEDE666E8}"/>
    <cellStyle name="Comma 7 3 3 3 2 2 2 2 2" xfId="61663" xr:uid="{DF65CF1B-28AC-4DB7-BECF-809B40F61630}"/>
    <cellStyle name="Comma 7 3 3 3 2 2 2 3" xfId="46253" xr:uid="{C850E690-11A3-4FA3-A7EE-100C3E0CADCD}"/>
    <cellStyle name="Comma 7 3 3 3 2 2 3" xfId="23030" xr:uid="{2846D13C-2047-4733-BEC1-A1BD43E66B16}"/>
    <cellStyle name="Comma 7 3 3 3 2 2 3 2" xfId="53854" xr:uid="{FDBC5537-F8AB-4745-B9C2-781A8DBD9936}"/>
    <cellStyle name="Comma 7 3 3 3 2 2 4" xfId="38444" xr:uid="{A89D620E-23EF-4E20-B37D-F7F2B3B8DB7C}"/>
    <cellStyle name="Comma 7 3 3 3 2 3" xfId="11625" xr:uid="{6B4607EC-5567-46D5-9D68-397463F7612E}"/>
    <cellStyle name="Comma 7 3 3 3 2 3 2" xfId="27036" xr:uid="{5989CE82-9F01-44C7-AF58-8D2E6CCB2B3B}"/>
    <cellStyle name="Comma 7 3 3 3 2 3 2 2" xfId="57860" xr:uid="{C0AB2F11-E5C3-4612-B2E6-D47A280AB774}"/>
    <cellStyle name="Comma 7 3 3 3 2 3 3" xfId="42450" xr:uid="{B4C88ABB-61A9-409B-BAA1-91C402205BD6}"/>
    <cellStyle name="Comma 7 3 3 3 2 4" xfId="19227" xr:uid="{BBF54837-729A-457F-8468-743D81EE84E4}"/>
    <cellStyle name="Comma 7 3 3 3 2 4 2" xfId="50051" xr:uid="{68EF94F8-A3C4-454F-BF75-34AAED188352}"/>
    <cellStyle name="Comma 7 3 3 3 2 5" xfId="34641" xr:uid="{C4DCDF2C-0389-409D-B2E1-EE7669C23A2E}"/>
    <cellStyle name="Comma 7 3 3 3 3" xfId="5718" xr:uid="{F33F7687-53BC-4E29-84F3-964B535DC87E}"/>
    <cellStyle name="Comma 7 3 3 3 3 2" xfId="13529" xr:uid="{758AF697-2223-4B3F-8906-5123856D6FE7}"/>
    <cellStyle name="Comma 7 3 3 3 3 2 2" xfId="28940" xr:uid="{4A13C2F2-8739-4373-8B94-357899A94C70}"/>
    <cellStyle name="Comma 7 3 3 3 3 2 2 2" xfId="59764" xr:uid="{5D08CCEA-A7B2-43CD-8CDE-2C2A85C0575C}"/>
    <cellStyle name="Comma 7 3 3 3 3 2 3" xfId="44354" xr:uid="{8D1DA739-0D0A-4200-85C6-9E7A328D110B}"/>
    <cellStyle name="Comma 7 3 3 3 3 3" xfId="21131" xr:uid="{4E86AF6E-6350-436C-AFC2-2714BFB52AB8}"/>
    <cellStyle name="Comma 7 3 3 3 3 3 2" xfId="51955" xr:uid="{53FBC74C-1E6A-4670-9924-90522309C6F3}"/>
    <cellStyle name="Comma 7 3 3 3 3 4" xfId="36545" xr:uid="{B289A600-D76D-4258-910C-00CA61BF9212}"/>
    <cellStyle name="Comma 7 3 3 3 4" xfId="9726" xr:uid="{EFCE1DB6-86EB-4EC1-AF50-54132D9879F0}"/>
    <cellStyle name="Comma 7 3 3 3 4 2" xfId="25137" xr:uid="{D6FC9654-CEC3-4CD9-8D62-B8910E2B2BB0}"/>
    <cellStyle name="Comma 7 3 3 3 4 2 2" xfId="55961" xr:uid="{3CCF0B1F-389C-4DF3-9C8E-C0D34DD09275}"/>
    <cellStyle name="Comma 7 3 3 3 4 3" xfId="40551" xr:uid="{666B12C5-C72F-473E-AD4F-1ED678E17645}"/>
    <cellStyle name="Comma 7 3 3 3 5" xfId="17328" xr:uid="{9ABF04BF-7697-4150-8FC5-DE295C5323D0}"/>
    <cellStyle name="Comma 7 3 3 3 5 2" xfId="48152" xr:uid="{5236B62C-465F-444F-A3AB-79F535C3AF33}"/>
    <cellStyle name="Comma 7 3 3 3 6" xfId="32742" xr:uid="{AA48B29C-DA97-41E0-A10E-4FFC0014FDD8}"/>
    <cellStyle name="Comma 7 3 3 4" xfId="2548" xr:uid="{FF54EF86-DCC0-4BA5-B2E7-BDAE37526C1A}"/>
    <cellStyle name="Comma 7 3 3 4 2" xfId="6351" xr:uid="{3716C991-186E-4DCE-9F7D-E35211E1EC13}"/>
    <cellStyle name="Comma 7 3 3 4 2 2" xfId="14162" xr:uid="{36DACF8D-C992-405F-A052-170A4B20E046}"/>
    <cellStyle name="Comma 7 3 3 4 2 2 2" xfId="29573" xr:uid="{2F074AE7-F116-43A5-A95F-9FF75AFE0507}"/>
    <cellStyle name="Comma 7 3 3 4 2 2 2 2" xfId="60397" xr:uid="{83582F1D-F643-4FED-A40C-F8385D4798D3}"/>
    <cellStyle name="Comma 7 3 3 4 2 2 3" xfId="44987" xr:uid="{9956E6EB-8B18-4F89-A5B6-F197151163CE}"/>
    <cellStyle name="Comma 7 3 3 4 2 3" xfId="21764" xr:uid="{41B37E07-DC57-416F-BF4A-E3F56DDC4856}"/>
    <cellStyle name="Comma 7 3 3 4 2 3 2" xfId="52588" xr:uid="{AB8075D1-5F16-484F-BA98-46DF4F89DC5E}"/>
    <cellStyle name="Comma 7 3 3 4 2 4" xfId="37178" xr:uid="{02297C33-2913-4285-8409-9EE5E1A5FB00}"/>
    <cellStyle name="Comma 7 3 3 4 3" xfId="10359" xr:uid="{0D1FF837-B42B-4B8D-B496-72CC4C7ECB80}"/>
    <cellStyle name="Comma 7 3 3 4 3 2" xfId="25770" xr:uid="{FC78A9D8-2312-48F5-BD22-C82009F23C04}"/>
    <cellStyle name="Comma 7 3 3 4 3 2 2" xfId="56594" xr:uid="{8381E41D-ECBC-4178-A023-0A64EC6B7345}"/>
    <cellStyle name="Comma 7 3 3 4 3 3" xfId="41184" xr:uid="{D7E847F7-C8A0-48BF-8AB0-1DAFA67BCA55}"/>
    <cellStyle name="Comma 7 3 3 4 4" xfId="17961" xr:uid="{AEEFB454-9C89-4F79-A021-6668EDF876BD}"/>
    <cellStyle name="Comma 7 3 3 4 4 2" xfId="48785" xr:uid="{8389B16C-2203-4A5B-80B9-DDFD68072321}"/>
    <cellStyle name="Comma 7 3 3 4 5" xfId="33375" xr:uid="{6B3BAA21-9BA9-4E15-96E1-0EA1BF2A68A5}"/>
    <cellStyle name="Comma 7 3 3 5" xfId="4452" xr:uid="{717AE20E-F492-4909-B5B1-056CABF10E50}"/>
    <cellStyle name="Comma 7 3 3 5 2" xfId="12263" xr:uid="{6BA3668C-CAFE-4917-956D-0279A900BC5F}"/>
    <cellStyle name="Comma 7 3 3 5 2 2" xfId="27674" xr:uid="{1D6A0609-C8E6-4562-9494-89C39BA77506}"/>
    <cellStyle name="Comma 7 3 3 5 2 2 2" xfId="58498" xr:uid="{1FE8DB4B-5243-4655-A6D4-AAEB11E91554}"/>
    <cellStyle name="Comma 7 3 3 5 2 3" xfId="43088" xr:uid="{A9470800-7739-42E3-95DB-5D178BBCE1DB}"/>
    <cellStyle name="Comma 7 3 3 5 3" xfId="19865" xr:uid="{4CD39D93-FA47-45FE-B7B2-D5ABBADF4E80}"/>
    <cellStyle name="Comma 7 3 3 5 3 2" xfId="50689" xr:uid="{90C4639A-2E5E-4110-8B96-4D36922562F6}"/>
    <cellStyle name="Comma 7 3 3 5 4" xfId="35279" xr:uid="{BA1701ED-FE21-444E-AE11-3D8E8A020C05}"/>
    <cellStyle name="Comma 7 3 3 6" xfId="8460" xr:uid="{B2516CAC-C1B1-42DF-B532-2EB73570DF2A}"/>
    <cellStyle name="Comma 7 3 3 6 2" xfId="23871" xr:uid="{83FADA9A-C437-457E-A7B6-6985924C7303}"/>
    <cellStyle name="Comma 7 3 3 6 2 2" xfId="54695" xr:uid="{B1010942-2A74-437C-AEAC-05FB79CFA4E4}"/>
    <cellStyle name="Comma 7 3 3 6 3" xfId="39285" xr:uid="{78D61679-915C-452D-9803-54A913DCEFB6}"/>
    <cellStyle name="Comma 7 3 3 7" xfId="16062" xr:uid="{9AC48294-2F92-4E66-8F78-8BE59731CF38}"/>
    <cellStyle name="Comma 7 3 3 7 2" xfId="46886" xr:uid="{62CDFBDA-AAE5-40B4-B959-01B949ACECD4}"/>
    <cellStyle name="Comma 7 3 3 8" xfId="31476" xr:uid="{37D494BC-ADFF-434A-861F-1FDF05BA65EF}"/>
    <cellStyle name="Comma 7 3 4" xfId="440" xr:uid="{4C56D4AF-9C6E-4617-826F-67B5AD13E65D}"/>
    <cellStyle name="Comma 7 3 4 2" xfId="1073" xr:uid="{555B8ABB-E969-4967-B832-BD944C716C2F}"/>
    <cellStyle name="Comma 7 3 4 2 2" xfId="2972" xr:uid="{5DC9AF93-AC33-4DAC-A143-2ED4D6899FF1}"/>
    <cellStyle name="Comma 7 3 4 2 2 2" xfId="6775" xr:uid="{19FA62C7-4C68-43DF-871F-20A2BA063310}"/>
    <cellStyle name="Comma 7 3 4 2 2 2 2" xfId="14586" xr:uid="{298D3B00-10B7-4977-8E60-3CDFCA398BD1}"/>
    <cellStyle name="Comma 7 3 4 2 2 2 2 2" xfId="29997" xr:uid="{77EEA9E6-5F53-473E-A120-895C4CE72900}"/>
    <cellStyle name="Comma 7 3 4 2 2 2 2 2 2" xfId="60821" xr:uid="{DE804E82-21C2-42A6-9CEE-E1295324CB02}"/>
    <cellStyle name="Comma 7 3 4 2 2 2 2 3" xfId="45411" xr:uid="{9A5537DC-8F51-431F-8E3F-6F78E378CA0D}"/>
    <cellStyle name="Comma 7 3 4 2 2 2 3" xfId="22188" xr:uid="{5C9C8895-D876-4BC8-AFB9-BCDB65D9B686}"/>
    <cellStyle name="Comma 7 3 4 2 2 2 3 2" xfId="53012" xr:uid="{5250A871-1F2F-43BD-A80F-0DE1B91E21BA}"/>
    <cellStyle name="Comma 7 3 4 2 2 2 4" xfId="37602" xr:uid="{80EAC8A7-E566-440F-92C6-F6871C652346}"/>
    <cellStyle name="Comma 7 3 4 2 2 3" xfId="10783" xr:uid="{F6A1E5FB-CE85-4A73-BDCA-68FEDD3D7BC3}"/>
    <cellStyle name="Comma 7 3 4 2 2 3 2" xfId="26194" xr:uid="{70C12650-ADCB-4F66-BDDE-CBFBA696D7C4}"/>
    <cellStyle name="Comma 7 3 4 2 2 3 2 2" xfId="57018" xr:uid="{871168D4-8CED-491B-A1C0-3694BCD2884F}"/>
    <cellStyle name="Comma 7 3 4 2 2 3 3" xfId="41608" xr:uid="{072ECD4B-1AAA-4681-AEEB-BC7011D833C2}"/>
    <cellStyle name="Comma 7 3 4 2 2 4" xfId="18385" xr:uid="{E3EF8185-0E1F-48D7-9766-0153C4780A24}"/>
    <cellStyle name="Comma 7 3 4 2 2 4 2" xfId="49209" xr:uid="{B4174ED8-E98A-45B6-AFD7-D2836AA3BEE9}"/>
    <cellStyle name="Comma 7 3 4 2 2 5" xfId="33799" xr:uid="{6D8667C9-FDA7-42E7-8D68-EB13B8B425B7}"/>
    <cellStyle name="Comma 7 3 4 2 3" xfId="4876" xr:uid="{48DC86EC-A88E-420B-8AAB-EE5906F0D1BE}"/>
    <cellStyle name="Comma 7 3 4 2 3 2" xfId="12687" xr:uid="{30CA85C6-54A1-4CCE-9D86-166A93667220}"/>
    <cellStyle name="Comma 7 3 4 2 3 2 2" xfId="28098" xr:uid="{98C73859-D812-4F9D-88FE-F14EEEEA0211}"/>
    <cellStyle name="Comma 7 3 4 2 3 2 2 2" xfId="58922" xr:uid="{14363FC8-9008-41CA-BE62-671F3D900B37}"/>
    <cellStyle name="Comma 7 3 4 2 3 2 3" xfId="43512" xr:uid="{FF58A201-3769-4CB3-9F34-5A8E147487B9}"/>
    <cellStyle name="Comma 7 3 4 2 3 3" xfId="20289" xr:uid="{803A8809-2520-472E-AA82-C655A738F3C6}"/>
    <cellStyle name="Comma 7 3 4 2 3 3 2" xfId="51113" xr:uid="{F639F486-F708-4734-A445-A92C11E20D08}"/>
    <cellStyle name="Comma 7 3 4 2 3 4" xfId="35703" xr:uid="{3DDE24B0-44B2-4A2D-99E9-7130F5E81C97}"/>
    <cellStyle name="Comma 7 3 4 2 4" xfId="8884" xr:uid="{1483DAE2-9BD8-433B-B9D1-891F41DF4016}"/>
    <cellStyle name="Comma 7 3 4 2 4 2" xfId="24295" xr:uid="{5FC19693-386F-472F-8C63-D98823A7C051}"/>
    <cellStyle name="Comma 7 3 4 2 4 2 2" xfId="55119" xr:uid="{0ED99438-8EA2-44A4-BDA2-26F4BBD3D766}"/>
    <cellStyle name="Comma 7 3 4 2 4 3" xfId="39709" xr:uid="{76178162-1B04-4400-8DFB-AB3176105850}"/>
    <cellStyle name="Comma 7 3 4 2 5" xfId="16486" xr:uid="{0DFA7C14-A7EB-4B2A-83A2-C1995E1C49D9}"/>
    <cellStyle name="Comma 7 3 4 2 5 2" xfId="47310" xr:uid="{70D40787-E517-4ED4-BB0B-12379729B780}"/>
    <cellStyle name="Comma 7 3 4 2 6" xfId="31900" xr:uid="{80F2D9EE-2D4F-4FD5-8095-F4E3929FE7E9}"/>
    <cellStyle name="Comma 7 3 4 3" xfId="1706" xr:uid="{2C090D2E-1D10-4C9B-8EC6-7E8DE26AA92F}"/>
    <cellStyle name="Comma 7 3 4 3 2" xfId="3605" xr:uid="{5610B373-4E58-4063-A604-64237CAA91D6}"/>
    <cellStyle name="Comma 7 3 4 3 2 2" xfId="7408" xr:uid="{5EA17F84-0F56-414F-B275-90D996ABEB64}"/>
    <cellStyle name="Comma 7 3 4 3 2 2 2" xfId="15219" xr:uid="{509C6644-59DF-420B-9090-F338CEF76463}"/>
    <cellStyle name="Comma 7 3 4 3 2 2 2 2" xfId="30630" xr:uid="{FE499601-AF96-4429-97A2-B2AAFF3A6801}"/>
    <cellStyle name="Comma 7 3 4 3 2 2 2 2 2" xfId="61454" xr:uid="{D2BDC29E-0E78-4ADE-BC7C-C6C66552ACAC}"/>
    <cellStyle name="Comma 7 3 4 3 2 2 2 3" xfId="46044" xr:uid="{9462185E-98D6-4BE3-9F7D-40A6A3C709A7}"/>
    <cellStyle name="Comma 7 3 4 3 2 2 3" xfId="22821" xr:uid="{6149CDB3-F4D8-4383-A283-9E28913FD5BC}"/>
    <cellStyle name="Comma 7 3 4 3 2 2 3 2" xfId="53645" xr:uid="{3FCFC2F5-2DF2-49D8-AF08-6181306C6440}"/>
    <cellStyle name="Comma 7 3 4 3 2 2 4" xfId="38235" xr:uid="{74ACC524-5C75-4AA6-8B21-AA30840EB87A}"/>
    <cellStyle name="Comma 7 3 4 3 2 3" xfId="11416" xr:uid="{56F83633-8CC0-4D69-8FFF-DD7335DBD0F5}"/>
    <cellStyle name="Comma 7 3 4 3 2 3 2" xfId="26827" xr:uid="{86836D68-2918-43D6-9C05-E23CA395B3A3}"/>
    <cellStyle name="Comma 7 3 4 3 2 3 2 2" xfId="57651" xr:uid="{CDEA8E9D-A05B-45AD-BC29-9DB740FF9129}"/>
    <cellStyle name="Comma 7 3 4 3 2 3 3" xfId="42241" xr:uid="{BCA54B8C-136E-4FE3-9CDE-AB84A64DD589}"/>
    <cellStyle name="Comma 7 3 4 3 2 4" xfId="19018" xr:uid="{13A90144-4028-44F6-9598-ED0AD0F895C7}"/>
    <cellStyle name="Comma 7 3 4 3 2 4 2" xfId="49842" xr:uid="{095C0F9E-4DE3-4AFF-A038-545BE43B6C62}"/>
    <cellStyle name="Comma 7 3 4 3 2 5" xfId="34432" xr:uid="{3E79BCB2-38C4-4C9A-AF5B-37CED60B2081}"/>
    <cellStyle name="Comma 7 3 4 3 3" xfId="5509" xr:uid="{7D7978CD-FDA9-4E2C-87FC-B642617D0529}"/>
    <cellStyle name="Comma 7 3 4 3 3 2" xfId="13320" xr:uid="{1BAE137E-4AE6-45CC-8DA3-DE6ED7F9BB76}"/>
    <cellStyle name="Comma 7 3 4 3 3 2 2" xfId="28731" xr:uid="{20E20AF1-D99F-4F60-A57A-3239A14224AC}"/>
    <cellStyle name="Comma 7 3 4 3 3 2 2 2" xfId="59555" xr:uid="{9F977458-2D6B-488C-8477-62F80AE31520}"/>
    <cellStyle name="Comma 7 3 4 3 3 2 3" xfId="44145" xr:uid="{B7A0AC81-6BBB-4EF2-8395-EE2682A39E64}"/>
    <cellStyle name="Comma 7 3 4 3 3 3" xfId="20922" xr:uid="{E4257280-E39D-4E4E-81E4-5BC4427C4139}"/>
    <cellStyle name="Comma 7 3 4 3 3 3 2" xfId="51746" xr:uid="{638C2CA6-2911-4FAC-A702-B6671D33371B}"/>
    <cellStyle name="Comma 7 3 4 3 3 4" xfId="36336" xr:uid="{3D61BF24-2E4B-409A-B574-3ED164FC28C4}"/>
    <cellStyle name="Comma 7 3 4 3 4" xfId="9517" xr:uid="{9ECD8566-5180-4D12-8A95-AC7C4731ED6F}"/>
    <cellStyle name="Comma 7 3 4 3 4 2" xfId="24928" xr:uid="{CD194282-B764-4945-AA8E-94BFBE3D2EE2}"/>
    <cellStyle name="Comma 7 3 4 3 4 2 2" xfId="55752" xr:uid="{5DD747B4-D161-4D51-8AE0-5DC1997C4F7D}"/>
    <cellStyle name="Comma 7 3 4 3 4 3" xfId="40342" xr:uid="{48635F66-F478-4EC7-A1E8-B3549422ADB0}"/>
    <cellStyle name="Comma 7 3 4 3 5" xfId="17119" xr:uid="{8F82661D-900B-4FB9-984B-8283754A16C4}"/>
    <cellStyle name="Comma 7 3 4 3 5 2" xfId="47943" xr:uid="{EE62D604-E43E-49BD-A9A6-A01D0C78431D}"/>
    <cellStyle name="Comma 7 3 4 3 6" xfId="32533" xr:uid="{4BFFF815-D5EC-4E56-8EC8-89B111168101}"/>
    <cellStyle name="Comma 7 3 4 4" xfId="2339" xr:uid="{04CD8C35-872E-449B-B00B-5378859464A1}"/>
    <cellStyle name="Comma 7 3 4 4 2" xfId="6142" xr:uid="{7E1EA554-E7F6-44AA-8BA9-2C269594CF86}"/>
    <cellStyle name="Comma 7 3 4 4 2 2" xfId="13953" xr:uid="{FC23F6F5-77BF-48DB-A031-04860895EDB7}"/>
    <cellStyle name="Comma 7 3 4 4 2 2 2" xfId="29364" xr:uid="{B95D3177-4AB8-4841-BBE7-647FD647FDBF}"/>
    <cellStyle name="Comma 7 3 4 4 2 2 2 2" xfId="60188" xr:uid="{B1EF7EFD-A754-400F-9EC6-AC07E58C1DCE}"/>
    <cellStyle name="Comma 7 3 4 4 2 2 3" xfId="44778" xr:uid="{1A956B33-1499-4F21-8023-D5E38DF37A95}"/>
    <cellStyle name="Comma 7 3 4 4 2 3" xfId="21555" xr:uid="{17EB9BFE-6F35-4D3D-8A21-0C315014F74E}"/>
    <cellStyle name="Comma 7 3 4 4 2 3 2" xfId="52379" xr:uid="{70D847E4-C95D-490B-832A-ECDB65685871}"/>
    <cellStyle name="Comma 7 3 4 4 2 4" xfId="36969" xr:uid="{E08C7352-CFF6-4A81-98D7-2A2C75E5EC43}"/>
    <cellStyle name="Comma 7 3 4 4 3" xfId="10150" xr:uid="{BD0AAD4F-1C3C-4DB4-8E2D-459D05F24460}"/>
    <cellStyle name="Comma 7 3 4 4 3 2" xfId="25561" xr:uid="{90A07BB2-5F70-4A3D-A2B6-3C885BE0B587}"/>
    <cellStyle name="Comma 7 3 4 4 3 2 2" xfId="56385" xr:uid="{AF03439E-13D8-4441-951C-59C2D7FD4B85}"/>
    <cellStyle name="Comma 7 3 4 4 3 3" xfId="40975" xr:uid="{117665D0-4879-4D3A-9175-39CB438DF907}"/>
    <cellStyle name="Comma 7 3 4 4 4" xfId="17752" xr:uid="{55E75969-66BD-4EFE-AA61-A78546CB812F}"/>
    <cellStyle name="Comma 7 3 4 4 4 2" xfId="48576" xr:uid="{B431D164-95A2-405C-A1F6-04D4D2D8A78B}"/>
    <cellStyle name="Comma 7 3 4 4 5" xfId="33166" xr:uid="{80762E44-91C0-4480-9FD1-6CE69E4A1859}"/>
    <cellStyle name="Comma 7 3 4 5" xfId="4243" xr:uid="{0EE0A43A-C5FF-4300-AC49-6DB6E03885F7}"/>
    <cellStyle name="Comma 7 3 4 5 2" xfId="12054" xr:uid="{08214498-D716-4896-9690-3642DD524BDD}"/>
    <cellStyle name="Comma 7 3 4 5 2 2" xfId="27465" xr:uid="{4F3EF81A-6B8D-4BE6-8A0E-874C047EDCE9}"/>
    <cellStyle name="Comma 7 3 4 5 2 2 2" xfId="58289" xr:uid="{888DFA2C-CCCC-4F87-B4EB-21019023506A}"/>
    <cellStyle name="Comma 7 3 4 5 2 3" xfId="42879" xr:uid="{66B957BD-0533-4E95-BE86-664455A9557F}"/>
    <cellStyle name="Comma 7 3 4 5 3" xfId="19656" xr:uid="{99B14C3C-DE71-4215-B531-5DB7E41F9008}"/>
    <cellStyle name="Comma 7 3 4 5 3 2" xfId="50480" xr:uid="{3FDCE57A-8859-429C-BD28-F7AB9A5CD044}"/>
    <cellStyle name="Comma 7 3 4 5 4" xfId="35070" xr:uid="{F4CC253D-B045-46E2-B99F-AE134BB6AF2D}"/>
    <cellStyle name="Comma 7 3 4 6" xfId="8251" xr:uid="{08F5E2E8-7503-4480-9EAB-FF3FA13F6985}"/>
    <cellStyle name="Comma 7 3 4 6 2" xfId="23662" xr:uid="{6ABA4ED0-B358-454C-9C03-8801782384D7}"/>
    <cellStyle name="Comma 7 3 4 6 2 2" xfId="54486" xr:uid="{08D30F91-9963-46FA-80CC-12A965CAF996}"/>
    <cellStyle name="Comma 7 3 4 6 3" xfId="39076" xr:uid="{A09ACFC4-831D-49AC-88A4-7E296C1ECA07}"/>
    <cellStyle name="Comma 7 3 4 7" xfId="15853" xr:uid="{B8BE6759-7D6A-4289-965F-47F903CFA2A5}"/>
    <cellStyle name="Comma 7 3 4 7 2" xfId="46677" xr:uid="{A1C59AED-FA50-41BE-A006-CC444EB18252}"/>
    <cellStyle name="Comma 7 3 4 8" xfId="31267" xr:uid="{3FDEBC31-9391-4A25-9045-97140005695D}"/>
    <cellStyle name="Comma 7 3 5" xfId="860" xr:uid="{A37465BF-F287-4AAE-81AD-C6CCE2A7EFF3}"/>
    <cellStyle name="Comma 7 3 5 2" xfId="2759" xr:uid="{2833605C-C10F-4495-BC5C-5E0C9CD23084}"/>
    <cellStyle name="Comma 7 3 5 2 2" xfId="6562" xr:uid="{AC0B67C4-FCFD-407D-8501-08079E0CE6DF}"/>
    <cellStyle name="Comma 7 3 5 2 2 2" xfId="14373" xr:uid="{7A84E9AA-A7DF-4625-9B88-26878E83B073}"/>
    <cellStyle name="Comma 7 3 5 2 2 2 2" xfId="29784" xr:uid="{B05A347D-BB4A-45ED-82AE-5561D5F14F41}"/>
    <cellStyle name="Comma 7 3 5 2 2 2 2 2" xfId="60608" xr:uid="{5CB60F10-A9CC-4939-B918-AB50A64142F9}"/>
    <cellStyle name="Comma 7 3 5 2 2 2 3" xfId="45198" xr:uid="{C1BC6446-CBF4-4BC0-99DE-FC7DA792EE5A}"/>
    <cellStyle name="Comma 7 3 5 2 2 3" xfId="21975" xr:uid="{228D445F-D572-410F-8A27-DAFF405972D0}"/>
    <cellStyle name="Comma 7 3 5 2 2 3 2" xfId="52799" xr:uid="{1C787998-948F-4A38-B156-9D7F008F3851}"/>
    <cellStyle name="Comma 7 3 5 2 2 4" xfId="37389" xr:uid="{72D3B4E2-9610-4FED-AC16-227F1E6CFFE9}"/>
    <cellStyle name="Comma 7 3 5 2 3" xfId="10570" xr:uid="{642CA04B-9D11-49C0-ADD5-6E789156E85B}"/>
    <cellStyle name="Comma 7 3 5 2 3 2" xfId="25981" xr:uid="{9927CE2E-657A-4849-84CF-AF07BADDD9EA}"/>
    <cellStyle name="Comma 7 3 5 2 3 2 2" xfId="56805" xr:uid="{ABB5E675-2A22-48EB-BD00-FFECA45BE5C3}"/>
    <cellStyle name="Comma 7 3 5 2 3 3" xfId="41395" xr:uid="{8B815C7D-75F4-4676-8B50-4C21B59005D6}"/>
    <cellStyle name="Comma 7 3 5 2 4" xfId="18172" xr:uid="{678CAC7F-D7E0-436A-8B4A-7117932333DC}"/>
    <cellStyle name="Comma 7 3 5 2 4 2" xfId="48996" xr:uid="{1EEFAD81-1ABC-4358-8622-A94C38E41903}"/>
    <cellStyle name="Comma 7 3 5 2 5" xfId="33586" xr:uid="{646C5130-FF35-4BCE-96A2-9EEE1E6A43EA}"/>
    <cellStyle name="Comma 7 3 5 3" xfId="4663" xr:uid="{97CB251B-0401-4AB7-832E-576FDEF76114}"/>
    <cellStyle name="Comma 7 3 5 3 2" xfId="12474" xr:uid="{B2521F7A-2018-420B-8AB8-2F70656AA219}"/>
    <cellStyle name="Comma 7 3 5 3 2 2" xfId="27885" xr:uid="{7CF9DA5D-C5E1-4001-81C7-0E859D6D15E7}"/>
    <cellStyle name="Comma 7 3 5 3 2 2 2" xfId="58709" xr:uid="{5F3304A0-F0BE-4467-AF39-53A960399BCC}"/>
    <cellStyle name="Comma 7 3 5 3 2 3" xfId="43299" xr:uid="{266D6D35-89D7-4868-A81E-4277AFFCB875}"/>
    <cellStyle name="Comma 7 3 5 3 3" xfId="20076" xr:uid="{56469199-383B-4E92-910F-AF679186D67B}"/>
    <cellStyle name="Comma 7 3 5 3 3 2" xfId="50900" xr:uid="{0E39FB35-EFAE-433E-A65A-ED6DEC94BC99}"/>
    <cellStyle name="Comma 7 3 5 3 4" xfId="35490" xr:uid="{C6DD3225-B0FC-4055-80B7-84C8CC23006C}"/>
    <cellStyle name="Comma 7 3 5 4" xfId="8671" xr:uid="{60AE08C1-F2E6-4CA7-9042-F0EA8385453D}"/>
    <cellStyle name="Comma 7 3 5 4 2" xfId="24082" xr:uid="{7378E901-F4D6-4B7E-8EC3-B8311956E7A8}"/>
    <cellStyle name="Comma 7 3 5 4 2 2" xfId="54906" xr:uid="{E450F428-6132-426F-A139-AB1FEF5EB126}"/>
    <cellStyle name="Comma 7 3 5 4 3" xfId="39496" xr:uid="{FC4BE54B-36A0-4F9B-B8C6-8E78C21A5693}"/>
    <cellStyle name="Comma 7 3 5 5" xfId="16273" xr:uid="{49F27CE8-0AC7-470A-8585-DD8F0A265305}"/>
    <cellStyle name="Comma 7 3 5 5 2" xfId="47097" xr:uid="{0AB38D1E-62E8-4F00-8DFF-C1C3ED8F3114}"/>
    <cellStyle name="Comma 7 3 5 6" xfId="31687" xr:uid="{398A3CB3-BB3B-4AA5-99E7-4F348FB37DF7}"/>
    <cellStyle name="Comma 7 3 6" xfId="1493" xr:uid="{64B9DFA7-9FD8-45AE-88A3-4997B6D20E33}"/>
    <cellStyle name="Comma 7 3 6 2" xfId="3392" xr:uid="{06C5C318-95ED-4BDF-874F-219BF585B38F}"/>
    <cellStyle name="Comma 7 3 6 2 2" xfId="7195" xr:uid="{AF31E9ED-56D7-4646-8CEE-F07D89BE71C9}"/>
    <cellStyle name="Comma 7 3 6 2 2 2" xfId="15006" xr:uid="{157DB70A-FEDB-4F50-B7F9-490BBCD071AC}"/>
    <cellStyle name="Comma 7 3 6 2 2 2 2" xfId="30417" xr:uid="{8573B0A7-5335-437D-9FB0-DD3DE45C5A5E}"/>
    <cellStyle name="Comma 7 3 6 2 2 2 2 2" xfId="61241" xr:uid="{DAB26B1F-421B-40A6-B5F5-0BDC486893CC}"/>
    <cellStyle name="Comma 7 3 6 2 2 2 3" xfId="45831" xr:uid="{CF65ED45-7958-4BF4-90D3-1FD27A874FA2}"/>
    <cellStyle name="Comma 7 3 6 2 2 3" xfId="22608" xr:uid="{2038B355-CEE0-4FA1-8AE3-A567C433F18A}"/>
    <cellStyle name="Comma 7 3 6 2 2 3 2" xfId="53432" xr:uid="{B9E298EF-D7F5-4216-B20F-8E8FA6DAAED1}"/>
    <cellStyle name="Comma 7 3 6 2 2 4" xfId="38022" xr:uid="{E715F33D-8889-4008-8640-11109A6BF168}"/>
    <cellStyle name="Comma 7 3 6 2 3" xfId="11203" xr:uid="{0E62F16C-DD78-497A-BE3F-D289D18AB70F}"/>
    <cellStyle name="Comma 7 3 6 2 3 2" xfId="26614" xr:uid="{F1EFE92D-4499-48F2-95B3-72E025FE23F6}"/>
    <cellStyle name="Comma 7 3 6 2 3 2 2" xfId="57438" xr:uid="{9BD658ED-D54D-4A85-840D-6B13E2D00B2D}"/>
    <cellStyle name="Comma 7 3 6 2 3 3" xfId="42028" xr:uid="{028DA4BA-F11D-4498-B0A4-EA3DC6D41926}"/>
    <cellStyle name="Comma 7 3 6 2 4" xfId="18805" xr:uid="{312D286E-2C62-4BB6-858C-BC52CDFD9C5E}"/>
    <cellStyle name="Comma 7 3 6 2 4 2" xfId="49629" xr:uid="{98947EDC-72BE-421D-9FFA-A98FA9E5E5F3}"/>
    <cellStyle name="Comma 7 3 6 2 5" xfId="34219" xr:uid="{7EE4E787-D56B-41ED-817D-FFF0A979F661}"/>
    <cellStyle name="Comma 7 3 6 3" xfId="5296" xr:uid="{3AD8C06E-C142-49CF-98E1-A70F986E3BD9}"/>
    <cellStyle name="Comma 7 3 6 3 2" xfId="13107" xr:uid="{42BFC862-268A-4FED-AEB8-0DE5A1C62CC4}"/>
    <cellStyle name="Comma 7 3 6 3 2 2" xfId="28518" xr:uid="{EC5DD5EA-B427-47DF-9425-3BC3B6715F49}"/>
    <cellStyle name="Comma 7 3 6 3 2 2 2" xfId="59342" xr:uid="{D0073310-4542-41A6-BD6D-98ABF280130E}"/>
    <cellStyle name="Comma 7 3 6 3 2 3" xfId="43932" xr:uid="{D84ED8C0-FF26-46F4-9A14-BE88F6990001}"/>
    <cellStyle name="Comma 7 3 6 3 3" xfId="20709" xr:uid="{E1A5B3F3-9204-4D69-8877-35C0998917CB}"/>
    <cellStyle name="Comma 7 3 6 3 3 2" xfId="51533" xr:uid="{4C67BE7F-4CBC-43F9-93C0-29D22A402CB1}"/>
    <cellStyle name="Comma 7 3 6 3 4" xfId="36123" xr:uid="{7470F96C-2507-493F-B8A9-68538355F9BC}"/>
    <cellStyle name="Comma 7 3 6 4" xfId="9304" xr:uid="{0DA208B3-6170-4C9D-9BC2-DAC7A2E86CE1}"/>
    <cellStyle name="Comma 7 3 6 4 2" xfId="24715" xr:uid="{A0C59426-35ED-444E-8966-C63886616E7D}"/>
    <cellStyle name="Comma 7 3 6 4 2 2" xfId="55539" xr:uid="{D9966276-6F1F-4B06-8F6C-3F68FB07357E}"/>
    <cellStyle name="Comma 7 3 6 4 3" xfId="40129" xr:uid="{61F9DEAD-A3DE-424A-BD57-FC69D98044E5}"/>
    <cellStyle name="Comma 7 3 6 5" xfId="16906" xr:uid="{AA5FC8FB-5798-41E9-9566-7C486225824A}"/>
    <cellStyle name="Comma 7 3 6 5 2" xfId="47730" xr:uid="{CC9FFD21-EC72-410D-8F72-8C3DCB7F7569}"/>
    <cellStyle name="Comma 7 3 6 6" xfId="32320" xr:uid="{4C4A12D3-5035-458A-A64D-B662F02B436D}"/>
    <cellStyle name="Comma 7 3 7" xfId="2126" xr:uid="{4C2813D2-A98B-4CFA-BBA2-22B150A094AB}"/>
    <cellStyle name="Comma 7 3 7 2" xfId="5929" xr:uid="{BD15004C-BDCB-49B9-94D2-A97FFB60161D}"/>
    <cellStyle name="Comma 7 3 7 2 2" xfId="13740" xr:uid="{05C4EB48-6371-4508-9CAA-B458C6F517A5}"/>
    <cellStyle name="Comma 7 3 7 2 2 2" xfId="29151" xr:uid="{B56B76C8-BD02-4C20-8A52-9E591375E4B4}"/>
    <cellStyle name="Comma 7 3 7 2 2 2 2" xfId="59975" xr:uid="{E3DBDA13-6007-4CDA-BAB6-DB7F9F2C8070}"/>
    <cellStyle name="Comma 7 3 7 2 2 3" xfId="44565" xr:uid="{BCF544EB-C993-4D5B-B8FA-47BE6ADE6BE0}"/>
    <cellStyle name="Comma 7 3 7 2 3" xfId="21342" xr:uid="{40230F65-E02A-4BA5-8E2C-223597B4D5EE}"/>
    <cellStyle name="Comma 7 3 7 2 3 2" xfId="52166" xr:uid="{1F7A66C1-BF2C-458A-96C4-2566295619D3}"/>
    <cellStyle name="Comma 7 3 7 2 4" xfId="36756" xr:uid="{D8ED831B-A4E8-43F9-926F-FF68EF08EDA1}"/>
    <cellStyle name="Comma 7 3 7 3" xfId="9937" xr:uid="{0926FBDE-10E9-4879-B832-320A42AD7ACA}"/>
    <cellStyle name="Comma 7 3 7 3 2" xfId="25348" xr:uid="{1B1D220D-E9C5-430E-9ABD-841EC2B1BDB5}"/>
    <cellStyle name="Comma 7 3 7 3 2 2" xfId="56172" xr:uid="{04AFE6C3-6A62-49A2-9B41-541057CB3830}"/>
    <cellStyle name="Comma 7 3 7 3 3" xfId="40762" xr:uid="{ECBD0A72-0087-4DE9-9B65-6C964293B356}"/>
    <cellStyle name="Comma 7 3 7 4" xfId="17539" xr:uid="{E699B50F-A97C-48AD-B865-901D4B7FAF5B}"/>
    <cellStyle name="Comma 7 3 7 4 2" xfId="48363" xr:uid="{A0DBB324-D4D2-4CA6-99C5-C0DCE90D5AFA}"/>
    <cellStyle name="Comma 7 3 7 5" xfId="32953" xr:uid="{56B0A953-2FD4-430A-9DF7-995E52546D61}"/>
    <cellStyle name="Comma 7 3 8" xfId="4030" xr:uid="{F940ACBA-A8D1-488B-953B-BDC6BAD78EAF}"/>
    <cellStyle name="Comma 7 3 8 2" xfId="11841" xr:uid="{3C07124E-D149-492C-A0C3-742E8E14E90E}"/>
    <cellStyle name="Comma 7 3 8 2 2" xfId="27252" xr:uid="{75E6EFD3-6239-4F20-9E3C-161155AF865B}"/>
    <cellStyle name="Comma 7 3 8 2 2 2" xfId="58076" xr:uid="{ECA2D00A-BE2E-4AE1-A095-C7263A5164F7}"/>
    <cellStyle name="Comma 7 3 8 2 3" xfId="42666" xr:uid="{ADBCD0A6-897E-4703-89A3-B82FD05A11C8}"/>
    <cellStyle name="Comma 7 3 8 3" xfId="19443" xr:uid="{08B9AA01-7162-4327-AAA5-2AA47536B01D}"/>
    <cellStyle name="Comma 7 3 8 3 2" xfId="50267" xr:uid="{BC34D8F3-FF7C-439B-B30F-8F87FC332409}"/>
    <cellStyle name="Comma 7 3 8 4" xfId="34857" xr:uid="{4ED82A03-DD5F-4147-BB60-958504ED8ACF}"/>
    <cellStyle name="Comma 7 3 9" xfId="8038" xr:uid="{DB91CA95-539C-408C-9F87-5B8B6E8255CF}"/>
    <cellStyle name="Comma 7 3 9 2" xfId="23449" xr:uid="{FAB2E510-79F3-40ED-B628-E18AB7E1BDBE}"/>
    <cellStyle name="Comma 7 3 9 2 2" xfId="54273" xr:uid="{D68E4EDD-9549-48C9-9763-4FC895CCAE1D}"/>
    <cellStyle name="Comma 7 3 9 3" xfId="38863" xr:uid="{CE3C9F28-C9A8-4495-A51A-600EB09CB302}"/>
    <cellStyle name="Comma 7 4" xfId="258" xr:uid="{E3E98189-833A-45F8-B7B2-B704D36B3B39}"/>
    <cellStyle name="Comma 7 4 10" xfId="15680" xr:uid="{3558FDA4-2A29-4BD9-9C14-023F6A487DA1}"/>
    <cellStyle name="Comma 7 4 10 2" xfId="46504" xr:uid="{2E73EC04-9525-4B90-9E22-9080DC5D3C88}"/>
    <cellStyle name="Comma 7 4 11" xfId="31094" xr:uid="{BC470E83-6D0D-4A8D-8E82-14AD3E072DAE}"/>
    <cellStyle name="Comma 7 4 2" xfId="689" xr:uid="{FF15F7C2-3C2E-4C01-B28C-52BD05B1D4A8}"/>
    <cellStyle name="Comma 7 4 2 2" xfId="1322" xr:uid="{D6434153-0BC7-4CCE-B390-3A8960F5EC65}"/>
    <cellStyle name="Comma 7 4 2 2 2" xfId="3221" xr:uid="{9F7F0690-EC89-458D-939B-504C5AA5B7E5}"/>
    <cellStyle name="Comma 7 4 2 2 2 2" xfId="7024" xr:uid="{35541360-FE61-48FD-94B5-B70E5F6577CC}"/>
    <cellStyle name="Comma 7 4 2 2 2 2 2" xfId="14835" xr:uid="{D408C728-DD0E-4904-B330-6CB4A2D14A38}"/>
    <cellStyle name="Comma 7 4 2 2 2 2 2 2" xfId="30246" xr:uid="{1410853E-4359-4754-8874-8967C3239958}"/>
    <cellStyle name="Comma 7 4 2 2 2 2 2 2 2" xfId="61070" xr:uid="{0D7037FC-EB8F-4EC4-BC44-06BB2F606983}"/>
    <cellStyle name="Comma 7 4 2 2 2 2 2 3" xfId="45660" xr:uid="{ECC5B2B1-EBBB-4B37-97CA-725182D47D9A}"/>
    <cellStyle name="Comma 7 4 2 2 2 2 3" xfId="22437" xr:uid="{E8642C48-4B30-4415-883E-AE385FF1F2D3}"/>
    <cellStyle name="Comma 7 4 2 2 2 2 3 2" xfId="53261" xr:uid="{DCE67969-3CF2-463C-93C7-32E3D34FB27C}"/>
    <cellStyle name="Comma 7 4 2 2 2 2 4" xfId="37851" xr:uid="{B93E8B96-2880-4B28-AB67-92FE6E76E9C2}"/>
    <cellStyle name="Comma 7 4 2 2 2 3" xfId="11032" xr:uid="{9BBAF063-15E8-432C-BD9B-E858361C7086}"/>
    <cellStyle name="Comma 7 4 2 2 2 3 2" xfId="26443" xr:uid="{43F3B71B-0FC9-45D0-84DB-9223D2FC7E5B}"/>
    <cellStyle name="Comma 7 4 2 2 2 3 2 2" xfId="57267" xr:uid="{FCDD79BA-1268-45FA-8428-606521E417EE}"/>
    <cellStyle name="Comma 7 4 2 2 2 3 3" xfId="41857" xr:uid="{4BFD3FD5-0B1A-4DE2-9A41-BCD98E4CFA0A}"/>
    <cellStyle name="Comma 7 4 2 2 2 4" xfId="18634" xr:uid="{7E47F176-A67D-4DA3-8274-D1E8B198C5A3}"/>
    <cellStyle name="Comma 7 4 2 2 2 4 2" xfId="49458" xr:uid="{06D1F75C-290C-4658-ABFE-590AB27C0EBD}"/>
    <cellStyle name="Comma 7 4 2 2 2 5" xfId="34048" xr:uid="{A21CB3D1-9069-4C24-84EC-D197E451C563}"/>
    <cellStyle name="Comma 7 4 2 2 3" xfId="5125" xr:uid="{A7EE4AFC-6357-46F6-B02F-9E964DA94746}"/>
    <cellStyle name="Comma 7 4 2 2 3 2" xfId="12936" xr:uid="{D4AB32B0-AC96-483F-A7D6-B2F8BD87E739}"/>
    <cellStyle name="Comma 7 4 2 2 3 2 2" xfId="28347" xr:uid="{BCED2711-F23F-4C88-9E78-7DF79DC9B56C}"/>
    <cellStyle name="Comma 7 4 2 2 3 2 2 2" xfId="59171" xr:uid="{6C2D6B05-4429-42ED-AA3A-53F06BB941EE}"/>
    <cellStyle name="Comma 7 4 2 2 3 2 3" xfId="43761" xr:uid="{7F433174-985E-49ED-B997-F132715234E6}"/>
    <cellStyle name="Comma 7 4 2 2 3 3" xfId="20538" xr:uid="{CC97C28D-8717-46CA-B6EA-D0505CB53977}"/>
    <cellStyle name="Comma 7 4 2 2 3 3 2" xfId="51362" xr:uid="{A91D1891-BD7E-4B96-97E0-620516D5362F}"/>
    <cellStyle name="Comma 7 4 2 2 3 4" xfId="35952" xr:uid="{219488FB-E1F4-4E81-9AEC-DE64A6846340}"/>
    <cellStyle name="Comma 7 4 2 2 4" xfId="9133" xr:uid="{DFF53938-AC57-4405-B644-578E48F142C0}"/>
    <cellStyle name="Comma 7 4 2 2 4 2" xfId="24544" xr:uid="{9FA4E267-A4DF-4FC8-AD5C-0367A38FFE2D}"/>
    <cellStyle name="Comma 7 4 2 2 4 2 2" xfId="55368" xr:uid="{C90A2B8C-FA74-4904-B40F-38BDF7739AF9}"/>
    <cellStyle name="Comma 7 4 2 2 4 3" xfId="39958" xr:uid="{24C19271-3395-4362-8714-176434428A3D}"/>
    <cellStyle name="Comma 7 4 2 2 5" xfId="16735" xr:uid="{784C1138-AE10-43E5-9414-FA47B9733C43}"/>
    <cellStyle name="Comma 7 4 2 2 5 2" xfId="47559" xr:uid="{BE5057BA-49C5-47E5-9467-9730E25FA26B}"/>
    <cellStyle name="Comma 7 4 2 2 6" xfId="32149" xr:uid="{FDEC553B-AA24-492B-A89D-D9EDA2B88B3A}"/>
    <cellStyle name="Comma 7 4 2 3" xfId="1955" xr:uid="{4BF374AE-DB49-4B33-BF92-B9A62211AD2C}"/>
    <cellStyle name="Comma 7 4 2 3 2" xfId="3854" xr:uid="{9573DEC1-3540-497F-8B4C-FCAE19F65684}"/>
    <cellStyle name="Comma 7 4 2 3 2 2" xfId="7657" xr:uid="{F24BFABF-5F7B-473F-BC45-45C2BBE64509}"/>
    <cellStyle name="Comma 7 4 2 3 2 2 2" xfId="15468" xr:uid="{160A3CB3-6EDD-49B2-AF3B-2806DC548D18}"/>
    <cellStyle name="Comma 7 4 2 3 2 2 2 2" xfId="30879" xr:uid="{BC262E9B-B46C-47BA-A909-81CAC9B32559}"/>
    <cellStyle name="Comma 7 4 2 3 2 2 2 2 2" xfId="61703" xr:uid="{C201113F-1C78-467E-AB85-5B2DA71FECB3}"/>
    <cellStyle name="Comma 7 4 2 3 2 2 2 3" xfId="46293" xr:uid="{7B5A480B-C09B-4494-90C9-5C96026A6C7C}"/>
    <cellStyle name="Comma 7 4 2 3 2 2 3" xfId="23070" xr:uid="{4F6C351A-19D0-45FF-8B4C-C76C5D2A2564}"/>
    <cellStyle name="Comma 7 4 2 3 2 2 3 2" xfId="53894" xr:uid="{5D8CB34C-06FC-4A12-825F-6FCDA03D0744}"/>
    <cellStyle name="Comma 7 4 2 3 2 2 4" xfId="38484" xr:uid="{7B619A3F-153C-466A-A38B-56CE8383E043}"/>
    <cellStyle name="Comma 7 4 2 3 2 3" xfId="11665" xr:uid="{C8371227-6A6D-4C88-8F07-A3D9A56A35A1}"/>
    <cellStyle name="Comma 7 4 2 3 2 3 2" xfId="27076" xr:uid="{50805A67-D2C3-4840-A4E1-CF2C51112390}"/>
    <cellStyle name="Comma 7 4 2 3 2 3 2 2" xfId="57900" xr:uid="{04CF6E76-34E8-416E-A01F-048695A9E00B}"/>
    <cellStyle name="Comma 7 4 2 3 2 3 3" xfId="42490" xr:uid="{5CE4DD02-50CB-492F-B66F-B170999608C3}"/>
    <cellStyle name="Comma 7 4 2 3 2 4" xfId="19267" xr:uid="{0C797C2F-F51D-412E-8189-F322FF9C7D84}"/>
    <cellStyle name="Comma 7 4 2 3 2 4 2" xfId="50091" xr:uid="{B00673C0-5D94-4F20-BA36-BE1CDE7665A0}"/>
    <cellStyle name="Comma 7 4 2 3 2 5" xfId="34681" xr:uid="{05FD1495-B213-40B1-BF30-02BBFEBF9B3D}"/>
    <cellStyle name="Comma 7 4 2 3 3" xfId="5758" xr:uid="{B81DC2B9-1E30-4873-A68B-8459D02D393C}"/>
    <cellStyle name="Comma 7 4 2 3 3 2" xfId="13569" xr:uid="{08F88A94-2E1A-43FC-8B36-AADDAB5B51D9}"/>
    <cellStyle name="Comma 7 4 2 3 3 2 2" xfId="28980" xr:uid="{72002D2C-661C-4C2E-923F-10B77028511E}"/>
    <cellStyle name="Comma 7 4 2 3 3 2 2 2" xfId="59804" xr:uid="{806A0F62-AB85-4246-8BC2-E69DC8995C5C}"/>
    <cellStyle name="Comma 7 4 2 3 3 2 3" xfId="44394" xr:uid="{78250F93-033E-48C9-A06C-E1A417288AE4}"/>
    <cellStyle name="Comma 7 4 2 3 3 3" xfId="21171" xr:uid="{418A2014-9D5F-43A9-A589-F00F454FB879}"/>
    <cellStyle name="Comma 7 4 2 3 3 3 2" xfId="51995" xr:uid="{64894A8D-0CDF-4262-919D-0427AFD9A237}"/>
    <cellStyle name="Comma 7 4 2 3 3 4" xfId="36585" xr:uid="{2802650E-CBA1-473A-9C15-F0FA7E627AD6}"/>
    <cellStyle name="Comma 7 4 2 3 4" xfId="9766" xr:uid="{1B3F4642-4853-4305-B5E4-E6BE0B4E216B}"/>
    <cellStyle name="Comma 7 4 2 3 4 2" xfId="25177" xr:uid="{15611DA5-88F5-4C89-89EE-F8CCD00444EF}"/>
    <cellStyle name="Comma 7 4 2 3 4 2 2" xfId="56001" xr:uid="{C1E2CFA5-096B-4D39-8F96-6A7E9BDF7DC7}"/>
    <cellStyle name="Comma 7 4 2 3 4 3" xfId="40591" xr:uid="{AD704545-BEE7-4FD6-A572-8C6E3F324063}"/>
    <cellStyle name="Comma 7 4 2 3 5" xfId="17368" xr:uid="{D8EE76FA-F30B-4F22-98BA-30C24C8F9AFB}"/>
    <cellStyle name="Comma 7 4 2 3 5 2" xfId="48192" xr:uid="{E34A5232-370E-4B78-B6E6-437AAC06A961}"/>
    <cellStyle name="Comma 7 4 2 3 6" xfId="32782" xr:uid="{C9D0BEF4-8ECA-43AA-A553-24D8A150C6EF}"/>
    <cellStyle name="Comma 7 4 2 4" xfId="2588" xr:uid="{96991721-C56D-4472-A6DE-7547FBEF3412}"/>
    <cellStyle name="Comma 7 4 2 4 2" xfId="6391" xr:uid="{000F9B5F-EE45-4CBE-8C31-23C8AFF613E3}"/>
    <cellStyle name="Comma 7 4 2 4 2 2" xfId="14202" xr:uid="{CA4D3A48-1270-49CF-A0DA-47CF6215A8C7}"/>
    <cellStyle name="Comma 7 4 2 4 2 2 2" xfId="29613" xr:uid="{7ED05360-3C5F-4ADF-B382-D5935A00DB64}"/>
    <cellStyle name="Comma 7 4 2 4 2 2 2 2" xfId="60437" xr:uid="{A16209D9-858E-4605-8662-C38695EF4535}"/>
    <cellStyle name="Comma 7 4 2 4 2 2 3" xfId="45027" xr:uid="{F293FAA2-DA56-4819-A46A-2A2E59ABB32A}"/>
    <cellStyle name="Comma 7 4 2 4 2 3" xfId="21804" xr:uid="{82A40F79-1A49-432F-AEE7-59AC0F5CD218}"/>
    <cellStyle name="Comma 7 4 2 4 2 3 2" xfId="52628" xr:uid="{9C4B8E6D-F02B-4193-9CD8-1D9FEC867BF8}"/>
    <cellStyle name="Comma 7 4 2 4 2 4" xfId="37218" xr:uid="{5F5D62F9-1DA2-4F2C-90E2-7CEE64309C9B}"/>
    <cellStyle name="Comma 7 4 2 4 3" xfId="10399" xr:uid="{4999BB63-4E42-454A-BD4C-3CA2BDB046FF}"/>
    <cellStyle name="Comma 7 4 2 4 3 2" xfId="25810" xr:uid="{8D58107B-763A-4C57-BEBA-1EAB584223C5}"/>
    <cellStyle name="Comma 7 4 2 4 3 2 2" xfId="56634" xr:uid="{28471629-7F11-4366-8941-E2B4E65106EA}"/>
    <cellStyle name="Comma 7 4 2 4 3 3" xfId="41224" xr:uid="{8DF22272-E693-4F7C-B26A-7EF8792C13D8}"/>
    <cellStyle name="Comma 7 4 2 4 4" xfId="18001" xr:uid="{D96C4252-0088-4FE1-89CF-A3013734556D}"/>
    <cellStyle name="Comma 7 4 2 4 4 2" xfId="48825" xr:uid="{B4740AC4-1301-48AF-BC33-F79DFB5289A7}"/>
    <cellStyle name="Comma 7 4 2 4 5" xfId="33415" xr:uid="{52549226-EB87-4632-BF9E-EF6D6701BA5C}"/>
    <cellStyle name="Comma 7 4 2 5" xfId="4492" xr:uid="{71A7662F-BB3C-45A6-A5CC-D4F5CF5A82B6}"/>
    <cellStyle name="Comma 7 4 2 5 2" xfId="12303" xr:uid="{BEB7D670-CD04-4740-9066-D95CD668F9FA}"/>
    <cellStyle name="Comma 7 4 2 5 2 2" xfId="27714" xr:uid="{F6B99FD2-275B-43FE-9B2E-8792B21560AE}"/>
    <cellStyle name="Comma 7 4 2 5 2 2 2" xfId="58538" xr:uid="{249B2818-0026-4412-BA2E-8D559593B6A1}"/>
    <cellStyle name="Comma 7 4 2 5 2 3" xfId="43128" xr:uid="{66349816-B8BF-4C44-8ED7-4C943F55E024}"/>
    <cellStyle name="Comma 7 4 2 5 3" xfId="19905" xr:uid="{F4FE5F04-6B04-4C43-9C31-7D8EC70F2F8C}"/>
    <cellStyle name="Comma 7 4 2 5 3 2" xfId="50729" xr:uid="{02D8A815-E5F3-4EBB-8E9F-79538B4243E8}"/>
    <cellStyle name="Comma 7 4 2 5 4" xfId="35319" xr:uid="{BA682C26-AD59-4844-B97C-D6883B721A8F}"/>
    <cellStyle name="Comma 7 4 2 6" xfId="8500" xr:uid="{8BCBAFDB-C402-43DD-9B68-ECD260A3E213}"/>
    <cellStyle name="Comma 7 4 2 6 2" xfId="23911" xr:uid="{7E851B7F-8029-4075-8208-3F92E2263EFE}"/>
    <cellStyle name="Comma 7 4 2 6 2 2" xfId="54735" xr:uid="{DABDC616-86D1-49FE-A4AA-42B6B91E9FAA}"/>
    <cellStyle name="Comma 7 4 2 6 3" xfId="39325" xr:uid="{86223AE3-693F-446B-A0ED-889279E921F0}"/>
    <cellStyle name="Comma 7 4 2 7" xfId="16102" xr:uid="{D36BC665-2CD0-4918-88FE-20AA07C502CC}"/>
    <cellStyle name="Comma 7 4 2 7 2" xfId="46926" xr:uid="{5A8FDAC6-2E5F-4630-AFE4-C8243DDF642D}"/>
    <cellStyle name="Comma 7 4 2 8" xfId="31516" xr:uid="{E5A44095-622F-46CE-B6CA-59AAB0B86778}"/>
    <cellStyle name="Comma 7 4 3" xfId="480" xr:uid="{85EDBC15-5FF7-441C-B659-9D9A2367FF56}"/>
    <cellStyle name="Comma 7 4 3 2" xfId="1113" xr:uid="{1B791EFA-1C6C-49DF-9799-1B41C09C574A}"/>
    <cellStyle name="Comma 7 4 3 2 2" xfId="3012" xr:uid="{FD9C4AB3-ABB9-4B10-AF18-6A3FE35A9A2A}"/>
    <cellStyle name="Comma 7 4 3 2 2 2" xfId="6815" xr:uid="{9A3BDF6C-DD2C-4E54-B2DB-948348C561E9}"/>
    <cellStyle name="Comma 7 4 3 2 2 2 2" xfId="14626" xr:uid="{8614CD37-986F-4BE8-9648-C5FC3EFAD9B2}"/>
    <cellStyle name="Comma 7 4 3 2 2 2 2 2" xfId="30037" xr:uid="{81E95592-1B50-4F60-B711-1F2D4C0C54CC}"/>
    <cellStyle name="Comma 7 4 3 2 2 2 2 2 2" xfId="60861" xr:uid="{98139712-5A87-42DA-9DA6-9FAE0D982E6A}"/>
    <cellStyle name="Comma 7 4 3 2 2 2 2 3" xfId="45451" xr:uid="{DCA4016B-8577-4A1A-ADC4-DF287B243361}"/>
    <cellStyle name="Comma 7 4 3 2 2 2 3" xfId="22228" xr:uid="{E5007A25-DA96-4615-8C75-36F1D9299D01}"/>
    <cellStyle name="Comma 7 4 3 2 2 2 3 2" xfId="53052" xr:uid="{A8560823-FF5F-4C9D-93A6-C1B697F97636}"/>
    <cellStyle name="Comma 7 4 3 2 2 2 4" xfId="37642" xr:uid="{0086696A-763B-4743-A47D-BB4FE3AA771A}"/>
    <cellStyle name="Comma 7 4 3 2 2 3" xfId="10823" xr:uid="{C9CC4AEB-3D03-4730-95EF-D328B91B63EE}"/>
    <cellStyle name="Comma 7 4 3 2 2 3 2" xfId="26234" xr:uid="{4CDFCAEB-20A9-455C-BD2C-628E37B2792B}"/>
    <cellStyle name="Comma 7 4 3 2 2 3 2 2" xfId="57058" xr:uid="{23D7EAA4-12F1-4F56-AC32-B5B2EE835F09}"/>
    <cellStyle name="Comma 7 4 3 2 2 3 3" xfId="41648" xr:uid="{E4094596-ED24-44D0-A4A5-519C1BB178CC}"/>
    <cellStyle name="Comma 7 4 3 2 2 4" xfId="18425" xr:uid="{F8CE5141-C3DB-4D77-8D27-59F005D6199C}"/>
    <cellStyle name="Comma 7 4 3 2 2 4 2" xfId="49249" xr:uid="{4BADD4A3-490D-4EAB-B76D-5601458A5BD7}"/>
    <cellStyle name="Comma 7 4 3 2 2 5" xfId="33839" xr:uid="{85B5CE46-9688-494A-BF00-1F02FF23CB1B}"/>
    <cellStyle name="Comma 7 4 3 2 3" xfId="4916" xr:uid="{5535B985-742C-4D18-8E5B-923238F923C1}"/>
    <cellStyle name="Comma 7 4 3 2 3 2" xfId="12727" xr:uid="{8DD99D58-A7A3-405F-833C-DFC9F84EEA16}"/>
    <cellStyle name="Comma 7 4 3 2 3 2 2" xfId="28138" xr:uid="{FFA2FDC1-64EA-47A6-AC46-ED62DBA25073}"/>
    <cellStyle name="Comma 7 4 3 2 3 2 2 2" xfId="58962" xr:uid="{66C6AD45-DE7D-44FA-9913-AD6DBFEF68EC}"/>
    <cellStyle name="Comma 7 4 3 2 3 2 3" xfId="43552" xr:uid="{7C2B443A-3217-4663-B113-E7DF05A63BB2}"/>
    <cellStyle name="Comma 7 4 3 2 3 3" xfId="20329" xr:uid="{0D2CA1FA-4F53-4362-B2C2-1D150E6530BF}"/>
    <cellStyle name="Comma 7 4 3 2 3 3 2" xfId="51153" xr:uid="{C41ADD61-E21F-4DCD-99D0-DE6A7FA370B8}"/>
    <cellStyle name="Comma 7 4 3 2 3 4" xfId="35743" xr:uid="{6F5A88AF-E1C8-4CC3-891C-0E6636BC1A88}"/>
    <cellStyle name="Comma 7 4 3 2 4" xfId="8924" xr:uid="{92231492-F059-42F3-AF1E-FBFBA1DF43C7}"/>
    <cellStyle name="Comma 7 4 3 2 4 2" xfId="24335" xr:uid="{173C6D6D-2C73-429F-BC1C-D4A304CB5CD9}"/>
    <cellStyle name="Comma 7 4 3 2 4 2 2" xfId="55159" xr:uid="{6ED339B3-F395-47D6-9263-FF51D4CFB36C}"/>
    <cellStyle name="Comma 7 4 3 2 4 3" xfId="39749" xr:uid="{0D9D81DC-B465-4926-8912-BCE757C71551}"/>
    <cellStyle name="Comma 7 4 3 2 5" xfId="16526" xr:uid="{921F9539-B23A-4461-9D7E-122B84DAAC9A}"/>
    <cellStyle name="Comma 7 4 3 2 5 2" xfId="47350" xr:uid="{DDE1C409-3641-4314-9DA7-2CCB4ADE7726}"/>
    <cellStyle name="Comma 7 4 3 2 6" xfId="31940" xr:uid="{FEFEBCB5-8035-4F18-A72A-7D164EAB5354}"/>
    <cellStyle name="Comma 7 4 3 3" xfId="1746" xr:uid="{3F4A7865-A1DE-4485-840A-BC57A5F948AB}"/>
    <cellStyle name="Comma 7 4 3 3 2" xfId="3645" xr:uid="{782FF8D4-F2BA-42CB-BAA1-F6E5909F884E}"/>
    <cellStyle name="Comma 7 4 3 3 2 2" xfId="7448" xr:uid="{F41E724C-B6F9-43F8-8BF8-9F2FA916A276}"/>
    <cellStyle name="Comma 7 4 3 3 2 2 2" xfId="15259" xr:uid="{16E20D57-19A2-4FDD-BD3E-DDACDF31EE5C}"/>
    <cellStyle name="Comma 7 4 3 3 2 2 2 2" xfId="30670" xr:uid="{9D5BC805-191D-4F33-A840-72A832681F19}"/>
    <cellStyle name="Comma 7 4 3 3 2 2 2 2 2" xfId="61494" xr:uid="{3F31F682-BB77-4D1D-93D5-BD8BE3654E5D}"/>
    <cellStyle name="Comma 7 4 3 3 2 2 2 3" xfId="46084" xr:uid="{2AAF0586-4B7F-4F5B-B951-3F57D18FC5E1}"/>
    <cellStyle name="Comma 7 4 3 3 2 2 3" xfId="22861" xr:uid="{5C3ED1E3-BCC6-49C7-B4AC-B9919B7F6710}"/>
    <cellStyle name="Comma 7 4 3 3 2 2 3 2" xfId="53685" xr:uid="{27D973AF-4FF2-4765-98DD-C09A0AFC0BF8}"/>
    <cellStyle name="Comma 7 4 3 3 2 2 4" xfId="38275" xr:uid="{6997924C-C94E-4ECF-A8EB-E19328A8502B}"/>
    <cellStyle name="Comma 7 4 3 3 2 3" xfId="11456" xr:uid="{C8E9648C-D807-4F42-A249-51AC3F05CDA9}"/>
    <cellStyle name="Comma 7 4 3 3 2 3 2" xfId="26867" xr:uid="{8508A374-8E55-4E10-B2DC-46C64625429D}"/>
    <cellStyle name="Comma 7 4 3 3 2 3 2 2" xfId="57691" xr:uid="{4A5E89CA-AD64-4C4D-A09E-01816543447A}"/>
    <cellStyle name="Comma 7 4 3 3 2 3 3" xfId="42281" xr:uid="{F4BFDD35-CF58-44BA-85EE-23EF1D623844}"/>
    <cellStyle name="Comma 7 4 3 3 2 4" xfId="19058" xr:uid="{2099DF10-33FD-428C-BF70-99A3636290EA}"/>
    <cellStyle name="Comma 7 4 3 3 2 4 2" xfId="49882" xr:uid="{B21D0FD1-E55E-422D-A139-274B9198CA1C}"/>
    <cellStyle name="Comma 7 4 3 3 2 5" xfId="34472" xr:uid="{DE01FE40-F84A-4837-ADB9-6D77EB5241DA}"/>
    <cellStyle name="Comma 7 4 3 3 3" xfId="5549" xr:uid="{C9FE3869-C687-4BA1-A9CE-3B173B192B90}"/>
    <cellStyle name="Comma 7 4 3 3 3 2" xfId="13360" xr:uid="{7E8011D9-5911-4C8C-B7FD-59C8916F910D}"/>
    <cellStyle name="Comma 7 4 3 3 3 2 2" xfId="28771" xr:uid="{3DE5D477-0859-4E00-AEB6-F24D1A0C3ADE}"/>
    <cellStyle name="Comma 7 4 3 3 3 2 2 2" xfId="59595" xr:uid="{AF2488A6-C51B-45E6-BB36-3C3DA760A4C5}"/>
    <cellStyle name="Comma 7 4 3 3 3 2 3" xfId="44185" xr:uid="{C49CBCEA-D80F-4364-9377-6F4CD12A222A}"/>
    <cellStyle name="Comma 7 4 3 3 3 3" xfId="20962" xr:uid="{FC1ECCE3-50F2-4870-8335-9626D9383946}"/>
    <cellStyle name="Comma 7 4 3 3 3 3 2" xfId="51786" xr:uid="{BABAA17B-3D94-4EE9-A7B7-4A1206EB9341}"/>
    <cellStyle name="Comma 7 4 3 3 3 4" xfId="36376" xr:uid="{0AA8D37F-8C84-48D6-8103-3C59A705D5B0}"/>
    <cellStyle name="Comma 7 4 3 3 4" xfId="9557" xr:uid="{527C39DE-600F-4A41-AA05-9144E7CF8B46}"/>
    <cellStyle name="Comma 7 4 3 3 4 2" xfId="24968" xr:uid="{36123423-4B09-4D7A-8CB4-BC865382BBF1}"/>
    <cellStyle name="Comma 7 4 3 3 4 2 2" xfId="55792" xr:uid="{79849DC4-68AA-4EA2-A389-C2D5F7B854D6}"/>
    <cellStyle name="Comma 7 4 3 3 4 3" xfId="40382" xr:uid="{E551E0A4-52DE-4294-84BA-D127F91644A2}"/>
    <cellStyle name="Comma 7 4 3 3 5" xfId="17159" xr:uid="{3E4997F6-6D2D-490A-B3CE-3096B78DA7AE}"/>
    <cellStyle name="Comma 7 4 3 3 5 2" xfId="47983" xr:uid="{9449E608-8F07-49F3-9700-D73038A89CFB}"/>
    <cellStyle name="Comma 7 4 3 3 6" xfId="32573" xr:uid="{37C83878-200F-4F94-A4B5-4A88B5823565}"/>
    <cellStyle name="Comma 7 4 3 4" xfId="2379" xr:uid="{A17E3099-A70E-4BB8-B4A4-90814541F425}"/>
    <cellStyle name="Comma 7 4 3 4 2" xfId="6182" xr:uid="{88AD80E5-13C6-4FBF-8EDC-A72CD029C6AB}"/>
    <cellStyle name="Comma 7 4 3 4 2 2" xfId="13993" xr:uid="{6061CC83-127A-460C-A8BE-7153F358948A}"/>
    <cellStyle name="Comma 7 4 3 4 2 2 2" xfId="29404" xr:uid="{DE119AC6-7D93-4A99-BE5E-DE8DC709CBF1}"/>
    <cellStyle name="Comma 7 4 3 4 2 2 2 2" xfId="60228" xr:uid="{1AF0E999-AA75-4E1B-BDB6-F31807E2C1A3}"/>
    <cellStyle name="Comma 7 4 3 4 2 2 3" xfId="44818" xr:uid="{6EC0A06E-1271-4406-A6D2-AF0798E23E67}"/>
    <cellStyle name="Comma 7 4 3 4 2 3" xfId="21595" xr:uid="{87F141F2-3578-4716-BFD2-94C67A264CC9}"/>
    <cellStyle name="Comma 7 4 3 4 2 3 2" xfId="52419" xr:uid="{7FC3FEB7-7E60-42E3-BB67-3687A87A11CE}"/>
    <cellStyle name="Comma 7 4 3 4 2 4" xfId="37009" xr:uid="{5D5EA46A-2926-4D75-9BD5-DAD1EE73052E}"/>
    <cellStyle name="Comma 7 4 3 4 3" xfId="10190" xr:uid="{4EA0A871-90A1-4418-8453-072F901C9F18}"/>
    <cellStyle name="Comma 7 4 3 4 3 2" xfId="25601" xr:uid="{04B6B92B-2CAE-4B98-87B1-C830A03D2F14}"/>
    <cellStyle name="Comma 7 4 3 4 3 2 2" xfId="56425" xr:uid="{9D9C8FF0-A839-4704-A952-2B3C00758C7B}"/>
    <cellStyle name="Comma 7 4 3 4 3 3" xfId="41015" xr:uid="{263938B6-68EA-40A1-96DA-439143B540D5}"/>
    <cellStyle name="Comma 7 4 3 4 4" xfId="17792" xr:uid="{14334D2A-3BF4-4F48-A256-923966629826}"/>
    <cellStyle name="Comma 7 4 3 4 4 2" xfId="48616" xr:uid="{19BA57A7-3E8E-45CA-A6FC-FA70AE49E3C1}"/>
    <cellStyle name="Comma 7 4 3 4 5" xfId="33206" xr:uid="{584939B1-3BC2-4846-8BF4-8E4082E20DEA}"/>
    <cellStyle name="Comma 7 4 3 5" xfId="4283" xr:uid="{52CEC02F-6727-4426-98F2-248AC9DE462C}"/>
    <cellStyle name="Comma 7 4 3 5 2" xfId="12094" xr:uid="{01217492-3839-42DF-9C17-DDF8D04B24D3}"/>
    <cellStyle name="Comma 7 4 3 5 2 2" xfId="27505" xr:uid="{15EA7353-CD3C-4ABB-86A4-6FFDE759D129}"/>
    <cellStyle name="Comma 7 4 3 5 2 2 2" xfId="58329" xr:uid="{0BA27F0D-74A4-4778-B03F-47CABA53B214}"/>
    <cellStyle name="Comma 7 4 3 5 2 3" xfId="42919" xr:uid="{8E850AC6-D82A-416E-83E9-81C178DBD1EA}"/>
    <cellStyle name="Comma 7 4 3 5 3" xfId="19696" xr:uid="{F9FBB4B3-00CB-4A15-9CA0-E6948A30A73D}"/>
    <cellStyle name="Comma 7 4 3 5 3 2" xfId="50520" xr:uid="{3B77521E-6968-402B-90C8-EEB5B22499FB}"/>
    <cellStyle name="Comma 7 4 3 5 4" xfId="35110" xr:uid="{E0CD3D64-AB39-469F-8BA5-0909FE8CF64B}"/>
    <cellStyle name="Comma 7 4 3 6" xfId="8291" xr:uid="{14E918AD-6834-46B2-BB0C-FB2A86741DF7}"/>
    <cellStyle name="Comma 7 4 3 6 2" xfId="23702" xr:uid="{B380B61F-7DE4-45F3-A074-8A121E0ECE61}"/>
    <cellStyle name="Comma 7 4 3 6 2 2" xfId="54526" xr:uid="{58803525-3187-4735-8378-F5D2E6F592CC}"/>
    <cellStyle name="Comma 7 4 3 6 3" xfId="39116" xr:uid="{F9470FAB-25D2-4E44-8D46-2FB3EF743D92}"/>
    <cellStyle name="Comma 7 4 3 7" xfId="15893" xr:uid="{403C6182-426F-4107-8AB5-F760991EA9AE}"/>
    <cellStyle name="Comma 7 4 3 7 2" xfId="46717" xr:uid="{58512C40-C9E6-47D5-B886-8105DC4AD9EA}"/>
    <cellStyle name="Comma 7 4 3 8" xfId="31307" xr:uid="{46A96D31-BDAE-40DD-80A9-F389818AAF92}"/>
    <cellStyle name="Comma 7 4 4" xfId="900" xr:uid="{EA4E3711-25AB-4D6A-B7A4-0232CE95C201}"/>
    <cellStyle name="Comma 7 4 4 2" xfId="2799" xr:uid="{71AE9870-737C-4446-BD6C-7F193E60354C}"/>
    <cellStyle name="Comma 7 4 4 2 2" xfId="6602" xr:uid="{BAA61A2C-F0C7-4743-907F-AA66560832E4}"/>
    <cellStyle name="Comma 7 4 4 2 2 2" xfId="14413" xr:uid="{A451604C-D502-46C3-AD8D-C8ED0C657D50}"/>
    <cellStyle name="Comma 7 4 4 2 2 2 2" xfId="29824" xr:uid="{D5A885E7-1396-4791-B0A0-D2A62024B2AC}"/>
    <cellStyle name="Comma 7 4 4 2 2 2 2 2" xfId="60648" xr:uid="{6A3C88DC-D56C-4886-9A28-F00775710C68}"/>
    <cellStyle name="Comma 7 4 4 2 2 2 3" xfId="45238" xr:uid="{F2883EC5-CDA6-4046-AEF4-65BADEB0076B}"/>
    <cellStyle name="Comma 7 4 4 2 2 3" xfId="22015" xr:uid="{9FD620B2-DF1E-4821-8CDC-8C9C32F7AB22}"/>
    <cellStyle name="Comma 7 4 4 2 2 3 2" xfId="52839" xr:uid="{73FF72B7-7392-482C-B6A5-9C8363FF4094}"/>
    <cellStyle name="Comma 7 4 4 2 2 4" xfId="37429" xr:uid="{E2A22FEF-A2AF-41F9-9EF7-6C0E28C9B90C}"/>
    <cellStyle name="Comma 7 4 4 2 3" xfId="10610" xr:uid="{2E019C86-F168-478F-AE05-A34D2D3B8884}"/>
    <cellStyle name="Comma 7 4 4 2 3 2" xfId="26021" xr:uid="{3D34A58C-993A-409E-AB92-F0CC5F7820D4}"/>
    <cellStyle name="Comma 7 4 4 2 3 2 2" xfId="56845" xr:uid="{4094A0C2-522A-48CC-8095-9096F5AC566E}"/>
    <cellStyle name="Comma 7 4 4 2 3 3" xfId="41435" xr:uid="{BE1EBE47-6C12-41A9-AA68-E7CB4CA6DA74}"/>
    <cellStyle name="Comma 7 4 4 2 4" xfId="18212" xr:uid="{CDD89A1B-F3E7-4361-9CAD-C5E16EA62278}"/>
    <cellStyle name="Comma 7 4 4 2 4 2" xfId="49036" xr:uid="{029AD40F-0319-4C50-9E3A-67CDE6DDB27F}"/>
    <cellStyle name="Comma 7 4 4 2 5" xfId="33626" xr:uid="{F69D4791-32B1-47F1-A0C5-D4FDABA4C602}"/>
    <cellStyle name="Comma 7 4 4 3" xfId="4703" xr:uid="{04FA002F-47BA-45E9-8830-B63DD7BB5A18}"/>
    <cellStyle name="Comma 7 4 4 3 2" xfId="12514" xr:uid="{BB736040-E33C-41C7-B6C2-38181EFB81E7}"/>
    <cellStyle name="Comma 7 4 4 3 2 2" xfId="27925" xr:uid="{7214ADAB-5917-4BF6-AAFE-041671E3BCB7}"/>
    <cellStyle name="Comma 7 4 4 3 2 2 2" xfId="58749" xr:uid="{D827B7C0-2E4C-428B-9812-6F3DB400ECED}"/>
    <cellStyle name="Comma 7 4 4 3 2 3" xfId="43339" xr:uid="{368F9436-56A0-427E-939C-2F71978E3E51}"/>
    <cellStyle name="Comma 7 4 4 3 3" xfId="20116" xr:uid="{CC99D28A-E8FF-4A2A-BC0F-750ADC5759EF}"/>
    <cellStyle name="Comma 7 4 4 3 3 2" xfId="50940" xr:uid="{C315C6F5-DD17-4A67-BE0E-FD48F64B7CC1}"/>
    <cellStyle name="Comma 7 4 4 3 4" xfId="35530" xr:uid="{ACF6FFEC-1C06-4035-A792-5689892388C1}"/>
    <cellStyle name="Comma 7 4 4 4" xfId="8711" xr:uid="{874B69ED-7E09-4EAF-9981-E0594371C732}"/>
    <cellStyle name="Comma 7 4 4 4 2" xfId="24122" xr:uid="{0DABACD8-217D-4154-97F6-AA0398B99083}"/>
    <cellStyle name="Comma 7 4 4 4 2 2" xfId="54946" xr:uid="{E1E71F35-51ED-41CF-BAFA-F2DDB4668597}"/>
    <cellStyle name="Comma 7 4 4 4 3" xfId="39536" xr:uid="{C9857B1F-D59F-4B27-A3CF-5A9E3915357E}"/>
    <cellStyle name="Comma 7 4 4 5" xfId="16313" xr:uid="{0CFD8818-954C-4572-BC09-37554820CD69}"/>
    <cellStyle name="Comma 7 4 4 5 2" xfId="47137" xr:uid="{8CBC5EED-6841-43F0-A32F-A6D9F1930C3D}"/>
    <cellStyle name="Comma 7 4 4 6" xfId="31727" xr:uid="{50BE7687-3EE2-4CF6-81C7-75530471435F}"/>
    <cellStyle name="Comma 7 4 5" xfId="1533" xr:uid="{B5BB02B0-94A3-4203-A9F5-3EDDAE006BFA}"/>
    <cellStyle name="Comma 7 4 5 2" xfId="3432" xr:uid="{6AB093F9-09B7-478B-838A-E018177CB464}"/>
    <cellStyle name="Comma 7 4 5 2 2" xfId="7235" xr:uid="{3A71C992-5392-4DEF-80A7-7D9E4871D1C8}"/>
    <cellStyle name="Comma 7 4 5 2 2 2" xfId="15046" xr:uid="{1F5C3B8F-C6A0-40C8-A3B6-5BA8932321D5}"/>
    <cellStyle name="Comma 7 4 5 2 2 2 2" xfId="30457" xr:uid="{581DD42D-B579-4772-817B-45FF108EF86F}"/>
    <cellStyle name="Comma 7 4 5 2 2 2 2 2" xfId="61281" xr:uid="{7F041646-D431-4093-A1D7-C098ECAE2E87}"/>
    <cellStyle name="Comma 7 4 5 2 2 2 3" xfId="45871" xr:uid="{C4D69B37-6C37-4405-B312-F28B5184865F}"/>
    <cellStyle name="Comma 7 4 5 2 2 3" xfId="22648" xr:uid="{0F6BDD2B-0A12-43FA-9C9B-9CF7E5B9134B}"/>
    <cellStyle name="Comma 7 4 5 2 2 3 2" xfId="53472" xr:uid="{6B6672C4-561E-47B9-BD9E-0814B9407DCD}"/>
    <cellStyle name="Comma 7 4 5 2 2 4" xfId="38062" xr:uid="{C5AD1964-295B-45A0-B738-C3BA512813AE}"/>
    <cellStyle name="Comma 7 4 5 2 3" xfId="11243" xr:uid="{E1E77E8E-8379-4776-9E6F-5EE96E32969C}"/>
    <cellStyle name="Comma 7 4 5 2 3 2" xfId="26654" xr:uid="{11222F75-EA4E-496E-B347-3186016C639B}"/>
    <cellStyle name="Comma 7 4 5 2 3 2 2" xfId="57478" xr:uid="{04754FEF-3D47-48D9-9337-203DCF061124}"/>
    <cellStyle name="Comma 7 4 5 2 3 3" xfId="42068" xr:uid="{50AB5211-7B1E-4DBC-94F5-4ECC2BABAAEA}"/>
    <cellStyle name="Comma 7 4 5 2 4" xfId="18845" xr:uid="{B8411D4D-4B98-4156-A9DE-9E7EDECF4D86}"/>
    <cellStyle name="Comma 7 4 5 2 4 2" xfId="49669" xr:uid="{BF2A8668-1A40-423B-9CC5-7A151A1DC43B}"/>
    <cellStyle name="Comma 7 4 5 2 5" xfId="34259" xr:uid="{E0DACA8C-2F50-49E2-B3AF-A0FE44DDE561}"/>
    <cellStyle name="Comma 7 4 5 3" xfId="5336" xr:uid="{7F7C4AFE-14BA-4D04-957C-DF48EBD993E9}"/>
    <cellStyle name="Comma 7 4 5 3 2" xfId="13147" xr:uid="{93C49202-26CE-4E8F-B906-2DF2906871CC}"/>
    <cellStyle name="Comma 7 4 5 3 2 2" xfId="28558" xr:uid="{CE1C00B4-AB48-495C-A551-F09424065D03}"/>
    <cellStyle name="Comma 7 4 5 3 2 2 2" xfId="59382" xr:uid="{ABBD617D-CB70-4B16-83EC-5877F2ECB032}"/>
    <cellStyle name="Comma 7 4 5 3 2 3" xfId="43972" xr:uid="{2D4E4BBE-4E9B-4D0A-B29D-C2117CA13D46}"/>
    <cellStyle name="Comma 7 4 5 3 3" xfId="20749" xr:uid="{6203ADD3-CAFE-49E9-A91F-5E000E07DA54}"/>
    <cellStyle name="Comma 7 4 5 3 3 2" xfId="51573" xr:uid="{65E444BE-DBDC-40D8-9B65-65A243D8B19F}"/>
    <cellStyle name="Comma 7 4 5 3 4" xfId="36163" xr:uid="{00930E1F-E7D0-42F6-9A28-B3241D6287AA}"/>
    <cellStyle name="Comma 7 4 5 4" xfId="9344" xr:uid="{BE860FF2-4A9D-4E6A-A1F5-9C8AA8B382E4}"/>
    <cellStyle name="Comma 7 4 5 4 2" xfId="24755" xr:uid="{5071A0AD-B7C3-44D7-A27B-5340FE2023BB}"/>
    <cellStyle name="Comma 7 4 5 4 2 2" xfId="55579" xr:uid="{F41BFA7C-8871-4951-9D98-0721D05D31BA}"/>
    <cellStyle name="Comma 7 4 5 4 3" xfId="40169" xr:uid="{481B5D79-F8FE-45CA-93C5-16F18878B85F}"/>
    <cellStyle name="Comma 7 4 5 5" xfId="16946" xr:uid="{BBC3986D-4A53-4D28-88BE-3EB873309F49}"/>
    <cellStyle name="Comma 7 4 5 5 2" xfId="47770" xr:uid="{6611D6A7-D88F-4E40-96E8-47F7169A23C9}"/>
    <cellStyle name="Comma 7 4 5 6" xfId="32360" xr:uid="{AEC4AF21-956A-471C-AA4D-1F024D14C8D6}"/>
    <cellStyle name="Comma 7 4 6" xfId="2166" xr:uid="{5850E738-CF97-4F40-A11B-181971277274}"/>
    <cellStyle name="Comma 7 4 6 2" xfId="5969" xr:uid="{AE3EFC20-A501-440C-916E-443A6BFC1014}"/>
    <cellStyle name="Comma 7 4 6 2 2" xfId="13780" xr:uid="{A2E8C29B-1676-4F9B-AF5E-AC5EDD98ADCD}"/>
    <cellStyle name="Comma 7 4 6 2 2 2" xfId="29191" xr:uid="{9A998468-D68D-49F7-ACA8-ED4C1B49A4A5}"/>
    <cellStyle name="Comma 7 4 6 2 2 2 2" xfId="60015" xr:uid="{ABFDAE3B-6E58-448F-97DB-90072BD23409}"/>
    <cellStyle name="Comma 7 4 6 2 2 3" xfId="44605" xr:uid="{A7206673-96EE-4B86-93DF-7B2A1A46ABA2}"/>
    <cellStyle name="Comma 7 4 6 2 3" xfId="21382" xr:uid="{5DF40CBD-BDB4-4ECA-AE20-7111A1B73907}"/>
    <cellStyle name="Comma 7 4 6 2 3 2" xfId="52206" xr:uid="{92AFDF85-0375-40FE-83CE-E7965E588673}"/>
    <cellStyle name="Comma 7 4 6 2 4" xfId="36796" xr:uid="{A51F3265-CBBA-4B1D-B01B-FFABFB480258}"/>
    <cellStyle name="Comma 7 4 6 3" xfId="9977" xr:uid="{89A57E19-DE52-408C-A62E-5D4AD8472CEB}"/>
    <cellStyle name="Comma 7 4 6 3 2" xfId="25388" xr:uid="{F5AC2533-D6EF-423D-941B-D1BB259D647C}"/>
    <cellStyle name="Comma 7 4 6 3 2 2" xfId="56212" xr:uid="{BF039EB3-35AA-413F-8017-0A339AAA4528}"/>
    <cellStyle name="Comma 7 4 6 3 3" xfId="40802" xr:uid="{4D4E0087-816D-4D45-B87E-43BAF98074AD}"/>
    <cellStyle name="Comma 7 4 6 4" xfId="17579" xr:uid="{71DD7C53-A44A-43A2-BAA2-929887656034}"/>
    <cellStyle name="Comma 7 4 6 4 2" xfId="48403" xr:uid="{2912DFD4-F859-4B7D-AEB3-03841BC5416F}"/>
    <cellStyle name="Comma 7 4 6 5" xfId="32993" xr:uid="{9D40E0AB-71D0-4574-94C6-4E885DC10197}"/>
    <cellStyle name="Comma 7 4 7" xfId="4070" xr:uid="{A9EEF624-7509-45C5-8222-7E7D61F5BA1F}"/>
    <cellStyle name="Comma 7 4 7 2" xfId="11881" xr:uid="{327F3855-9FDB-490B-B09C-6D7121FC64E3}"/>
    <cellStyle name="Comma 7 4 7 2 2" xfId="27292" xr:uid="{D4FAA23E-A8B3-4929-8365-1FA9FBC497F2}"/>
    <cellStyle name="Comma 7 4 7 2 2 2" xfId="58116" xr:uid="{A12F302F-53E0-40F0-AC37-8D5A7DEC69E3}"/>
    <cellStyle name="Comma 7 4 7 2 3" xfId="42706" xr:uid="{8C7FFDCE-5906-49D7-ACD0-EBC28FA6022F}"/>
    <cellStyle name="Comma 7 4 7 3" xfId="19483" xr:uid="{57E5801E-6394-4145-8418-98198F9D4803}"/>
    <cellStyle name="Comma 7 4 7 3 2" xfId="50307" xr:uid="{A274A515-08C0-4F5B-B9FF-C4045C51AF4D}"/>
    <cellStyle name="Comma 7 4 7 4" xfId="34897" xr:uid="{A31EC7C5-9BA0-4A55-B872-E978A0F1732A}"/>
    <cellStyle name="Comma 7 4 8" xfId="8078" xr:uid="{E1C0E1BE-6072-4282-AED6-ABF030C8EA35}"/>
    <cellStyle name="Comma 7 4 8 2" xfId="23489" xr:uid="{FA9D2BB2-5C8E-4A9B-A5E1-6F998B26E0D7}"/>
    <cellStyle name="Comma 7 4 8 2 2" xfId="54313" xr:uid="{1797D382-7C94-4B47-875E-45ABC9921563}"/>
    <cellStyle name="Comma 7 4 8 3" xfId="38903" xr:uid="{A4DB1B49-BE14-473E-8A56-EAB7CD347DF3}"/>
    <cellStyle name="Comma 7 4 9" xfId="7869" xr:uid="{A1BBDBD0-C7D1-44FC-9E7D-594DD0004DA9}"/>
    <cellStyle name="Comma 7 4 9 2" xfId="23280" xr:uid="{233CD6A7-CA8B-4A0D-A4CF-2FFA13C775CB}"/>
    <cellStyle name="Comma 7 4 9 2 2" xfId="54104" xr:uid="{8CCA6A8D-EC6D-4DBB-86AF-27619E6D00B5}"/>
    <cellStyle name="Comma 7 4 9 3" xfId="38694" xr:uid="{B6B5E00A-2D21-44E1-89E1-BEB56AD8C936}"/>
    <cellStyle name="Comma 7 5" xfId="178" xr:uid="{6B7EBC87-7C82-4DF6-B7C2-98097B416367}"/>
    <cellStyle name="Comma 7 5 10" xfId="15600" xr:uid="{01B35C66-0759-4F41-B2BA-7C56DFAABAC6}"/>
    <cellStyle name="Comma 7 5 10 2" xfId="46424" xr:uid="{CE30E213-9E8A-4732-AAE9-B01705300D4E}"/>
    <cellStyle name="Comma 7 5 11" xfId="31014" xr:uid="{A545A71E-F826-46E1-9998-6735C20D8791}"/>
    <cellStyle name="Comma 7 5 2" xfId="609" xr:uid="{5F3F4C4F-F18E-4403-8802-D13644CFE7CD}"/>
    <cellStyle name="Comma 7 5 2 2" xfId="1242" xr:uid="{210B06D1-5CFD-496B-82ED-7E71C5AFE7A0}"/>
    <cellStyle name="Comma 7 5 2 2 2" xfId="3141" xr:uid="{AC27DABC-5594-4587-830B-57EB99513C18}"/>
    <cellStyle name="Comma 7 5 2 2 2 2" xfId="6944" xr:uid="{E88453EE-96CE-4956-BFAC-342588967EEB}"/>
    <cellStyle name="Comma 7 5 2 2 2 2 2" xfId="14755" xr:uid="{6FE735F6-B198-4E21-BF00-F381F2474731}"/>
    <cellStyle name="Comma 7 5 2 2 2 2 2 2" xfId="30166" xr:uid="{756D2FCD-591D-4601-A715-E40D5325FA3C}"/>
    <cellStyle name="Comma 7 5 2 2 2 2 2 2 2" xfId="60990" xr:uid="{F14BA8BB-1886-49B6-9AD8-DE8B5661DF44}"/>
    <cellStyle name="Comma 7 5 2 2 2 2 2 3" xfId="45580" xr:uid="{1E857E50-8BF3-42C5-828B-0347B5B37E01}"/>
    <cellStyle name="Comma 7 5 2 2 2 2 3" xfId="22357" xr:uid="{95FC3B44-0A5F-4A03-8EBA-6712307370F7}"/>
    <cellStyle name="Comma 7 5 2 2 2 2 3 2" xfId="53181" xr:uid="{6727A806-2A6A-4663-9327-2F90DD5A8C2E}"/>
    <cellStyle name="Comma 7 5 2 2 2 2 4" xfId="37771" xr:uid="{313140B8-C84A-4867-827C-7452AF93DEDB}"/>
    <cellStyle name="Comma 7 5 2 2 2 3" xfId="10952" xr:uid="{313A8BC8-4477-4AD0-8041-30E1BA17B4F4}"/>
    <cellStyle name="Comma 7 5 2 2 2 3 2" xfId="26363" xr:uid="{918ED5F1-964F-4525-B995-227077FDD29F}"/>
    <cellStyle name="Comma 7 5 2 2 2 3 2 2" xfId="57187" xr:uid="{24AE7857-5769-474E-B532-13339213C626}"/>
    <cellStyle name="Comma 7 5 2 2 2 3 3" xfId="41777" xr:uid="{4D8548A6-1543-46A0-BB15-EFF8E3FAAA3C}"/>
    <cellStyle name="Comma 7 5 2 2 2 4" xfId="18554" xr:uid="{122C0CED-705B-4944-A8E4-3C84EC73924B}"/>
    <cellStyle name="Comma 7 5 2 2 2 4 2" xfId="49378" xr:uid="{F911DF9F-A219-4E61-B56D-ADA70728687D}"/>
    <cellStyle name="Comma 7 5 2 2 2 5" xfId="33968" xr:uid="{48AAA840-8317-44EA-9BE2-8335F0A7D1C8}"/>
    <cellStyle name="Comma 7 5 2 2 3" xfId="5045" xr:uid="{D01804B5-DD15-4852-BA54-79EF3290970A}"/>
    <cellStyle name="Comma 7 5 2 2 3 2" xfId="12856" xr:uid="{5C9FC14A-4A02-4A70-86A6-6E8CB6A234D0}"/>
    <cellStyle name="Comma 7 5 2 2 3 2 2" xfId="28267" xr:uid="{655FD813-5EED-4BB3-B2E0-3998FC4EDD41}"/>
    <cellStyle name="Comma 7 5 2 2 3 2 2 2" xfId="59091" xr:uid="{23DB4A7C-C983-4F2B-99A6-B45F9E6D3F81}"/>
    <cellStyle name="Comma 7 5 2 2 3 2 3" xfId="43681" xr:uid="{97E86755-B377-4A62-A73F-CA3A28966803}"/>
    <cellStyle name="Comma 7 5 2 2 3 3" xfId="20458" xr:uid="{106EA915-2891-435B-BD04-76CB02663652}"/>
    <cellStyle name="Comma 7 5 2 2 3 3 2" xfId="51282" xr:uid="{4B48F93E-D100-41EA-AC06-C3FF1E5E991C}"/>
    <cellStyle name="Comma 7 5 2 2 3 4" xfId="35872" xr:uid="{36338ADE-1D68-4687-A7C9-ECC825AACBDA}"/>
    <cellStyle name="Comma 7 5 2 2 4" xfId="9053" xr:uid="{665A6429-7DD9-45ED-BD25-10AFE196D881}"/>
    <cellStyle name="Comma 7 5 2 2 4 2" xfId="24464" xr:uid="{3AF42E91-7F0D-4741-A0FF-309B1FB5AABF}"/>
    <cellStyle name="Comma 7 5 2 2 4 2 2" xfId="55288" xr:uid="{097D9E88-A4FC-4FFF-90CF-06BFD219E805}"/>
    <cellStyle name="Comma 7 5 2 2 4 3" xfId="39878" xr:uid="{A8759352-FF99-4151-BBA6-7DB0F0BA36AE}"/>
    <cellStyle name="Comma 7 5 2 2 5" xfId="16655" xr:uid="{C788ED7A-C3FE-41ED-BF2D-522F8D58016C}"/>
    <cellStyle name="Comma 7 5 2 2 5 2" xfId="47479" xr:uid="{3CD94979-A899-4D4C-ADC8-596BC4226266}"/>
    <cellStyle name="Comma 7 5 2 2 6" xfId="32069" xr:uid="{1B09539B-2189-46B8-8B80-BBE398CEA5AC}"/>
    <cellStyle name="Comma 7 5 2 3" xfId="1875" xr:uid="{2348BD46-6ED0-47DD-B7CA-8B9877FBFE27}"/>
    <cellStyle name="Comma 7 5 2 3 2" xfId="3774" xr:uid="{6CEB5F51-A407-49A6-8604-26990E4E8432}"/>
    <cellStyle name="Comma 7 5 2 3 2 2" xfId="7577" xr:uid="{8C120513-3DD8-42A6-920A-914EA62260BC}"/>
    <cellStyle name="Comma 7 5 2 3 2 2 2" xfId="15388" xr:uid="{431F9EC7-C782-47BD-A6AC-5A757B600CA2}"/>
    <cellStyle name="Comma 7 5 2 3 2 2 2 2" xfId="30799" xr:uid="{C93E3203-187F-4ECD-863A-B8CE40E27AD1}"/>
    <cellStyle name="Comma 7 5 2 3 2 2 2 2 2" xfId="61623" xr:uid="{817D6946-F54D-4DA6-9548-6E0BFE24BB5F}"/>
    <cellStyle name="Comma 7 5 2 3 2 2 2 3" xfId="46213" xr:uid="{AC7FDD7F-621C-4563-80FE-14FF31B498CF}"/>
    <cellStyle name="Comma 7 5 2 3 2 2 3" xfId="22990" xr:uid="{4132E2E3-44E1-4A2F-A7FE-22E19A83508E}"/>
    <cellStyle name="Comma 7 5 2 3 2 2 3 2" xfId="53814" xr:uid="{5E645155-D08C-4B9A-8D00-54A511462472}"/>
    <cellStyle name="Comma 7 5 2 3 2 2 4" xfId="38404" xr:uid="{EB73DAA9-45BB-4CE1-AF3F-568E83247DA5}"/>
    <cellStyle name="Comma 7 5 2 3 2 3" xfId="11585" xr:uid="{C8ED1355-5535-4901-8E76-BB76E3F51654}"/>
    <cellStyle name="Comma 7 5 2 3 2 3 2" xfId="26996" xr:uid="{C1A97594-768C-4392-A9CE-81ECDFC258DC}"/>
    <cellStyle name="Comma 7 5 2 3 2 3 2 2" xfId="57820" xr:uid="{7444CA4D-56E3-4EFA-8E0C-F7467FE03F1E}"/>
    <cellStyle name="Comma 7 5 2 3 2 3 3" xfId="42410" xr:uid="{651A6EAC-F547-462D-8D6D-BE03D8CC11D5}"/>
    <cellStyle name="Comma 7 5 2 3 2 4" xfId="19187" xr:uid="{43E1069D-42F9-4BCB-AC72-75C9CBB45B99}"/>
    <cellStyle name="Comma 7 5 2 3 2 4 2" xfId="50011" xr:uid="{7E44EB05-560D-4EE3-BF06-14486AA0CA19}"/>
    <cellStyle name="Comma 7 5 2 3 2 5" xfId="34601" xr:uid="{D74D22F1-E3F4-401A-860F-3689D7A18A4B}"/>
    <cellStyle name="Comma 7 5 2 3 3" xfId="5678" xr:uid="{A413C555-2CA1-4353-97C7-9BBD1FF8ABA1}"/>
    <cellStyle name="Comma 7 5 2 3 3 2" xfId="13489" xr:uid="{E13D0DC5-10EB-45D3-91A3-7F73CBF4CE07}"/>
    <cellStyle name="Comma 7 5 2 3 3 2 2" xfId="28900" xr:uid="{557129EF-A29A-41A6-9855-D3306214975D}"/>
    <cellStyle name="Comma 7 5 2 3 3 2 2 2" xfId="59724" xr:uid="{25440068-DAD9-41A7-A235-2F0CFEB59D76}"/>
    <cellStyle name="Comma 7 5 2 3 3 2 3" xfId="44314" xr:uid="{8EA90463-7A00-48AE-B67F-6987F8553B49}"/>
    <cellStyle name="Comma 7 5 2 3 3 3" xfId="21091" xr:uid="{0F36CD73-A3E2-44C3-A370-382B45254A74}"/>
    <cellStyle name="Comma 7 5 2 3 3 3 2" xfId="51915" xr:uid="{E1C4F36F-B890-4EED-BAEF-CF0E83921AE7}"/>
    <cellStyle name="Comma 7 5 2 3 3 4" xfId="36505" xr:uid="{F710F5EA-E945-44ED-A08B-D23F9A1C72CA}"/>
    <cellStyle name="Comma 7 5 2 3 4" xfId="9686" xr:uid="{35F7A254-D64B-4E9D-9700-77EC38F7B65F}"/>
    <cellStyle name="Comma 7 5 2 3 4 2" xfId="25097" xr:uid="{29342C42-E2CE-4C83-BF81-24CDD2F6EBDF}"/>
    <cellStyle name="Comma 7 5 2 3 4 2 2" xfId="55921" xr:uid="{2AB4D618-0B35-47E3-88FB-7589C21BD97E}"/>
    <cellStyle name="Comma 7 5 2 3 4 3" xfId="40511" xr:uid="{C3490EC6-93BF-448D-8A8C-C683C98EE474}"/>
    <cellStyle name="Comma 7 5 2 3 5" xfId="17288" xr:uid="{8C4C0F03-7878-441C-9A2A-C79202DFB3D8}"/>
    <cellStyle name="Comma 7 5 2 3 5 2" xfId="48112" xr:uid="{5A72BCDE-8439-47EE-8E76-0555F6A5781B}"/>
    <cellStyle name="Comma 7 5 2 3 6" xfId="32702" xr:uid="{B223ADD9-2E8F-4952-ACB3-4DEEDF73031D}"/>
    <cellStyle name="Comma 7 5 2 4" xfId="2508" xr:uid="{3FCF27AD-13AD-4171-B5E1-96F4F8FACF13}"/>
    <cellStyle name="Comma 7 5 2 4 2" xfId="6311" xr:uid="{A0622EA8-DE68-449C-9A6F-27DB49D5A5E1}"/>
    <cellStyle name="Comma 7 5 2 4 2 2" xfId="14122" xr:uid="{A00FB74C-BF78-4241-BB15-B81FA532401A}"/>
    <cellStyle name="Comma 7 5 2 4 2 2 2" xfId="29533" xr:uid="{635E2522-E4B3-4AA6-B1BC-241E851776C3}"/>
    <cellStyle name="Comma 7 5 2 4 2 2 2 2" xfId="60357" xr:uid="{39295E02-068B-4ADD-BBE8-B6F51153CC61}"/>
    <cellStyle name="Comma 7 5 2 4 2 2 3" xfId="44947" xr:uid="{C9F0427A-06E8-4E51-94AC-174B6AD85C98}"/>
    <cellStyle name="Comma 7 5 2 4 2 3" xfId="21724" xr:uid="{E5F88A8D-C78C-4CBF-A4A1-4B0BCCB3F44A}"/>
    <cellStyle name="Comma 7 5 2 4 2 3 2" xfId="52548" xr:uid="{CF2D997B-7667-4E69-BF9E-B05F62C4BE4A}"/>
    <cellStyle name="Comma 7 5 2 4 2 4" xfId="37138" xr:uid="{E51B4012-436F-4773-A81C-1C257E64318E}"/>
    <cellStyle name="Comma 7 5 2 4 3" xfId="10319" xr:uid="{9997DEF8-757F-4312-873B-C3D653D6916A}"/>
    <cellStyle name="Comma 7 5 2 4 3 2" xfId="25730" xr:uid="{F3033C48-BF18-4506-A7E8-1CF50ACF3D49}"/>
    <cellStyle name="Comma 7 5 2 4 3 2 2" xfId="56554" xr:uid="{F2F01CAC-EC8A-495D-AFD1-6C8D9E56954F}"/>
    <cellStyle name="Comma 7 5 2 4 3 3" xfId="41144" xr:uid="{3754E587-D7C4-4A04-A8D7-3E08CE2D10FD}"/>
    <cellStyle name="Comma 7 5 2 4 4" xfId="17921" xr:uid="{EA641469-DC13-4D32-BE90-B32511E97B9A}"/>
    <cellStyle name="Comma 7 5 2 4 4 2" xfId="48745" xr:uid="{FA315E82-4F9C-4305-A2A3-EBFDC1565253}"/>
    <cellStyle name="Comma 7 5 2 4 5" xfId="33335" xr:uid="{3E86C229-F6E4-4CE9-BCE7-26BDD96F94BA}"/>
    <cellStyle name="Comma 7 5 2 5" xfId="4412" xr:uid="{CA7089A3-0FB5-40D6-B883-DB64B3987C6F}"/>
    <cellStyle name="Comma 7 5 2 5 2" xfId="12223" xr:uid="{188BE64F-7D75-4E1B-802F-9F705777C083}"/>
    <cellStyle name="Comma 7 5 2 5 2 2" xfId="27634" xr:uid="{7A232186-8828-4F93-AF80-45A99F1562A8}"/>
    <cellStyle name="Comma 7 5 2 5 2 2 2" xfId="58458" xr:uid="{7B7AE6A0-965A-4632-9D16-0E197191B282}"/>
    <cellStyle name="Comma 7 5 2 5 2 3" xfId="43048" xr:uid="{F3D8BA6B-B044-4B6F-9C55-505E88F24D20}"/>
    <cellStyle name="Comma 7 5 2 5 3" xfId="19825" xr:uid="{E3D34FAB-FCB0-4EE8-9573-FE8B6DE3B44D}"/>
    <cellStyle name="Comma 7 5 2 5 3 2" xfId="50649" xr:uid="{FCDEDD2C-3EF9-4592-81DD-5B9BA88E6862}"/>
    <cellStyle name="Comma 7 5 2 5 4" xfId="35239" xr:uid="{37C2B93F-C432-4F3C-BC59-B3AAF7D4C199}"/>
    <cellStyle name="Comma 7 5 2 6" xfId="8420" xr:uid="{0FD917D2-9754-4C73-9B3C-1F6791A4D6C9}"/>
    <cellStyle name="Comma 7 5 2 6 2" xfId="23831" xr:uid="{EBBBF95C-C43B-4181-97D0-7AD0C30884C5}"/>
    <cellStyle name="Comma 7 5 2 6 2 2" xfId="54655" xr:uid="{24C45F4B-2AFA-49EA-8C4C-BA464424478F}"/>
    <cellStyle name="Comma 7 5 2 6 3" xfId="39245" xr:uid="{B54BB66A-73CD-427C-B99E-3576ECBA23A1}"/>
    <cellStyle name="Comma 7 5 2 7" xfId="16022" xr:uid="{74215DFC-CBFC-499C-BFA6-0B2383949C82}"/>
    <cellStyle name="Comma 7 5 2 7 2" xfId="46846" xr:uid="{945D2460-53A7-4050-A779-5667E10E683C}"/>
    <cellStyle name="Comma 7 5 2 8" xfId="31436" xr:uid="{C43C37A4-0EDF-46B9-8D1A-ADA1B8C62EF3}"/>
    <cellStyle name="Comma 7 5 3" xfId="400" xr:uid="{F8F2D827-9D79-4BF6-BF08-9D3CA5AFB4C0}"/>
    <cellStyle name="Comma 7 5 3 2" xfId="1033" xr:uid="{35647E0A-00B7-4B96-871E-2002D1CDEB6E}"/>
    <cellStyle name="Comma 7 5 3 2 2" xfId="2932" xr:uid="{53B71229-82F8-46D5-BC6C-FC6794842AB3}"/>
    <cellStyle name="Comma 7 5 3 2 2 2" xfId="6735" xr:uid="{25749591-C1FF-4BB6-B43F-05FC8605BBF6}"/>
    <cellStyle name="Comma 7 5 3 2 2 2 2" xfId="14546" xr:uid="{BBC5AD4D-A197-4EF3-A9B4-711397B8EC11}"/>
    <cellStyle name="Comma 7 5 3 2 2 2 2 2" xfId="29957" xr:uid="{79CEB0F6-7C7B-49FD-A626-B6412272FC24}"/>
    <cellStyle name="Comma 7 5 3 2 2 2 2 2 2" xfId="60781" xr:uid="{B31C3A83-AFE5-4786-9DD3-E7EE9D08A329}"/>
    <cellStyle name="Comma 7 5 3 2 2 2 2 3" xfId="45371" xr:uid="{11EFC750-D1BD-4F7A-8B44-43F1FB654EA0}"/>
    <cellStyle name="Comma 7 5 3 2 2 2 3" xfId="22148" xr:uid="{A543AD08-CD4C-41E0-A638-7EE4FBF203D7}"/>
    <cellStyle name="Comma 7 5 3 2 2 2 3 2" xfId="52972" xr:uid="{F095182B-74E9-4EBB-AD3B-9F2434F072EE}"/>
    <cellStyle name="Comma 7 5 3 2 2 2 4" xfId="37562" xr:uid="{A013A9C2-A8D8-4079-B577-B061EEB9326D}"/>
    <cellStyle name="Comma 7 5 3 2 2 3" xfId="10743" xr:uid="{D69B762B-B204-4D16-8247-10B35974FD09}"/>
    <cellStyle name="Comma 7 5 3 2 2 3 2" xfId="26154" xr:uid="{33BFE32A-480E-404A-9C2B-2795B3BDA110}"/>
    <cellStyle name="Comma 7 5 3 2 2 3 2 2" xfId="56978" xr:uid="{E178F659-71E5-4FBD-9538-E5E84E3BDD88}"/>
    <cellStyle name="Comma 7 5 3 2 2 3 3" xfId="41568" xr:uid="{8774A030-9325-4A0F-A473-80FF625CA591}"/>
    <cellStyle name="Comma 7 5 3 2 2 4" xfId="18345" xr:uid="{9999E3FA-1950-4813-BDEF-316AD3047CFB}"/>
    <cellStyle name="Comma 7 5 3 2 2 4 2" xfId="49169" xr:uid="{CAA00F6C-4E96-4913-97C7-E9820B22C453}"/>
    <cellStyle name="Comma 7 5 3 2 2 5" xfId="33759" xr:uid="{E23734A3-9AF8-4CB4-A26D-81842C24CCD0}"/>
    <cellStyle name="Comma 7 5 3 2 3" xfId="4836" xr:uid="{457B8787-0D6C-4D50-BC99-BD9DA7E28C99}"/>
    <cellStyle name="Comma 7 5 3 2 3 2" xfId="12647" xr:uid="{F626D1C4-1E14-492D-AA2A-9192B8FFD497}"/>
    <cellStyle name="Comma 7 5 3 2 3 2 2" xfId="28058" xr:uid="{769C8F95-AB1D-4EAA-8E95-23537331E4B1}"/>
    <cellStyle name="Comma 7 5 3 2 3 2 2 2" xfId="58882" xr:uid="{8AFB4E4B-DB9B-4158-8CCC-565A75204F43}"/>
    <cellStyle name="Comma 7 5 3 2 3 2 3" xfId="43472" xr:uid="{D34B7721-76A4-4253-B7B1-77CCF69C2BC8}"/>
    <cellStyle name="Comma 7 5 3 2 3 3" xfId="20249" xr:uid="{B5802B44-7AA8-417C-89A8-01D27A3CC5E2}"/>
    <cellStyle name="Comma 7 5 3 2 3 3 2" xfId="51073" xr:uid="{07956D7F-22C8-4290-ABC5-3E7CFD3A9F08}"/>
    <cellStyle name="Comma 7 5 3 2 3 4" xfId="35663" xr:uid="{037C834C-C8F5-47FA-9E17-A62C7FADE6A0}"/>
    <cellStyle name="Comma 7 5 3 2 4" xfId="8844" xr:uid="{4676FDBE-5F8F-46D3-8DD2-F5DDC2857C18}"/>
    <cellStyle name="Comma 7 5 3 2 4 2" xfId="24255" xr:uid="{365F17D9-F1FE-48C6-B965-1A9F11CDC835}"/>
    <cellStyle name="Comma 7 5 3 2 4 2 2" xfId="55079" xr:uid="{1B0128AA-88D9-4EB1-954F-2D590A9F0F9C}"/>
    <cellStyle name="Comma 7 5 3 2 4 3" xfId="39669" xr:uid="{7620F5F8-62E9-4665-B803-7EF861C6D067}"/>
    <cellStyle name="Comma 7 5 3 2 5" xfId="16446" xr:uid="{43AB02DF-70E2-4FCC-8EAE-F2EA75CA6F52}"/>
    <cellStyle name="Comma 7 5 3 2 5 2" xfId="47270" xr:uid="{E37B6C72-01C7-4BF0-B905-5140B85366B6}"/>
    <cellStyle name="Comma 7 5 3 2 6" xfId="31860" xr:uid="{8CEBA8EC-2ABC-45B5-A07D-91B1F3ACFF9C}"/>
    <cellStyle name="Comma 7 5 3 3" xfId="1666" xr:uid="{595B5A3A-C347-4586-B218-ABD92E7FC8B5}"/>
    <cellStyle name="Comma 7 5 3 3 2" xfId="3565" xr:uid="{F2BB4975-2F12-4EE6-808F-FC78678B612E}"/>
    <cellStyle name="Comma 7 5 3 3 2 2" xfId="7368" xr:uid="{25A32ACF-F1EF-40E4-BB28-1D0F4B5A6F1E}"/>
    <cellStyle name="Comma 7 5 3 3 2 2 2" xfId="15179" xr:uid="{819176D8-807C-4710-ACC4-A413BA82BF46}"/>
    <cellStyle name="Comma 7 5 3 3 2 2 2 2" xfId="30590" xr:uid="{AE1A48F7-FF87-4B30-A28A-E51B7AE9FE3B}"/>
    <cellStyle name="Comma 7 5 3 3 2 2 2 2 2" xfId="61414" xr:uid="{32357963-B00C-4F2B-B790-7CF78D3F8786}"/>
    <cellStyle name="Comma 7 5 3 3 2 2 2 3" xfId="46004" xr:uid="{480DC16F-DCB5-4D6B-BA11-B6E7D534CC2F}"/>
    <cellStyle name="Comma 7 5 3 3 2 2 3" xfId="22781" xr:uid="{DE6B393E-6CC5-4C68-B02F-6932911EDA65}"/>
    <cellStyle name="Comma 7 5 3 3 2 2 3 2" xfId="53605" xr:uid="{EF4CACA0-B34D-4CD3-B5EF-0FF8266C40CD}"/>
    <cellStyle name="Comma 7 5 3 3 2 2 4" xfId="38195" xr:uid="{2D0B0758-6A43-4C35-9CA8-FCA5DAA3F197}"/>
    <cellStyle name="Comma 7 5 3 3 2 3" xfId="11376" xr:uid="{ED1E5962-EEB1-409B-854C-946601A06616}"/>
    <cellStyle name="Comma 7 5 3 3 2 3 2" xfId="26787" xr:uid="{37289F6E-CD22-437C-A371-8D6C80C99F02}"/>
    <cellStyle name="Comma 7 5 3 3 2 3 2 2" xfId="57611" xr:uid="{A7FEC11E-D386-48B5-87E8-78F74CEBF3B7}"/>
    <cellStyle name="Comma 7 5 3 3 2 3 3" xfId="42201" xr:uid="{B34C9DEE-C94D-45C1-846E-5199CDC7B57D}"/>
    <cellStyle name="Comma 7 5 3 3 2 4" xfId="18978" xr:uid="{D2D04947-C0FE-476F-BDA4-7BBF9923C62B}"/>
    <cellStyle name="Comma 7 5 3 3 2 4 2" xfId="49802" xr:uid="{EFB7F96E-4386-438D-BBA3-0A581C72C3E8}"/>
    <cellStyle name="Comma 7 5 3 3 2 5" xfId="34392" xr:uid="{05A51E70-1C64-4D6A-94DC-C70D3599FA7B}"/>
    <cellStyle name="Comma 7 5 3 3 3" xfId="5469" xr:uid="{4C1B67C3-5336-4D81-849C-9355C39C50CE}"/>
    <cellStyle name="Comma 7 5 3 3 3 2" xfId="13280" xr:uid="{1D05E6F3-7DF8-44E2-AD42-10CFF24B6B00}"/>
    <cellStyle name="Comma 7 5 3 3 3 2 2" xfId="28691" xr:uid="{D4FDF345-0910-46BF-AF27-7B50521669D6}"/>
    <cellStyle name="Comma 7 5 3 3 3 2 2 2" xfId="59515" xr:uid="{395FB39A-FE59-416D-AF21-F7B547A33C2C}"/>
    <cellStyle name="Comma 7 5 3 3 3 2 3" xfId="44105" xr:uid="{F5FA1497-E000-4648-93D4-64924AF3AAA3}"/>
    <cellStyle name="Comma 7 5 3 3 3 3" xfId="20882" xr:uid="{E0C9B4C5-2C7A-42DB-A0AD-30CA53BD0B6C}"/>
    <cellStyle name="Comma 7 5 3 3 3 3 2" xfId="51706" xr:uid="{6AD2A4C4-B6C4-496C-9A77-9951AACDAB85}"/>
    <cellStyle name="Comma 7 5 3 3 3 4" xfId="36296" xr:uid="{A1AFC8FC-15CC-498D-91DB-95E52CD70E97}"/>
    <cellStyle name="Comma 7 5 3 3 4" xfId="9477" xr:uid="{67946233-2DAB-4A4B-8330-D1DCFD349BE8}"/>
    <cellStyle name="Comma 7 5 3 3 4 2" xfId="24888" xr:uid="{17D16FEB-E43D-49C8-9CFE-FA4A53095645}"/>
    <cellStyle name="Comma 7 5 3 3 4 2 2" xfId="55712" xr:uid="{38373196-1BED-4E93-A3BA-9122CE7960A7}"/>
    <cellStyle name="Comma 7 5 3 3 4 3" xfId="40302" xr:uid="{B4D79DC2-724E-4B74-9FA7-8670E7F0703C}"/>
    <cellStyle name="Comma 7 5 3 3 5" xfId="17079" xr:uid="{C611F209-683C-4802-B1FD-9B7CB2FA5CF1}"/>
    <cellStyle name="Comma 7 5 3 3 5 2" xfId="47903" xr:uid="{C223BB2D-27F7-48F6-B20A-C98103D89E0A}"/>
    <cellStyle name="Comma 7 5 3 3 6" xfId="32493" xr:uid="{685F0222-281B-4B80-A806-14A7476C8AD9}"/>
    <cellStyle name="Comma 7 5 3 4" xfId="2299" xr:uid="{04310DBD-3FC7-49AA-900D-68425DF64878}"/>
    <cellStyle name="Comma 7 5 3 4 2" xfId="6102" xr:uid="{CDDCC5B2-9E63-4D3D-A65C-D7ADCF131681}"/>
    <cellStyle name="Comma 7 5 3 4 2 2" xfId="13913" xr:uid="{13B7BDD0-C965-4C65-8421-4AE7EA7F689E}"/>
    <cellStyle name="Comma 7 5 3 4 2 2 2" xfId="29324" xr:uid="{8FC39BAA-C79C-447A-82C0-3E1B25ED149E}"/>
    <cellStyle name="Comma 7 5 3 4 2 2 2 2" xfId="60148" xr:uid="{943E460E-2259-4E80-B679-BD4AF22F553C}"/>
    <cellStyle name="Comma 7 5 3 4 2 2 3" xfId="44738" xr:uid="{AB504430-F0F1-404D-9E98-336B2EE51F43}"/>
    <cellStyle name="Comma 7 5 3 4 2 3" xfId="21515" xr:uid="{D9109E95-4962-42CC-BA64-2BF2B09DBBE2}"/>
    <cellStyle name="Comma 7 5 3 4 2 3 2" xfId="52339" xr:uid="{E52C3A3D-3661-424F-A0D9-D6AA03CACEA2}"/>
    <cellStyle name="Comma 7 5 3 4 2 4" xfId="36929" xr:uid="{7E0C2D42-2B93-4741-9A1D-E355F414E544}"/>
    <cellStyle name="Comma 7 5 3 4 3" xfId="10110" xr:uid="{067E4247-EBDE-4299-9C3E-917E50FAB745}"/>
    <cellStyle name="Comma 7 5 3 4 3 2" xfId="25521" xr:uid="{A56006FD-EC20-4475-B01F-002C2A7522A4}"/>
    <cellStyle name="Comma 7 5 3 4 3 2 2" xfId="56345" xr:uid="{55C99F3A-1EB3-40A9-9A90-EF271AC915EF}"/>
    <cellStyle name="Comma 7 5 3 4 3 3" xfId="40935" xr:uid="{F538A32D-F610-4CFE-A615-8078A6DA1229}"/>
    <cellStyle name="Comma 7 5 3 4 4" xfId="17712" xr:uid="{E53E2455-A1F1-43FF-B227-0B9A05C40B8E}"/>
    <cellStyle name="Comma 7 5 3 4 4 2" xfId="48536" xr:uid="{1DC00725-2F1C-4604-92F2-20684EDEE9A5}"/>
    <cellStyle name="Comma 7 5 3 4 5" xfId="33126" xr:uid="{F9791DA3-E6B4-459F-B624-3C12EEE7E070}"/>
    <cellStyle name="Comma 7 5 3 5" xfId="4203" xr:uid="{38262F18-B939-4937-AC7C-6E0913635971}"/>
    <cellStyle name="Comma 7 5 3 5 2" xfId="12014" xr:uid="{9CDD422F-CCCF-4800-BE2A-4F47FE5AD047}"/>
    <cellStyle name="Comma 7 5 3 5 2 2" xfId="27425" xr:uid="{89BBED97-11DC-46C2-B65E-16287FBA4A7D}"/>
    <cellStyle name="Comma 7 5 3 5 2 2 2" xfId="58249" xr:uid="{6D43C18B-24F8-46D1-AFDA-8F8986FA7D4D}"/>
    <cellStyle name="Comma 7 5 3 5 2 3" xfId="42839" xr:uid="{BDDE80C8-F4FE-4502-A9C8-2817DCF68D72}"/>
    <cellStyle name="Comma 7 5 3 5 3" xfId="19616" xr:uid="{94C5CF50-EC3B-465B-B6EC-F2DB3D3E6725}"/>
    <cellStyle name="Comma 7 5 3 5 3 2" xfId="50440" xr:uid="{8F8F2047-FFF7-4B00-9514-0514BEBD90E7}"/>
    <cellStyle name="Comma 7 5 3 5 4" xfId="35030" xr:uid="{F4A962C2-61D4-4EC1-94D4-D5280628FF56}"/>
    <cellStyle name="Comma 7 5 3 6" xfId="8211" xr:uid="{C8346170-7FE7-4DB0-8D8A-19A0D3CA82C7}"/>
    <cellStyle name="Comma 7 5 3 6 2" xfId="23622" xr:uid="{93F6DCC5-2C89-4477-A3D0-34FC2C7D14E4}"/>
    <cellStyle name="Comma 7 5 3 6 2 2" xfId="54446" xr:uid="{F0248EDF-362B-4E71-BAC4-230275876A4F}"/>
    <cellStyle name="Comma 7 5 3 6 3" xfId="39036" xr:uid="{3BE8B83F-32E8-416C-AB57-67EC1B4402B6}"/>
    <cellStyle name="Comma 7 5 3 7" xfId="15813" xr:uid="{93C9CCC0-93E0-40D6-98D6-0993545810CC}"/>
    <cellStyle name="Comma 7 5 3 7 2" xfId="46637" xr:uid="{717D2B66-98CD-491A-9DA4-A8B7FF835B4C}"/>
    <cellStyle name="Comma 7 5 3 8" xfId="31227" xr:uid="{0EB8E4C3-9D83-44B8-9E3D-80A1883AB81B}"/>
    <cellStyle name="Comma 7 5 4" xfId="820" xr:uid="{E39D84B5-AC64-4853-93F3-76857DE1F261}"/>
    <cellStyle name="Comma 7 5 4 2" xfId="2719" xr:uid="{4B62120A-41C2-4006-A387-CF838B575BA0}"/>
    <cellStyle name="Comma 7 5 4 2 2" xfId="6522" xr:uid="{9DC61CCE-53D8-497B-936D-47460C74ABBC}"/>
    <cellStyle name="Comma 7 5 4 2 2 2" xfId="14333" xr:uid="{78D40060-CFE2-4A87-B8DD-BAE333EE16C8}"/>
    <cellStyle name="Comma 7 5 4 2 2 2 2" xfId="29744" xr:uid="{F82327A6-2644-4EDC-B0C7-278C45B0B165}"/>
    <cellStyle name="Comma 7 5 4 2 2 2 2 2" xfId="60568" xr:uid="{657CAB3B-75E2-44BB-BAFC-66C2729DD2A2}"/>
    <cellStyle name="Comma 7 5 4 2 2 2 3" xfId="45158" xr:uid="{397B61EC-B873-468D-998C-96EB43AC66A9}"/>
    <cellStyle name="Comma 7 5 4 2 2 3" xfId="21935" xr:uid="{F0D7A1C5-D137-4C75-B59A-35CD789F1F8E}"/>
    <cellStyle name="Comma 7 5 4 2 2 3 2" xfId="52759" xr:uid="{C8B1A605-758A-4627-92A0-C3478BCFFF58}"/>
    <cellStyle name="Comma 7 5 4 2 2 4" xfId="37349" xr:uid="{BC2BE69F-3895-48E9-B6CF-829AF60A11CB}"/>
    <cellStyle name="Comma 7 5 4 2 3" xfId="10530" xr:uid="{0E7744AE-3DBB-480F-9231-120F749DB29F}"/>
    <cellStyle name="Comma 7 5 4 2 3 2" xfId="25941" xr:uid="{752C8B2D-B4E6-4714-97CF-64C93085EEC7}"/>
    <cellStyle name="Comma 7 5 4 2 3 2 2" xfId="56765" xr:uid="{E494C1D8-C0C3-4A54-AEBD-1C2807DFD296}"/>
    <cellStyle name="Comma 7 5 4 2 3 3" xfId="41355" xr:uid="{4C25DBDE-FC83-4C72-9552-8EDB4263892C}"/>
    <cellStyle name="Comma 7 5 4 2 4" xfId="18132" xr:uid="{44D6861C-6807-4FD7-89F1-7D689107C077}"/>
    <cellStyle name="Comma 7 5 4 2 4 2" xfId="48956" xr:uid="{BDF38D03-61A0-4264-AD13-B3AD397DC788}"/>
    <cellStyle name="Comma 7 5 4 2 5" xfId="33546" xr:uid="{FCF51D23-C01D-4D27-B821-C901A6642656}"/>
    <cellStyle name="Comma 7 5 4 3" xfId="4623" xr:uid="{452C2DAF-3A94-433F-B416-BF1FAF52453B}"/>
    <cellStyle name="Comma 7 5 4 3 2" xfId="12434" xr:uid="{14FF7A19-857B-44D1-8DBB-2B14F2B97D5E}"/>
    <cellStyle name="Comma 7 5 4 3 2 2" xfId="27845" xr:uid="{227691EE-1219-4E9E-A688-DA51E63F8F53}"/>
    <cellStyle name="Comma 7 5 4 3 2 2 2" xfId="58669" xr:uid="{53F2C834-FC1D-461C-9586-80CFC98ED446}"/>
    <cellStyle name="Comma 7 5 4 3 2 3" xfId="43259" xr:uid="{AED15EEA-7014-4AE7-BF89-326C7721D85E}"/>
    <cellStyle name="Comma 7 5 4 3 3" xfId="20036" xr:uid="{55830DEF-82D0-47BD-AE9A-7C7FC1A3B040}"/>
    <cellStyle name="Comma 7 5 4 3 3 2" xfId="50860" xr:uid="{8E16C409-D7BF-4D63-B789-B183CC2D274C}"/>
    <cellStyle name="Comma 7 5 4 3 4" xfId="35450" xr:uid="{0B9561E0-AEC6-465E-BDA2-AE32FB081368}"/>
    <cellStyle name="Comma 7 5 4 4" xfId="8631" xr:uid="{25CB3910-943D-4AF3-AA62-3085ED3D93A6}"/>
    <cellStyle name="Comma 7 5 4 4 2" xfId="24042" xr:uid="{426E4461-7C18-40CE-8F58-48F56631B805}"/>
    <cellStyle name="Comma 7 5 4 4 2 2" xfId="54866" xr:uid="{BE272FAE-93C6-4B43-8D5C-88CE6A2C40F7}"/>
    <cellStyle name="Comma 7 5 4 4 3" xfId="39456" xr:uid="{A687A72B-F1AB-4C5A-982D-64C3D3704A12}"/>
    <cellStyle name="Comma 7 5 4 5" xfId="16233" xr:uid="{C35B46C6-E95F-4943-AD75-95FCB60F5A7C}"/>
    <cellStyle name="Comma 7 5 4 5 2" xfId="47057" xr:uid="{341AE8FD-0862-40A1-A5C3-70EB92AE701A}"/>
    <cellStyle name="Comma 7 5 4 6" xfId="31647" xr:uid="{460ECF3B-F716-415C-9D6E-3A4275750A20}"/>
    <cellStyle name="Comma 7 5 5" xfId="1453" xr:uid="{7A240F5F-3906-4BE6-8F8E-CC4A02A6827E}"/>
    <cellStyle name="Comma 7 5 5 2" xfId="3352" xr:uid="{28F79DF3-1E54-41CC-BB57-92B40603EFAA}"/>
    <cellStyle name="Comma 7 5 5 2 2" xfId="7155" xr:uid="{38247500-8470-4E61-BDEE-65AC4FD09704}"/>
    <cellStyle name="Comma 7 5 5 2 2 2" xfId="14966" xr:uid="{4797ADF9-37EB-436E-87E6-22DE48D8B55F}"/>
    <cellStyle name="Comma 7 5 5 2 2 2 2" xfId="30377" xr:uid="{EFB723EA-6407-496D-A098-7D5878F22AE1}"/>
    <cellStyle name="Comma 7 5 5 2 2 2 2 2" xfId="61201" xr:uid="{1F0B01F2-6CBC-4E95-AAC6-9C1D9F9639A2}"/>
    <cellStyle name="Comma 7 5 5 2 2 2 3" xfId="45791" xr:uid="{9886332A-95BC-4A5B-8AEF-0A0A911EA6E1}"/>
    <cellStyle name="Comma 7 5 5 2 2 3" xfId="22568" xr:uid="{2C5C3965-A3D5-4928-82BD-8C4DA811F589}"/>
    <cellStyle name="Comma 7 5 5 2 2 3 2" xfId="53392" xr:uid="{82C8EBEF-357F-44F6-8974-B78247D72EA6}"/>
    <cellStyle name="Comma 7 5 5 2 2 4" xfId="37982" xr:uid="{4743FBB6-30EE-4330-9AF4-957B31814383}"/>
    <cellStyle name="Comma 7 5 5 2 3" xfId="11163" xr:uid="{571FB090-8C66-4DA6-A2EF-69820F1C3794}"/>
    <cellStyle name="Comma 7 5 5 2 3 2" xfId="26574" xr:uid="{BD6AAA3F-3587-4045-AF37-B8AE6CF686B6}"/>
    <cellStyle name="Comma 7 5 5 2 3 2 2" xfId="57398" xr:uid="{97126F60-691E-4152-8084-3F43E4020313}"/>
    <cellStyle name="Comma 7 5 5 2 3 3" xfId="41988" xr:uid="{8F8AD5D5-C90F-44BC-B645-96632CF6BAA9}"/>
    <cellStyle name="Comma 7 5 5 2 4" xfId="18765" xr:uid="{EE097B64-AF31-4CBB-BE64-AC9136485470}"/>
    <cellStyle name="Comma 7 5 5 2 4 2" xfId="49589" xr:uid="{A2B533C2-A013-4FFF-8E47-5C2F3B423580}"/>
    <cellStyle name="Comma 7 5 5 2 5" xfId="34179" xr:uid="{75623C4D-CF64-4F0A-B855-A42C1E7114B8}"/>
    <cellStyle name="Comma 7 5 5 3" xfId="5256" xr:uid="{4CDAF74A-041A-4362-982C-521423B5EE5D}"/>
    <cellStyle name="Comma 7 5 5 3 2" xfId="13067" xr:uid="{C0CD2706-7D97-4D7E-A47E-F3FAEA236001}"/>
    <cellStyle name="Comma 7 5 5 3 2 2" xfId="28478" xr:uid="{A7471BEB-F93C-4B54-BB34-3051696F61D1}"/>
    <cellStyle name="Comma 7 5 5 3 2 2 2" xfId="59302" xr:uid="{3FD7737C-9DF1-4C86-AABB-2830F1042A41}"/>
    <cellStyle name="Comma 7 5 5 3 2 3" xfId="43892" xr:uid="{E0D424CD-BC76-44D8-B6C0-95247269183D}"/>
    <cellStyle name="Comma 7 5 5 3 3" xfId="20669" xr:uid="{545340C1-706F-4628-BBEC-D90DE44B22B0}"/>
    <cellStyle name="Comma 7 5 5 3 3 2" xfId="51493" xr:uid="{948BAC0F-AE75-4182-AF2A-7C1F440E9758}"/>
    <cellStyle name="Comma 7 5 5 3 4" xfId="36083" xr:uid="{EF2D542F-8042-4D97-A0EB-EF3C8626FD62}"/>
    <cellStyle name="Comma 7 5 5 4" xfId="9264" xr:uid="{37A06072-559F-4535-8C68-3B17E946DE4B}"/>
    <cellStyle name="Comma 7 5 5 4 2" xfId="24675" xr:uid="{C17244AC-236C-442C-AB73-0E997550BA45}"/>
    <cellStyle name="Comma 7 5 5 4 2 2" xfId="55499" xr:uid="{C7048E5C-A7EE-4A8E-98C8-9EC367DA1F44}"/>
    <cellStyle name="Comma 7 5 5 4 3" xfId="40089" xr:uid="{81E75DB8-2B07-4092-B170-F7EB833EB463}"/>
    <cellStyle name="Comma 7 5 5 5" xfId="16866" xr:uid="{BB0F4AA0-786A-4E7D-9BBA-611A1800D252}"/>
    <cellStyle name="Comma 7 5 5 5 2" xfId="47690" xr:uid="{5E6646A5-C7C2-47C1-A602-C74A9F531338}"/>
    <cellStyle name="Comma 7 5 5 6" xfId="32280" xr:uid="{90AFF80F-ED9B-4AD7-BB17-7105C3F35A2C}"/>
    <cellStyle name="Comma 7 5 6" xfId="2086" xr:uid="{C086EB07-C257-4EB6-BC27-10D3BA357DF7}"/>
    <cellStyle name="Comma 7 5 6 2" xfId="5889" xr:uid="{69937F4F-2EE0-4D1E-A10C-6F6C00344781}"/>
    <cellStyle name="Comma 7 5 6 2 2" xfId="13700" xr:uid="{F3E086C6-A75C-43A4-9AC1-207A88A97CEE}"/>
    <cellStyle name="Comma 7 5 6 2 2 2" xfId="29111" xr:uid="{E0170088-42D3-4A0E-8B8F-5DB7A294E8A1}"/>
    <cellStyle name="Comma 7 5 6 2 2 2 2" xfId="59935" xr:uid="{EE7AB602-94B7-4E75-B66B-23811E7B3C7D}"/>
    <cellStyle name="Comma 7 5 6 2 2 3" xfId="44525" xr:uid="{850A65F2-CAA4-439A-B6CC-3C349CEA8B27}"/>
    <cellStyle name="Comma 7 5 6 2 3" xfId="21302" xr:uid="{531913B8-9BFD-446F-89A3-249C7649F5BB}"/>
    <cellStyle name="Comma 7 5 6 2 3 2" xfId="52126" xr:uid="{B86AC68C-77EE-4341-B7DE-94DB0F762096}"/>
    <cellStyle name="Comma 7 5 6 2 4" xfId="36716" xr:uid="{62A0BB90-5669-4BD7-8F7F-D534188F2CBD}"/>
    <cellStyle name="Comma 7 5 6 3" xfId="9897" xr:uid="{3D9C1FC9-056E-4096-A642-0D689EFCC117}"/>
    <cellStyle name="Comma 7 5 6 3 2" xfId="25308" xr:uid="{DCC5E63F-67F4-4BA2-87A1-A50C6A450AE7}"/>
    <cellStyle name="Comma 7 5 6 3 2 2" xfId="56132" xr:uid="{AD724056-1B12-4670-A74F-4FF82364C446}"/>
    <cellStyle name="Comma 7 5 6 3 3" xfId="40722" xr:uid="{6520CC85-EF85-4758-ADF4-3EF1BB77706B}"/>
    <cellStyle name="Comma 7 5 6 4" xfId="17499" xr:uid="{317D2D43-1369-44D1-896E-68C49510B691}"/>
    <cellStyle name="Comma 7 5 6 4 2" xfId="48323" xr:uid="{5E0F32D4-EE21-407B-B324-CD260BD65BA7}"/>
    <cellStyle name="Comma 7 5 6 5" xfId="32913" xr:uid="{36044A69-B045-4916-ACC3-02ADF3319EFB}"/>
    <cellStyle name="Comma 7 5 7" xfId="3990" xr:uid="{0F8D74F7-3223-4B53-8D2B-F7A450CCFEC7}"/>
    <cellStyle name="Comma 7 5 7 2" xfId="11801" xr:uid="{4009107C-507D-4B24-BAA1-C2E0AE5F4BAF}"/>
    <cellStyle name="Comma 7 5 7 2 2" xfId="27212" xr:uid="{2921E8C3-8325-4C31-AA1E-74BC845BDBD7}"/>
    <cellStyle name="Comma 7 5 7 2 2 2" xfId="58036" xr:uid="{A336BC31-9539-45A9-9D5F-343517737832}"/>
    <cellStyle name="Comma 7 5 7 2 3" xfId="42626" xr:uid="{420CFB71-D228-46C2-BB93-D7B8CE1BF203}"/>
    <cellStyle name="Comma 7 5 7 3" xfId="19403" xr:uid="{19FB462A-D0F4-482D-A241-E9FC62B8FA06}"/>
    <cellStyle name="Comma 7 5 7 3 2" xfId="50227" xr:uid="{843635B0-D46B-43B9-8950-8403264145C0}"/>
    <cellStyle name="Comma 7 5 7 4" xfId="34817" xr:uid="{70F3E1EB-7BC4-4916-96CE-0E0D6F163D71}"/>
    <cellStyle name="Comma 7 5 8" xfId="7998" xr:uid="{D439E471-0DE3-4CBD-BA87-0C47926919CD}"/>
    <cellStyle name="Comma 7 5 8 2" xfId="23409" xr:uid="{FDAEB741-2FB7-4C14-8F45-3BA5F17C7976}"/>
    <cellStyle name="Comma 7 5 8 2 2" xfId="54233" xr:uid="{0D380EA8-8FBD-4D0D-A2D6-9C549130E01F}"/>
    <cellStyle name="Comma 7 5 8 3" xfId="38823" xr:uid="{073D3466-ED9D-4D86-A490-F5BC3AAFE5CD}"/>
    <cellStyle name="Comma 7 5 9" xfId="7789" xr:uid="{58B5637F-9ADF-4AC4-A092-11817A58FEE2}"/>
    <cellStyle name="Comma 7 5 9 2" xfId="23200" xr:uid="{C5BDB1EE-6703-4491-B440-79C22013AB42}"/>
    <cellStyle name="Comma 7 5 9 2 2" xfId="54024" xr:uid="{9DC0DDB1-236C-4A84-B065-FA996001FAC0}"/>
    <cellStyle name="Comma 7 5 9 3" xfId="38614" xr:uid="{28F2FE7D-1986-40B8-ACE3-20019AAC5616}"/>
    <cellStyle name="Comma 7 6" xfId="564" xr:uid="{8FA22341-6C30-4788-8EA6-7FC84E693F31}"/>
    <cellStyle name="Comma 7 6 2" xfId="1197" xr:uid="{26C5C027-E0F3-48DD-9D1F-DD89ABFB3451}"/>
    <cellStyle name="Comma 7 6 2 2" xfId="3096" xr:uid="{C30D86EF-5282-4E58-9CDC-CD5E46B70A6E}"/>
    <cellStyle name="Comma 7 6 2 2 2" xfId="6899" xr:uid="{A9EF80B9-C938-41AB-AC89-3E605F290A83}"/>
    <cellStyle name="Comma 7 6 2 2 2 2" xfId="14710" xr:uid="{28575BE7-1994-48BC-8225-7A15AD913DF7}"/>
    <cellStyle name="Comma 7 6 2 2 2 2 2" xfId="30121" xr:uid="{DCF137FD-F5F9-461F-92CA-2D08DE90D2AB}"/>
    <cellStyle name="Comma 7 6 2 2 2 2 2 2" xfId="60945" xr:uid="{6B36148D-41D4-4B0F-A3DD-2A20F7A75060}"/>
    <cellStyle name="Comma 7 6 2 2 2 2 3" xfId="45535" xr:uid="{98C4B865-F9BE-4960-A398-CF15CCF1A348}"/>
    <cellStyle name="Comma 7 6 2 2 2 3" xfId="22312" xr:uid="{BEF7EEFB-95AC-46B1-90B1-BF423853B3EE}"/>
    <cellStyle name="Comma 7 6 2 2 2 3 2" xfId="53136" xr:uid="{7C079C7F-6E72-46C1-942E-133DCF9DA88C}"/>
    <cellStyle name="Comma 7 6 2 2 2 4" xfId="37726" xr:uid="{F2B13385-9D9D-4697-893E-3671395E5FBC}"/>
    <cellStyle name="Comma 7 6 2 2 3" xfId="10907" xr:uid="{224F1398-FE92-4E5B-ABB1-26F3E11B97E8}"/>
    <cellStyle name="Comma 7 6 2 2 3 2" xfId="26318" xr:uid="{2E50767C-E2DC-45FC-92BC-A53A20D2E0A6}"/>
    <cellStyle name="Comma 7 6 2 2 3 2 2" xfId="57142" xr:uid="{B5662B47-1DB0-4953-809A-842EC17770E7}"/>
    <cellStyle name="Comma 7 6 2 2 3 3" xfId="41732" xr:uid="{DA8E9F6F-27FF-49C1-A047-3314DE6D5652}"/>
    <cellStyle name="Comma 7 6 2 2 4" xfId="18509" xr:uid="{2070CC1F-2741-4B4E-AE18-432C138E0A5F}"/>
    <cellStyle name="Comma 7 6 2 2 4 2" xfId="49333" xr:uid="{1F056E30-84CF-4841-8867-AC07F32E0123}"/>
    <cellStyle name="Comma 7 6 2 2 5" xfId="33923" xr:uid="{0AAD810E-A3AA-4859-BFEA-AE0B41DB454F}"/>
    <cellStyle name="Comma 7 6 2 3" xfId="5000" xr:uid="{E3B07BC7-32B2-4D59-B994-E165162D67B5}"/>
    <cellStyle name="Comma 7 6 2 3 2" xfId="12811" xr:uid="{56BA2A6D-BD91-455D-B0B0-BC5FDBB32662}"/>
    <cellStyle name="Comma 7 6 2 3 2 2" xfId="28222" xr:uid="{A1DE3E4D-5402-485F-AF4B-9CFC2B791108}"/>
    <cellStyle name="Comma 7 6 2 3 2 2 2" xfId="59046" xr:uid="{7BE56E17-788E-4ECB-A31F-F1BFAC090D77}"/>
    <cellStyle name="Comma 7 6 2 3 2 3" xfId="43636" xr:uid="{691DB078-75A3-418F-B6AF-B1C152091332}"/>
    <cellStyle name="Comma 7 6 2 3 3" xfId="20413" xr:uid="{1F605E64-4F8D-4E60-B5EC-3E9E60108073}"/>
    <cellStyle name="Comma 7 6 2 3 3 2" xfId="51237" xr:uid="{70AB0A08-A7FE-4E15-BA71-B26D082BCBF4}"/>
    <cellStyle name="Comma 7 6 2 3 4" xfId="35827" xr:uid="{F28A55A0-1CC0-43E9-A22F-1C0F6E895F7D}"/>
    <cellStyle name="Comma 7 6 2 4" xfId="9008" xr:uid="{F2FA818A-BBEB-4C90-8A20-802C004D36E5}"/>
    <cellStyle name="Comma 7 6 2 4 2" xfId="24419" xr:uid="{90F43130-8CF0-4469-B3EC-EA5225E9ACE3}"/>
    <cellStyle name="Comma 7 6 2 4 2 2" xfId="55243" xr:uid="{8C576578-39B2-46C0-B7C4-7D3EBCE9B73C}"/>
    <cellStyle name="Comma 7 6 2 4 3" xfId="39833" xr:uid="{42401FB6-D9A1-4B19-8EA5-9244B6F98FD6}"/>
    <cellStyle name="Comma 7 6 2 5" xfId="16610" xr:uid="{7075D624-6B5E-42A6-9E39-0A58AA5F6F0B}"/>
    <cellStyle name="Comma 7 6 2 5 2" xfId="47434" xr:uid="{475C3332-1DC1-46A7-B7FE-DF5C899B962D}"/>
    <cellStyle name="Comma 7 6 2 6" xfId="32024" xr:uid="{ECCFFA28-C26B-48E5-A3CE-7AB8EB7D704F}"/>
    <cellStyle name="Comma 7 6 3" xfId="1830" xr:uid="{B320C528-1A21-4331-A8C2-D26EA757F904}"/>
    <cellStyle name="Comma 7 6 3 2" xfId="3729" xr:uid="{60565D8C-D2F5-4EDC-B575-9931664A7F3F}"/>
    <cellStyle name="Comma 7 6 3 2 2" xfId="7532" xr:uid="{E842A6F1-93A1-4AAE-9D75-648E7330A73B}"/>
    <cellStyle name="Comma 7 6 3 2 2 2" xfId="15343" xr:uid="{0F7542A9-EA79-4F15-B07C-A7EC38573A0C}"/>
    <cellStyle name="Comma 7 6 3 2 2 2 2" xfId="30754" xr:uid="{D94F3D69-E236-416D-8377-2AC2402F8DD3}"/>
    <cellStyle name="Comma 7 6 3 2 2 2 2 2" xfId="61578" xr:uid="{EA278794-44BB-4A31-B0AA-7B41888D879D}"/>
    <cellStyle name="Comma 7 6 3 2 2 2 3" xfId="46168" xr:uid="{4A0F0F31-14A9-4671-B885-80EABD2B2559}"/>
    <cellStyle name="Comma 7 6 3 2 2 3" xfId="22945" xr:uid="{1B9E11F8-9C6C-40DB-AFD8-0D90BBA254F4}"/>
    <cellStyle name="Comma 7 6 3 2 2 3 2" xfId="53769" xr:uid="{641C0F70-A69B-4746-9CAA-37BD8BD23345}"/>
    <cellStyle name="Comma 7 6 3 2 2 4" xfId="38359" xr:uid="{04880BDC-04BA-4347-B3A0-4B03F4D7D263}"/>
    <cellStyle name="Comma 7 6 3 2 3" xfId="11540" xr:uid="{E2DE80BC-EF26-4DD8-ACE6-1F2AACD5C181}"/>
    <cellStyle name="Comma 7 6 3 2 3 2" xfId="26951" xr:uid="{4B160BAE-4050-4BC4-B1DA-C989B43D2F81}"/>
    <cellStyle name="Comma 7 6 3 2 3 2 2" xfId="57775" xr:uid="{BA55350C-743F-4630-869D-4EADD2EC91C4}"/>
    <cellStyle name="Comma 7 6 3 2 3 3" xfId="42365" xr:uid="{781EA65C-1CE8-4C67-A10F-E1CCBE3FDB22}"/>
    <cellStyle name="Comma 7 6 3 2 4" xfId="19142" xr:uid="{2CE811A4-436C-42DE-BDBB-7D83CF34251B}"/>
    <cellStyle name="Comma 7 6 3 2 4 2" xfId="49966" xr:uid="{C823ACEB-20DC-478D-A0E4-D9C28532E6BF}"/>
    <cellStyle name="Comma 7 6 3 2 5" xfId="34556" xr:uid="{A5413EFF-859C-42C7-A64C-155AC73C54B0}"/>
    <cellStyle name="Comma 7 6 3 3" xfId="5633" xr:uid="{FDBED2F1-00E8-43A7-AD1F-97B1E0E0AE1B}"/>
    <cellStyle name="Comma 7 6 3 3 2" xfId="13444" xr:uid="{CEE53C45-F295-4FEE-8371-97B12380065D}"/>
    <cellStyle name="Comma 7 6 3 3 2 2" xfId="28855" xr:uid="{23E43B64-9F8D-4179-AC58-4535CFB0CB77}"/>
    <cellStyle name="Comma 7 6 3 3 2 2 2" xfId="59679" xr:uid="{AEB86699-2D18-445A-B9F7-390C0F5FD9F6}"/>
    <cellStyle name="Comma 7 6 3 3 2 3" xfId="44269" xr:uid="{7DD9ECCB-5456-4265-8508-9644CA02B69B}"/>
    <cellStyle name="Comma 7 6 3 3 3" xfId="21046" xr:uid="{57C01020-0439-4A01-A0F8-C50EC3E81CE7}"/>
    <cellStyle name="Comma 7 6 3 3 3 2" xfId="51870" xr:uid="{649FD7A1-BD12-42A8-B0C8-74A5C9D1967F}"/>
    <cellStyle name="Comma 7 6 3 3 4" xfId="36460" xr:uid="{0D576E08-6402-41EC-8A47-937B57442104}"/>
    <cellStyle name="Comma 7 6 3 4" xfId="9641" xr:uid="{4DD86058-DFA0-4B9D-9609-67904BCFC7F9}"/>
    <cellStyle name="Comma 7 6 3 4 2" xfId="25052" xr:uid="{11B0FC56-D892-4BAB-A34E-68E8EB4A3EE1}"/>
    <cellStyle name="Comma 7 6 3 4 2 2" xfId="55876" xr:uid="{49219F79-5F35-4089-9A48-C344D392DCC4}"/>
    <cellStyle name="Comma 7 6 3 4 3" xfId="40466" xr:uid="{20DBF5A4-3896-4EB5-81C8-22A31B838494}"/>
    <cellStyle name="Comma 7 6 3 5" xfId="17243" xr:uid="{FBD0BC41-F3BA-4774-9B6E-B4B8CD8CDC6B}"/>
    <cellStyle name="Comma 7 6 3 5 2" xfId="48067" xr:uid="{C7CC4E53-CEC5-4DA7-87C6-6A3485E07AA2}"/>
    <cellStyle name="Comma 7 6 3 6" xfId="32657" xr:uid="{717AB0B3-7592-4E7C-B0E3-5A1836EF845E}"/>
    <cellStyle name="Comma 7 6 4" xfId="2463" xr:uid="{5B6786AC-1696-49E2-843A-59AA0C7142AE}"/>
    <cellStyle name="Comma 7 6 4 2" xfId="6266" xr:uid="{C7B69E79-77E1-4E1F-B097-9DEC266AA6C2}"/>
    <cellStyle name="Comma 7 6 4 2 2" xfId="14077" xr:uid="{69CA649B-EFAD-4F22-8049-5FDF1D1E58A1}"/>
    <cellStyle name="Comma 7 6 4 2 2 2" xfId="29488" xr:uid="{7B72673D-8E32-44AE-8DAD-1D1B9B0D87AC}"/>
    <cellStyle name="Comma 7 6 4 2 2 2 2" xfId="60312" xr:uid="{899A37EA-A46C-4430-B8B5-263A6B39CF48}"/>
    <cellStyle name="Comma 7 6 4 2 2 3" xfId="44902" xr:uid="{9A8F0FDA-5072-4A1A-A59B-43F249A6C784}"/>
    <cellStyle name="Comma 7 6 4 2 3" xfId="21679" xr:uid="{3A6D0572-BCDF-45C4-9729-45EE1009103B}"/>
    <cellStyle name="Comma 7 6 4 2 3 2" xfId="52503" xr:uid="{D5B5E398-DB65-464A-BA68-E15DE31BE474}"/>
    <cellStyle name="Comma 7 6 4 2 4" xfId="37093" xr:uid="{81B42809-FA3F-4AE5-BB50-07459C4066B8}"/>
    <cellStyle name="Comma 7 6 4 3" xfId="10274" xr:uid="{20193B22-616E-4D49-8BAD-135D27A21A38}"/>
    <cellStyle name="Comma 7 6 4 3 2" xfId="25685" xr:uid="{2B0117ED-8C8E-48C3-8A19-AA6D75179B47}"/>
    <cellStyle name="Comma 7 6 4 3 2 2" xfId="56509" xr:uid="{B2F1D3CA-9041-4FA2-96F9-006428339F6E}"/>
    <cellStyle name="Comma 7 6 4 3 3" xfId="41099" xr:uid="{E3696965-D427-4185-95C9-0D5CF71138BA}"/>
    <cellStyle name="Comma 7 6 4 4" xfId="17876" xr:uid="{90120CD8-ED1E-4B8C-B5E6-4B3B3CF87D51}"/>
    <cellStyle name="Comma 7 6 4 4 2" xfId="48700" xr:uid="{4F98E886-FF48-4BB8-B3DF-D276735DE799}"/>
    <cellStyle name="Comma 7 6 4 5" xfId="33290" xr:uid="{4D8D4495-7881-4DF8-BFAE-36A26FA1CB7D}"/>
    <cellStyle name="Comma 7 6 5" xfId="4367" xr:uid="{DF3ADFF5-FD9A-43C5-9A2D-C87D8B3543C5}"/>
    <cellStyle name="Comma 7 6 5 2" xfId="12178" xr:uid="{C184359C-25A5-4A6D-B5C7-58D3ECC9F558}"/>
    <cellStyle name="Comma 7 6 5 2 2" xfId="27589" xr:uid="{D835C902-1A10-4050-B543-287FDE96D20F}"/>
    <cellStyle name="Comma 7 6 5 2 2 2" xfId="58413" xr:uid="{8410B096-2955-41D9-ADF4-4C93C0188472}"/>
    <cellStyle name="Comma 7 6 5 2 3" xfId="43003" xr:uid="{9FFB7DD9-6941-4FE4-AA66-351C38A1432A}"/>
    <cellStyle name="Comma 7 6 5 3" xfId="19780" xr:uid="{FAF37961-C16C-4676-99F0-2745CABB4C1D}"/>
    <cellStyle name="Comma 7 6 5 3 2" xfId="50604" xr:uid="{11BB087C-BB4B-4703-A2DF-446DB05CA396}"/>
    <cellStyle name="Comma 7 6 5 4" xfId="35194" xr:uid="{D22CDB45-B25E-4A67-B5FD-9A4C981C4BB5}"/>
    <cellStyle name="Comma 7 6 6" xfId="8375" xr:uid="{2EF6473F-3E56-410C-B16D-041C517662F8}"/>
    <cellStyle name="Comma 7 6 6 2" xfId="23786" xr:uid="{3FA3C3D2-2B22-4904-829C-B1A46BF83B61}"/>
    <cellStyle name="Comma 7 6 6 2 2" xfId="54610" xr:uid="{99869253-BFEA-4A3B-A7FC-22DA3F49A236}"/>
    <cellStyle name="Comma 7 6 6 3" xfId="39200" xr:uid="{A6C057ED-B256-4416-8AC9-13101619EB48}"/>
    <cellStyle name="Comma 7 6 7" xfId="15977" xr:uid="{2C201516-1E83-4B95-828E-59116273EC1D}"/>
    <cellStyle name="Comma 7 6 7 2" xfId="46801" xr:uid="{79A4B775-D317-4EF1-B7FB-3AEA4A6ABF44}"/>
    <cellStyle name="Comma 7 6 8" xfId="31391" xr:uid="{B2147F11-C2DD-4DA9-99CC-D606E1B5328B}"/>
    <cellStyle name="Comma 7 7" xfId="355" xr:uid="{76E47FED-BAD1-45D0-9D50-BDB194CAC41C}"/>
    <cellStyle name="Comma 7 7 2" xfId="988" xr:uid="{7F5E909C-66C9-4864-8080-DA737BD34084}"/>
    <cellStyle name="Comma 7 7 2 2" xfId="2887" xr:uid="{FEBF8739-4A46-40CD-8EB4-E41248283D30}"/>
    <cellStyle name="Comma 7 7 2 2 2" xfId="6690" xr:uid="{2F480C42-A095-49AB-B98D-B7CF51D24EE1}"/>
    <cellStyle name="Comma 7 7 2 2 2 2" xfId="14501" xr:uid="{5321A1CC-3EE9-46CD-ABE1-BCF42122E307}"/>
    <cellStyle name="Comma 7 7 2 2 2 2 2" xfId="29912" xr:uid="{C703A62D-DEAA-4AF9-BCA5-006DA194C688}"/>
    <cellStyle name="Comma 7 7 2 2 2 2 2 2" xfId="60736" xr:uid="{0D6BB3E9-5826-4434-ADD3-DADD283429C8}"/>
    <cellStyle name="Comma 7 7 2 2 2 2 3" xfId="45326" xr:uid="{F77B4E0D-E674-4E99-8B1E-A19DD969A034}"/>
    <cellStyle name="Comma 7 7 2 2 2 3" xfId="22103" xr:uid="{57B2F429-7FC8-4E3C-9597-872035315EEA}"/>
    <cellStyle name="Comma 7 7 2 2 2 3 2" xfId="52927" xr:uid="{C1423534-797A-467E-8A44-DB8B728F4C54}"/>
    <cellStyle name="Comma 7 7 2 2 2 4" xfId="37517" xr:uid="{C7EA42B4-9534-4398-B0B8-C08126DF021E}"/>
    <cellStyle name="Comma 7 7 2 2 3" xfId="10698" xr:uid="{42EB5D29-748D-413D-8B1C-892FCFED6517}"/>
    <cellStyle name="Comma 7 7 2 2 3 2" xfId="26109" xr:uid="{C983A2B6-1F55-4D13-92CC-560E3445CEC5}"/>
    <cellStyle name="Comma 7 7 2 2 3 2 2" xfId="56933" xr:uid="{17EBD542-9F38-465F-A655-64C011F48712}"/>
    <cellStyle name="Comma 7 7 2 2 3 3" xfId="41523" xr:uid="{AD39833B-2210-4955-BC44-55C783800B5E}"/>
    <cellStyle name="Comma 7 7 2 2 4" xfId="18300" xr:uid="{3E7C1592-0764-448E-81E2-6C36286F277B}"/>
    <cellStyle name="Comma 7 7 2 2 4 2" xfId="49124" xr:uid="{46AB5347-45D6-433D-848B-6F4C6928F840}"/>
    <cellStyle name="Comma 7 7 2 2 5" xfId="33714" xr:uid="{7BF6759D-E2FD-4946-BDBD-07E766D2A3E7}"/>
    <cellStyle name="Comma 7 7 2 3" xfId="4791" xr:uid="{739A0415-DCD6-4380-9E1B-9A15D3425F85}"/>
    <cellStyle name="Comma 7 7 2 3 2" xfId="12602" xr:uid="{CBE90402-B5F6-45CD-9B70-9D097A71E18F}"/>
    <cellStyle name="Comma 7 7 2 3 2 2" xfId="28013" xr:uid="{A3C52794-9086-4FF4-9740-C9C3CCDACB6D}"/>
    <cellStyle name="Comma 7 7 2 3 2 2 2" xfId="58837" xr:uid="{35E5BBD1-20CD-4F40-A634-5AFDA89A7573}"/>
    <cellStyle name="Comma 7 7 2 3 2 3" xfId="43427" xr:uid="{40B3508D-A074-4A6A-AC71-5283F9CD50DF}"/>
    <cellStyle name="Comma 7 7 2 3 3" xfId="20204" xr:uid="{0DE779B7-3A55-439B-85DB-624D2F7D98C3}"/>
    <cellStyle name="Comma 7 7 2 3 3 2" xfId="51028" xr:uid="{2A74BE64-95FA-4BF4-ABF8-88F7BBC4CB83}"/>
    <cellStyle name="Comma 7 7 2 3 4" xfId="35618" xr:uid="{A507102F-736D-43D9-AC68-2D863E268E24}"/>
    <cellStyle name="Comma 7 7 2 4" xfId="8799" xr:uid="{5EA1D874-793D-4F9B-B0FE-8417C24D0F53}"/>
    <cellStyle name="Comma 7 7 2 4 2" xfId="24210" xr:uid="{D60FA26A-BE76-40C1-BE55-3B007FA35F98}"/>
    <cellStyle name="Comma 7 7 2 4 2 2" xfId="55034" xr:uid="{0CD1556D-E603-4F6D-BF12-AAF1CBF06662}"/>
    <cellStyle name="Comma 7 7 2 4 3" xfId="39624" xr:uid="{5D0C0202-6C76-492E-92FF-51464138D2A4}"/>
    <cellStyle name="Comma 7 7 2 5" xfId="16401" xr:uid="{FDD946FD-E15B-49D8-9F6A-04919FEE084A}"/>
    <cellStyle name="Comma 7 7 2 5 2" xfId="47225" xr:uid="{64379F2D-6BC8-44D2-854D-B71BAE0DB518}"/>
    <cellStyle name="Comma 7 7 2 6" xfId="31815" xr:uid="{E5AEE728-8231-4AF3-9E02-B7C3E78C90F5}"/>
    <cellStyle name="Comma 7 7 3" xfId="1621" xr:uid="{2AEB3977-2045-4F6F-A891-5B08860F8AF6}"/>
    <cellStyle name="Comma 7 7 3 2" xfId="3520" xr:uid="{6C57F566-AB7A-4670-87AD-EFC4E89DF2DB}"/>
    <cellStyle name="Comma 7 7 3 2 2" xfId="7323" xr:uid="{570444AE-885E-4151-B533-E5A5123D8802}"/>
    <cellStyle name="Comma 7 7 3 2 2 2" xfId="15134" xr:uid="{DEB32BC1-5BC9-4CB5-BD15-56C29C564C59}"/>
    <cellStyle name="Comma 7 7 3 2 2 2 2" xfId="30545" xr:uid="{54B0B657-4160-416E-A55A-199BCC53E952}"/>
    <cellStyle name="Comma 7 7 3 2 2 2 2 2" xfId="61369" xr:uid="{339EF5DA-1191-4D02-AD51-E1E188F8E532}"/>
    <cellStyle name="Comma 7 7 3 2 2 2 3" xfId="45959" xr:uid="{DBC512F3-CF80-44DC-A369-D701A1F9D196}"/>
    <cellStyle name="Comma 7 7 3 2 2 3" xfId="22736" xr:uid="{C92BB884-F71F-4543-AAA6-FFE5D6C4D4A8}"/>
    <cellStyle name="Comma 7 7 3 2 2 3 2" xfId="53560" xr:uid="{5E69AAD9-3FD6-4F10-A29E-8A5092E25418}"/>
    <cellStyle name="Comma 7 7 3 2 2 4" xfId="38150" xr:uid="{806532D9-3C5F-4C0C-963A-EF5E1ED88E60}"/>
    <cellStyle name="Comma 7 7 3 2 3" xfId="11331" xr:uid="{87A75D23-DCB8-49C6-A3EA-414F9A98F1CB}"/>
    <cellStyle name="Comma 7 7 3 2 3 2" xfId="26742" xr:uid="{7C00E76C-23FD-4894-827F-2F8140274735}"/>
    <cellStyle name="Comma 7 7 3 2 3 2 2" xfId="57566" xr:uid="{04321453-3951-49C7-8BB0-DEC003AE126B}"/>
    <cellStyle name="Comma 7 7 3 2 3 3" xfId="42156" xr:uid="{4F459599-E150-4633-967C-053A123C7585}"/>
    <cellStyle name="Comma 7 7 3 2 4" xfId="18933" xr:uid="{07C713A6-8D10-409A-8DEF-96DB4F375880}"/>
    <cellStyle name="Comma 7 7 3 2 4 2" xfId="49757" xr:uid="{7A8DC589-9039-4D4E-A0E6-3970374CB15A}"/>
    <cellStyle name="Comma 7 7 3 2 5" xfId="34347" xr:uid="{0B8141AD-BF45-4826-B046-0F5171730F87}"/>
    <cellStyle name="Comma 7 7 3 3" xfId="5424" xr:uid="{75F0905A-452E-46CE-9B8E-465EB2FF5D17}"/>
    <cellStyle name="Comma 7 7 3 3 2" xfId="13235" xr:uid="{C048639F-D783-4A8A-B899-E3A9E27FBD9A}"/>
    <cellStyle name="Comma 7 7 3 3 2 2" xfId="28646" xr:uid="{659B5B8E-7437-4471-87D7-5603361D1138}"/>
    <cellStyle name="Comma 7 7 3 3 2 2 2" xfId="59470" xr:uid="{08053E83-09FA-4FAA-A634-8190C10A7FCE}"/>
    <cellStyle name="Comma 7 7 3 3 2 3" xfId="44060" xr:uid="{70B4F4E3-4DB4-4F44-B8BF-0375A1FC397F}"/>
    <cellStyle name="Comma 7 7 3 3 3" xfId="20837" xr:uid="{5B97C9B1-43B4-44DD-966B-7CB5FB561714}"/>
    <cellStyle name="Comma 7 7 3 3 3 2" xfId="51661" xr:uid="{689C26B6-B63C-4DC9-8ABC-1023195EDA65}"/>
    <cellStyle name="Comma 7 7 3 3 4" xfId="36251" xr:uid="{051F4853-4FAE-4247-A05A-E7C6D78F4A32}"/>
    <cellStyle name="Comma 7 7 3 4" xfId="9432" xr:uid="{4814F3B7-AB3A-415D-A47A-4F396DA3B82D}"/>
    <cellStyle name="Comma 7 7 3 4 2" xfId="24843" xr:uid="{3F1BC80C-C45F-4572-B8CE-77389E84DF64}"/>
    <cellStyle name="Comma 7 7 3 4 2 2" xfId="55667" xr:uid="{5CC40640-0251-4D2F-82D9-230D667ADB46}"/>
    <cellStyle name="Comma 7 7 3 4 3" xfId="40257" xr:uid="{EF203F37-702C-4E8A-87F8-0E4F64834817}"/>
    <cellStyle name="Comma 7 7 3 5" xfId="17034" xr:uid="{5E29501A-6C50-4C34-8B0B-7041B876C5A9}"/>
    <cellStyle name="Comma 7 7 3 5 2" xfId="47858" xr:uid="{AF17A1E2-711B-4B9F-969A-32576BC47005}"/>
    <cellStyle name="Comma 7 7 3 6" xfId="32448" xr:uid="{8A1D4EFF-3836-4C1E-8875-9D52ED4DAB02}"/>
    <cellStyle name="Comma 7 7 4" xfId="2254" xr:uid="{DDD35A36-1B07-4CF5-8872-E99117F101EB}"/>
    <cellStyle name="Comma 7 7 4 2" xfId="6057" xr:uid="{9C19558F-D701-4727-81E8-FB14C0C27D9C}"/>
    <cellStyle name="Comma 7 7 4 2 2" xfId="13868" xr:uid="{6874BFB2-8F2F-4182-AC20-0E9E0FA91CC5}"/>
    <cellStyle name="Comma 7 7 4 2 2 2" xfId="29279" xr:uid="{A11C8329-8E29-496C-B020-95D993F8F907}"/>
    <cellStyle name="Comma 7 7 4 2 2 2 2" xfId="60103" xr:uid="{ED42CF90-4659-49C8-A208-4E0DCE2FE8D7}"/>
    <cellStyle name="Comma 7 7 4 2 2 3" xfId="44693" xr:uid="{07272A38-B650-43E0-B85E-91EACB7337C9}"/>
    <cellStyle name="Comma 7 7 4 2 3" xfId="21470" xr:uid="{6C0C9B86-6B57-4CBC-8692-42913251BE91}"/>
    <cellStyle name="Comma 7 7 4 2 3 2" xfId="52294" xr:uid="{22E36693-4DFA-4CE8-A954-8A84EF4A8622}"/>
    <cellStyle name="Comma 7 7 4 2 4" xfId="36884" xr:uid="{189BE427-1174-4C8B-AE7B-3167FDAFA8C2}"/>
    <cellStyle name="Comma 7 7 4 3" xfId="10065" xr:uid="{CBD259D7-7CC1-4687-A2A2-7EAEF0482B7D}"/>
    <cellStyle name="Comma 7 7 4 3 2" xfId="25476" xr:uid="{E9D67C04-1D22-4E88-B1BD-00AE3F4EAC9D}"/>
    <cellStyle name="Comma 7 7 4 3 2 2" xfId="56300" xr:uid="{1502C9AD-70F5-48EB-99D6-FEF9496F2542}"/>
    <cellStyle name="Comma 7 7 4 3 3" xfId="40890" xr:uid="{0C64FF2B-C54F-423C-A762-C8E6A88DABE6}"/>
    <cellStyle name="Comma 7 7 4 4" xfId="17667" xr:uid="{E135F41D-A03C-40A4-BB5E-998FC45FCC8E}"/>
    <cellStyle name="Comma 7 7 4 4 2" xfId="48491" xr:uid="{11B09834-A823-4937-A926-0F163D487563}"/>
    <cellStyle name="Comma 7 7 4 5" xfId="33081" xr:uid="{B01C43E6-D566-41C0-A0F3-E334C1EDCEB5}"/>
    <cellStyle name="Comma 7 7 5" xfId="4158" xr:uid="{54E7DD2C-E665-4F51-A5DA-22D71D82B724}"/>
    <cellStyle name="Comma 7 7 5 2" xfId="11969" xr:uid="{0822DDC6-10BA-44BF-BB9D-F7E5B0820B18}"/>
    <cellStyle name="Comma 7 7 5 2 2" xfId="27380" xr:uid="{668511B8-E694-4A7D-A61B-A3A277BDBC93}"/>
    <cellStyle name="Comma 7 7 5 2 2 2" xfId="58204" xr:uid="{997F1E4F-C9DB-4C7A-BD68-CFC34BF490AE}"/>
    <cellStyle name="Comma 7 7 5 2 3" xfId="42794" xr:uid="{C9277A97-B61D-4865-BB79-8C31447AEA3A}"/>
    <cellStyle name="Comma 7 7 5 3" xfId="19571" xr:uid="{8A4877EB-6B39-4D24-8605-C83B26B1F788}"/>
    <cellStyle name="Comma 7 7 5 3 2" xfId="50395" xr:uid="{815B320E-D48F-4ABE-95AC-A9E4496D8D9E}"/>
    <cellStyle name="Comma 7 7 5 4" xfId="34985" xr:uid="{8C90B3A6-9F0B-4AD6-81FC-AF026BFAC4B7}"/>
    <cellStyle name="Comma 7 7 6" xfId="8166" xr:uid="{D6D157B6-0BF9-4741-8767-1C7E052C9286}"/>
    <cellStyle name="Comma 7 7 6 2" xfId="23577" xr:uid="{178A4667-6A9E-47B2-B0C3-8F00F482625A}"/>
    <cellStyle name="Comma 7 7 6 2 2" xfId="54401" xr:uid="{400C58D1-BB90-4DE4-B456-A24A17189A80}"/>
    <cellStyle name="Comma 7 7 6 3" xfId="38991" xr:uid="{250166D0-DEFC-43A2-9A8D-5E72A4AAEF28}"/>
    <cellStyle name="Comma 7 7 7" xfId="15768" xr:uid="{4DD819F4-B61E-4119-BAB2-8DD8716D4A6E}"/>
    <cellStyle name="Comma 7 7 7 2" xfId="46592" xr:uid="{8F2A0BAC-F947-4C7B-B0D6-CFEA414D4408}"/>
    <cellStyle name="Comma 7 7 8" xfId="31182" xr:uid="{BDB309EA-A526-4E86-941D-9681C0FD3668}"/>
    <cellStyle name="Comma 7 8" xfId="775" xr:uid="{E224F734-0420-4E27-AF58-277FB0E0DBF0}"/>
    <cellStyle name="Comma 7 8 2" xfId="2674" xr:uid="{0B9C19B3-5785-4E3B-91CF-0F9688CF4CAE}"/>
    <cellStyle name="Comma 7 8 2 2" xfId="6477" xr:uid="{9DE7069A-F1E1-4909-8A0F-41EE07DC1F0E}"/>
    <cellStyle name="Comma 7 8 2 2 2" xfId="14288" xr:uid="{CDEF52BA-C0AB-4C1F-A2C1-B6F15D9F2216}"/>
    <cellStyle name="Comma 7 8 2 2 2 2" xfId="29699" xr:uid="{AB02AC66-ED4D-41EC-874D-92B59AE03216}"/>
    <cellStyle name="Comma 7 8 2 2 2 2 2" xfId="60523" xr:uid="{9A111530-4772-4701-938B-84094F6D058E}"/>
    <cellStyle name="Comma 7 8 2 2 2 3" xfId="45113" xr:uid="{5821025F-71C3-47D2-946F-5902F0451809}"/>
    <cellStyle name="Comma 7 8 2 2 3" xfId="21890" xr:uid="{CB62C993-0254-41CB-91D6-7BD7B38DEE47}"/>
    <cellStyle name="Comma 7 8 2 2 3 2" xfId="52714" xr:uid="{A3F02181-2D11-41CC-B120-CC331B1D70A2}"/>
    <cellStyle name="Comma 7 8 2 2 4" xfId="37304" xr:uid="{B4EF9259-B6ED-4DD1-B9D7-D301495C9D63}"/>
    <cellStyle name="Comma 7 8 2 3" xfId="10485" xr:uid="{320BDFE9-0724-42BF-A1F8-EAE1102452EE}"/>
    <cellStyle name="Comma 7 8 2 3 2" xfId="25896" xr:uid="{CD24B132-F34D-4354-AA21-A5EFD4D0776A}"/>
    <cellStyle name="Comma 7 8 2 3 2 2" xfId="56720" xr:uid="{F9CF5D21-F870-4D50-B07E-5B4087169235}"/>
    <cellStyle name="Comma 7 8 2 3 3" xfId="41310" xr:uid="{6CA33D24-650B-4627-B76A-2A76C5A1A0C7}"/>
    <cellStyle name="Comma 7 8 2 4" xfId="18087" xr:uid="{D3E15124-7805-4F83-85F6-FB6396E27B55}"/>
    <cellStyle name="Comma 7 8 2 4 2" xfId="48911" xr:uid="{8FD44A72-565B-4A5D-A374-3EB26101C6D0}"/>
    <cellStyle name="Comma 7 8 2 5" xfId="33501" xr:uid="{555D2AA5-6759-481B-A90F-4CA1D651C5A3}"/>
    <cellStyle name="Comma 7 8 3" xfId="4578" xr:uid="{AE46A31A-3FEE-4FDF-A2CF-E75E4A733494}"/>
    <cellStyle name="Comma 7 8 3 2" xfId="12389" xr:uid="{0C200A52-C511-4A79-911D-6CF2675E53CC}"/>
    <cellStyle name="Comma 7 8 3 2 2" xfId="27800" xr:uid="{7C4F745E-66D5-4F10-AF80-B05ACE6ECB9F}"/>
    <cellStyle name="Comma 7 8 3 2 2 2" xfId="58624" xr:uid="{87DC9108-3823-4190-9BB9-69477596B116}"/>
    <cellStyle name="Comma 7 8 3 2 3" xfId="43214" xr:uid="{A2EFB247-0753-41E6-BD56-E1376C94BA3E}"/>
    <cellStyle name="Comma 7 8 3 3" xfId="19991" xr:uid="{46C16C7D-F8CD-45AF-A45E-C2C3DF542E13}"/>
    <cellStyle name="Comma 7 8 3 3 2" xfId="50815" xr:uid="{8A3D215F-CD24-4D7D-BC14-576B30A06699}"/>
    <cellStyle name="Comma 7 8 3 4" xfId="35405" xr:uid="{EC02D7CB-9E6C-4799-8F9F-9468BC810EDF}"/>
    <cellStyle name="Comma 7 8 4" xfId="8586" xr:uid="{360B67F1-AC6A-40AC-9149-FEC594EAD32E}"/>
    <cellStyle name="Comma 7 8 4 2" xfId="23997" xr:uid="{BE814571-4546-4690-BC63-D4B80AA6B780}"/>
    <cellStyle name="Comma 7 8 4 2 2" xfId="54821" xr:uid="{2F56C191-8FC2-475C-9DA8-2887C8CC6F55}"/>
    <cellStyle name="Comma 7 8 4 3" xfId="39411" xr:uid="{DD8EFFEC-02C9-47CB-AF9C-8079426C3824}"/>
    <cellStyle name="Comma 7 8 5" xfId="16188" xr:uid="{3E767583-0905-4D09-90F8-BCF72C6AAF05}"/>
    <cellStyle name="Comma 7 8 5 2" xfId="47012" xr:uid="{C2733E96-7244-4E9D-B16D-824FCE655F36}"/>
    <cellStyle name="Comma 7 8 6" xfId="31602" xr:uid="{25AA625F-489D-40BE-9856-641D3BCF3285}"/>
    <cellStyle name="Comma 7 9" xfId="1408" xr:uid="{50ACD338-3631-4B68-BB1D-CBBDD87E478A}"/>
    <cellStyle name="Comma 7 9 2" xfId="3307" xr:uid="{D06D6B5C-3989-451B-9ACD-75D262614967}"/>
    <cellStyle name="Comma 7 9 2 2" xfId="7110" xr:uid="{1392244E-1BA1-4672-A84B-5D2EA5E154BD}"/>
    <cellStyle name="Comma 7 9 2 2 2" xfId="14921" xr:uid="{D82D2484-25FF-4FA8-A28C-15CAE8F72490}"/>
    <cellStyle name="Comma 7 9 2 2 2 2" xfId="30332" xr:uid="{A40D812F-81BC-4032-AEAE-B7CEA5F32BC8}"/>
    <cellStyle name="Comma 7 9 2 2 2 2 2" xfId="61156" xr:uid="{3AFDAABF-6859-4526-BCBB-09B772E11383}"/>
    <cellStyle name="Comma 7 9 2 2 2 3" xfId="45746" xr:uid="{B667D9B5-ED7E-4649-980E-A4BD7536343A}"/>
    <cellStyle name="Comma 7 9 2 2 3" xfId="22523" xr:uid="{632344D9-42B2-42C2-8957-8EA19C151850}"/>
    <cellStyle name="Comma 7 9 2 2 3 2" xfId="53347" xr:uid="{3CD155F5-9506-4951-B04D-2FECDFF9F25F}"/>
    <cellStyle name="Comma 7 9 2 2 4" xfId="37937" xr:uid="{688AFD5D-6837-47CF-B091-AD81735A53FE}"/>
    <cellStyle name="Comma 7 9 2 3" xfId="11118" xr:uid="{8241219A-F79C-432E-BE4E-AF2CA2B1918A}"/>
    <cellStyle name="Comma 7 9 2 3 2" xfId="26529" xr:uid="{61C08966-542D-48B2-9957-9EE527081F04}"/>
    <cellStyle name="Comma 7 9 2 3 2 2" xfId="57353" xr:uid="{5AFE97B8-1BC2-4A75-8EB0-5E94CC98612C}"/>
    <cellStyle name="Comma 7 9 2 3 3" xfId="41943" xr:uid="{A056D75D-C51C-4C6C-867F-386EB1B1835B}"/>
    <cellStyle name="Comma 7 9 2 4" xfId="18720" xr:uid="{FE521233-FEF2-4C8F-ABD2-1BBF37B2FFF4}"/>
    <cellStyle name="Comma 7 9 2 4 2" xfId="49544" xr:uid="{FDE563C8-862B-45E1-A6F7-5CDFB7633F8F}"/>
    <cellStyle name="Comma 7 9 2 5" xfId="34134" xr:uid="{C1DB0FAA-64AB-4ED4-B2F8-7FAFE7A5156F}"/>
    <cellStyle name="Comma 7 9 3" xfId="5211" xr:uid="{9697ABC0-9429-402F-ACB9-80A8229A138C}"/>
    <cellStyle name="Comma 7 9 3 2" xfId="13022" xr:uid="{BD71F953-24BC-471B-A600-CB576B5225E1}"/>
    <cellStyle name="Comma 7 9 3 2 2" xfId="28433" xr:uid="{15572226-E44F-4D05-B781-C9D7DFCF01F8}"/>
    <cellStyle name="Comma 7 9 3 2 2 2" xfId="59257" xr:uid="{38E2F827-732F-4EC4-ADEC-BFA718828C62}"/>
    <cellStyle name="Comma 7 9 3 2 3" xfId="43847" xr:uid="{FAA30AAE-1EBC-4246-8A92-9D0CBCD1AA78}"/>
    <cellStyle name="Comma 7 9 3 3" xfId="20624" xr:uid="{320967B0-B309-4B9F-9CED-496EC239C59D}"/>
    <cellStyle name="Comma 7 9 3 3 2" xfId="51448" xr:uid="{F2188722-E9E5-4C4A-8AD8-6C21C3D4D183}"/>
    <cellStyle name="Comma 7 9 3 4" xfId="36038" xr:uid="{31D30E98-5BD3-4EFE-B5FC-C8710CB4F857}"/>
    <cellStyle name="Comma 7 9 4" xfId="9219" xr:uid="{CBE96667-D93E-48C8-ADDA-BF88BD9DD5D8}"/>
    <cellStyle name="Comma 7 9 4 2" xfId="24630" xr:uid="{6C391A5A-287A-49FD-A147-1A6EC548E96D}"/>
    <cellStyle name="Comma 7 9 4 2 2" xfId="55454" xr:uid="{7C128E06-D860-405E-A5DA-291FBDBD0F16}"/>
    <cellStyle name="Comma 7 9 4 3" xfId="40044" xr:uid="{12DD8D43-4B99-4A15-B1C7-AA7F36F17D97}"/>
    <cellStyle name="Comma 7 9 5" xfId="16821" xr:uid="{85200FC3-249D-4B5C-A894-EEEB944E0D5D}"/>
    <cellStyle name="Comma 7 9 5 2" xfId="47645" xr:uid="{081CCCB5-9A48-47DE-9D13-27B570BFC46F}"/>
    <cellStyle name="Comma 7 9 6" xfId="32235" xr:uid="{5B6E4508-0760-409D-BECF-894232195137}"/>
    <cellStyle name="Comma 8" xfId="135" xr:uid="{58943AFE-3A5C-4CB6-BECE-45C817C138D3}"/>
    <cellStyle name="Comma 8 10" xfId="3947" xr:uid="{BE0CF540-07A7-4016-9A81-59BA370B7C01}"/>
    <cellStyle name="Comma 8 10 2" xfId="11758" xr:uid="{046331B7-1D2A-4C52-97A8-33431FB532A3}"/>
    <cellStyle name="Comma 8 10 2 2" xfId="27169" xr:uid="{2A047F50-46A5-45DA-8169-EEE4D0C1D838}"/>
    <cellStyle name="Comma 8 10 2 2 2" xfId="57993" xr:uid="{4465E19C-0727-483D-9D8F-779360DE6789}"/>
    <cellStyle name="Comma 8 10 2 3" xfId="42583" xr:uid="{4BE5755D-50DA-43D8-81D7-5D66EF0000E2}"/>
    <cellStyle name="Comma 8 10 3" xfId="19360" xr:uid="{3D370B55-7EBC-441D-BE10-E0093B9BC5FD}"/>
    <cellStyle name="Comma 8 10 3 2" xfId="50184" xr:uid="{81C9548F-7206-4167-A12B-2B1F8D3612F4}"/>
    <cellStyle name="Comma 8 10 4" xfId="34774" xr:uid="{E2D6B00D-A7EB-4D42-8766-4E6A0594825F}"/>
    <cellStyle name="Comma 8 11" xfId="7955" xr:uid="{C3CF82EA-358E-49CF-9F3B-95071981CEC5}"/>
    <cellStyle name="Comma 8 11 2" xfId="23366" xr:uid="{DB7DF194-A823-4AF8-8370-56871FCBA9A2}"/>
    <cellStyle name="Comma 8 11 2 2" xfId="54190" xr:uid="{73B17175-7EFD-42F4-A517-7396861CF04D}"/>
    <cellStyle name="Comma 8 11 3" xfId="38780" xr:uid="{8A6B7183-C5BD-4540-818E-3DB956C3863E}"/>
    <cellStyle name="Comma 8 12" xfId="7746" xr:uid="{24F2523B-574D-4796-B3CE-F90FC2A496E2}"/>
    <cellStyle name="Comma 8 12 2" xfId="23157" xr:uid="{01DA20AF-C663-4BE8-ADAC-DA2B34D4E3A8}"/>
    <cellStyle name="Comma 8 12 2 2" xfId="53981" xr:uid="{B019EBD9-A40E-4A5C-92FA-2D0F2F406CE9}"/>
    <cellStyle name="Comma 8 12 3" xfId="38571" xr:uid="{4166B501-F629-4D0B-B0F5-C363B26E9DAA}"/>
    <cellStyle name="Comma 8 13" xfId="15557" xr:uid="{D50FAFB1-0A50-40B3-ABB7-F4F80DA77E61}"/>
    <cellStyle name="Comma 8 13 2" xfId="46381" xr:uid="{A4B15EC5-F26C-46F3-A745-1CD694A043FC}"/>
    <cellStyle name="Comma 8 14" xfId="30971" xr:uid="{84430304-636E-45EC-93CA-87F29AE391C0}"/>
    <cellStyle name="Comma 8 2" xfId="220" xr:uid="{FC0DEC8D-2A99-46DB-B2DE-4B887C032B38}"/>
    <cellStyle name="Comma 8 2 10" xfId="7831" xr:uid="{AE809E36-E808-4459-84EC-6E6E3BAF1962}"/>
    <cellStyle name="Comma 8 2 10 2" xfId="23242" xr:uid="{24077524-84F4-475A-8E71-C739D117EF5E}"/>
    <cellStyle name="Comma 8 2 10 2 2" xfId="54066" xr:uid="{BD74C5CC-C620-4010-A9DF-0BFA12673521}"/>
    <cellStyle name="Comma 8 2 10 3" xfId="38656" xr:uid="{730F6590-EE06-4C77-8620-AF59AB79BFA6}"/>
    <cellStyle name="Comma 8 2 11" xfId="15642" xr:uid="{418FD92E-B3DE-419A-88A7-5DA51C6BEDC7}"/>
    <cellStyle name="Comma 8 2 11 2" xfId="46466" xr:uid="{DFC3DA35-8AC6-4C5C-BE48-4E992AF47D82}"/>
    <cellStyle name="Comma 8 2 12" xfId="31056" xr:uid="{D437F667-7CC8-4E4B-9634-3C50EEA2ECD6}"/>
    <cellStyle name="Comma 8 2 2" xfId="302" xr:uid="{CCA96DA4-8004-4DCC-9630-944597E765F6}"/>
    <cellStyle name="Comma 8 2 2 10" xfId="15724" xr:uid="{126F928D-05DF-47B2-9FDE-C12D3023449C}"/>
    <cellStyle name="Comma 8 2 2 10 2" xfId="46548" xr:uid="{D8BDE8BA-D735-429E-906D-55F570A3C3B0}"/>
    <cellStyle name="Comma 8 2 2 11" xfId="31138" xr:uid="{BD3E0264-2CEB-4B6C-8C4F-B8DCDD9D25F6}"/>
    <cellStyle name="Comma 8 2 2 2" xfId="733" xr:uid="{68BDD732-2FCE-409E-AF9F-F2AAE5AA4F6B}"/>
    <cellStyle name="Comma 8 2 2 2 2" xfId="1366" xr:uid="{7981B708-148C-4D5F-9145-F6108FBA7FF3}"/>
    <cellStyle name="Comma 8 2 2 2 2 2" xfId="3265" xr:uid="{BD723747-A28F-43ED-9F3E-6338571B99F8}"/>
    <cellStyle name="Comma 8 2 2 2 2 2 2" xfId="7068" xr:uid="{C29333AD-E52A-41B8-84FB-29F0D424439E}"/>
    <cellStyle name="Comma 8 2 2 2 2 2 2 2" xfId="14879" xr:uid="{CABD2A4A-C251-4E8B-9199-E47B15CB852D}"/>
    <cellStyle name="Comma 8 2 2 2 2 2 2 2 2" xfId="30290" xr:uid="{717B3B71-CD77-481E-BD98-DDA9BD7F4440}"/>
    <cellStyle name="Comma 8 2 2 2 2 2 2 2 2 2" xfId="61114" xr:uid="{2A2D5CE0-7DC0-4D6F-8D0F-F143A6271F6C}"/>
    <cellStyle name="Comma 8 2 2 2 2 2 2 2 3" xfId="45704" xr:uid="{829CBEEE-A636-4ADA-9F1B-826F4CDD1F24}"/>
    <cellStyle name="Comma 8 2 2 2 2 2 2 3" xfId="22481" xr:uid="{35FEF4D5-A20C-41B7-A2B5-32A367226438}"/>
    <cellStyle name="Comma 8 2 2 2 2 2 2 3 2" xfId="53305" xr:uid="{B864B444-CA87-45A3-BDBF-A4EE4B361453}"/>
    <cellStyle name="Comma 8 2 2 2 2 2 2 4" xfId="37895" xr:uid="{82F45AE2-9D22-4E11-B2A2-42E8B16187F9}"/>
    <cellStyle name="Comma 8 2 2 2 2 2 3" xfId="11076" xr:uid="{4DE968D9-E5E7-4AB2-9297-F15BFE49AA69}"/>
    <cellStyle name="Comma 8 2 2 2 2 2 3 2" xfId="26487" xr:uid="{85EA2824-5128-4178-9FFD-6EBF1B071CD0}"/>
    <cellStyle name="Comma 8 2 2 2 2 2 3 2 2" xfId="57311" xr:uid="{709A7CDA-A2B4-4C71-9711-971316A1E123}"/>
    <cellStyle name="Comma 8 2 2 2 2 2 3 3" xfId="41901" xr:uid="{FE72D59E-5A6F-46AB-8139-E115B05349C2}"/>
    <cellStyle name="Comma 8 2 2 2 2 2 4" xfId="18678" xr:uid="{F645FE75-EAD3-44D2-BB42-6FDF1827DB39}"/>
    <cellStyle name="Comma 8 2 2 2 2 2 4 2" xfId="49502" xr:uid="{56B5C408-7677-46B1-AD57-331816741CEF}"/>
    <cellStyle name="Comma 8 2 2 2 2 2 5" xfId="34092" xr:uid="{79BCFA97-8953-449C-949A-B0151716DB30}"/>
    <cellStyle name="Comma 8 2 2 2 2 3" xfId="5169" xr:uid="{89322EA0-A18E-4B4A-BC81-AC2568117180}"/>
    <cellStyle name="Comma 8 2 2 2 2 3 2" xfId="12980" xr:uid="{35155147-BD09-40C5-A5C5-F36BB14051CB}"/>
    <cellStyle name="Comma 8 2 2 2 2 3 2 2" xfId="28391" xr:uid="{51084D8C-9CA6-4578-A4A3-230F6663AC85}"/>
    <cellStyle name="Comma 8 2 2 2 2 3 2 2 2" xfId="59215" xr:uid="{1AD5AC28-64CF-4B48-A2D9-71C737BB92B6}"/>
    <cellStyle name="Comma 8 2 2 2 2 3 2 3" xfId="43805" xr:uid="{02624A74-9108-41E1-BD3A-BE297942C02B}"/>
    <cellStyle name="Comma 8 2 2 2 2 3 3" xfId="20582" xr:uid="{0148DB73-EB70-4962-B4A9-727FD378B96C}"/>
    <cellStyle name="Comma 8 2 2 2 2 3 3 2" xfId="51406" xr:uid="{7A418CA1-F72E-45B4-B952-91F9B8DED450}"/>
    <cellStyle name="Comma 8 2 2 2 2 3 4" xfId="35996" xr:uid="{4B09447A-69F2-497A-980F-8227865184EC}"/>
    <cellStyle name="Comma 8 2 2 2 2 4" xfId="9177" xr:uid="{65861682-D48D-4A67-94E6-7A1934A58C21}"/>
    <cellStyle name="Comma 8 2 2 2 2 4 2" xfId="24588" xr:uid="{E5467F03-CF0E-4AF6-BF48-B40EED1D0748}"/>
    <cellStyle name="Comma 8 2 2 2 2 4 2 2" xfId="55412" xr:uid="{1656F608-C961-49AB-8004-97C0A3DB2B2D}"/>
    <cellStyle name="Comma 8 2 2 2 2 4 3" xfId="40002" xr:uid="{4B42BBDF-4CFB-480F-90EA-452F8ABFA548}"/>
    <cellStyle name="Comma 8 2 2 2 2 5" xfId="16779" xr:uid="{37FE5302-F2BB-490E-A6EA-DC62EC05DAFC}"/>
    <cellStyle name="Comma 8 2 2 2 2 5 2" xfId="47603" xr:uid="{A3CB391F-B010-44F8-AB9E-16FD5C426E72}"/>
    <cellStyle name="Comma 8 2 2 2 2 6" xfId="32193" xr:uid="{EB476DA2-E326-4BAA-8E95-0084505B9001}"/>
    <cellStyle name="Comma 8 2 2 2 3" xfId="1999" xr:uid="{1A6754F9-C045-4A51-8530-79A7E24066BC}"/>
    <cellStyle name="Comma 8 2 2 2 3 2" xfId="3898" xr:uid="{1327D53F-B6AB-46CD-99C1-6E6E63ED1D79}"/>
    <cellStyle name="Comma 8 2 2 2 3 2 2" xfId="7701" xr:uid="{95990EC2-76E1-441A-8486-8F9A6D544A84}"/>
    <cellStyle name="Comma 8 2 2 2 3 2 2 2" xfId="15512" xr:uid="{938124F5-4399-4362-AE6D-D8CC1979C28E}"/>
    <cellStyle name="Comma 8 2 2 2 3 2 2 2 2" xfId="30923" xr:uid="{DD3886C3-B201-431F-A8C8-103B89A47E28}"/>
    <cellStyle name="Comma 8 2 2 2 3 2 2 2 2 2" xfId="61747" xr:uid="{F6F60689-8591-4E3B-9B47-8540B0618C82}"/>
    <cellStyle name="Comma 8 2 2 2 3 2 2 2 3" xfId="46337" xr:uid="{8DA04041-4FA8-4F01-A775-9F30F8256E7B}"/>
    <cellStyle name="Comma 8 2 2 2 3 2 2 3" xfId="23114" xr:uid="{FD9E1F8C-1CCF-4199-AB83-7E89E1EBDB2F}"/>
    <cellStyle name="Comma 8 2 2 2 3 2 2 3 2" xfId="53938" xr:uid="{B683B787-F202-46BD-8C43-B195BA3A89BB}"/>
    <cellStyle name="Comma 8 2 2 2 3 2 2 4" xfId="38528" xr:uid="{B1178900-8F7D-441D-A4DB-89C43FA73CCE}"/>
    <cellStyle name="Comma 8 2 2 2 3 2 3" xfId="11709" xr:uid="{36C1D877-B6A4-4CCC-B42E-A90991A73C9F}"/>
    <cellStyle name="Comma 8 2 2 2 3 2 3 2" xfId="27120" xr:uid="{0F46A72E-D5AD-4ECC-B7F9-D776475F433F}"/>
    <cellStyle name="Comma 8 2 2 2 3 2 3 2 2" xfId="57944" xr:uid="{D4A76572-F678-40D6-A2CE-916F0497394B}"/>
    <cellStyle name="Comma 8 2 2 2 3 2 3 3" xfId="42534" xr:uid="{0F72DA0B-15F4-4F61-BB84-54C262BD3DD6}"/>
    <cellStyle name="Comma 8 2 2 2 3 2 4" xfId="19311" xr:uid="{2E571984-8CC6-483C-8576-662EECCB82A8}"/>
    <cellStyle name="Comma 8 2 2 2 3 2 4 2" xfId="50135" xr:uid="{F4F2DDD5-E095-47B8-9929-06E0187EE5D4}"/>
    <cellStyle name="Comma 8 2 2 2 3 2 5" xfId="34725" xr:uid="{3446589F-CD3A-474D-8EA8-9085F4ED18FF}"/>
    <cellStyle name="Comma 8 2 2 2 3 3" xfId="5802" xr:uid="{4334FFC9-DC9E-4C75-82B9-86E4E7DAD549}"/>
    <cellStyle name="Comma 8 2 2 2 3 3 2" xfId="13613" xr:uid="{37D2C4D6-D2E5-4C58-AEE8-139FE3BA3A3A}"/>
    <cellStyle name="Comma 8 2 2 2 3 3 2 2" xfId="29024" xr:uid="{5FE75C5D-0808-4B64-ADEF-4E2F9B03E099}"/>
    <cellStyle name="Comma 8 2 2 2 3 3 2 2 2" xfId="59848" xr:uid="{9A60A579-1F7E-4A4A-9BD7-08D0891C047B}"/>
    <cellStyle name="Comma 8 2 2 2 3 3 2 3" xfId="44438" xr:uid="{CF5D38AA-E982-4DE4-99A8-5B3202C33BD0}"/>
    <cellStyle name="Comma 8 2 2 2 3 3 3" xfId="21215" xr:uid="{FAFE4E50-0BBB-426D-9AA2-7BEADCFF2566}"/>
    <cellStyle name="Comma 8 2 2 2 3 3 3 2" xfId="52039" xr:uid="{1E696696-9351-42BB-B622-0F71634D1D08}"/>
    <cellStyle name="Comma 8 2 2 2 3 3 4" xfId="36629" xr:uid="{58A47780-0583-41DD-BB65-CF5AB6D17836}"/>
    <cellStyle name="Comma 8 2 2 2 3 4" xfId="9810" xr:uid="{B7F98A45-B1D9-47CB-8525-D56240C8C5D8}"/>
    <cellStyle name="Comma 8 2 2 2 3 4 2" xfId="25221" xr:uid="{8A99B3ED-504E-46EC-A813-3E3425B78D70}"/>
    <cellStyle name="Comma 8 2 2 2 3 4 2 2" xfId="56045" xr:uid="{03ABFB6D-FF0C-4F17-8846-57F892CFB69F}"/>
    <cellStyle name="Comma 8 2 2 2 3 4 3" xfId="40635" xr:uid="{51C28AFE-DE2A-419E-8566-D2C0386A303B}"/>
    <cellStyle name="Comma 8 2 2 2 3 5" xfId="17412" xr:uid="{CD0C352C-B3B8-4E30-858B-DD09C08708C6}"/>
    <cellStyle name="Comma 8 2 2 2 3 5 2" xfId="48236" xr:uid="{4D7FF7CB-3D30-4F05-81E7-8FC7D3A12859}"/>
    <cellStyle name="Comma 8 2 2 2 3 6" xfId="32826" xr:uid="{C1DB0726-E442-436F-B720-5860E3BFE845}"/>
    <cellStyle name="Comma 8 2 2 2 4" xfId="2632" xr:uid="{477FB739-BAD9-4D69-B393-FC881AC2355C}"/>
    <cellStyle name="Comma 8 2 2 2 4 2" xfId="6435" xr:uid="{964C2E89-227C-44E6-AFD3-C22C8169C415}"/>
    <cellStyle name="Comma 8 2 2 2 4 2 2" xfId="14246" xr:uid="{969545A9-B059-4F2A-A61C-978BC76972D6}"/>
    <cellStyle name="Comma 8 2 2 2 4 2 2 2" xfId="29657" xr:uid="{70F198B2-45B0-4915-9BE8-FC5AB8C4C689}"/>
    <cellStyle name="Comma 8 2 2 2 4 2 2 2 2" xfId="60481" xr:uid="{F3FBD856-4FD3-4B8C-AE42-6D62C379A3FF}"/>
    <cellStyle name="Comma 8 2 2 2 4 2 2 3" xfId="45071" xr:uid="{05DFC501-155B-4ECD-B9A2-2830A1DC5FAD}"/>
    <cellStyle name="Comma 8 2 2 2 4 2 3" xfId="21848" xr:uid="{C398F54F-08A6-478C-B704-7BAF2E2C1836}"/>
    <cellStyle name="Comma 8 2 2 2 4 2 3 2" xfId="52672" xr:uid="{85FE2800-2954-438F-B267-1EF54A8B0CC1}"/>
    <cellStyle name="Comma 8 2 2 2 4 2 4" xfId="37262" xr:uid="{2CB242D2-6C27-4371-B87C-9C117A26F8CF}"/>
    <cellStyle name="Comma 8 2 2 2 4 3" xfId="10443" xr:uid="{22574F04-E63F-4EBA-AF8B-3E7AAB1667B8}"/>
    <cellStyle name="Comma 8 2 2 2 4 3 2" xfId="25854" xr:uid="{D54DFA75-79FC-4E92-91DE-AF0402E334E3}"/>
    <cellStyle name="Comma 8 2 2 2 4 3 2 2" xfId="56678" xr:uid="{5F529A07-F6DC-45C6-8433-A03012879F1D}"/>
    <cellStyle name="Comma 8 2 2 2 4 3 3" xfId="41268" xr:uid="{94190A65-4A57-403D-94F7-64F78AD76CFF}"/>
    <cellStyle name="Comma 8 2 2 2 4 4" xfId="18045" xr:uid="{45638501-1A1D-4145-8ADE-77CE7B2458B2}"/>
    <cellStyle name="Comma 8 2 2 2 4 4 2" xfId="48869" xr:uid="{55881AC6-1F2B-448F-BCD2-0804D9B1D16A}"/>
    <cellStyle name="Comma 8 2 2 2 4 5" xfId="33459" xr:uid="{E837E43C-3EBB-4C37-A554-6BEFE585C439}"/>
    <cellStyle name="Comma 8 2 2 2 5" xfId="4536" xr:uid="{57030C06-7333-4078-BC67-3C007BE62920}"/>
    <cellStyle name="Comma 8 2 2 2 5 2" xfId="12347" xr:uid="{2095F71E-A111-42EC-B63D-2847BC2FA157}"/>
    <cellStyle name="Comma 8 2 2 2 5 2 2" xfId="27758" xr:uid="{8F0CE4B1-C6E5-4B39-9B3E-0F28A81DECAD}"/>
    <cellStyle name="Comma 8 2 2 2 5 2 2 2" xfId="58582" xr:uid="{D89A5D48-5450-44EE-AE84-62BCFF9B085B}"/>
    <cellStyle name="Comma 8 2 2 2 5 2 3" xfId="43172" xr:uid="{5FCF09F3-1AC2-4C91-8405-B63FB3C9374C}"/>
    <cellStyle name="Comma 8 2 2 2 5 3" xfId="19949" xr:uid="{3134350D-1087-4C9C-8B59-A24D72F9447F}"/>
    <cellStyle name="Comma 8 2 2 2 5 3 2" xfId="50773" xr:uid="{29EAAC76-C45F-45D9-B397-BD6BFE58C390}"/>
    <cellStyle name="Comma 8 2 2 2 5 4" xfId="35363" xr:uid="{7A0E0EE8-DADB-43D1-AFE3-D88489275D42}"/>
    <cellStyle name="Comma 8 2 2 2 6" xfId="8544" xr:uid="{EEC0A588-EFB7-4F8A-B904-286B3EEAC911}"/>
    <cellStyle name="Comma 8 2 2 2 6 2" xfId="23955" xr:uid="{AB343C3B-A3D7-4AE8-81E9-2CC8B88C0261}"/>
    <cellStyle name="Comma 8 2 2 2 6 2 2" xfId="54779" xr:uid="{63B93C1F-BBF9-4786-892A-1AC1FF44220C}"/>
    <cellStyle name="Comma 8 2 2 2 6 3" xfId="39369" xr:uid="{62D61DA3-974B-4669-BE83-2C18C422901C}"/>
    <cellStyle name="Comma 8 2 2 2 7" xfId="16146" xr:uid="{045854DE-EED6-487D-8D33-04458990AE68}"/>
    <cellStyle name="Comma 8 2 2 2 7 2" xfId="46970" xr:uid="{2F434B26-BAE8-4CB5-9F16-D96764BE2CFA}"/>
    <cellStyle name="Comma 8 2 2 2 8" xfId="31560" xr:uid="{C0411DA1-1EAE-44FC-8C0C-5D548D58F4E9}"/>
    <cellStyle name="Comma 8 2 2 3" xfId="524" xr:uid="{BDBE9163-11AB-4F2B-A51F-05AFE1829D4A}"/>
    <cellStyle name="Comma 8 2 2 3 2" xfId="1157" xr:uid="{A5C94AA9-382D-4831-9BBA-0364274D2A37}"/>
    <cellStyle name="Comma 8 2 2 3 2 2" xfId="3056" xr:uid="{F8C4682D-F7FB-4496-8F69-B34D22512F29}"/>
    <cellStyle name="Comma 8 2 2 3 2 2 2" xfId="6859" xr:uid="{5D14DA6F-AFD9-4379-8A19-BEB4FC2337B6}"/>
    <cellStyle name="Comma 8 2 2 3 2 2 2 2" xfId="14670" xr:uid="{210B108C-A292-448E-8024-B2179106804B}"/>
    <cellStyle name="Comma 8 2 2 3 2 2 2 2 2" xfId="30081" xr:uid="{B412281B-C6A3-4588-8E4B-D434638B67C3}"/>
    <cellStyle name="Comma 8 2 2 3 2 2 2 2 2 2" xfId="60905" xr:uid="{13C1D5C6-E809-486D-ADC6-3BE0F1C4B9CA}"/>
    <cellStyle name="Comma 8 2 2 3 2 2 2 2 3" xfId="45495" xr:uid="{8227F153-E635-4DFD-A9D5-147C754315BA}"/>
    <cellStyle name="Comma 8 2 2 3 2 2 2 3" xfId="22272" xr:uid="{8058DAC8-A26B-4FAC-8A2D-A3067EE88F2A}"/>
    <cellStyle name="Comma 8 2 2 3 2 2 2 3 2" xfId="53096" xr:uid="{8C8FEF6E-50BB-4C6C-BFE3-A73FCAAEB016}"/>
    <cellStyle name="Comma 8 2 2 3 2 2 2 4" xfId="37686" xr:uid="{D33C3381-F2C4-49C1-B4D0-6CFD683E1ED3}"/>
    <cellStyle name="Comma 8 2 2 3 2 2 3" xfId="10867" xr:uid="{A5D378DC-AB08-4ABD-B3A3-4511BACC0B2D}"/>
    <cellStyle name="Comma 8 2 2 3 2 2 3 2" xfId="26278" xr:uid="{BD80EA64-C969-4AED-AFF3-DED73E70A104}"/>
    <cellStyle name="Comma 8 2 2 3 2 2 3 2 2" xfId="57102" xr:uid="{4A78D0E4-BCDB-4A1A-8678-A3DCF3D19F84}"/>
    <cellStyle name="Comma 8 2 2 3 2 2 3 3" xfId="41692" xr:uid="{44432CA7-E869-4396-A6F9-C57DAAA10B89}"/>
    <cellStyle name="Comma 8 2 2 3 2 2 4" xfId="18469" xr:uid="{11D6C32E-6B20-4ECA-AE00-43421BCABAA6}"/>
    <cellStyle name="Comma 8 2 2 3 2 2 4 2" xfId="49293" xr:uid="{BAF6ABC1-70C6-4320-87C1-1E4AA9B3BBAC}"/>
    <cellStyle name="Comma 8 2 2 3 2 2 5" xfId="33883" xr:uid="{7A7880FB-BAF4-4D35-8A54-99589D614A42}"/>
    <cellStyle name="Comma 8 2 2 3 2 3" xfId="4960" xr:uid="{8BC22F84-A053-44F8-BA4E-0B00EFBF65EF}"/>
    <cellStyle name="Comma 8 2 2 3 2 3 2" xfId="12771" xr:uid="{5F1A142C-4E2C-4EA4-A337-BBCA458F1AF3}"/>
    <cellStyle name="Comma 8 2 2 3 2 3 2 2" xfId="28182" xr:uid="{6A934AF6-E494-4EF5-9616-4CA0D780F7DB}"/>
    <cellStyle name="Comma 8 2 2 3 2 3 2 2 2" xfId="59006" xr:uid="{1C9F7CD6-8390-4CF3-88D7-EDF63252E6A7}"/>
    <cellStyle name="Comma 8 2 2 3 2 3 2 3" xfId="43596" xr:uid="{2A7D84FD-D947-4A91-B19A-C434869B0A73}"/>
    <cellStyle name="Comma 8 2 2 3 2 3 3" xfId="20373" xr:uid="{AF6FD889-C6A0-41A5-B5A2-DADBECC10B6D}"/>
    <cellStyle name="Comma 8 2 2 3 2 3 3 2" xfId="51197" xr:uid="{BB722270-12CF-4C6D-8C2D-70704402F591}"/>
    <cellStyle name="Comma 8 2 2 3 2 3 4" xfId="35787" xr:uid="{729A0AC7-5251-41F9-A7F0-F91A46A84068}"/>
    <cellStyle name="Comma 8 2 2 3 2 4" xfId="8968" xr:uid="{B5FF401E-8AB5-474D-84C1-885B83F2161D}"/>
    <cellStyle name="Comma 8 2 2 3 2 4 2" xfId="24379" xr:uid="{E75A3BF2-6179-4BC5-B994-00932C65AF4A}"/>
    <cellStyle name="Comma 8 2 2 3 2 4 2 2" xfId="55203" xr:uid="{2534BCDA-425E-4D60-8B2E-2AC8C5DCC5CA}"/>
    <cellStyle name="Comma 8 2 2 3 2 4 3" xfId="39793" xr:uid="{F72696EE-F4C1-4197-8A28-B7F245254524}"/>
    <cellStyle name="Comma 8 2 2 3 2 5" xfId="16570" xr:uid="{C0D78BBE-81CE-4764-A362-7B357266AD3B}"/>
    <cellStyle name="Comma 8 2 2 3 2 5 2" xfId="47394" xr:uid="{999ADE73-20B3-44A3-AD43-5498C4AA36AF}"/>
    <cellStyle name="Comma 8 2 2 3 2 6" xfId="31984" xr:uid="{7ED60E5F-E926-41ED-9503-B4F6BB37D99B}"/>
    <cellStyle name="Comma 8 2 2 3 3" xfId="1790" xr:uid="{107D293B-3BA2-4A22-BC27-233E8993E9F4}"/>
    <cellStyle name="Comma 8 2 2 3 3 2" xfId="3689" xr:uid="{B8ABE8C3-E1D1-4F5B-B20D-D048FCF4090C}"/>
    <cellStyle name="Comma 8 2 2 3 3 2 2" xfId="7492" xr:uid="{E666766F-7C1A-4FFE-B2EE-BA2401E11A68}"/>
    <cellStyle name="Comma 8 2 2 3 3 2 2 2" xfId="15303" xr:uid="{B25607A4-3F8C-44A1-A0C8-2EE9EF5E8F34}"/>
    <cellStyle name="Comma 8 2 2 3 3 2 2 2 2" xfId="30714" xr:uid="{B27B7AEE-F9B7-4726-8066-551B0EC279AD}"/>
    <cellStyle name="Comma 8 2 2 3 3 2 2 2 2 2" xfId="61538" xr:uid="{22AC8E58-6AD0-4932-87FE-F6601C820E41}"/>
    <cellStyle name="Comma 8 2 2 3 3 2 2 2 3" xfId="46128" xr:uid="{B66E5FAF-D4A7-42BA-AC00-A9D0EF43D1B0}"/>
    <cellStyle name="Comma 8 2 2 3 3 2 2 3" xfId="22905" xr:uid="{F64758C1-A211-4052-BBBE-FE54CDA0C698}"/>
    <cellStyle name="Comma 8 2 2 3 3 2 2 3 2" xfId="53729" xr:uid="{F36C3489-9559-49D7-853B-7130FFF2668C}"/>
    <cellStyle name="Comma 8 2 2 3 3 2 2 4" xfId="38319" xr:uid="{83D05D90-E5A4-48C4-86C5-C4B4D0DDDDA6}"/>
    <cellStyle name="Comma 8 2 2 3 3 2 3" xfId="11500" xr:uid="{D5EDF862-C4C3-4D45-B9DF-A7CC84E82FC7}"/>
    <cellStyle name="Comma 8 2 2 3 3 2 3 2" xfId="26911" xr:uid="{05D32FFF-C4BD-4745-9515-169C8ED00E8A}"/>
    <cellStyle name="Comma 8 2 2 3 3 2 3 2 2" xfId="57735" xr:uid="{55B1EAF5-AE51-4748-9790-B3199E0F4EA3}"/>
    <cellStyle name="Comma 8 2 2 3 3 2 3 3" xfId="42325" xr:uid="{D57B7798-C2C2-4F62-8F15-796ED0DDDAF4}"/>
    <cellStyle name="Comma 8 2 2 3 3 2 4" xfId="19102" xr:uid="{8FC3E384-8423-4472-AACD-03519A961140}"/>
    <cellStyle name="Comma 8 2 2 3 3 2 4 2" xfId="49926" xr:uid="{85002974-00CE-4CA4-B083-946EE1EE4223}"/>
    <cellStyle name="Comma 8 2 2 3 3 2 5" xfId="34516" xr:uid="{F510D1E5-60E0-4D5A-AE1F-5D376B5C0CC5}"/>
    <cellStyle name="Comma 8 2 2 3 3 3" xfId="5593" xr:uid="{D2360B6D-759E-4C89-9C56-0A98F19BC8D2}"/>
    <cellStyle name="Comma 8 2 2 3 3 3 2" xfId="13404" xr:uid="{B7731922-8B90-40A2-BC88-CE6D321CB411}"/>
    <cellStyle name="Comma 8 2 2 3 3 3 2 2" xfId="28815" xr:uid="{1183E93B-CBB3-4BE5-9663-49BB72F35E98}"/>
    <cellStyle name="Comma 8 2 2 3 3 3 2 2 2" xfId="59639" xr:uid="{BC4B15CD-F1C1-483C-B462-AA04900C4E59}"/>
    <cellStyle name="Comma 8 2 2 3 3 3 2 3" xfId="44229" xr:uid="{09FE3199-5D71-42A7-8F09-3895D62DE45A}"/>
    <cellStyle name="Comma 8 2 2 3 3 3 3" xfId="21006" xr:uid="{EC33A53C-A3EC-49BB-AD9B-1822D08CABE9}"/>
    <cellStyle name="Comma 8 2 2 3 3 3 3 2" xfId="51830" xr:uid="{0C01FDE4-4E05-4976-8881-5320A164DE87}"/>
    <cellStyle name="Comma 8 2 2 3 3 3 4" xfId="36420" xr:uid="{34AA4026-34EC-426C-8834-A826DB8A1A37}"/>
    <cellStyle name="Comma 8 2 2 3 3 4" xfId="9601" xr:uid="{8A4CC07A-0D18-478F-9B86-54C5D31859F3}"/>
    <cellStyle name="Comma 8 2 2 3 3 4 2" xfId="25012" xr:uid="{25E80ACF-1A0F-4F8B-AFB7-0D6FB93C05E1}"/>
    <cellStyle name="Comma 8 2 2 3 3 4 2 2" xfId="55836" xr:uid="{64613561-D620-4FD4-B23B-5065E2728806}"/>
    <cellStyle name="Comma 8 2 2 3 3 4 3" xfId="40426" xr:uid="{3C90609F-3D39-4B6A-AF5B-118EC2DF8970}"/>
    <cellStyle name="Comma 8 2 2 3 3 5" xfId="17203" xr:uid="{C1EF5D85-AC1E-45A3-9039-74D5DC4B10FB}"/>
    <cellStyle name="Comma 8 2 2 3 3 5 2" xfId="48027" xr:uid="{D61DB347-5B69-41EF-B5C9-1C161EE5E996}"/>
    <cellStyle name="Comma 8 2 2 3 3 6" xfId="32617" xr:uid="{39989933-8D12-4F94-8981-385300E34C0B}"/>
    <cellStyle name="Comma 8 2 2 3 4" xfId="2423" xr:uid="{AF9A6C5A-E9BF-4456-AEAF-59BE1BEBFADF}"/>
    <cellStyle name="Comma 8 2 2 3 4 2" xfId="6226" xr:uid="{820EE163-B6D9-4DD1-942A-7C2F9610D237}"/>
    <cellStyle name="Comma 8 2 2 3 4 2 2" xfId="14037" xr:uid="{43415963-77C3-4F8D-A011-272A57A4C5A7}"/>
    <cellStyle name="Comma 8 2 2 3 4 2 2 2" xfId="29448" xr:uid="{0429AB81-BEA4-41C1-AFEA-A4648509788E}"/>
    <cellStyle name="Comma 8 2 2 3 4 2 2 2 2" xfId="60272" xr:uid="{DFE75AA5-090B-4197-AEEC-EE58468C04A4}"/>
    <cellStyle name="Comma 8 2 2 3 4 2 2 3" xfId="44862" xr:uid="{519EBCB9-731C-40EB-B5C1-6119F6BEF726}"/>
    <cellStyle name="Comma 8 2 2 3 4 2 3" xfId="21639" xr:uid="{9ACB58E1-20B2-4F30-BF81-ADB927E517B4}"/>
    <cellStyle name="Comma 8 2 2 3 4 2 3 2" xfId="52463" xr:uid="{EB2EDDB8-F0F8-4BC9-831C-D169321504F8}"/>
    <cellStyle name="Comma 8 2 2 3 4 2 4" xfId="37053" xr:uid="{24E65993-EFBE-41D7-A44B-08DFC1EEC8D8}"/>
    <cellStyle name="Comma 8 2 2 3 4 3" xfId="10234" xr:uid="{E3669F3F-6C63-485C-8ACD-80EF2F64F301}"/>
    <cellStyle name="Comma 8 2 2 3 4 3 2" xfId="25645" xr:uid="{8F547397-8E04-4B4B-A1AA-70EA08E017C8}"/>
    <cellStyle name="Comma 8 2 2 3 4 3 2 2" xfId="56469" xr:uid="{8B0DF8FB-DCC6-4E7B-AF7E-207E8227AE68}"/>
    <cellStyle name="Comma 8 2 2 3 4 3 3" xfId="41059" xr:uid="{20EDE3DC-B237-45BF-B738-061AACE4765A}"/>
    <cellStyle name="Comma 8 2 2 3 4 4" xfId="17836" xr:uid="{9B3E8DE7-F668-415D-8AB3-1FAFFC0092EA}"/>
    <cellStyle name="Comma 8 2 2 3 4 4 2" xfId="48660" xr:uid="{F648B995-281B-4CAB-853C-37146001FE5D}"/>
    <cellStyle name="Comma 8 2 2 3 4 5" xfId="33250" xr:uid="{349ACCEC-EDE0-48E3-BB3F-0F3E7AD915C5}"/>
    <cellStyle name="Comma 8 2 2 3 5" xfId="4327" xr:uid="{9C7065DA-8E4E-4DE1-8FB4-E216A859B26C}"/>
    <cellStyle name="Comma 8 2 2 3 5 2" xfId="12138" xr:uid="{FB565EE7-12A9-4B26-859A-4315E0F896A8}"/>
    <cellStyle name="Comma 8 2 2 3 5 2 2" xfId="27549" xr:uid="{B9547877-A8CC-4779-873B-956978D5FB72}"/>
    <cellStyle name="Comma 8 2 2 3 5 2 2 2" xfId="58373" xr:uid="{77677FAE-DCE0-4EB1-9373-4B62137AB4B4}"/>
    <cellStyle name="Comma 8 2 2 3 5 2 3" xfId="42963" xr:uid="{03E23B81-F7AA-4CDE-9DC0-C38CD2BA419F}"/>
    <cellStyle name="Comma 8 2 2 3 5 3" xfId="19740" xr:uid="{01F81F76-CC42-4ED0-AC35-01F88E33EFD0}"/>
    <cellStyle name="Comma 8 2 2 3 5 3 2" xfId="50564" xr:uid="{ED66C154-866E-41A8-AF17-84020BD422CC}"/>
    <cellStyle name="Comma 8 2 2 3 5 4" xfId="35154" xr:uid="{37666324-8091-4AF9-BEA2-A044E68507D4}"/>
    <cellStyle name="Comma 8 2 2 3 6" xfId="8335" xr:uid="{A34E3144-9076-43B0-B4BC-CEF7C20887E6}"/>
    <cellStyle name="Comma 8 2 2 3 6 2" xfId="23746" xr:uid="{6C736D00-E974-4176-8DE3-DC3281FC28CC}"/>
    <cellStyle name="Comma 8 2 2 3 6 2 2" xfId="54570" xr:uid="{B89F8010-AA68-4480-A59B-03129B3F21ED}"/>
    <cellStyle name="Comma 8 2 2 3 6 3" xfId="39160" xr:uid="{186646F3-3E8E-4FA7-8D1E-1444B68463E2}"/>
    <cellStyle name="Comma 8 2 2 3 7" xfId="15937" xr:uid="{6956B8CC-B252-43A4-984E-07BD9E63412A}"/>
    <cellStyle name="Comma 8 2 2 3 7 2" xfId="46761" xr:uid="{EB20D8C2-931F-464C-ABA5-459307E2EDC9}"/>
    <cellStyle name="Comma 8 2 2 3 8" xfId="31351" xr:uid="{A1BAA768-22DD-45F3-B43A-3494DC4BBD3A}"/>
    <cellStyle name="Comma 8 2 2 4" xfId="944" xr:uid="{10C18613-2F96-4C49-AFE2-E0F52250A8F1}"/>
    <cellStyle name="Comma 8 2 2 4 2" xfId="2843" xr:uid="{99BEB0D6-EA3C-4C6C-AFA6-69EB80CF2B0A}"/>
    <cellStyle name="Comma 8 2 2 4 2 2" xfId="6646" xr:uid="{FC096022-9588-4946-AE41-89F42B144EC0}"/>
    <cellStyle name="Comma 8 2 2 4 2 2 2" xfId="14457" xr:uid="{D51A2394-8374-4750-B0F6-B8E1E9F92834}"/>
    <cellStyle name="Comma 8 2 2 4 2 2 2 2" xfId="29868" xr:uid="{314257EB-8669-46AC-BBE9-0485087EB654}"/>
    <cellStyle name="Comma 8 2 2 4 2 2 2 2 2" xfId="60692" xr:uid="{9A87BEDA-D143-4A8B-98AF-D8BD81450A8E}"/>
    <cellStyle name="Comma 8 2 2 4 2 2 2 3" xfId="45282" xr:uid="{50512C52-65EA-4CCC-8417-F973BA86A833}"/>
    <cellStyle name="Comma 8 2 2 4 2 2 3" xfId="22059" xr:uid="{7B811C6A-FF94-4B20-B912-CE00A336916C}"/>
    <cellStyle name="Comma 8 2 2 4 2 2 3 2" xfId="52883" xr:uid="{D66EB3A0-7D60-4FAA-B8E2-3B884F5994F9}"/>
    <cellStyle name="Comma 8 2 2 4 2 2 4" xfId="37473" xr:uid="{27952B92-2B04-4CB2-B5EB-161AC2A97914}"/>
    <cellStyle name="Comma 8 2 2 4 2 3" xfId="10654" xr:uid="{86F77017-5950-4493-B3F2-ACB0C1EF4975}"/>
    <cellStyle name="Comma 8 2 2 4 2 3 2" xfId="26065" xr:uid="{C059A8E0-EE37-47F9-B976-32D38B813265}"/>
    <cellStyle name="Comma 8 2 2 4 2 3 2 2" xfId="56889" xr:uid="{6E475E18-0E8B-4A36-B212-61CFD3F99EC0}"/>
    <cellStyle name="Comma 8 2 2 4 2 3 3" xfId="41479" xr:uid="{8895C513-D3D3-43C1-956B-FDEF72E11F4B}"/>
    <cellStyle name="Comma 8 2 2 4 2 4" xfId="18256" xr:uid="{52CE33BB-D903-432C-8615-3211FF9EDE71}"/>
    <cellStyle name="Comma 8 2 2 4 2 4 2" xfId="49080" xr:uid="{47DDA9B7-E16C-4607-8F34-E1A484B06E88}"/>
    <cellStyle name="Comma 8 2 2 4 2 5" xfId="33670" xr:uid="{56E72424-69A3-410B-AC3D-AA9797FDE93B}"/>
    <cellStyle name="Comma 8 2 2 4 3" xfId="4747" xr:uid="{14CB6FFC-23ED-41C5-ADE5-D542630FDE08}"/>
    <cellStyle name="Comma 8 2 2 4 3 2" xfId="12558" xr:uid="{AEA30845-1082-4F01-8FD4-718F5846CFD8}"/>
    <cellStyle name="Comma 8 2 2 4 3 2 2" xfId="27969" xr:uid="{FD98CB08-44AF-4C50-BA1B-E9289EAB04FC}"/>
    <cellStyle name="Comma 8 2 2 4 3 2 2 2" xfId="58793" xr:uid="{3D84E904-3B0E-4989-99A9-55732D0B907C}"/>
    <cellStyle name="Comma 8 2 2 4 3 2 3" xfId="43383" xr:uid="{35F282C6-B1B4-463A-8C35-075E51163086}"/>
    <cellStyle name="Comma 8 2 2 4 3 3" xfId="20160" xr:uid="{C71C8467-704D-4768-ACD4-B77F79F9F1C5}"/>
    <cellStyle name="Comma 8 2 2 4 3 3 2" xfId="50984" xr:uid="{16277D3F-3F10-466A-A22E-671E7DB44960}"/>
    <cellStyle name="Comma 8 2 2 4 3 4" xfId="35574" xr:uid="{09087F61-24CD-4AD9-8444-BE3105501FCA}"/>
    <cellStyle name="Comma 8 2 2 4 4" xfId="8755" xr:uid="{C5AA66C8-0513-4301-974E-8CF9FF8E2A02}"/>
    <cellStyle name="Comma 8 2 2 4 4 2" xfId="24166" xr:uid="{5DF2160F-A539-4EF2-8990-2DAC01703382}"/>
    <cellStyle name="Comma 8 2 2 4 4 2 2" xfId="54990" xr:uid="{DD3536CC-DDB5-4743-BFCF-597E6D36F41B}"/>
    <cellStyle name="Comma 8 2 2 4 4 3" xfId="39580" xr:uid="{C8C497C2-F42C-4618-9D62-17D373826195}"/>
    <cellStyle name="Comma 8 2 2 4 5" xfId="16357" xr:uid="{8A8B5BCF-CB6A-4802-AE02-01D414939670}"/>
    <cellStyle name="Comma 8 2 2 4 5 2" xfId="47181" xr:uid="{536D91F6-5BEE-4E25-BB20-5167BFBB0CEA}"/>
    <cellStyle name="Comma 8 2 2 4 6" xfId="31771" xr:uid="{A7CD63CA-2455-4FD2-8C30-E86474AD2E95}"/>
    <cellStyle name="Comma 8 2 2 5" xfId="1577" xr:uid="{D784E4CE-359A-42B4-A5D6-C761A85CDF04}"/>
    <cellStyle name="Comma 8 2 2 5 2" xfId="3476" xr:uid="{FD4233B6-3B76-431A-B897-DB83C9C14798}"/>
    <cellStyle name="Comma 8 2 2 5 2 2" xfId="7279" xr:uid="{9B4741A8-CA7B-4463-B2A0-29BA1814F5E7}"/>
    <cellStyle name="Comma 8 2 2 5 2 2 2" xfId="15090" xr:uid="{CF074426-5FD9-4357-AAC6-ECAB2C7BD618}"/>
    <cellStyle name="Comma 8 2 2 5 2 2 2 2" xfId="30501" xr:uid="{135DE4F0-F332-458F-86AD-1A900BAF6208}"/>
    <cellStyle name="Comma 8 2 2 5 2 2 2 2 2" xfId="61325" xr:uid="{CD4674B5-D31C-4198-AA2A-DCE2D28CC50E}"/>
    <cellStyle name="Comma 8 2 2 5 2 2 2 3" xfId="45915" xr:uid="{8BAA15EA-7156-4D14-9457-7E15AA5FF630}"/>
    <cellStyle name="Comma 8 2 2 5 2 2 3" xfId="22692" xr:uid="{1CD94AEB-8D91-4AEA-965B-0FB640F85375}"/>
    <cellStyle name="Comma 8 2 2 5 2 2 3 2" xfId="53516" xr:uid="{7CCFC8F7-DB9B-4C6E-9656-9348C54FF929}"/>
    <cellStyle name="Comma 8 2 2 5 2 2 4" xfId="38106" xr:uid="{5C726629-A151-4B8F-AC1C-EB08A285ADED}"/>
    <cellStyle name="Comma 8 2 2 5 2 3" xfId="11287" xr:uid="{D11F1968-796B-4B7E-A17D-B3EF30BD4CFF}"/>
    <cellStyle name="Comma 8 2 2 5 2 3 2" xfId="26698" xr:uid="{9D37C02F-9A9A-40B2-A0F8-4A3B66A80976}"/>
    <cellStyle name="Comma 8 2 2 5 2 3 2 2" xfId="57522" xr:uid="{D79648D3-2ABB-48DA-B484-69776E21B9F1}"/>
    <cellStyle name="Comma 8 2 2 5 2 3 3" xfId="42112" xr:uid="{6EA7FE1A-87FA-4F40-9F3E-934B7D635DB8}"/>
    <cellStyle name="Comma 8 2 2 5 2 4" xfId="18889" xr:uid="{28030D25-43E7-4D3C-B45D-E489D14BEF53}"/>
    <cellStyle name="Comma 8 2 2 5 2 4 2" xfId="49713" xr:uid="{1EF70887-8578-4F69-8F38-0F57318CA679}"/>
    <cellStyle name="Comma 8 2 2 5 2 5" xfId="34303" xr:uid="{C83459BC-F13F-4DC4-9DDF-5F7BB8AA6E6F}"/>
    <cellStyle name="Comma 8 2 2 5 3" xfId="5380" xr:uid="{E714C808-7F2E-43EA-8950-E9B756DA1626}"/>
    <cellStyle name="Comma 8 2 2 5 3 2" xfId="13191" xr:uid="{111B6D41-41B7-4DA2-AEBF-70D33358438B}"/>
    <cellStyle name="Comma 8 2 2 5 3 2 2" xfId="28602" xr:uid="{36806AE8-47AC-43F0-94CA-4ABBB2014D20}"/>
    <cellStyle name="Comma 8 2 2 5 3 2 2 2" xfId="59426" xr:uid="{6159A07A-64E0-4897-85AC-58EFA52584C1}"/>
    <cellStyle name="Comma 8 2 2 5 3 2 3" xfId="44016" xr:uid="{949D9624-9963-4470-B9FF-63223998B7A0}"/>
    <cellStyle name="Comma 8 2 2 5 3 3" xfId="20793" xr:uid="{2C439DBE-F5D9-448C-A08F-E45A7CC5431E}"/>
    <cellStyle name="Comma 8 2 2 5 3 3 2" xfId="51617" xr:uid="{81C6639B-F7CF-45CC-80AE-5B9B06BCE274}"/>
    <cellStyle name="Comma 8 2 2 5 3 4" xfId="36207" xr:uid="{D1B0458F-682A-4F38-A496-3B54882BBA36}"/>
    <cellStyle name="Comma 8 2 2 5 4" xfId="9388" xr:uid="{AFD3A427-450A-44B2-9D1C-AE8FC6FB96FE}"/>
    <cellStyle name="Comma 8 2 2 5 4 2" xfId="24799" xr:uid="{6CC0D5DF-9BC7-4E44-82ED-506CA1BCA945}"/>
    <cellStyle name="Comma 8 2 2 5 4 2 2" xfId="55623" xr:uid="{7144AC37-E03D-464E-9237-0788009BAE47}"/>
    <cellStyle name="Comma 8 2 2 5 4 3" xfId="40213" xr:uid="{F0B06EEE-7795-489C-BEB5-9493CBAD0C53}"/>
    <cellStyle name="Comma 8 2 2 5 5" xfId="16990" xr:uid="{A5850E5E-1102-4D94-90E6-08E2F379C0D6}"/>
    <cellStyle name="Comma 8 2 2 5 5 2" xfId="47814" xr:uid="{B3323427-FEBE-40F2-810D-E146F71196D0}"/>
    <cellStyle name="Comma 8 2 2 5 6" xfId="32404" xr:uid="{1D128D18-81B7-4D90-987E-D42347BE6DF7}"/>
    <cellStyle name="Comma 8 2 2 6" xfId="2210" xr:uid="{DB6D6F4E-2C81-4241-9FA6-BFDC6C7F2A69}"/>
    <cellStyle name="Comma 8 2 2 6 2" xfId="6013" xr:uid="{D54164EE-B441-4184-BD3D-353D465653A8}"/>
    <cellStyle name="Comma 8 2 2 6 2 2" xfId="13824" xr:uid="{B8D25DFF-F06F-498E-8FD9-788B16A2BC18}"/>
    <cellStyle name="Comma 8 2 2 6 2 2 2" xfId="29235" xr:uid="{31DBE6F6-E387-4C41-AE47-1C6B9A70EF55}"/>
    <cellStyle name="Comma 8 2 2 6 2 2 2 2" xfId="60059" xr:uid="{C91E3A7F-87A9-4688-A7CF-BA6B451B9852}"/>
    <cellStyle name="Comma 8 2 2 6 2 2 3" xfId="44649" xr:uid="{8AB6FAC7-C23F-4FE7-AB45-F0B4604B061E}"/>
    <cellStyle name="Comma 8 2 2 6 2 3" xfId="21426" xr:uid="{2B59C175-51C8-4471-B15C-F3A8EEB6BA22}"/>
    <cellStyle name="Comma 8 2 2 6 2 3 2" xfId="52250" xr:uid="{060378F5-D118-433A-9939-2367A5AFA6C0}"/>
    <cellStyle name="Comma 8 2 2 6 2 4" xfId="36840" xr:uid="{104C37DD-D491-4CC6-9A62-8AD095547175}"/>
    <cellStyle name="Comma 8 2 2 6 3" xfId="10021" xr:uid="{A10A5FA4-3A7F-41D6-92EB-1F5D4F8B4EE6}"/>
    <cellStyle name="Comma 8 2 2 6 3 2" xfId="25432" xr:uid="{55685686-610A-4CC5-B30E-8BB519A5D880}"/>
    <cellStyle name="Comma 8 2 2 6 3 2 2" xfId="56256" xr:uid="{E31BA26D-EAAA-44E2-BB20-4ED095211111}"/>
    <cellStyle name="Comma 8 2 2 6 3 3" xfId="40846" xr:uid="{79F1C756-DFF3-4A83-8E66-07275D33B6EE}"/>
    <cellStyle name="Comma 8 2 2 6 4" xfId="17623" xr:uid="{C96ED4EB-3146-400B-9DBB-2926F42757BB}"/>
    <cellStyle name="Comma 8 2 2 6 4 2" xfId="48447" xr:uid="{B22093A7-859E-48A7-A2DD-AEF066207029}"/>
    <cellStyle name="Comma 8 2 2 6 5" xfId="33037" xr:uid="{7871CAF8-B0E0-4CF1-B9A4-3017F24E3016}"/>
    <cellStyle name="Comma 8 2 2 7" xfId="4114" xr:uid="{F96E46BE-86C0-48B2-BB4F-4EA490CA4081}"/>
    <cellStyle name="Comma 8 2 2 7 2" xfId="11925" xr:uid="{97F5219F-2697-4051-B396-08422167F3F7}"/>
    <cellStyle name="Comma 8 2 2 7 2 2" xfId="27336" xr:uid="{BCAC1900-F782-44DA-A8DB-2FD784C200DC}"/>
    <cellStyle name="Comma 8 2 2 7 2 2 2" xfId="58160" xr:uid="{42A81384-E169-43C0-8DF0-B67E0C7E7F4C}"/>
    <cellStyle name="Comma 8 2 2 7 2 3" xfId="42750" xr:uid="{BE2B1039-397D-4D3F-98C8-326BBA69C7D7}"/>
    <cellStyle name="Comma 8 2 2 7 3" xfId="19527" xr:uid="{16831FD1-7B55-4BA8-B2E2-D1CFDADE7656}"/>
    <cellStyle name="Comma 8 2 2 7 3 2" xfId="50351" xr:uid="{646BD8C0-99A8-4912-B58F-815FCE5984AF}"/>
    <cellStyle name="Comma 8 2 2 7 4" xfId="34941" xr:uid="{D51A8A43-D02D-4EFD-9C90-6C5B3B4F5E73}"/>
    <cellStyle name="Comma 8 2 2 8" xfId="8122" xr:uid="{03264881-D3F2-43FD-9FED-2059BDD767BF}"/>
    <cellStyle name="Comma 8 2 2 8 2" xfId="23533" xr:uid="{B708EE2C-1412-42BA-85F2-700050927F64}"/>
    <cellStyle name="Comma 8 2 2 8 2 2" xfId="54357" xr:uid="{FF4A6FF6-21AF-4ABC-88C1-E4D5DDE42AF8}"/>
    <cellStyle name="Comma 8 2 2 8 3" xfId="38947" xr:uid="{8159E758-3475-4DA7-8386-FD331BBF3DE6}"/>
    <cellStyle name="Comma 8 2 2 9" xfId="7913" xr:uid="{C00A7A8B-7731-4A4E-B5BC-D982320D0D2A}"/>
    <cellStyle name="Comma 8 2 2 9 2" xfId="23324" xr:uid="{D979F585-91E6-4F06-9077-6F7E1569BD90}"/>
    <cellStyle name="Comma 8 2 2 9 2 2" xfId="54148" xr:uid="{952ABD58-94BC-4BB3-814B-FA44B24D6A9C}"/>
    <cellStyle name="Comma 8 2 2 9 3" xfId="38738" xr:uid="{F94D1D9C-A128-4840-A2B2-72BD669615E1}"/>
    <cellStyle name="Comma 8 2 3" xfId="651" xr:uid="{7C87BAB0-C31A-499A-B968-4501C98D0017}"/>
    <cellStyle name="Comma 8 2 3 2" xfId="1284" xr:uid="{156AE450-9E15-4CF7-8B6D-876A0CA3C3F5}"/>
    <cellStyle name="Comma 8 2 3 2 2" xfId="3183" xr:uid="{04E69D51-9B0C-40DB-8A8A-68BBB74F75D7}"/>
    <cellStyle name="Comma 8 2 3 2 2 2" xfId="6986" xr:uid="{9F8F8E1E-B1EC-4B54-A815-87EF10D19CA5}"/>
    <cellStyle name="Comma 8 2 3 2 2 2 2" xfId="14797" xr:uid="{26176391-2519-41A5-BE09-A873091054FF}"/>
    <cellStyle name="Comma 8 2 3 2 2 2 2 2" xfId="30208" xr:uid="{2A1F2BCF-A91F-4F28-AAE0-6A4615B19EE5}"/>
    <cellStyle name="Comma 8 2 3 2 2 2 2 2 2" xfId="61032" xr:uid="{0F1BA97B-0387-43C9-9748-6A98B2831839}"/>
    <cellStyle name="Comma 8 2 3 2 2 2 2 3" xfId="45622" xr:uid="{5CF4D39E-6E8C-46DB-A7A8-2E619DA4DE56}"/>
    <cellStyle name="Comma 8 2 3 2 2 2 3" xfId="22399" xr:uid="{AAB0D6E9-B0A2-4C47-9EF8-79A85E9A164B}"/>
    <cellStyle name="Comma 8 2 3 2 2 2 3 2" xfId="53223" xr:uid="{C7575391-8E3B-4AC1-BCF7-B7BD1B470F2B}"/>
    <cellStyle name="Comma 8 2 3 2 2 2 4" xfId="37813" xr:uid="{8F510FCF-907E-45A0-81D6-A8130690EB38}"/>
    <cellStyle name="Comma 8 2 3 2 2 3" xfId="10994" xr:uid="{482507F3-ADFF-45B6-82BA-50C578AFB9E3}"/>
    <cellStyle name="Comma 8 2 3 2 2 3 2" xfId="26405" xr:uid="{79954DDC-F0AE-4B28-AC33-15B94B06982D}"/>
    <cellStyle name="Comma 8 2 3 2 2 3 2 2" xfId="57229" xr:uid="{C642F7EC-8A1A-4238-ADB3-8674C2357FAB}"/>
    <cellStyle name="Comma 8 2 3 2 2 3 3" xfId="41819" xr:uid="{00B83B45-CAD9-4334-94E2-C639572726A9}"/>
    <cellStyle name="Comma 8 2 3 2 2 4" xfId="18596" xr:uid="{548269BC-8C27-4AA4-9E54-D6709BC26748}"/>
    <cellStyle name="Comma 8 2 3 2 2 4 2" xfId="49420" xr:uid="{75817C43-F41D-4042-91E0-E187A5300A10}"/>
    <cellStyle name="Comma 8 2 3 2 2 5" xfId="34010" xr:uid="{33F21A60-6439-4A78-B74A-0D970B7B677D}"/>
    <cellStyle name="Comma 8 2 3 2 3" xfId="5087" xr:uid="{AA9E8338-2E99-4409-8E56-B3854FD7DC30}"/>
    <cellStyle name="Comma 8 2 3 2 3 2" xfId="12898" xr:uid="{BA3277D7-9BF7-4D0C-A115-631C02ADF5B1}"/>
    <cellStyle name="Comma 8 2 3 2 3 2 2" xfId="28309" xr:uid="{0198A782-6E35-4C64-8670-287CCFE34775}"/>
    <cellStyle name="Comma 8 2 3 2 3 2 2 2" xfId="59133" xr:uid="{D7DE877F-6732-4219-89EC-B9F1F972F4FA}"/>
    <cellStyle name="Comma 8 2 3 2 3 2 3" xfId="43723" xr:uid="{541F2B58-F2EE-4799-85D1-292E285D0056}"/>
    <cellStyle name="Comma 8 2 3 2 3 3" xfId="20500" xr:uid="{A9929C41-A52E-4F61-9BC7-CBE15709499C}"/>
    <cellStyle name="Comma 8 2 3 2 3 3 2" xfId="51324" xr:uid="{D470BBF5-D259-4705-B87C-FD927A0BE59B}"/>
    <cellStyle name="Comma 8 2 3 2 3 4" xfId="35914" xr:uid="{42E81B32-9628-4D07-966A-A4398DBF6A18}"/>
    <cellStyle name="Comma 8 2 3 2 4" xfId="9095" xr:uid="{92C6FA8E-5D97-433F-8A47-5E54A4818D64}"/>
    <cellStyle name="Comma 8 2 3 2 4 2" xfId="24506" xr:uid="{6030F510-8895-4E8B-B4E4-C52929682FE5}"/>
    <cellStyle name="Comma 8 2 3 2 4 2 2" xfId="55330" xr:uid="{6A5F8AE0-FD47-45F5-814F-E85E4DD5A025}"/>
    <cellStyle name="Comma 8 2 3 2 4 3" xfId="39920" xr:uid="{4D954CE2-9EAB-4CFD-98B0-BF792ECC6E9C}"/>
    <cellStyle name="Comma 8 2 3 2 5" xfId="16697" xr:uid="{BCFE6734-B84B-4342-B0FC-95077AA4B26A}"/>
    <cellStyle name="Comma 8 2 3 2 5 2" xfId="47521" xr:uid="{3685AC08-6A48-4D59-8C05-D5A7805A8B8F}"/>
    <cellStyle name="Comma 8 2 3 2 6" xfId="32111" xr:uid="{2E2C96C7-902C-4806-B949-EE498515F091}"/>
    <cellStyle name="Comma 8 2 3 3" xfId="1917" xr:uid="{6F94C712-53A6-4EA9-B212-AA8A42FEFDAC}"/>
    <cellStyle name="Comma 8 2 3 3 2" xfId="3816" xr:uid="{506616D4-74CD-46ED-831B-A2080B80B8D8}"/>
    <cellStyle name="Comma 8 2 3 3 2 2" xfId="7619" xr:uid="{032BAD20-ECE3-47DB-BA6D-9F8CC5C9A7F3}"/>
    <cellStyle name="Comma 8 2 3 3 2 2 2" xfId="15430" xr:uid="{564B5D53-AEC6-4AE9-9F70-A291C07062D5}"/>
    <cellStyle name="Comma 8 2 3 3 2 2 2 2" xfId="30841" xr:uid="{D02B9C73-39E1-4414-9CB5-4B215E1D7BC6}"/>
    <cellStyle name="Comma 8 2 3 3 2 2 2 2 2" xfId="61665" xr:uid="{1D0ED202-4F05-4ED7-8CC0-15F0DC5F499F}"/>
    <cellStyle name="Comma 8 2 3 3 2 2 2 3" xfId="46255" xr:uid="{9E2CE6E8-3756-42F4-9800-5996E1E7DC28}"/>
    <cellStyle name="Comma 8 2 3 3 2 2 3" xfId="23032" xr:uid="{07340C97-9B54-4274-90DB-E6069F5F775D}"/>
    <cellStyle name="Comma 8 2 3 3 2 2 3 2" xfId="53856" xr:uid="{A1E23445-79D2-46C8-A256-FC733F747E0F}"/>
    <cellStyle name="Comma 8 2 3 3 2 2 4" xfId="38446" xr:uid="{78D9FE3C-83A4-41A0-BB6D-5F05C0B11C83}"/>
    <cellStyle name="Comma 8 2 3 3 2 3" xfId="11627" xr:uid="{8A739CD2-5FAF-45EA-BC3A-198B6050B320}"/>
    <cellStyle name="Comma 8 2 3 3 2 3 2" xfId="27038" xr:uid="{68B25D94-2578-40A2-BE74-950B33B194F4}"/>
    <cellStyle name="Comma 8 2 3 3 2 3 2 2" xfId="57862" xr:uid="{E611E267-2E94-4D08-818D-30B671E688D8}"/>
    <cellStyle name="Comma 8 2 3 3 2 3 3" xfId="42452" xr:uid="{76B5D110-91F1-4332-8316-303C3D4B214C}"/>
    <cellStyle name="Comma 8 2 3 3 2 4" xfId="19229" xr:uid="{A3962C86-E498-491A-9657-D650E174C989}"/>
    <cellStyle name="Comma 8 2 3 3 2 4 2" xfId="50053" xr:uid="{82D6D32B-5A47-41EA-BA27-3F2C145676F7}"/>
    <cellStyle name="Comma 8 2 3 3 2 5" xfId="34643" xr:uid="{B0B30024-B20D-4582-81EC-078AEE41FD88}"/>
    <cellStyle name="Comma 8 2 3 3 3" xfId="5720" xr:uid="{37F014C5-04A8-4FC8-AE85-F815B2C4159D}"/>
    <cellStyle name="Comma 8 2 3 3 3 2" xfId="13531" xr:uid="{414B29DA-D6D3-4FF3-A78A-7818DAF43EB2}"/>
    <cellStyle name="Comma 8 2 3 3 3 2 2" xfId="28942" xr:uid="{67BADEE4-7EF5-43C5-A33D-EDFC1FCBFFC4}"/>
    <cellStyle name="Comma 8 2 3 3 3 2 2 2" xfId="59766" xr:uid="{38A396CA-AC0E-479C-BB79-F3C8745CC6F0}"/>
    <cellStyle name="Comma 8 2 3 3 3 2 3" xfId="44356" xr:uid="{B18F1C75-14AF-4067-86E5-E9514F2740E5}"/>
    <cellStyle name="Comma 8 2 3 3 3 3" xfId="21133" xr:uid="{427C406A-A948-4C88-8EA2-7953209C3E26}"/>
    <cellStyle name="Comma 8 2 3 3 3 3 2" xfId="51957" xr:uid="{52065A5E-5DB6-456C-8911-69CA153D08A4}"/>
    <cellStyle name="Comma 8 2 3 3 3 4" xfId="36547" xr:uid="{43BA4281-FFC7-4C6C-ACF2-CF35AC822169}"/>
    <cellStyle name="Comma 8 2 3 3 4" xfId="9728" xr:uid="{6B066F2F-ABB6-4E6F-B405-D5C7ECEB6318}"/>
    <cellStyle name="Comma 8 2 3 3 4 2" xfId="25139" xr:uid="{F068243B-9C43-4363-A04F-D1ABC4915A82}"/>
    <cellStyle name="Comma 8 2 3 3 4 2 2" xfId="55963" xr:uid="{823E1B9A-BC84-4820-BF10-9EA9C32EF94C}"/>
    <cellStyle name="Comma 8 2 3 3 4 3" xfId="40553" xr:uid="{B452FC95-1C93-476E-BF85-B40043D3FE91}"/>
    <cellStyle name="Comma 8 2 3 3 5" xfId="17330" xr:uid="{EA932AA3-CB6F-42FF-AA05-69C8DC39AE00}"/>
    <cellStyle name="Comma 8 2 3 3 5 2" xfId="48154" xr:uid="{4C07E88C-8EE9-4862-BDB3-D976F9E3A3C2}"/>
    <cellStyle name="Comma 8 2 3 3 6" xfId="32744" xr:uid="{9BA58584-8F9A-482F-B5AC-7DF35070F698}"/>
    <cellStyle name="Comma 8 2 3 4" xfId="2550" xr:uid="{4681CDBD-8753-4CBA-B5E3-D3B1B6640057}"/>
    <cellStyle name="Comma 8 2 3 4 2" xfId="6353" xr:uid="{A32A7F67-C4D3-4276-AB65-F618B94EACA7}"/>
    <cellStyle name="Comma 8 2 3 4 2 2" xfId="14164" xr:uid="{F3D6F3D9-8137-447F-B05C-7CB975E90F63}"/>
    <cellStyle name="Comma 8 2 3 4 2 2 2" xfId="29575" xr:uid="{20B60BB5-6B00-4CB7-B27F-801B2D51D104}"/>
    <cellStyle name="Comma 8 2 3 4 2 2 2 2" xfId="60399" xr:uid="{F113E733-FB91-4A77-B02F-19CAF72BD6B0}"/>
    <cellStyle name="Comma 8 2 3 4 2 2 3" xfId="44989" xr:uid="{4EF67640-90EA-4E21-8D7E-DC32DCA07440}"/>
    <cellStyle name="Comma 8 2 3 4 2 3" xfId="21766" xr:uid="{B9485755-448A-47FD-8685-B33DFC5305B6}"/>
    <cellStyle name="Comma 8 2 3 4 2 3 2" xfId="52590" xr:uid="{DF3CE70C-0996-485C-BAF7-6B538564F8C8}"/>
    <cellStyle name="Comma 8 2 3 4 2 4" xfId="37180" xr:uid="{7B48BE4F-07CE-4D39-AABA-7781502C1F96}"/>
    <cellStyle name="Comma 8 2 3 4 3" xfId="10361" xr:uid="{19BAC003-AC9E-443E-BD05-B4EEF9C2DACD}"/>
    <cellStyle name="Comma 8 2 3 4 3 2" xfId="25772" xr:uid="{769A938F-AE66-4C4E-8692-8DBB082CB5E3}"/>
    <cellStyle name="Comma 8 2 3 4 3 2 2" xfId="56596" xr:uid="{14429F71-B8BC-4303-B433-84E8BB00BE3E}"/>
    <cellStyle name="Comma 8 2 3 4 3 3" xfId="41186" xr:uid="{846E8E8A-AEC3-4822-964B-4F4C4C1980A4}"/>
    <cellStyle name="Comma 8 2 3 4 4" xfId="17963" xr:uid="{29C0D114-8330-473A-B683-2AAA6BAEC354}"/>
    <cellStyle name="Comma 8 2 3 4 4 2" xfId="48787" xr:uid="{DF8A05AB-826A-4A72-ABDA-C75B1404242E}"/>
    <cellStyle name="Comma 8 2 3 4 5" xfId="33377" xr:uid="{160AE292-907D-4E33-B5E7-82B08853F9FA}"/>
    <cellStyle name="Comma 8 2 3 5" xfId="4454" xr:uid="{A02193DF-FDA1-4C3C-AFF9-214241D3385F}"/>
    <cellStyle name="Comma 8 2 3 5 2" xfId="12265" xr:uid="{84011D22-BF31-4DA5-AAEB-07AEE8F5B4BD}"/>
    <cellStyle name="Comma 8 2 3 5 2 2" xfId="27676" xr:uid="{33D0BFB5-DD31-48B5-BEB5-6A55041B6862}"/>
    <cellStyle name="Comma 8 2 3 5 2 2 2" xfId="58500" xr:uid="{DCAC2612-5B89-4921-87C2-DABDAAC3DD0F}"/>
    <cellStyle name="Comma 8 2 3 5 2 3" xfId="43090" xr:uid="{71A3C2B5-3366-47B1-8576-6E400D151DCC}"/>
    <cellStyle name="Comma 8 2 3 5 3" xfId="19867" xr:uid="{5D5F8F57-04D3-46AF-9A47-E4543E44AEE0}"/>
    <cellStyle name="Comma 8 2 3 5 3 2" xfId="50691" xr:uid="{24FE65EC-9380-460C-ACB8-3E6A3A62358E}"/>
    <cellStyle name="Comma 8 2 3 5 4" xfId="35281" xr:uid="{19E2EFB2-7506-457C-9053-07808275ED37}"/>
    <cellStyle name="Comma 8 2 3 6" xfId="8462" xr:uid="{B154A680-B0F3-4A9D-96C3-4EDAE0831277}"/>
    <cellStyle name="Comma 8 2 3 6 2" xfId="23873" xr:uid="{F117F528-4B3A-44AC-986E-94C46CE3E6A5}"/>
    <cellStyle name="Comma 8 2 3 6 2 2" xfId="54697" xr:uid="{F4614A2C-3131-403A-97A1-23B52369857D}"/>
    <cellStyle name="Comma 8 2 3 6 3" xfId="39287" xr:uid="{2FAB409A-2A52-4BED-A880-0E2148E38DD7}"/>
    <cellStyle name="Comma 8 2 3 7" xfId="16064" xr:uid="{3F0DFED5-D20C-40B9-BBB6-2D54233428CA}"/>
    <cellStyle name="Comma 8 2 3 7 2" xfId="46888" xr:uid="{D4DE20A8-A805-434E-A49C-BD3FF640499A}"/>
    <cellStyle name="Comma 8 2 3 8" xfId="31478" xr:uid="{8F1A4C85-605E-4B54-91FB-DA2795F51D64}"/>
    <cellStyle name="Comma 8 2 4" xfId="442" xr:uid="{BCF0C84D-4336-4B38-AA56-174C77F91056}"/>
    <cellStyle name="Comma 8 2 4 2" xfId="1075" xr:uid="{F0EC778C-BA62-4345-9727-0D7E978C4ADB}"/>
    <cellStyle name="Comma 8 2 4 2 2" xfId="2974" xr:uid="{C5D4A589-84BE-409F-AEE2-B27A06BE399C}"/>
    <cellStyle name="Comma 8 2 4 2 2 2" xfId="6777" xr:uid="{F9E32EFF-3689-4AC9-B97C-EF48B3EA2CE0}"/>
    <cellStyle name="Comma 8 2 4 2 2 2 2" xfId="14588" xr:uid="{430E3557-9810-4ABA-A877-02B8CE3460DB}"/>
    <cellStyle name="Comma 8 2 4 2 2 2 2 2" xfId="29999" xr:uid="{7204EECC-9F4A-4ECD-B651-DED9C6D95E36}"/>
    <cellStyle name="Comma 8 2 4 2 2 2 2 2 2" xfId="60823" xr:uid="{15231FBB-DE8D-41C1-97AF-D79920C99123}"/>
    <cellStyle name="Comma 8 2 4 2 2 2 2 3" xfId="45413" xr:uid="{0E834D31-FDCE-46E3-A93B-92296838152C}"/>
    <cellStyle name="Comma 8 2 4 2 2 2 3" xfId="22190" xr:uid="{E0C7195B-07D1-4FEC-9AAD-D3A110C1FAB0}"/>
    <cellStyle name="Comma 8 2 4 2 2 2 3 2" xfId="53014" xr:uid="{6557D72D-031E-45EB-9094-EC5F47E2C66D}"/>
    <cellStyle name="Comma 8 2 4 2 2 2 4" xfId="37604" xr:uid="{4B410E7F-FDBA-4F8D-BD85-23EA92F45ECF}"/>
    <cellStyle name="Comma 8 2 4 2 2 3" xfId="10785" xr:uid="{2D36951F-BA56-4073-B46F-492C8B257640}"/>
    <cellStyle name="Comma 8 2 4 2 2 3 2" xfId="26196" xr:uid="{72850EF6-C7CE-49DD-9ED7-BC77CC0A0C09}"/>
    <cellStyle name="Comma 8 2 4 2 2 3 2 2" xfId="57020" xr:uid="{07647412-A3CF-4825-8E0A-83BE7F23C7FB}"/>
    <cellStyle name="Comma 8 2 4 2 2 3 3" xfId="41610" xr:uid="{584B6D27-17A6-48B0-AF27-EBD2FD691812}"/>
    <cellStyle name="Comma 8 2 4 2 2 4" xfId="18387" xr:uid="{E9D25A10-429D-482E-8DE7-E56D18E6302C}"/>
    <cellStyle name="Comma 8 2 4 2 2 4 2" xfId="49211" xr:uid="{D4D6DE7E-6CF0-4499-8374-5470F237CA1E}"/>
    <cellStyle name="Comma 8 2 4 2 2 5" xfId="33801" xr:uid="{556FB44B-B19F-4E55-A9C7-64DA7F5DA4EA}"/>
    <cellStyle name="Comma 8 2 4 2 3" xfId="4878" xr:uid="{B9EC0D05-DD23-4489-9060-D330DAF84D48}"/>
    <cellStyle name="Comma 8 2 4 2 3 2" xfId="12689" xr:uid="{5AE1F17F-59CA-4D03-93FA-D6D36ACA6183}"/>
    <cellStyle name="Comma 8 2 4 2 3 2 2" xfId="28100" xr:uid="{C4762147-4151-42E6-9F45-5098BF42C13A}"/>
    <cellStyle name="Comma 8 2 4 2 3 2 2 2" xfId="58924" xr:uid="{64EF8FF6-6C77-4295-A000-84067A700AE7}"/>
    <cellStyle name="Comma 8 2 4 2 3 2 3" xfId="43514" xr:uid="{A545E7D5-FA90-4AA2-A4F9-AE73EB3769E7}"/>
    <cellStyle name="Comma 8 2 4 2 3 3" xfId="20291" xr:uid="{D197D22B-9DD5-43BC-998F-D03FCB37B0E2}"/>
    <cellStyle name="Comma 8 2 4 2 3 3 2" xfId="51115" xr:uid="{412BD6EF-16B1-4B09-94A9-D8A7AD4C9F55}"/>
    <cellStyle name="Comma 8 2 4 2 3 4" xfId="35705" xr:uid="{88FE388D-48CE-481C-98F3-6F389B20E2AA}"/>
    <cellStyle name="Comma 8 2 4 2 4" xfId="8886" xr:uid="{3653D645-5ADD-4355-951D-00028D1A7196}"/>
    <cellStyle name="Comma 8 2 4 2 4 2" xfId="24297" xr:uid="{7DCD96FF-9E56-4268-9987-484544FA4A4F}"/>
    <cellStyle name="Comma 8 2 4 2 4 2 2" xfId="55121" xr:uid="{BF671D77-BF0B-4610-9BF5-1907BEB3BD9C}"/>
    <cellStyle name="Comma 8 2 4 2 4 3" xfId="39711" xr:uid="{E66EE52E-7968-469A-A302-6B9DC3DAD6BC}"/>
    <cellStyle name="Comma 8 2 4 2 5" xfId="16488" xr:uid="{AE223AE5-31F7-403A-86A2-5733E11A54D1}"/>
    <cellStyle name="Comma 8 2 4 2 5 2" xfId="47312" xr:uid="{C2DD7064-96E7-4F89-AECF-1AF042E47D91}"/>
    <cellStyle name="Comma 8 2 4 2 6" xfId="31902" xr:uid="{150EBFFB-1A9A-41EA-841B-F345C4D87EB5}"/>
    <cellStyle name="Comma 8 2 4 3" xfId="1708" xr:uid="{0674BEEC-FE96-460E-BD8D-A504B9EC8420}"/>
    <cellStyle name="Comma 8 2 4 3 2" xfId="3607" xr:uid="{6E167F41-F44F-4DAC-9CA8-6A4F8DE9DEFA}"/>
    <cellStyle name="Comma 8 2 4 3 2 2" xfId="7410" xr:uid="{88CA44CC-EA5E-40FA-BA56-97E7921B23A9}"/>
    <cellStyle name="Comma 8 2 4 3 2 2 2" xfId="15221" xr:uid="{0B177894-D9B7-40E6-92C8-53E4CE229A79}"/>
    <cellStyle name="Comma 8 2 4 3 2 2 2 2" xfId="30632" xr:uid="{3240FDD1-6D1E-483C-99B4-2D2595A2A1FB}"/>
    <cellStyle name="Comma 8 2 4 3 2 2 2 2 2" xfId="61456" xr:uid="{3F2167AA-9818-46DB-B196-55F94954E3C0}"/>
    <cellStyle name="Comma 8 2 4 3 2 2 2 3" xfId="46046" xr:uid="{9335B0D9-94AA-4DAF-8383-949BD3128C31}"/>
    <cellStyle name="Comma 8 2 4 3 2 2 3" xfId="22823" xr:uid="{54A9F966-BAD7-4DC2-B56E-71E1C6E7636C}"/>
    <cellStyle name="Comma 8 2 4 3 2 2 3 2" xfId="53647" xr:uid="{30A0862D-DBCA-4A67-8AAB-E24A146C5CE2}"/>
    <cellStyle name="Comma 8 2 4 3 2 2 4" xfId="38237" xr:uid="{9959FF83-DC70-4D31-8886-F18EA2C862E6}"/>
    <cellStyle name="Comma 8 2 4 3 2 3" xfId="11418" xr:uid="{902FF4A9-9A58-4035-A333-6E8F333EF8B4}"/>
    <cellStyle name="Comma 8 2 4 3 2 3 2" xfId="26829" xr:uid="{E1875381-E7E1-4794-8D90-C0811818240A}"/>
    <cellStyle name="Comma 8 2 4 3 2 3 2 2" xfId="57653" xr:uid="{F9E58994-FD6C-4923-868F-9080E5203D8E}"/>
    <cellStyle name="Comma 8 2 4 3 2 3 3" xfId="42243" xr:uid="{D3B64703-2496-4A36-9888-94F3C484B712}"/>
    <cellStyle name="Comma 8 2 4 3 2 4" xfId="19020" xr:uid="{80BFD004-9D2E-4931-B38D-373CB5E57175}"/>
    <cellStyle name="Comma 8 2 4 3 2 4 2" xfId="49844" xr:uid="{3DC8B7A8-D4C3-42CD-9F06-A6CC4406C694}"/>
    <cellStyle name="Comma 8 2 4 3 2 5" xfId="34434" xr:uid="{4393C83F-E112-4E83-87CB-45E15CB22491}"/>
    <cellStyle name="Comma 8 2 4 3 3" xfId="5511" xr:uid="{4E709C87-D889-4E98-A3A6-388F6AC6A63F}"/>
    <cellStyle name="Comma 8 2 4 3 3 2" xfId="13322" xr:uid="{3D1AB36C-12D2-4D52-A5BB-11604AE03DF8}"/>
    <cellStyle name="Comma 8 2 4 3 3 2 2" xfId="28733" xr:uid="{33404F49-CEF2-491C-AD55-158349237282}"/>
    <cellStyle name="Comma 8 2 4 3 3 2 2 2" xfId="59557" xr:uid="{B2608D4E-569C-46AF-81B3-1A6F927BE6E6}"/>
    <cellStyle name="Comma 8 2 4 3 3 2 3" xfId="44147" xr:uid="{3C72A305-31B3-4F1B-9376-D224CAB77EB0}"/>
    <cellStyle name="Comma 8 2 4 3 3 3" xfId="20924" xr:uid="{A0A1B7B3-7132-4DB4-A08B-397DFF0D16C8}"/>
    <cellStyle name="Comma 8 2 4 3 3 3 2" xfId="51748" xr:uid="{EC040F6D-5543-4214-9D34-BB5E6A214434}"/>
    <cellStyle name="Comma 8 2 4 3 3 4" xfId="36338" xr:uid="{B89DAD5A-B82A-4C9A-BA82-261F875F2841}"/>
    <cellStyle name="Comma 8 2 4 3 4" xfId="9519" xr:uid="{036A68B6-8F5D-44E0-900C-890613433C6F}"/>
    <cellStyle name="Comma 8 2 4 3 4 2" xfId="24930" xr:uid="{DF5FC1A7-98B0-4234-8469-F60F9ACF6734}"/>
    <cellStyle name="Comma 8 2 4 3 4 2 2" xfId="55754" xr:uid="{2D21A7DE-0F0F-4CD0-8A75-C68A3118A194}"/>
    <cellStyle name="Comma 8 2 4 3 4 3" xfId="40344" xr:uid="{99FA42B4-5C03-4633-98FD-E8F98C9F8E24}"/>
    <cellStyle name="Comma 8 2 4 3 5" xfId="17121" xr:uid="{575F3003-3EA0-4A5B-B4C3-442DFDF2E5F4}"/>
    <cellStyle name="Comma 8 2 4 3 5 2" xfId="47945" xr:uid="{28E79628-58EB-4EFE-825E-46A94CB9A171}"/>
    <cellStyle name="Comma 8 2 4 3 6" xfId="32535" xr:uid="{12F406AA-44FB-4771-A41F-BFFFE23BBA17}"/>
    <cellStyle name="Comma 8 2 4 4" xfId="2341" xr:uid="{FB33BF44-8B7B-49EC-8C33-587E81358D53}"/>
    <cellStyle name="Comma 8 2 4 4 2" xfId="6144" xr:uid="{902A7E49-5725-4209-B08D-ED70B16D0166}"/>
    <cellStyle name="Comma 8 2 4 4 2 2" xfId="13955" xr:uid="{E69BA289-E7E2-4900-8026-355D89EEB587}"/>
    <cellStyle name="Comma 8 2 4 4 2 2 2" xfId="29366" xr:uid="{8502F9F5-1C0B-434D-8EAB-F576BFA588B1}"/>
    <cellStyle name="Comma 8 2 4 4 2 2 2 2" xfId="60190" xr:uid="{0EF7C1D9-2FFA-4002-A0CB-41F6BDE74246}"/>
    <cellStyle name="Comma 8 2 4 4 2 2 3" xfId="44780" xr:uid="{919DBC42-4AED-4A2E-860F-46E6D8EB7DD5}"/>
    <cellStyle name="Comma 8 2 4 4 2 3" xfId="21557" xr:uid="{44475964-47A5-42FE-8636-9438D90DA5B4}"/>
    <cellStyle name="Comma 8 2 4 4 2 3 2" xfId="52381" xr:uid="{A10EF636-FA26-44FA-97CD-9861BEA48F48}"/>
    <cellStyle name="Comma 8 2 4 4 2 4" xfId="36971" xr:uid="{7A616FA5-4C60-43A3-86D6-A2EF9B372B0B}"/>
    <cellStyle name="Comma 8 2 4 4 3" xfId="10152" xr:uid="{2DCE098B-D52A-4A2E-82BF-B3D498476C3E}"/>
    <cellStyle name="Comma 8 2 4 4 3 2" xfId="25563" xr:uid="{C40C6AA4-F92D-4F2C-9B9D-48A52F87105E}"/>
    <cellStyle name="Comma 8 2 4 4 3 2 2" xfId="56387" xr:uid="{FF8F1624-CFD2-453A-B7DD-FA9FCE2A7F92}"/>
    <cellStyle name="Comma 8 2 4 4 3 3" xfId="40977" xr:uid="{C93E8B59-9F07-43C6-B12C-DB4E6F64C33C}"/>
    <cellStyle name="Comma 8 2 4 4 4" xfId="17754" xr:uid="{A8D12BC3-E004-4F36-8795-DBF91DCCC03D}"/>
    <cellStyle name="Comma 8 2 4 4 4 2" xfId="48578" xr:uid="{6D65A8C2-7403-4F11-B32A-376AD917C2E3}"/>
    <cellStyle name="Comma 8 2 4 4 5" xfId="33168" xr:uid="{35B1D758-D508-476F-BDCD-D372A20212DA}"/>
    <cellStyle name="Comma 8 2 4 5" xfId="4245" xr:uid="{3FF8FBCE-B7D0-4B28-9FDB-C4C0B4FE19DF}"/>
    <cellStyle name="Comma 8 2 4 5 2" xfId="12056" xr:uid="{96A05849-4780-4B85-8C11-8B71B1FF12C2}"/>
    <cellStyle name="Comma 8 2 4 5 2 2" xfId="27467" xr:uid="{449CE98F-6C8E-403E-9E49-70FF143EC21B}"/>
    <cellStyle name="Comma 8 2 4 5 2 2 2" xfId="58291" xr:uid="{76D311C7-C687-4835-9089-B48020FE04E1}"/>
    <cellStyle name="Comma 8 2 4 5 2 3" xfId="42881" xr:uid="{677BC8E8-EBF0-4214-AC74-A179C1C1BBDD}"/>
    <cellStyle name="Comma 8 2 4 5 3" xfId="19658" xr:uid="{1F86EF04-2F7A-48A6-A4D8-2A4410EEB4BD}"/>
    <cellStyle name="Comma 8 2 4 5 3 2" xfId="50482" xr:uid="{7F53639B-3F9C-4545-B268-74A0DF0FC859}"/>
    <cellStyle name="Comma 8 2 4 5 4" xfId="35072" xr:uid="{86DC7ADD-49CA-44D6-90B2-B3C72F2A918E}"/>
    <cellStyle name="Comma 8 2 4 6" xfId="8253" xr:uid="{B835A315-2F7F-47BF-BE94-7B9557F001B0}"/>
    <cellStyle name="Comma 8 2 4 6 2" xfId="23664" xr:uid="{27BCF746-8602-4C43-B4F0-555824B18C01}"/>
    <cellStyle name="Comma 8 2 4 6 2 2" xfId="54488" xr:uid="{A879850F-3708-43DC-9FC0-40B204695DEA}"/>
    <cellStyle name="Comma 8 2 4 6 3" xfId="39078" xr:uid="{AA4DF024-D7CC-49AC-8953-C4EC4B60978B}"/>
    <cellStyle name="Comma 8 2 4 7" xfId="15855" xr:uid="{7AA7CB14-3D78-4383-9EE6-95E9C2E30DEA}"/>
    <cellStyle name="Comma 8 2 4 7 2" xfId="46679" xr:uid="{5A79EE6E-3F1A-4A09-BED4-D9B8FF24EF30}"/>
    <cellStyle name="Comma 8 2 4 8" xfId="31269" xr:uid="{A94E000C-E318-42C9-B19C-FE52C3E28708}"/>
    <cellStyle name="Comma 8 2 5" xfId="862" xr:uid="{83C566DE-C4E5-43FF-8A80-CE0B5B58D974}"/>
    <cellStyle name="Comma 8 2 5 2" xfId="2761" xr:uid="{967F3A29-055E-4008-A9B2-3F2C0E3B2EF0}"/>
    <cellStyle name="Comma 8 2 5 2 2" xfId="6564" xr:uid="{335F254D-3900-41B5-89F0-CB5D9227B58D}"/>
    <cellStyle name="Comma 8 2 5 2 2 2" xfId="14375" xr:uid="{D7DBA7B8-B23D-410C-A939-B5AE3126D7A1}"/>
    <cellStyle name="Comma 8 2 5 2 2 2 2" xfId="29786" xr:uid="{6C749BEE-D99A-4160-8788-5F05DB107A96}"/>
    <cellStyle name="Comma 8 2 5 2 2 2 2 2" xfId="60610" xr:uid="{4A3D39D9-1C34-48A0-AD4F-DF8615C4C535}"/>
    <cellStyle name="Comma 8 2 5 2 2 2 3" xfId="45200" xr:uid="{9F562D29-099A-4962-B117-CA41E149252F}"/>
    <cellStyle name="Comma 8 2 5 2 2 3" xfId="21977" xr:uid="{66064510-D7D9-4D22-A58E-E9D028421A68}"/>
    <cellStyle name="Comma 8 2 5 2 2 3 2" xfId="52801" xr:uid="{A699E890-0C4F-4CCF-A1D5-79CDCF5B79C5}"/>
    <cellStyle name="Comma 8 2 5 2 2 4" xfId="37391" xr:uid="{A88FBDB9-9ABB-4DCA-B627-58962B1DA8A4}"/>
    <cellStyle name="Comma 8 2 5 2 3" xfId="10572" xr:uid="{7C84D6E6-7876-49F7-B959-E59B9D84D423}"/>
    <cellStyle name="Comma 8 2 5 2 3 2" xfId="25983" xr:uid="{FF17BEFD-6548-4EE3-90EA-ABC28999635B}"/>
    <cellStyle name="Comma 8 2 5 2 3 2 2" xfId="56807" xr:uid="{2A7F3A82-8E8F-4D6C-896F-B6B05C878387}"/>
    <cellStyle name="Comma 8 2 5 2 3 3" xfId="41397" xr:uid="{B5F4491F-0AB6-4068-A24E-929E2C57719C}"/>
    <cellStyle name="Comma 8 2 5 2 4" xfId="18174" xr:uid="{6E4E09C6-F4C0-4A28-9714-39544B03629F}"/>
    <cellStyle name="Comma 8 2 5 2 4 2" xfId="48998" xr:uid="{8AEC306D-055A-4613-9A3E-B8D41B883E6B}"/>
    <cellStyle name="Comma 8 2 5 2 5" xfId="33588" xr:uid="{428E6EA9-B104-484C-96BA-12E26C78F9F2}"/>
    <cellStyle name="Comma 8 2 5 3" xfId="4665" xr:uid="{061EA865-6A08-4C5A-BF0E-949E5EE74030}"/>
    <cellStyle name="Comma 8 2 5 3 2" xfId="12476" xr:uid="{3F0ECE95-D7F3-4095-B617-020DBB679F64}"/>
    <cellStyle name="Comma 8 2 5 3 2 2" xfId="27887" xr:uid="{F4A7E31B-2E2A-4917-9A3E-E3EB7A357BA3}"/>
    <cellStyle name="Comma 8 2 5 3 2 2 2" xfId="58711" xr:uid="{46BA9C16-67C2-4B31-8DA0-D0ACEF8F5069}"/>
    <cellStyle name="Comma 8 2 5 3 2 3" xfId="43301" xr:uid="{B75EAEA4-C608-4501-B615-E8DB055167E6}"/>
    <cellStyle name="Comma 8 2 5 3 3" xfId="20078" xr:uid="{9EE681A4-1AE7-4CAF-A22F-283E641565B9}"/>
    <cellStyle name="Comma 8 2 5 3 3 2" xfId="50902" xr:uid="{29C0C1D1-A517-49B2-BE29-7BDB4D691197}"/>
    <cellStyle name="Comma 8 2 5 3 4" xfId="35492" xr:uid="{2C228FB9-5920-44D4-81B9-132E519DBE4A}"/>
    <cellStyle name="Comma 8 2 5 4" xfId="8673" xr:uid="{0B6BDFF9-4220-4925-B658-6E111D3C1209}"/>
    <cellStyle name="Comma 8 2 5 4 2" xfId="24084" xr:uid="{38316C4C-0657-42C5-81FC-1BF5A96B6538}"/>
    <cellStyle name="Comma 8 2 5 4 2 2" xfId="54908" xr:uid="{65B42B10-ABBC-42AC-8BBD-C5AF842474B5}"/>
    <cellStyle name="Comma 8 2 5 4 3" xfId="39498" xr:uid="{4FA9EBAE-FEB6-4ED7-AE76-8E20C9D7EBFA}"/>
    <cellStyle name="Comma 8 2 5 5" xfId="16275" xr:uid="{81051B21-4676-428B-B2B6-926274F14B5B}"/>
    <cellStyle name="Comma 8 2 5 5 2" xfId="47099" xr:uid="{2AF68EF7-C0D6-4E1C-8883-95685005ADB1}"/>
    <cellStyle name="Comma 8 2 5 6" xfId="31689" xr:uid="{19B28C42-5CFA-4E49-93B5-9593E03ADD5B}"/>
    <cellStyle name="Comma 8 2 6" xfId="1495" xr:uid="{414AE382-163C-4411-98DC-56D3B33CF076}"/>
    <cellStyle name="Comma 8 2 6 2" xfId="3394" xr:uid="{22D9094F-D215-419B-A94D-6CA2584C0029}"/>
    <cellStyle name="Comma 8 2 6 2 2" xfId="7197" xr:uid="{C463800D-2157-417A-BAB8-8FDC66F4E626}"/>
    <cellStyle name="Comma 8 2 6 2 2 2" xfId="15008" xr:uid="{688032A8-C159-43EC-893E-EC2A8CC00E3B}"/>
    <cellStyle name="Comma 8 2 6 2 2 2 2" xfId="30419" xr:uid="{4F01B7B0-355E-43BD-8832-7076288688EA}"/>
    <cellStyle name="Comma 8 2 6 2 2 2 2 2" xfId="61243" xr:uid="{E845F237-5625-40F8-B4BB-D6C1DB05E008}"/>
    <cellStyle name="Comma 8 2 6 2 2 2 3" xfId="45833" xr:uid="{A074DFB7-3D82-4024-8C8A-277D728A7331}"/>
    <cellStyle name="Comma 8 2 6 2 2 3" xfId="22610" xr:uid="{49945177-5182-4357-990D-01554B0AAB2B}"/>
    <cellStyle name="Comma 8 2 6 2 2 3 2" xfId="53434" xr:uid="{D7385F3E-C915-4422-BF8A-EC8690C5B60A}"/>
    <cellStyle name="Comma 8 2 6 2 2 4" xfId="38024" xr:uid="{AF9CFD0D-993C-4027-823C-B301FF38467B}"/>
    <cellStyle name="Comma 8 2 6 2 3" xfId="11205" xr:uid="{1378FD45-A515-4EF4-9875-3963F2914C6D}"/>
    <cellStyle name="Comma 8 2 6 2 3 2" xfId="26616" xr:uid="{AFC54876-CDA7-40B6-A8A5-754EA473E361}"/>
    <cellStyle name="Comma 8 2 6 2 3 2 2" xfId="57440" xr:uid="{74A7540E-1AE6-4046-B7B2-7AAB03CDFA2B}"/>
    <cellStyle name="Comma 8 2 6 2 3 3" xfId="42030" xr:uid="{26BB0347-CBC6-4B92-BF2C-F9482AA1A945}"/>
    <cellStyle name="Comma 8 2 6 2 4" xfId="18807" xr:uid="{3E4E36D1-C150-4A99-B386-AA103BF81473}"/>
    <cellStyle name="Comma 8 2 6 2 4 2" xfId="49631" xr:uid="{6D2BFE82-B65F-4D37-8CA6-CB94359CC2CB}"/>
    <cellStyle name="Comma 8 2 6 2 5" xfId="34221" xr:uid="{30B9ACD7-7F15-436C-B562-6789EAB6B49F}"/>
    <cellStyle name="Comma 8 2 6 3" xfId="5298" xr:uid="{29940FD3-7359-4722-B8B6-2C77663AFB63}"/>
    <cellStyle name="Comma 8 2 6 3 2" xfId="13109" xr:uid="{E0B3916C-E280-4970-BD97-F535E2C127D4}"/>
    <cellStyle name="Comma 8 2 6 3 2 2" xfId="28520" xr:uid="{A1E74F1C-D6E3-465B-B74D-AF204AD0389D}"/>
    <cellStyle name="Comma 8 2 6 3 2 2 2" xfId="59344" xr:uid="{14CB613F-CBD8-48B0-B886-DF0E45F76C56}"/>
    <cellStyle name="Comma 8 2 6 3 2 3" xfId="43934" xr:uid="{A040CE7C-2092-4049-AABC-4ED0402EFEA7}"/>
    <cellStyle name="Comma 8 2 6 3 3" xfId="20711" xr:uid="{274B51BE-42CB-413E-B339-DB2DB96277C9}"/>
    <cellStyle name="Comma 8 2 6 3 3 2" xfId="51535" xr:uid="{745AC2A5-B533-46C8-97B8-7B43B03638B7}"/>
    <cellStyle name="Comma 8 2 6 3 4" xfId="36125" xr:uid="{ACEE2B62-BD1D-4F25-9347-8795CCB1C55D}"/>
    <cellStyle name="Comma 8 2 6 4" xfId="9306" xr:uid="{81888FED-F108-4B22-9E8C-CA09F114726F}"/>
    <cellStyle name="Comma 8 2 6 4 2" xfId="24717" xr:uid="{5F10B45A-EA66-4789-8C94-3299CB47C918}"/>
    <cellStyle name="Comma 8 2 6 4 2 2" xfId="55541" xr:uid="{52BC31F5-8593-4244-AB33-423A63FA5038}"/>
    <cellStyle name="Comma 8 2 6 4 3" xfId="40131" xr:uid="{58368A4C-C4E1-4DD1-81DD-FC48F194FCDA}"/>
    <cellStyle name="Comma 8 2 6 5" xfId="16908" xr:uid="{63FA2438-10CB-4A87-B32D-111CD0F70C08}"/>
    <cellStyle name="Comma 8 2 6 5 2" xfId="47732" xr:uid="{0BC71D95-30C7-4800-AEC7-DE2A9FFF6F34}"/>
    <cellStyle name="Comma 8 2 6 6" xfId="32322" xr:uid="{08B9113B-563B-4F20-9066-455746DD53E4}"/>
    <cellStyle name="Comma 8 2 7" xfId="2128" xr:uid="{EB7BA101-E960-45F0-92F7-DB940B32F5DE}"/>
    <cellStyle name="Comma 8 2 7 2" xfId="5931" xr:uid="{E9555FB3-D228-49CD-A77C-5B7FB7D9281E}"/>
    <cellStyle name="Comma 8 2 7 2 2" xfId="13742" xr:uid="{C2832120-8AE2-4ED2-91F1-484C2147950C}"/>
    <cellStyle name="Comma 8 2 7 2 2 2" xfId="29153" xr:uid="{16F5B231-6D57-4775-A58F-7BAFDB1E2EA6}"/>
    <cellStyle name="Comma 8 2 7 2 2 2 2" xfId="59977" xr:uid="{B29029DB-0577-4D0B-8F88-A43B4E367B92}"/>
    <cellStyle name="Comma 8 2 7 2 2 3" xfId="44567" xr:uid="{5AF0AEAC-BF61-4767-A233-F05EC251E86C}"/>
    <cellStyle name="Comma 8 2 7 2 3" xfId="21344" xr:uid="{F8CDC1F3-6A98-4DBF-8FAF-048A838B3DB0}"/>
    <cellStyle name="Comma 8 2 7 2 3 2" xfId="52168" xr:uid="{13B6CD7F-B4DD-4B37-BC1A-7CD405CEE8D7}"/>
    <cellStyle name="Comma 8 2 7 2 4" xfId="36758" xr:uid="{61A83111-1BEB-4CC7-9122-4134860DD5F2}"/>
    <cellStyle name="Comma 8 2 7 3" xfId="9939" xr:uid="{867C34CD-A28E-4F52-8925-D3856E2F7612}"/>
    <cellStyle name="Comma 8 2 7 3 2" xfId="25350" xr:uid="{AC3DE376-8A16-4B5B-916E-4D4371F452D3}"/>
    <cellStyle name="Comma 8 2 7 3 2 2" xfId="56174" xr:uid="{EB1DA0B3-9562-48CF-8ED7-75F79843131D}"/>
    <cellStyle name="Comma 8 2 7 3 3" xfId="40764" xr:uid="{F7402C15-DA1E-43BB-81DF-6564CD6B90E5}"/>
    <cellStyle name="Comma 8 2 7 4" xfId="17541" xr:uid="{4BE0BFE4-C6EC-49C5-91C3-164C62B55B2D}"/>
    <cellStyle name="Comma 8 2 7 4 2" xfId="48365" xr:uid="{E7E40C41-B84B-4511-B1B3-F934C1D9C06B}"/>
    <cellStyle name="Comma 8 2 7 5" xfId="32955" xr:uid="{60D8F9A5-BCEA-4C60-A840-0D4EEBA1EAE2}"/>
    <cellStyle name="Comma 8 2 8" xfId="4032" xr:uid="{4D267BD1-5F77-4625-A318-14A3AB293B8A}"/>
    <cellStyle name="Comma 8 2 8 2" xfId="11843" xr:uid="{D4DCB75C-AB4A-4747-8BA5-7697B6FA32D7}"/>
    <cellStyle name="Comma 8 2 8 2 2" xfId="27254" xr:uid="{1E1013B0-5CC2-453F-A0FD-1408B97CB415}"/>
    <cellStyle name="Comma 8 2 8 2 2 2" xfId="58078" xr:uid="{30CC00EF-0319-429C-9108-9BD950E949CE}"/>
    <cellStyle name="Comma 8 2 8 2 3" xfId="42668" xr:uid="{B90AA5EA-BB6E-4DA0-9777-2FF6E86E1052}"/>
    <cellStyle name="Comma 8 2 8 3" xfId="19445" xr:uid="{3F926DB6-56AF-45BC-99C1-CC9FD67DE399}"/>
    <cellStyle name="Comma 8 2 8 3 2" xfId="50269" xr:uid="{4FA1FF0C-7D1A-4737-9FF0-D27687AC1FF4}"/>
    <cellStyle name="Comma 8 2 8 4" xfId="34859" xr:uid="{69A5EA37-AB9B-4392-8C02-48B01A37F6C6}"/>
    <cellStyle name="Comma 8 2 9" xfId="8040" xr:uid="{0FC9B701-A7AC-4625-A897-32736BDCED36}"/>
    <cellStyle name="Comma 8 2 9 2" xfId="23451" xr:uid="{EE8D246C-8D0F-4568-AE0C-345B9F5AF0E3}"/>
    <cellStyle name="Comma 8 2 9 2 2" xfId="54275" xr:uid="{00E40A8E-10CB-44D4-AEFF-E9B11D393067}"/>
    <cellStyle name="Comma 8 2 9 3" xfId="38865" xr:uid="{30EA75A1-0730-49DF-B4D7-4DC14047091C}"/>
    <cellStyle name="Comma 8 3" xfId="260" xr:uid="{D09163E5-310D-4E4E-9F69-AB6FEA5F03A8}"/>
    <cellStyle name="Comma 8 3 10" xfId="15682" xr:uid="{4F607E80-4AC7-418D-8637-3CF310736EB6}"/>
    <cellStyle name="Comma 8 3 10 2" xfId="46506" xr:uid="{49D27E40-3CC3-4890-8368-EDE4BCDD04EE}"/>
    <cellStyle name="Comma 8 3 11" xfId="31096" xr:uid="{89A5A2A4-8F5A-4FE8-9E3E-228B32B655C9}"/>
    <cellStyle name="Comma 8 3 2" xfId="691" xr:uid="{D2764EAD-5DC4-4F1B-8EA9-EE1AE7498110}"/>
    <cellStyle name="Comma 8 3 2 2" xfId="1324" xr:uid="{FC354F8F-8D8D-42F7-A8F6-F2C53D078C42}"/>
    <cellStyle name="Comma 8 3 2 2 2" xfId="3223" xr:uid="{4F16A842-E3A9-448F-B892-050D765E2E89}"/>
    <cellStyle name="Comma 8 3 2 2 2 2" xfId="7026" xr:uid="{AA864E74-C9C5-401D-A19C-A78E0F23AD53}"/>
    <cellStyle name="Comma 8 3 2 2 2 2 2" xfId="14837" xr:uid="{E6909EF2-5347-4372-BF8C-A3FAE8715494}"/>
    <cellStyle name="Comma 8 3 2 2 2 2 2 2" xfId="30248" xr:uid="{3C1D52CD-69B3-481D-8812-63628EFD8AEA}"/>
    <cellStyle name="Comma 8 3 2 2 2 2 2 2 2" xfId="61072" xr:uid="{8B8A7B5D-7BAB-4B2D-9EE6-3C4F0D71A18E}"/>
    <cellStyle name="Comma 8 3 2 2 2 2 2 3" xfId="45662" xr:uid="{0C7F5A8D-CC7A-49DE-9855-E727F534A54B}"/>
    <cellStyle name="Comma 8 3 2 2 2 2 3" xfId="22439" xr:uid="{AD0EDA6D-5DD9-4A10-894E-FB3ACCC3C6AE}"/>
    <cellStyle name="Comma 8 3 2 2 2 2 3 2" xfId="53263" xr:uid="{6B4B08FE-3DEA-4A89-89B0-8373CB6DA64E}"/>
    <cellStyle name="Comma 8 3 2 2 2 2 4" xfId="37853" xr:uid="{68B6903A-1EE9-40F2-AD29-006996AE0713}"/>
    <cellStyle name="Comma 8 3 2 2 2 3" xfId="11034" xr:uid="{D7AE4B3A-1633-43F8-89E1-2592F37DD87E}"/>
    <cellStyle name="Comma 8 3 2 2 2 3 2" xfId="26445" xr:uid="{BB535D9B-4297-4AB8-A625-2016843D5A27}"/>
    <cellStyle name="Comma 8 3 2 2 2 3 2 2" xfId="57269" xr:uid="{472A3183-C3B0-4BE5-A559-7C31D1EF6B3B}"/>
    <cellStyle name="Comma 8 3 2 2 2 3 3" xfId="41859" xr:uid="{81B12ED8-A51F-4EB4-B03A-E94D3AAFFCEF}"/>
    <cellStyle name="Comma 8 3 2 2 2 4" xfId="18636" xr:uid="{3E484FC9-A429-4846-BC4A-79658D5C3E61}"/>
    <cellStyle name="Comma 8 3 2 2 2 4 2" xfId="49460" xr:uid="{4B162B2E-2A5D-486C-9FF3-DBAA929BBFBC}"/>
    <cellStyle name="Comma 8 3 2 2 2 5" xfId="34050" xr:uid="{887B1A8E-2D6D-46D7-801D-9BAE4E372397}"/>
    <cellStyle name="Comma 8 3 2 2 3" xfId="5127" xr:uid="{C1B9C6DC-70AA-41F2-83C8-0764F2A33276}"/>
    <cellStyle name="Comma 8 3 2 2 3 2" xfId="12938" xr:uid="{C3FD9D16-2255-4750-813F-90895441AF86}"/>
    <cellStyle name="Comma 8 3 2 2 3 2 2" xfId="28349" xr:uid="{8A138548-3B4B-45C4-92C7-421AD720DD5E}"/>
    <cellStyle name="Comma 8 3 2 2 3 2 2 2" xfId="59173" xr:uid="{6394DCBA-45BD-401C-817B-156022602903}"/>
    <cellStyle name="Comma 8 3 2 2 3 2 3" xfId="43763" xr:uid="{8EE9E306-1445-4A33-86C8-3731C8BD1C7B}"/>
    <cellStyle name="Comma 8 3 2 2 3 3" xfId="20540" xr:uid="{DFAD74FB-10DC-455D-B508-0FE130B3FEDA}"/>
    <cellStyle name="Comma 8 3 2 2 3 3 2" xfId="51364" xr:uid="{D4AE8305-6101-4DE7-BE1E-B94A34598420}"/>
    <cellStyle name="Comma 8 3 2 2 3 4" xfId="35954" xr:uid="{06A7348B-626C-4660-B39A-E8269BA6973F}"/>
    <cellStyle name="Comma 8 3 2 2 4" xfId="9135" xr:uid="{DACB04C2-4511-4961-9D54-FD2E97CA9B2A}"/>
    <cellStyle name="Comma 8 3 2 2 4 2" xfId="24546" xr:uid="{2C9A15A2-3280-4D1A-8514-DED137864220}"/>
    <cellStyle name="Comma 8 3 2 2 4 2 2" xfId="55370" xr:uid="{E724F95C-35D4-4D5B-AAB8-33386453EEAD}"/>
    <cellStyle name="Comma 8 3 2 2 4 3" xfId="39960" xr:uid="{2D34E7DD-A38D-4EC1-BA52-F6FE3BD51DC8}"/>
    <cellStyle name="Comma 8 3 2 2 5" xfId="16737" xr:uid="{2E2B4098-7474-498B-95F4-0D4E5326623B}"/>
    <cellStyle name="Comma 8 3 2 2 5 2" xfId="47561" xr:uid="{E8755D21-BB16-44CD-A879-BB9CF7734F81}"/>
    <cellStyle name="Comma 8 3 2 2 6" xfId="32151" xr:uid="{28D20003-6F89-4A1C-BE72-A12DF718C93B}"/>
    <cellStyle name="Comma 8 3 2 3" xfId="1957" xr:uid="{3B78B449-1039-4BA9-A60B-F4087C06C96D}"/>
    <cellStyle name="Comma 8 3 2 3 2" xfId="3856" xr:uid="{527EF708-9345-4BD4-90DA-44CFD2780D48}"/>
    <cellStyle name="Comma 8 3 2 3 2 2" xfId="7659" xr:uid="{69B6067E-7D1A-432C-9454-BAEFA4D1C283}"/>
    <cellStyle name="Comma 8 3 2 3 2 2 2" xfId="15470" xr:uid="{D8B92745-44D2-4F4D-9FFA-C4B6F4697730}"/>
    <cellStyle name="Comma 8 3 2 3 2 2 2 2" xfId="30881" xr:uid="{EC8142F5-6389-4905-A20B-97F68701B5CB}"/>
    <cellStyle name="Comma 8 3 2 3 2 2 2 2 2" xfId="61705" xr:uid="{1E2F78FD-888B-4844-B789-5776E7BFE90D}"/>
    <cellStyle name="Comma 8 3 2 3 2 2 2 3" xfId="46295" xr:uid="{C67B2793-D8A2-4199-A1C6-4F841884FC91}"/>
    <cellStyle name="Comma 8 3 2 3 2 2 3" xfId="23072" xr:uid="{28ABB2F3-FA2A-4EA1-8A70-8FF90D273102}"/>
    <cellStyle name="Comma 8 3 2 3 2 2 3 2" xfId="53896" xr:uid="{2994066C-4EDC-4BBD-97CF-0987A655456B}"/>
    <cellStyle name="Comma 8 3 2 3 2 2 4" xfId="38486" xr:uid="{CE1B9F63-5924-4782-A19C-D95787591FD1}"/>
    <cellStyle name="Comma 8 3 2 3 2 3" xfId="11667" xr:uid="{7DEAD88D-039D-42BF-AD0D-712B822D823F}"/>
    <cellStyle name="Comma 8 3 2 3 2 3 2" xfId="27078" xr:uid="{6211658C-6F8E-4AAC-976A-9A0B93B113FB}"/>
    <cellStyle name="Comma 8 3 2 3 2 3 2 2" xfId="57902" xr:uid="{4E518073-EF66-4CF6-9456-D19FE21AAC77}"/>
    <cellStyle name="Comma 8 3 2 3 2 3 3" xfId="42492" xr:uid="{CA8A6D2D-1A69-4A40-BF76-E18A6DBFECE7}"/>
    <cellStyle name="Comma 8 3 2 3 2 4" xfId="19269" xr:uid="{A7D22D4C-D988-4F7D-8743-1885F357D43F}"/>
    <cellStyle name="Comma 8 3 2 3 2 4 2" xfId="50093" xr:uid="{A732BF23-6F32-4E93-8099-CEF26CFD6E3B}"/>
    <cellStyle name="Comma 8 3 2 3 2 5" xfId="34683" xr:uid="{C00AFCCA-ABE7-4CF5-9627-59C0D26A68D4}"/>
    <cellStyle name="Comma 8 3 2 3 3" xfId="5760" xr:uid="{1575EAC2-5172-4EC9-95A1-8D3C4A57B8AA}"/>
    <cellStyle name="Comma 8 3 2 3 3 2" xfId="13571" xr:uid="{B04084AD-E8DA-45E2-A016-149ACD55A0F1}"/>
    <cellStyle name="Comma 8 3 2 3 3 2 2" xfId="28982" xr:uid="{0CFA024E-4A60-49FD-B991-BC5F592E4919}"/>
    <cellStyle name="Comma 8 3 2 3 3 2 2 2" xfId="59806" xr:uid="{17759829-0D9F-4E28-8D57-A920DA69865E}"/>
    <cellStyle name="Comma 8 3 2 3 3 2 3" xfId="44396" xr:uid="{EC08DAA2-5F0B-408E-946B-7F33AB5CFD69}"/>
    <cellStyle name="Comma 8 3 2 3 3 3" xfId="21173" xr:uid="{EE4AEA72-4686-4BB5-B0B1-E4157B9681AC}"/>
    <cellStyle name="Comma 8 3 2 3 3 3 2" xfId="51997" xr:uid="{97F5FD64-47A8-4D13-9C06-0D1385232036}"/>
    <cellStyle name="Comma 8 3 2 3 3 4" xfId="36587" xr:uid="{35FAE73A-FFA5-4851-BFD4-53973C0A1F5B}"/>
    <cellStyle name="Comma 8 3 2 3 4" xfId="9768" xr:uid="{30947A19-A2EA-4EAA-B438-D83934474251}"/>
    <cellStyle name="Comma 8 3 2 3 4 2" xfId="25179" xr:uid="{674D971A-3EDD-4855-B585-DF03925177EC}"/>
    <cellStyle name="Comma 8 3 2 3 4 2 2" xfId="56003" xr:uid="{6CD596B5-2738-4A4D-A97F-84C7033E0E88}"/>
    <cellStyle name="Comma 8 3 2 3 4 3" xfId="40593" xr:uid="{402B3396-30CD-45BD-9092-79B9B273A8BF}"/>
    <cellStyle name="Comma 8 3 2 3 5" xfId="17370" xr:uid="{9FC33260-AACF-43BF-81CE-E847A3FF4DB4}"/>
    <cellStyle name="Comma 8 3 2 3 5 2" xfId="48194" xr:uid="{D82EBE5F-7391-415C-8F0B-A99FFC228C4E}"/>
    <cellStyle name="Comma 8 3 2 3 6" xfId="32784" xr:uid="{E528F361-94E7-4495-8325-2EC5A6798C9F}"/>
    <cellStyle name="Comma 8 3 2 4" xfId="2590" xr:uid="{C2BBCDFA-285D-48B9-B335-0653BCE93EFF}"/>
    <cellStyle name="Comma 8 3 2 4 2" xfId="6393" xr:uid="{CBE16232-D63B-45F0-9846-1866E96719D6}"/>
    <cellStyle name="Comma 8 3 2 4 2 2" xfId="14204" xr:uid="{88F172DB-B50D-4775-9198-2572A219D5B9}"/>
    <cellStyle name="Comma 8 3 2 4 2 2 2" xfId="29615" xr:uid="{1C0BD976-3EC8-4C90-8A08-54D8BA2012AA}"/>
    <cellStyle name="Comma 8 3 2 4 2 2 2 2" xfId="60439" xr:uid="{DF342DE8-7C27-4F08-AD3D-593916F1ACE6}"/>
    <cellStyle name="Comma 8 3 2 4 2 2 3" xfId="45029" xr:uid="{1B73B77D-58DF-4C36-BEC7-BE1D28550EB6}"/>
    <cellStyle name="Comma 8 3 2 4 2 3" xfId="21806" xr:uid="{6CA30CFE-FB45-41D9-9E52-C77A43BBF40F}"/>
    <cellStyle name="Comma 8 3 2 4 2 3 2" xfId="52630" xr:uid="{1D4A7104-9171-487D-83F9-42E9CBDCB04D}"/>
    <cellStyle name="Comma 8 3 2 4 2 4" xfId="37220" xr:uid="{829CE48E-4557-4607-937B-CBBBFFCA7934}"/>
    <cellStyle name="Comma 8 3 2 4 3" xfId="10401" xr:uid="{A3D1E7D1-F22C-4DED-9AB9-99E0194D11B4}"/>
    <cellStyle name="Comma 8 3 2 4 3 2" xfId="25812" xr:uid="{6D1477D9-4651-4521-880A-B2DF80058F1B}"/>
    <cellStyle name="Comma 8 3 2 4 3 2 2" xfId="56636" xr:uid="{96C2135C-A4F5-4153-8BCB-6775725E5C25}"/>
    <cellStyle name="Comma 8 3 2 4 3 3" xfId="41226" xr:uid="{313BC5AC-6BA3-45EF-BA7A-8FED3A15F5A8}"/>
    <cellStyle name="Comma 8 3 2 4 4" xfId="18003" xr:uid="{F2CBEDAA-6712-44A8-8A3B-A5F2EBE627B8}"/>
    <cellStyle name="Comma 8 3 2 4 4 2" xfId="48827" xr:uid="{3FC1CD8C-D5F4-4865-AD14-5FEE409F6FE6}"/>
    <cellStyle name="Comma 8 3 2 4 5" xfId="33417" xr:uid="{ECBEE734-910D-49B2-A311-85AC5B9E5384}"/>
    <cellStyle name="Comma 8 3 2 5" xfId="4494" xr:uid="{11C79B65-84B3-44D2-834B-22E294B1C4B4}"/>
    <cellStyle name="Comma 8 3 2 5 2" xfId="12305" xr:uid="{CED25B69-E28F-432E-A5E7-B3C8BEB29210}"/>
    <cellStyle name="Comma 8 3 2 5 2 2" xfId="27716" xr:uid="{3D2B6A13-69E6-4B47-9F58-D482C889D813}"/>
    <cellStyle name="Comma 8 3 2 5 2 2 2" xfId="58540" xr:uid="{3C762B88-00A1-4E12-9091-315C2E1B51BC}"/>
    <cellStyle name="Comma 8 3 2 5 2 3" xfId="43130" xr:uid="{9D62BAA6-C131-4BB5-9D08-05B494436235}"/>
    <cellStyle name="Comma 8 3 2 5 3" xfId="19907" xr:uid="{D3C597A4-967A-41B2-9FEC-962BC9BB3986}"/>
    <cellStyle name="Comma 8 3 2 5 3 2" xfId="50731" xr:uid="{FB213A55-9C43-484E-9B24-700F12025159}"/>
    <cellStyle name="Comma 8 3 2 5 4" xfId="35321" xr:uid="{145D7008-7A95-48F7-B3B1-F32BCE944E72}"/>
    <cellStyle name="Comma 8 3 2 6" xfId="8502" xr:uid="{E959E196-DDCE-474F-B7DE-1269924CC353}"/>
    <cellStyle name="Comma 8 3 2 6 2" xfId="23913" xr:uid="{974CCBE6-A917-4C05-B288-95F1E45F1406}"/>
    <cellStyle name="Comma 8 3 2 6 2 2" xfId="54737" xr:uid="{FE22DEE8-A595-4161-A259-DCF695BAAF27}"/>
    <cellStyle name="Comma 8 3 2 6 3" xfId="39327" xr:uid="{7173FE26-E7D1-4D38-B9C0-0FD600C54561}"/>
    <cellStyle name="Comma 8 3 2 7" xfId="16104" xr:uid="{A2E85958-5D67-4044-857E-88BCCD36E54F}"/>
    <cellStyle name="Comma 8 3 2 7 2" xfId="46928" xr:uid="{C9178ADA-C4BD-4549-A59F-328B7D6BAFA8}"/>
    <cellStyle name="Comma 8 3 2 8" xfId="31518" xr:uid="{DAD2AEC3-6A4C-4BC3-B57F-1F3982212810}"/>
    <cellStyle name="Comma 8 3 3" xfId="482" xr:uid="{5DCF23F8-4CE6-4EBD-8414-947C8A5F37F5}"/>
    <cellStyle name="Comma 8 3 3 2" xfId="1115" xr:uid="{D558186E-B6FB-496D-8B6F-3727CE63A1E7}"/>
    <cellStyle name="Comma 8 3 3 2 2" xfId="3014" xr:uid="{34E7EFD4-639E-4E82-9157-A890A123936A}"/>
    <cellStyle name="Comma 8 3 3 2 2 2" xfId="6817" xr:uid="{C7D8D490-1EA5-43EC-B26B-49A430753644}"/>
    <cellStyle name="Comma 8 3 3 2 2 2 2" xfId="14628" xr:uid="{95FCCEED-2370-4DAF-946D-16FBE6000501}"/>
    <cellStyle name="Comma 8 3 3 2 2 2 2 2" xfId="30039" xr:uid="{0897CC91-E1F6-4938-9E80-EACCEB39335C}"/>
    <cellStyle name="Comma 8 3 3 2 2 2 2 2 2" xfId="60863" xr:uid="{79E40B3D-3A0F-4C4F-A225-910EB0880E1E}"/>
    <cellStyle name="Comma 8 3 3 2 2 2 2 3" xfId="45453" xr:uid="{0FC944E3-8230-46DC-AE20-F133CAFC80C4}"/>
    <cellStyle name="Comma 8 3 3 2 2 2 3" xfId="22230" xr:uid="{7737C3F6-AA94-4FB8-9EA8-9FA80188163D}"/>
    <cellStyle name="Comma 8 3 3 2 2 2 3 2" xfId="53054" xr:uid="{6C434B00-B965-4A02-96EC-9E1CE83DC3BE}"/>
    <cellStyle name="Comma 8 3 3 2 2 2 4" xfId="37644" xr:uid="{1095CA24-9A50-4FC5-9E52-5AFC8268CB02}"/>
    <cellStyle name="Comma 8 3 3 2 2 3" xfId="10825" xr:uid="{492EAC75-71CD-4BA1-A6A5-68A2A71082E8}"/>
    <cellStyle name="Comma 8 3 3 2 2 3 2" xfId="26236" xr:uid="{408A713E-D9CA-4CBC-A4DC-703F9B33B425}"/>
    <cellStyle name="Comma 8 3 3 2 2 3 2 2" xfId="57060" xr:uid="{C81B0B83-7E75-41B8-8121-50566B48DC2F}"/>
    <cellStyle name="Comma 8 3 3 2 2 3 3" xfId="41650" xr:uid="{93EC1D37-1D35-4F71-AB26-8EA3B98641E7}"/>
    <cellStyle name="Comma 8 3 3 2 2 4" xfId="18427" xr:uid="{11D41957-81DE-453E-9B21-39FE3FB98ECA}"/>
    <cellStyle name="Comma 8 3 3 2 2 4 2" xfId="49251" xr:uid="{C45BC618-0B0E-4A0A-85E2-0511DC4C96D3}"/>
    <cellStyle name="Comma 8 3 3 2 2 5" xfId="33841" xr:uid="{B7A59A8F-5B1F-4294-B8E5-7C92F07B04EC}"/>
    <cellStyle name="Comma 8 3 3 2 3" xfId="4918" xr:uid="{25D20690-C38E-428B-BAC5-B025EE24A560}"/>
    <cellStyle name="Comma 8 3 3 2 3 2" xfId="12729" xr:uid="{518FE800-A300-46D5-84F0-80F88DB30DA1}"/>
    <cellStyle name="Comma 8 3 3 2 3 2 2" xfId="28140" xr:uid="{5DBC5496-413A-4539-BF3C-72BB374A1E27}"/>
    <cellStyle name="Comma 8 3 3 2 3 2 2 2" xfId="58964" xr:uid="{96D635AB-C2CF-4784-B69E-5959FB2FD1E0}"/>
    <cellStyle name="Comma 8 3 3 2 3 2 3" xfId="43554" xr:uid="{0DFEFF15-778C-41DD-85A3-9D67D67A392D}"/>
    <cellStyle name="Comma 8 3 3 2 3 3" xfId="20331" xr:uid="{D3E1989F-029D-4A33-820C-299CD3C9D878}"/>
    <cellStyle name="Comma 8 3 3 2 3 3 2" xfId="51155" xr:uid="{84F6F4E4-1D5F-4301-8DAC-BE801139A677}"/>
    <cellStyle name="Comma 8 3 3 2 3 4" xfId="35745" xr:uid="{CFB56831-03AF-4E3B-B8A8-D96AFCF6454F}"/>
    <cellStyle name="Comma 8 3 3 2 4" xfId="8926" xr:uid="{924A15E1-AB65-425A-909A-3D9F8705841D}"/>
    <cellStyle name="Comma 8 3 3 2 4 2" xfId="24337" xr:uid="{27F9DC89-FE22-406B-8C0F-75A6AC6BF71A}"/>
    <cellStyle name="Comma 8 3 3 2 4 2 2" xfId="55161" xr:uid="{13DECF07-D514-4DFD-A683-9345A87CC69B}"/>
    <cellStyle name="Comma 8 3 3 2 4 3" xfId="39751" xr:uid="{414E88A7-9785-4B1D-8DBA-038E344542F2}"/>
    <cellStyle name="Comma 8 3 3 2 5" xfId="16528" xr:uid="{CEB8CB58-1C35-4431-8854-0D6576D1B622}"/>
    <cellStyle name="Comma 8 3 3 2 5 2" xfId="47352" xr:uid="{A50B1781-B9C8-4577-9100-A761036AED76}"/>
    <cellStyle name="Comma 8 3 3 2 6" xfId="31942" xr:uid="{49D78E0C-B119-4389-BA4F-AE50D5A412CF}"/>
    <cellStyle name="Comma 8 3 3 3" xfId="1748" xr:uid="{676D4EB2-428A-4B5A-B9CC-7AAEE3193800}"/>
    <cellStyle name="Comma 8 3 3 3 2" xfId="3647" xr:uid="{2DB62E8C-EA40-4E20-83FD-24810B571F8F}"/>
    <cellStyle name="Comma 8 3 3 3 2 2" xfId="7450" xr:uid="{6D03AF90-969F-42C8-8D87-5F666CA95E50}"/>
    <cellStyle name="Comma 8 3 3 3 2 2 2" xfId="15261" xr:uid="{3A8A3183-F3A9-4F69-95E5-1A3F005331C3}"/>
    <cellStyle name="Comma 8 3 3 3 2 2 2 2" xfId="30672" xr:uid="{55ABDCF4-EC4B-4029-8CE8-4DA2C9AD7E97}"/>
    <cellStyle name="Comma 8 3 3 3 2 2 2 2 2" xfId="61496" xr:uid="{8A376F11-38E5-4F6E-A5A7-8C5F7570FB5B}"/>
    <cellStyle name="Comma 8 3 3 3 2 2 2 3" xfId="46086" xr:uid="{EB1751E8-EE05-4ABF-9C4A-71E3F42AA391}"/>
    <cellStyle name="Comma 8 3 3 3 2 2 3" xfId="22863" xr:uid="{0BC18D67-2814-4316-8B7C-C19881EF824F}"/>
    <cellStyle name="Comma 8 3 3 3 2 2 3 2" xfId="53687" xr:uid="{4B53D765-598A-41A4-AA21-7151AD052884}"/>
    <cellStyle name="Comma 8 3 3 3 2 2 4" xfId="38277" xr:uid="{9D4B0670-E1DF-4745-A939-37DF8DE14EBC}"/>
    <cellStyle name="Comma 8 3 3 3 2 3" xfId="11458" xr:uid="{F184361B-D796-4811-AF87-9F11E1671B97}"/>
    <cellStyle name="Comma 8 3 3 3 2 3 2" xfId="26869" xr:uid="{1E258348-442E-494E-BCDE-8F68EB0143BB}"/>
    <cellStyle name="Comma 8 3 3 3 2 3 2 2" xfId="57693" xr:uid="{29F21ABD-11C2-48B1-87C3-F567A26A3BD9}"/>
    <cellStyle name="Comma 8 3 3 3 2 3 3" xfId="42283" xr:uid="{ACAC6625-2D2C-49EB-8BA0-611EEEB53894}"/>
    <cellStyle name="Comma 8 3 3 3 2 4" xfId="19060" xr:uid="{6A352401-EE8C-48A7-A67E-6255B8C279F2}"/>
    <cellStyle name="Comma 8 3 3 3 2 4 2" xfId="49884" xr:uid="{DD1998D8-E283-4A49-A346-4B73CD84AAFE}"/>
    <cellStyle name="Comma 8 3 3 3 2 5" xfId="34474" xr:uid="{30CA29D5-C034-4E71-A1BD-E3A3A54FF01A}"/>
    <cellStyle name="Comma 8 3 3 3 3" xfId="5551" xr:uid="{3A4DB522-066A-47F8-887E-EC81B728A1D8}"/>
    <cellStyle name="Comma 8 3 3 3 3 2" xfId="13362" xr:uid="{78199CB0-B010-49C2-9E07-E6482B59B0B7}"/>
    <cellStyle name="Comma 8 3 3 3 3 2 2" xfId="28773" xr:uid="{241844D1-5964-41F4-8437-04BF541251A1}"/>
    <cellStyle name="Comma 8 3 3 3 3 2 2 2" xfId="59597" xr:uid="{6A9A49CF-65FF-4CD6-A94B-7D26E1E6128B}"/>
    <cellStyle name="Comma 8 3 3 3 3 2 3" xfId="44187" xr:uid="{B1E2C166-FE74-40B6-8CE2-D60810A0424B}"/>
    <cellStyle name="Comma 8 3 3 3 3 3" xfId="20964" xr:uid="{35F7B682-6EE3-464C-A892-63801975901F}"/>
    <cellStyle name="Comma 8 3 3 3 3 3 2" xfId="51788" xr:uid="{E480CB00-54F9-4E94-B838-B0683AB61894}"/>
    <cellStyle name="Comma 8 3 3 3 3 4" xfId="36378" xr:uid="{C18896C3-6C22-447C-8584-A02BC66D809C}"/>
    <cellStyle name="Comma 8 3 3 3 4" xfId="9559" xr:uid="{43F918C4-0AB1-4EC4-9A1B-D4075D955ADA}"/>
    <cellStyle name="Comma 8 3 3 3 4 2" xfId="24970" xr:uid="{FB1140F2-B118-447A-8468-F6CCCD601EBE}"/>
    <cellStyle name="Comma 8 3 3 3 4 2 2" xfId="55794" xr:uid="{0F731A50-0A60-49B8-8693-CB48A92B9854}"/>
    <cellStyle name="Comma 8 3 3 3 4 3" xfId="40384" xr:uid="{E96903C0-A6D6-4858-8DD5-7AFAFD52E45D}"/>
    <cellStyle name="Comma 8 3 3 3 5" xfId="17161" xr:uid="{00459C9A-1EF1-4CCA-940A-5BE8DC2F9C1E}"/>
    <cellStyle name="Comma 8 3 3 3 5 2" xfId="47985" xr:uid="{0EEBFD22-430A-45B6-90BA-6ACF27237F56}"/>
    <cellStyle name="Comma 8 3 3 3 6" xfId="32575" xr:uid="{9D31CB3F-70CE-446F-8217-7171AE0E27AC}"/>
    <cellStyle name="Comma 8 3 3 4" xfId="2381" xr:uid="{4B858EB4-F857-4168-B105-27664E4EA15F}"/>
    <cellStyle name="Comma 8 3 3 4 2" xfId="6184" xr:uid="{94F9DD3D-BD5E-4186-8393-420FCA2C2475}"/>
    <cellStyle name="Comma 8 3 3 4 2 2" xfId="13995" xr:uid="{C4C5F05A-98D1-423D-B474-C065B202C4B0}"/>
    <cellStyle name="Comma 8 3 3 4 2 2 2" xfId="29406" xr:uid="{D7E65812-6C33-40E6-ACA9-5493C76E7467}"/>
    <cellStyle name="Comma 8 3 3 4 2 2 2 2" xfId="60230" xr:uid="{38596612-E02C-4E53-9945-0A96B2C10F90}"/>
    <cellStyle name="Comma 8 3 3 4 2 2 3" xfId="44820" xr:uid="{ED2654D8-A259-4113-B82E-2BBBD6D0EC10}"/>
    <cellStyle name="Comma 8 3 3 4 2 3" xfId="21597" xr:uid="{CDE06819-66ED-49FA-A5AD-20A6897A2A9B}"/>
    <cellStyle name="Comma 8 3 3 4 2 3 2" xfId="52421" xr:uid="{DEB83681-1DD2-4445-90D3-2166D76AD962}"/>
    <cellStyle name="Comma 8 3 3 4 2 4" xfId="37011" xr:uid="{C516D080-C09E-4F3B-BDCB-BB10CA4B9D9B}"/>
    <cellStyle name="Comma 8 3 3 4 3" xfId="10192" xr:uid="{CA6C8E64-5D5F-47E6-B0A8-C9E8133139FF}"/>
    <cellStyle name="Comma 8 3 3 4 3 2" xfId="25603" xr:uid="{5CD6D4E4-B376-40A2-A619-73DD9190AB2D}"/>
    <cellStyle name="Comma 8 3 3 4 3 2 2" xfId="56427" xr:uid="{BB5D93DA-4FE3-422D-B3BD-DCC5DC672E4D}"/>
    <cellStyle name="Comma 8 3 3 4 3 3" xfId="41017" xr:uid="{0D4C75E3-C7FD-49F0-8C68-5F1B2738E27D}"/>
    <cellStyle name="Comma 8 3 3 4 4" xfId="17794" xr:uid="{337E0E30-9DBA-4001-A2F6-EF1A4D3FD2A2}"/>
    <cellStyle name="Comma 8 3 3 4 4 2" xfId="48618" xr:uid="{832865DD-E94D-4E06-A65F-510DDCD3006B}"/>
    <cellStyle name="Comma 8 3 3 4 5" xfId="33208" xr:uid="{81566FAA-6C19-4B5D-BD87-AFC5B79E4D8F}"/>
    <cellStyle name="Comma 8 3 3 5" xfId="4285" xr:uid="{20E52F47-A3B4-44F1-8FA0-D1EC8191C267}"/>
    <cellStyle name="Comma 8 3 3 5 2" xfId="12096" xr:uid="{351597FD-C437-44C2-82E0-7AA165A1C6A9}"/>
    <cellStyle name="Comma 8 3 3 5 2 2" xfId="27507" xr:uid="{AD40A9F6-20F4-4CC1-B272-C9CF3E3BE5F0}"/>
    <cellStyle name="Comma 8 3 3 5 2 2 2" xfId="58331" xr:uid="{E0869266-0213-4E06-BA67-2ED074E357C2}"/>
    <cellStyle name="Comma 8 3 3 5 2 3" xfId="42921" xr:uid="{D197B196-C58A-400C-910E-B761A782AE9E}"/>
    <cellStyle name="Comma 8 3 3 5 3" xfId="19698" xr:uid="{5383E018-B027-4E1D-80CD-F1335BEF486E}"/>
    <cellStyle name="Comma 8 3 3 5 3 2" xfId="50522" xr:uid="{D34D0705-E582-4D44-8C0A-8FF3D4FEFE45}"/>
    <cellStyle name="Comma 8 3 3 5 4" xfId="35112" xr:uid="{D9E4C166-309B-4523-82D0-DBC182CC3105}"/>
    <cellStyle name="Comma 8 3 3 6" xfId="8293" xr:uid="{588E7F1C-0507-49A4-A3B6-5BA61DB51C33}"/>
    <cellStyle name="Comma 8 3 3 6 2" xfId="23704" xr:uid="{21FFA0BA-DB32-44EF-8D98-D3C1B8F710D4}"/>
    <cellStyle name="Comma 8 3 3 6 2 2" xfId="54528" xr:uid="{4E245CAE-C72C-4243-892E-38FBAB5D9535}"/>
    <cellStyle name="Comma 8 3 3 6 3" xfId="39118" xr:uid="{A5D5F7A6-57C9-4EDC-8885-A6CB05694AB6}"/>
    <cellStyle name="Comma 8 3 3 7" xfId="15895" xr:uid="{F125DA51-22A2-4A17-8CE2-3CB8463A8448}"/>
    <cellStyle name="Comma 8 3 3 7 2" xfId="46719" xr:uid="{6F57B159-A756-4DE1-8330-752C5AA0538C}"/>
    <cellStyle name="Comma 8 3 3 8" xfId="31309" xr:uid="{04757501-9A45-4325-B485-14E3DF6BE700}"/>
    <cellStyle name="Comma 8 3 4" xfId="902" xr:uid="{9EE5D883-8957-45DD-8F03-E1351962347C}"/>
    <cellStyle name="Comma 8 3 4 2" xfId="2801" xr:uid="{7863836C-0913-451E-9165-043BD5520B95}"/>
    <cellStyle name="Comma 8 3 4 2 2" xfId="6604" xr:uid="{069B698F-BABA-4757-942C-6C22357ED364}"/>
    <cellStyle name="Comma 8 3 4 2 2 2" xfId="14415" xr:uid="{E9C77E08-CF6E-42D6-BDC4-A436C6B7193C}"/>
    <cellStyle name="Comma 8 3 4 2 2 2 2" xfId="29826" xr:uid="{DDF6BA5D-A691-4A00-AB72-B64C0B1F775D}"/>
    <cellStyle name="Comma 8 3 4 2 2 2 2 2" xfId="60650" xr:uid="{328576B1-DAB6-4A73-8588-68821982A702}"/>
    <cellStyle name="Comma 8 3 4 2 2 2 3" xfId="45240" xr:uid="{243643C9-469F-4578-A7ED-A00215C36ED1}"/>
    <cellStyle name="Comma 8 3 4 2 2 3" xfId="22017" xr:uid="{B91DF7BC-D65A-47CE-B7F5-B3D74C03F944}"/>
    <cellStyle name="Comma 8 3 4 2 2 3 2" xfId="52841" xr:uid="{FE2B7D01-FFC5-427B-9CC0-FFC062CC8CE3}"/>
    <cellStyle name="Comma 8 3 4 2 2 4" xfId="37431" xr:uid="{2A8B5168-C25D-4894-921C-8DB8D4820393}"/>
    <cellStyle name="Comma 8 3 4 2 3" xfId="10612" xr:uid="{45B11FB0-D62E-40D2-98C3-6E0428EF6F5D}"/>
    <cellStyle name="Comma 8 3 4 2 3 2" xfId="26023" xr:uid="{4F8DC64A-90FC-4799-B293-17338A14D815}"/>
    <cellStyle name="Comma 8 3 4 2 3 2 2" xfId="56847" xr:uid="{CCDAC676-E7CB-461F-A81B-59D90ACA322D}"/>
    <cellStyle name="Comma 8 3 4 2 3 3" xfId="41437" xr:uid="{DC0AD781-975D-440E-B1BE-6D686F3BC98D}"/>
    <cellStyle name="Comma 8 3 4 2 4" xfId="18214" xr:uid="{43889C00-E170-4B76-B41B-41096105E948}"/>
    <cellStyle name="Comma 8 3 4 2 4 2" xfId="49038" xr:uid="{0E9BCCA4-8BCB-4B6D-8F75-132CAED53FB1}"/>
    <cellStyle name="Comma 8 3 4 2 5" xfId="33628" xr:uid="{A90AD91F-9BC5-4583-8E9E-5576CCA04C04}"/>
    <cellStyle name="Comma 8 3 4 3" xfId="4705" xr:uid="{287BDAA9-5789-4D08-8820-BB4FA2A97702}"/>
    <cellStyle name="Comma 8 3 4 3 2" xfId="12516" xr:uid="{826BFB28-D3A5-4202-9E96-4F77B11EDE5B}"/>
    <cellStyle name="Comma 8 3 4 3 2 2" xfId="27927" xr:uid="{EEA2A49B-9294-4D51-A920-32E6366F3FFD}"/>
    <cellStyle name="Comma 8 3 4 3 2 2 2" xfId="58751" xr:uid="{038AD0FE-215B-4442-89CE-716715315662}"/>
    <cellStyle name="Comma 8 3 4 3 2 3" xfId="43341" xr:uid="{287E753E-2FE5-4142-87E2-3B92776083FF}"/>
    <cellStyle name="Comma 8 3 4 3 3" xfId="20118" xr:uid="{C5A05AD3-40DB-4E0D-B141-7D195C0267EE}"/>
    <cellStyle name="Comma 8 3 4 3 3 2" xfId="50942" xr:uid="{D0527DD1-CCDA-46FA-AF01-3B5F2A26B928}"/>
    <cellStyle name="Comma 8 3 4 3 4" xfId="35532" xr:uid="{1114BF26-8F0D-4F0C-B127-1085188BA24C}"/>
    <cellStyle name="Comma 8 3 4 4" xfId="8713" xr:uid="{61C06FEC-A5AB-4BFD-AD99-B0EBB46F2A7D}"/>
    <cellStyle name="Comma 8 3 4 4 2" xfId="24124" xr:uid="{5C55E532-7C54-4267-AC76-A96040A7DE56}"/>
    <cellStyle name="Comma 8 3 4 4 2 2" xfId="54948" xr:uid="{A541F936-58C8-4C6F-8C28-DD8E27E72AE1}"/>
    <cellStyle name="Comma 8 3 4 4 3" xfId="39538" xr:uid="{18B56619-F131-41A4-AEEC-33D473B36FFC}"/>
    <cellStyle name="Comma 8 3 4 5" xfId="16315" xr:uid="{8F063251-4486-4571-A64E-26ECEA98F115}"/>
    <cellStyle name="Comma 8 3 4 5 2" xfId="47139" xr:uid="{2A14C899-1C0B-4871-91EB-74C48B350600}"/>
    <cellStyle name="Comma 8 3 4 6" xfId="31729" xr:uid="{D780621B-EA45-467A-8177-06BE400090E9}"/>
    <cellStyle name="Comma 8 3 5" xfId="1535" xr:uid="{C8941235-7CA4-4DAD-A472-04C429F65AA1}"/>
    <cellStyle name="Comma 8 3 5 2" xfId="3434" xr:uid="{E05D46F1-B2AC-4B37-BBD3-A7E12A0CE080}"/>
    <cellStyle name="Comma 8 3 5 2 2" xfId="7237" xr:uid="{55CB2AF2-8728-45D2-AA7B-0A2FC8A78A69}"/>
    <cellStyle name="Comma 8 3 5 2 2 2" xfId="15048" xr:uid="{ED0EED77-B7CD-4104-863E-22CC8C55BEEE}"/>
    <cellStyle name="Comma 8 3 5 2 2 2 2" xfId="30459" xr:uid="{6041450D-0DC5-4F54-BF1C-F303F994D7C1}"/>
    <cellStyle name="Comma 8 3 5 2 2 2 2 2" xfId="61283" xr:uid="{D4676413-56B6-480C-B521-0F21E9F0B38E}"/>
    <cellStyle name="Comma 8 3 5 2 2 2 3" xfId="45873" xr:uid="{E31A4017-C0BD-4BFD-84F6-3A73005195DC}"/>
    <cellStyle name="Comma 8 3 5 2 2 3" xfId="22650" xr:uid="{81AAB9F4-1836-4603-816E-3CCD24EE2A08}"/>
    <cellStyle name="Comma 8 3 5 2 2 3 2" xfId="53474" xr:uid="{EA933F09-BBB7-4D35-9094-A65217C2A193}"/>
    <cellStyle name="Comma 8 3 5 2 2 4" xfId="38064" xr:uid="{F2000F8A-264B-4A03-80CA-40BFDAB5AE31}"/>
    <cellStyle name="Comma 8 3 5 2 3" xfId="11245" xr:uid="{36EDA6EF-49A7-492E-ABF5-AEB716216809}"/>
    <cellStyle name="Comma 8 3 5 2 3 2" xfId="26656" xr:uid="{801EC9F2-DBD6-4870-8058-8A6E2BC1F51F}"/>
    <cellStyle name="Comma 8 3 5 2 3 2 2" xfId="57480" xr:uid="{3BAFBFED-7A2E-42D8-A11E-F1A3EE768542}"/>
    <cellStyle name="Comma 8 3 5 2 3 3" xfId="42070" xr:uid="{59E31D63-2D3D-41A4-ADF8-92A03682EA04}"/>
    <cellStyle name="Comma 8 3 5 2 4" xfId="18847" xr:uid="{03A8C741-9F0E-49DE-AADB-9624980B0E19}"/>
    <cellStyle name="Comma 8 3 5 2 4 2" xfId="49671" xr:uid="{F80F77A7-4BB3-4AE4-9CD7-EFD9284D0C49}"/>
    <cellStyle name="Comma 8 3 5 2 5" xfId="34261" xr:uid="{3423601A-41F5-4A48-9EF6-E972D142C12D}"/>
    <cellStyle name="Comma 8 3 5 3" xfId="5338" xr:uid="{F468AB17-AA04-427B-BF61-36805BA58977}"/>
    <cellStyle name="Comma 8 3 5 3 2" xfId="13149" xr:uid="{D68F0AE1-B393-45C5-9BBA-01537D4FA02B}"/>
    <cellStyle name="Comma 8 3 5 3 2 2" xfId="28560" xr:uid="{2DC891A7-D244-438F-B596-FF30667D99C0}"/>
    <cellStyle name="Comma 8 3 5 3 2 2 2" xfId="59384" xr:uid="{5B9EBB66-FB07-4712-A078-245DC9DD48EB}"/>
    <cellStyle name="Comma 8 3 5 3 2 3" xfId="43974" xr:uid="{3F0EE729-022E-498E-86FD-695B11D83F81}"/>
    <cellStyle name="Comma 8 3 5 3 3" xfId="20751" xr:uid="{A1A3544B-0351-4E84-AB53-6B452D01C019}"/>
    <cellStyle name="Comma 8 3 5 3 3 2" xfId="51575" xr:uid="{9BB8F6FB-6A4A-494C-B292-4B800911F0DB}"/>
    <cellStyle name="Comma 8 3 5 3 4" xfId="36165" xr:uid="{8D8B4252-5E2D-4568-9045-0CD98F67E798}"/>
    <cellStyle name="Comma 8 3 5 4" xfId="9346" xr:uid="{7F3A5775-6B31-4E69-8D88-BEC8B20CD2A1}"/>
    <cellStyle name="Comma 8 3 5 4 2" xfId="24757" xr:uid="{363F75F5-64DA-46C9-9CD3-52A20122ED0F}"/>
    <cellStyle name="Comma 8 3 5 4 2 2" xfId="55581" xr:uid="{DB1A59A9-0721-40BB-81F9-B51E68A6E416}"/>
    <cellStyle name="Comma 8 3 5 4 3" xfId="40171" xr:uid="{91F526D8-3AE8-49CE-AE35-5A0C15377D74}"/>
    <cellStyle name="Comma 8 3 5 5" xfId="16948" xr:uid="{0098A029-6A9D-4B71-B672-0004463B5B48}"/>
    <cellStyle name="Comma 8 3 5 5 2" xfId="47772" xr:uid="{D5C2A4CD-2985-4328-9BEC-0ADCFB6A50DC}"/>
    <cellStyle name="Comma 8 3 5 6" xfId="32362" xr:uid="{BD95B2A1-DE9A-4D84-9CBF-4A8348BCDC52}"/>
    <cellStyle name="Comma 8 3 6" xfId="2168" xr:uid="{78FD0B60-C62E-41D8-9EE4-F71ABAAF1948}"/>
    <cellStyle name="Comma 8 3 6 2" xfId="5971" xr:uid="{BAC597B2-CDFA-43BF-A15B-8648670AB56D}"/>
    <cellStyle name="Comma 8 3 6 2 2" xfId="13782" xr:uid="{7AF59102-32C1-497F-A61C-F6BECFD8563F}"/>
    <cellStyle name="Comma 8 3 6 2 2 2" xfId="29193" xr:uid="{E3AB4D25-ACAA-4297-98A2-73D9F608BFF8}"/>
    <cellStyle name="Comma 8 3 6 2 2 2 2" xfId="60017" xr:uid="{C98CE92B-191D-4143-9BED-A8027FBD6224}"/>
    <cellStyle name="Comma 8 3 6 2 2 3" xfId="44607" xr:uid="{D97DBE5C-88D4-4C6F-83F3-7A71DC4A5C40}"/>
    <cellStyle name="Comma 8 3 6 2 3" xfId="21384" xr:uid="{BDBBC0F5-5910-4096-85D3-B88E73328648}"/>
    <cellStyle name="Comma 8 3 6 2 3 2" xfId="52208" xr:uid="{C13CCE2A-E13D-4E7A-A708-6061D22DAECB}"/>
    <cellStyle name="Comma 8 3 6 2 4" xfId="36798" xr:uid="{89045A78-8E1A-47B7-AC9A-F1722B40E64A}"/>
    <cellStyle name="Comma 8 3 6 3" xfId="9979" xr:uid="{35AAB6A1-0444-4481-B0DD-3119FE135E33}"/>
    <cellStyle name="Comma 8 3 6 3 2" xfId="25390" xr:uid="{85D31A14-3D0D-4954-A31F-A8B97E69005F}"/>
    <cellStyle name="Comma 8 3 6 3 2 2" xfId="56214" xr:uid="{0B3F2068-D42C-4BFD-BC8D-2B0FAF27BF46}"/>
    <cellStyle name="Comma 8 3 6 3 3" xfId="40804" xr:uid="{156DBAC5-074C-4878-8F69-23863A860010}"/>
    <cellStyle name="Comma 8 3 6 4" xfId="17581" xr:uid="{3AD7E4E3-C5A7-4BEA-B620-6E11310DCE63}"/>
    <cellStyle name="Comma 8 3 6 4 2" xfId="48405" xr:uid="{F6875E1C-4862-41E6-8AE1-387123DA9634}"/>
    <cellStyle name="Comma 8 3 6 5" xfId="32995" xr:uid="{1B24058E-05CE-40E5-B5C0-2FD27B42004F}"/>
    <cellStyle name="Comma 8 3 7" xfId="4072" xr:uid="{DC14C630-6A06-4ACA-9536-0FFC8B331390}"/>
    <cellStyle name="Comma 8 3 7 2" xfId="11883" xr:uid="{ACCD8112-658A-486C-88DE-624207988AF1}"/>
    <cellStyle name="Comma 8 3 7 2 2" xfId="27294" xr:uid="{0DFCF4D0-60FC-49B8-A72E-D121B1716D1D}"/>
    <cellStyle name="Comma 8 3 7 2 2 2" xfId="58118" xr:uid="{D00C6D47-9532-48A9-A206-0AE207C195D9}"/>
    <cellStyle name="Comma 8 3 7 2 3" xfId="42708" xr:uid="{6D30A4FA-2040-485D-8574-09BE1FFF54DB}"/>
    <cellStyle name="Comma 8 3 7 3" xfId="19485" xr:uid="{944170C8-F37C-400D-A8B6-7622AF1BC228}"/>
    <cellStyle name="Comma 8 3 7 3 2" xfId="50309" xr:uid="{4D545BB4-7199-4605-AB08-600F80528A69}"/>
    <cellStyle name="Comma 8 3 7 4" xfId="34899" xr:uid="{7D594302-E89F-4D7D-A7FE-CC79DC2F3B1B}"/>
    <cellStyle name="Comma 8 3 8" xfId="8080" xr:uid="{9DD278D4-F04A-41E0-BD3B-4C34BED988AA}"/>
    <cellStyle name="Comma 8 3 8 2" xfId="23491" xr:uid="{85AEFB59-A846-4213-9EEF-ACA59D685E26}"/>
    <cellStyle name="Comma 8 3 8 2 2" xfId="54315" xr:uid="{B39D1988-E26E-444D-95A5-E82CBC5E7B40}"/>
    <cellStyle name="Comma 8 3 8 3" xfId="38905" xr:uid="{7DC57916-FD2A-499B-AA18-962DD33F4AB2}"/>
    <cellStyle name="Comma 8 3 9" xfId="7871" xr:uid="{0413AEDF-4168-4A6C-9A14-3C397E4B864D}"/>
    <cellStyle name="Comma 8 3 9 2" xfId="23282" xr:uid="{ABADF1D0-BFF2-4423-8CFB-EA49D1AFC67B}"/>
    <cellStyle name="Comma 8 3 9 2 2" xfId="54106" xr:uid="{6F693ACE-82D7-42E8-948E-6285EBB02680}"/>
    <cellStyle name="Comma 8 3 9 3" xfId="38696" xr:uid="{B061F02C-E992-46DE-950C-25D47AF1C5D1}"/>
    <cellStyle name="Comma 8 4" xfId="180" xr:uid="{9E2BAB9C-6319-475F-904A-4A058CF3EF84}"/>
    <cellStyle name="Comma 8 4 10" xfId="15602" xr:uid="{A3A0BE7B-62B3-4222-81BE-684874D457A1}"/>
    <cellStyle name="Comma 8 4 10 2" xfId="46426" xr:uid="{A27A62F5-2177-4DE2-A58B-FAEC8DF0F588}"/>
    <cellStyle name="Comma 8 4 11" xfId="31016" xr:uid="{29F296D7-E63A-4A3D-A83E-898EF3E43A00}"/>
    <cellStyle name="Comma 8 4 2" xfId="611" xr:uid="{A69658B9-D2C2-4B93-B432-1C34F95E69D5}"/>
    <cellStyle name="Comma 8 4 2 2" xfId="1244" xr:uid="{BB8A09B2-1B93-4433-8DA3-01841263DC71}"/>
    <cellStyle name="Comma 8 4 2 2 2" xfId="3143" xr:uid="{1CB1E8D6-1DAC-4E63-BEF3-F0970E34F7D1}"/>
    <cellStyle name="Comma 8 4 2 2 2 2" xfId="6946" xr:uid="{BD5DCB7D-0833-4CC5-A5A2-342A62AE7456}"/>
    <cellStyle name="Comma 8 4 2 2 2 2 2" xfId="14757" xr:uid="{D5229D1E-F6E0-47E6-B296-8F754DFE3B96}"/>
    <cellStyle name="Comma 8 4 2 2 2 2 2 2" xfId="30168" xr:uid="{09E581B3-7DE2-4E31-B796-C6477DD87F29}"/>
    <cellStyle name="Comma 8 4 2 2 2 2 2 2 2" xfId="60992" xr:uid="{A685B0E5-D12E-44C8-92B3-9D48887F3E69}"/>
    <cellStyle name="Comma 8 4 2 2 2 2 2 3" xfId="45582" xr:uid="{63673D58-FD6D-42E8-9B3E-F8F0391D239A}"/>
    <cellStyle name="Comma 8 4 2 2 2 2 3" xfId="22359" xr:uid="{3E9808A9-8F83-4924-A0EE-14B0475DB673}"/>
    <cellStyle name="Comma 8 4 2 2 2 2 3 2" xfId="53183" xr:uid="{5F6619D0-E393-498F-900A-722DD50790B3}"/>
    <cellStyle name="Comma 8 4 2 2 2 2 4" xfId="37773" xr:uid="{B7ED0C24-6E3B-41B0-B221-4B30B1F03E4A}"/>
    <cellStyle name="Comma 8 4 2 2 2 3" xfId="10954" xr:uid="{020940C9-F14B-4326-96D4-F6201A6B007D}"/>
    <cellStyle name="Comma 8 4 2 2 2 3 2" xfId="26365" xr:uid="{379447C3-9B33-4EC1-97EA-0C608B26D5D5}"/>
    <cellStyle name="Comma 8 4 2 2 2 3 2 2" xfId="57189" xr:uid="{C26B0DFA-B9ED-4283-A395-DAF2C35A4B50}"/>
    <cellStyle name="Comma 8 4 2 2 2 3 3" xfId="41779" xr:uid="{16BF4BF4-1B65-4CE9-AF1B-D18FF4D2BFF9}"/>
    <cellStyle name="Comma 8 4 2 2 2 4" xfId="18556" xr:uid="{A55356D3-95B1-4E67-9C95-6ED22048A027}"/>
    <cellStyle name="Comma 8 4 2 2 2 4 2" xfId="49380" xr:uid="{C91370F2-AED9-4ACE-8FD8-1C55BDACD727}"/>
    <cellStyle name="Comma 8 4 2 2 2 5" xfId="33970" xr:uid="{AD042D9E-0273-4A88-846C-E01E63944861}"/>
    <cellStyle name="Comma 8 4 2 2 3" xfId="5047" xr:uid="{741DDC20-D8B2-4295-9D0F-46B24459946D}"/>
    <cellStyle name="Comma 8 4 2 2 3 2" xfId="12858" xr:uid="{35047D21-9F74-459B-A375-F62378261C1A}"/>
    <cellStyle name="Comma 8 4 2 2 3 2 2" xfId="28269" xr:uid="{A419A179-4F3D-4C60-A8AE-40F123281285}"/>
    <cellStyle name="Comma 8 4 2 2 3 2 2 2" xfId="59093" xr:uid="{5CA6573D-CED1-4804-AD38-81EB6DF1CEDB}"/>
    <cellStyle name="Comma 8 4 2 2 3 2 3" xfId="43683" xr:uid="{83056E6B-DF93-4CAA-8783-199B446F2CC9}"/>
    <cellStyle name="Comma 8 4 2 2 3 3" xfId="20460" xr:uid="{4A4EDE42-D84F-4D2C-9272-66436597B2D1}"/>
    <cellStyle name="Comma 8 4 2 2 3 3 2" xfId="51284" xr:uid="{11168687-7622-48EE-A468-E94E2DCFC88E}"/>
    <cellStyle name="Comma 8 4 2 2 3 4" xfId="35874" xr:uid="{006D1640-DCAC-411E-880C-172CDCA6A3A3}"/>
    <cellStyle name="Comma 8 4 2 2 4" xfId="9055" xr:uid="{0E2C908D-D722-4194-84DB-8C49AC6C7FF8}"/>
    <cellStyle name="Comma 8 4 2 2 4 2" xfId="24466" xr:uid="{4AF8D78B-8043-4A6F-815C-5AFD192C9744}"/>
    <cellStyle name="Comma 8 4 2 2 4 2 2" xfId="55290" xr:uid="{9A66248A-C249-4F62-871E-E5C5B8357C59}"/>
    <cellStyle name="Comma 8 4 2 2 4 3" xfId="39880" xr:uid="{73BF8803-7055-444B-8F29-4D4B44F08545}"/>
    <cellStyle name="Comma 8 4 2 2 5" xfId="16657" xr:uid="{E04ECCC5-D8F8-4DC4-B928-2EC56441AF13}"/>
    <cellStyle name="Comma 8 4 2 2 5 2" xfId="47481" xr:uid="{B1C834AA-CB8E-4AFB-B695-68E5C0FCE338}"/>
    <cellStyle name="Comma 8 4 2 2 6" xfId="32071" xr:uid="{928D40AC-C091-423F-82BF-3723FDC2B096}"/>
    <cellStyle name="Comma 8 4 2 3" xfId="1877" xr:uid="{6F233CBD-A052-4EF6-8221-59397737DB51}"/>
    <cellStyle name="Comma 8 4 2 3 2" xfId="3776" xr:uid="{2709E93F-A8D0-4711-93B1-583B44790A2B}"/>
    <cellStyle name="Comma 8 4 2 3 2 2" xfId="7579" xr:uid="{B05032FA-0DE0-42B7-8442-C489485DEFA1}"/>
    <cellStyle name="Comma 8 4 2 3 2 2 2" xfId="15390" xr:uid="{238D8B14-4608-48DC-B36C-926A4A0939C3}"/>
    <cellStyle name="Comma 8 4 2 3 2 2 2 2" xfId="30801" xr:uid="{246DE0E4-B20D-41B3-BD37-8B6A3D47CCF2}"/>
    <cellStyle name="Comma 8 4 2 3 2 2 2 2 2" xfId="61625" xr:uid="{AD0862A6-1611-42B4-B655-3708BE2E4088}"/>
    <cellStyle name="Comma 8 4 2 3 2 2 2 3" xfId="46215" xr:uid="{AAFF215B-3247-45CE-908C-F336EACE29D5}"/>
    <cellStyle name="Comma 8 4 2 3 2 2 3" xfId="22992" xr:uid="{06908B09-B580-4BE6-88AF-AF543C5F9BF7}"/>
    <cellStyle name="Comma 8 4 2 3 2 2 3 2" xfId="53816" xr:uid="{6C0878DF-E31B-4710-8DE4-CB85D43070D5}"/>
    <cellStyle name="Comma 8 4 2 3 2 2 4" xfId="38406" xr:uid="{2FDE8364-E38E-4C61-AD33-6F96E65EFC76}"/>
    <cellStyle name="Comma 8 4 2 3 2 3" xfId="11587" xr:uid="{7C22B505-2EE0-419C-86D6-0CCE9A215432}"/>
    <cellStyle name="Comma 8 4 2 3 2 3 2" xfId="26998" xr:uid="{020E0F4E-0FA9-413A-A40E-CB4163BD2FB9}"/>
    <cellStyle name="Comma 8 4 2 3 2 3 2 2" xfId="57822" xr:uid="{0A11F3EB-78AF-4E40-A399-843275990816}"/>
    <cellStyle name="Comma 8 4 2 3 2 3 3" xfId="42412" xr:uid="{9F589184-0441-4712-8CAD-E1879BFFB2F6}"/>
    <cellStyle name="Comma 8 4 2 3 2 4" xfId="19189" xr:uid="{9B29D160-48AC-4D66-88D1-CF050B811B42}"/>
    <cellStyle name="Comma 8 4 2 3 2 4 2" xfId="50013" xr:uid="{E1773134-DF8B-4384-89CB-5F059FD73084}"/>
    <cellStyle name="Comma 8 4 2 3 2 5" xfId="34603" xr:uid="{3172C0D7-E093-4D44-82F4-A7A053497A1A}"/>
    <cellStyle name="Comma 8 4 2 3 3" xfId="5680" xr:uid="{218C54EB-E9FC-490D-9548-23C2186268FA}"/>
    <cellStyle name="Comma 8 4 2 3 3 2" xfId="13491" xr:uid="{4D9871CD-AF54-4E7B-A9F1-591D240EB459}"/>
    <cellStyle name="Comma 8 4 2 3 3 2 2" xfId="28902" xr:uid="{9014A40D-51BE-409A-BCB9-7ECE57ADC50E}"/>
    <cellStyle name="Comma 8 4 2 3 3 2 2 2" xfId="59726" xr:uid="{E58A84A1-3F4E-47BD-B199-DD994EDE5E24}"/>
    <cellStyle name="Comma 8 4 2 3 3 2 3" xfId="44316" xr:uid="{B8FE2C67-9B71-4B22-A6A1-09A7B01F9619}"/>
    <cellStyle name="Comma 8 4 2 3 3 3" xfId="21093" xr:uid="{9977482C-414B-41DC-82C2-C698AA4B38CC}"/>
    <cellStyle name="Comma 8 4 2 3 3 3 2" xfId="51917" xr:uid="{DE8EE05D-686A-4C22-9B09-A20E33978224}"/>
    <cellStyle name="Comma 8 4 2 3 3 4" xfId="36507" xr:uid="{7E49C5A4-D05B-4B5D-BD77-B3B30FDD60E3}"/>
    <cellStyle name="Comma 8 4 2 3 4" xfId="9688" xr:uid="{56EBF22C-A7E8-4ADF-8923-397236C0CD43}"/>
    <cellStyle name="Comma 8 4 2 3 4 2" xfId="25099" xr:uid="{CD811C71-9169-415F-A219-0A83B2236C63}"/>
    <cellStyle name="Comma 8 4 2 3 4 2 2" xfId="55923" xr:uid="{784D397B-EE8A-4771-80BD-8E74182573AD}"/>
    <cellStyle name="Comma 8 4 2 3 4 3" xfId="40513" xr:uid="{23DB9C21-AB4D-434E-B179-EFDBBA6437A6}"/>
    <cellStyle name="Comma 8 4 2 3 5" xfId="17290" xr:uid="{575E8838-5BA7-4725-9865-AF0DB722B273}"/>
    <cellStyle name="Comma 8 4 2 3 5 2" xfId="48114" xr:uid="{C7C5B7BD-F4BA-4138-BAF7-4334034DA8BA}"/>
    <cellStyle name="Comma 8 4 2 3 6" xfId="32704" xr:uid="{EB01F0A8-3DDE-496F-9CB0-A6FA33F2F6F7}"/>
    <cellStyle name="Comma 8 4 2 4" xfId="2510" xr:uid="{C2BDF17F-31A3-4909-BF8F-3A5B3484828C}"/>
    <cellStyle name="Comma 8 4 2 4 2" xfId="6313" xr:uid="{E69F1DDD-F8ED-4AF8-9A11-00784530F0A3}"/>
    <cellStyle name="Comma 8 4 2 4 2 2" xfId="14124" xr:uid="{2DE52484-A9F3-4985-A359-995F42360CFF}"/>
    <cellStyle name="Comma 8 4 2 4 2 2 2" xfId="29535" xr:uid="{65EDEEA1-62C2-4EB5-9653-79B872814B56}"/>
    <cellStyle name="Comma 8 4 2 4 2 2 2 2" xfId="60359" xr:uid="{A50CF674-70B2-4A25-842E-BEF5744ABA78}"/>
    <cellStyle name="Comma 8 4 2 4 2 2 3" xfId="44949" xr:uid="{DB096654-272C-4011-9B63-ABCA64241F6E}"/>
    <cellStyle name="Comma 8 4 2 4 2 3" xfId="21726" xr:uid="{DB64829A-1FC5-430E-9AE8-A64067D94E8D}"/>
    <cellStyle name="Comma 8 4 2 4 2 3 2" xfId="52550" xr:uid="{835D9FA6-479F-402E-A589-571279503EE2}"/>
    <cellStyle name="Comma 8 4 2 4 2 4" xfId="37140" xr:uid="{265965EC-C47D-4553-A9CD-263711DF43F3}"/>
    <cellStyle name="Comma 8 4 2 4 3" xfId="10321" xr:uid="{064737D5-E32D-437C-9B2F-5C64DBE8622E}"/>
    <cellStyle name="Comma 8 4 2 4 3 2" xfId="25732" xr:uid="{0BEAB9A5-88E4-45AC-B6E6-C490751D23FF}"/>
    <cellStyle name="Comma 8 4 2 4 3 2 2" xfId="56556" xr:uid="{42BECD28-9DB6-4161-98B0-C66FA4C6BF4E}"/>
    <cellStyle name="Comma 8 4 2 4 3 3" xfId="41146" xr:uid="{742C8D99-42AA-401C-8489-80891B34665E}"/>
    <cellStyle name="Comma 8 4 2 4 4" xfId="17923" xr:uid="{1959E0B2-73E7-4017-BEF0-C68938EEA02A}"/>
    <cellStyle name="Comma 8 4 2 4 4 2" xfId="48747" xr:uid="{4034D122-1E83-4E00-A3E6-032B10989D0A}"/>
    <cellStyle name="Comma 8 4 2 4 5" xfId="33337" xr:uid="{3CF33EF3-A96B-4CAF-B335-675A0F17C8E5}"/>
    <cellStyle name="Comma 8 4 2 5" xfId="4414" xr:uid="{CADF7EF7-FB7B-45A1-9ED0-24EAD1DAE28B}"/>
    <cellStyle name="Comma 8 4 2 5 2" xfId="12225" xr:uid="{88365697-07E6-491C-883B-CBBB5A193637}"/>
    <cellStyle name="Comma 8 4 2 5 2 2" xfId="27636" xr:uid="{9DE2816F-00C0-4E9D-8B42-61DE0D5A274A}"/>
    <cellStyle name="Comma 8 4 2 5 2 2 2" xfId="58460" xr:uid="{310644E9-4B1A-40D1-ABF6-7E8811DD1B60}"/>
    <cellStyle name="Comma 8 4 2 5 2 3" xfId="43050" xr:uid="{A2EE8763-4581-42F4-B1C8-A3C8523E131F}"/>
    <cellStyle name="Comma 8 4 2 5 3" xfId="19827" xr:uid="{73594A8F-A36F-45C7-8D44-D22C880CDB8C}"/>
    <cellStyle name="Comma 8 4 2 5 3 2" xfId="50651" xr:uid="{2A3EF37B-896A-4F24-998F-2C5C4C382FF2}"/>
    <cellStyle name="Comma 8 4 2 5 4" xfId="35241" xr:uid="{3A00A484-A873-48B0-8811-67B2C0D5B0C9}"/>
    <cellStyle name="Comma 8 4 2 6" xfId="8422" xr:uid="{60EE3E04-2F5E-4519-A958-1F87AD703272}"/>
    <cellStyle name="Comma 8 4 2 6 2" xfId="23833" xr:uid="{7467F9CE-B338-4695-AA96-8270F2CD3F05}"/>
    <cellStyle name="Comma 8 4 2 6 2 2" xfId="54657" xr:uid="{57CD6A07-0105-496A-822C-90E26B3F2F48}"/>
    <cellStyle name="Comma 8 4 2 6 3" xfId="39247" xr:uid="{FDC99C57-6D23-4E1B-8C5A-E08172554F75}"/>
    <cellStyle name="Comma 8 4 2 7" xfId="16024" xr:uid="{E10B8CED-AD06-420A-87E7-12824E2FC806}"/>
    <cellStyle name="Comma 8 4 2 7 2" xfId="46848" xr:uid="{A8C8EA24-E4BE-4326-8F41-3A1734F9C729}"/>
    <cellStyle name="Comma 8 4 2 8" xfId="31438" xr:uid="{0C130C8A-E2B3-4763-83EB-25081627BA65}"/>
    <cellStyle name="Comma 8 4 3" xfId="402" xr:uid="{38643748-1BDF-468F-B25F-493354E09629}"/>
    <cellStyle name="Comma 8 4 3 2" xfId="1035" xr:uid="{B548997B-4699-4B73-AE56-C4BC616FB32B}"/>
    <cellStyle name="Comma 8 4 3 2 2" xfId="2934" xr:uid="{036ED6B7-2E5F-4CC2-B2B4-9C334AFD1634}"/>
    <cellStyle name="Comma 8 4 3 2 2 2" xfId="6737" xr:uid="{2511BE68-2BA7-4050-8D59-A8032928CC12}"/>
    <cellStyle name="Comma 8 4 3 2 2 2 2" xfId="14548" xr:uid="{3C154BC4-AD16-44C7-A90E-603EF0C86437}"/>
    <cellStyle name="Comma 8 4 3 2 2 2 2 2" xfId="29959" xr:uid="{8A605F85-7305-48EC-A0BA-16171A4F42EB}"/>
    <cellStyle name="Comma 8 4 3 2 2 2 2 2 2" xfId="60783" xr:uid="{A0B27473-6F1B-478D-8DC5-14B6077E4D01}"/>
    <cellStyle name="Comma 8 4 3 2 2 2 2 3" xfId="45373" xr:uid="{31008366-37B1-490A-B887-BE68F24D0926}"/>
    <cellStyle name="Comma 8 4 3 2 2 2 3" xfId="22150" xr:uid="{794BB688-A0B7-4D24-BF06-DE107F5CF0D7}"/>
    <cellStyle name="Comma 8 4 3 2 2 2 3 2" xfId="52974" xr:uid="{84740B9B-ED3A-456E-9254-7C2D5C826D73}"/>
    <cellStyle name="Comma 8 4 3 2 2 2 4" xfId="37564" xr:uid="{C7E480A2-59F0-4E4C-BE02-BB7715119527}"/>
    <cellStyle name="Comma 8 4 3 2 2 3" xfId="10745" xr:uid="{D4324C38-E8EE-44AD-8EFB-05F4B353E6B3}"/>
    <cellStyle name="Comma 8 4 3 2 2 3 2" xfId="26156" xr:uid="{D98C8800-1676-4D5C-A997-0EA7DB830908}"/>
    <cellStyle name="Comma 8 4 3 2 2 3 2 2" xfId="56980" xr:uid="{DBF64EDF-6D62-4404-823D-306581F2BE4E}"/>
    <cellStyle name="Comma 8 4 3 2 2 3 3" xfId="41570" xr:uid="{E92B79E4-8C73-4028-ABD1-9B99C7513400}"/>
    <cellStyle name="Comma 8 4 3 2 2 4" xfId="18347" xr:uid="{B38724A4-D76E-4707-9D5C-186F2E417FD5}"/>
    <cellStyle name="Comma 8 4 3 2 2 4 2" xfId="49171" xr:uid="{C8AA1F4B-B8E7-4244-9ADF-867100827BCF}"/>
    <cellStyle name="Comma 8 4 3 2 2 5" xfId="33761" xr:uid="{E53B7486-D3D2-448B-B83C-E493EFFE2C12}"/>
    <cellStyle name="Comma 8 4 3 2 3" xfId="4838" xr:uid="{C363E01D-8C86-49CE-9AA7-282147DC26E8}"/>
    <cellStyle name="Comma 8 4 3 2 3 2" xfId="12649" xr:uid="{EAC01771-55B6-44FA-A510-206BF6E6A10B}"/>
    <cellStyle name="Comma 8 4 3 2 3 2 2" xfId="28060" xr:uid="{639F5803-6A48-418F-AE1F-A111BFC338CB}"/>
    <cellStyle name="Comma 8 4 3 2 3 2 2 2" xfId="58884" xr:uid="{04506203-DB15-4B3A-A9A6-20EF1C978E69}"/>
    <cellStyle name="Comma 8 4 3 2 3 2 3" xfId="43474" xr:uid="{AC22E4F1-B7AC-479F-A515-3E08683AE9B8}"/>
    <cellStyle name="Comma 8 4 3 2 3 3" xfId="20251" xr:uid="{96AA821D-2F65-4ED7-AF94-00266406AF5A}"/>
    <cellStyle name="Comma 8 4 3 2 3 3 2" xfId="51075" xr:uid="{93510C17-4CB5-4AFE-B50D-9C89D0936E5A}"/>
    <cellStyle name="Comma 8 4 3 2 3 4" xfId="35665" xr:uid="{7E4C52BB-8B25-499E-9DFB-FFFFE7FD9D84}"/>
    <cellStyle name="Comma 8 4 3 2 4" xfId="8846" xr:uid="{8E3A4EF1-F00A-4DF2-B2B4-638B4FD59A06}"/>
    <cellStyle name="Comma 8 4 3 2 4 2" xfId="24257" xr:uid="{4C944AAD-CFCB-4727-8619-60E87AEBF46F}"/>
    <cellStyle name="Comma 8 4 3 2 4 2 2" xfId="55081" xr:uid="{45291C01-EF55-455D-88DA-2C5E6F780ABF}"/>
    <cellStyle name="Comma 8 4 3 2 4 3" xfId="39671" xr:uid="{E763DE75-8B7A-4DB3-AB04-7B1A3AFB75E2}"/>
    <cellStyle name="Comma 8 4 3 2 5" xfId="16448" xr:uid="{31A2073B-39BF-456B-919D-5B75472826B0}"/>
    <cellStyle name="Comma 8 4 3 2 5 2" xfId="47272" xr:uid="{C425A836-E09F-4C8F-8B05-742334BAFD9C}"/>
    <cellStyle name="Comma 8 4 3 2 6" xfId="31862" xr:uid="{FF0BDD93-E69C-4656-AC3C-CFF5A851EC6C}"/>
    <cellStyle name="Comma 8 4 3 3" xfId="1668" xr:uid="{AD09955B-5170-49EB-BFD6-B61BC381AC69}"/>
    <cellStyle name="Comma 8 4 3 3 2" xfId="3567" xr:uid="{0B215BE1-B7D5-4C5D-B459-E8E54641A161}"/>
    <cellStyle name="Comma 8 4 3 3 2 2" xfId="7370" xr:uid="{B9D643B8-4DED-4B35-8ED1-E334AEEF3F56}"/>
    <cellStyle name="Comma 8 4 3 3 2 2 2" xfId="15181" xr:uid="{2069FDA7-F67A-4FCC-9A86-F91670A93225}"/>
    <cellStyle name="Comma 8 4 3 3 2 2 2 2" xfId="30592" xr:uid="{E2440A2F-C1AC-4375-9B3B-12F277086624}"/>
    <cellStyle name="Comma 8 4 3 3 2 2 2 2 2" xfId="61416" xr:uid="{9229AD8F-30EB-435A-832A-6AE7A1DFC3AB}"/>
    <cellStyle name="Comma 8 4 3 3 2 2 2 3" xfId="46006" xr:uid="{0146ED90-3EDB-40E4-8BAE-EAD77D57BAE3}"/>
    <cellStyle name="Comma 8 4 3 3 2 2 3" xfId="22783" xr:uid="{3D4AE9F9-6977-4543-8795-0F5A61276B6E}"/>
    <cellStyle name="Comma 8 4 3 3 2 2 3 2" xfId="53607" xr:uid="{CECF0578-3523-4D32-A66A-CECC0B0E4291}"/>
    <cellStyle name="Comma 8 4 3 3 2 2 4" xfId="38197" xr:uid="{C73AFB3D-83E1-4E6A-922C-3EB7CB336D73}"/>
    <cellStyle name="Comma 8 4 3 3 2 3" xfId="11378" xr:uid="{E96177DD-2448-4FBF-B324-D977313CB3C2}"/>
    <cellStyle name="Comma 8 4 3 3 2 3 2" xfId="26789" xr:uid="{6592E4AF-C0CA-4BEE-B1E4-E1D9D5A35D6F}"/>
    <cellStyle name="Comma 8 4 3 3 2 3 2 2" xfId="57613" xr:uid="{83BFB959-FA2A-4DCA-82C2-D92F97A061FC}"/>
    <cellStyle name="Comma 8 4 3 3 2 3 3" xfId="42203" xr:uid="{1F54EE94-FA58-423C-B291-26363CA925C4}"/>
    <cellStyle name="Comma 8 4 3 3 2 4" xfId="18980" xr:uid="{EA0F8B3A-575D-436E-8B8A-A3F326E43D39}"/>
    <cellStyle name="Comma 8 4 3 3 2 4 2" xfId="49804" xr:uid="{11863180-2238-471D-93F9-4796770C4D13}"/>
    <cellStyle name="Comma 8 4 3 3 2 5" xfId="34394" xr:uid="{83D9D5E9-1BC8-4E13-BF38-18F2994578A3}"/>
    <cellStyle name="Comma 8 4 3 3 3" xfId="5471" xr:uid="{29C2CDBE-CA04-47E0-BC72-4C89D8E3EE07}"/>
    <cellStyle name="Comma 8 4 3 3 3 2" xfId="13282" xr:uid="{FAC78273-40C0-4526-9793-CC84555DB274}"/>
    <cellStyle name="Comma 8 4 3 3 3 2 2" xfId="28693" xr:uid="{0B4D3A59-A94E-4E4C-9EB5-D7E3166C70A1}"/>
    <cellStyle name="Comma 8 4 3 3 3 2 2 2" xfId="59517" xr:uid="{622E29FA-6C4D-488A-B97D-0477460A2B8F}"/>
    <cellStyle name="Comma 8 4 3 3 3 2 3" xfId="44107" xr:uid="{1F7B2DB8-B1B2-4466-90A2-D9034EE2CE4D}"/>
    <cellStyle name="Comma 8 4 3 3 3 3" xfId="20884" xr:uid="{B0F5FD02-8EDC-46A4-8E94-AC5D7A3CF8F4}"/>
    <cellStyle name="Comma 8 4 3 3 3 3 2" xfId="51708" xr:uid="{4B1B2891-6E04-42A6-96F0-256F7618EB2E}"/>
    <cellStyle name="Comma 8 4 3 3 3 4" xfId="36298" xr:uid="{4B22BD60-D070-41C7-A392-6BEE9BEF46AC}"/>
    <cellStyle name="Comma 8 4 3 3 4" xfId="9479" xr:uid="{42FD256A-78B4-4DB3-91BD-E976D91F0AC3}"/>
    <cellStyle name="Comma 8 4 3 3 4 2" xfId="24890" xr:uid="{303D2DB8-A4C7-4DAA-9AFA-86D1C43CA0B6}"/>
    <cellStyle name="Comma 8 4 3 3 4 2 2" xfId="55714" xr:uid="{755AC690-ED85-44AC-AFDB-A5B741B611EF}"/>
    <cellStyle name="Comma 8 4 3 3 4 3" xfId="40304" xr:uid="{84E5B1C8-00C7-420B-BD99-6002F8B81199}"/>
    <cellStyle name="Comma 8 4 3 3 5" xfId="17081" xr:uid="{72085947-1547-431C-B301-F51D7A6F0BFD}"/>
    <cellStyle name="Comma 8 4 3 3 5 2" xfId="47905" xr:uid="{D67D9385-DD45-4C0B-96A8-EF2D2FD64035}"/>
    <cellStyle name="Comma 8 4 3 3 6" xfId="32495" xr:uid="{D3EA4BC1-0F4D-4CC6-B27B-4C000DC173CE}"/>
    <cellStyle name="Comma 8 4 3 4" xfId="2301" xr:uid="{77D3EDB5-CA43-4BDD-B02F-42A253223101}"/>
    <cellStyle name="Comma 8 4 3 4 2" xfId="6104" xr:uid="{33896103-CC17-49A4-AFB2-968546A7D502}"/>
    <cellStyle name="Comma 8 4 3 4 2 2" xfId="13915" xr:uid="{64B195E2-9FBE-40AC-AD11-3B3E7274563B}"/>
    <cellStyle name="Comma 8 4 3 4 2 2 2" xfId="29326" xr:uid="{A8151E16-54C5-4AEF-8102-6D81E186726C}"/>
    <cellStyle name="Comma 8 4 3 4 2 2 2 2" xfId="60150" xr:uid="{3B812336-3875-458D-8A30-4830A3535E06}"/>
    <cellStyle name="Comma 8 4 3 4 2 2 3" xfId="44740" xr:uid="{0B54F81D-16DE-48B2-B973-5BB921D4D252}"/>
    <cellStyle name="Comma 8 4 3 4 2 3" xfId="21517" xr:uid="{BD7DE39B-D495-4AAB-BF46-B79C96DBD160}"/>
    <cellStyle name="Comma 8 4 3 4 2 3 2" xfId="52341" xr:uid="{FD4C42E3-8302-42D2-95C6-E4474FD457EC}"/>
    <cellStyle name="Comma 8 4 3 4 2 4" xfId="36931" xr:uid="{80E240C2-4A54-438F-BE86-3F27E8B1CCBB}"/>
    <cellStyle name="Comma 8 4 3 4 3" xfId="10112" xr:uid="{A8F2E75A-4F80-441E-9B00-BFC8ABB54BCC}"/>
    <cellStyle name="Comma 8 4 3 4 3 2" xfId="25523" xr:uid="{0C6303D7-1E10-4936-A7AB-835144934005}"/>
    <cellStyle name="Comma 8 4 3 4 3 2 2" xfId="56347" xr:uid="{5EE20266-1F66-4A5A-9094-E417BC4267CA}"/>
    <cellStyle name="Comma 8 4 3 4 3 3" xfId="40937" xr:uid="{371577F4-05CA-428B-9974-866B2BBE0184}"/>
    <cellStyle name="Comma 8 4 3 4 4" xfId="17714" xr:uid="{C68E3C00-50AE-4994-A4FF-7869D673CEBF}"/>
    <cellStyle name="Comma 8 4 3 4 4 2" xfId="48538" xr:uid="{AEA248C2-497C-4A3B-8520-692D729DE9A2}"/>
    <cellStyle name="Comma 8 4 3 4 5" xfId="33128" xr:uid="{39D40BE2-A9C3-444E-A7B7-20DC1688233B}"/>
    <cellStyle name="Comma 8 4 3 5" xfId="4205" xr:uid="{2FEE8E62-62B7-4BA0-825A-89178E948C4C}"/>
    <cellStyle name="Comma 8 4 3 5 2" xfId="12016" xr:uid="{157D9A00-EEC2-4434-8E36-FA75C505BE38}"/>
    <cellStyle name="Comma 8 4 3 5 2 2" xfId="27427" xr:uid="{7F5EB182-95DA-4DDD-9A6E-87D2264FBAF3}"/>
    <cellStyle name="Comma 8 4 3 5 2 2 2" xfId="58251" xr:uid="{1BBA5B5B-5A61-4DEC-8AEA-E3C4368C539F}"/>
    <cellStyle name="Comma 8 4 3 5 2 3" xfId="42841" xr:uid="{C5C0A040-3727-4EE2-9591-F2DBA241008F}"/>
    <cellStyle name="Comma 8 4 3 5 3" xfId="19618" xr:uid="{74754274-8075-4315-9937-A6F276093F00}"/>
    <cellStyle name="Comma 8 4 3 5 3 2" xfId="50442" xr:uid="{DAE7FAA9-0F4F-475E-AE0A-F96B485D36E5}"/>
    <cellStyle name="Comma 8 4 3 5 4" xfId="35032" xr:uid="{DC6724C0-1290-44A3-8A79-FB6077A672AC}"/>
    <cellStyle name="Comma 8 4 3 6" xfId="8213" xr:uid="{DBFAAB8B-E3D1-41CC-98F1-D55611FED153}"/>
    <cellStyle name="Comma 8 4 3 6 2" xfId="23624" xr:uid="{7EA3FAE3-E76B-45D4-BDCA-90EC9BD27C1C}"/>
    <cellStyle name="Comma 8 4 3 6 2 2" xfId="54448" xr:uid="{9AB25548-FF44-4CF8-AE8A-000E32062C40}"/>
    <cellStyle name="Comma 8 4 3 6 3" xfId="39038" xr:uid="{5D5D5B3C-6391-47BD-A7F3-D43E02422FDD}"/>
    <cellStyle name="Comma 8 4 3 7" xfId="15815" xr:uid="{FA74DD44-0185-4638-B4C9-7E6A8462B20E}"/>
    <cellStyle name="Comma 8 4 3 7 2" xfId="46639" xr:uid="{6FF12F1D-0451-49AE-B84A-AE850166473D}"/>
    <cellStyle name="Comma 8 4 3 8" xfId="31229" xr:uid="{3D50EAFF-245D-4040-8D79-60402049B0E6}"/>
    <cellStyle name="Comma 8 4 4" xfId="822" xr:uid="{E42C1CDB-8814-49C0-9CE1-B08BDED737D8}"/>
    <cellStyle name="Comma 8 4 4 2" xfId="2721" xr:uid="{ECB9C085-89A3-439B-B2F9-05854C778F09}"/>
    <cellStyle name="Comma 8 4 4 2 2" xfId="6524" xr:uid="{3CB0A4B7-A18C-4FDE-B4E2-1525CB8D2ACF}"/>
    <cellStyle name="Comma 8 4 4 2 2 2" xfId="14335" xr:uid="{F817C343-2529-48CE-AB65-37CCE149868E}"/>
    <cellStyle name="Comma 8 4 4 2 2 2 2" xfId="29746" xr:uid="{0924B254-31F8-4DA1-8584-2D0266E16E4D}"/>
    <cellStyle name="Comma 8 4 4 2 2 2 2 2" xfId="60570" xr:uid="{F2026DB7-9498-4668-976A-E795911FE7F2}"/>
    <cellStyle name="Comma 8 4 4 2 2 2 3" xfId="45160" xr:uid="{CDD57E16-35EF-48EE-8F7B-28E016ABD658}"/>
    <cellStyle name="Comma 8 4 4 2 2 3" xfId="21937" xr:uid="{35424F69-7822-4C16-AF3A-CCF475C4B050}"/>
    <cellStyle name="Comma 8 4 4 2 2 3 2" xfId="52761" xr:uid="{27AE02E8-50FD-44B7-A8F6-0E009377EE39}"/>
    <cellStyle name="Comma 8 4 4 2 2 4" xfId="37351" xr:uid="{84D48643-31CD-4A37-B316-785D661A8614}"/>
    <cellStyle name="Comma 8 4 4 2 3" xfId="10532" xr:uid="{29AB1175-316B-418D-B55C-7521103FE2A9}"/>
    <cellStyle name="Comma 8 4 4 2 3 2" xfId="25943" xr:uid="{1D2D8958-852C-4A1F-814F-3D7FB74CB8CB}"/>
    <cellStyle name="Comma 8 4 4 2 3 2 2" xfId="56767" xr:uid="{041A1139-2CCA-4605-9386-9F0A62F11DA0}"/>
    <cellStyle name="Comma 8 4 4 2 3 3" xfId="41357" xr:uid="{B5E11D68-7B2F-4D49-8201-FED24C0DC3B0}"/>
    <cellStyle name="Comma 8 4 4 2 4" xfId="18134" xr:uid="{9FB6AC5A-7842-43CC-8588-A760AD00E7B0}"/>
    <cellStyle name="Comma 8 4 4 2 4 2" xfId="48958" xr:uid="{D2DE1E93-81D7-4108-9761-A32D99DD24F5}"/>
    <cellStyle name="Comma 8 4 4 2 5" xfId="33548" xr:uid="{6250D981-006E-4E70-8A6C-017A4C6B16C2}"/>
    <cellStyle name="Comma 8 4 4 3" xfId="4625" xr:uid="{492A6EC6-8625-4089-9EDA-A526C1DC69CF}"/>
    <cellStyle name="Comma 8 4 4 3 2" xfId="12436" xr:uid="{8D87AFEA-97A9-4B9E-B180-53C92EB3BE6C}"/>
    <cellStyle name="Comma 8 4 4 3 2 2" xfId="27847" xr:uid="{132DDA66-0F12-4DE1-B486-3F2BC4534B9C}"/>
    <cellStyle name="Comma 8 4 4 3 2 2 2" xfId="58671" xr:uid="{E3F51F14-C43D-4B94-9174-8484AAC83175}"/>
    <cellStyle name="Comma 8 4 4 3 2 3" xfId="43261" xr:uid="{885BCCEB-9395-4438-B40F-88D9963FE1CD}"/>
    <cellStyle name="Comma 8 4 4 3 3" xfId="20038" xr:uid="{526EE377-12B5-4325-9673-FD358A27C082}"/>
    <cellStyle name="Comma 8 4 4 3 3 2" xfId="50862" xr:uid="{30F690C8-E760-483D-941B-715E8DA55C3C}"/>
    <cellStyle name="Comma 8 4 4 3 4" xfId="35452" xr:uid="{05235353-98D1-4B6B-9809-EAB7B048A5AB}"/>
    <cellStyle name="Comma 8 4 4 4" xfId="8633" xr:uid="{FEC44A37-42F3-4A09-8691-8249F679C7FA}"/>
    <cellStyle name="Comma 8 4 4 4 2" xfId="24044" xr:uid="{A53F6DF6-FC18-462E-A93E-B345E6648873}"/>
    <cellStyle name="Comma 8 4 4 4 2 2" xfId="54868" xr:uid="{D90706E7-EF0D-4866-8A8C-461B4B16288A}"/>
    <cellStyle name="Comma 8 4 4 4 3" xfId="39458" xr:uid="{5DF7837F-9E91-4F17-BA8A-4D4DA2F9E705}"/>
    <cellStyle name="Comma 8 4 4 5" xfId="16235" xr:uid="{56E4F0F4-D585-4C15-87ED-5462C108B9A9}"/>
    <cellStyle name="Comma 8 4 4 5 2" xfId="47059" xr:uid="{DFDBEF0E-2535-43F3-B36D-D395B9804E07}"/>
    <cellStyle name="Comma 8 4 4 6" xfId="31649" xr:uid="{092F9A4B-3D79-4ED5-9B7F-608832480755}"/>
    <cellStyle name="Comma 8 4 5" xfId="1455" xr:uid="{C1ECF05D-E23F-4E3A-AE46-FBF6B5022476}"/>
    <cellStyle name="Comma 8 4 5 2" xfId="3354" xr:uid="{497C7960-80E6-42F9-80A4-57C037194869}"/>
    <cellStyle name="Comma 8 4 5 2 2" xfId="7157" xr:uid="{5000AAB2-352D-4F8B-B8FE-CC45963B0C57}"/>
    <cellStyle name="Comma 8 4 5 2 2 2" xfId="14968" xr:uid="{7602BA9A-7BAB-4AE6-8590-458139EC31BA}"/>
    <cellStyle name="Comma 8 4 5 2 2 2 2" xfId="30379" xr:uid="{7EF033B7-FCA2-42D6-AFE7-7D5B0F3616E8}"/>
    <cellStyle name="Comma 8 4 5 2 2 2 2 2" xfId="61203" xr:uid="{7E47AF94-ED95-4991-8823-FAC57DDA64F7}"/>
    <cellStyle name="Comma 8 4 5 2 2 2 3" xfId="45793" xr:uid="{7D486DBF-EE3D-45FF-BAAA-18A1DF1376F2}"/>
    <cellStyle name="Comma 8 4 5 2 2 3" xfId="22570" xr:uid="{372F166D-FDF8-426E-9CAF-073895ECC01F}"/>
    <cellStyle name="Comma 8 4 5 2 2 3 2" xfId="53394" xr:uid="{FB04FD93-81A9-4AAA-A0AA-576F78B588CE}"/>
    <cellStyle name="Comma 8 4 5 2 2 4" xfId="37984" xr:uid="{887CC621-0510-436D-AB25-041A57E26F2B}"/>
    <cellStyle name="Comma 8 4 5 2 3" xfId="11165" xr:uid="{3565F669-835E-4855-B6EB-7A827E6659F9}"/>
    <cellStyle name="Comma 8 4 5 2 3 2" xfId="26576" xr:uid="{CF66FBF1-5BD7-4DA0-8934-FAC7A66DD6D5}"/>
    <cellStyle name="Comma 8 4 5 2 3 2 2" xfId="57400" xr:uid="{110BE74E-CC66-4314-96AB-648D9A2F4A79}"/>
    <cellStyle name="Comma 8 4 5 2 3 3" xfId="41990" xr:uid="{D750FC82-3153-43DC-B46E-D51407998CB3}"/>
    <cellStyle name="Comma 8 4 5 2 4" xfId="18767" xr:uid="{D93EAEAC-C83B-48B1-B96A-7002FC0D73AA}"/>
    <cellStyle name="Comma 8 4 5 2 4 2" xfId="49591" xr:uid="{825CCFD1-6FE5-4810-A3EA-11CA515C317E}"/>
    <cellStyle name="Comma 8 4 5 2 5" xfId="34181" xr:uid="{F5BDD4E3-A2BC-4897-BF07-EE5E8D7338E5}"/>
    <cellStyle name="Comma 8 4 5 3" xfId="5258" xr:uid="{9AD05B9F-FB7F-4F29-AC24-1065846FC366}"/>
    <cellStyle name="Comma 8 4 5 3 2" xfId="13069" xr:uid="{0F6A097F-FB17-4D78-B322-7B6B4D839908}"/>
    <cellStyle name="Comma 8 4 5 3 2 2" xfId="28480" xr:uid="{5E8C9D7F-A8FC-4FFF-AD9D-78EF08EA3B57}"/>
    <cellStyle name="Comma 8 4 5 3 2 2 2" xfId="59304" xr:uid="{95E214C3-0338-40AC-B509-54FDDC3FA5C9}"/>
    <cellStyle name="Comma 8 4 5 3 2 3" xfId="43894" xr:uid="{665DBFD9-9E69-4ED6-BAB9-2AA670EBDD2C}"/>
    <cellStyle name="Comma 8 4 5 3 3" xfId="20671" xr:uid="{54DD7259-730E-4885-A16E-ADC6DE5DCBCF}"/>
    <cellStyle name="Comma 8 4 5 3 3 2" xfId="51495" xr:uid="{93D3EC34-2FAE-45A8-A659-B7B0774A5B3F}"/>
    <cellStyle name="Comma 8 4 5 3 4" xfId="36085" xr:uid="{134B36A9-B8C3-4621-85B5-98F55F16453B}"/>
    <cellStyle name="Comma 8 4 5 4" xfId="9266" xr:uid="{B8905475-FA9D-4EFA-A7CD-BC10F73BFE44}"/>
    <cellStyle name="Comma 8 4 5 4 2" xfId="24677" xr:uid="{FD9A42BD-9CE9-4EF3-B1AD-69EBB6F8E130}"/>
    <cellStyle name="Comma 8 4 5 4 2 2" xfId="55501" xr:uid="{D7977FFC-2CB4-4428-8756-6D3E14F849E7}"/>
    <cellStyle name="Comma 8 4 5 4 3" xfId="40091" xr:uid="{3CC2AA9D-894D-4422-8028-0FBDE52D2B54}"/>
    <cellStyle name="Comma 8 4 5 5" xfId="16868" xr:uid="{17379709-17A0-43AF-88CA-A11B136E7326}"/>
    <cellStyle name="Comma 8 4 5 5 2" xfId="47692" xr:uid="{C3C1C011-971F-4419-BD67-C83F195354DC}"/>
    <cellStyle name="Comma 8 4 5 6" xfId="32282" xr:uid="{EB1150AE-F2F8-4812-BA6D-73B4487FEBE9}"/>
    <cellStyle name="Comma 8 4 6" xfId="2088" xr:uid="{3917A3BD-CC40-455B-9739-BB088166832F}"/>
    <cellStyle name="Comma 8 4 6 2" xfId="5891" xr:uid="{964B5CF6-C902-4513-B447-D1864E872729}"/>
    <cellStyle name="Comma 8 4 6 2 2" xfId="13702" xr:uid="{DDBC522C-E7F0-474E-AD8C-0D7EDCDC474D}"/>
    <cellStyle name="Comma 8 4 6 2 2 2" xfId="29113" xr:uid="{90E29CEB-44BC-4449-B5C9-0019BFC5F2B1}"/>
    <cellStyle name="Comma 8 4 6 2 2 2 2" xfId="59937" xr:uid="{0F04B5FD-F27E-4272-9D11-56C17135F22B}"/>
    <cellStyle name="Comma 8 4 6 2 2 3" xfId="44527" xr:uid="{69072DA3-EBC5-47EE-AC1A-6B0443CE4381}"/>
    <cellStyle name="Comma 8 4 6 2 3" xfId="21304" xr:uid="{9CC2F941-0CB1-462E-A420-59F5BD4EEAD3}"/>
    <cellStyle name="Comma 8 4 6 2 3 2" xfId="52128" xr:uid="{29E9D959-4AA2-4070-823D-37B69926E5D0}"/>
    <cellStyle name="Comma 8 4 6 2 4" xfId="36718" xr:uid="{73527B78-AA38-4B0C-9825-56A5D56EE1AF}"/>
    <cellStyle name="Comma 8 4 6 3" xfId="9899" xr:uid="{E1A55C9C-9CE8-4FC5-968F-B5D672D98D62}"/>
    <cellStyle name="Comma 8 4 6 3 2" xfId="25310" xr:uid="{B1DBF394-6777-4910-878C-C43986C14400}"/>
    <cellStyle name="Comma 8 4 6 3 2 2" xfId="56134" xr:uid="{059D9F70-6126-4945-969D-06DF4E0BC0C2}"/>
    <cellStyle name="Comma 8 4 6 3 3" xfId="40724" xr:uid="{62E3DE08-2CAA-4710-9F30-B91A801F55FF}"/>
    <cellStyle name="Comma 8 4 6 4" xfId="17501" xr:uid="{82D9ABAC-A87C-4655-AF15-B8CD69528E9D}"/>
    <cellStyle name="Comma 8 4 6 4 2" xfId="48325" xr:uid="{2858190E-8188-431D-8FCD-8BD444C34177}"/>
    <cellStyle name="Comma 8 4 6 5" xfId="32915" xr:uid="{E397F53C-A4D0-4721-986F-5FCDF4D70BA3}"/>
    <cellStyle name="Comma 8 4 7" xfId="3992" xr:uid="{A9A983CD-1004-44AC-8175-694B18C1C760}"/>
    <cellStyle name="Comma 8 4 7 2" xfId="11803" xr:uid="{ACDFCAF0-3A8E-4921-94CE-B975F4B3B2ED}"/>
    <cellStyle name="Comma 8 4 7 2 2" xfId="27214" xr:uid="{12B6A50B-F5E0-45E7-AA53-20A47EC56C29}"/>
    <cellStyle name="Comma 8 4 7 2 2 2" xfId="58038" xr:uid="{78F42C33-492E-4FD0-A275-60729EF0000C}"/>
    <cellStyle name="Comma 8 4 7 2 3" xfId="42628" xr:uid="{9C9DDB63-AA90-4DCC-9B45-282E62C58A49}"/>
    <cellStyle name="Comma 8 4 7 3" xfId="19405" xr:uid="{979F0A9B-6074-4E5A-8AEC-8858A414A04E}"/>
    <cellStyle name="Comma 8 4 7 3 2" xfId="50229" xr:uid="{F82F1FBC-BD3D-4FE9-AABB-21B872356BAF}"/>
    <cellStyle name="Comma 8 4 7 4" xfId="34819" xr:uid="{21B18084-533F-443F-A4AC-BAB9DD1142F2}"/>
    <cellStyle name="Comma 8 4 8" xfId="8000" xr:uid="{892A5D46-6135-407B-9C0C-7C7D7D679B0B}"/>
    <cellStyle name="Comma 8 4 8 2" xfId="23411" xr:uid="{0B1F26C4-4111-4686-895E-04647FE25C78}"/>
    <cellStyle name="Comma 8 4 8 2 2" xfId="54235" xr:uid="{8B9E8663-0016-4B26-8B1E-AD02BF49378E}"/>
    <cellStyle name="Comma 8 4 8 3" xfId="38825" xr:uid="{89EB7440-9F85-41AC-9BC2-CA41623FAD22}"/>
    <cellStyle name="Comma 8 4 9" xfId="7791" xr:uid="{72E9546F-5D04-4574-96B3-1413C7C03308}"/>
    <cellStyle name="Comma 8 4 9 2" xfId="23202" xr:uid="{2F3744C4-FC5E-4E8B-B688-38B612B0FD2C}"/>
    <cellStyle name="Comma 8 4 9 2 2" xfId="54026" xr:uid="{B917A5E3-3001-4424-A8D2-1C1BC4D3A734}"/>
    <cellStyle name="Comma 8 4 9 3" xfId="38616" xr:uid="{5EBF750B-0F92-4C5D-890C-8226D40256FD}"/>
    <cellStyle name="Comma 8 5" xfId="566" xr:uid="{8164CEB3-99EA-4F4D-8C4C-954D69467B48}"/>
    <cellStyle name="Comma 8 5 2" xfId="1199" xr:uid="{20D5FDE5-1B0C-4A1A-BCE0-1238CC722184}"/>
    <cellStyle name="Comma 8 5 2 2" xfId="3098" xr:uid="{5ED7B42E-AE17-4235-A739-11A6DBBD4A1C}"/>
    <cellStyle name="Comma 8 5 2 2 2" xfId="6901" xr:uid="{67110F4F-99D3-4271-8484-B910BDF5C994}"/>
    <cellStyle name="Comma 8 5 2 2 2 2" xfId="14712" xr:uid="{2C7F4ED6-9639-401F-A290-985F1431F1E7}"/>
    <cellStyle name="Comma 8 5 2 2 2 2 2" xfId="30123" xr:uid="{34F51D3A-3A85-4B0C-BF5A-5ADF15984E72}"/>
    <cellStyle name="Comma 8 5 2 2 2 2 2 2" xfId="60947" xr:uid="{96211169-92EF-449A-9A75-F720D04E93EE}"/>
    <cellStyle name="Comma 8 5 2 2 2 2 3" xfId="45537" xr:uid="{B8E48CFD-1F75-496E-B05B-2EEF54645054}"/>
    <cellStyle name="Comma 8 5 2 2 2 3" xfId="22314" xr:uid="{6F56FCF6-160A-4B4B-AD89-EECEF07C6616}"/>
    <cellStyle name="Comma 8 5 2 2 2 3 2" xfId="53138" xr:uid="{3A462841-EC8A-4B4C-8269-C99AFD0566A0}"/>
    <cellStyle name="Comma 8 5 2 2 2 4" xfId="37728" xr:uid="{991022EE-BC6A-4B57-852D-9E051B7074F1}"/>
    <cellStyle name="Comma 8 5 2 2 3" xfId="10909" xr:uid="{DCDAB506-73F3-4A27-A7D5-90F008F01C89}"/>
    <cellStyle name="Comma 8 5 2 2 3 2" xfId="26320" xr:uid="{8F99BCE1-859D-4E66-A638-CE8AD5335BC3}"/>
    <cellStyle name="Comma 8 5 2 2 3 2 2" xfId="57144" xr:uid="{1FE8BBA7-16CC-407D-BCDD-454F6F37C21C}"/>
    <cellStyle name="Comma 8 5 2 2 3 3" xfId="41734" xr:uid="{FB2A5C6A-5A67-4AD1-81BB-A9FDAA5692E1}"/>
    <cellStyle name="Comma 8 5 2 2 4" xfId="18511" xr:uid="{CC73834C-12C6-4B38-8DE6-3368A1B0C758}"/>
    <cellStyle name="Comma 8 5 2 2 4 2" xfId="49335" xr:uid="{136842AB-35FA-42F3-A64A-2814EECCE924}"/>
    <cellStyle name="Comma 8 5 2 2 5" xfId="33925" xr:uid="{6ACA8AF4-6ACA-4F1F-A3F6-3DCCD18B100B}"/>
    <cellStyle name="Comma 8 5 2 3" xfId="5002" xr:uid="{FAD2349A-35F0-4D92-B9A9-3095E2D4194A}"/>
    <cellStyle name="Comma 8 5 2 3 2" xfId="12813" xr:uid="{312894EB-618F-479D-BAC4-7214309E2453}"/>
    <cellStyle name="Comma 8 5 2 3 2 2" xfId="28224" xr:uid="{A07DC654-084E-473C-B4AE-A2F14F667AA5}"/>
    <cellStyle name="Comma 8 5 2 3 2 2 2" xfId="59048" xr:uid="{2028F688-416C-400A-98F4-C8975D9E77D3}"/>
    <cellStyle name="Comma 8 5 2 3 2 3" xfId="43638" xr:uid="{48E1DF9C-E2F4-4EE9-85E5-C1EF9D9C173B}"/>
    <cellStyle name="Comma 8 5 2 3 3" xfId="20415" xr:uid="{BD95D10A-FC3B-4C71-A3BF-727CC253E172}"/>
    <cellStyle name="Comma 8 5 2 3 3 2" xfId="51239" xr:uid="{87363F21-E420-4C59-877D-A3905514849E}"/>
    <cellStyle name="Comma 8 5 2 3 4" xfId="35829" xr:uid="{A715F368-F0AD-4883-AD3D-3277454008F5}"/>
    <cellStyle name="Comma 8 5 2 4" xfId="9010" xr:uid="{8EE4494E-E00C-4E4D-A107-088144162C95}"/>
    <cellStyle name="Comma 8 5 2 4 2" xfId="24421" xr:uid="{CE3F3519-C5AD-4D99-A642-05D0DE81B2A6}"/>
    <cellStyle name="Comma 8 5 2 4 2 2" xfId="55245" xr:uid="{966AD0B9-CCF1-4405-A90E-9C5508451B22}"/>
    <cellStyle name="Comma 8 5 2 4 3" xfId="39835" xr:uid="{F3D858F1-925F-409E-B9F2-379695C57AC5}"/>
    <cellStyle name="Comma 8 5 2 5" xfId="16612" xr:uid="{2DDFAE53-DDA6-480B-A3A9-F7F298307BCF}"/>
    <cellStyle name="Comma 8 5 2 5 2" xfId="47436" xr:uid="{1DB1EEB5-3A50-4049-8D4D-7E91FBFA8758}"/>
    <cellStyle name="Comma 8 5 2 6" xfId="32026" xr:uid="{4A8AD360-1B23-4672-AE51-675E8EBACD58}"/>
    <cellStyle name="Comma 8 5 3" xfId="1832" xr:uid="{9C1F47DF-BA82-4365-97F0-4B6D5A1C09EE}"/>
    <cellStyle name="Comma 8 5 3 2" xfId="3731" xr:uid="{FC70761A-7438-4C31-BAC2-7017B1378420}"/>
    <cellStyle name="Comma 8 5 3 2 2" xfId="7534" xr:uid="{46A69EB3-B0A4-4FB1-B6D7-49F1949FCB77}"/>
    <cellStyle name="Comma 8 5 3 2 2 2" xfId="15345" xr:uid="{45C55C2C-A692-4CDE-88D0-FAF3963BF1EC}"/>
    <cellStyle name="Comma 8 5 3 2 2 2 2" xfId="30756" xr:uid="{7AA6D2E0-F948-415B-A5C6-A979D3CBC960}"/>
    <cellStyle name="Comma 8 5 3 2 2 2 2 2" xfId="61580" xr:uid="{3723AF36-8A3F-43F8-AF34-25194610CBD3}"/>
    <cellStyle name="Comma 8 5 3 2 2 2 3" xfId="46170" xr:uid="{1CFB0F4E-1223-4B19-A7D6-7D189040636B}"/>
    <cellStyle name="Comma 8 5 3 2 2 3" xfId="22947" xr:uid="{CF5786E3-2D51-4016-A36B-D46700392DC8}"/>
    <cellStyle name="Comma 8 5 3 2 2 3 2" xfId="53771" xr:uid="{3ECCD183-87F4-45CE-83E9-AF71207018DC}"/>
    <cellStyle name="Comma 8 5 3 2 2 4" xfId="38361" xr:uid="{DBB68180-1EF4-49EF-BD5C-C3A32C4D1599}"/>
    <cellStyle name="Comma 8 5 3 2 3" xfId="11542" xr:uid="{5AC9ED26-0CDC-4338-BF78-DC2C8AB1BC01}"/>
    <cellStyle name="Comma 8 5 3 2 3 2" xfId="26953" xr:uid="{F6F618EC-5E88-4FFA-AEA2-BD9F1B3B5C1C}"/>
    <cellStyle name="Comma 8 5 3 2 3 2 2" xfId="57777" xr:uid="{65238CCC-ACD6-4C63-8894-DF50E09BD011}"/>
    <cellStyle name="Comma 8 5 3 2 3 3" xfId="42367" xr:uid="{EF7257EB-FB41-432B-A731-9BC31A7D3A12}"/>
    <cellStyle name="Comma 8 5 3 2 4" xfId="19144" xr:uid="{54427D9C-2367-45FE-B6E5-9D4CF4760AE9}"/>
    <cellStyle name="Comma 8 5 3 2 4 2" xfId="49968" xr:uid="{65466AA4-ACF5-4B5D-B726-9030C1F2C5F9}"/>
    <cellStyle name="Comma 8 5 3 2 5" xfId="34558" xr:uid="{247C1F8E-CA75-439C-A7C4-03F5202111CD}"/>
    <cellStyle name="Comma 8 5 3 3" xfId="5635" xr:uid="{EA6FEA8E-D94B-482C-81FE-F2782EB02C90}"/>
    <cellStyle name="Comma 8 5 3 3 2" xfId="13446" xr:uid="{F6CC9253-7AB1-4090-8573-0DAB73C9D2E9}"/>
    <cellStyle name="Comma 8 5 3 3 2 2" xfId="28857" xr:uid="{3161CD83-ED6C-420E-A3F1-A494EB6F24B0}"/>
    <cellStyle name="Comma 8 5 3 3 2 2 2" xfId="59681" xr:uid="{9B7FDE12-2C9A-45A6-9801-655FC3E0329F}"/>
    <cellStyle name="Comma 8 5 3 3 2 3" xfId="44271" xr:uid="{BCDC57B9-3C65-4A04-BFEB-65E1245644D7}"/>
    <cellStyle name="Comma 8 5 3 3 3" xfId="21048" xr:uid="{FBF2EB24-475D-4994-A5DF-9A00DCBE587C}"/>
    <cellStyle name="Comma 8 5 3 3 3 2" xfId="51872" xr:uid="{157502F0-B217-461E-A98F-9D39C253F87A}"/>
    <cellStyle name="Comma 8 5 3 3 4" xfId="36462" xr:uid="{20B5845A-6E9B-4C4F-86EA-2F13E378B25B}"/>
    <cellStyle name="Comma 8 5 3 4" xfId="9643" xr:uid="{E995DAD9-EB3F-46C5-A7DF-48AC0E0480B2}"/>
    <cellStyle name="Comma 8 5 3 4 2" xfId="25054" xr:uid="{93D9CCF6-F822-4ACA-8A59-4CE0267D431C}"/>
    <cellStyle name="Comma 8 5 3 4 2 2" xfId="55878" xr:uid="{7DD92A0A-A270-4486-971B-8A74085442A5}"/>
    <cellStyle name="Comma 8 5 3 4 3" xfId="40468" xr:uid="{3A3FE7E5-D99F-41D3-9054-A47DE4006FE8}"/>
    <cellStyle name="Comma 8 5 3 5" xfId="17245" xr:uid="{920F5FB3-E65E-434E-A971-7EB7365F1030}"/>
    <cellStyle name="Comma 8 5 3 5 2" xfId="48069" xr:uid="{FFEB05FB-23CB-4356-89E2-1D69F02DD810}"/>
    <cellStyle name="Comma 8 5 3 6" xfId="32659" xr:uid="{90E4F532-697F-46A5-88DB-E14D89478FA3}"/>
    <cellStyle name="Comma 8 5 4" xfId="2465" xr:uid="{1E0259E7-DB8C-40B6-A997-40EA9C750C58}"/>
    <cellStyle name="Comma 8 5 4 2" xfId="6268" xr:uid="{7CF72AA3-9696-43E4-88F9-CBC067347530}"/>
    <cellStyle name="Comma 8 5 4 2 2" xfId="14079" xr:uid="{6C333913-7D19-4EC6-A95B-933A331B1F71}"/>
    <cellStyle name="Comma 8 5 4 2 2 2" xfId="29490" xr:uid="{801EAA3B-E232-44D3-B200-A0A21F0E2F85}"/>
    <cellStyle name="Comma 8 5 4 2 2 2 2" xfId="60314" xr:uid="{C7E40307-C85B-447A-A1BC-65470E43D28C}"/>
    <cellStyle name="Comma 8 5 4 2 2 3" xfId="44904" xr:uid="{468C6B8D-F81D-4443-8BF2-C48F467BEA46}"/>
    <cellStyle name="Comma 8 5 4 2 3" xfId="21681" xr:uid="{F9A4C988-C03C-48A5-9EA5-C1333D9CBDF0}"/>
    <cellStyle name="Comma 8 5 4 2 3 2" xfId="52505" xr:uid="{E8007ED0-62BA-4E94-83BC-60AC90643C31}"/>
    <cellStyle name="Comma 8 5 4 2 4" xfId="37095" xr:uid="{C7BEA509-8B5E-4015-B553-1FC29A9DA742}"/>
    <cellStyle name="Comma 8 5 4 3" xfId="10276" xr:uid="{BE6D9C95-4C46-47EA-BA1F-AF346A875ED5}"/>
    <cellStyle name="Comma 8 5 4 3 2" xfId="25687" xr:uid="{471EED71-F1B6-4808-A417-6B072D25E04C}"/>
    <cellStyle name="Comma 8 5 4 3 2 2" xfId="56511" xr:uid="{8CC5A712-E89D-4991-BA3E-FA46F85B9A3D}"/>
    <cellStyle name="Comma 8 5 4 3 3" xfId="41101" xr:uid="{1A7BB55C-F286-4D83-BB2E-4A04961AEE21}"/>
    <cellStyle name="Comma 8 5 4 4" xfId="17878" xr:uid="{66458B40-B553-488C-9336-A15766A9F337}"/>
    <cellStyle name="Comma 8 5 4 4 2" xfId="48702" xr:uid="{42D4175A-4539-4155-B8F5-75217591B78F}"/>
    <cellStyle name="Comma 8 5 4 5" xfId="33292" xr:uid="{7C140E43-60A6-443E-B6A3-9CA4F6001D73}"/>
    <cellStyle name="Comma 8 5 5" xfId="4369" xr:uid="{992A0993-66B4-41FD-AEBB-C3CD22706579}"/>
    <cellStyle name="Comma 8 5 5 2" xfId="12180" xr:uid="{0DBC1A79-6B89-4428-9212-93E5E2D6E9BA}"/>
    <cellStyle name="Comma 8 5 5 2 2" xfId="27591" xr:uid="{355449BF-F2DB-40BE-BB6A-F63D626BE210}"/>
    <cellStyle name="Comma 8 5 5 2 2 2" xfId="58415" xr:uid="{E1E4052D-4000-44C4-9225-560C0D654E8E}"/>
    <cellStyle name="Comma 8 5 5 2 3" xfId="43005" xr:uid="{C645CC5E-295A-41E2-87E8-072539DB2287}"/>
    <cellStyle name="Comma 8 5 5 3" xfId="19782" xr:uid="{B8AD5283-3767-4F61-B270-0A162CAC971F}"/>
    <cellStyle name="Comma 8 5 5 3 2" xfId="50606" xr:uid="{3920392A-825F-4929-A68C-B98B5F37B73F}"/>
    <cellStyle name="Comma 8 5 5 4" xfId="35196" xr:uid="{4D10C85B-DFE0-457D-986D-AB214E749DCD}"/>
    <cellStyle name="Comma 8 5 6" xfId="8377" xr:uid="{7B807632-8BFA-4A35-B36F-48433D6EDD96}"/>
    <cellStyle name="Comma 8 5 6 2" xfId="23788" xr:uid="{372AB44B-4C86-4B29-996C-26638793969C}"/>
    <cellStyle name="Comma 8 5 6 2 2" xfId="54612" xr:uid="{ABE88CE3-8B16-4613-B887-D8A908DFF3B9}"/>
    <cellStyle name="Comma 8 5 6 3" xfId="39202" xr:uid="{7C78F9B1-E406-4E5A-9A68-86472B1B73F4}"/>
    <cellStyle name="Comma 8 5 7" xfId="15979" xr:uid="{1E63CA4B-2ED4-4CE9-B204-33A355AE8F53}"/>
    <cellStyle name="Comma 8 5 7 2" xfId="46803" xr:uid="{39E19A8A-1FE0-475A-AAB2-08A98D9903BD}"/>
    <cellStyle name="Comma 8 5 8" xfId="31393" xr:uid="{0856E7BF-A5B2-4FF5-A340-6D36D6DE2868}"/>
    <cellStyle name="Comma 8 6" xfId="357" xr:uid="{EF0162CD-EC87-4C08-8CA4-FE9CF48EDD99}"/>
    <cellStyle name="Comma 8 6 2" xfId="990" xr:uid="{6378341E-A444-4FEC-B391-95BB0E23E8ED}"/>
    <cellStyle name="Comma 8 6 2 2" xfId="2889" xr:uid="{C82B5975-AA95-43F0-B90C-9D6F49A49766}"/>
    <cellStyle name="Comma 8 6 2 2 2" xfId="6692" xr:uid="{47F5C304-1B7E-4A25-A72B-395279F85BCB}"/>
    <cellStyle name="Comma 8 6 2 2 2 2" xfId="14503" xr:uid="{0C4E1361-80D5-4640-868B-66340AFE3DD8}"/>
    <cellStyle name="Comma 8 6 2 2 2 2 2" xfId="29914" xr:uid="{50C536FA-85D5-4DB6-8A28-D1650179CEC3}"/>
    <cellStyle name="Comma 8 6 2 2 2 2 2 2" xfId="60738" xr:uid="{3FE23F52-E340-49F6-B800-3387F9D43B6E}"/>
    <cellStyle name="Comma 8 6 2 2 2 2 3" xfId="45328" xr:uid="{37B07269-7050-4CC5-933F-18970C10F9A5}"/>
    <cellStyle name="Comma 8 6 2 2 2 3" xfId="22105" xr:uid="{BA959645-2BC8-4D6A-9AC9-052D553559EE}"/>
    <cellStyle name="Comma 8 6 2 2 2 3 2" xfId="52929" xr:uid="{A960E4C3-22B1-4E74-B67B-7D41F45A2FBD}"/>
    <cellStyle name="Comma 8 6 2 2 2 4" xfId="37519" xr:uid="{7660D456-46BB-48B0-8CB2-346CF639CAE7}"/>
    <cellStyle name="Comma 8 6 2 2 3" xfId="10700" xr:uid="{E50EF220-E7E9-4BA0-AA31-423004CEB9C7}"/>
    <cellStyle name="Comma 8 6 2 2 3 2" xfId="26111" xr:uid="{4F4A2D01-36EE-48D8-A925-C36C065CA71E}"/>
    <cellStyle name="Comma 8 6 2 2 3 2 2" xfId="56935" xr:uid="{6AD3CB0A-4366-45C9-AE75-B005CF0103E9}"/>
    <cellStyle name="Comma 8 6 2 2 3 3" xfId="41525" xr:uid="{0D576A9C-B6FD-46C4-A897-954332868478}"/>
    <cellStyle name="Comma 8 6 2 2 4" xfId="18302" xr:uid="{7D50B667-7367-4B75-A398-D960B2D27363}"/>
    <cellStyle name="Comma 8 6 2 2 4 2" xfId="49126" xr:uid="{4F589186-EB87-4ACA-878C-F6F510B7C3B0}"/>
    <cellStyle name="Comma 8 6 2 2 5" xfId="33716" xr:uid="{65C1C524-6B77-4BDE-81B2-21599DD27BD7}"/>
    <cellStyle name="Comma 8 6 2 3" xfId="4793" xr:uid="{01EE5752-B518-4AF0-95B0-69AB0CECE55D}"/>
    <cellStyle name="Comma 8 6 2 3 2" xfId="12604" xr:uid="{6AF89CC3-0796-4DEA-BAA0-E0C8721355C8}"/>
    <cellStyle name="Comma 8 6 2 3 2 2" xfId="28015" xr:uid="{83D7A291-996F-47AA-9FA3-DCBE711AF9D9}"/>
    <cellStyle name="Comma 8 6 2 3 2 2 2" xfId="58839" xr:uid="{AE050466-E046-4B08-8CA8-307948B1BC5D}"/>
    <cellStyle name="Comma 8 6 2 3 2 3" xfId="43429" xr:uid="{891618DA-58E8-45BB-8016-1462BF6E2509}"/>
    <cellStyle name="Comma 8 6 2 3 3" xfId="20206" xr:uid="{141AF412-5B7E-4172-8B48-C5BC0445FD48}"/>
    <cellStyle name="Comma 8 6 2 3 3 2" xfId="51030" xr:uid="{5D189005-9432-4874-9D26-4A92C51820B1}"/>
    <cellStyle name="Comma 8 6 2 3 4" xfId="35620" xr:uid="{F9664D07-7242-4FAC-BA08-5EE83B4D92A6}"/>
    <cellStyle name="Comma 8 6 2 4" xfId="8801" xr:uid="{2CC2037E-3A81-4959-BD1A-E09CCE821B21}"/>
    <cellStyle name="Comma 8 6 2 4 2" xfId="24212" xr:uid="{D2162ECE-CE5B-40E5-882C-4BFFA563BCC8}"/>
    <cellStyle name="Comma 8 6 2 4 2 2" xfId="55036" xr:uid="{E43DAA70-9C6E-403D-A61B-BF5980F20622}"/>
    <cellStyle name="Comma 8 6 2 4 3" xfId="39626" xr:uid="{7672301E-244F-47B0-B0E5-637CE139829B}"/>
    <cellStyle name="Comma 8 6 2 5" xfId="16403" xr:uid="{C8556B47-DFB7-40CB-8DE7-597845B676D5}"/>
    <cellStyle name="Comma 8 6 2 5 2" xfId="47227" xr:uid="{04BAC70A-F92D-4349-83D5-E411F9C2C427}"/>
    <cellStyle name="Comma 8 6 2 6" xfId="31817" xr:uid="{E2DEF4EA-4C6F-4DAD-B9FA-67467CBD2203}"/>
    <cellStyle name="Comma 8 6 3" xfId="1623" xr:uid="{999E2366-1C5B-4C56-9B72-D98B580507DD}"/>
    <cellStyle name="Comma 8 6 3 2" xfId="3522" xr:uid="{0A3CAF35-F5BB-418C-B8BE-DEA6B0155CB9}"/>
    <cellStyle name="Comma 8 6 3 2 2" xfId="7325" xr:uid="{692003FD-0367-4A0C-BC36-CDFF81FE21F7}"/>
    <cellStyle name="Comma 8 6 3 2 2 2" xfId="15136" xr:uid="{D7A25DE3-6441-4B12-A2E9-51BBD50B5705}"/>
    <cellStyle name="Comma 8 6 3 2 2 2 2" xfId="30547" xr:uid="{1161B673-07C5-4317-B977-B4816604B261}"/>
    <cellStyle name="Comma 8 6 3 2 2 2 2 2" xfId="61371" xr:uid="{3E9DCAF3-A9FA-43FB-8182-B01B1703D97D}"/>
    <cellStyle name="Comma 8 6 3 2 2 2 3" xfId="45961" xr:uid="{43C6BBB6-9A05-4630-A8B1-DED8DC98C52B}"/>
    <cellStyle name="Comma 8 6 3 2 2 3" xfId="22738" xr:uid="{2B2B7570-02C3-455D-99AB-35BCCE4EBB3B}"/>
    <cellStyle name="Comma 8 6 3 2 2 3 2" xfId="53562" xr:uid="{D83A427C-378F-43D8-BDA1-AB1D243EFEDB}"/>
    <cellStyle name="Comma 8 6 3 2 2 4" xfId="38152" xr:uid="{E5BF7956-BFEB-4243-A1FA-97FD2768A587}"/>
    <cellStyle name="Comma 8 6 3 2 3" xfId="11333" xr:uid="{ECB49C04-7944-4E31-BA1B-F20D393BC414}"/>
    <cellStyle name="Comma 8 6 3 2 3 2" xfId="26744" xr:uid="{E6911DAE-F8A1-461C-B281-459CACE32583}"/>
    <cellStyle name="Comma 8 6 3 2 3 2 2" xfId="57568" xr:uid="{517D5EE3-12B0-408A-BB81-A226904B9DFE}"/>
    <cellStyle name="Comma 8 6 3 2 3 3" xfId="42158" xr:uid="{665CBCA6-7A74-478C-9175-18C0FF4ADF80}"/>
    <cellStyle name="Comma 8 6 3 2 4" xfId="18935" xr:uid="{05C25A79-4012-4504-8581-C9F186F6E7CA}"/>
    <cellStyle name="Comma 8 6 3 2 4 2" xfId="49759" xr:uid="{3B16FB80-131E-4ECB-B9C7-633BDFFC13A5}"/>
    <cellStyle name="Comma 8 6 3 2 5" xfId="34349" xr:uid="{3379B7A6-908D-4800-B7C6-30169EF5ECF9}"/>
    <cellStyle name="Comma 8 6 3 3" xfId="5426" xr:uid="{C85B801B-2B27-4174-B04C-CD31F08B9100}"/>
    <cellStyle name="Comma 8 6 3 3 2" xfId="13237" xr:uid="{D89EC048-7A48-4C6C-8517-69B4D0070B2C}"/>
    <cellStyle name="Comma 8 6 3 3 2 2" xfId="28648" xr:uid="{43D3E7C2-5C2C-49C2-AD31-1CC047966ACD}"/>
    <cellStyle name="Comma 8 6 3 3 2 2 2" xfId="59472" xr:uid="{77A29E0C-4AC9-439A-A4D3-9931141393F0}"/>
    <cellStyle name="Comma 8 6 3 3 2 3" xfId="44062" xr:uid="{C33B97D8-73CD-4319-AB67-8DE62147B5AE}"/>
    <cellStyle name="Comma 8 6 3 3 3" xfId="20839" xr:uid="{72247B80-D60A-404F-8884-5F21B1D4756B}"/>
    <cellStyle name="Comma 8 6 3 3 3 2" xfId="51663" xr:uid="{9EAD97BC-E0FF-4C46-8D99-E511EA812442}"/>
    <cellStyle name="Comma 8 6 3 3 4" xfId="36253" xr:uid="{DFBF90A6-6BCE-49E9-86BD-FD12B89E1B63}"/>
    <cellStyle name="Comma 8 6 3 4" xfId="9434" xr:uid="{FD9EA907-39C3-4B94-B35E-21B034A9334B}"/>
    <cellStyle name="Comma 8 6 3 4 2" xfId="24845" xr:uid="{5652B13F-3448-4E96-B1A9-B00D5B4D725D}"/>
    <cellStyle name="Comma 8 6 3 4 2 2" xfId="55669" xr:uid="{0B775A35-B1BA-4D00-A53A-273B9935BC73}"/>
    <cellStyle name="Comma 8 6 3 4 3" xfId="40259" xr:uid="{BDBAC9D7-2274-4AFE-9A56-B69251B9885E}"/>
    <cellStyle name="Comma 8 6 3 5" xfId="17036" xr:uid="{4CACA29F-3280-470C-A750-C0FCC8055DF4}"/>
    <cellStyle name="Comma 8 6 3 5 2" xfId="47860" xr:uid="{F32D53B7-6510-48B4-A7EC-CA81DD6ECF6B}"/>
    <cellStyle name="Comma 8 6 3 6" xfId="32450" xr:uid="{174938E0-4B9C-4796-A6DA-EBF2646DFC31}"/>
    <cellStyle name="Comma 8 6 4" xfId="2256" xr:uid="{58F6F7E8-58E5-4A9B-9A03-05B78C864E56}"/>
    <cellStyle name="Comma 8 6 4 2" xfId="6059" xr:uid="{9F37A6B1-ED44-42DF-A80A-F45E724924E2}"/>
    <cellStyle name="Comma 8 6 4 2 2" xfId="13870" xr:uid="{06A7A78D-FD32-4450-8CF6-16FE70AC686F}"/>
    <cellStyle name="Comma 8 6 4 2 2 2" xfId="29281" xr:uid="{FC67E194-C81E-4017-9460-705CF1F35E26}"/>
    <cellStyle name="Comma 8 6 4 2 2 2 2" xfId="60105" xr:uid="{8AD7ECD7-D4DC-464E-A5C9-6EE313FD5772}"/>
    <cellStyle name="Comma 8 6 4 2 2 3" xfId="44695" xr:uid="{DC26E457-C065-4C18-AF8B-33CF477245C6}"/>
    <cellStyle name="Comma 8 6 4 2 3" xfId="21472" xr:uid="{5FF27D9E-4FBB-4936-99EF-302A7722298A}"/>
    <cellStyle name="Comma 8 6 4 2 3 2" xfId="52296" xr:uid="{279B1D2C-D369-4828-9856-A976DBAA10EE}"/>
    <cellStyle name="Comma 8 6 4 2 4" xfId="36886" xr:uid="{FD022515-82DB-456A-B33B-435057A0615B}"/>
    <cellStyle name="Comma 8 6 4 3" xfId="10067" xr:uid="{5DA5D13C-DEC2-4848-8870-24BB69830428}"/>
    <cellStyle name="Comma 8 6 4 3 2" xfId="25478" xr:uid="{D3E5756E-7197-4CE3-A0E6-DB7FA159D258}"/>
    <cellStyle name="Comma 8 6 4 3 2 2" xfId="56302" xr:uid="{14B36546-7F38-4027-BABD-C5746BE95755}"/>
    <cellStyle name="Comma 8 6 4 3 3" xfId="40892" xr:uid="{C117C7CC-326F-4E15-913F-F2119E09DA3F}"/>
    <cellStyle name="Comma 8 6 4 4" xfId="17669" xr:uid="{6FD22F97-423D-4A18-A819-2CE7518FEE41}"/>
    <cellStyle name="Comma 8 6 4 4 2" xfId="48493" xr:uid="{8514E767-6970-4973-97D7-C40639D92924}"/>
    <cellStyle name="Comma 8 6 4 5" xfId="33083" xr:uid="{B05F500B-225A-450C-96C9-8CD49C44B209}"/>
    <cellStyle name="Comma 8 6 5" xfId="4160" xr:uid="{FC1DD60F-7455-4BB1-8119-27109E777C08}"/>
    <cellStyle name="Comma 8 6 5 2" xfId="11971" xr:uid="{58635712-D315-416E-B8DD-5060A22679AA}"/>
    <cellStyle name="Comma 8 6 5 2 2" xfId="27382" xr:uid="{E0752939-D348-4EF1-BEED-6ABAA3518EC0}"/>
    <cellStyle name="Comma 8 6 5 2 2 2" xfId="58206" xr:uid="{09085552-1164-44A1-BF16-FEE7DE299316}"/>
    <cellStyle name="Comma 8 6 5 2 3" xfId="42796" xr:uid="{F3638152-1344-419F-B7BB-1C3839EFC724}"/>
    <cellStyle name="Comma 8 6 5 3" xfId="19573" xr:uid="{24552C59-BA3C-4EB4-89FF-778D6F0A7B71}"/>
    <cellStyle name="Comma 8 6 5 3 2" xfId="50397" xr:uid="{87AB117E-9B1E-44A8-8D7D-80A6E9622791}"/>
    <cellStyle name="Comma 8 6 5 4" xfId="34987" xr:uid="{5DE6D146-21CB-4247-8FD5-D5DC31A33C9D}"/>
    <cellStyle name="Comma 8 6 6" xfId="8168" xr:uid="{158D2F90-E906-4DC8-8BFA-7355A826848C}"/>
    <cellStyle name="Comma 8 6 6 2" xfId="23579" xr:uid="{9F604694-1EEA-4948-8F5A-6C44DBE89A61}"/>
    <cellStyle name="Comma 8 6 6 2 2" xfId="54403" xr:uid="{FE6D39A3-5828-41A1-882A-7EF517FCC157}"/>
    <cellStyle name="Comma 8 6 6 3" xfId="38993" xr:uid="{CA4C5C86-938A-431D-8561-163C500C6DD7}"/>
    <cellStyle name="Comma 8 6 7" xfId="15770" xr:uid="{14CDCD93-31AB-4881-8472-9538EAB9FCB9}"/>
    <cellStyle name="Comma 8 6 7 2" xfId="46594" xr:uid="{1257C35F-A0E2-489D-8D17-91DABB0700B8}"/>
    <cellStyle name="Comma 8 6 8" xfId="31184" xr:uid="{9563DB8F-5B0C-4D07-A24B-6D9183E29ED1}"/>
    <cellStyle name="Comma 8 7" xfId="777" xr:uid="{853C0E51-533A-4A44-A006-DB11B0387A26}"/>
    <cellStyle name="Comma 8 7 2" xfId="2676" xr:uid="{DEF893BD-0AAB-4534-9438-72F09667B33B}"/>
    <cellStyle name="Comma 8 7 2 2" xfId="6479" xr:uid="{25A84EB6-6B66-4CAD-8E52-3DDCE2EBD753}"/>
    <cellStyle name="Comma 8 7 2 2 2" xfId="14290" xr:uid="{141673F8-A59B-4CDB-BFC9-C27B49227D14}"/>
    <cellStyle name="Comma 8 7 2 2 2 2" xfId="29701" xr:uid="{29E9EE3B-E1C3-4979-AE3D-CED06A10E8CE}"/>
    <cellStyle name="Comma 8 7 2 2 2 2 2" xfId="60525" xr:uid="{978CB3EB-699C-4065-AED8-A436B695740F}"/>
    <cellStyle name="Comma 8 7 2 2 2 3" xfId="45115" xr:uid="{3ECCD1D7-01B1-4D27-91AE-586765397477}"/>
    <cellStyle name="Comma 8 7 2 2 3" xfId="21892" xr:uid="{6EE4A838-DA99-4C45-A329-911B5D3D2114}"/>
    <cellStyle name="Comma 8 7 2 2 3 2" xfId="52716" xr:uid="{6F33C24E-1A39-4CA2-B015-90955FBAC718}"/>
    <cellStyle name="Comma 8 7 2 2 4" xfId="37306" xr:uid="{907E25DC-9357-45BE-B469-87A7183FE5DB}"/>
    <cellStyle name="Comma 8 7 2 3" xfId="10487" xr:uid="{5AED0024-B6DA-4615-8CDF-22D7E4A3A939}"/>
    <cellStyle name="Comma 8 7 2 3 2" xfId="25898" xr:uid="{985CA38A-CE9D-410A-AFBD-25C353C4A788}"/>
    <cellStyle name="Comma 8 7 2 3 2 2" xfId="56722" xr:uid="{23875F12-2659-4A6A-ABC5-3DDD7A7B5EC4}"/>
    <cellStyle name="Comma 8 7 2 3 3" xfId="41312" xr:uid="{353A97B9-4927-4192-AC11-A00484524E8C}"/>
    <cellStyle name="Comma 8 7 2 4" xfId="18089" xr:uid="{BBE8390F-74DF-43DD-A2B3-F9F3F795EA85}"/>
    <cellStyle name="Comma 8 7 2 4 2" xfId="48913" xr:uid="{8EB30776-9988-40D5-8F1A-157D489F548E}"/>
    <cellStyle name="Comma 8 7 2 5" xfId="33503" xr:uid="{B6112E5B-FC71-4F16-9674-1C6B700066C0}"/>
    <cellStyle name="Comma 8 7 3" xfId="4580" xr:uid="{30D7A505-4F9F-45E8-B5B7-0F21BE0CB46D}"/>
    <cellStyle name="Comma 8 7 3 2" xfId="12391" xr:uid="{78CA010F-78C0-4F42-A4DE-F4D26D986AD1}"/>
    <cellStyle name="Comma 8 7 3 2 2" xfId="27802" xr:uid="{E9B6D602-5CF6-4930-A132-AF33FDA5FE4D}"/>
    <cellStyle name="Comma 8 7 3 2 2 2" xfId="58626" xr:uid="{74D37032-F727-4953-8E59-89D9C743047E}"/>
    <cellStyle name="Comma 8 7 3 2 3" xfId="43216" xr:uid="{EB471E01-D728-44E5-AD3C-C946B541C85F}"/>
    <cellStyle name="Comma 8 7 3 3" xfId="19993" xr:uid="{396A7990-A297-4B4B-8A16-8D4E0B14FE22}"/>
    <cellStyle name="Comma 8 7 3 3 2" xfId="50817" xr:uid="{BAF78586-7089-47D9-8FDA-72E6E8512013}"/>
    <cellStyle name="Comma 8 7 3 4" xfId="35407" xr:uid="{F0E82863-6348-4D3C-BF42-DDE80F438BA3}"/>
    <cellStyle name="Comma 8 7 4" xfId="8588" xr:uid="{958DA438-11FA-4251-8CFE-CD2F05842CC5}"/>
    <cellStyle name="Comma 8 7 4 2" xfId="23999" xr:uid="{A7819884-7603-4CA3-B221-AAC8131CFA5F}"/>
    <cellStyle name="Comma 8 7 4 2 2" xfId="54823" xr:uid="{B7417CF5-5D28-4002-B9CD-D2E8A3123734}"/>
    <cellStyle name="Comma 8 7 4 3" xfId="39413" xr:uid="{E74FD45F-7103-4719-A1BA-DC41AA372F69}"/>
    <cellStyle name="Comma 8 7 5" xfId="16190" xr:uid="{28AFECD9-52D4-4F48-880E-235D752AE917}"/>
    <cellStyle name="Comma 8 7 5 2" xfId="47014" xr:uid="{41709462-65EC-409B-8CE6-C918B644091E}"/>
    <cellStyle name="Comma 8 7 6" xfId="31604" xr:uid="{FDC02C35-4846-4641-AE07-F2A804AAADCF}"/>
    <cellStyle name="Comma 8 8" xfId="1410" xr:uid="{C82FEA87-18ED-43E9-8E9E-8156EED9BEB7}"/>
    <cellStyle name="Comma 8 8 2" xfId="3309" xr:uid="{D87DAD84-2DDB-42DB-B98D-E66B35F2B7C6}"/>
    <cellStyle name="Comma 8 8 2 2" xfId="7112" xr:uid="{9BA315F2-3E4D-48CB-ACEA-192F77BA8E9E}"/>
    <cellStyle name="Comma 8 8 2 2 2" xfId="14923" xr:uid="{FB4C9908-3023-4E8F-A71E-581C3BD15F61}"/>
    <cellStyle name="Comma 8 8 2 2 2 2" xfId="30334" xr:uid="{695A6391-573C-4687-A1C5-9E33E80C1220}"/>
    <cellStyle name="Comma 8 8 2 2 2 2 2" xfId="61158" xr:uid="{A19301E8-54EB-4A06-9165-B84AB249F277}"/>
    <cellStyle name="Comma 8 8 2 2 2 3" xfId="45748" xr:uid="{FE20B764-F923-4987-925A-94049B7F42DD}"/>
    <cellStyle name="Comma 8 8 2 2 3" xfId="22525" xr:uid="{CB84BC61-F427-4364-80CB-47EC4DE9E36D}"/>
    <cellStyle name="Comma 8 8 2 2 3 2" xfId="53349" xr:uid="{329C674F-71E7-47CC-86BE-91193134592F}"/>
    <cellStyle name="Comma 8 8 2 2 4" xfId="37939" xr:uid="{8C481D87-C681-4C22-A2EC-FC5747C8FBEB}"/>
    <cellStyle name="Comma 8 8 2 3" xfId="11120" xr:uid="{58F9D29F-8E90-48A6-9AB5-B720571C7059}"/>
    <cellStyle name="Comma 8 8 2 3 2" xfId="26531" xr:uid="{36EA7619-205D-421E-96C2-2FEEC4B83C2A}"/>
    <cellStyle name="Comma 8 8 2 3 2 2" xfId="57355" xr:uid="{1392A402-E4AC-4CCC-B8BE-09FF25576599}"/>
    <cellStyle name="Comma 8 8 2 3 3" xfId="41945" xr:uid="{0FC6D374-F86D-4CD9-98D9-377643402E1B}"/>
    <cellStyle name="Comma 8 8 2 4" xfId="18722" xr:uid="{55E7D914-7C6D-41D4-8D25-1F8FA2B489CD}"/>
    <cellStyle name="Comma 8 8 2 4 2" xfId="49546" xr:uid="{B0A2A3F1-1E41-4362-89E7-FED6FB1EF031}"/>
    <cellStyle name="Comma 8 8 2 5" xfId="34136" xr:uid="{7803D5FD-B713-45A8-9791-B50780F25466}"/>
    <cellStyle name="Comma 8 8 3" xfId="5213" xr:uid="{8F0F4E46-0D4C-4938-A4F2-84F328BF4F79}"/>
    <cellStyle name="Comma 8 8 3 2" xfId="13024" xr:uid="{7297C391-09E9-421F-87DF-EB2A9C06D939}"/>
    <cellStyle name="Comma 8 8 3 2 2" xfId="28435" xr:uid="{C942B8C6-29FB-4CDA-A346-18B16BAF1D4A}"/>
    <cellStyle name="Comma 8 8 3 2 2 2" xfId="59259" xr:uid="{4442DA3C-A9DA-4F5C-8602-BD430EA814BA}"/>
    <cellStyle name="Comma 8 8 3 2 3" xfId="43849" xr:uid="{3BD9BF5A-23B6-4481-87B4-59180186C9E9}"/>
    <cellStyle name="Comma 8 8 3 3" xfId="20626" xr:uid="{DDCEDD50-4DE6-439E-8FA1-80C5CDBE2E7C}"/>
    <cellStyle name="Comma 8 8 3 3 2" xfId="51450" xr:uid="{DAF554BF-B288-4551-9FB4-77B709448D41}"/>
    <cellStyle name="Comma 8 8 3 4" xfId="36040" xr:uid="{7B580C31-8D1A-4AED-BCA0-DC0857ACABAF}"/>
    <cellStyle name="Comma 8 8 4" xfId="9221" xr:uid="{0161D175-2008-4EAA-871D-F367B1133967}"/>
    <cellStyle name="Comma 8 8 4 2" xfId="24632" xr:uid="{F313E088-EC03-4BCD-B56A-F3633488B6E3}"/>
    <cellStyle name="Comma 8 8 4 2 2" xfId="55456" xr:uid="{44D9D8CF-E5C9-40A3-B808-6300712B9296}"/>
    <cellStyle name="Comma 8 8 4 3" xfId="40046" xr:uid="{572F8DB3-8A0B-4D2A-B195-D77C24CAD63C}"/>
    <cellStyle name="Comma 8 8 5" xfId="16823" xr:uid="{5852D8F8-6970-4279-94E5-8CD21AC906FB}"/>
    <cellStyle name="Comma 8 8 5 2" xfId="47647" xr:uid="{CE502709-B9CC-4AB5-B200-F4AD33DBECC7}"/>
    <cellStyle name="Comma 8 8 6" xfId="32237" xr:uid="{9A3D29FB-88CC-446E-86C4-38FC07FE7288}"/>
    <cellStyle name="Comma 8 9" xfId="2043" xr:uid="{FF219BA3-263B-4C41-85E0-B97BEBB66310}"/>
    <cellStyle name="Comma 8 9 2" xfId="5846" xr:uid="{9D403428-39BA-410B-87DD-3D705D3B24BE}"/>
    <cellStyle name="Comma 8 9 2 2" xfId="13657" xr:uid="{3821C235-6AB1-42A1-A3BA-8163DFE0E209}"/>
    <cellStyle name="Comma 8 9 2 2 2" xfId="29068" xr:uid="{BC88AC2E-DA81-4AB9-9E6B-0CD276BE40BC}"/>
    <cellStyle name="Comma 8 9 2 2 2 2" xfId="59892" xr:uid="{EE40DC1A-0B71-4EAC-A5F7-BA554D36B6F4}"/>
    <cellStyle name="Comma 8 9 2 2 3" xfId="44482" xr:uid="{A6F88166-A22A-41DF-9AEC-D47D0E5270BD}"/>
    <cellStyle name="Comma 8 9 2 3" xfId="21259" xr:uid="{44535128-0780-4E8A-9FF3-5BCFCAAE648E}"/>
    <cellStyle name="Comma 8 9 2 3 2" xfId="52083" xr:uid="{EFAD9AFE-C943-4870-AF28-E3835852A711}"/>
    <cellStyle name="Comma 8 9 2 4" xfId="36673" xr:uid="{C50D8B84-952D-4BC9-A3BD-522A4C703F2C}"/>
    <cellStyle name="Comma 8 9 3" xfId="9854" xr:uid="{00F190AF-8345-4AEB-AF09-94E85E986448}"/>
    <cellStyle name="Comma 8 9 3 2" xfId="25265" xr:uid="{34566CDD-5BD0-4F34-A920-F58D111F9EE1}"/>
    <cellStyle name="Comma 8 9 3 2 2" xfId="56089" xr:uid="{AF658559-6C36-4790-81E0-1354E64AF4C0}"/>
    <cellStyle name="Comma 8 9 3 3" xfId="40679" xr:uid="{716E8230-DE58-478A-9CB8-6AEC7C7B9818}"/>
    <cellStyle name="Comma 8 9 4" xfId="17456" xr:uid="{E8673E2E-D6BD-4603-AC8A-F1D71A320752}"/>
    <cellStyle name="Comma 8 9 4 2" xfId="48280" xr:uid="{B0469B8F-E056-4E4E-9931-DDE71F585F8C}"/>
    <cellStyle name="Comma 8 9 5" xfId="32870" xr:uid="{B9C778F4-B31F-45FC-B2B0-013DBA1587E7}"/>
    <cellStyle name="Comma 9" xfId="155" xr:uid="{42AF6B8F-E16D-4F26-9928-E3DF65F5E567}"/>
    <cellStyle name="Comma 9 10" xfId="7975" xr:uid="{96697DBF-417D-4C27-AEB3-AC84F66DE122}"/>
    <cellStyle name="Comma 9 10 2" xfId="23386" xr:uid="{437E7578-EEE2-4B8A-8858-A85275C01417}"/>
    <cellStyle name="Comma 9 10 2 2" xfId="54210" xr:uid="{4F6AAC1D-448B-4DC7-8855-8663C128AEE7}"/>
    <cellStyle name="Comma 9 10 3" xfId="38800" xr:uid="{4116F395-D23A-4AA0-A55B-B6E9C106EA44}"/>
    <cellStyle name="Comma 9 11" xfId="7766" xr:uid="{0AB00BC2-7316-49F0-B0D8-986FC0937B19}"/>
    <cellStyle name="Comma 9 11 2" xfId="23177" xr:uid="{6BFA3CD3-7B15-473B-8003-082F67D2EFF1}"/>
    <cellStyle name="Comma 9 11 2 2" xfId="54001" xr:uid="{EFDCBC04-662F-4958-8EB7-809290FF9A28}"/>
    <cellStyle name="Comma 9 11 3" xfId="38591" xr:uid="{93878FE8-F633-4403-B807-03D2F4C2D042}"/>
    <cellStyle name="Comma 9 12" xfId="15577" xr:uid="{FDA9DBC8-74E3-4D54-8715-16C8030659A1}"/>
    <cellStyle name="Comma 9 12 2" xfId="46401" xr:uid="{6B5F4718-8297-412E-ACE7-B21FA26690C4}"/>
    <cellStyle name="Comma 9 13" xfId="30991" xr:uid="{53D5D568-90CC-4D63-AEBE-543A8778C53C}"/>
    <cellStyle name="Comma 9 2" xfId="280" xr:uid="{D8CA24CA-434F-4934-B307-898DEC12A889}"/>
    <cellStyle name="Comma 9 2 10" xfId="15702" xr:uid="{FA62EFB4-3A1B-4556-A3FB-B7F8AC0FB3EE}"/>
    <cellStyle name="Comma 9 2 10 2" xfId="46526" xr:uid="{279E9B5B-7491-4485-BD7B-2F0B3990857D}"/>
    <cellStyle name="Comma 9 2 11" xfId="31116" xr:uid="{BCD3D54E-C79A-4E52-A701-8A9B1CEA9C74}"/>
    <cellStyle name="Comma 9 2 2" xfId="711" xr:uid="{0C3F503D-BAA5-4922-9D86-DD0D7F85DEE0}"/>
    <cellStyle name="Comma 9 2 2 2" xfId="1344" xr:uid="{24C1D54D-AC58-40D7-9FF2-61FB9525811D}"/>
    <cellStyle name="Comma 9 2 2 2 2" xfId="3243" xr:uid="{425D6AED-6913-43FA-9A93-C22A7D91A093}"/>
    <cellStyle name="Comma 9 2 2 2 2 2" xfId="7046" xr:uid="{D9616178-60B3-4C3A-8A56-5080FB2ABBEA}"/>
    <cellStyle name="Comma 9 2 2 2 2 2 2" xfId="14857" xr:uid="{AADB97A5-EF57-469B-A393-4881D87ED0C9}"/>
    <cellStyle name="Comma 9 2 2 2 2 2 2 2" xfId="30268" xr:uid="{840C54DB-CA5E-4311-80A0-55135139FD47}"/>
    <cellStyle name="Comma 9 2 2 2 2 2 2 2 2" xfId="61092" xr:uid="{925D8979-9B0D-4DFF-8969-172913C0F0BD}"/>
    <cellStyle name="Comma 9 2 2 2 2 2 2 3" xfId="45682" xr:uid="{5C013165-DED1-4DCE-82C6-944AD6F47682}"/>
    <cellStyle name="Comma 9 2 2 2 2 2 3" xfId="22459" xr:uid="{AA327BF7-839D-4184-8C1F-036A49B079F6}"/>
    <cellStyle name="Comma 9 2 2 2 2 2 3 2" xfId="53283" xr:uid="{20481984-B025-4CA3-AE24-107ADD909115}"/>
    <cellStyle name="Comma 9 2 2 2 2 2 4" xfId="37873" xr:uid="{7E60987F-E4FF-4E98-A4AB-1AEB7A124F40}"/>
    <cellStyle name="Comma 9 2 2 2 2 3" xfId="11054" xr:uid="{A071EEA3-AF7A-4ED5-96F7-45A32428C9D2}"/>
    <cellStyle name="Comma 9 2 2 2 2 3 2" xfId="26465" xr:uid="{647E76CF-3536-45B9-B375-2103B8279084}"/>
    <cellStyle name="Comma 9 2 2 2 2 3 2 2" xfId="57289" xr:uid="{94056948-58F2-4587-90E1-B4913B6D626A}"/>
    <cellStyle name="Comma 9 2 2 2 2 3 3" xfId="41879" xr:uid="{B9C8815B-3A97-436A-BEC5-CC76B41F7C8A}"/>
    <cellStyle name="Comma 9 2 2 2 2 4" xfId="18656" xr:uid="{9AA4CBC4-D9FC-45C8-A0DA-D86B9BBF0149}"/>
    <cellStyle name="Comma 9 2 2 2 2 4 2" xfId="49480" xr:uid="{7B0E7CD8-AAE2-418D-BAAB-07A5D0866B7A}"/>
    <cellStyle name="Comma 9 2 2 2 2 5" xfId="34070" xr:uid="{CEC57E42-DCBB-4D8F-8483-EB1D6139904C}"/>
    <cellStyle name="Comma 9 2 2 2 3" xfId="5147" xr:uid="{B538BF3B-02ED-4AA0-94CB-6239DFE04C7C}"/>
    <cellStyle name="Comma 9 2 2 2 3 2" xfId="12958" xr:uid="{8CE3FD29-D8FA-4482-B3F4-9B4BB723E104}"/>
    <cellStyle name="Comma 9 2 2 2 3 2 2" xfId="28369" xr:uid="{E9A3F0C9-9D6D-49CF-8B64-0D3CED114A26}"/>
    <cellStyle name="Comma 9 2 2 2 3 2 2 2" xfId="59193" xr:uid="{E927A3F1-EBD9-4CA8-9D39-09EE4D91CC02}"/>
    <cellStyle name="Comma 9 2 2 2 3 2 3" xfId="43783" xr:uid="{A97DBAB6-7789-45AD-96ED-80FCF6378934}"/>
    <cellStyle name="Comma 9 2 2 2 3 3" xfId="20560" xr:uid="{E23DA1E9-C26A-40EA-BB7B-A3EB99A81823}"/>
    <cellStyle name="Comma 9 2 2 2 3 3 2" xfId="51384" xr:uid="{A62CE489-DC4B-451A-8FBF-097592D11BAC}"/>
    <cellStyle name="Comma 9 2 2 2 3 4" xfId="35974" xr:uid="{FBD020D8-8609-4F26-B943-3FFE2389C0C2}"/>
    <cellStyle name="Comma 9 2 2 2 4" xfId="9155" xr:uid="{05D5E0BF-FCBB-4908-B050-98ED7E0420CE}"/>
    <cellStyle name="Comma 9 2 2 2 4 2" xfId="24566" xr:uid="{6EF62727-E2B6-456C-8532-EC0400AB0A6E}"/>
    <cellStyle name="Comma 9 2 2 2 4 2 2" xfId="55390" xr:uid="{88F11094-CA4D-4252-9FE5-116B0748E6FF}"/>
    <cellStyle name="Comma 9 2 2 2 4 3" xfId="39980" xr:uid="{84A7270D-6D16-4EEB-9A28-ABC276CC8FB2}"/>
    <cellStyle name="Comma 9 2 2 2 5" xfId="16757" xr:uid="{549201F4-1C32-4AB6-BD33-5A8AA94C1322}"/>
    <cellStyle name="Comma 9 2 2 2 5 2" xfId="47581" xr:uid="{670C8244-0528-4FE2-BB97-3E5BF79C3B99}"/>
    <cellStyle name="Comma 9 2 2 2 6" xfId="32171" xr:uid="{99EE9A96-2658-48D0-9CBE-456A6673AC0B}"/>
    <cellStyle name="Comma 9 2 2 3" xfId="1977" xr:uid="{C585FA03-D413-4494-9D79-FADCAEF6135C}"/>
    <cellStyle name="Comma 9 2 2 3 2" xfId="3876" xr:uid="{E490BF73-BB24-4725-BD3D-BFA9324121DE}"/>
    <cellStyle name="Comma 9 2 2 3 2 2" xfId="7679" xr:uid="{DBDB6E6D-181D-4CF6-8863-58008B7E4927}"/>
    <cellStyle name="Comma 9 2 2 3 2 2 2" xfId="15490" xr:uid="{82E75388-CDB6-420B-9839-738C7660A542}"/>
    <cellStyle name="Comma 9 2 2 3 2 2 2 2" xfId="30901" xr:uid="{BCCB2EE7-352B-43A3-B04F-4A17D8D03B37}"/>
    <cellStyle name="Comma 9 2 2 3 2 2 2 2 2" xfId="61725" xr:uid="{FABFD976-C7E1-47CA-8BAD-952BB88D1ED1}"/>
    <cellStyle name="Comma 9 2 2 3 2 2 2 3" xfId="46315" xr:uid="{AC681C9E-4596-4A70-A7F0-ACB991709350}"/>
    <cellStyle name="Comma 9 2 2 3 2 2 3" xfId="23092" xr:uid="{7455BB30-F7F5-4FEE-8372-22E24BAB942B}"/>
    <cellStyle name="Comma 9 2 2 3 2 2 3 2" xfId="53916" xr:uid="{01EB5298-F659-483F-8534-63F1CCBE6A68}"/>
    <cellStyle name="Comma 9 2 2 3 2 2 4" xfId="38506" xr:uid="{B83F6C21-D13E-4CA1-85D6-0E5C8A6F89C6}"/>
    <cellStyle name="Comma 9 2 2 3 2 3" xfId="11687" xr:uid="{A55BD0B3-B880-4A7A-9F1A-0BB4A3FA35D4}"/>
    <cellStyle name="Comma 9 2 2 3 2 3 2" xfId="27098" xr:uid="{DCB5A9DE-9C93-4383-8AC5-F273E273B311}"/>
    <cellStyle name="Comma 9 2 2 3 2 3 2 2" xfId="57922" xr:uid="{91A418D5-730F-4367-8DB2-A34BEADECC20}"/>
    <cellStyle name="Comma 9 2 2 3 2 3 3" xfId="42512" xr:uid="{CE037F0B-1A7F-491C-8C34-05ED4C88FA40}"/>
    <cellStyle name="Comma 9 2 2 3 2 4" xfId="19289" xr:uid="{9D25A243-62B7-4479-B42E-4B559368830A}"/>
    <cellStyle name="Comma 9 2 2 3 2 4 2" xfId="50113" xr:uid="{DB52E47A-10B2-4CB1-86B6-CAAF54751E7E}"/>
    <cellStyle name="Comma 9 2 2 3 2 5" xfId="34703" xr:uid="{5CD0E74B-1A3A-4DC4-8C8B-B8D7112F5736}"/>
    <cellStyle name="Comma 9 2 2 3 3" xfId="5780" xr:uid="{EE089D98-A9EB-4DBF-AE2A-F0AB801054D0}"/>
    <cellStyle name="Comma 9 2 2 3 3 2" xfId="13591" xr:uid="{D815FE31-B8BC-4512-9502-A8A8DAD03EB0}"/>
    <cellStyle name="Comma 9 2 2 3 3 2 2" xfId="29002" xr:uid="{723397D8-DD6D-41DD-AFE5-654B58728B8C}"/>
    <cellStyle name="Comma 9 2 2 3 3 2 2 2" xfId="59826" xr:uid="{F7842D32-8AF9-4EF2-B8FB-2D2ACE6923F8}"/>
    <cellStyle name="Comma 9 2 2 3 3 2 3" xfId="44416" xr:uid="{6368E581-1FA3-40C7-B95B-5268E58AC391}"/>
    <cellStyle name="Comma 9 2 2 3 3 3" xfId="21193" xr:uid="{ABAC7C0C-92E9-4BB6-8B4E-9C9A4BC3D590}"/>
    <cellStyle name="Comma 9 2 2 3 3 3 2" xfId="52017" xr:uid="{1861B0A7-6779-46B0-AABD-2BAB2D1D11A3}"/>
    <cellStyle name="Comma 9 2 2 3 3 4" xfId="36607" xr:uid="{9B26A80E-F90F-4DFD-B2FC-DD7E36B33955}"/>
    <cellStyle name="Comma 9 2 2 3 4" xfId="9788" xr:uid="{CB71E3EA-8422-4136-B3E1-3D714CA9CF7A}"/>
    <cellStyle name="Comma 9 2 2 3 4 2" xfId="25199" xr:uid="{A69C2054-F650-4FC5-A85A-71AF7A4541F5}"/>
    <cellStyle name="Comma 9 2 2 3 4 2 2" xfId="56023" xr:uid="{D739A8EE-450D-4638-BD77-289671571BCC}"/>
    <cellStyle name="Comma 9 2 2 3 4 3" xfId="40613" xr:uid="{3EE13BFE-19BE-4BE4-BD60-8B8450320C4D}"/>
    <cellStyle name="Comma 9 2 2 3 5" xfId="17390" xr:uid="{9A1D63AE-EA72-466A-8668-32DF679B4ACC}"/>
    <cellStyle name="Comma 9 2 2 3 5 2" xfId="48214" xr:uid="{76E27A6D-3ADD-4C5D-B499-29AC93893D1D}"/>
    <cellStyle name="Comma 9 2 2 3 6" xfId="32804" xr:uid="{9E5789D1-5199-4624-8648-B94C80CBED0E}"/>
    <cellStyle name="Comma 9 2 2 4" xfId="2610" xr:uid="{90B0AF2F-13EF-4B0C-BA0C-CAD2699F4D87}"/>
    <cellStyle name="Comma 9 2 2 4 2" xfId="6413" xr:uid="{C8970C7A-9E90-4EC1-9FBA-4FF86815A043}"/>
    <cellStyle name="Comma 9 2 2 4 2 2" xfId="14224" xr:uid="{4E09BAA8-63C8-451D-941C-E991DCB7D44C}"/>
    <cellStyle name="Comma 9 2 2 4 2 2 2" xfId="29635" xr:uid="{8DDF18D0-5F2C-4DC6-9093-73E681E13FF0}"/>
    <cellStyle name="Comma 9 2 2 4 2 2 2 2" xfId="60459" xr:uid="{F95909B0-D6A7-4B2A-8728-A88F273E33D7}"/>
    <cellStyle name="Comma 9 2 2 4 2 2 3" xfId="45049" xr:uid="{32B5AA85-4B28-43E8-BF15-0969243F1DF7}"/>
    <cellStyle name="Comma 9 2 2 4 2 3" xfId="21826" xr:uid="{A3CE504C-19FD-4ADD-9341-DA8056AB21AC}"/>
    <cellStyle name="Comma 9 2 2 4 2 3 2" xfId="52650" xr:uid="{F5600D11-C499-4C7E-B8EF-BEFE84AF5427}"/>
    <cellStyle name="Comma 9 2 2 4 2 4" xfId="37240" xr:uid="{EFEB6D41-54B2-4888-B5A7-37A233C51C3D}"/>
    <cellStyle name="Comma 9 2 2 4 3" xfId="10421" xr:uid="{3FF0842A-C4BA-41F2-B6C9-0FA4210B5AD8}"/>
    <cellStyle name="Comma 9 2 2 4 3 2" xfId="25832" xr:uid="{6EAB22B7-31BB-48DC-AD59-99807E41D176}"/>
    <cellStyle name="Comma 9 2 2 4 3 2 2" xfId="56656" xr:uid="{B112F16A-D87A-4F3F-84B3-E4157D79AE71}"/>
    <cellStyle name="Comma 9 2 2 4 3 3" xfId="41246" xr:uid="{C46B79D7-5994-4346-A8BF-04F051FABA0F}"/>
    <cellStyle name="Comma 9 2 2 4 4" xfId="18023" xr:uid="{EE1F0333-29CA-4E18-949D-266ABCD33FC1}"/>
    <cellStyle name="Comma 9 2 2 4 4 2" xfId="48847" xr:uid="{052EA615-AD5A-48FB-961E-4063A500248C}"/>
    <cellStyle name="Comma 9 2 2 4 5" xfId="33437" xr:uid="{828B59F2-BF91-4520-860A-20C6785CFC1C}"/>
    <cellStyle name="Comma 9 2 2 5" xfId="4514" xr:uid="{8FD6F1C7-F5AA-40B8-B82F-13F6433C9477}"/>
    <cellStyle name="Comma 9 2 2 5 2" xfId="12325" xr:uid="{52432417-885C-4A20-9FC6-8067EB07105D}"/>
    <cellStyle name="Comma 9 2 2 5 2 2" xfId="27736" xr:uid="{5398EED3-F1B9-4BB0-9D4B-FBCDB08DC51A}"/>
    <cellStyle name="Comma 9 2 2 5 2 2 2" xfId="58560" xr:uid="{378A4D0C-7AB1-4B56-B908-520551F7851E}"/>
    <cellStyle name="Comma 9 2 2 5 2 3" xfId="43150" xr:uid="{6CC7198B-942D-431A-BAF2-1A929DED52BF}"/>
    <cellStyle name="Comma 9 2 2 5 3" xfId="19927" xr:uid="{753EFF87-2E50-4E96-8AAF-64FA22B5AE2B}"/>
    <cellStyle name="Comma 9 2 2 5 3 2" xfId="50751" xr:uid="{2ADC7CED-2357-4EB8-A672-4C2CDF66EAB4}"/>
    <cellStyle name="Comma 9 2 2 5 4" xfId="35341" xr:uid="{48D6EA36-2884-4E28-A45F-4519267D2E83}"/>
    <cellStyle name="Comma 9 2 2 6" xfId="8522" xr:uid="{FD0E0061-6866-4490-AA7B-6C328D38DB05}"/>
    <cellStyle name="Comma 9 2 2 6 2" xfId="23933" xr:uid="{9A644EDA-7BDB-42D6-9D8D-878C844CC0C6}"/>
    <cellStyle name="Comma 9 2 2 6 2 2" xfId="54757" xr:uid="{56FB6115-03DE-406A-881E-1A9F7EACE167}"/>
    <cellStyle name="Comma 9 2 2 6 3" xfId="39347" xr:uid="{1C2495B0-AF2D-4441-A7BE-BC623CD576DD}"/>
    <cellStyle name="Comma 9 2 2 7" xfId="16124" xr:uid="{19790C25-5FDF-4EBC-AE13-896B4A7A6CD8}"/>
    <cellStyle name="Comma 9 2 2 7 2" xfId="46948" xr:uid="{D4503366-EE69-423A-BBD8-FC56FEB24F6F}"/>
    <cellStyle name="Comma 9 2 2 8" xfId="31538" xr:uid="{746D5E4D-C1FE-4D53-B205-A3B334EA18A3}"/>
    <cellStyle name="Comma 9 2 3" xfId="502" xr:uid="{7782F54D-B0B6-4754-8304-7E5FCFC53217}"/>
    <cellStyle name="Comma 9 2 3 2" xfId="1135" xr:uid="{BFC70836-D7EE-4165-A326-38CCDE5988B1}"/>
    <cellStyle name="Comma 9 2 3 2 2" xfId="3034" xr:uid="{0FF38AAF-0E85-4574-978A-D1373368F6E4}"/>
    <cellStyle name="Comma 9 2 3 2 2 2" xfId="6837" xr:uid="{F410CC1F-ABF0-40BF-9620-7580C3AB2EAB}"/>
    <cellStyle name="Comma 9 2 3 2 2 2 2" xfId="14648" xr:uid="{73FF891F-85F2-4BC1-9A07-3B22756F652F}"/>
    <cellStyle name="Comma 9 2 3 2 2 2 2 2" xfId="30059" xr:uid="{EE688CC0-E9E6-457E-97B8-BB3F079E762A}"/>
    <cellStyle name="Comma 9 2 3 2 2 2 2 2 2" xfId="60883" xr:uid="{16E8A716-B51A-4624-A1DD-B67022AA52B2}"/>
    <cellStyle name="Comma 9 2 3 2 2 2 2 3" xfId="45473" xr:uid="{88AAF651-7039-4EE2-90A1-29AA32E0F381}"/>
    <cellStyle name="Comma 9 2 3 2 2 2 3" xfId="22250" xr:uid="{E631415F-14C4-488E-A0C7-E34263ADFB67}"/>
    <cellStyle name="Comma 9 2 3 2 2 2 3 2" xfId="53074" xr:uid="{0799D5F7-03A6-40BD-88B7-11475D536D3B}"/>
    <cellStyle name="Comma 9 2 3 2 2 2 4" xfId="37664" xr:uid="{01F4EB4C-541A-4481-A8E1-A6AF628DDE8E}"/>
    <cellStyle name="Comma 9 2 3 2 2 3" xfId="10845" xr:uid="{772593DF-543D-44BC-8ACF-099453EBE4E7}"/>
    <cellStyle name="Comma 9 2 3 2 2 3 2" xfId="26256" xr:uid="{5F470F25-6120-48B1-803A-6B34F12528D1}"/>
    <cellStyle name="Comma 9 2 3 2 2 3 2 2" xfId="57080" xr:uid="{D74AD6BC-BA2B-4AAA-8178-46F7EF78E64F}"/>
    <cellStyle name="Comma 9 2 3 2 2 3 3" xfId="41670" xr:uid="{806F8747-20D0-42CE-9A56-DEEC34FA0980}"/>
    <cellStyle name="Comma 9 2 3 2 2 4" xfId="18447" xr:uid="{06E58724-81DC-4BB2-AA2C-672014EE6B49}"/>
    <cellStyle name="Comma 9 2 3 2 2 4 2" xfId="49271" xr:uid="{21D3D4F2-9CEF-44D4-94CD-D0102D1CC6B2}"/>
    <cellStyle name="Comma 9 2 3 2 2 5" xfId="33861" xr:uid="{CD16511A-9DDD-4725-994D-8986552C6F33}"/>
    <cellStyle name="Comma 9 2 3 2 3" xfId="4938" xr:uid="{92133C1C-AF93-4445-A1E9-33F3D4751574}"/>
    <cellStyle name="Comma 9 2 3 2 3 2" xfId="12749" xr:uid="{22F95D4F-0B75-44D4-A911-090C6F6BE149}"/>
    <cellStyle name="Comma 9 2 3 2 3 2 2" xfId="28160" xr:uid="{2829A257-13FF-480B-9EBF-0078062ED5BF}"/>
    <cellStyle name="Comma 9 2 3 2 3 2 2 2" xfId="58984" xr:uid="{3D83290A-589A-45CE-BEB8-8F7624395597}"/>
    <cellStyle name="Comma 9 2 3 2 3 2 3" xfId="43574" xr:uid="{44A10B91-D02B-4942-8013-CAE3E282C695}"/>
    <cellStyle name="Comma 9 2 3 2 3 3" xfId="20351" xr:uid="{5067042D-7BA3-48CF-8BE8-0EE46F504AF9}"/>
    <cellStyle name="Comma 9 2 3 2 3 3 2" xfId="51175" xr:uid="{19764C0C-B146-4451-A6BD-0F106D596BF0}"/>
    <cellStyle name="Comma 9 2 3 2 3 4" xfId="35765" xr:uid="{2C7E543F-7741-4787-B5A0-37AE31210719}"/>
    <cellStyle name="Comma 9 2 3 2 4" xfId="8946" xr:uid="{85EA4C25-3BC2-487D-A2CC-3B50A63A282C}"/>
    <cellStyle name="Comma 9 2 3 2 4 2" xfId="24357" xr:uid="{FBC2E10C-4322-46EA-9152-DAE6243C8532}"/>
    <cellStyle name="Comma 9 2 3 2 4 2 2" xfId="55181" xr:uid="{9B33F340-A5C7-4458-BF35-67A0B27824A9}"/>
    <cellStyle name="Comma 9 2 3 2 4 3" xfId="39771" xr:uid="{EC51CB87-07FF-4401-B3FE-B2C85CB8D6EC}"/>
    <cellStyle name="Comma 9 2 3 2 5" xfId="16548" xr:uid="{EBB5A541-7FB4-4DA5-AF99-292BF34626EB}"/>
    <cellStyle name="Comma 9 2 3 2 5 2" xfId="47372" xr:uid="{5FE1375F-5564-4341-B6EC-A4A9BD1BDF7A}"/>
    <cellStyle name="Comma 9 2 3 2 6" xfId="31962" xr:uid="{09702D80-655D-43D0-8BF3-B9394F810B8E}"/>
    <cellStyle name="Comma 9 2 3 3" xfId="1768" xr:uid="{33A30D04-18FD-466E-A464-973C112C3989}"/>
    <cellStyle name="Comma 9 2 3 3 2" xfId="3667" xr:uid="{B2965D0A-56A5-49AA-B929-EBB16C51858A}"/>
    <cellStyle name="Comma 9 2 3 3 2 2" xfId="7470" xr:uid="{8EA8D328-DCDD-4831-9370-EF9A6E23732A}"/>
    <cellStyle name="Comma 9 2 3 3 2 2 2" xfId="15281" xr:uid="{8F17CBCE-7A9B-4059-A63C-59A3E787DE1E}"/>
    <cellStyle name="Comma 9 2 3 3 2 2 2 2" xfId="30692" xr:uid="{7AD1D700-FA29-4B42-B34D-B078B99F66B7}"/>
    <cellStyle name="Comma 9 2 3 3 2 2 2 2 2" xfId="61516" xr:uid="{891B5BC4-4A44-4F3A-BCDF-797CBFC28FAC}"/>
    <cellStyle name="Comma 9 2 3 3 2 2 2 3" xfId="46106" xr:uid="{3EDC4722-2B37-447E-9A6A-B7383F512F2B}"/>
    <cellStyle name="Comma 9 2 3 3 2 2 3" xfId="22883" xr:uid="{A6EC4722-BD6D-4172-87A2-91781092B17C}"/>
    <cellStyle name="Comma 9 2 3 3 2 2 3 2" xfId="53707" xr:uid="{0C5CA5CA-A86C-4272-BE44-795E35BBC782}"/>
    <cellStyle name="Comma 9 2 3 3 2 2 4" xfId="38297" xr:uid="{4DE5101E-19DD-4CA4-93E9-820F6B8D7D24}"/>
    <cellStyle name="Comma 9 2 3 3 2 3" xfId="11478" xr:uid="{92E9EABC-B102-4BC5-8F3A-CA9DBC358730}"/>
    <cellStyle name="Comma 9 2 3 3 2 3 2" xfId="26889" xr:uid="{F3D4BBED-1BE4-4F82-8D44-11A5719DBD0D}"/>
    <cellStyle name="Comma 9 2 3 3 2 3 2 2" xfId="57713" xr:uid="{6CBF3398-BEE0-4812-B778-93196E99017F}"/>
    <cellStyle name="Comma 9 2 3 3 2 3 3" xfId="42303" xr:uid="{798AB268-E653-41D3-853C-5EEBEE3C269B}"/>
    <cellStyle name="Comma 9 2 3 3 2 4" xfId="19080" xr:uid="{CE7295CA-1C08-4650-974D-AFC746D27415}"/>
    <cellStyle name="Comma 9 2 3 3 2 4 2" xfId="49904" xr:uid="{3E6F4836-BD97-45C3-95BF-3588C747CC13}"/>
    <cellStyle name="Comma 9 2 3 3 2 5" xfId="34494" xr:uid="{EF806A56-41FD-4DAE-BBFD-189D55413F77}"/>
    <cellStyle name="Comma 9 2 3 3 3" xfId="5571" xr:uid="{A9BC2C06-5FA3-46B3-93E5-D4CCE497CCCB}"/>
    <cellStyle name="Comma 9 2 3 3 3 2" xfId="13382" xr:uid="{345FC573-1BC4-48C0-8B7B-EAF76EADE6AC}"/>
    <cellStyle name="Comma 9 2 3 3 3 2 2" xfId="28793" xr:uid="{A38CF282-9966-40BA-AB03-9BA269C6BD89}"/>
    <cellStyle name="Comma 9 2 3 3 3 2 2 2" xfId="59617" xr:uid="{091264E0-31B7-4BF8-9F47-338257F52A2D}"/>
    <cellStyle name="Comma 9 2 3 3 3 2 3" xfId="44207" xr:uid="{80C570B5-4FB7-40C5-8752-317EBB65FE55}"/>
    <cellStyle name="Comma 9 2 3 3 3 3" xfId="20984" xr:uid="{BC0AC3AF-5285-4310-A41B-BF085E6F5D4F}"/>
    <cellStyle name="Comma 9 2 3 3 3 3 2" xfId="51808" xr:uid="{6568F93B-A850-48BA-9FE8-42165F6B1CA4}"/>
    <cellStyle name="Comma 9 2 3 3 3 4" xfId="36398" xr:uid="{60DE7E60-5E5C-4165-920E-34D0660CD957}"/>
    <cellStyle name="Comma 9 2 3 3 4" xfId="9579" xr:uid="{50E7B6D7-FEDB-43C1-AFAB-F6FC37ED67AE}"/>
    <cellStyle name="Comma 9 2 3 3 4 2" xfId="24990" xr:uid="{D28B74E1-9A02-4FD7-A6F8-A8449283E203}"/>
    <cellStyle name="Comma 9 2 3 3 4 2 2" xfId="55814" xr:uid="{F5EB80DA-1B95-401E-A3E7-D57FF1E7F9CB}"/>
    <cellStyle name="Comma 9 2 3 3 4 3" xfId="40404" xr:uid="{CB1C9C6D-DD22-44CE-859F-F2BC3C87BF53}"/>
    <cellStyle name="Comma 9 2 3 3 5" xfId="17181" xr:uid="{BF3E3876-D960-46C3-A3AE-AEF110BB7FDB}"/>
    <cellStyle name="Comma 9 2 3 3 5 2" xfId="48005" xr:uid="{ACDDFD01-3E36-4D60-8A71-EAC28EBD69F2}"/>
    <cellStyle name="Comma 9 2 3 3 6" xfId="32595" xr:uid="{B1998FAF-AF13-4751-8A11-30E2869FB8F4}"/>
    <cellStyle name="Comma 9 2 3 4" xfId="2401" xr:uid="{0B8F24A3-CAFD-4361-93FC-9DBECBBBF5BB}"/>
    <cellStyle name="Comma 9 2 3 4 2" xfId="6204" xr:uid="{1488575F-73CB-487B-86F5-90D0CF124CF6}"/>
    <cellStyle name="Comma 9 2 3 4 2 2" xfId="14015" xr:uid="{A7ED20A4-86FB-45DB-86F5-6A8A73A13044}"/>
    <cellStyle name="Comma 9 2 3 4 2 2 2" xfId="29426" xr:uid="{3BB8A90F-F5A6-4361-AA07-1FE373C331C3}"/>
    <cellStyle name="Comma 9 2 3 4 2 2 2 2" xfId="60250" xr:uid="{9CB33C70-B532-4BE7-AE54-BEC7E987D939}"/>
    <cellStyle name="Comma 9 2 3 4 2 2 3" xfId="44840" xr:uid="{66977C5B-832A-480A-BCB9-CC58D16653D6}"/>
    <cellStyle name="Comma 9 2 3 4 2 3" xfId="21617" xr:uid="{1EDFF854-C6B1-404A-9C0A-AF01A8F23DC1}"/>
    <cellStyle name="Comma 9 2 3 4 2 3 2" xfId="52441" xr:uid="{4FC9B293-3312-4617-9722-ACB6D7893181}"/>
    <cellStyle name="Comma 9 2 3 4 2 4" xfId="37031" xr:uid="{1BFF5766-E9B3-45A8-80AB-CC4C6A3287C0}"/>
    <cellStyle name="Comma 9 2 3 4 3" xfId="10212" xr:uid="{70784D31-56A4-4EC9-97FD-F7D65ABC3919}"/>
    <cellStyle name="Comma 9 2 3 4 3 2" xfId="25623" xr:uid="{0E92206B-5BB2-4A59-8659-278BF4463834}"/>
    <cellStyle name="Comma 9 2 3 4 3 2 2" xfId="56447" xr:uid="{991F7912-2C28-4247-B003-F189C5C65D55}"/>
    <cellStyle name="Comma 9 2 3 4 3 3" xfId="41037" xr:uid="{9844E236-42A1-4B4C-8A51-E2ED1F3F476E}"/>
    <cellStyle name="Comma 9 2 3 4 4" xfId="17814" xr:uid="{24FE5986-9672-40FC-B184-229A45F0BDA4}"/>
    <cellStyle name="Comma 9 2 3 4 4 2" xfId="48638" xr:uid="{E3142B73-10F2-488C-91B7-E86F1C230427}"/>
    <cellStyle name="Comma 9 2 3 4 5" xfId="33228" xr:uid="{77AC0D25-4B17-4AF1-8E37-2D8B2879AEAB}"/>
    <cellStyle name="Comma 9 2 3 5" xfId="4305" xr:uid="{BFB3EEEC-37CE-49B4-A67B-A00F5C16EC40}"/>
    <cellStyle name="Comma 9 2 3 5 2" xfId="12116" xr:uid="{41F2A1A0-F975-410E-BD08-8733AB8DBC69}"/>
    <cellStyle name="Comma 9 2 3 5 2 2" xfId="27527" xr:uid="{09C2C9B3-809C-4E98-A85B-36AC20C75FC2}"/>
    <cellStyle name="Comma 9 2 3 5 2 2 2" xfId="58351" xr:uid="{C0E314C7-80CA-4956-84F6-E83881ED2D25}"/>
    <cellStyle name="Comma 9 2 3 5 2 3" xfId="42941" xr:uid="{8CB5C63D-2D90-4F70-A275-554D498D5011}"/>
    <cellStyle name="Comma 9 2 3 5 3" xfId="19718" xr:uid="{4908504D-8084-4C33-8688-16E3F3A242EB}"/>
    <cellStyle name="Comma 9 2 3 5 3 2" xfId="50542" xr:uid="{07AF9EC6-A9B4-47CD-9939-CAA24D005368}"/>
    <cellStyle name="Comma 9 2 3 5 4" xfId="35132" xr:uid="{CCFE80AA-0A91-4893-A330-92EE4CDF7C36}"/>
    <cellStyle name="Comma 9 2 3 6" xfId="8313" xr:uid="{C8C79575-9F1F-4036-9682-1B8AA1B3A027}"/>
    <cellStyle name="Comma 9 2 3 6 2" xfId="23724" xr:uid="{64D4EA88-0524-4545-8EBE-B576351F4AA8}"/>
    <cellStyle name="Comma 9 2 3 6 2 2" xfId="54548" xr:uid="{2F4AB7E3-5BE2-4F0D-8C57-3F156830818F}"/>
    <cellStyle name="Comma 9 2 3 6 3" xfId="39138" xr:uid="{F5308819-7C28-4FE7-BE95-0C64885AA4F3}"/>
    <cellStyle name="Comma 9 2 3 7" xfId="15915" xr:uid="{3D4EDCCE-7A82-4F5A-B48E-F789196BF293}"/>
    <cellStyle name="Comma 9 2 3 7 2" xfId="46739" xr:uid="{EBDD1031-2515-4F54-879E-AA123794F051}"/>
    <cellStyle name="Comma 9 2 3 8" xfId="31329" xr:uid="{19AE8870-4B56-4BB6-A531-A373BB31E07E}"/>
    <cellStyle name="Comma 9 2 4" xfId="922" xr:uid="{04215905-5EBC-436F-BC5F-95B83EFA364B}"/>
    <cellStyle name="Comma 9 2 4 2" xfId="2821" xr:uid="{D342D5EF-ACA0-4202-9F63-9559907807B2}"/>
    <cellStyle name="Comma 9 2 4 2 2" xfId="6624" xr:uid="{C9853829-14D1-49D5-9E67-0A8F3D90D890}"/>
    <cellStyle name="Comma 9 2 4 2 2 2" xfId="14435" xr:uid="{3F1CBC9B-77DB-4C18-AEAE-648BB3F75AC0}"/>
    <cellStyle name="Comma 9 2 4 2 2 2 2" xfId="29846" xr:uid="{97287566-DB89-42E9-BAB0-41B6BAF052F8}"/>
    <cellStyle name="Comma 9 2 4 2 2 2 2 2" xfId="60670" xr:uid="{63BD903F-7FF7-417D-8C60-4AFB43F4A810}"/>
    <cellStyle name="Comma 9 2 4 2 2 2 3" xfId="45260" xr:uid="{5B356D5E-7398-42F1-9FF8-83936260EB31}"/>
    <cellStyle name="Comma 9 2 4 2 2 3" xfId="22037" xr:uid="{6BF3B89F-2823-4F46-8A53-65A479452596}"/>
    <cellStyle name="Comma 9 2 4 2 2 3 2" xfId="52861" xr:uid="{6C02C82E-D88E-4D66-B86B-E2D2C14917E7}"/>
    <cellStyle name="Comma 9 2 4 2 2 4" xfId="37451" xr:uid="{0621ECDF-CF07-4B22-8154-F106A00F932C}"/>
    <cellStyle name="Comma 9 2 4 2 3" xfId="10632" xr:uid="{E572A89C-368A-4C79-8849-AA090E59D1F9}"/>
    <cellStyle name="Comma 9 2 4 2 3 2" xfId="26043" xr:uid="{9EB0A089-D38E-4C09-958C-92A068DDD026}"/>
    <cellStyle name="Comma 9 2 4 2 3 2 2" xfId="56867" xr:uid="{8C669408-AC02-446A-AA0E-C80A8332837E}"/>
    <cellStyle name="Comma 9 2 4 2 3 3" xfId="41457" xr:uid="{FEB7C3BA-B702-4A09-BA5C-6435910ED4FF}"/>
    <cellStyle name="Comma 9 2 4 2 4" xfId="18234" xr:uid="{15420F16-8552-4CE0-BB09-16F47C637EC8}"/>
    <cellStyle name="Comma 9 2 4 2 4 2" xfId="49058" xr:uid="{A1E25D05-E1D0-4B76-9CAC-971B58B6DB0E}"/>
    <cellStyle name="Comma 9 2 4 2 5" xfId="33648" xr:uid="{58DEB7E9-BF88-48ED-93E8-96A824427BEE}"/>
    <cellStyle name="Comma 9 2 4 3" xfId="4725" xr:uid="{FF975BFA-7F51-4040-891F-926D1B7D8330}"/>
    <cellStyle name="Comma 9 2 4 3 2" xfId="12536" xr:uid="{D311E08D-7561-4DB5-AE62-C1F3CB9C9DE1}"/>
    <cellStyle name="Comma 9 2 4 3 2 2" xfId="27947" xr:uid="{83EFC7FF-CC82-4678-9C19-B00222ED2701}"/>
    <cellStyle name="Comma 9 2 4 3 2 2 2" xfId="58771" xr:uid="{6F65A745-1D4D-4AC5-A890-6A8CB320CCC0}"/>
    <cellStyle name="Comma 9 2 4 3 2 3" xfId="43361" xr:uid="{9EC0FD4C-00D3-4B74-A70D-362FA5687649}"/>
    <cellStyle name="Comma 9 2 4 3 3" xfId="20138" xr:uid="{CCDD33CB-228C-436C-B0C4-FDE9F37096FB}"/>
    <cellStyle name="Comma 9 2 4 3 3 2" xfId="50962" xr:uid="{F7FF6272-AFB6-4AEC-B23F-9193805329C2}"/>
    <cellStyle name="Comma 9 2 4 3 4" xfId="35552" xr:uid="{FFB33EDD-8B2F-44B7-B872-156761425EEC}"/>
    <cellStyle name="Comma 9 2 4 4" xfId="8733" xr:uid="{9713162A-3AC8-46BE-A0B8-AC8C2D3493F9}"/>
    <cellStyle name="Comma 9 2 4 4 2" xfId="24144" xr:uid="{E04A2C58-BEE0-4691-A155-6A6BC1030825}"/>
    <cellStyle name="Comma 9 2 4 4 2 2" xfId="54968" xr:uid="{25F9298D-C8C1-4A04-8CD0-D7465725D6CE}"/>
    <cellStyle name="Comma 9 2 4 4 3" xfId="39558" xr:uid="{B47857DA-647E-4F18-AB5E-B868E1AE8CDF}"/>
    <cellStyle name="Comma 9 2 4 5" xfId="16335" xr:uid="{703038D9-3EE5-4D11-BBF6-46E8120FC2E9}"/>
    <cellStyle name="Comma 9 2 4 5 2" xfId="47159" xr:uid="{008B833E-8FF3-4C2E-A7D4-07A794463695}"/>
    <cellStyle name="Comma 9 2 4 6" xfId="31749" xr:uid="{793119D4-8328-4763-824C-9E0CD23357C1}"/>
    <cellStyle name="Comma 9 2 5" xfId="1555" xr:uid="{4366FA5A-ABFD-4249-9625-BF5D4256E96C}"/>
    <cellStyle name="Comma 9 2 5 2" xfId="3454" xr:uid="{85ABB9EC-80D9-4658-994E-3BE9127EECAB}"/>
    <cellStyle name="Comma 9 2 5 2 2" xfId="7257" xr:uid="{8E2B25AF-6ACA-419B-8C3C-EF2D987C6360}"/>
    <cellStyle name="Comma 9 2 5 2 2 2" xfId="15068" xr:uid="{F78AD74D-7337-4381-9D96-06F594E75239}"/>
    <cellStyle name="Comma 9 2 5 2 2 2 2" xfId="30479" xr:uid="{BAB0642F-C904-4990-926F-88F3B746CDC1}"/>
    <cellStyle name="Comma 9 2 5 2 2 2 2 2" xfId="61303" xr:uid="{758BB32D-5084-4718-A96E-511C324E4E04}"/>
    <cellStyle name="Comma 9 2 5 2 2 2 3" xfId="45893" xr:uid="{440A298B-C315-4E2F-B71E-564C931E81F9}"/>
    <cellStyle name="Comma 9 2 5 2 2 3" xfId="22670" xr:uid="{81C768CA-D3E9-4F15-9035-E23B2496E512}"/>
    <cellStyle name="Comma 9 2 5 2 2 3 2" xfId="53494" xr:uid="{6E49A2DA-A8A1-4836-970A-DAE149E7F839}"/>
    <cellStyle name="Comma 9 2 5 2 2 4" xfId="38084" xr:uid="{8F27D041-81CB-4947-8215-6EFE7B368C02}"/>
    <cellStyle name="Comma 9 2 5 2 3" xfId="11265" xr:uid="{184038D8-CE20-4FA3-9DE4-48506A4E93DE}"/>
    <cellStyle name="Comma 9 2 5 2 3 2" xfId="26676" xr:uid="{96CEEA9F-DD18-47D2-9D53-C7FFB5C24CA8}"/>
    <cellStyle name="Comma 9 2 5 2 3 2 2" xfId="57500" xr:uid="{57331FBA-D3D2-4C15-93A1-666B624E32A2}"/>
    <cellStyle name="Comma 9 2 5 2 3 3" xfId="42090" xr:uid="{59B0CE57-F409-45DE-A8FE-FEC838F8248F}"/>
    <cellStyle name="Comma 9 2 5 2 4" xfId="18867" xr:uid="{1A66830A-09EF-40DE-9790-31D2D5F9D5F9}"/>
    <cellStyle name="Comma 9 2 5 2 4 2" xfId="49691" xr:uid="{3CFD489C-0873-4008-8031-36416AC83B66}"/>
    <cellStyle name="Comma 9 2 5 2 5" xfId="34281" xr:uid="{9E27D42C-D30A-4EBC-A560-CAE20AA844A0}"/>
    <cellStyle name="Comma 9 2 5 3" xfId="5358" xr:uid="{7AAE547E-70FC-40E0-A564-C45BF87A8907}"/>
    <cellStyle name="Comma 9 2 5 3 2" xfId="13169" xr:uid="{6AE83331-8C73-4C8C-A8F2-7DDF84A27AD1}"/>
    <cellStyle name="Comma 9 2 5 3 2 2" xfId="28580" xr:uid="{E3A465EE-EAFF-4330-8D15-A73345D0FED7}"/>
    <cellStyle name="Comma 9 2 5 3 2 2 2" xfId="59404" xr:uid="{4D88633B-BF7B-47E0-B840-F085FD993F75}"/>
    <cellStyle name="Comma 9 2 5 3 2 3" xfId="43994" xr:uid="{52D16353-6084-463E-A8E7-97D6D62E361D}"/>
    <cellStyle name="Comma 9 2 5 3 3" xfId="20771" xr:uid="{755AA424-19C7-4846-AC0B-6352895D564D}"/>
    <cellStyle name="Comma 9 2 5 3 3 2" xfId="51595" xr:uid="{4BD31622-DE63-42FB-A3F0-C32AE51CEAB0}"/>
    <cellStyle name="Comma 9 2 5 3 4" xfId="36185" xr:uid="{DAA5BFE2-ADFE-42F4-AA74-4BE186EFFB46}"/>
    <cellStyle name="Comma 9 2 5 4" xfId="9366" xr:uid="{2FF948E0-0457-4232-BD10-453613A53702}"/>
    <cellStyle name="Comma 9 2 5 4 2" xfId="24777" xr:uid="{9572B592-FFB7-4E7F-954E-3F7703267DB5}"/>
    <cellStyle name="Comma 9 2 5 4 2 2" xfId="55601" xr:uid="{4C660230-2B41-4B8B-ABD0-1C84E1FBF145}"/>
    <cellStyle name="Comma 9 2 5 4 3" xfId="40191" xr:uid="{40F625BB-FC75-4BB3-87A4-06230A7C645C}"/>
    <cellStyle name="Comma 9 2 5 5" xfId="16968" xr:uid="{02BB679F-6FB5-4697-930B-A427DB35646C}"/>
    <cellStyle name="Comma 9 2 5 5 2" xfId="47792" xr:uid="{6BCBDB96-CC77-442C-B820-E5FA311A4AC1}"/>
    <cellStyle name="Comma 9 2 5 6" xfId="32382" xr:uid="{997F203C-4249-4BA5-B499-4BF346457C94}"/>
    <cellStyle name="Comma 9 2 6" xfId="2188" xr:uid="{68D8B4F7-BCEB-4C66-B06D-703B0FAF46AC}"/>
    <cellStyle name="Comma 9 2 6 2" xfId="5991" xr:uid="{1D703114-B3C3-439A-BAED-C1D43C119D7B}"/>
    <cellStyle name="Comma 9 2 6 2 2" xfId="13802" xr:uid="{42EEA3E8-FD5F-4F4B-9D95-11E6EB33DF47}"/>
    <cellStyle name="Comma 9 2 6 2 2 2" xfId="29213" xr:uid="{C5B2AEB3-FABC-4923-9C43-949032856C81}"/>
    <cellStyle name="Comma 9 2 6 2 2 2 2" xfId="60037" xr:uid="{DD871616-3A66-42F7-8397-279FC1AB0A3C}"/>
    <cellStyle name="Comma 9 2 6 2 2 3" xfId="44627" xr:uid="{E2F1797B-C6AD-41C8-B48C-0143537DC71D}"/>
    <cellStyle name="Comma 9 2 6 2 3" xfId="21404" xr:uid="{8F5BE2C2-AE2C-4E89-9D64-2CD168CC6D5F}"/>
    <cellStyle name="Comma 9 2 6 2 3 2" xfId="52228" xr:uid="{829D4BC5-C068-41BC-904B-05691AF10239}"/>
    <cellStyle name="Comma 9 2 6 2 4" xfId="36818" xr:uid="{B5FE981D-7373-4E3C-9708-57CD1606E98B}"/>
    <cellStyle name="Comma 9 2 6 3" xfId="9999" xr:uid="{6122EAE0-FBDC-4334-BF41-6D692E219174}"/>
    <cellStyle name="Comma 9 2 6 3 2" xfId="25410" xr:uid="{BBFA32CA-70B2-4D64-83B6-B561723E86CE}"/>
    <cellStyle name="Comma 9 2 6 3 2 2" xfId="56234" xr:uid="{7F9F0C72-880E-4480-9422-E1F72E4B8DA9}"/>
    <cellStyle name="Comma 9 2 6 3 3" xfId="40824" xr:uid="{C29B72D2-DA0A-4700-8251-27C7362FCBAB}"/>
    <cellStyle name="Comma 9 2 6 4" xfId="17601" xr:uid="{C236E470-0546-4080-A8E2-65AD935BD5D1}"/>
    <cellStyle name="Comma 9 2 6 4 2" xfId="48425" xr:uid="{8C63AE4D-3B95-4DFC-8CED-A0CAD3926521}"/>
    <cellStyle name="Comma 9 2 6 5" xfId="33015" xr:uid="{16591927-3715-4BE9-A724-7FFFCA8D34FC}"/>
    <cellStyle name="Comma 9 2 7" xfId="4092" xr:uid="{6CB48DDB-CEDF-4702-8C75-6200D5A0DA25}"/>
    <cellStyle name="Comma 9 2 7 2" xfId="11903" xr:uid="{4D84F281-EABE-4B61-A96E-059C46A117AC}"/>
    <cellStyle name="Comma 9 2 7 2 2" xfId="27314" xr:uid="{EA24A27F-4FBC-474C-A09B-172202FC116B}"/>
    <cellStyle name="Comma 9 2 7 2 2 2" xfId="58138" xr:uid="{27C6BA9C-8791-4DA0-8E86-2EAEACD58787}"/>
    <cellStyle name="Comma 9 2 7 2 3" xfId="42728" xr:uid="{CBAB88B9-CC81-411F-8410-280DB172BE73}"/>
    <cellStyle name="Comma 9 2 7 3" xfId="19505" xr:uid="{3A1B61AB-F008-4755-A3A5-E642D78AF7DC}"/>
    <cellStyle name="Comma 9 2 7 3 2" xfId="50329" xr:uid="{8F0973F5-2670-4497-B42F-CF3B81CD5F2A}"/>
    <cellStyle name="Comma 9 2 7 4" xfId="34919" xr:uid="{618CE9FC-72FA-4766-BBEF-EB72445F4A42}"/>
    <cellStyle name="Comma 9 2 8" xfId="8100" xr:uid="{2DB1FD19-E769-45FC-A543-21AB1DFE2895}"/>
    <cellStyle name="Comma 9 2 8 2" xfId="23511" xr:uid="{DBDF0936-4B33-4189-974D-5A1FAA7513A7}"/>
    <cellStyle name="Comma 9 2 8 2 2" xfId="54335" xr:uid="{875446C4-CA16-4462-BF23-FD67D835A2F5}"/>
    <cellStyle name="Comma 9 2 8 3" xfId="38925" xr:uid="{C9DC8D12-DE46-49B9-A83D-9ED1F659E78C}"/>
    <cellStyle name="Comma 9 2 9" xfId="7891" xr:uid="{7DB6D5D6-50D8-44DD-A354-334C503B5E24}"/>
    <cellStyle name="Comma 9 2 9 2" xfId="23302" xr:uid="{F8CA73A6-1C3B-4B3C-939F-E9CAF9B0AC4A}"/>
    <cellStyle name="Comma 9 2 9 2 2" xfId="54126" xr:uid="{0656C9DE-DF07-4384-B97B-E108F28F7C7D}"/>
    <cellStyle name="Comma 9 2 9 3" xfId="38716" xr:uid="{7FBF0287-BEB8-4758-8200-8B2F3876DB35}"/>
    <cellStyle name="Comma 9 3" xfId="160" xr:uid="{4A453F7B-8709-4364-BF05-8F2C300F35F6}"/>
    <cellStyle name="Comma 9 3 10" xfId="15582" xr:uid="{66E4B7BE-8149-49C5-BCB4-900003398EA4}"/>
    <cellStyle name="Comma 9 3 10 2" xfId="46406" xr:uid="{AFE2B675-04D5-4BCF-89A5-65440D4C9101}"/>
    <cellStyle name="Comma 9 3 11" xfId="30996" xr:uid="{E63013D8-60F9-418D-BD0B-5F2E19DE3BFA}"/>
    <cellStyle name="Comma 9 3 2" xfId="591" xr:uid="{543E80F2-7CB8-4177-BDE4-AF0535C91278}"/>
    <cellStyle name="Comma 9 3 2 2" xfId="1224" xr:uid="{55FB96AF-DA47-4103-9439-7C9B54CED720}"/>
    <cellStyle name="Comma 9 3 2 2 2" xfId="3123" xr:uid="{15886E91-E022-4958-9CFD-10DFAD1E8588}"/>
    <cellStyle name="Comma 9 3 2 2 2 2" xfId="6926" xr:uid="{AEA43EB1-54C6-4926-9697-8F1CB6AEDDDB}"/>
    <cellStyle name="Comma 9 3 2 2 2 2 2" xfId="14737" xr:uid="{3F7F26CD-837C-43BD-981D-9AB3D5D733B5}"/>
    <cellStyle name="Comma 9 3 2 2 2 2 2 2" xfId="30148" xr:uid="{9782B8E6-164D-43B0-BEDE-17C17AC20B38}"/>
    <cellStyle name="Comma 9 3 2 2 2 2 2 2 2" xfId="60972" xr:uid="{246BF79D-0A3D-47E8-8B13-A313D2555050}"/>
    <cellStyle name="Comma 9 3 2 2 2 2 2 3" xfId="45562" xr:uid="{337E7A23-4B3D-4EA6-AC5C-5F1B3DF50692}"/>
    <cellStyle name="Comma 9 3 2 2 2 2 3" xfId="22339" xr:uid="{67EDB15D-AF9B-445C-8374-C3DF5EEEDC2A}"/>
    <cellStyle name="Comma 9 3 2 2 2 2 3 2" xfId="53163" xr:uid="{50396DB1-EBE9-40BD-881D-5E235561D6E4}"/>
    <cellStyle name="Comma 9 3 2 2 2 2 4" xfId="37753" xr:uid="{6C34AD31-FCB7-4F10-950F-BA2A3E75F93A}"/>
    <cellStyle name="Comma 9 3 2 2 2 3" xfId="10934" xr:uid="{3893E4AF-5FB7-434E-8464-D94D76D6F089}"/>
    <cellStyle name="Comma 9 3 2 2 2 3 2" xfId="26345" xr:uid="{079E4A44-2BCB-4B26-96A3-0DF44F300FE6}"/>
    <cellStyle name="Comma 9 3 2 2 2 3 2 2" xfId="57169" xr:uid="{996DDE29-AB08-4E98-8106-DBF26AAFD7C8}"/>
    <cellStyle name="Comma 9 3 2 2 2 3 3" xfId="41759" xr:uid="{E385D0EA-3679-4B47-ADF0-C4D53C6393FC}"/>
    <cellStyle name="Comma 9 3 2 2 2 4" xfId="18536" xr:uid="{D9F69C3F-738D-4621-A8C3-FE92E369F744}"/>
    <cellStyle name="Comma 9 3 2 2 2 4 2" xfId="49360" xr:uid="{0AAA038E-1178-4786-BC2F-6BA818BB07CA}"/>
    <cellStyle name="Comma 9 3 2 2 2 5" xfId="33950" xr:uid="{A8539303-8341-431E-89BE-D6184CE5380D}"/>
    <cellStyle name="Comma 9 3 2 2 3" xfId="5027" xr:uid="{4C6D00BC-3ABA-4F2A-BEB9-3EF23236AD00}"/>
    <cellStyle name="Comma 9 3 2 2 3 2" xfId="12838" xr:uid="{16D54262-0D7D-4D93-8147-C52CAB1773F2}"/>
    <cellStyle name="Comma 9 3 2 2 3 2 2" xfId="28249" xr:uid="{D66378CD-AA42-418F-A08E-63E5886AE149}"/>
    <cellStyle name="Comma 9 3 2 2 3 2 2 2" xfId="59073" xr:uid="{9246E229-1589-4E50-A3C6-EB2754E976BF}"/>
    <cellStyle name="Comma 9 3 2 2 3 2 3" xfId="43663" xr:uid="{A52255F4-5EF5-49E9-8C57-3551D0C64275}"/>
    <cellStyle name="Comma 9 3 2 2 3 3" xfId="20440" xr:uid="{72AB4822-C091-416D-834F-B2D7DD2BCFD2}"/>
    <cellStyle name="Comma 9 3 2 2 3 3 2" xfId="51264" xr:uid="{158D929A-A281-43FF-9E4E-647E4954F5B4}"/>
    <cellStyle name="Comma 9 3 2 2 3 4" xfId="35854" xr:uid="{7D522876-A9DE-4440-93BC-417A8F620583}"/>
    <cellStyle name="Comma 9 3 2 2 4" xfId="9035" xr:uid="{C71F856A-3E1F-4845-BE86-65D8E32870B3}"/>
    <cellStyle name="Comma 9 3 2 2 4 2" xfId="24446" xr:uid="{7396A5CF-F106-4B03-A11B-051A378A2429}"/>
    <cellStyle name="Comma 9 3 2 2 4 2 2" xfId="55270" xr:uid="{0C62A645-6B28-4613-8F11-4D37C307D983}"/>
    <cellStyle name="Comma 9 3 2 2 4 3" xfId="39860" xr:uid="{57D9E96D-0DA1-4F13-BFCE-FA3670DDC2A2}"/>
    <cellStyle name="Comma 9 3 2 2 5" xfId="16637" xr:uid="{6FDB0149-6868-4E5C-815C-BCE537B2FA33}"/>
    <cellStyle name="Comma 9 3 2 2 5 2" xfId="47461" xr:uid="{98334B16-0692-418A-8E9F-0331F846582D}"/>
    <cellStyle name="Comma 9 3 2 2 6" xfId="32051" xr:uid="{9F2FDF3D-3C73-4AE6-89B5-3F957E08600A}"/>
    <cellStyle name="Comma 9 3 2 3" xfId="1857" xr:uid="{C4F1BCEC-9545-4CA4-A44C-04EDD71A049E}"/>
    <cellStyle name="Comma 9 3 2 3 2" xfId="3756" xr:uid="{30D136C9-488C-4342-80B7-6E15AA71E8C1}"/>
    <cellStyle name="Comma 9 3 2 3 2 2" xfId="7559" xr:uid="{DBD7E46A-6226-4C41-AAB7-B6C0AD0B1034}"/>
    <cellStyle name="Comma 9 3 2 3 2 2 2" xfId="15370" xr:uid="{DAB9F7F3-3BBA-4D56-B3EC-8E5A2643CBEA}"/>
    <cellStyle name="Comma 9 3 2 3 2 2 2 2" xfId="30781" xr:uid="{2759726D-8545-405B-8603-6C74B0D315B7}"/>
    <cellStyle name="Comma 9 3 2 3 2 2 2 2 2" xfId="61605" xr:uid="{BB6FCF83-951A-471B-A12A-1DFCA692C022}"/>
    <cellStyle name="Comma 9 3 2 3 2 2 2 3" xfId="46195" xr:uid="{71F8E1EF-00BB-4EB4-BA26-D87BE84F3422}"/>
    <cellStyle name="Comma 9 3 2 3 2 2 3" xfId="22972" xr:uid="{F6EEF6AD-96EC-4FAD-94C5-7AEAD55C53EE}"/>
    <cellStyle name="Comma 9 3 2 3 2 2 3 2" xfId="53796" xr:uid="{44BEC34D-472C-4048-8031-D04FCB87E1C8}"/>
    <cellStyle name="Comma 9 3 2 3 2 2 4" xfId="38386" xr:uid="{47A896F6-F66C-4E7D-A911-DE12265CDC52}"/>
    <cellStyle name="Comma 9 3 2 3 2 3" xfId="11567" xr:uid="{59427530-4972-4ED1-AFFF-82598171A32F}"/>
    <cellStyle name="Comma 9 3 2 3 2 3 2" xfId="26978" xr:uid="{B2034EDE-C06F-4016-B339-DCA47FE05607}"/>
    <cellStyle name="Comma 9 3 2 3 2 3 2 2" xfId="57802" xr:uid="{88F985E2-4285-46F2-91EA-B163F8D2A6E2}"/>
    <cellStyle name="Comma 9 3 2 3 2 3 3" xfId="42392" xr:uid="{403E2276-A22B-4DE5-B112-6D761EAF6371}"/>
    <cellStyle name="Comma 9 3 2 3 2 4" xfId="19169" xr:uid="{5FC44603-8B23-434B-AD20-97FBA7047F0D}"/>
    <cellStyle name="Comma 9 3 2 3 2 4 2" xfId="49993" xr:uid="{FD7CED7F-9C16-422C-8368-ED403AFAA5E7}"/>
    <cellStyle name="Comma 9 3 2 3 2 5" xfId="34583" xr:uid="{6EE419AA-F0F0-4EE9-BFF1-2B47C12AFFE8}"/>
    <cellStyle name="Comma 9 3 2 3 3" xfId="5660" xr:uid="{BA761090-E470-4D62-96BE-FEE86070E6B4}"/>
    <cellStyle name="Comma 9 3 2 3 3 2" xfId="13471" xr:uid="{28905A8A-FB17-4C7D-93B5-35D71AA36211}"/>
    <cellStyle name="Comma 9 3 2 3 3 2 2" xfId="28882" xr:uid="{B56F3F70-F0CA-4EFE-B7BD-A952E42C34DA}"/>
    <cellStyle name="Comma 9 3 2 3 3 2 2 2" xfId="59706" xr:uid="{EFDB7EC7-56AE-41FF-8B50-0EABBD371A02}"/>
    <cellStyle name="Comma 9 3 2 3 3 2 3" xfId="44296" xr:uid="{CB4612F3-6774-40AB-B2AA-072DB6103957}"/>
    <cellStyle name="Comma 9 3 2 3 3 3" xfId="21073" xr:uid="{5F30369A-FE4D-44CD-8691-026EA3CCF939}"/>
    <cellStyle name="Comma 9 3 2 3 3 3 2" xfId="51897" xr:uid="{7D9E405A-D81D-4DC9-BBCA-4215C717D958}"/>
    <cellStyle name="Comma 9 3 2 3 3 4" xfId="36487" xr:uid="{2E69419E-E258-4B86-8A5E-A138D0862C09}"/>
    <cellStyle name="Comma 9 3 2 3 4" xfId="9668" xr:uid="{110A6F0A-94B4-4F4F-835A-D1D3F30DAA52}"/>
    <cellStyle name="Comma 9 3 2 3 4 2" xfId="25079" xr:uid="{3CAA559D-BB52-4A4E-9167-5AA87A9273B0}"/>
    <cellStyle name="Comma 9 3 2 3 4 2 2" xfId="55903" xr:uid="{52255744-45A6-4B19-9FAD-A4061C395270}"/>
    <cellStyle name="Comma 9 3 2 3 4 3" xfId="40493" xr:uid="{9FC0B1AF-27EE-4A99-BCFF-C6B3384ACD1B}"/>
    <cellStyle name="Comma 9 3 2 3 5" xfId="17270" xr:uid="{4C63B77C-CCBF-481F-A980-3D2E8E54C853}"/>
    <cellStyle name="Comma 9 3 2 3 5 2" xfId="48094" xr:uid="{FA8FF304-742A-4D2D-9AEE-352834B8070C}"/>
    <cellStyle name="Comma 9 3 2 3 6" xfId="32684" xr:uid="{1571A712-64B9-4815-9849-C11E7C7E4BDC}"/>
    <cellStyle name="Comma 9 3 2 4" xfId="2490" xr:uid="{019E9772-03B1-4807-B689-B222B9CC962D}"/>
    <cellStyle name="Comma 9 3 2 4 2" xfId="6293" xr:uid="{ED49FEF6-198F-4A19-9152-69B89414174E}"/>
    <cellStyle name="Comma 9 3 2 4 2 2" xfId="14104" xr:uid="{D2001A47-58A6-4A82-BF5F-8AE3B2BC6C0A}"/>
    <cellStyle name="Comma 9 3 2 4 2 2 2" xfId="29515" xr:uid="{1DC403CD-72D8-4257-A7AE-B4F489BCBB0D}"/>
    <cellStyle name="Comma 9 3 2 4 2 2 2 2" xfId="60339" xr:uid="{5B0D1575-F545-4145-BC31-421B8EB0EAE4}"/>
    <cellStyle name="Comma 9 3 2 4 2 2 3" xfId="44929" xr:uid="{CD6745EE-A5F6-4D28-B86A-18B6F1B2184A}"/>
    <cellStyle name="Comma 9 3 2 4 2 3" xfId="21706" xr:uid="{9531FEB1-CF98-4E9E-8B03-3BECD73B2FD2}"/>
    <cellStyle name="Comma 9 3 2 4 2 3 2" xfId="52530" xr:uid="{EFA933E6-5E56-422E-A93C-4C23434D09F9}"/>
    <cellStyle name="Comma 9 3 2 4 2 4" xfId="37120" xr:uid="{D8AABD24-A699-49D4-BBAE-5738D4865ABF}"/>
    <cellStyle name="Comma 9 3 2 4 3" xfId="10301" xr:uid="{E93853D1-C7D3-4E86-B0E7-BE0CA5BF3F92}"/>
    <cellStyle name="Comma 9 3 2 4 3 2" xfId="25712" xr:uid="{B953EF5A-BD02-4111-B351-0935A19F2177}"/>
    <cellStyle name="Comma 9 3 2 4 3 2 2" xfId="56536" xr:uid="{56129CC4-2865-4AD3-8192-09548641852F}"/>
    <cellStyle name="Comma 9 3 2 4 3 3" xfId="41126" xr:uid="{E9DB3D36-108A-49ED-B399-AD80D4BC7F52}"/>
    <cellStyle name="Comma 9 3 2 4 4" xfId="17903" xr:uid="{7987333E-790D-4C1F-92CE-5B6C2B1EBC7E}"/>
    <cellStyle name="Comma 9 3 2 4 4 2" xfId="48727" xr:uid="{12E022D3-CBF7-476B-A2E7-EA4EC079A327}"/>
    <cellStyle name="Comma 9 3 2 4 5" xfId="33317" xr:uid="{EEF94443-145F-41DB-AE19-4D6B03D4F044}"/>
    <cellStyle name="Comma 9 3 2 5" xfId="4394" xr:uid="{F6E28CB4-A944-43F1-8A40-92945593D614}"/>
    <cellStyle name="Comma 9 3 2 5 2" xfId="12205" xr:uid="{24FAA5F5-5CF8-4ABF-B7D6-EECF9ABF9849}"/>
    <cellStyle name="Comma 9 3 2 5 2 2" xfId="27616" xr:uid="{61612EEE-5E8F-41FD-A0C9-5860E0C9F41A}"/>
    <cellStyle name="Comma 9 3 2 5 2 2 2" xfId="58440" xr:uid="{DE692351-3AB7-4624-B2A0-9490D9FE2866}"/>
    <cellStyle name="Comma 9 3 2 5 2 3" xfId="43030" xr:uid="{315F858F-5B25-412D-96B1-D61BA038B4A3}"/>
    <cellStyle name="Comma 9 3 2 5 3" xfId="19807" xr:uid="{3DB3ADDE-F35D-4168-9645-CF249219F187}"/>
    <cellStyle name="Comma 9 3 2 5 3 2" xfId="50631" xr:uid="{DFF6EB2C-3567-4683-A6F7-BB0552007C16}"/>
    <cellStyle name="Comma 9 3 2 5 4" xfId="35221" xr:uid="{A7D12456-44F2-4DAD-8EDD-46A358111722}"/>
    <cellStyle name="Comma 9 3 2 6" xfId="8402" xr:uid="{3765804C-C922-443B-9E74-0B865116B975}"/>
    <cellStyle name="Comma 9 3 2 6 2" xfId="23813" xr:uid="{B3393ACD-5841-48DC-98EF-FC3AEB15E518}"/>
    <cellStyle name="Comma 9 3 2 6 2 2" xfId="54637" xr:uid="{7FC455D5-26EA-4A30-B0BF-AF726D1763EB}"/>
    <cellStyle name="Comma 9 3 2 6 3" xfId="39227" xr:uid="{60C4DA0C-5707-4C89-8D8E-8634B8B5E4ED}"/>
    <cellStyle name="Comma 9 3 2 7" xfId="16004" xr:uid="{5ADBB6DF-2023-4EEC-BFFB-C0C05E611F0F}"/>
    <cellStyle name="Comma 9 3 2 7 2" xfId="46828" xr:uid="{08FD18E0-D4D4-49E1-8095-5D6590DB7955}"/>
    <cellStyle name="Comma 9 3 2 8" xfId="31418" xr:uid="{1071D35F-3240-4852-A8F0-328249AA1EB8}"/>
    <cellStyle name="Comma 9 3 3" xfId="382" xr:uid="{28D15ED3-BBD5-4FAA-87A5-BBDE73E31706}"/>
    <cellStyle name="Comma 9 3 3 2" xfId="1015" xr:uid="{F25C4E7C-3E2E-4A64-83DB-751151DDD091}"/>
    <cellStyle name="Comma 9 3 3 2 2" xfId="2914" xr:uid="{A0F95E84-161A-4319-BA6C-5EA1413B13B9}"/>
    <cellStyle name="Comma 9 3 3 2 2 2" xfId="6717" xr:uid="{609CD816-A5E8-44D3-9975-10515E72D566}"/>
    <cellStyle name="Comma 9 3 3 2 2 2 2" xfId="14528" xr:uid="{39407D28-E635-4226-B843-F090C6CE1FF0}"/>
    <cellStyle name="Comma 9 3 3 2 2 2 2 2" xfId="29939" xr:uid="{99B81183-5ED4-4F8B-AB20-33AF3F16D203}"/>
    <cellStyle name="Comma 9 3 3 2 2 2 2 2 2" xfId="60763" xr:uid="{8CF0189B-D6BE-4692-898C-C9911F9C0553}"/>
    <cellStyle name="Comma 9 3 3 2 2 2 2 3" xfId="45353" xr:uid="{C2708A6E-F600-4E1E-92E6-CBC2F242AE87}"/>
    <cellStyle name="Comma 9 3 3 2 2 2 3" xfId="22130" xr:uid="{98799393-C79E-4A34-8600-C003E0B9AEB3}"/>
    <cellStyle name="Comma 9 3 3 2 2 2 3 2" xfId="52954" xr:uid="{322EA258-F5BD-4974-81CA-4AFD15BA5D6F}"/>
    <cellStyle name="Comma 9 3 3 2 2 2 4" xfId="37544" xr:uid="{7684EC12-F78C-47FE-BD9E-AED7A169BB39}"/>
    <cellStyle name="Comma 9 3 3 2 2 3" xfId="10725" xr:uid="{4B0323BA-DA81-4E48-8A5F-67E12EE27BC5}"/>
    <cellStyle name="Comma 9 3 3 2 2 3 2" xfId="26136" xr:uid="{66400256-F1AE-4050-82B2-95C8BBB73436}"/>
    <cellStyle name="Comma 9 3 3 2 2 3 2 2" xfId="56960" xr:uid="{F0510A94-CB8D-4177-A644-005808138CFB}"/>
    <cellStyle name="Comma 9 3 3 2 2 3 3" xfId="41550" xr:uid="{3F08D96D-F00D-476B-AFF9-E19E022119DC}"/>
    <cellStyle name="Comma 9 3 3 2 2 4" xfId="18327" xr:uid="{E9FD96AC-C869-4A7B-8FBB-D34ADA9127CC}"/>
    <cellStyle name="Comma 9 3 3 2 2 4 2" xfId="49151" xr:uid="{9AF31CC9-A7C3-4946-9E36-8E04DD84475F}"/>
    <cellStyle name="Comma 9 3 3 2 2 5" xfId="33741" xr:uid="{C387C17B-9994-439B-A24A-C55B9D440E14}"/>
    <cellStyle name="Comma 9 3 3 2 3" xfId="4818" xr:uid="{7066712A-C43F-4340-B7B6-D0466AD4B900}"/>
    <cellStyle name="Comma 9 3 3 2 3 2" xfId="12629" xr:uid="{F10C54C2-D7CF-4B91-86AB-4216B9DA37C2}"/>
    <cellStyle name="Comma 9 3 3 2 3 2 2" xfId="28040" xr:uid="{39675A1B-C8D2-4AEB-8392-D56E098C5AA7}"/>
    <cellStyle name="Comma 9 3 3 2 3 2 2 2" xfId="58864" xr:uid="{F4B2C297-71EF-4065-9189-50A999296EBE}"/>
    <cellStyle name="Comma 9 3 3 2 3 2 3" xfId="43454" xr:uid="{38703C67-A8D8-4412-84CB-760E27E33841}"/>
    <cellStyle name="Comma 9 3 3 2 3 3" xfId="20231" xr:uid="{1AA86205-A8D3-4EFB-9A1B-F30970C0A262}"/>
    <cellStyle name="Comma 9 3 3 2 3 3 2" xfId="51055" xr:uid="{A81897C7-6CF3-4140-BA6A-C367E771CFAF}"/>
    <cellStyle name="Comma 9 3 3 2 3 4" xfId="35645" xr:uid="{3DBF923C-DC6F-4491-9327-728CA1D8C458}"/>
    <cellStyle name="Comma 9 3 3 2 4" xfId="8826" xr:uid="{E59B6F57-AC87-4E07-935C-E6C4B67DB4C1}"/>
    <cellStyle name="Comma 9 3 3 2 4 2" xfId="24237" xr:uid="{C3F7ADEC-CA8B-4FC0-A614-30B59D8A2411}"/>
    <cellStyle name="Comma 9 3 3 2 4 2 2" xfId="55061" xr:uid="{87A1279E-69E7-4C99-A0A7-56C875A2E4F9}"/>
    <cellStyle name="Comma 9 3 3 2 4 3" xfId="39651" xr:uid="{F25AA89E-3BFD-4D8D-AA4D-AE8B18A049ED}"/>
    <cellStyle name="Comma 9 3 3 2 5" xfId="16428" xr:uid="{3864BC06-095A-4BF5-9B76-2A1C23C06824}"/>
    <cellStyle name="Comma 9 3 3 2 5 2" xfId="47252" xr:uid="{EE7BE915-63E1-4073-A2B8-79164C7BCE87}"/>
    <cellStyle name="Comma 9 3 3 2 6" xfId="31842" xr:uid="{DCC553BC-83E3-415F-8578-71974984DDA9}"/>
    <cellStyle name="Comma 9 3 3 3" xfId="1648" xr:uid="{DA41DC84-4C90-4568-83DC-AD09E0A21EC8}"/>
    <cellStyle name="Comma 9 3 3 3 2" xfId="3547" xr:uid="{3B471F87-F6C8-40E1-876F-768B95F08103}"/>
    <cellStyle name="Comma 9 3 3 3 2 2" xfId="7350" xr:uid="{DCCEC00D-16F0-4F51-9502-E5A76FEEA379}"/>
    <cellStyle name="Comma 9 3 3 3 2 2 2" xfId="15161" xr:uid="{969E33FB-EBCF-4522-BA62-1AA48CA4B880}"/>
    <cellStyle name="Comma 9 3 3 3 2 2 2 2" xfId="30572" xr:uid="{B349ED69-381A-47B1-A895-43FB95F3CAA0}"/>
    <cellStyle name="Comma 9 3 3 3 2 2 2 2 2" xfId="61396" xr:uid="{8362830D-C32A-4AE3-A5C5-DAF7F9D32C87}"/>
    <cellStyle name="Comma 9 3 3 3 2 2 2 3" xfId="45986" xr:uid="{635F97CD-0D22-417F-BFBF-E06F4E1F53BE}"/>
    <cellStyle name="Comma 9 3 3 3 2 2 3" xfId="22763" xr:uid="{F6AB9583-A25A-4E4D-AB6A-599763F96B82}"/>
    <cellStyle name="Comma 9 3 3 3 2 2 3 2" xfId="53587" xr:uid="{4742A7A9-D50D-40BC-A3F8-13D50D19E460}"/>
    <cellStyle name="Comma 9 3 3 3 2 2 4" xfId="38177" xr:uid="{D5249ABC-17A3-4A7B-AB81-9A26ACA33E23}"/>
    <cellStyle name="Comma 9 3 3 3 2 3" xfId="11358" xr:uid="{6690AE0A-09B7-4962-A43B-965217746BD4}"/>
    <cellStyle name="Comma 9 3 3 3 2 3 2" xfId="26769" xr:uid="{E0B08812-896E-4EB8-9CD2-8E5DD964637C}"/>
    <cellStyle name="Comma 9 3 3 3 2 3 2 2" xfId="57593" xr:uid="{45145EC0-3EB0-478B-84F2-38E08452FA3A}"/>
    <cellStyle name="Comma 9 3 3 3 2 3 3" xfId="42183" xr:uid="{30BDE563-8B9E-4691-A9A8-281CDB6EC689}"/>
    <cellStyle name="Comma 9 3 3 3 2 4" xfId="18960" xr:uid="{E3DA0A5D-D5E9-4478-8308-34D61CC4AE1F}"/>
    <cellStyle name="Comma 9 3 3 3 2 4 2" xfId="49784" xr:uid="{93501531-31C6-4812-8A84-260B7225DC16}"/>
    <cellStyle name="Comma 9 3 3 3 2 5" xfId="34374" xr:uid="{FA50F08F-8C43-4A22-A431-65819F8C1BE2}"/>
    <cellStyle name="Comma 9 3 3 3 3" xfId="5451" xr:uid="{1EB80643-23E3-4A76-B39C-F09083C60688}"/>
    <cellStyle name="Comma 9 3 3 3 3 2" xfId="13262" xr:uid="{167B8182-0F25-45B1-AA0C-E802637D7F64}"/>
    <cellStyle name="Comma 9 3 3 3 3 2 2" xfId="28673" xr:uid="{8A9E53C4-34A3-43D4-B478-AD2DA1D17509}"/>
    <cellStyle name="Comma 9 3 3 3 3 2 2 2" xfId="59497" xr:uid="{D3A26128-EAF2-4B54-8B74-45C64C082C8B}"/>
    <cellStyle name="Comma 9 3 3 3 3 2 3" xfId="44087" xr:uid="{A1A50F64-3427-4735-935D-3ED49AC69D84}"/>
    <cellStyle name="Comma 9 3 3 3 3 3" xfId="20864" xr:uid="{42D10666-D425-4734-8EE9-51A3C6A7C12C}"/>
    <cellStyle name="Comma 9 3 3 3 3 3 2" xfId="51688" xr:uid="{2B747749-AF38-4BE2-B5B0-58C6282458A6}"/>
    <cellStyle name="Comma 9 3 3 3 3 4" xfId="36278" xr:uid="{EFE2C63B-F065-4807-AA1A-045E0AB06A5C}"/>
    <cellStyle name="Comma 9 3 3 3 4" xfId="9459" xr:uid="{10A9980B-A896-4006-A3FB-D7F0EF779EE1}"/>
    <cellStyle name="Comma 9 3 3 3 4 2" xfId="24870" xr:uid="{3EE301F5-AC78-4501-97C3-D1C54D5C04E1}"/>
    <cellStyle name="Comma 9 3 3 3 4 2 2" xfId="55694" xr:uid="{6A7DF5A9-C709-40A9-8B9C-15B0EF38A2BD}"/>
    <cellStyle name="Comma 9 3 3 3 4 3" xfId="40284" xr:uid="{DD79D383-8EC5-4E8D-AB9A-42789FE5C09C}"/>
    <cellStyle name="Comma 9 3 3 3 5" xfId="17061" xr:uid="{A4FC0404-0417-4CC1-B182-DB4DC7FCF90B}"/>
    <cellStyle name="Comma 9 3 3 3 5 2" xfId="47885" xr:uid="{44D7FED2-4827-4A17-B32C-61FF6511F24B}"/>
    <cellStyle name="Comma 9 3 3 3 6" xfId="32475" xr:uid="{9AB27CDC-AB9E-4B1F-8240-02426AED93B3}"/>
    <cellStyle name="Comma 9 3 3 4" xfId="2281" xr:uid="{DF93753B-B4FE-4CDD-9AB2-D069C84721C0}"/>
    <cellStyle name="Comma 9 3 3 4 2" xfId="6084" xr:uid="{BE9B38AB-CD57-404D-8514-43E314259448}"/>
    <cellStyle name="Comma 9 3 3 4 2 2" xfId="13895" xr:uid="{ABB05162-062C-4E5E-88C5-17A03A898E71}"/>
    <cellStyle name="Comma 9 3 3 4 2 2 2" xfId="29306" xr:uid="{DFED3051-43D3-42CA-91C6-0ABCDC5994E9}"/>
    <cellStyle name="Comma 9 3 3 4 2 2 2 2" xfId="60130" xr:uid="{85600A68-10D8-4085-94F1-C1490F3B9825}"/>
    <cellStyle name="Comma 9 3 3 4 2 2 3" xfId="44720" xr:uid="{11B1CB54-B2A7-4FC0-99B0-076481F44E7C}"/>
    <cellStyle name="Comma 9 3 3 4 2 3" xfId="21497" xr:uid="{177F6396-6E9E-48EC-AB45-440AC6C5C310}"/>
    <cellStyle name="Comma 9 3 3 4 2 3 2" xfId="52321" xr:uid="{6E585293-C4D5-40D6-8C1C-389111B4AB11}"/>
    <cellStyle name="Comma 9 3 3 4 2 4" xfId="36911" xr:uid="{676DE116-EEC1-42C4-AF96-68B4E33B71C0}"/>
    <cellStyle name="Comma 9 3 3 4 3" xfId="10092" xr:uid="{6D7CC5EC-EB52-47A4-BE3D-4997410CDA39}"/>
    <cellStyle name="Comma 9 3 3 4 3 2" xfId="25503" xr:uid="{8202570F-D478-41E6-A10B-A137AE8A7F5C}"/>
    <cellStyle name="Comma 9 3 3 4 3 2 2" xfId="56327" xr:uid="{FAB4BF78-5202-4EC4-8E60-2557B050E5C9}"/>
    <cellStyle name="Comma 9 3 3 4 3 3" xfId="40917" xr:uid="{043EED73-D70E-4D9F-8F83-5EFB5E04868E}"/>
    <cellStyle name="Comma 9 3 3 4 4" xfId="17694" xr:uid="{93C67553-1D2F-418C-B92F-EAC217D33959}"/>
    <cellStyle name="Comma 9 3 3 4 4 2" xfId="48518" xr:uid="{5C72A94F-CDF3-4AE1-AAB4-635DDAF3CC40}"/>
    <cellStyle name="Comma 9 3 3 4 5" xfId="33108" xr:uid="{8FA1A686-B40B-42CB-8371-2DA4C7BB8D6E}"/>
    <cellStyle name="Comma 9 3 3 5" xfId="4185" xr:uid="{78726825-0CD6-4E3B-83B0-2E56505213AF}"/>
    <cellStyle name="Comma 9 3 3 5 2" xfId="11996" xr:uid="{3403FBDB-EB6A-4B5E-9B31-2444BF2AD473}"/>
    <cellStyle name="Comma 9 3 3 5 2 2" xfId="27407" xr:uid="{D3141CEE-22B3-4EC4-B79F-2DD81832B181}"/>
    <cellStyle name="Comma 9 3 3 5 2 2 2" xfId="58231" xr:uid="{5E759710-B3DA-42B9-91EA-09A4EE4E0B7F}"/>
    <cellStyle name="Comma 9 3 3 5 2 3" xfId="42821" xr:uid="{F5CAA66B-9541-4488-B621-2A2711407CE5}"/>
    <cellStyle name="Comma 9 3 3 5 3" xfId="19598" xr:uid="{ED437A72-EAEF-4A0A-89EE-19084DAF6D62}"/>
    <cellStyle name="Comma 9 3 3 5 3 2" xfId="50422" xr:uid="{818EF34C-EC98-443D-BAE9-4038B00F8E47}"/>
    <cellStyle name="Comma 9 3 3 5 4" xfId="35012" xr:uid="{26D38D07-F70A-4B78-B769-1AF48ECEFF24}"/>
    <cellStyle name="Comma 9 3 3 6" xfId="8193" xr:uid="{7085EE99-28CA-4B7B-B0BB-041388493E6B}"/>
    <cellStyle name="Comma 9 3 3 6 2" xfId="23604" xr:uid="{92D15583-10F9-4A7C-AF7D-18CF367871C2}"/>
    <cellStyle name="Comma 9 3 3 6 2 2" xfId="54428" xr:uid="{F604D164-6F82-4907-8F32-59A961074035}"/>
    <cellStyle name="Comma 9 3 3 6 3" xfId="39018" xr:uid="{5F911F8E-25C1-40DA-96EA-D12ADF2D83FF}"/>
    <cellStyle name="Comma 9 3 3 7" xfId="15795" xr:uid="{03A55697-8D3A-48B4-88EA-3CDCA6A5D5C7}"/>
    <cellStyle name="Comma 9 3 3 7 2" xfId="46619" xr:uid="{63E7F14A-D40C-4A51-97BC-126FAF83B9C5}"/>
    <cellStyle name="Comma 9 3 3 8" xfId="31209" xr:uid="{73BB1EEC-1E28-4993-83DE-2F8F07FAC6A6}"/>
    <cellStyle name="Comma 9 3 4" xfId="802" xr:uid="{17D56ADA-2772-4CC3-AE13-1EDCE9328701}"/>
    <cellStyle name="Comma 9 3 4 2" xfId="2701" xr:uid="{1A7E6AEE-BC4B-4A1C-A315-38CADDFD4FCA}"/>
    <cellStyle name="Comma 9 3 4 2 2" xfId="6504" xr:uid="{3D9298ED-597E-4336-9AA3-F325660A9A0B}"/>
    <cellStyle name="Comma 9 3 4 2 2 2" xfId="14315" xr:uid="{C32019DD-4412-4C37-943B-08829B4ECBEE}"/>
    <cellStyle name="Comma 9 3 4 2 2 2 2" xfId="29726" xr:uid="{956F7453-0B53-4462-9217-43BB50AB4F09}"/>
    <cellStyle name="Comma 9 3 4 2 2 2 2 2" xfId="60550" xr:uid="{11FA2BFA-4434-45B7-B03F-CB6D57EB7BF2}"/>
    <cellStyle name="Comma 9 3 4 2 2 2 3" xfId="45140" xr:uid="{2C11CA36-2CBF-4460-B5C5-98812577C4F5}"/>
    <cellStyle name="Comma 9 3 4 2 2 3" xfId="21917" xr:uid="{A6DC990C-6189-4258-8641-7DB38477F575}"/>
    <cellStyle name="Comma 9 3 4 2 2 3 2" xfId="52741" xr:uid="{BD23D67F-608A-47FB-A47D-6328CCF23574}"/>
    <cellStyle name="Comma 9 3 4 2 2 4" xfId="37331" xr:uid="{91F7E5D0-44FB-42F0-B07F-37DA574F0AC8}"/>
    <cellStyle name="Comma 9 3 4 2 3" xfId="10512" xr:uid="{6E4BB187-9D7D-497B-B873-C722E74189B5}"/>
    <cellStyle name="Comma 9 3 4 2 3 2" xfId="25923" xr:uid="{94E808F5-B8CA-442C-A667-220BDC1D2A92}"/>
    <cellStyle name="Comma 9 3 4 2 3 2 2" xfId="56747" xr:uid="{2EFCF544-E618-4FD5-9A21-FEDEF0A73D26}"/>
    <cellStyle name="Comma 9 3 4 2 3 3" xfId="41337" xr:uid="{D2610D04-48EA-4ADD-ABAB-F972C2E53AB9}"/>
    <cellStyle name="Comma 9 3 4 2 4" xfId="18114" xr:uid="{3114EE24-52B6-4856-BE60-FA337557229F}"/>
    <cellStyle name="Comma 9 3 4 2 4 2" xfId="48938" xr:uid="{78EE4FB4-B00B-49A6-9335-E1C88D846F76}"/>
    <cellStyle name="Comma 9 3 4 2 5" xfId="33528" xr:uid="{3F9B9F0B-01CC-43BD-BA27-8F23C0ED3E9E}"/>
    <cellStyle name="Comma 9 3 4 3" xfId="4605" xr:uid="{2C5E0B4B-9FC8-4434-873D-32568F2CF763}"/>
    <cellStyle name="Comma 9 3 4 3 2" xfId="12416" xr:uid="{C27498EC-7196-43F8-A1ED-94E659D48F74}"/>
    <cellStyle name="Comma 9 3 4 3 2 2" xfId="27827" xr:uid="{A3B4D3C0-4984-40B8-9DB1-AA41DE20878D}"/>
    <cellStyle name="Comma 9 3 4 3 2 2 2" xfId="58651" xr:uid="{1CD5E06B-CE2D-4791-BD5D-D569AD2CAB15}"/>
    <cellStyle name="Comma 9 3 4 3 2 3" xfId="43241" xr:uid="{44E96EB8-0F9C-4411-93C2-A49D11FB0A22}"/>
    <cellStyle name="Comma 9 3 4 3 3" xfId="20018" xr:uid="{A90F9A3F-6785-4119-B37C-1BD7813BEB85}"/>
    <cellStyle name="Comma 9 3 4 3 3 2" xfId="50842" xr:uid="{D26CF555-9E62-4242-9351-071B3F5DA270}"/>
    <cellStyle name="Comma 9 3 4 3 4" xfId="35432" xr:uid="{7D2D7E61-5370-49A0-A3F2-62FD0E1B7B07}"/>
    <cellStyle name="Comma 9 3 4 4" xfId="8613" xr:uid="{493DC973-6D68-43DB-8525-A37B46F4383C}"/>
    <cellStyle name="Comma 9 3 4 4 2" xfId="24024" xr:uid="{AE91F6A9-6B8B-45E8-BF13-8E933423DE68}"/>
    <cellStyle name="Comma 9 3 4 4 2 2" xfId="54848" xr:uid="{7EEBD3B7-CAC7-45E3-96A9-3BBD1AAE7CDA}"/>
    <cellStyle name="Comma 9 3 4 4 3" xfId="39438" xr:uid="{B8CC5B1D-86FD-4793-A00E-BE9944B4E4FD}"/>
    <cellStyle name="Comma 9 3 4 5" xfId="16215" xr:uid="{15061ECF-3985-4206-B1C4-6DFC99E26061}"/>
    <cellStyle name="Comma 9 3 4 5 2" xfId="47039" xr:uid="{CA00B2D7-9759-46DC-8AF6-DD1FD153FCF5}"/>
    <cellStyle name="Comma 9 3 4 6" xfId="31629" xr:uid="{7737A554-EAAA-492C-AD0F-066FE1FFF331}"/>
    <cellStyle name="Comma 9 3 5" xfId="1435" xr:uid="{6FB6FBF0-1A1D-4320-8415-ABD95FFD20D3}"/>
    <cellStyle name="Comma 9 3 5 2" xfId="3334" xr:uid="{08EB93B2-D0C2-474B-9DDB-CD5FBD1699F1}"/>
    <cellStyle name="Comma 9 3 5 2 2" xfId="7137" xr:uid="{F21527C1-424A-4F66-ABD0-2239473AC3BD}"/>
    <cellStyle name="Comma 9 3 5 2 2 2" xfId="14948" xr:uid="{A17F0F5F-A381-4398-99C8-47EDDC33F0F4}"/>
    <cellStyle name="Comma 9 3 5 2 2 2 2" xfId="30359" xr:uid="{923C1A21-8A33-4592-A7C2-4376DF281C16}"/>
    <cellStyle name="Comma 9 3 5 2 2 2 2 2" xfId="61183" xr:uid="{51CF1EF8-C96C-40A3-8376-86B662F16010}"/>
    <cellStyle name="Comma 9 3 5 2 2 2 3" xfId="45773" xr:uid="{11166198-7F2A-454A-BC2F-47B3A8D84FC7}"/>
    <cellStyle name="Comma 9 3 5 2 2 3" xfId="22550" xr:uid="{421F06C1-4164-475A-9D43-5503DF953F35}"/>
    <cellStyle name="Comma 9 3 5 2 2 3 2" xfId="53374" xr:uid="{1DCE0F2F-A4AC-4C4A-BB52-B998A054ECEC}"/>
    <cellStyle name="Comma 9 3 5 2 2 4" xfId="37964" xr:uid="{0968EEDC-325A-4F9E-9ABD-592846AD3B61}"/>
    <cellStyle name="Comma 9 3 5 2 3" xfId="11145" xr:uid="{147C0C91-807B-428C-86B6-9DAFE20A2266}"/>
    <cellStyle name="Comma 9 3 5 2 3 2" xfId="26556" xr:uid="{D79714C0-B2B1-40AD-A0FD-71A3440B7DEF}"/>
    <cellStyle name="Comma 9 3 5 2 3 2 2" xfId="57380" xr:uid="{C610ECFD-166E-4BAD-9E3D-D61815D83659}"/>
    <cellStyle name="Comma 9 3 5 2 3 3" xfId="41970" xr:uid="{C38811EE-73CB-499B-AED8-AAD58B631250}"/>
    <cellStyle name="Comma 9 3 5 2 4" xfId="18747" xr:uid="{0F111B7E-6278-4971-81BA-FEEA61664554}"/>
    <cellStyle name="Comma 9 3 5 2 4 2" xfId="49571" xr:uid="{E0C65BA7-8836-41AE-B395-42A763A52F04}"/>
    <cellStyle name="Comma 9 3 5 2 5" xfId="34161" xr:uid="{B190B902-1639-4895-A258-430F3D7E47E5}"/>
    <cellStyle name="Comma 9 3 5 3" xfId="5238" xr:uid="{B2715661-2CF6-4D8B-86E4-2BFCB2F26C66}"/>
    <cellStyle name="Comma 9 3 5 3 2" xfId="13049" xr:uid="{D4F8445D-A941-49DC-8F52-986B855C382F}"/>
    <cellStyle name="Comma 9 3 5 3 2 2" xfId="28460" xr:uid="{36169CAE-942F-4789-8344-DD31395F7622}"/>
    <cellStyle name="Comma 9 3 5 3 2 2 2" xfId="59284" xr:uid="{B49D43A8-EBBB-4CCE-AF92-F78D89E1D097}"/>
    <cellStyle name="Comma 9 3 5 3 2 3" xfId="43874" xr:uid="{E462C20A-E51E-4611-8D9D-AD7D92726B7A}"/>
    <cellStyle name="Comma 9 3 5 3 3" xfId="20651" xr:uid="{5D8F4EDB-C159-4453-8C6F-C4D401CF089E}"/>
    <cellStyle name="Comma 9 3 5 3 3 2" xfId="51475" xr:uid="{192D4C00-2A1D-460C-9A74-C9AA08BD952D}"/>
    <cellStyle name="Comma 9 3 5 3 4" xfId="36065" xr:uid="{C1843786-C499-41C2-997F-C58DAF4CF4E7}"/>
    <cellStyle name="Comma 9 3 5 4" xfId="9246" xr:uid="{007EEF34-4750-4040-A29C-3B246DC4F27A}"/>
    <cellStyle name="Comma 9 3 5 4 2" xfId="24657" xr:uid="{A0098327-3BCE-44B4-9442-0AFF53564C65}"/>
    <cellStyle name="Comma 9 3 5 4 2 2" xfId="55481" xr:uid="{56EB8DC3-6C60-45BB-AA6E-762B388551BD}"/>
    <cellStyle name="Comma 9 3 5 4 3" xfId="40071" xr:uid="{0E6A8D9B-C762-47D5-AC22-A21E06643F4E}"/>
    <cellStyle name="Comma 9 3 5 5" xfId="16848" xr:uid="{5BF4CF4A-0B10-4840-9282-9979496D233A}"/>
    <cellStyle name="Comma 9 3 5 5 2" xfId="47672" xr:uid="{01BDA6EC-E2B0-4E39-B8E0-1E37149936C0}"/>
    <cellStyle name="Comma 9 3 5 6" xfId="32262" xr:uid="{D2E50153-A0B9-40B6-BA78-782B683E3FDA}"/>
    <cellStyle name="Comma 9 3 6" xfId="2068" xr:uid="{6722910A-A86A-48C2-9C46-26019B956DAE}"/>
    <cellStyle name="Comma 9 3 6 2" xfId="5871" xr:uid="{22404FC1-D094-4EC5-AD3B-003476374B03}"/>
    <cellStyle name="Comma 9 3 6 2 2" xfId="13682" xr:uid="{6CF7BCAB-AEB6-4891-B5EA-396F2C29BDC1}"/>
    <cellStyle name="Comma 9 3 6 2 2 2" xfId="29093" xr:uid="{C0C35EFB-B419-4A47-93A0-07E42C2ED21F}"/>
    <cellStyle name="Comma 9 3 6 2 2 2 2" xfId="59917" xr:uid="{C75803F7-ADAE-402D-8787-267361F79117}"/>
    <cellStyle name="Comma 9 3 6 2 2 3" xfId="44507" xr:uid="{9DB74692-CB5F-4F3B-94B3-4DBEAEA82684}"/>
    <cellStyle name="Comma 9 3 6 2 3" xfId="21284" xr:uid="{1456E63A-26C2-496B-8384-780D68763C64}"/>
    <cellStyle name="Comma 9 3 6 2 3 2" xfId="52108" xr:uid="{94DFFECF-48DB-4BE8-AF4D-7ED5C2ED25EE}"/>
    <cellStyle name="Comma 9 3 6 2 4" xfId="36698" xr:uid="{1FDE9BA1-BF2D-45A8-AC6A-B8CA43980A77}"/>
    <cellStyle name="Comma 9 3 6 3" xfId="9879" xr:uid="{529299AC-0E22-43C1-8C7C-8F46150DDBA8}"/>
    <cellStyle name="Comma 9 3 6 3 2" xfId="25290" xr:uid="{9A271127-D0D4-4104-A367-0AF170DBAA80}"/>
    <cellStyle name="Comma 9 3 6 3 2 2" xfId="56114" xr:uid="{2E18B0EC-95CC-49E2-96BC-06812B7962C6}"/>
    <cellStyle name="Comma 9 3 6 3 3" xfId="40704" xr:uid="{9D0EDD45-2DF7-4F72-8B26-60F8088B1D04}"/>
    <cellStyle name="Comma 9 3 6 4" xfId="17481" xr:uid="{0D106112-47AD-46B5-88E3-5E2518BFA7D2}"/>
    <cellStyle name="Comma 9 3 6 4 2" xfId="48305" xr:uid="{57D32607-E4C4-4B1B-BAFF-DF8278ED3FB7}"/>
    <cellStyle name="Comma 9 3 6 5" xfId="32895" xr:uid="{B248F927-A8D8-4113-B42C-5AF9D8302C29}"/>
    <cellStyle name="Comma 9 3 7" xfId="3972" xr:uid="{C0085A7C-4C0E-4E8F-80B7-16CF5FE12649}"/>
    <cellStyle name="Comma 9 3 7 2" xfId="11783" xr:uid="{68079B56-7768-48AF-BF55-B6C0F0D21BE4}"/>
    <cellStyle name="Comma 9 3 7 2 2" xfId="27194" xr:uid="{2B913A59-504F-4E32-A3D6-D51F1D5D5A81}"/>
    <cellStyle name="Comma 9 3 7 2 2 2" xfId="58018" xr:uid="{C37BE207-9697-4B18-AC93-EECE4A22F139}"/>
    <cellStyle name="Comma 9 3 7 2 3" xfId="42608" xr:uid="{E8C7590C-4AA1-4984-9570-C8501AC14E85}"/>
    <cellStyle name="Comma 9 3 7 3" xfId="19385" xr:uid="{363FAD3B-5DDE-4695-804A-E06F561027CE}"/>
    <cellStyle name="Comma 9 3 7 3 2" xfId="50209" xr:uid="{14636226-8CAD-412B-BEE7-6ECC9F8BE014}"/>
    <cellStyle name="Comma 9 3 7 4" xfId="34799" xr:uid="{C94B3B4A-49A5-4649-9CE2-EAE7A8FD2839}"/>
    <cellStyle name="Comma 9 3 8" xfId="7980" xr:uid="{178C053B-743D-469C-A4D2-5E97179A391F}"/>
    <cellStyle name="Comma 9 3 8 2" xfId="23391" xr:uid="{A81FBAE9-79ED-4BC6-A8B0-98C90AF7BF19}"/>
    <cellStyle name="Comma 9 3 8 2 2" xfId="54215" xr:uid="{6BC04969-C161-483D-8252-4696775BDB43}"/>
    <cellStyle name="Comma 9 3 8 3" xfId="38805" xr:uid="{1DA0474E-9A95-4363-851D-99189DB5E849}"/>
    <cellStyle name="Comma 9 3 9" xfId="7771" xr:uid="{7F0A5C84-89EA-4CE0-BCB5-194CB6E0A675}"/>
    <cellStyle name="Comma 9 3 9 2" xfId="23182" xr:uid="{9499C0AF-AC65-439A-B117-AF10AD0EF6BF}"/>
    <cellStyle name="Comma 9 3 9 2 2" xfId="54006" xr:uid="{DD14D947-44BD-49B8-9006-9BAF95024A01}"/>
    <cellStyle name="Comma 9 3 9 3" xfId="38596" xr:uid="{8CEF3EB3-B45E-4786-8A0A-4FCD28438197}"/>
    <cellStyle name="Comma 9 4" xfId="586" xr:uid="{26BFA3BF-F749-47B4-A471-DCE0EF446FB1}"/>
    <cellStyle name="Comma 9 4 2" xfId="1219" xr:uid="{9664BAD8-3AA2-4940-B521-5EF8CD1D8334}"/>
    <cellStyle name="Comma 9 4 2 2" xfId="3118" xr:uid="{F3FF571C-CF1C-415B-B028-321782654037}"/>
    <cellStyle name="Comma 9 4 2 2 2" xfId="6921" xr:uid="{B0943F47-1187-48DA-93C6-9959B39883C1}"/>
    <cellStyle name="Comma 9 4 2 2 2 2" xfId="14732" xr:uid="{40F43F9B-19B6-4BB9-B00E-E2CB6815678A}"/>
    <cellStyle name="Comma 9 4 2 2 2 2 2" xfId="30143" xr:uid="{6177944B-1EA9-49EE-B16B-AE4A2F701713}"/>
    <cellStyle name="Comma 9 4 2 2 2 2 2 2" xfId="60967" xr:uid="{142202F0-4AAA-46DC-81D7-96506706E69B}"/>
    <cellStyle name="Comma 9 4 2 2 2 2 3" xfId="45557" xr:uid="{CF516D2A-DC97-48E7-A852-923FAE2B760E}"/>
    <cellStyle name="Comma 9 4 2 2 2 3" xfId="22334" xr:uid="{35F0DBA1-11EA-427A-BEF4-E3BDFD4D76DC}"/>
    <cellStyle name="Comma 9 4 2 2 2 3 2" xfId="53158" xr:uid="{A0D6F128-F255-454E-A176-CCFE2D230D44}"/>
    <cellStyle name="Comma 9 4 2 2 2 4" xfId="37748" xr:uid="{9B6266B3-699A-47C5-9271-A11B410CE9A3}"/>
    <cellStyle name="Comma 9 4 2 2 3" xfId="10929" xr:uid="{5FBED46C-DA05-413B-84C2-EF135741E702}"/>
    <cellStyle name="Comma 9 4 2 2 3 2" xfId="26340" xr:uid="{BD1B6668-11D1-496B-9960-C53EDDB0F8ED}"/>
    <cellStyle name="Comma 9 4 2 2 3 2 2" xfId="57164" xr:uid="{574CF6B4-FA0F-4BE8-8A79-3EA7807540A4}"/>
    <cellStyle name="Comma 9 4 2 2 3 3" xfId="41754" xr:uid="{0DC770DD-D45A-4BD7-8B00-3EAB6560B7B6}"/>
    <cellStyle name="Comma 9 4 2 2 4" xfId="18531" xr:uid="{9E4F330E-156D-4780-8652-E1451F14B454}"/>
    <cellStyle name="Comma 9 4 2 2 4 2" xfId="49355" xr:uid="{082A6856-E6C0-4D27-9C0B-AAE6F97D1C91}"/>
    <cellStyle name="Comma 9 4 2 2 5" xfId="33945" xr:uid="{999DC742-95E3-438A-BA20-00C8BD7D564A}"/>
    <cellStyle name="Comma 9 4 2 3" xfId="5022" xr:uid="{4F014D13-1FCB-4EB5-B568-D0288A77888E}"/>
    <cellStyle name="Comma 9 4 2 3 2" xfId="12833" xr:uid="{1BF39A03-31E3-41CC-AF1A-707FEF948BDD}"/>
    <cellStyle name="Comma 9 4 2 3 2 2" xfId="28244" xr:uid="{4346D207-28A1-4348-B932-3342EDF10AE0}"/>
    <cellStyle name="Comma 9 4 2 3 2 2 2" xfId="59068" xr:uid="{6F54C5BB-D140-40BC-9B80-BF7FA8B7C714}"/>
    <cellStyle name="Comma 9 4 2 3 2 3" xfId="43658" xr:uid="{7699449A-A416-4783-987D-C9601A351686}"/>
    <cellStyle name="Comma 9 4 2 3 3" xfId="20435" xr:uid="{D8C55458-A27D-4510-84A1-D27332F44753}"/>
    <cellStyle name="Comma 9 4 2 3 3 2" xfId="51259" xr:uid="{1DAF9210-5162-4097-8E4F-69641E77536A}"/>
    <cellStyle name="Comma 9 4 2 3 4" xfId="35849" xr:uid="{08D017DC-359E-45A0-9430-F27DAC1CCCD6}"/>
    <cellStyle name="Comma 9 4 2 4" xfId="9030" xr:uid="{6B841639-4F0C-450B-846C-EFBE50F77DE9}"/>
    <cellStyle name="Comma 9 4 2 4 2" xfId="24441" xr:uid="{BDACFF58-A52D-4FE1-921E-555B2BB5EB94}"/>
    <cellStyle name="Comma 9 4 2 4 2 2" xfId="55265" xr:uid="{DC5B7540-6376-493D-B424-405623D00663}"/>
    <cellStyle name="Comma 9 4 2 4 3" xfId="39855" xr:uid="{51D53A69-4A6D-4886-981D-18C8F054CA7B}"/>
    <cellStyle name="Comma 9 4 2 5" xfId="16632" xr:uid="{B16EB57D-3E6C-4D45-9C09-46B82FBA3CF1}"/>
    <cellStyle name="Comma 9 4 2 5 2" xfId="47456" xr:uid="{F3A70966-EA33-4941-88B3-B14CF63C66AD}"/>
    <cellStyle name="Comma 9 4 2 6" xfId="32046" xr:uid="{554DB45A-9CC7-430B-83FD-C7A8D80CF68F}"/>
    <cellStyle name="Comma 9 4 3" xfId="1852" xr:uid="{5E7EE4A2-F01C-400B-8550-2C21974D0AFF}"/>
    <cellStyle name="Comma 9 4 3 2" xfId="3751" xr:uid="{396D2BD5-0FF6-4C68-A1B4-2F1F9E7C0E3C}"/>
    <cellStyle name="Comma 9 4 3 2 2" xfId="7554" xr:uid="{F5E482DF-F073-40F5-85F4-AB793CE2F8CE}"/>
    <cellStyle name="Comma 9 4 3 2 2 2" xfId="15365" xr:uid="{C9415D84-D429-4EF1-BCE0-B290B4B3FC66}"/>
    <cellStyle name="Comma 9 4 3 2 2 2 2" xfId="30776" xr:uid="{1F32C047-6C0A-4C8C-A94B-768E0460FC47}"/>
    <cellStyle name="Comma 9 4 3 2 2 2 2 2" xfId="61600" xr:uid="{57042F72-F272-460F-BA7F-5057DAE63F99}"/>
    <cellStyle name="Comma 9 4 3 2 2 2 3" xfId="46190" xr:uid="{B9C8F34F-6B69-4196-BBFE-6F5427C04839}"/>
    <cellStyle name="Comma 9 4 3 2 2 3" xfId="22967" xr:uid="{3E97C2DE-2C82-4F48-91C5-789153ABB2D5}"/>
    <cellStyle name="Comma 9 4 3 2 2 3 2" xfId="53791" xr:uid="{2FC45B31-6C65-44B4-A57F-8F79962AEC29}"/>
    <cellStyle name="Comma 9 4 3 2 2 4" xfId="38381" xr:uid="{B974EFA6-3830-4647-A440-1866753EEE94}"/>
    <cellStyle name="Comma 9 4 3 2 3" xfId="11562" xr:uid="{5C6A9777-30F7-4C11-A9B6-3B7D0E8877C1}"/>
    <cellStyle name="Comma 9 4 3 2 3 2" xfId="26973" xr:uid="{3301D276-B7B9-4DF3-9961-81A36FB717E8}"/>
    <cellStyle name="Comma 9 4 3 2 3 2 2" xfId="57797" xr:uid="{D50173CC-6669-4C30-AC58-BC2C5E7C0F0E}"/>
    <cellStyle name="Comma 9 4 3 2 3 3" xfId="42387" xr:uid="{32CB311C-92E3-4EC2-89B1-12DCA6AD834A}"/>
    <cellStyle name="Comma 9 4 3 2 4" xfId="19164" xr:uid="{18B32AB0-6AE4-4137-93C8-BD5E58E96492}"/>
    <cellStyle name="Comma 9 4 3 2 4 2" xfId="49988" xr:uid="{03554B1E-1FB9-4698-B7D3-C1DC36F0B919}"/>
    <cellStyle name="Comma 9 4 3 2 5" xfId="34578" xr:uid="{04BD293F-4082-4FC4-8D34-EC6CF945E178}"/>
    <cellStyle name="Comma 9 4 3 3" xfId="5655" xr:uid="{4843F29B-6870-4268-A504-D4D526D94B81}"/>
    <cellStyle name="Comma 9 4 3 3 2" xfId="13466" xr:uid="{6A4D1D6A-D80E-4453-A017-18AD876303F5}"/>
    <cellStyle name="Comma 9 4 3 3 2 2" xfId="28877" xr:uid="{C35DECD3-2FEF-4696-8B18-1DD56D9123C6}"/>
    <cellStyle name="Comma 9 4 3 3 2 2 2" xfId="59701" xr:uid="{B9BEF7DB-D597-4D23-B5D5-AB742069C4B8}"/>
    <cellStyle name="Comma 9 4 3 3 2 3" xfId="44291" xr:uid="{A0604004-34B2-4A41-AB16-68C598DB7568}"/>
    <cellStyle name="Comma 9 4 3 3 3" xfId="21068" xr:uid="{F47C0FF3-3B1B-4C83-9D15-5FE1A6A34A76}"/>
    <cellStyle name="Comma 9 4 3 3 3 2" xfId="51892" xr:uid="{492C1F75-C281-49D3-A8BA-5AB3E3E41EF5}"/>
    <cellStyle name="Comma 9 4 3 3 4" xfId="36482" xr:uid="{7A159CEB-64FE-4F63-9178-B6E8EDCF7034}"/>
    <cellStyle name="Comma 9 4 3 4" xfId="9663" xr:uid="{04B66A36-AE2E-41B5-AA5A-67EA35694DE8}"/>
    <cellStyle name="Comma 9 4 3 4 2" xfId="25074" xr:uid="{474B79C3-5E7F-426E-9DF4-7BB422104E41}"/>
    <cellStyle name="Comma 9 4 3 4 2 2" xfId="55898" xr:uid="{D20776EB-B0F3-4005-B0BB-B6FF34EA4E3A}"/>
    <cellStyle name="Comma 9 4 3 4 3" xfId="40488" xr:uid="{5CCE8457-1828-4FC9-9317-E5DED866BCD4}"/>
    <cellStyle name="Comma 9 4 3 5" xfId="17265" xr:uid="{3825B12B-4B52-41AF-8C7A-8D1A16CEE39E}"/>
    <cellStyle name="Comma 9 4 3 5 2" xfId="48089" xr:uid="{4D3D0EC6-90FA-45AE-8561-BF7E4AF44190}"/>
    <cellStyle name="Comma 9 4 3 6" xfId="32679" xr:uid="{DD4A1F3C-56F0-4068-8992-7075C719FFF2}"/>
    <cellStyle name="Comma 9 4 4" xfId="2485" xr:uid="{5BCDA0A6-5830-474F-835B-647559BC4CDF}"/>
    <cellStyle name="Comma 9 4 4 2" xfId="6288" xr:uid="{C82234B7-3096-4CA5-A551-D92E2455B197}"/>
    <cellStyle name="Comma 9 4 4 2 2" xfId="14099" xr:uid="{409DFA02-BFCC-4549-87D1-1E59F656AB66}"/>
    <cellStyle name="Comma 9 4 4 2 2 2" xfId="29510" xr:uid="{F6117B97-092A-42A0-8327-72E151172893}"/>
    <cellStyle name="Comma 9 4 4 2 2 2 2" xfId="60334" xr:uid="{630315B8-00B6-48F9-8628-17FBF7D4F242}"/>
    <cellStyle name="Comma 9 4 4 2 2 3" xfId="44924" xr:uid="{2BD08860-EFF9-4435-A585-9A7EAFB0359B}"/>
    <cellStyle name="Comma 9 4 4 2 3" xfId="21701" xr:uid="{591FBB89-AD4B-4E6E-AE73-8EEE2A87EF51}"/>
    <cellStyle name="Comma 9 4 4 2 3 2" xfId="52525" xr:uid="{FD02CC45-B989-4004-9748-C7B223AD091F}"/>
    <cellStyle name="Comma 9 4 4 2 4" xfId="37115" xr:uid="{7595ED2E-7992-4688-98F7-5837EA287BAB}"/>
    <cellStyle name="Comma 9 4 4 3" xfId="10296" xr:uid="{62EAF7E1-C0DD-4806-A898-E13D5DEFA4A4}"/>
    <cellStyle name="Comma 9 4 4 3 2" xfId="25707" xr:uid="{92ED0ABA-313C-4BFD-B298-0B1D78DB7DC3}"/>
    <cellStyle name="Comma 9 4 4 3 2 2" xfId="56531" xr:uid="{E84317A2-F0A8-4458-9AF1-D8440BA2BF30}"/>
    <cellStyle name="Comma 9 4 4 3 3" xfId="41121" xr:uid="{9072FF02-977A-4C9D-B615-EC79B456CCC1}"/>
    <cellStyle name="Comma 9 4 4 4" xfId="17898" xr:uid="{ABF5C968-55AC-40BC-9BEB-FCCAD85B00DF}"/>
    <cellStyle name="Comma 9 4 4 4 2" xfId="48722" xr:uid="{F463208B-8894-4391-A440-C29D80F5A92B}"/>
    <cellStyle name="Comma 9 4 4 5" xfId="33312" xr:uid="{51801EF9-D158-422B-BACE-6943D4F09F25}"/>
    <cellStyle name="Comma 9 4 5" xfId="4389" xr:uid="{345A2CCF-8F73-4FAF-8A9E-7979D6B65F4A}"/>
    <cellStyle name="Comma 9 4 5 2" xfId="12200" xr:uid="{15296EF2-6150-431A-94A8-EA4C7F5D453B}"/>
    <cellStyle name="Comma 9 4 5 2 2" xfId="27611" xr:uid="{1EDFD62A-3339-488A-9443-60448E503055}"/>
    <cellStyle name="Comma 9 4 5 2 2 2" xfId="58435" xr:uid="{F52E50C7-CFC6-4406-B6CF-E000F96E90CB}"/>
    <cellStyle name="Comma 9 4 5 2 3" xfId="43025" xr:uid="{42F1340D-E4D7-49A5-988B-90A0F1AD05B9}"/>
    <cellStyle name="Comma 9 4 5 3" xfId="19802" xr:uid="{2B0E72D0-2BE3-463D-B035-851A6DDFC3B9}"/>
    <cellStyle name="Comma 9 4 5 3 2" xfId="50626" xr:uid="{230B4B9B-5497-41FA-A020-A6843923C73C}"/>
    <cellStyle name="Comma 9 4 5 4" xfId="35216" xr:uid="{4C66DACD-E1F7-488C-A469-857414368D1D}"/>
    <cellStyle name="Comma 9 4 6" xfId="8397" xr:uid="{A6F66A3C-1128-4910-94D4-E48C189374DF}"/>
    <cellStyle name="Comma 9 4 6 2" xfId="23808" xr:uid="{9DE01D45-46B2-43C1-8FAF-E68E2FFEC205}"/>
    <cellStyle name="Comma 9 4 6 2 2" xfId="54632" xr:uid="{E0EE20EB-79AB-438D-8879-29D67AC57935}"/>
    <cellStyle name="Comma 9 4 6 3" xfId="39222" xr:uid="{532007A1-DC22-4E4E-997C-539D2ECFEEC9}"/>
    <cellStyle name="Comma 9 4 7" xfId="15999" xr:uid="{79FCA264-304E-4807-BB07-F8CF87A95BDD}"/>
    <cellStyle name="Comma 9 4 7 2" xfId="46823" xr:uid="{7C75E206-2B95-4EC0-90C5-8945B613DE25}"/>
    <cellStyle name="Comma 9 4 8" xfId="31413" xr:uid="{9B24126E-CCD5-45AF-948C-D93BA985C239}"/>
    <cellStyle name="Comma 9 5" xfId="377" xr:uid="{08B96383-914A-40F2-84A1-0F9C8EC3A3FA}"/>
    <cellStyle name="Comma 9 5 2" xfId="1010" xr:uid="{D9F903A5-D158-4A9B-AF56-7990F2E72E59}"/>
    <cellStyle name="Comma 9 5 2 2" xfId="2909" xr:uid="{9451EA44-94D2-40D1-971F-63B3F2028D4F}"/>
    <cellStyle name="Comma 9 5 2 2 2" xfId="6712" xr:uid="{C32BEB22-A516-499E-B5F8-BE6991012FE5}"/>
    <cellStyle name="Comma 9 5 2 2 2 2" xfId="14523" xr:uid="{DD615A58-4E88-41AD-A3F1-26BE40BDF0E9}"/>
    <cellStyle name="Comma 9 5 2 2 2 2 2" xfId="29934" xr:uid="{526CA024-3A41-427E-A1BE-9358DFE09233}"/>
    <cellStyle name="Comma 9 5 2 2 2 2 2 2" xfId="60758" xr:uid="{A09365F8-C19C-4796-880B-5ACED8AC2570}"/>
    <cellStyle name="Comma 9 5 2 2 2 2 3" xfId="45348" xr:uid="{42B9DCF2-5C78-405C-943B-4BF82BDFEE94}"/>
    <cellStyle name="Comma 9 5 2 2 2 3" xfId="22125" xr:uid="{8B02C323-400C-4C7D-A983-60522B70E4E0}"/>
    <cellStyle name="Comma 9 5 2 2 2 3 2" xfId="52949" xr:uid="{BCA7EFC0-8153-4D64-9E0C-36C8AE05CC5A}"/>
    <cellStyle name="Comma 9 5 2 2 2 4" xfId="37539" xr:uid="{CF6B7DA0-5EE5-4F2B-B8A5-6F2FDE60B0C2}"/>
    <cellStyle name="Comma 9 5 2 2 3" xfId="10720" xr:uid="{7D9B9210-2046-4120-AE8F-9FDCC84C4DBA}"/>
    <cellStyle name="Comma 9 5 2 2 3 2" xfId="26131" xr:uid="{F46D3BA3-89A7-493C-880E-FA0E7F6DC12E}"/>
    <cellStyle name="Comma 9 5 2 2 3 2 2" xfId="56955" xr:uid="{C403D838-3830-4E60-BF1A-3F0A6A7CDC4C}"/>
    <cellStyle name="Comma 9 5 2 2 3 3" xfId="41545" xr:uid="{C78351B1-7B05-45FA-98C3-67571EBC959B}"/>
    <cellStyle name="Comma 9 5 2 2 4" xfId="18322" xr:uid="{78E471FE-1CF1-45D6-B2A0-AF409494C5A8}"/>
    <cellStyle name="Comma 9 5 2 2 4 2" xfId="49146" xr:uid="{B3B41633-56F3-482D-BFB6-2301538C5905}"/>
    <cellStyle name="Comma 9 5 2 2 5" xfId="33736" xr:uid="{448C64D5-1270-42CD-99D7-CD37A1157DDB}"/>
    <cellStyle name="Comma 9 5 2 3" xfId="4813" xr:uid="{DC69BC40-433E-4960-8854-4D8D6A96D639}"/>
    <cellStyle name="Comma 9 5 2 3 2" xfId="12624" xr:uid="{CF765B67-5D2D-408A-AADB-1A53AC79013A}"/>
    <cellStyle name="Comma 9 5 2 3 2 2" xfId="28035" xr:uid="{460E98A6-FDDA-49F2-8055-396BA0BB199B}"/>
    <cellStyle name="Comma 9 5 2 3 2 2 2" xfId="58859" xr:uid="{AD081A52-6559-4FA7-BD7D-075661A11F82}"/>
    <cellStyle name="Comma 9 5 2 3 2 3" xfId="43449" xr:uid="{AA71BA9C-0F67-4939-AB0F-077D72A44C1B}"/>
    <cellStyle name="Comma 9 5 2 3 3" xfId="20226" xr:uid="{C68605B2-0F62-4EC5-88A4-E3AC9D571925}"/>
    <cellStyle name="Comma 9 5 2 3 3 2" xfId="51050" xr:uid="{13E3725F-BCC0-4D65-9136-63EB5DFB7505}"/>
    <cellStyle name="Comma 9 5 2 3 4" xfId="35640" xr:uid="{94B0B7B2-0858-4D4A-A835-5CB02B30F7B5}"/>
    <cellStyle name="Comma 9 5 2 4" xfId="8821" xr:uid="{8D41DFB9-57CB-4A15-B253-A7BB9434A620}"/>
    <cellStyle name="Comma 9 5 2 4 2" xfId="24232" xr:uid="{4F86661E-113F-4CDC-975B-A0D5E6875F53}"/>
    <cellStyle name="Comma 9 5 2 4 2 2" xfId="55056" xr:uid="{1908658D-D0A7-4096-BF21-D6903E15D0BD}"/>
    <cellStyle name="Comma 9 5 2 4 3" xfId="39646" xr:uid="{FD10DC09-F1F3-43B9-9D71-8E9E6E808E44}"/>
    <cellStyle name="Comma 9 5 2 5" xfId="16423" xr:uid="{668A539E-281A-4886-B344-9B5D4FE50E72}"/>
    <cellStyle name="Comma 9 5 2 5 2" xfId="47247" xr:uid="{25E44E1E-926E-49F3-ACC2-39D25EA5F408}"/>
    <cellStyle name="Comma 9 5 2 6" xfId="31837" xr:uid="{F8B5858F-14F8-4575-B1C2-5C4111B184F4}"/>
    <cellStyle name="Comma 9 5 3" xfId="1643" xr:uid="{697E45AA-3AF7-46B1-B32D-E029BB196F64}"/>
    <cellStyle name="Comma 9 5 3 2" xfId="3542" xr:uid="{17C4A85B-A4B7-48CE-B4DB-5CFA5228A1A1}"/>
    <cellStyle name="Comma 9 5 3 2 2" xfId="7345" xr:uid="{49F44309-B6D4-4505-B5B2-718D470B0D68}"/>
    <cellStyle name="Comma 9 5 3 2 2 2" xfId="15156" xr:uid="{0559D1FC-F2FC-47F4-8C0E-A54DEC3D2FBC}"/>
    <cellStyle name="Comma 9 5 3 2 2 2 2" xfId="30567" xr:uid="{28E67536-908E-4933-9FE4-37A42E68ED06}"/>
    <cellStyle name="Comma 9 5 3 2 2 2 2 2" xfId="61391" xr:uid="{6DE99927-A0BF-4DED-B757-3C98100EE9B0}"/>
    <cellStyle name="Comma 9 5 3 2 2 2 3" xfId="45981" xr:uid="{DF6AAD60-85B7-40C7-8E06-6E8A0375ACB9}"/>
    <cellStyle name="Comma 9 5 3 2 2 3" xfId="22758" xr:uid="{527747C3-EC92-4438-8AC0-2AA7085945C7}"/>
    <cellStyle name="Comma 9 5 3 2 2 3 2" xfId="53582" xr:uid="{9EE65A96-9C65-4801-8F4C-32EC50D6D775}"/>
    <cellStyle name="Comma 9 5 3 2 2 4" xfId="38172" xr:uid="{EA796744-B645-4D47-9E56-FD5D58B2EF5C}"/>
    <cellStyle name="Comma 9 5 3 2 3" xfId="11353" xr:uid="{6117E808-045C-4548-8BE9-B19C4234834C}"/>
    <cellStyle name="Comma 9 5 3 2 3 2" xfId="26764" xr:uid="{351A113A-81BB-4BB7-B971-94E82C62783A}"/>
    <cellStyle name="Comma 9 5 3 2 3 2 2" xfId="57588" xr:uid="{9078DE8B-634C-41FE-85C3-DC2B29BB741F}"/>
    <cellStyle name="Comma 9 5 3 2 3 3" xfId="42178" xr:uid="{9A0B7D31-FA95-4AEB-B08E-A5FCF5C771EB}"/>
    <cellStyle name="Comma 9 5 3 2 4" xfId="18955" xr:uid="{52AF454C-C3BE-494B-8551-3FDBD00207C2}"/>
    <cellStyle name="Comma 9 5 3 2 4 2" xfId="49779" xr:uid="{FB08CF65-4E3B-4046-81AC-0CED250E5696}"/>
    <cellStyle name="Comma 9 5 3 2 5" xfId="34369" xr:uid="{F438E92D-FF40-43C6-8CB1-CF9F9A477740}"/>
    <cellStyle name="Comma 9 5 3 3" xfId="5446" xr:uid="{0BCD0BC5-4B85-46BD-B8A8-BAE1839C0D6E}"/>
    <cellStyle name="Comma 9 5 3 3 2" xfId="13257" xr:uid="{B2C45AE2-2905-4240-A569-D8B599CE9811}"/>
    <cellStyle name="Comma 9 5 3 3 2 2" xfId="28668" xr:uid="{6B1AC686-DF4F-49A7-A27B-87693C3A0607}"/>
    <cellStyle name="Comma 9 5 3 3 2 2 2" xfId="59492" xr:uid="{DAED12A5-847F-4932-A009-FF251D990CD0}"/>
    <cellStyle name="Comma 9 5 3 3 2 3" xfId="44082" xr:uid="{FD46BFCC-E839-44A1-B387-8A366B43CF0F}"/>
    <cellStyle name="Comma 9 5 3 3 3" xfId="20859" xr:uid="{C43EF710-F081-49E0-807F-70AABB76C065}"/>
    <cellStyle name="Comma 9 5 3 3 3 2" xfId="51683" xr:uid="{D4509C0D-9D7F-4626-8B07-39F1653F1391}"/>
    <cellStyle name="Comma 9 5 3 3 4" xfId="36273" xr:uid="{6A0EC161-7E4C-4622-B283-E7C9ADD422F0}"/>
    <cellStyle name="Comma 9 5 3 4" xfId="9454" xr:uid="{0CAEBB97-582D-46B9-A65F-8ED7BC02F590}"/>
    <cellStyle name="Comma 9 5 3 4 2" xfId="24865" xr:uid="{D6D5A914-2375-456F-B604-666F3038B1EF}"/>
    <cellStyle name="Comma 9 5 3 4 2 2" xfId="55689" xr:uid="{7C4379D7-6508-488D-A5AB-20463010EA21}"/>
    <cellStyle name="Comma 9 5 3 4 3" xfId="40279" xr:uid="{DF75BF9F-091F-4EBC-9ED7-F4794B7450F2}"/>
    <cellStyle name="Comma 9 5 3 5" xfId="17056" xr:uid="{37CA2A4E-6153-402C-A8EC-CB8159E91B19}"/>
    <cellStyle name="Comma 9 5 3 5 2" xfId="47880" xr:uid="{ABAD72D0-DFB5-419C-8A91-381DB9C82437}"/>
    <cellStyle name="Comma 9 5 3 6" xfId="32470" xr:uid="{FE0E1F53-5A62-4BC4-BA0F-8970C753C751}"/>
    <cellStyle name="Comma 9 5 4" xfId="2276" xr:uid="{58D5C82B-4A6B-4BC0-B4F6-C4E461D6FB0C}"/>
    <cellStyle name="Comma 9 5 4 2" xfId="6079" xr:uid="{82C601AE-9CB5-41C0-8E65-B12569D243C7}"/>
    <cellStyle name="Comma 9 5 4 2 2" xfId="13890" xr:uid="{B0312208-5C5E-4FBA-9551-ABA1AB7C9B67}"/>
    <cellStyle name="Comma 9 5 4 2 2 2" xfId="29301" xr:uid="{7880E2E8-45D8-45DC-B345-55EDAE76BFB1}"/>
    <cellStyle name="Comma 9 5 4 2 2 2 2" xfId="60125" xr:uid="{BA55FBEF-BAA7-4B61-81AD-A680ECD5B7D9}"/>
    <cellStyle name="Comma 9 5 4 2 2 3" xfId="44715" xr:uid="{28D2F492-12FC-4742-BC4F-89D378A4D092}"/>
    <cellStyle name="Comma 9 5 4 2 3" xfId="21492" xr:uid="{CEF39FBE-9F04-4084-A71B-7F12E3123954}"/>
    <cellStyle name="Comma 9 5 4 2 3 2" xfId="52316" xr:uid="{B74AFC26-705D-4378-AAF6-18D160DEA3FD}"/>
    <cellStyle name="Comma 9 5 4 2 4" xfId="36906" xr:uid="{CE6A7224-0318-4146-80F2-7D8F74593D6B}"/>
    <cellStyle name="Comma 9 5 4 3" xfId="10087" xr:uid="{497C75AA-3739-4933-964E-2B50FC682B66}"/>
    <cellStyle name="Comma 9 5 4 3 2" xfId="25498" xr:uid="{621FA5F1-B3CE-4E6E-84CB-0571142F9CEC}"/>
    <cellStyle name="Comma 9 5 4 3 2 2" xfId="56322" xr:uid="{64711467-9134-4416-AA53-3FD7D95CBCCE}"/>
    <cellStyle name="Comma 9 5 4 3 3" xfId="40912" xr:uid="{7B74F7FB-5E4B-40D8-A0A8-EFDD777683E4}"/>
    <cellStyle name="Comma 9 5 4 4" xfId="17689" xr:uid="{BC7790D1-CAE6-402A-9611-CA159EADD58A}"/>
    <cellStyle name="Comma 9 5 4 4 2" xfId="48513" xr:uid="{4B14E632-2468-4705-9341-2E74CD07E81A}"/>
    <cellStyle name="Comma 9 5 4 5" xfId="33103" xr:uid="{624EB0B9-BC7B-413A-947A-7F313ABF6114}"/>
    <cellStyle name="Comma 9 5 5" xfId="4180" xr:uid="{5AB1E6E2-7540-4F24-A550-741E7C0769B2}"/>
    <cellStyle name="Comma 9 5 5 2" xfId="11991" xr:uid="{EDC90E55-1D0E-496D-A174-BDFD7825F6ED}"/>
    <cellStyle name="Comma 9 5 5 2 2" xfId="27402" xr:uid="{997E4920-10FA-4673-828C-D71D8B36A62B}"/>
    <cellStyle name="Comma 9 5 5 2 2 2" xfId="58226" xr:uid="{7E8072D2-B7BA-4655-866E-BA63787A0889}"/>
    <cellStyle name="Comma 9 5 5 2 3" xfId="42816" xr:uid="{4CA22683-A15A-4C0E-B747-3530C4D2D781}"/>
    <cellStyle name="Comma 9 5 5 3" xfId="19593" xr:uid="{B4A2FD33-95AE-4E37-9EBE-3415B78A9B43}"/>
    <cellStyle name="Comma 9 5 5 3 2" xfId="50417" xr:uid="{FA4314BA-2BCC-4025-BCEC-C221ED743A11}"/>
    <cellStyle name="Comma 9 5 5 4" xfId="35007" xr:uid="{7E1C0611-4F0E-4531-B796-DCFB6F82BE58}"/>
    <cellStyle name="Comma 9 5 6" xfId="8188" xr:uid="{53F37159-3107-4B82-8194-49D9C8F9DE2A}"/>
    <cellStyle name="Comma 9 5 6 2" xfId="23599" xr:uid="{BD93017C-BA85-414B-B7DC-1B01430AE209}"/>
    <cellStyle name="Comma 9 5 6 2 2" xfId="54423" xr:uid="{BC2DFACE-BB21-4D07-97EB-6504919CE871}"/>
    <cellStyle name="Comma 9 5 6 3" xfId="39013" xr:uid="{27DF96FA-DA29-4556-B0A8-8B015D13E34B}"/>
    <cellStyle name="Comma 9 5 7" xfId="15790" xr:uid="{9741CA62-744C-4237-BC22-E66C5697A56A}"/>
    <cellStyle name="Comma 9 5 7 2" xfId="46614" xr:uid="{12DA05AD-1631-46C9-9EDE-C8A64F095724}"/>
    <cellStyle name="Comma 9 5 8" xfId="31204" xr:uid="{ECA28881-50FE-4615-B714-A61F31D4049B}"/>
    <cellStyle name="Comma 9 6" xfId="797" xr:uid="{9FD9BC57-46C8-421E-B4D6-C944C9ABEAF9}"/>
    <cellStyle name="Comma 9 6 2" xfId="2696" xr:uid="{15E74917-4757-4684-A919-B9AC83C8F34A}"/>
    <cellStyle name="Comma 9 6 2 2" xfId="6499" xr:uid="{ECA8F0EB-C496-48A8-8401-40E6A66DE413}"/>
    <cellStyle name="Comma 9 6 2 2 2" xfId="14310" xr:uid="{8299287F-7823-426E-BECC-D25FFE642F63}"/>
    <cellStyle name="Comma 9 6 2 2 2 2" xfId="29721" xr:uid="{8BCAA95F-E273-4F54-9B6A-0482B4DC6269}"/>
    <cellStyle name="Comma 9 6 2 2 2 2 2" xfId="60545" xr:uid="{D7A4EC3E-A2FF-4DA1-B216-595C9BF997AC}"/>
    <cellStyle name="Comma 9 6 2 2 2 3" xfId="45135" xr:uid="{F7B3CA92-39F7-42AC-8E6B-E36F0D5BB7B4}"/>
    <cellStyle name="Comma 9 6 2 2 3" xfId="21912" xr:uid="{7E773D5F-6B41-4BA9-9ABB-54D65D4CB145}"/>
    <cellStyle name="Comma 9 6 2 2 3 2" xfId="52736" xr:uid="{AFEA69B3-8537-4652-9983-EB29B27204CC}"/>
    <cellStyle name="Comma 9 6 2 2 4" xfId="37326" xr:uid="{7F9C181B-203D-4E4B-8796-E4D33210022A}"/>
    <cellStyle name="Comma 9 6 2 3" xfId="10507" xr:uid="{894D7B27-C59A-4058-B9B2-CE7970989174}"/>
    <cellStyle name="Comma 9 6 2 3 2" xfId="25918" xr:uid="{365D8BB5-F33F-4A64-94D0-C7A1062BAAA1}"/>
    <cellStyle name="Comma 9 6 2 3 2 2" xfId="56742" xr:uid="{9970B44B-A0C4-44C1-832A-C6E2875C823A}"/>
    <cellStyle name="Comma 9 6 2 3 3" xfId="41332" xr:uid="{603F0F90-FAB1-465F-B1F6-D02DCAA7DA44}"/>
    <cellStyle name="Comma 9 6 2 4" xfId="18109" xr:uid="{5F6F6C45-125B-40E5-9799-C68FD8C785C0}"/>
    <cellStyle name="Comma 9 6 2 4 2" xfId="48933" xr:uid="{0E81FD6D-448B-4DB5-B92A-6CB71C3902B2}"/>
    <cellStyle name="Comma 9 6 2 5" xfId="33523" xr:uid="{99EB85FB-A82F-4BEE-A066-ABBF483AE7C3}"/>
    <cellStyle name="Comma 9 6 3" xfId="4600" xr:uid="{0C9530A4-ECCA-43B0-8657-067E54DB8324}"/>
    <cellStyle name="Comma 9 6 3 2" xfId="12411" xr:uid="{0B6F1041-B19B-45C8-8E3B-5F0BDB7CB3DE}"/>
    <cellStyle name="Comma 9 6 3 2 2" xfId="27822" xr:uid="{C5A38DBF-DE44-4ABC-B27A-CFDED49EEBBE}"/>
    <cellStyle name="Comma 9 6 3 2 2 2" xfId="58646" xr:uid="{9890AC8B-CFA9-42AD-8DC9-94CAB33CDD07}"/>
    <cellStyle name="Comma 9 6 3 2 3" xfId="43236" xr:uid="{B6AA601C-DD61-46FD-B56B-82FC6F39FDED}"/>
    <cellStyle name="Comma 9 6 3 3" xfId="20013" xr:uid="{1EC2DAD9-B0DD-4B59-8213-40678920BA57}"/>
    <cellStyle name="Comma 9 6 3 3 2" xfId="50837" xr:uid="{3828B689-A96A-4DAF-9F20-C793279239BA}"/>
    <cellStyle name="Comma 9 6 3 4" xfId="35427" xr:uid="{F24EBFE1-817B-43C2-9EC0-298EA4F4303D}"/>
    <cellStyle name="Comma 9 6 4" xfId="8608" xr:uid="{A0ABBC93-5BBE-49E7-881D-D426937FC992}"/>
    <cellStyle name="Comma 9 6 4 2" xfId="24019" xr:uid="{F111E029-7AF1-49B9-B9A7-197D0AAACA0A}"/>
    <cellStyle name="Comma 9 6 4 2 2" xfId="54843" xr:uid="{9DC9654D-D405-4B38-8F2F-44BAB2C915BA}"/>
    <cellStyle name="Comma 9 6 4 3" xfId="39433" xr:uid="{3277CA26-A435-4E7B-AD2E-6D73917B06B3}"/>
    <cellStyle name="Comma 9 6 5" xfId="16210" xr:uid="{CCF1335F-C1E4-4561-90C4-EA757787C39A}"/>
    <cellStyle name="Comma 9 6 5 2" xfId="47034" xr:uid="{5F5B1137-9901-4827-A57D-D6B05A09B67C}"/>
    <cellStyle name="Comma 9 6 6" xfId="31624" xr:uid="{CC52CE49-3E21-4460-A410-66FE58EFB6A2}"/>
    <cellStyle name="Comma 9 7" xfId="1430" xr:uid="{8C423B75-5746-4C5A-8029-B8C521EE7237}"/>
    <cellStyle name="Comma 9 7 2" xfId="3329" xr:uid="{C277E2EB-DB94-40CE-9051-A44AD9A06B40}"/>
    <cellStyle name="Comma 9 7 2 2" xfId="7132" xr:uid="{E6E6415C-7991-476C-AFD8-EB23B1005E3E}"/>
    <cellStyle name="Comma 9 7 2 2 2" xfId="14943" xr:uid="{2B891EFB-5264-44F8-88A8-18DAC35163C8}"/>
    <cellStyle name="Comma 9 7 2 2 2 2" xfId="30354" xr:uid="{DBB10036-60D9-47E6-B290-7CAB28F2AF0B}"/>
    <cellStyle name="Comma 9 7 2 2 2 2 2" xfId="61178" xr:uid="{5B77682C-5A7A-45E1-A8FF-FC806526B366}"/>
    <cellStyle name="Comma 9 7 2 2 2 3" xfId="45768" xr:uid="{29DE4A20-14C5-492B-A286-B337B7E32BA0}"/>
    <cellStyle name="Comma 9 7 2 2 3" xfId="22545" xr:uid="{9C023CA1-B815-4EB5-B97B-50D9FAEFAD0B}"/>
    <cellStyle name="Comma 9 7 2 2 3 2" xfId="53369" xr:uid="{ECFEC4AE-6A95-4BBB-9FD2-A6A79D1D5E34}"/>
    <cellStyle name="Comma 9 7 2 2 4" xfId="37959" xr:uid="{BD4B031D-AC5D-4699-9A2A-93D58D0A73F8}"/>
    <cellStyle name="Comma 9 7 2 3" xfId="11140" xr:uid="{B35C95C3-EE84-494C-82AD-E4C16D47C2ED}"/>
    <cellStyle name="Comma 9 7 2 3 2" xfId="26551" xr:uid="{3DB71FB6-EB98-452A-BE51-73566169C14A}"/>
    <cellStyle name="Comma 9 7 2 3 2 2" xfId="57375" xr:uid="{4F1FAAF0-6320-4A17-87B0-EB7F7C69EF83}"/>
    <cellStyle name="Comma 9 7 2 3 3" xfId="41965" xr:uid="{D7E29C98-D20D-44FC-8767-E35FF042AED6}"/>
    <cellStyle name="Comma 9 7 2 4" xfId="18742" xr:uid="{B7ADA036-86F2-4F3E-8B7D-458D3AFB79D7}"/>
    <cellStyle name="Comma 9 7 2 4 2" xfId="49566" xr:uid="{846F8F09-7668-4B55-A102-ECF7DE10DB59}"/>
    <cellStyle name="Comma 9 7 2 5" xfId="34156" xr:uid="{0C233E03-3133-4718-A18C-C250C23B7083}"/>
    <cellStyle name="Comma 9 7 3" xfId="5233" xr:uid="{57943D62-3106-4B47-BA57-DFD71D1F2119}"/>
    <cellStyle name="Comma 9 7 3 2" xfId="13044" xr:uid="{4313B810-F9B8-434D-8477-2DBC170779F7}"/>
    <cellStyle name="Comma 9 7 3 2 2" xfId="28455" xr:uid="{BC6872C8-A532-48D9-A774-AB850D98E6DA}"/>
    <cellStyle name="Comma 9 7 3 2 2 2" xfId="59279" xr:uid="{FE6F1B72-2032-4789-B041-8C6A1F461014}"/>
    <cellStyle name="Comma 9 7 3 2 3" xfId="43869" xr:uid="{7032074B-F815-4C6A-BF7E-E5BFEEF2064A}"/>
    <cellStyle name="Comma 9 7 3 3" xfId="20646" xr:uid="{706438A8-0F62-4FBF-80C4-F1E93E9419E1}"/>
    <cellStyle name="Comma 9 7 3 3 2" xfId="51470" xr:uid="{9A15CE59-8490-4DC8-B06D-C76DF3446D09}"/>
    <cellStyle name="Comma 9 7 3 4" xfId="36060" xr:uid="{9D752E57-0EDB-4DB0-BB32-4B8AB89A549D}"/>
    <cellStyle name="Comma 9 7 4" xfId="9241" xr:uid="{5A4544A7-CAC3-42E5-8300-7564620B41CE}"/>
    <cellStyle name="Comma 9 7 4 2" xfId="24652" xr:uid="{5CE54410-2B58-46B7-81B1-B8B8131907BF}"/>
    <cellStyle name="Comma 9 7 4 2 2" xfId="55476" xr:uid="{E6CA4FA8-62DD-41CF-9E5E-843B1501E537}"/>
    <cellStyle name="Comma 9 7 4 3" xfId="40066" xr:uid="{DD9C0B9B-CAF0-4A7C-9B7D-C38DB0680EC8}"/>
    <cellStyle name="Comma 9 7 5" xfId="16843" xr:uid="{3D833780-5CBA-40DB-8E08-97226AB5FDE9}"/>
    <cellStyle name="Comma 9 7 5 2" xfId="47667" xr:uid="{EEA93A10-70C4-4F51-8E11-4596EF6428DF}"/>
    <cellStyle name="Comma 9 7 6" xfId="32257" xr:uid="{F184EE88-194A-4EB7-88FC-37C386FCAC83}"/>
    <cellStyle name="Comma 9 8" xfId="2063" xr:uid="{7E26D569-7FAB-4A8D-8F29-9A4826396888}"/>
    <cellStyle name="Comma 9 8 2" xfId="5866" xr:uid="{90496A47-9200-43E1-9B22-C9795001438F}"/>
    <cellStyle name="Comma 9 8 2 2" xfId="13677" xr:uid="{971147C0-611D-46C0-B2A8-F03A5FE9F0AF}"/>
    <cellStyle name="Comma 9 8 2 2 2" xfId="29088" xr:uid="{E0C374BF-1DEC-4BB7-BF80-EA313B4A2D76}"/>
    <cellStyle name="Comma 9 8 2 2 2 2" xfId="59912" xr:uid="{CF287D82-D74E-4227-8FC3-4E37E08F74C7}"/>
    <cellStyle name="Comma 9 8 2 2 3" xfId="44502" xr:uid="{28038BA7-49F3-4C4B-89D3-CEBBEEBEA1E6}"/>
    <cellStyle name="Comma 9 8 2 3" xfId="21279" xr:uid="{A6C9C6AE-338E-42C9-B7CF-E7EF93B1492D}"/>
    <cellStyle name="Comma 9 8 2 3 2" xfId="52103" xr:uid="{859C3F41-3A89-4F11-9131-9F3BAD6F8427}"/>
    <cellStyle name="Comma 9 8 2 4" xfId="36693" xr:uid="{D2ED08FE-1E9A-497D-B3DD-DB3AFC916665}"/>
    <cellStyle name="Comma 9 8 3" xfId="9874" xr:uid="{D4A79973-08A0-40EA-9F8A-6C2672491E38}"/>
    <cellStyle name="Comma 9 8 3 2" xfId="25285" xr:uid="{EA3A04EF-D4A6-4AF7-9CF7-7E7F25A4FBBE}"/>
    <cellStyle name="Comma 9 8 3 2 2" xfId="56109" xr:uid="{8973EF6C-CDB9-4421-830A-2535FDEF4017}"/>
    <cellStyle name="Comma 9 8 3 3" xfId="40699" xr:uid="{B5356482-7522-42DB-92F4-F4556F655DA3}"/>
    <cellStyle name="Comma 9 8 4" xfId="17476" xr:uid="{0099F261-B7B7-4A6D-B55E-211135B31F9D}"/>
    <cellStyle name="Comma 9 8 4 2" xfId="48300" xr:uid="{13E15FE3-A3AF-4EC4-BDE0-CC226FF81115}"/>
    <cellStyle name="Comma 9 8 5" xfId="32890" xr:uid="{81F5BF5A-5579-45CF-9241-186FF2FAB3D3}"/>
    <cellStyle name="Comma 9 9" xfId="3967" xr:uid="{8D05FB41-7A13-417C-9F6C-B6A5408B5E94}"/>
    <cellStyle name="Comma 9 9 2" xfId="11778" xr:uid="{A5152905-0FA5-4B39-8762-8BD9D3820F81}"/>
    <cellStyle name="Comma 9 9 2 2" xfId="27189" xr:uid="{AA236C3C-5777-4121-92C4-C185A3759EA8}"/>
    <cellStyle name="Comma 9 9 2 2 2" xfId="58013" xr:uid="{E1CB3890-B2E6-45B4-9400-DD6B5A83BA21}"/>
    <cellStyle name="Comma 9 9 2 3" xfId="42603" xr:uid="{E6AFAF61-9E10-410D-9ED1-613F07484F4E}"/>
    <cellStyle name="Comma 9 9 3" xfId="19380" xr:uid="{3A419B24-48F7-40B4-A011-419547C5072F}"/>
    <cellStyle name="Comma 9 9 3 2" xfId="50204" xr:uid="{F36FCC40-597A-43CB-94E0-C3E7FC7294BA}"/>
    <cellStyle name="Comma 9 9 4" xfId="34794" xr:uid="{4B9F7E02-8AD2-415D-BB14-218D3435636C}"/>
    <cellStyle name="Currency [0]" xfId="56" builtinId="7" hidden="1"/>
    <cellStyle name="Currency 10" xfId="339" xr:uid="{B2002257-9E75-48AC-BB09-39700B9E30DF}"/>
    <cellStyle name="Currency 10 2" xfId="972" xr:uid="{75D4F489-0FDA-41DC-AB2C-683CD7051335}"/>
    <cellStyle name="Currency 10 2 2" xfId="2871" xr:uid="{D25CBBB5-007E-41DA-BB31-D42175E4E488}"/>
    <cellStyle name="Currency 10 2 2 2" xfId="6674" xr:uid="{5B6147CB-90B8-487B-9812-E8C374D86188}"/>
    <cellStyle name="Currency 10 2 2 2 2" xfId="14485" xr:uid="{72432456-D654-423F-9749-7C7C0BB1FF07}"/>
    <cellStyle name="Currency 10 2 2 2 2 2" xfId="29896" xr:uid="{95FF2197-3D2C-47B4-AA55-926E7A5E074C}"/>
    <cellStyle name="Currency 10 2 2 2 2 2 2" xfId="60720" xr:uid="{58321FC7-91A5-4599-99E1-4091AED56FA4}"/>
    <cellStyle name="Currency 10 2 2 2 2 3" xfId="45310" xr:uid="{FB995013-871E-4172-B30A-E1A45FEAE966}"/>
    <cellStyle name="Currency 10 2 2 2 3" xfId="22087" xr:uid="{05086B20-5050-4FFA-98F2-F969C094C28A}"/>
    <cellStyle name="Currency 10 2 2 2 3 2" xfId="52911" xr:uid="{042B9E8A-28D8-4000-9615-D02344061B0C}"/>
    <cellStyle name="Currency 10 2 2 2 4" xfId="37501" xr:uid="{4E97E866-454C-4CE0-9C74-E832D9243C8D}"/>
    <cellStyle name="Currency 10 2 2 3" xfId="10682" xr:uid="{B2299481-94FE-478E-BFDF-A89163FACCF1}"/>
    <cellStyle name="Currency 10 2 2 3 2" xfId="26093" xr:uid="{FFDE3EEF-08E6-4DEE-9D4D-98FA828D2FAF}"/>
    <cellStyle name="Currency 10 2 2 3 2 2" xfId="56917" xr:uid="{FCC22826-5C7E-4C20-A47D-868C6933AF63}"/>
    <cellStyle name="Currency 10 2 2 3 3" xfId="41507" xr:uid="{C8DE3B4C-8670-43A4-B8FE-BEEC972CAD3E}"/>
    <cellStyle name="Currency 10 2 2 4" xfId="18284" xr:uid="{6EA5387F-5630-4D2F-B14D-8E7A5030ED6B}"/>
    <cellStyle name="Currency 10 2 2 4 2" xfId="49108" xr:uid="{EEE56EAB-E7AF-4BE7-8A90-34B69BC363C3}"/>
    <cellStyle name="Currency 10 2 2 5" xfId="33698" xr:uid="{11523835-9DBB-42FF-B64B-9856EFB4D18B}"/>
    <cellStyle name="Currency 10 2 3" xfId="4775" xr:uid="{1329E404-A010-4684-B6FE-ABB941D901FF}"/>
    <cellStyle name="Currency 10 2 3 2" xfId="12586" xr:uid="{7D454445-AB21-4DE7-8DF5-A862C13B3F10}"/>
    <cellStyle name="Currency 10 2 3 2 2" xfId="27997" xr:uid="{3CA46805-9B57-4B33-9543-C423F2B8B74E}"/>
    <cellStyle name="Currency 10 2 3 2 2 2" xfId="58821" xr:uid="{9E9A2982-70E1-430F-85B7-85846C07E725}"/>
    <cellStyle name="Currency 10 2 3 2 3" xfId="43411" xr:uid="{EF870637-86CD-436B-9273-1D64951126D9}"/>
    <cellStyle name="Currency 10 2 3 3" xfId="20188" xr:uid="{6DFCAA06-EAB6-44BA-ACBA-013AA1CC3F11}"/>
    <cellStyle name="Currency 10 2 3 3 2" xfId="51012" xr:uid="{E025FFDC-0452-4B1F-B0A6-BE766F79029F}"/>
    <cellStyle name="Currency 10 2 3 4" xfId="35602" xr:uid="{2F146C49-5BFB-439E-8C3E-6BE8E61F55FA}"/>
    <cellStyle name="Currency 10 2 4" xfId="8783" xr:uid="{6F710E5D-DEC7-4433-A8E9-27F2D1AB408A}"/>
    <cellStyle name="Currency 10 2 4 2" xfId="24194" xr:uid="{CF971EAC-8474-4E3D-A424-FE5D8C15881D}"/>
    <cellStyle name="Currency 10 2 4 2 2" xfId="55018" xr:uid="{7BDDE9E7-6C87-4EEC-8AD6-D25F02F6F7FA}"/>
    <cellStyle name="Currency 10 2 4 3" xfId="39608" xr:uid="{C6F716F5-1A2F-4085-B23A-C95B4F5D0E97}"/>
    <cellStyle name="Currency 10 2 5" xfId="16385" xr:uid="{EA8B640A-0783-4529-82FB-6F75E2D8665F}"/>
    <cellStyle name="Currency 10 2 5 2" xfId="47209" xr:uid="{A832895B-0389-4836-B575-A7F9DDB293C7}"/>
    <cellStyle name="Currency 10 2 6" xfId="31799" xr:uid="{2C41179C-234D-40E5-A7A7-0F6C857F1495}"/>
    <cellStyle name="Currency 10 3" xfId="1605" xr:uid="{E1756C82-857C-420F-A0CD-AB06D9729182}"/>
    <cellStyle name="Currency 10 3 2" xfId="3504" xr:uid="{B38B5D93-1789-439C-ADE6-B527E3712807}"/>
    <cellStyle name="Currency 10 3 2 2" xfId="7307" xr:uid="{18ADE5FF-49FD-44BE-AFC5-C437D588CEB0}"/>
    <cellStyle name="Currency 10 3 2 2 2" xfId="15118" xr:uid="{5FF75019-A7C0-4828-8D6E-F357EAAD358B}"/>
    <cellStyle name="Currency 10 3 2 2 2 2" xfId="30529" xr:uid="{15793131-F734-4422-A93C-9950FB8A0FAB}"/>
    <cellStyle name="Currency 10 3 2 2 2 2 2" xfId="61353" xr:uid="{B3BD26E4-7FB5-4BCE-8E7D-BA906262CEFD}"/>
    <cellStyle name="Currency 10 3 2 2 2 3" xfId="45943" xr:uid="{D3C6B0D1-7D3F-41E9-A262-62D1DDE7E706}"/>
    <cellStyle name="Currency 10 3 2 2 3" xfId="22720" xr:uid="{030836E0-240F-41AC-BF89-C06BE92B4F2A}"/>
    <cellStyle name="Currency 10 3 2 2 3 2" xfId="53544" xr:uid="{71CF94BF-1F35-4860-9D35-3DA66E5398F4}"/>
    <cellStyle name="Currency 10 3 2 2 4" xfId="38134" xr:uid="{ABE9BA35-411C-4FFB-B146-7BD5E1B513DA}"/>
    <cellStyle name="Currency 10 3 2 3" xfId="11315" xr:uid="{3B8153C5-6073-4CDC-B51B-43EB9359F6BE}"/>
    <cellStyle name="Currency 10 3 2 3 2" xfId="26726" xr:uid="{988C6D9F-ADB6-4D12-9105-E8C06E7B404B}"/>
    <cellStyle name="Currency 10 3 2 3 2 2" xfId="57550" xr:uid="{E0B4355E-50C8-4B3C-91DA-05F7B73E6B3D}"/>
    <cellStyle name="Currency 10 3 2 3 3" xfId="42140" xr:uid="{F5B219DA-6CF9-4A37-971F-1F5D10AB789A}"/>
    <cellStyle name="Currency 10 3 2 4" xfId="18917" xr:uid="{5606791D-6D96-45BD-B11F-883156BBCA96}"/>
    <cellStyle name="Currency 10 3 2 4 2" xfId="49741" xr:uid="{3A31EF73-CC62-4426-AC07-002C4CFC92D0}"/>
    <cellStyle name="Currency 10 3 2 5" xfId="34331" xr:uid="{608FFD53-91A5-449E-8DC8-7BEFCBBA0806}"/>
    <cellStyle name="Currency 10 3 3" xfId="5408" xr:uid="{08258A4C-ACF8-4F9B-9527-536C1F1CF698}"/>
    <cellStyle name="Currency 10 3 3 2" xfId="13219" xr:uid="{D0B79D04-FA3E-4406-8367-8345AC05DDA6}"/>
    <cellStyle name="Currency 10 3 3 2 2" xfId="28630" xr:uid="{7D702C7A-375B-4E5F-8EA5-8645AF003DC0}"/>
    <cellStyle name="Currency 10 3 3 2 2 2" xfId="59454" xr:uid="{2A8162E0-B659-4F65-8B02-C2F8A0A60CB9}"/>
    <cellStyle name="Currency 10 3 3 2 3" xfId="44044" xr:uid="{3E042435-3A2E-4A77-9BF7-2B16C150B90D}"/>
    <cellStyle name="Currency 10 3 3 3" xfId="20821" xr:uid="{D907FF03-122C-4EDF-9563-291D5FEBEACE}"/>
    <cellStyle name="Currency 10 3 3 3 2" xfId="51645" xr:uid="{C200541E-18F0-4A8B-A3B9-902560AA4DE2}"/>
    <cellStyle name="Currency 10 3 3 4" xfId="36235" xr:uid="{7A7B78EF-9287-43B3-90C7-AF4E2C677672}"/>
    <cellStyle name="Currency 10 3 4" xfId="9416" xr:uid="{4D21BF4E-7C4C-484E-96C8-F2AF36237200}"/>
    <cellStyle name="Currency 10 3 4 2" xfId="24827" xr:uid="{E68FF587-65C3-4921-A98F-D0E09432C8F2}"/>
    <cellStyle name="Currency 10 3 4 2 2" xfId="55651" xr:uid="{4F3A3CBA-800E-4108-BA64-DAC0BC18F0BB}"/>
    <cellStyle name="Currency 10 3 4 3" xfId="40241" xr:uid="{194DCB03-6ECB-4D2F-AD2D-FAFAF4F4FC20}"/>
    <cellStyle name="Currency 10 3 5" xfId="17018" xr:uid="{375711F7-B54F-4AB3-9B58-78A05192DD93}"/>
    <cellStyle name="Currency 10 3 5 2" xfId="47842" xr:uid="{AFFF0307-58B1-4D79-AA42-C033D9F2FCB5}"/>
    <cellStyle name="Currency 10 3 6" xfId="32432" xr:uid="{8515A299-7441-47D9-B098-53386940F812}"/>
    <cellStyle name="Currency 10 4" xfId="2238" xr:uid="{3D1CEBCC-B864-4C6A-816C-9A9235EEF179}"/>
    <cellStyle name="Currency 10 4 2" xfId="6041" xr:uid="{83AABDFF-B252-419C-82A0-7B0CA8FA90A8}"/>
    <cellStyle name="Currency 10 4 2 2" xfId="13852" xr:uid="{E257079F-EB60-433D-820F-DE645B764F81}"/>
    <cellStyle name="Currency 10 4 2 2 2" xfId="29263" xr:uid="{DB71D500-A768-42D0-851B-D7CE02939E23}"/>
    <cellStyle name="Currency 10 4 2 2 2 2" xfId="60087" xr:uid="{664AEE4D-3899-4671-A440-39336962E7C9}"/>
    <cellStyle name="Currency 10 4 2 2 3" xfId="44677" xr:uid="{3EA730D0-5CCA-4533-BFBD-55AF4B618772}"/>
    <cellStyle name="Currency 10 4 2 3" xfId="21454" xr:uid="{3AE03664-F5CA-44D4-9D0B-3C00DE0ECC43}"/>
    <cellStyle name="Currency 10 4 2 3 2" xfId="52278" xr:uid="{283A64B8-40F9-4A25-A426-97B8E46C0C3D}"/>
    <cellStyle name="Currency 10 4 2 4" xfId="36868" xr:uid="{3564528E-B9F4-47C3-904C-7F92119A956A}"/>
    <cellStyle name="Currency 10 4 3" xfId="10049" xr:uid="{2047C122-97DD-49B4-B711-ACD49FC962AB}"/>
    <cellStyle name="Currency 10 4 3 2" xfId="25460" xr:uid="{23C74640-9EF6-4B2A-B9C4-8CE4091AC3F1}"/>
    <cellStyle name="Currency 10 4 3 2 2" xfId="56284" xr:uid="{A2425DD6-C57C-4836-B891-C1928B9D9A0D}"/>
    <cellStyle name="Currency 10 4 3 3" xfId="40874" xr:uid="{71AFD8DF-25CC-4ED7-A87B-41BA20C6C3ED}"/>
    <cellStyle name="Currency 10 4 4" xfId="17651" xr:uid="{D535C7A5-FFFA-4129-9F25-95F910728099}"/>
    <cellStyle name="Currency 10 4 4 2" xfId="48475" xr:uid="{ABCCEB7B-F506-4495-9445-8E320A445943}"/>
    <cellStyle name="Currency 10 4 5" xfId="33065" xr:uid="{A34F611E-909C-4FC0-A002-09061819F1C4}"/>
    <cellStyle name="Currency 10 5" xfId="4142" xr:uid="{8EAD98E6-D986-446F-AFAA-5DE1E21F8D71}"/>
    <cellStyle name="Currency 10 5 2" xfId="11953" xr:uid="{D7C8661E-B563-4B4A-A7E3-F3DDFFCAD2CA}"/>
    <cellStyle name="Currency 10 5 2 2" xfId="27364" xr:uid="{6030C665-07AF-4974-AB08-6C8D3A08E69D}"/>
    <cellStyle name="Currency 10 5 2 2 2" xfId="58188" xr:uid="{8C09F605-EA20-4D9D-A72E-BCB3E6744153}"/>
    <cellStyle name="Currency 10 5 2 3" xfId="42778" xr:uid="{9FD49443-DF4F-4847-B4A3-73FCB1169A9D}"/>
    <cellStyle name="Currency 10 5 3" xfId="19555" xr:uid="{3B3CA1CC-5B59-4340-8EC2-E5631D5EEEF2}"/>
    <cellStyle name="Currency 10 5 3 2" xfId="50379" xr:uid="{0DF903EF-DD8C-4A56-B399-F59FD8974B21}"/>
    <cellStyle name="Currency 10 5 4" xfId="34969" xr:uid="{AD378A0F-8507-4208-8DAC-EADA30A018CA}"/>
    <cellStyle name="Currency 10 6" xfId="8150" xr:uid="{D7FC49B5-B1D0-42F0-B7DD-809E6D5D8698}"/>
    <cellStyle name="Currency 10 6 2" xfId="23561" xr:uid="{EF8B5C2C-F27D-4404-8A7C-32408D586695}"/>
    <cellStyle name="Currency 10 6 2 2" xfId="54385" xr:uid="{11DC0CE7-79DC-4AF0-8D4C-77DF08C7BD43}"/>
    <cellStyle name="Currency 10 6 3" xfId="38975" xr:uid="{1EC802C3-646F-4942-B481-4B79A7D88318}"/>
    <cellStyle name="Currency 10 7" xfId="7726" xr:uid="{71A72994-3513-46C6-9F99-F3C8BE93CE29}"/>
    <cellStyle name="Currency 10 7 2" xfId="23138" xr:uid="{44739D07-9C19-4597-8E84-90FF74C64060}"/>
    <cellStyle name="Currency 10 7 2 2" xfId="53962" xr:uid="{E86A094B-4EAB-4B30-8E63-C5A0045C153F}"/>
    <cellStyle name="Currency 10 7 3" xfId="38552" xr:uid="{A078F7CC-46E1-45FA-810D-F49E648C1588}"/>
    <cellStyle name="Currency 10 8" xfId="15752" xr:uid="{1A88ACE0-8DE1-4484-97EC-E7B4FFF16139}"/>
    <cellStyle name="Currency 10 8 2" xfId="46576" xr:uid="{D00EB7E6-58CC-45E9-8060-DEA0C646F41A}"/>
    <cellStyle name="Currency 10 9" xfId="31166" xr:uid="{30315DEC-0454-4F89-84CB-0AEBF09E46B2}"/>
    <cellStyle name="Currency 11" xfId="548" xr:uid="{52C94494-84BB-4716-8571-83E6F8BF4CC7}"/>
    <cellStyle name="Currency 11 2" xfId="1181" xr:uid="{43AE6311-1C84-4C15-BBEA-1F5F8D31EB73}"/>
    <cellStyle name="Currency 11 2 2" xfId="3080" xr:uid="{0870185C-A380-436B-B3B0-F215A0B956A7}"/>
    <cellStyle name="Currency 11 2 2 2" xfId="6883" xr:uid="{839AEC94-7734-4908-A993-8D4A26EBE926}"/>
    <cellStyle name="Currency 11 2 2 2 2" xfId="14694" xr:uid="{065F1902-A54F-4F57-88E1-5A4FBF7C17E4}"/>
    <cellStyle name="Currency 11 2 2 2 2 2" xfId="30105" xr:uid="{5312F834-09F1-4E78-9D23-D8CBD7EFCE30}"/>
    <cellStyle name="Currency 11 2 2 2 2 2 2" xfId="60929" xr:uid="{A8AD0EAC-E7CE-4764-877C-7D1B3FCC9292}"/>
    <cellStyle name="Currency 11 2 2 2 2 3" xfId="45519" xr:uid="{3036C697-EACC-43EC-80C0-A34241F84779}"/>
    <cellStyle name="Currency 11 2 2 2 3" xfId="22296" xr:uid="{2DBF8650-5C33-41FE-8C5B-E347D54F94C2}"/>
    <cellStyle name="Currency 11 2 2 2 3 2" xfId="53120" xr:uid="{D354D4B2-5C1E-417D-A6A6-8DC9C2DCE8B2}"/>
    <cellStyle name="Currency 11 2 2 2 4" xfId="37710" xr:uid="{0862F02C-B7A2-4B21-B75A-E2EBA2863E1B}"/>
    <cellStyle name="Currency 11 2 2 3" xfId="10891" xr:uid="{4124FE01-6885-41EA-82D1-8C085E966AB0}"/>
    <cellStyle name="Currency 11 2 2 3 2" xfId="26302" xr:uid="{0A5EE67D-09AA-4C3E-89FB-8AEB2A31BCDA}"/>
    <cellStyle name="Currency 11 2 2 3 2 2" xfId="57126" xr:uid="{C890528A-2EEF-4C4E-89D8-72961578D02B}"/>
    <cellStyle name="Currency 11 2 2 3 3" xfId="41716" xr:uid="{0FC8A5E7-64C2-4F12-8EDD-417B13DCC04C}"/>
    <cellStyle name="Currency 11 2 2 4" xfId="18493" xr:uid="{A8CED6E5-35C1-4CFA-9104-6B717A19427D}"/>
    <cellStyle name="Currency 11 2 2 4 2" xfId="49317" xr:uid="{438C63EA-B0D3-41A6-BDD1-F12BC4122038}"/>
    <cellStyle name="Currency 11 2 2 5" xfId="33907" xr:uid="{C4244804-FC35-4CE4-9897-41AFC18D4255}"/>
    <cellStyle name="Currency 11 2 3" xfId="4984" xr:uid="{1DD06769-ABCD-408A-9E6A-105E2497942D}"/>
    <cellStyle name="Currency 11 2 3 2" xfId="12795" xr:uid="{BA32CC74-15C2-4BFA-BA73-65912273C804}"/>
    <cellStyle name="Currency 11 2 3 2 2" xfId="28206" xr:uid="{B661396F-EBD1-4A47-9B7B-BF24CEEB6C8E}"/>
    <cellStyle name="Currency 11 2 3 2 2 2" xfId="59030" xr:uid="{A4C5482F-006A-45D1-AB60-57F3BBEB1A1F}"/>
    <cellStyle name="Currency 11 2 3 2 3" xfId="43620" xr:uid="{F7D59D99-A717-492D-BDEC-29099DD8A774}"/>
    <cellStyle name="Currency 11 2 3 3" xfId="20397" xr:uid="{259715EB-FCC4-419F-A16C-A8490EE220E1}"/>
    <cellStyle name="Currency 11 2 3 3 2" xfId="51221" xr:uid="{CA953CD9-1E76-4A9A-AC58-6D83B4EDB3EB}"/>
    <cellStyle name="Currency 11 2 3 4" xfId="35811" xr:uid="{5B1DAEF4-3B63-4FD8-ACAC-90B0BAEEFC42}"/>
    <cellStyle name="Currency 11 2 4" xfId="8992" xr:uid="{FA99E6A9-DDCA-4A54-A8AB-FCA48133B6D2}"/>
    <cellStyle name="Currency 11 2 4 2" xfId="24403" xr:uid="{0A4909C3-C83D-4D9D-AEED-6C8231B45187}"/>
    <cellStyle name="Currency 11 2 4 2 2" xfId="55227" xr:uid="{4737E3E7-FF20-4ADD-AC2C-797C0604A26F}"/>
    <cellStyle name="Currency 11 2 4 3" xfId="39817" xr:uid="{DF1C8BF8-3A0B-4A1F-89D5-5D2747569110}"/>
    <cellStyle name="Currency 11 2 5" xfId="16594" xr:uid="{EAE1C67C-1B76-4FD8-ABB4-C7A6964CE13A}"/>
    <cellStyle name="Currency 11 2 5 2" xfId="47418" xr:uid="{38457B5C-508B-4F90-B07A-90F91BAEBD2F}"/>
    <cellStyle name="Currency 11 2 6" xfId="32008" xr:uid="{2FB70153-AAFA-4F1E-839A-3E9E58A073FE}"/>
    <cellStyle name="Currency 11 3" xfId="1814" xr:uid="{359065A4-A496-4974-8F80-91D0B8878E06}"/>
    <cellStyle name="Currency 11 3 2" xfId="3713" xr:uid="{ADDD645C-8E11-4B39-B3E6-CDF2FFE36CB7}"/>
    <cellStyle name="Currency 11 3 2 2" xfId="7516" xr:uid="{EF3EC189-2A71-4980-998D-2DBF079779DB}"/>
    <cellStyle name="Currency 11 3 2 2 2" xfId="15327" xr:uid="{72DE9321-5361-41EF-9699-DC3F4C2F5A30}"/>
    <cellStyle name="Currency 11 3 2 2 2 2" xfId="30738" xr:uid="{9986CB58-73B7-4F6D-AFEE-6D719D7B0775}"/>
    <cellStyle name="Currency 11 3 2 2 2 2 2" xfId="61562" xr:uid="{0072374E-A455-40F7-9922-C14BB4940F29}"/>
    <cellStyle name="Currency 11 3 2 2 2 3" xfId="46152" xr:uid="{D4264D09-5C99-4C69-947C-3FC1AD9E507B}"/>
    <cellStyle name="Currency 11 3 2 2 3" xfId="22929" xr:uid="{EA98AE9C-8F5D-4E1D-9C8D-C5FF3CEC6185}"/>
    <cellStyle name="Currency 11 3 2 2 3 2" xfId="53753" xr:uid="{F2707A21-13B1-4B39-9F2A-9D3F8E71466F}"/>
    <cellStyle name="Currency 11 3 2 2 4" xfId="38343" xr:uid="{EDA5C342-CEB6-4CCD-A194-AAF3EE023267}"/>
    <cellStyle name="Currency 11 3 2 3" xfId="11524" xr:uid="{0486CE3C-E056-49DC-8B97-BD15167AAF27}"/>
    <cellStyle name="Currency 11 3 2 3 2" xfId="26935" xr:uid="{D4459D00-85CC-4E4C-8C68-2010CE03152A}"/>
    <cellStyle name="Currency 11 3 2 3 2 2" xfId="57759" xr:uid="{B9C2DEDF-F13D-40F1-A937-A66032D70EE6}"/>
    <cellStyle name="Currency 11 3 2 3 3" xfId="42349" xr:uid="{36B4E933-0E7A-48F2-AC9C-549B050A003D}"/>
    <cellStyle name="Currency 11 3 2 4" xfId="19126" xr:uid="{382BE093-1108-44C1-BE66-F455C03B20CE}"/>
    <cellStyle name="Currency 11 3 2 4 2" xfId="49950" xr:uid="{084D8B87-70EF-441F-9313-52E26C27020B}"/>
    <cellStyle name="Currency 11 3 2 5" xfId="34540" xr:uid="{4F1AA02A-4958-4DA3-9B2B-80435A6A6A70}"/>
    <cellStyle name="Currency 11 3 3" xfId="5617" xr:uid="{8AC26082-85D5-4A34-9E01-43D88F24DF30}"/>
    <cellStyle name="Currency 11 3 3 2" xfId="13428" xr:uid="{8AFA0419-7381-4E8A-B943-7AB41F4BEA94}"/>
    <cellStyle name="Currency 11 3 3 2 2" xfId="28839" xr:uid="{5658EF00-3DED-49E4-A51B-CA9478E161C7}"/>
    <cellStyle name="Currency 11 3 3 2 2 2" xfId="59663" xr:uid="{08583C18-8998-4E75-A813-F245249C903D}"/>
    <cellStyle name="Currency 11 3 3 2 3" xfId="44253" xr:uid="{E259B14C-DE67-40FE-BF4D-D35E81261F75}"/>
    <cellStyle name="Currency 11 3 3 3" xfId="21030" xr:uid="{05117260-C295-469C-8D89-A4DC458381DF}"/>
    <cellStyle name="Currency 11 3 3 3 2" xfId="51854" xr:uid="{D6226301-074D-4A54-A9C8-3357A84A8A92}"/>
    <cellStyle name="Currency 11 3 3 4" xfId="36444" xr:uid="{B2F36AD8-C285-416F-9881-3FCBCFBA8D09}"/>
    <cellStyle name="Currency 11 3 4" xfId="9625" xr:uid="{7CB1F7A0-C8C6-4F31-84F5-D3F0604BE797}"/>
    <cellStyle name="Currency 11 3 4 2" xfId="25036" xr:uid="{431EFF9D-D7E5-405A-B325-64F13ACF3457}"/>
    <cellStyle name="Currency 11 3 4 2 2" xfId="55860" xr:uid="{9AB4E5C9-764B-45D6-8B80-066B655D339D}"/>
    <cellStyle name="Currency 11 3 4 3" xfId="40450" xr:uid="{A40FFBEE-23CD-42C3-8717-76ED688720EF}"/>
    <cellStyle name="Currency 11 3 5" xfId="17227" xr:uid="{A0D8ECE0-8C1E-4013-9FCF-45F4FF4506DE}"/>
    <cellStyle name="Currency 11 3 5 2" xfId="48051" xr:uid="{C52160F1-83E5-4A76-97A8-DE30BA38182B}"/>
    <cellStyle name="Currency 11 3 6" xfId="32641" xr:uid="{EF316E74-AC5E-4F33-BCF7-8DA36D059C74}"/>
    <cellStyle name="Currency 11 4" xfId="2447" xr:uid="{F625354D-9FFE-4747-83C2-1327AB645CD6}"/>
    <cellStyle name="Currency 11 4 2" xfId="6250" xr:uid="{F442B74F-A21F-48A2-972F-09C9ED09BC19}"/>
    <cellStyle name="Currency 11 4 2 2" xfId="14061" xr:uid="{44B6C743-8BE7-463A-BACE-9F4C9C0B8D7E}"/>
    <cellStyle name="Currency 11 4 2 2 2" xfId="29472" xr:uid="{D3CAE823-19C3-49CB-84E7-8024C307668D}"/>
    <cellStyle name="Currency 11 4 2 2 2 2" xfId="60296" xr:uid="{20029F16-2396-4F2F-B68A-89004F3A7F26}"/>
    <cellStyle name="Currency 11 4 2 2 3" xfId="44886" xr:uid="{35D61B4A-467F-49A0-A709-537D5D8D67D5}"/>
    <cellStyle name="Currency 11 4 2 3" xfId="21663" xr:uid="{6DBDBC39-25ED-4952-B07D-A4791E26F900}"/>
    <cellStyle name="Currency 11 4 2 3 2" xfId="52487" xr:uid="{3F872DFE-EBEF-4EDC-95E2-362D1EE255E7}"/>
    <cellStyle name="Currency 11 4 2 4" xfId="37077" xr:uid="{9E490749-AB04-494C-BF84-DBFD66A38DD2}"/>
    <cellStyle name="Currency 11 4 3" xfId="10258" xr:uid="{D03E406A-2E98-46B0-9B43-A633F1C4FDE3}"/>
    <cellStyle name="Currency 11 4 3 2" xfId="25669" xr:uid="{C00F1F64-E01D-47EA-AB14-8BCA3BCCBF5B}"/>
    <cellStyle name="Currency 11 4 3 2 2" xfId="56493" xr:uid="{124E2789-8E9A-4FB6-AA88-91E0DE599711}"/>
    <cellStyle name="Currency 11 4 3 3" xfId="41083" xr:uid="{0783FE3E-2C7D-43E6-B115-13C5F81F55C2}"/>
    <cellStyle name="Currency 11 4 4" xfId="17860" xr:uid="{777AD629-306A-4705-BCFA-18F001F34B39}"/>
    <cellStyle name="Currency 11 4 4 2" xfId="48684" xr:uid="{4E81F439-383B-4ED2-A5F6-CD2559EBEB58}"/>
    <cellStyle name="Currency 11 4 5" xfId="33274" xr:uid="{58028000-3416-4B65-8156-B27C073130FE}"/>
    <cellStyle name="Currency 11 5" xfId="4351" xr:uid="{28FDF9CC-68F1-4837-829E-B4FAB0522A5A}"/>
    <cellStyle name="Currency 11 5 2" xfId="12162" xr:uid="{D8633B38-A227-45FA-8DF2-71203D602BE0}"/>
    <cellStyle name="Currency 11 5 2 2" xfId="27573" xr:uid="{8EA26DD2-FAB9-4512-B341-9DBB2D26CB72}"/>
    <cellStyle name="Currency 11 5 2 2 2" xfId="58397" xr:uid="{9E3EE5DE-4139-43AE-BF06-7DB97FC9159C}"/>
    <cellStyle name="Currency 11 5 2 3" xfId="42987" xr:uid="{431BC6BD-30A8-43C3-BA58-51FB9571830D}"/>
    <cellStyle name="Currency 11 5 3" xfId="19764" xr:uid="{8C63D328-33CC-49DA-A6C2-8DCF52F3587C}"/>
    <cellStyle name="Currency 11 5 3 2" xfId="50588" xr:uid="{CBB1275F-ED58-4F5F-941D-FAF87F1CB60B}"/>
    <cellStyle name="Currency 11 5 4" xfId="35178" xr:uid="{C8F440A4-9100-4761-8747-8919679D7378}"/>
    <cellStyle name="Currency 11 6" xfId="8359" xr:uid="{DAF95B8E-838E-4BAD-9EE0-B42654AB425D}"/>
    <cellStyle name="Currency 11 6 2" xfId="23770" xr:uid="{78BE7774-2FFD-42C2-8F03-13D70F57BFC0}"/>
    <cellStyle name="Currency 11 6 2 2" xfId="54594" xr:uid="{63743A3F-EA92-4546-9E04-02ED2E53D119}"/>
    <cellStyle name="Currency 11 6 3" xfId="39184" xr:uid="{B07963F7-28BE-4752-A295-57BCF9CBB763}"/>
    <cellStyle name="Currency 11 7" xfId="15961" xr:uid="{DFBDD46D-3E86-4C98-88A6-36D0D2720F1D}"/>
    <cellStyle name="Currency 11 7 2" xfId="46785" xr:uid="{BDE997DE-10E4-4CE2-BC79-BA729CF2CF62}"/>
    <cellStyle name="Currency 11 8" xfId="31375" xr:uid="{49FF3EFB-612F-4340-AA5F-4FC318F02520}"/>
    <cellStyle name="Currency 12" xfId="335" xr:uid="{24482FF9-CC70-47A2-84BC-0F7DECC4F2D7}"/>
    <cellStyle name="Currency 12 2" xfId="969" xr:uid="{72A7BE55-5053-4215-961D-5BCC96D48115}"/>
    <cellStyle name="Currency 12 2 2" xfId="2868" xr:uid="{6CD92637-25D1-4CB9-B020-A612A949E9B8}"/>
    <cellStyle name="Currency 12 2 2 2" xfId="6671" xr:uid="{FCB718BA-3CFB-488E-901E-D75910800AEE}"/>
    <cellStyle name="Currency 12 2 2 2 2" xfId="14482" xr:uid="{24B51BB7-BF1C-4CF8-8C6E-710472F54BA4}"/>
    <cellStyle name="Currency 12 2 2 2 2 2" xfId="29893" xr:uid="{4BECC1E5-1977-47D1-A3BD-8E565E0662EF}"/>
    <cellStyle name="Currency 12 2 2 2 2 2 2" xfId="60717" xr:uid="{25769396-3341-413E-B851-96B83020A560}"/>
    <cellStyle name="Currency 12 2 2 2 2 3" xfId="45307" xr:uid="{9ECE4E11-F662-494D-BB2B-92AA175F044D}"/>
    <cellStyle name="Currency 12 2 2 2 3" xfId="22084" xr:uid="{C3335079-9E23-466C-908F-D1D7D410DC39}"/>
    <cellStyle name="Currency 12 2 2 2 3 2" xfId="52908" xr:uid="{B2998AC2-4FAE-4414-9DD6-751136D1CFA2}"/>
    <cellStyle name="Currency 12 2 2 2 4" xfId="37498" xr:uid="{7A04EF34-4628-45E8-BAA6-5676240A08A7}"/>
    <cellStyle name="Currency 12 2 2 3" xfId="10679" xr:uid="{CFEA50BE-5BF0-4A48-B02B-93F70B766A5B}"/>
    <cellStyle name="Currency 12 2 2 3 2" xfId="26090" xr:uid="{FE0D34FB-836D-4334-BD9D-926A3A32940C}"/>
    <cellStyle name="Currency 12 2 2 3 2 2" xfId="56914" xr:uid="{744E504B-10D7-4F9C-8C77-58E5DDAD02BC}"/>
    <cellStyle name="Currency 12 2 2 3 3" xfId="41504" xr:uid="{CB36850C-5540-41A1-8B7B-5B98D6BC1D70}"/>
    <cellStyle name="Currency 12 2 2 4" xfId="18281" xr:uid="{B82BADA1-6F42-4FE4-AD8E-7A62495F4878}"/>
    <cellStyle name="Currency 12 2 2 4 2" xfId="49105" xr:uid="{B8D72D2E-1984-4F1E-A876-050EF2BCD35A}"/>
    <cellStyle name="Currency 12 2 2 5" xfId="33695" xr:uid="{A144A464-CBB3-417A-BC0D-8F323D9B6701}"/>
    <cellStyle name="Currency 12 2 3" xfId="4772" xr:uid="{1BEBB372-2FD6-4E54-9AEE-9B828CDFAE92}"/>
    <cellStyle name="Currency 12 2 3 2" xfId="12583" xr:uid="{F6E2DCC5-0AD3-4AB7-8A23-2DF17C7EE2A2}"/>
    <cellStyle name="Currency 12 2 3 2 2" xfId="27994" xr:uid="{74A9FE0E-AB99-4D80-8E5C-9FEF5EE8F3CC}"/>
    <cellStyle name="Currency 12 2 3 2 2 2" xfId="58818" xr:uid="{030CACB6-F1F2-44EF-BD8B-B81A318A3350}"/>
    <cellStyle name="Currency 12 2 3 2 3" xfId="43408" xr:uid="{597F9D98-9FC1-45CB-993F-73E0EE327B13}"/>
    <cellStyle name="Currency 12 2 3 3" xfId="20185" xr:uid="{7FB42A00-3195-4859-B5F2-7F3379AB836E}"/>
    <cellStyle name="Currency 12 2 3 3 2" xfId="51009" xr:uid="{2FF1306A-7775-4CB3-B53E-D8E0886A3445}"/>
    <cellStyle name="Currency 12 2 3 4" xfId="35599" xr:uid="{7DE518ED-08F7-4A8B-A6BA-B6670FCD1583}"/>
    <cellStyle name="Currency 12 2 4" xfId="8780" xr:uid="{3EE885A8-C2B4-4933-A9EF-F7691097914B}"/>
    <cellStyle name="Currency 12 2 4 2" xfId="24191" xr:uid="{DBEB0469-1C47-4AAE-8C76-229C32F259EA}"/>
    <cellStyle name="Currency 12 2 4 2 2" xfId="55015" xr:uid="{4A657AEF-6C7F-4DEA-BC1F-A6934F2D7E03}"/>
    <cellStyle name="Currency 12 2 4 3" xfId="39605" xr:uid="{0D422455-692F-4819-9BE4-23A5D346F8DD}"/>
    <cellStyle name="Currency 12 2 5" xfId="16382" xr:uid="{FC0D083B-1319-40B1-BDED-D0491295A7B4}"/>
    <cellStyle name="Currency 12 2 5 2" xfId="47206" xr:uid="{D0A14D16-06D7-4777-8A20-314B622DF71C}"/>
    <cellStyle name="Currency 12 2 6" xfId="31796" xr:uid="{26D2962E-96CB-415E-96AF-0FD5E6E265C7}"/>
    <cellStyle name="Currency 12 3" xfId="1602" xr:uid="{945D867C-720A-4BBA-B13E-8502EA6EDD8A}"/>
    <cellStyle name="Currency 12 3 2" xfId="3501" xr:uid="{4AF3E482-A43C-4B1F-82CB-347803577BB9}"/>
    <cellStyle name="Currency 12 3 2 2" xfId="7304" xr:uid="{1FBF5125-761E-417E-9C5A-881C777F62D3}"/>
    <cellStyle name="Currency 12 3 2 2 2" xfId="15115" xr:uid="{4B6DBA59-641B-4B15-B76B-A60B88C4B1DA}"/>
    <cellStyle name="Currency 12 3 2 2 2 2" xfId="30526" xr:uid="{AAE764FE-BE74-40EC-AF06-4EAD8D9BD6FE}"/>
    <cellStyle name="Currency 12 3 2 2 2 2 2" xfId="61350" xr:uid="{401C042F-B39E-4E40-9AAA-E5871C373A88}"/>
    <cellStyle name="Currency 12 3 2 2 2 3" xfId="45940" xr:uid="{97929822-6AB6-4341-988C-DF526F557E75}"/>
    <cellStyle name="Currency 12 3 2 2 3" xfId="22717" xr:uid="{A3201D6F-98A9-4F8D-96BB-661BC52C7993}"/>
    <cellStyle name="Currency 12 3 2 2 3 2" xfId="53541" xr:uid="{63783F00-7CD7-47FE-AA47-E6263D60C1F4}"/>
    <cellStyle name="Currency 12 3 2 2 4" xfId="38131" xr:uid="{0735BDEF-8CF1-4C03-82DC-F8E5429CB75C}"/>
    <cellStyle name="Currency 12 3 2 3" xfId="11312" xr:uid="{41E33962-838C-428C-A183-FC9851164FFF}"/>
    <cellStyle name="Currency 12 3 2 3 2" xfId="26723" xr:uid="{9E8FD7B7-25F4-429F-BACC-ABEE86A4EB95}"/>
    <cellStyle name="Currency 12 3 2 3 2 2" xfId="57547" xr:uid="{EBFE5463-5145-4A1A-A775-18B29046CE4E}"/>
    <cellStyle name="Currency 12 3 2 3 3" xfId="42137" xr:uid="{0F1CDBAA-C056-4DAF-A603-071DB215A1FA}"/>
    <cellStyle name="Currency 12 3 2 4" xfId="18914" xr:uid="{5D092C00-DBE0-4D61-9650-DBC6ABA3DF85}"/>
    <cellStyle name="Currency 12 3 2 4 2" xfId="49738" xr:uid="{6E2269D0-E535-459F-8D5B-55F17594109E}"/>
    <cellStyle name="Currency 12 3 2 5" xfId="34328" xr:uid="{D9F8F8CB-2C26-4311-9A77-A5D510BC5D24}"/>
    <cellStyle name="Currency 12 3 3" xfId="5405" xr:uid="{411DF9A4-0E4E-41E5-B8E5-7FB270A77950}"/>
    <cellStyle name="Currency 12 3 3 2" xfId="13216" xr:uid="{35CC6D9D-55AA-4078-BE37-997B7E706602}"/>
    <cellStyle name="Currency 12 3 3 2 2" xfId="28627" xr:uid="{6BA73696-6801-44AE-87D0-0382667F2826}"/>
    <cellStyle name="Currency 12 3 3 2 2 2" xfId="59451" xr:uid="{ECFE519A-759C-45F9-A186-9386CC11BB23}"/>
    <cellStyle name="Currency 12 3 3 2 3" xfId="44041" xr:uid="{2ABA8355-FBB1-41F6-9810-3282BCC11A28}"/>
    <cellStyle name="Currency 12 3 3 3" xfId="20818" xr:uid="{01495855-C722-40A2-8F30-D2F4BE52970A}"/>
    <cellStyle name="Currency 12 3 3 3 2" xfId="51642" xr:uid="{5B1B89FC-8027-4F93-A0B0-F3E1911CC256}"/>
    <cellStyle name="Currency 12 3 3 4" xfId="36232" xr:uid="{67CB5671-2E68-4035-8F12-2C50D67A1507}"/>
    <cellStyle name="Currency 12 3 4" xfId="9413" xr:uid="{8CA73984-33A3-458D-8F1B-A8085AFB37D7}"/>
    <cellStyle name="Currency 12 3 4 2" xfId="24824" xr:uid="{E7646560-AA18-4B4C-BADA-6DC2D335B2D9}"/>
    <cellStyle name="Currency 12 3 4 2 2" xfId="55648" xr:uid="{7EB138BE-5E6C-4BC4-96EF-D57A6DF2518C}"/>
    <cellStyle name="Currency 12 3 4 3" xfId="40238" xr:uid="{0B5990C3-C0A0-4010-BFA1-FA5152B8F43C}"/>
    <cellStyle name="Currency 12 3 5" xfId="17015" xr:uid="{4A550A1E-0D0C-4A27-980B-BD92FAF68E68}"/>
    <cellStyle name="Currency 12 3 5 2" xfId="47839" xr:uid="{6E5ED239-6486-4EA3-8642-669CBD153093}"/>
    <cellStyle name="Currency 12 3 6" xfId="32429" xr:uid="{19FE7771-EFBF-4786-BD0E-C187C0797D28}"/>
    <cellStyle name="Currency 12 4" xfId="2235" xr:uid="{E615A206-4D19-4468-BB53-4435AF85E322}"/>
    <cellStyle name="Currency 12 4 2" xfId="6038" xr:uid="{50A7F496-357F-4DF0-A801-783F69B91EB7}"/>
    <cellStyle name="Currency 12 4 2 2" xfId="13849" xr:uid="{78C26B0F-60B1-4540-BB58-9D7B9C7A040A}"/>
    <cellStyle name="Currency 12 4 2 2 2" xfId="29260" xr:uid="{476AA829-B58D-4D9F-9473-3B3AD359FB88}"/>
    <cellStyle name="Currency 12 4 2 2 2 2" xfId="60084" xr:uid="{7F7C57E4-5785-4C95-B57C-2D94300E0F7D}"/>
    <cellStyle name="Currency 12 4 2 2 3" xfId="44674" xr:uid="{144A25ED-0409-43DB-A8DB-2ACC8628514F}"/>
    <cellStyle name="Currency 12 4 2 3" xfId="21451" xr:uid="{B3CE6B13-F9B6-4813-A9B9-E91738954E41}"/>
    <cellStyle name="Currency 12 4 2 3 2" xfId="52275" xr:uid="{4783A667-9733-496A-BD61-E06169AFA50E}"/>
    <cellStyle name="Currency 12 4 2 4" xfId="36865" xr:uid="{E1457B77-B23D-418A-BC95-8C5D36D9798B}"/>
    <cellStyle name="Currency 12 4 3" xfId="10046" xr:uid="{3A61DBD9-FB5F-4D76-82C7-4AC2FC2E19AD}"/>
    <cellStyle name="Currency 12 4 3 2" xfId="25457" xr:uid="{38C1305E-026E-43E9-82CA-D3C30B30620E}"/>
    <cellStyle name="Currency 12 4 3 2 2" xfId="56281" xr:uid="{16A602D2-281F-4A79-91C1-697AFFD11003}"/>
    <cellStyle name="Currency 12 4 3 3" xfId="40871" xr:uid="{851CE776-F06A-46BF-B706-96D00B822FE5}"/>
    <cellStyle name="Currency 12 4 4" xfId="17648" xr:uid="{EB30EF9A-43C8-48AA-AA9A-19FA893A347F}"/>
    <cellStyle name="Currency 12 4 4 2" xfId="48472" xr:uid="{1A86D29F-9AF0-48E2-9F94-6C8819E82354}"/>
    <cellStyle name="Currency 12 4 5" xfId="33062" xr:uid="{84408069-79EE-4FA5-ACD1-2022AD1E794C}"/>
    <cellStyle name="Currency 12 5" xfId="4139" xr:uid="{902A48DA-CC46-4F25-AF6D-BD33EAF488F9}"/>
    <cellStyle name="Currency 12 5 2" xfId="11950" xr:uid="{C04A7B35-7767-483D-9EA8-0D4C6F34F4D4}"/>
    <cellStyle name="Currency 12 5 2 2" xfId="27361" xr:uid="{2D72C724-3965-4AAC-9217-21E9A4BC43D6}"/>
    <cellStyle name="Currency 12 5 2 2 2" xfId="58185" xr:uid="{C41A510E-C10C-4D2C-923C-B8E79E137F3C}"/>
    <cellStyle name="Currency 12 5 2 3" xfId="42775" xr:uid="{CF24FA74-F720-49B0-B764-C9BE7D9942B6}"/>
    <cellStyle name="Currency 12 5 3" xfId="19552" xr:uid="{504DCCE4-5A73-4FB7-B279-7FF6B496E0A7}"/>
    <cellStyle name="Currency 12 5 3 2" xfId="50376" xr:uid="{F91E8EB2-5AB1-44EC-95F9-0ED70ED117A1}"/>
    <cellStyle name="Currency 12 5 4" xfId="34966" xr:uid="{33349AF8-BD03-44C2-848F-EFE88A639DED}"/>
    <cellStyle name="Currency 12 6" xfId="8147" xr:uid="{90999083-2AA0-48DB-ADB9-7E32BE9E2C30}"/>
    <cellStyle name="Currency 12 6 2" xfId="23558" xr:uid="{6354048B-5867-4C6B-9AD6-D831726BA53E}"/>
    <cellStyle name="Currency 12 6 2 2" xfId="54382" xr:uid="{CE233E02-B8B6-43D9-B77D-D360DEE319F2}"/>
    <cellStyle name="Currency 12 6 3" xfId="38972" xr:uid="{9ECE09C4-E618-499A-82D9-137EB3290F32}"/>
    <cellStyle name="Currency 12 7" xfId="15749" xr:uid="{237017DD-2AC8-4889-8D62-2191CF5560CB}"/>
    <cellStyle name="Currency 12 7 2" xfId="46573" xr:uid="{C8E5EB8C-5B46-414B-8F19-A927AF9868B2}"/>
    <cellStyle name="Currency 12 8" xfId="31163" xr:uid="{4903F6E0-598F-402D-BE54-68B340032C26}"/>
    <cellStyle name="Currency 13" xfId="759" xr:uid="{1183C5CB-9B84-4297-A3F1-A96C4D512E90}"/>
    <cellStyle name="Currency 13 2" xfId="2658" xr:uid="{873F9AAE-FD76-4666-9FD4-EA959993F2E2}"/>
    <cellStyle name="Currency 13 2 2" xfId="6461" xr:uid="{ABC48BC7-1753-42A8-B706-7B82E30DA6A4}"/>
    <cellStyle name="Currency 13 2 2 2" xfId="14272" xr:uid="{A9A142DC-B2DC-4096-A845-15D022A40961}"/>
    <cellStyle name="Currency 13 2 2 2 2" xfId="29683" xr:uid="{4691F339-DB9E-46DC-94A5-E7F38E7D15D4}"/>
    <cellStyle name="Currency 13 2 2 2 2 2" xfId="60507" xr:uid="{E91DD65B-6E37-4DC4-A364-376E83F764A6}"/>
    <cellStyle name="Currency 13 2 2 2 3" xfId="45097" xr:uid="{0A6EC1AF-7B0E-45CE-B5A6-39E2BA37EF7B}"/>
    <cellStyle name="Currency 13 2 2 3" xfId="21874" xr:uid="{58173614-3565-4A2C-8E3F-6A1127D3E701}"/>
    <cellStyle name="Currency 13 2 2 3 2" xfId="52698" xr:uid="{5072D72D-BEDF-4098-9D96-D22871C1DC0F}"/>
    <cellStyle name="Currency 13 2 2 4" xfId="37288" xr:uid="{295B0174-32A8-44AF-A1E8-65AA0F9065F3}"/>
    <cellStyle name="Currency 13 2 3" xfId="10469" xr:uid="{08E55701-DF0D-48EB-BEC9-7BBF4E171934}"/>
    <cellStyle name="Currency 13 2 3 2" xfId="25880" xr:uid="{99A8DCF4-7E35-4C5C-B358-0D8E44EC7F4C}"/>
    <cellStyle name="Currency 13 2 3 2 2" xfId="56704" xr:uid="{4178032E-8A25-4E79-A559-56FDDBAA7995}"/>
    <cellStyle name="Currency 13 2 3 3" xfId="41294" xr:uid="{A05B1C70-EF45-4A63-8095-B6CB9E9FF2B3}"/>
    <cellStyle name="Currency 13 2 4" xfId="18071" xr:uid="{004349CD-8A40-4E51-BAE5-E900160966A8}"/>
    <cellStyle name="Currency 13 2 4 2" xfId="48895" xr:uid="{31F65E27-67DF-4806-AA50-8CD729EC1FD1}"/>
    <cellStyle name="Currency 13 2 5" xfId="33485" xr:uid="{652957FF-E54B-4162-BC6B-41332923817E}"/>
    <cellStyle name="Currency 13 3" xfId="4562" xr:uid="{30B7373E-C3EE-4849-A313-E2A0D4446B04}"/>
    <cellStyle name="Currency 13 3 2" xfId="12373" xr:uid="{15E785BE-FAAB-4931-AA28-161BE2441FFF}"/>
    <cellStyle name="Currency 13 3 2 2" xfId="27784" xr:uid="{A60CFEFA-8F23-4889-A8FF-13C3D024CA55}"/>
    <cellStyle name="Currency 13 3 2 2 2" xfId="58608" xr:uid="{B199D71A-BAC3-4CCC-94B5-5374E69AD414}"/>
    <cellStyle name="Currency 13 3 2 3" xfId="43198" xr:uid="{4429299F-4B03-4F62-8F3D-E6F7FF4B919A}"/>
    <cellStyle name="Currency 13 3 3" xfId="19975" xr:uid="{9D556EFB-F46A-4C13-938F-4A9DC397ABD3}"/>
    <cellStyle name="Currency 13 3 3 2" xfId="50799" xr:uid="{AF485DB5-5F3F-4DE2-955B-92769AD3F21C}"/>
    <cellStyle name="Currency 13 3 4" xfId="35389" xr:uid="{2C0A1661-AE0F-4F76-9081-EBDC4FA14286}"/>
    <cellStyle name="Currency 13 4" xfId="8570" xr:uid="{B31C32ED-8BCE-4F2D-A693-490652999ED2}"/>
    <cellStyle name="Currency 13 4 2" xfId="23981" xr:uid="{41BD09E7-D579-48D6-8C3F-2917B0289416}"/>
    <cellStyle name="Currency 13 4 2 2" xfId="54805" xr:uid="{DD77F98D-F23F-47F4-AB48-317ECD5CBC88}"/>
    <cellStyle name="Currency 13 4 3" xfId="39395" xr:uid="{AA65BCC7-3553-415A-B52A-5502B84D4A22}"/>
    <cellStyle name="Currency 13 5" xfId="16172" xr:uid="{6B6BB138-6E04-42B0-9DEA-79D9784A603F}"/>
    <cellStyle name="Currency 13 5 2" xfId="46996" xr:uid="{8C0BDD36-61E4-4122-AE96-7482FB3F6268}"/>
    <cellStyle name="Currency 13 6" xfId="31586" xr:uid="{B9D45E36-0B51-4479-8616-F0DF6C551D73}"/>
    <cellStyle name="Currency 14" xfId="1392" xr:uid="{7481499D-E068-462D-B2B2-E2D6DBF89228}"/>
    <cellStyle name="Currency 14 2" xfId="3291" xr:uid="{7B5DBF84-5B31-4234-9214-4172083079A1}"/>
    <cellStyle name="Currency 14 2 2" xfId="7094" xr:uid="{6137A887-24FF-4D18-962F-AE3195F84453}"/>
    <cellStyle name="Currency 14 2 2 2" xfId="14905" xr:uid="{C1A2ACCD-3E88-4F35-B39B-B9F31E64A7B6}"/>
    <cellStyle name="Currency 14 2 2 2 2" xfId="30316" xr:uid="{27D534F7-DE62-4064-9AEA-85907BB30A8C}"/>
    <cellStyle name="Currency 14 2 2 2 2 2" xfId="61140" xr:uid="{78A2274C-472E-4D15-B70D-AB938B8E6F93}"/>
    <cellStyle name="Currency 14 2 2 2 3" xfId="45730" xr:uid="{497A7E90-ECBF-4B02-8A73-3D3190465C72}"/>
    <cellStyle name="Currency 14 2 2 3" xfId="22507" xr:uid="{1D09180E-A53B-459D-92E9-4B232190784E}"/>
    <cellStyle name="Currency 14 2 2 3 2" xfId="53331" xr:uid="{29FBE42F-CBF4-4DFE-9FF7-6BE94CBF0D3D}"/>
    <cellStyle name="Currency 14 2 2 4" xfId="37921" xr:uid="{59D1CF33-FC20-47A0-BA94-0F2390918DE0}"/>
    <cellStyle name="Currency 14 2 3" xfId="11102" xr:uid="{6718553E-D26C-4FC2-B69D-019896C64B75}"/>
    <cellStyle name="Currency 14 2 3 2" xfId="26513" xr:uid="{9B8E3150-B9D5-4A7D-AD19-C7834B8423AA}"/>
    <cellStyle name="Currency 14 2 3 2 2" xfId="57337" xr:uid="{849A1EBD-F86B-4C73-9B72-7943143711BD}"/>
    <cellStyle name="Currency 14 2 3 3" xfId="41927" xr:uid="{53B2DEE3-2FC1-41A8-8131-FABC425D9787}"/>
    <cellStyle name="Currency 14 2 4" xfId="18704" xr:uid="{F26BC36F-F30F-420A-A77B-3ED241F19F49}"/>
    <cellStyle name="Currency 14 2 4 2" xfId="49528" xr:uid="{68BB983A-DAB9-4115-BB84-FB93D766BE07}"/>
    <cellStyle name="Currency 14 2 5" xfId="34118" xr:uid="{330FC18F-DBF6-4FFB-9C94-74DDA6A4164E}"/>
    <cellStyle name="Currency 14 3" xfId="5195" xr:uid="{63D620B5-E9E9-483F-8343-F2830A4884A6}"/>
    <cellStyle name="Currency 14 3 2" xfId="13006" xr:uid="{E58018AE-3004-481C-B61D-115C45C9202F}"/>
    <cellStyle name="Currency 14 3 2 2" xfId="28417" xr:uid="{EDABA551-7C6A-4429-AB16-27B02CB4CB4F}"/>
    <cellStyle name="Currency 14 3 2 2 2" xfId="59241" xr:uid="{4A4BC9A7-7E13-4D8C-9CE4-A88473424FC7}"/>
    <cellStyle name="Currency 14 3 2 3" xfId="43831" xr:uid="{370E0DD0-43E6-49E7-8B95-9D57841900AF}"/>
    <cellStyle name="Currency 14 3 3" xfId="20608" xr:uid="{B78A02D3-2B6B-4577-9C73-9324E7F11E08}"/>
    <cellStyle name="Currency 14 3 3 2" xfId="51432" xr:uid="{B3EBA797-7C46-415B-8A56-C99BA89E23B8}"/>
    <cellStyle name="Currency 14 3 4" xfId="36022" xr:uid="{251ACE4E-313A-4064-91B7-2F5D266BB347}"/>
    <cellStyle name="Currency 14 4" xfId="9203" xr:uid="{49712189-9C20-42B6-BA98-58EFD541D7D7}"/>
    <cellStyle name="Currency 14 4 2" xfId="24614" xr:uid="{8D6A9F04-5A3F-4705-BEE8-9D4562FC89F0}"/>
    <cellStyle name="Currency 14 4 2 2" xfId="55438" xr:uid="{3D4776A5-063F-48D1-83DC-8CCF8181E4AC}"/>
    <cellStyle name="Currency 14 4 3" xfId="40028" xr:uid="{52E9C315-83D9-4352-8665-DB8842899A1B}"/>
    <cellStyle name="Currency 14 5" xfId="16805" xr:uid="{C0BECCD0-AB7A-4372-BEB5-EFCB812BB0D9}"/>
    <cellStyle name="Currency 14 5 2" xfId="47629" xr:uid="{E754796E-C22E-4DB6-83CC-95A478155A40}"/>
    <cellStyle name="Currency 14 6" xfId="32219" xr:uid="{E2926CC3-6C80-45B8-B357-5AC6E5C44DBE}"/>
    <cellStyle name="Currency 15" xfId="2025" xr:uid="{13BEE216-AA52-4E60-8386-FC66CEDD5C6E}"/>
    <cellStyle name="Currency 15 2" xfId="5828" xr:uid="{3931BC23-B464-4866-A38E-F54F1D080187}"/>
    <cellStyle name="Currency 15 2 2" xfId="13639" xr:uid="{3876BEAB-C4CC-46E9-BA3F-4E28B27C6B90}"/>
    <cellStyle name="Currency 15 2 2 2" xfId="29050" xr:uid="{CB6FE3C2-33AB-4F9C-B2BF-FAE06F29F7CB}"/>
    <cellStyle name="Currency 15 2 2 2 2" xfId="59874" xr:uid="{4100DB6A-60D1-46EC-A54A-87A202AC5277}"/>
    <cellStyle name="Currency 15 2 2 3" xfId="44464" xr:uid="{1223CA13-2242-460F-B3A4-8ACD8048D0AE}"/>
    <cellStyle name="Currency 15 2 3" xfId="21241" xr:uid="{D9B70904-5425-44CB-A88C-7BCC56DE5707}"/>
    <cellStyle name="Currency 15 2 3 2" xfId="52065" xr:uid="{EAA0C46F-EC4B-4730-9E9F-E4FF14843222}"/>
    <cellStyle name="Currency 15 2 4" xfId="36655" xr:uid="{108978FC-BA13-46E8-B530-3136383B3083}"/>
    <cellStyle name="Currency 15 3" xfId="9836" xr:uid="{08024A34-3497-48AB-A854-525DE59C8567}"/>
    <cellStyle name="Currency 15 3 2" xfId="25247" xr:uid="{118A749E-776B-441F-B19E-3DAA72E1F0F9}"/>
    <cellStyle name="Currency 15 3 2 2" xfId="56071" xr:uid="{C6E54393-8EA5-4A38-8F92-C3FBB4546AD0}"/>
    <cellStyle name="Currency 15 3 3" xfId="40661" xr:uid="{C7F3BA1A-01CC-4A9A-A75D-4FFE75F501D9}"/>
    <cellStyle name="Currency 15 4" xfId="17438" xr:uid="{437604EA-E54C-40D2-A6CD-4A7B1FA7511A}"/>
    <cellStyle name="Currency 15 4 2" xfId="48262" xr:uid="{14B3C948-DD4F-41AC-B4C7-F9B2F1316EF9}"/>
    <cellStyle name="Currency 15 5" xfId="32852" xr:uid="{FFDC9DB8-FD7E-48A5-A662-8398E34C86B6}"/>
    <cellStyle name="Currency 16" xfId="3928" xr:uid="{4441EB48-C3DF-46EC-9F9B-09AEC1454B4A}"/>
    <cellStyle name="Currency 16 2" xfId="11739" xr:uid="{F9F89A85-E1E6-4919-8B20-964B1503786F}"/>
    <cellStyle name="Currency 16 2 2" xfId="27150" xr:uid="{E581A874-8BE3-4853-935B-29A85DB2A0DA}"/>
    <cellStyle name="Currency 16 2 2 2" xfId="57974" xr:uid="{9EEEED77-024B-49B7-AF54-56525BA6080D}"/>
    <cellStyle name="Currency 16 2 3" xfId="42564" xr:uid="{0E70FBD0-395B-4EB6-B095-D47FA697F4F0}"/>
    <cellStyle name="Currency 16 3" xfId="19341" xr:uid="{230582BA-5A24-4022-A9E3-348CB7444D52}"/>
    <cellStyle name="Currency 16 3 2" xfId="50165" xr:uid="{669146E4-655D-4501-AEAA-05AF7A321F6F}"/>
    <cellStyle name="Currency 16 4" xfId="34755" xr:uid="{7878F1AC-9C64-4216-BD62-E546C0A1D55C}"/>
    <cellStyle name="Currency 17" xfId="7937" xr:uid="{A7147294-A19F-4769-9FF9-9192199DBF40}"/>
    <cellStyle name="Currency 17 2" xfId="23348" xr:uid="{6F8BF036-79A0-44C6-9B42-31D5F87E0FBA}"/>
    <cellStyle name="Currency 17 2 2" xfId="54172" xr:uid="{93806730-DFA0-4657-8049-4F0CDE3A076B}"/>
    <cellStyle name="Currency 17 3" xfId="38762" xr:uid="{279B2992-ECB1-4414-836C-65E40B176262}"/>
    <cellStyle name="Currency 18" xfId="15539" xr:uid="{25784CDB-09A0-41FE-8321-7F1397BF181E}"/>
    <cellStyle name="Currency 18 2" xfId="46363" xr:uid="{F9F59EA1-B485-42FA-A168-B0732E53BFFC}"/>
    <cellStyle name="Currency 19" xfId="30953" xr:uid="{CF2797BE-6497-46D4-86A6-336DC834EDBA}"/>
    <cellStyle name="Currency 2" xfId="70" xr:uid="{B06942EB-E428-477D-99CE-8DF11A413F6F}"/>
    <cellStyle name="Currency 2 10" xfId="340" xr:uid="{602A6BF8-3518-4384-A1D2-705AF43FE831}"/>
    <cellStyle name="Currency 2 10 2" xfId="973" xr:uid="{0C2CD870-62AA-441E-A6EF-45F1CFFFE432}"/>
    <cellStyle name="Currency 2 10 2 2" xfId="2872" xr:uid="{BD4CEAD7-4902-4D53-9F4F-2DC62D90B839}"/>
    <cellStyle name="Currency 2 10 2 2 2" xfId="6675" xr:uid="{1552E1E4-C6EC-4704-99FA-3497C5D7DDD3}"/>
    <cellStyle name="Currency 2 10 2 2 2 2" xfId="14486" xr:uid="{1B16C988-53E1-4A69-9371-89410D65CBD0}"/>
    <cellStyle name="Currency 2 10 2 2 2 2 2" xfId="29897" xr:uid="{A9DCB7AE-DB47-4B75-A76D-5513D050FBC9}"/>
    <cellStyle name="Currency 2 10 2 2 2 2 2 2" xfId="60721" xr:uid="{044B9EB3-F765-4D30-AEAD-60D6C570842C}"/>
    <cellStyle name="Currency 2 10 2 2 2 2 3" xfId="45311" xr:uid="{BCF1850B-7683-4E91-9745-BAD07E48D8F3}"/>
    <cellStyle name="Currency 2 10 2 2 2 3" xfId="22088" xr:uid="{1E084A12-3491-4FAE-9216-70F8098E9026}"/>
    <cellStyle name="Currency 2 10 2 2 2 3 2" xfId="52912" xr:uid="{A6E8D42E-EB2A-4593-863C-B42326F93BA1}"/>
    <cellStyle name="Currency 2 10 2 2 2 4" xfId="37502" xr:uid="{FCC70E25-CA06-41A0-89B6-A3F3C19719CD}"/>
    <cellStyle name="Currency 2 10 2 2 3" xfId="10683" xr:uid="{EBE17385-AD8B-4FCF-AB3A-2D2C772B2D22}"/>
    <cellStyle name="Currency 2 10 2 2 3 2" xfId="26094" xr:uid="{278C65BC-96CA-484B-9C9C-B640F1C7A568}"/>
    <cellStyle name="Currency 2 10 2 2 3 2 2" xfId="56918" xr:uid="{34BC0359-0F95-461B-B6E2-99ABC6C48DC6}"/>
    <cellStyle name="Currency 2 10 2 2 3 3" xfId="41508" xr:uid="{4F74C5FE-F70B-4057-ADFF-7FBED324A99F}"/>
    <cellStyle name="Currency 2 10 2 2 4" xfId="18285" xr:uid="{FDCFADAE-6663-4588-A829-0C8BFD91ABD6}"/>
    <cellStyle name="Currency 2 10 2 2 4 2" xfId="49109" xr:uid="{ECD67202-1CAC-4E33-A585-164A9D3B32AB}"/>
    <cellStyle name="Currency 2 10 2 2 5" xfId="33699" xr:uid="{F82ED3ED-F818-4973-BA6E-4E2A5BC8D658}"/>
    <cellStyle name="Currency 2 10 2 3" xfId="4776" xr:uid="{EFB07DDF-A908-4BEA-937A-A5693DA5B1E0}"/>
    <cellStyle name="Currency 2 10 2 3 2" xfId="12587" xr:uid="{DDE89E2A-0140-4CDC-AAEF-73EB57567580}"/>
    <cellStyle name="Currency 2 10 2 3 2 2" xfId="27998" xr:uid="{0ADC295A-3E3F-471C-BB89-82B8CC004286}"/>
    <cellStyle name="Currency 2 10 2 3 2 2 2" xfId="58822" xr:uid="{1D1A91ED-5832-4216-8EC5-CD8C26A68C87}"/>
    <cellStyle name="Currency 2 10 2 3 2 3" xfId="43412" xr:uid="{777A0E34-1971-48D7-873A-7D3FB59C927A}"/>
    <cellStyle name="Currency 2 10 2 3 3" xfId="20189" xr:uid="{E8A57302-59E9-4E47-AD3C-A66C72AFE499}"/>
    <cellStyle name="Currency 2 10 2 3 3 2" xfId="51013" xr:uid="{D256460A-869C-46E9-BB9E-6A22FBE3253E}"/>
    <cellStyle name="Currency 2 10 2 3 4" xfId="35603" xr:uid="{73147BEE-7D58-4518-AA0F-263000BD13AE}"/>
    <cellStyle name="Currency 2 10 2 4" xfId="8784" xr:uid="{5A09A66A-CEFA-4A84-9507-08A1BDC073E4}"/>
    <cellStyle name="Currency 2 10 2 4 2" xfId="24195" xr:uid="{A634F7EE-F041-4398-975F-140A28F6B07F}"/>
    <cellStyle name="Currency 2 10 2 4 2 2" xfId="55019" xr:uid="{2559ECB2-3835-4F85-9C3B-9BD07BC3D251}"/>
    <cellStyle name="Currency 2 10 2 4 3" xfId="39609" xr:uid="{12ECD21A-5DC9-4B0C-829C-DE1EAFEA92CD}"/>
    <cellStyle name="Currency 2 10 2 5" xfId="16386" xr:uid="{028B7278-176A-4F71-BDF2-BF2683269130}"/>
    <cellStyle name="Currency 2 10 2 5 2" xfId="47210" xr:uid="{B084E2E6-0DA1-4B7C-AC0D-A17B85762F2D}"/>
    <cellStyle name="Currency 2 10 2 6" xfId="31800" xr:uid="{18210D27-F2BB-489F-AE57-BE43F9EAD4C4}"/>
    <cellStyle name="Currency 2 10 3" xfId="1606" xr:uid="{42E83F04-D51C-485C-BAD3-57404DD60073}"/>
    <cellStyle name="Currency 2 10 3 2" xfId="3505" xr:uid="{4EBC589E-E5E1-44E2-9ECD-2F8EDC7ADE6A}"/>
    <cellStyle name="Currency 2 10 3 2 2" xfId="7308" xr:uid="{19BB36AC-35B9-4C22-8395-8FE846BC8F07}"/>
    <cellStyle name="Currency 2 10 3 2 2 2" xfId="15119" xr:uid="{8BD6BA5E-F4C3-436C-A4B3-50BD40EE43D5}"/>
    <cellStyle name="Currency 2 10 3 2 2 2 2" xfId="30530" xr:uid="{70F118CC-3763-4C4D-BDC1-E7236890B5B7}"/>
    <cellStyle name="Currency 2 10 3 2 2 2 2 2" xfId="61354" xr:uid="{29F0FD93-7E86-44C6-BA71-9C089F48A9BF}"/>
    <cellStyle name="Currency 2 10 3 2 2 2 3" xfId="45944" xr:uid="{F3849DC1-7EC3-478C-B696-9CE3F70D8EE5}"/>
    <cellStyle name="Currency 2 10 3 2 2 3" xfId="22721" xr:uid="{F51707BF-E5A4-4057-A9A6-5E7A31E7BF61}"/>
    <cellStyle name="Currency 2 10 3 2 2 3 2" xfId="53545" xr:uid="{A084C374-D20F-4B50-A0C8-7D62E91A7B41}"/>
    <cellStyle name="Currency 2 10 3 2 2 4" xfId="38135" xr:uid="{F0D463B9-89F9-472A-8439-D316CAF10362}"/>
    <cellStyle name="Currency 2 10 3 2 3" xfId="11316" xr:uid="{84680914-9ADE-4961-BEB8-FF387808217A}"/>
    <cellStyle name="Currency 2 10 3 2 3 2" xfId="26727" xr:uid="{8EEA1070-9D84-4F8A-9721-8870ED8F8D81}"/>
    <cellStyle name="Currency 2 10 3 2 3 2 2" xfId="57551" xr:uid="{5BD7F08C-6DCC-4167-A030-4ADB980C510C}"/>
    <cellStyle name="Currency 2 10 3 2 3 3" xfId="42141" xr:uid="{77D9008B-586E-419B-AEF5-8CC46D93D54D}"/>
    <cellStyle name="Currency 2 10 3 2 4" xfId="18918" xr:uid="{B10DC5C3-5291-46E6-A8D4-214F03CB8425}"/>
    <cellStyle name="Currency 2 10 3 2 4 2" xfId="49742" xr:uid="{55ADDDBD-1CBD-45C6-974D-93529863B208}"/>
    <cellStyle name="Currency 2 10 3 2 5" xfId="34332" xr:uid="{C3A56DE1-B02D-4A73-9612-1570F69CD216}"/>
    <cellStyle name="Currency 2 10 3 3" xfId="5409" xr:uid="{58D4AC19-2E7C-4E8F-AA15-E270559F6F1C}"/>
    <cellStyle name="Currency 2 10 3 3 2" xfId="13220" xr:uid="{420F8AF8-3573-413E-A1A0-57FAF87CB553}"/>
    <cellStyle name="Currency 2 10 3 3 2 2" xfId="28631" xr:uid="{94ABD86D-33DC-4245-BB15-F83976B12B52}"/>
    <cellStyle name="Currency 2 10 3 3 2 2 2" xfId="59455" xr:uid="{ED0E4895-9200-46B2-8761-4712D2F0DA7D}"/>
    <cellStyle name="Currency 2 10 3 3 2 3" xfId="44045" xr:uid="{43AACF6D-1A8B-45F8-9E21-785D7877941E}"/>
    <cellStyle name="Currency 2 10 3 3 3" xfId="20822" xr:uid="{8E4C4330-F781-4575-83F3-6F92FF2494F4}"/>
    <cellStyle name="Currency 2 10 3 3 3 2" xfId="51646" xr:uid="{18915FE8-D8DA-4ACD-A17B-3E5E6A0A27C7}"/>
    <cellStyle name="Currency 2 10 3 3 4" xfId="36236" xr:uid="{64426F12-7AF8-4D0A-9849-C0FB803A24FE}"/>
    <cellStyle name="Currency 2 10 3 4" xfId="9417" xr:uid="{A730BEED-2FB1-45B6-A694-D212CEBC2273}"/>
    <cellStyle name="Currency 2 10 3 4 2" xfId="24828" xr:uid="{780D5511-50E1-4D0E-AAAD-4CEC871F049F}"/>
    <cellStyle name="Currency 2 10 3 4 2 2" xfId="55652" xr:uid="{9C7E61A7-C058-4A5B-8859-FD8B4AE951D8}"/>
    <cellStyle name="Currency 2 10 3 4 3" xfId="40242" xr:uid="{09F47A2A-B192-4004-9F9B-5D7C9ADABC32}"/>
    <cellStyle name="Currency 2 10 3 5" xfId="17019" xr:uid="{BB3B65AE-E3E4-4597-A002-09C2C1B00F35}"/>
    <cellStyle name="Currency 2 10 3 5 2" xfId="47843" xr:uid="{9FF6C74F-8758-44BC-8E5F-C3C6DD2DCED0}"/>
    <cellStyle name="Currency 2 10 3 6" xfId="32433" xr:uid="{8D7383B7-BE48-4DD8-8D82-F31271C3698A}"/>
    <cellStyle name="Currency 2 10 4" xfId="2239" xr:uid="{33F9CB12-60C0-4C36-A3C3-993E4C374749}"/>
    <cellStyle name="Currency 2 10 4 2" xfId="6042" xr:uid="{65DC1D8E-3EB1-4F80-B721-44261BE25178}"/>
    <cellStyle name="Currency 2 10 4 2 2" xfId="13853" xr:uid="{6EA7DD7E-C3F5-4EE0-BE5C-8E2870EE72D1}"/>
    <cellStyle name="Currency 2 10 4 2 2 2" xfId="29264" xr:uid="{F0C77323-EE84-432B-A8F3-C5B7D8D34C5B}"/>
    <cellStyle name="Currency 2 10 4 2 2 2 2" xfId="60088" xr:uid="{EE6EFBE9-41DC-4493-9BD8-C06CCDD97F7F}"/>
    <cellStyle name="Currency 2 10 4 2 2 3" xfId="44678" xr:uid="{F86AD446-CAAF-40C9-8E3C-BE63C24FDA71}"/>
    <cellStyle name="Currency 2 10 4 2 3" xfId="21455" xr:uid="{D7E05F4E-9820-4F46-8AF9-9DF0FC04ED0E}"/>
    <cellStyle name="Currency 2 10 4 2 3 2" xfId="52279" xr:uid="{415C3948-2A73-4E33-8DAA-A3D2C343BCCB}"/>
    <cellStyle name="Currency 2 10 4 2 4" xfId="36869" xr:uid="{D99CFE59-7269-44F4-9307-B53AEC897797}"/>
    <cellStyle name="Currency 2 10 4 3" xfId="10050" xr:uid="{F60B5CEC-79C4-4DA7-891C-0D821CC30BD1}"/>
    <cellStyle name="Currency 2 10 4 3 2" xfId="25461" xr:uid="{00724973-A5C8-41C4-8CBC-E4D4636F5150}"/>
    <cellStyle name="Currency 2 10 4 3 2 2" xfId="56285" xr:uid="{65AC7624-665F-45CC-ADBB-CD1815B4038C}"/>
    <cellStyle name="Currency 2 10 4 3 3" xfId="40875" xr:uid="{442CB796-5759-403C-9206-BB2CE371B313}"/>
    <cellStyle name="Currency 2 10 4 4" xfId="17652" xr:uid="{D0EB10E2-4005-4B3E-9F22-3405C9EF7DA5}"/>
    <cellStyle name="Currency 2 10 4 4 2" xfId="48476" xr:uid="{BAE6B706-A511-4D16-A776-552C25F69C97}"/>
    <cellStyle name="Currency 2 10 4 5" xfId="33066" xr:uid="{157DBA06-AC88-494B-89F7-CB60EBF3C925}"/>
    <cellStyle name="Currency 2 10 5" xfId="4143" xr:uid="{4C349B96-8523-4D5D-ACE1-9E1106F173E9}"/>
    <cellStyle name="Currency 2 10 5 2" xfId="11954" xr:uid="{014F68C9-B137-4B01-8139-D1A9ACCE350D}"/>
    <cellStyle name="Currency 2 10 5 2 2" xfId="27365" xr:uid="{A1ED878A-F5EE-4323-AF74-F72A50C1C8B7}"/>
    <cellStyle name="Currency 2 10 5 2 2 2" xfId="58189" xr:uid="{C16FE8D1-1410-4F45-9EC7-96F8117F5AB2}"/>
    <cellStyle name="Currency 2 10 5 2 3" xfId="42779" xr:uid="{A5026385-56CD-4FED-AB7B-7DDA6DE5AB34}"/>
    <cellStyle name="Currency 2 10 5 3" xfId="19556" xr:uid="{1DF14E10-6106-4679-A70D-03C9C0D9B1E3}"/>
    <cellStyle name="Currency 2 10 5 3 2" xfId="50380" xr:uid="{E313920D-7F2E-4351-94F7-2700E15F2A87}"/>
    <cellStyle name="Currency 2 10 5 4" xfId="34970" xr:uid="{D30285F2-281D-4B3B-82B7-CFB295C87D68}"/>
    <cellStyle name="Currency 2 10 6" xfId="8151" xr:uid="{2EAFFC0D-D18C-47C6-89F0-E6E3D7502844}"/>
    <cellStyle name="Currency 2 10 6 2" xfId="23562" xr:uid="{DD07B0AD-04C0-41E6-A367-0717A6414A14}"/>
    <cellStyle name="Currency 2 10 6 2 2" xfId="54386" xr:uid="{32F609B7-EE47-4052-B1CC-00AEDE8BFAFA}"/>
    <cellStyle name="Currency 2 10 6 3" xfId="38976" xr:uid="{30B43B35-6D2A-4E3D-9580-62CF32B0E872}"/>
    <cellStyle name="Currency 2 10 7" xfId="15753" xr:uid="{0F6779B2-90B5-4393-B8D1-BB3DC7E37496}"/>
    <cellStyle name="Currency 2 10 7 2" xfId="46577" xr:uid="{F68C2868-71D9-4AE9-B33C-43799C7FF08D}"/>
    <cellStyle name="Currency 2 10 8" xfId="31167" xr:uid="{A92BCC10-FC9A-4A9C-BA4D-C28EA309E9C8}"/>
    <cellStyle name="Currency 2 11" xfId="760" xr:uid="{7BD6C277-1483-492F-A963-C7AF5BA2CC53}"/>
    <cellStyle name="Currency 2 11 2" xfId="2659" xr:uid="{3F6F3A4D-E864-43DA-88C3-65FAC6925FFB}"/>
    <cellStyle name="Currency 2 11 2 2" xfId="6462" xr:uid="{DA0C8572-8C08-4989-8E54-97B1A3329A9A}"/>
    <cellStyle name="Currency 2 11 2 2 2" xfId="14273" xr:uid="{78CF7A1E-ABC0-45B8-8746-559BF551DED8}"/>
    <cellStyle name="Currency 2 11 2 2 2 2" xfId="29684" xr:uid="{D92792BC-7A32-470D-B94D-ADB8A6E47005}"/>
    <cellStyle name="Currency 2 11 2 2 2 2 2" xfId="60508" xr:uid="{ED23C5E5-D673-498B-912F-F0F23771AF91}"/>
    <cellStyle name="Currency 2 11 2 2 2 3" xfId="45098" xr:uid="{1B3795BC-BA87-45A6-91CC-55D7848531C3}"/>
    <cellStyle name="Currency 2 11 2 2 3" xfId="21875" xr:uid="{8CF81268-31A9-48AA-A429-F47EB32A180F}"/>
    <cellStyle name="Currency 2 11 2 2 3 2" xfId="52699" xr:uid="{790C9A23-4C46-400B-BCDE-E08EEC917AFC}"/>
    <cellStyle name="Currency 2 11 2 2 4" xfId="37289" xr:uid="{BC246D68-8CE9-4EA9-957B-E8AA6836604C}"/>
    <cellStyle name="Currency 2 11 2 3" xfId="10470" xr:uid="{98C0EFEE-404C-4460-A41D-FEDCE640ECA5}"/>
    <cellStyle name="Currency 2 11 2 3 2" xfId="25881" xr:uid="{D1EA13C4-11B3-40A0-917C-A3D1CB21DD5D}"/>
    <cellStyle name="Currency 2 11 2 3 2 2" xfId="56705" xr:uid="{79CDA3E2-6AB8-4DB5-97D6-37800BA0C511}"/>
    <cellStyle name="Currency 2 11 2 3 3" xfId="41295" xr:uid="{50636431-618D-4D5B-AA10-4679D1D5B31C}"/>
    <cellStyle name="Currency 2 11 2 4" xfId="18072" xr:uid="{7C440E0D-B5F7-4702-AC72-84D76C8C77FB}"/>
    <cellStyle name="Currency 2 11 2 4 2" xfId="48896" xr:uid="{69C8CA9A-203B-4D73-B379-ABDF5AE714AC}"/>
    <cellStyle name="Currency 2 11 2 5" xfId="33486" xr:uid="{AA593007-315C-46D1-8091-C49157AF9A96}"/>
    <cellStyle name="Currency 2 11 3" xfId="4563" xr:uid="{07DBC861-946D-4AF5-B5AC-0A15FA4120A5}"/>
    <cellStyle name="Currency 2 11 3 2" xfId="12374" xr:uid="{4DB9B98E-FADB-453F-A2E8-D4CAB742FFB9}"/>
    <cellStyle name="Currency 2 11 3 2 2" xfId="27785" xr:uid="{21420421-94E5-4291-A2B4-CE2FAACE0AA2}"/>
    <cellStyle name="Currency 2 11 3 2 2 2" xfId="58609" xr:uid="{308F2FB3-C846-4563-B721-81771C0E05F2}"/>
    <cellStyle name="Currency 2 11 3 2 3" xfId="43199" xr:uid="{B984C63D-AB34-4892-AF64-A1A28339023A}"/>
    <cellStyle name="Currency 2 11 3 3" xfId="19976" xr:uid="{780CB955-26A1-4A92-83B8-58954479DC25}"/>
    <cellStyle name="Currency 2 11 3 3 2" xfId="50800" xr:uid="{93B5F3B5-F0F0-46C2-9FAB-893037D9C82E}"/>
    <cellStyle name="Currency 2 11 3 4" xfId="35390" xr:uid="{1E5791D9-CE76-4712-9EDF-9D03966C7514}"/>
    <cellStyle name="Currency 2 11 4" xfId="8571" xr:uid="{60E51808-324A-4373-B536-3E6BF195FBAF}"/>
    <cellStyle name="Currency 2 11 4 2" xfId="23982" xr:uid="{EC9E1E59-705E-40BB-9980-34ABB7ECF73E}"/>
    <cellStyle name="Currency 2 11 4 2 2" xfId="54806" xr:uid="{902C3971-B97F-4C3E-96F9-CFDB4191F831}"/>
    <cellStyle name="Currency 2 11 4 3" xfId="39396" xr:uid="{ADEDBB6A-2EF0-44AE-BC79-914A6F76B35F}"/>
    <cellStyle name="Currency 2 11 5" xfId="16173" xr:uid="{D23D08AA-BA1E-4805-A60D-EC9B6894C73E}"/>
    <cellStyle name="Currency 2 11 5 2" xfId="46997" xr:uid="{ABE54EEC-0176-4176-AF19-B59A6001AEF2}"/>
    <cellStyle name="Currency 2 11 6" xfId="31587" xr:uid="{06F6C663-B8F9-4D9F-B28A-AAFE2AFD2293}"/>
    <cellStyle name="Currency 2 12" xfId="1393" xr:uid="{D358A35B-C6BB-4B64-B385-49782D4FA377}"/>
    <cellStyle name="Currency 2 12 2" xfId="3292" xr:uid="{F36457FE-C0DF-4BFD-BF11-211B9D9DE8D7}"/>
    <cellStyle name="Currency 2 12 2 2" xfId="7095" xr:uid="{37F3E7C4-F989-46E7-A18C-127B58213C53}"/>
    <cellStyle name="Currency 2 12 2 2 2" xfId="14906" xr:uid="{E0BFF45D-5A16-4802-8F35-65531F4FF098}"/>
    <cellStyle name="Currency 2 12 2 2 2 2" xfId="30317" xr:uid="{9AD34AFF-55B0-44D8-9B62-5332CD96BEDF}"/>
    <cellStyle name="Currency 2 12 2 2 2 2 2" xfId="61141" xr:uid="{3E47CF45-589B-499A-992A-4453670BD04C}"/>
    <cellStyle name="Currency 2 12 2 2 2 3" xfId="45731" xr:uid="{958AD610-407C-4801-8F03-87CBEAD6BF1D}"/>
    <cellStyle name="Currency 2 12 2 2 3" xfId="22508" xr:uid="{34391521-48A8-4F8E-A2E6-F7BFB940184B}"/>
    <cellStyle name="Currency 2 12 2 2 3 2" xfId="53332" xr:uid="{B266F7EB-317B-4C1E-BE8C-015439329430}"/>
    <cellStyle name="Currency 2 12 2 2 4" xfId="37922" xr:uid="{D4836BD1-42D8-463A-A4A0-20E9043214FE}"/>
    <cellStyle name="Currency 2 12 2 3" xfId="11103" xr:uid="{F4A4CAD7-63B3-4E31-BE95-2794C826E53D}"/>
    <cellStyle name="Currency 2 12 2 3 2" xfId="26514" xr:uid="{DFE2CBC4-A3E7-421A-A500-0285EAD77179}"/>
    <cellStyle name="Currency 2 12 2 3 2 2" xfId="57338" xr:uid="{84D207BE-8B42-46D2-965D-CA800CC5792F}"/>
    <cellStyle name="Currency 2 12 2 3 3" xfId="41928" xr:uid="{8F411FFA-81B6-4375-800E-1231109C28D3}"/>
    <cellStyle name="Currency 2 12 2 4" xfId="18705" xr:uid="{749BDE23-8423-4B29-A905-56F746B305E7}"/>
    <cellStyle name="Currency 2 12 2 4 2" xfId="49529" xr:uid="{9A75AF84-E692-4CC2-809C-3F7BE2D633BD}"/>
    <cellStyle name="Currency 2 12 2 5" xfId="34119" xr:uid="{B3A845BF-A6C2-4A02-A489-FF4FD79C9BD4}"/>
    <cellStyle name="Currency 2 12 3" xfId="5196" xr:uid="{2B3E4528-C60D-454E-B4C0-F4C6625D1134}"/>
    <cellStyle name="Currency 2 12 3 2" xfId="13007" xr:uid="{99778340-BB7E-4419-B0CC-2175C073BEC2}"/>
    <cellStyle name="Currency 2 12 3 2 2" xfId="28418" xr:uid="{3204AF99-EAF1-4A58-A3D8-906CA53692CB}"/>
    <cellStyle name="Currency 2 12 3 2 2 2" xfId="59242" xr:uid="{07925295-EED3-4169-B45B-AEA8610BB7CC}"/>
    <cellStyle name="Currency 2 12 3 2 3" xfId="43832" xr:uid="{5CEE83CC-6FF1-483C-AFFE-123DC23ABA14}"/>
    <cellStyle name="Currency 2 12 3 3" xfId="20609" xr:uid="{45ADA208-533A-48F4-B283-9DA6E0F67131}"/>
    <cellStyle name="Currency 2 12 3 3 2" xfId="51433" xr:uid="{72BCC11A-1183-4B0F-A224-84AB4F2461E9}"/>
    <cellStyle name="Currency 2 12 3 4" xfId="36023" xr:uid="{8D0B37EF-F7AB-4D89-AA87-32175AD2A693}"/>
    <cellStyle name="Currency 2 12 4" xfId="9204" xr:uid="{4DF67351-ED40-4626-B0D1-E04FEFD4F65D}"/>
    <cellStyle name="Currency 2 12 4 2" xfId="24615" xr:uid="{E42DCEA0-0D27-4614-8AAD-C306B5F180E1}"/>
    <cellStyle name="Currency 2 12 4 2 2" xfId="55439" xr:uid="{B61A4322-E273-4388-90F8-05D677DCE830}"/>
    <cellStyle name="Currency 2 12 4 3" xfId="40029" xr:uid="{CEFFAB60-2C1F-47A3-96F9-F275EEF7ED41}"/>
    <cellStyle name="Currency 2 12 5" xfId="16806" xr:uid="{6CB9D2D9-583E-42B3-A4D2-2935232D1137}"/>
    <cellStyle name="Currency 2 12 5 2" xfId="47630" xr:uid="{58A4CE88-44C4-40C4-87CD-00A952BB1E3C}"/>
    <cellStyle name="Currency 2 12 6" xfId="32220" xr:uid="{C06C932A-76AA-420E-BB40-EB3E6E4D4BF9}"/>
    <cellStyle name="Currency 2 13" xfId="2026" xr:uid="{5CAC35B7-503C-4F7E-8EB0-EDBA7DD27DC7}"/>
    <cellStyle name="Currency 2 13 2" xfId="5829" xr:uid="{119B04DC-B4DC-45E1-AB90-8D3203B030AD}"/>
    <cellStyle name="Currency 2 13 2 2" xfId="13640" xr:uid="{8ACAB143-995F-4F62-93E8-1F625C0FF13A}"/>
    <cellStyle name="Currency 2 13 2 2 2" xfId="29051" xr:uid="{001B18E1-49EE-4408-9FFE-E0284E9F6A0C}"/>
    <cellStyle name="Currency 2 13 2 2 2 2" xfId="59875" xr:uid="{F2550BDC-B9E6-4EAC-9362-3065FB625A25}"/>
    <cellStyle name="Currency 2 13 2 2 3" xfId="44465" xr:uid="{2995ACC6-4FF8-4376-9C16-313D04B22322}"/>
    <cellStyle name="Currency 2 13 2 3" xfId="21242" xr:uid="{0F306859-559C-4AE4-87BD-EB29D7339175}"/>
    <cellStyle name="Currency 2 13 2 3 2" xfId="52066" xr:uid="{592EF7BA-7D50-4390-ABB2-D59D6EF7EE7D}"/>
    <cellStyle name="Currency 2 13 2 4" xfId="36656" xr:uid="{CC0C1EB0-2C9D-40F7-9836-AED782138F49}"/>
    <cellStyle name="Currency 2 13 3" xfId="9837" xr:uid="{5FE01F22-A008-480F-AE44-FF19F33140EF}"/>
    <cellStyle name="Currency 2 13 3 2" xfId="25248" xr:uid="{4D0E45A5-9073-479F-A9FC-47ABE9FDFACD}"/>
    <cellStyle name="Currency 2 13 3 2 2" xfId="56072" xr:uid="{A53FB9C7-F0ED-41CB-8038-E2483BCBC887}"/>
    <cellStyle name="Currency 2 13 3 3" xfId="40662" xr:uid="{F24F10F7-1751-4F05-AD3F-9CA926AC6DFA}"/>
    <cellStyle name="Currency 2 13 4" xfId="17439" xr:uid="{2FD85603-02DE-4626-B576-AECEC9CCE248}"/>
    <cellStyle name="Currency 2 13 4 2" xfId="48263" xr:uid="{74062BF9-B02F-4B2C-82E3-6295F7DBCC6C}"/>
    <cellStyle name="Currency 2 13 5" xfId="32853" xr:uid="{DAAC0D12-6BA9-4EC2-AB47-66746C3CB9EC}"/>
    <cellStyle name="Currency 2 14" xfId="3925" xr:uid="{6ED6B74D-0B17-4191-8B58-EE7C092D03D7}"/>
    <cellStyle name="Currency 2 14 2" xfId="11736" xr:uid="{C61B7AA3-2D3B-4E98-A2D0-26E09E05EF36}"/>
    <cellStyle name="Currency 2 14 2 2" xfId="27147" xr:uid="{452C30C3-F96A-4F1F-8B3E-4B47BDC38114}"/>
    <cellStyle name="Currency 2 14 2 2 2" xfId="57971" xr:uid="{5E118360-BB8F-48C4-85D9-181B8BE19998}"/>
    <cellStyle name="Currency 2 14 2 3" xfId="42561" xr:uid="{3CB98286-42AC-4A5E-8297-1917D2D5DE2D}"/>
    <cellStyle name="Currency 2 14 3" xfId="19338" xr:uid="{0347693F-CCF4-4AF2-B440-F2F8BD2EC20D}"/>
    <cellStyle name="Currency 2 14 3 2" xfId="50162" xr:uid="{F869D44A-D81A-4E75-8801-62EB660886BB}"/>
    <cellStyle name="Currency 2 14 4" xfId="34752" xr:uid="{A677CD30-6923-40A2-A7C6-F3A15A312D6C}"/>
    <cellStyle name="Currency 2 15" xfId="3930" xr:uid="{BBC4646F-2F89-4D8E-B3E2-17E2AED7A970}"/>
    <cellStyle name="Currency 2 15 2" xfId="11741" xr:uid="{525BE730-8C2E-49FD-BCFA-CD4708F68642}"/>
    <cellStyle name="Currency 2 15 2 2" xfId="27152" xr:uid="{6E987085-3D3D-4F49-988E-CD0D8333A6CD}"/>
    <cellStyle name="Currency 2 15 2 2 2" xfId="57976" xr:uid="{3D2F891F-18A9-4823-8333-50E900587253}"/>
    <cellStyle name="Currency 2 15 2 3" xfId="42566" xr:uid="{A0B643DE-5174-4F2C-B62E-36F965DA0E9C}"/>
    <cellStyle name="Currency 2 15 3" xfId="19343" xr:uid="{A178D901-7CA6-482A-B249-8D0451C1E028}"/>
    <cellStyle name="Currency 2 15 3 2" xfId="50167" xr:uid="{D4947D46-1703-484A-9869-EACB27C7E3B5}"/>
    <cellStyle name="Currency 2 15 4" xfId="34757" xr:uid="{9178938C-E1D7-434B-91A9-AA8B15CBD659}"/>
    <cellStyle name="Currency 2 16" xfId="7938" xr:uid="{4EDC6F55-A540-43D8-829F-57457C1FC010}"/>
    <cellStyle name="Currency 2 16 2" xfId="23349" xr:uid="{B5D3BBB6-15C2-4738-8183-B531BCC62B90}"/>
    <cellStyle name="Currency 2 16 2 2" xfId="54173" xr:uid="{E6729FAF-177F-47AD-95FA-9DECEE07C1BF}"/>
    <cellStyle name="Currency 2 16 3" xfId="38763" xr:uid="{FEA60648-AAFA-4DAA-95AE-3FD29EBDF373}"/>
    <cellStyle name="Currency 2 17" xfId="7729" xr:uid="{8F4C35F6-A9E7-4698-AE22-BEDCC027BB02}"/>
    <cellStyle name="Currency 2 17 2" xfId="23140" xr:uid="{AE02000E-8803-467C-8308-83D4BE6BB1FB}"/>
    <cellStyle name="Currency 2 17 2 2" xfId="53964" xr:uid="{E5D3AC6F-5C8E-428C-802A-B055F6FFAB38}"/>
    <cellStyle name="Currency 2 17 3" xfId="38554" xr:uid="{86277550-0EF3-474C-9759-1FD14649C1FD}"/>
    <cellStyle name="Currency 2 18" xfId="15540" xr:uid="{129132A7-90EF-4FC0-94CA-8F8522BF8186}"/>
    <cellStyle name="Currency 2 18 2" xfId="46364" xr:uid="{5DFEA4EB-F43C-4979-8AEA-F72193711562}"/>
    <cellStyle name="Currency 2 19" xfId="30954" xr:uid="{B8606A6B-3DA2-4F0A-9A97-925838710F6B}"/>
    <cellStyle name="Currency 2 2" xfId="88" xr:uid="{77B5CC83-ACA7-4864-9D24-1418B3D92DF2}"/>
    <cellStyle name="Currency 2 2 10" xfId="2037" xr:uid="{7A257D28-C454-4A42-BA2B-96B8D93821A6}"/>
    <cellStyle name="Currency 2 2 10 2" xfId="5840" xr:uid="{D0FB65CF-8FEE-44B8-BC98-4F3190F2BACE}"/>
    <cellStyle name="Currency 2 2 10 2 2" xfId="13651" xr:uid="{A8DB4966-2A90-4304-AEEB-0C4DA2CEBA89}"/>
    <cellStyle name="Currency 2 2 10 2 2 2" xfId="29062" xr:uid="{2D3BB637-CBC3-4DDA-9A1D-01B06BD1FA4A}"/>
    <cellStyle name="Currency 2 2 10 2 2 2 2" xfId="59886" xr:uid="{7FAB2D25-0553-4A06-82F4-90E591E78CD4}"/>
    <cellStyle name="Currency 2 2 10 2 2 3" xfId="44476" xr:uid="{55E62AC6-EE5A-45B1-9649-2E815AA26DF1}"/>
    <cellStyle name="Currency 2 2 10 2 3" xfId="21253" xr:uid="{F7AB3A6F-907A-437D-9270-EE6BE3C68034}"/>
    <cellStyle name="Currency 2 2 10 2 3 2" xfId="52077" xr:uid="{F372D299-6FBE-4F01-8E28-35FFFBE16559}"/>
    <cellStyle name="Currency 2 2 10 2 4" xfId="36667" xr:uid="{E3742280-7BA4-4D22-8496-2ADD2BDED859}"/>
    <cellStyle name="Currency 2 2 10 3" xfId="9848" xr:uid="{8CE2CEC8-0592-4914-B5F3-990CB7ABD134}"/>
    <cellStyle name="Currency 2 2 10 3 2" xfId="25259" xr:uid="{68DDC192-0945-4758-B875-896164F4FD46}"/>
    <cellStyle name="Currency 2 2 10 3 2 2" xfId="56083" xr:uid="{1645BFAB-B79B-47B9-83C0-7D4C6EE55D07}"/>
    <cellStyle name="Currency 2 2 10 3 3" xfId="40673" xr:uid="{88DCEFA9-798D-453F-97EC-CE6935785C1B}"/>
    <cellStyle name="Currency 2 2 10 4" xfId="17450" xr:uid="{EA9D9477-061F-426E-9490-BD3460C7B9BA}"/>
    <cellStyle name="Currency 2 2 10 4 2" xfId="48274" xr:uid="{5E162D71-C685-468A-977F-F9EF18A2C540}"/>
    <cellStyle name="Currency 2 2 10 5" xfId="32864" xr:uid="{CE08788C-2D30-4516-A24A-77CCF54BC5F1}"/>
    <cellStyle name="Currency 2 2 11" xfId="3941" xr:uid="{CE791D74-08C3-456F-9F7D-2A2876F5B185}"/>
    <cellStyle name="Currency 2 2 11 2" xfId="11752" xr:uid="{E73D19DA-180F-4E50-B54E-7EC99F0F7C55}"/>
    <cellStyle name="Currency 2 2 11 2 2" xfId="27163" xr:uid="{CE38C3AC-CCC9-4577-A22A-DDBFE2BFCB10}"/>
    <cellStyle name="Currency 2 2 11 2 2 2" xfId="57987" xr:uid="{A0A0F32D-F542-4BC3-818D-ED90E52527ED}"/>
    <cellStyle name="Currency 2 2 11 2 3" xfId="42577" xr:uid="{3DF75053-CE7C-45CB-8103-B2DA4F08954B}"/>
    <cellStyle name="Currency 2 2 11 3" xfId="19354" xr:uid="{A4DBCC65-35B5-4FC8-927C-97CEA7C960CC}"/>
    <cellStyle name="Currency 2 2 11 3 2" xfId="50178" xr:uid="{6E1BEFD2-346A-46C0-956F-74D8504D8C69}"/>
    <cellStyle name="Currency 2 2 11 4" xfId="34768" xr:uid="{56074C15-EAC7-429E-95BE-13E2D853F68A}"/>
    <cellStyle name="Currency 2 2 12" xfId="7949" xr:uid="{253ABD52-3974-495D-8408-44C894313BEB}"/>
    <cellStyle name="Currency 2 2 12 2" xfId="23360" xr:uid="{261604A1-98F6-486A-BC6E-14A26E82B91A}"/>
    <cellStyle name="Currency 2 2 12 2 2" xfId="54184" xr:uid="{3BEB76F2-C764-483C-A5E6-D23F9C38C3DE}"/>
    <cellStyle name="Currency 2 2 12 3" xfId="38774" xr:uid="{C51757E1-79C8-4E70-8A29-4D6E6D9151C2}"/>
    <cellStyle name="Currency 2 2 13" xfId="7740" xr:uid="{4D6510FC-0E15-4A7C-9E53-B08FA355B1D8}"/>
    <cellStyle name="Currency 2 2 13 2" xfId="23151" xr:uid="{6DDCC87E-7ED5-470A-BFFD-D34D368763DE}"/>
    <cellStyle name="Currency 2 2 13 2 2" xfId="53975" xr:uid="{745182C3-6CDA-4E6B-A58C-BD0E54243E05}"/>
    <cellStyle name="Currency 2 2 13 3" xfId="38565" xr:uid="{239C0615-003B-42A1-81F6-315995C08E75}"/>
    <cellStyle name="Currency 2 2 14" xfId="15551" xr:uid="{A706F51B-908D-4707-91C8-437A7C612E6F}"/>
    <cellStyle name="Currency 2 2 14 2" xfId="46375" xr:uid="{177F96EF-C9D8-4689-8F92-EDAA381C2E94}"/>
    <cellStyle name="Currency 2 2 15" xfId="30965" xr:uid="{23552EF9-3C30-4061-B1CF-8D0091C6431A}"/>
    <cellStyle name="Currency 2 2 2" xfId="149" xr:uid="{C6A98D24-805A-4159-AA0C-525D037BFCE3}"/>
    <cellStyle name="Currency 2 2 2 10" xfId="3961" xr:uid="{8ECC6E85-67E9-4390-A32B-5EC3C6890900}"/>
    <cellStyle name="Currency 2 2 2 10 2" xfId="11772" xr:uid="{313641A0-A457-4F82-A9FE-1CDBA8FBA93E}"/>
    <cellStyle name="Currency 2 2 2 10 2 2" xfId="27183" xr:uid="{2AE119CA-30F3-4703-9146-2B6F7549C108}"/>
    <cellStyle name="Currency 2 2 2 10 2 2 2" xfId="58007" xr:uid="{A682C17F-EC49-4DFF-B1A2-0E0E5445D7D7}"/>
    <cellStyle name="Currency 2 2 2 10 2 3" xfId="42597" xr:uid="{BF28921D-05BA-484D-BF4A-D35B7393D262}"/>
    <cellStyle name="Currency 2 2 2 10 3" xfId="19374" xr:uid="{E3240FD5-4FFE-4A3C-846B-512F366B7CB2}"/>
    <cellStyle name="Currency 2 2 2 10 3 2" xfId="50198" xr:uid="{9F582DFD-3CB0-435D-A034-CA2C07EA678E}"/>
    <cellStyle name="Currency 2 2 2 10 4" xfId="34788" xr:uid="{15DE38B3-CDB5-414D-A674-5A27B2EFDB1F}"/>
    <cellStyle name="Currency 2 2 2 11" xfId="7969" xr:uid="{4C76CF40-1D72-4843-AC99-5F16054FC754}"/>
    <cellStyle name="Currency 2 2 2 11 2" xfId="23380" xr:uid="{3BEEF041-44A7-43A6-A531-DD1B404051E8}"/>
    <cellStyle name="Currency 2 2 2 11 2 2" xfId="54204" xr:uid="{6635BDF0-E406-44EC-952E-A2DFA7A963C1}"/>
    <cellStyle name="Currency 2 2 2 11 3" xfId="38794" xr:uid="{B2D3A011-83A2-4EC2-BC27-C0EFCBEB6816}"/>
    <cellStyle name="Currency 2 2 2 12" xfId="7760" xr:uid="{D7B86A7B-AF67-4F2D-AF0A-6F044288AFBD}"/>
    <cellStyle name="Currency 2 2 2 12 2" xfId="23171" xr:uid="{EC64DA26-CA79-4193-B115-0C72E7E48946}"/>
    <cellStyle name="Currency 2 2 2 12 2 2" xfId="53995" xr:uid="{C28363AB-35C0-4AB3-B9CB-F57DA406C890}"/>
    <cellStyle name="Currency 2 2 2 12 3" xfId="38585" xr:uid="{8EFBD760-A39D-4420-A818-CB68CA286BC2}"/>
    <cellStyle name="Currency 2 2 2 13" xfId="15571" xr:uid="{899EE9E5-8B5E-41C8-AA5E-A4F46AAF9EA2}"/>
    <cellStyle name="Currency 2 2 2 13 2" xfId="46395" xr:uid="{7CA209A9-B659-4092-948B-D997554F3FC4}"/>
    <cellStyle name="Currency 2 2 2 14" xfId="30985" xr:uid="{89F81AFB-866D-4A63-B038-0AD9DA653FA1}"/>
    <cellStyle name="Currency 2 2 2 2" xfId="234" xr:uid="{59F49E05-8A2F-40CF-95C3-4DD9564DC824}"/>
    <cellStyle name="Currency 2 2 2 2 10" xfId="7845" xr:uid="{69ADC839-9E59-4011-8C12-455F6AE8B9A1}"/>
    <cellStyle name="Currency 2 2 2 2 10 2" xfId="23256" xr:uid="{72AAAE68-9931-4003-940D-87998D076FAF}"/>
    <cellStyle name="Currency 2 2 2 2 10 2 2" xfId="54080" xr:uid="{14A41CAB-D335-4EAA-ABC9-8D4CDE8B0BDF}"/>
    <cellStyle name="Currency 2 2 2 2 10 3" xfId="38670" xr:uid="{B58D043D-69E5-429A-9B08-BAD00483B209}"/>
    <cellStyle name="Currency 2 2 2 2 11" xfId="15656" xr:uid="{8D822388-D866-4C31-90C9-2BA1DEE232ED}"/>
    <cellStyle name="Currency 2 2 2 2 11 2" xfId="46480" xr:uid="{3B325BF4-75D0-452E-A639-3045F2225124}"/>
    <cellStyle name="Currency 2 2 2 2 12" xfId="31070" xr:uid="{8A106F06-A366-4B66-AC11-8311FD71D016}"/>
    <cellStyle name="Currency 2 2 2 2 2" xfId="316" xr:uid="{22CCC936-017B-4002-BA55-DB540EC46B22}"/>
    <cellStyle name="Currency 2 2 2 2 2 10" xfId="15738" xr:uid="{F4A64FDC-A3C4-4EC7-8970-BEAFB701A329}"/>
    <cellStyle name="Currency 2 2 2 2 2 10 2" xfId="46562" xr:uid="{C927F264-3281-45DC-84B0-08B45134CA8D}"/>
    <cellStyle name="Currency 2 2 2 2 2 11" xfId="31152" xr:uid="{01DC0D5C-9950-4ADD-98B4-1F88EFFD00F7}"/>
    <cellStyle name="Currency 2 2 2 2 2 2" xfId="747" xr:uid="{A9754785-2462-41D7-BC9E-6338C002162E}"/>
    <cellStyle name="Currency 2 2 2 2 2 2 2" xfId="1380" xr:uid="{1D0FC024-1D8C-4C61-AB84-3F7BD02DD1BC}"/>
    <cellStyle name="Currency 2 2 2 2 2 2 2 2" xfId="3279" xr:uid="{4AC50C0C-F6C8-469A-A565-77258361D024}"/>
    <cellStyle name="Currency 2 2 2 2 2 2 2 2 2" xfId="7082" xr:uid="{6A2226A8-1DB0-4CEF-A3C2-B8FBA3BABE84}"/>
    <cellStyle name="Currency 2 2 2 2 2 2 2 2 2 2" xfId="14893" xr:uid="{51696429-A5DF-4BFE-AF36-F4B0AB93FC58}"/>
    <cellStyle name="Currency 2 2 2 2 2 2 2 2 2 2 2" xfId="30304" xr:uid="{3352E0AC-98C5-4BBB-A7D1-AF069260030E}"/>
    <cellStyle name="Currency 2 2 2 2 2 2 2 2 2 2 2 2" xfId="61128" xr:uid="{5A61501C-4696-436D-8C08-38A8C9FC958F}"/>
    <cellStyle name="Currency 2 2 2 2 2 2 2 2 2 2 3" xfId="45718" xr:uid="{192BBF60-FA37-4AC7-A232-159620ABEDCE}"/>
    <cellStyle name="Currency 2 2 2 2 2 2 2 2 2 3" xfId="22495" xr:uid="{5DD9459A-5FA2-424B-8AE0-D31FEDB42B46}"/>
    <cellStyle name="Currency 2 2 2 2 2 2 2 2 2 3 2" xfId="53319" xr:uid="{820EC65A-FA85-4B44-80C5-C5C69962792C}"/>
    <cellStyle name="Currency 2 2 2 2 2 2 2 2 2 4" xfId="37909" xr:uid="{C036CC8B-C70B-4688-9D1E-0A3FA268222F}"/>
    <cellStyle name="Currency 2 2 2 2 2 2 2 2 3" xfId="11090" xr:uid="{9DC83935-6BE4-42C6-9610-2A902E883700}"/>
    <cellStyle name="Currency 2 2 2 2 2 2 2 2 3 2" xfId="26501" xr:uid="{B974B083-DBCE-42BF-999A-E2A588817BF7}"/>
    <cellStyle name="Currency 2 2 2 2 2 2 2 2 3 2 2" xfId="57325" xr:uid="{1888A413-01FB-48FF-9B7F-64A2E2767481}"/>
    <cellStyle name="Currency 2 2 2 2 2 2 2 2 3 3" xfId="41915" xr:uid="{77560ACA-446E-4668-9E57-E7C83A612532}"/>
    <cellStyle name="Currency 2 2 2 2 2 2 2 2 4" xfId="18692" xr:uid="{B1D545AE-6FE3-42B5-AE34-7F833A83437F}"/>
    <cellStyle name="Currency 2 2 2 2 2 2 2 2 4 2" xfId="49516" xr:uid="{BC4FB8F1-52B8-40FA-8AE1-694D5F68D32F}"/>
    <cellStyle name="Currency 2 2 2 2 2 2 2 2 5" xfId="34106" xr:uid="{FE43C4CA-8226-49F4-A996-1E873D2E439B}"/>
    <cellStyle name="Currency 2 2 2 2 2 2 2 3" xfId="5183" xr:uid="{369F272B-BD72-444E-9561-C3C1FF31BDC5}"/>
    <cellStyle name="Currency 2 2 2 2 2 2 2 3 2" xfId="12994" xr:uid="{A797CBDC-9EEB-46F4-BB7B-CC21490CD28A}"/>
    <cellStyle name="Currency 2 2 2 2 2 2 2 3 2 2" xfId="28405" xr:uid="{D2FD0639-3062-48BE-9DFC-320F309B8118}"/>
    <cellStyle name="Currency 2 2 2 2 2 2 2 3 2 2 2" xfId="59229" xr:uid="{E0F25F58-3D56-4253-A7E5-45EC535C2763}"/>
    <cellStyle name="Currency 2 2 2 2 2 2 2 3 2 3" xfId="43819" xr:uid="{152EDB9A-373C-4606-871E-68AD38B275EF}"/>
    <cellStyle name="Currency 2 2 2 2 2 2 2 3 3" xfId="20596" xr:uid="{D88DD8AE-3855-4C97-BFB3-FBA54992B950}"/>
    <cellStyle name="Currency 2 2 2 2 2 2 2 3 3 2" xfId="51420" xr:uid="{CF3CC249-9D02-448E-BF61-BD273A674B76}"/>
    <cellStyle name="Currency 2 2 2 2 2 2 2 3 4" xfId="36010" xr:uid="{8A682692-2C72-4E69-88D6-719E33FD701B}"/>
    <cellStyle name="Currency 2 2 2 2 2 2 2 4" xfId="9191" xr:uid="{00370D20-112E-4573-A21D-749F79F2ECE0}"/>
    <cellStyle name="Currency 2 2 2 2 2 2 2 4 2" xfId="24602" xr:uid="{A89C6FDE-BB9C-434E-8EB3-319053FD8716}"/>
    <cellStyle name="Currency 2 2 2 2 2 2 2 4 2 2" xfId="55426" xr:uid="{F04A9253-C057-4598-A7CA-6B5255DCB114}"/>
    <cellStyle name="Currency 2 2 2 2 2 2 2 4 3" xfId="40016" xr:uid="{9ABAF54F-FE5C-4587-AC8A-D238FB2181E4}"/>
    <cellStyle name="Currency 2 2 2 2 2 2 2 5" xfId="16793" xr:uid="{260B58D2-F1D7-4E80-B08F-0FA74ED7A938}"/>
    <cellStyle name="Currency 2 2 2 2 2 2 2 5 2" xfId="47617" xr:uid="{78886343-A91F-4AA0-9798-0C0D6DCF4D44}"/>
    <cellStyle name="Currency 2 2 2 2 2 2 2 6" xfId="32207" xr:uid="{22703C64-88D3-49DF-9FA4-5E47D2AF0E77}"/>
    <cellStyle name="Currency 2 2 2 2 2 2 3" xfId="2013" xr:uid="{D70E2FB5-25B5-4215-8091-68EF8814E71F}"/>
    <cellStyle name="Currency 2 2 2 2 2 2 3 2" xfId="3912" xr:uid="{D8C0C914-0E1F-4000-95FB-190F420859F3}"/>
    <cellStyle name="Currency 2 2 2 2 2 2 3 2 2" xfId="7715" xr:uid="{859A0BE9-B80F-48F3-A876-0A0918EF083F}"/>
    <cellStyle name="Currency 2 2 2 2 2 2 3 2 2 2" xfId="15526" xr:uid="{D6C3E757-9559-4449-AC50-B54E6FEAE599}"/>
    <cellStyle name="Currency 2 2 2 2 2 2 3 2 2 2 2" xfId="30937" xr:uid="{8650456E-2E95-43B4-81B0-F053CA5AAD49}"/>
    <cellStyle name="Currency 2 2 2 2 2 2 3 2 2 2 2 2" xfId="61761" xr:uid="{F5AAF0D6-7DF1-4FA3-A1B0-05C6E7F6D8A0}"/>
    <cellStyle name="Currency 2 2 2 2 2 2 3 2 2 2 3" xfId="46351" xr:uid="{F2C77F9C-2604-4CB8-AB5A-8B24A2368C81}"/>
    <cellStyle name="Currency 2 2 2 2 2 2 3 2 2 3" xfId="23128" xr:uid="{E4B6BFB9-A0AD-4243-832F-6B6D45CF7DFD}"/>
    <cellStyle name="Currency 2 2 2 2 2 2 3 2 2 3 2" xfId="53952" xr:uid="{0A02BEDB-DEA9-455C-AC30-EBDEBCD42CFF}"/>
    <cellStyle name="Currency 2 2 2 2 2 2 3 2 2 4" xfId="38542" xr:uid="{BCFB978C-1578-4420-9A06-AA0E5FE47055}"/>
    <cellStyle name="Currency 2 2 2 2 2 2 3 2 3" xfId="11723" xr:uid="{B404EDF8-BEF8-46B9-AE42-38E80EE84A07}"/>
    <cellStyle name="Currency 2 2 2 2 2 2 3 2 3 2" xfId="27134" xr:uid="{CA41058D-AB6E-4FD8-8702-F6F8EC51C7F6}"/>
    <cellStyle name="Currency 2 2 2 2 2 2 3 2 3 2 2" xfId="57958" xr:uid="{09EB5D29-14A2-42AD-A917-93E080C7E6A0}"/>
    <cellStyle name="Currency 2 2 2 2 2 2 3 2 3 3" xfId="42548" xr:uid="{9A101168-6D8B-43CB-BBFE-289D768F3708}"/>
    <cellStyle name="Currency 2 2 2 2 2 2 3 2 4" xfId="19325" xr:uid="{7A3DE94E-E642-403B-9810-F8C3793F77A2}"/>
    <cellStyle name="Currency 2 2 2 2 2 2 3 2 4 2" xfId="50149" xr:uid="{D66A4496-563A-4CBD-B5A4-B735A6A2D779}"/>
    <cellStyle name="Currency 2 2 2 2 2 2 3 2 5" xfId="34739" xr:uid="{28C9D4C9-F192-4081-A6BF-B11D26AE3F17}"/>
    <cellStyle name="Currency 2 2 2 2 2 2 3 3" xfId="5816" xr:uid="{91BB7F24-CBF2-40B8-88DF-01C6AB2115AB}"/>
    <cellStyle name="Currency 2 2 2 2 2 2 3 3 2" xfId="13627" xr:uid="{033ACF88-F3AC-4A14-B2F1-05CC125B3D6E}"/>
    <cellStyle name="Currency 2 2 2 2 2 2 3 3 2 2" xfId="29038" xr:uid="{E35093A2-E6F6-4613-A0E2-D18225526425}"/>
    <cellStyle name="Currency 2 2 2 2 2 2 3 3 2 2 2" xfId="59862" xr:uid="{F3649546-8329-4734-A7D6-9AE06035E8FC}"/>
    <cellStyle name="Currency 2 2 2 2 2 2 3 3 2 3" xfId="44452" xr:uid="{F86AC6A2-0173-4F34-B5DC-FCF0ADB6011C}"/>
    <cellStyle name="Currency 2 2 2 2 2 2 3 3 3" xfId="21229" xr:uid="{416C72A4-7ADF-4D49-98B8-7F1834DE916A}"/>
    <cellStyle name="Currency 2 2 2 2 2 2 3 3 3 2" xfId="52053" xr:uid="{F0C61D4B-71B7-42D9-89F9-420469FE3E68}"/>
    <cellStyle name="Currency 2 2 2 2 2 2 3 3 4" xfId="36643" xr:uid="{0D1075C6-1411-4BD8-8B33-E4E6B4361164}"/>
    <cellStyle name="Currency 2 2 2 2 2 2 3 4" xfId="9824" xr:uid="{0E808D9C-1D9D-4305-B1EE-FF68EC1FCD1D}"/>
    <cellStyle name="Currency 2 2 2 2 2 2 3 4 2" xfId="25235" xr:uid="{3EDEE348-E205-44D1-9AF7-FAFBCC25D077}"/>
    <cellStyle name="Currency 2 2 2 2 2 2 3 4 2 2" xfId="56059" xr:uid="{809F4F0A-23CD-4FDB-B3D8-04A626A6B998}"/>
    <cellStyle name="Currency 2 2 2 2 2 2 3 4 3" xfId="40649" xr:uid="{41967C51-F7BE-4281-B096-10137F8FCD50}"/>
    <cellStyle name="Currency 2 2 2 2 2 2 3 5" xfId="17426" xr:uid="{E044ADCB-FE01-4306-87A0-1C348F8F22E6}"/>
    <cellStyle name="Currency 2 2 2 2 2 2 3 5 2" xfId="48250" xr:uid="{7A073E97-B78E-46FD-BEB4-24ACF428916E}"/>
    <cellStyle name="Currency 2 2 2 2 2 2 3 6" xfId="32840" xr:uid="{18D18BFF-DAFF-48A7-AFF4-CFF93FEE87A1}"/>
    <cellStyle name="Currency 2 2 2 2 2 2 4" xfId="2646" xr:uid="{8063CF7F-CA20-43F9-BA07-82994861A36D}"/>
    <cellStyle name="Currency 2 2 2 2 2 2 4 2" xfId="6449" xr:uid="{D43EECD2-1230-47DB-875C-A0ABBBCC7F39}"/>
    <cellStyle name="Currency 2 2 2 2 2 2 4 2 2" xfId="14260" xr:uid="{3114181D-3D78-4DCA-AAC4-03FAB6383F75}"/>
    <cellStyle name="Currency 2 2 2 2 2 2 4 2 2 2" xfId="29671" xr:uid="{23318875-370F-4822-B1A6-5AB6925DCE79}"/>
    <cellStyle name="Currency 2 2 2 2 2 2 4 2 2 2 2" xfId="60495" xr:uid="{874D4D96-2EB7-442E-AC95-0AAA65079EBD}"/>
    <cellStyle name="Currency 2 2 2 2 2 2 4 2 2 3" xfId="45085" xr:uid="{0DDDC16A-7602-4D31-9A4A-A235EC46B6DA}"/>
    <cellStyle name="Currency 2 2 2 2 2 2 4 2 3" xfId="21862" xr:uid="{ECA95C94-92B1-489C-A5C0-5563E055EAEC}"/>
    <cellStyle name="Currency 2 2 2 2 2 2 4 2 3 2" xfId="52686" xr:uid="{97CBAF64-E78E-4D46-A9ED-EEEAF3FB85E5}"/>
    <cellStyle name="Currency 2 2 2 2 2 2 4 2 4" xfId="37276" xr:uid="{A3E70E95-1725-4604-83D8-B91A3CEEE7E2}"/>
    <cellStyle name="Currency 2 2 2 2 2 2 4 3" xfId="10457" xr:uid="{92F920C8-0D3E-42C8-9D43-C512F8F98553}"/>
    <cellStyle name="Currency 2 2 2 2 2 2 4 3 2" xfId="25868" xr:uid="{6BDC1FC8-64CE-4BF7-93AA-072D9E09F8EC}"/>
    <cellStyle name="Currency 2 2 2 2 2 2 4 3 2 2" xfId="56692" xr:uid="{7D5347B9-DCB4-4627-996D-77DC0D53C14F}"/>
    <cellStyle name="Currency 2 2 2 2 2 2 4 3 3" xfId="41282" xr:uid="{EB148E20-4B89-4CBB-86BD-67B819C7784A}"/>
    <cellStyle name="Currency 2 2 2 2 2 2 4 4" xfId="18059" xr:uid="{88A8C07D-B064-43E4-9000-FDE1AB0C8465}"/>
    <cellStyle name="Currency 2 2 2 2 2 2 4 4 2" xfId="48883" xr:uid="{4CD294A4-1650-46D7-AE87-6293C5925FBA}"/>
    <cellStyle name="Currency 2 2 2 2 2 2 4 5" xfId="33473" xr:uid="{25BB9E02-8515-454A-B8B8-076E626619C4}"/>
    <cellStyle name="Currency 2 2 2 2 2 2 5" xfId="4550" xr:uid="{11DF10B5-7C41-482A-AEEE-B08BA51CB270}"/>
    <cellStyle name="Currency 2 2 2 2 2 2 5 2" xfId="12361" xr:uid="{4A8DBF2E-EE20-4AA7-B6D3-37E80B387B57}"/>
    <cellStyle name="Currency 2 2 2 2 2 2 5 2 2" xfId="27772" xr:uid="{D16456DD-ECAB-4D62-8A6B-1463695C7B32}"/>
    <cellStyle name="Currency 2 2 2 2 2 2 5 2 2 2" xfId="58596" xr:uid="{A74F7178-C63B-41CC-8B32-56E91AFE7F40}"/>
    <cellStyle name="Currency 2 2 2 2 2 2 5 2 3" xfId="43186" xr:uid="{B9FB6A34-1FFD-4113-BCC1-C7D8E3AF7293}"/>
    <cellStyle name="Currency 2 2 2 2 2 2 5 3" xfId="19963" xr:uid="{1A6395D7-0F09-4D9A-AC77-9D4C76D621C9}"/>
    <cellStyle name="Currency 2 2 2 2 2 2 5 3 2" xfId="50787" xr:uid="{1C36756E-631F-4793-9019-6CC538C83531}"/>
    <cellStyle name="Currency 2 2 2 2 2 2 5 4" xfId="35377" xr:uid="{71E36C7F-C038-415A-BD09-D013109FAB4E}"/>
    <cellStyle name="Currency 2 2 2 2 2 2 6" xfId="8558" xr:uid="{4A8F0451-D1FC-4DED-982E-A4D5A382ED73}"/>
    <cellStyle name="Currency 2 2 2 2 2 2 6 2" xfId="23969" xr:uid="{DF6DC89D-53D9-454B-8E36-3339497C43AC}"/>
    <cellStyle name="Currency 2 2 2 2 2 2 6 2 2" xfId="54793" xr:uid="{320F3BBB-D2D8-47C6-ADF2-32AF14B914E5}"/>
    <cellStyle name="Currency 2 2 2 2 2 2 6 3" xfId="39383" xr:uid="{73FE5D7F-8D49-4D23-9F4D-CEF484BF40AC}"/>
    <cellStyle name="Currency 2 2 2 2 2 2 7" xfId="16160" xr:uid="{E04AA02B-22D7-4294-8A4F-8CAEEEBAE6E4}"/>
    <cellStyle name="Currency 2 2 2 2 2 2 7 2" xfId="46984" xr:uid="{37C39833-2735-40DE-899A-F7A4F82E9284}"/>
    <cellStyle name="Currency 2 2 2 2 2 2 8" xfId="31574" xr:uid="{A87E5A5E-3FE3-4EED-869B-1F59E2DF5C98}"/>
    <cellStyle name="Currency 2 2 2 2 2 3" xfId="538" xr:uid="{434E5311-9919-4CD2-842A-EE4CC1246384}"/>
    <cellStyle name="Currency 2 2 2 2 2 3 2" xfId="1171" xr:uid="{4815ECD2-60BB-4A54-BAB7-48F91DF16AFE}"/>
    <cellStyle name="Currency 2 2 2 2 2 3 2 2" xfId="3070" xr:uid="{AE89433E-8ADE-4D29-AEB4-E18DA62F9839}"/>
    <cellStyle name="Currency 2 2 2 2 2 3 2 2 2" xfId="6873" xr:uid="{C4A5AB9B-AAF7-48A2-BC3E-E61D6E126568}"/>
    <cellStyle name="Currency 2 2 2 2 2 3 2 2 2 2" xfId="14684" xr:uid="{E48F5834-6D98-43CC-B390-E1C1EA545CBB}"/>
    <cellStyle name="Currency 2 2 2 2 2 3 2 2 2 2 2" xfId="30095" xr:uid="{600D44EE-E75C-450E-81CD-BD398EC56C66}"/>
    <cellStyle name="Currency 2 2 2 2 2 3 2 2 2 2 2 2" xfId="60919" xr:uid="{6D1CB3EA-68B9-4119-9743-285DCFF70E55}"/>
    <cellStyle name="Currency 2 2 2 2 2 3 2 2 2 2 3" xfId="45509" xr:uid="{1B5431D9-A979-4B1F-A19C-4A2BC70659F1}"/>
    <cellStyle name="Currency 2 2 2 2 2 3 2 2 2 3" xfId="22286" xr:uid="{AC861A84-00D3-465B-8994-7877BE62153C}"/>
    <cellStyle name="Currency 2 2 2 2 2 3 2 2 2 3 2" xfId="53110" xr:uid="{5FFF7E94-1AFB-469D-B856-4C17665C59CE}"/>
    <cellStyle name="Currency 2 2 2 2 2 3 2 2 2 4" xfId="37700" xr:uid="{03594E2E-D68D-42AA-8F1A-19BB21143557}"/>
    <cellStyle name="Currency 2 2 2 2 2 3 2 2 3" xfId="10881" xr:uid="{23590C45-F0B8-4875-AB05-5F929A43A65D}"/>
    <cellStyle name="Currency 2 2 2 2 2 3 2 2 3 2" xfId="26292" xr:uid="{17385319-A761-4D32-A83C-A6605EB1C6FB}"/>
    <cellStyle name="Currency 2 2 2 2 2 3 2 2 3 2 2" xfId="57116" xr:uid="{857F2DA6-B52C-4672-998B-B0663BF70AA2}"/>
    <cellStyle name="Currency 2 2 2 2 2 3 2 2 3 3" xfId="41706" xr:uid="{677C7C09-F14D-493F-8709-6C7347E6D011}"/>
    <cellStyle name="Currency 2 2 2 2 2 3 2 2 4" xfId="18483" xr:uid="{763C5C0A-6AB1-4456-9E57-1FA76C035492}"/>
    <cellStyle name="Currency 2 2 2 2 2 3 2 2 4 2" xfId="49307" xr:uid="{5C77A5B6-C208-44BD-93CA-C6EAA9A7E400}"/>
    <cellStyle name="Currency 2 2 2 2 2 3 2 2 5" xfId="33897" xr:uid="{DC70F2B4-5F1E-4F1E-873D-DC5CC6435592}"/>
    <cellStyle name="Currency 2 2 2 2 2 3 2 3" xfId="4974" xr:uid="{9FDF3891-A1B6-4E98-A15F-889B28F68952}"/>
    <cellStyle name="Currency 2 2 2 2 2 3 2 3 2" xfId="12785" xr:uid="{160EF2C6-926A-47CC-BAC8-9BE94AF8BEB4}"/>
    <cellStyle name="Currency 2 2 2 2 2 3 2 3 2 2" xfId="28196" xr:uid="{710AE72B-7E31-4BBF-BEFB-F04B6CCC4DB3}"/>
    <cellStyle name="Currency 2 2 2 2 2 3 2 3 2 2 2" xfId="59020" xr:uid="{6DB88C36-2C43-42D1-8D80-F6CA808CDF9D}"/>
    <cellStyle name="Currency 2 2 2 2 2 3 2 3 2 3" xfId="43610" xr:uid="{1BB5C35F-B1CD-404A-A12C-36EB03C101F2}"/>
    <cellStyle name="Currency 2 2 2 2 2 3 2 3 3" xfId="20387" xr:uid="{C5045DF2-D733-4882-BCEF-A9D21F34EDA6}"/>
    <cellStyle name="Currency 2 2 2 2 2 3 2 3 3 2" xfId="51211" xr:uid="{000FF79C-1C1B-4402-8976-EA4552DF62F5}"/>
    <cellStyle name="Currency 2 2 2 2 2 3 2 3 4" xfId="35801" xr:uid="{67964BF7-C64C-479A-AB79-5ED701BA7057}"/>
    <cellStyle name="Currency 2 2 2 2 2 3 2 4" xfId="8982" xr:uid="{70EA0049-56BC-4E31-8BE2-90790D12466F}"/>
    <cellStyle name="Currency 2 2 2 2 2 3 2 4 2" xfId="24393" xr:uid="{ED313D8D-AB7C-421F-AD3A-803209318D8B}"/>
    <cellStyle name="Currency 2 2 2 2 2 3 2 4 2 2" xfId="55217" xr:uid="{92813783-63DF-40F1-8500-DBF48DDD55E0}"/>
    <cellStyle name="Currency 2 2 2 2 2 3 2 4 3" xfId="39807" xr:uid="{1F5FDB38-C9B0-4C19-978F-AA36DDA58F94}"/>
    <cellStyle name="Currency 2 2 2 2 2 3 2 5" xfId="16584" xr:uid="{E5680121-042D-4BCF-A996-F9201C4316E8}"/>
    <cellStyle name="Currency 2 2 2 2 2 3 2 5 2" xfId="47408" xr:uid="{1A46D63B-5890-4AAC-A33B-B8A1F58125F9}"/>
    <cellStyle name="Currency 2 2 2 2 2 3 2 6" xfId="31998" xr:uid="{1F725BEB-933E-4D83-8043-E08A220F3B7A}"/>
    <cellStyle name="Currency 2 2 2 2 2 3 3" xfId="1804" xr:uid="{36EEBE0F-98BA-41FB-9FB1-93E917660404}"/>
    <cellStyle name="Currency 2 2 2 2 2 3 3 2" xfId="3703" xr:uid="{4E9B57B9-1F6E-466F-9C9E-2EA63C1DFB76}"/>
    <cellStyle name="Currency 2 2 2 2 2 3 3 2 2" xfId="7506" xr:uid="{7A872BF9-3379-4AC8-97BE-F200EA6B592E}"/>
    <cellStyle name="Currency 2 2 2 2 2 3 3 2 2 2" xfId="15317" xr:uid="{324DD192-D903-4236-91B1-94A5C5A5C98E}"/>
    <cellStyle name="Currency 2 2 2 2 2 3 3 2 2 2 2" xfId="30728" xr:uid="{177F6591-E097-4588-9967-DD469E7B7870}"/>
    <cellStyle name="Currency 2 2 2 2 2 3 3 2 2 2 2 2" xfId="61552" xr:uid="{E623A07F-73EB-460C-A56E-A778E14FE224}"/>
    <cellStyle name="Currency 2 2 2 2 2 3 3 2 2 2 3" xfId="46142" xr:uid="{F9E5EAF6-B87E-4A8C-A921-70A9B39C2E41}"/>
    <cellStyle name="Currency 2 2 2 2 2 3 3 2 2 3" xfId="22919" xr:uid="{B00FB162-F0C2-4D93-9542-33EB85DDAE3B}"/>
    <cellStyle name="Currency 2 2 2 2 2 3 3 2 2 3 2" xfId="53743" xr:uid="{64BD62BC-160B-4BD0-8BE9-CF66EE8203FD}"/>
    <cellStyle name="Currency 2 2 2 2 2 3 3 2 2 4" xfId="38333" xr:uid="{2B053D95-A526-4F14-9463-E31AC23E1C81}"/>
    <cellStyle name="Currency 2 2 2 2 2 3 3 2 3" xfId="11514" xr:uid="{FC5119B2-947A-4AFF-81C5-3871747320FB}"/>
    <cellStyle name="Currency 2 2 2 2 2 3 3 2 3 2" xfId="26925" xr:uid="{E7511BD4-4645-4E6C-B0C2-FDA3CECCE90A}"/>
    <cellStyle name="Currency 2 2 2 2 2 3 3 2 3 2 2" xfId="57749" xr:uid="{0005DCA7-8F6B-403B-9D64-98AE1BA4817D}"/>
    <cellStyle name="Currency 2 2 2 2 2 3 3 2 3 3" xfId="42339" xr:uid="{C434281F-C03A-43BC-AF07-FE85521DC2A9}"/>
    <cellStyle name="Currency 2 2 2 2 2 3 3 2 4" xfId="19116" xr:uid="{6F641DB2-B550-452B-A9B2-6D216CA9994F}"/>
    <cellStyle name="Currency 2 2 2 2 2 3 3 2 4 2" xfId="49940" xr:uid="{1B114DA6-9402-4652-B486-10A1E7EA3EC1}"/>
    <cellStyle name="Currency 2 2 2 2 2 3 3 2 5" xfId="34530" xr:uid="{483C1A2E-C6E3-4C0B-8AF6-6BEE9D4EAC90}"/>
    <cellStyle name="Currency 2 2 2 2 2 3 3 3" xfId="5607" xr:uid="{0B579BBB-B064-44D7-8DA9-873D4F38EC9B}"/>
    <cellStyle name="Currency 2 2 2 2 2 3 3 3 2" xfId="13418" xr:uid="{31A3A8B8-F0E0-41D0-802D-3BFF25309001}"/>
    <cellStyle name="Currency 2 2 2 2 2 3 3 3 2 2" xfId="28829" xr:uid="{CE590BF0-5152-43DF-BEC6-B5859CDF0C00}"/>
    <cellStyle name="Currency 2 2 2 2 2 3 3 3 2 2 2" xfId="59653" xr:uid="{82D02B27-3B4C-49FF-976D-5B889F3ED17E}"/>
    <cellStyle name="Currency 2 2 2 2 2 3 3 3 2 3" xfId="44243" xr:uid="{FC1CD85A-EF07-4075-AC19-11608187FE24}"/>
    <cellStyle name="Currency 2 2 2 2 2 3 3 3 3" xfId="21020" xr:uid="{204D3C18-66A7-456D-AD3C-346458A2A14D}"/>
    <cellStyle name="Currency 2 2 2 2 2 3 3 3 3 2" xfId="51844" xr:uid="{770B8FC1-E114-434D-B41D-DEF5C93499B4}"/>
    <cellStyle name="Currency 2 2 2 2 2 3 3 3 4" xfId="36434" xr:uid="{CD2110D5-0BD0-43D9-858E-080435566657}"/>
    <cellStyle name="Currency 2 2 2 2 2 3 3 4" xfId="9615" xr:uid="{F89A47CF-BD26-4BE7-A962-B3B8818B134F}"/>
    <cellStyle name="Currency 2 2 2 2 2 3 3 4 2" xfId="25026" xr:uid="{04EF48EA-8DBE-4943-91C1-B54DF9CE1983}"/>
    <cellStyle name="Currency 2 2 2 2 2 3 3 4 2 2" xfId="55850" xr:uid="{4C36F059-0ACE-4B9D-AECE-A75A4F71AC62}"/>
    <cellStyle name="Currency 2 2 2 2 2 3 3 4 3" xfId="40440" xr:uid="{B98BFF29-C7F5-4862-AD8E-8DEEA47E807B}"/>
    <cellStyle name="Currency 2 2 2 2 2 3 3 5" xfId="17217" xr:uid="{FA07ACD2-66C1-44E4-B7BC-AF9644C7063F}"/>
    <cellStyle name="Currency 2 2 2 2 2 3 3 5 2" xfId="48041" xr:uid="{0A27FC70-A84C-43CA-BCA7-18766E448CFC}"/>
    <cellStyle name="Currency 2 2 2 2 2 3 3 6" xfId="32631" xr:uid="{1B991809-7F22-4BF6-8C26-115435678A7E}"/>
    <cellStyle name="Currency 2 2 2 2 2 3 4" xfId="2437" xr:uid="{0421F840-45DA-4746-8641-979C899B863E}"/>
    <cellStyle name="Currency 2 2 2 2 2 3 4 2" xfId="6240" xr:uid="{A59A632D-2471-4C51-AEBB-6196A932B25E}"/>
    <cellStyle name="Currency 2 2 2 2 2 3 4 2 2" xfId="14051" xr:uid="{02616893-A527-4F18-B40B-736B0C66EE3D}"/>
    <cellStyle name="Currency 2 2 2 2 2 3 4 2 2 2" xfId="29462" xr:uid="{8B879E63-413E-4088-833B-F30113E9A5AA}"/>
    <cellStyle name="Currency 2 2 2 2 2 3 4 2 2 2 2" xfId="60286" xr:uid="{A0B26EA2-179A-4171-AD21-3B167C6AA8E5}"/>
    <cellStyle name="Currency 2 2 2 2 2 3 4 2 2 3" xfId="44876" xr:uid="{5AA85B1C-BCCA-4644-A428-9E344059D10A}"/>
    <cellStyle name="Currency 2 2 2 2 2 3 4 2 3" xfId="21653" xr:uid="{3B2ECBAA-2037-444C-AFDD-7391046B8630}"/>
    <cellStyle name="Currency 2 2 2 2 2 3 4 2 3 2" xfId="52477" xr:uid="{1C2ABC40-7A3F-4B11-BD11-A1ACD3AB5E88}"/>
    <cellStyle name="Currency 2 2 2 2 2 3 4 2 4" xfId="37067" xr:uid="{CEED01E5-1F1B-45E1-A732-6B8126D18FC0}"/>
    <cellStyle name="Currency 2 2 2 2 2 3 4 3" xfId="10248" xr:uid="{7994ACDE-D9E8-426B-87DA-71D187C63C44}"/>
    <cellStyle name="Currency 2 2 2 2 2 3 4 3 2" xfId="25659" xr:uid="{817160E3-0A97-443F-9AF2-EF5A41119617}"/>
    <cellStyle name="Currency 2 2 2 2 2 3 4 3 2 2" xfId="56483" xr:uid="{4C43E16C-E962-414D-BA6C-EFC5023F272D}"/>
    <cellStyle name="Currency 2 2 2 2 2 3 4 3 3" xfId="41073" xr:uid="{D0F57C15-D684-49B2-A999-F34106552A0A}"/>
    <cellStyle name="Currency 2 2 2 2 2 3 4 4" xfId="17850" xr:uid="{8713FD77-7598-4814-ABD5-1F0ECA12EC8C}"/>
    <cellStyle name="Currency 2 2 2 2 2 3 4 4 2" xfId="48674" xr:uid="{5210B39D-8688-4253-9294-2DF9B0FEDE3A}"/>
    <cellStyle name="Currency 2 2 2 2 2 3 4 5" xfId="33264" xr:uid="{1AA47C7F-1AE3-4798-AF4C-0B216C50DB92}"/>
    <cellStyle name="Currency 2 2 2 2 2 3 5" xfId="4341" xr:uid="{E882E0B1-3A86-4863-9276-7482ED27B53C}"/>
    <cellStyle name="Currency 2 2 2 2 2 3 5 2" xfId="12152" xr:uid="{8355E0F9-6320-4FF8-A7C3-FCCDAA26614B}"/>
    <cellStyle name="Currency 2 2 2 2 2 3 5 2 2" xfId="27563" xr:uid="{C2DA5CAF-0ADD-4BA1-B52F-BDBEE2CEEFE7}"/>
    <cellStyle name="Currency 2 2 2 2 2 3 5 2 2 2" xfId="58387" xr:uid="{17A83DBE-B69E-4A2F-BCCA-F61363A37D2D}"/>
    <cellStyle name="Currency 2 2 2 2 2 3 5 2 3" xfId="42977" xr:uid="{DFBB2BA8-2C1D-4653-85A9-E4F89A3E386D}"/>
    <cellStyle name="Currency 2 2 2 2 2 3 5 3" xfId="19754" xr:uid="{3A47D86E-734C-4F87-BFF4-C11F4B7FAEBA}"/>
    <cellStyle name="Currency 2 2 2 2 2 3 5 3 2" xfId="50578" xr:uid="{512E5B39-CB3F-4654-B4EB-5E3E66E5F6AD}"/>
    <cellStyle name="Currency 2 2 2 2 2 3 5 4" xfId="35168" xr:uid="{0C68156F-48AE-4B00-A96C-39F89BC3386E}"/>
    <cellStyle name="Currency 2 2 2 2 2 3 6" xfId="8349" xr:uid="{BD87EE27-9DBD-4B89-B69C-E48BA0A74A90}"/>
    <cellStyle name="Currency 2 2 2 2 2 3 6 2" xfId="23760" xr:uid="{4DB19858-792B-4569-99C1-29239A2CA154}"/>
    <cellStyle name="Currency 2 2 2 2 2 3 6 2 2" xfId="54584" xr:uid="{9C9DB1D4-6802-4518-B1D3-8CFB11ED2AB4}"/>
    <cellStyle name="Currency 2 2 2 2 2 3 6 3" xfId="39174" xr:uid="{E7C41FA7-77D5-448B-B01C-4757DEC3E958}"/>
    <cellStyle name="Currency 2 2 2 2 2 3 7" xfId="15951" xr:uid="{C7D5D771-3D4F-480C-9284-21D19BFF7D41}"/>
    <cellStyle name="Currency 2 2 2 2 2 3 7 2" xfId="46775" xr:uid="{17C6FC55-A427-4B4B-87E9-396F2538794F}"/>
    <cellStyle name="Currency 2 2 2 2 2 3 8" xfId="31365" xr:uid="{B59BE195-0895-47CE-B93E-C78FD1D915B0}"/>
    <cellStyle name="Currency 2 2 2 2 2 4" xfId="958" xr:uid="{EB17A8A7-863F-448B-BC1C-4C20098D948A}"/>
    <cellStyle name="Currency 2 2 2 2 2 4 2" xfId="2857" xr:uid="{BC2BBBDA-1CF0-41FA-BD09-AFDB0559CDEC}"/>
    <cellStyle name="Currency 2 2 2 2 2 4 2 2" xfId="6660" xr:uid="{0AB7C561-BD28-4879-847F-5781B39FA309}"/>
    <cellStyle name="Currency 2 2 2 2 2 4 2 2 2" xfId="14471" xr:uid="{3F855F0D-5EAB-4914-BFFE-844018F04E6D}"/>
    <cellStyle name="Currency 2 2 2 2 2 4 2 2 2 2" xfId="29882" xr:uid="{8D5C4D2E-AA48-4FD0-A9A3-5F013A592BC1}"/>
    <cellStyle name="Currency 2 2 2 2 2 4 2 2 2 2 2" xfId="60706" xr:uid="{962C545F-4403-473F-95BD-EAE7B772B5D5}"/>
    <cellStyle name="Currency 2 2 2 2 2 4 2 2 2 3" xfId="45296" xr:uid="{BE1BD080-76F5-4F4C-AEDC-96A513205BF4}"/>
    <cellStyle name="Currency 2 2 2 2 2 4 2 2 3" xfId="22073" xr:uid="{DEFA198C-2CA3-43E4-A403-35E35EB01801}"/>
    <cellStyle name="Currency 2 2 2 2 2 4 2 2 3 2" xfId="52897" xr:uid="{391BE917-1ADD-4E2C-9F36-032DDDB0C689}"/>
    <cellStyle name="Currency 2 2 2 2 2 4 2 2 4" xfId="37487" xr:uid="{CDF60F36-F268-4EC8-BECF-91E0327BDBED}"/>
    <cellStyle name="Currency 2 2 2 2 2 4 2 3" xfId="10668" xr:uid="{E6D7BE36-7CE9-44E5-A3BF-CD0EB1F06AB4}"/>
    <cellStyle name="Currency 2 2 2 2 2 4 2 3 2" xfId="26079" xr:uid="{4CA8F9A9-3C2F-431B-BA97-557E921DEB6A}"/>
    <cellStyle name="Currency 2 2 2 2 2 4 2 3 2 2" xfId="56903" xr:uid="{10E76DEE-AFE9-4245-8785-A8C98B1438CE}"/>
    <cellStyle name="Currency 2 2 2 2 2 4 2 3 3" xfId="41493" xr:uid="{7644C2D7-636D-419A-A4D7-D0C68E6B2741}"/>
    <cellStyle name="Currency 2 2 2 2 2 4 2 4" xfId="18270" xr:uid="{CB685B51-E2CD-47B8-9A51-02B47640C761}"/>
    <cellStyle name="Currency 2 2 2 2 2 4 2 4 2" xfId="49094" xr:uid="{9A4F6A9D-9AC7-4D26-8582-428E6EC9EFAB}"/>
    <cellStyle name="Currency 2 2 2 2 2 4 2 5" xfId="33684" xr:uid="{40C464F1-3E33-43EA-A459-46469244844D}"/>
    <cellStyle name="Currency 2 2 2 2 2 4 3" xfId="4761" xr:uid="{3A0ED907-98DD-474B-9C61-E1368C41A273}"/>
    <cellStyle name="Currency 2 2 2 2 2 4 3 2" xfId="12572" xr:uid="{3CFDABFF-51C1-47B1-9A8D-87CD6F412E1C}"/>
    <cellStyle name="Currency 2 2 2 2 2 4 3 2 2" xfId="27983" xr:uid="{27C5BACA-9590-4009-9836-535C4B330041}"/>
    <cellStyle name="Currency 2 2 2 2 2 4 3 2 2 2" xfId="58807" xr:uid="{3B4F448F-C8AC-4E9D-A9CE-5E77CE608119}"/>
    <cellStyle name="Currency 2 2 2 2 2 4 3 2 3" xfId="43397" xr:uid="{08C0D4E1-97B9-48F1-9CC2-79DDA0C77E28}"/>
    <cellStyle name="Currency 2 2 2 2 2 4 3 3" xfId="20174" xr:uid="{019D3BFA-A6F4-476C-B884-7963F8826441}"/>
    <cellStyle name="Currency 2 2 2 2 2 4 3 3 2" xfId="50998" xr:uid="{661E2DFC-C6EA-4AF8-BA40-58628B76B780}"/>
    <cellStyle name="Currency 2 2 2 2 2 4 3 4" xfId="35588" xr:uid="{63B1773A-509D-444F-BC3A-24ABB1F52D3F}"/>
    <cellStyle name="Currency 2 2 2 2 2 4 4" xfId="8769" xr:uid="{415A8F55-A49D-474E-98D5-ED5F9A8F78BC}"/>
    <cellStyle name="Currency 2 2 2 2 2 4 4 2" xfId="24180" xr:uid="{2C8A9D39-2B8B-4781-8634-FD9ACD085657}"/>
    <cellStyle name="Currency 2 2 2 2 2 4 4 2 2" xfId="55004" xr:uid="{A54F1EB6-D4A4-4111-98B9-864C8AEF98C5}"/>
    <cellStyle name="Currency 2 2 2 2 2 4 4 3" xfId="39594" xr:uid="{E73795B2-1544-45B5-9AD3-2EE9285336D1}"/>
    <cellStyle name="Currency 2 2 2 2 2 4 5" xfId="16371" xr:uid="{C27C0A45-4B86-4CAD-A3B5-F4F3AEF421CC}"/>
    <cellStyle name="Currency 2 2 2 2 2 4 5 2" xfId="47195" xr:uid="{0A5BCFC3-B70C-4D80-B5B7-DC682E096378}"/>
    <cellStyle name="Currency 2 2 2 2 2 4 6" xfId="31785" xr:uid="{31826530-D082-4C6A-9FD7-3C72B61357B9}"/>
    <cellStyle name="Currency 2 2 2 2 2 5" xfId="1591" xr:uid="{42AA051B-85F0-4B6C-BB6E-64366B7AF0FE}"/>
    <cellStyle name="Currency 2 2 2 2 2 5 2" xfId="3490" xr:uid="{0AB9A40B-03CC-4ABF-8EFA-6C5BD270E3CA}"/>
    <cellStyle name="Currency 2 2 2 2 2 5 2 2" xfId="7293" xr:uid="{64008529-94EB-453E-BCAF-7E99BE1C312B}"/>
    <cellStyle name="Currency 2 2 2 2 2 5 2 2 2" xfId="15104" xr:uid="{8183A3EE-3EB0-4EB3-B8D3-70CECFF8A21C}"/>
    <cellStyle name="Currency 2 2 2 2 2 5 2 2 2 2" xfId="30515" xr:uid="{8F6F8ED1-76E4-4236-8A95-613202DA3FBD}"/>
    <cellStyle name="Currency 2 2 2 2 2 5 2 2 2 2 2" xfId="61339" xr:uid="{A826AB76-1BFE-4462-ABF9-38C5FBFC38F1}"/>
    <cellStyle name="Currency 2 2 2 2 2 5 2 2 2 3" xfId="45929" xr:uid="{7B2C855A-03B9-49F8-97FF-96AB8E9C5267}"/>
    <cellStyle name="Currency 2 2 2 2 2 5 2 2 3" xfId="22706" xr:uid="{F147E76E-FECB-4418-93E9-75B4BBBD883F}"/>
    <cellStyle name="Currency 2 2 2 2 2 5 2 2 3 2" xfId="53530" xr:uid="{8F07A874-ADFB-4DD8-9B1B-A5F317FFDC40}"/>
    <cellStyle name="Currency 2 2 2 2 2 5 2 2 4" xfId="38120" xr:uid="{A4CB5FFF-9BFF-4D84-BE78-12C3157894B1}"/>
    <cellStyle name="Currency 2 2 2 2 2 5 2 3" xfId="11301" xr:uid="{5D9D59AD-F1E3-433E-9FF0-3188D401ACB3}"/>
    <cellStyle name="Currency 2 2 2 2 2 5 2 3 2" xfId="26712" xr:uid="{D47DED25-A97B-4ECD-B5E9-C78396EFA66D}"/>
    <cellStyle name="Currency 2 2 2 2 2 5 2 3 2 2" xfId="57536" xr:uid="{E8E80D11-A5D0-47DB-9C4F-F1AEDD0C93DF}"/>
    <cellStyle name="Currency 2 2 2 2 2 5 2 3 3" xfId="42126" xr:uid="{B505A1E6-0855-4D1C-AE87-A8C4DB1DDA7A}"/>
    <cellStyle name="Currency 2 2 2 2 2 5 2 4" xfId="18903" xr:uid="{DEF32236-3498-45DD-91CD-9D9EDF13BAAA}"/>
    <cellStyle name="Currency 2 2 2 2 2 5 2 4 2" xfId="49727" xr:uid="{10D8A5AE-004A-487C-B04B-1F84B348AAC4}"/>
    <cellStyle name="Currency 2 2 2 2 2 5 2 5" xfId="34317" xr:uid="{A1BC8896-1348-40F5-9204-C6D1F8BB2644}"/>
    <cellStyle name="Currency 2 2 2 2 2 5 3" xfId="5394" xr:uid="{9E011A83-CCFB-49E5-97B0-B14E4D812B4C}"/>
    <cellStyle name="Currency 2 2 2 2 2 5 3 2" xfId="13205" xr:uid="{36B7B2B2-6884-4D73-A739-FC026F578201}"/>
    <cellStyle name="Currency 2 2 2 2 2 5 3 2 2" xfId="28616" xr:uid="{4D423FAC-9B2D-41C1-BD27-875C25C53392}"/>
    <cellStyle name="Currency 2 2 2 2 2 5 3 2 2 2" xfId="59440" xr:uid="{A61ED73F-B64B-4ECA-ACE9-CFFA44DEF85E}"/>
    <cellStyle name="Currency 2 2 2 2 2 5 3 2 3" xfId="44030" xr:uid="{945633AE-D695-4A0F-B890-67C5755C0F9C}"/>
    <cellStyle name="Currency 2 2 2 2 2 5 3 3" xfId="20807" xr:uid="{8EF1CE9B-C855-44B6-B4CD-B35C5409C9E1}"/>
    <cellStyle name="Currency 2 2 2 2 2 5 3 3 2" xfId="51631" xr:uid="{1E72A991-3BC4-45BB-B2EE-EA1D4BE9C5D5}"/>
    <cellStyle name="Currency 2 2 2 2 2 5 3 4" xfId="36221" xr:uid="{F8242024-F0CD-4323-A92F-449569731E05}"/>
    <cellStyle name="Currency 2 2 2 2 2 5 4" xfId="9402" xr:uid="{820B168F-3C77-424E-B7C7-65169ED9DEA6}"/>
    <cellStyle name="Currency 2 2 2 2 2 5 4 2" xfId="24813" xr:uid="{75407563-0405-429E-9FF8-5745C8E78257}"/>
    <cellStyle name="Currency 2 2 2 2 2 5 4 2 2" xfId="55637" xr:uid="{CD9E1835-D212-45F5-9CC3-EFC20894530E}"/>
    <cellStyle name="Currency 2 2 2 2 2 5 4 3" xfId="40227" xr:uid="{0B1EFF59-B77B-4229-9779-AF3D77809515}"/>
    <cellStyle name="Currency 2 2 2 2 2 5 5" xfId="17004" xr:uid="{7642CB05-318A-45B3-B40A-ADCC8CE4CF8E}"/>
    <cellStyle name="Currency 2 2 2 2 2 5 5 2" xfId="47828" xr:uid="{706FC724-2AC8-41A6-8033-BC2C07BB94A5}"/>
    <cellStyle name="Currency 2 2 2 2 2 5 6" xfId="32418" xr:uid="{EFCD6921-AABF-4DA2-8BDF-98F3A234B94E}"/>
    <cellStyle name="Currency 2 2 2 2 2 6" xfId="2224" xr:uid="{37D80556-EFF5-49CB-9668-8A6BEC20763C}"/>
    <cellStyle name="Currency 2 2 2 2 2 6 2" xfId="6027" xr:uid="{93CD7070-BF1E-4D50-B46B-5146B956DAED}"/>
    <cellStyle name="Currency 2 2 2 2 2 6 2 2" xfId="13838" xr:uid="{D1E128FA-EE0C-4416-8093-80661282980D}"/>
    <cellStyle name="Currency 2 2 2 2 2 6 2 2 2" xfId="29249" xr:uid="{56782F9D-BFDD-4210-8F4F-24C4E9DB9CA6}"/>
    <cellStyle name="Currency 2 2 2 2 2 6 2 2 2 2" xfId="60073" xr:uid="{6D5A03F4-7A61-4DDD-8007-B04C9D24B696}"/>
    <cellStyle name="Currency 2 2 2 2 2 6 2 2 3" xfId="44663" xr:uid="{01C62562-2C7B-4ECC-9BC9-4AA211A2CA8F}"/>
    <cellStyle name="Currency 2 2 2 2 2 6 2 3" xfId="21440" xr:uid="{58576F9F-602B-447B-BE84-07BB430DFAE5}"/>
    <cellStyle name="Currency 2 2 2 2 2 6 2 3 2" xfId="52264" xr:uid="{87772253-DA3A-41A2-B515-D77D74C2B691}"/>
    <cellStyle name="Currency 2 2 2 2 2 6 2 4" xfId="36854" xr:uid="{260A1E44-B582-4AB7-ADD3-C5747D839D67}"/>
    <cellStyle name="Currency 2 2 2 2 2 6 3" xfId="10035" xr:uid="{038A624C-7436-4701-8ED1-18EBBB9FDD41}"/>
    <cellStyle name="Currency 2 2 2 2 2 6 3 2" xfId="25446" xr:uid="{034BEC41-3DB4-4CE6-A2F5-D608FEAFF94B}"/>
    <cellStyle name="Currency 2 2 2 2 2 6 3 2 2" xfId="56270" xr:uid="{C6AC0F51-A58D-4E3C-998E-661F0B828DF3}"/>
    <cellStyle name="Currency 2 2 2 2 2 6 3 3" xfId="40860" xr:uid="{9A47BA22-B7A2-48CB-9A95-37C9F02762DF}"/>
    <cellStyle name="Currency 2 2 2 2 2 6 4" xfId="17637" xr:uid="{2871AB45-BCF0-4D65-920B-4CBEB372ED91}"/>
    <cellStyle name="Currency 2 2 2 2 2 6 4 2" xfId="48461" xr:uid="{3A79EBDE-5E66-4CE0-84AF-BC0B8DD13C31}"/>
    <cellStyle name="Currency 2 2 2 2 2 6 5" xfId="33051" xr:uid="{BB75B9BC-FDBA-4445-A972-A7FAA9B1B107}"/>
    <cellStyle name="Currency 2 2 2 2 2 7" xfId="4128" xr:uid="{C4EDD02D-CAC3-483C-A750-7100E468DA32}"/>
    <cellStyle name="Currency 2 2 2 2 2 7 2" xfId="11939" xr:uid="{DA54342C-7192-43DC-A110-E259E573F315}"/>
    <cellStyle name="Currency 2 2 2 2 2 7 2 2" xfId="27350" xr:uid="{44AA8A51-40D7-4A9E-98B8-57A20AC964F9}"/>
    <cellStyle name="Currency 2 2 2 2 2 7 2 2 2" xfId="58174" xr:uid="{94913DBD-3006-440B-8AC4-BE320DF5447F}"/>
    <cellStyle name="Currency 2 2 2 2 2 7 2 3" xfId="42764" xr:uid="{1C38D047-361B-4CF4-9B84-674B6123CFF7}"/>
    <cellStyle name="Currency 2 2 2 2 2 7 3" xfId="19541" xr:uid="{0830382D-30A2-4A37-AF33-9B0DEFE8B597}"/>
    <cellStyle name="Currency 2 2 2 2 2 7 3 2" xfId="50365" xr:uid="{BBA39645-DF7F-4A36-910D-2670B8025CC2}"/>
    <cellStyle name="Currency 2 2 2 2 2 7 4" xfId="34955" xr:uid="{8CE3073E-D47A-49EA-8069-E5906594F429}"/>
    <cellStyle name="Currency 2 2 2 2 2 8" xfId="8136" xr:uid="{3979B569-525B-4B01-8718-1283D6D3AF85}"/>
    <cellStyle name="Currency 2 2 2 2 2 8 2" xfId="23547" xr:uid="{FC5BF8EB-EEF3-4270-9274-CAC95FF166B7}"/>
    <cellStyle name="Currency 2 2 2 2 2 8 2 2" xfId="54371" xr:uid="{740B5145-A394-432C-85C3-150D8F8FC968}"/>
    <cellStyle name="Currency 2 2 2 2 2 8 3" xfId="38961" xr:uid="{03382A59-1E3D-46BC-BD2F-9149B5BD7B80}"/>
    <cellStyle name="Currency 2 2 2 2 2 9" xfId="7927" xr:uid="{1560BB46-B65B-493B-A1B8-955F1DF7B06A}"/>
    <cellStyle name="Currency 2 2 2 2 2 9 2" xfId="23338" xr:uid="{9D35BCFC-713E-4770-9369-C3AC09FA6627}"/>
    <cellStyle name="Currency 2 2 2 2 2 9 2 2" xfId="54162" xr:uid="{E4B7F685-A30F-4D27-AE0A-D5A81D4D2927}"/>
    <cellStyle name="Currency 2 2 2 2 2 9 3" xfId="38752" xr:uid="{CBEE27D0-54A2-4E98-920D-158342AAEEE3}"/>
    <cellStyle name="Currency 2 2 2 2 3" xfId="665" xr:uid="{53E2076E-B5B4-4F60-AC1D-9B5F9FFAD4D2}"/>
    <cellStyle name="Currency 2 2 2 2 3 2" xfId="1298" xr:uid="{31613D38-53A0-4477-915B-F4E4E2424A00}"/>
    <cellStyle name="Currency 2 2 2 2 3 2 2" xfId="3197" xr:uid="{24A8E62F-972D-4E38-8CDE-9DDB1937757A}"/>
    <cellStyle name="Currency 2 2 2 2 3 2 2 2" xfId="7000" xr:uid="{09CE7CB0-DAD8-4957-9BBF-85238AB99363}"/>
    <cellStyle name="Currency 2 2 2 2 3 2 2 2 2" xfId="14811" xr:uid="{371D2700-99BE-4AFD-BCA2-B379A22671E7}"/>
    <cellStyle name="Currency 2 2 2 2 3 2 2 2 2 2" xfId="30222" xr:uid="{674E8F8D-C2D0-492B-AF22-CF89B4793D3B}"/>
    <cellStyle name="Currency 2 2 2 2 3 2 2 2 2 2 2" xfId="61046" xr:uid="{54FBC339-4F64-4493-B2E3-4A6846354024}"/>
    <cellStyle name="Currency 2 2 2 2 3 2 2 2 2 3" xfId="45636" xr:uid="{7C33F931-D081-424A-A861-8114215ACF6A}"/>
    <cellStyle name="Currency 2 2 2 2 3 2 2 2 3" xfId="22413" xr:uid="{35B068CF-1DBD-4E0D-83B6-53562A04B9FE}"/>
    <cellStyle name="Currency 2 2 2 2 3 2 2 2 3 2" xfId="53237" xr:uid="{24E7ECD0-E7F7-4365-8452-13D67860E1C8}"/>
    <cellStyle name="Currency 2 2 2 2 3 2 2 2 4" xfId="37827" xr:uid="{6FED4C15-705A-411B-9A4F-427C8EB80B91}"/>
    <cellStyle name="Currency 2 2 2 2 3 2 2 3" xfId="11008" xr:uid="{CDE5391B-F10A-44A2-893C-F958E29DF655}"/>
    <cellStyle name="Currency 2 2 2 2 3 2 2 3 2" xfId="26419" xr:uid="{73F19413-5738-4373-B8F3-BBB585101D75}"/>
    <cellStyle name="Currency 2 2 2 2 3 2 2 3 2 2" xfId="57243" xr:uid="{C7558B17-E2C3-4CA0-A8CC-963253E3A571}"/>
    <cellStyle name="Currency 2 2 2 2 3 2 2 3 3" xfId="41833" xr:uid="{DF420E38-1959-4648-8CE8-1B6235C4F841}"/>
    <cellStyle name="Currency 2 2 2 2 3 2 2 4" xfId="18610" xr:uid="{ABD5C88C-4B97-4D81-A662-92D3A599F326}"/>
    <cellStyle name="Currency 2 2 2 2 3 2 2 4 2" xfId="49434" xr:uid="{E1794A33-2C26-4D3C-B77B-2DB1EAEDC2CE}"/>
    <cellStyle name="Currency 2 2 2 2 3 2 2 5" xfId="34024" xr:uid="{E01E62CA-3391-4D8E-963F-2B99E14CE26E}"/>
    <cellStyle name="Currency 2 2 2 2 3 2 3" xfId="5101" xr:uid="{9714F54D-7A2A-4587-A97C-0A26E3745E2B}"/>
    <cellStyle name="Currency 2 2 2 2 3 2 3 2" xfId="12912" xr:uid="{9260DCA9-6A03-4AD4-8184-320A606796C7}"/>
    <cellStyle name="Currency 2 2 2 2 3 2 3 2 2" xfId="28323" xr:uid="{51B5A28E-4E85-47A3-BED9-D15B2DCB4FDD}"/>
    <cellStyle name="Currency 2 2 2 2 3 2 3 2 2 2" xfId="59147" xr:uid="{A5807A04-D223-4B1E-A10F-BAE26FA21ABD}"/>
    <cellStyle name="Currency 2 2 2 2 3 2 3 2 3" xfId="43737" xr:uid="{CEE3A8DE-41C1-4810-8A92-FEAF34CC6DDE}"/>
    <cellStyle name="Currency 2 2 2 2 3 2 3 3" xfId="20514" xr:uid="{9BE51AA8-FEA7-4E15-AB37-6F3C07DC50F5}"/>
    <cellStyle name="Currency 2 2 2 2 3 2 3 3 2" xfId="51338" xr:uid="{C6D71652-E2A2-4BE2-B7C3-DE75E8901AEC}"/>
    <cellStyle name="Currency 2 2 2 2 3 2 3 4" xfId="35928" xr:uid="{4CE9EDD6-57A9-41EE-956F-584FD0E084A3}"/>
    <cellStyle name="Currency 2 2 2 2 3 2 4" xfId="9109" xr:uid="{BEA3DED1-F887-4C3B-80A7-70CE7474E844}"/>
    <cellStyle name="Currency 2 2 2 2 3 2 4 2" xfId="24520" xr:uid="{7703A5C5-8CD6-4EF0-8902-4E6588A41CBF}"/>
    <cellStyle name="Currency 2 2 2 2 3 2 4 2 2" xfId="55344" xr:uid="{AC337EF1-193B-4222-BBDE-229C9D52EA6C}"/>
    <cellStyle name="Currency 2 2 2 2 3 2 4 3" xfId="39934" xr:uid="{F0A8A95E-97B8-46EE-8271-980D6593C4E0}"/>
    <cellStyle name="Currency 2 2 2 2 3 2 5" xfId="16711" xr:uid="{358CB68E-F91D-4D08-9452-D205576AFD0A}"/>
    <cellStyle name="Currency 2 2 2 2 3 2 5 2" xfId="47535" xr:uid="{75CE5853-E3F0-4245-BD8D-BD057AB107E1}"/>
    <cellStyle name="Currency 2 2 2 2 3 2 6" xfId="32125" xr:uid="{ED913948-B1CD-43E3-B341-9C841286C792}"/>
    <cellStyle name="Currency 2 2 2 2 3 3" xfId="1931" xr:uid="{534F8737-D6D7-40AC-A371-55422176F6B3}"/>
    <cellStyle name="Currency 2 2 2 2 3 3 2" xfId="3830" xr:uid="{4A9DEE59-BAAF-493F-9B10-7CC6537D487B}"/>
    <cellStyle name="Currency 2 2 2 2 3 3 2 2" xfId="7633" xr:uid="{5F631EBA-B4A8-4A52-85BB-B48468A33CE8}"/>
    <cellStyle name="Currency 2 2 2 2 3 3 2 2 2" xfId="15444" xr:uid="{9839ECEB-A5AD-4105-B134-C2FAE729B156}"/>
    <cellStyle name="Currency 2 2 2 2 3 3 2 2 2 2" xfId="30855" xr:uid="{4AF8158C-9E00-47DD-B36C-94E772F70561}"/>
    <cellStyle name="Currency 2 2 2 2 3 3 2 2 2 2 2" xfId="61679" xr:uid="{6F1B1C48-ED7F-41EB-A220-5C64C90B295C}"/>
    <cellStyle name="Currency 2 2 2 2 3 3 2 2 2 3" xfId="46269" xr:uid="{125063DA-EC97-4555-8B1D-5A425724D514}"/>
    <cellStyle name="Currency 2 2 2 2 3 3 2 2 3" xfId="23046" xr:uid="{116C34D7-D6EF-48C6-B45D-1D6A6DE78560}"/>
    <cellStyle name="Currency 2 2 2 2 3 3 2 2 3 2" xfId="53870" xr:uid="{7556DC85-ABBE-4D32-89C0-51A223A984F1}"/>
    <cellStyle name="Currency 2 2 2 2 3 3 2 2 4" xfId="38460" xr:uid="{6916A6B3-BF01-4D28-8EE3-CCFA85EC8644}"/>
    <cellStyle name="Currency 2 2 2 2 3 3 2 3" xfId="11641" xr:uid="{5B9F01B7-94FE-4986-BBB7-2CD266CC1C2C}"/>
    <cellStyle name="Currency 2 2 2 2 3 3 2 3 2" xfId="27052" xr:uid="{394B80AB-E9CE-443F-98CC-4FCB83237261}"/>
    <cellStyle name="Currency 2 2 2 2 3 3 2 3 2 2" xfId="57876" xr:uid="{DBD0729A-3E11-4B14-B073-875897FDE49B}"/>
    <cellStyle name="Currency 2 2 2 2 3 3 2 3 3" xfId="42466" xr:uid="{BCCFF89A-F9FF-47B6-ACFD-882C0AF12B69}"/>
    <cellStyle name="Currency 2 2 2 2 3 3 2 4" xfId="19243" xr:uid="{1D7FCDEE-8D22-40C0-88CB-EBED3AA72A21}"/>
    <cellStyle name="Currency 2 2 2 2 3 3 2 4 2" xfId="50067" xr:uid="{BA9F879F-D4AF-4542-AE12-C16E0A5B8944}"/>
    <cellStyle name="Currency 2 2 2 2 3 3 2 5" xfId="34657" xr:uid="{3FEB96F6-067A-4387-9FF3-8279D90C8F75}"/>
    <cellStyle name="Currency 2 2 2 2 3 3 3" xfId="5734" xr:uid="{771ECC83-342A-4AF0-987A-C86164FC4C6C}"/>
    <cellStyle name="Currency 2 2 2 2 3 3 3 2" xfId="13545" xr:uid="{CE8094E8-4BEF-4F9C-8E8A-8D507F9EF3F7}"/>
    <cellStyle name="Currency 2 2 2 2 3 3 3 2 2" xfId="28956" xr:uid="{193C30FE-1159-4643-AD7E-07A88D26B0E2}"/>
    <cellStyle name="Currency 2 2 2 2 3 3 3 2 2 2" xfId="59780" xr:uid="{EA14030B-39B3-4FE0-B2DA-7E544663BD9B}"/>
    <cellStyle name="Currency 2 2 2 2 3 3 3 2 3" xfId="44370" xr:uid="{3BCFF6E0-0066-4CE5-9A7C-CBDB613CAD17}"/>
    <cellStyle name="Currency 2 2 2 2 3 3 3 3" xfId="21147" xr:uid="{1A74E7AC-2672-430E-BD51-DD0DB136FD68}"/>
    <cellStyle name="Currency 2 2 2 2 3 3 3 3 2" xfId="51971" xr:uid="{41C7FB5B-2D0D-4045-A843-9DA7463628A0}"/>
    <cellStyle name="Currency 2 2 2 2 3 3 3 4" xfId="36561" xr:uid="{AB548963-31FF-4E99-969B-6D14B79CB581}"/>
    <cellStyle name="Currency 2 2 2 2 3 3 4" xfId="9742" xr:uid="{3DC0B084-A02F-41C6-A616-660CB14E3DAB}"/>
    <cellStyle name="Currency 2 2 2 2 3 3 4 2" xfId="25153" xr:uid="{FC71BB8C-91EF-49EF-A771-35BF11050859}"/>
    <cellStyle name="Currency 2 2 2 2 3 3 4 2 2" xfId="55977" xr:uid="{6F2DF3EB-49C8-4E84-911D-7F0C9334AF9E}"/>
    <cellStyle name="Currency 2 2 2 2 3 3 4 3" xfId="40567" xr:uid="{75C416ED-711A-437A-9DA5-DC0081EF3F96}"/>
    <cellStyle name="Currency 2 2 2 2 3 3 5" xfId="17344" xr:uid="{4D821240-E047-4722-8A7D-8D052B488BE7}"/>
    <cellStyle name="Currency 2 2 2 2 3 3 5 2" xfId="48168" xr:uid="{5BF3B9FD-0CC4-4EF2-8E6E-97D77CC5FB52}"/>
    <cellStyle name="Currency 2 2 2 2 3 3 6" xfId="32758" xr:uid="{C3876CDB-ACBE-4784-BCA8-08EE75F7A299}"/>
    <cellStyle name="Currency 2 2 2 2 3 4" xfId="2564" xr:uid="{4C3C5A3A-751D-4E7C-B54E-9CEA50C4ADDD}"/>
    <cellStyle name="Currency 2 2 2 2 3 4 2" xfId="6367" xr:uid="{35AAABC5-32BB-4507-BBE8-831A7A793C34}"/>
    <cellStyle name="Currency 2 2 2 2 3 4 2 2" xfId="14178" xr:uid="{A44ABB2E-AFB1-4576-A8CB-CD89115C8B7C}"/>
    <cellStyle name="Currency 2 2 2 2 3 4 2 2 2" xfId="29589" xr:uid="{968309A5-AEEA-423D-868A-20B2B3C985FC}"/>
    <cellStyle name="Currency 2 2 2 2 3 4 2 2 2 2" xfId="60413" xr:uid="{015CC295-5E7C-41DC-9F81-2CF53A89D15A}"/>
    <cellStyle name="Currency 2 2 2 2 3 4 2 2 3" xfId="45003" xr:uid="{92928D6F-E5FD-4A34-9B03-016F9E1D132A}"/>
    <cellStyle name="Currency 2 2 2 2 3 4 2 3" xfId="21780" xr:uid="{F3B84631-EE61-4F8C-85A3-83AABF2A2B0A}"/>
    <cellStyle name="Currency 2 2 2 2 3 4 2 3 2" xfId="52604" xr:uid="{08796E61-6F95-4EC0-BD6E-5EC407C01E0F}"/>
    <cellStyle name="Currency 2 2 2 2 3 4 2 4" xfId="37194" xr:uid="{29ECCCDF-BC22-41FB-9031-E43F50ED16DA}"/>
    <cellStyle name="Currency 2 2 2 2 3 4 3" xfId="10375" xr:uid="{FDF4C373-CA82-4A3E-84BF-020741B5D8CD}"/>
    <cellStyle name="Currency 2 2 2 2 3 4 3 2" xfId="25786" xr:uid="{E2F0D4D9-5ED5-42D5-94E9-AFDA5E9ACC38}"/>
    <cellStyle name="Currency 2 2 2 2 3 4 3 2 2" xfId="56610" xr:uid="{8714A855-A63B-4CCC-B71F-F0E41959B67D}"/>
    <cellStyle name="Currency 2 2 2 2 3 4 3 3" xfId="41200" xr:uid="{CF904F74-A4B6-437D-9BAE-723DBCEDA693}"/>
    <cellStyle name="Currency 2 2 2 2 3 4 4" xfId="17977" xr:uid="{1DFBE8E5-7564-44C9-86BF-714C97955664}"/>
    <cellStyle name="Currency 2 2 2 2 3 4 4 2" xfId="48801" xr:uid="{8511B441-8FAC-4198-A2D5-CDA5926A80E4}"/>
    <cellStyle name="Currency 2 2 2 2 3 4 5" xfId="33391" xr:uid="{A0403F74-0D0F-4738-89A2-5C7473DAFBB7}"/>
    <cellStyle name="Currency 2 2 2 2 3 5" xfId="4468" xr:uid="{A270CA66-D658-4C13-9735-4E37761D4BF5}"/>
    <cellStyle name="Currency 2 2 2 2 3 5 2" xfId="12279" xr:uid="{A4013C3B-00EE-42E4-B9DE-F9FD3AB6AD0E}"/>
    <cellStyle name="Currency 2 2 2 2 3 5 2 2" xfId="27690" xr:uid="{9F0CA31D-E1EE-4CF9-9D1C-1F690176B4FF}"/>
    <cellStyle name="Currency 2 2 2 2 3 5 2 2 2" xfId="58514" xr:uid="{D57F102A-6762-4024-85EB-0252D16A6DAF}"/>
    <cellStyle name="Currency 2 2 2 2 3 5 2 3" xfId="43104" xr:uid="{5B1F6ED2-FADF-4C43-8028-EF8B7A19D63F}"/>
    <cellStyle name="Currency 2 2 2 2 3 5 3" xfId="19881" xr:uid="{B877EE5C-72C1-4F04-917C-9FD92DB04594}"/>
    <cellStyle name="Currency 2 2 2 2 3 5 3 2" xfId="50705" xr:uid="{DC6D6797-17D3-4614-9DC0-6971BA2A89DC}"/>
    <cellStyle name="Currency 2 2 2 2 3 5 4" xfId="35295" xr:uid="{A3B942A0-FBD4-41F0-B0A2-39E24F37933D}"/>
    <cellStyle name="Currency 2 2 2 2 3 6" xfId="8476" xr:uid="{A0FF78B2-B710-4A84-ADA6-7898BB0C5227}"/>
    <cellStyle name="Currency 2 2 2 2 3 6 2" xfId="23887" xr:uid="{41CC8F48-620D-43C4-A487-CD60124ECD13}"/>
    <cellStyle name="Currency 2 2 2 2 3 6 2 2" xfId="54711" xr:uid="{F7AC083F-3C12-4C50-8CFD-AB6D549FC2E8}"/>
    <cellStyle name="Currency 2 2 2 2 3 6 3" xfId="39301" xr:uid="{0A003508-438D-4D5D-BFB1-E2A3A3B7CC76}"/>
    <cellStyle name="Currency 2 2 2 2 3 7" xfId="16078" xr:uid="{C46364E5-7B67-46A2-A959-188F8F148CE9}"/>
    <cellStyle name="Currency 2 2 2 2 3 7 2" xfId="46902" xr:uid="{40589832-F768-4D33-B52A-CD8898D6DA6F}"/>
    <cellStyle name="Currency 2 2 2 2 3 8" xfId="31492" xr:uid="{4BF6F314-7E6F-4384-A636-B89ACF3A3CBF}"/>
    <cellStyle name="Currency 2 2 2 2 4" xfId="456" xr:uid="{1655BF5A-2B13-4D58-9615-291C54F038B3}"/>
    <cellStyle name="Currency 2 2 2 2 4 2" xfId="1089" xr:uid="{7949B159-C344-4264-AB9B-9B7906E8B867}"/>
    <cellStyle name="Currency 2 2 2 2 4 2 2" xfId="2988" xr:uid="{77326BCA-13C6-4424-9E37-594F1C20F8BB}"/>
    <cellStyle name="Currency 2 2 2 2 4 2 2 2" xfId="6791" xr:uid="{B4628F60-6E2A-4F98-A416-276ED8B1C86E}"/>
    <cellStyle name="Currency 2 2 2 2 4 2 2 2 2" xfId="14602" xr:uid="{829EB88D-A45C-4EC7-804F-F6733E3B13FD}"/>
    <cellStyle name="Currency 2 2 2 2 4 2 2 2 2 2" xfId="30013" xr:uid="{AD83E00D-6BD3-4FD0-AD31-87C3C4231F21}"/>
    <cellStyle name="Currency 2 2 2 2 4 2 2 2 2 2 2" xfId="60837" xr:uid="{5B45D1B3-48D0-4460-9058-8762ACD7D958}"/>
    <cellStyle name="Currency 2 2 2 2 4 2 2 2 2 3" xfId="45427" xr:uid="{496AB71D-683A-4582-8868-48386A629950}"/>
    <cellStyle name="Currency 2 2 2 2 4 2 2 2 3" xfId="22204" xr:uid="{565F8C06-CDA4-4706-8E4F-84198D5C139F}"/>
    <cellStyle name="Currency 2 2 2 2 4 2 2 2 3 2" xfId="53028" xr:uid="{A77321A6-9FAE-4915-8CBF-53275D69331A}"/>
    <cellStyle name="Currency 2 2 2 2 4 2 2 2 4" xfId="37618" xr:uid="{CECEBFF0-B9B0-4C94-9AA2-CC8F2FEB68D0}"/>
    <cellStyle name="Currency 2 2 2 2 4 2 2 3" xfId="10799" xr:uid="{6784BFDC-6BB9-4F8B-B38B-7DD31928AFA1}"/>
    <cellStyle name="Currency 2 2 2 2 4 2 2 3 2" xfId="26210" xr:uid="{4898A958-FC72-47DB-96A7-7F50E69F29E6}"/>
    <cellStyle name="Currency 2 2 2 2 4 2 2 3 2 2" xfId="57034" xr:uid="{FC3F0EF0-9442-4B52-ACCD-801168B6AFCF}"/>
    <cellStyle name="Currency 2 2 2 2 4 2 2 3 3" xfId="41624" xr:uid="{9D9BECAA-471A-4D91-8EB5-B92F60B47280}"/>
    <cellStyle name="Currency 2 2 2 2 4 2 2 4" xfId="18401" xr:uid="{5BD330C2-AF67-4957-9589-661F565115BF}"/>
    <cellStyle name="Currency 2 2 2 2 4 2 2 4 2" xfId="49225" xr:uid="{A487A09A-23C4-42E7-8486-E1BAD909B256}"/>
    <cellStyle name="Currency 2 2 2 2 4 2 2 5" xfId="33815" xr:uid="{534611D4-1FAF-4A87-9BFC-01B8BBB8D685}"/>
    <cellStyle name="Currency 2 2 2 2 4 2 3" xfId="4892" xr:uid="{BD77D429-4C8D-4B78-A285-0A040E6F35CC}"/>
    <cellStyle name="Currency 2 2 2 2 4 2 3 2" xfId="12703" xr:uid="{AD213B4D-16F7-497D-9E14-67C343610541}"/>
    <cellStyle name="Currency 2 2 2 2 4 2 3 2 2" xfId="28114" xr:uid="{37874C05-70D5-4D3C-A23E-BBA890627681}"/>
    <cellStyle name="Currency 2 2 2 2 4 2 3 2 2 2" xfId="58938" xr:uid="{8AB64CAB-983C-4217-8502-D171C837B877}"/>
    <cellStyle name="Currency 2 2 2 2 4 2 3 2 3" xfId="43528" xr:uid="{9FD94FDD-C62F-4538-A29D-F369C2CE290E}"/>
    <cellStyle name="Currency 2 2 2 2 4 2 3 3" xfId="20305" xr:uid="{4EDA291D-566D-4662-8D14-345F53FF50B1}"/>
    <cellStyle name="Currency 2 2 2 2 4 2 3 3 2" xfId="51129" xr:uid="{7B32AE14-E917-44B1-BCB1-A9CFDD081F7D}"/>
    <cellStyle name="Currency 2 2 2 2 4 2 3 4" xfId="35719" xr:uid="{6E0E0B94-43DF-4BA4-A820-251FB9D05226}"/>
    <cellStyle name="Currency 2 2 2 2 4 2 4" xfId="8900" xr:uid="{D2DB1FE1-ED0E-4C36-B209-20DB404AF152}"/>
    <cellStyle name="Currency 2 2 2 2 4 2 4 2" xfId="24311" xr:uid="{714716F2-7406-4834-8AC4-98F9490B2F0B}"/>
    <cellStyle name="Currency 2 2 2 2 4 2 4 2 2" xfId="55135" xr:uid="{7849BAB0-AA02-457F-9CE1-6A33EE7B938C}"/>
    <cellStyle name="Currency 2 2 2 2 4 2 4 3" xfId="39725" xr:uid="{AEA7C3C9-7CFF-456F-A8B7-5E01F022A412}"/>
    <cellStyle name="Currency 2 2 2 2 4 2 5" xfId="16502" xr:uid="{0B18DBEB-DB85-4644-A668-A972AB73BEF7}"/>
    <cellStyle name="Currency 2 2 2 2 4 2 5 2" xfId="47326" xr:uid="{D110D20F-41E7-4C07-A8A2-C8E88BD44618}"/>
    <cellStyle name="Currency 2 2 2 2 4 2 6" xfId="31916" xr:uid="{318C16CC-893A-46BE-BEA3-291F60EB82E5}"/>
    <cellStyle name="Currency 2 2 2 2 4 3" xfId="1722" xr:uid="{0515CF2F-2986-419E-939A-5F06963A9263}"/>
    <cellStyle name="Currency 2 2 2 2 4 3 2" xfId="3621" xr:uid="{695A8E7F-90C2-4BE0-8C72-54E5DB83777F}"/>
    <cellStyle name="Currency 2 2 2 2 4 3 2 2" xfId="7424" xr:uid="{D94F4C53-F8F8-40FC-A6FD-DF0F7B5A5D93}"/>
    <cellStyle name="Currency 2 2 2 2 4 3 2 2 2" xfId="15235" xr:uid="{01FB7A5F-1FC8-4D8F-AF0B-A9381C2F3527}"/>
    <cellStyle name="Currency 2 2 2 2 4 3 2 2 2 2" xfId="30646" xr:uid="{BE0311FC-71AF-445E-9A1F-8155E3D0D3D1}"/>
    <cellStyle name="Currency 2 2 2 2 4 3 2 2 2 2 2" xfId="61470" xr:uid="{6D081E4B-FA5B-4C55-9022-6D7695BB2494}"/>
    <cellStyle name="Currency 2 2 2 2 4 3 2 2 2 3" xfId="46060" xr:uid="{7813AF97-B51D-4F21-891C-FD1C0C2BFC30}"/>
    <cellStyle name="Currency 2 2 2 2 4 3 2 2 3" xfId="22837" xr:uid="{36227F08-30E0-40DA-B4E0-1EBF73FE75FB}"/>
    <cellStyle name="Currency 2 2 2 2 4 3 2 2 3 2" xfId="53661" xr:uid="{10388186-987C-4721-8E64-65217B7E670F}"/>
    <cellStyle name="Currency 2 2 2 2 4 3 2 2 4" xfId="38251" xr:uid="{536F8DB4-0FAE-4E85-9315-B05CDBCD95D6}"/>
    <cellStyle name="Currency 2 2 2 2 4 3 2 3" xfId="11432" xr:uid="{E0ABDE7E-5055-4142-ACFD-FDEDD5FF28D6}"/>
    <cellStyle name="Currency 2 2 2 2 4 3 2 3 2" xfId="26843" xr:uid="{DAFA7A0F-21AD-4D4F-9F59-145D89D258AE}"/>
    <cellStyle name="Currency 2 2 2 2 4 3 2 3 2 2" xfId="57667" xr:uid="{EB823ACF-3B14-4516-9AEF-2E97FFF1F11B}"/>
    <cellStyle name="Currency 2 2 2 2 4 3 2 3 3" xfId="42257" xr:uid="{B512F97C-5598-43FE-A9A5-9C584963B4D0}"/>
    <cellStyle name="Currency 2 2 2 2 4 3 2 4" xfId="19034" xr:uid="{04B35F94-B7ED-46A1-AB8D-CE16266D3B31}"/>
    <cellStyle name="Currency 2 2 2 2 4 3 2 4 2" xfId="49858" xr:uid="{E10CC6BE-1134-4C23-9080-6F600DA43CB2}"/>
    <cellStyle name="Currency 2 2 2 2 4 3 2 5" xfId="34448" xr:uid="{74850891-72A0-4FA7-9EE4-A0D2FC73B2DE}"/>
    <cellStyle name="Currency 2 2 2 2 4 3 3" xfId="5525" xr:uid="{9A2776E1-DE97-41D5-A810-15EECE6918B9}"/>
    <cellStyle name="Currency 2 2 2 2 4 3 3 2" xfId="13336" xr:uid="{7AB9322B-A8D5-4765-A5EC-C35864C1181A}"/>
    <cellStyle name="Currency 2 2 2 2 4 3 3 2 2" xfId="28747" xr:uid="{69667A0F-8583-438E-B6FF-86F22668AECD}"/>
    <cellStyle name="Currency 2 2 2 2 4 3 3 2 2 2" xfId="59571" xr:uid="{F12F5568-D31D-4E6B-9C28-68CEAFE9EC86}"/>
    <cellStyle name="Currency 2 2 2 2 4 3 3 2 3" xfId="44161" xr:uid="{736F8772-EA4E-4D67-A8F4-366329123898}"/>
    <cellStyle name="Currency 2 2 2 2 4 3 3 3" xfId="20938" xr:uid="{3740D13A-4675-4261-BCC6-3B5A4E3674B8}"/>
    <cellStyle name="Currency 2 2 2 2 4 3 3 3 2" xfId="51762" xr:uid="{6C4A880E-25F3-4021-827D-246CA0EA3B22}"/>
    <cellStyle name="Currency 2 2 2 2 4 3 3 4" xfId="36352" xr:uid="{AC0193E0-6A18-4382-86BA-F72C4EF2F453}"/>
    <cellStyle name="Currency 2 2 2 2 4 3 4" xfId="9533" xr:uid="{5EFD355E-C17E-4AA8-929D-20F3399506E7}"/>
    <cellStyle name="Currency 2 2 2 2 4 3 4 2" xfId="24944" xr:uid="{CB82FDA5-5A8A-499E-93F6-65D690297A4C}"/>
    <cellStyle name="Currency 2 2 2 2 4 3 4 2 2" xfId="55768" xr:uid="{FA838DEE-9842-4AD5-A2FD-7574DEF0C1D0}"/>
    <cellStyle name="Currency 2 2 2 2 4 3 4 3" xfId="40358" xr:uid="{B1DD33EC-065D-4B16-92C8-2DD30ABA0934}"/>
    <cellStyle name="Currency 2 2 2 2 4 3 5" xfId="17135" xr:uid="{F07A645B-6398-4A1E-9E2A-3BDF23D08611}"/>
    <cellStyle name="Currency 2 2 2 2 4 3 5 2" xfId="47959" xr:uid="{D0692818-DD27-4626-B726-82911BC2FA0B}"/>
    <cellStyle name="Currency 2 2 2 2 4 3 6" xfId="32549" xr:uid="{00D12D99-1800-4191-A2CC-5912EAD62F29}"/>
    <cellStyle name="Currency 2 2 2 2 4 4" xfId="2355" xr:uid="{6E717B5D-2981-4929-B5DF-15F02F0F4A72}"/>
    <cellStyle name="Currency 2 2 2 2 4 4 2" xfId="6158" xr:uid="{072EB199-3DB5-4A9C-8CEC-0C6C18153E2E}"/>
    <cellStyle name="Currency 2 2 2 2 4 4 2 2" xfId="13969" xr:uid="{8DD7A1F7-4293-4DDC-8D89-F3CBC017DAC9}"/>
    <cellStyle name="Currency 2 2 2 2 4 4 2 2 2" xfId="29380" xr:uid="{15C1C39E-E36C-4BAF-9009-73CC25B96229}"/>
    <cellStyle name="Currency 2 2 2 2 4 4 2 2 2 2" xfId="60204" xr:uid="{B4FC1518-BD17-411F-A46A-8DB2E91C415E}"/>
    <cellStyle name="Currency 2 2 2 2 4 4 2 2 3" xfId="44794" xr:uid="{B0B46F1A-D67C-4FEE-A88A-4068D2AF72FB}"/>
    <cellStyle name="Currency 2 2 2 2 4 4 2 3" xfId="21571" xr:uid="{5219F9DB-E278-4129-B759-FFBB8042A34E}"/>
    <cellStyle name="Currency 2 2 2 2 4 4 2 3 2" xfId="52395" xr:uid="{A5A35402-0C86-4E0D-85CF-8EB603DE0672}"/>
    <cellStyle name="Currency 2 2 2 2 4 4 2 4" xfId="36985" xr:uid="{9772103E-BEA7-4387-9D92-637C3FD02DCB}"/>
    <cellStyle name="Currency 2 2 2 2 4 4 3" xfId="10166" xr:uid="{E7412C6C-4A15-4A34-B83A-713AE7DEA674}"/>
    <cellStyle name="Currency 2 2 2 2 4 4 3 2" xfId="25577" xr:uid="{2B23EC74-2504-4750-BCA4-0B29949180A4}"/>
    <cellStyle name="Currency 2 2 2 2 4 4 3 2 2" xfId="56401" xr:uid="{5115F983-60D4-42C0-BF9A-DA6ABED6EABB}"/>
    <cellStyle name="Currency 2 2 2 2 4 4 3 3" xfId="40991" xr:uid="{C35AA1CB-CFE4-4692-9FD8-019A7ED8F1E5}"/>
    <cellStyle name="Currency 2 2 2 2 4 4 4" xfId="17768" xr:uid="{9088DF40-56A1-4D38-A328-7416D0F9499D}"/>
    <cellStyle name="Currency 2 2 2 2 4 4 4 2" xfId="48592" xr:uid="{827664BA-2C1C-48A6-9213-99EAD107B987}"/>
    <cellStyle name="Currency 2 2 2 2 4 4 5" xfId="33182" xr:uid="{5BC62A7B-DB14-4C29-B028-630AC67F2186}"/>
    <cellStyle name="Currency 2 2 2 2 4 5" xfId="4259" xr:uid="{1F25B1B8-F238-4E3D-84DE-A1662243374E}"/>
    <cellStyle name="Currency 2 2 2 2 4 5 2" xfId="12070" xr:uid="{8487FD22-11BC-4F18-BFC9-9E53000A509A}"/>
    <cellStyle name="Currency 2 2 2 2 4 5 2 2" xfId="27481" xr:uid="{BA2E96D6-4011-47F1-9819-315EA3D49AFD}"/>
    <cellStyle name="Currency 2 2 2 2 4 5 2 2 2" xfId="58305" xr:uid="{745C5F7E-9FAE-403B-A055-41FCEE9E0B4C}"/>
    <cellStyle name="Currency 2 2 2 2 4 5 2 3" xfId="42895" xr:uid="{9CD6B97A-C834-49A7-AB3F-30CC0C800B1B}"/>
    <cellStyle name="Currency 2 2 2 2 4 5 3" xfId="19672" xr:uid="{3DC8FB12-CD49-48DC-A746-DC1AE454D2E7}"/>
    <cellStyle name="Currency 2 2 2 2 4 5 3 2" xfId="50496" xr:uid="{4D9FAE38-2816-4706-A710-48D52FDF6597}"/>
    <cellStyle name="Currency 2 2 2 2 4 5 4" xfId="35086" xr:uid="{A2423944-01DF-4116-A590-AD3C4E48BA47}"/>
    <cellStyle name="Currency 2 2 2 2 4 6" xfId="8267" xr:uid="{7BC2D83A-41EA-49F5-950B-FF9572EF3097}"/>
    <cellStyle name="Currency 2 2 2 2 4 6 2" xfId="23678" xr:uid="{C09E0233-7919-4563-A666-97D39881B82F}"/>
    <cellStyle name="Currency 2 2 2 2 4 6 2 2" xfId="54502" xr:uid="{BA2E7234-595C-4953-BDBF-CAB0A948015B}"/>
    <cellStyle name="Currency 2 2 2 2 4 6 3" xfId="39092" xr:uid="{824DDD6F-DD54-4D9F-B0DE-04A22041A27B}"/>
    <cellStyle name="Currency 2 2 2 2 4 7" xfId="15869" xr:uid="{DEC3B6B7-9F80-408B-9AA6-BF2CD1161575}"/>
    <cellStyle name="Currency 2 2 2 2 4 7 2" xfId="46693" xr:uid="{2FEDE841-DE35-4AD4-A2B4-A4EBCF1DD428}"/>
    <cellStyle name="Currency 2 2 2 2 4 8" xfId="31283" xr:uid="{8015879F-D4A7-45BD-B713-DAC16B977ADB}"/>
    <cellStyle name="Currency 2 2 2 2 5" xfId="876" xr:uid="{D2851807-3E7A-48C8-BFD6-630BE34EC961}"/>
    <cellStyle name="Currency 2 2 2 2 5 2" xfId="2775" xr:uid="{09AA07B6-A456-427B-A45A-7275BC43A6A5}"/>
    <cellStyle name="Currency 2 2 2 2 5 2 2" xfId="6578" xr:uid="{7F481F79-08ED-47AB-98D9-378A43BC693A}"/>
    <cellStyle name="Currency 2 2 2 2 5 2 2 2" xfId="14389" xr:uid="{09197F22-9DDB-4786-968D-BB175F0FBDDB}"/>
    <cellStyle name="Currency 2 2 2 2 5 2 2 2 2" xfId="29800" xr:uid="{EFDB4E6B-975E-4856-B6D3-29A5D8E5A6E4}"/>
    <cellStyle name="Currency 2 2 2 2 5 2 2 2 2 2" xfId="60624" xr:uid="{D3C27089-7277-43E6-ADD3-EB7EE4094BF3}"/>
    <cellStyle name="Currency 2 2 2 2 5 2 2 2 3" xfId="45214" xr:uid="{4B133223-F5BC-43B7-A653-96841B2394E9}"/>
    <cellStyle name="Currency 2 2 2 2 5 2 2 3" xfId="21991" xr:uid="{51153191-5C73-4FEC-BF90-D4DAFF6952D4}"/>
    <cellStyle name="Currency 2 2 2 2 5 2 2 3 2" xfId="52815" xr:uid="{616F438F-4F59-4FE4-8782-F0FBA188A2E8}"/>
    <cellStyle name="Currency 2 2 2 2 5 2 2 4" xfId="37405" xr:uid="{3CE0AEB2-5299-47D5-8E54-F47A5C689429}"/>
    <cellStyle name="Currency 2 2 2 2 5 2 3" xfId="10586" xr:uid="{6FF76183-7123-43D0-B296-E37077BA61C0}"/>
    <cellStyle name="Currency 2 2 2 2 5 2 3 2" xfId="25997" xr:uid="{3AF0B73D-0401-4F6B-8B78-BE6F7ED63463}"/>
    <cellStyle name="Currency 2 2 2 2 5 2 3 2 2" xfId="56821" xr:uid="{FF7EDE26-38C5-4336-8684-6556068B3F57}"/>
    <cellStyle name="Currency 2 2 2 2 5 2 3 3" xfId="41411" xr:uid="{1F83CA96-BD3C-466D-810D-CB3503CC1956}"/>
    <cellStyle name="Currency 2 2 2 2 5 2 4" xfId="18188" xr:uid="{0CBC14DD-B91F-43F2-9CAE-BEA46590AF4D}"/>
    <cellStyle name="Currency 2 2 2 2 5 2 4 2" xfId="49012" xr:uid="{D5713B5B-FCAD-4EB8-A46C-E031A7B70C3C}"/>
    <cellStyle name="Currency 2 2 2 2 5 2 5" xfId="33602" xr:uid="{D6B5303B-86BC-4D58-AEE4-AA487586644B}"/>
    <cellStyle name="Currency 2 2 2 2 5 3" xfId="4679" xr:uid="{FCFF8C4F-4879-4526-BA5E-5D61596ED5B6}"/>
    <cellStyle name="Currency 2 2 2 2 5 3 2" xfId="12490" xr:uid="{3A193777-1D82-438B-A766-4DD94D2F74BF}"/>
    <cellStyle name="Currency 2 2 2 2 5 3 2 2" xfId="27901" xr:uid="{0828092A-7C44-433D-B0AA-A97E6A04BF47}"/>
    <cellStyle name="Currency 2 2 2 2 5 3 2 2 2" xfId="58725" xr:uid="{1214B94C-570C-4AA0-A634-1EBCA8731FF1}"/>
    <cellStyle name="Currency 2 2 2 2 5 3 2 3" xfId="43315" xr:uid="{6E72B0D9-CE45-4749-ADA0-A7FC7837227E}"/>
    <cellStyle name="Currency 2 2 2 2 5 3 3" xfId="20092" xr:uid="{EF248113-5D41-4AA7-BB29-04126192C60A}"/>
    <cellStyle name="Currency 2 2 2 2 5 3 3 2" xfId="50916" xr:uid="{1E357059-941F-414D-8EFF-67D722351EB2}"/>
    <cellStyle name="Currency 2 2 2 2 5 3 4" xfId="35506" xr:uid="{741498A3-82B4-4AE7-AC10-D0ACF035A78D}"/>
    <cellStyle name="Currency 2 2 2 2 5 4" xfId="8687" xr:uid="{7E912ABD-0F6D-4937-B18B-D569534406F2}"/>
    <cellStyle name="Currency 2 2 2 2 5 4 2" xfId="24098" xr:uid="{A844B28F-B74F-4F2E-A14F-4623BFEB7087}"/>
    <cellStyle name="Currency 2 2 2 2 5 4 2 2" xfId="54922" xr:uid="{799B5A84-4955-4165-96BC-9623F7B3B03F}"/>
    <cellStyle name="Currency 2 2 2 2 5 4 3" xfId="39512" xr:uid="{6480036C-50B1-4A55-80AD-5FBA11BD5094}"/>
    <cellStyle name="Currency 2 2 2 2 5 5" xfId="16289" xr:uid="{62DFC7E5-47C9-484E-A072-B8B2275102C8}"/>
    <cellStyle name="Currency 2 2 2 2 5 5 2" xfId="47113" xr:uid="{B38DA6C6-35A3-421F-BD4B-1BA58AECC8DF}"/>
    <cellStyle name="Currency 2 2 2 2 5 6" xfId="31703" xr:uid="{CC2A036A-6205-4AD3-8266-7F7571E0DA90}"/>
    <cellStyle name="Currency 2 2 2 2 6" xfId="1509" xr:uid="{3358E7E8-1BD6-4F94-9C28-9DE865BD902C}"/>
    <cellStyle name="Currency 2 2 2 2 6 2" xfId="3408" xr:uid="{35030B6C-9F80-4032-BDF7-8605DEBD8C6C}"/>
    <cellStyle name="Currency 2 2 2 2 6 2 2" xfId="7211" xr:uid="{51A51506-FC8B-4234-AD0E-629BCCF1E41D}"/>
    <cellStyle name="Currency 2 2 2 2 6 2 2 2" xfId="15022" xr:uid="{A8C1BEB7-D9AC-43FB-AC6A-EFFA0813FD9D}"/>
    <cellStyle name="Currency 2 2 2 2 6 2 2 2 2" xfId="30433" xr:uid="{03688E9F-D8E3-4A61-9750-4ECB7222BB38}"/>
    <cellStyle name="Currency 2 2 2 2 6 2 2 2 2 2" xfId="61257" xr:uid="{DDC60CDC-9779-44AC-86A6-6E336F68233A}"/>
    <cellStyle name="Currency 2 2 2 2 6 2 2 2 3" xfId="45847" xr:uid="{97EBB214-B92C-4E65-A102-E537A2DA2D98}"/>
    <cellStyle name="Currency 2 2 2 2 6 2 2 3" xfId="22624" xr:uid="{52E4CF9D-D439-46D0-A792-2D52294C805D}"/>
    <cellStyle name="Currency 2 2 2 2 6 2 2 3 2" xfId="53448" xr:uid="{BB6E35AC-5CE7-40E3-A927-0942A4F7C956}"/>
    <cellStyle name="Currency 2 2 2 2 6 2 2 4" xfId="38038" xr:uid="{F13F260B-31CB-4F0B-AC2B-E157A319503B}"/>
    <cellStyle name="Currency 2 2 2 2 6 2 3" xfId="11219" xr:uid="{905459C3-A4E7-41F3-BB8C-BC6EA94AD7D0}"/>
    <cellStyle name="Currency 2 2 2 2 6 2 3 2" xfId="26630" xr:uid="{845A9379-ECF9-41C2-81D9-FE72E3BF264F}"/>
    <cellStyle name="Currency 2 2 2 2 6 2 3 2 2" xfId="57454" xr:uid="{A08601A3-4104-4CBF-8CFB-1562F837A5C7}"/>
    <cellStyle name="Currency 2 2 2 2 6 2 3 3" xfId="42044" xr:uid="{2973BD83-8DC0-4134-B8A0-6C56C2F91DCD}"/>
    <cellStyle name="Currency 2 2 2 2 6 2 4" xfId="18821" xr:uid="{8E8D0F94-EDAF-4032-B8B6-8CCC9879ED85}"/>
    <cellStyle name="Currency 2 2 2 2 6 2 4 2" xfId="49645" xr:uid="{6A12EFF3-F37C-4183-8A0D-AA673AC8C10E}"/>
    <cellStyle name="Currency 2 2 2 2 6 2 5" xfId="34235" xr:uid="{D93D1BAB-F622-4EC2-A45B-77911A15B675}"/>
    <cellStyle name="Currency 2 2 2 2 6 3" xfId="5312" xr:uid="{ECDD98D3-22DB-4E55-B934-3EB79CACAEAE}"/>
    <cellStyle name="Currency 2 2 2 2 6 3 2" xfId="13123" xr:uid="{56748D2D-5928-4675-8D7B-3FC9B42B8973}"/>
    <cellStyle name="Currency 2 2 2 2 6 3 2 2" xfId="28534" xr:uid="{89987251-7C55-4BD6-8595-A1720FD046B8}"/>
    <cellStyle name="Currency 2 2 2 2 6 3 2 2 2" xfId="59358" xr:uid="{AE18A077-2F3B-40F5-9280-F22D0825FD5A}"/>
    <cellStyle name="Currency 2 2 2 2 6 3 2 3" xfId="43948" xr:uid="{70AA4CF3-91EC-403F-9D44-D2AF19EFC16A}"/>
    <cellStyle name="Currency 2 2 2 2 6 3 3" xfId="20725" xr:uid="{40E263C0-40CC-45D2-A727-5D5597D65D82}"/>
    <cellStyle name="Currency 2 2 2 2 6 3 3 2" xfId="51549" xr:uid="{4E21593A-7CFD-4D34-A5EB-0F8BF35CE9D3}"/>
    <cellStyle name="Currency 2 2 2 2 6 3 4" xfId="36139" xr:uid="{CBD79F3E-93B6-492A-A44A-CE65A8C63E00}"/>
    <cellStyle name="Currency 2 2 2 2 6 4" xfId="9320" xr:uid="{2F220F3A-F550-478F-BA66-7F7DE5C7C309}"/>
    <cellStyle name="Currency 2 2 2 2 6 4 2" xfId="24731" xr:uid="{16097B9F-A6BD-47D7-B427-3CED103F64D4}"/>
    <cellStyle name="Currency 2 2 2 2 6 4 2 2" xfId="55555" xr:uid="{97D4D4A5-6595-4DE2-9A06-67F7F2E18CD1}"/>
    <cellStyle name="Currency 2 2 2 2 6 4 3" xfId="40145" xr:uid="{9F3416DC-D1B8-4E76-87C4-728E6D81FEFC}"/>
    <cellStyle name="Currency 2 2 2 2 6 5" xfId="16922" xr:uid="{58CAA894-3305-41D4-9CDE-FCE678983FB5}"/>
    <cellStyle name="Currency 2 2 2 2 6 5 2" xfId="47746" xr:uid="{33883682-9893-437B-80F7-C59CAB888260}"/>
    <cellStyle name="Currency 2 2 2 2 6 6" xfId="32336" xr:uid="{DE1BE440-8ED3-4DFF-B1B2-0F48D0FAFFF1}"/>
    <cellStyle name="Currency 2 2 2 2 7" xfId="2142" xr:uid="{1AD7B132-316E-4BF6-9BC0-BDB0F428DCE3}"/>
    <cellStyle name="Currency 2 2 2 2 7 2" xfId="5945" xr:uid="{DC842E60-7B7B-4F6E-913C-6D11F9FA5007}"/>
    <cellStyle name="Currency 2 2 2 2 7 2 2" xfId="13756" xr:uid="{EAFC9868-85E1-4C8F-BD06-9A6E35FB6686}"/>
    <cellStyle name="Currency 2 2 2 2 7 2 2 2" xfId="29167" xr:uid="{7202C295-95DF-48DC-8C76-731F22B22B32}"/>
    <cellStyle name="Currency 2 2 2 2 7 2 2 2 2" xfId="59991" xr:uid="{84EF36C7-6708-4813-9F27-76233062278A}"/>
    <cellStyle name="Currency 2 2 2 2 7 2 2 3" xfId="44581" xr:uid="{FD3C44E1-AB9B-4AF4-8616-9A5B37342CD6}"/>
    <cellStyle name="Currency 2 2 2 2 7 2 3" xfId="21358" xr:uid="{F1CA673F-38F1-4113-AF21-437E37992721}"/>
    <cellStyle name="Currency 2 2 2 2 7 2 3 2" xfId="52182" xr:uid="{F2C2605C-BE75-4083-8F19-E4027968B3F1}"/>
    <cellStyle name="Currency 2 2 2 2 7 2 4" xfId="36772" xr:uid="{294B78DA-67D5-413D-BC33-FA229390AC7F}"/>
    <cellStyle name="Currency 2 2 2 2 7 3" xfId="9953" xr:uid="{E0B93825-B8E7-40A8-A0F9-60AB5BDF528B}"/>
    <cellStyle name="Currency 2 2 2 2 7 3 2" xfId="25364" xr:uid="{2DD56273-A0BB-4911-BB10-8295B5E9EDE5}"/>
    <cellStyle name="Currency 2 2 2 2 7 3 2 2" xfId="56188" xr:uid="{77816F3B-F872-4D21-8578-06845D971F5B}"/>
    <cellStyle name="Currency 2 2 2 2 7 3 3" xfId="40778" xr:uid="{DC6DA8CD-D864-4501-AC80-1E29C8E8F496}"/>
    <cellStyle name="Currency 2 2 2 2 7 4" xfId="17555" xr:uid="{656C5C7E-2983-4F4F-816F-091A4086E226}"/>
    <cellStyle name="Currency 2 2 2 2 7 4 2" xfId="48379" xr:uid="{3BD401F3-0DAC-4C10-9FD1-EA0138C553B1}"/>
    <cellStyle name="Currency 2 2 2 2 7 5" xfId="32969" xr:uid="{480891E7-70CB-4670-A2A8-15AEFEDD5999}"/>
    <cellStyle name="Currency 2 2 2 2 8" xfId="4046" xr:uid="{E1C36E4E-95FE-467F-93F9-5BC0DB122F1F}"/>
    <cellStyle name="Currency 2 2 2 2 8 2" xfId="11857" xr:uid="{706D2633-2C62-406F-819A-547C1247AD10}"/>
    <cellStyle name="Currency 2 2 2 2 8 2 2" xfId="27268" xr:uid="{01DBDFF9-BF69-498A-B295-F41B0A7D757A}"/>
    <cellStyle name="Currency 2 2 2 2 8 2 2 2" xfId="58092" xr:uid="{8AAE97E6-DB9C-4E6F-8190-ADBC013BDA5A}"/>
    <cellStyle name="Currency 2 2 2 2 8 2 3" xfId="42682" xr:uid="{1693479B-E6AC-4D09-BD2D-BA4163B5CEBA}"/>
    <cellStyle name="Currency 2 2 2 2 8 3" xfId="19459" xr:uid="{CDAC17BC-6A88-4E5A-BC4F-48D32C6DF600}"/>
    <cellStyle name="Currency 2 2 2 2 8 3 2" xfId="50283" xr:uid="{A639576C-C63F-4166-8431-CE38F2550DD6}"/>
    <cellStyle name="Currency 2 2 2 2 8 4" xfId="34873" xr:uid="{B373DCD6-2135-4F90-B636-C9EE7578AC32}"/>
    <cellStyle name="Currency 2 2 2 2 9" xfId="8054" xr:uid="{F71A3F6C-E94B-4164-A71E-075B86896F4A}"/>
    <cellStyle name="Currency 2 2 2 2 9 2" xfId="23465" xr:uid="{5DF70449-6AAE-47B1-AB1D-F35241BAA7BB}"/>
    <cellStyle name="Currency 2 2 2 2 9 2 2" xfId="54289" xr:uid="{FA028781-1AE4-4D10-84AC-719182217C59}"/>
    <cellStyle name="Currency 2 2 2 2 9 3" xfId="38879" xr:uid="{A9ABFB25-665A-41DB-BB21-742A64351215}"/>
    <cellStyle name="Currency 2 2 2 3" xfId="274" xr:uid="{36B330A7-2056-4B5F-8AC5-961679EB21E9}"/>
    <cellStyle name="Currency 2 2 2 3 10" xfId="15696" xr:uid="{5CAF9159-0FB5-4238-96F7-E1923647E10A}"/>
    <cellStyle name="Currency 2 2 2 3 10 2" xfId="46520" xr:uid="{8FEA99E0-81CC-4BD4-A332-F53F7762CCFA}"/>
    <cellStyle name="Currency 2 2 2 3 11" xfId="31110" xr:uid="{2B8A803C-59EE-4E77-829D-3E59CB2E05AF}"/>
    <cellStyle name="Currency 2 2 2 3 2" xfId="705" xr:uid="{9FB3B1F8-0389-41B2-B31B-7FD9650C854E}"/>
    <cellStyle name="Currency 2 2 2 3 2 2" xfId="1338" xr:uid="{71D862CC-10CC-4E2E-8220-2CB6FC5A4379}"/>
    <cellStyle name="Currency 2 2 2 3 2 2 2" xfId="3237" xr:uid="{9088184A-673D-468E-9104-E19338A5946F}"/>
    <cellStyle name="Currency 2 2 2 3 2 2 2 2" xfId="7040" xr:uid="{04D5A2D8-B7C6-4D55-B119-94E0A68887E7}"/>
    <cellStyle name="Currency 2 2 2 3 2 2 2 2 2" xfId="14851" xr:uid="{3725F06F-7696-4005-967B-9038F70E59C3}"/>
    <cellStyle name="Currency 2 2 2 3 2 2 2 2 2 2" xfId="30262" xr:uid="{6AAEEE97-B32C-462E-A50F-41D74D3CBECA}"/>
    <cellStyle name="Currency 2 2 2 3 2 2 2 2 2 2 2" xfId="61086" xr:uid="{97659F91-659E-4580-9FEF-6F49829CA2A1}"/>
    <cellStyle name="Currency 2 2 2 3 2 2 2 2 2 3" xfId="45676" xr:uid="{54ECFA84-ECB5-4A39-BE85-26158326F269}"/>
    <cellStyle name="Currency 2 2 2 3 2 2 2 2 3" xfId="22453" xr:uid="{262A7D92-55C9-4021-882D-C0FE903AA1A0}"/>
    <cellStyle name="Currency 2 2 2 3 2 2 2 2 3 2" xfId="53277" xr:uid="{664AED16-F5E4-4412-9512-C77703AD51F1}"/>
    <cellStyle name="Currency 2 2 2 3 2 2 2 2 4" xfId="37867" xr:uid="{1A61A201-8AA6-4C16-BD48-D5924A600ED2}"/>
    <cellStyle name="Currency 2 2 2 3 2 2 2 3" xfId="11048" xr:uid="{2725D83D-3AE9-4B0A-8436-42179BD5B031}"/>
    <cellStyle name="Currency 2 2 2 3 2 2 2 3 2" xfId="26459" xr:uid="{516830A7-D7F4-40E8-9CE2-75BF9BC0964C}"/>
    <cellStyle name="Currency 2 2 2 3 2 2 2 3 2 2" xfId="57283" xr:uid="{8A0FD1F8-E045-49BB-9725-211F52C8A01D}"/>
    <cellStyle name="Currency 2 2 2 3 2 2 2 3 3" xfId="41873" xr:uid="{37F857BE-D778-44D2-A558-488FA0578F5A}"/>
    <cellStyle name="Currency 2 2 2 3 2 2 2 4" xfId="18650" xr:uid="{E0758C40-4C8A-4877-9F64-79609AF01B72}"/>
    <cellStyle name="Currency 2 2 2 3 2 2 2 4 2" xfId="49474" xr:uid="{5A95F751-2D2C-495A-A173-24578BDE912C}"/>
    <cellStyle name="Currency 2 2 2 3 2 2 2 5" xfId="34064" xr:uid="{F8BB4F94-CC65-4CF1-9391-2A48ABFABDF2}"/>
    <cellStyle name="Currency 2 2 2 3 2 2 3" xfId="5141" xr:uid="{2D50B871-9306-4384-A6F3-A2767CA9D46E}"/>
    <cellStyle name="Currency 2 2 2 3 2 2 3 2" xfId="12952" xr:uid="{A1A831C4-B8D6-4689-B13E-0D1D10BECC29}"/>
    <cellStyle name="Currency 2 2 2 3 2 2 3 2 2" xfId="28363" xr:uid="{090623F1-5389-45B3-B810-0A7E5E472279}"/>
    <cellStyle name="Currency 2 2 2 3 2 2 3 2 2 2" xfId="59187" xr:uid="{AE2258C7-A4D8-492D-8C48-6F1EBE77A267}"/>
    <cellStyle name="Currency 2 2 2 3 2 2 3 2 3" xfId="43777" xr:uid="{8C6BDE95-6D8A-4588-B62B-25D03DA73B1D}"/>
    <cellStyle name="Currency 2 2 2 3 2 2 3 3" xfId="20554" xr:uid="{90B0EF3A-723F-44D2-A72A-DD45BF02CA6A}"/>
    <cellStyle name="Currency 2 2 2 3 2 2 3 3 2" xfId="51378" xr:uid="{CB136D5F-0AE4-482E-B869-E880C78A16A3}"/>
    <cellStyle name="Currency 2 2 2 3 2 2 3 4" xfId="35968" xr:uid="{EB553588-BBCC-4C8A-9556-8EAC769C1FB9}"/>
    <cellStyle name="Currency 2 2 2 3 2 2 4" xfId="9149" xr:uid="{B5305D61-F378-4FAB-8472-128579B9845E}"/>
    <cellStyle name="Currency 2 2 2 3 2 2 4 2" xfId="24560" xr:uid="{A715E567-243C-4F22-8697-41B6F3869C7B}"/>
    <cellStyle name="Currency 2 2 2 3 2 2 4 2 2" xfId="55384" xr:uid="{3C1ECC75-F9DD-4C45-BC6F-F03E422B51D8}"/>
    <cellStyle name="Currency 2 2 2 3 2 2 4 3" xfId="39974" xr:uid="{12C0A3A2-50E5-44A9-8684-1E53F58E0BFA}"/>
    <cellStyle name="Currency 2 2 2 3 2 2 5" xfId="16751" xr:uid="{4821481A-F4EC-4CC4-8C10-CCAD7A9D457F}"/>
    <cellStyle name="Currency 2 2 2 3 2 2 5 2" xfId="47575" xr:uid="{A3BBB815-9C3B-4CA1-9D43-D15CFE2B8A25}"/>
    <cellStyle name="Currency 2 2 2 3 2 2 6" xfId="32165" xr:uid="{AA08182A-7C8E-4390-9F52-F5A83D53CE15}"/>
    <cellStyle name="Currency 2 2 2 3 2 3" xfId="1971" xr:uid="{5680B2EB-B58E-459D-9C83-AA8831FFEEA6}"/>
    <cellStyle name="Currency 2 2 2 3 2 3 2" xfId="3870" xr:uid="{184EC59E-0690-49CC-8EAF-6A9DADA68283}"/>
    <cellStyle name="Currency 2 2 2 3 2 3 2 2" xfId="7673" xr:uid="{A3F46D67-C6AB-41EF-AEE4-C0958B387854}"/>
    <cellStyle name="Currency 2 2 2 3 2 3 2 2 2" xfId="15484" xr:uid="{8D6DE06E-99B9-4C87-9F05-A3CFC78EB8FF}"/>
    <cellStyle name="Currency 2 2 2 3 2 3 2 2 2 2" xfId="30895" xr:uid="{5B19C7DE-A790-4089-94ED-59BDDBF5C408}"/>
    <cellStyle name="Currency 2 2 2 3 2 3 2 2 2 2 2" xfId="61719" xr:uid="{3C12A3CF-A40F-434B-ADD2-FC0C44E9317E}"/>
    <cellStyle name="Currency 2 2 2 3 2 3 2 2 2 3" xfId="46309" xr:uid="{D0FFFD6D-5A2B-43CC-91C9-EC3FCD9CF71A}"/>
    <cellStyle name="Currency 2 2 2 3 2 3 2 2 3" xfId="23086" xr:uid="{A61ED197-F9A6-49C8-8B36-8F3EBB264EC1}"/>
    <cellStyle name="Currency 2 2 2 3 2 3 2 2 3 2" xfId="53910" xr:uid="{0D9C0DE2-C387-4585-B270-66DFE82597E4}"/>
    <cellStyle name="Currency 2 2 2 3 2 3 2 2 4" xfId="38500" xr:uid="{18AFFC49-3CB0-46DC-ACEC-3A047AF05BF3}"/>
    <cellStyle name="Currency 2 2 2 3 2 3 2 3" xfId="11681" xr:uid="{1B0F9F4B-0361-431A-AA1C-956E7C5ACBE7}"/>
    <cellStyle name="Currency 2 2 2 3 2 3 2 3 2" xfId="27092" xr:uid="{FCFA16EE-7146-43E0-965A-3CD72804F3CC}"/>
    <cellStyle name="Currency 2 2 2 3 2 3 2 3 2 2" xfId="57916" xr:uid="{9332FDB7-B9F0-467F-9768-CB2A5162E726}"/>
    <cellStyle name="Currency 2 2 2 3 2 3 2 3 3" xfId="42506" xr:uid="{8F65BDC2-7251-49AF-912F-68768447E399}"/>
    <cellStyle name="Currency 2 2 2 3 2 3 2 4" xfId="19283" xr:uid="{D6192EAD-F510-4DCD-AD18-92E8041D8699}"/>
    <cellStyle name="Currency 2 2 2 3 2 3 2 4 2" xfId="50107" xr:uid="{08312E85-D479-42D7-AD52-56BACBDFC3BE}"/>
    <cellStyle name="Currency 2 2 2 3 2 3 2 5" xfId="34697" xr:uid="{5818167C-8AAF-48C3-9E37-AAC4A383C060}"/>
    <cellStyle name="Currency 2 2 2 3 2 3 3" xfId="5774" xr:uid="{447DAFF6-C5CF-4C88-A54C-6C48FE8553ED}"/>
    <cellStyle name="Currency 2 2 2 3 2 3 3 2" xfId="13585" xr:uid="{AB365EB0-3C67-4F86-B872-1B53ED66B31A}"/>
    <cellStyle name="Currency 2 2 2 3 2 3 3 2 2" xfId="28996" xr:uid="{A71DD563-CADD-483B-891E-1D169DAADEAD}"/>
    <cellStyle name="Currency 2 2 2 3 2 3 3 2 2 2" xfId="59820" xr:uid="{49B0ADC8-9290-433B-AB5D-A62357383486}"/>
    <cellStyle name="Currency 2 2 2 3 2 3 3 2 3" xfId="44410" xr:uid="{572766AC-CB58-4522-987B-84A34EE7099E}"/>
    <cellStyle name="Currency 2 2 2 3 2 3 3 3" xfId="21187" xr:uid="{31E5EBD2-40A4-4E49-9FC1-64E6E29D55C9}"/>
    <cellStyle name="Currency 2 2 2 3 2 3 3 3 2" xfId="52011" xr:uid="{F95A319E-4ADD-4AAE-A622-66FF6DDC5A4B}"/>
    <cellStyle name="Currency 2 2 2 3 2 3 3 4" xfId="36601" xr:uid="{E4B5462E-18F5-4735-ADF5-17F9DB1AF654}"/>
    <cellStyle name="Currency 2 2 2 3 2 3 4" xfId="9782" xr:uid="{6D2D28C0-50ED-45FA-ADB4-731698201BFC}"/>
    <cellStyle name="Currency 2 2 2 3 2 3 4 2" xfId="25193" xr:uid="{565F499F-AFDD-42F0-8A34-1FB257D70F3A}"/>
    <cellStyle name="Currency 2 2 2 3 2 3 4 2 2" xfId="56017" xr:uid="{A762EBF5-2F7C-40D4-9DA6-D35D82BB1C8A}"/>
    <cellStyle name="Currency 2 2 2 3 2 3 4 3" xfId="40607" xr:uid="{63FDEDEF-FA32-449A-AD95-41012748CA69}"/>
    <cellStyle name="Currency 2 2 2 3 2 3 5" xfId="17384" xr:uid="{CACF825D-966F-4715-95B6-8FB442EA9CE3}"/>
    <cellStyle name="Currency 2 2 2 3 2 3 5 2" xfId="48208" xr:uid="{7976189E-6AE4-4AB8-A6CD-A5693D7ED856}"/>
    <cellStyle name="Currency 2 2 2 3 2 3 6" xfId="32798" xr:uid="{E5F92EF8-E873-40B7-B586-3C7808AAA889}"/>
    <cellStyle name="Currency 2 2 2 3 2 4" xfId="2604" xr:uid="{9C93FBDB-7EB9-4040-B394-B18688862D4F}"/>
    <cellStyle name="Currency 2 2 2 3 2 4 2" xfId="6407" xr:uid="{AF2F89CF-1A99-48D5-A62A-6A0C3FAB6DE8}"/>
    <cellStyle name="Currency 2 2 2 3 2 4 2 2" xfId="14218" xr:uid="{9E3BF345-D0C0-456F-BD9F-1D761F7DC519}"/>
    <cellStyle name="Currency 2 2 2 3 2 4 2 2 2" xfId="29629" xr:uid="{124F9AF2-6969-45D0-9C59-FF51359B1F7D}"/>
    <cellStyle name="Currency 2 2 2 3 2 4 2 2 2 2" xfId="60453" xr:uid="{96D6E0E2-79C7-422D-8D36-A669C3BCE05B}"/>
    <cellStyle name="Currency 2 2 2 3 2 4 2 2 3" xfId="45043" xr:uid="{3A375561-969B-4255-8494-C424D2755255}"/>
    <cellStyle name="Currency 2 2 2 3 2 4 2 3" xfId="21820" xr:uid="{669F280D-6EEB-46DF-9C6C-9195A2BD99C3}"/>
    <cellStyle name="Currency 2 2 2 3 2 4 2 3 2" xfId="52644" xr:uid="{9FD4619A-2444-409D-88FF-103304D5A770}"/>
    <cellStyle name="Currency 2 2 2 3 2 4 2 4" xfId="37234" xr:uid="{1D65D908-6F92-4D83-8F44-F1570D071E3D}"/>
    <cellStyle name="Currency 2 2 2 3 2 4 3" xfId="10415" xr:uid="{2DA36C88-7AF5-4F57-B76A-59C180379A7B}"/>
    <cellStyle name="Currency 2 2 2 3 2 4 3 2" xfId="25826" xr:uid="{B1899273-B184-4549-AF73-5989F28F1773}"/>
    <cellStyle name="Currency 2 2 2 3 2 4 3 2 2" xfId="56650" xr:uid="{D93FC0B6-E090-4036-9158-22421CAACB38}"/>
    <cellStyle name="Currency 2 2 2 3 2 4 3 3" xfId="41240" xr:uid="{3B28CD64-C937-4CF9-98B9-DA5F265124AF}"/>
    <cellStyle name="Currency 2 2 2 3 2 4 4" xfId="18017" xr:uid="{C4BC7AE8-3B40-4A9D-9A1F-40652776B442}"/>
    <cellStyle name="Currency 2 2 2 3 2 4 4 2" xfId="48841" xr:uid="{E04B5F50-6B9D-444F-AA89-D7338FCD195C}"/>
    <cellStyle name="Currency 2 2 2 3 2 4 5" xfId="33431" xr:uid="{A5CD25FE-87D3-43C1-8743-4D6CFDC71B67}"/>
    <cellStyle name="Currency 2 2 2 3 2 5" xfId="4508" xr:uid="{E7A45AAE-2D09-4092-9F7C-D8C596D78CCC}"/>
    <cellStyle name="Currency 2 2 2 3 2 5 2" xfId="12319" xr:uid="{2EB6152E-4A21-489C-B95A-C6F3A9881C84}"/>
    <cellStyle name="Currency 2 2 2 3 2 5 2 2" xfId="27730" xr:uid="{AE536F44-9284-4523-954D-E83B23938960}"/>
    <cellStyle name="Currency 2 2 2 3 2 5 2 2 2" xfId="58554" xr:uid="{E4196C12-513B-4FAB-BE97-2B79D0CA5315}"/>
    <cellStyle name="Currency 2 2 2 3 2 5 2 3" xfId="43144" xr:uid="{E63C310F-FAB1-4679-9BCD-A5D4600F2B96}"/>
    <cellStyle name="Currency 2 2 2 3 2 5 3" xfId="19921" xr:uid="{41522C64-2D46-42D4-9F10-3B0CD02D4FE6}"/>
    <cellStyle name="Currency 2 2 2 3 2 5 3 2" xfId="50745" xr:uid="{38B18EC1-63BE-44B8-857A-8102FBEF8B35}"/>
    <cellStyle name="Currency 2 2 2 3 2 5 4" xfId="35335" xr:uid="{52754989-DB1A-42AB-AE2D-2BDB4C80CF19}"/>
    <cellStyle name="Currency 2 2 2 3 2 6" xfId="8516" xr:uid="{163BF5A5-D0F7-4C6B-9A16-C08CD0ACBF74}"/>
    <cellStyle name="Currency 2 2 2 3 2 6 2" xfId="23927" xr:uid="{B641401B-C079-419F-9620-FDCDB43D9DEC}"/>
    <cellStyle name="Currency 2 2 2 3 2 6 2 2" xfId="54751" xr:uid="{1498E277-33B9-40DD-A606-1CEDA38DF40B}"/>
    <cellStyle name="Currency 2 2 2 3 2 6 3" xfId="39341" xr:uid="{27E6D1B8-CBF9-488E-B2CB-463E6F603B6A}"/>
    <cellStyle name="Currency 2 2 2 3 2 7" xfId="16118" xr:uid="{50FE14E2-D296-462F-9CAC-65A57F554DB6}"/>
    <cellStyle name="Currency 2 2 2 3 2 7 2" xfId="46942" xr:uid="{032D9E67-2BB6-449A-9953-77B2F357BFA7}"/>
    <cellStyle name="Currency 2 2 2 3 2 8" xfId="31532" xr:uid="{364E07E7-C162-40B1-A57E-EEAD1874CA09}"/>
    <cellStyle name="Currency 2 2 2 3 3" xfId="496" xr:uid="{2AF197B6-9870-4514-9F24-BAEDEBB2B246}"/>
    <cellStyle name="Currency 2 2 2 3 3 2" xfId="1129" xr:uid="{CE84C095-6277-41E7-86BD-7480526AD856}"/>
    <cellStyle name="Currency 2 2 2 3 3 2 2" xfId="3028" xr:uid="{B8FEBFC2-325A-4081-B416-4BA29A43CA30}"/>
    <cellStyle name="Currency 2 2 2 3 3 2 2 2" xfId="6831" xr:uid="{C411E918-3EF0-4429-8658-44902CCBBCE6}"/>
    <cellStyle name="Currency 2 2 2 3 3 2 2 2 2" xfId="14642" xr:uid="{8E035956-E3B4-48A7-B607-966CAA396390}"/>
    <cellStyle name="Currency 2 2 2 3 3 2 2 2 2 2" xfId="30053" xr:uid="{D9008881-A71F-4013-8483-3287189EA8AA}"/>
    <cellStyle name="Currency 2 2 2 3 3 2 2 2 2 2 2" xfId="60877" xr:uid="{1FF4B70C-B39C-4D3F-AA7B-15AF3C344D12}"/>
    <cellStyle name="Currency 2 2 2 3 3 2 2 2 2 3" xfId="45467" xr:uid="{943D2EB7-7839-442F-97EB-91FD92E6204D}"/>
    <cellStyle name="Currency 2 2 2 3 3 2 2 2 3" xfId="22244" xr:uid="{17D3C863-6337-4300-80C7-EE25AE073C21}"/>
    <cellStyle name="Currency 2 2 2 3 3 2 2 2 3 2" xfId="53068" xr:uid="{6C4E56E5-9F02-41E7-A789-C7D23D89304B}"/>
    <cellStyle name="Currency 2 2 2 3 3 2 2 2 4" xfId="37658" xr:uid="{ED060E11-A959-44FB-8477-FE1A96CA5581}"/>
    <cellStyle name="Currency 2 2 2 3 3 2 2 3" xfId="10839" xr:uid="{8DAD5470-1C4C-4D22-A287-CFD30A3D3361}"/>
    <cellStyle name="Currency 2 2 2 3 3 2 2 3 2" xfId="26250" xr:uid="{3DBE45BB-25C2-4124-BD81-B33C645EF9F7}"/>
    <cellStyle name="Currency 2 2 2 3 3 2 2 3 2 2" xfId="57074" xr:uid="{1F8F4DA6-F1D4-4CA7-AB71-456A7B1E7A4C}"/>
    <cellStyle name="Currency 2 2 2 3 3 2 2 3 3" xfId="41664" xr:uid="{AEC461D8-C5B2-416D-AEAA-CB60FD17B828}"/>
    <cellStyle name="Currency 2 2 2 3 3 2 2 4" xfId="18441" xr:uid="{86577DBE-E416-487A-831D-3DD6CA1BDC89}"/>
    <cellStyle name="Currency 2 2 2 3 3 2 2 4 2" xfId="49265" xr:uid="{19237158-4E1B-46DC-BC6E-709F73135F4B}"/>
    <cellStyle name="Currency 2 2 2 3 3 2 2 5" xfId="33855" xr:uid="{966D293B-3668-4FB2-8758-79A45E7BC5CE}"/>
    <cellStyle name="Currency 2 2 2 3 3 2 3" xfId="4932" xr:uid="{49C3F8D7-2550-4A73-A0D6-987E06F74E48}"/>
    <cellStyle name="Currency 2 2 2 3 3 2 3 2" xfId="12743" xr:uid="{FADD8A77-6D9B-4514-85E2-A55BBC16205C}"/>
    <cellStyle name="Currency 2 2 2 3 3 2 3 2 2" xfId="28154" xr:uid="{1AAA96A8-AEF5-455D-97FC-3ED6D3C78F36}"/>
    <cellStyle name="Currency 2 2 2 3 3 2 3 2 2 2" xfId="58978" xr:uid="{5E9FA207-5249-4309-AFC0-7A441EF36922}"/>
    <cellStyle name="Currency 2 2 2 3 3 2 3 2 3" xfId="43568" xr:uid="{2C83EC38-6553-40B2-9F19-7D5CC6F2A2B7}"/>
    <cellStyle name="Currency 2 2 2 3 3 2 3 3" xfId="20345" xr:uid="{7D88CEB9-EB12-48D0-86BA-B75781D7776A}"/>
    <cellStyle name="Currency 2 2 2 3 3 2 3 3 2" xfId="51169" xr:uid="{F28AE3E8-370C-4CA2-9383-9922D2B92949}"/>
    <cellStyle name="Currency 2 2 2 3 3 2 3 4" xfId="35759" xr:uid="{A37F6E99-0F3B-4A35-A897-457CDE99B191}"/>
    <cellStyle name="Currency 2 2 2 3 3 2 4" xfId="8940" xr:uid="{6A94F768-B86A-4581-AE9D-FEE1BA1A6199}"/>
    <cellStyle name="Currency 2 2 2 3 3 2 4 2" xfId="24351" xr:uid="{A26927A5-A539-407C-8F46-DBCD924A9ED9}"/>
    <cellStyle name="Currency 2 2 2 3 3 2 4 2 2" xfId="55175" xr:uid="{29C0BED0-375D-4A43-8997-67EA7E92C979}"/>
    <cellStyle name="Currency 2 2 2 3 3 2 4 3" xfId="39765" xr:uid="{5F9D169C-48F3-4CCA-BFE0-E3FAC0A2F250}"/>
    <cellStyle name="Currency 2 2 2 3 3 2 5" xfId="16542" xr:uid="{E39E4EBB-C09F-45D0-A5DA-DDFA9C152EED}"/>
    <cellStyle name="Currency 2 2 2 3 3 2 5 2" xfId="47366" xr:uid="{2987384E-9014-42BC-B136-1B14D1BA6FF3}"/>
    <cellStyle name="Currency 2 2 2 3 3 2 6" xfId="31956" xr:uid="{3DA97603-B4F0-4B13-8B09-70E7087C53E8}"/>
    <cellStyle name="Currency 2 2 2 3 3 3" xfId="1762" xr:uid="{C487C15A-5BBA-432E-A1A5-105A6FFBE7DF}"/>
    <cellStyle name="Currency 2 2 2 3 3 3 2" xfId="3661" xr:uid="{595F305A-BB06-4D38-95D2-C04543A3C64F}"/>
    <cellStyle name="Currency 2 2 2 3 3 3 2 2" xfId="7464" xr:uid="{34100D63-3610-4BD7-BE60-EE80CE5C299C}"/>
    <cellStyle name="Currency 2 2 2 3 3 3 2 2 2" xfId="15275" xr:uid="{00ABC357-8885-4F1F-B76C-DC0F679A2E42}"/>
    <cellStyle name="Currency 2 2 2 3 3 3 2 2 2 2" xfId="30686" xr:uid="{EBE67192-BEF0-4997-B413-C6FD15816AFD}"/>
    <cellStyle name="Currency 2 2 2 3 3 3 2 2 2 2 2" xfId="61510" xr:uid="{2229C7AA-39A4-4F09-A048-8901FF2A4ADF}"/>
    <cellStyle name="Currency 2 2 2 3 3 3 2 2 2 3" xfId="46100" xr:uid="{F51AAF1B-A149-4D26-93B8-8EBA8C22813D}"/>
    <cellStyle name="Currency 2 2 2 3 3 3 2 2 3" xfId="22877" xr:uid="{F8D27380-6E6B-42FD-92AD-1E0AB7128DC2}"/>
    <cellStyle name="Currency 2 2 2 3 3 3 2 2 3 2" xfId="53701" xr:uid="{3682F370-EF30-457E-93FF-8F9E2BE5E0BE}"/>
    <cellStyle name="Currency 2 2 2 3 3 3 2 2 4" xfId="38291" xr:uid="{0ABBF829-B6A5-45E8-9EB6-9B76ECF84837}"/>
    <cellStyle name="Currency 2 2 2 3 3 3 2 3" xfId="11472" xr:uid="{4EF7DC21-4706-40AB-9B57-4FDD19C758F4}"/>
    <cellStyle name="Currency 2 2 2 3 3 3 2 3 2" xfId="26883" xr:uid="{61F4F519-56C1-4A60-84B2-19B0D6972AA0}"/>
    <cellStyle name="Currency 2 2 2 3 3 3 2 3 2 2" xfId="57707" xr:uid="{347B4882-1F9A-4A9E-88BC-0572DED5A437}"/>
    <cellStyle name="Currency 2 2 2 3 3 3 2 3 3" xfId="42297" xr:uid="{058EE276-7992-4512-88CD-B2D6E9BBFA69}"/>
    <cellStyle name="Currency 2 2 2 3 3 3 2 4" xfId="19074" xr:uid="{1B1A44CE-049C-4456-84C2-5FF4E05BFBAB}"/>
    <cellStyle name="Currency 2 2 2 3 3 3 2 4 2" xfId="49898" xr:uid="{799E222C-DC19-4E97-9C5A-A54FB6B21008}"/>
    <cellStyle name="Currency 2 2 2 3 3 3 2 5" xfId="34488" xr:uid="{8FAF9D35-82EC-49F5-BC7C-E76812ED6322}"/>
    <cellStyle name="Currency 2 2 2 3 3 3 3" xfId="5565" xr:uid="{91539AB0-7D5A-4520-9F59-85087314AC5D}"/>
    <cellStyle name="Currency 2 2 2 3 3 3 3 2" xfId="13376" xr:uid="{6394F3B7-8A4B-4464-AEDA-800D6290ED73}"/>
    <cellStyle name="Currency 2 2 2 3 3 3 3 2 2" xfId="28787" xr:uid="{960E685B-B414-4FA1-9332-A96620C523C6}"/>
    <cellStyle name="Currency 2 2 2 3 3 3 3 2 2 2" xfId="59611" xr:uid="{D798C402-2AD2-4F97-8237-36FB55A98BEF}"/>
    <cellStyle name="Currency 2 2 2 3 3 3 3 2 3" xfId="44201" xr:uid="{1FA94B41-BDAE-4590-9D0F-540DE6173C99}"/>
    <cellStyle name="Currency 2 2 2 3 3 3 3 3" xfId="20978" xr:uid="{0C2398B4-2E2A-4F57-B0BC-76BEAFE38E9B}"/>
    <cellStyle name="Currency 2 2 2 3 3 3 3 3 2" xfId="51802" xr:uid="{C2A80C12-3BB7-4776-A6B5-EDB1C565CD95}"/>
    <cellStyle name="Currency 2 2 2 3 3 3 3 4" xfId="36392" xr:uid="{18BDF3C5-E340-4B27-98B6-407F561F42C6}"/>
    <cellStyle name="Currency 2 2 2 3 3 3 4" xfId="9573" xr:uid="{1353AEC3-3BC7-46AC-965C-9B6CBD20AF94}"/>
    <cellStyle name="Currency 2 2 2 3 3 3 4 2" xfId="24984" xr:uid="{1A1B876A-E959-426C-914D-F0FDC113FEA2}"/>
    <cellStyle name="Currency 2 2 2 3 3 3 4 2 2" xfId="55808" xr:uid="{751E5DA8-64C8-4D13-8C69-70D1CC14EFCA}"/>
    <cellStyle name="Currency 2 2 2 3 3 3 4 3" xfId="40398" xr:uid="{92847ABB-62AB-4D8F-AA7A-C38E7C85FA4C}"/>
    <cellStyle name="Currency 2 2 2 3 3 3 5" xfId="17175" xr:uid="{8ACE9784-9347-4E4A-969A-01EB0EF44F17}"/>
    <cellStyle name="Currency 2 2 2 3 3 3 5 2" xfId="47999" xr:uid="{B9F7B52A-18F5-47AA-97E2-63C7FA1D74CF}"/>
    <cellStyle name="Currency 2 2 2 3 3 3 6" xfId="32589" xr:uid="{AD67D707-03A0-4F54-8949-A71D87C573BF}"/>
    <cellStyle name="Currency 2 2 2 3 3 4" xfId="2395" xr:uid="{7EC45912-F34D-42B6-BC2F-16583A893C85}"/>
    <cellStyle name="Currency 2 2 2 3 3 4 2" xfId="6198" xr:uid="{179883CC-ADBA-49B1-B399-131D7DBDE13F}"/>
    <cellStyle name="Currency 2 2 2 3 3 4 2 2" xfId="14009" xr:uid="{943CD94A-7AC7-4BE2-94D1-B9D92A5D2234}"/>
    <cellStyle name="Currency 2 2 2 3 3 4 2 2 2" xfId="29420" xr:uid="{9CF29574-15E6-4B9D-AB32-7001B0329E21}"/>
    <cellStyle name="Currency 2 2 2 3 3 4 2 2 2 2" xfId="60244" xr:uid="{BDCBE68B-36A1-403F-85CD-EBD3AA964C97}"/>
    <cellStyle name="Currency 2 2 2 3 3 4 2 2 3" xfId="44834" xr:uid="{61D5D635-F578-42D4-A68B-C6A08E97D0DE}"/>
    <cellStyle name="Currency 2 2 2 3 3 4 2 3" xfId="21611" xr:uid="{8A28279F-BC4B-42C2-9DAB-646896263D9C}"/>
    <cellStyle name="Currency 2 2 2 3 3 4 2 3 2" xfId="52435" xr:uid="{6F44B0FA-B5FA-4413-86D5-444BB8B5BE4F}"/>
    <cellStyle name="Currency 2 2 2 3 3 4 2 4" xfId="37025" xr:uid="{57577E65-9101-49D5-AA56-68E7DE582427}"/>
    <cellStyle name="Currency 2 2 2 3 3 4 3" xfId="10206" xr:uid="{E8C5A3B3-A889-4257-AAF7-EED677028528}"/>
    <cellStyle name="Currency 2 2 2 3 3 4 3 2" xfId="25617" xr:uid="{930FB601-5A81-42E7-BE15-2597B5A4659C}"/>
    <cellStyle name="Currency 2 2 2 3 3 4 3 2 2" xfId="56441" xr:uid="{482D7CAF-B7BC-4BC9-9B62-3EE2A26BBB59}"/>
    <cellStyle name="Currency 2 2 2 3 3 4 3 3" xfId="41031" xr:uid="{24F8A5BC-CBF7-4EB8-82DD-11BB3EB1F846}"/>
    <cellStyle name="Currency 2 2 2 3 3 4 4" xfId="17808" xr:uid="{D645C9A8-C62E-4989-A04D-EF82E3BE0AB6}"/>
    <cellStyle name="Currency 2 2 2 3 3 4 4 2" xfId="48632" xr:uid="{A4BC72A0-95EF-4381-BDFC-9D2963D887F5}"/>
    <cellStyle name="Currency 2 2 2 3 3 4 5" xfId="33222" xr:uid="{B4EE8E80-056D-48BB-B69B-8586EB65EB41}"/>
    <cellStyle name="Currency 2 2 2 3 3 5" xfId="4299" xr:uid="{EA36DCBB-EBAF-40C8-B589-5D0A7D288B7F}"/>
    <cellStyle name="Currency 2 2 2 3 3 5 2" xfId="12110" xr:uid="{88268329-CB6F-4B27-96FB-605B131ECBAC}"/>
    <cellStyle name="Currency 2 2 2 3 3 5 2 2" xfId="27521" xr:uid="{362CF9F1-AFCF-4104-9D95-58AFEB121759}"/>
    <cellStyle name="Currency 2 2 2 3 3 5 2 2 2" xfId="58345" xr:uid="{68B1B28D-A8EE-45A8-8B27-989AF1ADEEA4}"/>
    <cellStyle name="Currency 2 2 2 3 3 5 2 3" xfId="42935" xr:uid="{CA2A96C4-A5F7-4348-8132-0D1D7618088A}"/>
    <cellStyle name="Currency 2 2 2 3 3 5 3" xfId="19712" xr:uid="{23B747CA-9E95-4130-836A-6D985DAE4366}"/>
    <cellStyle name="Currency 2 2 2 3 3 5 3 2" xfId="50536" xr:uid="{0AA4C2CC-AF64-433C-974E-DB9113115041}"/>
    <cellStyle name="Currency 2 2 2 3 3 5 4" xfId="35126" xr:uid="{6D949439-4C25-4546-BC9E-8EBE9C5B9D3C}"/>
    <cellStyle name="Currency 2 2 2 3 3 6" xfId="8307" xr:uid="{D4695D01-7FFB-4D06-8048-2C691C562E0E}"/>
    <cellStyle name="Currency 2 2 2 3 3 6 2" xfId="23718" xr:uid="{62D31DAD-907C-4027-A1AC-92ADBDB78183}"/>
    <cellStyle name="Currency 2 2 2 3 3 6 2 2" xfId="54542" xr:uid="{EC6B8EB2-42C8-40A7-8988-66A832B6FF96}"/>
    <cellStyle name="Currency 2 2 2 3 3 6 3" xfId="39132" xr:uid="{1349DA52-858E-4971-8CA9-BF583246364C}"/>
    <cellStyle name="Currency 2 2 2 3 3 7" xfId="15909" xr:uid="{CF65E234-489D-4083-AE9D-E8246F38C972}"/>
    <cellStyle name="Currency 2 2 2 3 3 7 2" xfId="46733" xr:uid="{3F77E119-5F65-4C46-99C1-AEC93F79BDE7}"/>
    <cellStyle name="Currency 2 2 2 3 3 8" xfId="31323" xr:uid="{6634FCC6-A5C6-460B-9240-038C8F52BC71}"/>
    <cellStyle name="Currency 2 2 2 3 4" xfId="916" xr:uid="{5ED264D8-B20F-43BE-8489-159DD152A070}"/>
    <cellStyle name="Currency 2 2 2 3 4 2" xfId="2815" xr:uid="{772393BE-7720-409E-BAB1-7616F18F291B}"/>
    <cellStyle name="Currency 2 2 2 3 4 2 2" xfId="6618" xr:uid="{94DBFAA5-A17B-4689-8FDE-13061425082D}"/>
    <cellStyle name="Currency 2 2 2 3 4 2 2 2" xfId="14429" xr:uid="{2AED56DA-05CD-4016-BC6A-E39A3B722EAF}"/>
    <cellStyle name="Currency 2 2 2 3 4 2 2 2 2" xfId="29840" xr:uid="{33148FD1-FA1B-45F5-A481-2D37256A67E2}"/>
    <cellStyle name="Currency 2 2 2 3 4 2 2 2 2 2" xfId="60664" xr:uid="{78B26FE9-882C-4BDF-BCC0-AD287E318311}"/>
    <cellStyle name="Currency 2 2 2 3 4 2 2 2 3" xfId="45254" xr:uid="{E4147FF5-CFDF-4A3F-8AA9-EECDCEF6AF11}"/>
    <cellStyle name="Currency 2 2 2 3 4 2 2 3" xfId="22031" xr:uid="{77CBACF2-26EA-41F7-9833-E3DD32F9185F}"/>
    <cellStyle name="Currency 2 2 2 3 4 2 2 3 2" xfId="52855" xr:uid="{F651C939-C7CA-4E16-9A1B-E424B6E019A7}"/>
    <cellStyle name="Currency 2 2 2 3 4 2 2 4" xfId="37445" xr:uid="{47367657-81FA-4842-9C16-1EF3D115D0B9}"/>
    <cellStyle name="Currency 2 2 2 3 4 2 3" xfId="10626" xr:uid="{74C7783F-F74B-4CA9-B24B-3C0BCDE67C3B}"/>
    <cellStyle name="Currency 2 2 2 3 4 2 3 2" xfId="26037" xr:uid="{D2FA7EC2-BD21-473B-9809-9B812FC8A9B0}"/>
    <cellStyle name="Currency 2 2 2 3 4 2 3 2 2" xfId="56861" xr:uid="{85B8E912-7CEB-40EE-B176-0DFE3EDA1E93}"/>
    <cellStyle name="Currency 2 2 2 3 4 2 3 3" xfId="41451" xr:uid="{62C553FB-E357-4126-A118-2EB06D6B67D8}"/>
    <cellStyle name="Currency 2 2 2 3 4 2 4" xfId="18228" xr:uid="{6B06E34E-5334-4F3D-838C-A8AB094095C0}"/>
    <cellStyle name="Currency 2 2 2 3 4 2 4 2" xfId="49052" xr:uid="{D085FD4B-AFDB-40FB-97C6-A1602E36462F}"/>
    <cellStyle name="Currency 2 2 2 3 4 2 5" xfId="33642" xr:uid="{CC4205FB-EF7D-4F8B-819C-45FCBAB03F2C}"/>
    <cellStyle name="Currency 2 2 2 3 4 3" xfId="4719" xr:uid="{6E410B08-8A40-4F4E-A16A-35CE124270CC}"/>
    <cellStyle name="Currency 2 2 2 3 4 3 2" xfId="12530" xr:uid="{7DF5A289-E25A-4C3E-A45C-9DB48BEB7377}"/>
    <cellStyle name="Currency 2 2 2 3 4 3 2 2" xfId="27941" xr:uid="{D18AA7F3-42DD-435D-A0BC-AB2B40F41B46}"/>
    <cellStyle name="Currency 2 2 2 3 4 3 2 2 2" xfId="58765" xr:uid="{B4E0F5EA-05A6-4236-8148-F244D12BB5AE}"/>
    <cellStyle name="Currency 2 2 2 3 4 3 2 3" xfId="43355" xr:uid="{248F408C-59A0-43F6-86BE-C7AA84354B23}"/>
    <cellStyle name="Currency 2 2 2 3 4 3 3" xfId="20132" xr:uid="{F5C05F61-BB99-4FC9-B7AC-E74480F3CEA5}"/>
    <cellStyle name="Currency 2 2 2 3 4 3 3 2" xfId="50956" xr:uid="{2BF80DE2-5431-4142-B624-8C0B99690D82}"/>
    <cellStyle name="Currency 2 2 2 3 4 3 4" xfId="35546" xr:uid="{1A977221-25ED-484C-90A0-627B17E7291C}"/>
    <cellStyle name="Currency 2 2 2 3 4 4" xfId="8727" xr:uid="{5CB10BBD-11F6-4F71-B913-EE95723168D0}"/>
    <cellStyle name="Currency 2 2 2 3 4 4 2" xfId="24138" xr:uid="{4BCDB488-DC35-42AC-859E-2C444446D7C8}"/>
    <cellStyle name="Currency 2 2 2 3 4 4 2 2" xfId="54962" xr:uid="{8B598366-41BE-495D-A2FA-71BCBD64930B}"/>
    <cellStyle name="Currency 2 2 2 3 4 4 3" xfId="39552" xr:uid="{EA2B685C-6A1B-4D48-B778-70906618C19B}"/>
    <cellStyle name="Currency 2 2 2 3 4 5" xfId="16329" xr:uid="{933E8788-B931-42D6-8D58-42697B564249}"/>
    <cellStyle name="Currency 2 2 2 3 4 5 2" xfId="47153" xr:uid="{272EC930-CF36-44AE-94BD-0CE424BD166B}"/>
    <cellStyle name="Currency 2 2 2 3 4 6" xfId="31743" xr:uid="{C3FF3327-E527-4F5E-97E3-CE2EDE3978A4}"/>
    <cellStyle name="Currency 2 2 2 3 5" xfId="1549" xr:uid="{C5B25582-92DB-45DB-A58D-B5668E0C51E3}"/>
    <cellStyle name="Currency 2 2 2 3 5 2" xfId="3448" xr:uid="{0DF4DE44-6E67-4EFF-8183-115F74CD8B6E}"/>
    <cellStyle name="Currency 2 2 2 3 5 2 2" xfId="7251" xr:uid="{E573F781-C1C2-4400-A2B6-7A496D56A52C}"/>
    <cellStyle name="Currency 2 2 2 3 5 2 2 2" xfId="15062" xr:uid="{B41BAFB6-94C5-40AD-ADFD-7C30A9FBF75F}"/>
    <cellStyle name="Currency 2 2 2 3 5 2 2 2 2" xfId="30473" xr:uid="{8DAFF2A3-D844-4BED-AC61-9EA5073B8A03}"/>
    <cellStyle name="Currency 2 2 2 3 5 2 2 2 2 2" xfId="61297" xr:uid="{2361572B-B10D-46C0-97DA-4E07B6DC9939}"/>
    <cellStyle name="Currency 2 2 2 3 5 2 2 2 3" xfId="45887" xr:uid="{BF01CD23-DACB-40BA-92E6-DD62416708E2}"/>
    <cellStyle name="Currency 2 2 2 3 5 2 2 3" xfId="22664" xr:uid="{894FC363-6E99-4C86-B03B-36D326F08B24}"/>
    <cellStyle name="Currency 2 2 2 3 5 2 2 3 2" xfId="53488" xr:uid="{C861C46E-701C-4E39-BA83-DA86420EB0C3}"/>
    <cellStyle name="Currency 2 2 2 3 5 2 2 4" xfId="38078" xr:uid="{49F8953E-3324-4D61-96D1-0C1EF3964050}"/>
    <cellStyle name="Currency 2 2 2 3 5 2 3" xfId="11259" xr:uid="{748F066B-E143-4E94-8223-87F618B02B58}"/>
    <cellStyle name="Currency 2 2 2 3 5 2 3 2" xfId="26670" xr:uid="{6464470F-79E3-4738-A225-2DFA7C1E1810}"/>
    <cellStyle name="Currency 2 2 2 3 5 2 3 2 2" xfId="57494" xr:uid="{BA132426-3D75-4627-8ADF-1115EBA2D657}"/>
    <cellStyle name="Currency 2 2 2 3 5 2 3 3" xfId="42084" xr:uid="{25177DB3-BDE6-44B2-9BF7-D060C7F18656}"/>
    <cellStyle name="Currency 2 2 2 3 5 2 4" xfId="18861" xr:uid="{40BA6FF6-0E41-4409-8946-CD818BE5ADE3}"/>
    <cellStyle name="Currency 2 2 2 3 5 2 4 2" xfId="49685" xr:uid="{A891744F-5E6A-4CB0-B742-3B2675F5E934}"/>
    <cellStyle name="Currency 2 2 2 3 5 2 5" xfId="34275" xr:uid="{2BB6BFE2-8C22-467F-A7B6-DABAC647A83E}"/>
    <cellStyle name="Currency 2 2 2 3 5 3" xfId="5352" xr:uid="{161E6AAF-A2CA-45DE-BADF-7144E8A2DE9F}"/>
    <cellStyle name="Currency 2 2 2 3 5 3 2" xfId="13163" xr:uid="{F4507F0F-0E88-4F46-9C50-CF0E7BE5D2FF}"/>
    <cellStyle name="Currency 2 2 2 3 5 3 2 2" xfId="28574" xr:uid="{F46F6178-28CF-4097-8CA4-B1AFBAFB9964}"/>
    <cellStyle name="Currency 2 2 2 3 5 3 2 2 2" xfId="59398" xr:uid="{00651421-CC14-440D-81D4-DBF691919629}"/>
    <cellStyle name="Currency 2 2 2 3 5 3 2 3" xfId="43988" xr:uid="{0B0E2FC2-79E9-4E08-BD7B-3F4A988E782B}"/>
    <cellStyle name="Currency 2 2 2 3 5 3 3" xfId="20765" xr:uid="{FFEC6B75-54FB-4D10-ADC8-3EE726F370F6}"/>
    <cellStyle name="Currency 2 2 2 3 5 3 3 2" xfId="51589" xr:uid="{FA67982C-1E6B-4143-944C-E15FEC82E418}"/>
    <cellStyle name="Currency 2 2 2 3 5 3 4" xfId="36179" xr:uid="{F71B4A67-9AC9-4CC8-9D1D-E7765C31CD6B}"/>
    <cellStyle name="Currency 2 2 2 3 5 4" xfId="9360" xr:uid="{EA5DED44-345D-437B-8A29-0A28800B0A63}"/>
    <cellStyle name="Currency 2 2 2 3 5 4 2" xfId="24771" xr:uid="{90501D95-BBDE-41F5-9DA7-7A821D9B1CC1}"/>
    <cellStyle name="Currency 2 2 2 3 5 4 2 2" xfId="55595" xr:uid="{1CA8C082-A25A-40AA-A915-7429F2291A55}"/>
    <cellStyle name="Currency 2 2 2 3 5 4 3" xfId="40185" xr:uid="{BC849E86-2730-4BDA-A502-B1915E72CEE0}"/>
    <cellStyle name="Currency 2 2 2 3 5 5" xfId="16962" xr:uid="{C0F7E9A7-BD67-4B8C-8D92-43CFE67AB0D5}"/>
    <cellStyle name="Currency 2 2 2 3 5 5 2" xfId="47786" xr:uid="{E47ABB0A-CC34-42F2-9646-550E14950DA5}"/>
    <cellStyle name="Currency 2 2 2 3 5 6" xfId="32376" xr:uid="{71376D40-F330-4B3A-914D-91C19BCAA02E}"/>
    <cellStyle name="Currency 2 2 2 3 6" xfId="2182" xr:uid="{7BCB2C4D-4BF6-404A-9ED8-3DBE0DF9215B}"/>
    <cellStyle name="Currency 2 2 2 3 6 2" xfId="5985" xr:uid="{8CCF0290-8A14-40A0-A986-FBD01673C1CC}"/>
    <cellStyle name="Currency 2 2 2 3 6 2 2" xfId="13796" xr:uid="{A02FC0D2-31BA-430E-8B4B-048487C34216}"/>
    <cellStyle name="Currency 2 2 2 3 6 2 2 2" xfId="29207" xr:uid="{075F7F46-50BC-4D48-80A5-CE47ABC51308}"/>
    <cellStyle name="Currency 2 2 2 3 6 2 2 2 2" xfId="60031" xr:uid="{4FFFAFA5-3FDE-44AB-A64A-07DA3B3989EA}"/>
    <cellStyle name="Currency 2 2 2 3 6 2 2 3" xfId="44621" xr:uid="{9BA00018-1AF1-47C7-B5F2-E7987DBEEA05}"/>
    <cellStyle name="Currency 2 2 2 3 6 2 3" xfId="21398" xr:uid="{1DF5452D-FB6B-4822-A73A-5EF9E00A74AE}"/>
    <cellStyle name="Currency 2 2 2 3 6 2 3 2" xfId="52222" xr:uid="{3FECA718-25AA-40AB-AE98-E754AD0CAC3F}"/>
    <cellStyle name="Currency 2 2 2 3 6 2 4" xfId="36812" xr:uid="{0204DDD6-6984-4BB2-8D86-889FBDFF27E6}"/>
    <cellStyle name="Currency 2 2 2 3 6 3" xfId="9993" xr:uid="{9A5CC043-E6CC-4BFD-9A2A-E6C4EC4D1F42}"/>
    <cellStyle name="Currency 2 2 2 3 6 3 2" xfId="25404" xr:uid="{1831E38E-BD0A-421F-BDEE-9C383277A237}"/>
    <cellStyle name="Currency 2 2 2 3 6 3 2 2" xfId="56228" xr:uid="{21051A31-C855-48C0-9CA1-4027422DD45D}"/>
    <cellStyle name="Currency 2 2 2 3 6 3 3" xfId="40818" xr:uid="{88DCD5BA-9947-45D1-8C65-070F42EB34B2}"/>
    <cellStyle name="Currency 2 2 2 3 6 4" xfId="17595" xr:uid="{992F4889-AD3A-4A59-B627-F90F05BEF3FF}"/>
    <cellStyle name="Currency 2 2 2 3 6 4 2" xfId="48419" xr:uid="{7790D849-1B0A-4328-906A-A53DFCB8B564}"/>
    <cellStyle name="Currency 2 2 2 3 6 5" xfId="33009" xr:uid="{FF46BCF5-E253-49E7-8D79-AF60C41D53DE}"/>
    <cellStyle name="Currency 2 2 2 3 7" xfId="4086" xr:uid="{53183411-A36B-4D6C-9CBC-22CBC3BCC7C0}"/>
    <cellStyle name="Currency 2 2 2 3 7 2" xfId="11897" xr:uid="{66D78D5D-BBD5-4B27-8973-7A7CE66ABD9B}"/>
    <cellStyle name="Currency 2 2 2 3 7 2 2" xfId="27308" xr:uid="{065BFB5F-2E51-4650-A06F-129079511315}"/>
    <cellStyle name="Currency 2 2 2 3 7 2 2 2" xfId="58132" xr:uid="{0F124CCD-5F3F-4FAF-ABFB-3947258A9779}"/>
    <cellStyle name="Currency 2 2 2 3 7 2 3" xfId="42722" xr:uid="{6EE8BF71-7C20-4099-8779-EFC79451E075}"/>
    <cellStyle name="Currency 2 2 2 3 7 3" xfId="19499" xr:uid="{4027A1FC-78C7-4C78-8550-F0A1C60FE355}"/>
    <cellStyle name="Currency 2 2 2 3 7 3 2" xfId="50323" xr:uid="{45493FC6-6C7F-4C3D-94EB-4EDDD9AB0675}"/>
    <cellStyle name="Currency 2 2 2 3 7 4" xfId="34913" xr:uid="{67E14F12-4511-405C-BA29-577AB126C1A0}"/>
    <cellStyle name="Currency 2 2 2 3 8" xfId="8094" xr:uid="{C1C0CBE8-ADA4-4E51-A6CB-7368F42CBFAD}"/>
    <cellStyle name="Currency 2 2 2 3 8 2" xfId="23505" xr:uid="{42C69840-E174-490B-8733-479B8A7FC3AD}"/>
    <cellStyle name="Currency 2 2 2 3 8 2 2" xfId="54329" xr:uid="{BCDB29CB-D676-4CB5-89DD-3A45D6F8C931}"/>
    <cellStyle name="Currency 2 2 2 3 8 3" xfId="38919" xr:uid="{AC7D501A-5773-4889-B536-18F6C78BDD5C}"/>
    <cellStyle name="Currency 2 2 2 3 9" xfId="7885" xr:uid="{D540C4A8-8839-4E8E-80DA-7CC09BA2B794}"/>
    <cellStyle name="Currency 2 2 2 3 9 2" xfId="23296" xr:uid="{7FC93376-B8B8-410F-AA58-8FC687C16750}"/>
    <cellStyle name="Currency 2 2 2 3 9 2 2" xfId="54120" xr:uid="{FA45E3FA-CDBE-4A8F-A844-7E8F2ED4C2E6}"/>
    <cellStyle name="Currency 2 2 2 3 9 3" xfId="38710" xr:uid="{50C12403-DBA0-487A-9889-DE93269F10D3}"/>
    <cellStyle name="Currency 2 2 2 4" xfId="194" xr:uid="{B8D7017F-E7D9-458C-BC64-C0B8D59ADD8E}"/>
    <cellStyle name="Currency 2 2 2 4 10" xfId="15616" xr:uid="{F82B5A40-9EAF-4AEA-8597-0CE51A493270}"/>
    <cellStyle name="Currency 2 2 2 4 10 2" xfId="46440" xr:uid="{AC514356-755A-47A4-BD05-A0E983B28301}"/>
    <cellStyle name="Currency 2 2 2 4 11" xfId="31030" xr:uid="{0B766E11-8979-4571-B09C-845FAD9CAA28}"/>
    <cellStyle name="Currency 2 2 2 4 2" xfId="625" xr:uid="{B88BA672-1367-41EA-A26E-9AE1DFC2FEB4}"/>
    <cellStyle name="Currency 2 2 2 4 2 2" xfId="1258" xr:uid="{B7DA5410-8729-4C59-9D43-D14640EB8FE2}"/>
    <cellStyle name="Currency 2 2 2 4 2 2 2" xfId="3157" xr:uid="{50B222D2-D88B-47C3-98DA-4408F615FC50}"/>
    <cellStyle name="Currency 2 2 2 4 2 2 2 2" xfId="6960" xr:uid="{32C7FF4C-EAD8-4D68-9530-B6CDFD612A85}"/>
    <cellStyle name="Currency 2 2 2 4 2 2 2 2 2" xfId="14771" xr:uid="{F5931693-FCBF-4C20-8942-F5FCBB3029E0}"/>
    <cellStyle name="Currency 2 2 2 4 2 2 2 2 2 2" xfId="30182" xr:uid="{15C8C9B2-A37D-4A0F-86E0-9C62026D57DE}"/>
    <cellStyle name="Currency 2 2 2 4 2 2 2 2 2 2 2" xfId="61006" xr:uid="{F23E2B66-9BA1-4511-A575-67531D3F607C}"/>
    <cellStyle name="Currency 2 2 2 4 2 2 2 2 2 3" xfId="45596" xr:uid="{773BECAF-CC6D-496A-BC4B-D213B365F92C}"/>
    <cellStyle name="Currency 2 2 2 4 2 2 2 2 3" xfId="22373" xr:uid="{690E903B-062E-47AA-A6F1-6ECA52D45D08}"/>
    <cellStyle name="Currency 2 2 2 4 2 2 2 2 3 2" xfId="53197" xr:uid="{BACCA74F-3383-4572-B32C-03FD0C6195F0}"/>
    <cellStyle name="Currency 2 2 2 4 2 2 2 2 4" xfId="37787" xr:uid="{72FE2283-B68F-40B8-A7F9-F979C7BE650E}"/>
    <cellStyle name="Currency 2 2 2 4 2 2 2 3" xfId="10968" xr:uid="{721DF0BF-7A02-481C-9B77-1A2860B87E4A}"/>
    <cellStyle name="Currency 2 2 2 4 2 2 2 3 2" xfId="26379" xr:uid="{3E4F617D-6A54-4A3F-BD12-0DA33F86CCF6}"/>
    <cellStyle name="Currency 2 2 2 4 2 2 2 3 2 2" xfId="57203" xr:uid="{94EA23E1-E71D-4CDF-9E9A-FD09FCC3B4D3}"/>
    <cellStyle name="Currency 2 2 2 4 2 2 2 3 3" xfId="41793" xr:uid="{38CA257C-EA35-43EB-83CB-6C877B626924}"/>
    <cellStyle name="Currency 2 2 2 4 2 2 2 4" xfId="18570" xr:uid="{A3ACB37A-252F-469E-A36D-831AD4A486E0}"/>
    <cellStyle name="Currency 2 2 2 4 2 2 2 4 2" xfId="49394" xr:uid="{A70F19BB-D84B-4A42-8DD0-B446E1F3032F}"/>
    <cellStyle name="Currency 2 2 2 4 2 2 2 5" xfId="33984" xr:uid="{AB273342-6DD8-483A-A3F5-794C7A1B941A}"/>
    <cellStyle name="Currency 2 2 2 4 2 2 3" xfId="5061" xr:uid="{DED69044-4CCA-4550-B894-AD6E30E3B823}"/>
    <cellStyle name="Currency 2 2 2 4 2 2 3 2" xfId="12872" xr:uid="{C5B186ED-4786-4E31-BBEC-8C2B4EAD2A1F}"/>
    <cellStyle name="Currency 2 2 2 4 2 2 3 2 2" xfId="28283" xr:uid="{7C426F7A-589A-4702-8240-A0ED851D44FB}"/>
    <cellStyle name="Currency 2 2 2 4 2 2 3 2 2 2" xfId="59107" xr:uid="{3D73C5F4-65C2-40BD-913C-872EE9DA2EEB}"/>
    <cellStyle name="Currency 2 2 2 4 2 2 3 2 3" xfId="43697" xr:uid="{671900D0-2E14-4C9D-8510-C1B0F5B3D39D}"/>
    <cellStyle name="Currency 2 2 2 4 2 2 3 3" xfId="20474" xr:uid="{60B2C192-AA3F-42D4-93D7-50367D65496F}"/>
    <cellStyle name="Currency 2 2 2 4 2 2 3 3 2" xfId="51298" xr:uid="{21BEAB8F-DD84-4E1A-93D3-068BDC625EFA}"/>
    <cellStyle name="Currency 2 2 2 4 2 2 3 4" xfId="35888" xr:uid="{473B282F-5F9C-4767-A9F6-EFB8E9113469}"/>
    <cellStyle name="Currency 2 2 2 4 2 2 4" xfId="9069" xr:uid="{0611A5E1-6E19-4111-A9B3-C41B5259BC48}"/>
    <cellStyle name="Currency 2 2 2 4 2 2 4 2" xfId="24480" xr:uid="{EFCCFB96-9D2F-4915-B6F2-11871FCA3B56}"/>
    <cellStyle name="Currency 2 2 2 4 2 2 4 2 2" xfId="55304" xr:uid="{726E62C0-5629-4529-A19B-25064ED2DCF7}"/>
    <cellStyle name="Currency 2 2 2 4 2 2 4 3" xfId="39894" xr:uid="{003B6E1E-D144-4529-A62D-2025FF995231}"/>
    <cellStyle name="Currency 2 2 2 4 2 2 5" xfId="16671" xr:uid="{F95DAA90-A097-4B60-B15C-94184AC14B58}"/>
    <cellStyle name="Currency 2 2 2 4 2 2 5 2" xfId="47495" xr:uid="{CEB5929B-357A-4619-90D2-1E36BA454B14}"/>
    <cellStyle name="Currency 2 2 2 4 2 2 6" xfId="32085" xr:uid="{6C08C5B3-30A6-46DC-AA3A-CFE0113993EB}"/>
    <cellStyle name="Currency 2 2 2 4 2 3" xfId="1891" xr:uid="{1445A94E-1062-42FE-92F4-BCC86C6FBD65}"/>
    <cellStyle name="Currency 2 2 2 4 2 3 2" xfId="3790" xr:uid="{1651975D-76CA-4CCE-98A5-85FF38729BA2}"/>
    <cellStyle name="Currency 2 2 2 4 2 3 2 2" xfId="7593" xr:uid="{8B50B2E8-D7C3-4394-A709-CB0835E7B133}"/>
    <cellStyle name="Currency 2 2 2 4 2 3 2 2 2" xfId="15404" xr:uid="{AC077FFE-B66F-4638-882E-76CA0FA72605}"/>
    <cellStyle name="Currency 2 2 2 4 2 3 2 2 2 2" xfId="30815" xr:uid="{9F4EF79D-5B41-4431-A803-5F9C1C0C0F50}"/>
    <cellStyle name="Currency 2 2 2 4 2 3 2 2 2 2 2" xfId="61639" xr:uid="{AA6F3730-1DD0-4A36-9A98-9F01B4B36EFE}"/>
    <cellStyle name="Currency 2 2 2 4 2 3 2 2 2 3" xfId="46229" xr:uid="{38583CA7-E425-4C17-A386-08059D543E4D}"/>
    <cellStyle name="Currency 2 2 2 4 2 3 2 2 3" xfId="23006" xr:uid="{E6BAD353-5F8D-4E11-A6B3-138F0DC28D47}"/>
    <cellStyle name="Currency 2 2 2 4 2 3 2 2 3 2" xfId="53830" xr:uid="{BC1A8F89-0EA8-4EC2-97F7-67A973F03716}"/>
    <cellStyle name="Currency 2 2 2 4 2 3 2 2 4" xfId="38420" xr:uid="{6F745B12-06A7-40B9-8D67-5177D19571E5}"/>
    <cellStyle name="Currency 2 2 2 4 2 3 2 3" xfId="11601" xr:uid="{1ED9934E-C30E-4819-A236-50717E42332C}"/>
    <cellStyle name="Currency 2 2 2 4 2 3 2 3 2" xfId="27012" xr:uid="{5D86E59A-EAE2-484F-A5DB-B842A53E8686}"/>
    <cellStyle name="Currency 2 2 2 4 2 3 2 3 2 2" xfId="57836" xr:uid="{7F7073F7-5742-4B8E-9704-36D5FC1390B0}"/>
    <cellStyle name="Currency 2 2 2 4 2 3 2 3 3" xfId="42426" xr:uid="{7A96FFC9-8C0A-4CD3-A9A5-77DA4B31BE99}"/>
    <cellStyle name="Currency 2 2 2 4 2 3 2 4" xfId="19203" xr:uid="{60368860-1481-4466-9969-DA0818E56C6B}"/>
    <cellStyle name="Currency 2 2 2 4 2 3 2 4 2" xfId="50027" xr:uid="{F8558020-748A-4904-B97B-377435B7843A}"/>
    <cellStyle name="Currency 2 2 2 4 2 3 2 5" xfId="34617" xr:uid="{878F9328-17C6-4679-8756-0609FB396345}"/>
    <cellStyle name="Currency 2 2 2 4 2 3 3" xfId="5694" xr:uid="{024C2863-DF39-4EF9-81B9-8D60A21B8A40}"/>
    <cellStyle name="Currency 2 2 2 4 2 3 3 2" xfId="13505" xr:uid="{406865C1-3D0E-4E18-B4E3-61692E37E051}"/>
    <cellStyle name="Currency 2 2 2 4 2 3 3 2 2" xfId="28916" xr:uid="{F3107F59-CE30-4D8C-93ED-A259368D29F9}"/>
    <cellStyle name="Currency 2 2 2 4 2 3 3 2 2 2" xfId="59740" xr:uid="{0756C387-1EDF-4D14-9804-B231AD56D75A}"/>
    <cellStyle name="Currency 2 2 2 4 2 3 3 2 3" xfId="44330" xr:uid="{E193CDD7-E84B-427B-A559-199B6658F329}"/>
    <cellStyle name="Currency 2 2 2 4 2 3 3 3" xfId="21107" xr:uid="{98FFFA5C-67FB-4D94-A79A-ACB4A7DA8DA8}"/>
    <cellStyle name="Currency 2 2 2 4 2 3 3 3 2" xfId="51931" xr:uid="{ADD4430C-1230-4C39-90E2-C405A04B10B2}"/>
    <cellStyle name="Currency 2 2 2 4 2 3 3 4" xfId="36521" xr:uid="{614832CA-3DCF-4E2C-8BAC-8122C80A115A}"/>
    <cellStyle name="Currency 2 2 2 4 2 3 4" xfId="9702" xr:uid="{A5EF3B29-D4E8-4324-9AE9-C20F45660209}"/>
    <cellStyle name="Currency 2 2 2 4 2 3 4 2" xfId="25113" xr:uid="{A037628A-B4BE-4A8E-8848-2F2484A412C0}"/>
    <cellStyle name="Currency 2 2 2 4 2 3 4 2 2" xfId="55937" xr:uid="{F855151E-1751-4F44-9EC1-EE9FC638D1DA}"/>
    <cellStyle name="Currency 2 2 2 4 2 3 4 3" xfId="40527" xr:uid="{29DAC39B-A54F-451D-9337-A090FB952296}"/>
    <cellStyle name="Currency 2 2 2 4 2 3 5" xfId="17304" xr:uid="{6B5805CF-61DF-4669-BAE3-D448011C5CAE}"/>
    <cellStyle name="Currency 2 2 2 4 2 3 5 2" xfId="48128" xr:uid="{1D4FD82A-1CCC-495A-BEA2-DEC2F911A1EC}"/>
    <cellStyle name="Currency 2 2 2 4 2 3 6" xfId="32718" xr:uid="{76252842-2B62-4D9B-95AB-4EFB86F89CF6}"/>
    <cellStyle name="Currency 2 2 2 4 2 4" xfId="2524" xr:uid="{214DF8BF-1FEB-4D4D-AE09-986E906AB351}"/>
    <cellStyle name="Currency 2 2 2 4 2 4 2" xfId="6327" xr:uid="{99FBCE8A-B465-4731-BC81-0BD21EEC5066}"/>
    <cellStyle name="Currency 2 2 2 4 2 4 2 2" xfId="14138" xr:uid="{EAF98221-3DA0-4676-A1CA-BDFEF2C48BBF}"/>
    <cellStyle name="Currency 2 2 2 4 2 4 2 2 2" xfId="29549" xr:uid="{0CC16260-F160-4F3D-9B32-9FB6BD7CA7F4}"/>
    <cellStyle name="Currency 2 2 2 4 2 4 2 2 2 2" xfId="60373" xr:uid="{B1A56398-2DBC-4111-8164-DD8EA10F0BF9}"/>
    <cellStyle name="Currency 2 2 2 4 2 4 2 2 3" xfId="44963" xr:uid="{5C95DB65-2809-4A14-BAED-0BD53E88D0D5}"/>
    <cellStyle name="Currency 2 2 2 4 2 4 2 3" xfId="21740" xr:uid="{A73CDD3B-3956-4DCF-B2CB-4AB120683689}"/>
    <cellStyle name="Currency 2 2 2 4 2 4 2 3 2" xfId="52564" xr:uid="{E3CB96D5-79D7-4654-9A77-3D94E12226DB}"/>
    <cellStyle name="Currency 2 2 2 4 2 4 2 4" xfId="37154" xr:uid="{AFB31110-9C2D-4EE2-9D94-68869042674D}"/>
    <cellStyle name="Currency 2 2 2 4 2 4 3" xfId="10335" xr:uid="{2D7444E8-4E33-4BF8-902D-B18230FB76B5}"/>
    <cellStyle name="Currency 2 2 2 4 2 4 3 2" xfId="25746" xr:uid="{133B4980-FF39-4AE3-A807-9B15FF3E6DF7}"/>
    <cellStyle name="Currency 2 2 2 4 2 4 3 2 2" xfId="56570" xr:uid="{9FBCA73F-822A-4727-8482-65AB4EEE72DA}"/>
    <cellStyle name="Currency 2 2 2 4 2 4 3 3" xfId="41160" xr:uid="{D7A0DAB7-96C0-4D0F-A5C3-8092B9C99467}"/>
    <cellStyle name="Currency 2 2 2 4 2 4 4" xfId="17937" xr:uid="{7E173475-80ED-4E23-B27D-27D94A669A21}"/>
    <cellStyle name="Currency 2 2 2 4 2 4 4 2" xfId="48761" xr:uid="{CE7724BF-8B8D-4349-83B9-92E8DFD22547}"/>
    <cellStyle name="Currency 2 2 2 4 2 4 5" xfId="33351" xr:uid="{371EBFE6-B8BB-492B-A697-D48212111BDA}"/>
    <cellStyle name="Currency 2 2 2 4 2 5" xfId="4428" xr:uid="{0096A105-0F35-4959-B807-601DCEBEAF75}"/>
    <cellStyle name="Currency 2 2 2 4 2 5 2" xfId="12239" xr:uid="{EEA2EE03-F224-41BF-A55F-D18A80FEDC68}"/>
    <cellStyle name="Currency 2 2 2 4 2 5 2 2" xfId="27650" xr:uid="{DBC29440-77AE-41EB-BB4F-52FB39E66287}"/>
    <cellStyle name="Currency 2 2 2 4 2 5 2 2 2" xfId="58474" xr:uid="{31953D4E-540B-4614-B176-C84429492FC6}"/>
    <cellStyle name="Currency 2 2 2 4 2 5 2 3" xfId="43064" xr:uid="{F7D16DE5-8CFD-4438-BCA0-5CB3E874C5BA}"/>
    <cellStyle name="Currency 2 2 2 4 2 5 3" xfId="19841" xr:uid="{E3091A00-86BD-4BF0-999F-9E9418E37807}"/>
    <cellStyle name="Currency 2 2 2 4 2 5 3 2" xfId="50665" xr:uid="{71E5B49B-975A-4501-81B0-37A0BC522419}"/>
    <cellStyle name="Currency 2 2 2 4 2 5 4" xfId="35255" xr:uid="{ECE1C04D-C94C-4846-9AF8-3BABB59DA215}"/>
    <cellStyle name="Currency 2 2 2 4 2 6" xfId="8436" xr:uid="{F3041BAC-C313-4D05-8475-8120B45AFF82}"/>
    <cellStyle name="Currency 2 2 2 4 2 6 2" xfId="23847" xr:uid="{289CA2D9-C93D-4B2A-BAA6-858B2F4BF8EA}"/>
    <cellStyle name="Currency 2 2 2 4 2 6 2 2" xfId="54671" xr:uid="{ECB6826E-CB2C-4AB9-93FC-3E85B9A8079F}"/>
    <cellStyle name="Currency 2 2 2 4 2 6 3" xfId="39261" xr:uid="{D8783E85-6CB8-49F6-BBCF-6AD24B39B150}"/>
    <cellStyle name="Currency 2 2 2 4 2 7" xfId="16038" xr:uid="{0F62BD91-DA39-4E3B-AFA0-489D62362248}"/>
    <cellStyle name="Currency 2 2 2 4 2 7 2" xfId="46862" xr:uid="{B01FB33B-E159-4BA1-946E-2DBEEB18BD25}"/>
    <cellStyle name="Currency 2 2 2 4 2 8" xfId="31452" xr:uid="{0A681A23-1112-4FB6-B6B5-1526D36A7B97}"/>
    <cellStyle name="Currency 2 2 2 4 3" xfId="416" xr:uid="{13C63C1A-12F1-4A46-A0EB-472B5D650C9C}"/>
    <cellStyle name="Currency 2 2 2 4 3 2" xfId="1049" xr:uid="{A74B8F92-4418-4912-B74B-2AA789D2B410}"/>
    <cellStyle name="Currency 2 2 2 4 3 2 2" xfId="2948" xr:uid="{27A08052-BF65-4CA8-A683-BBC8D16D1286}"/>
    <cellStyle name="Currency 2 2 2 4 3 2 2 2" xfId="6751" xr:uid="{36947CD3-6CFD-4E3C-946E-19EABB8441A8}"/>
    <cellStyle name="Currency 2 2 2 4 3 2 2 2 2" xfId="14562" xr:uid="{AA768930-4AD4-4C2B-AE45-1C245A1EC55B}"/>
    <cellStyle name="Currency 2 2 2 4 3 2 2 2 2 2" xfId="29973" xr:uid="{B674595B-0D7D-4EF2-B728-B1AB18A2644D}"/>
    <cellStyle name="Currency 2 2 2 4 3 2 2 2 2 2 2" xfId="60797" xr:uid="{B8D58637-BBA5-4A99-8F67-3730D1BA9645}"/>
    <cellStyle name="Currency 2 2 2 4 3 2 2 2 2 3" xfId="45387" xr:uid="{97B18344-BE3E-44D2-B3AA-A5A387D77E28}"/>
    <cellStyle name="Currency 2 2 2 4 3 2 2 2 3" xfId="22164" xr:uid="{B5192B66-F661-4DB1-A344-862A5A86C272}"/>
    <cellStyle name="Currency 2 2 2 4 3 2 2 2 3 2" xfId="52988" xr:uid="{D639D941-E2E5-4F29-A01C-E7971CF6698F}"/>
    <cellStyle name="Currency 2 2 2 4 3 2 2 2 4" xfId="37578" xr:uid="{9B8B11EC-6258-4A0C-B5FB-034B52AE71CA}"/>
    <cellStyle name="Currency 2 2 2 4 3 2 2 3" xfId="10759" xr:uid="{F50E52B5-267D-477E-B73B-777FA1933E25}"/>
    <cellStyle name="Currency 2 2 2 4 3 2 2 3 2" xfId="26170" xr:uid="{E4BFEB7B-B1D3-4CB8-89E5-8983E03376BA}"/>
    <cellStyle name="Currency 2 2 2 4 3 2 2 3 2 2" xfId="56994" xr:uid="{8DEC4604-DB5D-4BA0-BFA7-7D7EA754384C}"/>
    <cellStyle name="Currency 2 2 2 4 3 2 2 3 3" xfId="41584" xr:uid="{729F9CC1-9B5F-4405-A07F-821406396427}"/>
    <cellStyle name="Currency 2 2 2 4 3 2 2 4" xfId="18361" xr:uid="{820720AD-D1B5-47EF-9640-1F084AC27267}"/>
    <cellStyle name="Currency 2 2 2 4 3 2 2 4 2" xfId="49185" xr:uid="{3EDB8367-0AA8-4DF6-9997-F84A677EC3C1}"/>
    <cellStyle name="Currency 2 2 2 4 3 2 2 5" xfId="33775" xr:uid="{5591D9C9-393D-436D-B748-618417045B08}"/>
    <cellStyle name="Currency 2 2 2 4 3 2 3" xfId="4852" xr:uid="{0E6BB770-0485-477C-96A6-D4A238F736D9}"/>
    <cellStyle name="Currency 2 2 2 4 3 2 3 2" xfId="12663" xr:uid="{46C334FF-B40D-44AD-83C2-500A996ECE4C}"/>
    <cellStyle name="Currency 2 2 2 4 3 2 3 2 2" xfId="28074" xr:uid="{73A2FE21-6DAF-479C-AF43-0EFF08F23650}"/>
    <cellStyle name="Currency 2 2 2 4 3 2 3 2 2 2" xfId="58898" xr:uid="{443A8288-6DF4-4E48-BBEC-705FBD673689}"/>
    <cellStyle name="Currency 2 2 2 4 3 2 3 2 3" xfId="43488" xr:uid="{DF5D4941-97CF-468F-BB5C-A3324B72FC43}"/>
    <cellStyle name="Currency 2 2 2 4 3 2 3 3" xfId="20265" xr:uid="{EF678EB4-4FF2-4556-B67E-C505994CB0B8}"/>
    <cellStyle name="Currency 2 2 2 4 3 2 3 3 2" xfId="51089" xr:uid="{3431253C-367B-479B-98C5-7774814F67CE}"/>
    <cellStyle name="Currency 2 2 2 4 3 2 3 4" xfId="35679" xr:uid="{CFCB846F-7E0F-4C5E-B000-59DA9328AB68}"/>
    <cellStyle name="Currency 2 2 2 4 3 2 4" xfId="8860" xr:uid="{535E8633-69B8-4495-8DE4-575E5530C089}"/>
    <cellStyle name="Currency 2 2 2 4 3 2 4 2" xfId="24271" xr:uid="{61B6F078-7A00-470F-BBE6-6B9E66FAFA3E}"/>
    <cellStyle name="Currency 2 2 2 4 3 2 4 2 2" xfId="55095" xr:uid="{BA720E1D-2FA0-461B-9940-60784C22069B}"/>
    <cellStyle name="Currency 2 2 2 4 3 2 4 3" xfId="39685" xr:uid="{59E6AA7F-5620-4BAD-A413-DAEAF7F71714}"/>
    <cellStyle name="Currency 2 2 2 4 3 2 5" xfId="16462" xr:uid="{5BAB3084-6870-47FB-9CB9-210CA8F67C62}"/>
    <cellStyle name="Currency 2 2 2 4 3 2 5 2" xfId="47286" xr:uid="{10FF8E26-B5DD-4DF0-B68B-732157F7BD33}"/>
    <cellStyle name="Currency 2 2 2 4 3 2 6" xfId="31876" xr:uid="{F7D5CEE1-2FF5-4914-90BD-3875E0707CB2}"/>
    <cellStyle name="Currency 2 2 2 4 3 3" xfId="1682" xr:uid="{50032C00-0CC6-41BC-A216-FFE596766731}"/>
    <cellStyle name="Currency 2 2 2 4 3 3 2" xfId="3581" xr:uid="{82FCC3F3-F0BC-4AB9-B901-8C31B1C49A76}"/>
    <cellStyle name="Currency 2 2 2 4 3 3 2 2" xfId="7384" xr:uid="{0196F857-AD5C-4E24-9012-FDA7C2B8B341}"/>
    <cellStyle name="Currency 2 2 2 4 3 3 2 2 2" xfId="15195" xr:uid="{3A82FD08-ABDB-4992-B38A-D4075175DF5C}"/>
    <cellStyle name="Currency 2 2 2 4 3 3 2 2 2 2" xfId="30606" xr:uid="{851C87D8-7F44-4897-90A1-BA1A43AD530D}"/>
    <cellStyle name="Currency 2 2 2 4 3 3 2 2 2 2 2" xfId="61430" xr:uid="{98771F6D-25F2-4512-BB15-92E7DDA95723}"/>
    <cellStyle name="Currency 2 2 2 4 3 3 2 2 2 3" xfId="46020" xr:uid="{322B853B-2DE6-4FEF-B567-69F3FE2F2A72}"/>
    <cellStyle name="Currency 2 2 2 4 3 3 2 2 3" xfId="22797" xr:uid="{952732D0-280D-4D79-854E-CEC1D9383078}"/>
    <cellStyle name="Currency 2 2 2 4 3 3 2 2 3 2" xfId="53621" xr:uid="{3AE0CC19-386B-4860-917C-B24209280B65}"/>
    <cellStyle name="Currency 2 2 2 4 3 3 2 2 4" xfId="38211" xr:uid="{B3976824-F41C-4B2B-A529-92642FD5E881}"/>
    <cellStyle name="Currency 2 2 2 4 3 3 2 3" xfId="11392" xr:uid="{8B874556-0F51-43CB-B35E-EA4AE5D1F82E}"/>
    <cellStyle name="Currency 2 2 2 4 3 3 2 3 2" xfId="26803" xr:uid="{54A8CF1F-60D7-4ADA-A42B-E535F4BCC856}"/>
    <cellStyle name="Currency 2 2 2 4 3 3 2 3 2 2" xfId="57627" xr:uid="{71D2C01E-8462-49DE-A01F-B76305CEFD87}"/>
    <cellStyle name="Currency 2 2 2 4 3 3 2 3 3" xfId="42217" xr:uid="{E5AC003F-857B-4F09-B732-600C35B6CC6A}"/>
    <cellStyle name="Currency 2 2 2 4 3 3 2 4" xfId="18994" xr:uid="{493FA352-1CC7-4F9F-B305-6BD07815B990}"/>
    <cellStyle name="Currency 2 2 2 4 3 3 2 4 2" xfId="49818" xr:uid="{261A0D31-7C3C-416D-BA68-8D9143D9E30B}"/>
    <cellStyle name="Currency 2 2 2 4 3 3 2 5" xfId="34408" xr:uid="{98F0523B-E575-4EBC-ADA7-3549506D87AA}"/>
    <cellStyle name="Currency 2 2 2 4 3 3 3" xfId="5485" xr:uid="{4BCAF0F9-8D59-4F75-BDCC-0CCB3D1B06DC}"/>
    <cellStyle name="Currency 2 2 2 4 3 3 3 2" xfId="13296" xr:uid="{5C9E4ED3-A68F-44C8-AD17-C77E6DE5D05B}"/>
    <cellStyle name="Currency 2 2 2 4 3 3 3 2 2" xfId="28707" xr:uid="{8AB65937-5F4F-4AFA-AAF6-84D74CCFD15C}"/>
    <cellStyle name="Currency 2 2 2 4 3 3 3 2 2 2" xfId="59531" xr:uid="{1241320A-E699-4B9D-AA9F-E91C87E2CB4C}"/>
    <cellStyle name="Currency 2 2 2 4 3 3 3 2 3" xfId="44121" xr:uid="{38028ED9-528D-4A3A-B1E2-4C31AD2095D2}"/>
    <cellStyle name="Currency 2 2 2 4 3 3 3 3" xfId="20898" xr:uid="{9163F797-3783-4C50-812C-724136F9F00B}"/>
    <cellStyle name="Currency 2 2 2 4 3 3 3 3 2" xfId="51722" xr:uid="{59001B5E-372F-4D4F-901B-5B9F75A78BA2}"/>
    <cellStyle name="Currency 2 2 2 4 3 3 3 4" xfId="36312" xr:uid="{1F2337FB-D540-4178-8232-066A035CE76E}"/>
    <cellStyle name="Currency 2 2 2 4 3 3 4" xfId="9493" xr:uid="{8353859D-83F3-4DAC-9D9A-0EC1AC30395C}"/>
    <cellStyle name="Currency 2 2 2 4 3 3 4 2" xfId="24904" xr:uid="{C0B97102-EA02-441B-8E36-642F2637FB59}"/>
    <cellStyle name="Currency 2 2 2 4 3 3 4 2 2" xfId="55728" xr:uid="{35000094-DD97-436D-9CBD-2FDAF42A24A3}"/>
    <cellStyle name="Currency 2 2 2 4 3 3 4 3" xfId="40318" xr:uid="{72BBC3AA-810A-417B-922D-1EF27A4C84FD}"/>
    <cellStyle name="Currency 2 2 2 4 3 3 5" xfId="17095" xr:uid="{9743EA1F-6F64-4D5F-99BC-13F96346B4CC}"/>
    <cellStyle name="Currency 2 2 2 4 3 3 5 2" xfId="47919" xr:uid="{1F6C0E1A-F3D7-4CBD-AC40-5116FEF0F60E}"/>
    <cellStyle name="Currency 2 2 2 4 3 3 6" xfId="32509" xr:uid="{39F8D331-BCC9-4626-96E2-FB2D564AA0E3}"/>
    <cellStyle name="Currency 2 2 2 4 3 4" xfId="2315" xr:uid="{97DD70C8-3A38-4882-9E5F-9D6717A1F28C}"/>
    <cellStyle name="Currency 2 2 2 4 3 4 2" xfId="6118" xr:uid="{93AD7ECD-7F02-4358-8983-C69950869811}"/>
    <cellStyle name="Currency 2 2 2 4 3 4 2 2" xfId="13929" xr:uid="{3D97B92A-E96A-4851-8100-09AB2F462CBF}"/>
    <cellStyle name="Currency 2 2 2 4 3 4 2 2 2" xfId="29340" xr:uid="{B4726AA7-2BF3-4E36-9CBE-03759ECF6CC4}"/>
    <cellStyle name="Currency 2 2 2 4 3 4 2 2 2 2" xfId="60164" xr:uid="{18350FD8-504E-4386-B40A-AA622B369927}"/>
    <cellStyle name="Currency 2 2 2 4 3 4 2 2 3" xfId="44754" xr:uid="{FDBB41B1-E2EA-40BB-A3A5-E8F4C990F84E}"/>
    <cellStyle name="Currency 2 2 2 4 3 4 2 3" xfId="21531" xr:uid="{81D3C126-E258-451A-8543-B03E1D1DCDEF}"/>
    <cellStyle name="Currency 2 2 2 4 3 4 2 3 2" xfId="52355" xr:uid="{F263A5D2-EF28-49D9-8BAA-01DEF6163B9B}"/>
    <cellStyle name="Currency 2 2 2 4 3 4 2 4" xfId="36945" xr:uid="{D93E3A9A-C3D8-47ED-BCEE-9EBE3D1509CD}"/>
    <cellStyle name="Currency 2 2 2 4 3 4 3" xfId="10126" xr:uid="{FDB85518-6CE1-459F-A95A-5471D3B78813}"/>
    <cellStyle name="Currency 2 2 2 4 3 4 3 2" xfId="25537" xr:uid="{DCA2CBE5-38EF-465A-8415-50B674931AC5}"/>
    <cellStyle name="Currency 2 2 2 4 3 4 3 2 2" xfId="56361" xr:uid="{8F0E325C-95AD-4743-AE9D-C92B3324E7B6}"/>
    <cellStyle name="Currency 2 2 2 4 3 4 3 3" xfId="40951" xr:uid="{E6949DFE-8977-41BB-B666-DDFB0C5AF3D4}"/>
    <cellStyle name="Currency 2 2 2 4 3 4 4" xfId="17728" xr:uid="{56E82E19-628C-4CE5-846E-F822A1405FD3}"/>
    <cellStyle name="Currency 2 2 2 4 3 4 4 2" xfId="48552" xr:uid="{3D1FB38C-C2B0-4D21-A279-BE3D02B62562}"/>
    <cellStyle name="Currency 2 2 2 4 3 4 5" xfId="33142" xr:uid="{C084DF45-C541-4868-8B00-A396D89932AB}"/>
    <cellStyle name="Currency 2 2 2 4 3 5" xfId="4219" xr:uid="{3819B7C1-BFE9-4C60-B2AE-94D92580FDCC}"/>
    <cellStyle name="Currency 2 2 2 4 3 5 2" xfId="12030" xr:uid="{06A86E09-D2D3-40C2-AC61-211329E7FCE7}"/>
    <cellStyle name="Currency 2 2 2 4 3 5 2 2" xfId="27441" xr:uid="{D6FDCFB2-78B4-4EFE-B5A9-AECAB4062154}"/>
    <cellStyle name="Currency 2 2 2 4 3 5 2 2 2" xfId="58265" xr:uid="{BA96C2C1-4DD6-43BB-A07B-AA72F3CA8DED}"/>
    <cellStyle name="Currency 2 2 2 4 3 5 2 3" xfId="42855" xr:uid="{C34EFEB6-3D48-4BDA-99B0-C9DB23DE42B0}"/>
    <cellStyle name="Currency 2 2 2 4 3 5 3" xfId="19632" xr:uid="{167F946B-B0E1-4B9F-AAAB-EFE70BE4A904}"/>
    <cellStyle name="Currency 2 2 2 4 3 5 3 2" xfId="50456" xr:uid="{82563DD3-DAF0-4631-847D-5F98147F21FD}"/>
    <cellStyle name="Currency 2 2 2 4 3 5 4" xfId="35046" xr:uid="{88B721B0-9F98-4931-8F5B-858653E6F945}"/>
    <cellStyle name="Currency 2 2 2 4 3 6" xfId="8227" xr:uid="{319B6794-D991-4FC0-90DD-DECC651B5585}"/>
    <cellStyle name="Currency 2 2 2 4 3 6 2" xfId="23638" xr:uid="{7FAF4B5E-4F1E-4348-8A94-3BC1A541619A}"/>
    <cellStyle name="Currency 2 2 2 4 3 6 2 2" xfId="54462" xr:uid="{5FFB5F4A-B0A1-465A-961E-10502BABD10F}"/>
    <cellStyle name="Currency 2 2 2 4 3 6 3" xfId="39052" xr:uid="{6D4BDC5E-C8C5-4B73-9836-C5898F02E17E}"/>
    <cellStyle name="Currency 2 2 2 4 3 7" xfId="15829" xr:uid="{7F72B5A0-C1B3-43CC-A109-8C4C7D96495B}"/>
    <cellStyle name="Currency 2 2 2 4 3 7 2" xfId="46653" xr:uid="{D391768F-3C80-4958-BAE1-73F9758C6DE3}"/>
    <cellStyle name="Currency 2 2 2 4 3 8" xfId="31243" xr:uid="{12051B85-0556-4EBB-B2C0-C33A4C91CB9C}"/>
    <cellStyle name="Currency 2 2 2 4 4" xfId="836" xr:uid="{E0C072A1-E118-495B-A421-775213E66A94}"/>
    <cellStyle name="Currency 2 2 2 4 4 2" xfId="2735" xr:uid="{A9528EA8-C9F7-4D8F-B566-AB166BBE13E9}"/>
    <cellStyle name="Currency 2 2 2 4 4 2 2" xfId="6538" xr:uid="{ECC819CF-6255-4E30-B7C8-59F986FE2F80}"/>
    <cellStyle name="Currency 2 2 2 4 4 2 2 2" xfId="14349" xr:uid="{5E115491-3B67-4BE6-9EC0-21880102AA98}"/>
    <cellStyle name="Currency 2 2 2 4 4 2 2 2 2" xfId="29760" xr:uid="{FAB4FBE9-079F-48AC-ABAE-500C05411067}"/>
    <cellStyle name="Currency 2 2 2 4 4 2 2 2 2 2" xfId="60584" xr:uid="{1DBB290F-7D57-478F-A8FC-1CFD62DE97F2}"/>
    <cellStyle name="Currency 2 2 2 4 4 2 2 2 3" xfId="45174" xr:uid="{8ADDCBAF-28C4-4659-B981-5C4DD4C3CC48}"/>
    <cellStyle name="Currency 2 2 2 4 4 2 2 3" xfId="21951" xr:uid="{7C11B2F2-E7E8-4485-B947-22BFB947693E}"/>
    <cellStyle name="Currency 2 2 2 4 4 2 2 3 2" xfId="52775" xr:uid="{EE7DABA5-509E-4FCA-827C-F355F2C8FDC7}"/>
    <cellStyle name="Currency 2 2 2 4 4 2 2 4" xfId="37365" xr:uid="{80149437-4367-418F-A906-F81CA66E3A90}"/>
    <cellStyle name="Currency 2 2 2 4 4 2 3" xfId="10546" xr:uid="{E5D49514-8F77-494B-A443-C0B518BF0FC6}"/>
    <cellStyle name="Currency 2 2 2 4 4 2 3 2" xfId="25957" xr:uid="{6083EA2C-DD91-48DF-ABD0-46ACECFE7955}"/>
    <cellStyle name="Currency 2 2 2 4 4 2 3 2 2" xfId="56781" xr:uid="{E853A4B5-3CA9-4DCE-9824-D110A0B0C2BE}"/>
    <cellStyle name="Currency 2 2 2 4 4 2 3 3" xfId="41371" xr:uid="{5CAA15ED-DB9F-49F8-9361-39B0D8E8B49C}"/>
    <cellStyle name="Currency 2 2 2 4 4 2 4" xfId="18148" xr:uid="{5613FAC2-8A25-429D-86B9-1C51AE8E1910}"/>
    <cellStyle name="Currency 2 2 2 4 4 2 4 2" xfId="48972" xr:uid="{22F45E3A-E14F-4A41-BC18-CA829B34C964}"/>
    <cellStyle name="Currency 2 2 2 4 4 2 5" xfId="33562" xr:uid="{088C75EE-F1DB-4481-84D1-5CD58F199059}"/>
    <cellStyle name="Currency 2 2 2 4 4 3" xfId="4639" xr:uid="{C1A4E91C-4EE7-4A4E-A26A-1A6A0F2AE743}"/>
    <cellStyle name="Currency 2 2 2 4 4 3 2" xfId="12450" xr:uid="{D1814054-F40F-444E-A017-BF43A9A48872}"/>
    <cellStyle name="Currency 2 2 2 4 4 3 2 2" xfId="27861" xr:uid="{F5FF1625-D504-4CB0-B081-BBA322F3BDBE}"/>
    <cellStyle name="Currency 2 2 2 4 4 3 2 2 2" xfId="58685" xr:uid="{B7D5324F-6093-460F-B3D8-D20B906A2BF8}"/>
    <cellStyle name="Currency 2 2 2 4 4 3 2 3" xfId="43275" xr:uid="{61122512-B0A3-4764-AB35-501D90A08A5E}"/>
    <cellStyle name="Currency 2 2 2 4 4 3 3" xfId="20052" xr:uid="{C760C9AA-2961-4F7B-9C8D-8E95E67CFD06}"/>
    <cellStyle name="Currency 2 2 2 4 4 3 3 2" xfId="50876" xr:uid="{ADE9365F-7F7F-41AA-B802-329836FAC225}"/>
    <cellStyle name="Currency 2 2 2 4 4 3 4" xfId="35466" xr:uid="{EA249D13-AD31-4E96-8674-8D41ABDCCCAD}"/>
    <cellStyle name="Currency 2 2 2 4 4 4" xfId="8647" xr:uid="{3FD147EF-E56B-4250-8DF0-DBB95122FD40}"/>
    <cellStyle name="Currency 2 2 2 4 4 4 2" xfId="24058" xr:uid="{5DFBE436-875D-4B37-8411-C1E50EF6DC14}"/>
    <cellStyle name="Currency 2 2 2 4 4 4 2 2" xfId="54882" xr:uid="{F03E0987-251D-477F-8524-A21250874394}"/>
    <cellStyle name="Currency 2 2 2 4 4 4 3" xfId="39472" xr:uid="{EA259445-B7D6-4995-8A51-A856BFC7A594}"/>
    <cellStyle name="Currency 2 2 2 4 4 5" xfId="16249" xr:uid="{FCEBCAFC-673C-424D-965A-E2568521C48E}"/>
    <cellStyle name="Currency 2 2 2 4 4 5 2" xfId="47073" xr:uid="{2B87625E-1EF6-4CCD-BE49-19DBEDD73777}"/>
    <cellStyle name="Currency 2 2 2 4 4 6" xfId="31663" xr:uid="{D521380F-2354-412A-BEB9-27353E15BE51}"/>
    <cellStyle name="Currency 2 2 2 4 5" xfId="1469" xr:uid="{A3A5CE12-2583-478E-9DC1-052698096BA5}"/>
    <cellStyle name="Currency 2 2 2 4 5 2" xfId="3368" xr:uid="{04BDE847-D175-4064-87C1-CF13309E5C00}"/>
    <cellStyle name="Currency 2 2 2 4 5 2 2" xfId="7171" xr:uid="{03015D41-3F68-4180-95CF-6A60186E7188}"/>
    <cellStyle name="Currency 2 2 2 4 5 2 2 2" xfId="14982" xr:uid="{5470BE6D-425A-4E4E-975E-A4D63EA32F1D}"/>
    <cellStyle name="Currency 2 2 2 4 5 2 2 2 2" xfId="30393" xr:uid="{7766715B-6E6D-4DC7-B6AA-F4FC2FECE0A0}"/>
    <cellStyle name="Currency 2 2 2 4 5 2 2 2 2 2" xfId="61217" xr:uid="{44EC4332-EF20-4667-9B8F-3BE9BD03FC35}"/>
    <cellStyle name="Currency 2 2 2 4 5 2 2 2 3" xfId="45807" xr:uid="{EC41610B-D502-4A8E-A4B8-5788D5E82998}"/>
    <cellStyle name="Currency 2 2 2 4 5 2 2 3" xfId="22584" xr:uid="{C85294BC-33E4-49D3-92DE-BE7AF9C2A25C}"/>
    <cellStyle name="Currency 2 2 2 4 5 2 2 3 2" xfId="53408" xr:uid="{62EE7570-F5E4-4832-96E6-15608387F14F}"/>
    <cellStyle name="Currency 2 2 2 4 5 2 2 4" xfId="37998" xr:uid="{594B8CAE-CD3A-4C09-95C9-894AA407FDDF}"/>
    <cellStyle name="Currency 2 2 2 4 5 2 3" xfId="11179" xr:uid="{A0C0C7FE-FD52-4C61-B74C-77163EC65E46}"/>
    <cellStyle name="Currency 2 2 2 4 5 2 3 2" xfId="26590" xr:uid="{6A82AF12-5520-46BF-8099-DB83A0BAB05C}"/>
    <cellStyle name="Currency 2 2 2 4 5 2 3 2 2" xfId="57414" xr:uid="{3D06051F-AD38-4C62-9CB6-3CF31310A613}"/>
    <cellStyle name="Currency 2 2 2 4 5 2 3 3" xfId="42004" xr:uid="{21E62A4A-CDCD-4862-8BAD-23E5F152BC6A}"/>
    <cellStyle name="Currency 2 2 2 4 5 2 4" xfId="18781" xr:uid="{CB82DF22-3340-44A6-874E-CEB210FF1312}"/>
    <cellStyle name="Currency 2 2 2 4 5 2 4 2" xfId="49605" xr:uid="{75D8ADEC-8855-4284-85EE-AB408D54C88F}"/>
    <cellStyle name="Currency 2 2 2 4 5 2 5" xfId="34195" xr:uid="{6F3C7182-9E76-4AD2-8084-6D15B2859C62}"/>
    <cellStyle name="Currency 2 2 2 4 5 3" xfId="5272" xr:uid="{77867F73-8BB0-421F-8A26-DA749063D55D}"/>
    <cellStyle name="Currency 2 2 2 4 5 3 2" xfId="13083" xr:uid="{97B3DBD3-F28D-4C08-8A6F-8410641F810C}"/>
    <cellStyle name="Currency 2 2 2 4 5 3 2 2" xfId="28494" xr:uid="{FE6EA9E4-7984-4776-838B-5C296A42521B}"/>
    <cellStyle name="Currency 2 2 2 4 5 3 2 2 2" xfId="59318" xr:uid="{3C728D24-E4C1-4C18-9DE1-4AE3E3B13EEC}"/>
    <cellStyle name="Currency 2 2 2 4 5 3 2 3" xfId="43908" xr:uid="{C3FDED5E-B9D5-46A7-8E46-6D8396940659}"/>
    <cellStyle name="Currency 2 2 2 4 5 3 3" xfId="20685" xr:uid="{F43F4605-48DF-4B5C-A483-15AFCCF2564F}"/>
    <cellStyle name="Currency 2 2 2 4 5 3 3 2" xfId="51509" xr:uid="{839008B3-6549-4DDC-98F2-55AC563387BC}"/>
    <cellStyle name="Currency 2 2 2 4 5 3 4" xfId="36099" xr:uid="{A2B7D0F4-3404-4613-ABB1-11E0974011A3}"/>
    <cellStyle name="Currency 2 2 2 4 5 4" xfId="9280" xr:uid="{82E08B7B-BE02-4528-94CA-75C8A748819F}"/>
    <cellStyle name="Currency 2 2 2 4 5 4 2" xfId="24691" xr:uid="{00DDAD65-F024-485A-8CDE-9E7DC825749F}"/>
    <cellStyle name="Currency 2 2 2 4 5 4 2 2" xfId="55515" xr:uid="{DA508F68-6180-49FC-8074-A995AE2700EF}"/>
    <cellStyle name="Currency 2 2 2 4 5 4 3" xfId="40105" xr:uid="{56FE884B-3706-47F2-8D38-BAAEDE64C6B2}"/>
    <cellStyle name="Currency 2 2 2 4 5 5" xfId="16882" xr:uid="{86999F14-35F1-40C3-8E77-9A07019E7BC4}"/>
    <cellStyle name="Currency 2 2 2 4 5 5 2" xfId="47706" xr:uid="{C6DAE180-AD21-4B5E-BD77-3D5A55E71723}"/>
    <cellStyle name="Currency 2 2 2 4 5 6" xfId="32296" xr:uid="{38ABEA8A-EFBE-4687-98E6-6DC2288AED33}"/>
    <cellStyle name="Currency 2 2 2 4 6" xfId="2102" xr:uid="{E60D64D2-14BB-436D-B35B-48CB2BB60FFC}"/>
    <cellStyle name="Currency 2 2 2 4 6 2" xfId="5905" xr:uid="{17BD832E-4F02-477E-885D-50BE0B6049FD}"/>
    <cellStyle name="Currency 2 2 2 4 6 2 2" xfId="13716" xr:uid="{B07DFE5D-C4E6-4D98-8379-2FF0CF9FB453}"/>
    <cellStyle name="Currency 2 2 2 4 6 2 2 2" xfId="29127" xr:uid="{9235DA14-8EC0-4321-BCF6-2C660EFCBAF3}"/>
    <cellStyle name="Currency 2 2 2 4 6 2 2 2 2" xfId="59951" xr:uid="{7BF8DF26-E51C-4801-8235-6F3B41FF7F3D}"/>
    <cellStyle name="Currency 2 2 2 4 6 2 2 3" xfId="44541" xr:uid="{63763D0A-2F90-4FD3-9231-AA9F16D1B06E}"/>
    <cellStyle name="Currency 2 2 2 4 6 2 3" xfId="21318" xr:uid="{5A16AE1A-5ED3-48EB-9166-CB595C237E22}"/>
    <cellStyle name="Currency 2 2 2 4 6 2 3 2" xfId="52142" xr:uid="{7FF54120-E346-429A-BE97-C3959A54ECB1}"/>
    <cellStyle name="Currency 2 2 2 4 6 2 4" xfId="36732" xr:uid="{7DBED12C-0521-4CE2-B500-C677D933776B}"/>
    <cellStyle name="Currency 2 2 2 4 6 3" xfId="9913" xr:uid="{D68F44D4-A95B-4FF1-99EF-DC1EF0B58F80}"/>
    <cellStyle name="Currency 2 2 2 4 6 3 2" xfId="25324" xr:uid="{F343137D-05F4-46F9-83F3-2EFBE68A51C9}"/>
    <cellStyle name="Currency 2 2 2 4 6 3 2 2" xfId="56148" xr:uid="{3FB261E4-5DDD-40E9-A0E5-BB6EB99B89A7}"/>
    <cellStyle name="Currency 2 2 2 4 6 3 3" xfId="40738" xr:uid="{31181479-7380-4D2D-855F-688F5D7FFB53}"/>
    <cellStyle name="Currency 2 2 2 4 6 4" xfId="17515" xr:uid="{9D05E229-9957-444E-B244-21509D4E129C}"/>
    <cellStyle name="Currency 2 2 2 4 6 4 2" xfId="48339" xr:uid="{06086C02-5530-4812-A5A6-7540A2B4986A}"/>
    <cellStyle name="Currency 2 2 2 4 6 5" xfId="32929" xr:uid="{43C4A7EB-BAB6-4948-8AB4-5D76ADBC9D42}"/>
    <cellStyle name="Currency 2 2 2 4 7" xfId="4006" xr:uid="{30367B8A-2723-435E-A8DE-A75A0D10F895}"/>
    <cellStyle name="Currency 2 2 2 4 7 2" xfId="11817" xr:uid="{742DED8C-2589-438D-B9DB-DCEB77520869}"/>
    <cellStyle name="Currency 2 2 2 4 7 2 2" xfId="27228" xr:uid="{7193A659-9EE8-48AF-BF34-4A35FF1EDB5D}"/>
    <cellStyle name="Currency 2 2 2 4 7 2 2 2" xfId="58052" xr:uid="{1D4E79BF-F01E-4214-9B86-21EC09B1BC28}"/>
    <cellStyle name="Currency 2 2 2 4 7 2 3" xfId="42642" xr:uid="{2CDD5B9F-8D43-4776-86A3-6F9BC5D9F78B}"/>
    <cellStyle name="Currency 2 2 2 4 7 3" xfId="19419" xr:uid="{AA91D2A3-46DA-434E-A30B-FB889E01BB97}"/>
    <cellStyle name="Currency 2 2 2 4 7 3 2" xfId="50243" xr:uid="{0434D7F9-55C7-4E0B-AF05-CFA984CB1DC1}"/>
    <cellStyle name="Currency 2 2 2 4 7 4" xfId="34833" xr:uid="{93E79939-27F7-41A8-9E76-013B7712AB7F}"/>
    <cellStyle name="Currency 2 2 2 4 8" xfId="8014" xr:uid="{37031FC6-BCC0-474D-BF30-419DD4627B98}"/>
    <cellStyle name="Currency 2 2 2 4 8 2" xfId="23425" xr:uid="{61BAC33E-DB5D-48B1-9D28-667C0EA73E66}"/>
    <cellStyle name="Currency 2 2 2 4 8 2 2" xfId="54249" xr:uid="{049A53D0-DB40-4151-B01F-3E08AB4B3E11}"/>
    <cellStyle name="Currency 2 2 2 4 8 3" xfId="38839" xr:uid="{4C56EC86-2917-4279-BF24-70D4A0B1CB62}"/>
    <cellStyle name="Currency 2 2 2 4 9" xfId="7805" xr:uid="{814E0A5A-B359-47AA-945A-758218627D2C}"/>
    <cellStyle name="Currency 2 2 2 4 9 2" xfId="23216" xr:uid="{67784F5F-00D0-444E-8816-357C805A68FA}"/>
    <cellStyle name="Currency 2 2 2 4 9 2 2" xfId="54040" xr:uid="{E6D6301F-4C56-4162-9BBA-80830850886D}"/>
    <cellStyle name="Currency 2 2 2 4 9 3" xfId="38630" xr:uid="{E4BBF8DA-135A-4B8A-B41F-8FB8A9D8BC55}"/>
    <cellStyle name="Currency 2 2 2 5" xfId="580" xr:uid="{9F7FCF2C-69B6-4FE8-8BBD-3A4B24CD6D88}"/>
    <cellStyle name="Currency 2 2 2 5 2" xfId="1213" xr:uid="{FB0E07D4-372D-40B3-AF39-F244533FFBE5}"/>
    <cellStyle name="Currency 2 2 2 5 2 2" xfId="3112" xr:uid="{D4C9D69A-B3BC-4795-8729-3C4C604B60FF}"/>
    <cellStyle name="Currency 2 2 2 5 2 2 2" xfId="6915" xr:uid="{F5033066-322F-4020-8763-BCBC00785091}"/>
    <cellStyle name="Currency 2 2 2 5 2 2 2 2" xfId="14726" xr:uid="{BFE6ADC7-E20A-4D21-AC58-2C2B2FFD603C}"/>
    <cellStyle name="Currency 2 2 2 5 2 2 2 2 2" xfId="30137" xr:uid="{25514BC5-B2B5-4EAD-9AE3-943F6F4CBBA1}"/>
    <cellStyle name="Currency 2 2 2 5 2 2 2 2 2 2" xfId="60961" xr:uid="{25BAE825-2070-401E-A9E6-F0A446806823}"/>
    <cellStyle name="Currency 2 2 2 5 2 2 2 2 3" xfId="45551" xr:uid="{46AC035B-B621-4406-8615-34CAEF77E075}"/>
    <cellStyle name="Currency 2 2 2 5 2 2 2 3" xfId="22328" xr:uid="{C5A46A1E-C3FB-4762-ACDC-9014E2067B52}"/>
    <cellStyle name="Currency 2 2 2 5 2 2 2 3 2" xfId="53152" xr:uid="{A1A85E9A-F079-48E7-AA37-45A9F83A0670}"/>
    <cellStyle name="Currency 2 2 2 5 2 2 2 4" xfId="37742" xr:uid="{71274533-222E-43B8-8546-5A03C59C645C}"/>
    <cellStyle name="Currency 2 2 2 5 2 2 3" xfId="10923" xr:uid="{7C40C02B-F2D9-4A6D-88EB-8370FE526514}"/>
    <cellStyle name="Currency 2 2 2 5 2 2 3 2" xfId="26334" xr:uid="{0800AF3C-73E1-4623-B33F-3533988DC22A}"/>
    <cellStyle name="Currency 2 2 2 5 2 2 3 2 2" xfId="57158" xr:uid="{3D7FCF4E-ED3B-4527-BA46-597BBA7F701E}"/>
    <cellStyle name="Currency 2 2 2 5 2 2 3 3" xfId="41748" xr:uid="{7E8BBB2D-7646-4795-8A63-7B1F3279C14E}"/>
    <cellStyle name="Currency 2 2 2 5 2 2 4" xfId="18525" xr:uid="{12636B34-A338-4BF1-BAC1-A8D785FB8F5F}"/>
    <cellStyle name="Currency 2 2 2 5 2 2 4 2" xfId="49349" xr:uid="{B93A7E66-A716-4905-BC28-3506A635B960}"/>
    <cellStyle name="Currency 2 2 2 5 2 2 5" xfId="33939" xr:uid="{8A0DF30C-D214-45C1-B28B-8BA1F94587E9}"/>
    <cellStyle name="Currency 2 2 2 5 2 3" xfId="5016" xr:uid="{6745AF75-BE4C-4D5B-94B8-3B0814CABF46}"/>
    <cellStyle name="Currency 2 2 2 5 2 3 2" xfId="12827" xr:uid="{700B341A-9C7F-4653-8169-1BA844812839}"/>
    <cellStyle name="Currency 2 2 2 5 2 3 2 2" xfId="28238" xr:uid="{BE0959EB-0425-46DF-90EA-90974B29F53E}"/>
    <cellStyle name="Currency 2 2 2 5 2 3 2 2 2" xfId="59062" xr:uid="{E08EEE82-E327-4ADE-A8A2-851918FBF53F}"/>
    <cellStyle name="Currency 2 2 2 5 2 3 2 3" xfId="43652" xr:uid="{23E4D385-ADFE-41E8-BEDA-705F1B299012}"/>
    <cellStyle name="Currency 2 2 2 5 2 3 3" xfId="20429" xr:uid="{F15B989A-6994-4566-A4F4-12B2F0F3DDFB}"/>
    <cellStyle name="Currency 2 2 2 5 2 3 3 2" xfId="51253" xr:uid="{EC561871-E515-43A8-A6BC-2D95DE70010A}"/>
    <cellStyle name="Currency 2 2 2 5 2 3 4" xfId="35843" xr:uid="{3E71DB2B-0DC9-48BB-AFD0-4DE259588283}"/>
    <cellStyle name="Currency 2 2 2 5 2 4" xfId="9024" xr:uid="{8FC72F16-0221-4C00-A8A1-6891F9B7A911}"/>
    <cellStyle name="Currency 2 2 2 5 2 4 2" xfId="24435" xr:uid="{6AAEAB9B-AAC2-4283-904C-96F91F339697}"/>
    <cellStyle name="Currency 2 2 2 5 2 4 2 2" xfId="55259" xr:uid="{55DF26B9-50CB-465D-A09E-82A972FC82FA}"/>
    <cellStyle name="Currency 2 2 2 5 2 4 3" xfId="39849" xr:uid="{92267620-B9F4-4CB1-9D6F-580A6E89A479}"/>
    <cellStyle name="Currency 2 2 2 5 2 5" xfId="16626" xr:uid="{0318E6BA-297E-43E9-8A65-3A7B82BDDD33}"/>
    <cellStyle name="Currency 2 2 2 5 2 5 2" xfId="47450" xr:uid="{6E9258AD-CC9E-4280-ACEE-5F5F15A50D9A}"/>
    <cellStyle name="Currency 2 2 2 5 2 6" xfId="32040" xr:uid="{226E02DD-48F2-4686-9A1E-36DD0E0E9EA7}"/>
    <cellStyle name="Currency 2 2 2 5 3" xfId="1846" xr:uid="{641A8F81-83DD-4D8C-80D9-20F3858BBD03}"/>
    <cellStyle name="Currency 2 2 2 5 3 2" xfId="3745" xr:uid="{E63EBE85-9AD0-47C7-B02E-370DF4714B52}"/>
    <cellStyle name="Currency 2 2 2 5 3 2 2" xfId="7548" xr:uid="{250A4BA7-955D-4C4A-9C84-1D9B20D5E030}"/>
    <cellStyle name="Currency 2 2 2 5 3 2 2 2" xfId="15359" xr:uid="{AFB0472F-A078-454A-ABDD-2280532E06E4}"/>
    <cellStyle name="Currency 2 2 2 5 3 2 2 2 2" xfId="30770" xr:uid="{8CE81814-47F8-4072-A909-6D368E9CCFBE}"/>
    <cellStyle name="Currency 2 2 2 5 3 2 2 2 2 2" xfId="61594" xr:uid="{5ED299D5-514F-4B11-B005-52D72CAB5B66}"/>
    <cellStyle name="Currency 2 2 2 5 3 2 2 2 3" xfId="46184" xr:uid="{98133771-65FB-4A9A-B782-27C33061097F}"/>
    <cellStyle name="Currency 2 2 2 5 3 2 2 3" xfId="22961" xr:uid="{9B348447-AF54-4C68-92C1-89AF1D4141E4}"/>
    <cellStyle name="Currency 2 2 2 5 3 2 2 3 2" xfId="53785" xr:uid="{DCE92E46-9060-44D1-A191-B1F9576BEF3E}"/>
    <cellStyle name="Currency 2 2 2 5 3 2 2 4" xfId="38375" xr:uid="{55245540-A462-492B-AB32-752BF39F1571}"/>
    <cellStyle name="Currency 2 2 2 5 3 2 3" xfId="11556" xr:uid="{8D2EE499-53B2-474C-B0CD-A03A6BC63134}"/>
    <cellStyle name="Currency 2 2 2 5 3 2 3 2" xfId="26967" xr:uid="{41CFAAA8-7DC4-454F-9447-DE71DA5D79E2}"/>
    <cellStyle name="Currency 2 2 2 5 3 2 3 2 2" xfId="57791" xr:uid="{2BEC0B00-CC70-46FC-B868-9A82544DAE84}"/>
    <cellStyle name="Currency 2 2 2 5 3 2 3 3" xfId="42381" xr:uid="{55353A4A-62EA-42EF-A1B8-0D00C1EC825F}"/>
    <cellStyle name="Currency 2 2 2 5 3 2 4" xfId="19158" xr:uid="{8BF13539-DAF9-46C4-846B-7B405DCA9234}"/>
    <cellStyle name="Currency 2 2 2 5 3 2 4 2" xfId="49982" xr:uid="{46BBBEC6-F531-4C7F-87E4-CCA248084BD5}"/>
    <cellStyle name="Currency 2 2 2 5 3 2 5" xfId="34572" xr:uid="{6C391C75-3585-4EFC-9994-582F4B24E227}"/>
    <cellStyle name="Currency 2 2 2 5 3 3" xfId="5649" xr:uid="{0D00274A-F58F-4519-A551-797A14BF85D1}"/>
    <cellStyle name="Currency 2 2 2 5 3 3 2" xfId="13460" xr:uid="{B0763FAB-AC53-4BFC-974F-563D436834D6}"/>
    <cellStyle name="Currency 2 2 2 5 3 3 2 2" xfId="28871" xr:uid="{3C305985-D232-4D76-88B9-034C6D1236F0}"/>
    <cellStyle name="Currency 2 2 2 5 3 3 2 2 2" xfId="59695" xr:uid="{E25937B1-4ADF-438C-95E0-43C588B3BEF0}"/>
    <cellStyle name="Currency 2 2 2 5 3 3 2 3" xfId="44285" xr:uid="{D6F685D1-DB3F-4BF0-B767-BDABCC82B676}"/>
    <cellStyle name="Currency 2 2 2 5 3 3 3" xfId="21062" xr:uid="{9DB44E73-DC6A-4BFB-B577-173B31DF1F9A}"/>
    <cellStyle name="Currency 2 2 2 5 3 3 3 2" xfId="51886" xr:uid="{AA2CBBD5-25BB-4039-B46E-B92B769187F5}"/>
    <cellStyle name="Currency 2 2 2 5 3 3 4" xfId="36476" xr:uid="{54D7BB0A-6418-4775-863B-585CB058FB0D}"/>
    <cellStyle name="Currency 2 2 2 5 3 4" xfId="9657" xr:uid="{9639612E-E2B2-43B4-A3CA-A447520BCC2C}"/>
    <cellStyle name="Currency 2 2 2 5 3 4 2" xfId="25068" xr:uid="{88555747-9F91-40B9-A90A-FDC001782A37}"/>
    <cellStyle name="Currency 2 2 2 5 3 4 2 2" xfId="55892" xr:uid="{8B8E776D-0554-4EAB-A579-067F047D2793}"/>
    <cellStyle name="Currency 2 2 2 5 3 4 3" xfId="40482" xr:uid="{66F641B9-8BFF-4DBE-A555-8193F1241AD5}"/>
    <cellStyle name="Currency 2 2 2 5 3 5" xfId="17259" xr:uid="{2BC0190C-5FB1-40B9-96DF-75F95DEC1F59}"/>
    <cellStyle name="Currency 2 2 2 5 3 5 2" xfId="48083" xr:uid="{25EA8BAE-14CF-4EE8-92E2-F0D11D5A6C5C}"/>
    <cellStyle name="Currency 2 2 2 5 3 6" xfId="32673" xr:uid="{FEB9077F-7DEA-46BA-84CE-4EEE7A29FB2E}"/>
    <cellStyle name="Currency 2 2 2 5 4" xfId="2479" xr:uid="{400DC209-A17C-4BAF-91A1-5A17EBBC6606}"/>
    <cellStyle name="Currency 2 2 2 5 4 2" xfId="6282" xr:uid="{71BD7217-3968-4770-A95F-B25794D43706}"/>
    <cellStyle name="Currency 2 2 2 5 4 2 2" xfId="14093" xr:uid="{1FA8FB44-43C7-42AF-9003-05F79139D8E7}"/>
    <cellStyle name="Currency 2 2 2 5 4 2 2 2" xfId="29504" xr:uid="{002BE55B-66BE-4F73-8A73-01DD8AD87876}"/>
    <cellStyle name="Currency 2 2 2 5 4 2 2 2 2" xfId="60328" xr:uid="{B488B408-B587-4103-A264-8030CFC75321}"/>
    <cellStyle name="Currency 2 2 2 5 4 2 2 3" xfId="44918" xr:uid="{FD6B9AA9-8D63-440B-9125-342E5F960DF3}"/>
    <cellStyle name="Currency 2 2 2 5 4 2 3" xfId="21695" xr:uid="{CA08B9AD-A54F-441C-A5ED-DBBD41B88204}"/>
    <cellStyle name="Currency 2 2 2 5 4 2 3 2" xfId="52519" xr:uid="{80190EFC-D1F1-4CA7-8612-50552D289648}"/>
    <cellStyle name="Currency 2 2 2 5 4 2 4" xfId="37109" xr:uid="{06C4D597-0E39-4E2E-8F74-29095CFBCA6C}"/>
    <cellStyle name="Currency 2 2 2 5 4 3" xfId="10290" xr:uid="{B9897F2E-7062-4156-94B5-77543B2B5A99}"/>
    <cellStyle name="Currency 2 2 2 5 4 3 2" xfId="25701" xr:uid="{768CF288-F7FF-4FFB-897A-1A8E3F719ED5}"/>
    <cellStyle name="Currency 2 2 2 5 4 3 2 2" xfId="56525" xr:uid="{993BD56E-DA2C-48C0-B821-98B282CC9CB4}"/>
    <cellStyle name="Currency 2 2 2 5 4 3 3" xfId="41115" xr:uid="{9C1C8AE9-1F3D-447A-AD86-4C2568C2F613}"/>
    <cellStyle name="Currency 2 2 2 5 4 4" xfId="17892" xr:uid="{9145EDE0-011F-4D2C-A797-CC4C48C7AF8B}"/>
    <cellStyle name="Currency 2 2 2 5 4 4 2" xfId="48716" xr:uid="{682B4322-CFB7-4D69-AD30-4C9DC9450349}"/>
    <cellStyle name="Currency 2 2 2 5 4 5" xfId="33306" xr:uid="{E6C0C56A-F37E-4153-9774-A456C952258B}"/>
    <cellStyle name="Currency 2 2 2 5 5" xfId="4383" xr:uid="{6BBFAFDD-407B-46F1-8987-7A33C89EA3EB}"/>
    <cellStyle name="Currency 2 2 2 5 5 2" xfId="12194" xr:uid="{098C7C0C-A643-4BDB-9761-DE8F7B6E7C04}"/>
    <cellStyle name="Currency 2 2 2 5 5 2 2" xfId="27605" xr:uid="{6977F412-86D3-468E-9C73-8C84D5420313}"/>
    <cellStyle name="Currency 2 2 2 5 5 2 2 2" xfId="58429" xr:uid="{465F62DD-420A-46A8-B37C-B524AE12506D}"/>
    <cellStyle name="Currency 2 2 2 5 5 2 3" xfId="43019" xr:uid="{13E088FA-F241-46EC-A046-D78FB0CDCB9E}"/>
    <cellStyle name="Currency 2 2 2 5 5 3" xfId="19796" xr:uid="{682F0739-E833-4208-8810-3D8CC1E30391}"/>
    <cellStyle name="Currency 2 2 2 5 5 3 2" xfId="50620" xr:uid="{1B955EA3-DFEB-47EB-B1E3-C385BD3C3B96}"/>
    <cellStyle name="Currency 2 2 2 5 5 4" xfId="35210" xr:uid="{E537C801-A557-492B-8FA8-DE4D10D94D5B}"/>
    <cellStyle name="Currency 2 2 2 5 6" xfId="8391" xr:uid="{48145397-E3EB-459F-B9F1-07E977486AF0}"/>
    <cellStyle name="Currency 2 2 2 5 6 2" xfId="23802" xr:uid="{CF54D51E-B315-4C14-8A83-53DA2F7890B4}"/>
    <cellStyle name="Currency 2 2 2 5 6 2 2" xfId="54626" xr:uid="{E62FD15B-2AC6-46DD-B898-D9AE0BB44870}"/>
    <cellStyle name="Currency 2 2 2 5 6 3" xfId="39216" xr:uid="{EE1C8876-A3FF-4148-9181-787A471457FD}"/>
    <cellStyle name="Currency 2 2 2 5 7" xfId="15993" xr:uid="{5DBEF481-A11A-46F0-99C2-F070276F1EFE}"/>
    <cellStyle name="Currency 2 2 2 5 7 2" xfId="46817" xr:uid="{DA78302C-770B-44F2-A229-22EC0CE80764}"/>
    <cellStyle name="Currency 2 2 2 5 8" xfId="31407" xr:uid="{060E76C6-B3CC-4EEE-858A-EA258784C7B7}"/>
    <cellStyle name="Currency 2 2 2 6" xfId="371" xr:uid="{630A65AE-34AA-48DB-9739-AD450B7310EF}"/>
    <cellStyle name="Currency 2 2 2 6 2" xfId="1004" xr:uid="{8F43064A-8414-4C69-894E-6BEC13AED6FC}"/>
    <cellStyle name="Currency 2 2 2 6 2 2" xfId="2903" xr:uid="{7AA0F27E-8BC0-44B0-BE70-AF567B0172EB}"/>
    <cellStyle name="Currency 2 2 2 6 2 2 2" xfId="6706" xr:uid="{B4A61286-4997-4583-965B-75C8093D75F0}"/>
    <cellStyle name="Currency 2 2 2 6 2 2 2 2" xfId="14517" xr:uid="{25E91D25-C1B0-444D-93EF-8FF94E127C9E}"/>
    <cellStyle name="Currency 2 2 2 6 2 2 2 2 2" xfId="29928" xr:uid="{E9A5E28C-ACBA-428F-9ABA-591CEB32BF4E}"/>
    <cellStyle name="Currency 2 2 2 6 2 2 2 2 2 2" xfId="60752" xr:uid="{A60BB056-3DBE-478E-A104-CC7BC379CA29}"/>
    <cellStyle name="Currency 2 2 2 6 2 2 2 2 3" xfId="45342" xr:uid="{6C71A098-C320-46EB-B28F-9C73C9EBE118}"/>
    <cellStyle name="Currency 2 2 2 6 2 2 2 3" xfId="22119" xr:uid="{B6F90055-247F-4BF3-BA4B-5B085F9345F8}"/>
    <cellStyle name="Currency 2 2 2 6 2 2 2 3 2" xfId="52943" xr:uid="{056749A7-ED1F-4ED5-8AF4-F23AEBB2C733}"/>
    <cellStyle name="Currency 2 2 2 6 2 2 2 4" xfId="37533" xr:uid="{FFAA18EC-EBD6-4191-A854-7C09BC99E380}"/>
    <cellStyle name="Currency 2 2 2 6 2 2 3" xfId="10714" xr:uid="{CE2B0C16-DBC9-4BE4-A529-E8F78F1CB829}"/>
    <cellStyle name="Currency 2 2 2 6 2 2 3 2" xfId="26125" xr:uid="{B26E031C-5381-41A3-A83F-0362CD684BDF}"/>
    <cellStyle name="Currency 2 2 2 6 2 2 3 2 2" xfId="56949" xr:uid="{3572E37B-8F76-4D01-BE6D-3686E5C6BFFB}"/>
    <cellStyle name="Currency 2 2 2 6 2 2 3 3" xfId="41539" xr:uid="{9A7CE470-2858-4CD6-8DFC-93BE85A5E50F}"/>
    <cellStyle name="Currency 2 2 2 6 2 2 4" xfId="18316" xr:uid="{CE7BF957-E030-4FEC-AA7D-4E0111B84774}"/>
    <cellStyle name="Currency 2 2 2 6 2 2 4 2" xfId="49140" xr:uid="{FDD216F3-802A-4511-B687-6D234038ACC7}"/>
    <cellStyle name="Currency 2 2 2 6 2 2 5" xfId="33730" xr:uid="{2F3393E0-37A1-44F2-BE64-48A83FE5E1A9}"/>
    <cellStyle name="Currency 2 2 2 6 2 3" xfId="4807" xr:uid="{ECB5585C-576D-470D-BDA0-0A5467E630C7}"/>
    <cellStyle name="Currency 2 2 2 6 2 3 2" xfId="12618" xr:uid="{39EC71E7-1564-4D82-B134-A872D222E432}"/>
    <cellStyle name="Currency 2 2 2 6 2 3 2 2" xfId="28029" xr:uid="{4A354049-F0D3-4598-84FE-6F5DFEF85F5B}"/>
    <cellStyle name="Currency 2 2 2 6 2 3 2 2 2" xfId="58853" xr:uid="{014EC748-1362-48B7-8758-60A71069FEB1}"/>
    <cellStyle name="Currency 2 2 2 6 2 3 2 3" xfId="43443" xr:uid="{3A9A8AE6-A008-4B5E-9655-32A9C9AE84CF}"/>
    <cellStyle name="Currency 2 2 2 6 2 3 3" xfId="20220" xr:uid="{80EDE32F-04E3-498F-8DBA-57A1A75F4C1B}"/>
    <cellStyle name="Currency 2 2 2 6 2 3 3 2" xfId="51044" xr:uid="{83F24355-0B50-49D9-BB29-DF5F16EB65FC}"/>
    <cellStyle name="Currency 2 2 2 6 2 3 4" xfId="35634" xr:uid="{EA145EDA-F90C-4792-A71A-6CC0633E5AD0}"/>
    <cellStyle name="Currency 2 2 2 6 2 4" xfId="8815" xr:uid="{A91F48D2-B71F-4B60-BFC3-2116F7DC49F0}"/>
    <cellStyle name="Currency 2 2 2 6 2 4 2" xfId="24226" xr:uid="{65135F5C-3658-4DD6-8A1D-C179F593335F}"/>
    <cellStyle name="Currency 2 2 2 6 2 4 2 2" xfId="55050" xr:uid="{2F2E8739-3E43-487A-9526-924C2819215C}"/>
    <cellStyle name="Currency 2 2 2 6 2 4 3" xfId="39640" xr:uid="{6B9E5128-1C1E-44F1-B0AF-71077C08B449}"/>
    <cellStyle name="Currency 2 2 2 6 2 5" xfId="16417" xr:uid="{B705A333-73BA-4933-A35E-0A48E3A87643}"/>
    <cellStyle name="Currency 2 2 2 6 2 5 2" xfId="47241" xr:uid="{14C57305-96FF-4B64-A021-FFB94E4159F4}"/>
    <cellStyle name="Currency 2 2 2 6 2 6" xfId="31831" xr:uid="{246ECCC1-F307-46C2-879B-0D795B8CD471}"/>
    <cellStyle name="Currency 2 2 2 6 3" xfId="1637" xr:uid="{A51C523C-CB5D-4739-8485-F09B0F992891}"/>
    <cellStyle name="Currency 2 2 2 6 3 2" xfId="3536" xr:uid="{9E5A63A6-DAEB-4C41-84BD-E1E2A7E33548}"/>
    <cellStyle name="Currency 2 2 2 6 3 2 2" xfId="7339" xr:uid="{3E9FA70B-6DE5-4FF8-B5CD-B836491E673D}"/>
    <cellStyle name="Currency 2 2 2 6 3 2 2 2" xfId="15150" xr:uid="{48F3BD92-44E3-4C09-9C9B-D65163801812}"/>
    <cellStyle name="Currency 2 2 2 6 3 2 2 2 2" xfId="30561" xr:uid="{3E952078-CD49-4A9A-BF80-F06B996A5F41}"/>
    <cellStyle name="Currency 2 2 2 6 3 2 2 2 2 2" xfId="61385" xr:uid="{85475DED-50B6-4005-A91C-184A54408C5F}"/>
    <cellStyle name="Currency 2 2 2 6 3 2 2 2 3" xfId="45975" xr:uid="{BA92309C-6A52-4039-B7A3-6AE9935261B0}"/>
    <cellStyle name="Currency 2 2 2 6 3 2 2 3" xfId="22752" xr:uid="{03D87D44-5E9A-4C15-900B-147379E3E8D0}"/>
    <cellStyle name="Currency 2 2 2 6 3 2 2 3 2" xfId="53576" xr:uid="{8B06D5EF-1FE4-4E97-A77D-D0341D3A591A}"/>
    <cellStyle name="Currency 2 2 2 6 3 2 2 4" xfId="38166" xr:uid="{6AA6269D-1AE5-462A-BBCC-6B678BD84664}"/>
    <cellStyle name="Currency 2 2 2 6 3 2 3" xfId="11347" xr:uid="{A9138D8D-0EDA-49E2-AC82-F7C4B4BD0779}"/>
    <cellStyle name="Currency 2 2 2 6 3 2 3 2" xfId="26758" xr:uid="{D45A46A0-F308-457A-8188-DF5D2CA2BA00}"/>
    <cellStyle name="Currency 2 2 2 6 3 2 3 2 2" xfId="57582" xr:uid="{1A03B014-635A-401C-9CF7-71FB0C5DBC43}"/>
    <cellStyle name="Currency 2 2 2 6 3 2 3 3" xfId="42172" xr:uid="{34DE4C02-CD99-4D41-B26B-CC379C548F61}"/>
    <cellStyle name="Currency 2 2 2 6 3 2 4" xfId="18949" xr:uid="{F058BC8B-7E90-4514-9479-2B994A03D391}"/>
    <cellStyle name="Currency 2 2 2 6 3 2 4 2" xfId="49773" xr:uid="{0FA6A251-8B59-48D5-880B-4B6138069F0F}"/>
    <cellStyle name="Currency 2 2 2 6 3 2 5" xfId="34363" xr:uid="{729E88A0-E6E6-4151-8DDE-FFCBC3CB9C62}"/>
    <cellStyle name="Currency 2 2 2 6 3 3" xfId="5440" xr:uid="{56E41EF6-A94E-4168-A115-814FC88B4D67}"/>
    <cellStyle name="Currency 2 2 2 6 3 3 2" xfId="13251" xr:uid="{A5D5B1EE-F385-4AB8-914B-DDFDED29C703}"/>
    <cellStyle name="Currency 2 2 2 6 3 3 2 2" xfId="28662" xr:uid="{3B07B39F-DB16-45E6-BF4B-1633BD36755C}"/>
    <cellStyle name="Currency 2 2 2 6 3 3 2 2 2" xfId="59486" xr:uid="{91C94921-FFAE-4BE1-A9F5-E6BA79A0908D}"/>
    <cellStyle name="Currency 2 2 2 6 3 3 2 3" xfId="44076" xr:uid="{899A6062-CCED-4459-ACF8-AA6C4ECE96E6}"/>
    <cellStyle name="Currency 2 2 2 6 3 3 3" xfId="20853" xr:uid="{3639DEC7-7793-448C-83EB-314868E57E07}"/>
    <cellStyle name="Currency 2 2 2 6 3 3 3 2" xfId="51677" xr:uid="{1F5DE921-D86D-4AD5-B9F0-98409A511178}"/>
    <cellStyle name="Currency 2 2 2 6 3 3 4" xfId="36267" xr:uid="{CAB3057B-11C9-482D-87B6-D35946DB684C}"/>
    <cellStyle name="Currency 2 2 2 6 3 4" xfId="9448" xr:uid="{8C5076B9-7954-44D7-8052-754317BAE120}"/>
    <cellStyle name="Currency 2 2 2 6 3 4 2" xfId="24859" xr:uid="{D950FA14-2686-441D-B35E-D7C87CF279EF}"/>
    <cellStyle name="Currency 2 2 2 6 3 4 2 2" xfId="55683" xr:uid="{85346A90-B919-4A44-B887-2F906BFC0887}"/>
    <cellStyle name="Currency 2 2 2 6 3 4 3" xfId="40273" xr:uid="{BB6BAD11-2AD4-487A-AFCD-FA9EBF435081}"/>
    <cellStyle name="Currency 2 2 2 6 3 5" xfId="17050" xr:uid="{CD083484-5DEA-4459-80D1-AAC49EAE793E}"/>
    <cellStyle name="Currency 2 2 2 6 3 5 2" xfId="47874" xr:uid="{8F198CA8-CFA2-4D3B-96F7-75E7A05CC661}"/>
    <cellStyle name="Currency 2 2 2 6 3 6" xfId="32464" xr:uid="{0F085C26-4531-476A-BC90-DE91396B9CBA}"/>
    <cellStyle name="Currency 2 2 2 6 4" xfId="2270" xr:uid="{8960D8DE-7B09-4A49-BC92-C93901FAC731}"/>
    <cellStyle name="Currency 2 2 2 6 4 2" xfId="6073" xr:uid="{4C2A1AAC-4DF3-41C8-827C-D954BDDEAEDA}"/>
    <cellStyle name="Currency 2 2 2 6 4 2 2" xfId="13884" xr:uid="{408F5ECB-EF0E-4F85-B0E5-9683188B7FFB}"/>
    <cellStyle name="Currency 2 2 2 6 4 2 2 2" xfId="29295" xr:uid="{D9E58559-1142-449C-8FC6-D41483BE2E99}"/>
    <cellStyle name="Currency 2 2 2 6 4 2 2 2 2" xfId="60119" xr:uid="{639AE7C6-C395-4DF7-85A0-8AD9B0EF12A3}"/>
    <cellStyle name="Currency 2 2 2 6 4 2 2 3" xfId="44709" xr:uid="{938C2B07-53B6-4EA5-9888-D1EDB06B3500}"/>
    <cellStyle name="Currency 2 2 2 6 4 2 3" xfId="21486" xr:uid="{7F5B4B7A-CF7D-49FD-BCF5-7FE13F76762F}"/>
    <cellStyle name="Currency 2 2 2 6 4 2 3 2" xfId="52310" xr:uid="{BFBCB932-675B-43C7-8A29-13780AB2D41E}"/>
    <cellStyle name="Currency 2 2 2 6 4 2 4" xfId="36900" xr:uid="{031C6A7A-87CF-4B76-AC33-4C23D4EF66CE}"/>
    <cellStyle name="Currency 2 2 2 6 4 3" xfId="10081" xr:uid="{7CC72B2C-B737-41FF-93A4-498D3F825806}"/>
    <cellStyle name="Currency 2 2 2 6 4 3 2" xfId="25492" xr:uid="{2CA5CE47-C098-45C3-AB1C-5F71663ED43E}"/>
    <cellStyle name="Currency 2 2 2 6 4 3 2 2" xfId="56316" xr:uid="{5DA656DE-2571-4979-A0E5-82A983CE961B}"/>
    <cellStyle name="Currency 2 2 2 6 4 3 3" xfId="40906" xr:uid="{CD051C44-4A8B-415D-99EC-D94B9A4198FF}"/>
    <cellStyle name="Currency 2 2 2 6 4 4" xfId="17683" xr:uid="{E23E67DC-ACC9-4C9D-B62E-75764C5B84EB}"/>
    <cellStyle name="Currency 2 2 2 6 4 4 2" xfId="48507" xr:uid="{8557F102-6D3C-4FE7-BEE7-756FBF1843DE}"/>
    <cellStyle name="Currency 2 2 2 6 4 5" xfId="33097" xr:uid="{2F522BF0-B07F-4387-AE4C-47A092EC5227}"/>
    <cellStyle name="Currency 2 2 2 6 5" xfId="4174" xr:uid="{13CE0D6D-6B63-4ABE-B3AE-841504FEF4F3}"/>
    <cellStyle name="Currency 2 2 2 6 5 2" xfId="11985" xr:uid="{BF8CFC04-73B4-4940-A09B-F8120190C18B}"/>
    <cellStyle name="Currency 2 2 2 6 5 2 2" xfId="27396" xr:uid="{A6625253-CCB0-40F1-82A9-BABD8CF4188C}"/>
    <cellStyle name="Currency 2 2 2 6 5 2 2 2" xfId="58220" xr:uid="{DEE95073-B636-4FE5-ACA9-7A83BEFD22DD}"/>
    <cellStyle name="Currency 2 2 2 6 5 2 3" xfId="42810" xr:uid="{8F49E127-5D6D-4E68-A7A2-7F8DE41FF2F5}"/>
    <cellStyle name="Currency 2 2 2 6 5 3" xfId="19587" xr:uid="{320506C6-B3CA-4501-BE04-5235F2BAD1EE}"/>
    <cellStyle name="Currency 2 2 2 6 5 3 2" xfId="50411" xr:uid="{EDB70E5F-201E-48D3-A8E9-7D8327F47E59}"/>
    <cellStyle name="Currency 2 2 2 6 5 4" xfId="35001" xr:uid="{C029A425-7ECD-4A01-9FA2-15581FFC83A9}"/>
    <cellStyle name="Currency 2 2 2 6 6" xfId="8182" xr:uid="{0DD4CE0A-50A0-4635-8E90-54889828AD62}"/>
    <cellStyle name="Currency 2 2 2 6 6 2" xfId="23593" xr:uid="{3BCB97BA-BB7F-49E4-AEF0-9A89A7CF849D}"/>
    <cellStyle name="Currency 2 2 2 6 6 2 2" xfId="54417" xr:uid="{8C3FE132-7B9E-4957-8553-7D48E79C3467}"/>
    <cellStyle name="Currency 2 2 2 6 6 3" xfId="39007" xr:uid="{84177C37-7004-46C5-9BCF-1B5A1B14ECC6}"/>
    <cellStyle name="Currency 2 2 2 6 7" xfId="15784" xr:uid="{E3A8E54F-C08D-4AAD-AF77-382B8115A127}"/>
    <cellStyle name="Currency 2 2 2 6 7 2" xfId="46608" xr:uid="{704685B4-CDF8-48CA-9A13-37BB109B7E89}"/>
    <cellStyle name="Currency 2 2 2 6 8" xfId="31198" xr:uid="{5F142514-96EC-4BE3-85E6-08BAE463596C}"/>
    <cellStyle name="Currency 2 2 2 7" xfId="791" xr:uid="{03F3E20C-83ED-4D90-BDEF-FEEF9DC1FB32}"/>
    <cellStyle name="Currency 2 2 2 7 2" xfId="2690" xr:uid="{E1E82F39-9220-490F-9662-F6DDB0CDC522}"/>
    <cellStyle name="Currency 2 2 2 7 2 2" xfId="6493" xr:uid="{3EB6F765-2118-4660-A94E-BB2939D5E9E8}"/>
    <cellStyle name="Currency 2 2 2 7 2 2 2" xfId="14304" xr:uid="{AD43DDCE-9347-47EB-9855-4349EF4F6BBF}"/>
    <cellStyle name="Currency 2 2 2 7 2 2 2 2" xfId="29715" xr:uid="{2854FB3E-69D5-420A-A98C-A96AFA855506}"/>
    <cellStyle name="Currency 2 2 2 7 2 2 2 2 2" xfId="60539" xr:uid="{1802C179-C359-4670-BB42-92A10FE3899B}"/>
    <cellStyle name="Currency 2 2 2 7 2 2 2 3" xfId="45129" xr:uid="{0811D272-FE7B-474C-8255-8AB2711525FF}"/>
    <cellStyle name="Currency 2 2 2 7 2 2 3" xfId="21906" xr:uid="{FD4F27A6-381E-4042-A34D-CDAC9E1531D0}"/>
    <cellStyle name="Currency 2 2 2 7 2 2 3 2" xfId="52730" xr:uid="{EB351310-ECF4-4725-BEA4-0166AC76E821}"/>
    <cellStyle name="Currency 2 2 2 7 2 2 4" xfId="37320" xr:uid="{AA473413-DD39-48F0-904B-629CD6D251B1}"/>
    <cellStyle name="Currency 2 2 2 7 2 3" xfId="10501" xr:uid="{DB6C91C4-C4AA-4174-881C-881A797BC85B}"/>
    <cellStyle name="Currency 2 2 2 7 2 3 2" xfId="25912" xr:uid="{A9A9BAC8-270A-44C3-9CAB-39F390795AD4}"/>
    <cellStyle name="Currency 2 2 2 7 2 3 2 2" xfId="56736" xr:uid="{2ABA8737-F3A9-488F-8A1A-2F5A2E0B1B53}"/>
    <cellStyle name="Currency 2 2 2 7 2 3 3" xfId="41326" xr:uid="{B7F41D61-C782-44D4-800B-3127CDFD03F1}"/>
    <cellStyle name="Currency 2 2 2 7 2 4" xfId="18103" xr:uid="{78B9646B-D351-4EB1-A717-A2F544DAF1A0}"/>
    <cellStyle name="Currency 2 2 2 7 2 4 2" xfId="48927" xr:uid="{6754EF16-2103-4025-86C0-C6C2E5DB8400}"/>
    <cellStyle name="Currency 2 2 2 7 2 5" xfId="33517" xr:uid="{900B9342-A2F9-4DE1-8846-3BC13DD5AFAC}"/>
    <cellStyle name="Currency 2 2 2 7 3" xfId="4594" xr:uid="{AE18C1B9-C262-46C3-A0BF-6328DA03989E}"/>
    <cellStyle name="Currency 2 2 2 7 3 2" xfId="12405" xr:uid="{C7DA611F-3DE0-45FF-B3A0-3E20046BD420}"/>
    <cellStyle name="Currency 2 2 2 7 3 2 2" xfId="27816" xr:uid="{487D6004-53A6-4314-9F8B-BBA3FCF6ADC4}"/>
    <cellStyle name="Currency 2 2 2 7 3 2 2 2" xfId="58640" xr:uid="{81DD70D4-BC18-4FB9-B53B-864185A52EC6}"/>
    <cellStyle name="Currency 2 2 2 7 3 2 3" xfId="43230" xr:uid="{D80A446C-F740-465C-868E-48EF01D66E4A}"/>
    <cellStyle name="Currency 2 2 2 7 3 3" xfId="20007" xr:uid="{12CD68EB-A31B-4EBA-86D1-2FB7ADED6597}"/>
    <cellStyle name="Currency 2 2 2 7 3 3 2" xfId="50831" xr:uid="{9D897EF4-8EF2-47A6-9352-E57183C76A09}"/>
    <cellStyle name="Currency 2 2 2 7 3 4" xfId="35421" xr:uid="{CA5E4041-9B90-41E6-A668-58A920C4751F}"/>
    <cellStyle name="Currency 2 2 2 7 4" xfId="8602" xr:uid="{431B1789-5E7D-41BE-8639-B709E305C3EF}"/>
    <cellStyle name="Currency 2 2 2 7 4 2" xfId="24013" xr:uid="{C5D30A75-9EA1-4FD9-8A6B-CE1CAEE64530}"/>
    <cellStyle name="Currency 2 2 2 7 4 2 2" xfId="54837" xr:uid="{9E9CD45E-8B55-4627-AD89-EB03D27107EF}"/>
    <cellStyle name="Currency 2 2 2 7 4 3" xfId="39427" xr:uid="{C5FEF5A8-1FE7-41D8-B123-03E2D946EB99}"/>
    <cellStyle name="Currency 2 2 2 7 5" xfId="16204" xr:uid="{B95DD850-3987-4F03-809A-2B31A0D798C0}"/>
    <cellStyle name="Currency 2 2 2 7 5 2" xfId="47028" xr:uid="{601A362A-C991-40EF-8DBB-A64CE2287895}"/>
    <cellStyle name="Currency 2 2 2 7 6" xfId="31618" xr:uid="{124F9AE4-2BFC-4E26-9CB2-18D6343FF94F}"/>
    <cellStyle name="Currency 2 2 2 8" xfId="1424" xr:uid="{FB01C58B-DE86-4D14-AB75-5CB018CDA296}"/>
    <cellStyle name="Currency 2 2 2 8 2" xfId="3323" xr:uid="{18CFC016-F0B3-446B-94CB-06360291478C}"/>
    <cellStyle name="Currency 2 2 2 8 2 2" xfId="7126" xr:uid="{FB90CE99-B420-4063-B908-23B76FD355E5}"/>
    <cellStyle name="Currency 2 2 2 8 2 2 2" xfId="14937" xr:uid="{4E57C97E-485D-45ED-AFDD-A20CDD9B4FA9}"/>
    <cellStyle name="Currency 2 2 2 8 2 2 2 2" xfId="30348" xr:uid="{3C2AE387-C867-4266-A874-37898E66198F}"/>
    <cellStyle name="Currency 2 2 2 8 2 2 2 2 2" xfId="61172" xr:uid="{5F159D11-DF8B-4699-B436-6B7CEAE3DC74}"/>
    <cellStyle name="Currency 2 2 2 8 2 2 2 3" xfId="45762" xr:uid="{FECD55E5-3C05-4342-9EAA-E20793B4C6B9}"/>
    <cellStyle name="Currency 2 2 2 8 2 2 3" xfId="22539" xr:uid="{3A5AADD5-A7D1-4F3D-BE9C-5D6398141EC8}"/>
    <cellStyle name="Currency 2 2 2 8 2 2 3 2" xfId="53363" xr:uid="{00D17241-1AE6-4FC9-827C-6DF97029BFCC}"/>
    <cellStyle name="Currency 2 2 2 8 2 2 4" xfId="37953" xr:uid="{1BC23B8C-684A-4471-83B9-611E554BD559}"/>
    <cellStyle name="Currency 2 2 2 8 2 3" xfId="11134" xr:uid="{09A50FE6-9B7B-4F34-BE8B-A9BE4E43AACB}"/>
    <cellStyle name="Currency 2 2 2 8 2 3 2" xfId="26545" xr:uid="{BF88CF09-13ED-4A82-BCF7-8E3CEA1C6A31}"/>
    <cellStyle name="Currency 2 2 2 8 2 3 2 2" xfId="57369" xr:uid="{11F0399A-1D7F-4103-BCA5-B5B6EF551A1A}"/>
    <cellStyle name="Currency 2 2 2 8 2 3 3" xfId="41959" xr:uid="{72534D52-4B9C-4BA2-892A-E2D02088C565}"/>
    <cellStyle name="Currency 2 2 2 8 2 4" xfId="18736" xr:uid="{D5F2620A-C2FB-47C9-8846-2A9EDA62A914}"/>
    <cellStyle name="Currency 2 2 2 8 2 4 2" xfId="49560" xr:uid="{8D5A9158-9C2C-4483-A9D8-E40011B3BA13}"/>
    <cellStyle name="Currency 2 2 2 8 2 5" xfId="34150" xr:uid="{9A79F907-799C-4A45-85EC-D7E94BFD041F}"/>
    <cellStyle name="Currency 2 2 2 8 3" xfId="5227" xr:uid="{6891B84E-A7EA-4A6E-8CF5-FB9D331A350C}"/>
    <cellStyle name="Currency 2 2 2 8 3 2" xfId="13038" xr:uid="{C05A7D5E-A7AA-46D1-A0E1-74C5ADB300C1}"/>
    <cellStyle name="Currency 2 2 2 8 3 2 2" xfId="28449" xr:uid="{235402A1-471B-45EE-87C2-33FF5BFBA1CD}"/>
    <cellStyle name="Currency 2 2 2 8 3 2 2 2" xfId="59273" xr:uid="{EB36B581-63CB-480E-8D92-58346567C7C1}"/>
    <cellStyle name="Currency 2 2 2 8 3 2 3" xfId="43863" xr:uid="{1D7E171B-08AD-477B-AC90-372F1184819B}"/>
    <cellStyle name="Currency 2 2 2 8 3 3" xfId="20640" xr:uid="{B628EE78-282A-41E2-8961-9E0C9D6DABD8}"/>
    <cellStyle name="Currency 2 2 2 8 3 3 2" xfId="51464" xr:uid="{03520F0D-B46D-4DB0-BF5D-DCD18FD39013}"/>
    <cellStyle name="Currency 2 2 2 8 3 4" xfId="36054" xr:uid="{BB2CD5EB-E851-4BED-9507-4CCB6BF2FDB7}"/>
    <cellStyle name="Currency 2 2 2 8 4" xfId="9235" xr:uid="{AB5CA424-79C6-4667-B005-D28B3276CB7E}"/>
    <cellStyle name="Currency 2 2 2 8 4 2" xfId="24646" xr:uid="{290A0F49-6E40-459F-BF6F-4239E599694A}"/>
    <cellStyle name="Currency 2 2 2 8 4 2 2" xfId="55470" xr:uid="{47D32074-FE97-44A9-949F-EEBB3C322F56}"/>
    <cellStyle name="Currency 2 2 2 8 4 3" xfId="40060" xr:uid="{AF77C763-91F0-4D2A-904B-77B914C9A919}"/>
    <cellStyle name="Currency 2 2 2 8 5" xfId="16837" xr:uid="{22D80F59-40A9-4449-9790-AAE062AD7F4A}"/>
    <cellStyle name="Currency 2 2 2 8 5 2" xfId="47661" xr:uid="{7F50ACB4-17E3-44BE-8EF5-198E14FC1031}"/>
    <cellStyle name="Currency 2 2 2 8 6" xfId="32251" xr:uid="{C3C4037B-718E-4A04-BBCE-6D15203E17C6}"/>
    <cellStyle name="Currency 2 2 2 9" xfId="2057" xr:uid="{F1460A09-98FA-4B8F-9299-789B94BC59B7}"/>
    <cellStyle name="Currency 2 2 2 9 2" xfId="5860" xr:uid="{D4212CD0-2F51-445B-A800-9DABE32134BE}"/>
    <cellStyle name="Currency 2 2 2 9 2 2" xfId="13671" xr:uid="{93F335AB-A39A-4910-B35A-835A3E7BAF99}"/>
    <cellStyle name="Currency 2 2 2 9 2 2 2" xfId="29082" xr:uid="{E363D8B3-93F7-4E7D-BC64-DF4226987400}"/>
    <cellStyle name="Currency 2 2 2 9 2 2 2 2" xfId="59906" xr:uid="{F78FA552-5DDD-4A77-8781-2CA52394BCDE}"/>
    <cellStyle name="Currency 2 2 2 9 2 2 3" xfId="44496" xr:uid="{4E737E2E-0081-4C26-B160-292582A64247}"/>
    <cellStyle name="Currency 2 2 2 9 2 3" xfId="21273" xr:uid="{08E60B84-35C5-4D6A-96DE-B79B7EE1D0FE}"/>
    <cellStyle name="Currency 2 2 2 9 2 3 2" xfId="52097" xr:uid="{53AA7D63-E975-477F-BDDD-16937C750599}"/>
    <cellStyle name="Currency 2 2 2 9 2 4" xfId="36687" xr:uid="{F3FEF6E7-AE76-435C-8285-169069839509}"/>
    <cellStyle name="Currency 2 2 2 9 3" xfId="9868" xr:uid="{BB8864B9-6EB5-41D6-ABBE-A2DD0BB7B6F2}"/>
    <cellStyle name="Currency 2 2 2 9 3 2" xfId="25279" xr:uid="{65553150-F54F-431F-A4FF-0A35F0298E42}"/>
    <cellStyle name="Currency 2 2 2 9 3 2 2" xfId="56103" xr:uid="{A7FA104B-587F-47E1-851C-7C0651852D47}"/>
    <cellStyle name="Currency 2 2 2 9 3 3" xfId="40693" xr:uid="{9555EDE7-4F7A-44E2-BF3E-4AD1D4BF5922}"/>
    <cellStyle name="Currency 2 2 2 9 4" xfId="17470" xr:uid="{10848B43-8E5B-48A7-B600-883726A707B0}"/>
    <cellStyle name="Currency 2 2 2 9 4 2" xfId="48294" xr:uid="{1D322B5F-AAF2-4CB8-86D1-50DA6EF2341E}"/>
    <cellStyle name="Currency 2 2 2 9 5" xfId="32884" xr:uid="{C3431D34-3DE1-4467-B7C3-38DB9014EB87}"/>
    <cellStyle name="Currency 2 2 3" xfId="214" xr:uid="{484458A4-26D0-4EF0-971C-3194D1D6DF2E}"/>
    <cellStyle name="Currency 2 2 3 10" xfId="7825" xr:uid="{56D6451B-57EB-4D11-A09F-DAC43AE8D277}"/>
    <cellStyle name="Currency 2 2 3 10 2" xfId="23236" xr:uid="{554CF284-66AB-496F-9809-0C64D1F9214D}"/>
    <cellStyle name="Currency 2 2 3 10 2 2" xfId="54060" xr:uid="{E21D95F9-F4F4-4BB1-B9DB-8294EEE98A5F}"/>
    <cellStyle name="Currency 2 2 3 10 3" xfId="38650" xr:uid="{CF644FB7-97FD-47D6-8C82-BFE2CBE3766F}"/>
    <cellStyle name="Currency 2 2 3 11" xfId="15636" xr:uid="{D914082D-9059-4CC1-8E52-494D04B1EFA0}"/>
    <cellStyle name="Currency 2 2 3 11 2" xfId="46460" xr:uid="{B978172D-A214-41E9-94A3-2EAE4A8A6A6F}"/>
    <cellStyle name="Currency 2 2 3 12" xfId="31050" xr:uid="{66F83AE8-604E-44A3-BF3D-6543FBBFCE0E}"/>
    <cellStyle name="Currency 2 2 3 2" xfId="296" xr:uid="{18E9A439-5276-411F-BA14-04C898E182EF}"/>
    <cellStyle name="Currency 2 2 3 2 10" xfId="15718" xr:uid="{31EA5860-4C1A-4689-BB3C-BB3C55F3B5CC}"/>
    <cellStyle name="Currency 2 2 3 2 10 2" xfId="46542" xr:uid="{01151D2D-F982-4BFC-94EF-DF5DAC62AF0B}"/>
    <cellStyle name="Currency 2 2 3 2 11" xfId="31132" xr:uid="{ECCE2007-08D5-4A22-B7DC-2E0926A9CE00}"/>
    <cellStyle name="Currency 2 2 3 2 2" xfId="727" xr:uid="{62F16E86-E7A5-4E94-9032-4AA6397F97DA}"/>
    <cellStyle name="Currency 2 2 3 2 2 2" xfId="1360" xr:uid="{A35E28EF-82C6-48AF-85E8-DF0319D6CC36}"/>
    <cellStyle name="Currency 2 2 3 2 2 2 2" xfId="3259" xr:uid="{86A4137F-9A02-4FCC-A3E4-44608BD167B2}"/>
    <cellStyle name="Currency 2 2 3 2 2 2 2 2" xfId="7062" xr:uid="{C8672B90-1102-4874-A1CC-F6B0DDEAAEA0}"/>
    <cellStyle name="Currency 2 2 3 2 2 2 2 2 2" xfId="14873" xr:uid="{81CD38D5-4AEA-483E-AAE1-C5E26F4AF8DB}"/>
    <cellStyle name="Currency 2 2 3 2 2 2 2 2 2 2" xfId="30284" xr:uid="{BB1CDEA0-38DD-4FF0-97E4-B836D793EAD3}"/>
    <cellStyle name="Currency 2 2 3 2 2 2 2 2 2 2 2" xfId="61108" xr:uid="{2F462B7A-0A23-4D6B-A071-CD101CC1C6EC}"/>
    <cellStyle name="Currency 2 2 3 2 2 2 2 2 2 3" xfId="45698" xr:uid="{7A0A1A4E-E8EB-4656-AF66-0C98E870CFE8}"/>
    <cellStyle name="Currency 2 2 3 2 2 2 2 2 3" xfId="22475" xr:uid="{7E990388-106E-4EC4-9836-798119CB8032}"/>
    <cellStyle name="Currency 2 2 3 2 2 2 2 2 3 2" xfId="53299" xr:uid="{41A10676-02C6-4EF5-8A05-65405612027C}"/>
    <cellStyle name="Currency 2 2 3 2 2 2 2 2 4" xfId="37889" xr:uid="{26DB80DB-B148-4D2A-98CA-B7BF9B44B8FC}"/>
    <cellStyle name="Currency 2 2 3 2 2 2 2 3" xfId="11070" xr:uid="{016DA52A-B035-4C3C-8E06-79748CDEC9A4}"/>
    <cellStyle name="Currency 2 2 3 2 2 2 2 3 2" xfId="26481" xr:uid="{EF0DFE70-6F0D-4128-9CA9-EC16D9E4348E}"/>
    <cellStyle name="Currency 2 2 3 2 2 2 2 3 2 2" xfId="57305" xr:uid="{D2E79C4D-8006-498A-A300-FDF188929860}"/>
    <cellStyle name="Currency 2 2 3 2 2 2 2 3 3" xfId="41895" xr:uid="{7948120A-D1F2-4740-A6CA-371ED84BD75D}"/>
    <cellStyle name="Currency 2 2 3 2 2 2 2 4" xfId="18672" xr:uid="{0CBF5EBC-4157-4D8C-A507-8DFD7D8253A4}"/>
    <cellStyle name="Currency 2 2 3 2 2 2 2 4 2" xfId="49496" xr:uid="{92C71559-3377-4859-8534-6446B3C6DC85}"/>
    <cellStyle name="Currency 2 2 3 2 2 2 2 5" xfId="34086" xr:uid="{FCCBEA5D-053A-4545-9BC8-B4048672476E}"/>
    <cellStyle name="Currency 2 2 3 2 2 2 3" xfId="5163" xr:uid="{47B74D51-1B4E-4E05-8CF3-ED798DE8E868}"/>
    <cellStyle name="Currency 2 2 3 2 2 2 3 2" xfId="12974" xr:uid="{AE269CDB-8C93-4493-9003-8B8549A0021F}"/>
    <cellStyle name="Currency 2 2 3 2 2 2 3 2 2" xfId="28385" xr:uid="{A4FC4A80-6451-46B9-BAD8-8515000D0914}"/>
    <cellStyle name="Currency 2 2 3 2 2 2 3 2 2 2" xfId="59209" xr:uid="{99AD8A45-C0E8-4569-911A-E3691DA4D899}"/>
    <cellStyle name="Currency 2 2 3 2 2 2 3 2 3" xfId="43799" xr:uid="{97C31AEE-F6C8-4774-8D28-16F669A8AE60}"/>
    <cellStyle name="Currency 2 2 3 2 2 2 3 3" xfId="20576" xr:uid="{B64C2E66-33E8-44DC-8D55-EB8DE69F6BC1}"/>
    <cellStyle name="Currency 2 2 3 2 2 2 3 3 2" xfId="51400" xr:uid="{007F4CE3-90A5-4EF6-8499-CD08E7445B95}"/>
    <cellStyle name="Currency 2 2 3 2 2 2 3 4" xfId="35990" xr:uid="{AEC69B39-5368-48F0-8299-6893B655A531}"/>
    <cellStyle name="Currency 2 2 3 2 2 2 4" xfId="9171" xr:uid="{218E57AC-C5B6-4B5B-8E9C-5FEE44D2F73E}"/>
    <cellStyle name="Currency 2 2 3 2 2 2 4 2" xfId="24582" xr:uid="{C68AC793-316F-43D7-BD29-8A62677C7E3D}"/>
    <cellStyle name="Currency 2 2 3 2 2 2 4 2 2" xfId="55406" xr:uid="{EDD7FB3C-D955-4460-A965-889A76C54156}"/>
    <cellStyle name="Currency 2 2 3 2 2 2 4 3" xfId="39996" xr:uid="{8737F373-53FD-4ED9-8D2A-98F4DBA9B650}"/>
    <cellStyle name="Currency 2 2 3 2 2 2 5" xfId="16773" xr:uid="{AD865AB8-0213-4DE0-ACA0-9FB101055539}"/>
    <cellStyle name="Currency 2 2 3 2 2 2 5 2" xfId="47597" xr:uid="{B95F51C8-14D8-4D1D-B0DD-2E970BABC65D}"/>
    <cellStyle name="Currency 2 2 3 2 2 2 6" xfId="32187" xr:uid="{F80AB07F-A36F-4C85-AD91-D6F2F0839989}"/>
    <cellStyle name="Currency 2 2 3 2 2 3" xfId="1993" xr:uid="{99ACB9FF-BC5F-44FD-B122-1F1CB41BFA84}"/>
    <cellStyle name="Currency 2 2 3 2 2 3 2" xfId="3892" xr:uid="{7843D6D0-4D99-4BF4-A808-E2D0A5718C0E}"/>
    <cellStyle name="Currency 2 2 3 2 2 3 2 2" xfId="7695" xr:uid="{BABED7D6-D736-491F-A044-7C49CEF7D8B1}"/>
    <cellStyle name="Currency 2 2 3 2 2 3 2 2 2" xfId="15506" xr:uid="{21B9A748-B7C7-456E-A17B-FFFB24C49A60}"/>
    <cellStyle name="Currency 2 2 3 2 2 3 2 2 2 2" xfId="30917" xr:uid="{636BD965-CB1D-4426-81D3-CF2EB84FC863}"/>
    <cellStyle name="Currency 2 2 3 2 2 3 2 2 2 2 2" xfId="61741" xr:uid="{7563EDC0-7CBF-441E-A93C-BF14FB501C20}"/>
    <cellStyle name="Currency 2 2 3 2 2 3 2 2 2 3" xfId="46331" xr:uid="{0E9C916A-CB0E-434F-A8E3-B14813EA2945}"/>
    <cellStyle name="Currency 2 2 3 2 2 3 2 2 3" xfId="23108" xr:uid="{9EDD231E-9CE9-4497-A900-74AB8A0C7E5D}"/>
    <cellStyle name="Currency 2 2 3 2 2 3 2 2 3 2" xfId="53932" xr:uid="{4D4625A9-1D55-45B5-9992-9C00633D9426}"/>
    <cellStyle name="Currency 2 2 3 2 2 3 2 2 4" xfId="38522" xr:uid="{BA37BFA7-E54C-4E48-A909-936779BC038A}"/>
    <cellStyle name="Currency 2 2 3 2 2 3 2 3" xfId="11703" xr:uid="{2F7F18BA-F538-4ED0-A75E-B750ABCCE49C}"/>
    <cellStyle name="Currency 2 2 3 2 2 3 2 3 2" xfId="27114" xr:uid="{9882253E-F4D3-4D79-B99D-19B7578F9BB7}"/>
    <cellStyle name="Currency 2 2 3 2 2 3 2 3 2 2" xfId="57938" xr:uid="{2F906106-10B3-4C2E-9C3F-81F79B0BBCEA}"/>
    <cellStyle name="Currency 2 2 3 2 2 3 2 3 3" xfId="42528" xr:uid="{54A83771-B945-45BB-9FD1-7A25568D5B15}"/>
    <cellStyle name="Currency 2 2 3 2 2 3 2 4" xfId="19305" xr:uid="{280994C1-A39A-4331-BF8D-CF6128EE0E98}"/>
    <cellStyle name="Currency 2 2 3 2 2 3 2 4 2" xfId="50129" xr:uid="{0C784398-DE01-4828-B26B-57D49B4C49EA}"/>
    <cellStyle name="Currency 2 2 3 2 2 3 2 5" xfId="34719" xr:uid="{21B5F899-2AC6-48B5-9D7A-317D0467F486}"/>
    <cellStyle name="Currency 2 2 3 2 2 3 3" xfId="5796" xr:uid="{E7D48195-48C8-42F9-9914-AA6482F1FC27}"/>
    <cellStyle name="Currency 2 2 3 2 2 3 3 2" xfId="13607" xr:uid="{B15E9950-E3F8-4CDD-9A2D-A3E97C37E77D}"/>
    <cellStyle name="Currency 2 2 3 2 2 3 3 2 2" xfId="29018" xr:uid="{1CD909CB-E758-4FD7-8703-DA85FCD2AC4A}"/>
    <cellStyle name="Currency 2 2 3 2 2 3 3 2 2 2" xfId="59842" xr:uid="{FC7093A4-F7B0-4064-AF67-B2AC6A4F80C4}"/>
    <cellStyle name="Currency 2 2 3 2 2 3 3 2 3" xfId="44432" xr:uid="{45E9E56A-3927-4690-82B1-E21FFBD37E6C}"/>
    <cellStyle name="Currency 2 2 3 2 2 3 3 3" xfId="21209" xr:uid="{A58CFBE0-E1B7-42BF-B5BE-65A900E50709}"/>
    <cellStyle name="Currency 2 2 3 2 2 3 3 3 2" xfId="52033" xr:uid="{731DED8E-B541-4DB3-9A23-F7614A316B17}"/>
    <cellStyle name="Currency 2 2 3 2 2 3 3 4" xfId="36623" xr:uid="{9E04AF5A-1131-47A2-837C-8F1A79F66C85}"/>
    <cellStyle name="Currency 2 2 3 2 2 3 4" xfId="9804" xr:uid="{CAFD2D29-75A1-416A-A223-89F098765EC8}"/>
    <cellStyle name="Currency 2 2 3 2 2 3 4 2" xfId="25215" xr:uid="{F8341413-4A98-49BF-A91A-A5C58B11D3AF}"/>
    <cellStyle name="Currency 2 2 3 2 2 3 4 2 2" xfId="56039" xr:uid="{72331796-5137-4C6F-8F2B-092196F6939B}"/>
    <cellStyle name="Currency 2 2 3 2 2 3 4 3" xfId="40629" xr:uid="{34E072FE-1821-4183-93F4-D374EF4FB7F9}"/>
    <cellStyle name="Currency 2 2 3 2 2 3 5" xfId="17406" xr:uid="{7AB6413E-58D2-49BA-A7D4-2D042120263F}"/>
    <cellStyle name="Currency 2 2 3 2 2 3 5 2" xfId="48230" xr:uid="{F68DC23F-A8C5-47B3-AC9D-EF089E11C88D}"/>
    <cellStyle name="Currency 2 2 3 2 2 3 6" xfId="32820" xr:uid="{97A166AA-4473-46A5-B4EE-3D135892F463}"/>
    <cellStyle name="Currency 2 2 3 2 2 4" xfId="2626" xr:uid="{341093C4-8FE5-43E1-8B72-F17DD9A16A04}"/>
    <cellStyle name="Currency 2 2 3 2 2 4 2" xfId="6429" xr:uid="{1B8E5841-93E8-4379-8C84-3D6270BC21C3}"/>
    <cellStyle name="Currency 2 2 3 2 2 4 2 2" xfId="14240" xr:uid="{F283D54E-0F4B-446C-A7BF-74483B0B8409}"/>
    <cellStyle name="Currency 2 2 3 2 2 4 2 2 2" xfId="29651" xr:uid="{0EB94DB0-CD73-4A7C-BF4E-EFA7793529D8}"/>
    <cellStyle name="Currency 2 2 3 2 2 4 2 2 2 2" xfId="60475" xr:uid="{A38AFC52-6432-452F-A661-212370191909}"/>
    <cellStyle name="Currency 2 2 3 2 2 4 2 2 3" xfId="45065" xr:uid="{98EE4446-F0D9-4AD9-BE89-E538B5F659B0}"/>
    <cellStyle name="Currency 2 2 3 2 2 4 2 3" xfId="21842" xr:uid="{96AA46E1-3275-4019-B355-8A8EAA7EE171}"/>
    <cellStyle name="Currency 2 2 3 2 2 4 2 3 2" xfId="52666" xr:uid="{BD8D1667-4DA8-4A06-9956-DED20374D04E}"/>
    <cellStyle name="Currency 2 2 3 2 2 4 2 4" xfId="37256" xr:uid="{E0175D8D-E55A-498F-AED0-410D332EFB1D}"/>
    <cellStyle name="Currency 2 2 3 2 2 4 3" xfId="10437" xr:uid="{AFCEB2C9-7E8B-4119-AC0C-9AAE1AE90C55}"/>
    <cellStyle name="Currency 2 2 3 2 2 4 3 2" xfId="25848" xr:uid="{526C9EF9-1034-4AC8-8E6A-51F480D8F773}"/>
    <cellStyle name="Currency 2 2 3 2 2 4 3 2 2" xfId="56672" xr:uid="{FF007BB5-148B-4225-B4F9-1EE971BBA47B}"/>
    <cellStyle name="Currency 2 2 3 2 2 4 3 3" xfId="41262" xr:uid="{CFEB4897-3450-45D6-8237-453389F59F25}"/>
    <cellStyle name="Currency 2 2 3 2 2 4 4" xfId="18039" xr:uid="{1660C964-F963-4C28-92C0-486B76D3B306}"/>
    <cellStyle name="Currency 2 2 3 2 2 4 4 2" xfId="48863" xr:uid="{A21E5581-EC8B-406E-9DCC-716798E307A4}"/>
    <cellStyle name="Currency 2 2 3 2 2 4 5" xfId="33453" xr:uid="{E5FBA5B9-BC2F-4114-8156-C63B85558AC8}"/>
    <cellStyle name="Currency 2 2 3 2 2 5" xfId="4530" xr:uid="{CE2EA033-D3F3-426A-9B56-B8F0261F0150}"/>
    <cellStyle name="Currency 2 2 3 2 2 5 2" xfId="12341" xr:uid="{364CA4BE-2D83-4581-A892-E97158093C55}"/>
    <cellStyle name="Currency 2 2 3 2 2 5 2 2" xfId="27752" xr:uid="{9A431F46-01A3-43DB-B1A6-1153FE745806}"/>
    <cellStyle name="Currency 2 2 3 2 2 5 2 2 2" xfId="58576" xr:uid="{ED991E1B-CE8A-4B2D-AB3C-B36AB4625A30}"/>
    <cellStyle name="Currency 2 2 3 2 2 5 2 3" xfId="43166" xr:uid="{6EC0E488-98FE-48B0-951D-2E6CB19EF157}"/>
    <cellStyle name="Currency 2 2 3 2 2 5 3" xfId="19943" xr:uid="{CABC5B14-E11A-4E94-A2FF-F5EA0FF7D369}"/>
    <cellStyle name="Currency 2 2 3 2 2 5 3 2" xfId="50767" xr:uid="{906C7458-5418-46FD-879B-FF4DE6435C0A}"/>
    <cellStyle name="Currency 2 2 3 2 2 5 4" xfId="35357" xr:uid="{D770EA4B-AAFF-48E0-BF17-4D042DE8C0EC}"/>
    <cellStyle name="Currency 2 2 3 2 2 6" xfId="8538" xr:uid="{44DD3BAF-06B0-45E8-AA3F-01B654DBC6C3}"/>
    <cellStyle name="Currency 2 2 3 2 2 6 2" xfId="23949" xr:uid="{6891B348-6B4F-4A90-A506-9B4C0A3E9BE4}"/>
    <cellStyle name="Currency 2 2 3 2 2 6 2 2" xfId="54773" xr:uid="{F814432D-7606-4525-B217-233C978FD876}"/>
    <cellStyle name="Currency 2 2 3 2 2 6 3" xfId="39363" xr:uid="{D2D4D800-6249-42F3-8FC4-6F360C4F3130}"/>
    <cellStyle name="Currency 2 2 3 2 2 7" xfId="16140" xr:uid="{4E1D7753-90C2-48A7-9EFD-F5102F4B3E2A}"/>
    <cellStyle name="Currency 2 2 3 2 2 7 2" xfId="46964" xr:uid="{ACC302CB-536A-4D54-B24A-C0787929A0A7}"/>
    <cellStyle name="Currency 2 2 3 2 2 8" xfId="31554" xr:uid="{13DAED67-05A6-4772-9F66-CE5D77A7365A}"/>
    <cellStyle name="Currency 2 2 3 2 3" xfId="518" xr:uid="{90B28B62-8598-4978-9401-F88F7FC8E334}"/>
    <cellStyle name="Currency 2 2 3 2 3 2" xfId="1151" xr:uid="{20D89D4B-E4E7-4597-9AC2-898A57552F01}"/>
    <cellStyle name="Currency 2 2 3 2 3 2 2" xfId="3050" xr:uid="{CCD8A841-5434-4F72-A867-F44CD2583DD4}"/>
    <cellStyle name="Currency 2 2 3 2 3 2 2 2" xfId="6853" xr:uid="{9AC2E6E9-1DD1-471A-95C3-BFD6C3B5B777}"/>
    <cellStyle name="Currency 2 2 3 2 3 2 2 2 2" xfId="14664" xr:uid="{E9F3119B-6C44-41D6-AFCC-E1F75B4F3924}"/>
    <cellStyle name="Currency 2 2 3 2 3 2 2 2 2 2" xfId="30075" xr:uid="{03F87F33-0C91-4D8C-8CD2-4853AA53AD31}"/>
    <cellStyle name="Currency 2 2 3 2 3 2 2 2 2 2 2" xfId="60899" xr:uid="{727FF832-440D-4FC5-8070-2241428DA07D}"/>
    <cellStyle name="Currency 2 2 3 2 3 2 2 2 2 3" xfId="45489" xr:uid="{52FE189E-5CC2-4481-8FC0-B013E6F1BEE7}"/>
    <cellStyle name="Currency 2 2 3 2 3 2 2 2 3" xfId="22266" xr:uid="{FB120DE9-D037-4C0F-A7F3-5882E7E96E4E}"/>
    <cellStyle name="Currency 2 2 3 2 3 2 2 2 3 2" xfId="53090" xr:uid="{EDF4EAB4-3AC4-45BC-88D0-765133438CA7}"/>
    <cellStyle name="Currency 2 2 3 2 3 2 2 2 4" xfId="37680" xr:uid="{DF7A208F-A1D9-4E57-A84C-E6A6FD035D3E}"/>
    <cellStyle name="Currency 2 2 3 2 3 2 2 3" xfId="10861" xr:uid="{B2D2930C-8600-4E1A-9007-E29F1DE365D0}"/>
    <cellStyle name="Currency 2 2 3 2 3 2 2 3 2" xfId="26272" xr:uid="{93C37807-1E60-4301-866B-CD4A9CCB135C}"/>
    <cellStyle name="Currency 2 2 3 2 3 2 2 3 2 2" xfId="57096" xr:uid="{1C22EE38-B9B1-42E0-95C6-EB0E5719C973}"/>
    <cellStyle name="Currency 2 2 3 2 3 2 2 3 3" xfId="41686" xr:uid="{A8DD8F4A-01DD-42DB-ABA4-DC5C13AEED2C}"/>
    <cellStyle name="Currency 2 2 3 2 3 2 2 4" xfId="18463" xr:uid="{2E1FF1F0-988F-44B1-986F-783FA17324A1}"/>
    <cellStyle name="Currency 2 2 3 2 3 2 2 4 2" xfId="49287" xr:uid="{328B91AC-0137-4540-B247-27F6088DC3BF}"/>
    <cellStyle name="Currency 2 2 3 2 3 2 2 5" xfId="33877" xr:uid="{8965C008-DD99-4014-AF5B-5607F64332B4}"/>
    <cellStyle name="Currency 2 2 3 2 3 2 3" xfId="4954" xr:uid="{9E1854D5-8BF2-41CA-AE91-347CAE093D41}"/>
    <cellStyle name="Currency 2 2 3 2 3 2 3 2" xfId="12765" xr:uid="{DA9B1139-D3AF-4F9B-A051-B3A22C1A74ED}"/>
    <cellStyle name="Currency 2 2 3 2 3 2 3 2 2" xfId="28176" xr:uid="{8F69390C-E83D-4153-8B57-39A53E7C0D8E}"/>
    <cellStyle name="Currency 2 2 3 2 3 2 3 2 2 2" xfId="59000" xr:uid="{53F0E7D5-66AF-4B8D-8B48-85B0CC6F6557}"/>
    <cellStyle name="Currency 2 2 3 2 3 2 3 2 3" xfId="43590" xr:uid="{D02918F2-2E5A-48D4-8196-3C86CFF6392B}"/>
    <cellStyle name="Currency 2 2 3 2 3 2 3 3" xfId="20367" xr:uid="{6465C623-0BC8-4D6C-9430-43FEDA5CAF32}"/>
    <cellStyle name="Currency 2 2 3 2 3 2 3 3 2" xfId="51191" xr:uid="{FE308A82-50F7-49FE-A52E-D80801A5E5AF}"/>
    <cellStyle name="Currency 2 2 3 2 3 2 3 4" xfId="35781" xr:uid="{81923B38-0A09-4894-80B5-34ED133318D3}"/>
    <cellStyle name="Currency 2 2 3 2 3 2 4" xfId="8962" xr:uid="{FD370207-0595-42C1-A3CE-878324EB295C}"/>
    <cellStyle name="Currency 2 2 3 2 3 2 4 2" xfId="24373" xr:uid="{746E8A43-0287-45A3-A6DD-3C4529DC162A}"/>
    <cellStyle name="Currency 2 2 3 2 3 2 4 2 2" xfId="55197" xr:uid="{425F81E2-22D3-4F6D-925B-1BA58D1E40F0}"/>
    <cellStyle name="Currency 2 2 3 2 3 2 4 3" xfId="39787" xr:uid="{8E0E650E-31E4-41D4-A287-E366DC1E744D}"/>
    <cellStyle name="Currency 2 2 3 2 3 2 5" xfId="16564" xr:uid="{D15576E9-A1A5-4323-9735-C9873A4C90A0}"/>
    <cellStyle name="Currency 2 2 3 2 3 2 5 2" xfId="47388" xr:uid="{F8D86E2D-FBE1-4E7A-824D-E677B366595F}"/>
    <cellStyle name="Currency 2 2 3 2 3 2 6" xfId="31978" xr:uid="{E7C04B48-6A37-49D2-99F0-6F57947FC257}"/>
    <cellStyle name="Currency 2 2 3 2 3 3" xfId="1784" xr:uid="{139ED6FF-B291-4A0E-BB85-A7A92B545587}"/>
    <cellStyle name="Currency 2 2 3 2 3 3 2" xfId="3683" xr:uid="{8E41070C-7DE8-4B12-ADD2-C1A1C919D0F3}"/>
    <cellStyle name="Currency 2 2 3 2 3 3 2 2" xfId="7486" xr:uid="{01C0CA36-A1F2-4F0D-930D-8E06430F721A}"/>
    <cellStyle name="Currency 2 2 3 2 3 3 2 2 2" xfId="15297" xr:uid="{2260AB5B-E094-456F-B7B8-7F890210C4CA}"/>
    <cellStyle name="Currency 2 2 3 2 3 3 2 2 2 2" xfId="30708" xr:uid="{B21BCF54-1323-42FA-9C6E-2CCAA120450F}"/>
    <cellStyle name="Currency 2 2 3 2 3 3 2 2 2 2 2" xfId="61532" xr:uid="{412918F2-7747-465B-B505-2954431CFB54}"/>
    <cellStyle name="Currency 2 2 3 2 3 3 2 2 2 3" xfId="46122" xr:uid="{BFBC8E81-F1BE-403A-A7B2-E98F768F4457}"/>
    <cellStyle name="Currency 2 2 3 2 3 3 2 2 3" xfId="22899" xr:uid="{F59B723F-97AE-442D-923D-D413BDDE32FA}"/>
    <cellStyle name="Currency 2 2 3 2 3 3 2 2 3 2" xfId="53723" xr:uid="{3AE0DCB4-9C95-486A-A7E6-CC7613256ABC}"/>
    <cellStyle name="Currency 2 2 3 2 3 3 2 2 4" xfId="38313" xr:uid="{2DDCB657-DC5F-402C-81AB-10ACC464DAC7}"/>
    <cellStyle name="Currency 2 2 3 2 3 3 2 3" xfId="11494" xr:uid="{4D2BFC42-39CC-420B-856D-CE3FEC2A582D}"/>
    <cellStyle name="Currency 2 2 3 2 3 3 2 3 2" xfId="26905" xr:uid="{D0678667-6A47-467B-897A-79041AE5D07F}"/>
    <cellStyle name="Currency 2 2 3 2 3 3 2 3 2 2" xfId="57729" xr:uid="{C2BEF3FB-2584-47E3-9FD7-FAE9F30AA451}"/>
    <cellStyle name="Currency 2 2 3 2 3 3 2 3 3" xfId="42319" xr:uid="{DF2D5D99-9421-4A9E-8053-4164250A1CF5}"/>
    <cellStyle name="Currency 2 2 3 2 3 3 2 4" xfId="19096" xr:uid="{DCFCDD9F-301A-4DCF-B03F-4C82785EDD2F}"/>
    <cellStyle name="Currency 2 2 3 2 3 3 2 4 2" xfId="49920" xr:uid="{D8BD98DF-64FB-44D3-BBB5-1860B337FCA4}"/>
    <cellStyle name="Currency 2 2 3 2 3 3 2 5" xfId="34510" xr:uid="{69EEDCA3-3B35-45C8-85E7-02CEE274C373}"/>
    <cellStyle name="Currency 2 2 3 2 3 3 3" xfId="5587" xr:uid="{3E31D446-1940-430E-B391-48F05CFABB5E}"/>
    <cellStyle name="Currency 2 2 3 2 3 3 3 2" xfId="13398" xr:uid="{171C148D-660F-4D23-B685-701DF27B031E}"/>
    <cellStyle name="Currency 2 2 3 2 3 3 3 2 2" xfId="28809" xr:uid="{EB399282-11C8-40D5-8211-61837E7F72A4}"/>
    <cellStyle name="Currency 2 2 3 2 3 3 3 2 2 2" xfId="59633" xr:uid="{2A9A8B96-FCDB-4BB6-A48D-6CCF6D49BF47}"/>
    <cellStyle name="Currency 2 2 3 2 3 3 3 2 3" xfId="44223" xr:uid="{24567E22-E0C9-4F36-ABA1-27C90AF918A4}"/>
    <cellStyle name="Currency 2 2 3 2 3 3 3 3" xfId="21000" xr:uid="{0562040D-F74F-42EE-8DFA-B53397291CD7}"/>
    <cellStyle name="Currency 2 2 3 2 3 3 3 3 2" xfId="51824" xr:uid="{5212A120-28E0-4FC2-AA95-7B1E8E11CF30}"/>
    <cellStyle name="Currency 2 2 3 2 3 3 3 4" xfId="36414" xr:uid="{9D1EE92D-2F73-4027-89F5-57CF21D22A9D}"/>
    <cellStyle name="Currency 2 2 3 2 3 3 4" xfId="9595" xr:uid="{B34F146B-4A07-481B-B426-95737B8C90E2}"/>
    <cellStyle name="Currency 2 2 3 2 3 3 4 2" xfId="25006" xr:uid="{19153E70-E808-4BDF-A433-901D3230DEDF}"/>
    <cellStyle name="Currency 2 2 3 2 3 3 4 2 2" xfId="55830" xr:uid="{24616DB2-CF63-4301-A670-B83925D884C8}"/>
    <cellStyle name="Currency 2 2 3 2 3 3 4 3" xfId="40420" xr:uid="{FB57C974-A440-4307-8056-2B379C62F717}"/>
    <cellStyle name="Currency 2 2 3 2 3 3 5" xfId="17197" xr:uid="{C13D2395-0E5F-49F2-8804-035906A460B2}"/>
    <cellStyle name="Currency 2 2 3 2 3 3 5 2" xfId="48021" xr:uid="{363C6671-B6CE-4CD1-B9B0-C4B925667888}"/>
    <cellStyle name="Currency 2 2 3 2 3 3 6" xfId="32611" xr:uid="{F417B0D4-392B-4E0C-AAC9-5D5B5E01C827}"/>
    <cellStyle name="Currency 2 2 3 2 3 4" xfId="2417" xr:uid="{151D926F-8803-4FA3-BBF0-926CFD3C9F59}"/>
    <cellStyle name="Currency 2 2 3 2 3 4 2" xfId="6220" xr:uid="{22797910-FA6D-400A-BC67-353898589F12}"/>
    <cellStyle name="Currency 2 2 3 2 3 4 2 2" xfId="14031" xr:uid="{42B9E49B-9A6F-40D8-A57F-BEF2B08CB3D8}"/>
    <cellStyle name="Currency 2 2 3 2 3 4 2 2 2" xfId="29442" xr:uid="{FD874F74-0688-4A64-8509-92A28A283C6D}"/>
    <cellStyle name="Currency 2 2 3 2 3 4 2 2 2 2" xfId="60266" xr:uid="{43EB2F8B-AABA-4525-A46B-4EB9BF697A82}"/>
    <cellStyle name="Currency 2 2 3 2 3 4 2 2 3" xfId="44856" xr:uid="{FD8C2A33-4A50-486D-935D-A27E49008351}"/>
    <cellStyle name="Currency 2 2 3 2 3 4 2 3" xfId="21633" xr:uid="{DEC2E50F-8D63-4309-A03B-0AE6BEF96BA1}"/>
    <cellStyle name="Currency 2 2 3 2 3 4 2 3 2" xfId="52457" xr:uid="{42010D0C-2030-4E01-9ED7-996E723DC15D}"/>
    <cellStyle name="Currency 2 2 3 2 3 4 2 4" xfId="37047" xr:uid="{69FB8084-C3C5-4DA2-934C-45042168AFF5}"/>
    <cellStyle name="Currency 2 2 3 2 3 4 3" xfId="10228" xr:uid="{9F70E925-6F9D-47DA-86A9-CCA227767270}"/>
    <cellStyle name="Currency 2 2 3 2 3 4 3 2" xfId="25639" xr:uid="{4F86D17F-A9C5-4BB2-99F5-32B8E779C004}"/>
    <cellStyle name="Currency 2 2 3 2 3 4 3 2 2" xfId="56463" xr:uid="{D8518B32-8C0C-44B8-AD04-983535B81EE1}"/>
    <cellStyle name="Currency 2 2 3 2 3 4 3 3" xfId="41053" xr:uid="{F9BCF570-01CC-4B6C-B7A5-2ED5593AA5DF}"/>
    <cellStyle name="Currency 2 2 3 2 3 4 4" xfId="17830" xr:uid="{AE2FFF77-E8A8-4331-84DE-3907FF0BABB5}"/>
    <cellStyle name="Currency 2 2 3 2 3 4 4 2" xfId="48654" xr:uid="{72B50085-FADD-497E-8359-30F64159F2A3}"/>
    <cellStyle name="Currency 2 2 3 2 3 4 5" xfId="33244" xr:uid="{B2D9845F-326B-46B7-A218-E981BF3184B5}"/>
    <cellStyle name="Currency 2 2 3 2 3 5" xfId="4321" xr:uid="{FA37CF09-3B0B-49E6-B345-A20A36762FD1}"/>
    <cellStyle name="Currency 2 2 3 2 3 5 2" xfId="12132" xr:uid="{53AB6C47-65C8-4A0E-B0B2-2F21239C3688}"/>
    <cellStyle name="Currency 2 2 3 2 3 5 2 2" xfId="27543" xr:uid="{5C2AA53D-7B58-4F75-A5EA-E055A2020149}"/>
    <cellStyle name="Currency 2 2 3 2 3 5 2 2 2" xfId="58367" xr:uid="{486ABCB0-9393-4814-A9F9-FC8A7FD9E77E}"/>
    <cellStyle name="Currency 2 2 3 2 3 5 2 3" xfId="42957" xr:uid="{B64B3FA2-E05F-4DCE-ABAF-7215D2DC0899}"/>
    <cellStyle name="Currency 2 2 3 2 3 5 3" xfId="19734" xr:uid="{110DAF88-5FAD-4B3A-BEFF-6A55CA05AAB2}"/>
    <cellStyle name="Currency 2 2 3 2 3 5 3 2" xfId="50558" xr:uid="{C0FD62F4-79C0-4802-AE12-AB3460462CC2}"/>
    <cellStyle name="Currency 2 2 3 2 3 5 4" xfId="35148" xr:uid="{995822C7-02DF-429B-B267-D245216CCC6C}"/>
    <cellStyle name="Currency 2 2 3 2 3 6" xfId="8329" xr:uid="{A25F6103-02C6-408D-9BFB-FE29BAA62E46}"/>
    <cellStyle name="Currency 2 2 3 2 3 6 2" xfId="23740" xr:uid="{72DEA657-9BF3-4484-BE7E-B62A9002A507}"/>
    <cellStyle name="Currency 2 2 3 2 3 6 2 2" xfId="54564" xr:uid="{4A22BAD0-1401-4EB3-ADB1-F2FE41E265C2}"/>
    <cellStyle name="Currency 2 2 3 2 3 6 3" xfId="39154" xr:uid="{4B9A36B2-7DD9-4138-A643-529202870D38}"/>
    <cellStyle name="Currency 2 2 3 2 3 7" xfId="15931" xr:uid="{C2D0D16A-E837-4220-9595-BB83532AF9D1}"/>
    <cellStyle name="Currency 2 2 3 2 3 7 2" xfId="46755" xr:uid="{1038063C-5CF6-4502-9EB9-052DAED00D97}"/>
    <cellStyle name="Currency 2 2 3 2 3 8" xfId="31345" xr:uid="{6D0538FC-E0E8-4EDF-8768-5F32AF5DD07A}"/>
    <cellStyle name="Currency 2 2 3 2 4" xfId="938" xr:uid="{CB1E9A5B-47BC-4A32-956C-C67255D0083B}"/>
    <cellStyle name="Currency 2 2 3 2 4 2" xfId="2837" xr:uid="{920EEE74-964C-46AB-A7A8-3B047057E4B7}"/>
    <cellStyle name="Currency 2 2 3 2 4 2 2" xfId="6640" xr:uid="{C88676A0-346A-41C4-ADE7-96327228E5EC}"/>
    <cellStyle name="Currency 2 2 3 2 4 2 2 2" xfId="14451" xr:uid="{0E77AD70-7AC7-4F36-8E9B-E0C058175A40}"/>
    <cellStyle name="Currency 2 2 3 2 4 2 2 2 2" xfId="29862" xr:uid="{A0768353-D22E-4D0D-A584-0A93958B4723}"/>
    <cellStyle name="Currency 2 2 3 2 4 2 2 2 2 2" xfId="60686" xr:uid="{E19904D4-CAC5-4EAB-9DD2-9919BED635AD}"/>
    <cellStyle name="Currency 2 2 3 2 4 2 2 2 3" xfId="45276" xr:uid="{F29FD9BB-875F-47A7-8901-18F966F931B1}"/>
    <cellStyle name="Currency 2 2 3 2 4 2 2 3" xfId="22053" xr:uid="{CFF915A3-A18D-4DBC-B5A1-852CE9B4FA9D}"/>
    <cellStyle name="Currency 2 2 3 2 4 2 2 3 2" xfId="52877" xr:uid="{662165AA-4AAF-495B-A9A2-58B80BA5C712}"/>
    <cellStyle name="Currency 2 2 3 2 4 2 2 4" xfId="37467" xr:uid="{27F47AF8-E33F-4CD8-B9F3-181F60BD2DF9}"/>
    <cellStyle name="Currency 2 2 3 2 4 2 3" xfId="10648" xr:uid="{5306BBA8-8CCD-4D21-B71B-CB1B10EE0BD8}"/>
    <cellStyle name="Currency 2 2 3 2 4 2 3 2" xfId="26059" xr:uid="{06FA2320-40DB-4E60-A988-15AC8B454623}"/>
    <cellStyle name="Currency 2 2 3 2 4 2 3 2 2" xfId="56883" xr:uid="{B96A2B79-2504-4502-90AB-6965D6106849}"/>
    <cellStyle name="Currency 2 2 3 2 4 2 3 3" xfId="41473" xr:uid="{15F38F54-254D-4827-9962-2C3E98B3C245}"/>
    <cellStyle name="Currency 2 2 3 2 4 2 4" xfId="18250" xr:uid="{9E9581F1-6F7C-4FC1-AED6-A6CB673F8380}"/>
    <cellStyle name="Currency 2 2 3 2 4 2 4 2" xfId="49074" xr:uid="{05A80970-2276-4BDF-9B8F-364CFC270E81}"/>
    <cellStyle name="Currency 2 2 3 2 4 2 5" xfId="33664" xr:uid="{508D49E1-27F0-4F4D-856C-333C88BE8630}"/>
    <cellStyle name="Currency 2 2 3 2 4 3" xfId="4741" xr:uid="{FF5BFF7E-76E6-47A6-BD3F-D915613CED29}"/>
    <cellStyle name="Currency 2 2 3 2 4 3 2" xfId="12552" xr:uid="{E9381B19-0643-4F52-BE41-279D27EB1AED}"/>
    <cellStyle name="Currency 2 2 3 2 4 3 2 2" xfId="27963" xr:uid="{E1BA222E-250A-4B7D-B59B-9508DF2BAA94}"/>
    <cellStyle name="Currency 2 2 3 2 4 3 2 2 2" xfId="58787" xr:uid="{FE60639C-D105-4D52-B2DE-E89D2A2D1EE4}"/>
    <cellStyle name="Currency 2 2 3 2 4 3 2 3" xfId="43377" xr:uid="{5A366B39-FF2C-46FE-9AA5-D16222EF4FE6}"/>
    <cellStyle name="Currency 2 2 3 2 4 3 3" xfId="20154" xr:uid="{1FFB905E-CD92-4B6E-91EE-67E5601B3C0A}"/>
    <cellStyle name="Currency 2 2 3 2 4 3 3 2" xfId="50978" xr:uid="{AC0D3F00-4304-4071-9BCB-34F7A4B4CE1A}"/>
    <cellStyle name="Currency 2 2 3 2 4 3 4" xfId="35568" xr:uid="{E7259D9F-EE56-4C10-B1DE-7772851E6582}"/>
    <cellStyle name="Currency 2 2 3 2 4 4" xfId="8749" xr:uid="{0FD83A0E-301B-4EB3-9C92-2674B0B0C76A}"/>
    <cellStyle name="Currency 2 2 3 2 4 4 2" xfId="24160" xr:uid="{66C7722E-6CBD-4674-99C7-517501F27220}"/>
    <cellStyle name="Currency 2 2 3 2 4 4 2 2" xfId="54984" xr:uid="{AC57ACC6-E0F6-4B9B-8B8F-F89E4A69656E}"/>
    <cellStyle name="Currency 2 2 3 2 4 4 3" xfId="39574" xr:uid="{EECF1037-842A-49D1-A93C-72F82C32CED4}"/>
    <cellStyle name="Currency 2 2 3 2 4 5" xfId="16351" xr:uid="{DCCDD78B-DBEE-4CEE-97B1-EF55386B41B5}"/>
    <cellStyle name="Currency 2 2 3 2 4 5 2" xfId="47175" xr:uid="{7BE858EF-1CD4-4B0B-BC26-EDDF4272E4AE}"/>
    <cellStyle name="Currency 2 2 3 2 4 6" xfId="31765" xr:uid="{A7408346-F6ED-43DD-9ED4-8055EC33A886}"/>
    <cellStyle name="Currency 2 2 3 2 5" xfId="1571" xr:uid="{816BBA1E-2A23-40C6-807B-B19137CDE348}"/>
    <cellStyle name="Currency 2 2 3 2 5 2" xfId="3470" xr:uid="{27CC1C8F-31E5-4FB5-BD57-8B683BA968D6}"/>
    <cellStyle name="Currency 2 2 3 2 5 2 2" xfId="7273" xr:uid="{5EB98026-FDD6-4B90-BFD6-DF65DE01B40A}"/>
    <cellStyle name="Currency 2 2 3 2 5 2 2 2" xfId="15084" xr:uid="{7B562625-1439-4DFB-B60C-848DB812A274}"/>
    <cellStyle name="Currency 2 2 3 2 5 2 2 2 2" xfId="30495" xr:uid="{65DDD861-5EA7-42D6-9509-D3682CD6A71A}"/>
    <cellStyle name="Currency 2 2 3 2 5 2 2 2 2 2" xfId="61319" xr:uid="{AED5DBCF-E710-4EC0-8561-203FDBD7B715}"/>
    <cellStyle name="Currency 2 2 3 2 5 2 2 2 3" xfId="45909" xr:uid="{B43FA4C2-F340-43B9-B68B-1BAAE56FA377}"/>
    <cellStyle name="Currency 2 2 3 2 5 2 2 3" xfId="22686" xr:uid="{59D46F53-1FBF-496D-B7DA-DFDEFB83F2ED}"/>
    <cellStyle name="Currency 2 2 3 2 5 2 2 3 2" xfId="53510" xr:uid="{D3BA0001-E500-4ED2-B11B-40D5468123AF}"/>
    <cellStyle name="Currency 2 2 3 2 5 2 2 4" xfId="38100" xr:uid="{56A3A83F-DB2D-4026-B32A-DCD02400DD15}"/>
    <cellStyle name="Currency 2 2 3 2 5 2 3" xfId="11281" xr:uid="{1E0CA988-62DB-4232-9546-5A3361788284}"/>
    <cellStyle name="Currency 2 2 3 2 5 2 3 2" xfId="26692" xr:uid="{0ED53ECF-62EE-4BC3-80DA-00930DF38C6A}"/>
    <cellStyle name="Currency 2 2 3 2 5 2 3 2 2" xfId="57516" xr:uid="{541B63A3-EA0D-4B68-8460-5B4F7E38CF91}"/>
    <cellStyle name="Currency 2 2 3 2 5 2 3 3" xfId="42106" xr:uid="{7C453982-B5C3-407E-A519-8F192D052E9D}"/>
    <cellStyle name="Currency 2 2 3 2 5 2 4" xfId="18883" xr:uid="{FE243C43-3E88-4367-838D-007A610CD32B}"/>
    <cellStyle name="Currency 2 2 3 2 5 2 4 2" xfId="49707" xr:uid="{063155CD-2B0F-430F-A5E2-601FB96F110A}"/>
    <cellStyle name="Currency 2 2 3 2 5 2 5" xfId="34297" xr:uid="{492995C9-8F61-41F2-BDED-377E32C50A9D}"/>
    <cellStyle name="Currency 2 2 3 2 5 3" xfId="5374" xr:uid="{48E65B12-3401-4644-8282-ACB428CDCEEB}"/>
    <cellStyle name="Currency 2 2 3 2 5 3 2" xfId="13185" xr:uid="{9DCBFB33-215B-46D1-A770-A91E983C8E92}"/>
    <cellStyle name="Currency 2 2 3 2 5 3 2 2" xfId="28596" xr:uid="{A7199F3B-F3E9-4CD9-8D22-687B73EA2136}"/>
    <cellStyle name="Currency 2 2 3 2 5 3 2 2 2" xfId="59420" xr:uid="{658F42C3-218A-4290-BEC8-78E4CA10D125}"/>
    <cellStyle name="Currency 2 2 3 2 5 3 2 3" xfId="44010" xr:uid="{D393879B-9516-4ECB-BD0D-040E70902B07}"/>
    <cellStyle name="Currency 2 2 3 2 5 3 3" xfId="20787" xr:uid="{387A354C-CC27-4A3D-A3A8-DAD5E7DFF88B}"/>
    <cellStyle name="Currency 2 2 3 2 5 3 3 2" xfId="51611" xr:uid="{67962889-5D8F-4428-B65A-B96302BBAE45}"/>
    <cellStyle name="Currency 2 2 3 2 5 3 4" xfId="36201" xr:uid="{214C4E28-EF36-43EB-BCF0-1321E8C44606}"/>
    <cellStyle name="Currency 2 2 3 2 5 4" xfId="9382" xr:uid="{07D232C1-402F-4014-9FB7-22DEA6BDF7FB}"/>
    <cellStyle name="Currency 2 2 3 2 5 4 2" xfId="24793" xr:uid="{77DAD3B9-A68C-406D-8BB3-756504DC30C1}"/>
    <cellStyle name="Currency 2 2 3 2 5 4 2 2" xfId="55617" xr:uid="{4B0C4E8B-93DF-4482-96A0-189EB4C5334E}"/>
    <cellStyle name="Currency 2 2 3 2 5 4 3" xfId="40207" xr:uid="{A3B2F281-1969-4BBB-9AEC-EBD09ACA86CF}"/>
    <cellStyle name="Currency 2 2 3 2 5 5" xfId="16984" xr:uid="{FAEDA92F-91EB-4F6F-A260-6E98B6049BDB}"/>
    <cellStyle name="Currency 2 2 3 2 5 5 2" xfId="47808" xr:uid="{BA3A7E03-3FB6-4777-BFA3-A16277FB7190}"/>
    <cellStyle name="Currency 2 2 3 2 5 6" xfId="32398" xr:uid="{210EFCBC-0BA1-4ED1-A2F5-72B86B63A9D9}"/>
    <cellStyle name="Currency 2 2 3 2 6" xfId="2204" xr:uid="{E553024B-DEDA-4ECB-B420-D6409034DBFB}"/>
    <cellStyle name="Currency 2 2 3 2 6 2" xfId="6007" xr:uid="{7A32DAC4-707D-4440-A68F-254502D17A39}"/>
    <cellStyle name="Currency 2 2 3 2 6 2 2" xfId="13818" xr:uid="{5A1635C7-E30F-4A2B-9B4A-7872D32D49B3}"/>
    <cellStyle name="Currency 2 2 3 2 6 2 2 2" xfId="29229" xr:uid="{0D2C9B4F-9C6B-4311-9C59-72AFC2D25B01}"/>
    <cellStyle name="Currency 2 2 3 2 6 2 2 2 2" xfId="60053" xr:uid="{AB98D8C7-B685-4A82-8529-4C33C28572CF}"/>
    <cellStyle name="Currency 2 2 3 2 6 2 2 3" xfId="44643" xr:uid="{9531FCBA-E05D-40E9-8418-510F46F10A48}"/>
    <cellStyle name="Currency 2 2 3 2 6 2 3" xfId="21420" xr:uid="{B030A186-4E9E-4D77-88B8-4CFB8F185A5F}"/>
    <cellStyle name="Currency 2 2 3 2 6 2 3 2" xfId="52244" xr:uid="{BD52E9EC-71F2-4CD9-B2CB-7B96B409162C}"/>
    <cellStyle name="Currency 2 2 3 2 6 2 4" xfId="36834" xr:uid="{7D5E83C3-D5B3-48F2-BD17-D6FAC5691603}"/>
    <cellStyle name="Currency 2 2 3 2 6 3" xfId="10015" xr:uid="{67C0E0ED-4058-4E74-80EE-2EE05501E54C}"/>
    <cellStyle name="Currency 2 2 3 2 6 3 2" xfId="25426" xr:uid="{73647A01-7F00-428C-B5B0-CD5661DF7844}"/>
    <cellStyle name="Currency 2 2 3 2 6 3 2 2" xfId="56250" xr:uid="{F10B3C33-EDFB-464F-B8D1-C91C9DE7A61D}"/>
    <cellStyle name="Currency 2 2 3 2 6 3 3" xfId="40840" xr:uid="{FE6E8684-AE8A-4ED1-B5D1-1E35869D9966}"/>
    <cellStyle name="Currency 2 2 3 2 6 4" xfId="17617" xr:uid="{204A2B4A-8CAD-408C-8460-7494CA658AF0}"/>
    <cellStyle name="Currency 2 2 3 2 6 4 2" xfId="48441" xr:uid="{E768B0BE-8D6F-4270-9226-09F8C3473C3E}"/>
    <cellStyle name="Currency 2 2 3 2 6 5" xfId="33031" xr:uid="{E3764E77-1873-48CE-87FB-A2774F0B4A37}"/>
    <cellStyle name="Currency 2 2 3 2 7" xfId="4108" xr:uid="{59E4C810-8459-4E3C-BFB6-06253217BF83}"/>
    <cellStyle name="Currency 2 2 3 2 7 2" xfId="11919" xr:uid="{1330ED6A-7188-4701-84D6-3AD2C00B6A70}"/>
    <cellStyle name="Currency 2 2 3 2 7 2 2" xfId="27330" xr:uid="{9C8E7348-DD8B-4014-8AE4-372CA34F2481}"/>
    <cellStyle name="Currency 2 2 3 2 7 2 2 2" xfId="58154" xr:uid="{1CAC16B2-DAFB-4660-A6E3-C12731E57D5D}"/>
    <cellStyle name="Currency 2 2 3 2 7 2 3" xfId="42744" xr:uid="{7B24460E-8473-434D-A23F-383A993754EA}"/>
    <cellStyle name="Currency 2 2 3 2 7 3" xfId="19521" xr:uid="{FFE0A5FB-B43F-4822-8084-80C4DAC18F3B}"/>
    <cellStyle name="Currency 2 2 3 2 7 3 2" xfId="50345" xr:uid="{8C54D491-AE81-4B93-98D9-2C94C0463A0F}"/>
    <cellStyle name="Currency 2 2 3 2 7 4" xfId="34935" xr:uid="{FCCF08BD-9C9A-4844-812B-2257E7FC582E}"/>
    <cellStyle name="Currency 2 2 3 2 8" xfId="8116" xr:uid="{54D62D6C-7604-47F1-A5E6-8AB8589A3C05}"/>
    <cellStyle name="Currency 2 2 3 2 8 2" xfId="23527" xr:uid="{66C711CC-F14A-4F8F-B6D1-3D7AC7A75D5A}"/>
    <cellStyle name="Currency 2 2 3 2 8 2 2" xfId="54351" xr:uid="{AD2B52F7-67C0-497F-99CE-0E18B425BACA}"/>
    <cellStyle name="Currency 2 2 3 2 8 3" xfId="38941" xr:uid="{60CE469F-44D3-47D6-A6CA-2D6351E290AF}"/>
    <cellStyle name="Currency 2 2 3 2 9" xfId="7907" xr:uid="{8A7E8C09-6A76-4E7D-850B-A8578A6B37C5}"/>
    <cellStyle name="Currency 2 2 3 2 9 2" xfId="23318" xr:uid="{17EE4FAC-AF61-41DA-B7EC-96AC0368039B}"/>
    <cellStyle name="Currency 2 2 3 2 9 2 2" xfId="54142" xr:uid="{683E4AE3-23F4-497D-893E-6AA38C77CC77}"/>
    <cellStyle name="Currency 2 2 3 2 9 3" xfId="38732" xr:uid="{0E1CBD6F-49E6-489B-84CE-0D149799C2DA}"/>
    <cellStyle name="Currency 2 2 3 3" xfId="645" xr:uid="{E4E13020-E29B-4BF6-B9BA-A987FFB3594E}"/>
    <cellStyle name="Currency 2 2 3 3 2" xfId="1278" xr:uid="{C403ADDF-EEBC-4E37-B2F9-A500A7D9A9E4}"/>
    <cellStyle name="Currency 2 2 3 3 2 2" xfId="3177" xr:uid="{8CDE74BC-2976-4EC3-AFD4-FD6A00EB2964}"/>
    <cellStyle name="Currency 2 2 3 3 2 2 2" xfId="6980" xr:uid="{24F27AA0-EEDD-4716-BC71-B897388AA660}"/>
    <cellStyle name="Currency 2 2 3 3 2 2 2 2" xfId="14791" xr:uid="{4B06EC4E-0A65-4418-BA1C-1263BAF89469}"/>
    <cellStyle name="Currency 2 2 3 3 2 2 2 2 2" xfId="30202" xr:uid="{A0AED5AB-5040-4CA2-8239-98659839DC5E}"/>
    <cellStyle name="Currency 2 2 3 3 2 2 2 2 2 2" xfId="61026" xr:uid="{6919BE29-50BE-4D3D-A17B-90336C832ECD}"/>
    <cellStyle name="Currency 2 2 3 3 2 2 2 2 3" xfId="45616" xr:uid="{1830717E-B150-4462-B0B1-C4DB946F3473}"/>
    <cellStyle name="Currency 2 2 3 3 2 2 2 3" xfId="22393" xr:uid="{EDBB589D-84E5-4DE8-A45A-5674861421AC}"/>
    <cellStyle name="Currency 2 2 3 3 2 2 2 3 2" xfId="53217" xr:uid="{45C14DE5-4896-4CDA-96F7-6358114E19D8}"/>
    <cellStyle name="Currency 2 2 3 3 2 2 2 4" xfId="37807" xr:uid="{7E104610-C796-4BFD-B82F-3124C74D3ABA}"/>
    <cellStyle name="Currency 2 2 3 3 2 2 3" xfId="10988" xr:uid="{38AEBDBA-A4EC-4EFE-8579-6289D881312B}"/>
    <cellStyle name="Currency 2 2 3 3 2 2 3 2" xfId="26399" xr:uid="{DBD7AE7F-2697-4C27-BE9F-61EEAF207DE3}"/>
    <cellStyle name="Currency 2 2 3 3 2 2 3 2 2" xfId="57223" xr:uid="{0CE68E71-ED12-4F15-99B5-010222E17FC8}"/>
    <cellStyle name="Currency 2 2 3 3 2 2 3 3" xfId="41813" xr:uid="{D01BD78E-0DA5-442F-9421-C805BC27AFE9}"/>
    <cellStyle name="Currency 2 2 3 3 2 2 4" xfId="18590" xr:uid="{2C2587DF-3561-46AE-82E0-CB4A353FC147}"/>
    <cellStyle name="Currency 2 2 3 3 2 2 4 2" xfId="49414" xr:uid="{54D24492-CDBD-4555-9F1F-A1ABF0395D52}"/>
    <cellStyle name="Currency 2 2 3 3 2 2 5" xfId="34004" xr:uid="{4EE892E3-B6E8-4CF7-AA44-639107BE85F6}"/>
    <cellStyle name="Currency 2 2 3 3 2 3" xfId="5081" xr:uid="{51723BE5-FD8E-4E53-87D2-51842FC5533E}"/>
    <cellStyle name="Currency 2 2 3 3 2 3 2" xfId="12892" xr:uid="{6F052ABC-76BD-42FD-B521-EA40A6AAF0EF}"/>
    <cellStyle name="Currency 2 2 3 3 2 3 2 2" xfId="28303" xr:uid="{60AE6B43-FE28-49EE-A905-45C016142B7A}"/>
    <cellStyle name="Currency 2 2 3 3 2 3 2 2 2" xfId="59127" xr:uid="{08192D76-2E79-4B46-A6FF-FCACBB585FED}"/>
    <cellStyle name="Currency 2 2 3 3 2 3 2 3" xfId="43717" xr:uid="{70EEA0DF-7DE0-4868-A03C-A1DDDD52A155}"/>
    <cellStyle name="Currency 2 2 3 3 2 3 3" xfId="20494" xr:uid="{D74E18C0-8890-4460-8913-AD38C4981BA3}"/>
    <cellStyle name="Currency 2 2 3 3 2 3 3 2" xfId="51318" xr:uid="{FE801BD7-3DCD-4D5A-A606-6D8DDFD7350E}"/>
    <cellStyle name="Currency 2 2 3 3 2 3 4" xfId="35908" xr:uid="{83AA6F65-4C12-4E01-8387-78F45BAF0FFD}"/>
    <cellStyle name="Currency 2 2 3 3 2 4" xfId="9089" xr:uid="{BCB9F089-B574-49A8-B5B6-DE5C26BF97F4}"/>
    <cellStyle name="Currency 2 2 3 3 2 4 2" xfId="24500" xr:uid="{7632DDE5-71A9-4DBD-BAD0-7D34484149D1}"/>
    <cellStyle name="Currency 2 2 3 3 2 4 2 2" xfId="55324" xr:uid="{404EACB9-9023-431B-BA8F-22FBA04E5323}"/>
    <cellStyle name="Currency 2 2 3 3 2 4 3" xfId="39914" xr:uid="{74A00FDF-4172-4F7E-95A0-7BF97712BF0F}"/>
    <cellStyle name="Currency 2 2 3 3 2 5" xfId="16691" xr:uid="{6A28DE0A-41E9-4D93-8678-176D2A1BAF4A}"/>
    <cellStyle name="Currency 2 2 3 3 2 5 2" xfId="47515" xr:uid="{D2352829-FB6E-4C88-A60A-8C1AA3DD1D52}"/>
    <cellStyle name="Currency 2 2 3 3 2 6" xfId="32105" xr:uid="{2BA14450-B924-45CB-8CA1-4CD847414CC1}"/>
    <cellStyle name="Currency 2 2 3 3 3" xfId="1911" xr:uid="{798941E3-EBCE-486F-BF8B-C534CFA269A4}"/>
    <cellStyle name="Currency 2 2 3 3 3 2" xfId="3810" xr:uid="{B235B39C-4100-4363-AE58-94A9982FFF34}"/>
    <cellStyle name="Currency 2 2 3 3 3 2 2" xfId="7613" xr:uid="{8DCF875F-8AAD-451D-B0D1-A76A10FC094F}"/>
    <cellStyle name="Currency 2 2 3 3 3 2 2 2" xfId="15424" xr:uid="{DA7F4C53-07F8-4033-B0B3-6A1425D6E37E}"/>
    <cellStyle name="Currency 2 2 3 3 3 2 2 2 2" xfId="30835" xr:uid="{6679CADB-51EF-4140-893E-130D051D625A}"/>
    <cellStyle name="Currency 2 2 3 3 3 2 2 2 2 2" xfId="61659" xr:uid="{36032AF9-E79C-474D-B877-05DF43933D3B}"/>
    <cellStyle name="Currency 2 2 3 3 3 2 2 2 3" xfId="46249" xr:uid="{91E9370A-CD69-4079-BF9D-41D8670230AE}"/>
    <cellStyle name="Currency 2 2 3 3 3 2 2 3" xfId="23026" xr:uid="{FE94BF93-27E3-407C-B9B1-72153C880D3A}"/>
    <cellStyle name="Currency 2 2 3 3 3 2 2 3 2" xfId="53850" xr:uid="{1E1716AE-D8EA-4698-8E3C-A652C228623C}"/>
    <cellStyle name="Currency 2 2 3 3 3 2 2 4" xfId="38440" xr:uid="{6629B342-8995-490F-969A-1BB8574AFAAF}"/>
    <cellStyle name="Currency 2 2 3 3 3 2 3" xfId="11621" xr:uid="{3AB96052-12FF-4671-8A49-B2536C0E0EFE}"/>
    <cellStyle name="Currency 2 2 3 3 3 2 3 2" xfId="27032" xr:uid="{4DF3CD84-83DD-4220-9B07-0F912DA7859F}"/>
    <cellStyle name="Currency 2 2 3 3 3 2 3 2 2" xfId="57856" xr:uid="{0F6C85FE-B4B0-4F36-A867-B5E1C333BB26}"/>
    <cellStyle name="Currency 2 2 3 3 3 2 3 3" xfId="42446" xr:uid="{E8CADDA4-7246-4D3F-A416-644A2B979BE0}"/>
    <cellStyle name="Currency 2 2 3 3 3 2 4" xfId="19223" xr:uid="{4C2FA164-3B76-4D9C-968A-886B5DA7804D}"/>
    <cellStyle name="Currency 2 2 3 3 3 2 4 2" xfId="50047" xr:uid="{A04921E5-0BE9-4E97-A312-CD3A606D6AC7}"/>
    <cellStyle name="Currency 2 2 3 3 3 2 5" xfId="34637" xr:uid="{088A6BDC-1887-4610-A20B-6C7B2B2809C0}"/>
    <cellStyle name="Currency 2 2 3 3 3 3" xfId="5714" xr:uid="{AA2C2AD8-CC26-4E2B-B94D-5BF7C51A2028}"/>
    <cellStyle name="Currency 2 2 3 3 3 3 2" xfId="13525" xr:uid="{CE1C718F-3048-4419-B76D-B09BF26B222D}"/>
    <cellStyle name="Currency 2 2 3 3 3 3 2 2" xfId="28936" xr:uid="{8DD1A483-F0CE-4612-AB3E-0E532F408857}"/>
    <cellStyle name="Currency 2 2 3 3 3 3 2 2 2" xfId="59760" xr:uid="{91A1BD2D-6E6E-4CCB-83FE-EFBDB6B4B717}"/>
    <cellStyle name="Currency 2 2 3 3 3 3 2 3" xfId="44350" xr:uid="{A283CD67-E655-4005-97C4-1F721DC1AD43}"/>
    <cellStyle name="Currency 2 2 3 3 3 3 3" xfId="21127" xr:uid="{EAE31A3E-36D7-4D64-AD1B-8D05710CF8C4}"/>
    <cellStyle name="Currency 2 2 3 3 3 3 3 2" xfId="51951" xr:uid="{6CB9C42B-DF11-423E-81C8-B07AB30E4801}"/>
    <cellStyle name="Currency 2 2 3 3 3 3 4" xfId="36541" xr:uid="{D57FFDBB-F600-4AC6-A60A-452CE3058168}"/>
    <cellStyle name="Currency 2 2 3 3 3 4" xfId="9722" xr:uid="{41D15B51-15C5-4532-9C1F-05125A56542C}"/>
    <cellStyle name="Currency 2 2 3 3 3 4 2" xfId="25133" xr:uid="{B1760955-58A9-4D7D-BD15-6CB74AF7F832}"/>
    <cellStyle name="Currency 2 2 3 3 3 4 2 2" xfId="55957" xr:uid="{99AE2396-5315-4256-A0F1-900FA1E4E961}"/>
    <cellStyle name="Currency 2 2 3 3 3 4 3" xfId="40547" xr:uid="{74A08F0C-5003-4283-9E6E-9FBE2848BE01}"/>
    <cellStyle name="Currency 2 2 3 3 3 5" xfId="17324" xr:uid="{4900F137-7EB9-4296-94D5-CE04A995FC38}"/>
    <cellStyle name="Currency 2 2 3 3 3 5 2" xfId="48148" xr:uid="{245E4837-BE55-412D-884B-6E1B0853B7E6}"/>
    <cellStyle name="Currency 2 2 3 3 3 6" xfId="32738" xr:uid="{C72011AC-3D85-4FBA-8D66-BA3F15AA5154}"/>
    <cellStyle name="Currency 2 2 3 3 4" xfId="2544" xr:uid="{89B01FC9-CE42-449C-9556-42F61EDE51DF}"/>
    <cellStyle name="Currency 2 2 3 3 4 2" xfId="6347" xr:uid="{9200A043-508B-4FA8-B9F2-70CEACEFFCA5}"/>
    <cellStyle name="Currency 2 2 3 3 4 2 2" xfId="14158" xr:uid="{10764A9F-FD47-4F9F-8A0D-B0EDE8AD8670}"/>
    <cellStyle name="Currency 2 2 3 3 4 2 2 2" xfId="29569" xr:uid="{78469EF1-57AA-4093-AD19-1A2593800E6C}"/>
    <cellStyle name="Currency 2 2 3 3 4 2 2 2 2" xfId="60393" xr:uid="{A2679460-4A6E-407E-B744-620A344E7806}"/>
    <cellStyle name="Currency 2 2 3 3 4 2 2 3" xfId="44983" xr:uid="{DFFB08E9-70D2-4A1B-B36A-BE481C52BED4}"/>
    <cellStyle name="Currency 2 2 3 3 4 2 3" xfId="21760" xr:uid="{222223E4-7EDB-4FC0-9D81-1E26B1C32D51}"/>
    <cellStyle name="Currency 2 2 3 3 4 2 3 2" xfId="52584" xr:uid="{B92E4D04-C194-4E1F-91A4-A905AAC68874}"/>
    <cellStyle name="Currency 2 2 3 3 4 2 4" xfId="37174" xr:uid="{AA8A0683-B589-477B-8213-4B86C60DCEFD}"/>
    <cellStyle name="Currency 2 2 3 3 4 3" xfId="10355" xr:uid="{5D12F92C-2F93-40F9-9B6F-5595E3EBE6C4}"/>
    <cellStyle name="Currency 2 2 3 3 4 3 2" xfId="25766" xr:uid="{4D7BCEDF-51EE-4B02-939D-A4CD5F7A3A6A}"/>
    <cellStyle name="Currency 2 2 3 3 4 3 2 2" xfId="56590" xr:uid="{763D6D8E-D3EB-4DDB-98C5-DD68476BD2B4}"/>
    <cellStyle name="Currency 2 2 3 3 4 3 3" xfId="41180" xr:uid="{E5D358EB-85F1-44A0-B616-0C04564BFD09}"/>
    <cellStyle name="Currency 2 2 3 3 4 4" xfId="17957" xr:uid="{14E472A9-AEAE-4CC8-AB1B-F2BE6247B4EA}"/>
    <cellStyle name="Currency 2 2 3 3 4 4 2" xfId="48781" xr:uid="{554E9E0C-961A-4954-B1E2-ED38C0906040}"/>
    <cellStyle name="Currency 2 2 3 3 4 5" xfId="33371" xr:uid="{94ED0A4C-5A68-48B3-9E77-3FFDB3D0B419}"/>
    <cellStyle name="Currency 2 2 3 3 5" xfId="4448" xr:uid="{C045473A-01A5-4BD4-BED1-05BC0A339B14}"/>
    <cellStyle name="Currency 2 2 3 3 5 2" xfId="12259" xr:uid="{15757E09-FAF3-44D4-964F-F0112F16F7D7}"/>
    <cellStyle name="Currency 2 2 3 3 5 2 2" xfId="27670" xr:uid="{61416874-73C5-4464-A995-742A6AA71346}"/>
    <cellStyle name="Currency 2 2 3 3 5 2 2 2" xfId="58494" xr:uid="{D63BB942-0A25-4090-BB33-34956A2BF904}"/>
    <cellStyle name="Currency 2 2 3 3 5 2 3" xfId="43084" xr:uid="{1C8CE7AA-DAAB-4D60-A659-FED2CE01C9F3}"/>
    <cellStyle name="Currency 2 2 3 3 5 3" xfId="19861" xr:uid="{427519AC-127B-4A5C-B845-1BECB42258FA}"/>
    <cellStyle name="Currency 2 2 3 3 5 3 2" xfId="50685" xr:uid="{24071B01-4244-43CA-AC90-49CB73D1A3EE}"/>
    <cellStyle name="Currency 2 2 3 3 5 4" xfId="35275" xr:uid="{3702AC4D-0F77-444E-A5E4-49F236F3E9D4}"/>
    <cellStyle name="Currency 2 2 3 3 6" xfId="8456" xr:uid="{10E709D8-D13B-4422-BB3B-AB630AB2E078}"/>
    <cellStyle name="Currency 2 2 3 3 6 2" xfId="23867" xr:uid="{E4AB29A9-036D-4EA9-B484-3A2732879164}"/>
    <cellStyle name="Currency 2 2 3 3 6 2 2" xfId="54691" xr:uid="{03A6166D-75FC-40CD-949C-4B5948454396}"/>
    <cellStyle name="Currency 2 2 3 3 6 3" xfId="39281" xr:uid="{DFB0C589-6CB4-4DF1-B243-6ECE100E4776}"/>
    <cellStyle name="Currency 2 2 3 3 7" xfId="16058" xr:uid="{8B53644A-1689-4E09-8B81-EBC2A52DE384}"/>
    <cellStyle name="Currency 2 2 3 3 7 2" xfId="46882" xr:uid="{6EBA7585-C474-4B97-968A-EF1C887D184B}"/>
    <cellStyle name="Currency 2 2 3 3 8" xfId="31472" xr:uid="{E3E9831B-6D91-45D9-BEFF-E973B6D5AA9C}"/>
    <cellStyle name="Currency 2 2 3 4" xfId="436" xr:uid="{28BA2AF8-0A22-4AA3-80E7-FD0E8451394E}"/>
    <cellStyle name="Currency 2 2 3 4 2" xfId="1069" xr:uid="{424AF008-EDC9-4933-9116-2E2161CB6EE9}"/>
    <cellStyle name="Currency 2 2 3 4 2 2" xfId="2968" xr:uid="{30B48498-6D62-4FF0-8E8E-90092B9463E3}"/>
    <cellStyle name="Currency 2 2 3 4 2 2 2" xfId="6771" xr:uid="{75097F2F-14C9-4471-9974-5AD5D176FC35}"/>
    <cellStyle name="Currency 2 2 3 4 2 2 2 2" xfId="14582" xr:uid="{176D4CDA-4D7E-441A-9F79-E070736B57D4}"/>
    <cellStyle name="Currency 2 2 3 4 2 2 2 2 2" xfId="29993" xr:uid="{BAE6CD09-FDEF-4F2B-882D-2C5387758712}"/>
    <cellStyle name="Currency 2 2 3 4 2 2 2 2 2 2" xfId="60817" xr:uid="{D3F66319-0D09-41AB-A275-754B0271E120}"/>
    <cellStyle name="Currency 2 2 3 4 2 2 2 2 3" xfId="45407" xr:uid="{026E9F07-EC31-4749-B43D-7CFDFADFB5CD}"/>
    <cellStyle name="Currency 2 2 3 4 2 2 2 3" xfId="22184" xr:uid="{22931708-7B4C-4AFB-BBCC-A9D7ED7A36AF}"/>
    <cellStyle name="Currency 2 2 3 4 2 2 2 3 2" xfId="53008" xr:uid="{412667D9-333D-436A-A0FB-FD9E5D9AB287}"/>
    <cellStyle name="Currency 2 2 3 4 2 2 2 4" xfId="37598" xr:uid="{255F5B93-A64D-4236-8283-046B2232893B}"/>
    <cellStyle name="Currency 2 2 3 4 2 2 3" xfId="10779" xr:uid="{BB89F61B-DEB2-47B8-AF64-9D6320A2A237}"/>
    <cellStyle name="Currency 2 2 3 4 2 2 3 2" xfId="26190" xr:uid="{0E3B99D6-21C8-4F20-AA50-A9CAA5ADD7F1}"/>
    <cellStyle name="Currency 2 2 3 4 2 2 3 2 2" xfId="57014" xr:uid="{E9FFC03F-075F-4C4B-B51C-3FACAEB958B2}"/>
    <cellStyle name="Currency 2 2 3 4 2 2 3 3" xfId="41604" xr:uid="{7202E13F-CC1E-4AD5-B189-1A8C702E1393}"/>
    <cellStyle name="Currency 2 2 3 4 2 2 4" xfId="18381" xr:uid="{6AF1EA03-5A8F-4A29-9F02-4E745DCCD317}"/>
    <cellStyle name="Currency 2 2 3 4 2 2 4 2" xfId="49205" xr:uid="{CE5EB918-2D12-4B5B-ABFE-6C006F30A40F}"/>
    <cellStyle name="Currency 2 2 3 4 2 2 5" xfId="33795" xr:uid="{47E557EC-7F02-45C1-9D47-7959DEDE7B2D}"/>
    <cellStyle name="Currency 2 2 3 4 2 3" xfId="4872" xr:uid="{07A4EB72-B336-474A-9EC6-FCC4C1FE0FCD}"/>
    <cellStyle name="Currency 2 2 3 4 2 3 2" xfId="12683" xr:uid="{61306F02-3C4B-45ED-95BA-93A20209A633}"/>
    <cellStyle name="Currency 2 2 3 4 2 3 2 2" xfId="28094" xr:uid="{AB184B19-4A85-4867-9171-D9A5B38C0C40}"/>
    <cellStyle name="Currency 2 2 3 4 2 3 2 2 2" xfId="58918" xr:uid="{FB6FDB22-F555-4FD3-97A5-459245C30CF5}"/>
    <cellStyle name="Currency 2 2 3 4 2 3 2 3" xfId="43508" xr:uid="{4429CE20-18FE-4D7C-A800-C9A5CEFCE099}"/>
    <cellStyle name="Currency 2 2 3 4 2 3 3" xfId="20285" xr:uid="{BCC0E86F-6B43-46D9-90BD-F32DCAEF21F2}"/>
    <cellStyle name="Currency 2 2 3 4 2 3 3 2" xfId="51109" xr:uid="{7D98A688-20CB-462D-B236-67733D881C3B}"/>
    <cellStyle name="Currency 2 2 3 4 2 3 4" xfId="35699" xr:uid="{21EA8C0D-F883-4A76-967D-6CD4225179D5}"/>
    <cellStyle name="Currency 2 2 3 4 2 4" xfId="8880" xr:uid="{8133E664-B913-425C-8270-ECAEE6F4536F}"/>
    <cellStyle name="Currency 2 2 3 4 2 4 2" xfId="24291" xr:uid="{5AA7EC42-60B2-4C79-89D0-381117717EFF}"/>
    <cellStyle name="Currency 2 2 3 4 2 4 2 2" xfId="55115" xr:uid="{B542F336-99C0-44FD-B068-1FEE206C1BC5}"/>
    <cellStyle name="Currency 2 2 3 4 2 4 3" xfId="39705" xr:uid="{B4AE6515-8407-460D-8331-4B789C1E3EFA}"/>
    <cellStyle name="Currency 2 2 3 4 2 5" xfId="16482" xr:uid="{42029C06-366C-4B96-8A8D-DF46ED88FBE3}"/>
    <cellStyle name="Currency 2 2 3 4 2 5 2" xfId="47306" xr:uid="{9B50E964-71A0-4C16-AC32-21D93CBE6E48}"/>
    <cellStyle name="Currency 2 2 3 4 2 6" xfId="31896" xr:uid="{6A4A1FAF-090F-412E-9693-B76826203672}"/>
    <cellStyle name="Currency 2 2 3 4 3" xfId="1702" xr:uid="{844D234D-FD47-463B-A41D-F1DFC1116984}"/>
    <cellStyle name="Currency 2 2 3 4 3 2" xfId="3601" xr:uid="{13AC8DEA-38B8-44DF-AA16-C04EC6C38030}"/>
    <cellStyle name="Currency 2 2 3 4 3 2 2" xfId="7404" xr:uid="{9C46BC98-4655-431B-8380-D1F3794FCB21}"/>
    <cellStyle name="Currency 2 2 3 4 3 2 2 2" xfId="15215" xr:uid="{12ECBCE0-8309-4487-94F1-5E0E6FD2EE85}"/>
    <cellStyle name="Currency 2 2 3 4 3 2 2 2 2" xfId="30626" xr:uid="{2343CD13-0027-4718-98ED-B4F13117237E}"/>
    <cellStyle name="Currency 2 2 3 4 3 2 2 2 2 2" xfId="61450" xr:uid="{DB4547D1-EA17-4180-BF7C-40AAD891D452}"/>
    <cellStyle name="Currency 2 2 3 4 3 2 2 2 3" xfId="46040" xr:uid="{0260026C-02F2-4558-9FF5-E525FD6DC914}"/>
    <cellStyle name="Currency 2 2 3 4 3 2 2 3" xfId="22817" xr:uid="{0826AFD9-7930-4FDC-B313-3E9CF8A54C47}"/>
    <cellStyle name="Currency 2 2 3 4 3 2 2 3 2" xfId="53641" xr:uid="{65AAC4C3-4A1D-45CC-8C84-4EDE3F2CB4FC}"/>
    <cellStyle name="Currency 2 2 3 4 3 2 2 4" xfId="38231" xr:uid="{19217F45-CE9B-46C2-99E3-5FD9A3851A01}"/>
    <cellStyle name="Currency 2 2 3 4 3 2 3" xfId="11412" xr:uid="{D1FB4E67-A176-46B6-BF4D-DB9F2CBAB4A0}"/>
    <cellStyle name="Currency 2 2 3 4 3 2 3 2" xfId="26823" xr:uid="{4D3F5837-AD7D-4376-86E4-815F943CA6AD}"/>
    <cellStyle name="Currency 2 2 3 4 3 2 3 2 2" xfId="57647" xr:uid="{EB2ED444-7EB2-4BB5-857E-761F554FD200}"/>
    <cellStyle name="Currency 2 2 3 4 3 2 3 3" xfId="42237" xr:uid="{3056478B-0560-4EB0-ADB5-3D9C655A9578}"/>
    <cellStyle name="Currency 2 2 3 4 3 2 4" xfId="19014" xr:uid="{781887D8-4BFF-4710-8418-3B35D6466435}"/>
    <cellStyle name="Currency 2 2 3 4 3 2 4 2" xfId="49838" xr:uid="{E2C8817B-55E0-4800-85C4-999976756B47}"/>
    <cellStyle name="Currency 2 2 3 4 3 2 5" xfId="34428" xr:uid="{3E2BD87F-1A44-49C7-986C-D5C57717B04D}"/>
    <cellStyle name="Currency 2 2 3 4 3 3" xfId="5505" xr:uid="{B918FFA6-2441-4628-BA4F-BE52673A1EFC}"/>
    <cellStyle name="Currency 2 2 3 4 3 3 2" xfId="13316" xr:uid="{2A823C03-E201-4651-9518-B1071AF516E8}"/>
    <cellStyle name="Currency 2 2 3 4 3 3 2 2" xfId="28727" xr:uid="{B3B36BA1-A0C8-408B-A529-B6159A4AA3D1}"/>
    <cellStyle name="Currency 2 2 3 4 3 3 2 2 2" xfId="59551" xr:uid="{6BE2F8AE-378A-4E57-9E31-EB14050FDA7D}"/>
    <cellStyle name="Currency 2 2 3 4 3 3 2 3" xfId="44141" xr:uid="{46930A25-C596-4B65-84F2-5CCF328AF8C2}"/>
    <cellStyle name="Currency 2 2 3 4 3 3 3" xfId="20918" xr:uid="{5A648F38-A8DA-49ED-86D9-8E560F4D2804}"/>
    <cellStyle name="Currency 2 2 3 4 3 3 3 2" xfId="51742" xr:uid="{40F4459E-77A9-47BA-848B-B01145469506}"/>
    <cellStyle name="Currency 2 2 3 4 3 3 4" xfId="36332" xr:uid="{435435E5-FA8D-4B98-975E-010223F66C13}"/>
    <cellStyle name="Currency 2 2 3 4 3 4" xfId="9513" xr:uid="{47A3FAFA-B318-4AD5-AE08-764B7B5C280F}"/>
    <cellStyle name="Currency 2 2 3 4 3 4 2" xfId="24924" xr:uid="{C8AB7830-D4BD-4CD1-ABCF-ADF3DFA6837C}"/>
    <cellStyle name="Currency 2 2 3 4 3 4 2 2" xfId="55748" xr:uid="{6C0D8817-C321-4725-8FAA-10532C420247}"/>
    <cellStyle name="Currency 2 2 3 4 3 4 3" xfId="40338" xr:uid="{286DDB8E-047E-4F2D-96D0-9F2A8776CF20}"/>
    <cellStyle name="Currency 2 2 3 4 3 5" xfId="17115" xr:uid="{3DC5064C-5EC1-42F1-A02A-DDAF50DC0FBD}"/>
    <cellStyle name="Currency 2 2 3 4 3 5 2" xfId="47939" xr:uid="{E5BED71F-EAD6-45F3-A47D-6A5C3C6FDA72}"/>
    <cellStyle name="Currency 2 2 3 4 3 6" xfId="32529" xr:uid="{8F5E0D9F-0274-4F2F-A3F9-5057A79FF94E}"/>
    <cellStyle name="Currency 2 2 3 4 4" xfId="2335" xr:uid="{17E2A6FA-D9F3-4CBF-8523-4B6F182DA855}"/>
    <cellStyle name="Currency 2 2 3 4 4 2" xfId="6138" xr:uid="{4A227880-2511-48AF-B1B2-8BCC56D0CB7B}"/>
    <cellStyle name="Currency 2 2 3 4 4 2 2" xfId="13949" xr:uid="{01206946-1BD1-496B-9049-D9D87599DF7E}"/>
    <cellStyle name="Currency 2 2 3 4 4 2 2 2" xfId="29360" xr:uid="{73B88ABB-C33C-46F5-B377-7D5D166CBCC0}"/>
    <cellStyle name="Currency 2 2 3 4 4 2 2 2 2" xfId="60184" xr:uid="{04AD62C5-17D8-4E79-934B-717CD1D4EB61}"/>
    <cellStyle name="Currency 2 2 3 4 4 2 2 3" xfId="44774" xr:uid="{78CADB15-FAFA-4EA9-B7C4-D3C4DBC42300}"/>
    <cellStyle name="Currency 2 2 3 4 4 2 3" xfId="21551" xr:uid="{7927F2E4-5259-412E-BFA5-E644E2E37C97}"/>
    <cellStyle name="Currency 2 2 3 4 4 2 3 2" xfId="52375" xr:uid="{A63822AA-61E7-49DD-B561-1BEE1FA177E4}"/>
    <cellStyle name="Currency 2 2 3 4 4 2 4" xfId="36965" xr:uid="{25D93ED2-91D0-4CBF-A18D-A2D04C0F25E7}"/>
    <cellStyle name="Currency 2 2 3 4 4 3" xfId="10146" xr:uid="{F80F908F-A436-4DAF-A2AE-014434191BF3}"/>
    <cellStyle name="Currency 2 2 3 4 4 3 2" xfId="25557" xr:uid="{910CF7EB-FF97-45FC-9B9D-13BAEDD6320D}"/>
    <cellStyle name="Currency 2 2 3 4 4 3 2 2" xfId="56381" xr:uid="{237F2021-645E-4EC0-AB9D-6A35B6BEEF33}"/>
    <cellStyle name="Currency 2 2 3 4 4 3 3" xfId="40971" xr:uid="{77ED618C-BBDE-4CC4-A7A6-C403006F4B0E}"/>
    <cellStyle name="Currency 2 2 3 4 4 4" xfId="17748" xr:uid="{CD83CE58-4917-4D24-B9F4-C9728E4BFF4D}"/>
    <cellStyle name="Currency 2 2 3 4 4 4 2" xfId="48572" xr:uid="{8E0DD1AB-2D7E-443A-B58B-D84120106170}"/>
    <cellStyle name="Currency 2 2 3 4 4 5" xfId="33162" xr:uid="{6891DD06-D114-4512-A9BE-2795CC3C19CB}"/>
    <cellStyle name="Currency 2 2 3 4 5" xfId="4239" xr:uid="{24AB5573-CF24-4969-8E47-F21019B3EA1A}"/>
    <cellStyle name="Currency 2 2 3 4 5 2" xfId="12050" xr:uid="{60B18686-9559-4B66-827C-9B794EDD327B}"/>
    <cellStyle name="Currency 2 2 3 4 5 2 2" xfId="27461" xr:uid="{D003C482-9F57-4446-BBC2-1AFA8A5CD9E8}"/>
    <cellStyle name="Currency 2 2 3 4 5 2 2 2" xfId="58285" xr:uid="{6F494597-76E7-4043-8518-CD689D6C9492}"/>
    <cellStyle name="Currency 2 2 3 4 5 2 3" xfId="42875" xr:uid="{B1BDEE67-6102-40B7-9B53-1C73740796EA}"/>
    <cellStyle name="Currency 2 2 3 4 5 3" xfId="19652" xr:uid="{1BA742B4-28F5-4CD8-A15C-11D2C646BB00}"/>
    <cellStyle name="Currency 2 2 3 4 5 3 2" xfId="50476" xr:uid="{482B14E9-F60A-405E-AD59-D7861575631C}"/>
    <cellStyle name="Currency 2 2 3 4 5 4" xfId="35066" xr:uid="{9C5F7D8C-D64E-40B0-AC10-FB3261811BB5}"/>
    <cellStyle name="Currency 2 2 3 4 6" xfId="8247" xr:uid="{85623CF9-8821-41A4-A149-35B41397C847}"/>
    <cellStyle name="Currency 2 2 3 4 6 2" xfId="23658" xr:uid="{0F9F3712-A912-426F-B223-A06C76EB6BC8}"/>
    <cellStyle name="Currency 2 2 3 4 6 2 2" xfId="54482" xr:uid="{D64D1DBF-ADA7-4EE7-B84E-8A1A9879740F}"/>
    <cellStyle name="Currency 2 2 3 4 6 3" xfId="39072" xr:uid="{DB33E99B-5CB4-4A5B-9E69-C8E4B9BE2E42}"/>
    <cellStyle name="Currency 2 2 3 4 7" xfId="15849" xr:uid="{97EB26C6-A5D5-4DF4-8172-150A4C60115D}"/>
    <cellStyle name="Currency 2 2 3 4 7 2" xfId="46673" xr:uid="{79D4D0BE-74A7-4DE2-9CFE-97171A3D6AFE}"/>
    <cellStyle name="Currency 2 2 3 4 8" xfId="31263" xr:uid="{E5B7D2FB-213F-4A81-B21C-D5A54FB96BD2}"/>
    <cellStyle name="Currency 2 2 3 5" xfId="856" xr:uid="{5C95A91D-FE7C-4DEE-8805-7653AFFF6F30}"/>
    <cellStyle name="Currency 2 2 3 5 2" xfId="2755" xr:uid="{F7FA2F95-CA7B-42F0-9972-B8238C412099}"/>
    <cellStyle name="Currency 2 2 3 5 2 2" xfId="6558" xr:uid="{3C300A86-8819-41C4-B3EB-2BBA29B089F6}"/>
    <cellStyle name="Currency 2 2 3 5 2 2 2" xfId="14369" xr:uid="{75C78B27-E7A7-4487-8888-0A4A94F22348}"/>
    <cellStyle name="Currency 2 2 3 5 2 2 2 2" xfId="29780" xr:uid="{85C4CB7F-F081-43FF-AE94-B0F3E7EFAB83}"/>
    <cellStyle name="Currency 2 2 3 5 2 2 2 2 2" xfId="60604" xr:uid="{B0D5FE2D-1D0D-4BA2-B621-37C82D78416C}"/>
    <cellStyle name="Currency 2 2 3 5 2 2 2 3" xfId="45194" xr:uid="{2ACA5753-3A78-4EE3-8D45-B2F355738D8F}"/>
    <cellStyle name="Currency 2 2 3 5 2 2 3" xfId="21971" xr:uid="{1EF244EB-6458-48B9-8ABC-0104B5D44955}"/>
    <cellStyle name="Currency 2 2 3 5 2 2 3 2" xfId="52795" xr:uid="{0E935047-55DB-460E-BD38-583372A0DD02}"/>
    <cellStyle name="Currency 2 2 3 5 2 2 4" xfId="37385" xr:uid="{03B7A48C-34E5-4812-8648-EC8287B716A5}"/>
    <cellStyle name="Currency 2 2 3 5 2 3" xfId="10566" xr:uid="{CC90E158-1478-4B2C-8DED-67D563FC8220}"/>
    <cellStyle name="Currency 2 2 3 5 2 3 2" xfId="25977" xr:uid="{E9CFD95F-5B1C-4771-88E1-55D179E203CF}"/>
    <cellStyle name="Currency 2 2 3 5 2 3 2 2" xfId="56801" xr:uid="{0E80EB8A-F42B-4839-8A79-695FE4EB67B8}"/>
    <cellStyle name="Currency 2 2 3 5 2 3 3" xfId="41391" xr:uid="{2C460344-8344-41E0-90B1-F390AC5B9DE6}"/>
    <cellStyle name="Currency 2 2 3 5 2 4" xfId="18168" xr:uid="{F6FD8306-CDCB-4E9C-82E2-F9AFA05EDBEF}"/>
    <cellStyle name="Currency 2 2 3 5 2 4 2" xfId="48992" xr:uid="{71DBE473-413B-49A9-858A-1CF820079990}"/>
    <cellStyle name="Currency 2 2 3 5 2 5" xfId="33582" xr:uid="{6E0409FF-5EBA-4B96-A421-DEF154508822}"/>
    <cellStyle name="Currency 2 2 3 5 3" xfId="4659" xr:uid="{99A550AE-C945-4A9F-93D9-A54650C17835}"/>
    <cellStyle name="Currency 2 2 3 5 3 2" xfId="12470" xr:uid="{5613F06A-5159-4880-828F-AE4FCD70C9B4}"/>
    <cellStyle name="Currency 2 2 3 5 3 2 2" xfId="27881" xr:uid="{4BA58B69-BF3F-42AD-8C72-08F5940EBBEB}"/>
    <cellStyle name="Currency 2 2 3 5 3 2 2 2" xfId="58705" xr:uid="{9A15FAC9-777E-4E93-A900-12EF0E518140}"/>
    <cellStyle name="Currency 2 2 3 5 3 2 3" xfId="43295" xr:uid="{55AEC27B-DC23-4888-AFFC-847E2AC20913}"/>
    <cellStyle name="Currency 2 2 3 5 3 3" xfId="20072" xr:uid="{154433B5-B976-41A8-936F-7834FFFB0499}"/>
    <cellStyle name="Currency 2 2 3 5 3 3 2" xfId="50896" xr:uid="{036A93B4-5B11-46AC-ADFF-CDF4FD0DD23D}"/>
    <cellStyle name="Currency 2 2 3 5 3 4" xfId="35486" xr:uid="{D3322437-174D-432B-A40B-79F1935E6D2A}"/>
    <cellStyle name="Currency 2 2 3 5 4" xfId="8667" xr:uid="{B5F96402-9089-4031-87E4-C92A4D608051}"/>
    <cellStyle name="Currency 2 2 3 5 4 2" xfId="24078" xr:uid="{A89550CE-8739-4A8B-A3FA-740C04756D0F}"/>
    <cellStyle name="Currency 2 2 3 5 4 2 2" xfId="54902" xr:uid="{BB923FCE-99E3-4F41-AFB8-B539A724A1F2}"/>
    <cellStyle name="Currency 2 2 3 5 4 3" xfId="39492" xr:uid="{4DD3258D-77CC-444B-BEDA-5CD974526921}"/>
    <cellStyle name="Currency 2 2 3 5 5" xfId="16269" xr:uid="{864974B9-9DC0-4BD7-BC98-633647D162C1}"/>
    <cellStyle name="Currency 2 2 3 5 5 2" xfId="47093" xr:uid="{56473FDA-79A2-4DB3-924A-540A78B1094E}"/>
    <cellStyle name="Currency 2 2 3 5 6" xfId="31683" xr:uid="{AC6A7E72-AAF2-42B3-97CD-3E84CCBE935E}"/>
    <cellStyle name="Currency 2 2 3 6" xfId="1489" xr:uid="{9043BA28-7C5D-46D6-B78D-8F00022957CB}"/>
    <cellStyle name="Currency 2 2 3 6 2" xfId="3388" xr:uid="{CB0B70CB-CDD8-41FF-844E-067CAF5BF951}"/>
    <cellStyle name="Currency 2 2 3 6 2 2" xfId="7191" xr:uid="{B9C0A76B-A410-40FA-9AE1-896B96FADA69}"/>
    <cellStyle name="Currency 2 2 3 6 2 2 2" xfId="15002" xr:uid="{E2F9A067-F8C6-4046-B74F-AEAB2F083714}"/>
    <cellStyle name="Currency 2 2 3 6 2 2 2 2" xfId="30413" xr:uid="{FFDEE32E-700F-4E32-8BEB-2B530A506EB1}"/>
    <cellStyle name="Currency 2 2 3 6 2 2 2 2 2" xfId="61237" xr:uid="{F738C762-C7F7-415E-8FB8-4FBA1F6A5B44}"/>
    <cellStyle name="Currency 2 2 3 6 2 2 2 3" xfId="45827" xr:uid="{D4B2C974-A478-444E-BE75-4CBB642DC8A5}"/>
    <cellStyle name="Currency 2 2 3 6 2 2 3" xfId="22604" xr:uid="{6B964A57-FCC6-4A2E-9A1C-4E08E099F880}"/>
    <cellStyle name="Currency 2 2 3 6 2 2 3 2" xfId="53428" xr:uid="{E28FB286-163F-4770-90A8-03083CB3CC19}"/>
    <cellStyle name="Currency 2 2 3 6 2 2 4" xfId="38018" xr:uid="{A3FB7E5A-6B39-405A-8E0A-8302C6398A00}"/>
    <cellStyle name="Currency 2 2 3 6 2 3" xfId="11199" xr:uid="{8675B230-4072-4A15-855D-F1376A335D5B}"/>
    <cellStyle name="Currency 2 2 3 6 2 3 2" xfId="26610" xr:uid="{11FE42A4-C0BB-4A12-945C-F1C315FBA07B}"/>
    <cellStyle name="Currency 2 2 3 6 2 3 2 2" xfId="57434" xr:uid="{C08A681E-1F7C-4DF6-A493-722059DDFA87}"/>
    <cellStyle name="Currency 2 2 3 6 2 3 3" xfId="42024" xr:uid="{DE6F3D3D-BFEC-41B4-8384-650020BB1DAE}"/>
    <cellStyle name="Currency 2 2 3 6 2 4" xfId="18801" xr:uid="{3ABD382A-4527-41E8-A046-54566D53C03E}"/>
    <cellStyle name="Currency 2 2 3 6 2 4 2" xfId="49625" xr:uid="{6B6672FF-DBC0-40A8-9941-2CC8A53186DA}"/>
    <cellStyle name="Currency 2 2 3 6 2 5" xfId="34215" xr:uid="{46715CCA-EC55-45F9-9DCA-7127E92DBB1B}"/>
    <cellStyle name="Currency 2 2 3 6 3" xfId="5292" xr:uid="{68C99F3F-27BC-4857-B4A4-EB400406241B}"/>
    <cellStyle name="Currency 2 2 3 6 3 2" xfId="13103" xr:uid="{67E6EBEC-77BC-4ADB-912A-E7D3E8824FF8}"/>
    <cellStyle name="Currency 2 2 3 6 3 2 2" xfId="28514" xr:uid="{7FA23C4F-F980-459A-AE38-9E42EBF644EC}"/>
    <cellStyle name="Currency 2 2 3 6 3 2 2 2" xfId="59338" xr:uid="{9A514FEE-77DA-4148-AEB1-141E5564150F}"/>
    <cellStyle name="Currency 2 2 3 6 3 2 3" xfId="43928" xr:uid="{AA04094A-48FB-4F31-A198-B4B824BE6D28}"/>
    <cellStyle name="Currency 2 2 3 6 3 3" xfId="20705" xr:uid="{0DAC2D53-7A92-4C55-A6E2-7C35E21DAFC4}"/>
    <cellStyle name="Currency 2 2 3 6 3 3 2" xfId="51529" xr:uid="{4CB3A72D-5D64-4FD6-A181-44D9B47AC882}"/>
    <cellStyle name="Currency 2 2 3 6 3 4" xfId="36119" xr:uid="{D1C9CE25-FDEF-43D2-B7CD-CFC55F816945}"/>
    <cellStyle name="Currency 2 2 3 6 4" xfId="9300" xr:uid="{703E329B-9CBB-46DF-8A72-17B1952A6F92}"/>
    <cellStyle name="Currency 2 2 3 6 4 2" xfId="24711" xr:uid="{E70D34E6-B7AB-4437-95E1-D272B884B12F}"/>
    <cellStyle name="Currency 2 2 3 6 4 2 2" xfId="55535" xr:uid="{8CE3E443-239F-43ED-AC64-C4406127194B}"/>
    <cellStyle name="Currency 2 2 3 6 4 3" xfId="40125" xr:uid="{500D6AD8-AD5B-4B54-8F25-5A70AE05E09C}"/>
    <cellStyle name="Currency 2 2 3 6 5" xfId="16902" xr:uid="{EC8969CE-7A77-4489-9000-89A88706D1A7}"/>
    <cellStyle name="Currency 2 2 3 6 5 2" xfId="47726" xr:uid="{B06A220B-6297-4D9A-910E-6588376395EE}"/>
    <cellStyle name="Currency 2 2 3 6 6" xfId="32316" xr:uid="{F0D8B766-16BD-4B7F-9821-FE184217B30A}"/>
    <cellStyle name="Currency 2 2 3 7" xfId="2122" xr:uid="{F79E4A01-BCC2-4EE1-B656-A89303A23AD4}"/>
    <cellStyle name="Currency 2 2 3 7 2" xfId="5925" xr:uid="{CEB6B5EF-F609-4E95-A8A0-5F523145A899}"/>
    <cellStyle name="Currency 2 2 3 7 2 2" xfId="13736" xr:uid="{9F44BA3D-6018-4107-A08F-FF89421CCA7C}"/>
    <cellStyle name="Currency 2 2 3 7 2 2 2" xfId="29147" xr:uid="{B612C43C-4E58-4DF7-9263-27C25B48E612}"/>
    <cellStyle name="Currency 2 2 3 7 2 2 2 2" xfId="59971" xr:uid="{F8A7DA41-DA92-486D-AD2F-22FE69C65D7A}"/>
    <cellStyle name="Currency 2 2 3 7 2 2 3" xfId="44561" xr:uid="{8F79E17A-132D-46D7-8B2F-B130CDA9DCAA}"/>
    <cellStyle name="Currency 2 2 3 7 2 3" xfId="21338" xr:uid="{AE3E9998-3490-4238-B5F6-6B1DC350AF72}"/>
    <cellStyle name="Currency 2 2 3 7 2 3 2" xfId="52162" xr:uid="{FA410876-5934-45A8-BDF6-BB25838E456E}"/>
    <cellStyle name="Currency 2 2 3 7 2 4" xfId="36752" xr:uid="{AABAA060-3CC7-4C8F-9D4B-267D4301A080}"/>
    <cellStyle name="Currency 2 2 3 7 3" xfId="9933" xr:uid="{0BA706A6-35AB-4DCA-8A35-B6B4DFBCA400}"/>
    <cellStyle name="Currency 2 2 3 7 3 2" xfId="25344" xr:uid="{FC6E5522-AABA-4915-B5BC-FF5839B75CA8}"/>
    <cellStyle name="Currency 2 2 3 7 3 2 2" xfId="56168" xr:uid="{57E2A214-1635-4EA0-9D3F-B1749E92B9D8}"/>
    <cellStyle name="Currency 2 2 3 7 3 3" xfId="40758" xr:uid="{347975F3-33DE-4CE6-BC5B-F04CF8113974}"/>
    <cellStyle name="Currency 2 2 3 7 4" xfId="17535" xr:uid="{2A08BA2A-C7BD-4EB4-ACEA-D906983A8B96}"/>
    <cellStyle name="Currency 2 2 3 7 4 2" xfId="48359" xr:uid="{1C6D8780-6369-4B1A-845E-10C682EE3673}"/>
    <cellStyle name="Currency 2 2 3 7 5" xfId="32949" xr:uid="{834A17D4-611B-4875-8516-764CF6989987}"/>
    <cellStyle name="Currency 2 2 3 8" xfId="4026" xr:uid="{D82B581F-D7BB-4950-B669-C5E79ABDAF10}"/>
    <cellStyle name="Currency 2 2 3 8 2" xfId="11837" xr:uid="{D42344D0-535B-43CE-92BE-7AAEE7845CC7}"/>
    <cellStyle name="Currency 2 2 3 8 2 2" xfId="27248" xr:uid="{359C093C-9D4C-4FCC-99AC-9D526B488843}"/>
    <cellStyle name="Currency 2 2 3 8 2 2 2" xfId="58072" xr:uid="{61B1D158-A0D7-47DB-A510-F0467E38AD8C}"/>
    <cellStyle name="Currency 2 2 3 8 2 3" xfId="42662" xr:uid="{3986DD8E-2BC1-41AE-A81A-DC3FE58FE200}"/>
    <cellStyle name="Currency 2 2 3 8 3" xfId="19439" xr:uid="{62CD3746-913C-4A4C-8C3E-DAFECCF69D37}"/>
    <cellStyle name="Currency 2 2 3 8 3 2" xfId="50263" xr:uid="{61D92CB6-36C7-47DE-A439-54DED371185C}"/>
    <cellStyle name="Currency 2 2 3 8 4" xfId="34853" xr:uid="{5CA437B9-AC0E-4047-9E71-523C8B36035E}"/>
    <cellStyle name="Currency 2 2 3 9" xfId="8034" xr:uid="{D94ECB3C-90A7-43D6-ADC5-C9BB53DDBA11}"/>
    <cellStyle name="Currency 2 2 3 9 2" xfId="23445" xr:uid="{911D539C-1EF8-4CDD-8F51-B2599E35D261}"/>
    <cellStyle name="Currency 2 2 3 9 2 2" xfId="54269" xr:uid="{DE09B6E3-6ED7-4063-9FF2-C055AADA3010}"/>
    <cellStyle name="Currency 2 2 3 9 3" xfId="38859" xr:uid="{06AAD808-42C3-4CAE-BD20-41BAA3947C96}"/>
    <cellStyle name="Currency 2 2 4" xfId="254" xr:uid="{7D1170A6-211F-48EC-8965-12D6C9F12D54}"/>
    <cellStyle name="Currency 2 2 4 10" xfId="15676" xr:uid="{D0BEB45E-95FF-49AD-A33F-8A71EE288D9B}"/>
    <cellStyle name="Currency 2 2 4 10 2" xfId="46500" xr:uid="{583BDA88-DB1A-4142-93E0-42FD57FA3358}"/>
    <cellStyle name="Currency 2 2 4 11" xfId="31090" xr:uid="{8C5F8D96-2E83-452A-82C4-33D289BC40A4}"/>
    <cellStyle name="Currency 2 2 4 2" xfId="685" xr:uid="{B159A74C-5282-4CBC-84C1-DA91E95C0748}"/>
    <cellStyle name="Currency 2 2 4 2 2" xfId="1318" xr:uid="{03F52AC4-2959-4FA6-8E42-A4CF4802C0E1}"/>
    <cellStyle name="Currency 2 2 4 2 2 2" xfId="3217" xr:uid="{D8DBA6C6-B35A-4D07-80A0-71B22A10A64E}"/>
    <cellStyle name="Currency 2 2 4 2 2 2 2" xfId="7020" xr:uid="{F6616221-5D37-47D2-912A-6BD4B5F801A1}"/>
    <cellStyle name="Currency 2 2 4 2 2 2 2 2" xfId="14831" xr:uid="{26B9A733-1FF7-461E-B699-3E3ADBB1E708}"/>
    <cellStyle name="Currency 2 2 4 2 2 2 2 2 2" xfId="30242" xr:uid="{536B96C7-9983-48EB-A1F7-2CB33DBC4BF9}"/>
    <cellStyle name="Currency 2 2 4 2 2 2 2 2 2 2" xfId="61066" xr:uid="{2564EA1D-36A3-4E8B-BA2D-F59B7B600EF1}"/>
    <cellStyle name="Currency 2 2 4 2 2 2 2 2 3" xfId="45656" xr:uid="{AA8F1EE0-4C8D-445B-A8FC-45CD62ADA25C}"/>
    <cellStyle name="Currency 2 2 4 2 2 2 2 3" xfId="22433" xr:uid="{5BCDB4D5-94C5-4DEC-8FDA-71C19BC3AC33}"/>
    <cellStyle name="Currency 2 2 4 2 2 2 2 3 2" xfId="53257" xr:uid="{03322A33-89D3-4C69-9499-D2710644B4E3}"/>
    <cellStyle name="Currency 2 2 4 2 2 2 2 4" xfId="37847" xr:uid="{D05295BB-9EBC-43E9-A83F-167F60A62613}"/>
    <cellStyle name="Currency 2 2 4 2 2 2 3" xfId="11028" xr:uid="{FEEFF89B-2225-4220-8292-59AF1B403E2B}"/>
    <cellStyle name="Currency 2 2 4 2 2 2 3 2" xfId="26439" xr:uid="{68160453-A63C-4BF5-B4A3-F9621E94DDCB}"/>
    <cellStyle name="Currency 2 2 4 2 2 2 3 2 2" xfId="57263" xr:uid="{4405A5B8-FD06-4A72-877E-FFA4B971B13E}"/>
    <cellStyle name="Currency 2 2 4 2 2 2 3 3" xfId="41853" xr:uid="{8D596055-B25D-47B5-AF8A-5D66A8E16F87}"/>
    <cellStyle name="Currency 2 2 4 2 2 2 4" xfId="18630" xr:uid="{36DD5628-214E-4354-BF77-ED2225CE2BFD}"/>
    <cellStyle name="Currency 2 2 4 2 2 2 4 2" xfId="49454" xr:uid="{C17F4168-A343-4E67-84C5-650FB9290AE7}"/>
    <cellStyle name="Currency 2 2 4 2 2 2 5" xfId="34044" xr:uid="{CFAC0035-8F48-4F8A-A2A9-9DDED01D9BB6}"/>
    <cellStyle name="Currency 2 2 4 2 2 3" xfId="5121" xr:uid="{2CB4E8C7-CC71-428E-A00B-99180B9FD8B3}"/>
    <cellStyle name="Currency 2 2 4 2 2 3 2" xfId="12932" xr:uid="{56D34662-97DB-4352-BC7A-EF2507F44D8C}"/>
    <cellStyle name="Currency 2 2 4 2 2 3 2 2" xfId="28343" xr:uid="{DF6753DA-5BD5-4A16-9F6B-5265CFDC01BD}"/>
    <cellStyle name="Currency 2 2 4 2 2 3 2 2 2" xfId="59167" xr:uid="{8876FAC2-6257-4089-9E8A-880C7704D256}"/>
    <cellStyle name="Currency 2 2 4 2 2 3 2 3" xfId="43757" xr:uid="{DF465E39-C489-4824-B21C-3F0876A119EA}"/>
    <cellStyle name="Currency 2 2 4 2 2 3 3" xfId="20534" xr:uid="{26A00E34-5DFB-4568-82F5-0C9BE308C4DF}"/>
    <cellStyle name="Currency 2 2 4 2 2 3 3 2" xfId="51358" xr:uid="{85D263DB-11AF-4DEE-87D2-F3F7377012AF}"/>
    <cellStyle name="Currency 2 2 4 2 2 3 4" xfId="35948" xr:uid="{E02D08E4-595B-47F6-B914-693775223541}"/>
    <cellStyle name="Currency 2 2 4 2 2 4" xfId="9129" xr:uid="{A8E7378B-793E-4D02-BD3A-A4679E5AAC87}"/>
    <cellStyle name="Currency 2 2 4 2 2 4 2" xfId="24540" xr:uid="{67B43F42-39CA-4CB5-95FA-EC3FBC8FC187}"/>
    <cellStyle name="Currency 2 2 4 2 2 4 2 2" xfId="55364" xr:uid="{B7295C78-61AF-42AC-AE5E-53258FDACD08}"/>
    <cellStyle name="Currency 2 2 4 2 2 4 3" xfId="39954" xr:uid="{0337A401-8F8B-4CEC-889A-8D0A581AFFA8}"/>
    <cellStyle name="Currency 2 2 4 2 2 5" xfId="16731" xr:uid="{9E99A1A9-5776-4B78-BC49-F538D2EDDE12}"/>
    <cellStyle name="Currency 2 2 4 2 2 5 2" xfId="47555" xr:uid="{33E1EA41-8A16-4DC4-AE5A-C87A3167AB3C}"/>
    <cellStyle name="Currency 2 2 4 2 2 6" xfId="32145" xr:uid="{CF84ED86-5BDE-4C07-93E6-E062DD685946}"/>
    <cellStyle name="Currency 2 2 4 2 3" xfId="1951" xr:uid="{D9F3ED8B-5DC0-4FBA-866E-86B4AD778FC2}"/>
    <cellStyle name="Currency 2 2 4 2 3 2" xfId="3850" xr:uid="{338461B6-9409-46CD-9AFD-50B883E25188}"/>
    <cellStyle name="Currency 2 2 4 2 3 2 2" xfId="7653" xr:uid="{1C65224E-A07E-4A56-B4EA-90CB67E0741B}"/>
    <cellStyle name="Currency 2 2 4 2 3 2 2 2" xfId="15464" xr:uid="{1478A364-9DDD-419B-ADA1-0FA7035C8292}"/>
    <cellStyle name="Currency 2 2 4 2 3 2 2 2 2" xfId="30875" xr:uid="{B307863F-A9A5-4E8B-AF2E-859D3AD48198}"/>
    <cellStyle name="Currency 2 2 4 2 3 2 2 2 2 2" xfId="61699" xr:uid="{D34624A5-804C-4145-B983-B4A6E3D74106}"/>
    <cellStyle name="Currency 2 2 4 2 3 2 2 2 3" xfId="46289" xr:uid="{D23A3086-4117-48ED-BE0E-C9F3B59CB3BB}"/>
    <cellStyle name="Currency 2 2 4 2 3 2 2 3" xfId="23066" xr:uid="{251C001B-C495-48CD-8144-D15E55753ED6}"/>
    <cellStyle name="Currency 2 2 4 2 3 2 2 3 2" xfId="53890" xr:uid="{8476E220-D983-4499-91CD-DD1EA3A5CD3D}"/>
    <cellStyle name="Currency 2 2 4 2 3 2 2 4" xfId="38480" xr:uid="{9CA18A64-B9F9-4272-A8B5-0DA956CF8E40}"/>
    <cellStyle name="Currency 2 2 4 2 3 2 3" xfId="11661" xr:uid="{4719B97A-2F58-487C-9612-E6A8E142A2B3}"/>
    <cellStyle name="Currency 2 2 4 2 3 2 3 2" xfId="27072" xr:uid="{D5D57B64-FC64-462D-B993-1143803E7711}"/>
    <cellStyle name="Currency 2 2 4 2 3 2 3 2 2" xfId="57896" xr:uid="{0F204627-9AB7-4FA3-B758-7EB0A9DBEDAD}"/>
    <cellStyle name="Currency 2 2 4 2 3 2 3 3" xfId="42486" xr:uid="{2BE78E40-7DA1-4A30-AE71-47EAFBCFC766}"/>
    <cellStyle name="Currency 2 2 4 2 3 2 4" xfId="19263" xr:uid="{47EB0B92-D5B6-4B6E-B69A-4CED7E377D73}"/>
    <cellStyle name="Currency 2 2 4 2 3 2 4 2" xfId="50087" xr:uid="{BA026E92-C30D-4BD1-B8B5-647DFC7251F7}"/>
    <cellStyle name="Currency 2 2 4 2 3 2 5" xfId="34677" xr:uid="{363D319D-6C41-458D-80FB-8734DA4052DD}"/>
    <cellStyle name="Currency 2 2 4 2 3 3" xfId="5754" xr:uid="{B3450DBF-2AB2-4289-87CF-FA69050C4578}"/>
    <cellStyle name="Currency 2 2 4 2 3 3 2" xfId="13565" xr:uid="{0E04381A-ADEC-4C9D-97AA-544ADE7D6F28}"/>
    <cellStyle name="Currency 2 2 4 2 3 3 2 2" xfId="28976" xr:uid="{517AC19B-9AE1-4F95-A658-30462D0CB5F8}"/>
    <cellStyle name="Currency 2 2 4 2 3 3 2 2 2" xfId="59800" xr:uid="{507A5A1E-0061-41F9-B620-58FFB5074306}"/>
    <cellStyle name="Currency 2 2 4 2 3 3 2 3" xfId="44390" xr:uid="{8C0599D9-9105-4C0A-B48F-3AD6DF58E369}"/>
    <cellStyle name="Currency 2 2 4 2 3 3 3" xfId="21167" xr:uid="{D29E629C-9D51-4057-8019-B8283BB9EB7A}"/>
    <cellStyle name="Currency 2 2 4 2 3 3 3 2" xfId="51991" xr:uid="{D49BC15F-9AD4-4AF9-8119-F7F39CC6176E}"/>
    <cellStyle name="Currency 2 2 4 2 3 3 4" xfId="36581" xr:uid="{B07F6666-FFE1-4968-996A-E9BBD8906AC2}"/>
    <cellStyle name="Currency 2 2 4 2 3 4" xfId="9762" xr:uid="{C7992CB0-9961-4F9D-B617-872234072639}"/>
    <cellStyle name="Currency 2 2 4 2 3 4 2" xfId="25173" xr:uid="{1D4DDABD-67BB-4711-B771-1C06FBBE178F}"/>
    <cellStyle name="Currency 2 2 4 2 3 4 2 2" xfId="55997" xr:uid="{68DB68AC-0936-4671-8328-8B73F6CF1387}"/>
    <cellStyle name="Currency 2 2 4 2 3 4 3" xfId="40587" xr:uid="{21BA4CDF-731F-4C23-A778-5A6B63572170}"/>
    <cellStyle name="Currency 2 2 4 2 3 5" xfId="17364" xr:uid="{BA79FC04-A82F-4DD9-9117-D939C3CEA832}"/>
    <cellStyle name="Currency 2 2 4 2 3 5 2" xfId="48188" xr:uid="{0FA6ECBA-9ABA-4563-A9CE-F312237A680B}"/>
    <cellStyle name="Currency 2 2 4 2 3 6" xfId="32778" xr:uid="{FB5004AF-4ACA-45A9-9746-B9910C9B8071}"/>
    <cellStyle name="Currency 2 2 4 2 4" xfId="2584" xr:uid="{06C00DF9-2C8B-4A3F-BE78-CBDA98C611A0}"/>
    <cellStyle name="Currency 2 2 4 2 4 2" xfId="6387" xr:uid="{0E78875B-B350-42A1-8E86-5CD75EBD09DF}"/>
    <cellStyle name="Currency 2 2 4 2 4 2 2" xfId="14198" xr:uid="{89FDE100-B1FB-4ABE-BA53-B4D86FAE29F7}"/>
    <cellStyle name="Currency 2 2 4 2 4 2 2 2" xfId="29609" xr:uid="{CFF53BD8-B30B-4684-ABB9-788C944BAE04}"/>
    <cellStyle name="Currency 2 2 4 2 4 2 2 2 2" xfId="60433" xr:uid="{E25DA880-8659-4A25-A6D5-FFD380EF77A0}"/>
    <cellStyle name="Currency 2 2 4 2 4 2 2 3" xfId="45023" xr:uid="{805D4362-EEA1-4573-85AB-D75A4A912FBA}"/>
    <cellStyle name="Currency 2 2 4 2 4 2 3" xfId="21800" xr:uid="{4D30AE59-76AE-446D-BA05-BA7E2A6A456E}"/>
    <cellStyle name="Currency 2 2 4 2 4 2 3 2" xfId="52624" xr:uid="{3BB14973-09F5-4AA9-BF47-EF437F8B4696}"/>
    <cellStyle name="Currency 2 2 4 2 4 2 4" xfId="37214" xr:uid="{C79E89FE-81D5-4594-8024-D1569E4CB3FF}"/>
    <cellStyle name="Currency 2 2 4 2 4 3" xfId="10395" xr:uid="{C80A09E2-C582-4CF4-B606-ADFCB9C1A4B9}"/>
    <cellStyle name="Currency 2 2 4 2 4 3 2" xfId="25806" xr:uid="{A9E7518D-7C93-4ED9-8A04-D0F373BFCD52}"/>
    <cellStyle name="Currency 2 2 4 2 4 3 2 2" xfId="56630" xr:uid="{B97EE124-171B-4994-BB03-0B2B6ECAF76C}"/>
    <cellStyle name="Currency 2 2 4 2 4 3 3" xfId="41220" xr:uid="{1FD6E1F3-5BC6-4EB5-8C68-EECE92A2BA78}"/>
    <cellStyle name="Currency 2 2 4 2 4 4" xfId="17997" xr:uid="{83C0C894-3067-4AEC-AAFF-F8B85EB7E482}"/>
    <cellStyle name="Currency 2 2 4 2 4 4 2" xfId="48821" xr:uid="{71FCAC93-48FE-49F5-9FC6-8BE625EC2902}"/>
    <cellStyle name="Currency 2 2 4 2 4 5" xfId="33411" xr:uid="{BAD3EB76-C7EC-46CB-9FA4-828621288156}"/>
    <cellStyle name="Currency 2 2 4 2 5" xfId="4488" xr:uid="{0FC3DC27-3C39-48FB-A123-98ADEE2BF891}"/>
    <cellStyle name="Currency 2 2 4 2 5 2" xfId="12299" xr:uid="{43B3A671-DF4E-4975-94C9-B30EE20014D1}"/>
    <cellStyle name="Currency 2 2 4 2 5 2 2" xfId="27710" xr:uid="{A158A4C4-FFC0-414F-AC18-D9ACF3D94565}"/>
    <cellStyle name="Currency 2 2 4 2 5 2 2 2" xfId="58534" xr:uid="{1C5F6966-DA0E-409E-9454-B3466E77166A}"/>
    <cellStyle name="Currency 2 2 4 2 5 2 3" xfId="43124" xr:uid="{C72FF08E-7790-4F11-8CAA-B7B46CB37DF6}"/>
    <cellStyle name="Currency 2 2 4 2 5 3" xfId="19901" xr:uid="{DB488EEA-FE2F-495B-872B-A43648C6FB3B}"/>
    <cellStyle name="Currency 2 2 4 2 5 3 2" xfId="50725" xr:uid="{A77298F8-8D06-4D52-B1BD-46E5A8A667B5}"/>
    <cellStyle name="Currency 2 2 4 2 5 4" xfId="35315" xr:uid="{5A553736-7442-4103-BB29-D8C85CED2EA4}"/>
    <cellStyle name="Currency 2 2 4 2 6" xfId="8496" xr:uid="{B477CA18-BB6A-4426-9BF0-A3EC8B520514}"/>
    <cellStyle name="Currency 2 2 4 2 6 2" xfId="23907" xr:uid="{D7620EAC-0781-430C-82FA-E249546D5FE5}"/>
    <cellStyle name="Currency 2 2 4 2 6 2 2" xfId="54731" xr:uid="{532225F0-DB0F-4FEB-9B19-BD73A028103C}"/>
    <cellStyle name="Currency 2 2 4 2 6 3" xfId="39321" xr:uid="{A2C04A4A-67C7-44BF-8420-D0B2E8497C43}"/>
    <cellStyle name="Currency 2 2 4 2 7" xfId="16098" xr:uid="{451F3ED9-107E-4F62-9AAE-6E05B3C92108}"/>
    <cellStyle name="Currency 2 2 4 2 7 2" xfId="46922" xr:uid="{5B512442-A2DA-4FB5-B5B2-BB417951EC36}"/>
    <cellStyle name="Currency 2 2 4 2 8" xfId="31512" xr:uid="{385F640C-7022-42B4-A7E3-67E76F7AF474}"/>
    <cellStyle name="Currency 2 2 4 3" xfId="476" xr:uid="{AB0AFEAD-4474-4F2F-BD4A-7DF5CB3C66F0}"/>
    <cellStyle name="Currency 2 2 4 3 2" xfId="1109" xr:uid="{D6947323-2629-4C06-940A-712739CC7C9D}"/>
    <cellStyle name="Currency 2 2 4 3 2 2" xfId="3008" xr:uid="{21169265-5481-45EE-BCFF-EA957C092698}"/>
    <cellStyle name="Currency 2 2 4 3 2 2 2" xfId="6811" xr:uid="{EB06D291-BEBA-43F4-ABDA-A5E1F3E55B6C}"/>
    <cellStyle name="Currency 2 2 4 3 2 2 2 2" xfId="14622" xr:uid="{64A79ACB-BDA8-44D5-8182-2AE7F4542B82}"/>
    <cellStyle name="Currency 2 2 4 3 2 2 2 2 2" xfId="30033" xr:uid="{842EE69C-F1A8-425C-BCE7-713E00E3E658}"/>
    <cellStyle name="Currency 2 2 4 3 2 2 2 2 2 2" xfId="60857" xr:uid="{AD3B754D-00C5-4979-9120-A809994D2230}"/>
    <cellStyle name="Currency 2 2 4 3 2 2 2 2 3" xfId="45447" xr:uid="{5A9CE3C0-9298-4A1A-AC05-A210C7DFB960}"/>
    <cellStyle name="Currency 2 2 4 3 2 2 2 3" xfId="22224" xr:uid="{B93D4BD9-24EC-43A8-A1CE-383733270FA3}"/>
    <cellStyle name="Currency 2 2 4 3 2 2 2 3 2" xfId="53048" xr:uid="{9CC8E109-E126-4D9D-8E6D-DC659C1E7877}"/>
    <cellStyle name="Currency 2 2 4 3 2 2 2 4" xfId="37638" xr:uid="{80694D70-4CCD-44B8-9C42-7EA174C9E3ED}"/>
    <cellStyle name="Currency 2 2 4 3 2 2 3" xfId="10819" xr:uid="{44E462E7-9E14-4168-A714-F2A5EDD00351}"/>
    <cellStyle name="Currency 2 2 4 3 2 2 3 2" xfId="26230" xr:uid="{D6C0E3A0-D989-49EE-B878-FAC0FA683F32}"/>
    <cellStyle name="Currency 2 2 4 3 2 2 3 2 2" xfId="57054" xr:uid="{8BBA2FBB-CFDA-4146-B339-473BA74F0B36}"/>
    <cellStyle name="Currency 2 2 4 3 2 2 3 3" xfId="41644" xr:uid="{7DD13071-AD24-4C4E-A562-4127DDB5D5A8}"/>
    <cellStyle name="Currency 2 2 4 3 2 2 4" xfId="18421" xr:uid="{F4815412-95F5-43B2-B8A2-610E2A3AE4F8}"/>
    <cellStyle name="Currency 2 2 4 3 2 2 4 2" xfId="49245" xr:uid="{41009A75-2017-4F4B-B885-9E27C2BFEC0B}"/>
    <cellStyle name="Currency 2 2 4 3 2 2 5" xfId="33835" xr:uid="{8183FD77-3517-4D22-A0B7-6A7ADF0EA958}"/>
    <cellStyle name="Currency 2 2 4 3 2 3" xfId="4912" xr:uid="{EFDC9264-E105-4AC7-9B16-A45117BF9995}"/>
    <cellStyle name="Currency 2 2 4 3 2 3 2" xfId="12723" xr:uid="{3A111725-4756-4947-8161-F04A9C1D2DEB}"/>
    <cellStyle name="Currency 2 2 4 3 2 3 2 2" xfId="28134" xr:uid="{3BCFCC6E-E42F-4491-8B51-B897629D8DA7}"/>
    <cellStyle name="Currency 2 2 4 3 2 3 2 2 2" xfId="58958" xr:uid="{A5610EC8-7AB3-4DB2-9D38-4E2427D69A96}"/>
    <cellStyle name="Currency 2 2 4 3 2 3 2 3" xfId="43548" xr:uid="{2CDD1106-DDD6-49FE-A5F5-5FEFD9D05119}"/>
    <cellStyle name="Currency 2 2 4 3 2 3 3" xfId="20325" xr:uid="{BD50240A-4824-48C9-B647-69A6623EC7E7}"/>
    <cellStyle name="Currency 2 2 4 3 2 3 3 2" xfId="51149" xr:uid="{6F7B872F-A799-4CA3-BBEE-F3A70E183E7D}"/>
    <cellStyle name="Currency 2 2 4 3 2 3 4" xfId="35739" xr:uid="{62420F5F-4E45-4063-9DC5-F98BEFA7080B}"/>
    <cellStyle name="Currency 2 2 4 3 2 4" xfId="8920" xr:uid="{6CABB419-6AAB-4FD5-BD32-FFCDA02F6467}"/>
    <cellStyle name="Currency 2 2 4 3 2 4 2" xfId="24331" xr:uid="{0928D74D-C961-475A-8A8E-A9F92B10DB34}"/>
    <cellStyle name="Currency 2 2 4 3 2 4 2 2" xfId="55155" xr:uid="{DA0E2397-402A-44C5-85C5-B2F92BFAA82F}"/>
    <cellStyle name="Currency 2 2 4 3 2 4 3" xfId="39745" xr:uid="{8C68DBB0-7476-411F-91E8-C6DA3D394557}"/>
    <cellStyle name="Currency 2 2 4 3 2 5" xfId="16522" xr:uid="{C03FADE0-3E7C-4B10-BD41-B9B0561F4352}"/>
    <cellStyle name="Currency 2 2 4 3 2 5 2" xfId="47346" xr:uid="{D82C2ECD-2B2B-4071-8261-351740317644}"/>
    <cellStyle name="Currency 2 2 4 3 2 6" xfId="31936" xr:uid="{916B63AD-22D0-40D3-A33C-E481607CABBA}"/>
    <cellStyle name="Currency 2 2 4 3 3" xfId="1742" xr:uid="{136C302B-BA80-404D-AE01-9C8B6D2E5836}"/>
    <cellStyle name="Currency 2 2 4 3 3 2" xfId="3641" xr:uid="{1A8A14D1-1B62-4740-BF26-C51EDBAE1E93}"/>
    <cellStyle name="Currency 2 2 4 3 3 2 2" xfId="7444" xr:uid="{68F9A199-384A-4DC8-B1AC-91ADD480FD7E}"/>
    <cellStyle name="Currency 2 2 4 3 3 2 2 2" xfId="15255" xr:uid="{78063F58-AFBA-439A-9739-7CEE4CB9CB0E}"/>
    <cellStyle name="Currency 2 2 4 3 3 2 2 2 2" xfId="30666" xr:uid="{88674A05-ECF8-402A-9DA7-87B48155B5F5}"/>
    <cellStyle name="Currency 2 2 4 3 3 2 2 2 2 2" xfId="61490" xr:uid="{BBB11C8E-6112-4844-B344-D9F7BB48DECA}"/>
    <cellStyle name="Currency 2 2 4 3 3 2 2 2 3" xfId="46080" xr:uid="{57C5FD2F-58F7-4528-8CC6-D41AFA50BB79}"/>
    <cellStyle name="Currency 2 2 4 3 3 2 2 3" xfId="22857" xr:uid="{AA72EBD6-8487-4D07-A8F5-B98270876E90}"/>
    <cellStyle name="Currency 2 2 4 3 3 2 2 3 2" xfId="53681" xr:uid="{C1D073C7-1440-43FC-9F13-EBAC4594BCB2}"/>
    <cellStyle name="Currency 2 2 4 3 3 2 2 4" xfId="38271" xr:uid="{FE0009B9-8230-4BD4-ABB2-20BE826218ED}"/>
    <cellStyle name="Currency 2 2 4 3 3 2 3" xfId="11452" xr:uid="{7A9CF532-203B-467E-85EE-1E37D195D2F8}"/>
    <cellStyle name="Currency 2 2 4 3 3 2 3 2" xfId="26863" xr:uid="{78D05D11-6FA4-4045-9FAF-B524ACADA56F}"/>
    <cellStyle name="Currency 2 2 4 3 3 2 3 2 2" xfId="57687" xr:uid="{9A65122E-A135-4002-83CB-840780BB4418}"/>
    <cellStyle name="Currency 2 2 4 3 3 2 3 3" xfId="42277" xr:uid="{0B9AE2C2-B5AC-4A30-9F13-6FF8EC878E4D}"/>
    <cellStyle name="Currency 2 2 4 3 3 2 4" xfId="19054" xr:uid="{AD48EA75-96A4-4184-B89E-A827B1553CF8}"/>
    <cellStyle name="Currency 2 2 4 3 3 2 4 2" xfId="49878" xr:uid="{A2747E68-99C7-4917-AC9D-F859810E17B5}"/>
    <cellStyle name="Currency 2 2 4 3 3 2 5" xfId="34468" xr:uid="{BDFA010A-1098-400D-B6A0-7BF004D94C2C}"/>
    <cellStyle name="Currency 2 2 4 3 3 3" xfId="5545" xr:uid="{83BF28CC-7C71-4A56-9C2C-3CD682C6E97F}"/>
    <cellStyle name="Currency 2 2 4 3 3 3 2" xfId="13356" xr:uid="{62EBFE40-8AAA-4674-A9AF-E454D0A6A859}"/>
    <cellStyle name="Currency 2 2 4 3 3 3 2 2" xfId="28767" xr:uid="{A07A8C10-AA5F-4DAE-B058-DB10085C4863}"/>
    <cellStyle name="Currency 2 2 4 3 3 3 2 2 2" xfId="59591" xr:uid="{F111259B-09A3-45BA-A7C5-18538E9C65F8}"/>
    <cellStyle name="Currency 2 2 4 3 3 3 2 3" xfId="44181" xr:uid="{619D49E4-1391-453E-917A-CDBD2F198367}"/>
    <cellStyle name="Currency 2 2 4 3 3 3 3" xfId="20958" xr:uid="{F7A454FC-D8A4-4A74-828D-401E7A27C61F}"/>
    <cellStyle name="Currency 2 2 4 3 3 3 3 2" xfId="51782" xr:uid="{8569447F-AFCC-45C5-B1CA-72E23B84A04B}"/>
    <cellStyle name="Currency 2 2 4 3 3 3 4" xfId="36372" xr:uid="{733C16B1-A68F-49DE-AB81-AE25D704A353}"/>
    <cellStyle name="Currency 2 2 4 3 3 4" xfId="9553" xr:uid="{350CF26E-E4DA-44E8-A98F-8A4BE0C04C90}"/>
    <cellStyle name="Currency 2 2 4 3 3 4 2" xfId="24964" xr:uid="{9D5E8528-3D00-4FCE-B7A0-E164BD3BACC0}"/>
    <cellStyle name="Currency 2 2 4 3 3 4 2 2" xfId="55788" xr:uid="{84AEA2EE-6636-4002-854F-6B0F6FC0096C}"/>
    <cellStyle name="Currency 2 2 4 3 3 4 3" xfId="40378" xr:uid="{14E4918C-91F9-4924-8181-9E8034C452DB}"/>
    <cellStyle name="Currency 2 2 4 3 3 5" xfId="17155" xr:uid="{3983C8B6-CD2F-4FB9-87FB-E85E2811BB9B}"/>
    <cellStyle name="Currency 2 2 4 3 3 5 2" xfId="47979" xr:uid="{851EB567-E2A5-4726-B4F4-2055E2F2AFC1}"/>
    <cellStyle name="Currency 2 2 4 3 3 6" xfId="32569" xr:uid="{D3948868-85FA-454A-9AA7-B5190CE61916}"/>
    <cellStyle name="Currency 2 2 4 3 4" xfId="2375" xr:uid="{D0976830-A406-4BF9-9152-809EE083CE45}"/>
    <cellStyle name="Currency 2 2 4 3 4 2" xfId="6178" xr:uid="{DBC18DF2-9F88-41FD-966F-683CD9FBE1DA}"/>
    <cellStyle name="Currency 2 2 4 3 4 2 2" xfId="13989" xr:uid="{5204F5A1-E12A-4019-9948-208AF737C21C}"/>
    <cellStyle name="Currency 2 2 4 3 4 2 2 2" xfId="29400" xr:uid="{90EB843B-78A2-477B-8959-77022B28A4FB}"/>
    <cellStyle name="Currency 2 2 4 3 4 2 2 2 2" xfId="60224" xr:uid="{AA3879E7-B3F8-47FF-A88C-AC05860ED0D7}"/>
    <cellStyle name="Currency 2 2 4 3 4 2 2 3" xfId="44814" xr:uid="{959636E6-6628-4A35-BD4A-49C93773DB5A}"/>
    <cellStyle name="Currency 2 2 4 3 4 2 3" xfId="21591" xr:uid="{86D9CAC6-D38D-4D2E-82DD-DCF324059624}"/>
    <cellStyle name="Currency 2 2 4 3 4 2 3 2" xfId="52415" xr:uid="{2F4050D8-47BD-4633-A2F6-341CE37CB965}"/>
    <cellStyle name="Currency 2 2 4 3 4 2 4" xfId="37005" xr:uid="{8D6CEFFF-D6EC-477E-89A4-6F75B275B44C}"/>
    <cellStyle name="Currency 2 2 4 3 4 3" xfId="10186" xr:uid="{73002EEF-0E65-41EA-9F98-FECC48621FA4}"/>
    <cellStyle name="Currency 2 2 4 3 4 3 2" xfId="25597" xr:uid="{61F7801D-8DCA-4CD2-865A-E026EA3CB81A}"/>
    <cellStyle name="Currency 2 2 4 3 4 3 2 2" xfId="56421" xr:uid="{34241FD1-F928-41F6-B984-5400CB91F722}"/>
    <cellStyle name="Currency 2 2 4 3 4 3 3" xfId="41011" xr:uid="{5BB5F28E-F604-4D2C-9213-45D9EDE6A85B}"/>
    <cellStyle name="Currency 2 2 4 3 4 4" xfId="17788" xr:uid="{7C0FF113-0D86-442C-A9BE-3D41CDD7107B}"/>
    <cellStyle name="Currency 2 2 4 3 4 4 2" xfId="48612" xr:uid="{94821294-3936-4F7E-8494-B1C6931872F2}"/>
    <cellStyle name="Currency 2 2 4 3 4 5" xfId="33202" xr:uid="{7AC82208-3439-45DF-8649-DC8A53A41445}"/>
    <cellStyle name="Currency 2 2 4 3 5" xfId="4279" xr:uid="{C87072F0-7A49-48E0-8778-5BCD8B5A5CB1}"/>
    <cellStyle name="Currency 2 2 4 3 5 2" xfId="12090" xr:uid="{6B74A85A-9D42-48B0-887F-86448EA1A853}"/>
    <cellStyle name="Currency 2 2 4 3 5 2 2" xfId="27501" xr:uid="{B59C5F12-BEE3-4D2B-8ACE-DBA0D2ED38F3}"/>
    <cellStyle name="Currency 2 2 4 3 5 2 2 2" xfId="58325" xr:uid="{A1FD540D-A07B-4294-8C07-858E4C7B2A1E}"/>
    <cellStyle name="Currency 2 2 4 3 5 2 3" xfId="42915" xr:uid="{877AF26C-BE66-4982-B1DB-01F7585B5390}"/>
    <cellStyle name="Currency 2 2 4 3 5 3" xfId="19692" xr:uid="{DFF723F0-0693-4B8A-94F4-896993AE8140}"/>
    <cellStyle name="Currency 2 2 4 3 5 3 2" xfId="50516" xr:uid="{4876662B-D14A-4D33-BC49-0CD48D140FD3}"/>
    <cellStyle name="Currency 2 2 4 3 5 4" xfId="35106" xr:uid="{7CDE06BE-706F-405B-9A97-C35CEB107DA3}"/>
    <cellStyle name="Currency 2 2 4 3 6" xfId="8287" xr:uid="{03CC5161-923B-493F-962A-E59407EDF2ED}"/>
    <cellStyle name="Currency 2 2 4 3 6 2" xfId="23698" xr:uid="{BFE55B6D-F27C-4DAF-9ED2-A217B054BA0A}"/>
    <cellStyle name="Currency 2 2 4 3 6 2 2" xfId="54522" xr:uid="{6A195C2E-C7AD-4D52-A63E-37A171DF4F9A}"/>
    <cellStyle name="Currency 2 2 4 3 6 3" xfId="39112" xr:uid="{58E924EB-C74A-4215-B02B-2829BEEE804D}"/>
    <cellStyle name="Currency 2 2 4 3 7" xfId="15889" xr:uid="{9937DEFE-F013-4CA7-B17C-473532AA7A49}"/>
    <cellStyle name="Currency 2 2 4 3 7 2" xfId="46713" xr:uid="{1EC8118E-F258-41F2-9088-7606046594AB}"/>
    <cellStyle name="Currency 2 2 4 3 8" xfId="31303" xr:uid="{757337BD-5D1E-427D-931B-95D28D9B503D}"/>
    <cellStyle name="Currency 2 2 4 4" xfId="896" xr:uid="{69A2CC28-8424-49FC-AC9A-3D78754F5E86}"/>
    <cellStyle name="Currency 2 2 4 4 2" xfId="2795" xr:uid="{9E3FDA13-E561-4911-A7C4-36A8B881B23A}"/>
    <cellStyle name="Currency 2 2 4 4 2 2" xfId="6598" xr:uid="{B719C226-3159-4BDB-84D8-D0899B437A19}"/>
    <cellStyle name="Currency 2 2 4 4 2 2 2" xfId="14409" xr:uid="{342DE142-F8D2-4771-9943-F590CDF65374}"/>
    <cellStyle name="Currency 2 2 4 4 2 2 2 2" xfId="29820" xr:uid="{B998C422-1074-47B4-AFC9-0ED0BA544EB7}"/>
    <cellStyle name="Currency 2 2 4 4 2 2 2 2 2" xfId="60644" xr:uid="{11C0255F-4AAE-4C50-8C84-1F238D840954}"/>
    <cellStyle name="Currency 2 2 4 4 2 2 2 3" xfId="45234" xr:uid="{35EB3CFA-B847-4222-A05C-E91500676D71}"/>
    <cellStyle name="Currency 2 2 4 4 2 2 3" xfId="22011" xr:uid="{9F8F9CEB-E019-4CED-ABB7-761DAAFE11BF}"/>
    <cellStyle name="Currency 2 2 4 4 2 2 3 2" xfId="52835" xr:uid="{51CA8197-999E-469F-861E-25D5930B3B66}"/>
    <cellStyle name="Currency 2 2 4 4 2 2 4" xfId="37425" xr:uid="{C0820D2B-5134-4206-8089-A08D4C02FAFF}"/>
    <cellStyle name="Currency 2 2 4 4 2 3" xfId="10606" xr:uid="{781646B3-6A2D-4089-BB52-C0A6B20FECD5}"/>
    <cellStyle name="Currency 2 2 4 4 2 3 2" xfId="26017" xr:uid="{491A7E3B-2B82-4F1B-BEBD-07CBF26C9971}"/>
    <cellStyle name="Currency 2 2 4 4 2 3 2 2" xfId="56841" xr:uid="{74B8181B-E254-47C6-9809-820C8278FAE6}"/>
    <cellStyle name="Currency 2 2 4 4 2 3 3" xfId="41431" xr:uid="{7E38CD9E-AC1D-4966-BA79-346B171A01BE}"/>
    <cellStyle name="Currency 2 2 4 4 2 4" xfId="18208" xr:uid="{ED52DC16-F17E-471B-A79F-17E9E1DCCD62}"/>
    <cellStyle name="Currency 2 2 4 4 2 4 2" xfId="49032" xr:uid="{038D2DA1-5D2F-4A5A-AB37-DE099A454C8A}"/>
    <cellStyle name="Currency 2 2 4 4 2 5" xfId="33622" xr:uid="{63FEB4B5-93FC-45FD-8667-08C5CEBAFA4D}"/>
    <cellStyle name="Currency 2 2 4 4 3" xfId="4699" xr:uid="{3EE29484-C4C1-4D5C-AA1E-49E2994103AD}"/>
    <cellStyle name="Currency 2 2 4 4 3 2" xfId="12510" xr:uid="{7725E7F5-B027-4B95-8062-1327E2C085FD}"/>
    <cellStyle name="Currency 2 2 4 4 3 2 2" xfId="27921" xr:uid="{62EE103D-D3FB-4EF9-BC17-2BF2FCFD9762}"/>
    <cellStyle name="Currency 2 2 4 4 3 2 2 2" xfId="58745" xr:uid="{E08A3362-2E9C-4F84-98F8-DD276D8B5C28}"/>
    <cellStyle name="Currency 2 2 4 4 3 2 3" xfId="43335" xr:uid="{0AAD00C1-34D3-458E-A315-6263CDC561AE}"/>
    <cellStyle name="Currency 2 2 4 4 3 3" xfId="20112" xr:uid="{FDC5DF14-EC7D-4349-88FD-B812AB8BDCF9}"/>
    <cellStyle name="Currency 2 2 4 4 3 3 2" xfId="50936" xr:uid="{D1E0B1F5-C155-484E-B5CA-517035B605FB}"/>
    <cellStyle name="Currency 2 2 4 4 3 4" xfId="35526" xr:uid="{5F0543AC-65C0-4621-B7B5-AC52B80CCADE}"/>
    <cellStyle name="Currency 2 2 4 4 4" xfId="8707" xr:uid="{11767E5D-44B3-41EB-A9F6-FD95B9DEB8B2}"/>
    <cellStyle name="Currency 2 2 4 4 4 2" xfId="24118" xr:uid="{27D1EC42-CF8A-4DBC-A6AD-FE118BD88B70}"/>
    <cellStyle name="Currency 2 2 4 4 4 2 2" xfId="54942" xr:uid="{AC846B1D-ABDB-4FF0-A520-DD5936DA7DBE}"/>
    <cellStyle name="Currency 2 2 4 4 4 3" xfId="39532" xr:uid="{8137D01A-6D92-4907-B4E8-CB4C207D2440}"/>
    <cellStyle name="Currency 2 2 4 4 5" xfId="16309" xr:uid="{F9EE257E-288B-490A-BFC9-575B7514053B}"/>
    <cellStyle name="Currency 2 2 4 4 5 2" xfId="47133" xr:uid="{D8AA5152-509E-4B5F-B080-3473126EBEF8}"/>
    <cellStyle name="Currency 2 2 4 4 6" xfId="31723" xr:uid="{943398DA-8F89-4F2B-B33E-10E1ECAEEA79}"/>
    <cellStyle name="Currency 2 2 4 5" xfId="1529" xr:uid="{AD16C079-D199-409D-8216-E21F2C9ED8D0}"/>
    <cellStyle name="Currency 2 2 4 5 2" xfId="3428" xr:uid="{9805D77E-767B-4E72-96F1-E731082107EA}"/>
    <cellStyle name="Currency 2 2 4 5 2 2" xfId="7231" xr:uid="{66071A87-1948-4094-9109-3E65DFA63A53}"/>
    <cellStyle name="Currency 2 2 4 5 2 2 2" xfId="15042" xr:uid="{5A14F183-B8FC-4861-B06E-E85F1AED157A}"/>
    <cellStyle name="Currency 2 2 4 5 2 2 2 2" xfId="30453" xr:uid="{702250C1-96A5-4715-B059-FF64F03A4BC3}"/>
    <cellStyle name="Currency 2 2 4 5 2 2 2 2 2" xfId="61277" xr:uid="{D40927E1-3719-4D7D-9C91-9F7F6CFC0BF2}"/>
    <cellStyle name="Currency 2 2 4 5 2 2 2 3" xfId="45867" xr:uid="{932D1590-6E31-4118-AA06-92F409DA6794}"/>
    <cellStyle name="Currency 2 2 4 5 2 2 3" xfId="22644" xr:uid="{6C9DDA40-C0E3-40BE-BAC3-00E647F0536B}"/>
    <cellStyle name="Currency 2 2 4 5 2 2 3 2" xfId="53468" xr:uid="{AF28BBFA-B556-46BE-AD9D-65014A20C713}"/>
    <cellStyle name="Currency 2 2 4 5 2 2 4" xfId="38058" xr:uid="{F64059FA-AFCA-4233-9D8B-B34F355AB144}"/>
    <cellStyle name="Currency 2 2 4 5 2 3" xfId="11239" xr:uid="{A4DD3132-9772-4FB6-82E8-1C14E561D404}"/>
    <cellStyle name="Currency 2 2 4 5 2 3 2" xfId="26650" xr:uid="{35D849E2-B57A-400F-8E8A-5CC1D5FB8D5D}"/>
    <cellStyle name="Currency 2 2 4 5 2 3 2 2" xfId="57474" xr:uid="{6335D1F7-8F56-4003-940D-8F5E01B6F937}"/>
    <cellStyle name="Currency 2 2 4 5 2 3 3" xfId="42064" xr:uid="{396C7729-1017-4B9F-BC48-5114B308FC61}"/>
    <cellStyle name="Currency 2 2 4 5 2 4" xfId="18841" xr:uid="{3AE7F2FA-FF4C-4968-B46F-2E22C2DC61F4}"/>
    <cellStyle name="Currency 2 2 4 5 2 4 2" xfId="49665" xr:uid="{A46000CA-C549-41B6-AEEA-A8A4F2802FC1}"/>
    <cellStyle name="Currency 2 2 4 5 2 5" xfId="34255" xr:uid="{20C68B3C-CBF1-462A-98D5-0E63BD475244}"/>
    <cellStyle name="Currency 2 2 4 5 3" xfId="5332" xr:uid="{F85CAE01-86B7-4144-947B-64FD52422CC2}"/>
    <cellStyle name="Currency 2 2 4 5 3 2" xfId="13143" xr:uid="{B57B1E61-0A54-4462-B216-4E28743619A4}"/>
    <cellStyle name="Currency 2 2 4 5 3 2 2" xfId="28554" xr:uid="{21A2854E-C4FB-491E-A3E1-FB8D6E444EB2}"/>
    <cellStyle name="Currency 2 2 4 5 3 2 2 2" xfId="59378" xr:uid="{209F9C69-726E-488E-8937-C3215DD68085}"/>
    <cellStyle name="Currency 2 2 4 5 3 2 3" xfId="43968" xr:uid="{BFFD4C66-FF03-4D15-8B56-43E69381C8CB}"/>
    <cellStyle name="Currency 2 2 4 5 3 3" xfId="20745" xr:uid="{1B02BEB6-441B-422D-859F-9AFFDB2ADBB1}"/>
    <cellStyle name="Currency 2 2 4 5 3 3 2" xfId="51569" xr:uid="{875A87C9-B6E8-4CF0-B245-871E5F009188}"/>
    <cellStyle name="Currency 2 2 4 5 3 4" xfId="36159" xr:uid="{086822B5-BF85-4D8C-AF64-053BF17B4624}"/>
    <cellStyle name="Currency 2 2 4 5 4" xfId="9340" xr:uid="{25ABB1AF-E937-49AA-B39A-88D09C658724}"/>
    <cellStyle name="Currency 2 2 4 5 4 2" xfId="24751" xr:uid="{30988FA5-30A4-4BC8-A2AB-D8EA23D87BC9}"/>
    <cellStyle name="Currency 2 2 4 5 4 2 2" xfId="55575" xr:uid="{623E413C-6382-4F4A-A4F2-A267FC6D58A2}"/>
    <cellStyle name="Currency 2 2 4 5 4 3" xfId="40165" xr:uid="{3F013F23-6B51-48C9-89DE-C4D113D97D13}"/>
    <cellStyle name="Currency 2 2 4 5 5" xfId="16942" xr:uid="{7CBF1EEC-BD9F-4E0D-82DA-87DC818DA4B1}"/>
    <cellStyle name="Currency 2 2 4 5 5 2" xfId="47766" xr:uid="{27C42F34-F237-42F6-B155-571C51C80928}"/>
    <cellStyle name="Currency 2 2 4 5 6" xfId="32356" xr:uid="{2E9C7DB7-8FEA-43F8-8F54-8AEF76F93A8D}"/>
    <cellStyle name="Currency 2 2 4 6" xfId="2162" xr:uid="{E7C26A59-7653-4794-BB68-F8A613D84F06}"/>
    <cellStyle name="Currency 2 2 4 6 2" xfId="5965" xr:uid="{B4CFD559-402F-418C-9420-57965A00DF9D}"/>
    <cellStyle name="Currency 2 2 4 6 2 2" xfId="13776" xr:uid="{4852ADBA-6757-4088-907A-294ECA596AA1}"/>
    <cellStyle name="Currency 2 2 4 6 2 2 2" xfId="29187" xr:uid="{3753F473-5B82-49A9-B4CA-3BA3473CA19E}"/>
    <cellStyle name="Currency 2 2 4 6 2 2 2 2" xfId="60011" xr:uid="{DD5886C9-D695-4AEE-9CAE-F2BB170DA6F0}"/>
    <cellStyle name="Currency 2 2 4 6 2 2 3" xfId="44601" xr:uid="{989B58FD-8A8A-4EF1-8053-ED90653807EB}"/>
    <cellStyle name="Currency 2 2 4 6 2 3" xfId="21378" xr:uid="{3558A495-0371-4C53-8846-4B055159B60B}"/>
    <cellStyle name="Currency 2 2 4 6 2 3 2" xfId="52202" xr:uid="{66611DA0-5615-4701-8C5F-77ED324E5322}"/>
    <cellStyle name="Currency 2 2 4 6 2 4" xfId="36792" xr:uid="{261B63C9-6EA1-4D4F-A70C-873BB24F918C}"/>
    <cellStyle name="Currency 2 2 4 6 3" xfId="9973" xr:uid="{B9A42EA3-850B-4532-A9EC-F7170B81C82A}"/>
    <cellStyle name="Currency 2 2 4 6 3 2" xfId="25384" xr:uid="{33A2E41F-C287-42D9-AEB3-DB6BA3EEE3C7}"/>
    <cellStyle name="Currency 2 2 4 6 3 2 2" xfId="56208" xr:uid="{D9F19F6E-6D8B-4321-9F4B-299767BED96E}"/>
    <cellStyle name="Currency 2 2 4 6 3 3" xfId="40798" xr:uid="{88B7FC7B-068D-4D36-8C55-EBEC14CEC855}"/>
    <cellStyle name="Currency 2 2 4 6 4" xfId="17575" xr:uid="{25731CFB-C46D-4BAE-A971-66E3FBFED558}"/>
    <cellStyle name="Currency 2 2 4 6 4 2" xfId="48399" xr:uid="{948EF35E-5540-458F-A4AB-C919F7BEFE4E}"/>
    <cellStyle name="Currency 2 2 4 6 5" xfId="32989" xr:uid="{7A9459E6-EB58-4DE0-97B0-9B6C672367E3}"/>
    <cellStyle name="Currency 2 2 4 7" xfId="4066" xr:uid="{01A0FAF8-9F46-40A6-9171-4303E6818402}"/>
    <cellStyle name="Currency 2 2 4 7 2" xfId="11877" xr:uid="{96565F8C-948D-43E8-B0B6-581BF5BC7F02}"/>
    <cellStyle name="Currency 2 2 4 7 2 2" xfId="27288" xr:uid="{6C1E322D-9B54-4E55-8C7D-3275DF6FBFF7}"/>
    <cellStyle name="Currency 2 2 4 7 2 2 2" xfId="58112" xr:uid="{33BFA343-1CC2-4643-BB49-BA842F8AA542}"/>
    <cellStyle name="Currency 2 2 4 7 2 3" xfId="42702" xr:uid="{9C0225B6-D719-490F-8E22-FF5334D8C20C}"/>
    <cellStyle name="Currency 2 2 4 7 3" xfId="19479" xr:uid="{CBC6DBCE-DD74-492B-92DB-68B3CDEAE6B8}"/>
    <cellStyle name="Currency 2 2 4 7 3 2" xfId="50303" xr:uid="{8CD1852E-9FC8-47C9-9CC6-B0ED3D5475F8}"/>
    <cellStyle name="Currency 2 2 4 7 4" xfId="34893" xr:uid="{7FAC54BA-1021-4152-8376-802512FDB95E}"/>
    <cellStyle name="Currency 2 2 4 8" xfId="8074" xr:uid="{03D163BD-7BAC-40DE-87E9-2C4D828EC06E}"/>
    <cellStyle name="Currency 2 2 4 8 2" xfId="23485" xr:uid="{3372B38F-63F7-4EED-8CF4-F834ED3BC410}"/>
    <cellStyle name="Currency 2 2 4 8 2 2" xfId="54309" xr:uid="{3C781F99-7046-4DB9-91C4-EC99B3A905DB}"/>
    <cellStyle name="Currency 2 2 4 8 3" xfId="38899" xr:uid="{6F93F2E4-B059-4B80-9BC7-89F6ABE4ACA7}"/>
    <cellStyle name="Currency 2 2 4 9" xfId="7865" xr:uid="{4B57277E-FE3B-45C6-944A-EF48EC6A1956}"/>
    <cellStyle name="Currency 2 2 4 9 2" xfId="23276" xr:uid="{27A0DC35-C661-4C9B-8763-20A8F1C985C1}"/>
    <cellStyle name="Currency 2 2 4 9 2 2" xfId="54100" xr:uid="{99EB2F45-D710-4877-B63C-FD2259609B9F}"/>
    <cellStyle name="Currency 2 2 4 9 3" xfId="38690" xr:uid="{9A79FD45-1703-49FA-ACE7-242069B431A5}"/>
    <cellStyle name="Currency 2 2 5" xfId="174" xr:uid="{37BBF9B3-2C1C-416F-8DAA-2716AC6C79A2}"/>
    <cellStyle name="Currency 2 2 5 10" xfId="15596" xr:uid="{48173B2E-9C06-4E0D-AC4E-7224E8C665A9}"/>
    <cellStyle name="Currency 2 2 5 10 2" xfId="46420" xr:uid="{12800D69-5C2F-4F63-8CA3-1663DC5FBECA}"/>
    <cellStyle name="Currency 2 2 5 11" xfId="31010" xr:uid="{1EFD30A4-40D0-48E7-90A3-218495C670EC}"/>
    <cellStyle name="Currency 2 2 5 2" xfId="605" xr:uid="{B3C256A7-3B7B-4DCC-9C1E-F9CBCEF3D0C4}"/>
    <cellStyle name="Currency 2 2 5 2 2" xfId="1238" xr:uid="{FCE60649-66CF-4977-8DE0-2F8A6C10B468}"/>
    <cellStyle name="Currency 2 2 5 2 2 2" xfId="3137" xr:uid="{FD7597A5-AFB0-4DEB-802D-FC0E6CB33247}"/>
    <cellStyle name="Currency 2 2 5 2 2 2 2" xfId="6940" xr:uid="{69FBAE06-7066-4518-8AE2-803EC0898C03}"/>
    <cellStyle name="Currency 2 2 5 2 2 2 2 2" xfId="14751" xr:uid="{4FF00600-CC30-4DB2-BE9B-2EABD8DF83CB}"/>
    <cellStyle name="Currency 2 2 5 2 2 2 2 2 2" xfId="30162" xr:uid="{C7473D03-B659-495A-8BB3-0F0AFB65584C}"/>
    <cellStyle name="Currency 2 2 5 2 2 2 2 2 2 2" xfId="60986" xr:uid="{5B7A0CD6-142B-48E1-8A02-82FA4C2CFC66}"/>
    <cellStyle name="Currency 2 2 5 2 2 2 2 2 3" xfId="45576" xr:uid="{65FB81CB-BA7C-457E-905F-9BB29A604B45}"/>
    <cellStyle name="Currency 2 2 5 2 2 2 2 3" xfId="22353" xr:uid="{88E6ECD0-2099-4600-A89A-D9EA017C6E25}"/>
    <cellStyle name="Currency 2 2 5 2 2 2 2 3 2" xfId="53177" xr:uid="{136D17E6-A0EA-41BC-AD9A-B22C819B70AC}"/>
    <cellStyle name="Currency 2 2 5 2 2 2 2 4" xfId="37767" xr:uid="{4E198BCB-82F5-42A5-9C6C-0C087ED8D36A}"/>
    <cellStyle name="Currency 2 2 5 2 2 2 3" xfId="10948" xr:uid="{E5BB5874-16C7-426C-B84C-8AA925C7FB5E}"/>
    <cellStyle name="Currency 2 2 5 2 2 2 3 2" xfId="26359" xr:uid="{09824FC3-B72A-4F30-9627-B77D7A3D0C4B}"/>
    <cellStyle name="Currency 2 2 5 2 2 2 3 2 2" xfId="57183" xr:uid="{BC0132E9-CF3F-454B-8051-ABD0EFFE03AB}"/>
    <cellStyle name="Currency 2 2 5 2 2 2 3 3" xfId="41773" xr:uid="{DCAE4EF8-9858-4F1D-92BB-CBDA5B349711}"/>
    <cellStyle name="Currency 2 2 5 2 2 2 4" xfId="18550" xr:uid="{44C26A14-3C23-48AB-9558-CC9CB3D1058A}"/>
    <cellStyle name="Currency 2 2 5 2 2 2 4 2" xfId="49374" xr:uid="{FCB43A8D-5A15-4D1E-B013-0BC64696653F}"/>
    <cellStyle name="Currency 2 2 5 2 2 2 5" xfId="33964" xr:uid="{709D3A9C-0FC3-4486-9453-4FC7D9DD6F38}"/>
    <cellStyle name="Currency 2 2 5 2 2 3" xfId="5041" xr:uid="{0A52E0BF-1032-4BC6-865B-E34CA8FB7604}"/>
    <cellStyle name="Currency 2 2 5 2 2 3 2" xfId="12852" xr:uid="{D51EFF84-B84A-4143-A4EB-403481F9E23A}"/>
    <cellStyle name="Currency 2 2 5 2 2 3 2 2" xfId="28263" xr:uid="{F075018B-CA12-4704-B094-8CFF12FCD310}"/>
    <cellStyle name="Currency 2 2 5 2 2 3 2 2 2" xfId="59087" xr:uid="{EB7B485C-EFEA-4DC8-B863-2A380E97B48B}"/>
    <cellStyle name="Currency 2 2 5 2 2 3 2 3" xfId="43677" xr:uid="{2E27FD31-7B2B-4AF1-8E9E-5FC8A1F430CC}"/>
    <cellStyle name="Currency 2 2 5 2 2 3 3" xfId="20454" xr:uid="{7FCB8D7E-BC5A-42F5-AA1F-1E3B133023A4}"/>
    <cellStyle name="Currency 2 2 5 2 2 3 3 2" xfId="51278" xr:uid="{291111B0-BB74-4AB1-81C6-58136C8B3117}"/>
    <cellStyle name="Currency 2 2 5 2 2 3 4" xfId="35868" xr:uid="{699F8A4D-9F41-4414-BE33-A07EA6894E47}"/>
    <cellStyle name="Currency 2 2 5 2 2 4" xfId="9049" xr:uid="{BC981044-C15F-46CC-9DAF-EB47D5CCCED6}"/>
    <cellStyle name="Currency 2 2 5 2 2 4 2" xfId="24460" xr:uid="{B0297DA7-DAF1-4C07-BEC3-6C108D9E4A9E}"/>
    <cellStyle name="Currency 2 2 5 2 2 4 2 2" xfId="55284" xr:uid="{241F0FEE-5A4C-4084-B2A3-1421A8DF1A1B}"/>
    <cellStyle name="Currency 2 2 5 2 2 4 3" xfId="39874" xr:uid="{B033CE9B-293A-4127-9274-D8FE9D5AD248}"/>
    <cellStyle name="Currency 2 2 5 2 2 5" xfId="16651" xr:uid="{BDE89503-4406-4715-8841-F0DC6B774C86}"/>
    <cellStyle name="Currency 2 2 5 2 2 5 2" xfId="47475" xr:uid="{B6778142-42E2-4343-96D2-2DD9ECB1E691}"/>
    <cellStyle name="Currency 2 2 5 2 2 6" xfId="32065" xr:uid="{75B20756-9B29-4132-90F7-42381651ED8A}"/>
    <cellStyle name="Currency 2 2 5 2 3" xfId="1871" xr:uid="{DE91BD83-F90B-4556-A2A2-E352160523D6}"/>
    <cellStyle name="Currency 2 2 5 2 3 2" xfId="3770" xr:uid="{87B7DA86-182F-45C0-8859-4D4506BADB07}"/>
    <cellStyle name="Currency 2 2 5 2 3 2 2" xfId="7573" xr:uid="{029CA41C-3D58-418A-A34E-772FE71CE876}"/>
    <cellStyle name="Currency 2 2 5 2 3 2 2 2" xfId="15384" xr:uid="{FA0B9144-0F44-42B6-B3D1-C11BB3A48B26}"/>
    <cellStyle name="Currency 2 2 5 2 3 2 2 2 2" xfId="30795" xr:uid="{00109100-9005-4F34-9447-01F670E53F1F}"/>
    <cellStyle name="Currency 2 2 5 2 3 2 2 2 2 2" xfId="61619" xr:uid="{2AF6E8A1-704E-427E-8905-E46951D15B03}"/>
    <cellStyle name="Currency 2 2 5 2 3 2 2 2 3" xfId="46209" xr:uid="{F4F81C3C-B920-40F9-A6C9-D9354025E10F}"/>
    <cellStyle name="Currency 2 2 5 2 3 2 2 3" xfId="22986" xr:uid="{2B70D35D-117E-489B-AA13-7B2A026FF17A}"/>
    <cellStyle name="Currency 2 2 5 2 3 2 2 3 2" xfId="53810" xr:uid="{9A529D75-6B08-4938-AF74-77CCB785D47E}"/>
    <cellStyle name="Currency 2 2 5 2 3 2 2 4" xfId="38400" xr:uid="{C96F2B6D-AE20-4EB5-8E95-847C6915703C}"/>
    <cellStyle name="Currency 2 2 5 2 3 2 3" xfId="11581" xr:uid="{0369FF52-398F-4834-AB52-07E33B1CB537}"/>
    <cellStyle name="Currency 2 2 5 2 3 2 3 2" xfId="26992" xr:uid="{2FE1BE44-0D1F-4113-8D05-79BEBBEB4A4C}"/>
    <cellStyle name="Currency 2 2 5 2 3 2 3 2 2" xfId="57816" xr:uid="{683A7F84-4077-4EDE-925B-FEC2BD9B6FB3}"/>
    <cellStyle name="Currency 2 2 5 2 3 2 3 3" xfId="42406" xr:uid="{E714935B-84FB-4C18-BA3D-D102ED6D0843}"/>
    <cellStyle name="Currency 2 2 5 2 3 2 4" xfId="19183" xr:uid="{53C43014-0004-4E98-8E68-B4E2B51876D9}"/>
    <cellStyle name="Currency 2 2 5 2 3 2 4 2" xfId="50007" xr:uid="{9E0121EC-2404-4AE4-B2AA-715B51456506}"/>
    <cellStyle name="Currency 2 2 5 2 3 2 5" xfId="34597" xr:uid="{76B74130-BC13-4812-834B-E1BC278AF11F}"/>
    <cellStyle name="Currency 2 2 5 2 3 3" xfId="5674" xr:uid="{DA7BAE35-F2AE-4118-8073-392B9B763B0C}"/>
    <cellStyle name="Currency 2 2 5 2 3 3 2" xfId="13485" xr:uid="{91D5272C-02E7-496F-A811-3C722E0C75D2}"/>
    <cellStyle name="Currency 2 2 5 2 3 3 2 2" xfId="28896" xr:uid="{C89222A6-250E-4120-85CA-83BF925D7844}"/>
    <cellStyle name="Currency 2 2 5 2 3 3 2 2 2" xfId="59720" xr:uid="{BA5E05F4-9310-4910-9071-87D6ABDDAD38}"/>
    <cellStyle name="Currency 2 2 5 2 3 3 2 3" xfId="44310" xr:uid="{C49FFB6D-CCA7-4411-AB28-358D82EE85FF}"/>
    <cellStyle name="Currency 2 2 5 2 3 3 3" xfId="21087" xr:uid="{B14A4B82-9249-44AD-AB72-BAC25ABEFF43}"/>
    <cellStyle name="Currency 2 2 5 2 3 3 3 2" xfId="51911" xr:uid="{A9B8631B-7488-4F04-95C7-24B60F81F094}"/>
    <cellStyle name="Currency 2 2 5 2 3 3 4" xfId="36501" xr:uid="{214203BE-4D77-4CCE-B9C6-C6465BEF9337}"/>
    <cellStyle name="Currency 2 2 5 2 3 4" xfId="9682" xr:uid="{B82C882B-AEE8-4814-9C70-B0A248BDEC96}"/>
    <cellStyle name="Currency 2 2 5 2 3 4 2" xfId="25093" xr:uid="{8FD023F1-416E-4AA7-8804-53ACE4BA6A9E}"/>
    <cellStyle name="Currency 2 2 5 2 3 4 2 2" xfId="55917" xr:uid="{B9DBD74E-542D-4C98-B05B-C0964FFDCAB8}"/>
    <cellStyle name="Currency 2 2 5 2 3 4 3" xfId="40507" xr:uid="{F1BDDFB7-0257-49E2-B43E-C2979C366D4E}"/>
    <cellStyle name="Currency 2 2 5 2 3 5" xfId="17284" xr:uid="{68B9BCA9-2E4A-4173-94D4-94258BB22204}"/>
    <cellStyle name="Currency 2 2 5 2 3 5 2" xfId="48108" xr:uid="{2A6F9A3D-D733-4EF1-95A8-B2EECD624EA7}"/>
    <cellStyle name="Currency 2 2 5 2 3 6" xfId="32698" xr:uid="{3DC7DC96-1B60-4824-8398-F0FE9A27148E}"/>
    <cellStyle name="Currency 2 2 5 2 4" xfId="2504" xr:uid="{CC9C55CE-3068-4121-BD7C-C8ABCC8D075D}"/>
    <cellStyle name="Currency 2 2 5 2 4 2" xfId="6307" xr:uid="{4C32B385-0328-4CA7-A81F-2F3349785DA6}"/>
    <cellStyle name="Currency 2 2 5 2 4 2 2" xfId="14118" xr:uid="{A4B23A0C-DF02-4900-A20C-741FB657E794}"/>
    <cellStyle name="Currency 2 2 5 2 4 2 2 2" xfId="29529" xr:uid="{0F7E031E-63B1-4C05-AA82-32250F38115D}"/>
    <cellStyle name="Currency 2 2 5 2 4 2 2 2 2" xfId="60353" xr:uid="{B90712F3-7872-4B24-9292-CDC2D4F5DD99}"/>
    <cellStyle name="Currency 2 2 5 2 4 2 2 3" xfId="44943" xr:uid="{3C19DDBF-37F9-4FF5-9C64-F8533E83D7E6}"/>
    <cellStyle name="Currency 2 2 5 2 4 2 3" xfId="21720" xr:uid="{5C23B578-B5C2-4101-8EDA-CDE0BD3B7E77}"/>
    <cellStyle name="Currency 2 2 5 2 4 2 3 2" xfId="52544" xr:uid="{D82E75C8-B9D3-4C3B-81E1-8D3E72808601}"/>
    <cellStyle name="Currency 2 2 5 2 4 2 4" xfId="37134" xr:uid="{8D85E6DE-E4F5-45E5-BB85-3EF7DC204F1E}"/>
    <cellStyle name="Currency 2 2 5 2 4 3" xfId="10315" xr:uid="{E9724D64-F044-4934-8C49-278A2E72EDBC}"/>
    <cellStyle name="Currency 2 2 5 2 4 3 2" xfId="25726" xr:uid="{1933241F-061F-4F42-91C5-F261AE59A7B7}"/>
    <cellStyle name="Currency 2 2 5 2 4 3 2 2" xfId="56550" xr:uid="{2772C6E1-0080-4A14-BA36-1F0359123A42}"/>
    <cellStyle name="Currency 2 2 5 2 4 3 3" xfId="41140" xr:uid="{75E262A1-C1AD-4B1C-B678-FBAF7987D176}"/>
    <cellStyle name="Currency 2 2 5 2 4 4" xfId="17917" xr:uid="{B760C5F9-69A3-4D64-99A1-6245D6B50CA0}"/>
    <cellStyle name="Currency 2 2 5 2 4 4 2" xfId="48741" xr:uid="{060839FC-40A6-4099-BBB0-EB99CA9EDC37}"/>
    <cellStyle name="Currency 2 2 5 2 4 5" xfId="33331" xr:uid="{3F3F10D3-A088-4B0D-8408-90D645411908}"/>
    <cellStyle name="Currency 2 2 5 2 5" xfId="4408" xr:uid="{96FD0BBD-9EEB-45EA-83D0-F3B820ED54F3}"/>
    <cellStyle name="Currency 2 2 5 2 5 2" xfId="12219" xr:uid="{456FFF41-A899-4014-A3B3-B0976056A32A}"/>
    <cellStyle name="Currency 2 2 5 2 5 2 2" xfId="27630" xr:uid="{66CBDE6D-8392-4F79-8BAB-1EF3DBAACB0A}"/>
    <cellStyle name="Currency 2 2 5 2 5 2 2 2" xfId="58454" xr:uid="{DE024BF5-B48E-434F-B391-0C940BB5ADEE}"/>
    <cellStyle name="Currency 2 2 5 2 5 2 3" xfId="43044" xr:uid="{40E1B991-5C2C-438F-9C68-B68A5DD22F09}"/>
    <cellStyle name="Currency 2 2 5 2 5 3" xfId="19821" xr:uid="{EFC41264-9437-4072-8805-79660DB33E8F}"/>
    <cellStyle name="Currency 2 2 5 2 5 3 2" xfId="50645" xr:uid="{85397581-81E4-464D-B899-7A3C5BB1A4F8}"/>
    <cellStyle name="Currency 2 2 5 2 5 4" xfId="35235" xr:uid="{F513BE95-282B-43D1-BA8E-10F9154C9F31}"/>
    <cellStyle name="Currency 2 2 5 2 6" xfId="8416" xr:uid="{AF4D3B3C-9EF3-45D8-9C2A-D5FDBD07FF1D}"/>
    <cellStyle name="Currency 2 2 5 2 6 2" xfId="23827" xr:uid="{E96D084C-D9DA-43EF-AFF3-671A1A5E9467}"/>
    <cellStyle name="Currency 2 2 5 2 6 2 2" xfId="54651" xr:uid="{D7D71F3C-F971-4E88-BC69-890B0D85D618}"/>
    <cellStyle name="Currency 2 2 5 2 6 3" xfId="39241" xr:uid="{9CA05424-564E-4166-8E8F-BDB83AC7161F}"/>
    <cellStyle name="Currency 2 2 5 2 7" xfId="16018" xr:uid="{E4A5D12E-E269-4954-9743-CA763B048028}"/>
    <cellStyle name="Currency 2 2 5 2 7 2" xfId="46842" xr:uid="{008CBF71-47CF-4F2C-9DAA-D1F7F7675004}"/>
    <cellStyle name="Currency 2 2 5 2 8" xfId="31432" xr:uid="{6A386347-849C-4B4B-AC5E-F810E6BFF9E3}"/>
    <cellStyle name="Currency 2 2 5 3" xfId="396" xr:uid="{9AFEBEFE-D58B-4370-8E09-34BC5874F167}"/>
    <cellStyle name="Currency 2 2 5 3 2" xfId="1029" xr:uid="{3FB6C672-AC93-4C25-B8B2-AFDE49B8CA1B}"/>
    <cellStyle name="Currency 2 2 5 3 2 2" xfId="2928" xr:uid="{62ACEF61-D8B8-4210-A81B-37CBB268D8D1}"/>
    <cellStyle name="Currency 2 2 5 3 2 2 2" xfId="6731" xr:uid="{58494044-2977-4B59-935B-C625E1F9C7AB}"/>
    <cellStyle name="Currency 2 2 5 3 2 2 2 2" xfId="14542" xr:uid="{40784CCA-E973-4C9C-BDCA-1C42F6FB733B}"/>
    <cellStyle name="Currency 2 2 5 3 2 2 2 2 2" xfId="29953" xr:uid="{D96E433C-B38A-4B29-A7B5-D1D81AE727D8}"/>
    <cellStyle name="Currency 2 2 5 3 2 2 2 2 2 2" xfId="60777" xr:uid="{6153B826-15DB-4486-ABF8-3AE39C544170}"/>
    <cellStyle name="Currency 2 2 5 3 2 2 2 2 3" xfId="45367" xr:uid="{BBCAE6B1-319E-4D33-9B18-524C48807F91}"/>
    <cellStyle name="Currency 2 2 5 3 2 2 2 3" xfId="22144" xr:uid="{9733A246-A25C-455E-A508-746E7B148A08}"/>
    <cellStyle name="Currency 2 2 5 3 2 2 2 3 2" xfId="52968" xr:uid="{56FEF301-A57B-4229-888B-D505E4188B79}"/>
    <cellStyle name="Currency 2 2 5 3 2 2 2 4" xfId="37558" xr:uid="{C5DC19A2-CEE4-429B-9828-2F80102ABAAC}"/>
    <cellStyle name="Currency 2 2 5 3 2 2 3" xfId="10739" xr:uid="{30E27454-8301-42A8-B5B2-1DD62AA73D69}"/>
    <cellStyle name="Currency 2 2 5 3 2 2 3 2" xfId="26150" xr:uid="{45EA96C4-46BF-4244-93F0-BB65E6C69520}"/>
    <cellStyle name="Currency 2 2 5 3 2 2 3 2 2" xfId="56974" xr:uid="{EE4B6E6E-40EA-4310-83DD-12C209FFC4E6}"/>
    <cellStyle name="Currency 2 2 5 3 2 2 3 3" xfId="41564" xr:uid="{290B0433-2A03-4452-99EE-9D9B108BB001}"/>
    <cellStyle name="Currency 2 2 5 3 2 2 4" xfId="18341" xr:uid="{02C7D366-B3D4-4119-9A6C-9169514633CD}"/>
    <cellStyle name="Currency 2 2 5 3 2 2 4 2" xfId="49165" xr:uid="{D0ED6F6A-9FCF-4FF0-B460-DE160E02B0B7}"/>
    <cellStyle name="Currency 2 2 5 3 2 2 5" xfId="33755" xr:uid="{7A05778D-4EFD-4D1D-89C3-522B290365C0}"/>
    <cellStyle name="Currency 2 2 5 3 2 3" xfId="4832" xr:uid="{26657B48-B5A0-4661-B722-629BB9A3E717}"/>
    <cellStyle name="Currency 2 2 5 3 2 3 2" xfId="12643" xr:uid="{42F8378D-8DF6-4661-840D-4419FF9F34BC}"/>
    <cellStyle name="Currency 2 2 5 3 2 3 2 2" xfId="28054" xr:uid="{A4F012DC-0DC1-4D44-9866-933D5272E792}"/>
    <cellStyle name="Currency 2 2 5 3 2 3 2 2 2" xfId="58878" xr:uid="{4CD19598-8961-43E2-AD31-8A07C5567C61}"/>
    <cellStyle name="Currency 2 2 5 3 2 3 2 3" xfId="43468" xr:uid="{8E08EDFA-1433-4A58-84FE-B64C20B8085E}"/>
    <cellStyle name="Currency 2 2 5 3 2 3 3" xfId="20245" xr:uid="{BBB2DCF4-D7AF-4250-BEF6-5084BB3D1469}"/>
    <cellStyle name="Currency 2 2 5 3 2 3 3 2" xfId="51069" xr:uid="{710CE704-E158-48FB-AC16-9B647B100A39}"/>
    <cellStyle name="Currency 2 2 5 3 2 3 4" xfId="35659" xr:uid="{83646625-8CC2-4F8E-A24C-69BD0B763558}"/>
    <cellStyle name="Currency 2 2 5 3 2 4" xfId="8840" xr:uid="{40E1589F-B983-4ED8-9B1D-0E25E2D3F8A9}"/>
    <cellStyle name="Currency 2 2 5 3 2 4 2" xfId="24251" xr:uid="{EABD3F2A-CE84-43F0-AFE4-EDF9B9205208}"/>
    <cellStyle name="Currency 2 2 5 3 2 4 2 2" xfId="55075" xr:uid="{99C0C671-6AB1-4D59-BE62-D02949FEBE09}"/>
    <cellStyle name="Currency 2 2 5 3 2 4 3" xfId="39665" xr:uid="{71E38DED-D971-4744-820E-2899504D8156}"/>
    <cellStyle name="Currency 2 2 5 3 2 5" xfId="16442" xr:uid="{1EF9EFFE-1F26-4D76-B4D5-C3712ABFF3AB}"/>
    <cellStyle name="Currency 2 2 5 3 2 5 2" xfId="47266" xr:uid="{708F018B-58F1-4388-AB48-69B76428577B}"/>
    <cellStyle name="Currency 2 2 5 3 2 6" xfId="31856" xr:uid="{88328740-0BE5-4B5D-BEC6-BC8E1228E0E9}"/>
    <cellStyle name="Currency 2 2 5 3 3" xfId="1662" xr:uid="{8D70B176-E048-4C5D-AB67-25198DC733AD}"/>
    <cellStyle name="Currency 2 2 5 3 3 2" xfId="3561" xr:uid="{8A59FE5E-BCFA-439C-827B-3AB963EEEEE5}"/>
    <cellStyle name="Currency 2 2 5 3 3 2 2" xfId="7364" xr:uid="{BD19F422-6D54-4AF4-BC80-203F2C56487E}"/>
    <cellStyle name="Currency 2 2 5 3 3 2 2 2" xfId="15175" xr:uid="{701465B4-101A-4E06-A580-A3F5166B96C0}"/>
    <cellStyle name="Currency 2 2 5 3 3 2 2 2 2" xfId="30586" xr:uid="{CE4AF049-2E23-4CC1-8201-676AA7168CE8}"/>
    <cellStyle name="Currency 2 2 5 3 3 2 2 2 2 2" xfId="61410" xr:uid="{12C158CC-A1F7-43F3-ACDA-ED875D8B4B73}"/>
    <cellStyle name="Currency 2 2 5 3 3 2 2 2 3" xfId="46000" xr:uid="{8DC02E5D-72FD-4E3A-BC1E-17C270DA49FD}"/>
    <cellStyle name="Currency 2 2 5 3 3 2 2 3" xfId="22777" xr:uid="{0EB184EE-3937-4A7F-83CC-CD5EDB56142C}"/>
    <cellStyle name="Currency 2 2 5 3 3 2 2 3 2" xfId="53601" xr:uid="{56495BAD-F0A2-4565-886D-C09CCDB84846}"/>
    <cellStyle name="Currency 2 2 5 3 3 2 2 4" xfId="38191" xr:uid="{0A24169F-F523-495E-85B5-774A96240072}"/>
    <cellStyle name="Currency 2 2 5 3 3 2 3" xfId="11372" xr:uid="{AFD9EF3D-9DD0-4762-A889-8C17572A7F86}"/>
    <cellStyle name="Currency 2 2 5 3 3 2 3 2" xfId="26783" xr:uid="{745AD3FF-774A-473C-B535-6F19DA79A97E}"/>
    <cellStyle name="Currency 2 2 5 3 3 2 3 2 2" xfId="57607" xr:uid="{8F1AEFE6-F9D6-449E-B30D-C495B081E18D}"/>
    <cellStyle name="Currency 2 2 5 3 3 2 3 3" xfId="42197" xr:uid="{5C39B24D-D357-4B76-8E92-55026A60FD1A}"/>
    <cellStyle name="Currency 2 2 5 3 3 2 4" xfId="18974" xr:uid="{76849975-CFE4-4CFF-9102-A81147B6275C}"/>
    <cellStyle name="Currency 2 2 5 3 3 2 4 2" xfId="49798" xr:uid="{FBD53E23-2C71-4DE5-9B33-FFDF95047EE3}"/>
    <cellStyle name="Currency 2 2 5 3 3 2 5" xfId="34388" xr:uid="{AE3C7290-925E-4A2D-863C-59913113E2F9}"/>
    <cellStyle name="Currency 2 2 5 3 3 3" xfId="5465" xr:uid="{8AC90E05-C15D-40A1-BC52-3873B6028068}"/>
    <cellStyle name="Currency 2 2 5 3 3 3 2" xfId="13276" xr:uid="{5A13AF0D-97A7-4547-8379-47653DCB95EA}"/>
    <cellStyle name="Currency 2 2 5 3 3 3 2 2" xfId="28687" xr:uid="{A4F92C5C-B256-4EA0-B1AE-92C534DE5131}"/>
    <cellStyle name="Currency 2 2 5 3 3 3 2 2 2" xfId="59511" xr:uid="{41231A01-ACC4-42B7-A087-E345C1CA5932}"/>
    <cellStyle name="Currency 2 2 5 3 3 3 2 3" xfId="44101" xr:uid="{EA1F184C-475F-4EB7-B696-F69486643262}"/>
    <cellStyle name="Currency 2 2 5 3 3 3 3" xfId="20878" xr:uid="{9B0975B8-D560-42CD-AC40-D7ACA6A5B655}"/>
    <cellStyle name="Currency 2 2 5 3 3 3 3 2" xfId="51702" xr:uid="{52434246-7D0E-493C-BE49-E00D7178584B}"/>
    <cellStyle name="Currency 2 2 5 3 3 3 4" xfId="36292" xr:uid="{C3A8A7C8-0C08-48D4-9EDC-93476D25132C}"/>
    <cellStyle name="Currency 2 2 5 3 3 4" xfId="9473" xr:uid="{EC39F8D2-6118-47CE-A688-8ED9E03B9C47}"/>
    <cellStyle name="Currency 2 2 5 3 3 4 2" xfId="24884" xr:uid="{43613D9D-C744-4A25-8683-2891E73EAAB1}"/>
    <cellStyle name="Currency 2 2 5 3 3 4 2 2" xfId="55708" xr:uid="{74A780B1-6705-45C7-89C3-A3F0BFFAEDA4}"/>
    <cellStyle name="Currency 2 2 5 3 3 4 3" xfId="40298" xr:uid="{7D149D07-8DCA-4682-97BD-7D33751B6917}"/>
    <cellStyle name="Currency 2 2 5 3 3 5" xfId="17075" xr:uid="{3654C4E9-E120-4850-8E31-0C56E2AD3E63}"/>
    <cellStyle name="Currency 2 2 5 3 3 5 2" xfId="47899" xr:uid="{3B26E109-BAF0-4F1B-8DBD-7DDC027AD019}"/>
    <cellStyle name="Currency 2 2 5 3 3 6" xfId="32489" xr:uid="{79DCDA4D-AA51-4E0D-8739-04FF05862192}"/>
    <cellStyle name="Currency 2 2 5 3 4" xfId="2295" xr:uid="{30AB2005-F0E2-43AB-B997-2BE35E4052BB}"/>
    <cellStyle name="Currency 2 2 5 3 4 2" xfId="6098" xr:uid="{5CA89D6D-CD47-402E-BBCA-1BE13C17E118}"/>
    <cellStyle name="Currency 2 2 5 3 4 2 2" xfId="13909" xr:uid="{4A40499C-E09C-440E-BB19-0E511E6AABCA}"/>
    <cellStyle name="Currency 2 2 5 3 4 2 2 2" xfId="29320" xr:uid="{6FB34ADC-7126-46F6-B897-88FE83EBDC31}"/>
    <cellStyle name="Currency 2 2 5 3 4 2 2 2 2" xfId="60144" xr:uid="{A5EACDEF-E609-4B91-912A-B9DE2B3B2DF9}"/>
    <cellStyle name="Currency 2 2 5 3 4 2 2 3" xfId="44734" xr:uid="{B800EC16-30FB-4227-A0C3-1022FDF00AA7}"/>
    <cellStyle name="Currency 2 2 5 3 4 2 3" xfId="21511" xr:uid="{D1A32EB8-4486-4BD5-8630-7D090F132801}"/>
    <cellStyle name="Currency 2 2 5 3 4 2 3 2" xfId="52335" xr:uid="{8B5EABF0-4A6F-43C4-9107-1D6651100F8C}"/>
    <cellStyle name="Currency 2 2 5 3 4 2 4" xfId="36925" xr:uid="{B05D575C-1F17-49D2-8B46-333522E1C031}"/>
    <cellStyle name="Currency 2 2 5 3 4 3" xfId="10106" xr:uid="{B970BAF8-132D-45F8-81F0-214CF45AD4D9}"/>
    <cellStyle name="Currency 2 2 5 3 4 3 2" xfId="25517" xr:uid="{1E7F03D9-0F83-458F-8EA1-DCA1EB22C35E}"/>
    <cellStyle name="Currency 2 2 5 3 4 3 2 2" xfId="56341" xr:uid="{FC486EC5-0714-4FF1-A0DD-AC0561D2B8F1}"/>
    <cellStyle name="Currency 2 2 5 3 4 3 3" xfId="40931" xr:uid="{B1523C6D-4B0F-4007-815E-44CBB43E1F3B}"/>
    <cellStyle name="Currency 2 2 5 3 4 4" xfId="17708" xr:uid="{75CC4E9B-A248-40F8-BA3C-6690BE02B5C4}"/>
    <cellStyle name="Currency 2 2 5 3 4 4 2" xfId="48532" xr:uid="{661CEC49-74B6-425C-AD49-2D7F2A799926}"/>
    <cellStyle name="Currency 2 2 5 3 4 5" xfId="33122" xr:uid="{A7EBEAAA-A96C-4F48-8116-D166218EF6EA}"/>
    <cellStyle name="Currency 2 2 5 3 5" xfId="4199" xr:uid="{71D06B7F-8808-462F-939F-A3118C94A636}"/>
    <cellStyle name="Currency 2 2 5 3 5 2" xfId="12010" xr:uid="{B8FB6366-D125-4750-AA56-0A89036116EB}"/>
    <cellStyle name="Currency 2 2 5 3 5 2 2" xfId="27421" xr:uid="{F30CA0F2-042B-40A1-A826-99B78D6BA483}"/>
    <cellStyle name="Currency 2 2 5 3 5 2 2 2" xfId="58245" xr:uid="{53482B3E-D9EB-4A28-BDB4-F84C9F1CFEA1}"/>
    <cellStyle name="Currency 2 2 5 3 5 2 3" xfId="42835" xr:uid="{FA1DC2B0-1098-40FF-8573-4C589A695119}"/>
    <cellStyle name="Currency 2 2 5 3 5 3" xfId="19612" xr:uid="{6AAB5624-6820-4382-A2FC-5CA1B1EAE91B}"/>
    <cellStyle name="Currency 2 2 5 3 5 3 2" xfId="50436" xr:uid="{6D791FB9-2399-417B-8D4F-0859299B62E8}"/>
    <cellStyle name="Currency 2 2 5 3 5 4" xfId="35026" xr:uid="{AD2F16F1-DD4F-4426-8C53-5BD0299A6AFC}"/>
    <cellStyle name="Currency 2 2 5 3 6" xfId="8207" xr:uid="{BF731396-E541-4F61-84A4-2F80498E05D5}"/>
    <cellStyle name="Currency 2 2 5 3 6 2" xfId="23618" xr:uid="{851D8825-F561-4F6F-8743-F4C9D9498C5F}"/>
    <cellStyle name="Currency 2 2 5 3 6 2 2" xfId="54442" xr:uid="{C367E653-1FD7-43E9-95F5-30917C04402F}"/>
    <cellStyle name="Currency 2 2 5 3 6 3" xfId="39032" xr:uid="{E897B9DD-F632-4B02-AB4A-FDA7D68D8826}"/>
    <cellStyle name="Currency 2 2 5 3 7" xfId="15809" xr:uid="{D734A347-4C14-43BE-BFF3-EFB551B1472E}"/>
    <cellStyle name="Currency 2 2 5 3 7 2" xfId="46633" xr:uid="{2498F267-ED20-4B32-BC36-8AAECB763A22}"/>
    <cellStyle name="Currency 2 2 5 3 8" xfId="31223" xr:uid="{6E912524-BBAE-4AAA-8933-6CF11B9CAD0B}"/>
    <cellStyle name="Currency 2 2 5 4" xfId="816" xr:uid="{7BDDE1E5-D89F-4C96-BE6E-6FD563B1C43B}"/>
    <cellStyle name="Currency 2 2 5 4 2" xfId="2715" xr:uid="{EAB61EBE-6D67-4689-A107-3291D0A64382}"/>
    <cellStyle name="Currency 2 2 5 4 2 2" xfId="6518" xr:uid="{79DF39CE-D803-498B-88FF-4300BB98A1AD}"/>
    <cellStyle name="Currency 2 2 5 4 2 2 2" xfId="14329" xr:uid="{4AED66E4-1B5D-4B99-8FF3-35013C09FCBC}"/>
    <cellStyle name="Currency 2 2 5 4 2 2 2 2" xfId="29740" xr:uid="{4037A21D-AF4C-4CD1-88C9-2AA3D02B5CAB}"/>
    <cellStyle name="Currency 2 2 5 4 2 2 2 2 2" xfId="60564" xr:uid="{5B269405-7D88-4615-A203-E95CEFFA5CA0}"/>
    <cellStyle name="Currency 2 2 5 4 2 2 2 3" xfId="45154" xr:uid="{4CECF27E-14B7-4B9F-BA55-E8AE117A24E7}"/>
    <cellStyle name="Currency 2 2 5 4 2 2 3" xfId="21931" xr:uid="{C1BA3F95-6887-4897-B2F9-54E339FE98D0}"/>
    <cellStyle name="Currency 2 2 5 4 2 2 3 2" xfId="52755" xr:uid="{E4BC22F1-0475-4CD7-B078-6A831C5F79D9}"/>
    <cellStyle name="Currency 2 2 5 4 2 2 4" xfId="37345" xr:uid="{8F81B898-8617-47BD-9BD6-31AA67C98222}"/>
    <cellStyle name="Currency 2 2 5 4 2 3" xfId="10526" xr:uid="{53364757-5AEB-4161-9A3D-E18F6C4F507A}"/>
    <cellStyle name="Currency 2 2 5 4 2 3 2" xfId="25937" xr:uid="{CA7F4C0D-C83C-4FBE-BFB6-D683D640C281}"/>
    <cellStyle name="Currency 2 2 5 4 2 3 2 2" xfId="56761" xr:uid="{693FDDF2-1813-4956-951F-ADC874C939D6}"/>
    <cellStyle name="Currency 2 2 5 4 2 3 3" xfId="41351" xr:uid="{CEF0CBFC-DC31-4451-949B-B0D5AB50E4D6}"/>
    <cellStyle name="Currency 2 2 5 4 2 4" xfId="18128" xr:uid="{0D4FAFD9-82AB-4052-8B93-615F5756CF22}"/>
    <cellStyle name="Currency 2 2 5 4 2 4 2" xfId="48952" xr:uid="{BB758600-D822-4CB1-9991-DA9F9F756059}"/>
    <cellStyle name="Currency 2 2 5 4 2 5" xfId="33542" xr:uid="{BF40E74F-DE51-4402-8757-15580E8FB686}"/>
    <cellStyle name="Currency 2 2 5 4 3" xfId="4619" xr:uid="{4F1EEC0D-EBCA-45D7-AD66-627F7F616F15}"/>
    <cellStyle name="Currency 2 2 5 4 3 2" xfId="12430" xr:uid="{9EA7F497-B845-4441-B7FD-13A94011C8D5}"/>
    <cellStyle name="Currency 2 2 5 4 3 2 2" xfId="27841" xr:uid="{6F210A40-12B0-47C7-850A-9EBABD371E5F}"/>
    <cellStyle name="Currency 2 2 5 4 3 2 2 2" xfId="58665" xr:uid="{6E325506-396D-413D-8C83-4B5A00ABB41B}"/>
    <cellStyle name="Currency 2 2 5 4 3 2 3" xfId="43255" xr:uid="{281F46B3-250B-46C8-AE2C-0B11D65E39F6}"/>
    <cellStyle name="Currency 2 2 5 4 3 3" xfId="20032" xr:uid="{A2305E47-CBB9-4E7E-A32C-713741A71CA7}"/>
    <cellStyle name="Currency 2 2 5 4 3 3 2" xfId="50856" xr:uid="{B6FCFA8A-6E1F-42AD-87D8-96ADF8546C07}"/>
    <cellStyle name="Currency 2 2 5 4 3 4" xfId="35446" xr:uid="{2CB16207-5BF7-40DE-A66E-9133892D2655}"/>
    <cellStyle name="Currency 2 2 5 4 4" xfId="8627" xr:uid="{56DF8E93-3724-4F3A-85DA-3A35D4F5D1F1}"/>
    <cellStyle name="Currency 2 2 5 4 4 2" xfId="24038" xr:uid="{0CEE319B-36C9-48A6-8E11-BA510B779871}"/>
    <cellStyle name="Currency 2 2 5 4 4 2 2" xfId="54862" xr:uid="{5932DDBE-A2AC-4E81-87A8-DEC4BF2E6BD1}"/>
    <cellStyle name="Currency 2 2 5 4 4 3" xfId="39452" xr:uid="{A757A2E3-97F8-4B56-98C3-020689E1ABB2}"/>
    <cellStyle name="Currency 2 2 5 4 5" xfId="16229" xr:uid="{C2D5EA00-4FA6-4466-BEBB-1C292C33CF88}"/>
    <cellStyle name="Currency 2 2 5 4 5 2" xfId="47053" xr:uid="{7C495F10-F852-4D34-9DF5-5058B7875856}"/>
    <cellStyle name="Currency 2 2 5 4 6" xfId="31643" xr:uid="{CE0054E3-CDFE-4AAE-9B67-AC0E9716498B}"/>
    <cellStyle name="Currency 2 2 5 5" xfId="1449" xr:uid="{5228EA21-CC1B-4B1D-AF8D-35BE84AD06AC}"/>
    <cellStyle name="Currency 2 2 5 5 2" xfId="3348" xr:uid="{F00A2CBF-E929-4600-A9F0-5BFDFD96C76F}"/>
    <cellStyle name="Currency 2 2 5 5 2 2" xfId="7151" xr:uid="{0639348E-06B3-49E5-8429-8747B60970D4}"/>
    <cellStyle name="Currency 2 2 5 5 2 2 2" xfId="14962" xr:uid="{610C9A04-774B-4DE0-96AE-E4B81C64F3E0}"/>
    <cellStyle name="Currency 2 2 5 5 2 2 2 2" xfId="30373" xr:uid="{5141053E-7456-42F0-8AC5-76CC6AAA8312}"/>
    <cellStyle name="Currency 2 2 5 5 2 2 2 2 2" xfId="61197" xr:uid="{1D29C94F-CFD5-4FBE-9B07-4804A4A18932}"/>
    <cellStyle name="Currency 2 2 5 5 2 2 2 3" xfId="45787" xr:uid="{8CF59B3F-DC71-4C1E-90D8-7A1A69BA4BAB}"/>
    <cellStyle name="Currency 2 2 5 5 2 2 3" xfId="22564" xr:uid="{B296003C-1642-4AC8-9E02-83EBE8F77D82}"/>
    <cellStyle name="Currency 2 2 5 5 2 2 3 2" xfId="53388" xr:uid="{1AEE226B-6868-4C6F-84B1-CC0EC49FFB1E}"/>
    <cellStyle name="Currency 2 2 5 5 2 2 4" xfId="37978" xr:uid="{664FB69E-0F4A-495D-8AD9-E997220B7726}"/>
    <cellStyle name="Currency 2 2 5 5 2 3" xfId="11159" xr:uid="{B45DF7DA-A1DD-4B23-BE71-266AFE61C50D}"/>
    <cellStyle name="Currency 2 2 5 5 2 3 2" xfId="26570" xr:uid="{53386C67-6616-49D6-9D17-2763BCBAD518}"/>
    <cellStyle name="Currency 2 2 5 5 2 3 2 2" xfId="57394" xr:uid="{77630CC2-7D3C-4F9E-BEEF-A65CEF34BB2B}"/>
    <cellStyle name="Currency 2 2 5 5 2 3 3" xfId="41984" xr:uid="{1258D892-798C-4DEE-AC96-28DAE464786C}"/>
    <cellStyle name="Currency 2 2 5 5 2 4" xfId="18761" xr:uid="{C4AEB44C-B2BE-4145-9044-7C1951710B19}"/>
    <cellStyle name="Currency 2 2 5 5 2 4 2" xfId="49585" xr:uid="{926EA3DE-E8C6-4F47-85B2-1854014F8F2D}"/>
    <cellStyle name="Currency 2 2 5 5 2 5" xfId="34175" xr:uid="{A56CB3F0-CDB9-48A1-AE6F-9EDA8AF53CE4}"/>
    <cellStyle name="Currency 2 2 5 5 3" xfId="5252" xr:uid="{026B182B-A4CA-419D-9096-C4E2F6D2F349}"/>
    <cellStyle name="Currency 2 2 5 5 3 2" xfId="13063" xr:uid="{77A109F4-78B6-4F96-ACCF-7B99A6AB867E}"/>
    <cellStyle name="Currency 2 2 5 5 3 2 2" xfId="28474" xr:uid="{7BEDA5FC-19C1-4176-A2CE-38D57393164C}"/>
    <cellStyle name="Currency 2 2 5 5 3 2 2 2" xfId="59298" xr:uid="{1595AAE1-2339-4E63-8EEB-22E6190B2D08}"/>
    <cellStyle name="Currency 2 2 5 5 3 2 3" xfId="43888" xr:uid="{D60529DF-DCBD-42A6-A953-FF4972C68402}"/>
    <cellStyle name="Currency 2 2 5 5 3 3" xfId="20665" xr:uid="{687A28F7-E077-419C-8E42-94A2764DA9F4}"/>
    <cellStyle name="Currency 2 2 5 5 3 3 2" xfId="51489" xr:uid="{82140881-0A58-41B5-8F04-C2A6979C07E7}"/>
    <cellStyle name="Currency 2 2 5 5 3 4" xfId="36079" xr:uid="{041F46A2-CF1A-416A-B757-EBDB8A7489C0}"/>
    <cellStyle name="Currency 2 2 5 5 4" xfId="9260" xr:uid="{5C350EA7-C450-4BD3-ADB0-D26699CC9DD1}"/>
    <cellStyle name="Currency 2 2 5 5 4 2" xfId="24671" xr:uid="{F79B950A-7015-485A-81B2-4E19E34AD06B}"/>
    <cellStyle name="Currency 2 2 5 5 4 2 2" xfId="55495" xr:uid="{EFA30240-0A41-4CB5-B918-46432326EA0E}"/>
    <cellStyle name="Currency 2 2 5 5 4 3" xfId="40085" xr:uid="{43D7057F-5BF8-48C4-A3A6-08DB8418C923}"/>
    <cellStyle name="Currency 2 2 5 5 5" xfId="16862" xr:uid="{FF42CF7B-EE0D-43F3-923A-ECEFF922660E}"/>
    <cellStyle name="Currency 2 2 5 5 5 2" xfId="47686" xr:uid="{9A6A6E3D-0788-4C03-9149-D36CBB5FB6CB}"/>
    <cellStyle name="Currency 2 2 5 5 6" xfId="32276" xr:uid="{7BA58ACD-FFB5-4B16-A78D-90BC81AEC25B}"/>
    <cellStyle name="Currency 2 2 5 6" xfId="2082" xr:uid="{B438A736-AEA1-4E0A-A6FD-5E12540AF259}"/>
    <cellStyle name="Currency 2 2 5 6 2" xfId="5885" xr:uid="{A564DE67-7083-49D4-BA52-2DA2C273A5DE}"/>
    <cellStyle name="Currency 2 2 5 6 2 2" xfId="13696" xr:uid="{705DF234-E9B9-4BFA-A8C9-57D0069B84A4}"/>
    <cellStyle name="Currency 2 2 5 6 2 2 2" xfId="29107" xr:uid="{4C69C7CC-A78C-4BA6-8B5F-FFAD1E57994A}"/>
    <cellStyle name="Currency 2 2 5 6 2 2 2 2" xfId="59931" xr:uid="{4C5735EE-016E-47F1-90CE-0569BD5C8C0B}"/>
    <cellStyle name="Currency 2 2 5 6 2 2 3" xfId="44521" xr:uid="{C4C7C60E-559F-4390-8083-5F0DDC046FE4}"/>
    <cellStyle name="Currency 2 2 5 6 2 3" xfId="21298" xr:uid="{D3209CD9-0262-436D-BE11-6AF508ABE4D6}"/>
    <cellStyle name="Currency 2 2 5 6 2 3 2" xfId="52122" xr:uid="{64CDAB45-1F91-4897-8576-7576173EBC4C}"/>
    <cellStyle name="Currency 2 2 5 6 2 4" xfId="36712" xr:uid="{FE0247A2-C0F6-4233-A903-DD5FBCB1A9DA}"/>
    <cellStyle name="Currency 2 2 5 6 3" xfId="9893" xr:uid="{03C7F64F-70CA-4E3B-A9AF-418336303DBD}"/>
    <cellStyle name="Currency 2 2 5 6 3 2" xfId="25304" xr:uid="{584E3033-A1A4-4D5A-90E1-AD84F385998B}"/>
    <cellStyle name="Currency 2 2 5 6 3 2 2" xfId="56128" xr:uid="{759605B7-E5AF-4A7E-9F86-FC7447B8299E}"/>
    <cellStyle name="Currency 2 2 5 6 3 3" xfId="40718" xr:uid="{F0598323-9464-4264-BDC0-4B48C7C43FE8}"/>
    <cellStyle name="Currency 2 2 5 6 4" xfId="17495" xr:uid="{F8FC0BA5-E8FB-452D-B437-E19A17E0B1F9}"/>
    <cellStyle name="Currency 2 2 5 6 4 2" xfId="48319" xr:uid="{73A1B459-8C35-409F-927D-8398DCC2DF5D}"/>
    <cellStyle name="Currency 2 2 5 6 5" xfId="32909" xr:uid="{312F4A1B-80C9-408E-8292-F5F09749BD40}"/>
    <cellStyle name="Currency 2 2 5 7" xfId="3986" xr:uid="{512FEB9C-568C-4EF9-A3EA-7D1687D69BB6}"/>
    <cellStyle name="Currency 2 2 5 7 2" xfId="11797" xr:uid="{4ADB7DC2-69E2-46BB-8CF3-4C3CB7BCF6C1}"/>
    <cellStyle name="Currency 2 2 5 7 2 2" xfId="27208" xr:uid="{A521CB70-3111-4E2A-97D0-FE1580C77F8C}"/>
    <cellStyle name="Currency 2 2 5 7 2 2 2" xfId="58032" xr:uid="{97E04169-5DB8-4D64-8384-8768AE96F77E}"/>
    <cellStyle name="Currency 2 2 5 7 2 3" xfId="42622" xr:uid="{4346B904-4869-4DE2-87E3-D9FC9825B7F0}"/>
    <cellStyle name="Currency 2 2 5 7 3" xfId="19399" xr:uid="{136A8654-291F-485A-8973-18B099EC26FA}"/>
    <cellStyle name="Currency 2 2 5 7 3 2" xfId="50223" xr:uid="{08E9AA74-D344-4D20-8F3A-CC19AEA9597E}"/>
    <cellStyle name="Currency 2 2 5 7 4" xfId="34813" xr:uid="{C0E55D99-7A10-426B-969E-04D4F9848728}"/>
    <cellStyle name="Currency 2 2 5 8" xfId="7994" xr:uid="{8F178012-AC0E-4772-BA52-51122B2B3DE9}"/>
    <cellStyle name="Currency 2 2 5 8 2" xfId="23405" xr:uid="{AA4B0B75-C8B7-45DA-B423-1CC9E4569476}"/>
    <cellStyle name="Currency 2 2 5 8 2 2" xfId="54229" xr:uid="{6AB88944-AFE5-4903-BAF4-C0D7953A7519}"/>
    <cellStyle name="Currency 2 2 5 8 3" xfId="38819" xr:uid="{76BB4B5B-7AE1-470F-8F39-E0BE08E38789}"/>
    <cellStyle name="Currency 2 2 5 9" xfId="7785" xr:uid="{016CD3E8-21B0-4759-B397-D9962C88B233}"/>
    <cellStyle name="Currency 2 2 5 9 2" xfId="23196" xr:uid="{B7F68165-1806-4585-BB7A-F7169C22E0DF}"/>
    <cellStyle name="Currency 2 2 5 9 2 2" xfId="54020" xr:uid="{B864CEB5-7AAE-4A41-9F23-4774BE0DBCB1}"/>
    <cellStyle name="Currency 2 2 5 9 3" xfId="38610" xr:uid="{5E942FDD-C0C9-4FDE-981C-C1240F1F1482}"/>
    <cellStyle name="Currency 2 2 6" xfId="560" xr:uid="{BA3B610D-A75F-4434-8030-D3F804E58283}"/>
    <cellStyle name="Currency 2 2 6 2" xfId="1193" xr:uid="{1BDF0C7B-32E5-4E76-BD59-61D7E4DA3DFF}"/>
    <cellStyle name="Currency 2 2 6 2 2" xfId="3092" xr:uid="{B56A9759-C547-4980-9393-6D970AE97A67}"/>
    <cellStyle name="Currency 2 2 6 2 2 2" xfId="6895" xr:uid="{25D9AA02-2B06-43C0-8079-0FFDB02CF48A}"/>
    <cellStyle name="Currency 2 2 6 2 2 2 2" xfId="14706" xr:uid="{E9F65BEA-FDE3-408E-8C81-71F1DCE7CDFC}"/>
    <cellStyle name="Currency 2 2 6 2 2 2 2 2" xfId="30117" xr:uid="{CD2B4A47-F9D9-4F4D-9827-21AA860CBB72}"/>
    <cellStyle name="Currency 2 2 6 2 2 2 2 2 2" xfId="60941" xr:uid="{ED06A4E4-A110-4C34-A564-A90DF0E099D6}"/>
    <cellStyle name="Currency 2 2 6 2 2 2 2 3" xfId="45531" xr:uid="{0D257DE8-E4C0-41D2-B784-37E46C6A8569}"/>
    <cellStyle name="Currency 2 2 6 2 2 2 3" xfId="22308" xr:uid="{09F7313C-2D2E-4446-BC29-7CA8FA9F3385}"/>
    <cellStyle name="Currency 2 2 6 2 2 2 3 2" xfId="53132" xr:uid="{68E5C441-9EA3-4405-8D1E-C7F7C92AFE20}"/>
    <cellStyle name="Currency 2 2 6 2 2 2 4" xfId="37722" xr:uid="{E956D4EF-F197-48E0-8DD1-3BC030E7E41A}"/>
    <cellStyle name="Currency 2 2 6 2 2 3" xfId="10903" xr:uid="{E78FE218-B276-479C-A924-99F9F152AE4E}"/>
    <cellStyle name="Currency 2 2 6 2 2 3 2" xfId="26314" xr:uid="{23DAC532-8314-4121-8D8F-A19E47EC9446}"/>
    <cellStyle name="Currency 2 2 6 2 2 3 2 2" xfId="57138" xr:uid="{9A30A32B-2CD6-4414-BD22-808ADE989386}"/>
    <cellStyle name="Currency 2 2 6 2 2 3 3" xfId="41728" xr:uid="{47412ACA-1DF3-42FC-9E4D-2BDB147EDEB5}"/>
    <cellStyle name="Currency 2 2 6 2 2 4" xfId="18505" xr:uid="{87FE0682-0975-4DAB-ABD7-FD7F4E0FD6F3}"/>
    <cellStyle name="Currency 2 2 6 2 2 4 2" xfId="49329" xr:uid="{A5E1F960-D67E-43C8-A085-B7BFD0D1AD31}"/>
    <cellStyle name="Currency 2 2 6 2 2 5" xfId="33919" xr:uid="{A186A44C-8F27-4272-BA61-A92406D3768B}"/>
    <cellStyle name="Currency 2 2 6 2 3" xfId="4996" xr:uid="{A818A25B-2AC0-4338-869F-E0E78669FF4C}"/>
    <cellStyle name="Currency 2 2 6 2 3 2" xfId="12807" xr:uid="{FECF6284-9830-4A34-9A00-64EFBF7F733F}"/>
    <cellStyle name="Currency 2 2 6 2 3 2 2" xfId="28218" xr:uid="{7297E18E-C9F1-4174-8E0C-74907735E390}"/>
    <cellStyle name="Currency 2 2 6 2 3 2 2 2" xfId="59042" xr:uid="{EC694A86-40B5-4C12-AE53-0DDE12915BF6}"/>
    <cellStyle name="Currency 2 2 6 2 3 2 3" xfId="43632" xr:uid="{41B54634-91C9-446E-AB2A-FFE40E0068A4}"/>
    <cellStyle name="Currency 2 2 6 2 3 3" xfId="20409" xr:uid="{759F3299-4153-4CEB-B076-CAC7D32BD5A8}"/>
    <cellStyle name="Currency 2 2 6 2 3 3 2" xfId="51233" xr:uid="{E1B50D96-8BB7-43C7-A735-A31CF4A471A6}"/>
    <cellStyle name="Currency 2 2 6 2 3 4" xfId="35823" xr:uid="{EF54D5F8-4513-4BB6-A739-9B0EF8C44452}"/>
    <cellStyle name="Currency 2 2 6 2 4" xfId="9004" xr:uid="{0CC90E45-B654-458A-AFDF-7514A730DC15}"/>
    <cellStyle name="Currency 2 2 6 2 4 2" xfId="24415" xr:uid="{C8FD8DD8-B988-4CBE-A70D-533A7444A50B}"/>
    <cellStyle name="Currency 2 2 6 2 4 2 2" xfId="55239" xr:uid="{40461A1A-D8AB-4901-A9A9-11FD6C7B4B92}"/>
    <cellStyle name="Currency 2 2 6 2 4 3" xfId="39829" xr:uid="{1E0465E5-4DE2-48A5-8577-12D662042678}"/>
    <cellStyle name="Currency 2 2 6 2 5" xfId="16606" xr:uid="{4FDF65A7-76DB-4BBD-AC11-691D76B0C366}"/>
    <cellStyle name="Currency 2 2 6 2 5 2" xfId="47430" xr:uid="{CB5A317F-945B-4B9A-A6DD-2D5D591A94AD}"/>
    <cellStyle name="Currency 2 2 6 2 6" xfId="32020" xr:uid="{F3D0F5E5-2734-4C54-B5D3-F1C1FCDD2EF6}"/>
    <cellStyle name="Currency 2 2 6 3" xfId="1826" xr:uid="{3D69BD16-E324-4597-AF33-8B24B6C40E3C}"/>
    <cellStyle name="Currency 2 2 6 3 2" xfId="3725" xr:uid="{2C354D97-338E-43A3-8CB6-3A6A5EC643F1}"/>
    <cellStyle name="Currency 2 2 6 3 2 2" xfId="7528" xr:uid="{803D53A9-CFED-4B45-AAA4-52CC51F63565}"/>
    <cellStyle name="Currency 2 2 6 3 2 2 2" xfId="15339" xr:uid="{84FB9FEF-09A8-41FF-B4EB-6E4AAC61D7F6}"/>
    <cellStyle name="Currency 2 2 6 3 2 2 2 2" xfId="30750" xr:uid="{418D6E5A-5E5F-4273-A81C-9886D2CBEE1C}"/>
    <cellStyle name="Currency 2 2 6 3 2 2 2 2 2" xfId="61574" xr:uid="{45C05AB0-F9A6-43B2-86E8-21530171AA02}"/>
    <cellStyle name="Currency 2 2 6 3 2 2 2 3" xfId="46164" xr:uid="{93565276-A095-4D7B-B893-5A2AD47D0073}"/>
    <cellStyle name="Currency 2 2 6 3 2 2 3" xfId="22941" xr:uid="{8639B18B-3F60-4F8A-9730-2CB2E1624654}"/>
    <cellStyle name="Currency 2 2 6 3 2 2 3 2" xfId="53765" xr:uid="{8F22CB32-E715-4287-8F44-2B1010B6ECEC}"/>
    <cellStyle name="Currency 2 2 6 3 2 2 4" xfId="38355" xr:uid="{9189DB06-B80B-4597-A716-FD2103419282}"/>
    <cellStyle name="Currency 2 2 6 3 2 3" xfId="11536" xr:uid="{E15C70D3-DEEB-494D-8198-6DE1CB7FF465}"/>
    <cellStyle name="Currency 2 2 6 3 2 3 2" xfId="26947" xr:uid="{B3625A66-5C7F-4476-9E43-2B511F8AF4B5}"/>
    <cellStyle name="Currency 2 2 6 3 2 3 2 2" xfId="57771" xr:uid="{32E5D0DA-43B9-479C-B5D4-DDA55D7C8171}"/>
    <cellStyle name="Currency 2 2 6 3 2 3 3" xfId="42361" xr:uid="{A19CF704-5909-4343-AA96-DA8445834DCD}"/>
    <cellStyle name="Currency 2 2 6 3 2 4" xfId="19138" xr:uid="{92CA19F0-71E9-4581-8DAF-452FBA4D373D}"/>
    <cellStyle name="Currency 2 2 6 3 2 4 2" xfId="49962" xr:uid="{1CFD64A0-6D30-4035-A04C-03AF4FF621B0}"/>
    <cellStyle name="Currency 2 2 6 3 2 5" xfId="34552" xr:uid="{771987AD-E810-4454-A813-5AE461B350D7}"/>
    <cellStyle name="Currency 2 2 6 3 3" xfId="5629" xr:uid="{88406323-B112-481F-AA3B-07FB3B619360}"/>
    <cellStyle name="Currency 2 2 6 3 3 2" xfId="13440" xr:uid="{7DC5FE8B-EAEB-48E4-9B26-AC245ACD43D0}"/>
    <cellStyle name="Currency 2 2 6 3 3 2 2" xfId="28851" xr:uid="{42918F8C-905D-41E3-BEED-E06F5A1182EA}"/>
    <cellStyle name="Currency 2 2 6 3 3 2 2 2" xfId="59675" xr:uid="{31125BDA-AD61-4FC1-9E39-E6091B3C38DE}"/>
    <cellStyle name="Currency 2 2 6 3 3 2 3" xfId="44265" xr:uid="{2D94B81E-4892-4D08-8A25-78D656F85E24}"/>
    <cellStyle name="Currency 2 2 6 3 3 3" xfId="21042" xr:uid="{BDC50BCD-338F-4076-8C7B-6EA1C0EC9976}"/>
    <cellStyle name="Currency 2 2 6 3 3 3 2" xfId="51866" xr:uid="{04E4E51C-43EE-454C-A1B0-3F885B569A6E}"/>
    <cellStyle name="Currency 2 2 6 3 3 4" xfId="36456" xr:uid="{8749B499-E5AF-4F49-BC28-CC657377C364}"/>
    <cellStyle name="Currency 2 2 6 3 4" xfId="9637" xr:uid="{1D776934-FDA5-4F21-ADD9-C982AA895DAC}"/>
    <cellStyle name="Currency 2 2 6 3 4 2" xfId="25048" xr:uid="{ABAF5B26-4D82-4622-8C96-7FEFFE1A200A}"/>
    <cellStyle name="Currency 2 2 6 3 4 2 2" xfId="55872" xr:uid="{3786CC6F-AE90-4B1C-BA95-E90DED2BB292}"/>
    <cellStyle name="Currency 2 2 6 3 4 3" xfId="40462" xr:uid="{A7D028CE-B70D-42EF-A5D5-0F6F91805A50}"/>
    <cellStyle name="Currency 2 2 6 3 5" xfId="17239" xr:uid="{695E5461-C4EC-4DB9-A306-5867CC8A095C}"/>
    <cellStyle name="Currency 2 2 6 3 5 2" xfId="48063" xr:uid="{67C81112-5214-4BCA-B49E-3EA3CC8EFF3E}"/>
    <cellStyle name="Currency 2 2 6 3 6" xfId="32653" xr:uid="{B2AD9A5F-BA36-40DD-87D4-7FC473B4F5B6}"/>
    <cellStyle name="Currency 2 2 6 4" xfId="2459" xr:uid="{7FB67BC2-4115-419C-BB16-E47358697CCB}"/>
    <cellStyle name="Currency 2 2 6 4 2" xfId="6262" xr:uid="{494BD41E-FA01-4092-B718-86C09D431BFC}"/>
    <cellStyle name="Currency 2 2 6 4 2 2" xfId="14073" xr:uid="{56529A4A-BAB4-43E6-A26E-ED81FB1498B4}"/>
    <cellStyle name="Currency 2 2 6 4 2 2 2" xfId="29484" xr:uid="{65B16375-0F49-4AF5-A784-2B9EED093397}"/>
    <cellStyle name="Currency 2 2 6 4 2 2 2 2" xfId="60308" xr:uid="{0A300917-2AD2-4DC1-B8EA-484A1B091CEC}"/>
    <cellStyle name="Currency 2 2 6 4 2 2 3" xfId="44898" xr:uid="{4A2D20BB-7634-4ABF-8507-8F5F0D48D7F9}"/>
    <cellStyle name="Currency 2 2 6 4 2 3" xfId="21675" xr:uid="{6FF128E3-B228-4AD2-A5E5-C11350009B97}"/>
    <cellStyle name="Currency 2 2 6 4 2 3 2" xfId="52499" xr:uid="{FABF3DCD-1E17-49B0-9093-DB03D7C9A9FB}"/>
    <cellStyle name="Currency 2 2 6 4 2 4" xfId="37089" xr:uid="{877D038B-931F-4AFB-9900-0B9D82E5D5FB}"/>
    <cellStyle name="Currency 2 2 6 4 3" xfId="10270" xr:uid="{981702BD-72CC-40A1-A9E7-A2DA7DC5F4ED}"/>
    <cellStyle name="Currency 2 2 6 4 3 2" xfId="25681" xr:uid="{EA55D4BB-99C1-4D08-9F9E-8D1C96871672}"/>
    <cellStyle name="Currency 2 2 6 4 3 2 2" xfId="56505" xr:uid="{8BF1C893-2CA0-44F4-8825-8F906BD99BBE}"/>
    <cellStyle name="Currency 2 2 6 4 3 3" xfId="41095" xr:uid="{C7F086D8-91F4-4D4E-81D2-C23B8569E7D8}"/>
    <cellStyle name="Currency 2 2 6 4 4" xfId="17872" xr:uid="{F8E736CB-5834-41AB-A16F-B06F596CF229}"/>
    <cellStyle name="Currency 2 2 6 4 4 2" xfId="48696" xr:uid="{05B0A242-86F5-4BC3-BEDC-31F8B7CB8848}"/>
    <cellStyle name="Currency 2 2 6 4 5" xfId="33286" xr:uid="{25A1FF3B-7D5E-4182-9D74-38ECA03AABB3}"/>
    <cellStyle name="Currency 2 2 6 5" xfId="4363" xr:uid="{1C46F95D-FC61-425E-A740-970C2A9A1F7D}"/>
    <cellStyle name="Currency 2 2 6 5 2" xfId="12174" xr:uid="{B7DA256D-6404-4D73-A447-665019143E7F}"/>
    <cellStyle name="Currency 2 2 6 5 2 2" xfId="27585" xr:uid="{1ADD8F28-971B-4D66-8948-2D03A7409E6C}"/>
    <cellStyle name="Currency 2 2 6 5 2 2 2" xfId="58409" xr:uid="{E64991F9-49EF-44BE-9B71-41FA92DD7020}"/>
    <cellStyle name="Currency 2 2 6 5 2 3" xfId="42999" xr:uid="{860EC982-F8FB-4231-8A47-2006A9F0B29D}"/>
    <cellStyle name="Currency 2 2 6 5 3" xfId="19776" xr:uid="{8856AF1F-9923-4F4F-890B-08CFC0F75858}"/>
    <cellStyle name="Currency 2 2 6 5 3 2" xfId="50600" xr:uid="{967D2799-CC84-4DD5-8751-993AEDC1458F}"/>
    <cellStyle name="Currency 2 2 6 5 4" xfId="35190" xr:uid="{F97B3834-1605-4D9D-B44E-B0B049B02DEC}"/>
    <cellStyle name="Currency 2 2 6 6" xfId="8371" xr:uid="{54AA8D9E-AE71-4A3A-A939-573355A55966}"/>
    <cellStyle name="Currency 2 2 6 6 2" xfId="23782" xr:uid="{043969D3-D609-4B0B-94FE-2EF0D9BFF66D}"/>
    <cellStyle name="Currency 2 2 6 6 2 2" xfId="54606" xr:uid="{5776342D-0345-44D8-8BC9-88D343326AE3}"/>
    <cellStyle name="Currency 2 2 6 6 3" xfId="39196" xr:uid="{0B6EBD96-0998-4FDF-A562-4E90C4C17D42}"/>
    <cellStyle name="Currency 2 2 6 7" xfId="15973" xr:uid="{F26909A7-16B3-4F83-90B0-7E48C30C4697}"/>
    <cellStyle name="Currency 2 2 6 7 2" xfId="46797" xr:uid="{75D6315D-B3DB-4D1B-9A7F-30D1AC15E709}"/>
    <cellStyle name="Currency 2 2 6 8" xfId="31387" xr:uid="{D66DF075-6B6E-4706-986B-643623F8DB69}"/>
    <cellStyle name="Currency 2 2 7" xfId="351" xr:uid="{07B217C9-BD6B-4E6A-BB41-4CDBF9AC1D8D}"/>
    <cellStyle name="Currency 2 2 7 2" xfId="984" xr:uid="{B33815A2-E6DB-4A2D-BDB5-8D07D27A0ACC}"/>
    <cellStyle name="Currency 2 2 7 2 2" xfId="2883" xr:uid="{753A3903-C91B-44CC-B1B8-CFADD2EB55CA}"/>
    <cellStyle name="Currency 2 2 7 2 2 2" xfId="6686" xr:uid="{D755783D-3083-4513-A73D-3B4682923FBE}"/>
    <cellStyle name="Currency 2 2 7 2 2 2 2" xfId="14497" xr:uid="{C28320B9-C414-4EA4-9EB7-403E89AFF192}"/>
    <cellStyle name="Currency 2 2 7 2 2 2 2 2" xfId="29908" xr:uid="{2CC44EB0-BFB1-4645-BBD9-C02CA8AAB78E}"/>
    <cellStyle name="Currency 2 2 7 2 2 2 2 2 2" xfId="60732" xr:uid="{E0BCBB20-4647-4EF2-A90E-C2D2968A0FFB}"/>
    <cellStyle name="Currency 2 2 7 2 2 2 2 3" xfId="45322" xr:uid="{8C2A8BD6-FA81-4EEE-A5D6-8D6C2B62D7E5}"/>
    <cellStyle name="Currency 2 2 7 2 2 2 3" xfId="22099" xr:uid="{ED415705-FE3F-4B27-BC87-2754C468F85A}"/>
    <cellStyle name="Currency 2 2 7 2 2 2 3 2" xfId="52923" xr:uid="{F49F5CF8-5C2F-4CA3-848D-310A0B116BF5}"/>
    <cellStyle name="Currency 2 2 7 2 2 2 4" xfId="37513" xr:uid="{94DA68CF-E8EE-4ABD-A391-53AC265B86AB}"/>
    <cellStyle name="Currency 2 2 7 2 2 3" xfId="10694" xr:uid="{CEF6BB4A-FDC8-45DE-BAB4-13E0B2232202}"/>
    <cellStyle name="Currency 2 2 7 2 2 3 2" xfId="26105" xr:uid="{A8E8D9F4-54ED-4B0D-A7F0-BF2ACA5F0E9A}"/>
    <cellStyle name="Currency 2 2 7 2 2 3 2 2" xfId="56929" xr:uid="{17EF05A4-3F57-461F-AAAF-F68CAAABD8A2}"/>
    <cellStyle name="Currency 2 2 7 2 2 3 3" xfId="41519" xr:uid="{48242E5E-03EA-4401-8D13-9E624DC6B789}"/>
    <cellStyle name="Currency 2 2 7 2 2 4" xfId="18296" xr:uid="{97842E08-E607-4C98-8294-B0A8F6E7E114}"/>
    <cellStyle name="Currency 2 2 7 2 2 4 2" xfId="49120" xr:uid="{4E75D0EE-6AE8-4025-B633-6B8E32D522C1}"/>
    <cellStyle name="Currency 2 2 7 2 2 5" xfId="33710" xr:uid="{BA3A666F-6F3E-4B89-9E54-7A0D4E8C7753}"/>
    <cellStyle name="Currency 2 2 7 2 3" xfId="4787" xr:uid="{D8E76F7C-AC54-45DC-A7CB-0FF5E58DA206}"/>
    <cellStyle name="Currency 2 2 7 2 3 2" xfId="12598" xr:uid="{7E8BA82C-89BC-4CCB-807A-6820972A5B81}"/>
    <cellStyle name="Currency 2 2 7 2 3 2 2" xfId="28009" xr:uid="{2B4609D6-64B0-41FA-8A77-FB6B3AE90F8B}"/>
    <cellStyle name="Currency 2 2 7 2 3 2 2 2" xfId="58833" xr:uid="{0FE9E87D-5A47-410C-964C-9842AFCEE073}"/>
    <cellStyle name="Currency 2 2 7 2 3 2 3" xfId="43423" xr:uid="{D22B2904-71ED-4223-B475-73E7D0C92FA3}"/>
    <cellStyle name="Currency 2 2 7 2 3 3" xfId="20200" xr:uid="{8DACCB26-85AF-4489-8E05-3B9D37E20FD6}"/>
    <cellStyle name="Currency 2 2 7 2 3 3 2" xfId="51024" xr:uid="{CC0D4AEC-89F7-4C7E-9582-1C825EC2A9D5}"/>
    <cellStyle name="Currency 2 2 7 2 3 4" xfId="35614" xr:uid="{F989443B-95C8-47E2-9426-B86BA143FFF2}"/>
    <cellStyle name="Currency 2 2 7 2 4" xfId="8795" xr:uid="{5DD0C34C-831E-4590-97D9-2C69C1B2C526}"/>
    <cellStyle name="Currency 2 2 7 2 4 2" xfId="24206" xr:uid="{A36B2B57-4E0E-4444-AA8B-B51E7C3980B5}"/>
    <cellStyle name="Currency 2 2 7 2 4 2 2" xfId="55030" xr:uid="{88AF906B-5765-44B2-987D-F90257DEF135}"/>
    <cellStyle name="Currency 2 2 7 2 4 3" xfId="39620" xr:uid="{BBC2F12F-7A9F-42C3-B05F-103058A86CC3}"/>
    <cellStyle name="Currency 2 2 7 2 5" xfId="16397" xr:uid="{4E7B6D06-A113-4AB3-A03F-5A24CA26DC11}"/>
    <cellStyle name="Currency 2 2 7 2 5 2" xfId="47221" xr:uid="{912B06FF-EEBA-41B1-8C9F-B1248F168CCA}"/>
    <cellStyle name="Currency 2 2 7 2 6" xfId="31811" xr:uid="{CDA25550-6BCE-47B7-9A21-8029B4BBA8DE}"/>
    <cellStyle name="Currency 2 2 7 3" xfId="1617" xr:uid="{62C3F0F1-034C-4CDC-965F-A1BC197B48A5}"/>
    <cellStyle name="Currency 2 2 7 3 2" xfId="3516" xr:uid="{C4B6FED3-DDA9-4864-827E-46B24D376DE1}"/>
    <cellStyle name="Currency 2 2 7 3 2 2" xfId="7319" xr:uid="{28ECA484-8C9B-4D2D-832E-F8A7387B946F}"/>
    <cellStyle name="Currency 2 2 7 3 2 2 2" xfId="15130" xr:uid="{32D9CDC1-12B3-42B5-B6D4-9129A4AEF36B}"/>
    <cellStyle name="Currency 2 2 7 3 2 2 2 2" xfId="30541" xr:uid="{EF54A333-0D6D-473F-8B65-36C0AE1326D8}"/>
    <cellStyle name="Currency 2 2 7 3 2 2 2 2 2" xfId="61365" xr:uid="{DC6FA7CA-52BC-4096-A6B9-82FA8311E7E4}"/>
    <cellStyle name="Currency 2 2 7 3 2 2 2 3" xfId="45955" xr:uid="{FD026000-E508-441F-B489-E47E54350737}"/>
    <cellStyle name="Currency 2 2 7 3 2 2 3" xfId="22732" xr:uid="{0F2A0741-2FB4-47D4-8B57-7F1C876CC18F}"/>
    <cellStyle name="Currency 2 2 7 3 2 2 3 2" xfId="53556" xr:uid="{07C761D6-84D2-441E-96A1-76946A06B806}"/>
    <cellStyle name="Currency 2 2 7 3 2 2 4" xfId="38146" xr:uid="{E08017F1-5555-4CA8-B10F-688063E4E300}"/>
    <cellStyle name="Currency 2 2 7 3 2 3" xfId="11327" xr:uid="{BAACFF3A-0BBB-48D8-B607-CC7F519D3FB6}"/>
    <cellStyle name="Currency 2 2 7 3 2 3 2" xfId="26738" xr:uid="{4350AD3F-731A-45D0-9881-7DE8C5B00187}"/>
    <cellStyle name="Currency 2 2 7 3 2 3 2 2" xfId="57562" xr:uid="{600FDF6D-A0FA-4A0D-BA4D-37FAA642AEBB}"/>
    <cellStyle name="Currency 2 2 7 3 2 3 3" xfId="42152" xr:uid="{16FB87BD-AF98-4E18-B4FC-56E0ACB616AF}"/>
    <cellStyle name="Currency 2 2 7 3 2 4" xfId="18929" xr:uid="{A7333CBB-A22E-4DD4-B78C-3FBE6F71AD82}"/>
    <cellStyle name="Currency 2 2 7 3 2 4 2" xfId="49753" xr:uid="{AE761A2C-E1D8-4937-A459-E8283D75703D}"/>
    <cellStyle name="Currency 2 2 7 3 2 5" xfId="34343" xr:uid="{5C302AF2-04A3-453A-ABF8-C089E3F03FD3}"/>
    <cellStyle name="Currency 2 2 7 3 3" xfId="5420" xr:uid="{749FFA52-8ABA-4242-A226-2F9118A5A017}"/>
    <cellStyle name="Currency 2 2 7 3 3 2" xfId="13231" xr:uid="{E329663D-15A7-4A83-907B-E91A2FAB680E}"/>
    <cellStyle name="Currency 2 2 7 3 3 2 2" xfId="28642" xr:uid="{32B0D628-329A-4585-BDDE-702D8421E938}"/>
    <cellStyle name="Currency 2 2 7 3 3 2 2 2" xfId="59466" xr:uid="{20BAF958-59EF-467F-A771-8FC14D4CE501}"/>
    <cellStyle name="Currency 2 2 7 3 3 2 3" xfId="44056" xr:uid="{3FE8E574-E085-4276-9730-1F8EE269F971}"/>
    <cellStyle name="Currency 2 2 7 3 3 3" xfId="20833" xr:uid="{2CD64057-410E-4C7C-91AA-B760C374EB04}"/>
    <cellStyle name="Currency 2 2 7 3 3 3 2" xfId="51657" xr:uid="{12A7EB86-C49C-4926-8E3D-955B23B39063}"/>
    <cellStyle name="Currency 2 2 7 3 3 4" xfId="36247" xr:uid="{2AD2F0A9-3BDE-4CF7-B6C2-B8AEA7407679}"/>
    <cellStyle name="Currency 2 2 7 3 4" xfId="9428" xr:uid="{69C8CE38-547C-40A0-9131-80C0E8EF179C}"/>
    <cellStyle name="Currency 2 2 7 3 4 2" xfId="24839" xr:uid="{EAF0C8D2-040B-461C-A865-C5C31E35B0E3}"/>
    <cellStyle name="Currency 2 2 7 3 4 2 2" xfId="55663" xr:uid="{28A584DF-B6EB-4D11-8AE9-10A90B1E2D17}"/>
    <cellStyle name="Currency 2 2 7 3 4 3" xfId="40253" xr:uid="{CD619A07-48A3-451F-9E72-3CB38EB23F39}"/>
    <cellStyle name="Currency 2 2 7 3 5" xfId="17030" xr:uid="{05802337-9E10-4179-B5D7-0D01F027FF14}"/>
    <cellStyle name="Currency 2 2 7 3 5 2" xfId="47854" xr:uid="{CCF61492-3991-4B45-89E0-3F7D6764D0B0}"/>
    <cellStyle name="Currency 2 2 7 3 6" xfId="32444" xr:uid="{4E7522DD-6F9C-4FC0-8F33-009A088AFA57}"/>
    <cellStyle name="Currency 2 2 7 4" xfId="2250" xr:uid="{B554EF6B-BEDA-4FEE-BCA6-2BA04CA0AA90}"/>
    <cellStyle name="Currency 2 2 7 4 2" xfId="6053" xr:uid="{8FEFF953-3A3B-4D31-B5E5-6C9FAECF9581}"/>
    <cellStyle name="Currency 2 2 7 4 2 2" xfId="13864" xr:uid="{558C6555-3899-48CD-AF71-88F16012F41A}"/>
    <cellStyle name="Currency 2 2 7 4 2 2 2" xfId="29275" xr:uid="{14E6B24F-DFF6-42EB-8DAC-76810FC1BFA0}"/>
    <cellStyle name="Currency 2 2 7 4 2 2 2 2" xfId="60099" xr:uid="{7CD6E759-84E7-448E-9651-2FE3FB81C88A}"/>
    <cellStyle name="Currency 2 2 7 4 2 2 3" xfId="44689" xr:uid="{85655901-FB57-474F-A3E4-DD4F55F92B53}"/>
    <cellStyle name="Currency 2 2 7 4 2 3" xfId="21466" xr:uid="{7B5CCA3E-529C-49F3-B5CF-D88898DE7136}"/>
    <cellStyle name="Currency 2 2 7 4 2 3 2" xfId="52290" xr:uid="{72FB3A09-16E1-4F79-AC0A-4997C4EBC40A}"/>
    <cellStyle name="Currency 2 2 7 4 2 4" xfId="36880" xr:uid="{B8C29BF5-3455-4AF0-BC3C-A2E7AFEA072B}"/>
    <cellStyle name="Currency 2 2 7 4 3" xfId="10061" xr:uid="{F0B7F9D4-E015-4F65-9621-40C81F4D4D49}"/>
    <cellStyle name="Currency 2 2 7 4 3 2" xfId="25472" xr:uid="{7D782179-613D-4B13-989B-59F0F1505459}"/>
    <cellStyle name="Currency 2 2 7 4 3 2 2" xfId="56296" xr:uid="{E570E942-2A8F-47A5-945F-1DEDE4F4B232}"/>
    <cellStyle name="Currency 2 2 7 4 3 3" xfId="40886" xr:uid="{99B40965-BB19-4ED5-85E8-E6DBAAEEE177}"/>
    <cellStyle name="Currency 2 2 7 4 4" xfId="17663" xr:uid="{00CF90BA-4A71-49D2-84A2-A46EC1FACDDC}"/>
    <cellStyle name="Currency 2 2 7 4 4 2" xfId="48487" xr:uid="{FFB67543-650E-4907-93C0-E723C48523A5}"/>
    <cellStyle name="Currency 2 2 7 4 5" xfId="33077" xr:uid="{6F8E27A0-6F25-4AE2-A849-39796780CD3D}"/>
    <cellStyle name="Currency 2 2 7 5" xfId="4154" xr:uid="{1CDB3A12-25C0-45E5-AF47-9E811ECF30AD}"/>
    <cellStyle name="Currency 2 2 7 5 2" xfId="11965" xr:uid="{0D3DB8B8-5F6C-43F6-81CB-43A7815B5B2C}"/>
    <cellStyle name="Currency 2 2 7 5 2 2" xfId="27376" xr:uid="{635108BA-F1A6-489B-9B03-3FC3E473A4F4}"/>
    <cellStyle name="Currency 2 2 7 5 2 2 2" xfId="58200" xr:uid="{B5517C2B-2635-4CA5-9C90-FB5051BDACA6}"/>
    <cellStyle name="Currency 2 2 7 5 2 3" xfId="42790" xr:uid="{EB90A163-C9F8-4B03-B4BE-27DC7D85CE2E}"/>
    <cellStyle name="Currency 2 2 7 5 3" xfId="19567" xr:uid="{B1F9D8F0-B58D-4456-B75E-03D063E228C4}"/>
    <cellStyle name="Currency 2 2 7 5 3 2" xfId="50391" xr:uid="{DEB6BC9E-F696-45DB-8DD3-9E95179C5167}"/>
    <cellStyle name="Currency 2 2 7 5 4" xfId="34981" xr:uid="{5A9EF3B4-09F6-469C-B462-2016AAE7C4EA}"/>
    <cellStyle name="Currency 2 2 7 6" xfId="8162" xr:uid="{D62BE226-79E3-4C4C-875E-3A0CC25381E2}"/>
    <cellStyle name="Currency 2 2 7 6 2" xfId="23573" xr:uid="{9CE81181-333E-4489-AB00-45D0B29C521C}"/>
    <cellStyle name="Currency 2 2 7 6 2 2" xfId="54397" xr:uid="{E705E953-9FD0-4B42-84B4-CECA37952EB3}"/>
    <cellStyle name="Currency 2 2 7 6 3" xfId="38987" xr:uid="{A157BE03-E395-4DC5-B859-8574621F107F}"/>
    <cellStyle name="Currency 2 2 7 7" xfId="15764" xr:uid="{BC7B1898-7970-4750-9085-36AFAF108063}"/>
    <cellStyle name="Currency 2 2 7 7 2" xfId="46588" xr:uid="{6ABBCBB0-06ED-4BBE-82D4-6D91A4654131}"/>
    <cellStyle name="Currency 2 2 7 8" xfId="31178" xr:uid="{AB2B0823-017F-4E55-AA23-B2E88D65E80F}"/>
    <cellStyle name="Currency 2 2 8" xfId="771" xr:uid="{AD9A5F07-B429-453F-95D5-4F8BC85F8ECF}"/>
    <cellStyle name="Currency 2 2 8 2" xfId="2670" xr:uid="{BD7AE4F9-3177-4AA3-A50E-7EFD30E82AC9}"/>
    <cellStyle name="Currency 2 2 8 2 2" xfId="6473" xr:uid="{B8AAFC56-A869-424C-95E2-DD1C8DEE8613}"/>
    <cellStyle name="Currency 2 2 8 2 2 2" xfId="14284" xr:uid="{8B8D89C0-DC15-4A8E-A161-0B41034A0F71}"/>
    <cellStyle name="Currency 2 2 8 2 2 2 2" xfId="29695" xr:uid="{ECA73FD3-1C4A-4E98-B675-37919DAECC94}"/>
    <cellStyle name="Currency 2 2 8 2 2 2 2 2" xfId="60519" xr:uid="{575D6C49-6830-4D52-8B43-31071BB8E899}"/>
    <cellStyle name="Currency 2 2 8 2 2 2 3" xfId="45109" xr:uid="{45C26E23-AEC7-4674-8ADD-D42B948965A6}"/>
    <cellStyle name="Currency 2 2 8 2 2 3" xfId="21886" xr:uid="{1C1D9A2C-32B3-41D2-8B92-662B309C48DC}"/>
    <cellStyle name="Currency 2 2 8 2 2 3 2" xfId="52710" xr:uid="{1CB290E6-CB57-452F-AB0C-22CEC8FA5A5B}"/>
    <cellStyle name="Currency 2 2 8 2 2 4" xfId="37300" xr:uid="{89F75A67-E33E-4CA1-B0DC-E65AD9B2A208}"/>
    <cellStyle name="Currency 2 2 8 2 3" xfId="10481" xr:uid="{90C14D95-1DD2-434D-87CF-FD8B68DC622F}"/>
    <cellStyle name="Currency 2 2 8 2 3 2" xfId="25892" xr:uid="{AD94AD16-5FAA-4386-A64D-3A9E2458E2B7}"/>
    <cellStyle name="Currency 2 2 8 2 3 2 2" xfId="56716" xr:uid="{0346EF0F-C269-4FEB-BB48-877900F6D012}"/>
    <cellStyle name="Currency 2 2 8 2 3 3" xfId="41306" xr:uid="{E72669E7-BF9B-4C0F-A3DE-65D935918ADD}"/>
    <cellStyle name="Currency 2 2 8 2 4" xfId="18083" xr:uid="{A74D82BB-216B-4BB5-B2D8-DD3DF0849960}"/>
    <cellStyle name="Currency 2 2 8 2 4 2" xfId="48907" xr:uid="{3B6634F2-BCAE-4E7F-B6A2-B51063156B0F}"/>
    <cellStyle name="Currency 2 2 8 2 5" xfId="33497" xr:uid="{AD357EF0-8567-481F-9E61-4E6CC70F64D0}"/>
    <cellStyle name="Currency 2 2 8 3" xfId="4574" xr:uid="{DC482C0F-49AB-4884-B30C-C0D28D5A50BE}"/>
    <cellStyle name="Currency 2 2 8 3 2" xfId="12385" xr:uid="{AC26CADA-025C-4B79-8D1E-C38F1A4E5173}"/>
    <cellStyle name="Currency 2 2 8 3 2 2" xfId="27796" xr:uid="{0BA36221-25EB-479F-B9D7-7D2371B81F66}"/>
    <cellStyle name="Currency 2 2 8 3 2 2 2" xfId="58620" xr:uid="{1A56AD75-2FDD-419F-9F07-F137BC744759}"/>
    <cellStyle name="Currency 2 2 8 3 2 3" xfId="43210" xr:uid="{34C9F0A3-0A9E-4869-904A-AA663336E111}"/>
    <cellStyle name="Currency 2 2 8 3 3" xfId="19987" xr:uid="{9C2F41B3-2DE8-43AD-8AA3-782E01269753}"/>
    <cellStyle name="Currency 2 2 8 3 3 2" xfId="50811" xr:uid="{5EAF8447-522F-4EDA-8373-ECB11A6AAED7}"/>
    <cellStyle name="Currency 2 2 8 3 4" xfId="35401" xr:uid="{940F6670-2415-4D4F-8CE8-E0B04FC9B8A1}"/>
    <cellStyle name="Currency 2 2 8 4" xfId="8582" xr:uid="{C8D0BB8A-96AA-4906-9423-E01E3251672D}"/>
    <cellStyle name="Currency 2 2 8 4 2" xfId="23993" xr:uid="{72D33849-0407-43AC-9908-B96A2D0CA782}"/>
    <cellStyle name="Currency 2 2 8 4 2 2" xfId="54817" xr:uid="{3D29957E-BDB1-44C4-9317-D071E43A34B0}"/>
    <cellStyle name="Currency 2 2 8 4 3" xfId="39407" xr:uid="{0D58A917-78CB-4CC0-9A49-CFDCCF52B5E9}"/>
    <cellStyle name="Currency 2 2 8 5" xfId="16184" xr:uid="{FCAE7981-46D6-4BE7-9D1E-43AE49803E24}"/>
    <cellStyle name="Currency 2 2 8 5 2" xfId="47008" xr:uid="{A2F41421-8427-4E5D-BF44-DC499426CC89}"/>
    <cellStyle name="Currency 2 2 8 6" xfId="31598" xr:uid="{C655516B-B1E0-44C8-8707-EA6B83A43B20}"/>
    <cellStyle name="Currency 2 2 9" xfId="1404" xr:uid="{0C51B78C-B024-4B6B-8E9B-4EB816A86702}"/>
    <cellStyle name="Currency 2 2 9 2" xfId="3303" xr:uid="{9FD1944B-D84E-472C-8636-DF0F47795605}"/>
    <cellStyle name="Currency 2 2 9 2 2" xfId="7106" xr:uid="{8E560FD4-2269-4610-AF5D-5DB56E26AF86}"/>
    <cellStyle name="Currency 2 2 9 2 2 2" xfId="14917" xr:uid="{D7A862BC-8737-4D5C-A19B-8F5034923D54}"/>
    <cellStyle name="Currency 2 2 9 2 2 2 2" xfId="30328" xr:uid="{C516DDB6-32C2-43E9-881A-C9251203853B}"/>
    <cellStyle name="Currency 2 2 9 2 2 2 2 2" xfId="61152" xr:uid="{9F04E797-FC0F-4125-AA73-050E2AB4D8D6}"/>
    <cellStyle name="Currency 2 2 9 2 2 2 3" xfId="45742" xr:uid="{CCB23DBB-D384-49FA-AB9F-4E9B744B2CAC}"/>
    <cellStyle name="Currency 2 2 9 2 2 3" xfId="22519" xr:uid="{BDB707C9-499F-4E12-8941-08ED6EB7E99A}"/>
    <cellStyle name="Currency 2 2 9 2 2 3 2" xfId="53343" xr:uid="{BBDD4B83-CAC0-4BDB-98ED-DBB16E2A4E04}"/>
    <cellStyle name="Currency 2 2 9 2 2 4" xfId="37933" xr:uid="{8E2713B0-0C37-4518-ADD9-DD660C2A4AC7}"/>
    <cellStyle name="Currency 2 2 9 2 3" xfId="11114" xr:uid="{238FE145-05D6-4C42-8922-A6C9E3B44F75}"/>
    <cellStyle name="Currency 2 2 9 2 3 2" xfId="26525" xr:uid="{0CADD6E9-79C8-4311-AE66-371BAF66391A}"/>
    <cellStyle name="Currency 2 2 9 2 3 2 2" xfId="57349" xr:uid="{E6768ABC-CEF9-473A-805C-0E23459E8B6E}"/>
    <cellStyle name="Currency 2 2 9 2 3 3" xfId="41939" xr:uid="{3F913750-76FB-4049-91A8-6AED1C4B5DD0}"/>
    <cellStyle name="Currency 2 2 9 2 4" xfId="18716" xr:uid="{873F7369-63CA-4387-9077-EBD3F29844B3}"/>
    <cellStyle name="Currency 2 2 9 2 4 2" xfId="49540" xr:uid="{FBDC8681-7AE5-40A9-A001-E1ECF45D3325}"/>
    <cellStyle name="Currency 2 2 9 2 5" xfId="34130" xr:uid="{C15A6202-316E-423E-9900-9171E6E810A6}"/>
    <cellStyle name="Currency 2 2 9 3" xfId="5207" xr:uid="{A0D7BEA8-46C3-4C54-ACEE-CAE4E9C8651B}"/>
    <cellStyle name="Currency 2 2 9 3 2" xfId="13018" xr:uid="{F97544A3-9464-4E75-ADC9-308D363F8611}"/>
    <cellStyle name="Currency 2 2 9 3 2 2" xfId="28429" xr:uid="{BA4F9A41-D3F5-4B96-A47E-FECCD641456C}"/>
    <cellStyle name="Currency 2 2 9 3 2 2 2" xfId="59253" xr:uid="{20CEE89B-EAA4-45D3-AFC5-0E71BFD03481}"/>
    <cellStyle name="Currency 2 2 9 3 2 3" xfId="43843" xr:uid="{7714369B-53B1-47BB-AE48-EF76D57FC464}"/>
    <cellStyle name="Currency 2 2 9 3 3" xfId="20620" xr:uid="{18B72336-0D11-4E2D-8FA7-B78608DB7477}"/>
    <cellStyle name="Currency 2 2 9 3 3 2" xfId="51444" xr:uid="{80698920-0B72-4ACC-8F5E-E008ADD32A10}"/>
    <cellStyle name="Currency 2 2 9 3 4" xfId="36034" xr:uid="{8CD01E0F-2A0D-403A-8229-9EC86D06B57E}"/>
    <cellStyle name="Currency 2 2 9 4" xfId="9215" xr:uid="{E168A5C7-93D3-4A18-8F89-1168B030A20D}"/>
    <cellStyle name="Currency 2 2 9 4 2" xfId="24626" xr:uid="{D981D136-C432-4E6D-9258-39A86B52F5E2}"/>
    <cellStyle name="Currency 2 2 9 4 2 2" xfId="55450" xr:uid="{FE49A8D4-7F9C-4694-86CA-52E8FA5FBE13}"/>
    <cellStyle name="Currency 2 2 9 4 3" xfId="40040" xr:uid="{1C0659CC-633B-49C7-A8F7-3A8CD7C5B1E4}"/>
    <cellStyle name="Currency 2 2 9 5" xfId="16817" xr:uid="{71652FBE-77BE-4322-B637-BFE332DC4575}"/>
    <cellStyle name="Currency 2 2 9 5 2" xfId="47641" xr:uid="{376507CB-E2D5-4468-815E-57D9C2E0BEE0}"/>
    <cellStyle name="Currency 2 2 9 6" xfId="32231" xr:uid="{A3B03B1D-458E-454A-9E38-BC6A2B49647F}"/>
    <cellStyle name="Currency 2 20" xfId="61779" xr:uid="{A6D296AC-DF50-4129-AD04-F84C06B6BFA3}"/>
    <cellStyle name="Currency 2 21" xfId="61784" xr:uid="{BB82337E-606F-4A4D-8505-DA42D6A9C65C}"/>
    <cellStyle name="Currency 2 3" xfId="81" xr:uid="{C06A0A94-4A9C-445C-A683-ED42DFEC567C}"/>
    <cellStyle name="Currency 2 3 10" xfId="2031" xr:uid="{8018F30C-AB7E-4C3E-A130-DD0B4E999860}"/>
    <cellStyle name="Currency 2 3 10 2" xfId="5834" xr:uid="{09BE74E2-2BE7-4154-9875-D1D32E8034D8}"/>
    <cellStyle name="Currency 2 3 10 2 2" xfId="13645" xr:uid="{49977788-1FF9-4B27-A417-C55A3D630A45}"/>
    <cellStyle name="Currency 2 3 10 2 2 2" xfId="29056" xr:uid="{FF75323F-B459-4AE1-8162-8678A3B97B13}"/>
    <cellStyle name="Currency 2 3 10 2 2 2 2" xfId="59880" xr:uid="{82E63764-A444-460E-8E50-08ADC5AE32E3}"/>
    <cellStyle name="Currency 2 3 10 2 2 3" xfId="44470" xr:uid="{97A6E2CF-D8E5-4B96-AC71-CBAC3C472B9A}"/>
    <cellStyle name="Currency 2 3 10 2 3" xfId="21247" xr:uid="{0ABF9F1B-D3CA-4DE4-A6F1-18C3A59BD457}"/>
    <cellStyle name="Currency 2 3 10 2 3 2" xfId="52071" xr:uid="{D0234EC3-5B0B-4916-AD2F-78C90C81C054}"/>
    <cellStyle name="Currency 2 3 10 2 4" xfId="36661" xr:uid="{4E4B6084-8A48-4C4E-9387-610F5A7E4F71}"/>
    <cellStyle name="Currency 2 3 10 3" xfId="9842" xr:uid="{AE702CF6-22BE-491C-B503-2E4859CA5FF5}"/>
    <cellStyle name="Currency 2 3 10 3 2" xfId="25253" xr:uid="{66EF46B3-B538-4FB9-A52F-78C6C11B8329}"/>
    <cellStyle name="Currency 2 3 10 3 2 2" xfId="56077" xr:uid="{053723B5-22ED-4B14-82E0-262B509B3DC2}"/>
    <cellStyle name="Currency 2 3 10 3 3" xfId="40667" xr:uid="{CAB84FE5-0277-41F0-94F5-ACE62DA9F992}"/>
    <cellStyle name="Currency 2 3 10 4" xfId="17444" xr:uid="{BCF6735F-7224-480C-9B49-4D97CD9EFC5A}"/>
    <cellStyle name="Currency 2 3 10 4 2" xfId="48268" xr:uid="{FA81C9BC-0F88-48BB-BDCD-A2ED8C50CCEB}"/>
    <cellStyle name="Currency 2 3 10 5" xfId="32858" xr:uid="{7276D3E5-4516-4F40-8AC1-DAACFE2FF4E4}"/>
    <cellStyle name="Currency 2 3 11" xfId="3935" xr:uid="{8106FB0E-0050-4283-81CE-505C5EE8E9EB}"/>
    <cellStyle name="Currency 2 3 11 2" xfId="11746" xr:uid="{A49ABF09-88ED-4C21-80A8-20AD89A15DC7}"/>
    <cellStyle name="Currency 2 3 11 2 2" xfId="27157" xr:uid="{F529141E-6D3C-4E1D-82B6-93C0194C5437}"/>
    <cellStyle name="Currency 2 3 11 2 2 2" xfId="57981" xr:uid="{B66D8703-3AE2-4EE7-8475-BBDBA409F674}"/>
    <cellStyle name="Currency 2 3 11 2 3" xfId="42571" xr:uid="{89537160-4A24-4E94-9D34-78C0C6D86B7B}"/>
    <cellStyle name="Currency 2 3 11 3" xfId="19348" xr:uid="{EF39AE3A-33BC-4FF9-A8DA-418A4FB49178}"/>
    <cellStyle name="Currency 2 3 11 3 2" xfId="50172" xr:uid="{85416676-AB05-4DF1-9517-E8909DC353B4}"/>
    <cellStyle name="Currency 2 3 11 4" xfId="34762" xr:uid="{4F3D1ABA-2EE7-48D3-823E-D0D79D4C3E17}"/>
    <cellStyle name="Currency 2 3 12" xfId="7943" xr:uid="{0A41FF02-E8F7-4A7E-A20E-3C397B42A185}"/>
    <cellStyle name="Currency 2 3 12 2" xfId="23354" xr:uid="{F89E7410-FF71-419A-83FD-63A53D0CD6E5}"/>
    <cellStyle name="Currency 2 3 12 2 2" xfId="54178" xr:uid="{99CD18AD-EFCC-4A63-BD4F-155982F129B6}"/>
    <cellStyle name="Currency 2 3 12 3" xfId="38768" xr:uid="{343FA084-5B79-4A2E-A500-2292D18EAC42}"/>
    <cellStyle name="Currency 2 3 13" xfId="7734" xr:uid="{E27B7687-B965-4FEB-B50F-37193545E11A}"/>
    <cellStyle name="Currency 2 3 13 2" xfId="23145" xr:uid="{902F1FBD-00F2-4B12-9DCA-D594F04EB430}"/>
    <cellStyle name="Currency 2 3 13 2 2" xfId="53969" xr:uid="{38C79C0D-2A7D-4BE5-8F40-BB4B4C0D3E2F}"/>
    <cellStyle name="Currency 2 3 13 3" xfId="38559" xr:uid="{4FE035FE-D928-440F-951F-A102F6F883C4}"/>
    <cellStyle name="Currency 2 3 14" xfId="15545" xr:uid="{832CE1F9-A026-49B9-99E4-949BD26D05A3}"/>
    <cellStyle name="Currency 2 3 14 2" xfId="46369" xr:uid="{09905959-0F7C-442B-A3FD-485244F5EDD8}"/>
    <cellStyle name="Currency 2 3 15" xfId="30959" xr:uid="{B7B8C930-96AB-4AC2-8066-5657A3D64DC1}"/>
    <cellStyle name="Currency 2 3 2" xfId="143" xr:uid="{AE65E85C-BCED-4B3D-BCC6-506018A9C174}"/>
    <cellStyle name="Currency 2 3 2 10" xfId="3955" xr:uid="{CD74E0CE-918B-4E0C-A91C-F8794EC153E0}"/>
    <cellStyle name="Currency 2 3 2 10 2" xfId="11766" xr:uid="{D47AD81E-E329-4B0E-B68F-AB5901B4DABA}"/>
    <cellStyle name="Currency 2 3 2 10 2 2" xfId="27177" xr:uid="{23B032FC-2450-476A-8D05-6AEC85993018}"/>
    <cellStyle name="Currency 2 3 2 10 2 2 2" xfId="58001" xr:uid="{170D3413-A8D6-4945-8D81-6046ACC1B9B1}"/>
    <cellStyle name="Currency 2 3 2 10 2 3" xfId="42591" xr:uid="{DE930FD6-BE74-40D0-8844-CC839EF6C39F}"/>
    <cellStyle name="Currency 2 3 2 10 3" xfId="19368" xr:uid="{9131C7A3-0E77-4494-BA4C-36889B7C2932}"/>
    <cellStyle name="Currency 2 3 2 10 3 2" xfId="50192" xr:uid="{0409DF74-A635-4342-A158-0981146A7BF9}"/>
    <cellStyle name="Currency 2 3 2 10 4" xfId="34782" xr:uid="{09D5DD63-5C1F-49D4-BBE9-148B6384D198}"/>
    <cellStyle name="Currency 2 3 2 11" xfId="7963" xr:uid="{CBBB0340-E691-48C8-A781-2EE6A8512841}"/>
    <cellStyle name="Currency 2 3 2 11 2" xfId="23374" xr:uid="{44B96E96-709E-47F8-AA98-B9DA1CAAAAB2}"/>
    <cellStyle name="Currency 2 3 2 11 2 2" xfId="54198" xr:uid="{081FCD12-4924-4647-8FBF-3FD7374A7F32}"/>
    <cellStyle name="Currency 2 3 2 11 3" xfId="38788" xr:uid="{84DF1D29-A7D0-4958-95AF-684E7F61F161}"/>
    <cellStyle name="Currency 2 3 2 12" xfId="7754" xr:uid="{4BDD4C60-9785-4FD4-8772-542BCEB52DCB}"/>
    <cellStyle name="Currency 2 3 2 12 2" xfId="23165" xr:uid="{44C237DE-D3CC-44E1-A682-781FD1433FE0}"/>
    <cellStyle name="Currency 2 3 2 12 2 2" xfId="53989" xr:uid="{F6C16442-3289-4CA4-B54E-6CBE5D3F7F33}"/>
    <cellStyle name="Currency 2 3 2 12 3" xfId="38579" xr:uid="{B8567259-40F0-448A-9EE7-8E9519821F4D}"/>
    <cellStyle name="Currency 2 3 2 13" xfId="15565" xr:uid="{31845B7C-7C79-4713-BAEC-7978A0913A25}"/>
    <cellStyle name="Currency 2 3 2 13 2" xfId="46389" xr:uid="{87830645-22B1-4D89-88E6-9DEF4AE51A17}"/>
    <cellStyle name="Currency 2 3 2 14" xfId="30979" xr:uid="{79D231F7-9FEE-469A-88BC-99D579A051EF}"/>
    <cellStyle name="Currency 2 3 2 2" xfId="228" xr:uid="{2C78DEF2-73A1-4FA4-A16A-6C761662B778}"/>
    <cellStyle name="Currency 2 3 2 2 10" xfId="7839" xr:uid="{56F0A608-4685-4F87-B1DE-1EE0107BDB13}"/>
    <cellStyle name="Currency 2 3 2 2 10 2" xfId="23250" xr:uid="{53DF52FB-479F-4596-89D7-AE0BE072ACC5}"/>
    <cellStyle name="Currency 2 3 2 2 10 2 2" xfId="54074" xr:uid="{AA10F8A4-1106-42A2-B9F6-FD8826820938}"/>
    <cellStyle name="Currency 2 3 2 2 10 3" xfId="38664" xr:uid="{23B18313-D65C-451B-8920-0385F85AB5D8}"/>
    <cellStyle name="Currency 2 3 2 2 11" xfId="15650" xr:uid="{09D5066B-B5C7-49A0-BC69-ADB6F01AA0B4}"/>
    <cellStyle name="Currency 2 3 2 2 11 2" xfId="46474" xr:uid="{2BB3C836-844A-4565-ADAC-AA4E98577E5F}"/>
    <cellStyle name="Currency 2 3 2 2 12" xfId="31064" xr:uid="{3C25279D-CD8B-4281-B39E-C61909BBC153}"/>
    <cellStyle name="Currency 2 3 2 2 2" xfId="310" xr:uid="{BA2A424D-EFE5-4F10-8268-CE58F6859121}"/>
    <cellStyle name="Currency 2 3 2 2 2 10" xfId="15732" xr:uid="{2C53F885-0E77-402D-9BE5-9C9ACB3ABC1D}"/>
    <cellStyle name="Currency 2 3 2 2 2 10 2" xfId="46556" xr:uid="{8607A83C-B96B-4DBF-AA3A-013BB9916897}"/>
    <cellStyle name="Currency 2 3 2 2 2 11" xfId="31146" xr:uid="{F4A49B14-3595-48A9-9870-20B8FB90CC4D}"/>
    <cellStyle name="Currency 2 3 2 2 2 2" xfId="741" xr:uid="{417B9C29-3ED4-4741-844F-FF74A72F5E46}"/>
    <cellStyle name="Currency 2 3 2 2 2 2 2" xfId="1374" xr:uid="{E0565537-C806-4514-AD0A-69BCC8A71AC9}"/>
    <cellStyle name="Currency 2 3 2 2 2 2 2 2" xfId="3273" xr:uid="{9BB0E8A3-45AB-4CDF-AF7A-7480A4538B0E}"/>
    <cellStyle name="Currency 2 3 2 2 2 2 2 2 2" xfId="7076" xr:uid="{176466C2-AC72-4684-9039-BC75770AF4B3}"/>
    <cellStyle name="Currency 2 3 2 2 2 2 2 2 2 2" xfId="14887" xr:uid="{321AA288-5720-467B-95C0-5B82932CA32C}"/>
    <cellStyle name="Currency 2 3 2 2 2 2 2 2 2 2 2" xfId="30298" xr:uid="{20D75388-27FC-46FC-A28D-B44A6AFAFF2E}"/>
    <cellStyle name="Currency 2 3 2 2 2 2 2 2 2 2 2 2" xfId="61122" xr:uid="{FD5C8028-8463-4BC5-9742-74876FBF163F}"/>
    <cellStyle name="Currency 2 3 2 2 2 2 2 2 2 2 3" xfId="45712" xr:uid="{6702CB3A-907D-4741-A745-1E1DD737526E}"/>
    <cellStyle name="Currency 2 3 2 2 2 2 2 2 2 3" xfId="22489" xr:uid="{56E693C7-AEF8-4DEC-BE30-556F567C82CA}"/>
    <cellStyle name="Currency 2 3 2 2 2 2 2 2 2 3 2" xfId="53313" xr:uid="{1408A844-8EA7-4E40-BB4E-39FBCB032200}"/>
    <cellStyle name="Currency 2 3 2 2 2 2 2 2 2 4" xfId="37903" xr:uid="{83A59369-5C35-4615-A1FA-539442B36B78}"/>
    <cellStyle name="Currency 2 3 2 2 2 2 2 2 3" xfId="11084" xr:uid="{17949BED-9F88-42E4-873C-3E6E3CCC4E2F}"/>
    <cellStyle name="Currency 2 3 2 2 2 2 2 2 3 2" xfId="26495" xr:uid="{8243487E-3DC0-4A78-B810-E8D8FB7865AE}"/>
    <cellStyle name="Currency 2 3 2 2 2 2 2 2 3 2 2" xfId="57319" xr:uid="{F8BBF3FA-81CE-466F-B3AC-EE55AE9EF63D}"/>
    <cellStyle name="Currency 2 3 2 2 2 2 2 2 3 3" xfId="41909" xr:uid="{16F62047-C76A-4A8F-80A4-312A347B7115}"/>
    <cellStyle name="Currency 2 3 2 2 2 2 2 2 4" xfId="18686" xr:uid="{8658C77C-FBE0-4380-8599-62A23D13B93A}"/>
    <cellStyle name="Currency 2 3 2 2 2 2 2 2 4 2" xfId="49510" xr:uid="{67DD4CD6-172D-467B-8491-D031505C9116}"/>
    <cellStyle name="Currency 2 3 2 2 2 2 2 2 5" xfId="34100" xr:uid="{E6B08FF5-6C09-4AB8-920B-ED3F2E087AFA}"/>
    <cellStyle name="Currency 2 3 2 2 2 2 2 3" xfId="5177" xr:uid="{D695DF5C-9577-4E6A-B5B0-AE0F5D545A97}"/>
    <cellStyle name="Currency 2 3 2 2 2 2 2 3 2" xfId="12988" xr:uid="{FF94632D-C314-4F6D-8B07-A2CA4417E4CF}"/>
    <cellStyle name="Currency 2 3 2 2 2 2 2 3 2 2" xfId="28399" xr:uid="{2EEA3EBB-C750-486F-8050-F3F8388F7DE2}"/>
    <cellStyle name="Currency 2 3 2 2 2 2 2 3 2 2 2" xfId="59223" xr:uid="{0DA71816-DE3F-4A8C-8CDD-6055A7760A61}"/>
    <cellStyle name="Currency 2 3 2 2 2 2 2 3 2 3" xfId="43813" xr:uid="{EB82F224-6B2C-46C8-8479-A3AFEE3F58A2}"/>
    <cellStyle name="Currency 2 3 2 2 2 2 2 3 3" xfId="20590" xr:uid="{43F1F21C-A77B-48A1-8AE6-843002EC9685}"/>
    <cellStyle name="Currency 2 3 2 2 2 2 2 3 3 2" xfId="51414" xr:uid="{EAFD9774-8863-4ED1-A207-2086E09AB7D3}"/>
    <cellStyle name="Currency 2 3 2 2 2 2 2 3 4" xfId="36004" xr:uid="{B1C5ACAA-B453-4413-BD02-78E6E77EC1F7}"/>
    <cellStyle name="Currency 2 3 2 2 2 2 2 4" xfId="9185" xr:uid="{26FEB5DF-8F54-455F-9757-DE89603B9793}"/>
    <cellStyle name="Currency 2 3 2 2 2 2 2 4 2" xfId="24596" xr:uid="{F35714DA-723A-44E0-9962-24ECADF30162}"/>
    <cellStyle name="Currency 2 3 2 2 2 2 2 4 2 2" xfId="55420" xr:uid="{2C5D5248-F0D2-46C2-ACCF-76E2D9F57D3A}"/>
    <cellStyle name="Currency 2 3 2 2 2 2 2 4 3" xfId="40010" xr:uid="{19B5FDE1-4CD9-46C3-A4D0-8AD8F8C97258}"/>
    <cellStyle name="Currency 2 3 2 2 2 2 2 5" xfId="16787" xr:uid="{433EF8C9-B493-45BC-9B68-1B53052E3010}"/>
    <cellStyle name="Currency 2 3 2 2 2 2 2 5 2" xfId="47611" xr:uid="{F6193A08-0E67-47DA-83A4-A529E98138FC}"/>
    <cellStyle name="Currency 2 3 2 2 2 2 2 6" xfId="32201" xr:uid="{6605DD6A-0410-4EDE-88B2-2E15547F4793}"/>
    <cellStyle name="Currency 2 3 2 2 2 2 3" xfId="2007" xr:uid="{180E1DD6-B93A-48C7-B243-116F3848A98D}"/>
    <cellStyle name="Currency 2 3 2 2 2 2 3 2" xfId="3906" xr:uid="{45FC1D23-44C6-40E8-AF28-F8B0ECE9C2EE}"/>
    <cellStyle name="Currency 2 3 2 2 2 2 3 2 2" xfId="7709" xr:uid="{4E2A65C0-B6F0-4DD2-984E-E78529B08A07}"/>
    <cellStyle name="Currency 2 3 2 2 2 2 3 2 2 2" xfId="15520" xr:uid="{BBBA9DF9-EE9A-43B6-BF49-FF9863B53A61}"/>
    <cellStyle name="Currency 2 3 2 2 2 2 3 2 2 2 2" xfId="30931" xr:uid="{A2DB96F2-37A4-4ECD-9D15-BBE2AA9F16AD}"/>
    <cellStyle name="Currency 2 3 2 2 2 2 3 2 2 2 2 2" xfId="61755" xr:uid="{A921FFCE-1CC8-48A8-9B12-0D132B9E4A58}"/>
    <cellStyle name="Currency 2 3 2 2 2 2 3 2 2 2 3" xfId="46345" xr:uid="{303DB4B6-4400-4754-B406-83BC3CA062B0}"/>
    <cellStyle name="Currency 2 3 2 2 2 2 3 2 2 3" xfId="23122" xr:uid="{60F92DB2-53DB-42DF-9344-D2D994DD75EE}"/>
    <cellStyle name="Currency 2 3 2 2 2 2 3 2 2 3 2" xfId="53946" xr:uid="{6F973933-2D14-412C-BBF4-085D8C5B516B}"/>
    <cellStyle name="Currency 2 3 2 2 2 2 3 2 2 4" xfId="38536" xr:uid="{3F557410-2800-4917-8AA0-117250544249}"/>
    <cellStyle name="Currency 2 3 2 2 2 2 3 2 3" xfId="11717" xr:uid="{6AD03C4A-D1D0-4248-AC43-5051FD37A9E2}"/>
    <cellStyle name="Currency 2 3 2 2 2 2 3 2 3 2" xfId="27128" xr:uid="{356519EC-278E-49DB-9CD4-FA43DD6C71E2}"/>
    <cellStyle name="Currency 2 3 2 2 2 2 3 2 3 2 2" xfId="57952" xr:uid="{FEC9A770-C3AE-471D-A11B-93050AA6A9CA}"/>
    <cellStyle name="Currency 2 3 2 2 2 2 3 2 3 3" xfId="42542" xr:uid="{0E7452E6-B7DD-436B-9E27-2EB8C28384B6}"/>
    <cellStyle name="Currency 2 3 2 2 2 2 3 2 4" xfId="19319" xr:uid="{4898780A-D17F-4BDD-B800-CEEF1DBC8030}"/>
    <cellStyle name="Currency 2 3 2 2 2 2 3 2 4 2" xfId="50143" xr:uid="{15E74548-A4DE-4B37-AF4C-084CEB660EB4}"/>
    <cellStyle name="Currency 2 3 2 2 2 2 3 2 5" xfId="34733" xr:uid="{3C63695F-9581-4CD2-A64F-D31E8403D353}"/>
    <cellStyle name="Currency 2 3 2 2 2 2 3 3" xfId="5810" xr:uid="{6C58C98B-C9B4-4D23-B012-D9DE096CB170}"/>
    <cellStyle name="Currency 2 3 2 2 2 2 3 3 2" xfId="13621" xr:uid="{ADC0C71E-0D8E-41C0-8E44-D43013A017BC}"/>
    <cellStyle name="Currency 2 3 2 2 2 2 3 3 2 2" xfId="29032" xr:uid="{DD0632E4-C64A-4FE1-B84B-2F5B418E3E49}"/>
    <cellStyle name="Currency 2 3 2 2 2 2 3 3 2 2 2" xfId="59856" xr:uid="{0FBE5008-E353-4A6C-B9ED-AC5BF24DD53A}"/>
    <cellStyle name="Currency 2 3 2 2 2 2 3 3 2 3" xfId="44446" xr:uid="{7B9D4932-8982-4AFD-8C25-4B78C9B0740F}"/>
    <cellStyle name="Currency 2 3 2 2 2 2 3 3 3" xfId="21223" xr:uid="{AA477F92-7CAE-45D2-99B2-45038D9080F6}"/>
    <cellStyle name="Currency 2 3 2 2 2 2 3 3 3 2" xfId="52047" xr:uid="{C3BDDF34-0741-498B-AC07-A5E563F8CF5B}"/>
    <cellStyle name="Currency 2 3 2 2 2 2 3 3 4" xfId="36637" xr:uid="{9258D100-DB28-4492-A2B1-8EA216CAAFAB}"/>
    <cellStyle name="Currency 2 3 2 2 2 2 3 4" xfId="9818" xr:uid="{B9C83844-6FCE-4C72-8C3E-C767DA352DC9}"/>
    <cellStyle name="Currency 2 3 2 2 2 2 3 4 2" xfId="25229" xr:uid="{C0BF649A-7235-43DE-8375-DD6F5D3F763D}"/>
    <cellStyle name="Currency 2 3 2 2 2 2 3 4 2 2" xfId="56053" xr:uid="{478DF164-55C3-42CF-9183-71C2129850C5}"/>
    <cellStyle name="Currency 2 3 2 2 2 2 3 4 3" xfId="40643" xr:uid="{CBCCA4EA-A5B0-4901-AD52-194A33880563}"/>
    <cellStyle name="Currency 2 3 2 2 2 2 3 5" xfId="17420" xr:uid="{2C50E731-4556-4B56-823B-18FDD2C13BEB}"/>
    <cellStyle name="Currency 2 3 2 2 2 2 3 5 2" xfId="48244" xr:uid="{6D47F0E3-E555-475C-A825-6965178CEB26}"/>
    <cellStyle name="Currency 2 3 2 2 2 2 3 6" xfId="32834" xr:uid="{4A5A1B38-2793-43D3-90C5-70EF26FA5D5B}"/>
    <cellStyle name="Currency 2 3 2 2 2 2 4" xfId="2640" xr:uid="{83CC75C0-5F30-4E1E-B442-C2A624556288}"/>
    <cellStyle name="Currency 2 3 2 2 2 2 4 2" xfId="6443" xr:uid="{4A5E9439-0A05-45C7-B77C-F73E6E7D334A}"/>
    <cellStyle name="Currency 2 3 2 2 2 2 4 2 2" xfId="14254" xr:uid="{4275C87E-1D73-4663-81C2-D667F63B626F}"/>
    <cellStyle name="Currency 2 3 2 2 2 2 4 2 2 2" xfId="29665" xr:uid="{93F32F9A-0C53-4648-A358-FD49DD80CB9C}"/>
    <cellStyle name="Currency 2 3 2 2 2 2 4 2 2 2 2" xfId="60489" xr:uid="{98610109-AD24-4DDF-8087-6067120CCA7E}"/>
    <cellStyle name="Currency 2 3 2 2 2 2 4 2 2 3" xfId="45079" xr:uid="{15354136-CD77-47B5-AD73-88289EEC4BD8}"/>
    <cellStyle name="Currency 2 3 2 2 2 2 4 2 3" xfId="21856" xr:uid="{C1AE3583-2F56-49C0-941A-8CAABF98AA0A}"/>
    <cellStyle name="Currency 2 3 2 2 2 2 4 2 3 2" xfId="52680" xr:uid="{66203B83-2D66-49C0-955C-16E1E71A7324}"/>
    <cellStyle name="Currency 2 3 2 2 2 2 4 2 4" xfId="37270" xr:uid="{06A86E54-C519-4C7F-ABBF-3DCB28BCC12E}"/>
    <cellStyle name="Currency 2 3 2 2 2 2 4 3" xfId="10451" xr:uid="{D617559D-013E-4239-8E00-ABB34C788DC1}"/>
    <cellStyle name="Currency 2 3 2 2 2 2 4 3 2" xfId="25862" xr:uid="{F680519D-C3C3-4187-AAF7-0BEA2030012B}"/>
    <cellStyle name="Currency 2 3 2 2 2 2 4 3 2 2" xfId="56686" xr:uid="{A43C0CD9-F2A7-425C-AF9B-9B6F613AE491}"/>
    <cellStyle name="Currency 2 3 2 2 2 2 4 3 3" xfId="41276" xr:uid="{A5A2FB33-5A51-486D-B7DF-4D1D8AFA426B}"/>
    <cellStyle name="Currency 2 3 2 2 2 2 4 4" xfId="18053" xr:uid="{2786DBD9-8C1A-40C6-84E5-656A44E5071E}"/>
    <cellStyle name="Currency 2 3 2 2 2 2 4 4 2" xfId="48877" xr:uid="{5A0D1EFA-86D9-48ED-BDCC-0614B8BA514A}"/>
    <cellStyle name="Currency 2 3 2 2 2 2 4 5" xfId="33467" xr:uid="{C09A31B9-76F8-42AB-A241-760970580B9C}"/>
    <cellStyle name="Currency 2 3 2 2 2 2 5" xfId="4544" xr:uid="{A2CFD36B-4595-45B2-BB23-BDB7B312E05C}"/>
    <cellStyle name="Currency 2 3 2 2 2 2 5 2" xfId="12355" xr:uid="{6EEE86E8-7829-49E2-9F4E-C02A7A8F00DB}"/>
    <cellStyle name="Currency 2 3 2 2 2 2 5 2 2" xfId="27766" xr:uid="{B68F4DB8-DD95-493C-9344-D6663DC0BC8A}"/>
    <cellStyle name="Currency 2 3 2 2 2 2 5 2 2 2" xfId="58590" xr:uid="{5359FAC8-C62B-4A92-A69B-E1A379B56E07}"/>
    <cellStyle name="Currency 2 3 2 2 2 2 5 2 3" xfId="43180" xr:uid="{8210B938-D73B-4B7F-910F-CE1802A89C4B}"/>
    <cellStyle name="Currency 2 3 2 2 2 2 5 3" xfId="19957" xr:uid="{558F9E8C-874F-4BAD-9A99-EE7306F61B08}"/>
    <cellStyle name="Currency 2 3 2 2 2 2 5 3 2" xfId="50781" xr:uid="{EB7A09AE-9184-4107-B4B5-7B2EA895DC6B}"/>
    <cellStyle name="Currency 2 3 2 2 2 2 5 4" xfId="35371" xr:uid="{00B43638-917F-4D6C-B995-332C1479B4D3}"/>
    <cellStyle name="Currency 2 3 2 2 2 2 6" xfId="8552" xr:uid="{90CE0114-A0EB-4A08-BBBB-7215D36B90BD}"/>
    <cellStyle name="Currency 2 3 2 2 2 2 6 2" xfId="23963" xr:uid="{37D75EA2-165F-4925-9B5C-7B77FF11349C}"/>
    <cellStyle name="Currency 2 3 2 2 2 2 6 2 2" xfId="54787" xr:uid="{9EEA9021-4D38-4973-8B2D-BBE8243C3684}"/>
    <cellStyle name="Currency 2 3 2 2 2 2 6 3" xfId="39377" xr:uid="{C8D87753-6C35-459E-966E-BA4F183454B7}"/>
    <cellStyle name="Currency 2 3 2 2 2 2 7" xfId="16154" xr:uid="{09DC84FD-7AC9-45D6-90A1-4692D936BFD2}"/>
    <cellStyle name="Currency 2 3 2 2 2 2 7 2" xfId="46978" xr:uid="{D25D873B-B0F8-4FC7-A707-4E8F01A163FB}"/>
    <cellStyle name="Currency 2 3 2 2 2 2 8" xfId="31568" xr:uid="{FCBD04FD-7084-4FDB-9E0A-1916FF18293F}"/>
    <cellStyle name="Currency 2 3 2 2 2 3" xfId="532" xr:uid="{60B20785-8DA3-4C67-9F79-853E9D4B564F}"/>
    <cellStyle name="Currency 2 3 2 2 2 3 2" xfId="1165" xr:uid="{B05B0AF7-9328-411D-86A4-BDC187D34C29}"/>
    <cellStyle name="Currency 2 3 2 2 2 3 2 2" xfId="3064" xr:uid="{0E2391A4-F940-4DFC-B152-14621B970436}"/>
    <cellStyle name="Currency 2 3 2 2 2 3 2 2 2" xfId="6867" xr:uid="{745B4E0B-634C-461F-BF20-E73253FF4E66}"/>
    <cellStyle name="Currency 2 3 2 2 2 3 2 2 2 2" xfId="14678" xr:uid="{1F7599DF-8AA1-4552-8DFB-C29C9E15A1C3}"/>
    <cellStyle name="Currency 2 3 2 2 2 3 2 2 2 2 2" xfId="30089" xr:uid="{788D9DBC-127B-448C-BDCD-454F6CC3C331}"/>
    <cellStyle name="Currency 2 3 2 2 2 3 2 2 2 2 2 2" xfId="60913" xr:uid="{64F872DC-965F-4CB1-8987-6218D821A787}"/>
    <cellStyle name="Currency 2 3 2 2 2 3 2 2 2 2 3" xfId="45503" xr:uid="{E54E05B2-0047-4FEA-B881-7A381737A300}"/>
    <cellStyle name="Currency 2 3 2 2 2 3 2 2 2 3" xfId="22280" xr:uid="{EAA6F361-9605-46B9-8B3C-262EDDCC1213}"/>
    <cellStyle name="Currency 2 3 2 2 2 3 2 2 2 3 2" xfId="53104" xr:uid="{95B8CDD2-4219-483F-8BE7-D440B4D5AAFC}"/>
    <cellStyle name="Currency 2 3 2 2 2 3 2 2 2 4" xfId="37694" xr:uid="{893F0D7B-4E8A-46E6-A8BE-7D89ABD18A93}"/>
    <cellStyle name="Currency 2 3 2 2 2 3 2 2 3" xfId="10875" xr:uid="{FF01838A-A0D5-4D46-8E2E-55C8526B1DC2}"/>
    <cellStyle name="Currency 2 3 2 2 2 3 2 2 3 2" xfId="26286" xr:uid="{BF6DBFFA-821B-4D21-AEC9-4DC0131D0875}"/>
    <cellStyle name="Currency 2 3 2 2 2 3 2 2 3 2 2" xfId="57110" xr:uid="{C903CC30-34E1-484F-B1EE-1CE24A95F9EE}"/>
    <cellStyle name="Currency 2 3 2 2 2 3 2 2 3 3" xfId="41700" xr:uid="{C2D5DEEE-36E3-498A-B1D7-6D70EC5FA366}"/>
    <cellStyle name="Currency 2 3 2 2 2 3 2 2 4" xfId="18477" xr:uid="{CA759F25-48B5-4E91-96D2-E5431047EF97}"/>
    <cellStyle name="Currency 2 3 2 2 2 3 2 2 4 2" xfId="49301" xr:uid="{AEFA8C9D-1C9A-45AF-B3A0-525E58EE23B1}"/>
    <cellStyle name="Currency 2 3 2 2 2 3 2 2 5" xfId="33891" xr:uid="{76767885-983F-41AD-8DDE-D57D6E1E1D2A}"/>
    <cellStyle name="Currency 2 3 2 2 2 3 2 3" xfId="4968" xr:uid="{A13904A3-4CD1-44DF-B31A-D5F19EA9C30D}"/>
    <cellStyle name="Currency 2 3 2 2 2 3 2 3 2" xfId="12779" xr:uid="{92CE013D-1D16-4E75-A779-24D8C9487135}"/>
    <cellStyle name="Currency 2 3 2 2 2 3 2 3 2 2" xfId="28190" xr:uid="{AD3FB9DF-876C-4F4A-8F32-229CDF48EDA7}"/>
    <cellStyle name="Currency 2 3 2 2 2 3 2 3 2 2 2" xfId="59014" xr:uid="{15125E04-5B01-4427-9E25-F6434CE40A76}"/>
    <cellStyle name="Currency 2 3 2 2 2 3 2 3 2 3" xfId="43604" xr:uid="{ADEF42E6-F681-49F2-B8CD-E99B46243922}"/>
    <cellStyle name="Currency 2 3 2 2 2 3 2 3 3" xfId="20381" xr:uid="{92BE533E-73CF-4E7C-A3B8-95A0D63F4B04}"/>
    <cellStyle name="Currency 2 3 2 2 2 3 2 3 3 2" xfId="51205" xr:uid="{E3F5EBB0-F7F2-4B73-855F-7AF8CCC724DC}"/>
    <cellStyle name="Currency 2 3 2 2 2 3 2 3 4" xfId="35795" xr:uid="{8AF6F610-A910-454B-8115-CE9453532425}"/>
    <cellStyle name="Currency 2 3 2 2 2 3 2 4" xfId="8976" xr:uid="{44EB5D1E-2ADB-47CB-98F3-F51255E8A050}"/>
    <cellStyle name="Currency 2 3 2 2 2 3 2 4 2" xfId="24387" xr:uid="{1970C01C-2516-46CF-8D45-0A5C92A23773}"/>
    <cellStyle name="Currency 2 3 2 2 2 3 2 4 2 2" xfId="55211" xr:uid="{78B3A219-19EF-4CE0-894A-EAD99A2EC842}"/>
    <cellStyle name="Currency 2 3 2 2 2 3 2 4 3" xfId="39801" xr:uid="{97E8C58D-7F03-4EFF-B8C4-A52BB68A222E}"/>
    <cellStyle name="Currency 2 3 2 2 2 3 2 5" xfId="16578" xr:uid="{B87DC881-B4A3-4043-B7D2-97C1E5DE180B}"/>
    <cellStyle name="Currency 2 3 2 2 2 3 2 5 2" xfId="47402" xr:uid="{77D87215-5E4B-4196-A487-82BD7FF20678}"/>
    <cellStyle name="Currency 2 3 2 2 2 3 2 6" xfId="31992" xr:uid="{7006AF7E-D66D-4990-8FF1-FF76DA86CA6C}"/>
    <cellStyle name="Currency 2 3 2 2 2 3 3" xfId="1798" xr:uid="{97F85556-E424-4F51-B186-519F58CCE5B2}"/>
    <cellStyle name="Currency 2 3 2 2 2 3 3 2" xfId="3697" xr:uid="{78B67AD1-824C-4F48-926E-E8D7F4200C37}"/>
    <cellStyle name="Currency 2 3 2 2 2 3 3 2 2" xfId="7500" xr:uid="{FC199C3B-B850-400B-A656-8CD2AE195B69}"/>
    <cellStyle name="Currency 2 3 2 2 2 3 3 2 2 2" xfId="15311" xr:uid="{7AB16BB0-2DEC-4C7E-A6EE-005134FDBD11}"/>
    <cellStyle name="Currency 2 3 2 2 2 3 3 2 2 2 2" xfId="30722" xr:uid="{B69D5E5E-1059-4959-83A9-5B24C40B88BE}"/>
    <cellStyle name="Currency 2 3 2 2 2 3 3 2 2 2 2 2" xfId="61546" xr:uid="{88AF25AB-1D4F-4713-A8BB-1AB0650FE468}"/>
    <cellStyle name="Currency 2 3 2 2 2 3 3 2 2 2 3" xfId="46136" xr:uid="{20394700-3ECE-4790-9AF5-CFC36395AD50}"/>
    <cellStyle name="Currency 2 3 2 2 2 3 3 2 2 3" xfId="22913" xr:uid="{5A8AC259-F4C2-4132-95FA-F12B2F34B176}"/>
    <cellStyle name="Currency 2 3 2 2 2 3 3 2 2 3 2" xfId="53737" xr:uid="{2FF12AB1-6607-4444-A5CC-22B0B3FDBA54}"/>
    <cellStyle name="Currency 2 3 2 2 2 3 3 2 2 4" xfId="38327" xr:uid="{E7BC787D-9365-4C2F-8468-33F4D545C40F}"/>
    <cellStyle name="Currency 2 3 2 2 2 3 3 2 3" xfId="11508" xr:uid="{24A4FDE4-0872-4CDA-9686-5DE58DA9A3F2}"/>
    <cellStyle name="Currency 2 3 2 2 2 3 3 2 3 2" xfId="26919" xr:uid="{2F79FBD0-4440-4DB4-A681-F9BA0F7365A8}"/>
    <cellStyle name="Currency 2 3 2 2 2 3 3 2 3 2 2" xfId="57743" xr:uid="{1435B0B4-F645-4124-BC70-9BF9C9E39E77}"/>
    <cellStyle name="Currency 2 3 2 2 2 3 3 2 3 3" xfId="42333" xr:uid="{27ED4FD6-D7C0-40F4-A19A-53C268A3E1F1}"/>
    <cellStyle name="Currency 2 3 2 2 2 3 3 2 4" xfId="19110" xr:uid="{C4B85925-543C-4D4C-AB12-7106809677BC}"/>
    <cellStyle name="Currency 2 3 2 2 2 3 3 2 4 2" xfId="49934" xr:uid="{A0F468EC-D227-45A9-85C9-E0AD2CAB8451}"/>
    <cellStyle name="Currency 2 3 2 2 2 3 3 2 5" xfId="34524" xr:uid="{550E54F2-1703-4630-A562-93142696F98E}"/>
    <cellStyle name="Currency 2 3 2 2 2 3 3 3" xfId="5601" xr:uid="{2A43D761-157F-4162-8329-8F8BB0B29A50}"/>
    <cellStyle name="Currency 2 3 2 2 2 3 3 3 2" xfId="13412" xr:uid="{BF1A8D1C-E690-4213-80CF-9BEF39C1DD0D}"/>
    <cellStyle name="Currency 2 3 2 2 2 3 3 3 2 2" xfId="28823" xr:uid="{A82AE3CF-C731-4BDB-B077-4D33EB385CB6}"/>
    <cellStyle name="Currency 2 3 2 2 2 3 3 3 2 2 2" xfId="59647" xr:uid="{B843950A-2924-40D4-AF49-2BEA32A4AFD3}"/>
    <cellStyle name="Currency 2 3 2 2 2 3 3 3 2 3" xfId="44237" xr:uid="{301C2091-667B-49F2-9F7D-310B5D679112}"/>
    <cellStyle name="Currency 2 3 2 2 2 3 3 3 3" xfId="21014" xr:uid="{F79B3094-FC47-486F-99FC-9927EA355BB3}"/>
    <cellStyle name="Currency 2 3 2 2 2 3 3 3 3 2" xfId="51838" xr:uid="{64635F86-9A34-4918-AC29-BA4489825E89}"/>
    <cellStyle name="Currency 2 3 2 2 2 3 3 3 4" xfId="36428" xr:uid="{8DCB0B29-6268-49A6-9EE7-A1E882180EE0}"/>
    <cellStyle name="Currency 2 3 2 2 2 3 3 4" xfId="9609" xr:uid="{C0665F33-995E-4518-B4BC-D203A9535421}"/>
    <cellStyle name="Currency 2 3 2 2 2 3 3 4 2" xfId="25020" xr:uid="{19889DBD-BAB4-4A02-9291-626C3E99303E}"/>
    <cellStyle name="Currency 2 3 2 2 2 3 3 4 2 2" xfId="55844" xr:uid="{C6EAAE13-A794-441A-BD97-1A95212229E5}"/>
    <cellStyle name="Currency 2 3 2 2 2 3 3 4 3" xfId="40434" xr:uid="{2C61943C-3A6F-4925-A101-13841D59B98B}"/>
    <cellStyle name="Currency 2 3 2 2 2 3 3 5" xfId="17211" xr:uid="{A158C3B7-BC52-4332-83A5-8F0E66803D28}"/>
    <cellStyle name="Currency 2 3 2 2 2 3 3 5 2" xfId="48035" xr:uid="{0256CF68-8671-4660-A7D3-62BB47D3BF22}"/>
    <cellStyle name="Currency 2 3 2 2 2 3 3 6" xfId="32625" xr:uid="{303AADC7-9246-42FC-A2CA-0853DE3933FE}"/>
    <cellStyle name="Currency 2 3 2 2 2 3 4" xfId="2431" xr:uid="{EC9131D9-1B63-4A12-BC6C-D42346CADBE1}"/>
    <cellStyle name="Currency 2 3 2 2 2 3 4 2" xfId="6234" xr:uid="{001BB9B6-3DB6-4D50-A480-7941515BAD4E}"/>
    <cellStyle name="Currency 2 3 2 2 2 3 4 2 2" xfId="14045" xr:uid="{29291048-4E8F-4307-A3A0-0782D52F349A}"/>
    <cellStyle name="Currency 2 3 2 2 2 3 4 2 2 2" xfId="29456" xr:uid="{B5E79506-B4A4-4F44-9A39-2C61FE7BE388}"/>
    <cellStyle name="Currency 2 3 2 2 2 3 4 2 2 2 2" xfId="60280" xr:uid="{5F264766-60C4-4445-BFB0-0D4FD6488007}"/>
    <cellStyle name="Currency 2 3 2 2 2 3 4 2 2 3" xfId="44870" xr:uid="{62836B12-46FC-4168-90D9-2FAAD0E6A368}"/>
    <cellStyle name="Currency 2 3 2 2 2 3 4 2 3" xfId="21647" xr:uid="{D1376175-EEDF-4866-9B3B-9CFC567B7D81}"/>
    <cellStyle name="Currency 2 3 2 2 2 3 4 2 3 2" xfId="52471" xr:uid="{822E61A0-3D58-487A-B03F-CD771FAF7C94}"/>
    <cellStyle name="Currency 2 3 2 2 2 3 4 2 4" xfId="37061" xr:uid="{26C8B4D2-462D-4BD5-B70B-94E6F6299945}"/>
    <cellStyle name="Currency 2 3 2 2 2 3 4 3" xfId="10242" xr:uid="{FEAF1379-B010-45AB-81B5-2673E39E68E9}"/>
    <cellStyle name="Currency 2 3 2 2 2 3 4 3 2" xfId="25653" xr:uid="{DE90E527-0DBE-41AA-B295-FFC39E873106}"/>
    <cellStyle name="Currency 2 3 2 2 2 3 4 3 2 2" xfId="56477" xr:uid="{89513594-0997-4707-A428-02CAA6D4B9C2}"/>
    <cellStyle name="Currency 2 3 2 2 2 3 4 3 3" xfId="41067" xr:uid="{82352018-4B1F-4BEF-8DF9-A3539DBE5E15}"/>
    <cellStyle name="Currency 2 3 2 2 2 3 4 4" xfId="17844" xr:uid="{A08F115A-FD3E-4221-B1C0-276194E52C1E}"/>
    <cellStyle name="Currency 2 3 2 2 2 3 4 4 2" xfId="48668" xr:uid="{B9E39003-7078-414B-810C-223C4CE0478B}"/>
    <cellStyle name="Currency 2 3 2 2 2 3 4 5" xfId="33258" xr:uid="{B285205C-A830-4F3F-A989-9B6152988EAA}"/>
    <cellStyle name="Currency 2 3 2 2 2 3 5" xfId="4335" xr:uid="{1C02C33E-2E59-4F4B-8056-2AE5810B4440}"/>
    <cellStyle name="Currency 2 3 2 2 2 3 5 2" xfId="12146" xr:uid="{0B9696BB-4482-4A45-AD72-1956B3E1391C}"/>
    <cellStyle name="Currency 2 3 2 2 2 3 5 2 2" xfId="27557" xr:uid="{EDE7956E-1C3A-4A15-8A0F-27414167ECD9}"/>
    <cellStyle name="Currency 2 3 2 2 2 3 5 2 2 2" xfId="58381" xr:uid="{F73211C3-55B5-4EB9-BBD9-42DD00DB0DD0}"/>
    <cellStyle name="Currency 2 3 2 2 2 3 5 2 3" xfId="42971" xr:uid="{7F0A75FA-326A-4E3E-8E00-F070ADBC14BF}"/>
    <cellStyle name="Currency 2 3 2 2 2 3 5 3" xfId="19748" xr:uid="{3DB04C97-21AD-488D-A2EE-7B6E58FBCD00}"/>
    <cellStyle name="Currency 2 3 2 2 2 3 5 3 2" xfId="50572" xr:uid="{0ACF5B81-5071-41B7-A364-DCD067C8C2DF}"/>
    <cellStyle name="Currency 2 3 2 2 2 3 5 4" xfId="35162" xr:uid="{B0AF9A2E-8FBF-4AC7-AF67-07E6E5250D50}"/>
    <cellStyle name="Currency 2 3 2 2 2 3 6" xfId="8343" xr:uid="{2238BE93-48A6-4A94-96C2-BD44560C0B14}"/>
    <cellStyle name="Currency 2 3 2 2 2 3 6 2" xfId="23754" xr:uid="{652268AB-9D34-4CBB-92D5-F37B077E465B}"/>
    <cellStyle name="Currency 2 3 2 2 2 3 6 2 2" xfId="54578" xr:uid="{F6034CFC-E8E6-4F3C-ACDD-7B5FA9EC3189}"/>
    <cellStyle name="Currency 2 3 2 2 2 3 6 3" xfId="39168" xr:uid="{2AF25CE5-6CED-4E03-A79B-C4EBF39A85AE}"/>
    <cellStyle name="Currency 2 3 2 2 2 3 7" xfId="15945" xr:uid="{21CE19BC-9E9F-4513-9FA2-CB8D4F7E1F85}"/>
    <cellStyle name="Currency 2 3 2 2 2 3 7 2" xfId="46769" xr:uid="{F964C755-F3B3-457A-A529-B776D9185915}"/>
    <cellStyle name="Currency 2 3 2 2 2 3 8" xfId="31359" xr:uid="{EC22DBE4-2BA7-4D18-81CB-44EBC2F435CE}"/>
    <cellStyle name="Currency 2 3 2 2 2 4" xfId="952" xr:uid="{DEAC2534-B0A2-4D84-87D3-F06C1A70D044}"/>
    <cellStyle name="Currency 2 3 2 2 2 4 2" xfId="2851" xr:uid="{7B1B38A4-2C9E-4F66-A851-B1280F39885C}"/>
    <cellStyle name="Currency 2 3 2 2 2 4 2 2" xfId="6654" xr:uid="{DDA62DFC-B61C-4064-BAFE-61DBE9BAF55E}"/>
    <cellStyle name="Currency 2 3 2 2 2 4 2 2 2" xfId="14465" xr:uid="{7638710D-4134-4868-A580-82450E97EC02}"/>
    <cellStyle name="Currency 2 3 2 2 2 4 2 2 2 2" xfId="29876" xr:uid="{45C86534-F7CB-4962-9058-223B3097ADEE}"/>
    <cellStyle name="Currency 2 3 2 2 2 4 2 2 2 2 2" xfId="60700" xr:uid="{598D1B74-D727-4EEC-9ACA-CA4EE23054DD}"/>
    <cellStyle name="Currency 2 3 2 2 2 4 2 2 2 3" xfId="45290" xr:uid="{1E0A3CE9-557D-4C57-87B7-1C0AA5E6A8E7}"/>
    <cellStyle name="Currency 2 3 2 2 2 4 2 2 3" xfId="22067" xr:uid="{1DAB14DA-0CDA-434C-92EB-5BAC50946D8C}"/>
    <cellStyle name="Currency 2 3 2 2 2 4 2 2 3 2" xfId="52891" xr:uid="{A886D295-5239-4F4F-9527-E9DA261610D0}"/>
    <cellStyle name="Currency 2 3 2 2 2 4 2 2 4" xfId="37481" xr:uid="{15876F6F-4B14-4089-B77A-DEA87B4B2F1D}"/>
    <cellStyle name="Currency 2 3 2 2 2 4 2 3" xfId="10662" xr:uid="{F263D459-D79A-4658-B75B-EB4EFFF93FCF}"/>
    <cellStyle name="Currency 2 3 2 2 2 4 2 3 2" xfId="26073" xr:uid="{7267BEFD-8E09-4CE6-ADF9-33CBC0617E09}"/>
    <cellStyle name="Currency 2 3 2 2 2 4 2 3 2 2" xfId="56897" xr:uid="{EDCD40CA-9872-45A2-8AF0-A087140766EC}"/>
    <cellStyle name="Currency 2 3 2 2 2 4 2 3 3" xfId="41487" xr:uid="{9DBD462D-0697-4C73-843C-8E747BFEB875}"/>
    <cellStyle name="Currency 2 3 2 2 2 4 2 4" xfId="18264" xr:uid="{A5A33F55-D516-453E-B003-F85734F8D5CB}"/>
    <cellStyle name="Currency 2 3 2 2 2 4 2 4 2" xfId="49088" xr:uid="{F1DD7DEA-3AE8-4DEE-A600-3E55A0BE3FF8}"/>
    <cellStyle name="Currency 2 3 2 2 2 4 2 5" xfId="33678" xr:uid="{8B8847F0-CFF5-4458-84BE-2682A169C2D3}"/>
    <cellStyle name="Currency 2 3 2 2 2 4 3" xfId="4755" xr:uid="{3D23AFB7-2576-4AA1-BF5B-015D1B46D0F9}"/>
    <cellStyle name="Currency 2 3 2 2 2 4 3 2" xfId="12566" xr:uid="{317C2650-3F81-4AB2-8364-8AC5D8006912}"/>
    <cellStyle name="Currency 2 3 2 2 2 4 3 2 2" xfId="27977" xr:uid="{BA935684-87CA-4E87-A9FB-46474312DBB7}"/>
    <cellStyle name="Currency 2 3 2 2 2 4 3 2 2 2" xfId="58801" xr:uid="{74234CC3-7A1C-4C7D-AD09-EA6013A6888F}"/>
    <cellStyle name="Currency 2 3 2 2 2 4 3 2 3" xfId="43391" xr:uid="{001F7885-4DD4-4C99-AC31-7160522584AB}"/>
    <cellStyle name="Currency 2 3 2 2 2 4 3 3" xfId="20168" xr:uid="{0C830300-E019-4BF4-A819-C61E32C8A0C9}"/>
    <cellStyle name="Currency 2 3 2 2 2 4 3 3 2" xfId="50992" xr:uid="{99BB9384-CA8E-4D04-A848-9B5D0AAD2643}"/>
    <cellStyle name="Currency 2 3 2 2 2 4 3 4" xfId="35582" xr:uid="{308C9A5B-5FA8-475E-9FB9-6319D8E136AE}"/>
    <cellStyle name="Currency 2 3 2 2 2 4 4" xfId="8763" xr:uid="{6F218AB1-D588-4EDE-B430-150C429F85BD}"/>
    <cellStyle name="Currency 2 3 2 2 2 4 4 2" xfId="24174" xr:uid="{07D41AC8-8015-4620-8F88-EEBCDEBCCA28}"/>
    <cellStyle name="Currency 2 3 2 2 2 4 4 2 2" xfId="54998" xr:uid="{8117E311-0A60-4CBC-8113-B72A72123310}"/>
    <cellStyle name="Currency 2 3 2 2 2 4 4 3" xfId="39588" xr:uid="{F4B05247-23A3-42B8-8EB0-3FEA5A58070C}"/>
    <cellStyle name="Currency 2 3 2 2 2 4 5" xfId="16365" xr:uid="{3DD6F94C-0690-4E29-8E1E-B0BFAF6DAFA7}"/>
    <cellStyle name="Currency 2 3 2 2 2 4 5 2" xfId="47189" xr:uid="{EB5A1D4D-8F2B-4025-8259-0C3AE778EA74}"/>
    <cellStyle name="Currency 2 3 2 2 2 4 6" xfId="31779" xr:uid="{66104EE4-BC57-48E0-976B-1F9E5B2EADA0}"/>
    <cellStyle name="Currency 2 3 2 2 2 5" xfId="1585" xr:uid="{04E17B95-4B10-4DD1-820A-2A5D256F8E0D}"/>
    <cellStyle name="Currency 2 3 2 2 2 5 2" xfId="3484" xr:uid="{C689F97E-BE55-474B-A568-F21DEB0CFF23}"/>
    <cellStyle name="Currency 2 3 2 2 2 5 2 2" xfId="7287" xr:uid="{9B47AD97-A1AF-46F0-B238-CF590F49B0A0}"/>
    <cellStyle name="Currency 2 3 2 2 2 5 2 2 2" xfId="15098" xr:uid="{45821CCB-EBF0-4F11-B8E1-9BD13109D6AB}"/>
    <cellStyle name="Currency 2 3 2 2 2 5 2 2 2 2" xfId="30509" xr:uid="{DB63B338-C731-496A-8F31-F260EDE79C16}"/>
    <cellStyle name="Currency 2 3 2 2 2 5 2 2 2 2 2" xfId="61333" xr:uid="{E628B012-556B-4258-8BB9-E0759DF0A7A6}"/>
    <cellStyle name="Currency 2 3 2 2 2 5 2 2 2 3" xfId="45923" xr:uid="{A232527E-7A27-40DB-8CE5-214F2FBC7F67}"/>
    <cellStyle name="Currency 2 3 2 2 2 5 2 2 3" xfId="22700" xr:uid="{F0880791-89F1-4584-8015-2D7FD31085FA}"/>
    <cellStyle name="Currency 2 3 2 2 2 5 2 2 3 2" xfId="53524" xr:uid="{674835DF-0C47-44BC-847F-A771D85C71B6}"/>
    <cellStyle name="Currency 2 3 2 2 2 5 2 2 4" xfId="38114" xr:uid="{054CC6E9-BA2B-43CF-8D74-19941ADE834F}"/>
    <cellStyle name="Currency 2 3 2 2 2 5 2 3" xfId="11295" xr:uid="{CFEF933D-3F87-4671-A4CE-DC7B09EFDC23}"/>
    <cellStyle name="Currency 2 3 2 2 2 5 2 3 2" xfId="26706" xr:uid="{E988A48F-766E-4D3C-80E6-43C5AEBE8C49}"/>
    <cellStyle name="Currency 2 3 2 2 2 5 2 3 2 2" xfId="57530" xr:uid="{D0B586D8-874B-48E6-8BDE-67112D98BE88}"/>
    <cellStyle name="Currency 2 3 2 2 2 5 2 3 3" xfId="42120" xr:uid="{F7DD5796-620E-46E0-AD39-70B6D0BE2622}"/>
    <cellStyle name="Currency 2 3 2 2 2 5 2 4" xfId="18897" xr:uid="{E583C469-8106-4895-84FF-347C90ED6829}"/>
    <cellStyle name="Currency 2 3 2 2 2 5 2 4 2" xfId="49721" xr:uid="{321F69A5-4870-423A-8866-678A482B537A}"/>
    <cellStyle name="Currency 2 3 2 2 2 5 2 5" xfId="34311" xr:uid="{ACAE48BA-0027-4CEB-B747-60D85938C1D2}"/>
    <cellStyle name="Currency 2 3 2 2 2 5 3" xfId="5388" xr:uid="{E2051A59-E23C-4CD2-8F80-3FC6AA865D81}"/>
    <cellStyle name="Currency 2 3 2 2 2 5 3 2" xfId="13199" xr:uid="{2930D733-2772-4A22-AB7C-F63E338B5326}"/>
    <cellStyle name="Currency 2 3 2 2 2 5 3 2 2" xfId="28610" xr:uid="{FA149BA8-85CA-46B5-ACB4-EEE44D30FE1B}"/>
    <cellStyle name="Currency 2 3 2 2 2 5 3 2 2 2" xfId="59434" xr:uid="{6F2C382E-9F8C-4900-967D-38565D732132}"/>
    <cellStyle name="Currency 2 3 2 2 2 5 3 2 3" xfId="44024" xr:uid="{E89D6357-39A1-4DA1-AC92-DDA462AA07C1}"/>
    <cellStyle name="Currency 2 3 2 2 2 5 3 3" xfId="20801" xr:uid="{2117DBE3-CD1D-492D-9694-DFC2F6CAA5D0}"/>
    <cellStyle name="Currency 2 3 2 2 2 5 3 3 2" xfId="51625" xr:uid="{9E28CAF2-73CF-4E83-8D12-009081C35511}"/>
    <cellStyle name="Currency 2 3 2 2 2 5 3 4" xfId="36215" xr:uid="{96322F0C-A389-4668-835B-9BC49630717B}"/>
    <cellStyle name="Currency 2 3 2 2 2 5 4" xfId="9396" xr:uid="{941CAAAF-13F6-4ECC-AE31-2F680E6C892F}"/>
    <cellStyle name="Currency 2 3 2 2 2 5 4 2" xfId="24807" xr:uid="{26A8E2F7-2709-4623-8630-865E91E38714}"/>
    <cellStyle name="Currency 2 3 2 2 2 5 4 2 2" xfId="55631" xr:uid="{E8A58183-6EDA-4108-B3AF-061512B71EB6}"/>
    <cellStyle name="Currency 2 3 2 2 2 5 4 3" xfId="40221" xr:uid="{932C801B-1A77-414B-9863-72DC0723142D}"/>
    <cellStyle name="Currency 2 3 2 2 2 5 5" xfId="16998" xr:uid="{2283FF2F-D7EF-4E8D-86CB-DF85B315D587}"/>
    <cellStyle name="Currency 2 3 2 2 2 5 5 2" xfId="47822" xr:uid="{8F334A4F-7A65-4777-98A0-ED052F91474D}"/>
    <cellStyle name="Currency 2 3 2 2 2 5 6" xfId="32412" xr:uid="{B3A951A9-E5BE-4812-979B-285176A800F2}"/>
    <cellStyle name="Currency 2 3 2 2 2 6" xfId="2218" xr:uid="{2615104E-B115-4770-9714-40BBBD571375}"/>
    <cellStyle name="Currency 2 3 2 2 2 6 2" xfId="6021" xr:uid="{909FDB25-4BFD-4449-9DA3-5A5C4FCC90CD}"/>
    <cellStyle name="Currency 2 3 2 2 2 6 2 2" xfId="13832" xr:uid="{AA2B5682-4D11-4E85-9E5F-3F7ABA0276D0}"/>
    <cellStyle name="Currency 2 3 2 2 2 6 2 2 2" xfId="29243" xr:uid="{6FDC07ED-410A-453C-944B-31ACD5277369}"/>
    <cellStyle name="Currency 2 3 2 2 2 6 2 2 2 2" xfId="60067" xr:uid="{783DBE86-E121-4D95-9A1B-4C4015A838B7}"/>
    <cellStyle name="Currency 2 3 2 2 2 6 2 2 3" xfId="44657" xr:uid="{C0E6B8AC-A125-42CB-A514-BD60F71D1163}"/>
    <cellStyle name="Currency 2 3 2 2 2 6 2 3" xfId="21434" xr:uid="{1B085B62-CFDD-4826-8E72-61AFF5B2E56D}"/>
    <cellStyle name="Currency 2 3 2 2 2 6 2 3 2" xfId="52258" xr:uid="{AD03733D-45E9-41F9-9830-B783399DE3E1}"/>
    <cellStyle name="Currency 2 3 2 2 2 6 2 4" xfId="36848" xr:uid="{C7DA0462-93AA-4F4F-A682-3834E895B872}"/>
    <cellStyle name="Currency 2 3 2 2 2 6 3" xfId="10029" xr:uid="{11D131ED-678B-4D5B-98E4-D3167C1149C1}"/>
    <cellStyle name="Currency 2 3 2 2 2 6 3 2" xfId="25440" xr:uid="{69CE2187-E4B1-47C1-9918-A6A57D915890}"/>
    <cellStyle name="Currency 2 3 2 2 2 6 3 2 2" xfId="56264" xr:uid="{92A4F7B2-8E10-40CB-B8FA-1BC8D6C33371}"/>
    <cellStyle name="Currency 2 3 2 2 2 6 3 3" xfId="40854" xr:uid="{5000ED26-E848-43A7-9EA3-0A724D68CF6B}"/>
    <cellStyle name="Currency 2 3 2 2 2 6 4" xfId="17631" xr:uid="{7E687F92-C28B-47A9-A8EE-AD4E1FABC684}"/>
    <cellStyle name="Currency 2 3 2 2 2 6 4 2" xfId="48455" xr:uid="{59ED49C8-AB4A-4FCA-97D5-F8404B9F5005}"/>
    <cellStyle name="Currency 2 3 2 2 2 6 5" xfId="33045" xr:uid="{B1D7BD78-6817-482B-842B-928C2172343B}"/>
    <cellStyle name="Currency 2 3 2 2 2 7" xfId="4122" xr:uid="{0CCF8D2F-E8D7-4B77-951E-762A415F601C}"/>
    <cellStyle name="Currency 2 3 2 2 2 7 2" xfId="11933" xr:uid="{94B1BAA4-8CD7-4468-A2BD-A354E3960D5F}"/>
    <cellStyle name="Currency 2 3 2 2 2 7 2 2" xfId="27344" xr:uid="{4E8E4D15-C651-483D-82F5-8AC958237C4E}"/>
    <cellStyle name="Currency 2 3 2 2 2 7 2 2 2" xfId="58168" xr:uid="{A52492CD-A159-459A-8475-EA2D3842C24A}"/>
    <cellStyle name="Currency 2 3 2 2 2 7 2 3" xfId="42758" xr:uid="{FFA8C740-D08A-4AA7-AE2F-CF5C0A9F740D}"/>
    <cellStyle name="Currency 2 3 2 2 2 7 3" xfId="19535" xr:uid="{59ED33F2-B77E-4B8A-820B-87BB58085BE2}"/>
    <cellStyle name="Currency 2 3 2 2 2 7 3 2" xfId="50359" xr:uid="{007734B4-BD63-4D30-A59B-DB8FB52710CA}"/>
    <cellStyle name="Currency 2 3 2 2 2 7 4" xfId="34949" xr:uid="{3B6BD201-0E03-48CB-90CC-F8CE02877400}"/>
    <cellStyle name="Currency 2 3 2 2 2 8" xfId="8130" xr:uid="{9D9AC27C-FBF4-4226-8330-86D7EA7C2059}"/>
    <cellStyle name="Currency 2 3 2 2 2 8 2" xfId="23541" xr:uid="{A3B41DB4-FB35-4F8B-8AA2-E9ABC00220C5}"/>
    <cellStyle name="Currency 2 3 2 2 2 8 2 2" xfId="54365" xr:uid="{740A28A0-C432-40B9-BE5D-000E78AE71CA}"/>
    <cellStyle name="Currency 2 3 2 2 2 8 3" xfId="38955" xr:uid="{5A1490B6-BC14-4B62-9687-8B59C1610339}"/>
    <cellStyle name="Currency 2 3 2 2 2 9" xfId="7921" xr:uid="{503BEAF0-BDA1-442F-80B6-753B02584F7D}"/>
    <cellStyle name="Currency 2 3 2 2 2 9 2" xfId="23332" xr:uid="{3FDEAC0B-82D7-4381-85B2-175857BB5962}"/>
    <cellStyle name="Currency 2 3 2 2 2 9 2 2" xfId="54156" xr:uid="{BA50EBFD-77E7-45D0-A9E7-5EE211930226}"/>
    <cellStyle name="Currency 2 3 2 2 2 9 3" xfId="38746" xr:uid="{5DD303D4-AA4E-4D88-8E0F-F16121E78562}"/>
    <cellStyle name="Currency 2 3 2 2 3" xfId="659" xr:uid="{296701D7-6B04-45C6-BAA9-5DB23CC26479}"/>
    <cellStyle name="Currency 2 3 2 2 3 2" xfId="1292" xr:uid="{B104A9E2-C86C-4D43-8B70-8661D6FACA9E}"/>
    <cellStyle name="Currency 2 3 2 2 3 2 2" xfId="3191" xr:uid="{F0C3185E-FCAB-4A14-AD18-A0FB63179852}"/>
    <cellStyle name="Currency 2 3 2 2 3 2 2 2" xfId="6994" xr:uid="{58F47ECC-DAE3-48C4-9A2B-7B62E66DAB74}"/>
    <cellStyle name="Currency 2 3 2 2 3 2 2 2 2" xfId="14805" xr:uid="{1F2283AB-BB9E-4165-A957-84A5B5659447}"/>
    <cellStyle name="Currency 2 3 2 2 3 2 2 2 2 2" xfId="30216" xr:uid="{FD7C6C6D-2CBB-4FED-8599-4FE12E8469AA}"/>
    <cellStyle name="Currency 2 3 2 2 3 2 2 2 2 2 2" xfId="61040" xr:uid="{CEAB4F1A-F13B-4A8C-8132-246B87883524}"/>
    <cellStyle name="Currency 2 3 2 2 3 2 2 2 2 3" xfId="45630" xr:uid="{4DF60C5B-BAE7-46FF-BC21-8FEA0A7B6AA9}"/>
    <cellStyle name="Currency 2 3 2 2 3 2 2 2 3" xfId="22407" xr:uid="{DAA74AB5-52B2-4734-B5B3-7D32AF09E26F}"/>
    <cellStyle name="Currency 2 3 2 2 3 2 2 2 3 2" xfId="53231" xr:uid="{B505884E-D65E-4E9D-80A5-D97A43526391}"/>
    <cellStyle name="Currency 2 3 2 2 3 2 2 2 4" xfId="37821" xr:uid="{9A82EE63-FCA9-4E4E-8E77-5497BAEF13D7}"/>
    <cellStyle name="Currency 2 3 2 2 3 2 2 3" xfId="11002" xr:uid="{88F2F1ED-F782-4A99-8A23-B041D5D38C32}"/>
    <cellStyle name="Currency 2 3 2 2 3 2 2 3 2" xfId="26413" xr:uid="{895A75D3-DEE9-4EFC-9672-3F8C49C7BFDC}"/>
    <cellStyle name="Currency 2 3 2 2 3 2 2 3 2 2" xfId="57237" xr:uid="{CC246EFF-3302-4D81-83CB-B81387BEF400}"/>
    <cellStyle name="Currency 2 3 2 2 3 2 2 3 3" xfId="41827" xr:uid="{E4FFBE0B-C094-4199-9259-35585B5E815C}"/>
    <cellStyle name="Currency 2 3 2 2 3 2 2 4" xfId="18604" xr:uid="{6A58A652-A24B-4666-96E2-38FB8E7811D8}"/>
    <cellStyle name="Currency 2 3 2 2 3 2 2 4 2" xfId="49428" xr:uid="{E2DAABFF-0248-4759-A7BE-8381817C0854}"/>
    <cellStyle name="Currency 2 3 2 2 3 2 2 5" xfId="34018" xr:uid="{BE8B7919-8989-43BE-8E15-6A3EE0247062}"/>
    <cellStyle name="Currency 2 3 2 2 3 2 3" xfId="5095" xr:uid="{52903F8F-E395-4CC0-8AC2-0E914BC44ACE}"/>
    <cellStyle name="Currency 2 3 2 2 3 2 3 2" xfId="12906" xr:uid="{6D27A974-ACD9-47CD-AC21-7E2A03234913}"/>
    <cellStyle name="Currency 2 3 2 2 3 2 3 2 2" xfId="28317" xr:uid="{6CA3D3B5-A59E-43A7-B3BF-6E5F23C5F8E2}"/>
    <cellStyle name="Currency 2 3 2 2 3 2 3 2 2 2" xfId="59141" xr:uid="{D6F92BF9-866C-4B1A-84FD-B0DFC8E28DA0}"/>
    <cellStyle name="Currency 2 3 2 2 3 2 3 2 3" xfId="43731" xr:uid="{7DF3B99C-7125-4E43-A6A1-56B147B638DC}"/>
    <cellStyle name="Currency 2 3 2 2 3 2 3 3" xfId="20508" xr:uid="{E47ADA88-0861-48FB-B881-44C0C6004352}"/>
    <cellStyle name="Currency 2 3 2 2 3 2 3 3 2" xfId="51332" xr:uid="{84EC0028-5DEA-41A7-8E07-2E13C6DC53CB}"/>
    <cellStyle name="Currency 2 3 2 2 3 2 3 4" xfId="35922" xr:uid="{A7D3B7BF-C8FC-4DC6-8EBF-418951F76739}"/>
    <cellStyle name="Currency 2 3 2 2 3 2 4" xfId="9103" xr:uid="{49FD8907-91F2-4595-9B87-6704390D2C05}"/>
    <cellStyle name="Currency 2 3 2 2 3 2 4 2" xfId="24514" xr:uid="{896943F9-A0AF-4652-B545-564F9DB99C78}"/>
    <cellStyle name="Currency 2 3 2 2 3 2 4 2 2" xfId="55338" xr:uid="{EAC2C6CD-D17C-470F-9CF8-C2AE418A54CF}"/>
    <cellStyle name="Currency 2 3 2 2 3 2 4 3" xfId="39928" xr:uid="{25FBC5EE-E144-49D2-8045-4C45EB4A7C48}"/>
    <cellStyle name="Currency 2 3 2 2 3 2 5" xfId="16705" xr:uid="{9FE99117-D3C3-4D9D-AF29-EBEEC9B32842}"/>
    <cellStyle name="Currency 2 3 2 2 3 2 5 2" xfId="47529" xr:uid="{E969D695-748D-4DF4-9CA9-22CA4C8F06DE}"/>
    <cellStyle name="Currency 2 3 2 2 3 2 6" xfId="32119" xr:uid="{5DC24EAD-AAED-4AFA-B4E8-31FC4D8F7B6F}"/>
    <cellStyle name="Currency 2 3 2 2 3 3" xfId="1925" xr:uid="{A60C78FF-E9FA-45D4-B0DF-0646C95A5252}"/>
    <cellStyle name="Currency 2 3 2 2 3 3 2" xfId="3824" xr:uid="{35F06F4D-F1CF-46FD-BB70-394369C1D149}"/>
    <cellStyle name="Currency 2 3 2 2 3 3 2 2" xfId="7627" xr:uid="{C75287A7-9FC2-4515-9847-7D2D0B7636CC}"/>
    <cellStyle name="Currency 2 3 2 2 3 3 2 2 2" xfId="15438" xr:uid="{C394D918-4D1C-4CC6-89E1-B4869B64FD9D}"/>
    <cellStyle name="Currency 2 3 2 2 3 3 2 2 2 2" xfId="30849" xr:uid="{6EE6542C-E766-45D9-A9E5-893750B7A859}"/>
    <cellStyle name="Currency 2 3 2 2 3 3 2 2 2 2 2" xfId="61673" xr:uid="{66ADE0D1-79E9-4BAA-A27C-04C2570934B1}"/>
    <cellStyle name="Currency 2 3 2 2 3 3 2 2 2 3" xfId="46263" xr:uid="{40F7A1D0-8F57-45C1-A2E5-B7183532285B}"/>
    <cellStyle name="Currency 2 3 2 2 3 3 2 2 3" xfId="23040" xr:uid="{EB74E2A6-3388-4275-BA3E-3CCE05EC5ECD}"/>
    <cellStyle name="Currency 2 3 2 2 3 3 2 2 3 2" xfId="53864" xr:uid="{564BA956-4601-45E2-A66A-786C5EEB1610}"/>
    <cellStyle name="Currency 2 3 2 2 3 3 2 2 4" xfId="38454" xr:uid="{CEB6C43B-3D29-4003-8902-E4F3CC15E48E}"/>
    <cellStyle name="Currency 2 3 2 2 3 3 2 3" xfId="11635" xr:uid="{3C769A69-C907-4B62-BCAF-546419215076}"/>
    <cellStyle name="Currency 2 3 2 2 3 3 2 3 2" xfId="27046" xr:uid="{AC0EB943-6B4E-4402-BCB6-B043A1445E1F}"/>
    <cellStyle name="Currency 2 3 2 2 3 3 2 3 2 2" xfId="57870" xr:uid="{0EE7CAF0-E36D-4462-9517-3C229AE5EB6F}"/>
    <cellStyle name="Currency 2 3 2 2 3 3 2 3 3" xfId="42460" xr:uid="{E4D66472-4C4A-4762-AAAB-F380C68D8E8B}"/>
    <cellStyle name="Currency 2 3 2 2 3 3 2 4" xfId="19237" xr:uid="{A26231B9-922C-42E0-A5D9-2107D27F447C}"/>
    <cellStyle name="Currency 2 3 2 2 3 3 2 4 2" xfId="50061" xr:uid="{AD03E992-6974-4591-9793-4933D21577DF}"/>
    <cellStyle name="Currency 2 3 2 2 3 3 2 5" xfId="34651" xr:uid="{69BB2E53-82E4-4C60-BEE8-727FAB26EFB6}"/>
    <cellStyle name="Currency 2 3 2 2 3 3 3" xfId="5728" xr:uid="{306485B2-BCAC-4048-9BF8-B868EB33275C}"/>
    <cellStyle name="Currency 2 3 2 2 3 3 3 2" xfId="13539" xr:uid="{9B268824-244B-4FA2-B269-80544D4E4567}"/>
    <cellStyle name="Currency 2 3 2 2 3 3 3 2 2" xfId="28950" xr:uid="{D883ABA8-C3A9-4883-A350-E9AE4FE50F21}"/>
    <cellStyle name="Currency 2 3 2 2 3 3 3 2 2 2" xfId="59774" xr:uid="{B8E6C505-DADE-4CF4-AF74-937159E43FB7}"/>
    <cellStyle name="Currency 2 3 2 2 3 3 3 2 3" xfId="44364" xr:uid="{0934CDB0-B9B5-4755-9EEE-66BA970AE5E6}"/>
    <cellStyle name="Currency 2 3 2 2 3 3 3 3" xfId="21141" xr:uid="{E4B464C1-3FE6-47D0-9BA3-1EF1F01E501C}"/>
    <cellStyle name="Currency 2 3 2 2 3 3 3 3 2" xfId="51965" xr:uid="{C3E80FC6-319F-4B86-9BE2-2A8EAFBE50C3}"/>
    <cellStyle name="Currency 2 3 2 2 3 3 3 4" xfId="36555" xr:uid="{584AE019-6A0A-4F56-9F41-EF3BD846760A}"/>
    <cellStyle name="Currency 2 3 2 2 3 3 4" xfId="9736" xr:uid="{EAEB3141-7267-41C3-9CF6-568C78030773}"/>
    <cellStyle name="Currency 2 3 2 2 3 3 4 2" xfId="25147" xr:uid="{D65BEDEC-4C88-4E70-86DE-4F4EE4D1FB27}"/>
    <cellStyle name="Currency 2 3 2 2 3 3 4 2 2" xfId="55971" xr:uid="{48AF5E4E-63F4-43B0-9579-D4AAB44D699D}"/>
    <cellStyle name="Currency 2 3 2 2 3 3 4 3" xfId="40561" xr:uid="{D9E318B6-8120-4E5B-A7BB-6F4F8EDEC702}"/>
    <cellStyle name="Currency 2 3 2 2 3 3 5" xfId="17338" xr:uid="{8FD5E61C-F265-40A3-9965-368BC964CC2B}"/>
    <cellStyle name="Currency 2 3 2 2 3 3 5 2" xfId="48162" xr:uid="{7B1128CA-640D-48FC-B48E-442DC6312772}"/>
    <cellStyle name="Currency 2 3 2 2 3 3 6" xfId="32752" xr:uid="{D6175BAB-45E2-47A4-8F8C-18270086A2DF}"/>
    <cellStyle name="Currency 2 3 2 2 3 4" xfId="2558" xr:uid="{A10E72AB-3AFE-4251-A4DA-D268B6E66F76}"/>
    <cellStyle name="Currency 2 3 2 2 3 4 2" xfId="6361" xr:uid="{7A8BC12C-46B5-4A3E-9052-61C5DA531667}"/>
    <cellStyle name="Currency 2 3 2 2 3 4 2 2" xfId="14172" xr:uid="{A687B64A-8DA6-4E5A-9D7C-038C1B6CCB7D}"/>
    <cellStyle name="Currency 2 3 2 2 3 4 2 2 2" xfId="29583" xr:uid="{9BFCAA90-DC05-482D-9B1E-DE9F67F51391}"/>
    <cellStyle name="Currency 2 3 2 2 3 4 2 2 2 2" xfId="60407" xr:uid="{1C8072EA-9BD7-48A8-A89B-AA15A15B33F8}"/>
    <cellStyle name="Currency 2 3 2 2 3 4 2 2 3" xfId="44997" xr:uid="{4E1E3D39-E03E-4C04-87B3-0F8ADECE4FB2}"/>
    <cellStyle name="Currency 2 3 2 2 3 4 2 3" xfId="21774" xr:uid="{8DCE7585-958F-4DB2-B682-753E19A407C4}"/>
    <cellStyle name="Currency 2 3 2 2 3 4 2 3 2" xfId="52598" xr:uid="{5AE32194-CA6B-4CEE-A27E-7214174BC9B2}"/>
    <cellStyle name="Currency 2 3 2 2 3 4 2 4" xfId="37188" xr:uid="{86C614B5-228E-499E-A0AB-86F35B7AC240}"/>
    <cellStyle name="Currency 2 3 2 2 3 4 3" xfId="10369" xr:uid="{BD822F9D-3D19-4442-858B-E5A4B1294AD1}"/>
    <cellStyle name="Currency 2 3 2 2 3 4 3 2" xfId="25780" xr:uid="{BC15C592-49F2-4114-B996-CB418562B3E6}"/>
    <cellStyle name="Currency 2 3 2 2 3 4 3 2 2" xfId="56604" xr:uid="{1EE4EF4F-50AA-4B83-951F-96894C8C2FAF}"/>
    <cellStyle name="Currency 2 3 2 2 3 4 3 3" xfId="41194" xr:uid="{97A867C4-A5B2-4D0B-B5D7-D6D87686A937}"/>
    <cellStyle name="Currency 2 3 2 2 3 4 4" xfId="17971" xr:uid="{19E2B2AC-B697-4550-8027-7F0796CB5768}"/>
    <cellStyle name="Currency 2 3 2 2 3 4 4 2" xfId="48795" xr:uid="{BDA3D2E9-F5D4-4095-802C-EB985DC3B284}"/>
    <cellStyle name="Currency 2 3 2 2 3 4 5" xfId="33385" xr:uid="{EC355FA7-0DEE-436C-BE5E-EC41CB7F67CF}"/>
    <cellStyle name="Currency 2 3 2 2 3 5" xfId="4462" xr:uid="{683D890B-75B1-4AF7-AC1E-947170A52FF1}"/>
    <cellStyle name="Currency 2 3 2 2 3 5 2" xfId="12273" xr:uid="{37BBA678-67DA-4DBC-BFDE-435728FC1331}"/>
    <cellStyle name="Currency 2 3 2 2 3 5 2 2" xfId="27684" xr:uid="{8F1BF095-5BD5-468B-B994-061B0761905E}"/>
    <cellStyle name="Currency 2 3 2 2 3 5 2 2 2" xfId="58508" xr:uid="{1A5B4760-B885-4CA6-9290-B70B3C25BFFA}"/>
    <cellStyle name="Currency 2 3 2 2 3 5 2 3" xfId="43098" xr:uid="{AD712887-8C06-4A1C-8A92-8A6D0CF17F85}"/>
    <cellStyle name="Currency 2 3 2 2 3 5 3" xfId="19875" xr:uid="{AC2E7E0D-F4A0-43DD-9ADE-CAF665F1C6AF}"/>
    <cellStyle name="Currency 2 3 2 2 3 5 3 2" xfId="50699" xr:uid="{89CA3AF9-2EE3-4EB8-9778-D8975645A6DC}"/>
    <cellStyle name="Currency 2 3 2 2 3 5 4" xfId="35289" xr:uid="{D24A3579-49C7-4113-AD5F-3E949CE5EC07}"/>
    <cellStyle name="Currency 2 3 2 2 3 6" xfId="8470" xr:uid="{39042DDC-4169-4B5A-9B67-7E0686B0CE9C}"/>
    <cellStyle name="Currency 2 3 2 2 3 6 2" xfId="23881" xr:uid="{69D7AB7B-BE97-4820-8F5D-7DAD80DD4D6C}"/>
    <cellStyle name="Currency 2 3 2 2 3 6 2 2" xfId="54705" xr:uid="{E27B866B-7525-40FA-8168-B690E3354D0A}"/>
    <cellStyle name="Currency 2 3 2 2 3 6 3" xfId="39295" xr:uid="{7AB7DEBF-D5CD-4BC1-ABBC-7E81B67E21A0}"/>
    <cellStyle name="Currency 2 3 2 2 3 7" xfId="16072" xr:uid="{5C87F94B-22D5-47C7-A8FE-3A2149C0581D}"/>
    <cellStyle name="Currency 2 3 2 2 3 7 2" xfId="46896" xr:uid="{FFBFDD76-907D-46CE-9FED-311FF8C42DBE}"/>
    <cellStyle name="Currency 2 3 2 2 3 8" xfId="31486" xr:uid="{D28BB408-0DC6-485F-96E8-D98D410C5F5F}"/>
    <cellStyle name="Currency 2 3 2 2 4" xfId="450" xr:uid="{4A63F5E8-889B-4768-8206-0FDFF97BDF0A}"/>
    <cellStyle name="Currency 2 3 2 2 4 2" xfId="1083" xr:uid="{1493B1C0-E895-41FC-AF3A-3AC5E8A64F33}"/>
    <cellStyle name="Currency 2 3 2 2 4 2 2" xfId="2982" xr:uid="{B38E5E53-F729-4BBF-88EE-ADB481F77895}"/>
    <cellStyle name="Currency 2 3 2 2 4 2 2 2" xfId="6785" xr:uid="{0089F27D-F621-4A2A-99FA-993DCA433E19}"/>
    <cellStyle name="Currency 2 3 2 2 4 2 2 2 2" xfId="14596" xr:uid="{85E2EC16-BF04-470B-BF7B-61B7FEECF02B}"/>
    <cellStyle name="Currency 2 3 2 2 4 2 2 2 2 2" xfId="30007" xr:uid="{25FC0848-9259-452D-964D-100F394C3AB7}"/>
    <cellStyle name="Currency 2 3 2 2 4 2 2 2 2 2 2" xfId="60831" xr:uid="{9A454395-652F-47EF-81CA-B63ABDB8AC31}"/>
    <cellStyle name="Currency 2 3 2 2 4 2 2 2 2 3" xfId="45421" xr:uid="{01A7E699-4C00-4F40-8C9D-3048FF89E933}"/>
    <cellStyle name="Currency 2 3 2 2 4 2 2 2 3" xfId="22198" xr:uid="{29E5A364-86A6-461C-85D7-D117A8101EC9}"/>
    <cellStyle name="Currency 2 3 2 2 4 2 2 2 3 2" xfId="53022" xr:uid="{196A36AD-15B3-45F5-9676-7E99E89BA98C}"/>
    <cellStyle name="Currency 2 3 2 2 4 2 2 2 4" xfId="37612" xr:uid="{4D786EB0-8604-4154-9B6E-2B7974F1BC68}"/>
    <cellStyle name="Currency 2 3 2 2 4 2 2 3" xfId="10793" xr:uid="{6D89A50F-12F3-41FE-9BE0-E04BDD51F39C}"/>
    <cellStyle name="Currency 2 3 2 2 4 2 2 3 2" xfId="26204" xr:uid="{2A93C5AF-6E4C-4877-8831-2AD84555DCBC}"/>
    <cellStyle name="Currency 2 3 2 2 4 2 2 3 2 2" xfId="57028" xr:uid="{93FD9AE5-8EA5-4B4A-9EA2-EA47DACC7AE4}"/>
    <cellStyle name="Currency 2 3 2 2 4 2 2 3 3" xfId="41618" xr:uid="{0C2B7758-D308-4B8B-99EB-C3B5937DDF1F}"/>
    <cellStyle name="Currency 2 3 2 2 4 2 2 4" xfId="18395" xr:uid="{C5F55973-5974-4D6F-BF57-E146DE8FAF16}"/>
    <cellStyle name="Currency 2 3 2 2 4 2 2 4 2" xfId="49219" xr:uid="{52FECA33-CE34-4914-BB17-25EE8FE40105}"/>
    <cellStyle name="Currency 2 3 2 2 4 2 2 5" xfId="33809" xr:uid="{A77C1FF2-BD28-44DD-8E57-77632FFF208B}"/>
    <cellStyle name="Currency 2 3 2 2 4 2 3" xfId="4886" xr:uid="{CEAE2D64-EFDB-48B2-BAB4-731B54C7E203}"/>
    <cellStyle name="Currency 2 3 2 2 4 2 3 2" xfId="12697" xr:uid="{563D6D98-438D-46FB-82E8-C73F799E0BC8}"/>
    <cellStyle name="Currency 2 3 2 2 4 2 3 2 2" xfId="28108" xr:uid="{0DFD6A0D-42A9-4B73-8F82-C458F045E37B}"/>
    <cellStyle name="Currency 2 3 2 2 4 2 3 2 2 2" xfId="58932" xr:uid="{EEB31F7B-9AF1-4528-9C22-8CFB01F69BEB}"/>
    <cellStyle name="Currency 2 3 2 2 4 2 3 2 3" xfId="43522" xr:uid="{614DD4A4-5CD5-4EEA-A6E2-A06EAD0CFE8C}"/>
    <cellStyle name="Currency 2 3 2 2 4 2 3 3" xfId="20299" xr:uid="{E5BA1FAB-2271-4514-B7D8-DCD167802C28}"/>
    <cellStyle name="Currency 2 3 2 2 4 2 3 3 2" xfId="51123" xr:uid="{86EC9DD8-AB07-4F05-B588-DDB1FA36CDCF}"/>
    <cellStyle name="Currency 2 3 2 2 4 2 3 4" xfId="35713" xr:uid="{FF474583-A996-4CBB-83AE-187EB2FCE7DE}"/>
    <cellStyle name="Currency 2 3 2 2 4 2 4" xfId="8894" xr:uid="{CC3F8CBA-11A4-43D5-AEE6-4C0398ADB4F5}"/>
    <cellStyle name="Currency 2 3 2 2 4 2 4 2" xfId="24305" xr:uid="{A082F467-D61A-41D4-B7C8-EA76A830372C}"/>
    <cellStyle name="Currency 2 3 2 2 4 2 4 2 2" xfId="55129" xr:uid="{F4EFA352-7A20-4A96-A340-F6ECED125AA0}"/>
    <cellStyle name="Currency 2 3 2 2 4 2 4 3" xfId="39719" xr:uid="{20B79983-B4FA-4339-80DE-27B0F5E89DD3}"/>
    <cellStyle name="Currency 2 3 2 2 4 2 5" xfId="16496" xr:uid="{8EA4E786-CE47-4A95-B802-3F6EA4B9AE9F}"/>
    <cellStyle name="Currency 2 3 2 2 4 2 5 2" xfId="47320" xr:uid="{FBE16B02-835B-4AE1-8D36-906E9DDFF0EC}"/>
    <cellStyle name="Currency 2 3 2 2 4 2 6" xfId="31910" xr:uid="{FCF1089A-D97D-4954-A4A0-ABABB1D36A1C}"/>
    <cellStyle name="Currency 2 3 2 2 4 3" xfId="1716" xr:uid="{9BD15AA1-BDBF-47DC-90F4-F408D0CF3235}"/>
    <cellStyle name="Currency 2 3 2 2 4 3 2" xfId="3615" xr:uid="{3992CF46-6B62-494D-9E74-F231F115115B}"/>
    <cellStyle name="Currency 2 3 2 2 4 3 2 2" xfId="7418" xr:uid="{38A98CF5-881B-4D00-8FC1-21D906FF66CB}"/>
    <cellStyle name="Currency 2 3 2 2 4 3 2 2 2" xfId="15229" xr:uid="{DA64A712-BEC5-4692-A7AC-9D0BD69DD53C}"/>
    <cellStyle name="Currency 2 3 2 2 4 3 2 2 2 2" xfId="30640" xr:uid="{F958D3DC-6E35-4848-93A8-3AFDF92DF34B}"/>
    <cellStyle name="Currency 2 3 2 2 4 3 2 2 2 2 2" xfId="61464" xr:uid="{2D508C78-335E-48F1-819E-A4240FD46CEF}"/>
    <cellStyle name="Currency 2 3 2 2 4 3 2 2 2 3" xfId="46054" xr:uid="{8C412247-935A-4ED4-8554-AD2862B9FC0C}"/>
    <cellStyle name="Currency 2 3 2 2 4 3 2 2 3" xfId="22831" xr:uid="{61310860-1A3B-4EEE-A38A-6FAE97314AAA}"/>
    <cellStyle name="Currency 2 3 2 2 4 3 2 2 3 2" xfId="53655" xr:uid="{561DF1D2-36CE-4EF2-BB67-481914C9BC97}"/>
    <cellStyle name="Currency 2 3 2 2 4 3 2 2 4" xfId="38245" xr:uid="{65D352A3-8FE9-4281-BA46-081010ADB5A4}"/>
    <cellStyle name="Currency 2 3 2 2 4 3 2 3" xfId="11426" xr:uid="{7D5538D5-AF05-4321-9A43-2007379CFA92}"/>
    <cellStyle name="Currency 2 3 2 2 4 3 2 3 2" xfId="26837" xr:uid="{C9305BB4-734B-4937-83EB-D617CC8C672C}"/>
    <cellStyle name="Currency 2 3 2 2 4 3 2 3 2 2" xfId="57661" xr:uid="{1A7DE16A-5607-4F55-988A-FE5098908EE0}"/>
    <cellStyle name="Currency 2 3 2 2 4 3 2 3 3" xfId="42251" xr:uid="{7E132636-6CA3-4231-ADBE-57F8C69F6A05}"/>
    <cellStyle name="Currency 2 3 2 2 4 3 2 4" xfId="19028" xr:uid="{848DD67B-CB39-4689-B24B-E728DB2F0588}"/>
    <cellStyle name="Currency 2 3 2 2 4 3 2 4 2" xfId="49852" xr:uid="{5DE8501C-2F3D-41F2-BCE7-A4BE34BD2DF0}"/>
    <cellStyle name="Currency 2 3 2 2 4 3 2 5" xfId="34442" xr:uid="{2EBC340B-C103-4A1B-9B97-E1F89275D8AA}"/>
    <cellStyle name="Currency 2 3 2 2 4 3 3" xfId="5519" xr:uid="{4C5D23F7-0130-45FF-A169-E0D87F228521}"/>
    <cellStyle name="Currency 2 3 2 2 4 3 3 2" xfId="13330" xr:uid="{10A4F060-0B74-4005-91F7-DFCD0EF27D0B}"/>
    <cellStyle name="Currency 2 3 2 2 4 3 3 2 2" xfId="28741" xr:uid="{4B933A41-F92E-4950-9F75-48362E961800}"/>
    <cellStyle name="Currency 2 3 2 2 4 3 3 2 2 2" xfId="59565" xr:uid="{25C67FAC-7C00-4D06-8E2E-580C09D04B9E}"/>
    <cellStyle name="Currency 2 3 2 2 4 3 3 2 3" xfId="44155" xr:uid="{C133B82E-8AF4-4CED-9205-4B1D012B2C91}"/>
    <cellStyle name="Currency 2 3 2 2 4 3 3 3" xfId="20932" xr:uid="{2ECD256D-B75C-4FA3-8DEF-6775424E3DF5}"/>
    <cellStyle name="Currency 2 3 2 2 4 3 3 3 2" xfId="51756" xr:uid="{6F6AAF4A-6DB3-4F58-A312-F1129712FE3B}"/>
    <cellStyle name="Currency 2 3 2 2 4 3 3 4" xfId="36346" xr:uid="{A3E3E6AB-AF24-4394-9043-BF99B3A49371}"/>
    <cellStyle name="Currency 2 3 2 2 4 3 4" xfId="9527" xr:uid="{98E71BA9-2A5E-4047-A3F5-1B4FEFB79214}"/>
    <cellStyle name="Currency 2 3 2 2 4 3 4 2" xfId="24938" xr:uid="{5852CDA8-E8DD-40A9-8BA8-C2C6D3A08736}"/>
    <cellStyle name="Currency 2 3 2 2 4 3 4 2 2" xfId="55762" xr:uid="{3F2D4B12-CDBF-4D8D-8137-A265A7A46D22}"/>
    <cellStyle name="Currency 2 3 2 2 4 3 4 3" xfId="40352" xr:uid="{BC4C19DC-AAD1-40B9-986A-9EEBC4EF22E7}"/>
    <cellStyle name="Currency 2 3 2 2 4 3 5" xfId="17129" xr:uid="{5B5A3087-3CED-4296-A018-E3FFBBFDD3BB}"/>
    <cellStyle name="Currency 2 3 2 2 4 3 5 2" xfId="47953" xr:uid="{CA73C936-F270-4FA3-B306-2536232B2340}"/>
    <cellStyle name="Currency 2 3 2 2 4 3 6" xfId="32543" xr:uid="{4F7A278D-D564-48BF-B0E5-D3ACE3092923}"/>
    <cellStyle name="Currency 2 3 2 2 4 4" xfId="2349" xr:uid="{4171EDEF-950D-4CAD-A05F-AFAB4317D20A}"/>
    <cellStyle name="Currency 2 3 2 2 4 4 2" xfId="6152" xr:uid="{423354EF-A6E7-4A76-AF9F-7F8E58E9F0C6}"/>
    <cellStyle name="Currency 2 3 2 2 4 4 2 2" xfId="13963" xr:uid="{CBC76D88-C2EE-4FBC-B277-EEB38536D3E5}"/>
    <cellStyle name="Currency 2 3 2 2 4 4 2 2 2" xfId="29374" xr:uid="{0B7C1D00-06AB-4AA8-B42B-A6FAED03B980}"/>
    <cellStyle name="Currency 2 3 2 2 4 4 2 2 2 2" xfId="60198" xr:uid="{A1735DBB-1C4F-4639-A1C9-4A251A31623F}"/>
    <cellStyle name="Currency 2 3 2 2 4 4 2 2 3" xfId="44788" xr:uid="{9FE19F4E-19B3-4ACF-806A-4D2B7C7A5683}"/>
    <cellStyle name="Currency 2 3 2 2 4 4 2 3" xfId="21565" xr:uid="{2C3DEEA0-3F25-414F-89C7-70429B6B60E7}"/>
    <cellStyle name="Currency 2 3 2 2 4 4 2 3 2" xfId="52389" xr:uid="{2BA9AF03-B767-4518-A417-19B712AF681F}"/>
    <cellStyle name="Currency 2 3 2 2 4 4 2 4" xfId="36979" xr:uid="{7A94AB27-F451-457A-AA89-189ECD65F7EF}"/>
    <cellStyle name="Currency 2 3 2 2 4 4 3" xfId="10160" xr:uid="{F738DEF9-EB30-4BB5-8DE2-DAB0657DC71B}"/>
    <cellStyle name="Currency 2 3 2 2 4 4 3 2" xfId="25571" xr:uid="{0580AC60-0735-462E-8AC9-D4CCE825D3C8}"/>
    <cellStyle name="Currency 2 3 2 2 4 4 3 2 2" xfId="56395" xr:uid="{43A4E4A9-1B7A-45A2-A39E-CC6E1478E18D}"/>
    <cellStyle name="Currency 2 3 2 2 4 4 3 3" xfId="40985" xr:uid="{E4EA09DB-A7F5-4A49-9A69-2AA8CD8CE786}"/>
    <cellStyle name="Currency 2 3 2 2 4 4 4" xfId="17762" xr:uid="{070A9C5E-EC80-4E39-B5AE-041C1A20B113}"/>
    <cellStyle name="Currency 2 3 2 2 4 4 4 2" xfId="48586" xr:uid="{E6544EA8-C92B-4EE4-9EBE-B288ACDDB869}"/>
    <cellStyle name="Currency 2 3 2 2 4 4 5" xfId="33176" xr:uid="{F38C0D30-800A-4114-94B9-6CFF6EBAED4E}"/>
    <cellStyle name="Currency 2 3 2 2 4 5" xfId="4253" xr:uid="{773E5026-CA27-45F6-9E3E-6C87AB84143C}"/>
    <cellStyle name="Currency 2 3 2 2 4 5 2" xfId="12064" xr:uid="{3AC3EB0C-E164-4590-A405-AEB8208B4A76}"/>
    <cellStyle name="Currency 2 3 2 2 4 5 2 2" xfId="27475" xr:uid="{F8D020BA-F686-4C34-AC0E-A1748C5056D9}"/>
    <cellStyle name="Currency 2 3 2 2 4 5 2 2 2" xfId="58299" xr:uid="{472003B7-54B6-47EA-9BA5-9F7FB006CBB6}"/>
    <cellStyle name="Currency 2 3 2 2 4 5 2 3" xfId="42889" xr:uid="{AAF0081D-1BDA-449D-874C-1C86969E1BBC}"/>
    <cellStyle name="Currency 2 3 2 2 4 5 3" xfId="19666" xr:uid="{97465E12-5C7C-48C0-9842-B9715A0F3A80}"/>
    <cellStyle name="Currency 2 3 2 2 4 5 3 2" xfId="50490" xr:uid="{1D7ABC6F-4526-4C7D-B8EF-7F4766365E5F}"/>
    <cellStyle name="Currency 2 3 2 2 4 5 4" xfId="35080" xr:uid="{7B130703-9F9E-47EE-BD76-19DDEDA3B40E}"/>
    <cellStyle name="Currency 2 3 2 2 4 6" xfId="8261" xr:uid="{7DE0BB97-2FC5-424A-AEED-AAE4BC42CC65}"/>
    <cellStyle name="Currency 2 3 2 2 4 6 2" xfId="23672" xr:uid="{C636FB5C-108A-4B4F-8880-9E0A340AD4FE}"/>
    <cellStyle name="Currency 2 3 2 2 4 6 2 2" xfId="54496" xr:uid="{E86ED08F-A9F9-4F12-989C-DA8C3E45996C}"/>
    <cellStyle name="Currency 2 3 2 2 4 6 3" xfId="39086" xr:uid="{1364EEF0-2819-416D-BDB3-AC59E3BC6D26}"/>
    <cellStyle name="Currency 2 3 2 2 4 7" xfId="15863" xr:uid="{F7A3C4F4-64D9-4AF6-859B-6D5249172320}"/>
    <cellStyle name="Currency 2 3 2 2 4 7 2" xfId="46687" xr:uid="{4CDD3545-32DD-4833-A7DE-CAD1A58EF8B2}"/>
    <cellStyle name="Currency 2 3 2 2 4 8" xfId="31277" xr:uid="{3DF37EE1-2DBE-4679-9CC9-1021958FDC3E}"/>
    <cellStyle name="Currency 2 3 2 2 5" xfId="870" xr:uid="{D3958EC1-459B-4B8F-882D-1DD80B62118F}"/>
    <cellStyle name="Currency 2 3 2 2 5 2" xfId="2769" xr:uid="{AC569C83-8760-4A04-90D4-2E49BD6FB33F}"/>
    <cellStyle name="Currency 2 3 2 2 5 2 2" xfId="6572" xr:uid="{3852F2B5-E65C-42C2-94D6-DFD0D9BF5BBA}"/>
    <cellStyle name="Currency 2 3 2 2 5 2 2 2" xfId="14383" xr:uid="{59982833-4C93-4145-9D11-33F29AE0C0EA}"/>
    <cellStyle name="Currency 2 3 2 2 5 2 2 2 2" xfId="29794" xr:uid="{13B44609-10F3-4FC6-910A-C6F2CD64F528}"/>
    <cellStyle name="Currency 2 3 2 2 5 2 2 2 2 2" xfId="60618" xr:uid="{CDCC2339-0CC9-41CB-A762-5892ED3A58FC}"/>
    <cellStyle name="Currency 2 3 2 2 5 2 2 2 3" xfId="45208" xr:uid="{1387C752-EC28-49ED-A3FE-7303E2BF3CB8}"/>
    <cellStyle name="Currency 2 3 2 2 5 2 2 3" xfId="21985" xr:uid="{91D56950-AA20-4179-9FBE-F693FB299034}"/>
    <cellStyle name="Currency 2 3 2 2 5 2 2 3 2" xfId="52809" xr:uid="{507856D9-6F86-4E5B-9BAD-ED857AC3E49E}"/>
    <cellStyle name="Currency 2 3 2 2 5 2 2 4" xfId="37399" xr:uid="{B707424F-9ACD-4A4A-A942-752EF0FC59C4}"/>
    <cellStyle name="Currency 2 3 2 2 5 2 3" xfId="10580" xr:uid="{87305862-A1F8-44F4-83C9-082F2351DB4D}"/>
    <cellStyle name="Currency 2 3 2 2 5 2 3 2" xfId="25991" xr:uid="{0D5087BE-BA1B-4AB1-BDFD-087E75BFB198}"/>
    <cellStyle name="Currency 2 3 2 2 5 2 3 2 2" xfId="56815" xr:uid="{C0256AE9-E2A0-46D6-BA99-BCA236198696}"/>
    <cellStyle name="Currency 2 3 2 2 5 2 3 3" xfId="41405" xr:uid="{C37C2A72-7271-4B28-BB41-C63AA1A9503B}"/>
    <cellStyle name="Currency 2 3 2 2 5 2 4" xfId="18182" xr:uid="{9743A2B1-E6EC-4E36-B897-07C72C81B2F3}"/>
    <cellStyle name="Currency 2 3 2 2 5 2 4 2" xfId="49006" xr:uid="{B76F9EFF-57F3-4FDA-B5B8-A11D147BDA8D}"/>
    <cellStyle name="Currency 2 3 2 2 5 2 5" xfId="33596" xr:uid="{E9C2B20B-1293-43DA-AF3D-441BD9B02D6C}"/>
    <cellStyle name="Currency 2 3 2 2 5 3" xfId="4673" xr:uid="{3EEB1FC8-5C7B-4D2C-9914-8C63BC8DB5DD}"/>
    <cellStyle name="Currency 2 3 2 2 5 3 2" xfId="12484" xr:uid="{7A5AC56F-60CD-4C05-8DEC-A424AB0B741D}"/>
    <cellStyle name="Currency 2 3 2 2 5 3 2 2" xfId="27895" xr:uid="{06B967F1-7CC6-473F-9CFA-A6E2B14736E7}"/>
    <cellStyle name="Currency 2 3 2 2 5 3 2 2 2" xfId="58719" xr:uid="{3AB5A197-5B7B-4DD5-9311-E2C76AE563F1}"/>
    <cellStyle name="Currency 2 3 2 2 5 3 2 3" xfId="43309" xr:uid="{EE831F5C-D937-46DE-97E8-D40EDB44B590}"/>
    <cellStyle name="Currency 2 3 2 2 5 3 3" xfId="20086" xr:uid="{75A7612A-A279-4236-8EC3-3E63E69B60C5}"/>
    <cellStyle name="Currency 2 3 2 2 5 3 3 2" xfId="50910" xr:uid="{F8609963-CC01-44E6-BE76-EED65F24DB89}"/>
    <cellStyle name="Currency 2 3 2 2 5 3 4" xfId="35500" xr:uid="{B347A050-E8AC-4318-8734-8715CBF63970}"/>
    <cellStyle name="Currency 2 3 2 2 5 4" xfId="8681" xr:uid="{AB70C50F-635F-45FB-98D4-BB7E57147F51}"/>
    <cellStyle name="Currency 2 3 2 2 5 4 2" xfId="24092" xr:uid="{8EE911C0-BCAA-4F07-86E5-99BF18AAA9D5}"/>
    <cellStyle name="Currency 2 3 2 2 5 4 2 2" xfId="54916" xr:uid="{483A906D-7CEA-4AEE-9365-6662D35C2EDD}"/>
    <cellStyle name="Currency 2 3 2 2 5 4 3" xfId="39506" xr:uid="{DCA62926-97F3-48F1-9843-A4D124AB312B}"/>
    <cellStyle name="Currency 2 3 2 2 5 5" xfId="16283" xr:uid="{D9FD3EDC-9523-4A40-A449-EA7EF3772D86}"/>
    <cellStyle name="Currency 2 3 2 2 5 5 2" xfId="47107" xr:uid="{C771D5FE-7B82-45B2-88C4-EB1711FA87B9}"/>
    <cellStyle name="Currency 2 3 2 2 5 6" xfId="31697" xr:uid="{C2DBA850-134D-4A8C-93E8-E4CB886B9192}"/>
    <cellStyle name="Currency 2 3 2 2 6" xfId="1503" xr:uid="{721D3309-4E55-4B10-9DA6-683CA081FCC7}"/>
    <cellStyle name="Currency 2 3 2 2 6 2" xfId="3402" xr:uid="{5535844A-3A52-4E6A-8457-B6E617256ECE}"/>
    <cellStyle name="Currency 2 3 2 2 6 2 2" xfId="7205" xr:uid="{E10A6E26-707C-4230-A776-1EA5647462DD}"/>
    <cellStyle name="Currency 2 3 2 2 6 2 2 2" xfId="15016" xr:uid="{F6176316-0769-4348-AA10-7F14A2A41E70}"/>
    <cellStyle name="Currency 2 3 2 2 6 2 2 2 2" xfId="30427" xr:uid="{326F9FE7-4F9F-41FF-BF26-2EEFEA329BF6}"/>
    <cellStyle name="Currency 2 3 2 2 6 2 2 2 2 2" xfId="61251" xr:uid="{0CA39071-ACE9-4E0D-B8E3-8E3D3DFA8461}"/>
    <cellStyle name="Currency 2 3 2 2 6 2 2 2 3" xfId="45841" xr:uid="{C4C2E3C7-34EC-4396-864C-9F261E637186}"/>
    <cellStyle name="Currency 2 3 2 2 6 2 2 3" xfId="22618" xr:uid="{C46B0351-62CA-4B4B-B1D1-A79F63D122B5}"/>
    <cellStyle name="Currency 2 3 2 2 6 2 2 3 2" xfId="53442" xr:uid="{6F9DD19A-D271-41FB-8530-74B5E70BF549}"/>
    <cellStyle name="Currency 2 3 2 2 6 2 2 4" xfId="38032" xr:uid="{77F0B7D8-304B-4EFD-80AE-B799A391B6D7}"/>
    <cellStyle name="Currency 2 3 2 2 6 2 3" xfId="11213" xr:uid="{39F7C1DC-84A5-4219-84C8-7DB576B86F16}"/>
    <cellStyle name="Currency 2 3 2 2 6 2 3 2" xfId="26624" xr:uid="{ED8BA4CC-4AD0-4C0C-8264-F45A3209D02F}"/>
    <cellStyle name="Currency 2 3 2 2 6 2 3 2 2" xfId="57448" xr:uid="{26274D46-EAF2-4086-A314-D685A94E6DF4}"/>
    <cellStyle name="Currency 2 3 2 2 6 2 3 3" xfId="42038" xr:uid="{C98AD981-71DE-4C4F-8A9C-BDB489CA3BA7}"/>
    <cellStyle name="Currency 2 3 2 2 6 2 4" xfId="18815" xr:uid="{C61A437C-86C6-4BDC-A944-8FEA72B529FF}"/>
    <cellStyle name="Currency 2 3 2 2 6 2 4 2" xfId="49639" xr:uid="{C9792558-83ED-480A-A94E-9C618AA54A9C}"/>
    <cellStyle name="Currency 2 3 2 2 6 2 5" xfId="34229" xr:uid="{9F53304B-7255-4AB8-8CAD-7E096D4CD3B3}"/>
    <cellStyle name="Currency 2 3 2 2 6 3" xfId="5306" xr:uid="{D0EAC6AE-234D-44C3-8F25-CE70EDC6C903}"/>
    <cellStyle name="Currency 2 3 2 2 6 3 2" xfId="13117" xr:uid="{D2E46C79-C9B5-42A8-A8A8-B6B43CEC1178}"/>
    <cellStyle name="Currency 2 3 2 2 6 3 2 2" xfId="28528" xr:uid="{3B4A0182-5DFB-483C-AF30-E42A14010FFB}"/>
    <cellStyle name="Currency 2 3 2 2 6 3 2 2 2" xfId="59352" xr:uid="{D7582F51-9EF4-4E20-AAC6-A9F6DE891A8D}"/>
    <cellStyle name="Currency 2 3 2 2 6 3 2 3" xfId="43942" xr:uid="{E292CC36-FDF6-4AF9-8048-581D50909454}"/>
    <cellStyle name="Currency 2 3 2 2 6 3 3" xfId="20719" xr:uid="{88B66ACA-8A09-493C-BB9C-C72AB162227C}"/>
    <cellStyle name="Currency 2 3 2 2 6 3 3 2" xfId="51543" xr:uid="{1073DC28-9BBB-4DC4-8595-8254AC816E81}"/>
    <cellStyle name="Currency 2 3 2 2 6 3 4" xfId="36133" xr:uid="{65201BAE-0082-4C72-9F25-4E17354F689E}"/>
    <cellStyle name="Currency 2 3 2 2 6 4" xfId="9314" xr:uid="{0DD46853-1210-48D0-92E1-697FE37FAFBF}"/>
    <cellStyle name="Currency 2 3 2 2 6 4 2" xfId="24725" xr:uid="{D9238902-76F1-4197-BAA3-5D90E4C735A7}"/>
    <cellStyle name="Currency 2 3 2 2 6 4 2 2" xfId="55549" xr:uid="{3619DDF6-2560-4084-ADE4-FC833C0B5220}"/>
    <cellStyle name="Currency 2 3 2 2 6 4 3" xfId="40139" xr:uid="{E2A90E07-02C1-40FB-B12C-F130E4285AAB}"/>
    <cellStyle name="Currency 2 3 2 2 6 5" xfId="16916" xr:uid="{E5BF0D7B-6DC3-4A9C-B936-43BC89326655}"/>
    <cellStyle name="Currency 2 3 2 2 6 5 2" xfId="47740" xr:uid="{1F01280F-64F8-43F2-817C-2549AE278BDE}"/>
    <cellStyle name="Currency 2 3 2 2 6 6" xfId="32330" xr:uid="{E1B9A119-D879-4601-B5BA-A75DA9A6122D}"/>
    <cellStyle name="Currency 2 3 2 2 7" xfId="2136" xr:uid="{BE67FF86-B241-43A8-B5A9-749F12681A23}"/>
    <cellStyle name="Currency 2 3 2 2 7 2" xfId="5939" xr:uid="{C516A170-FE99-4E96-9E01-029D923DE568}"/>
    <cellStyle name="Currency 2 3 2 2 7 2 2" xfId="13750" xr:uid="{75F5BBA7-B391-40BA-8B57-8475F35FCE8F}"/>
    <cellStyle name="Currency 2 3 2 2 7 2 2 2" xfId="29161" xr:uid="{F9616F56-16E3-488B-AAC6-E927E84AAE49}"/>
    <cellStyle name="Currency 2 3 2 2 7 2 2 2 2" xfId="59985" xr:uid="{FFB0F28F-2322-40D6-A4BC-6EC0AEA2C77F}"/>
    <cellStyle name="Currency 2 3 2 2 7 2 2 3" xfId="44575" xr:uid="{A3C15CAC-D7B6-4732-8F20-F324A4B5CBF6}"/>
    <cellStyle name="Currency 2 3 2 2 7 2 3" xfId="21352" xr:uid="{DC4B4E91-A72A-4C4A-9DA7-50A3BF37AC37}"/>
    <cellStyle name="Currency 2 3 2 2 7 2 3 2" xfId="52176" xr:uid="{3350A73F-BF51-429B-9E1B-4BD22F081642}"/>
    <cellStyle name="Currency 2 3 2 2 7 2 4" xfId="36766" xr:uid="{D77BF4C5-5F21-47A4-A15E-85C4D85E2E57}"/>
    <cellStyle name="Currency 2 3 2 2 7 3" xfId="9947" xr:uid="{1366C643-067F-41BA-A019-7154AF5A4F3D}"/>
    <cellStyle name="Currency 2 3 2 2 7 3 2" xfId="25358" xr:uid="{D6F06A58-64A0-470A-8263-59276FB55C8E}"/>
    <cellStyle name="Currency 2 3 2 2 7 3 2 2" xfId="56182" xr:uid="{61974C72-1E44-47A2-A387-9E06733529AC}"/>
    <cellStyle name="Currency 2 3 2 2 7 3 3" xfId="40772" xr:uid="{9099172C-5BCD-4B1A-9B03-08B6749AF66D}"/>
    <cellStyle name="Currency 2 3 2 2 7 4" xfId="17549" xr:uid="{E06D0C32-8177-418B-9A72-5F2A69D0F4C7}"/>
    <cellStyle name="Currency 2 3 2 2 7 4 2" xfId="48373" xr:uid="{16778831-DECE-4CFF-91CC-B377ADE34737}"/>
    <cellStyle name="Currency 2 3 2 2 7 5" xfId="32963" xr:uid="{1283A37D-0CCA-41CB-A8E1-11B3E039C520}"/>
    <cellStyle name="Currency 2 3 2 2 8" xfId="4040" xr:uid="{A6056D94-32CC-4D62-8644-43B5411B44C7}"/>
    <cellStyle name="Currency 2 3 2 2 8 2" xfId="11851" xr:uid="{9B68F50B-454F-4D1C-B3DA-F94CB9890ABE}"/>
    <cellStyle name="Currency 2 3 2 2 8 2 2" xfId="27262" xr:uid="{689D6A58-D079-4921-B5AD-D6DE8FC9B3C2}"/>
    <cellStyle name="Currency 2 3 2 2 8 2 2 2" xfId="58086" xr:uid="{15566C4A-CA5C-4790-9786-701718E04069}"/>
    <cellStyle name="Currency 2 3 2 2 8 2 3" xfId="42676" xr:uid="{EFDF3480-D529-4DE1-94AF-74CCEDAA5BF6}"/>
    <cellStyle name="Currency 2 3 2 2 8 3" xfId="19453" xr:uid="{EB6F8AC1-0EC2-4E32-BAF2-F9B8432D5CC3}"/>
    <cellStyle name="Currency 2 3 2 2 8 3 2" xfId="50277" xr:uid="{256C3C58-DF6F-4D43-A38C-BC13A3EC7525}"/>
    <cellStyle name="Currency 2 3 2 2 8 4" xfId="34867" xr:uid="{3B997E05-1197-445C-8A01-7658CEC4D586}"/>
    <cellStyle name="Currency 2 3 2 2 9" xfId="8048" xr:uid="{85CB1D74-AC73-4422-B108-91F1FAA7C7EE}"/>
    <cellStyle name="Currency 2 3 2 2 9 2" xfId="23459" xr:uid="{263AAF2B-2CF5-4ADB-B988-FB0123D056F7}"/>
    <cellStyle name="Currency 2 3 2 2 9 2 2" xfId="54283" xr:uid="{FD56F076-83C4-47E7-9763-D0B9C2E7A177}"/>
    <cellStyle name="Currency 2 3 2 2 9 3" xfId="38873" xr:uid="{853423E1-0D99-4724-B1B2-DDCE773E53F0}"/>
    <cellStyle name="Currency 2 3 2 3" xfId="268" xr:uid="{11B64EC5-F015-4AE7-9754-645615BBB6EE}"/>
    <cellStyle name="Currency 2 3 2 3 10" xfId="15690" xr:uid="{78F09186-B64A-49F5-897C-174BC71D92DA}"/>
    <cellStyle name="Currency 2 3 2 3 10 2" xfId="46514" xr:uid="{70C6F589-B605-493C-85DA-BA3963BB4A31}"/>
    <cellStyle name="Currency 2 3 2 3 11" xfId="31104" xr:uid="{466EE440-254F-4EBD-9C5C-0525D9BF233E}"/>
    <cellStyle name="Currency 2 3 2 3 2" xfId="699" xr:uid="{22263B1D-7C86-4F05-844A-32FDC59AF3F2}"/>
    <cellStyle name="Currency 2 3 2 3 2 2" xfId="1332" xr:uid="{304865D9-2568-4A72-BFAA-8FC7C45417C3}"/>
    <cellStyle name="Currency 2 3 2 3 2 2 2" xfId="3231" xr:uid="{317305D1-24B0-472E-B8C8-BF1B42A6860A}"/>
    <cellStyle name="Currency 2 3 2 3 2 2 2 2" xfId="7034" xr:uid="{9B9ADA4A-41F1-4A3C-9466-D88686AB543B}"/>
    <cellStyle name="Currency 2 3 2 3 2 2 2 2 2" xfId="14845" xr:uid="{024AD803-76E9-49E5-A12E-26E5708C1A8A}"/>
    <cellStyle name="Currency 2 3 2 3 2 2 2 2 2 2" xfId="30256" xr:uid="{CD3F9D82-66D2-4A5C-8E62-EB6923EF920B}"/>
    <cellStyle name="Currency 2 3 2 3 2 2 2 2 2 2 2" xfId="61080" xr:uid="{39C33D37-C66C-40B0-A246-222A87CD1DAF}"/>
    <cellStyle name="Currency 2 3 2 3 2 2 2 2 2 3" xfId="45670" xr:uid="{77C0883D-CB64-4433-BA63-10D4382942C2}"/>
    <cellStyle name="Currency 2 3 2 3 2 2 2 2 3" xfId="22447" xr:uid="{75A6C408-E9F2-420C-85D5-8A40968390F9}"/>
    <cellStyle name="Currency 2 3 2 3 2 2 2 2 3 2" xfId="53271" xr:uid="{17FE1416-228C-4F64-9A4B-3B016922FD4A}"/>
    <cellStyle name="Currency 2 3 2 3 2 2 2 2 4" xfId="37861" xr:uid="{6434061F-2F80-4646-B420-44EE9F2D420C}"/>
    <cellStyle name="Currency 2 3 2 3 2 2 2 3" xfId="11042" xr:uid="{F2708A19-20AE-46BB-A313-0AE6DF9F3E18}"/>
    <cellStyle name="Currency 2 3 2 3 2 2 2 3 2" xfId="26453" xr:uid="{E335D8A8-1D8B-4D2C-884B-1A7E11B2D7BC}"/>
    <cellStyle name="Currency 2 3 2 3 2 2 2 3 2 2" xfId="57277" xr:uid="{F06B6A03-708C-4219-A014-1ED13842610A}"/>
    <cellStyle name="Currency 2 3 2 3 2 2 2 3 3" xfId="41867" xr:uid="{B200698A-040F-4ACF-B964-ECF4FB7C6A49}"/>
    <cellStyle name="Currency 2 3 2 3 2 2 2 4" xfId="18644" xr:uid="{7E9407B6-6EAB-45DC-8289-9247D8F950E5}"/>
    <cellStyle name="Currency 2 3 2 3 2 2 2 4 2" xfId="49468" xr:uid="{628173BB-24E1-4062-B006-DF186BF60FCF}"/>
    <cellStyle name="Currency 2 3 2 3 2 2 2 5" xfId="34058" xr:uid="{DA1CF8B8-B228-4B4F-9CF1-853BB5AF262B}"/>
    <cellStyle name="Currency 2 3 2 3 2 2 3" xfId="5135" xr:uid="{6833E53A-A467-4B72-B7AE-CCB6D53F872A}"/>
    <cellStyle name="Currency 2 3 2 3 2 2 3 2" xfId="12946" xr:uid="{0620C98E-6F58-4391-A161-C67544593ACF}"/>
    <cellStyle name="Currency 2 3 2 3 2 2 3 2 2" xfId="28357" xr:uid="{F1EA3EC9-5294-4F5A-87F3-C4DA30E65103}"/>
    <cellStyle name="Currency 2 3 2 3 2 2 3 2 2 2" xfId="59181" xr:uid="{350E11CF-1861-4F37-A72B-F7BA68EAFFC2}"/>
    <cellStyle name="Currency 2 3 2 3 2 2 3 2 3" xfId="43771" xr:uid="{CE04EEFE-41E3-4B81-8EFB-9508F976FA25}"/>
    <cellStyle name="Currency 2 3 2 3 2 2 3 3" xfId="20548" xr:uid="{365217E2-1B0E-4427-97E2-663E7A4B86F3}"/>
    <cellStyle name="Currency 2 3 2 3 2 2 3 3 2" xfId="51372" xr:uid="{E4097D94-1EA7-470D-909A-212E92506A66}"/>
    <cellStyle name="Currency 2 3 2 3 2 2 3 4" xfId="35962" xr:uid="{C4C1A6AF-FC8C-4080-A6B6-ADC285D203DB}"/>
    <cellStyle name="Currency 2 3 2 3 2 2 4" xfId="9143" xr:uid="{0B5B5165-252E-4712-8C1C-4F440A8B0A43}"/>
    <cellStyle name="Currency 2 3 2 3 2 2 4 2" xfId="24554" xr:uid="{BC333B68-47FA-41C2-B50F-69A584AED4CE}"/>
    <cellStyle name="Currency 2 3 2 3 2 2 4 2 2" xfId="55378" xr:uid="{E171F33F-55DD-48F8-81CF-BDC3D4E33DC4}"/>
    <cellStyle name="Currency 2 3 2 3 2 2 4 3" xfId="39968" xr:uid="{C81B33CE-C140-4DE6-8DC2-3FCF16E4687D}"/>
    <cellStyle name="Currency 2 3 2 3 2 2 5" xfId="16745" xr:uid="{86F765D0-267C-49C7-9886-B4001E943AE4}"/>
    <cellStyle name="Currency 2 3 2 3 2 2 5 2" xfId="47569" xr:uid="{FAA7AEC0-7EF7-4D45-8934-BB6B7CA7C3DF}"/>
    <cellStyle name="Currency 2 3 2 3 2 2 6" xfId="32159" xr:uid="{EA47B77B-E9F2-468B-881F-6E01968D7A90}"/>
    <cellStyle name="Currency 2 3 2 3 2 3" xfId="1965" xr:uid="{FBF5B249-C46C-47D1-A160-DEDCF0897C1D}"/>
    <cellStyle name="Currency 2 3 2 3 2 3 2" xfId="3864" xr:uid="{D05F11FA-4645-4BA7-BE52-975559C6D256}"/>
    <cellStyle name="Currency 2 3 2 3 2 3 2 2" xfId="7667" xr:uid="{9A375FFB-8621-4F22-8B54-9D7B67C03EDA}"/>
    <cellStyle name="Currency 2 3 2 3 2 3 2 2 2" xfId="15478" xr:uid="{2AB13A88-2BE9-4855-85B7-85405723C6E1}"/>
    <cellStyle name="Currency 2 3 2 3 2 3 2 2 2 2" xfId="30889" xr:uid="{B1DD615B-D873-4D5B-8622-B5B0D54F2600}"/>
    <cellStyle name="Currency 2 3 2 3 2 3 2 2 2 2 2" xfId="61713" xr:uid="{756769C5-2007-4F57-80B2-DA8B13A1ECF4}"/>
    <cellStyle name="Currency 2 3 2 3 2 3 2 2 2 3" xfId="46303" xr:uid="{1E6E3F0D-27CD-4040-B6BD-BA3AD085BF05}"/>
    <cellStyle name="Currency 2 3 2 3 2 3 2 2 3" xfId="23080" xr:uid="{45657982-2995-4D55-A482-45725A754DFB}"/>
    <cellStyle name="Currency 2 3 2 3 2 3 2 2 3 2" xfId="53904" xr:uid="{54827541-A46A-4B4C-9FBF-395EC581C7E1}"/>
    <cellStyle name="Currency 2 3 2 3 2 3 2 2 4" xfId="38494" xr:uid="{7ECA23AD-7D75-4D91-82DB-CEF5E25830B3}"/>
    <cellStyle name="Currency 2 3 2 3 2 3 2 3" xfId="11675" xr:uid="{AB5C995C-4AC5-4E5C-ACDC-F2405417189E}"/>
    <cellStyle name="Currency 2 3 2 3 2 3 2 3 2" xfId="27086" xr:uid="{C7D0B588-9372-4ED9-833F-D18DC76C2E21}"/>
    <cellStyle name="Currency 2 3 2 3 2 3 2 3 2 2" xfId="57910" xr:uid="{E45CF4A5-23CB-47F1-9815-CF729DBE0194}"/>
    <cellStyle name="Currency 2 3 2 3 2 3 2 3 3" xfId="42500" xr:uid="{8918D7F1-E013-4693-9710-63A861432116}"/>
    <cellStyle name="Currency 2 3 2 3 2 3 2 4" xfId="19277" xr:uid="{C7AAF24D-63EE-4A08-AA5C-19D2E89A1B2F}"/>
    <cellStyle name="Currency 2 3 2 3 2 3 2 4 2" xfId="50101" xr:uid="{C1259AB2-A5F3-4651-A012-6DB8A087ED9C}"/>
    <cellStyle name="Currency 2 3 2 3 2 3 2 5" xfId="34691" xr:uid="{0CA621E2-B87E-4D7B-B4BB-0C9772BAAEEA}"/>
    <cellStyle name="Currency 2 3 2 3 2 3 3" xfId="5768" xr:uid="{14813359-AF06-4731-BD11-72548959F4FF}"/>
    <cellStyle name="Currency 2 3 2 3 2 3 3 2" xfId="13579" xr:uid="{37B733FD-E96A-4734-AF3A-70453433A25E}"/>
    <cellStyle name="Currency 2 3 2 3 2 3 3 2 2" xfId="28990" xr:uid="{CB9E9A0F-6A93-4AD3-9F68-69AE82EAB09A}"/>
    <cellStyle name="Currency 2 3 2 3 2 3 3 2 2 2" xfId="59814" xr:uid="{6DD5186C-47CF-45F2-9D29-B055F313448F}"/>
    <cellStyle name="Currency 2 3 2 3 2 3 3 2 3" xfId="44404" xr:uid="{35493550-B59F-4609-A067-2DCC029F7E08}"/>
    <cellStyle name="Currency 2 3 2 3 2 3 3 3" xfId="21181" xr:uid="{08F0E85A-513F-4503-B66F-C9C156759F9B}"/>
    <cellStyle name="Currency 2 3 2 3 2 3 3 3 2" xfId="52005" xr:uid="{AFE1D250-3481-4FD9-8503-23E9CECE98F4}"/>
    <cellStyle name="Currency 2 3 2 3 2 3 3 4" xfId="36595" xr:uid="{D8E59AED-3056-4C54-9B60-45AC4BC70870}"/>
    <cellStyle name="Currency 2 3 2 3 2 3 4" xfId="9776" xr:uid="{9E590992-FBAA-4AAD-9B6A-F2E2BCF1D459}"/>
    <cellStyle name="Currency 2 3 2 3 2 3 4 2" xfId="25187" xr:uid="{A55E7033-22E0-437C-A1A7-539AA3A0E6EF}"/>
    <cellStyle name="Currency 2 3 2 3 2 3 4 2 2" xfId="56011" xr:uid="{725C2314-B2F8-4CF3-8DF9-CA673A61B445}"/>
    <cellStyle name="Currency 2 3 2 3 2 3 4 3" xfId="40601" xr:uid="{D6362DF1-4274-43F5-82E3-8E025842256A}"/>
    <cellStyle name="Currency 2 3 2 3 2 3 5" xfId="17378" xr:uid="{C9AA11CE-5915-4840-A83E-AEAF8F756FE9}"/>
    <cellStyle name="Currency 2 3 2 3 2 3 5 2" xfId="48202" xr:uid="{F2096488-03E2-4F3D-B26C-442A1F1A0626}"/>
    <cellStyle name="Currency 2 3 2 3 2 3 6" xfId="32792" xr:uid="{CE712BB5-17D7-446C-A020-F4B3204C047C}"/>
    <cellStyle name="Currency 2 3 2 3 2 4" xfId="2598" xr:uid="{A361C115-3025-4954-9855-E5E5A439EBF7}"/>
    <cellStyle name="Currency 2 3 2 3 2 4 2" xfId="6401" xr:uid="{A4A8286B-607F-46B9-9B55-A51305E219C0}"/>
    <cellStyle name="Currency 2 3 2 3 2 4 2 2" xfId="14212" xr:uid="{45D87EDB-2AFE-4502-B858-FFD4E57AB754}"/>
    <cellStyle name="Currency 2 3 2 3 2 4 2 2 2" xfId="29623" xr:uid="{62544C70-F3AC-4555-A364-F62A6EDA8336}"/>
    <cellStyle name="Currency 2 3 2 3 2 4 2 2 2 2" xfId="60447" xr:uid="{2659C656-98A2-471D-BD6E-17526BDEC73C}"/>
    <cellStyle name="Currency 2 3 2 3 2 4 2 2 3" xfId="45037" xr:uid="{0D77086C-EAEB-4022-93A6-A0E68D4B8F92}"/>
    <cellStyle name="Currency 2 3 2 3 2 4 2 3" xfId="21814" xr:uid="{7A967F68-316A-4475-8647-1C6834D73FA4}"/>
    <cellStyle name="Currency 2 3 2 3 2 4 2 3 2" xfId="52638" xr:uid="{477DA704-3F26-4D4A-9FF1-A3BF6CA9D626}"/>
    <cellStyle name="Currency 2 3 2 3 2 4 2 4" xfId="37228" xr:uid="{AE3764FD-2AA4-4691-A613-12D71AF30EB1}"/>
    <cellStyle name="Currency 2 3 2 3 2 4 3" xfId="10409" xr:uid="{1A634EF7-F950-4246-BEBE-23635CCA000D}"/>
    <cellStyle name="Currency 2 3 2 3 2 4 3 2" xfId="25820" xr:uid="{32C3A1FD-9EA9-4B0A-B8E0-49D4B0374119}"/>
    <cellStyle name="Currency 2 3 2 3 2 4 3 2 2" xfId="56644" xr:uid="{9FA57BC9-7532-4FD9-B75C-5CB7644F85BB}"/>
    <cellStyle name="Currency 2 3 2 3 2 4 3 3" xfId="41234" xr:uid="{87C6941B-A667-4BCB-8ABE-AF5411038766}"/>
    <cellStyle name="Currency 2 3 2 3 2 4 4" xfId="18011" xr:uid="{97987E00-B8C2-4FE8-B336-3D0404CA5BD9}"/>
    <cellStyle name="Currency 2 3 2 3 2 4 4 2" xfId="48835" xr:uid="{2785753F-8341-4D6A-B118-14DC21E4BEDD}"/>
    <cellStyle name="Currency 2 3 2 3 2 4 5" xfId="33425" xr:uid="{41EFF905-16F2-4E44-A9F0-D150CED7E069}"/>
    <cellStyle name="Currency 2 3 2 3 2 5" xfId="4502" xr:uid="{E7A15163-415D-43CA-9E01-8A75545D6ACA}"/>
    <cellStyle name="Currency 2 3 2 3 2 5 2" xfId="12313" xr:uid="{242E3E28-081A-4820-BEB4-8559316F3BC0}"/>
    <cellStyle name="Currency 2 3 2 3 2 5 2 2" xfId="27724" xr:uid="{6BF8F3E7-C2A2-42C6-92B6-AFA26E292B04}"/>
    <cellStyle name="Currency 2 3 2 3 2 5 2 2 2" xfId="58548" xr:uid="{F8EF7844-6813-48C8-A260-3BCE90BF2E26}"/>
    <cellStyle name="Currency 2 3 2 3 2 5 2 3" xfId="43138" xr:uid="{42597E1E-1A79-4710-9B90-68B701E402D8}"/>
    <cellStyle name="Currency 2 3 2 3 2 5 3" xfId="19915" xr:uid="{E8134D48-EE0B-4C36-BEB4-2B7806710C44}"/>
    <cellStyle name="Currency 2 3 2 3 2 5 3 2" xfId="50739" xr:uid="{EFE44767-FA6C-4F81-AEAB-33AE061DAF89}"/>
    <cellStyle name="Currency 2 3 2 3 2 5 4" xfId="35329" xr:uid="{489AE58F-5B25-41BC-938E-5874ECD31C20}"/>
    <cellStyle name="Currency 2 3 2 3 2 6" xfId="8510" xr:uid="{EFF91636-C849-4406-BF2A-27F472BB2A26}"/>
    <cellStyle name="Currency 2 3 2 3 2 6 2" xfId="23921" xr:uid="{F9BAA91F-8DCF-41C5-854E-FD8B6529192F}"/>
    <cellStyle name="Currency 2 3 2 3 2 6 2 2" xfId="54745" xr:uid="{16F5F9DD-B355-4783-B749-91843454D3CC}"/>
    <cellStyle name="Currency 2 3 2 3 2 6 3" xfId="39335" xr:uid="{0B000C61-88F8-4F1D-BBB0-D55D6438C176}"/>
    <cellStyle name="Currency 2 3 2 3 2 7" xfId="16112" xr:uid="{F54BA290-85DB-40F4-9D9D-C01D993D3D75}"/>
    <cellStyle name="Currency 2 3 2 3 2 7 2" xfId="46936" xr:uid="{6A5D53C7-696A-40BD-A83E-6601927C9AD8}"/>
    <cellStyle name="Currency 2 3 2 3 2 8" xfId="31526" xr:uid="{423B1314-337C-42BF-BA56-7AB5C60BAF0B}"/>
    <cellStyle name="Currency 2 3 2 3 3" xfId="490" xr:uid="{CD6A8D26-E4FE-4B4E-ACDB-AABA5B48AC9F}"/>
    <cellStyle name="Currency 2 3 2 3 3 2" xfId="1123" xr:uid="{EC20664F-F4EB-4613-A4A9-BADA920F8EA5}"/>
    <cellStyle name="Currency 2 3 2 3 3 2 2" xfId="3022" xr:uid="{31F27B12-3AD6-45A5-ABF2-53F9E427571A}"/>
    <cellStyle name="Currency 2 3 2 3 3 2 2 2" xfId="6825" xr:uid="{0C0513D9-3D5C-4D81-8C28-27D0FEEE0210}"/>
    <cellStyle name="Currency 2 3 2 3 3 2 2 2 2" xfId="14636" xr:uid="{E06452A9-44D1-4676-9F82-044AC3C70DDE}"/>
    <cellStyle name="Currency 2 3 2 3 3 2 2 2 2 2" xfId="30047" xr:uid="{4253A552-3141-43ED-BB84-0DFC01A3A708}"/>
    <cellStyle name="Currency 2 3 2 3 3 2 2 2 2 2 2" xfId="60871" xr:uid="{A8695FB8-70B7-4C86-9BEB-450F795EE8DB}"/>
    <cellStyle name="Currency 2 3 2 3 3 2 2 2 2 3" xfId="45461" xr:uid="{2A81BE56-D0AE-4905-A55B-FCABE5E3ABA6}"/>
    <cellStyle name="Currency 2 3 2 3 3 2 2 2 3" xfId="22238" xr:uid="{7625C571-9A63-4248-AF49-DC0E6BF7F928}"/>
    <cellStyle name="Currency 2 3 2 3 3 2 2 2 3 2" xfId="53062" xr:uid="{9CFBD6E6-4869-41F6-AE01-4C9D6061FDCD}"/>
    <cellStyle name="Currency 2 3 2 3 3 2 2 2 4" xfId="37652" xr:uid="{17506232-3ABE-43DD-98CC-868C3875E7EB}"/>
    <cellStyle name="Currency 2 3 2 3 3 2 2 3" xfId="10833" xr:uid="{256E9ADE-B8F7-4C14-889D-16B54B0BC819}"/>
    <cellStyle name="Currency 2 3 2 3 3 2 2 3 2" xfId="26244" xr:uid="{E2CE9906-0EF4-4844-B241-4B0D323CD7D6}"/>
    <cellStyle name="Currency 2 3 2 3 3 2 2 3 2 2" xfId="57068" xr:uid="{217D89FE-D5FB-49BD-9F27-CD41A139AAB9}"/>
    <cellStyle name="Currency 2 3 2 3 3 2 2 3 3" xfId="41658" xr:uid="{17E34050-BD1D-49D3-8E8C-07FD1E7E0746}"/>
    <cellStyle name="Currency 2 3 2 3 3 2 2 4" xfId="18435" xr:uid="{79F9756E-AC3E-4383-A357-4D91FC61EFFF}"/>
    <cellStyle name="Currency 2 3 2 3 3 2 2 4 2" xfId="49259" xr:uid="{43E6B776-342C-4525-8667-391AF37F056A}"/>
    <cellStyle name="Currency 2 3 2 3 3 2 2 5" xfId="33849" xr:uid="{5EFEC331-019B-46C4-ABBE-BDA954F19C85}"/>
    <cellStyle name="Currency 2 3 2 3 3 2 3" xfId="4926" xr:uid="{E0252FE9-C87A-486C-8454-A231DD0119D1}"/>
    <cellStyle name="Currency 2 3 2 3 3 2 3 2" xfId="12737" xr:uid="{3C044A10-B1A9-4462-A1EF-14601B767A83}"/>
    <cellStyle name="Currency 2 3 2 3 3 2 3 2 2" xfId="28148" xr:uid="{D7F8B211-3588-4493-A765-1508AA03109C}"/>
    <cellStyle name="Currency 2 3 2 3 3 2 3 2 2 2" xfId="58972" xr:uid="{34E759B9-E669-42D6-9BD4-CB8839EA7856}"/>
    <cellStyle name="Currency 2 3 2 3 3 2 3 2 3" xfId="43562" xr:uid="{84E292FF-2ED1-4605-B536-B2ABAB762C58}"/>
    <cellStyle name="Currency 2 3 2 3 3 2 3 3" xfId="20339" xr:uid="{A356708C-25FD-4319-8C4F-2A016DC35889}"/>
    <cellStyle name="Currency 2 3 2 3 3 2 3 3 2" xfId="51163" xr:uid="{08F5FDD4-6FEA-4897-9A15-B4231D77C676}"/>
    <cellStyle name="Currency 2 3 2 3 3 2 3 4" xfId="35753" xr:uid="{80654D07-86BA-4165-A96C-AC616059CE06}"/>
    <cellStyle name="Currency 2 3 2 3 3 2 4" xfId="8934" xr:uid="{741C548F-9B28-4359-94A6-2088FE16032D}"/>
    <cellStyle name="Currency 2 3 2 3 3 2 4 2" xfId="24345" xr:uid="{35983DDB-E4DF-40A1-974A-F46D3321146F}"/>
    <cellStyle name="Currency 2 3 2 3 3 2 4 2 2" xfId="55169" xr:uid="{0FFCCD9A-A28E-4AA6-B2D6-8050A041AD7F}"/>
    <cellStyle name="Currency 2 3 2 3 3 2 4 3" xfId="39759" xr:uid="{BD7E3AF1-9C58-4A7D-A237-0586043487B5}"/>
    <cellStyle name="Currency 2 3 2 3 3 2 5" xfId="16536" xr:uid="{EAA1C7D2-7C2B-4792-80AC-B7621B45600F}"/>
    <cellStyle name="Currency 2 3 2 3 3 2 5 2" xfId="47360" xr:uid="{73345507-1C1C-43D1-927C-BA74FC6ADBF3}"/>
    <cellStyle name="Currency 2 3 2 3 3 2 6" xfId="31950" xr:uid="{620461B2-CCE4-4526-A912-998E4778C47A}"/>
    <cellStyle name="Currency 2 3 2 3 3 3" xfId="1756" xr:uid="{A419AB82-4E53-4583-9E6B-DA80476B385F}"/>
    <cellStyle name="Currency 2 3 2 3 3 3 2" xfId="3655" xr:uid="{689E1D8F-AA33-4EE2-B52E-428163AB6C57}"/>
    <cellStyle name="Currency 2 3 2 3 3 3 2 2" xfId="7458" xr:uid="{BB6065E3-C3E6-4991-9A2A-BD83CCB13DC4}"/>
    <cellStyle name="Currency 2 3 2 3 3 3 2 2 2" xfId="15269" xr:uid="{0E720008-833E-410E-8280-97EACDA5C279}"/>
    <cellStyle name="Currency 2 3 2 3 3 3 2 2 2 2" xfId="30680" xr:uid="{6A5AFAB4-3CC5-44D5-BAFD-FF916768E859}"/>
    <cellStyle name="Currency 2 3 2 3 3 3 2 2 2 2 2" xfId="61504" xr:uid="{2D219BC5-C715-42B8-8494-1E8FBD4A3966}"/>
    <cellStyle name="Currency 2 3 2 3 3 3 2 2 2 3" xfId="46094" xr:uid="{792E86F4-B019-4CFE-86FA-12B5DE27FEF9}"/>
    <cellStyle name="Currency 2 3 2 3 3 3 2 2 3" xfId="22871" xr:uid="{73803707-4DB8-4ECD-BE8A-605565850FE8}"/>
    <cellStyle name="Currency 2 3 2 3 3 3 2 2 3 2" xfId="53695" xr:uid="{6D44B4F6-052F-41AB-8154-6E35D841F283}"/>
    <cellStyle name="Currency 2 3 2 3 3 3 2 2 4" xfId="38285" xr:uid="{7CFA41E5-8B7B-475F-880A-DA1BA8E55DD5}"/>
    <cellStyle name="Currency 2 3 2 3 3 3 2 3" xfId="11466" xr:uid="{2CCF3D32-8EAD-46B4-82AD-252EE401CF37}"/>
    <cellStyle name="Currency 2 3 2 3 3 3 2 3 2" xfId="26877" xr:uid="{11F727DF-1C95-42F9-87D7-08EDE55C3EF4}"/>
    <cellStyle name="Currency 2 3 2 3 3 3 2 3 2 2" xfId="57701" xr:uid="{2F2ED1D0-BBBF-4EC4-8ADF-91549070D063}"/>
    <cellStyle name="Currency 2 3 2 3 3 3 2 3 3" xfId="42291" xr:uid="{F7F0DCF3-6761-4399-8A3B-4A1938D55F46}"/>
    <cellStyle name="Currency 2 3 2 3 3 3 2 4" xfId="19068" xr:uid="{6EC8D3DA-5B2F-4DC0-A6E4-FCF6C16ABD5B}"/>
    <cellStyle name="Currency 2 3 2 3 3 3 2 4 2" xfId="49892" xr:uid="{E1AA63EA-64F1-4B8D-B535-27F7950CFB2C}"/>
    <cellStyle name="Currency 2 3 2 3 3 3 2 5" xfId="34482" xr:uid="{55E7306F-27F6-4E5F-9D81-F80998144AD3}"/>
    <cellStyle name="Currency 2 3 2 3 3 3 3" xfId="5559" xr:uid="{C1EFA98B-4009-49BA-8053-05010A30117A}"/>
    <cellStyle name="Currency 2 3 2 3 3 3 3 2" xfId="13370" xr:uid="{2D2341EF-5724-43AA-98A0-DCD9FFA71DC1}"/>
    <cellStyle name="Currency 2 3 2 3 3 3 3 2 2" xfId="28781" xr:uid="{A7A22ADA-9CA0-417B-9427-6EF09A083B1A}"/>
    <cellStyle name="Currency 2 3 2 3 3 3 3 2 2 2" xfId="59605" xr:uid="{2255810D-2983-4C41-80DA-C1111DE1EABB}"/>
    <cellStyle name="Currency 2 3 2 3 3 3 3 2 3" xfId="44195" xr:uid="{645777A5-E2CA-4A8A-872E-F9C4DBD1DBFC}"/>
    <cellStyle name="Currency 2 3 2 3 3 3 3 3" xfId="20972" xr:uid="{C5DC771E-5B36-46F7-97BF-9CBA4B2F106E}"/>
    <cellStyle name="Currency 2 3 2 3 3 3 3 3 2" xfId="51796" xr:uid="{C9AA38A3-96FC-4109-8FA8-126B38C90C6A}"/>
    <cellStyle name="Currency 2 3 2 3 3 3 3 4" xfId="36386" xr:uid="{3AE273C7-96B5-4517-9DB9-BAECBE23E7A9}"/>
    <cellStyle name="Currency 2 3 2 3 3 3 4" xfId="9567" xr:uid="{5DB31906-C5F4-4111-97C1-4389B025B5FE}"/>
    <cellStyle name="Currency 2 3 2 3 3 3 4 2" xfId="24978" xr:uid="{D0E513CD-497B-4133-8674-4980CFEEB86D}"/>
    <cellStyle name="Currency 2 3 2 3 3 3 4 2 2" xfId="55802" xr:uid="{AF87812A-E1BB-48AB-B2D1-043181DCD0D7}"/>
    <cellStyle name="Currency 2 3 2 3 3 3 4 3" xfId="40392" xr:uid="{C67DE224-AF80-4DC3-90C9-FD8F827718B1}"/>
    <cellStyle name="Currency 2 3 2 3 3 3 5" xfId="17169" xr:uid="{CE3EA637-E3B3-417C-8CFF-377A780AD4C6}"/>
    <cellStyle name="Currency 2 3 2 3 3 3 5 2" xfId="47993" xr:uid="{50703408-37CC-4CB1-A352-D3BAF5D4D5A5}"/>
    <cellStyle name="Currency 2 3 2 3 3 3 6" xfId="32583" xr:uid="{F896C7A2-655D-4F3B-ABAD-FA4C8D3432B0}"/>
    <cellStyle name="Currency 2 3 2 3 3 4" xfId="2389" xr:uid="{2F258BE7-DC3C-451B-9DB2-A57453F59322}"/>
    <cellStyle name="Currency 2 3 2 3 3 4 2" xfId="6192" xr:uid="{467DBB14-CC90-4F02-829E-C9502F65CDB4}"/>
    <cellStyle name="Currency 2 3 2 3 3 4 2 2" xfId="14003" xr:uid="{B75A1C70-69D5-4E78-BBED-0E1D1F809B11}"/>
    <cellStyle name="Currency 2 3 2 3 3 4 2 2 2" xfId="29414" xr:uid="{564F27DC-3D25-4F98-B135-8CB569B45AA5}"/>
    <cellStyle name="Currency 2 3 2 3 3 4 2 2 2 2" xfId="60238" xr:uid="{1871CC7C-F438-4C56-98F2-150F9563493F}"/>
    <cellStyle name="Currency 2 3 2 3 3 4 2 2 3" xfId="44828" xr:uid="{F66365A7-3103-47C1-B8C7-93DA08818997}"/>
    <cellStyle name="Currency 2 3 2 3 3 4 2 3" xfId="21605" xr:uid="{F7595C73-6964-4104-955C-B9E3AB1C690E}"/>
    <cellStyle name="Currency 2 3 2 3 3 4 2 3 2" xfId="52429" xr:uid="{B604BA48-F67F-4A4B-967D-9569F4585A92}"/>
    <cellStyle name="Currency 2 3 2 3 3 4 2 4" xfId="37019" xr:uid="{D44F9A1E-7DCF-4E09-8A9A-EAD0E633A220}"/>
    <cellStyle name="Currency 2 3 2 3 3 4 3" xfId="10200" xr:uid="{3B69DEB3-5C5E-4123-A46C-6357504D45EA}"/>
    <cellStyle name="Currency 2 3 2 3 3 4 3 2" xfId="25611" xr:uid="{BB25EEDF-4054-4E10-8A43-2E23944E3697}"/>
    <cellStyle name="Currency 2 3 2 3 3 4 3 2 2" xfId="56435" xr:uid="{9E425EF9-B1D3-4A64-951F-19213BC381E8}"/>
    <cellStyle name="Currency 2 3 2 3 3 4 3 3" xfId="41025" xr:uid="{72D681E1-0B4A-4CEA-9A32-2D8FE2115505}"/>
    <cellStyle name="Currency 2 3 2 3 3 4 4" xfId="17802" xr:uid="{A8CEE39C-BF92-40BA-AD23-FC2B6638BB69}"/>
    <cellStyle name="Currency 2 3 2 3 3 4 4 2" xfId="48626" xr:uid="{CD0B10A6-33F1-4F52-A293-108A94507F89}"/>
    <cellStyle name="Currency 2 3 2 3 3 4 5" xfId="33216" xr:uid="{39719F9F-9648-4F98-8BF9-CB1C0B6A7ACE}"/>
    <cellStyle name="Currency 2 3 2 3 3 5" xfId="4293" xr:uid="{A8089CB5-5A02-4DB4-9633-0EE533277260}"/>
    <cellStyle name="Currency 2 3 2 3 3 5 2" xfId="12104" xr:uid="{44763B18-F1E5-4FDC-A8EF-ABF29D5175A4}"/>
    <cellStyle name="Currency 2 3 2 3 3 5 2 2" xfId="27515" xr:uid="{0BD96A2F-7EA5-4C3B-B1E1-89A680481CF7}"/>
    <cellStyle name="Currency 2 3 2 3 3 5 2 2 2" xfId="58339" xr:uid="{8FD983E4-9E4C-4565-BD42-CF0765CB2F86}"/>
    <cellStyle name="Currency 2 3 2 3 3 5 2 3" xfId="42929" xr:uid="{1DDA67AD-0F59-48A2-9DF7-651A3BAC3F4F}"/>
    <cellStyle name="Currency 2 3 2 3 3 5 3" xfId="19706" xr:uid="{1F994246-010C-4BC2-A4CD-BF80AF4192B8}"/>
    <cellStyle name="Currency 2 3 2 3 3 5 3 2" xfId="50530" xr:uid="{7A56B45A-6650-4055-84DC-0F4D8A48BCE8}"/>
    <cellStyle name="Currency 2 3 2 3 3 5 4" xfId="35120" xr:uid="{C4D255C7-7039-4F82-A790-7392F447E977}"/>
    <cellStyle name="Currency 2 3 2 3 3 6" xfId="8301" xr:uid="{84754813-56B8-4B9C-844C-EEA9AFB44F15}"/>
    <cellStyle name="Currency 2 3 2 3 3 6 2" xfId="23712" xr:uid="{35914113-B242-4F44-AD3D-888B1A4CB662}"/>
    <cellStyle name="Currency 2 3 2 3 3 6 2 2" xfId="54536" xr:uid="{6D2DC32A-0F9C-45C3-B28E-6B65D9EEC18C}"/>
    <cellStyle name="Currency 2 3 2 3 3 6 3" xfId="39126" xr:uid="{CACAB257-2937-4DA4-8793-71EC4FCAED8B}"/>
    <cellStyle name="Currency 2 3 2 3 3 7" xfId="15903" xr:uid="{EFF5C65A-B0A1-4864-93B3-44C14E35130C}"/>
    <cellStyle name="Currency 2 3 2 3 3 7 2" xfId="46727" xr:uid="{16AE9766-2646-491B-A8DF-0E080ABB4A0D}"/>
    <cellStyle name="Currency 2 3 2 3 3 8" xfId="31317" xr:uid="{A54D59D8-BCC1-4AA0-B80D-8712473FAB94}"/>
    <cellStyle name="Currency 2 3 2 3 4" xfId="910" xr:uid="{F527CB10-508D-4714-9A96-D7612EBCA95A}"/>
    <cellStyle name="Currency 2 3 2 3 4 2" xfId="2809" xr:uid="{72B0CC9B-1CDE-43A1-BEA1-81C87AD14CCA}"/>
    <cellStyle name="Currency 2 3 2 3 4 2 2" xfId="6612" xr:uid="{23266E8C-758C-4F30-831E-16A156B2D2D7}"/>
    <cellStyle name="Currency 2 3 2 3 4 2 2 2" xfId="14423" xr:uid="{56DBF7EE-A76E-4526-8730-822FEFF9FFB2}"/>
    <cellStyle name="Currency 2 3 2 3 4 2 2 2 2" xfId="29834" xr:uid="{EDF68B7B-D134-49F8-B2AC-84B8983E92B7}"/>
    <cellStyle name="Currency 2 3 2 3 4 2 2 2 2 2" xfId="60658" xr:uid="{C8647226-6655-4FD4-B7C9-EBF7717BF780}"/>
    <cellStyle name="Currency 2 3 2 3 4 2 2 2 3" xfId="45248" xr:uid="{42255822-977E-4777-B5BA-DB4A43F3DC05}"/>
    <cellStyle name="Currency 2 3 2 3 4 2 2 3" xfId="22025" xr:uid="{B8D6E151-6B93-459B-BF9F-C63628EBD4EA}"/>
    <cellStyle name="Currency 2 3 2 3 4 2 2 3 2" xfId="52849" xr:uid="{283C5D92-75FD-4262-ACF2-433530CD6D09}"/>
    <cellStyle name="Currency 2 3 2 3 4 2 2 4" xfId="37439" xr:uid="{C11F6FA6-6EAD-44C2-8AA3-DA35B868B085}"/>
    <cellStyle name="Currency 2 3 2 3 4 2 3" xfId="10620" xr:uid="{37DB33EB-E24D-46E4-BFC5-AE1575F77B64}"/>
    <cellStyle name="Currency 2 3 2 3 4 2 3 2" xfId="26031" xr:uid="{08055CE6-4790-4D31-A686-7693FF1D66C1}"/>
    <cellStyle name="Currency 2 3 2 3 4 2 3 2 2" xfId="56855" xr:uid="{A1E003FE-83A4-4F17-ADC5-9E3707488D31}"/>
    <cellStyle name="Currency 2 3 2 3 4 2 3 3" xfId="41445" xr:uid="{1C08DB74-F689-4B1A-B0C4-B9EF6714AA21}"/>
    <cellStyle name="Currency 2 3 2 3 4 2 4" xfId="18222" xr:uid="{592304E1-4A97-4CD7-AFC4-19AD76EFBA2A}"/>
    <cellStyle name="Currency 2 3 2 3 4 2 4 2" xfId="49046" xr:uid="{EA8F8C0D-6A7B-4BD9-8BFF-8FDDBD0EDBA4}"/>
    <cellStyle name="Currency 2 3 2 3 4 2 5" xfId="33636" xr:uid="{B6B62B5C-AC17-4650-9181-2FBC7316583F}"/>
    <cellStyle name="Currency 2 3 2 3 4 3" xfId="4713" xr:uid="{80E3152A-6BF7-4375-AA91-D430493308FC}"/>
    <cellStyle name="Currency 2 3 2 3 4 3 2" xfId="12524" xr:uid="{9040C701-601B-4D17-B984-CA4C31609288}"/>
    <cellStyle name="Currency 2 3 2 3 4 3 2 2" xfId="27935" xr:uid="{C6B4AF79-2869-40F4-B0B7-18772180778D}"/>
    <cellStyle name="Currency 2 3 2 3 4 3 2 2 2" xfId="58759" xr:uid="{25B5027E-4788-4900-A4A7-74CCD1553F33}"/>
    <cellStyle name="Currency 2 3 2 3 4 3 2 3" xfId="43349" xr:uid="{AB028617-7300-4B9E-A627-E5C1B9951D92}"/>
    <cellStyle name="Currency 2 3 2 3 4 3 3" xfId="20126" xr:uid="{40207FBE-3C4F-463A-B5F2-00F489C0A8F4}"/>
    <cellStyle name="Currency 2 3 2 3 4 3 3 2" xfId="50950" xr:uid="{5084BF1F-CD54-4CCB-B7EF-00663B25A1BC}"/>
    <cellStyle name="Currency 2 3 2 3 4 3 4" xfId="35540" xr:uid="{1A5DAAF5-9EB3-4248-8C38-5E5A92E4C811}"/>
    <cellStyle name="Currency 2 3 2 3 4 4" xfId="8721" xr:uid="{92252969-7717-426D-9ADD-12CB3F505A04}"/>
    <cellStyle name="Currency 2 3 2 3 4 4 2" xfId="24132" xr:uid="{4223792B-8246-47A6-AEC7-413F83D4E829}"/>
    <cellStyle name="Currency 2 3 2 3 4 4 2 2" xfId="54956" xr:uid="{816737A2-03CA-479A-8C1A-A0A36CA1D71A}"/>
    <cellStyle name="Currency 2 3 2 3 4 4 3" xfId="39546" xr:uid="{F97DD54F-5BD6-40D0-B1B5-306E88365E83}"/>
    <cellStyle name="Currency 2 3 2 3 4 5" xfId="16323" xr:uid="{44BC9A7B-B674-4EC3-B494-DFAF87E174E9}"/>
    <cellStyle name="Currency 2 3 2 3 4 5 2" xfId="47147" xr:uid="{4AB9A7F3-A1FD-48DB-8CE2-E8F5D4005E14}"/>
    <cellStyle name="Currency 2 3 2 3 4 6" xfId="31737" xr:uid="{8085CC79-36D5-4D41-B996-2A9841A6D9DF}"/>
    <cellStyle name="Currency 2 3 2 3 5" xfId="1543" xr:uid="{86A01214-8094-4C15-B327-C8F3EE923B0B}"/>
    <cellStyle name="Currency 2 3 2 3 5 2" xfId="3442" xr:uid="{C94ED22B-31FE-4DC3-BF14-A65A5ADF9B7D}"/>
    <cellStyle name="Currency 2 3 2 3 5 2 2" xfId="7245" xr:uid="{DD004A6D-CA6E-451F-9242-C2BAA8177BA8}"/>
    <cellStyle name="Currency 2 3 2 3 5 2 2 2" xfId="15056" xr:uid="{5FAF1FC5-157D-4B67-9A71-B0DF33C2445A}"/>
    <cellStyle name="Currency 2 3 2 3 5 2 2 2 2" xfId="30467" xr:uid="{E744CB14-D42F-458F-823A-A341B8A60885}"/>
    <cellStyle name="Currency 2 3 2 3 5 2 2 2 2 2" xfId="61291" xr:uid="{DC9E3894-23B4-45C3-AA87-E84F6B82F672}"/>
    <cellStyle name="Currency 2 3 2 3 5 2 2 2 3" xfId="45881" xr:uid="{3A9F961E-5672-4118-A386-99644AE8B378}"/>
    <cellStyle name="Currency 2 3 2 3 5 2 2 3" xfId="22658" xr:uid="{1B2AD00A-65A9-403B-AC2F-BABB93F38C2D}"/>
    <cellStyle name="Currency 2 3 2 3 5 2 2 3 2" xfId="53482" xr:uid="{BC55EE01-9F21-4984-AD9C-6E94F36D5B46}"/>
    <cellStyle name="Currency 2 3 2 3 5 2 2 4" xfId="38072" xr:uid="{1B835E6A-3F5D-4440-A7F9-50F61D1CB0AF}"/>
    <cellStyle name="Currency 2 3 2 3 5 2 3" xfId="11253" xr:uid="{C15C4CEB-1044-4D4D-9C0D-71C4F265E2F2}"/>
    <cellStyle name="Currency 2 3 2 3 5 2 3 2" xfId="26664" xr:uid="{2E56E234-B348-475F-9B5A-170535F1157D}"/>
    <cellStyle name="Currency 2 3 2 3 5 2 3 2 2" xfId="57488" xr:uid="{308E08EF-FEAC-4870-8748-B1A42A54D77B}"/>
    <cellStyle name="Currency 2 3 2 3 5 2 3 3" xfId="42078" xr:uid="{1D8BCEB3-103E-4051-9377-4F64D23E1F8D}"/>
    <cellStyle name="Currency 2 3 2 3 5 2 4" xfId="18855" xr:uid="{80645877-094A-41F4-80AD-9831F43E80C2}"/>
    <cellStyle name="Currency 2 3 2 3 5 2 4 2" xfId="49679" xr:uid="{77C32055-A7FB-4C92-AA87-D8B767B6AE7A}"/>
    <cellStyle name="Currency 2 3 2 3 5 2 5" xfId="34269" xr:uid="{EBE71C3B-8897-4A9C-A0B5-AA8F05D68AA5}"/>
    <cellStyle name="Currency 2 3 2 3 5 3" xfId="5346" xr:uid="{99147A9D-7CB2-4210-9D65-753947AD5E82}"/>
    <cellStyle name="Currency 2 3 2 3 5 3 2" xfId="13157" xr:uid="{44EDA306-C26E-479D-9944-3370AB3DECA7}"/>
    <cellStyle name="Currency 2 3 2 3 5 3 2 2" xfId="28568" xr:uid="{0C07AB5D-556D-4740-8D0B-BB00C64962EA}"/>
    <cellStyle name="Currency 2 3 2 3 5 3 2 2 2" xfId="59392" xr:uid="{8854CBA9-9DCC-4B77-9BEB-29DDC9E70679}"/>
    <cellStyle name="Currency 2 3 2 3 5 3 2 3" xfId="43982" xr:uid="{43BD6197-14D1-4A31-A80E-4EFB5EEA8530}"/>
    <cellStyle name="Currency 2 3 2 3 5 3 3" xfId="20759" xr:uid="{FFABFDCF-0D65-4820-B2F9-6A85389EE1CE}"/>
    <cellStyle name="Currency 2 3 2 3 5 3 3 2" xfId="51583" xr:uid="{E57D68EB-2BE9-4216-85D1-683A741D0B2A}"/>
    <cellStyle name="Currency 2 3 2 3 5 3 4" xfId="36173" xr:uid="{64223B41-B268-4354-A9B4-F7361F718127}"/>
    <cellStyle name="Currency 2 3 2 3 5 4" xfId="9354" xr:uid="{AC00D823-433F-41A5-94A9-C96192B60B1A}"/>
    <cellStyle name="Currency 2 3 2 3 5 4 2" xfId="24765" xr:uid="{A9A4586D-0E23-405C-8937-74082BCABE7A}"/>
    <cellStyle name="Currency 2 3 2 3 5 4 2 2" xfId="55589" xr:uid="{7799E955-6EFB-47CE-91B9-A559D7E01379}"/>
    <cellStyle name="Currency 2 3 2 3 5 4 3" xfId="40179" xr:uid="{85550C46-B3DE-4DD9-87F6-CDDECA85E691}"/>
    <cellStyle name="Currency 2 3 2 3 5 5" xfId="16956" xr:uid="{AA092530-D5B5-4598-92A5-77BBD6A51374}"/>
    <cellStyle name="Currency 2 3 2 3 5 5 2" xfId="47780" xr:uid="{EA4016C2-DAB2-468C-B55A-94BF844BBA04}"/>
    <cellStyle name="Currency 2 3 2 3 5 6" xfId="32370" xr:uid="{4E6D990A-A499-461B-AF09-1300D2D45D60}"/>
    <cellStyle name="Currency 2 3 2 3 6" xfId="2176" xr:uid="{5C7ACE55-36F1-4C96-BFAD-521351B15C56}"/>
    <cellStyle name="Currency 2 3 2 3 6 2" xfId="5979" xr:uid="{191944C3-8B2C-404D-9007-0C89BF693901}"/>
    <cellStyle name="Currency 2 3 2 3 6 2 2" xfId="13790" xr:uid="{317EA42C-ED1F-4CC7-AD7D-1D066CA92DC6}"/>
    <cellStyle name="Currency 2 3 2 3 6 2 2 2" xfId="29201" xr:uid="{FC0F910A-023A-4797-9264-BEF9EAF669C3}"/>
    <cellStyle name="Currency 2 3 2 3 6 2 2 2 2" xfId="60025" xr:uid="{6DD37334-9D3C-4044-9DF8-C3A9FBE8CF57}"/>
    <cellStyle name="Currency 2 3 2 3 6 2 2 3" xfId="44615" xr:uid="{9287030C-D251-4E29-9454-4721B8D5A954}"/>
    <cellStyle name="Currency 2 3 2 3 6 2 3" xfId="21392" xr:uid="{21CB132A-6AAE-414F-B4BA-8E06EC8B7D4C}"/>
    <cellStyle name="Currency 2 3 2 3 6 2 3 2" xfId="52216" xr:uid="{928272C3-B6A7-471E-9319-F683CFEDEAAC}"/>
    <cellStyle name="Currency 2 3 2 3 6 2 4" xfId="36806" xr:uid="{AA6DF193-963B-46B1-9150-D3FE63A172B2}"/>
    <cellStyle name="Currency 2 3 2 3 6 3" xfId="9987" xr:uid="{F5F0190C-9731-4372-A120-71E330B3BF78}"/>
    <cellStyle name="Currency 2 3 2 3 6 3 2" xfId="25398" xr:uid="{53960DA2-EE98-4494-B354-D750E53355BA}"/>
    <cellStyle name="Currency 2 3 2 3 6 3 2 2" xfId="56222" xr:uid="{89ABF270-42B1-432B-989E-2EB67CB40E9C}"/>
    <cellStyle name="Currency 2 3 2 3 6 3 3" xfId="40812" xr:uid="{DFBAC30D-12C9-474C-9224-CBAA79CB8F2C}"/>
    <cellStyle name="Currency 2 3 2 3 6 4" xfId="17589" xr:uid="{992EBD59-DAB4-448B-B092-327831A9AE4C}"/>
    <cellStyle name="Currency 2 3 2 3 6 4 2" xfId="48413" xr:uid="{E1C213BE-67BF-47EE-A634-DE0D6C08B77C}"/>
    <cellStyle name="Currency 2 3 2 3 6 5" xfId="33003" xr:uid="{BA106F98-3D42-4075-9E10-F59E7817F5C0}"/>
    <cellStyle name="Currency 2 3 2 3 7" xfId="4080" xr:uid="{09951D4E-5F13-4177-88F3-924F6205811F}"/>
    <cellStyle name="Currency 2 3 2 3 7 2" xfId="11891" xr:uid="{65400B69-C0D3-46F2-B5BA-CFFD53D56450}"/>
    <cellStyle name="Currency 2 3 2 3 7 2 2" xfId="27302" xr:uid="{17961E75-ED0B-453C-B24F-6291FB061DFA}"/>
    <cellStyle name="Currency 2 3 2 3 7 2 2 2" xfId="58126" xr:uid="{E55B94D0-ACD6-427F-90A0-F775800C138D}"/>
    <cellStyle name="Currency 2 3 2 3 7 2 3" xfId="42716" xr:uid="{3B29AC3D-A511-4E41-BEC2-344C1BD01857}"/>
    <cellStyle name="Currency 2 3 2 3 7 3" xfId="19493" xr:uid="{9F449925-A1A2-42D7-81DB-F93E3409518D}"/>
    <cellStyle name="Currency 2 3 2 3 7 3 2" xfId="50317" xr:uid="{333FD599-AAB8-41BB-9BF9-88D3DF3971E4}"/>
    <cellStyle name="Currency 2 3 2 3 7 4" xfId="34907" xr:uid="{0EF85213-3FBE-4203-829C-BDBCE513EB11}"/>
    <cellStyle name="Currency 2 3 2 3 8" xfId="8088" xr:uid="{8ADDAECC-C8D0-47A7-B4B6-D47DB1446453}"/>
    <cellStyle name="Currency 2 3 2 3 8 2" xfId="23499" xr:uid="{763E4B08-8F3D-4E00-80CC-42B54A425AAD}"/>
    <cellStyle name="Currency 2 3 2 3 8 2 2" xfId="54323" xr:uid="{D6F9854E-655F-4269-ABA1-AB3A2C41343E}"/>
    <cellStyle name="Currency 2 3 2 3 8 3" xfId="38913" xr:uid="{F1918604-A19B-4661-8D88-C37379827ADB}"/>
    <cellStyle name="Currency 2 3 2 3 9" xfId="7879" xr:uid="{2A692AD1-B632-4500-BEEC-8CCC8BFFFB65}"/>
    <cellStyle name="Currency 2 3 2 3 9 2" xfId="23290" xr:uid="{F492A035-F5E0-4537-8DC5-70356DA40775}"/>
    <cellStyle name="Currency 2 3 2 3 9 2 2" xfId="54114" xr:uid="{241206E8-9EAE-498E-B71C-86052881A5AF}"/>
    <cellStyle name="Currency 2 3 2 3 9 3" xfId="38704" xr:uid="{0CAD59CC-2E2B-420D-9C10-982549E6154D}"/>
    <cellStyle name="Currency 2 3 2 4" xfId="188" xr:uid="{20300CFF-B040-45E6-AC6C-4943469FAB79}"/>
    <cellStyle name="Currency 2 3 2 4 10" xfId="15610" xr:uid="{02549B4B-A9FA-446D-AD13-F4322D80B232}"/>
    <cellStyle name="Currency 2 3 2 4 10 2" xfId="46434" xr:uid="{18087E92-1023-4159-878D-4EBC661B5271}"/>
    <cellStyle name="Currency 2 3 2 4 11" xfId="31024" xr:uid="{FCB0C033-68F1-47DA-AA1A-8AE7B97D6620}"/>
    <cellStyle name="Currency 2 3 2 4 2" xfId="619" xr:uid="{13132E79-A949-492C-86C6-B05A4D03D6A2}"/>
    <cellStyle name="Currency 2 3 2 4 2 2" xfId="1252" xr:uid="{BEDD8D2C-A939-4E74-8A16-AE48831FF337}"/>
    <cellStyle name="Currency 2 3 2 4 2 2 2" xfId="3151" xr:uid="{442231DF-98A0-4F47-95B9-0B3B20296DE9}"/>
    <cellStyle name="Currency 2 3 2 4 2 2 2 2" xfId="6954" xr:uid="{7126CCAE-1E79-449D-A604-8DF43F7EBB11}"/>
    <cellStyle name="Currency 2 3 2 4 2 2 2 2 2" xfId="14765" xr:uid="{02A660B5-3B2C-44DC-B19A-8B62BD87437B}"/>
    <cellStyle name="Currency 2 3 2 4 2 2 2 2 2 2" xfId="30176" xr:uid="{6C66E1E2-5E54-4579-8CE0-6997DA4DD1CD}"/>
    <cellStyle name="Currency 2 3 2 4 2 2 2 2 2 2 2" xfId="61000" xr:uid="{AF1F18E3-2A2D-4CCA-A5D7-4BED8A67966E}"/>
    <cellStyle name="Currency 2 3 2 4 2 2 2 2 2 3" xfId="45590" xr:uid="{A3297D68-F831-4CAD-8991-050449D4158F}"/>
    <cellStyle name="Currency 2 3 2 4 2 2 2 2 3" xfId="22367" xr:uid="{24EEFCD7-25D0-439A-ACAD-A45B242069E4}"/>
    <cellStyle name="Currency 2 3 2 4 2 2 2 2 3 2" xfId="53191" xr:uid="{53A73637-068C-4E82-976E-277F04880F78}"/>
    <cellStyle name="Currency 2 3 2 4 2 2 2 2 4" xfId="37781" xr:uid="{D1B325BD-283F-4E12-8A4A-2CD685D0CF09}"/>
    <cellStyle name="Currency 2 3 2 4 2 2 2 3" xfId="10962" xr:uid="{4CECB2BE-DFF3-48D5-979A-07CED968F94A}"/>
    <cellStyle name="Currency 2 3 2 4 2 2 2 3 2" xfId="26373" xr:uid="{2E48ED33-1D7E-49F7-9AA7-0A8885FDF038}"/>
    <cellStyle name="Currency 2 3 2 4 2 2 2 3 2 2" xfId="57197" xr:uid="{C26DC221-BD04-4D13-9F33-0EF70AD9A1E1}"/>
    <cellStyle name="Currency 2 3 2 4 2 2 2 3 3" xfId="41787" xr:uid="{5EA57E38-DE75-49DE-9B9A-035119894C72}"/>
    <cellStyle name="Currency 2 3 2 4 2 2 2 4" xfId="18564" xr:uid="{1D681D91-7F63-4A6C-8A51-AE19F9B478A1}"/>
    <cellStyle name="Currency 2 3 2 4 2 2 2 4 2" xfId="49388" xr:uid="{8C9A33FD-BF15-406D-8707-8A988A7FB79E}"/>
    <cellStyle name="Currency 2 3 2 4 2 2 2 5" xfId="33978" xr:uid="{11A6676C-0B4A-4A05-9BFE-2FCF032379B3}"/>
    <cellStyle name="Currency 2 3 2 4 2 2 3" xfId="5055" xr:uid="{7A49D396-90E0-493F-BD9D-A7345F5E5ACA}"/>
    <cellStyle name="Currency 2 3 2 4 2 2 3 2" xfId="12866" xr:uid="{9F19A9CB-A073-4092-8A0A-EA3A0C12B0D7}"/>
    <cellStyle name="Currency 2 3 2 4 2 2 3 2 2" xfId="28277" xr:uid="{E7E0105F-8A06-49E4-A3FD-45D93FB0D275}"/>
    <cellStyle name="Currency 2 3 2 4 2 2 3 2 2 2" xfId="59101" xr:uid="{D6F92DB7-1E87-4C3E-B114-3FEB10986C6A}"/>
    <cellStyle name="Currency 2 3 2 4 2 2 3 2 3" xfId="43691" xr:uid="{6CC0EE41-FA68-4AE0-9612-7F1D5B37AEDC}"/>
    <cellStyle name="Currency 2 3 2 4 2 2 3 3" xfId="20468" xr:uid="{EA9F083D-C679-469D-8E84-6253CF8281BA}"/>
    <cellStyle name="Currency 2 3 2 4 2 2 3 3 2" xfId="51292" xr:uid="{6C12C3D7-BD0E-4E2E-9DB4-474A20C9DB6E}"/>
    <cellStyle name="Currency 2 3 2 4 2 2 3 4" xfId="35882" xr:uid="{1011E54F-A653-4417-A79E-A4D2ED84ACC3}"/>
    <cellStyle name="Currency 2 3 2 4 2 2 4" xfId="9063" xr:uid="{479F9DE8-3EAD-4D9C-BE9F-5186CEABADEC}"/>
    <cellStyle name="Currency 2 3 2 4 2 2 4 2" xfId="24474" xr:uid="{EFF2927E-450E-4842-97C9-CACB10EC1A13}"/>
    <cellStyle name="Currency 2 3 2 4 2 2 4 2 2" xfId="55298" xr:uid="{90C920E6-C8FC-4CA7-918D-3203CE6FC488}"/>
    <cellStyle name="Currency 2 3 2 4 2 2 4 3" xfId="39888" xr:uid="{45F50DD7-B292-4A8C-B221-5A64699798EE}"/>
    <cellStyle name="Currency 2 3 2 4 2 2 5" xfId="16665" xr:uid="{AA92D128-19C0-46E3-92E3-BD13F6A36CC5}"/>
    <cellStyle name="Currency 2 3 2 4 2 2 5 2" xfId="47489" xr:uid="{C07470F4-6E70-4A68-AEB5-CC92E3D54856}"/>
    <cellStyle name="Currency 2 3 2 4 2 2 6" xfId="32079" xr:uid="{454DAC54-902C-487A-87E0-0160085A2BFE}"/>
    <cellStyle name="Currency 2 3 2 4 2 3" xfId="1885" xr:uid="{CE624105-18CE-4955-9930-0AFBF196F3DB}"/>
    <cellStyle name="Currency 2 3 2 4 2 3 2" xfId="3784" xr:uid="{C96EEC39-C97D-47E0-86C8-4206F5553F67}"/>
    <cellStyle name="Currency 2 3 2 4 2 3 2 2" xfId="7587" xr:uid="{500CFA3E-0132-4821-80A9-E386705A8F9E}"/>
    <cellStyle name="Currency 2 3 2 4 2 3 2 2 2" xfId="15398" xr:uid="{792ECC9B-E1CD-4787-86CF-C5DB08BE5B7D}"/>
    <cellStyle name="Currency 2 3 2 4 2 3 2 2 2 2" xfId="30809" xr:uid="{637AD6EC-09C8-46E7-9CFE-8D0736B9796B}"/>
    <cellStyle name="Currency 2 3 2 4 2 3 2 2 2 2 2" xfId="61633" xr:uid="{6EB922D9-B06B-4736-B369-6E241B08AEA7}"/>
    <cellStyle name="Currency 2 3 2 4 2 3 2 2 2 3" xfId="46223" xr:uid="{8825ACDF-7265-4915-93D1-1A5E2575E8E5}"/>
    <cellStyle name="Currency 2 3 2 4 2 3 2 2 3" xfId="23000" xr:uid="{912C2E48-D739-4F99-9BA8-C0B76A4AC485}"/>
    <cellStyle name="Currency 2 3 2 4 2 3 2 2 3 2" xfId="53824" xr:uid="{EBA65C5B-3A99-42AD-A4E5-D8EDF78252DF}"/>
    <cellStyle name="Currency 2 3 2 4 2 3 2 2 4" xfId="38414" xr:uid="{DE010A09-761B-4C10-9AD1-2BCFCC9DA0FC}"/>
    <cellStyle name="Currency 2 3 2 4 2 3 2 3" xfId="11595" xr:uid="{30E8EB4D-4AD5-467C-914F-A7FA8C45FDF3}"/>
    <cellStyle name="Currency 2 3 2 4 2 3 2 3 2" xfId="27006" xr:uid="{1C3E4613-F035-4195-8D01-6139A24723BF}"/>
    <cellStyle name="Currency 2 3 2 4 2 3 2 3 2 2" xfId="57830" xr:uid="{E353FDE7-227A-49A1-B63D-77D4497748BA}"/>
    <cellStyle name="Currency 2 3 2 4 2 3 2 3 3" xfId="42420" xr:uid="{B3ADFA78-E2F5-4F93-99FB-8D5907DB960D}"/>
    <cellStyle name="Currency 2 3 2 4 2 3 2 4" xfId="19197" xr:uid="{1491432F-3F33-4A28-9C95-09CDA5F4FE36}"/>
    <cellStyle name="Currency 2 3 2 4 2 3 2 4 2" xfId="50021" xr:uid="{6277D53C-F41A-4B18-95CB-836888B1F4FD}"/>
    <cellStyle name="Currency 2 3 2 4 2 3 2 5" xfId="34611" xr:uid="{F85CA0B7-FA76-4546-820A-204F9E286474}"/>
    <cellStyle name="Currency 2 3 2 4 2 3 3" xfId="5688" xr:uid="{6D337828-76F4-4C0A-B533-ED4B023EE85A}"/>
    <cellStyle name="Currency 2 3 2 4 2 3 3 2" xfId="13499" xr:uid="{7D4AB7DF-65CC-425D-912D-ABC6396FEB9F}"/>
    <cellStyle name="Currency 2 3 2 4 2 3 3 2 2" xfId="28910" xr:uid="{B7DEC6DA-7E59-4467-9106-72CC474D31E7}"/>
    <cellStyle name="Currency 2 3 2 4 2 3 3 2 2 2" xfId="59734" xr:uid="{74D587CA-04DC-490C-B914-E444721C4D9B}"/>
    <cellStyle name="Currency 2 3 2 4 2 3 3 2 3" xfId="44324" xr:uid="{EA95EE3D-ED30-4C56-850A-633C7987C7DE}"/>
    <cellStyle name="Currency 2 3 2 4 2 3 3 3" xfId="21101" xr:uid="{5A975714-B3B4-489F-8714-A3092EDF15C4}"/>
    <cellStyle name="Currency 2 3 2 4 2 3 3 3 2" xfId="51925" xr:uid="{E52BA69E-24D6-48BA-85E1-71DB622E4205}"/>
    <cellStyle name="Currency 2 3 2 4 2 3 3 4" xfId="36515" xr:uid="{CD57851A-C6C5-4A47-B545-DF8291F55CF3}"/>
    <cellStyle name="Currency 2 3 2 4 2 3 4" xfId="9696" xr:uid="{75F5AA86-DF73-490C-89A1-DA40901369BC}"/>
    <cellStyle name="Currency 2 3 2 4 2 3 4 2" xfId="25107" xr:uid="{FB810ABA-7282-4027-8C72-C8D4A1588476}"/>
    <cellStyle name="Currency 2 3 2 4 2 3 4 2 2" xfId="55931" xr:uid="{04C80677-C943-4C0D-812B-F2537FF55D35}"/>
    <cellStyle name="Currency 2 3 2 4 2 3 4 3" xfId="40521" xr:uid="{F1CB3780-279F-4C2F-820B-ABCAE988CEE6}"/>
    <cellStyle name="Currency 2 3 2 4 2 3 5" xfId="17298" xr:uid="{D0BB633D-EF58-4896-840E-BA232D5E5F33}"/>
    <cellStyle name="Currency 2 3 2 4 2 3 5 2" xfId="48122" xr:uid="{64B32E49-B732-45EE-BFE1-EBE832FB7B2E}"/>
    <cellStyle name="Currency 2 3 2 4 2 3 6" xfId="32712" xr:uid="{EA6986FA-D1A2-4968-979C-9624C7520988}"/>
    <cellStyle name="Currency 2 3 2 4 2 4" xfId="2518" xr:uid="{B5414E62-327C-45A8-946A-EDA2A38ECFF2}"/>
    <cellStyle name="Currency 2 3 2 4 2 4 2" xfId="6321" xr:uid="{5637DBD1-CE0A-42F4-B37F-B28F047B399F}"/>
    <cellStyle name="Currency 2 3 2 4 2 4 2 2" xfId="14132" xr:uid="{2C86AB57-5C90-4297-9D2A-671EB026C8BB}"/>
    <cellStyle name="Currency 2 3 2 4 2 4 2 2 2" xfId="29543" xr:uid="{B79E4D10-4B57-4A58-AD0A-0FA03A191709}"/>
    <cellStyle name="Currency 2 3 2 4 2 4 2 2 2 2" xfId="60367" xr:uid="{C4F18E15-F93A-4C4A-9EF5-70A06F30D104}"/>
    <cellStyle name="Currency 2 3 2 4 2 4 2 2 3" xfId="44957" xr:uid="{9BCF6E07-05CA-465E-A16B-AB6E25DF814C}"/>
    <cellStyle name="Currency 2 3 2 4 2 4 2 3" xfId="21734" xr:uid="{BD705D77-EDBF-40C1-A4B7-F9F42D2C2C65}"/>
    <cellStyle name="Currency 2 3 2 4 2 4 2 3 2" xfId="52558" xr:uid="{F098E99A-06C3-4410-91AA-093FB63D23D6}"/>
    <cellStyle name="Currency 2 3 2 4 2 4 2 4" xfId="37148" xr:uid="{A86A5542-F5F1-4624-8F1C-EDA5C31D97AF}"/>
    <cellStyle name="Currency 2 3 2 4 2 4 3" xfId="10329" xr:uid="{908A0165-BA91-4B25-B8B0-409C064718F3}"/>
    <cellStyle name="Currency 2 3 2 4 2 4 3 2" xfId="25740" xr:uid="{312ADD90-B260-47E6-BED8-4513162CEB6D}"/>
    <cellStyle name="Currency 2 3 2 4 2 4 3 2 2" xfId="56564" xr:uid="{8195136A-0128-4653-AF52-479D785DEAF4}"/>
    <cellStyle name="Currency 2 3 2 4 2 4 3 3" xfId="41154" xr:uid="{2D961DA5-0198-43F4-B2C0-3B5B73E86B19}"/>
    <cellStyle name="Currency 2 3 2 4 2 4 4" xfId="17931" xr:uid="{BF7DE9AB-978F-41FC-B1BC-4ED6D43C1099}"/>
    <cellStyle name="Currency 2 3 2 4 2 4 4 2" xfId="48755" xr:uid="{DB0BC4B5-CBB6-4F07-903A-9075E42A65D7}"/>
    <cellStyle name="Currency 2 3 2 4 2 4 5" xfId="33345" xr:uid="{D4FED607-87E8-41FF-8101-1E87FB7BBF39}"/>
    <cellStyle name="Currency 2 3 2 4 2 5" xfId="4422" xr:uid="{B0873594-A81F-4B2C-AD05-CB8663AAB6AB}"/>
    <cellStyle name="Currency 2 3 2 4 2 5 2" xfId="12233" xr:uid="{9E90FC28-4EDF-40DF-BB08-8B99D0A34DD6}"/>
    <cellStyle name="Currency 2 3 2 4 2 5 2 2" xfId="27644" xr:uid="{91A5475E-202F-4BE7-97A3-287F2CD7D841}"/>
    <cellStyle name="Currency 2 3 2 4 2 5 2 2 2" xfId="58468" xr:uid="{630DC134-3733-4451-83D7-BE4FD99B51FF}"/>
    <cellStyle name="Currency 2 3 2 4 2 5 2 3" xfId="43058" xr:uid="{01818042-930D-4282-98EC-8C9083D245E6}"/>
    <cellStyle name="Currency 2 3 2 4 2 5 3" xfId="19835" xr:uid="{BB144F44-0CA8-4054-A84D-033D9923F529}"/>
    <cellStyle name="Currency 2 3 2 4 2 5 3 2" xfId="50659" xr:uid="{99715715-057E-43B1-9FFB-44BB07638D36}"/>
    <cellStyle name="Currency 2 3 2 4 2 5 4" xfId="35249" xr:uid="{2B0881E0-2AE3-4D83-9E9B-3AC594B40718}"/>
    <cellStyle name="Currency 2 3 2 4 2 6" xfId="8430" xr:uid="{B6025DF2-EEE6-4D71-AB22-E4AA8829B4A0}"/>
    <cellStyle name="Currency 2 3 2 4 2 6 2" xfId="23841" xr:uid="{7278F65B-A750-45CC-ACD8-2363D50B8CD7}"/>
    <cellStyle name="Currency 2 3 2 4 2 6 2 2" xfId="54665" xr:uid="{411AFA74-AF73-43C4-86AC-B47E426E9D51}"/>
    <cellStyle name="Currency 2 3 2 4 2 6 3" xfId="39255" xr:uid="{582FDE27-C1F6-4221-8D18-59E0BF645A2D}"/>
    <cellStyle name="Currency 2 3 2 4 2 7" xfId="16032" xr:uid="{3493D4F7-DDBC-4475-8292-46D9749B175A}"/>
    <cellStyle name="Currency 2 3 2 4 2 7 2" xfId="46856" xr:uid="{5391BC93-44FE-4CD7-A958-F48F47EB5ECD}"/>
    <cellStyle name="Currency 2 3 2 4 2 8" xfId="31446" xr:uid="{97AE3A9C-8340-47BC-ADCD-E38F04D5F28A}"/>
    <cellStyle name="Currency 2 3 2 4 3" xfId="410" xr:uid="{561A102C-19BE-4C16-BEF2-7509D98E32A3}"/>
    <cellStyle name="Currency 2 3 2 4 3 2" xfId="1043" xr:uid="{D4745CEE-1042-4B40-94EE-5CDB28B3D258}"/>
    <cellStyle name="Currency 2 3 2 4 3 2 2" xfId="2942" xr:uid="{6276DBC2-3A4D-4471-A7AC-31B820BE4B46}"/>
    <cellStyle name="Currency 2 3 2 4 3 2 2 2" xfId="6745" xr:uid="{6BA9F9EB-E2CC-42C7-AAA2-3203AF3AD62A}"/>
    <cellStyle name="Currency 2 3 2 4 3 2 2 2 2" xfId="14556" xr:uid="{54D9373B-DB73-4F65-A88E-5CEBFFB0EC9A}"/>
    <cellStyle name="Currency 2 3 2 4 3 2 2 2 2 2" xfId="29967" xr:uid="{613C2035-063D-4A51-B87B-D8DD18B5915A}"/>
    <cellStyle name="Currency 2 3 2 4 3 2 2 2 2 2 2" xfId="60791" xr:uid="{B3F00C99-0F34-4A5A-A95F-B4403EC62141}"/>
    <cellStyle name="Currency 2 3 2 4 3 2 2 2 2 3" xfId="45381" xr:uid="{53266602-7555-46BE-947E-2BD76B189625}"/>
    <cellStyle name="Currency 2 3 2 4 3 2 2 2 3" xfId="22158" xr:uid="{24F9A074-3894-48AB-8673-E7A99FC526F7}"/>
    <cellStyle name="Currency 2 3 2 4 3 2 2 2 3 2" xfId="52982" xr:uid="{BDFC7D3A-039D-4D80-ACD2-46261078304A}"/>
    <cellStyle name="Currency 2 3 2 4 3 2 2 2 4" xfId="37572" xr:uid="{94DB1023-8085-487B-8EAB-586EDA050FB9}"/>
    <cellStyle name="Currency 2 3 2 4 3 2 2 3" xfId="10753" xr:uid="{F961C646-233B-4292-8D6E-33BE8888F926}"/>
    <cellStyle name="Currency 2 3 2 4 3 2 2 3 2" xfId="26164" xr:uid="{0B26ADA2-5CCE-4116-A713-0EF386EB260D}"/>
    <cellStyle name="Currency 2 3 2 4 3 2 2 3 2 2" xfId="56988" xr:uid="{783DD9DC-0763-4D41-855A-0460F2CA257F}"/>
    <cellStyle name="Currency 2 3 2 4 3 2 2 3 3" xfId="41578" xr:uid="{FA2205ED-E470-4DB2-94FF-1D07F9171539}"/>
    <cellStyle name="Currency 2 3 2 4 3 2 2 4" xfId="18355" xr:uid="{73D36C9A-7ADC-46CD-A7F0-B8E7C35ACB3F}"/>
    <cellStyle name="Currency 2 3 2 4 3 2 2 4 2" xfId="49179" xr:uid="{966BEA2E-EE6F-4CD0-8856-D33E5810DF72}"/>
    <cellStyle name="Currency 2 3 2 4 3 2 2 5" xfId="33769" xr:uid="{CDB8E6C6-CC9F-4B82-AAE3-9CB84529B16F}"/>
    <cellStyle name="Currency 2 3 2 4 3 2 3" xfId="4846" xr:uid="{C4F02407-8DB6-4EAB-9C6E-F980C5DB5951}"/>
    <cellStyle name="Currency 2 3 2 4 3 2 3 2" xfId="12657" xr:uid="{F4DD4297-2414-4E04-BB67-64812EA8AB3E}"/>
    <cellStyle name="Currency 2 3 2 4 3 2 3 2 2" xfId="28068" xr:uid="{0DD52D77-FFB5-4056-A21E-8D7A11F359E2}"/>
    <cellStyle name="Currency 2 3 2 4 3 2 3 2 2 2" xfId="58892" xr:uid="{18625D1B-B359-4AD6-85BB-B885D14D3569}"/>
    <cellStyle name="Currency 2 3 2 4 3 2 3 2 3" xfId="43482" xr:uid="{8FC605B8-E8F5-4F70-B1B4-3807E96AF21D}"/>
    <cellStyle name="Currency 2 3 2 4 3 2 3 3" xfId="20259" xr:uid="{8A478E44-4A37-4886-ACE4-DB1F924A4FD7}"/>
    <cellStyle name="Currency 2 3 2 4 3 2 3 3 2" xfId="51083" xr:uid="{51CA493A-DDEC-4ED4-93F5-4D427067E981}"/>
    <cellStyle name="Currency 2 3 2 4 3 2 3 4" xfId="35673" xr:uid="{EFAB5F1E-16B5-40EA-8F44-2CE4FDF0A68A}"/>
    <cellStyle name="Currency 2 3 2 4 3 2 4" xfId="8854" xr:uid="{D1DAD7FC-8677-4DEF-BD40-B6471FD65EB9}"/>
    <cellStyle name="Currency 2 3 2 4 3 2 4 2" xfId="24265" xr:uid="{9E95E514-9CDC-491B-AE66-08AA5021E6FE}"/>
    <cellStyle name="Currency 2 3 2 4 3 2 4 2 2" xfId="55089" xr:uid="{96B7C2D7-84AA-4CD6-9C8F-548D6E090EF2}"/>
    <cellStyle name="Currency 2 3 2 4 3 2 4 3" xfId="39679" xr:uid="{B6D5D692-23AA-4494-BD3F-ED9DF1EB8A5B}"/>
    <cellStyle name="Currency 2 3 2 4 3 2 5" xfId="16456" xr:uid="{211FB724-E3B2-4639-8444-E4034DCF4BA8}"/>
    <cellStyle name="Currency 2 3 2 4 3 2 5 2" xfId="47280" xr:uid="{3A3B56F6-AA8E-489C-965F-39FCE533AB40}"/>
    <cellStyle name="Currency 2 3 2 4 3 2 6" xfId="31870" xr:uid="{7E22F990-FB72-4A3F-B62A-7759C291E578}"/>
    <cellStyle name="Currency 2 3 2 4 3 3" xfId="1676" xr:uid="{95F8E433-2152-49C2-B4AE-FF326D639FBC}"/>
    <cellStyle name="Currency 2 3 2 4 3 3 2" xfId="3575" xr:uid="{63FAD262-13EA-4F92-B5DF-ED2359475B47}"/>
    <cellStyle name="Currency 2 3 2 4 3 3 2 2" xfId="7378" xr:uid="{B655DD57-EAAF-4478-A0EC-96C6F95F4DE6}"/>
    <cellStyle name="Currency 2 3 2 4 3 3 2 2 2" xfId="15189" xr:uid="{041D861F-9CC2-4871-849B-6B6E20CABA73}"/>
    <cellStyle name="Currency 2 3 2 4 3 3 2 2 2 2" xfId="30600" xr:uid="{286100C5-CAF4-433D-94CE-14A79D304B9D}"/>
    <cellStyle name="Currency 2 3 2 4 3 3 2 2 2 2 2" xfId="61424" xr:uid="{47B93AC0-1893-4697-85FE-94844AD404DB}"/>
    <cellStyle name="Currency 2 3 2 4 3 3 2 2 2 3" xfId="46014" xr:uid="{3A78DF60-A35A-49E1-B967-34B50108BCC5}"/>
    <cellStyle name="Currency 2 3 2 4 3 3 2 2 3" xfId="22791" xr:uid="{5C8A3A1C-3820-428F-9E02-7A22C24A5D21}"/>
    <cellStyle name="Currency 2 3 2 4 3 3 2 2 3 2" xfId="53615" xr:uid="{39FCBA4E-25B4-4CFF-809F-68D73150FADA}"/>
    <cellStyle name="Currency 2 3 2 4 3 3 2 2 4" xfId="38205" xr:uid="{64D5A556-F1AB-4BBE-8D52-783CB84ED04D}"/>
    <cellStyle name="Currency 2 3 2 4 3 3 2 3" xfId="11386" xr:uid="{C99042A9-0FB1-4807-B79A-8811A65CDAF4}"/>
    <cellStyle name="Currency 2 3 2 4 3 3 2 3 2" xfId="26797" xr:uid="{D4A6D180-94AD-4FAC-8DFE-B1A5DB9CB79D}"/>
    <cellStyle name="Currency 2 3 2 4 3 3 2 3 2 2" xfId="57621" xr:uid="{FA82D623-E192-4FEA-8B91-F32C18E362BC}"/>
    <cellStyle name="Currency 2 3 2 4 3 3 2 3 3" xfId="42211" xr:uid="{A114693E-FC66-4C1D-9E17-62D125D6B7F1}"/>
    <cellStyle name="Currency 2 3 2 4 3 3 2 4" xfId="18988" xr:uid="{7B46617F-F934-44B5-9CA3-BA34A6928C27}"/>
    <cellStyle name="Currency 2 3 2 4 3 3 2 4 2" xfId="49812" xr:uid="{A50F63EF-DFED-4A27-8E77-B4CD0EBD5037}"/>
    <cellStyle name="Currency 2 3 2 4 3 3 2 5" xfId="34402" xr:uid="{53D7C0F2-1B0D-45A0-A033-2F3A043F872A}"/>
    <cellStyle name="Currency 2 3 2 4 3 3 3" xfId="5479" xr:uid="{775D60FE-4DE9-496F-9535-389F99FED8D9}"/>
    <cellStyle name="Currency 2 3 2 4 3 3 3 2" xfId="13290" xr:uid="{66EBE592-F943-4BDC-8861-38D18BD3B1C0}"/>
    <cellStyle name="Currency 2 3 2 4 3 3 3 2 2" xfId="28701" xr:uid="{B59E8D16-A586-4AC1-A459-7C8460FCBF44}"/>
    <cellStyle name="Currency 2 3 2 4 3 3 3 2 2 2" xfId="59525" xr:uid="{D44D5C0D-75DB-4477-B3DD-E83E908820E5}"/>
    <cellStyle name="Currency 2 3 2 4 3 3 3 2 3" xfId="44115" xr:uid="{096F5331-4242-4D7F-9269-EF1348AD9A72}"/>
    <cellStyle name="Currency 2 3 2 4 3 3 3 3" xfId="20892" xr:uid="{0917459A-B8D6-4D09-9F00-4B77099228E4}"/>
    <cellStyle name="Currency 2 3 2 4 3 3 3 3 2" xfId="51716" xr:uid="{9BBF56D9-0FE3-4F61-AD93-BB18CF176768}"/>
    <cellStyle name="Currency 2 3 2 4 3 3 3 4" xfId="36306" xr:uid="{F2FC56BC-12D6-452E-A15C-05E5A6693240}"/>
    <cellStyle name="Currency 2 3 2 4 3 3 4" xfId="9487" xr:uid="{2BCFF474-8BB8-4C83-A495-1089BBE25850}"/>
    <cellStyle name="Currency 2 3 2 4 3 3 4 2" xfId="24898" xr:uid="{95E54C19-28CB-46C7-A37F-21749DCD5CB4}"/>
    <cellStyle name="Currency 2 3 2 4 3 3 4 2 2" xfId="55722" xr:uid="{31B666EB-C03A-4A96-93EE-7F30233AC2F0}"/>
    <cellStyle name="Currency 2 3 2 4 3 3 4 3" xfId="40312" xr:uid="{6F73D284-93DA-4BA2-9409-1D0095023119}"/>
    <cellStyle name="Currency 2 3 2 4 3 3 5" xfId="17089" xr:uid="{5A715CD3-89ED-4836-A94D-BA3F7A1DF81C}"/>
    <cellStyle name="Currency 2 3 2 4 3 3 5 2" xfId="47913" xr:uid="{4D794B0C-28A0-47FF-AE19-8C9276397D0A}"/>
    <cellStyle name="Currency 2 3 2 4 3 3 6" xfId="32503" xr:uid="{FC0DBAFB-313E-4029-828C-98CEDB6BF388}"/>
    <cellStyle name="Currency 2 3 2 4 3 4" xfId="2309" xr:uid="{51913CBB-C0F4-4878-B7AB-EA33C3D00D20}"/>
    <cellStyle name="Currency 2 3 2 4 3 4 2" xfId="6112" xr:uid="{1CEFCFA1-BE1B-403C-B516-1788FDB5CD7D}"/>
    <cellStyle name="Currency 2 3 2 4 3 4 2 2" xfId="13923" xr:uid="{E647FE52-126B-4A78-84A3-D9A808F802BF}"/>
    <cellStyle name="Currency 2 3 2 4 3 4 2 2 2" xfId="29334" xr:uid="{FF678D1E-5A1B-4C2A-A771-3A7CC5A01E45}"/>
    <cellStyle name="Currency 2 3 2 4 3 4 2 2 2 2" xfId="60158" xr:uid="{987E403E-2992-4058-821B-42174C541651}"/>
    <cellStyle name="Currency 2 3 2 4 3 4 2 2 3" xfId="44748" xr:uid="{7A9790B8-C5DE-45F5-9FA2-D0FACFF48F44}"/>
    <cellStyle name="Currency 2 3 2 4 3 4 2 3" xfId="21525" xr:uid="{2A19A18E-C264-43C7-A109-752E8CB76C1E}"/>
    <cellStyle name="Currency 2 3 2 4 3 4 2 3 2" xfId="52349" xr:uid="{2147E034-7F37-4AB6-9D04-64A9E90C7588}"/>
    <cellStyle name="Currency 2 3 2 4 3 4 2 4" xfId="36939" xr:uid="{22EE03A5-B997-479A-8161-C87460EFAED4}"/>
    <cellStyle name="Currency 2 3 2 4 3 4 3" xfId="10120" xr:uid="{2D28AF06-231D-40CA-A2B1-3A2049147776}"/>
    <cellStyle name="Currency 2 3 2 4 3 4 3 2" xfId="25531" xr:uid="{3E199A7F-8209-4246-AA96-BC75B38726ED}"/>
    <cellStyle name="Currency 2 3 2 4 3 4 3 2 2" xfId="56355" xr:uid="{9A91FD6D-F376-40FE-AD4B-EA8F94A3E8DD}"/>
    <cellStyle name="Currency 2 3 2 4 3 4 3 3" xfId="40945" xr:uid="{9059C1F8-CDF3-4A5F-B869-E7CEC4BABC4F}"/>
    <cellStyle name="Currency 2 3 2 4 3 4 4" xfId="17722" xr:uid="{AF810A6F-DF4F-45F4-903C-1540BE5E1681}"/>
    <cellStyle name="Currency 2 3 2 4 3 4 4 2" xfId="48546" xr:uid="{CC9DA28C-A695-4EFD-AB5C-C1E68EBC2FDD}"/>
    <cellStyle name="Currency 2 3 2 4 3 4 5" xfId="33136" xr:uid="{F41CC772-8C34-4DEB-8274-D98BE9E7A9BC}"/>
    <cellStyle name="Currency 2 3 2 4 3 5" xfId="4213" xr:uid="{27292608-4BF7-4980-AA3B-4195DF5B85A1}"/>
    <cellStyle name="Currency 2 3 2 4 3 5 2" xfId="12024" xr:uid="{8C24B81E-410F-4856-9DE0-42F7E3675878}"/>
    <cellStyle name="Currency 2 3 2 4 3 5 2 2" xfId="27435" xr:uid="{21716F7B-BFE9-4294-B77B-28C1873E16F9}"/>
    <cellStyle name="Currency 2 3 2 4 3 5 2 2 2" xfId="58259" xr:uid="{D4160B4E-30F9-419F-AED7-C8F75773EF00}"/>
    <cellStyle name="Currency 2 3 2 4 3 5 2 3" xfId="42849" xr:uid="{68503B0E-2C36-4390-B72B-3EAE7B074008}"/>
    <cellStyle name="Currency 2 3 2 4 3 5 3" xfId="19626" xr:uid="{9330CA2C-6461-4AB9-B5E9-53A77856428A}"/>
    <cellStyle name="Currency 2 3 2 4 3 5 3 2" xfId="50450" xr:uid="{44E39146-6B52-41FE-BA83-7A242336005B}"/>
    <cellStyle name="Currency 2 3 2 4 3 5 4" xfId="35040" xr:uid="{E8609EFE-40D3-43A2-985B-5ECDD7857CCC}"/>
    <cellStyle name="Currency 2 3 2 4 3 6" xfId="8221" xr:uid="{7FC55235-E76E-4E6F-8DF2-8449413ED67C}"/>
    <cellStyle name="Currency 2 3 2 4 3 6 2" xfId="23632" xr:uid="{0AC05812-28F4-422C-B478-AE718AD95EA8}"/>
    <cellStyle name="Currency 2 3 2 4 3 6 2 2" xfId="54456" xr:uid="{5BD71B58-E6DB-40EC-82E9-89E35ACBC121}"/>
    <cellStyle name="Currency 2 3 2 4 3 6 3" xfId="39046" xr:uid="{B80BB0AA-F5DA-4640-89BF-367FA928C7DA}"/>
    <cellStyle name="Currency 2 3 2 4 3 7" xfId="15823" xr:uid="{C015C3A5-D6F4-4F4E-9EAA-F57C3604C97B}"/>
    <cellStyle name="Currency 2 3 2 4 3 7 2" xfId="46647" xr:uid="{5439BD1C-B828-4245-917F-50E84598A6BF}"/>
    <cellStyle name="Currency 2 3 2 4 3 8" xfId="31237" xr:uid="{6D9A9455-3F2A-4A15-9D2D-67D09F4E64DE}"/>
    <cellStyle name="Currency 2 3 2 4 4" xfId="830" xr:uid="{B85085CC-BAD9-495E-9BF7-A7C56543E147}"/>
    <cellStyle name="Currency 2 3 2 4 4 2" xfId="2729" xr:uid="{86D54329-FC45-4628-9CFC-B611C288DB51}"/>
    <cellStyle name="Currency 2 3 2 4 4 2 2" xfId="6532" xr:uid="{6056E65F-358B-4F5A-A37E-B2EBC58B62D3}"/>
    <cellStyle name="Currency 2 3 2 4 4 2 2 2" xfId="14343" xr:uid="{FDBD7933-76E9-408F-85C6-3E295E1C2815}"/>
    <cellStyle name="Currency 2 3 2 4 4 2 2 2 2" xfId="29754" xr:uid="{5B92AE8C-D30B-45B8-B256-8BEBA1D16171}"/>
    <cellStyle name="Currency 2 3 2 4 4 2 2 2 2 2" xfId="60578" xr:uid="{2855A9AA-E152-4763-90D2-B66B3740199F}"/>
    <cellStyle name="Currency 2 3 2 4 4 2 2 2 3" xfId="45168" xr:uid="{1EFFF80E-11E9-4A3F-892D-DA9C506D0384}"/>
    <cellStyle name="Currency 2 3 2 4 4 2 2 3" xfId="21945" xr:uid="{88EA057A-82D6-4446-B3A2-7D756C10F3C2}"/>
    <cellStyle name="Currency 2 3 2 4 4 2 2 3 2" xfId="52769" xr:uid="{7D2E2E32-9F31-4A46-81E8-CCE5D8389E9D}"/>
    <cellStyle name="Currency 2 3 2 4 4 2 2 4" xfId="37359" xr:uid="{5EC2F7FD-933C-4683-A3E9-BA59259CC411}"/>
    <cellStyle name="Currency 2 3 2 4 4 2 3" xfId="10540" xr:uid="{1F482A04-2791-43C4-B357-54BD18C27A6A}"/>
    <cellStyle name="Currency 2 3 2 4 4 2 3 2" xfId="25951" xr:uid="{5633BA00-7F9F-4D01-B8BD-A8675A23AEEF}"/>
    <cellStyle name="Currency 2 3 2 4 4 2 3 2 2" xfId="56775" xr:uid="{8038C1B3-4184-4857-8E06-F52FBF0FF1E9}"/>
    <cellStyle name="Currency 2 3 2 4 4 2 3 3" xfId="41365" xr:uid="{67E470DF-25E2-44B4-A43C-E156A8E35528}"/>
    <cellStyle name="Currency 2 3 2 4 4 2 4" xfId="18142" xr:uid="{3AFB8CEA-3E23-427E-B220-03A9E48F90F2}"/>
    <cellStyle name="Currency 2 3 2 4 4 2 4 2" xfId="48966" xr:uid="{910A01D2-57CC-452A-B4AF-0CD4869B0B07}"/>
    <cellStyle name="Currency 2 3 2 4 4 2 5" xfId="33556" xr:uid="{0B71AAA0-7727-4589-BE16-F6872F2748AF}"/>
    <cellStyle name="Currency 2 3 2 4 4 3" xfId="4633" xr:uid="{0E8622B5-1EB8-41D1-B62F-3B4F9983EB0C}"/>
    <cellStyle name="Currency 2 3 2 4 4 3 2" xfId="12444" xr:uid="{5BA940D1-B4FB-4449-BB46-36777A7D39B0}"/>
    <cellStyle name="Currency 2 3 2 4 4 3 2 2" xfId="27855" xr:uid="{907474ED-05ED-4297-8840-CBC274C3585B}"/>
    <cellStyle name="Currency 2 3 2 4 4 3 2 2 2" xfId="58679" xr:uid="{D7D3833F-930F-425B-B32C-738D528124B4}"/>
    <cellStyle name="Currency 2 3 2 4 4 3 2 3" xfId="43269" xr:uid="{37FEFE10-B04D-4172-BAF2-064E963091A7}"/>
    <cellStyle name="Currency 2 3 2 4 4 3 3" xfId="20046" xr:uid="{4A6370C2-6D58-4CB3-BC6A-9E570CA0D36B}"/>
    <cellStyle name="Currency 2 3 2 4 4 3 3 2" xfId="50870" xr:uid="{4826F9A3-1AA4-4A08-9A46-93FD98B574C2}"/>
    <cellStyle name="Currency 2 3 2 4 4 3 4" xfId="35460" xr:uid="{0A557EAB-6EBE-4A7B-AFB7-4B1F53A99992}"/>
    <cellStyle name="Currency 2 3 2 4 4 4" xfId="8641" xr:uid="{AA595B71-8765-4ECF-8E60-FCD83D3E932C}"/>
    <cellStyle name="Currency 2 3 2 4 4 4 2" xfId="24052" xr:uid="{E420E566-76BD-4EBA-8895-B7E0F856F5E6}"/>
    <cellStyle name="Currency 2 3 2 4 4 4 2 2" xfId="54876" xr:uid="{8548DF25-EA8C-4750-ABFC-5BDAD86A089F}"/>
    <cellStyle name="Currency 2 3 2 4 4 4 3" xfId="39466" xr:uid="{049F13B6-CAA2-47E1-AD11-90B3FD07E745}"/>
    <cellStyle name="Currency 2 3 2 4 4 5" xfId="16243" xr:uid="{D90FB428-00A9-475A-ABC6-2E3CD4629920}"/>
    <cellStyle name="Currency 2 3 2 4 4 5 2" xfId="47067" xr:uid="{5E9D40C5-DF52-411E-A8F4-4DF2A35E0DC8}"/>
    <cellStyle name="Currency 2 3 2 4 4 6" xfId="31657" xr:uid="{03AF5E09-1694-43A4-805B-F4B259E68188}"/>
    <cellStyle name="Currency 2 3 2 4 5" xfId="1463" xr:uid="{B9826EA4-0F14-42E9-9341-E4BA52A69C53}"/>
    <cellStyle name="Currency 2 3 2 4 5 2" xfId="3362" xr:uid="{EFEACB56-975E-4314-849E-6B32BE54D4D1}"/>
    <cellStyle name="Currency 2 3 2 4 5 2 2" xfId="7165" xr:uid="{FC20CA7B-0B2F-4683-BDEA-1B0F1A6B85BE}"/>
    <cellStyle name="Currency 2 3 2 4 5 2 2 2" xfId="14976" xr:uid="{FCB6B55C-C23E-49CD-863C-8B34ACC8FC79}"/>
    <cellStyle name="Currency 2 3 2 4 5 2 2 2 2" xfId="30387" xr:uid="{F28405DD-45BC-4294-A768-8070077B8F6B}"/>
    <cellStyle name="Currency 2 3 2 4 5 2 2 2 2 2" xfId="61211" xr:uid="{485E9251-0C6E-413D-9171-142AA25535CA}"/>
    <cellStyle name="Currency 2 3 2 4 5 2 2 2 3" xfId="45801" xr:uid="{12F8270D-BC93-4B76-9B7A-233FCD63E99B}"/>
    <cellStyle name="Currency 2 3 2 4 5 2 2 3" xfId="22578" xr:uid="{DEC80791-B508-4915-81D3-C8829180C9E7}"/>
    <cellStyle name="Currency 2 3 2 4 5 2 2 3 2" xfId="53402" xr:uid="{1910C57B-714D-4098-BAB7-99DAE9474DB9}"/>
    <cellStyle name="Currency 2 3 2 4 5 2 2 4" xfId="37992" xr:uid="{418F9DB1-1B6C-4537-B5EE-A2ED7CA96892}"/>
    <cellStyle name="Currency 2 3 2 4 5 2 3" xfId="11173" xr:uid="{64B8F9EE-D8C0-4E48-A6A2-B389F8F00642}"/>
    <cellStyle name="Currency 2 3 2 4 5 2 3 2" xfId="26584" xr:uid="{19E72DF9-03D3-4F2F-9B09-4C60343CC158}"/>
    <cellStyle name="Currency 2 3 2 4 5 2 3 2 2" xfId="57408" xr:uid="{CCCFABDE-0AEA-4492-A76C-B551032660F7}"/>
    <cellStyle name="Currency 2 3 2 4 5 2 3 3" xfId="41998" xr:uid="{98DC9380-EB38-43A7-9C41-BDF4F7DB1522}"/>
    <cellStyle name="Currency 2 3 2 4 5 2 4" xfId="18775" xr:uid="{15FB51AC-E037-46D9-B6D9-A20EC50737C9}"/>
    <cellStyle name="Currency 2 3 2 4 5 2 4 2" xfId="49599" xr:uid="{037AB76D-80A3-4CD9-83F6-128D61955233}"/>
    <cellStyle name="Currency 2 3 2 4 5 2 5" xfId="34189" xr:uid="{12244C52-282C-474F-849D-42DFE22CF25E}"/>
    <cellStyle name="Currency 2 3 2 4 5 3" xfId="5266" xr:uid="{805F30B1-1B0F-4E46-9D4C-02FBB12F6BFD}"/>
    <cellStyle name="Currency 2 3 2 4 5 3 2" xfId="13077" xr:uid="{08368DE2-9F3F-4E4F-AA35-2FD5612D2AC5}"/>
    <cellStyle name="Currency 2 3 2 4 5 3 2 2" xfId="28488" xr:uid="{1E3AA3C3-09E7-48AF-BD91-B495CAF09E4E}"/>
    <cellStyle name="Currency 2 3 2 4 5 3 2 2 2" xfId="59312" xr:uid="{02A3D9D4-9524-4A4B-B400-6B633EB26426}"/>
    <cellStyle name="Currency 2 3 2 4 5 3 2 3" xfId="43902" xr:uid="{CE07F6FA-6E81-4612-B899-569BB8BDB797}"/>
    <cellStyle name="Currency 2 3 2 4 5 3 3" xfId="20679" xr:uid="{AB8FAB1A-B35D-4746-9AD1-B4B264D4D437}"/>
    <cellStyle name="Currency 2 3 2 4 5 3 3 2" xfId="51503" xr:uid="{A2F612C3-1FF6-442F-82AD-7B183DCB2077}"/>
    <cellStyle name="Currency 2 3 2 4 5 3 4" xfId="36093" xr:uid="{6C57450A-0F41-4378-9091-D11BEB296692}"/>
    <cellStyle name="Currency 2 3 2 4 5 4" xfId="9274" xr:uid="{DDB9D888-FE17-4C94-822F-1C1D87DE6FA1}"/>
    <cellStyle name="Currency 2 3 2 4 5 4 2" xfId="24685" xr:uid="{7B6C4A80-E0F7-492E-BC0C-4A2F32672DA1}"/>
    <cellStyle name="Currency 2 3 2 4 5 4 2 2" xfId="55509" xr:uid="{D82C0624-5053-4496-9908-9653EA25447F}"/>
    <cellStyle name="Currency 2 3 2 4 5 4 3" xfId="40099" xr:uid="{1526CE0D-9116-452A-8B0F-D0782A0DE620}"/>
    <cellStyle name="Currency 2 3 2 4 5 5" xfId="16876" xr:uid="{A5643976-B05E-4A1F-B061-C6405148B883}"/>
    <cellStyle name="Currency 2 3 2 4 5 5 2" xfId="47700" xr:uid="{60D00D49-7DC1-49A2-A2FD-C3FB18E9099D}"/>
    <cellStyle name="Currency 2 3 2 4 5 6" xfId="32290" xr:uid="{8D13A406-7CAC-4511-B2B4-585B9FB6737C}"/>
    <cellStyle name="Currency 2 3 2 4 6" xfId="2096" xr:uid="{5F89AD1E-B03B-4CC9-AA6C-371CFE7D683D}"/>
    <cellStyle name="Currency 2 3 2 4 6 2" xfId="5899" xr:uid="{3979D554-AA50-48F5-B7DF-291433E96C14}"/>
    <cellStyle name="Currency 2 3 2 4 6 2 2" xfId="13710" xr:uid="{7D8EB832-0372-4871-B5E2-89F5017187E9}"/>
    <cellStyle name="Currency 2 3 2 4 6 2 2 2" xfId="29121" xr:uid="{06B1C3AF-1C99-4EFC-AE42-BEDC470D2F5D}"/>
    <cellStyle name="Currency 2 3 2 4 6 2 2 2 2" xfId="59945" xr:uid="{B29F4AC4-B37C-41A0-8B2F-34DF919D340E}"/>
    <cellStyle name="Currency 2 3 2 4 6 2 2 3" xfId="44535" xr:uid="{1277250A-91B9-4BC5-9470-D044C1B74BAF}"/>
    <cellStyle name="Currency 2 3 2 4 6 2 3" xfId="21312" xr:uid="{FB4692CA-6583-4005-90C3-5AA85DF55D42}"/>
    <cellStyle name="Currency 2 3 2 4 6 2 3 2" xfId="52136" xr:uid="{700275E5-8CEA-4012-B28C-8C6181F80552}"/>
    <cellStyle name="Currency 2 3 2 4 6 2 4" xfId="36726" xr:uid="{3C6C97CD-3403-4B55-B3EA-ADAE8362E5C0}"/>
    <cellStyle name="Currency 2 3 2 4 6 3" xfId="9907" xr:uid="{624D24E1-CE6A-4065-B739-110E18E3C48B}"/>
    <cellStyle name="Currency 2 3 2 4 6 3 2" xfId="25318" xr:uid="{EB05D114-A352-451B-94C1-42350BB6A303}"/>
    <cellStyle name="Currency 2 3 2 4 6 3 2 2" xfId="56142" xr:uid="{86DE1F92-AF08-4590-B905-9145529C1FA7}"/>
    <cellStyle name="Currency 2 3 2 4 6 3 3" xfId="40732" xr:uid="{AA5A6C00-844C-4985-B8CF-15E35B42D718}"/>
    <cellStyle name="Currency 2 3 2 4 6 4" xfId="17509" xr:uid="{481F78E9-48AA-494D-8491-BE276E8167D9}"/>
    <cellStyle name="Currency 2 3 2 4 6 4 2" xfId="48333" xr:uid="{95794D1A-1F7D-4F9F-A6BC-B375ACA24111}"/>
    <cellStyle name="Currency 2 3 2 4 6 5" xfId="32923" xr:uid="{C302337C-FA06-42F5-AF38-36BB45332162}"/>
    <cellStyle name="Currency 2 3 2 4 7" xfId="4000" xr:uid="{A41336FD-1455-4F65-BEC0-DA641F0573C8}"/>
    <cellStyle name="Currency 2 3 2 4 7 2" xfId="11811" xr:uid="{68C2E346-81ED-42CB-8FDB-291F08977917}"/>
    <cellStyle name="Currency 2 3 2 4 7 2 2" xfId="27222" xr:uid="{7F58F5F8-7BA5-40DB-A0E2-5F0959D4BE73}"/>
    <cellStyle name="Currency 2 3 2 4 7 2 2 2" xfId="58046" xr:uid="{B5A31388-B0E1-42DC-B91E-D73FADD76D45}"/>
    <cellStyle name="Currency 2 3 2 4 7 2 3" xfId="42636" xr:uid="{06854C12-647C-4977-ABDD-03EA7E0B5B00}"/>
    <cellStyle name="Currency 2 3 2 4 7 3" xfId="19413" xr:uid="{76C34191-B927-4A3F-8A5E-5047EDC99206}"/>
    <cellStyle name="Currency 2 3 2 4 7 3 2" xfId="50237" xr:uid="{50B4DD43-5E4C-4325-9C38-0A5A18AF3E73}"/>
    <cellStyle name="Currency 2 3 2 4 7 4" xfId="34827" xr:uid="{228BBFD8-BD83-41F9-A847-A56503B52900}"/>
    <cellStyle name="Currency 2 3 2 4 8" xfId="8008" xr:uid="{2C47AD7E-6E80-4D06-924C-2215D4016165}"/>
    <cellStyle name="Currency 2 3 2 4 8 2" xfId="23419" xr:uid="{113E6E0A-9D3D-4069-A9B3-2392E970909E}"/>
    <cellStyle name="Currency 2 3 2 4 8 2 2" xfId="54243" xr:uid="{C9DE686B-A291-4324-B59E-5EA3396D78C3}"/>
    <cellStyle name="Currency 2 3 2 4 8 3" xfId="38833" xr:uid="{F111475B-C5DA-4408-AC20-D7C8907A1AA1}"/>
    <cellStyle name="Currency 2 3 2 4 9" xfId="7799" xr:uid="{519B0E13-F742-44DA-9C4A-91132C8DB95E}"/>
    <cellStyle name="Currency 2 3 2 4 9 2" xfId="23210" xr:uid="{1FFD52FE-3CD4-4BAA-86A3-0D467CE57938}"/>
    <cellStyle name="Currency 2 3 2 4 9 2 2" xfId="54034" xr:uid="{4AC1AAD6-93AC-415E-AB59-6DF5724CE488}"/>
    <cellStyle name="Currency 2 3 2 4 9 3" xfId="38624" xr:uid="{F6416015-0809-4F75-8C2C-EDC61A26B3C4}"/>
    <cellStyle name="Currency 2 3 2 5" xfId="574" xr:uid="{E568297C-7773-41EF-B9E8-828E5EFC54A0}"/>
    <cellStyle name="Currency 2 3 2 5 2" xfId="1207" xr:uid="{4DB91080-6FA5-4916-B50B-8F09197DA135}"/>
    <cellStyle name="Currency 2 3 2 5 2 2" xfId="3106" xr:uid="{E67D9FCC-880F-4F93-BA60-C83484D52FB5}"/>
    <cellStyle name="Currency 2 3 2 5 2 2 2" xfId="6909" xr:uid="{8B1B01B8-F75E-464E-BC5D-6F029C3B3848}"/>
    <cellStyle name="Currency 2 3 2 5 2 2 2 2" xfId="14720" xr:uid="{EED15B1D-C151-438B-8845-E19FC2141E0B}"/>
    <cellStyle name="Currency 2 3 2 5 2 2 2 2 2" xfId="30131" xr:uid="{4F0FC94E-C6B1-4CC5-A2D4-DF86F806B28A}"/>
    <cellStyle name="Currency 2 3 2 5 2 2 2 2 2 2" xfId="60955" xr:uid="{711179CC-6C2E-42FF-B8BF-BFD0435FA0F5}"/>
    <cellStyle name="Currency 2 3 2 5 2 2 2 2 3" xfId="45545" xr:uid="{DCE43170-06E1-4A6D-8310-CFD3C764AD0E}"/>
    <cellStyle name="Currency 2 3 2 5 2 2 2 3" xfId="22322" xr:uid="{14DD223A-9B7E-4210-9EA4-E124B42265F4}"/>
    <cellStyle name="Currency 2 3 2 5 2 2 2 3 2" xfId="53146" xr:uid="{4563E0D3-1429-48E3-9D72-713EC24C9485}"/>
    <cellStyle name="Currency 2 3 2 5 2 2 2 4" xfId="37736" xr:uid="{7A3D5148-8733-47AF-A0FA-A01E1E15B608}"/>
    <cellStyle name="Currency 2 3 2 5 2 2 3" xfId="10917" xr:uid="{8732F2BE-5D4D-41CA-9DB7-E51071EA2710}"/>
    <cellStyle name="Currency 2 3 2 5 2 2 3 2" xfId="26328" xr:uid="{5E0BE983-8FBD-4DED-AFD7-187114D986AC}"/>
    <cellStyle name="Currency 2 3 2 5 2 2 3 2 2" xfId="57152" xr:uid="{0CE57767-BFA6-46A4-A7D2-6E9600F86D75}"/>
    <cellStyle name="Currency 2 3 2 5 2 2 3 3" xfId="41742" xr:uid="{FE1CE9BD-924D-4B15-9F2E-F001F6FA8C4E}"/>
    <cellStyle name="Currency 2 3 2 5 2 2 4" xfId="18519" xr:uid="{28B7452A-023D-4CAC-8414-CC8BDA734E62}"/>
    <cellStyle name="Currency 2 3 2 5 2 2 4 2" xfId="49343" xr:uid="{8E7A758E-D7B6-4D67-BDA1-7CF2E86706AA}"/>
    <cellStyle name="Currency 2 3 2 5 2 2 5" xfId="33933" xr:uid="{01B02BE3-7946-479C-ABDE-0D68A550C7F2}"/>
    <cellStyle name="Currency 2 3 2 5 2 3" xfId="5010" xr:uid="{65952C74-9D47-4B46-AEC5-AC65CB3803EF}"/>
    <cellStyle name="Currency 2 3 2 5 2 3 2" xfId="12821" xr:uid="{DE8366BC-C85C-43A4-B38C-762092E5137A}"/>
    <cellStyle name="Currency 2 3 2 5 2 3 2 2" xfId="28232" xr:uid="{393ADC2E-DFC3-4792-AC7D-60CF96EFB06E}"/>
    <cellStyle name="Currency 2 3 2 5 2 3 2 2 2" xfId="59056" xr:uid="{8C950CD5-6CDF-4495-A6CE-8C6C78841C63}"/>
    <cellStyle name="Currency 2 3 2 5 2 3 2 3" xfId="43646" xr:uid="{6C6C3800-CBAE-454D-A28F-1FCF3A60E449}"/>
    <cellStyle name="Currency 2 3 2 5 2 3 3" xfId="20423" xr:uid="{FFCEDF1E-FDDB-4B3A-BC62-6013054E9BAC}"/>
    <cellStyle name="Currency 2 3 2 5 2 3 3 2" xfId="51247" xr:uid="{F48EFBFC-0A4F-4848-BC72-9DCF928E3048}"/>
    <cellStyle name="Currency 2 3 2 5 2 3 4" xfId="35837" xr:uid="{8CCBC7E9-D25C-45D2-AA6F-DCD386848958}"/>
    <cellStyle name="Currency 2 3 2 5 2 4" xfId="9018" xr:uid="{FAC68DFF-FD52-4989-8690-CBFEA36F20B7}"/>
    <cellStyle name="Currency 2 3 2 5 2 4 2" xfId="24429" xr:uid="{05FAC811-9A5E-4882-8AA4-9C2622A0D2E4}"/>
    <cellStyle name="Currency 2 3 2 5 2 4 2 2" xfId="55253" xr:uid="{3BB300A7-569A-4C4B-BFF8-38A11BC50034}"/>
    <cellStyle name="Currency 2 3 2 5 2 4 3" xfId="39843" xr:uid="{70F21F6D-F843-4B92-A725-B903A7E764D8}"/>
    <cellStyle name="Currency 2 3 2 5 2 5" xfId="16620" xr:uid="{E2F79D5C-EA2F-419A-AF6F-D9DDE23B2F8D}"/>
    <cellStyle name="Currency 2 3 2 5 2 5 2" xfId="47444" xr:uid="{5AD40386-0A68-4CD2-B6C6-A89896513E18}"/>
    <cellStyle name="Currency 2 3 2 5 2 6" xfId="32034" xr:uid="{2D0F4816-421A-4870-ACE5-630A4F4DB5DB}"/>
    <cellStyle name="Currency 2 3 2 5 3" xfId="1840" xr:uid="{AE094A5E-E765-4757-B620-1A647C5C73C4}"/>
    <cellStyle name="Currency 2 3 2 5 3 2" xfId="3739" xr:uid="{5B4E674B-255B-4905-8929-E767359E5005}"/>
    <cellStyle name="Currency 2 3 2 5 3 2 2" xfId="7542" xr:uid="{30028133-FACA-4560-AE6F-538C6938EBEB}"/>
    <cellStyle name="Currency 2 3 2 5 3 2 2 2" xfId="15353" xr:uid="{A53E6CD5-428B-4AAC-99B2-6813A369EF50}"/>
    <cellStyle name="Currency 2 3 2 5 3 2 2 2 2" xfId="30764" xr:uid="{5706F53E-1E3B-400F-9B7D-2F3BBC543119}"/>
    <cellStyle name="Currency 2 3 2 5 3 2 2 2 2 2" xfId="61588" xr:uid="{1217200B-846F-4BF5-8280-DD1D0637AC31}"/>
    <cellStyle name="Currency 2 3 2 5 3 2 2 2 3" xfId="46178" xr:uid="{F98D190D-E0D4-4F14-A885-87A36AEEE0C8}"/>
    <cellStyle name="Currency 2 3 2 5 3 2 2 3" xfId="22955" xr:uid="{C03CFC29-34AA-48FC-8974-48247E4BD495}"/>
    <cellStyle name="Currency 2 3 2 5 3 2 2 3 2" xfId="53779" xr:uid="{50EA9D12-ACE7-4C02-8DB6-89EF55E03274}"/>
    <cellStyle name="Currency 2 3 2 5 3 2 2 4" xfId="38369" xr:uid="{7ABC76AD-953D-4197-9503-03147AE392BF}"/>
    <cellStyle name="Currency 2 3 2 5 3 2 3" xfId="11550" xr:uid="{E863B69C-2779-4F98-BF91-031F529D89C2}"/>
    <cellStyle name="Currency 2 3 2 5 3 2 3 2" xfId="26961" xr:uid="{43092ECB-687F-4312-B779-84DE1A4A7962}"/>
    <cellStyle name="Currency 2 3 2 5 3 2 3 2 2" xfId="57785" xr:uid="{76453D36-E6E9-4AA1-B46B-C86E879660CB}"/>
    <cellStyle name="Currency 2 3 2 5 3 2 3 3" xfId="42375" xr:uid="{4F0F93FE-2BD3-4197-804D-2B2F4CCA8827}"/>
    <cellStyle name="Currency 2 3 2 5 3 2 4" xfId="19152" xr:uid="{CD9AA7B2-8CFA-49B1-AA91-023C80C96177}"/>
    <cellStyle name="Currency 2 3 2 5 3 2 4 2" xfId="49976" xr:uid="{45532D03-2E91-46ED-8B88-C8EC5A661F5E}"/>
    <cellStyle name="Currency 2 3 2 5 3 2 5" xfId="34566" xr:uid="{C420ABA4-D1F7-44DD-8BB3-4DC6E28973B7}"/>
    <cellStyle name="Currency 2 3 2 5 3 3" xfId="5643" xr:uid="{64029EC1-CD69-4773-9E53-DB0CB3D1046D}"/>
    <cellStyle name="Currency 2 3 2 5 3 3 2" xfId="13454" xr:uid="{FBFD2ED7-2F6A-4EB8-8848-80B498425F09}"/>
    <cellStyle name="Currency 2 3 2 5 3 3 2 2" xfId="28865" xr:uid="{1330519C-8F6C-4B6C-8AC5-E934A85B923F}"/>
    <cellStyle name="Currency 2 3 2 5 3 3 2 2 2" xfId="59689" xr:uid="{6666DFC1-9AB7-4E9A-9D18-D7095B9D0EBA}"/>
    <cellStyle name="Currency 2 3 2 5 3 3 2 3" xfId="44279" xr:uid="{9300E2E8-B0CA-471D-8453-3FC80EBFA4B4}"/>
    <cellStyle name="Currency 2 3 2 5 3 3 3" xfId="21056" xr:uid="{78DC875B-49B7-4378-8087-477B0A15DCD8}"/>
    <cellStyle name="Currency 2 3 2 5 3 3 3 2" xfId="51880" xr:uid="{1D23C9BB-A35B-47CE-BB6A-7D8250EDCD33}"/>
    <cellStyle name="Currency 2 3 2 5 3 3 4" xfId="36470" xr:uid="{6467FAEC-311C-48BC-8C39-B26DAABD425C}"/>
    <cellStyle name="Currency 2 3 2 5 3 4" xfId="9651" xr:uid="{019088D3-28C6-4817-9478-F6B6469AD8C4}"/>
    <cellStyle name="Currency 2 3 2 5 3 4 2" xfId="25062" xr:uid="{24222A02-9FB7-4011-9DCB-A3FB74C05A56}"/>
    <cellStyle name="Currency 2 3 2 5 3 4 2 2" xfId="55886" xr:uid="{A27A0A1D-EC5C-429B-AC7F-D6685193A1F5}"/>
    <cellStyle name="Currency 2 3 2 5 3 4 3" xfId="40476" xr:uid="{460104BC-EA37-453D-AD36-9E630C64F77B}"/>
    <cellStyle name="Currency 2 3 2 5 3 5" xfId="17253" xr:uid="{932D252B-2B15-482B-A518-6420E6BD88AF}"/>
    <cellStyle name="Currency 2 3 2 5 3 5 2" xfId="48077" xr:uid="{2D42C763-B9B7-4FFE-B248-32D2B870002E}"/>
    <cellStyle name="Currency 2 3 2 5 3 6" xfId="32667" xr:uid="{44D8A850-E01A-4549-96FE-956D54DF3CE8}"/>
    <cellStyle name="Currency 2 3 2 5 4" xfId="2473" xr:uid="{23F0D7D8-BBC5-4A7D-B92C-EA69D4221FD4}"/>
    <cellStyle name="Currency 2 3 2 5 4 2" xfId="6276" xr:uid="{E33103DF-0B59-4A68-A5E3-EB2818A2F9AC}"/>
    <cellStyle name="Currency 2 3 2 5 4 2 2" xfId="14087" xr:uid="{1689CE6C-D562-4677-9656-AE93CD4BBC03}"/>
    <cellStyle name="Currency 2 3 2 5 4 2 2 2" xfId="29498" xr:uid="{CE76B3E8-B01F-4112-A03C-F3F6B8E768F6}"/>
    <cellStyle name="Currency 2 3 2 5 4 2 2 2 2" xfId="60322" xr:uid="{6196413D-E490-4DAF-9C13-26470D05639B}"/>
    <cellStyle name="Currency 2 3 2 5 4 2 2 3" xfId="44912" xr:uid="{B838F489-FCC4-42D7-9493-6407FE3CE3BF}"/>
    <cellStyle name="Currency 2 3 2 5 4 2 3" xfId="21689" xr:uid="{9684CA67-0366-4F99-968F-43FD615907D1}"/>
    <cellStyle name="Currency 2 3 2 5 4 2 3 2" xfId="52513" xr:uid="{58F0FB60-AA05-4D5C-B6D0-AD52A902E7C4}"/>
    <cellStyle name="Currency 2 3 2 5 4 2 4" xfId="37103" xr:uid="{4AFCBC21-C338-4070-BDCE-E2B29FF97F48}"/>
    <cellStyle name="Currency 2 3 2 5 4 3" xfId="10284" xr:uid="{A391C7AD-C9C1-435C-826C-0ED3995DECF6}"/>
    <cellStyle name="Currency 2 3 2 5 4 3 2" xfId="25695" xr:uid="{77A61441-9F5C-4778-87C7-95AF884D2DBA}"/>
    <cellStyle name="Currency 2 3 2 5 4 3 2 2" xfId="56519" xr:uid="{EE822C0E-CBFF-4FBB-AE71-24A325CC2A22}"/>
    <cellStyle name="Currency 2 3 2 5 4 3 3" xfId="41109" xr:uid="{F2F27761-C78B-4A38-9696-7A49D9C6FD85}"/>
    <cellStyle name="Currency 2 3 2 5 4 4" xfId="17886" xr:uid="{B26B9EBA-6EF9-47DB-A82E-782DA84CB2D7}"/>
    <cellStyle name="Currency 2 3 2 5 4 4 2" xfId="48710" xr:uid="{9E978516-FF23-4266-BB54-4BDD619D3E31}"/>
    <cellStyle name="Currency 2 3 2 5 4 5" xfId="33300" xr:uid="{D57B8CDB-8C7E-4E95-99F5-AC6A4910A9EC}"/>
    <cellStyle name="Currency 2 3 2 5 5" xfId="4377" xr:uid="{B8B530B2-AA0B-42F6-A269-68EA1FC05DE8}"/>
    <cellStyle name="Currency 2 3 2 5 5 2" xfId="12188" xr:uid="{1C5B6294-2468-4891-9A5F-D586596481DD}"/>
    <cellStyle name="Currency 2 3 2 5 5 2 2" xfId="27599" xr:uid="{FCF2802E-C2B4-446A-8A5E-6D8D3FF26F82}"/>
    <cellStyle name="Currency 2 3 2 5 5 2 2 2" xfId="58423" xr:uid="{2C80051F-E9FB-4B2C-BB0B-D944D5253964}"/>
    <cellStyle name="Currency 2 3 2 5 5 2 3" xfId="43013" xr:uid="{18AD952A-B642-4AC2-9DCE-C87F967ECCCB}"/>
    <cellStyle name="Currency 2 3 2 5 5 3" xfId="19790" xr:uid="{C61A971A-1BE9-4F19-9DA8-2849AEBB118B}"/>
    <cellStyle name="Currency 2 3 2 5 5 3 2" xfId="50614" xr:uid="{D84C2924-C21D-40A3-8D85-DA49DDEE74E4}"/>
    <cellStyle name="Currency 2 3 2 5 5 4" xfId="35204" xr:uid="{9FDD1F9D-6E7D-43A7-A023-601AB352CC70}"/>
    <cellStyle name="Currency 2 3 2 5 6" xfId="8385" xr:uid="{BDF408E3-943A-43C2-A2D2-1447E55672D9}"/>
    <cellStyle name="Currency 2 3 2 5 6 2" xfId="23796" xr:uid="{D93D3855-3302-4EA0-89E0-6E452E1C0B14}"/>
    <cellStyle name="Currency 2 3 2 5 6 2 2" xfId="54620" xr:uid="{D14CB0B3-E417-49FC-9DC5-220044FE5D40}"/>
    <cellStyle name="Currency 2 3 2 5 6 3" xfId="39210" xr:uid="{9F2A484C-551E-45C4-903E-A38F8AB2D3AE}"/>
    <cellStyle name="Currency 2 3 2 5 7" xfId="15987" xr:uid="{1B8293D1-4429-49BE-BE9A-EFC4312FD078}"/>
    <cellStyle name="Currency 2 3 2 5 7 2" xfId="46811" xr:uid="{7C6A896B-77B6-4EBA-ACC7-D86811D030D2}"/>
    <cellStyle name="Currency 2 3 2 5 8" xfId="31401" xr:uid="{0F0BDC9E-A311-48D0-B886-ED425D373E48}"/>
    <cellStyle name="Currency 2 3 2 6" xfId="365" xr:uid="{1B629BE9-7D6C-437E-A8E7-C05BB62315E4}"/>
    <cellStyle name="Currency 2 3 2 6 2" xfId="998" xr:uid="{F696DD2E-88E7-43FE-9CB0-6453CF63EFD0}"/>
    <cellStyle name="Currency 2 3 2 6 2 2" xfId="2897" xr:uid="{EC703323-7C45-4B55-9E0F-1DD736D7F119}"/>
    <cellStyle name="Currency 2 3 2 6 2 2 2" xfId="6700" xr:uid="{199024FA-6528-4D81-AC40-F5EF037401CF}"/>
    <cellStyle name="Currency 2 3 2 6 2 2 2 2" xfId="14511" xr:uid="{74CF165A-2E64-477E-89FA-45B69954ECAA}"/>
    <cellStyle name="Currency 2 3 2 6 2 2 2 2 2" xfId="29922" xr:uid="{0EAB5D50-1FA2-46B7-8406-697C9B63B170}"/>
    <cellStyle name="Currency 2 3 2 6 2 2 2 2 2 2" xfId="60746" xr:uid="{84210B06-6BC9-4821-9BB2-F36D8A0FB320}"/>
    <cellStyle name="Currency 2 3 2 6 2 2 2 2 3" xfId="45336" xr:uid="{B5D4AA04-09F6-4041-824C-C4FBA0E27C08}"/>
    <cellStyle name="Currency 2 3 2 6 2 2 2 3" xfId="22113" xr:uid="{FCB4BB58-FF05-4918-9A54-6881A6964D77}"/>
    <cellStyle name="Currency 2 3 2 6 2 2 2 3 2" xfId="52937" xr:uid="{AFC69E55-6B2A-4DA3-AD03-15EE543DD024}"/>
    <cellStyle name="Currency 2 3 2 6 2 2 2 4" xfId="37527" xr:uid="{517DAF4B-554C-4823-9535-2DF5CFA9A0E0}"/>
    <cellStyle name="Currency 2 3 2 6 2 2 3" xfId="10708" xr:uid="{A9FAC7FA-87DE-471F-9531-60A3A602E04A}"/>
    <cellStyle name="Currency 2 3 2 6 2 2 3 2" xfId="26119" xr:uid="{D61AA2E5-92CD-4741-822D-4C88BD2AACB4}"/>
    <cellStyle name="Currency 2 3 2 6 2 2 3 2 2" xfId="56943" xr:uid="{E72914B3-89C8-4B03-BBA6-EEC826B35B99}"/>
    <cellStyle name="Currency 2 3 2 6 2 2 3 3" xfId="41533" xr:uid="{1AEDD7F5-1B8C-44E9-B93F-713036D3A4A8}"/>
    <cellStyle name="Currency 2 3 2 6 2 2 4" xfId="18310" xr:uid="{07A26C2C-59F4-4C4A-81AE-37945E426A14}"/>
    <cellStyle name="Currency 2 3 2 6 2 2 4 2" xfId="49134" xr:uid="{362A810C-B150-4968-8C55-CAC83B6DB575}"/>
    <cellStyle name="Currency 2 3 2 6 2 2 5" xfId="33724" xr:uid="{5E6B8D90-6F5A-4249-94C6-6A61FF191D1F}"/>
    <cellStyle name="Currency 2 3 2 6 2 3" xfId="4801" xr:uid="{BC49EA2B-B744-47FC-85DD-914B858469CA}"/>
    <cellStyle name="Currency 2 3 2 6 2 3 2" xfId="12612" xr:uid="{57210186-6736-4654-9A3B-80A9D43F54BD}"/>
    <cellStyle name="Currency 2 3 2 6 2 3 2 2" xfId="28023" xr:uid="{E2215BEE-6A41-4452-9593-9CB955F6566D}"/>
    <cellStyle name="Currency 2 3 2 6 2 3 2 2 2" xfId="58847" xr:uid="{9A6BA20B-0FD9-4CF0-96EB-E99DAFCA0BDB}"/>
    <cellStyle name="Currency 2 3 2 6 2 3 2 3" xfId="43437" xr:uid="{800F682C-C9F1-4ACE-8F18-1399515EC6E8}"/>
    <cellStyle name="Currency 2 3 2 6 2 3 3" xfId="20214" xr:uid="{7BD8C5E4-3996-45EF-8892-F5289C9E6E92}"/>
    <cellStyle name="Currency 2 3 2 6 2 3 3 2" xfId="51038" xr:uid="{4A8BE735-20A6-4EDD-84B4-A6E0666D2283}"/>
    <cellStyle name="Currency 2 3 2 6 2 3 4" xfId="35628" xr:uid="{8FC1744D-2D63-4CDA-8546-44A2BB3A8F3C}"/>
    <cellStyle name="Currency 2 3 2 6 2 4" xfId="8809" xr:uid="{46DEB6B4-356A-4B0A-9059-F067F0DD0979}"/>
    <cellStyle name="Currency 2 3 2 6 2 4 2" xfId="24220" xr:uid="{C5C22470-3C43-4B38-B415-05D846715EAD}"/>
    <cellStyle name="Currency 2 3 2 6 2 4 2 2" xfId="55044" xr:uid="{59970A24-BC8A-4B04-AE5D-B31B75834551}"/>
    <cellStyle name="Currency 2 3 2 6 2 4 3" xfId="39634" xr:uid="{5F477753-DD3A-4C41-B778-6A17582A772C}"/>
    <cellStyle name="Currency 2 3 2 6 2 5" xfId="16411" xr:uid="{6EB644BF-5F6A-4D96-9817-E2F2BDA9311B}"/>
    <cellStyle name="Currency 2 3 2 6 2 5 2" xfId="47235" xr:uid="{A5786692-A9F0-4DA3-8953-08F32A8558A8}"/>
    <cellStyle name="Currency 2 3 2 6 2 6" xfId="31825" xr:uid="{A62D8B7B-9E31-4585-B581-FC84215472C4}"/>
    <cellStyle name="Currency 2 3 2 6 3" xfId="1631" xr:uid="{360C387E-935C-41D0-9964-8F3A63B28ADE}"/>
    <cellStyle name="Currency 2 3 2 6 3 2" xfId="3530" xr:uid="{FC232542-18AB-4A3F-9B26-41881B5EEB3C}"/>
    <cellStyle name="Currency 2 3 2 6 3 2 2" xfId="7333" xr:uid="{5B0B7E8E-0F2A-41CD-863D-AD4E52B8B714}"/>
    <cellStyle name="Currency 2 3 2 6 3 2 2 2" xfId="15144" xr:uid="{506431F2-189C-4015-A98C-86B7073938AD}"/>
    <cellStyle name="Currency 2 3 2 6 3 2 2 2 2" xfId="30555" xr:uid="{76B1FE5F-DFEC-4847-8422-AFD9102A3180}"/>
    <cellStyle name="Currency 2 3 2 6 3 2 2 2 2 2" xfId="61379" xr:uid="{BF598813-133A-4F66-8E9A-D10982AF4733}"/>
    <cellStyle name="Currency 2 3 2 6 3 2 2 2 3" xfId="45969" xr:uid="{37832C34-FF10-43C3-8458-8E5539FE15C9}"/>
    <cellStyle name="Currency 2 3 2 6 3 2 2 3" xfId="22746" xr:uid="{BDE46B3E-0F62-4854-BC7D-0C134C8A1B08}"/>
    <cellStyle name="Currency 2 3 2 6 3 2 2 3 2" xfId="53570" xr:uid="{BA4220C7-9449-48D2-BA0D-BAD1F1289170}"/>
    <cellStyle name="Currency 2 3 2 6 3 2 2 4" xfId="38160" xr:uid="{8175A61D-5169-4B61-8CDC-48F7DCC10680}"/>
    <cellStyle name="Currency 2 3 2 6 3 2 3" xfId="11341" xr:uid="{22ACDF94-D5E1-4EA2-8587-D9365C7B6F9A}"/>
    <cellStyle name="Currency 2 3 2 6 3 2 3 2" xfId="26752" xr:uid="{E61D6643-101E-4EDF-BA88-A8606A8A6EEF}"/>
    <cellStyle name="Currency 2 3 2 6 3 2 3 2 2" xfId="57576" xr:uid="{EFFA93DD-F3B5-4011-BD05-A6E5C5CF10CF}"/>
    <cellStyle name="Currency 2 3 2 6 3 2 3 3" xfId="42166" xr:uid="{3C741468-C464-4B7F-9942-3F3D95649239}"/>
    <cellStyle name="Currency 2 3 2 6 3 2 4" xfId="18943" xr:uid="{86E217D5-E001-48EF-8232-98B424F8D5BC}"/>
    <cellStyle name="Currency 2 3 2 6 3 2 4 2" xfId="49767" xr:uid="{D7EAFCF9-9C91-47D7-ADC8-10576DFE8D41}"/>
    <cellStyle name="Currency 2 3 2 6 3 2 5" xfId="34357" xr:uid="{EA70CC5D-8AE2-42D1-A7DF-9163F77D5BDA}"/>
    <cellStyle name="Currency 2 3 2 6 3 3" xfId="5434" xr:uid="{BF246D18-14E7-4C83-86FE-D73F9A235095}"/>
    <cellStyle name="Currency 2 3 2 6 3 3 2" xfId="13245" xr:uid="{312FB68F-CF4E-41B2-9FC1-25D2B55B9BC5}"/>
    <cellStyle name="Currency 2 3 2 6 3 3 2 2" xfId="28656" xr:uid="{DAEF3CB1-6D6A-4569-A286-2EE2F89F094E}"/>
    <cellStyle name="Currency 2 3 2 6 3 3 2 2 2" xfId="59480" xr:uid="{232F30E3-CC2D-468F-8A22-D3F7825EB685}"/>
    <cellStyle name="Currency 2 3 2 6 3 3 2 3" xfId="44070" xr:uid="{93997239-9556-469C-BE36-5F10F39F3F50}"/>
    <cellStyle name="Currency 2 3 2 6 3 3 3" xfId="20847" xr:uid="{81DDA4C3-D2CD-4267-819D-C2ED922C7240}"/>
    <cellStyle name="Currency 2 3 2 6 3 3 3 2" xfId="51671" xr:uid="{CD97A0F3-ECBD-44CD-8D4D-00859E658628}"/>
    <cellStyle name="Currency 2 3 2 6 3 3 4" xfId="36261" xr:uid="{2CB2EE88-7310-4372-8AA9-EFBDBFBD1E16}"/>
    <cellStyle name="Currency 2 3 2 6 3 4" xfId="9442" xr:uid="{DCADB569-D075-4855-980B-282732F31B87}"/>
    <cellStyle name="Currency 2 3 2 6 3 4 2" xfId="24853" xr:uid="{2B2460FA-253B-4C17-832D-6259B6958DE6}"/>
    <cellStyle name="Currency 2 3 2 6 3 4 2 2" xfId="55677" xr:uid="{4E4BE15B-B20D-4E6D-B8DE-42C96027CBD2}"/>
    <cellStyle name="Currency 2 3 2 6 3 4 3" xfId="40267" xr:uid="{C378A80E-5F32-4726-A99B-8E50738B882B}"/>
    <cellStyle name="Currency 2 3 2 6 3 5" xfId="17044" xr:uid="{5D4005E0-34F6-43B6-8B59-A9E52C9346E9}"/>
    <cellStyle name="Currency 2 3 2 6 3 5 2" xfId="47868" xr:uid="{DCD1C414-D687-47DA-8C9A-6AFBA3A16381}"/>
    <cellStyle name="Currency 2 3 2 6 3 6" xfId="32458" xr:uid="{A1330D42-01FB-42EC-BF3B-48B3B689A352}"/>
    <cellStyle name="Currency 2 3 2 6 4" xfId="2264" xr:uid="{0E809A12-0B1A-42F1-90AB-2E994060569E}"/>
    <cellStyle name="Currency 2 3 2 6 4 2" xfId="6067" xr:uid="{2F83E405-37C1-4DE7-83CA-C88187E0EE0A}"/>
    <cellStyle name="Currency 2 3 2 6 4 2 2" xfId="13878" xr:uid="{FACE3114-BE64-4205-A673-0AC0F5975D1D}"/>
    <cellStyle name="Currency 2 3 2 6 4 2 2 2" xfId="29289" xr:uid="{DB836863-56EC-4686-889F-9389617F9DD0}"/>
    <cellStyle name="Currency 2 3 2 6 4 2 2 2 2" xfId="60113" xr:uid="{9C17A6DC-736D-4F70-AEF0-AC6C06F598F0}"/>
    <cellStyle name="Currency 2 3 2 6 4 2 2 3" xfId="44703" xr:uid="{AFD230A3-DAE7-4C7D-9D95-9711241B8950}"/>
    <cellStyle name="Currency 2 3 2 6 4 2 3" xfId="21480" xr:uid="{C5D1A7FC-E89A-4A2E-A1E1-91D7FCC4B100}"/>
    <cellStyle name="Currency 2 3 2 6 4 2 3 2" xfId="52304" xr:uid="{DD21B45A-2360-4648-BC80-80B2F8C9F8E2}"/>
    <cellStyle name="Currency 2 3 2 6 4 2 4" xfId="36894" xr:uid="{1EC97DD7-EF5B-4919-B174-469F1FEACB3F}"/>
    <cellStyle name="Currency 2 3 2 6 4 3" xfId="10075" xr:uid="{4D433FE4-0162-472A-83A9-04E10097D32E}"/>
    <cellStyle name="Currency 2 3 2 6 4 3 2" xfId="25486" xr:uid="{C54E8263-04D9-4B3D-A96F-9A60E58A1E9F}"/>
    <cellStyle name="Currency 2 3 2 6 4 3 2 2" xfId="56310" xr:uid="{3C03B8BC-2FDF-4E6E-AD7C-573E55F2B9C2}"/>
    <cellStyle name="Currency 2 3 2 6 4 3 3" xfId="40900" xr:uid="{0D6CB7D3-2F2C-4EC4-86CD-03569B6A73C4}"/>
    <cellStyle name="Currency 2 3 2 6 4 4" xfId="17677" xr:uid="{2146C587-C35D-46C3-9B96-0D28AEBC2FB9}"/>
    <cellStyle name="Currency 2 3 2 6 4 4 2" xfId="48501" xr:uid="{D6B5B0BE-5AC7-4A1D-A21E-FE4C6C6F8D06}"/>
    <cellStyle name="Currency 2 3 2 6 4 5" xfId="33091" xr:uid="{3D8E48A8-5B05-49FF-8FFD-74ED77D6432F}"/>
    <cellStyle name="Currency 2 3 2 6 5" xfId="4168" xr:uid="{F66C2849-02F8-4C7C-B83C-512FCB92747B}"/>
    <cellStyle name="Currency 2 3 2 6 5 2" xfId="11979" xr:uid="{95363C3A-7C57-45CB-9246-CABF56B99930}"/>
    <cellStyle name="Currency 2 3 2 6 5 2 2" xfId="27390" xr:uid="{EFB91B0D-7527-4D1A-9DC0-4C8670545D39}"/>
    <cellStyle name="Currency 2 3 2 6 5 2 2 2" xfId="58214" xr:uid="{30CC4D19-B573-486D-8429-88C6C5A25A1C}"/>
    <cellStyle name="Currency 2 3 2 6 5 2 3" xfId="42804" xr:uid="{9D5B1D6D-1CAF-4782-9697-5ECD4116C231}"/>
    <cellStyle name="Currency 2 3 2 6 5 3" xfId="19581" xr:uid="{7F5B1569-D4CC-4841-BBEE-B5B014DDA56D}"/>
    <cellStyle name="Currency 2 3 2 6 5 3 2" xfId="50405" xr:uid="{3AD04FB2-7A09-4FC2-99EC-DB64B21FF868}"/>
    <cellStyle name="Currency 2 3 2 6 5 4" xfId="34995" xr:uid="{64FDDB46-2105-4245-9164-BAB2F0B8A1F6}"/>
    <cellStyle name="Currency 2 3 2 6 6" xfId="8176" xr:uid="{C8EAC65E-203C-4F78-AD53-F557A29EC133}"/>
    <cellStyle name="Currency 2 3 2 6 6 2" xfId="23587" xr:uid="{AA75EC75-03FA-408A-9059-C2302481220C}"/>
    <cellStyle name="Currency 2 3 2 6 6 2 2" xfId="54411" xr:uid="{9CEA31F0-C264-4A3A-8EE9-B7DDC9ED183D}"/>
    <cellStyle name="Currency 2 3 2 6 6 3" xfId="39001" xr:uid="{E074AAA2-F946-40B3-AAD4-BE87CB77BE65}"/>
    <cellStyle name="Currency 2 3 2 6 7" xfId="15778" xr:uid="{32CC362D-32F0-46EC-BAFB-9B563943350F}"/>
    <cellStyle name="Currency 2 3 2 6 7 2" xfId="46602" xr:uid="{3C8824F2-879B-4E14-8D3A-73BE3CC0DF6B}"/>
    <cellStyle name="Currency 2 3 2 6 8" xfId="31192" xr:uid="{F773D3A0-B76B-4C1C-A45F-E7BB2E56A5D2}"/>
    <cellStyle name="Currency 2 3 2 7" xfId="785" xr:uid="{9B50D749-16FE-42F5-99A8-9891DD09B912}"/>
    <cellStyle name="Currency 2 3 2 7 2" xfId="2684" xr:uid="{E526EEB6-6279-4EE0-A803-EF68F5817E0A}"/>
    <cellStyle name="Currency 2 3 2 7 2 2" xfId="6487" xr:uid="{827E6E04-7645-4735-A69D-3F6D50FAA5C2}"/>
    <cellStyle name="Currency 2 3 2 7 2 2 2" xfId="14298" xr:uid="{D0142427-FBF2-4289-A415-BF712366B8B8}"/>
    <cellStyle name="Currency 2 3 2 7 2 2 2 2" xfId="29709" xr:uid="{3CC82675-8C77-448A-96C2-BFB0493DCCE2}"/>
    <cellStyle name="Currency 2 3 2 7 2 2 2 2 2" xfId="60533" xr:uid="{DC793AEB-8EBE-4019-BB60-56FEC775E5A7}"/>
    <cellStyle name="Currency 2 3 2 7 2 2 2 3" xfId="45123" xr:uid="{52107F6D-5C79-43FB-A27F-7A6039D1654B}"/>
    <cellStyle name="Currency 2 3 2 7 2 2 3" xfId="21900" xr:uid="{F2E18465-E830-4322-9B1A-D12DD7EEF2B9}"/>
    <cellStyle name="Currency 2 3 2 7 2 2 3 2" xfId="52724" xr:uid="{8EB1491B-C9A8-46DC-BBB1-26FA7191EFB8}"/>
    <cellStyle name="Currency 2 3 2 7 2 2 4" xfId="37314" xr:uid="{0AB43C26-3D2C-468F-9BDC-5A02CB2DF3A6}"/>
    <cellStyle name="Currency 2 3 2 7 2 3" xfId="10495" xr:uid="{6F8676C6-E1FD-4F83-912C-EBC998B1798C}"/>
    <cellStyle name="Currency 2 3 2 7 2 3 2" xfId="25906" xr:uid="{40967761-9A25-448C-842C-109CAD62628A}"/>
    <cellStyle name="Currency 2 3 2 7 2 3 2 2" xfId="56730" xr:uid="{4A0C401E-15E9-4B68-99F8-EF1265EBC5D5}"/>
    <cellStyle name="Currency 2 3 2 7 2 3 3" xfId="41320" xr:uid="{772E44DD-D3BA-41FD-A28B-C6E838B51BCB}"/>
    <cellStyle name="Currency 2 3 2 7 2 4" xfId="18097" xr:uid="{37512CD0-62DB-401C-9C5D-4646D621DA6E}"/>
    <cellStyle name="Currency 2 3 2 7 2 4 2" xfId="48921" xr:uid="{4D934746-6DBD-403A-ADB5-489514B26385}"/>
    <cellStyle name="Currency 2 3 2 7 2 5" xfId="33511" xr:uid="{C40C8023-1792-427A-9EE3-F31090780BEB}"/>
    <cellStyle name="Currency 2 3 2 7 3" xfId="4588" xr:uid="{1A7F9C6B-2C53-4C9C-9C65-84A45FE8F979}"/>
    <cellStyle name="Currency 2 3 2 7 3 2" xfId="12399" xr:uid="{45C49895-5417-4B2A-B890-A20943E9ADBC}"/>
    <cellStyle name="Currency 2 3 2 7 3 2 2" xfId="27810" xr:uid="{537EBCD4-2FD1-4DFF-8A9C-6CE6AD928BBA}"/>
    <cellStyle name="Currency 2 3 2 7 3 2 2 2" xfId="58634" xr:uid="{C803E23E-0F18-4B89-AFD5-DD61903B61DE}"/>
    <cellStyle name="Currency 2 3 2 7 3 2 3" xfId="43224" xr:uid="{EA537072-D3A8-4B04-BDAF-ADFBE3C4C9EE}"/>
    <cellStyle name="Currency 2 3 2 7 3 3" xfId="20001" xr:uid="{1FEB0F68-473A-4311-8D8B-E53833FF7021}"/>
    <cellStyle name="Currency 2 3 2 7 3 3 2" xfId="50825" xr:uid="{3451AB6B-3D9E-4FFC-AC8D-88912F9BC684}"/>
    <cellStyle name="Currency 2 3 2 7 3 4" xfId="35415" xr:uid="{557A0FFA-3A67-4983-9975-864CD0AB675D}"/>
    <cellStyle name="Currency 2 3 2 7 4" xfId="8596" xr:uid="{986C611B-F577-4E6B-B3A8-60C9A5F9CB15}"/>
    <cellStyle name="Currency 2 3 2 7 4 2" xfId="24007" xr:uid="{8EDC47C0-ABAF-444C-A270-882E28210A1F}"/>
    <cellStyle name="Currency 2 3 2 7 4 2 2" xfId="54831" xr:uid="{3670263A-CE4E-42C0-9829-F51F12A0F566}"/>
    <cellStyle name="Currency 2 3 2 7 4 3" xfId="39421" xr:uid="{E6F9E3B4-4702-4BDA-B480-8FDE976C36DE}"/>
    <cellStyle name="Currency 2 3 2 7 5" xfId="16198" xr:uid="{EF7E3104-DA14-441A-B672-55758CDBFE85}"/>
    <cellStyle name="Currency 2 3 2 7 5 2" xfId="47022" xr:uid="{033A8A4A-E314-48E8-BCDA-9367B159E296}"/>
    <cellStyle name="Currency 2 3 2 7 6" xfId="31612" xr:uid="{C2B6026E-967D-4FE7-93EF-0B9EC80FC9CD}"/>
    <cellStyle name="Currency 2 3 2 8" xfId="1418" xr:uid="{7BA0AFF4-7036-48AD-8304-0469A478A292}"/>
    <cellStyle name="Currency 2 3 2 8 2" xfId="3317" xr:uid="{D65C7FE7-459E-4BF6-AB1F-06EBCD77B1F1}"/>
    <cellStyle name="Currency 2 3 2 8 2 2" xfId="7120" xr:uid="{CEF7D777-AC5F-4C5A-A23A-96F8D6DD9939}"/>
    <cellStyle name="Currency 2 3 2 8 2 2 2" xfId="14931" xr:uid="{8E801C6D-26C2-471B-90BC-117C936729B0}"/>
    <cellStyle name="Currency 2 3 2 8 2 2 2 2" xfId="30342" xr:uid="{32B996E1-AC81-44F6-8825-3A052C659BA3}"/>
    <cellStyle name="Currency 2 3 2 8 2 2 2 2 2" xfId="61166" xr:uid="{5BCAEC29-CC88-4636-A69B-D523E8CE8BF4}"/>
    <cellStyle name="Currency 2 3 2 8 2 2 2 3" xfId="45756" xr:uid="{B5FB5211-3727-4361-ABD2-4C13220C7851}"/>
    <cellStyle name="Currency 2 3 2 8 2 2 3" xfId="22533" xr:uid="{DE0273DA-C90E-4AAD-8547-116B64C5E766}"/>
    <cellStyle name="Currency 2 3 2 8 2 2 3 2" xfId="53357" xr:uid="{76DAC1E6-3393-4C03-AECB-9CCB298C40AE}"/>
    <cellStyle name="Currency 2 3 2 8 2 2 4" xfId="37947" xr:uid="{F47D22BC-72FB-4B15-98EB-CC8FC75B8410}"/>
    <cellStyle name="Currency 2 3 2 8 2 3" xfId="11128" xr:uid="{8C9A53A4-25DD-479F-B796-239EA25259AC}"/>
    <cellStyle name="Currency 2 3 2 8 2 3 2" xfId="26539" xr:uid="{4CF819A8-982C-499C-A735-E69605DF27E1}"/>
    <cellStyle name="Currency 2 3 2 8 2 3 2 2" xfId="57363" xr:uid="{5F006BE5-ACB0-4664-B8E3-489E0D876CE4}"/>
    <cellStyle name="Currency 2 3 2 8 2 3 3" xfId="41953" xr:uid="{AD179128-4F3E-41FA-A99D-1616480177A8}"/>
    <cellStyle name="Currency 2 3 2 8 2 4" xfId="18730" xr:uid="{7E3705F3-E695-4DFE-88AF-88E5B63A65C9}"/>
    <cellStyle name="Currency 2 3 2 8 2 4 2" xfId="49554" xr:uid="{FBDA53DB-659D-4A38-8B04-628AE4F5A172}"/>
    <cellStyle name="Currency 2 3 2 8 2 5" xfId="34144" xr:uid="{C006D63D-6C22-475A-B551-F1F7515DC2A3}"/>
    <cellStyle name="Currency 2 3 2 8 3" xfId="5221" xr:uid="{0E91E314-3272-46FE-B236-CAAE4433BB67}"/>
    <cellStyle name="Currency 2 3 2 8 3 2" xfId="13032" xr:uid="{9317E1D8-9321-4E26-B6F4-939E8C565166}"/>
    <cellStyle name="Currency 2 3 2 8 3 2 2" xfId="28443" xr:uid="{03D753A4-EEA1-4D2E-84D0-BE348174083C}"/>
    <cellStyle name="Currency 2 3 2 8 3 2 2 2" xfId="59267" xr:uid="{5EC68ADD-7BF6-496F-A2A4-CD03CBAC83D2}"/>
    <cellStyle name="Currency 2 3 2 8 3 2 3" xfId="43857" xr:uid="{A73FED9C-A6B7-4728-A2AD-8B2C6DF71A28}"/>
    <cellStyle name="Currency 2 3 2 8 3 3" xfId="20634" xr:uid="{85246C84-30B2-4B4A-BE34-C0B7886520B5}"/>
    <cellStyle name="Currency 2 3 2 8 3 3 2" xfId="51458" xr:uid="{2ACABAA0-3050-4BBF-9B4B-AD774FA09B23}"/>
    <cellStyle name="Currency 2 3 2 8 3 4" xfId="36048" xr:uid="{161103BF-9433-40EE-8266-C0F6081EB34B}"/>
    <cellStyle name="Currency 2 3 2 8 4" xfId="9229" xr:uid="{DF68E54C-E6C5-4605-A9D9-2238CAE476A8}"/>
    <cellStyle name="Currency 2 3 2 8 4 2" xfId="24640" xr:uid="{F9410C46-9119-4E1A-B36F-F6D826EC9FE6}"/>
    <cellStyle name="Currency 2 3 2 8 4 2 2" xfId="55464" xr:uid="{7C41A164-F2AB-4702-9EF9-F576E549884A}"/>
    <cellStyle name="Currency 2 3 2 8 4 3" xfId="40054" xr:uid="{FE294854-CB16-4E0F-8DE3-965F4BB66ADB}"/>
    <cellStyle name="Currency 2 3 2 8 5" xfId="16831" xr:uid="{7851BD57-FF2D-4C75-8583-17D567879E39}"/>
    <cellStyle name="Currency 2 3 2 8 5 2" xfId="47655" xr:uid="{92DB7879-69E7-48EC-B4F8-0D58B11FB327}"/>
    <cellStyle name="Currency 2 3 2 8 6" xfId="32245" xr:uid="{79A372F3-7C04-4445-B4DA-83F9BFD27C19}"/>
    <cellStyle name="Currency 2 3 2 9" xfId="2051" xr:uid="{DFB25C22-6F72-46F8-80C3-72BD3975DC03}"/>
    <cellStyle name="Currency 2 3 2 9 2" xfId="5854" xr:uid="{5DD845A2-3166-4F02-8438-82B3C6A0D24D}"/>
    <cellStyle name="Currency 2 3 2 9 2 2" xfId="13665" xr:uid="{EDA1155C-3D2A-431B-BF51-3F7B876FD029}"/>
    <cellStyle name="Currency 2 3 2 9 2 2 2" xfId="29076" xr:uid="{F2B5AE20-050B-4B78-8099-397D22FE65B9}"/>
    <cellStyle name="Currency 2 3 2 9 2 2 2 2" xfId="59900" xr:uid="{A1FBB728-9A01-450D-BE31-32E0F88D30FB}"/>
    <cellStyle name="Currency 2 3 2 9 2 2 3" xfId="44490" xr:uid="{26C1611E-5B44-4CE5-9D70-76411F1E3B94}"/>
    <cellStyle name="Currency 2 3 2 9 2 3" xfId="21267" xr:uid="{41E6FFCE-230B-4D95-B2C5-846D140266D4}"/>
    <cellStyle name="Currency 2 3 2 9 2 3 2" xfId="52091" xr:uid="{BEDF8077-297C-42D3-B6C4-77C8AF4E356E}"/>
    <cellStyle name="Currency 2 3 2 9 2 4" xfId="36681" xr:uid="{5D10DB40-4971-462E-A1FE-F093BB615013}"/>
    <cellStyle name="Currency 2 3 2 9 3" xfId="9862" xr:uid="{C3BE1D49-79D3-4498-B711-C2EE0F0658C9}"/>
    <cellStyle name="Currency 2 3 2 9 3 2" xfId="25273" xr:uid="{34AE2047-0D28-4041-96C2-A884325E9545}"/>
    <cellStyle name="Currency 2 3 2 9 3 2 2" xfId="56097" xr:uid="{3FD8093B-C1E2-4232-86B8-12DECFEAAC73}"/>
    <cellStyle name="Currency 2 3 2 9 3 3" xfId="40687" xr:uid="{2C0D6744-0E8F-4C47-803F-A83C500B2D97}"/>
    <cellStyle name="Currency 2 3 2 9 4" xfId="17464" xr:uid="{325B062B-BDEF-43B4-BBD2-9676D62E71C8}"/>
    <cellStyle name="Currency 2 3 2 9 4 2" xfId="48288" xr:uid="{DD9A50D8-079C-4C4E-974C-07BAB4EFB4A4}"/>
    <cellStyle name="Currency 2 3 2 9 5" xfId="32878" xr:uid="{BC0927A0-58D4-4538-ADDE-36489D173E54}"/>
    <cellStyle name="Currency 2 3 3" xfId="208" xr:uid="{94C37F8F-CF26-4BEE-BDA1-C24B83377961}"/>
    <cellStyle name="Currency 2 3 3 10" xfId="7819" xr:uid="{65DF6ACC-236D-4BD2-BDFE-D7E635D58178}"/>
    <cellStyle name="Currency 2 3 3 10 2" xfId="23230" xr:uid="{278D6091-D2BC-4D9A-AF99-F7BD00D7D241}"/>
    <cellStyle name="Currency 2 3 3 10 2 2" xfId="54054" xr:uid="{026FE697-2851-43C7-8DFD-A626A51ADABB}"/>
    <cellStyle name="Currency 2 3 3 10 3" xfId="38644" xr:uid="{49CCD844-EA37-45E8-831F-0EE3594114B7}"/>
    <cellStyle name="Currency 2 3 3 11" xfId="15630" xr:uid="{F9B7650D-3B9B-4D6C-AE8B-A1F5D6174EFD}"/>
    <cellStyle name="Currency 2 3 3 11 2" xfId="46454" xr:uid="{0503AA77-A620-4213-A12E-83DDF4D2C8B1}"/>
    <cellStyle name="Currency 2 3 3 12" xfId="31044" xr:uid="{F0ECA1B8-35AF-476E-896C-FF4AD00A854C}"/>
    <cellStyle name="Currency 2 3 3 2" xfId="290" xr:uid="{3CC08F51-404F-4C1E-A4A8-9F9083344CA9}"/>
    <cellStyle name="Currency 2 3 3 2 10" xfId="15712" xr:uid="{E8983D71-39D9-409A-9280-FED6EA5A0698}"/>
    <cellStyle name="Currency 2 3 3 2 10 2" xfId="46536" xr:uid="{34A774EA-E37E-43DF-B82F-A7ED899FA6CE}"/>
    <cellStyle name="Currency 2 3 3 2 11" xfId="31126" xr:uid="{0D6D5FD0-9001-45FC-A3EF-9DCB49B516E5}"/>
    <cellStyle name="Currency 2 3 3 2 2" xfId="721" xr:uid="{4572C205-E88E-435E-AE95-F476052F915F}"/>
    <cellStyle name="Currency 2 3 3 2 2 2" xfId="1354" xr:uid="{106CD569-13D8-4449-B7AD-7EC5E322293C}"/>
    <cellStyle name="Currency 2 3 3 2 2 2 2" xfId="3253" xr:uid="{511A110F-3720-4D80-9455-56F05B3BA788}"/>
    <cellStyle name="Currency 2 3 3 2 2 2 2 2" xfId="7056" xr:uid="{DDC4E6BF-5228-4480-96E5-7ADE23243945}"/>
    <cellStyle name="Currency 2 3 3 2 2 2 2 2 2" xfId="14867" xr:uid="{239F48A3-0CAD-4ED9-A972-9877FDEE47C5}"/>
    <cellStyle name="Currency 2 3 3 2 2 2 2 2 2 2" xfId="30278" xr:uid="{B157EBAE-D5D0-41F7-9595-C11379995365}"/>
    <cellStyle name="Currency 2 3 3 2 2 2 2 2 2 2 2" xfId="61102" xr:uid="{40CFA9DD-2F22-42F5-A80E-6C3B3EDF9BF5}"/>
    <cellStyle name="Currency 2 3 3 2 2 2 2 2 2 3" xfId="45692" xr:uid="{CAE6EDE6-7086-4751-A068-A215DE47CB11}"/>
    <cellStyle name="Currency 2 3 3 2 2 2 2 2 3" xfId="22469" xr:uid="{1E7CA538-61AF-4438-8816-5267EFC490AA}"/>
    <cellStyle name="Currency 2 3 3 2 2 2 2 2 3 2" xfId="53293" xr:uid="{E1602CC3-6BA7-4021-BF6B-AB14F4E0A999}"/>
    <cellStyle name="Currency 2 3 3 2 2 2 2 2 4" xfId="37883" xr:uid="{33A6F8D7-D65C-4314-8C39-0010159B1A59}"/>
    <cellStyle name="Currency 2 3 3 2 2 2 2 3" xfId="11064" xr:uid="{677CC3D2-BD9A-4178-97A0-F5A372885865}"/>
    <cellStyle name="Currency 2 3 3 2 2 2 2 3 2" xfId="26475" xr:uid="{D28DFC5C-AAE1-4C72-9D27-59DCD7FAB931}"/>
    <cellStyle name="Currency 2 3 3 2 2 2 2 3 2 2" xfId="57299" xr:uid="{B5E20AB7-1EFB-4E38-99F0-A133A8905230}"/>
    <cellStyle name="Currency 2 3 3 2 2 2 2 3 3" xfId="41889" xr:uid="{754D5043-DCB5-4ED6-9D21-297036924DBD}"/>
    <cellStyle name="Currency 2 3 3 2 2 2 2 4" xfId="18666" xr:uid="{FED6B2F2-FC61-4278-8611-8A326630EE0E}"/>
    <cellStyle name="Currency 2 3 3 2 2 2 2 4 2" xfId="49490" xr:uid="{99AB8B57-2EE1-40D7-A8A6-43E3DD8DC623}"/>
    <cellStyle name="Currency 2 3 3 2 2 2 2 5" xfId="34080" xr:uid="{BFF62BB8-2549-469D-A5A3-7FE2F5FD01DD}"/>
    <cellStyle name="Currency 2 3 3 2 2 2 3" xfId="5157" xr:uid="{25E08182-0EF6-4057-B6B8-B4F221EDCD2D}"/>
    <cellStyle name="Currency 2 3 3 2 2 2 3 2" xfId="12968" xr:uid="{84B6AFC4-2970-4FB4-9DD7-CC4DAD71C035}"/>
    <cellStyle name="Currency 2 3 3 2 2 2 3 2 2" xfId="28379" xr:uid="{1DDA4C11-5BC7-4BFB-BBE6-D952009FEE01}"/>
    <cellStyle name="Currency 2 3 3 2 2 2 3 2 2 2" xfId="59203" xr:uid="{A5DE936E-63B0-487E-9114-55B1BE5BDC03}"/>
    <cellStyle name="Currency 2 3 3 2 2 2 3 2 3" xfId="43793" xr:uid="{4699A70E-CC5E-4A79-ACA3-E95993C4D075}"/>
    <cellStyle name="Currency 2 3 3 2 2 2 3 3" xfId="20570" xr:uid="{9E6C8165-1A76-46A6-BEB1-3F7E58359867}"/>
    <cellStyle name="Currency 2 3 3 2 2 2 3 3 2" xfId="51394" xr:uid="{BD7E0C8E-BADA-47C6-BDBC-5BC5B014623D}"/>
    <cellStyle name="Currency 2 3 3 2 2 2 3 4" xfId="35984" xr:uid="{CCE58602-036B-4291-B51F-980CF9BCF144}"/>
    <cellStyle name="Currency 2 3 3 2 2 2 4" xfId="9165" xr:uid="{C28A8A8F-6244-4B14-98B1-738CB7D090D8}"/>
    <cellStyle name="Currency 2 3 3 2 2 2 4 2" xfId="24576" xr:uid="{293C46BB-4F1D-430B-AB6D-2EE9551A847A}"/>
    <cellStyle name="Currency 2 3 3 2 2 2 4 2 2" xfId="55400" xr:uid="{E6668D26-D116-4074-BDB9-DF6CDE2BE553}"/>
    <cellStyle name="Currency 2 3 3 2 2 2 4 3" xfId="39990" xr:uid="{DABCA463-F575-409E-A398-8D5B7DBB8683}"/>
    <cellStyle name="Currency 2 3 3 2 2 2 5" xfId="16767" xr:uid="{180D9261-3F8E-4C58-89EB-2FF313524C38}"/>
    <cellStyle name="Currency 2 3 3 2 2 2 5 2" xfId="47591" xr:uid="{B66C22D9-4D74-4E2A-9B12-92FE26B59CC2}"/>
    <cellStyle name="Currency 2 3 3 2 2 2 6" xfId="32181" xr:uid="{A11ED3A8-D9A6-43CA-9BC8-D6CFEA1B43C0}"/>
    <cellStyle name="Currency 2 3 3 2 2 3" xfId="1987" xr:uid="{0BAA43C3-08D3-4D8F-9661-3568878E4727}"/>
    <cellStyle name="Currency 2 3 3 2 2 3 2" xfId="3886" xr:uid="{4FA717DE-1D67-4930-8620-CA4EF7032DF6}"/>
    <cellStyle name="Currency 2 3 3 2 2 3 2 2" xfId="7689" xr:uid="{7CC5D1F1-07FB-43A7-A914-DB1CAD38962E}"/>
    <cellStyle name="Currency 2 3 3 2 2 3 2 2 2" xfId="15500" xr:uid="{A052680B-1EF9-443E-BDDA-85142726449E}"/>
    <cellStyle name="Currency 2 3 3 2 2 3 2 2 2 2" xfId="30911" xr:uid="{CCCDDDED-77DC-4003-8A3A-88186890720B}"/>
    <cellStyle name="Currency 2 3 3 2 2 3 2 2 2 2 2" xfId="61735" xr:uid="{81561D02-DD58-4817-A56B-C0C73A438E80}"/>
    <cellStyle name="Currency 2 3 3 2 2 3 2 2 2 3" xfId="46325" xr:uid="{B8721F45-E283-44BA-AEBA-42A5DC33CF39}"/>
    <cellStyle name="Currency 2 3 3 2 2 3 2 2 3" xfId="23102" xr:uid="{12050676-EA35-42EC-B751-EDE3FD041BC5}"/>
    <cellStyle name="Currency 2 3 3 2 2 3 2 2 3 2" xfId="53926" xr:uid="{09497E22-FF2D-458A-9291-4BDA9D33EC87}"/>
    <cellStyle name="Currency 2 3 3 2 2 3 2 2 4" xfId="38516" xr:uid="{54D71665-10B1-46A7-AB7C-DC53D88BF4F9}"/>
    <cellStyle name="Currency 2 3 3 2 2 3 2 3" xfId="11697" xr:uid="{285E2136-1564-41A5-B9F7-45E146003417}"/>
    <cellStyle name="Currency 2 3 3 2 2 3 2 3 2" xfId="27108" xr:uid="{A5D9D73A-3C66-4717-B937-B83C79869FAC}"/>
    <cellStyle name="Currency 2 3 3 2 2 3 2 3 2 2" xfId="57932" xr:uid="{FAC5C4D9-FF40-4D19-A890-75AD061069FE}"/>
    <cellStyle name="Currency 2 3 3 2 2 3 2 3 3" xfId="42522" xr:uid="{592CBA9B-CBDD-4841-B3F3-D4A738CC3545}"/>
    <cellStyle name="Currency 2 3 3 2 2 3 2 4" xfId="19299" xr:uid="{D00793A3-C390-40E7-970D-58DC96098C76}"/>
    <cellStyle name="Currency 2 3 3 2 2 3 2 4 2" xfId="50123" xr:uid="{B51983F5-1446-487F-8FE3-4A013EAAC789}"/>
    <cellStyle name="Currency 2 3 3 2 2 3 2 5" xfId="34713" xr:uid="{473E53E3-B0F5-43DA-AF18-F0E9E2849E33}"/>
    <cellStyle name="Currency 2 3 3 2 2 3 3" xfId="5790" xr:uid="{3DCDDE6D-63C1-4FB1-BE63-049EB8695656}"/>
    <cellStyle name="Currency 2 3 3 2 2 3 3 2" xfId="13601" xr:uid="{CD221695-4DCD-4296-9C3D-9FC028E0FAD6}"/>
    <cellStyle name="Currency 2 3 3 2 2 3 3 2 2" xfId="29012" xr:uid="{5982717D-80E4-47AD-9FF6-E1235870EC76}"/>
    <cellStyle name="Currency 2 3 3 2 2 3 3 2 2 2" xfId="59836" xr:uid="{D39DE029-64D6-47E1-9F0F-17C5DF022238}"/>
    <cellStyle name="Currency 2 3 3 2 2 3 3 2 3" xfId="44426" xr:uid="{95EDB74B-7380-493D-A05B-9C1736FF70B5}"/>
    <cellStyle name="Currency 2 3 3 2 2 3 3 3" xfId="21203" xr:uid="{D0EE06F7-BDAC-421F-80B5-B9A05BAB3B84}"/>
    <cellStyle name="Currency 2 3 3 2 2 3 3 3 2" xfId="52027" xr:uid="{FE50E987-B82A-4D82-A1BF-56171CAA043F}"/>
    <cellStyle name="Currency 2 3 3 2 2 3 3 4" xfId="36617" xr:uid="{DC559CB3-F119-4F80-A396-4FF21BCFBB8A}"/>
    <cellStyle name="Currency 2 3 3 2 2 3 4" xfId="9798" xr:uid="{FEFC8647-DDC5-4D9E-BA46-17C57C7045BD}"/>
    <cellStyle name="Currency 2 3 3 2 2 3 4 2" xfId="25209" xr:uid="{E113EFF7-7FD2-405A-A361-B8E45B63CA0E}"/>
    <cellStyle name="Currency 2 3 3 2 2 3 4 2 2" xfId="56033" xr:uid="{D31380E5-4F22-489D-AC01-AB57EC7E90D6}"/>
    <cellStyle name="Currency 2 3 3 2 2 3 4 3" xfId="40623" xr:uid="{C5F13B8B-9F9E-44C1-9367-53C5C94F3BF1}"/>
    <cellStyle name="Currency 2 3 3 2 2 3 5" xfId="17400" xr:uid="{510F1F23-E77C-4100-BBAA-F60992351104}"/>
    <cellStyle name="Currency 2 3 3 2 2 3 5 2" xfId="48224" xr:uid="{E2F2CC05-4DD2-4EF1-A633-02D5B52E6B41}"/>
    <cellStyle name="Currency 2 3 3 2 2 3 6" xfId="32814" xr:uid="{5C094FF8-727F-42CF-A0EC-5F548BDAEE42}"/>
    <cellStyle name="Currency 2 3 3 2 2 4" xfId="2620" xr:uid="{AD6C4F93-46A8-4A9D-8D56-63B61B694F9E}"/>
    <cellStyle name="Currency 2 3 3 2 2 4 2" xfId="6423" xr:uid="{E5752635-DF78-4E23-AFCA-84BCEB721D1D}"/>
    <cellStyle name="Currency 2 3 3 2 2 4 2 2" xfId="14234" xr:uid="{B6AF391B-99BF-49AD-A305-684FB7F88807}"/>
    <cellStyle name="Currency 2 3 3 2 2 4 2 2 2" xfId="29645" xr:uid="{E7D64047-155C-4E46-AE5B-46E918261F84}"/>
    <cellStyle name="Currency 2 3 3 2 2 4 2 2 2 2" xfId="60469" xr:uid="{4A9DA763-D495-481A-8FE0-77EF91151CDD}"/>
    <cellStyle name="Currency 2 3 3 2 2 4 2 2 3" xfId="45059" xr:uid="{5B0983DB-3809-41A0-BB04-9345EAF399E8}"/>
    <cellStyle name="Currency 2 3 3 2 2 4 2 3" xfId="21836" xr:uid="{FBAAE3AB-5ADF-4183-BF82-5B1705DD5BE7}"/>
    <cellStyle name="Currency 2 3 3 2 2 4 2 3 2" xfId="52660" xr:uid="{A9B72E16-0A92-449B-B0C2-BB8840DEED45}"/>
    <cellStyle name="Currency 2 3 3 2 2 4 2 4" xfId="37250" xr:uid="{3B6315CD-C4F2-4461-9F8C-6C25759186F6}"/>
    <cellStyle name="Currency 2 3 3 2 2 4 3" xfId="10431" xr:uid="{B62A36BA-7825-405E-8580-3037D1E98703}"/>
    <cellStyle name="Currency 2 3 3 2 2 4 3 2" xfId="25842" xr:uid="{39BD46D5-6385-4B72-B98E-026345A8D660}"/>
    <cellStyle name="Currency 2 3 3 2 2 4 3 2 2" xfId="56666" xr:uid="{9FF0E34E-5609-4336-8FC6-8DE70D5C09C5}"/>
    <cellStyle name="Currency 2 3 3 2 2 4 3 3" xfId="41256" xr:uid="{E5E370CD-6D3B-4575-83F2-CC2BC29BD920}"/>
    <cellStyle name="Currency 2 3 3 2 2 4 4" xfId="18033" xr:uid="{FE2ED867-BF7B-42AC-865A-0DB481DFAFC7}"/>
    <cellStyle name="Currency 2 3 3 2 2 4 4 2" xfId="48857" xr:uid="{B63425F5-C1BC-4B96-BF5A-BFE3CA65E537}"/>
    <cellStyle name="Currency 2 3 3 2 2 4 5" xfId="33447" xr:uid="{3BDFE4FB-BC6C-42BC-8451-F3EB1E7126D0}"/>
    <cellStyle name="Currency 2 3 3 2 2 5" xfId="4524" xr:uid="{CAD53944-7714-4A12-B4A6-692F15B071A4}"/>
    <cellStyle name="Currency 2 3 3 2 2 5 2" xfId="12335" xr:uid="{70947B24-2494-4EEA-9BDF-EF6CAD84C58E}"/>
    <cellStyle name="Currency 2 3 3 2 2 5 2 2" xfId="27746" xr:uid="{3BA08C6D-AACB-4DFA-9953-2B759E279D83}"/>
    <cellStyle name="Currency 2 3 3 2 2 5 2 2 2" xfId="58570" xr:uid="{72565BA4-7442-4475-B673-AC9CD70860E4}"/>
    <cellStyle name="Currency 2 3 3 2 2 5 2 3" xfId="43160" xr:uid="{C60AAF48-2727-42C6-A130-3006388EE6A6}"/>
    <cellStyle name="Currency 2 3 3 2 2 5 3" xfId="19937" xr:uid="{C12B0B49-C5AA-4D7F-A351-F4DD646A1FEE}"/>
    <cellStyle name="Currency 2 3 3 2 2 5 3 2" xfId="50761" xr:uid="{4E8E5137-A84F-46F3-8B7F-102B1D1CDC35}"/>
    <cellStyle name="Currency 2 3 3 2 2 5 4" xfId="35351" xr:uid="{ABD1C67D-94AE-41DC-938C-4C827C4C155C}"/>
    <cellStyle name="Currency 2 3 3 2 2 6" xfId="8532" xr:uid="{B68317C5-AAD1-4D9F-91A3-11501E82D485}"/>
    <cellStyle name="Currency 2 3 3 2 2 6 2" xfId="23943" xr:uid="{A66CC4E1-4C8D-4ED7-8959-9728EA34AB0A}"/>
    <cellStyle name="Currency 2 3 3 2 2 6 2 2" xfId="54767" xr:uid="{0EE0E544-EF3F-426C-A6CF-395DAE1E19B6}"/>
    <cellStyle name="Currency 2 3 3 2 2 6 3" xfId="39357" xr:uid="{D7F6DABC-9BEC-4BBD-97A0-691D643B1529}"/>
    <cellStyle name="Currency 2 3 3 2 2 7" xfId="16134" xr:uid="{E2BD409F-84D2-404E-B711-CABAC6756F9C}"/>
    <cellStyle name="Currency 2 3 3 2 2 7 2" xfId="46958" xr:uid="{CBB9FDA1-3109-4B35-97BE-5652EA58D4E4}"/>
    <cellStyle name="Currency 2 3 3 2 2 8" xfId="31548" xr:uid="{AA445CF7-B7C6-4405-A9E5-06BEBB1EB97D}"/>
    <cellStyle name="Currency 2 3 3 2 3" xfId="512" xr:uid="{D44B83B7-343A-45A5-B609-4298D82EFE90}"/>
    <cellStyle name="Currency 2 3 3 2 3 2" xfId="1145" xr:uid="{F4FC97C8-862F-4342-80FA-2206665C4185}"/>
    <cellStyle name="Currency 2 3 3 2 3 2 2" xfId="3044" xr:uid="{B2A462A7-9288-40A6-B829-EBEA6274C238}"/>
    <cellStyle name="Currency 2 3 3 2 3 2 2 2" xfId="6847" xr:uid="{7AC4E058-4D28-4D1B-A6B9-F3548D3E4F0C}"/>
    <cellStyle name="Currency 2 3 3 2 3 2 2 2 2" xfId="14658" xr:uid="{70CEE64D-7C96-4703-A3D0-DE3CC0969928}"/>
    <cellStyle name="Currency 2 3 3 2 3 2 2 2 2 2" xfId="30069" xr:uid="{40FB7EFA-091D-4B52-9DA8-6711C2B40D7C}"/>
    <cellStyle name="Currency 2 3 3 2 3 2 2 2 2 2 2" xfId="60893" xr:uid="{78D42572-C8D5-40F5-AB6D-D300A628F30F}"/>
    <cellStyle name="Currency 2 3 3 2 3 2 2 2 2 3" xfId="45483" xr:uid="{39F2268B-114E-4E1A-A75D-039A671481D4}"/>
    <cellStyle name="Currency 2 3 3 2 3 2 2 2 3" xfId="22260" xr:uid="{B0963FA7-8C62-402C-8A2E-6495CD4861D5}"/>
    <cellStyle name="Currency 2 3 3 2 3 2 2 2 3 2" xfId="53084" xr:uid="{D3B559B7-8000-4069-A174-7395F3E7965D}"/>
    <cellStyle name="Currency 2 3 3 2 3 2 2 2 4" xfId="37674" xr:uid="{C6292B49-C1E2-4783-B1DA-E962608C5B5B}"/>
    <cellStyle name="Currency 2 3 3 2 3 2 2 3" xfId="10855" xr:uid="{FD9C08DE-7A7B-4231-8A0D-054E56DFB831}"/>
    <cellStyle name="Currency 2 3 3 2 3 2 2 3 2" xfId="26266" xr:uid="{59AB1E54-7924-43F1-936D-766634088743}"/>
    <cellStyle name="Currency 2 3 3 2 3 2 2 3 2 2" xfId="57090" xr:uid="{8602D850-B0B5-4C7C-A024-9767DD91037F}"/>
    <cellStyle name="Currency 2 3 3 2 3 2 2 3 3" xfId="41680" xr:uid="{A5122046-0AE9-4723-8D95-F6F74AC24B67}"/>
    <cellStyle name="Currency 2 3 3 2 3 2 2 4" xfId="18457" xr:uid="{373388C3-4508-4760-98D1-9776B7DDDE54}"/>
    <cellStyle name="Currency 2 3 3 2 3 2 2 4 2" xfId="49281" xr:uid="{C302CD15-6E29-45B9-B966-44827764CDBF}"/>
    <cellStyle name="Currency 2 3 3 2 3 2 2 5" xfId="33871" xr:uid="{FC20D886-E3A2-4A71-AAE1-F318C6658E2C}"/>
    <cellStyle name="Currency 2 3 3 2 3 2 3" xfId="4948" xr:uid="{0AF95E06-3366-42B8-96AA-D6B33B43F7C3}"/>
    <cellStyle name="Currency 2 3 3 2 3 2 3 2" xfId="12759" xr:uid="{21F50A17-0069-44BB-9F50-47810616596F}"/>
    <cellStyle name="Currency 2 3 3 2 3 2 3 2 2" xfId="28170" xr:uid="{94CECBDF-E446-4CB6-A351-1DFBF919C773}"/>
    <cellStyle name="Currency 2 3 3 2 3 2 3 2 2 2" xfId="58994" xr:uid="{C2500D7D-3749-442B-84E7-225ECC527DE3}"/>
    <cellStyle name="Currency 2 3 3 2 3 2 3 2 3" xfId="43584" xr:uid="{631B1E2F-29F0-4858-8278-622E035043AC}"/>
    <cellStyle name="Currency 2 3 3 2 3 2 3 3" xfId="20361" xr:uid="{D5118BAC-DB86-496D-88EF-AA7BD1B84353}"/>
    <cellStyle name="Currency 2 3 3 2 3 2 3 3 2" xfId="51185" xr:uid="{3920413E-B1A6-4997-BAAA-C3EEE8E92C9E}"/>
    <cellStyle name="Currency 2 3 3 2 3 2 3 4" xfId="35775" xr:uid="{D120D581-2381-47D5-B9AD-4F7D0C25D4B8}"/>
    <cellStyle name="Currency 2 3 3 2 3 2 4" xfId="8956" xr:uid="{2BF4F81C-6CC9-4AD0-AC03-C5AA2FEFBB76}"/>
    <cellStyle name="Currency 2 3 3 2 3 2 4 2" xfId="24367" xr:uid="{AACA0375-5F4A-40FD-82F7-0BCE7333C177}"/>
    <cellStyle name="Currency 2 3 3 2 3 2 4 2 2" xfId="55191" xr:uid="{989C1E2A-F422-4FCC-A0F2-1D69337A1A5E}"/>
    <cellStyle name="Currency 2 3 3 2 3 2 4 3" xfId="39781" xr:uid="{22D5762B-BB53-43B9-B65C-171C95D36DC8}"/>
    <cellStyle name="Currency 2 3 3 2 3 2 5" xfId="16558" xr:uid="{C347D57C-D895-4403-880A-41B3F59F2BF7}"/>
    <cellStyle name="Currency 2 3 3 2 3 2 5 2" xfId="47382" xr:uid="{BA84D79E-BA87-4B08-847E-1728224CB73B}"/>
    <cellStyle name="Currency 2 3 3 2 3 2 6" xfId="31972" xr:uid="{5011C892-EE49-43C3-9DD3-6C7CF9676D4E}"/>
    <cellStyle name="Currency 2 3 3 2 3 3" xfId="1778" xr:uid="{D87A921F-8AB2-4EB9-99A8-0E1215B17369}"/>
    <cellStyle name="Currency 2 3 3 2 3 3 2" xfId="3677" xr:uid="{E71C67B7-F8D7-4624-AB4A-2E0D3045365C}"/>
    <cellStyle name="Currency 2 3 3 2 3 3 2 2" xfId="7480" xr:uid="{6B1ADD03-C84A-4860-9063-7BD2AF15654C}"/>
    <cellStyle name="Currency 2 3 3 2 3 3 2 2 2" xfId="15291" xr:uid="{FC4D6E1D-2369-4A84-B534-941680C914E1}"/>
    <cellStyle name="Currency 2 3 3 2 3 3 2 2 2 2" xfId="30702" xr:uid="{8D348428-ED48-4839-B0BA-48BA042E60DF}"/>
    <cellStyle name="Currency 2 3 3 2 3 3 2 2 2 2 2" xfId="61526" xr:uid="{963881CB-5C6A-4B33-BFB1-F94A095397AA}"/>
    <cellStyle name="Currency 2 3 3 2 3 3 2 2 2 3" xfId="46116" xr:uid="{015A2853-68FE-47B6-846D-C20A4E3013BA}"/>
    <cellStyle name="Currency 2 3 3 2 3 3 2 2 3" xfId="22893" xr:uid="{B2292388-9CAF-4972-B8E2-3F50A046AAD8}"/>
    <cellStyle name="Currency 2 3 3 2 3 3 2 2 3 2" xfId="53717" xr:uid="{29635C30-4BB5-41D1-B17B-89F9F784CA70}"/>
    <cellStyle name="Currency 2 3 3 2 3 3 2 2 4" xfId="38307" xr:uid="{9673050E-430A-439F-B782-B9DC20540FF7}"/>
    <cellStyle name="Currency 2 3 3 2 3 3 2 3" xfId="11488" xr:uid="{F87CF79B-D0B1-4F2C-BBC7-62380A3E642B}"/>
    <cellStyle name="Currency 2 3 3 2 3 3 2 3 2" xfId="26899" xr:uid="{4BD08BB1-3EBF-4F23-B544-ED2F404701B8}"/>
    <cellStyle name="Currency 2 3 3 2 3 3 2 3 2 2" xfId="57723" xr:uid="{B0FE986F-A823-4AB5-90B0-1D531AC51AEF}"/>
    <cellStyle name="Currency 2 3 3 2 3 3 2 3 3" xfId="42313" xr:uid="{05ECBBCA-3840-4000-A7AA-7DD00A95C974}"/>
    <cellStyle name="Currency 2 3 3 2 3 3 2 4" xfId="19090" xr:uid="{43C34244-345B-47D8-B6AF-9C3C39D3D1E5}"/>
    <cellStyle name="Currency 2 3 3 2 3 3 2 4 2" xfId="49914" xr:uid="{0766EAF1-361A-432F-94CA-B7BE13DDD71C}"/>
    <cellStyle name="Currency 2 3 3 2 3 3 2 5" xfId="34504" xr:uid="{9E2B14DB-D616-4E05-9F96-05E38905BD4C}"/>
    <cellStyle name="Currency 2 3 3 2 3 3 3" xfId="5581" xr:uid="{D6848E7A-27BF-41CE-8D94-C837526C7CDC}"/>
    <cellStyle name="Currency 2 3 3 2 3 3 3 2" xfId="13392" xr:uid="{160946F6-5935-4AE3-898E-17EEBAF85DC3}"/>
    <cellStyle name="Currency 2 3 3 2 3 3 3 2 2" xfId="28803" xr:uid="{2EC70DB7-10A0-465E-83FD-393C9A8A75B7}"/>
    <cellStyle name="Currency 2 3 3 2 3 3 3 2 2 2" xfId="59627" xr:uid="{BDBEEBCB-F4A9-4E1E-ADDA-FDF08DDD7955}"/>
    <cellStyle name="Currency 2 3 3 2 3 3 3 2 3" xfId="44217" xr:uid="{A68A7EA8-FA3F-4F56-B6F2-E73B4ECFEFBD}"/>
    <cellStyle name="Currency 2 3 3 2 3 3 3 3" xfId="20994" xr:uid="{9CECC285-CEFC-47B1-A8C5-4E1176B326F0}"/>
    <cellStyle name="Currency 2 3 3 2 3 3 3 3 2" xfId="51818" xr:uid="{937755CC-BF6B-40B7-966C-451810D7904E}"/>
    <cellStyle name="Currency 2 3 3 2 3 3 3 4" xfId="36408" xr:uid="{32130F38-0EFD-4807-BCE3-459D1E6FB641}"/>
    <cellStyle name="Currency 2 3 3 2 3 3 4" xfId="9589" xr:uid="{035CB7A8-1DD9-49F2-8389-C504CD7A4094}"/>
    <cellStyle name="Currency 2 3 3 2 3 3 4 2" xfId="25000" xr:uid="{58399444-E6B7-4F54-B32D-98EC254E67FA}"/>
    <cellStyle name="Currency 2 3 3 2 3 3 4 2 2" xfId="55824" xr:uid="{F8AD33B9-031A-4CD5-B05D-F341FDDBDF81}"/>
    <cellStyle name="Currency 2 3 3 2 3 3 4 3" xfId="40414" xr:uid="{04DE772E-1059-4995-84AF-50B748A0DAC3}"/>
    <cellStyle name="Currency 2 3 3 2 3 3 5" xfId="17191" xr:uid="{7130D170-FD2B-4FB9-AB51-2FD9386A43B0}"/>
    <cellStyle name="Currency 2 3 3 2 3 3 5 2" xfId="48015" xr:uid="{BF2464AF-DDFC-4A41-92E8-F109064A18D8}"/>
    <cellStyle name="Currency 2 3 3 2 3 3 6" xfId="32605" xr:uid="{641E6474-3FED-4011-9BD1-FCD7786C782B}"/>
    <cellStyle name="Currency 2 3 3 2 3 4" xfId="2411" xr:uid="{66C655E4-7D2C-4511-8827-1189C4C5EC64}"/>
    <cellStyle name="Currency 2 3 3 2 3 4 2" xfId="6214" xr:uid="{F5DD30DD-8CA4-4E47-91B1-AA732A8C8C91}"/>
    <cellStyle name="Currency 2 3 3 2 3 4 2 2" xfId="14025" xr:uid="{C6762482-AD76-4ED2-9D05-435DD3A80708}"/>
    <cellStyle name="Currency 2 3 3 2 3 4 2 2 2" xfId="29436" xr:uid="{161B6980-3DBA-42D2-882C-5E47592DD976}"/>
    <cellStyle name="Currency 2 3 3 2 3 4 2 2 2 2" xfId="60260" xr:uid="{0886BED1-91DC-434D-A116-8864DC47D4BC}"/>
    <cellStyle name="Currency 2 3 3 2 3 4 2 2 3" xfId="44850" xr:uid="{BCF282D8-D930-413D-85CC-F1449EE3C354}"/>
    <cellStyle name="Currency 2 3 3 2 3 4 2 3" xfId="21627" xr:uid="{7A13D601-9152-4583-ACD7-AD247C91B646}"/>
    <cellStyle name="Currency 2 3 3 2 3 4 2 3 2" xfId="52451" xr:uid="{86E31C84-EA7B-4A69-BB83-CAAB088D1DDE}"/>
    <cellStyle name="Currency 2 3 3 2 3 4 2 4" xfId="37041" xr:uid="{9C6D3488-9F25-4C30-9E81-44E256F50248}"/>
    <cellStyle name="Currency 2 3 3 2 3 4 3" xfId="10222" xr:uid="{5B09DC08-6621-4733-B54D-DC588C24178D}"/>
    <cellStyle name="Currency 2 3 3 2 3 4 3 2" xfId="25633" xr:uid="{91459570-BB16-4690-8F14-C7DB931BCFAD}"/>
    <cellStyle name="Currency 2 3 3 2 3 4 3 2 2" xfId="56457" xr:uid="{A09D0996-A671-45D3-9A09-4EB8C9010BEE}"/>
    <cellStyle name="Currency 2 3 3 2 3 4 3 3" xfId="41047" xr:uid="{B2FD934B-33CB-4E03-96D5-E5BD19940F8D}"/>
    <cellStyle name="Currency 2 3 3 2 3 4 4" xfId="17824" xr:uid="{2EE374CF-5701-471E-8817-BFF0B41AA3EE}"/>
    <cellStyle name="Currency 2 3 3 2 3 4 4 2" xfId="48648" xr:uid="{E8F711B8-C98E-48A7-8099-FEC1BEEE2BE1}"/>
    <cellStyle name="Currency 2 3 3 2 3 4 5" xfId="33238" xr:uid="{E0A44644-E39D-4A33-A45E-60D57D981C10}"/>
    <cellStyle name="Currency 2 3 3 2 3 5" xfId="4315" xr:uid="{56203409-172E-425A-8C88-10551975ABD1}"/>
    <cellStyle name="Currency 2 3 3 2 3 5 2" xfId="12126" xr:uid="{CFFCFABC-03EE-48DB-B21C-FD3266A490E8}"/>
    <cellStyle name="Currency 2 3 3 2 3 5 2 2" xfId="27537" xr:uid="{BBE0DD4B-8C38-43E2-8D53-69716EC00ACD}"/>
    <cellStyle name="Currency 2 3 3 2 3 5 2 2 2" xfId="58361" xr:uid="{36149534-37CE-4D33-9D56-2F911ADC74EA}"/>
    <cellStyle name="Currency 2 3 3 2 3 5 2 3" xfId="42951" xr:uid="{17C4CB39-6A7F-46B0-9240-5C46654AF710}"/>
    <cellStyle name="Currency 2 3 3 2 3 5 3" xfId="19728" xr:uid="{A7E642C4-F57C-4F40-A104-89D2008CE10F}"/>
    <cellStyle name="Currency 2 3 3 2 3 5 3 2" xfId="50552" xr:uid="{0CDB30E3-5FB6-4D9B-9699-1F1CE724F2C9}"/>
    <cellStyle name="Currency 2 3 3 2 3 5 4" xfId="35142" xr:uid="{033B72E9-1A1B-42E3-99B9-088BD7C5FA8D}"/>
    <cellStyle name="Currency 2 3 3 2 3 6" xfId="8323" xr:uid="{CC49AAE0-A11D-471A-99BD-3E8A20369784}"/>
    <cellStyle name="Currency 2 3 3 2 3 6 2" xfId="23734" xr:uid="{2B786710-E1FF-491E-87FC-5832E2867E6A}"/>
    <cellStyle name="Currency 2 3 3 2 3 6 2 2" xfId="54558" xr:uid="{94C596DE-801A-4303-894A-98E6384A0AF4}"/>
    <cellStyle name="Currency 2 3 3 2 3 6 3" xfId="39148" xr:uid="{3554BA57-EE0F-45A0-9575-9E5E944640F5}"/>
    <cellStyle name="Currency 2 3 3 2 3 7" xfId="15925" xr:uid="{CD660082-680A-4362-9DBE-0972D9F7DF83}"/>
    <cellStyle name="Currency 2 3 3 2 3 7 2" xfId="46749" xr:uid="{E14ACD21-A5EB-4AF7-9D92-8663398DDD48}"/>
    <cellStyle name="Currency 2 3 3 2 3 8" xfId="31339" xr:uid="{FAC616BC-7C55-421D-AFAE-99AB22E9465E}"/>
    <cellStyle name="Currency 2 3 3 2 4" xfId="932" xr:uid="{D1852626-BB13-465E-A137-B7DF6A8556FA}"/>
    <cellStyle name="Currency 2 3 3 2 4 2" xfId="2831" xr:uid="{D1B3AB93-B697-451C-857F-398611897E8A}"/>
    <cellStyle name="Currency 2 3 3 2 4 2 2" xfId="6634" xr:uid="{CEA409B1-505E-4463-AF5C-51820DD4B3CE}"/>
    <cellStyle name="Currency 2 3 3 2 4 2 2 2" xfId="14445" xr:uid="{6823D082-F2D8-4550-8C87-6523B8240418}"/>
    <cellStyle name="Currency 2 3 3 2 4 2 2 2 2" xfId="29856" xr:uid="{7DA86959-3CD3-4F21-BD89-9E28877880D4}"/>
    <cellStyle name="Currency 2 3 3 2 4 2 2 2 2 2" xfId="60680" xr:uid="{5D17F36B-73AE-428A-9019-083FF5F9371F}"/>
    <cellStyle name="Currency 2 3 3 2 4 2 2 2 3" xfId="45270" xr:uid="{919C9E8E-DEED-4F26-B00B-A841A180F62E}"/>
    <cellStyle name="Currency 2 3 3 2 4 2 2 3" xfId="22047" xr:uid="{7C6C17EE-4C47-4517-BDC6-209CCDB1FE4D}"/>
    <cellStyle name="Currency 2 3 3 2 4 2 2 3 2" xfId="52871" xr:uid="{1A262007-30A1-40EF-9EC9-1FD8FCB0E654}"/>
    <cellStyle name="Currency 2 3 3 2 4 2 2 4" xfId="37461" xr:uid="{F604A770-7111-46FF-AEA1-B3092378048E}"/>
    <cellStyle name="Currency 2 3 3 2 4 2 3" xfId="10642" xr:uid="{92F7EA65-B96A-4CF5-86C5-919680B08648}"/>
    <cellStyle name="Currency 2 3 3 2 4 2 3 2" xfId="26053" xr:uid="{C70C123C-916E-490D-A896-7EDD54ED3C78}"/>
    <cellStyle name="Currency 2 3 3 2 4 2 3 2 2" xfId="56877" xr:uid="{24DF8536-A024-46C9-ABBF-ACBB2ABAC4F5}"/>
    <cellStyle name="Currency 2 3 3 2 4 2 3 3" xfId="41467" xr:uid="{23CAA7A0-6164-450A-87E4-246E03FB46CE}"/>
    <cellStyle name="Currency 2 3 3 2 4 2 4" xfId="18244" xr:uid="{D7A22A98-71B2-444C-A168-D1095521FA9D}"/>
    <cellStyle name="Currency 2 3 3 2 4 2 4 2" xfId="49068" xr:uid="{A4A0EC42-BA96-42C2-85CC-E4F28318C3BA}"/>
    <cellStyle name="Currency 2 3 3 2 4 2 5" xfId="33658" xr:uid="{9DB91EDA-B7FA-45D8-A582-CDDDF5D4BE54}"/>
    <cellStyle name="Currency 2 3 3 2 4 3" xfId="4735" xr:uid="{7320AE20-CA7C-4BE2-B729-B7A209646538}"/>
    <cellStyle name="Currency 2 3 3 2 4 3 2" xfId="12546" xr:uid="{BCD6F664-0A79-4EBC-BB8B-52C3C37A4BF4}"/>
    <cellStyle name="Currency 2 3 3 2 4 3 2 2" xfId="27957" xr:uid="{B9AEE9FC-513B-4B13-95DF-1236BE33ECCE}"/>
    <cellStyle name="Currency 2 3 3 2 4 3 2 2 2" xfId="58781" xr:uid="{0155FCE5-43F3-425C-894D-17D56BDF7B2B}"/>
    <cellStyle name="Currency 2 3 3 2 4 3 2 3" xfId="43371" xr:uid="{714A99F6-671F-4005-8F41-20A3138F1C29}"/>
    <cellStyle name="Currency 2 3 3 2 4 3 3" xfId="20148" xr:uid="{5CC3322F-586F-43DA-A9ED-4F749A51BA66}"/>
    <cellStyle name="Currency 2 3 3 2 4 3 3 2" xfId="50972" xr:uid="{5A422011-C80A-4433-9B8E-5DE9BCCB9E4E}"/>
    <cellStyle name="Currency 2 3 3 2 4 3 4" xfId="35562" xr:uid="{0F5DF1E9-1EB4-4D14-B8E0-22C6D6FE2633}"/>
    <cellStyle name="Currency 2 3 3 2 4 4" xfId="8743" xr:uid="{B09746A4-5BFC-4DD6-80F2-3D24BD8286B6}"/>
    <cellStyle name="Currency 2 3 3 2 4 4 2" xfId="24154" xr:uid="{2E608215-4034-40E6-8F80-990B08CC752D}"/>
    <cellStyle name="Currency 2 3 3 2 4 4 2 2" xfId="54978" xr:uid="{6CBB4C48-07EA-4FD6-9339-58094CBEB7EE}"/>
    <cellStyle name="Currency 2 3 3 2 4 4 3" xfId="39568" xr:uid="{69C931D8-1D93-4B90-82B1-CDAEDBD461FD}"/>
    <cellStyle name="Currency 2 3 3 2 4 5" xfId="16345" xr:uid="{E96D7C85-FAE7-4F28-AED4-DE500972A760}"/>
    <cellStyle name="Currency 2 3 3 2 4 5 2" xfId="47169" xr:uid="{1D0CC202-E966-4795-8A28-8C8FCDB442F8}"/>
    <cellStyle name="Currency 2 3 3 2 4 6" xfId="31759" xr:uid="{F8CEBC60-5671-448E-A219-9CA4D07688E0}"/>
    <cellStyle name="Currency 2 3 3 2 5" xfId="1565" xr:uid="{D47D127E-8E4B-430D-9732-A8F8025C2502}"/>
    <cellStyle name="Currency 2 3 3 2 5 2" xfId="3464" xr:uid="{468319E2-16C5-41FD-863B-798EC33C393C}"/>
    <cellStyle name="Currency 2 3 3 2 5 2 2" xfId="7267" xr:uid="{7C2126C7-3B83-4DB4-9DF1-E3BA0EEC9134}"/>
    <cellStyle name="Currency 2 3 3 2 5 2 2 2" xfId="15078" xr:uid="{4D686914-780A-4505-A779-1DD38DAC4244}"/>
    <cellStyle name="Currency 2 3 3 2 5 2 2 2 2" xfId="30489" xr:uid="{2241ED7F-1C0A-4868-A89B-2810FFCFE7F2}"/>
    <cellStyle name="Currency 2 3 3 2 5 2 2 2 2 2" xfId="61313" xr:uid="{847A8B56-4AA7-4E97-9C59-202DF0EA4396}"/>
    <cellStyle name="Currency 2 3 3 2 5 2 2 2 3" xfId="45903" xr:uid="{EBCD089E-F9FD-4286-ACEE-BADB5969A999}"/>
    <cellStyle name="Currency 2 3 3 2 5 2 2 3" xfId="22680" xr:uid="{266B4882-C7D4-4940-A49F-BE2A5280B758}"/>
    <cellStyle name="Currency 2 3 3 2 5 2 2 3 2" xfId="53504" xr:uid="{4ED2AD78-1456-4DDC-A620-B566CD4EBDEE}"/>
    <cellStyle name="Currency 2 3 3 2 5 2 2 4" xfId="38094" xr:uid="{01BD5466-CEE0-44FC-A465-71F43D0662D9}"/>
    <cellStyle name="Currency 2 3 3 2 5 2 3" xfId="11275" xr:uid="{35D5B68C-2A99-4CFC-8F73-60DB8ACD73EC}"/>
    <cellStyle name="Currency 2 3 3 2 5 2 3 2" xfId="26686" xr:uid="{F3B2519A-78CD-49A8-9852-4E8BB2644D27}"/>
    <cellStyle name="Currency 2 3 3 2 5 2 3 2 2" xfId="57510" xr:uid="{07405019-F874-447E-8B0C-6091E6FBDCFE}"/>
    <cellStyle name="Currency 2 3 3 2 5 2 3 3" xfId="42100" xr:uid="{B9E9703C-C1AC-4677-9ECE-6D18D3FFE549}"/>
    <cellStyle name="Currency 2 3 3 2 5 2 4" xfId="18877" xr:uid="{57133878-985C-4B08-8F67-B09965678BCC}"/>
    <cellStyle name="Currency 2 3 3 2 5 2 4 2" xfId="49701" xr:uid="{A3569058-BC82-4AA1-9F82-DE4FC1E80611}"/>
    <cellStyle name="Currency 2 3 3 2 5 2 5" xfId="34291" xr:uid="{0771C89A-9BEE-4AF1-8736-1914C01E2B23}"/>
    <cellStyle name="Currency 2 3 3 2 5 3" xfId="5368" xr:uid="{BD90028B-138B-4461-9B88-0262DA415729}"/>
    <cellStyle name="Currency 2 3 3 2 5 3 2" xfId="13179" xr:uid="{9EE4A776-6980-4723-B309-E02B4DBEDB9B}"/>
    <cellStyle name="Currency 2 3 3 2 5 3 2 2" xfId="28590" xr:uid="{ACE33F89-D601-4061-A67E-BC22D86898B6}"/>
    <cellStyle name="Currency 2 3 3 2 5 3 2 2 2" xfId="59414" xr:uid="{E53AD92E-A6A8-4575-9D20-D7BEAC46654A}"/>
    <cellStyle name="Currency 2 3 3 2 5 3 2 3" xfId="44004" xr:uid="{F90D32F5-3FB7-46DF-B4DB-5D7BA649EC8A}"/>
    <cellStyle name="Currency 2 3 3 2 5 3 3" xfId="20781" xr:uid="{AA98E1D1-ADA6-4B69-9F1C-747FDA3491AD}"/>
    <cellStyle name="Currency 2 3 3 2 5 3 3 2" xfId="51605" xr:uid="{5C86AE89-782C-41BA-9B6B-73649722E697}"/>
    <cellStyle name="Currency 2 3 3 2 5 3 4" xfId="36195" xr:uid="{E875AA73-A075-4612-A7B4-8CC3DD4526E3}"/>
    <cellStyle name="Currency 2 3 3 2 5 4" xfId="9376" xr:uid="{FA89A8FA-CD5A-4FA4-B621-A2BFE485E4BF}"/>
    <cellStyle name="Currency 2 3 3 2 5 4 2" xfId="24787" xr:uid="{567C69C4-1EA3-407B-8AD7-19BEBE7664CD}"/>
    <cellStyle name="Currency 2 3 3 2 5 4 2 2" xfId="55611" xr:uid="{C7D578BF-C62B-4CAB-A7D0-6F18EE1163E1}"/>
    <cellStyle name="Currency 2 3 3 2 5 4 3" xfId="40201" xr:uid="{EAA22E1F-0AD3-44B0-8F6A-A5D7E69F23FB}"/>
    <cellStyle name="Currency 2 3 3 2 5 5" xfId="16978" xr:uid="{D6BB96DF-83A0-4B9B-836C-B06577F255B8}"/>
    <cellStyle name="Currency 2 3 3 2 5 5 2" xfId="47802" xr:uid="{1750A144-45B5-48AF-A05C-20BE068A4C15}"/>
    <cellStyle name="Currency 2 3 3 2 5 6" xfId="32392" xr:uid="{2FAEDE4D-C9DD-40D6-95D9-CED9436009EA}"/>
    <cellStyle name="Currency 2 3 3 2 6" xfId="2198" xr:uid="{E9315E12-FE22-41D9-BF3C-05E6387DDC22}"/>
    <cellStyle name="Currency 2 3 3 2 6 2" xfId="6001" xr:uid="{42DB5EA4-7747-4408-B5BC-98E5BB469388}"/>
    <cellStyle name="Currency 2 3 3 2 6 2 2" xfId="13812" xr:uid="{068BFC4A-CE6F-4180-8F86-6AFB5AED9359}"/>
    <cellStyle name="Currency 2 3 3 2 6 2 2 2" xfId="29223" xr:uid="{9C9F1549-C5CE-433F-9704-D99613ACB036}"/>
    <cellStyle name="Currency 2 3 3 2 6 2 2 2 2" xfId="60047" xr:uid="{A012910D-AA18-4BD5-A52E-B6814C514954}"/>
    <cellStyle name="Currency 2 3 3 2 6 2 2 3" xfId="44637" xr:uid="{16E3DB43-E682-4714-ADBB-F767CCF2418A}"/>
    <cellStyle name="Currency 2 3 3 2 6 2 3" xfId="21414" xr:uid="{B22F05BB-1F1A-40E2-98EB-2F16E85DC0BE}"/>
    <cellStyle name="Currency 2 3 3 2 6 2 3 2" xfId="52238" xr:uid="{434D944E-490F-4D56-9541-74EFC81F3F71}"/>
    <cellStyle name="Currency 2 3 3 2 6 2 4" xfId="36828" xr:uid="{46EE1068-6FD9-44EA-8980-9EA2B156540F}"/>
    <cellStyle name="Currency 2 3 3 2 6 3" xfId="10009" xr:uid="{5BBA8F53-35EA-4572-9CF2-1C149B3C1CE1}"/>
    <cellStyle name="Currency 2 3 3 2 6 3 2" xfId="25420" xr:uid="{500EFC41-4A54-435D-A9AA-E2C1CC42C579}"/>
    <cellStyle name="Currency 2 3 3 2 6 3 2 2" xfId="56244" xr:uid="{EF10343D-CEBD-49DE-B45E-1AA07FA77E12}"/>
    <cellStyle name="Currency 2 3 3 2 6 3 3" xfId="40834" xr:uid="{2F73920E-6FC7-4FEB-A0E5-654AAD64F878}"/>
    <cellStyle name="Currency 2 3 3 2 6 4" xfId="17611" xr:uid="{D5C1CEE4-ACA7-4C3D-BC7A-5F2C45ACC342}"/>
    <cellStyle name="Currency 2 3 3 2 6 4 2" xfId="48435" xr:uid="{3CC8B366-F975-480F-A69D-7FA3BDAE4AD8}"/>
    <cellStyle name="Currency 2 3 3 2 6 5" xfId="33025" xr:uid="{BA366054-55BB-45E8-B886-B85B124F8825}"/>
    <cellStyle name="Currency 2 3 3 2 7" xfId="4102" xr:uid="{D4B92B0F-4883-47FB-A22C-9A1A651A1966}"/>
    <cellStyle name="Currency 2 3 3 2 7 2" xfId="11913" xr:uid="{3CE2753B-BE6A-40B6-B46B-736DE8628697}"/>
    <cellStyle name="Currency 2 3 3 2 7 2 2" xfId="27324" xr:uid="{F780E165-DD40-45C9-9260-898B45FD1D05}"/>
    <cellStyle name="Currency 2 3 3 2 7 2 2 2" xfId="58148" xr:uid="{C4AA3CB8-8278-4D42-BC36-420BF460F14A}"/>
    <cellStyle name="Currency 2 3 3 2 7 2 3" xfId="42738" xr:uid="{DA458187-C619-42BA-A499-A0E77D8D1240}"/>
    <cellStyle name="Currency 2 3 3 2 7 3" xfId="19515" xr:uid="{045E1797-A1DC-4D48-9964-5DA1A6EA59E0}"/>
    <cellStyle name="Currency 2 3 3 2 7 3 2" xfId="50339" xr:uid="{0CE9FCB8-4498-482E-8BAD-E7B64C59A54C}"/>
    <cellStyle name="Currency 2 3 3 2 7 4" xfId="34929" xr:uid="{413C87C3-36EE-40DE-87E9-CDAE0EFA46C3}"/>
    <cellStyle name="Currency 2 3 3 2 8" xfId="8110" xr:uid="{1857E4FC-C837-46E1-ACF3-B2179ABE9465}"/>
    <cellStyle name="Currency 2 3 3 2 8 2" xfId="23521" xr:uid="{722E575C-FCDE-4B38-9707-00FFEAFB90B7}"/>
    <cellStyle name="Currency 2 3 3 2 8 2 2" xfId="54345" xr:uid="{AB439581-FC3D-4E8E-B832-0ECADD9DEAA7}"/>
    <cellStyle name="Currency 2 3 3 2 8 3" xfId="38935" xr:uid="{95D34CCF-9856-45D8-BE03-5ADDCF4055BB}"/>
    <cellStyle name="Currency 2 3 3 2 9" xfId="7901" xr:uid="{98E64ACD-8E13-4FC6-9739-727CF6B0E1A9}"/>
    <cellStyle name="Currency 2 3 3 2 9 2" xfId="23312" xr:uid="{9DA75298-9C5C-4EC8-81CB-61EABC6CFCB1}"/>
    <cellStyle name="Currency 2 3 3 2 9 2 2" xfId="54136" xr:uid="{F63466E3-AC45-4DAD-B4EB-2552FE5608EC}"/>
    <cellStyle name="Currency 2 3 3 2 9 3" xfId="38726" xr:uid="{3FAA1ED4-300B-475E-9321-8071DB21F91A}"/>
    <cellStyle name="Currency 2 3 3 3" xfId="639" xr:uid="{16F7D7B2-9E6E-48EE-97B7-73288C4C9F3A}"/>
    <cellStyle name="Currency 2 3 3 3 2" xfId="1272" xr:uid="{CC905F67-FE77-4527-9062-F0D65ADE3825}"/>
    <cellStyle name="Currency 2 3 3 3 2 2" xfId="3171" xr:uid="{26BFDC05-8F07-4785-9762-079071D134E1}"/>
    <cellStyle name="Currency 2 3 3 3 2 2 2" xfId="6974" xr:uid="{5DD0FB4F-9C87-4603-BC03-E034C2E651D8}"/>
    <cellStyle name="Currency 2 3 3 3 2 2 2 2" xfId="14785" xr:uid="{81836366-CB99-485E-9BE4-9B19ABE0E163}"/>
    <cellStyle name="Currency 2 3 3 3 2 2 2 2 2" xfId="30196" xr:uid="{E829A26D-B4B8-4C66-87A1-A2DEE2E91DAF}"/>
    <cellStyle name="Currency 2 3 3 3 2 2 2 2 2 2" xfId="61020" xr:uid="{BD9D01D2-7B04-4783-8CBA-826DAA9BA4AC}"/>
    <cellStyle name="Currency 2 3 3 3 2 2 2 2 3" xfId="45610" xr:uid="{E6BFE437-ACA4-4E74-B03E-622350ACF93D}"/>
    <cellStyle name="Currency 2 3 3 3 2 2 2 3" xfId="22387" xr:uid="{5CB30D32-EAF2-422F-A997-643189B94392}"/>
    <cellStyle name="Currency 2 3 3 3 2 2 2 3 2" xfId="53211" xr:uid="{65332EA2-89E2-49D7-9D6C-95D25802377E}"/>
    <cellStyle name="Currency 2 3 3 3 2 2 2 4" xfId="37801" xr:uid="{E519558C-5CE5-43B3-B777-5E0028C50412}"/>
    <cellStyle name="Currency 2 3 3 3 2 2 3" xfId="10982" xr:uid="{6DE2477F-0FE5-4CBE-87F2-B7955DD55BB8}"/>
    <cellStyle name="Currency 2 3 3 3 2 2 3 2" xfId="26393" xr:uid="{E4C70352-468A-4088-8C7B-EF18B3EEC1D7}"/>
    <cellStyle name="Currency 2 3 3 3 2 2 3 2 2" xfId="57217" xr:uid="{EC19BFFE-4EE5-47D7-B338-FD8D54F81987}"/>
    <cellStyle name="Currency 2 3 3 3 2 2 3 3" xfId="41807" xr:uid="{680DCBF3-CDB4-4EEB-93C5-49EE823B30FF}"/>
    <cellStyle name="Currency 2 3 3 3 2 2 4" xfId="18584" xr:uid="{E9798888-AE66-4BE1-9FD1-1EBA9A123E86}"/>
    <cellStyle name="Currency 2 3 3 3 2 2 4 2" xfId="49408" xr:uid="{5AA1E41D-4D58-4A40-8051-0CE114434CB3}"/>
    <cellStyle name="Currency 2 3 3 3 2 2 5" xfId="33998" xr:uid="{0B7193F7-AB19-4F9D-9B89-D43B6495412D}"/>
    <cellStyle name="Currency 2 3 3 3 2 3" xfId="5075" xr:uid="{887D6E67-D085-42C9-BD71-FBD6CECA7ED9}"/>
    <cellStyle name="Currency 2 3 3 3 2 3 2" xfId="12886" xr:uid="{2CB48659-0D58-42D5-864B-4A69475258FB}"/>
    <cellStyle name="Currency 2 3 3 3 2 3 2 2" xfId="28297" xr:uid="{330110E9-1288-4297-B3FC-D84D8F3AD9C3}"/>
    <cellStyle name="Currency 2 3 3 3 2 3 2 2 2" xfId="59121" xr:uid="{6DBF3BA3-EAB3-4204-8C0F-EFE1C61A29BC}"/>
    <cellStyle name="Currency 2 3 3 3 2 3 2 3" xfId="43711" xr:uid="{9C4EED0C-8D00-4777-8FB6-8BAE9D897144}"/>
    <cellStyle name="Currency 2 3 3 3 2 3 3" xfId="20488" xr:uid="{8069A000-32E2-4FD5-B7E9-71B91F1687A6}"/>
    <cellStyle name="Currency 2 3 3 3 2 3 3 2" xfId="51312" xr:uid="{802D5C6B-8736-477D-B884-FE5BE2847F6F}"/>
    <cellStyle name="Currency 2 3 3 3 2 3 4" xfId="35902" xr:uid="{FB2F4111-BA52-4CE6-8D08-A789B0A7ACD7}"/>
    <cellStyle name="Currency 2 3 3 3 2 4" xfId="9083" xr:uid="{DFB223E9-4B37-4C53-A220-5989891AFCD6}"/>
    <cellStyle name="Currency 2 3 3 3 2 4 2" xfId="24494" xr:uid="{73181DCF-8488-4499-B74E-44C865A9C83E}"/>
    <cellStyle name="Currency 2 3 3 3 2 4 2 2" xfId="55318" xr:uid="{DD2F3F20-C829-4DAD-BAEB-E843E38C999C}"/>
    <cellStyle name="Currency 2 3 3 3 2 4 3" xfId="39908" xr:uid="{4B208B9E-F6E5-4BDE-A3AC-F7EE823AC7E6}"/>
    <cellStyle name="Currency 2 3 3 3 2 5" xfId="16685" xr:uid="{07397AFA-7D08-4ECD-9E53-29DF81892578}"/>
    <cellStyle name="Currency 2 3 3 3 2 5 2" xfId="47509" xr:uid="{DD0F2195-C25B-4048-B0C1-7081DCEB80D0}"/>
    <cellStyle name="Currency 2 3 3 3 2 6" xfId="32099" xr:uid="{24E6D2E1-6654-47A9-98EC-07D143C19BDE}"/>
    <cellStyle name="Currency 2 3 3 3 3" xfId="1905" xr:uid="{ED9AC427-708B-428A-9E39-828BC8D3F96F}"/>
    <cellStyle name="Currency 2 3 3 3 3 2" xfId="3804" xr:uid="{9F349884-F5FF-4E42-98F2-8DFA5FE323C5}"/>
    <cellStyle name="Currency 2 3 3 3 3 2 2" xfId="7607" xr:uid="{506A201E-8F55-490F-B190-69E98DE5CBCC}"/>
    <cellStyle name="Currency 2 3 3 3 3 2 2 2" xfId="15418" xr:uid="{D4802CD8-9BD7-46A3-AFE4-63B1A5763FBE}"/>
    <cellStyle name="Currency 2 3 3 3 3 2 2 2 2" xfId="30829" xr:uid="{AAD75837-39F2-4B5F-A5FA-53A8F021A64A}"/>
    <cellStyle name="Currency 2 3 3 3 3 2 2 2 2 2" xfId="61653" xr:uid="{1377E914-1913-4109-842E-5BE0A141BC24}"/>
    <cellStyle name="Currency 2 3 3 3 3 2 2 2 3" xfId="46243" xr:uid="{645AE493-740A-4E78-B434-93B20D3BCA0F}"/>
    <cellStyle name="Currency 2 3 3 3 3 2 2 3" xfId="23020" xr:uid="{535167FB-BB8D-42AE-8CFA-B79D420E598C}"/>
    <cellStyle name="Currency 2 3 3 3 3 2 2 3 2" xfId="53844" xr:uid="{2ABD59ED-74A0-4E21-9C7D-A238DFFAE746}"/>
    <cellStyle name="Currency 2 3 3 3 3 2 2 4" xfId="38434" xr:uid="{D922C681-E401-4468-B4CD-CDB9AEEE7462}"/>
    <cellStyle name="Currency 2 3 3 3 3 2 3" xfId="11615" xr:uid="{270E8242-DE1B-4575-8305-1E2AFDDA02EB}"/>
    <cellStyle name="Currency 2 3 3 3 3 2 3 2" xfId="27026" xr:uid="{52F2A275-71F7-4FB8-8B87-3387B8DBE35E}"/>
    <cellStyle name="Currency 2 3 3 3 3 2 3 2 2" xfId="57850" xr:uid="{84CECA47-1DCD-4FC7-849D-F3E9AFF8B4DE}"/>
    <cellStyle name="Currency 2 3 3 3 3 2 3 3" xfId="42440" xr:uid="{2BEB42CD-9810-4551-80AB-E9B516364933}"/>
    <cellStyle name="Currency 2 3 3 3 3 2 4" xfId="19217" xr:uid="{CA4580E6-A8B2-4535-ADFE-F1AFA543A140}"/>
    <cellStyle name="Currency 2 3 3 3 3 2 4 2" xfId="50041" xr:uid="{26506C9B-7643-4401-9AA7-87E1FE20139F}"/>
    <cellStyle name="Currency 2 3 3 3 3 2 5" xfId="34631" xr:uid="{17F18724-0DB6-4DC3-AC74-CA7294CABD6A}"/>
    <cellStyle name="Currency 2 3 3 3 3 3" xfId="5708" xr:uid="{13578C0E-0962-4828-A249-17BF25A8CD7E}"/>
    <cellStyle name="Currency 2 3 3 3 3 3 2" xfId="13519" xr:uid="{D404D9DE-FBE1-4457-999D-D9808F1DB91D}"/>
    <cellStyle name="Currency 2 3 3 3 3 3 2 2" xfId="28930" xr:uid="{96607E78-1945-4F6E-B8C1-8C3B54FAD975}"/>
    <cellStyle name="Currency 2 3 3 3 3 3 2 2 2" xfId="59754" xr:uid="{1810B1B8-752A-4A0F-81F0-B447D186AC88}"/>
    <cellStyle name="Currency 2 3 3 3 3 3 2 3" xfId="44344" xr:uid="{F7DBEBC3-A446-4C2A-8AD7-35FEADA937CD}"/>
    <cellStyle name="Currency 2 3 3 3 3 3 3" xfId="21121" xr:uid="{00F0AD6E-EC26-4B59-B997-E5525C68D2B2}"/>
    <cellStyle name="Currency 2 3 3 3 3 3 3 2" xfId="51945" xr:uid="{43FCC115-741B-496A-9DCC-5E62DD33A459}"/>
    <cellStyle name="Currency 2 3 3 3 3 3 4" xfId="36535" xr:uid="{FFBEB7D8-DEE9-499E-9CF2-10EEF453D2E5}"/>
    <cellStyle name="Currency 2 3 3 3 3 4" xfId="9716" xr:uid="{3BF9A071-9FB8-4CF9-9165-950AC199120A}"/>
    <cellStyle name="Currency 2 3 3 3 3 4 2" xfId="25127" xr:uid="{779F4C74-5F67-4BAD-A3D7-DFCAA2E50CB4}"/>
    <cellStyle name="Currency 2 3 3 3 3 4 2 2" xfId="55951" xr:uid="{8FAF711B-6C2B-45AC-8CD5-EE6AF3C52A73}"/>
    <cellStyle name="Currency 2 3 3 3 3 4 3" xfId="40541" xr:uid="{C806418A-8DF7-4AB2-9209-A96524D6FEBC}"/>
    <cellStyle name="Currency 2 3 3 3 3 5" xfId="17318" xr:uid="{3A2D8913-F51B-4FC3-8FB9-315714FCC073}"/>
    <cellStyle name="Currency 2 3 3 3 3 5 2" xfId="48142" xr:uid="{9C58BD5B-3014-4688-BC94-C2DBBD7D2B71}"/>
    <cellStyle name="Currency 2 3 3 3 3 6" xfId="32732" xr:uid="{4F38AC46-A124-468B-8B44-57AC19A632EF}"/>
    <cellStyle name="Currency 2 3 3 3 4" xfId="2538" xr:uid="{92F6D2FD-7A84-4174-BB63-55E4D425A779}"/>
    <cellStyle name="Currency 2 3 3 3 4 2" xfId="6341" xr:uid="{960F75F2-2276-4139-95FF-A3CB53EDB02C}"/>
    <cellStyle name="Currency 2 3 3 3 4 2 2" xfId="14152" xr:uid="{ACCB16EE-5956-43D8-9BEA-376CCA17EA9E}"/>
    <cellStyle name="Currency 2 3 3 3 4 2 2 2" xfId="29563" xr:uid="{D90CB0BE-F243-4B85-9112-56B6D7A4971E}"/>
    <cellStyle name="Currency 2 3 3 3 4 2 2 2 2" xfId="60387" xr:uid="{88A08CCF-E7D9-436A-9E71-95988D9311C9}"/>
    <cellStyle name="Currency 2 3 3 3 4 2 2 3" xfId="44977" xr:uid="{21286F93-E10E-419F-9C92-92B2D3BFBA84}"/>
    <cellStyle name="Currency 2 3 3 3 4 2 3" xfId="21754" xr:uid="{A128A2DD-CEB5-449D-BDED-1793CC87D26E}"/>
    <cellStyle name="Currency 2 3 3 3 4 2 3 2" xfId="52578" xr:uid="{D1A43B12-3C4E-4604-956A-4DDF36A69AFF}"/>
    <cellStyle name="Currency 2 3 3 3 4 2 4" xfId="37168" xr:uid="{145F07BE-2D17-4B33-998A-FE0BCA2D0FF2}"/>
    <cellStyle name="Currency 2 3 3 3 4 3" xfId="10349" xr:uid="{4B215B7E-FA05-454C-ABA0-5B797777E30F}"/>
    <cellStyle name="Currency 2 3 3 3 4 3 2" xfId="25760" xr:uid="{129ADE3E-8C9D-42DB-971D-1FE29E449A24}"/>
    <cellStyle name="Currency 2 3 3 3 4 3 2 2" xfId="56584" xr:uid="{774F5C04-9943-4AB4-9760-C6B536768411}"/>
    <cellStyle name="Currency 2 3 3 3 4 3 3" xfId="41174" xr:uid="{54FA33B9-ED54-452F-846C-2462DC0F4A0C}"/>
    <cellStyle name="Currency 2 3 3 3 4 4" xfId="17951" xr:uid="{E362091E-F8B3-4E64-B277-3403945036D3}"/>
    <cellStyle name="Currency 2 3 3 3 4 4 2" xfId="48775" xr:uid="{9F049979-DE88-40A7-83C3-283FAD57B9FB}"/>
    <cellStyle name="Currency 2 3 3 3 4 5" xfId="33365" xr:uid="{286BA689-EBC5-4A49-A957-B3E3F6F35357}"/>
    <cellStyle name="Currency 2 3 3 3 5" xfId="4442" xr:uid="{E5C81B06-E962-4622-A7B0-E482B53BFFC9}"/>
    <cellStyle name="Currency 2 3 3 3 5 2" xfId="12253" xr:uid="{1DFEFA7C-C863-466C-BAB2-6BBB61E11E44}"/>
    <cellStyle name="Currency 2 3 3 3 5 2 2" xfId="27664" xr:uid="{7B9A3931-1A27-45E3-B30D-E6817D7D6A63}"/>
    <cellStyle name="Currency 2 3 3 3 5 2 2 2" xfId="58488" xr:uid="{4F43E7CB-CAB6-410F-ACC7-AEF179876054}"/>
    <cellStyle name="Currency 2 3 3 3 5 2 3" xfId="43078" xr:uid="{C6AF3B8E-F8AB-47DC-9E99-4139D487B018}"/>
    <cellStyle name="Currency 2 3 3 3 5 3" xfId="19855" xr:uid="{CD95FC67-C889-4DFC-8718-4C9EE379DFC8}"/>
    <cellStyle name="Currency 2 3 3 3 5 3 2" xfId="50679" xr:uid="{40AD8161-28AC-4442-A802-DF082392630D}"/>
    <cellStyle name="Currency 2 3 3 3 5 4" xfId="35269" xr:uid="{AA928E1A-21F5-4454-BFC2-1221E5CE7287}"/>
    <cellStyle name="Currency 2 3 3 3 6" xfId="8450" xr:uid="{0CBF8CCD-5B4A-451E-AE8B-EDF05FED3E3E}"/>
    <cellStyle name="Currency 2 3 3 3 6 2" xfId="23861" xr:uid="{5664049D-B627-4CCA-8197-EC3CBAFF0D5B}"/>
    <cellStyle name="Currency 2 3 3 3 6 2 2" xfId="54685" xr:uid="{659D7176-AD2F-4D91-9FB3-39FB6E56F505}"/>
    <cellStyle name="Currency 2 3 3 3 6 3" xfId="39275" xr:uid="{D8B88DA3-46B9-4443-8573-9BE1FDEA1EC2}"/>
    <cellStyle name="Currency 2 3 3 3 7" xfId="16052" xr:uid="{A664E475-4F60-41A0-9ABD-B9DE2B063D80}"/>
    <cellStyle name="Currency 2 3 3 3 7 2" xfId="46876" xr:uid="{7283F251-89E7-43BB-99F1-013EC16EDB36}"/>
    <cellStyle name="Currency 2 3 3 3 8" xfId="31466" xr:uid="{5BCC465B-F09F-4292-9AB4-ACF93B26BA59}"/>
    <cellStyle name="Currency 2 3 3 4" xfId="430" xr:uid="{993DC093-9BB4-47E0-A11D-A8E66C462122}"/>
    <cellStyle name="Currency 2 3 3 4 2" xfId="1063" xr:uid="{3BA75C02-1A10-454F-929C-AF3CD4598586}"/>
    <cellStyle name="Currency 2 3 3 4 2 2" xfId="2962" xr:uid="{8CA56912-86DD-44AF-8AA5-949D737827A6}"/>
    <cellStyle name="Currency 2 3 3 4 2 2 2" xfId="6765" xr:uid="{CE1FF178-6CCC-485C-9979-E9764F641D69}"/>
    <cellStyle name="Currency 2 3 3 4 2 2 2 2" xfId="14576" xr:uid="{F109CCDA-D70B-4700-BB7B-DA3402E57F3C}"/>
    <cellStyle name="Currency 2 3 3 4 2 2 2 2 2" xfId="29987" xr:uid="{165677E2-4623-4BDC-AEC5-46B97ABD3B82}"/>
    <cellStyle name="Currency 2 3 3 4 2 2 2 2 2 2" xfId="60811" xr:uid="{AF99F240-6AD1-4302-B985-0843E0D8A88A}"/>
    <cellStyle name="Currency 2 3 3 4 2 2 2 2 3" xfId="45401" xr:uid="{DD864091-492F-4AAA-96EC-F9639B695EA2}"/>
    <cellStyle name="Currency 2 3 3 4 2 2 2 3" xfId="22178" xr:uid="{932774CC-C6D2-4541-A203-709873AA7DD7}"/>
    <cellStyle name="Currency 2 3 3 4 2 2 2 3 2" xfId="53002" xr:uid="{03F8AF0F-D34F-4E23-BD44-B514AD096D02}"/>
    <cellStyle name="Currency 2 3 3 4 2 2 2 4" xfId="37592" xr:uid="{820BD8F7-72A4-4158-8569-86C3591FE01A}"/>
    <cellStyle name="Currency 2 3 3 4 2 2 3" xfId="10773" xr:uid="{EC1A9197-5AFA-469C-ABBB-7B50F2455EE2}"/>
    <cellStyle name="Currency 2 3 3 4 2 2 3 2" xfId="26184" xr:uid="{A819A1AE-459A-408F-A2B4-589947456986}"/>
    <cellStyle name="Currency 2 3 3 4 2 2 3 2 2" xfId="57008" xr:uid="{57BA47AB-1EEC-4150-B412-47888EFF1D42}"/>
    <cellStyle name="Currency 2 3 3 4 2 2 3 3" xfId="41598" xr:uid="{1E7C7878-BEDB-4550-BF4C-EEAAE5B6732E}"/>
    <cellStyle name="Currency 2 3 3 4 2 2 4" xfId="18375" xr:uid="{6D2899CC-6C0E-4E9B-9F64-CE661F006AD1}"/>
    <cellStyle name="Currency 2 3 3 4 2 2 4 2" xfId="49199" xr:uid="{08C33D79-CB3E-4A08-9C3B-84FACEEBFDF9}"/>
    <cellStyle name="Currency 2 3 3 4 2 2 5" xfId="33789" xr:uid="{3E4469C2-6D82-4E85-ADD1-C6ACD122A518}"/>
    <cellStyle name="Currency 2 3 3 4 2 3" xfId="4866" xr:uid="{E8F3ECED-EE20-4679-8C92-DF1BEC11E270}"/>
    <cellStyle name="Currency 2 3 3 4 2 3 2" xfId="12677" xr:uid="{966EEAE0-5FFA-4CE1-A17A-35E50DF7B6B6}"/>
    <cellStyle name="Currency 2 3 3 4 2 3 2 2" xfId="28088" xr:uid="{D44D91A9-D54B-4D9C-8097-75457D0E262B}"/>
    <cellStyle name="Currency 2 3 3 4 2 3 2 2 2" xfId="58912" xr:uid="{7D8A0396-5CA2-4845-8274-79AAE4F85D97}"/>
    <cellStyle name="Currency 2 3 3 4 2 3 2 3" xfId="43502" xr:uid="{D8B75813-31E3-4109-BF5F-3B8348566E05}"/>
    <cellStyle name="Currency 2 3 3 4 2 3 3" xfId="20279" xr:uid="{B1B6CE24-96C3-4539-8BAA-B3216E8E7E66}"/>
    <cellStyle name="Currency 2 3 3 4 2 3 3 2" xfId="51103" xr:uid="{E38BEFCD-9A97-46B7-8903-4CD5EF301062}"/>
    <cellStyle name="Currency 2 3 3 4 2 3 4" xfId="35693" xr:uid="{A58CBF21-3DA2-440A-A08B-3F4472D48722}"/>
    <cellStyle name="Currency 2 3 3 4 2 4" xfId="8874" xr:uid="{2902188F-A584-496A-A763-2D44EC5E6394}"/>
    <cellStyle name="Currency 2 3 3 4 2 4 2" xfId="24285" xr:uid="{073DA63A-DAC0-4A1C-85F4-A48C85F9BFBF}"/>
    <cellStyle name="Currency 2 3 3 4 2 4 2 2" xfId="55109" xr:uid="{1ED59A5A-A482-46B7-9234-04B10627D3A5}"/>
    <cellStyle name="Currency 2 3 3 4 2 4 3" xfId="39699" xr:uid="{9ABF4B16-BB2F-46F3-B8D3-8DADBB38E58E}"/>
    <cellStyle name="Currency 2 3 3 4 2 5" xfId="16476" xr:uid="{9ED5BE90-0380-4560-A183-13CF986C7B2F}"/>
    <cellStyle name="Currency 2 3 3 4 2 5 2" xfId="47300" xr:uid="{222DC739-C2A0-41BD-ADF4-6CFCFEF5FAA3}"/>
    <cellStyle name="Currency 2 3 3 4 2 6" xfId="31890" xr:uid="{3D34E467-4004-48E5-A898-BBCDF91FDEA5}"/>
    <cellStyle name="Currency 2 3 3 4 3" xfId="1696" xr:uid="{9E814C4E-2150-410D-9462-3DCF8CACF0F3}"/>
    <cellStyle name="Currency 2 3 3 4 3 2" xfId="3595" xr:uid="{F9D3407A-61CC-4677-B833-53288E1C5C1B}"/>
    <cellStyle name="Currency 2 3 3 4 3 2 2" xfId="7398" xr:uid="{F4938F1E-DFE2-449B-A2F8-4B5783B7A68D}"/>
    <cellStyle name="Currency 2 3 3 4 3 2 2 2" xfId="15209" xr:uid="{54AAF1F9-327E-4226-87EC-C43BC3F163E0}"/>
    <cellStyle name="Currency 2 3 3 4 3 2 2 2 2" xfId="30620" xr:uid="{8E7716AE-22BB-4D47-ABEC-AA6608FF0A46}"/>
    <cellStyle name="Currency 2 3 3 4 3 2 2 2 2 2" xfId="61444" xr:uid="{03FAA55D-D391-46BF-A06A-E3F42DDE6296}"/>
    <cellStyle name="Currency 2 3 3 4 3 2 2 2 3" xfId="46034" xr:uid="{904B180B-DABA-4446-B4F0-0351AA9C7A61}"/>
    <cellStyle name="Currency 2 3 3 4 3 2 2 3" xfId="22811" xr:uid="{BCFF9781-8E1B-4EE9-9665-57DBE4B267AA}"/>
    <cellStyle name="Currency 2 3 3 4 3 2 2 3 2" xfId="53635" xr:uid="{49CE19A1-FA8C-43EF-A6FB-90A48AB948F1}"/>
    <cellStyle name="Currency 2 3 3 4 3 2 2 4" xfId="38225" xr:uid="{D86B11FA-2B56-4DB3-89DA-093F572B4158}"/>
    <cellStyle name="Currency 2 3 3 4 3 2 3" xfId="11406" xr:uid="{2F7414DF-0B91-4078-8C03-C0EA6CE87290}"/>
    <cellStyle name="Currency 2 3 3 4 3 2 3 2" xfId="26817" xr:uid="{1E48CBED-F4CA-4BB9-9492-7FCB33D547ED}"/>
    <cellStyle name="Currency 2 3 3 4 3 2 3 2 2" xfId="57641" xr:uid="{EC932C38-F522-4805-94A1-220347A71499}"/>
    <cellStyle name="Currency 2 3 3 4 3 2 3 3" xfId="42231" xr:uid="{59F7B7CF-E15C-45CA-8C24-D6A86222CC43}"/>
    <cellStyle name="Currency 2 3 3 4 3 2 4" xfId="19008" xr:uid="{5B2418CE-39A6-4457-BD41-B48EB19E2BFA}"/>
    <cellStyle name="Currency 2 3 3 4 3 2 4 2" xfId="49832" xr:uid="{677D44DE-BC3B-4741-8DB8-D40C0C604F11}"/>
    <cellStyle name="Currency 2 3 3 4 3 2 5" xfId="34422" xr:uid="{5675AA28-2854-4D39-AE88-00CF5A1D600B}"/>
    <cellStyle name="Currency 2 3 3 4 3 3" xfId="5499" xr:uid="{B67D0427-47F2-4761-A5B3-AAC8716616F4}"/>
    <cellStyle name="Currency 2 3 3 4 3 3 2" xfId="13310" xr:uid="{8D46F020-4EAF-4682-BD36-49B2BE4769C2}"/>
    <cellStyle name="Currency 2 3 3 4 3 3 2 2" xfId="28721" xr:uid="{4E6CADD5-91A7-47A7-9EBF-E01007D4112A}"/>
    <cellStyle name="Currency 2 3 3 4 3 3 2 2 2" xfId="59545" xr:uid="{CCCADFB9-29D4-4672-B4A1-5BA0A8BE6473}"/>
    <cellStyle name="Currency 2 3 3 4 3 3 2 3" xfId="44135" xr:uid="{F1C958EF-4166-43D3-B4A0-3BDD96EA838E}"/>
    <cellStyle name="Currency 2 3 3 4 3 3 3" xfId="20912" xr:uid="{493B689B-EA7D-4AC3-8B29-2C89FBE2BFFC}"/>
    <cellStyle name="Currency 2 3 3 4 3 3 3 2" xfId="51736" xr:uid="{9514B42D-2E65-458B-988B-5B490AE4FCEC}"/>
    <cellStyle name="Currency 2 3 3 4 3 3 4" xfId="36326" xr:uid="{D138CABE-93B8-421A-AF40-52CF99FCC745}"/>
    <cellStyle name="Currency 2 3 3 4 3 4" xfId="9507" xr:uid="{7B70209D-B92F-4FCD-86CB-0C3BBA59BB7A}"/>
    <cellStyle name="Currency 2 3 3 4 3 4 2" xfId="24918" xr:uid="{D4F29FDC-D69A-4653-BD9B-129C35D44F09}"/>
    <cellStyle name="Currency 2 3 3 4 3 4 2 2" xfId="55742" xr:uid="{0DD4BC05-25DD-4408-8117-C4B40EC645AA}"/>
    <cellStyle name="Currency 2 3 3 4 3 4 3" xfId="40332" xr:uid="{85824C52-73C4-4FD6-9803-B49C0FCC8ADA}"/>
    <cellStyle name="Currency 2 3 3 4 3 5" xfId="17109" xr:uid="{84E64E3E-43B4-4C40-8B3D-DDA266F2D87F}"/>
    <cellStyle name="Currency 2 3 3 4 3 5 2" xfId="47933" xr:uid="{78579A3E-2F09-4237-9A3E-38B83ADA8CC6}"/>
    <cellStyle name="Currency 2 3 3 4 3 6" xfId="32523" xr:uid="{A82A533E-D8BE-44A7-96A7-C77BB0DC6208}"/>
    <cellStyle name="Currency 2 3 3 4 4" xfId="2329" xr:uid="{2E9CE4C3-58DF-4944-AC05-48CFB2BF6DDE}"/>
    <cellStyle name="Currency 2 3 3 4 4 2" xfId="6132" xr:uid="{FCDB264A-94E8-4F7F-97F6-2532F3C8803A}"/>
    <cellStyle name="Currency 2 3 3 4 4 2 2" xfId="13943" xr:uid="{7723DCBF-F292-4EF1-9C95-EFCCBA6B6B34}"/>
    <cellStyle name="Currency 2 3 3 4 4 2 2 2" xfId="29354" xr:uid="{09FB6D97-7BFC-44C0-A821-66DC82CB1ADE}"/>
    <cellStyle name="Currency 2 3 3 4 4 2 2 2 2" xfId="60178" xr:uid="{A51147C2-AB2A-4A90-AF0E-BB834ED2E6FA}"/>
    <cellStyle name="Currency 2 3 3 4 4 2 2 3" xfId="44768" xr:uid="{6FC4B52B-3F74-41FE-AF86-0CC3E1A2FA1F}"/>
    <cellStyle name="Currency 2 3 3 4 4 2 3" xfId="21545" xr:uid="{A4F30C68-9D9F-4CF1-85B2-993E3B42A03E}"/>
    <cellStyle name="Currency 2 3 3 4 4 2 3 2" xfId="52369" xr:uid="{5F6103F6-FAE3-4E07-8382-E9C3F5E7D4E4}"/>
    <cellStyle name="Currency 2 3 3 4 4 2 4" xfId="36959" xr:uid="{72BBFDF2-A673-40FF-A6FB-1A4FB013C981}"/>
    <cellStyle name="Currency 2 3 3 4 4 3" xfId="10140" xr:uid="{979E97FF-578F-4566-9B17-37D4666CEFFE}"/>
    <cellStyle name="Currency 2 3 3 4 4 3 2" xfId="25551" xr:uid="{8A146DA8-98ED-49F7-BD27-38B36896E478}"/>
    <cellStyle name="Currency 2 3 3 4 4 3 2 2" xfId="56375" xr:uid="{FDCB2844-67F5-4FE6-A72E-DDF113B232F7}"/>
    <cellStyle name="Currency 2 3 3 4 4 3 3" xfId="40965" xr:uid="{45AF6E36-0B1E-4C57-A1E7-C8A31B2BAE2C}"/>
    <cellStyle name="Currency 2 3 3 4 4 4" xfId="17742" xr:uid="{5E407C85-F57F-4576-B160-FE98659D1CC2}"/>
    <cellStyle name="Currency 2 3 3 4 4 4 2" xfId="48566" xr:uid="{E73487C1-5E08-41DD-B94D-406831C2577A}"/>
    <cellStyle name="Currency 2 3 3 4 4 5" xfId="33156" xr:uid="{4B46E98D-C937-4D46-B352-49828C3B9D33}"/>
    <cellStyle name="Currency 2 3 3 4 5" xfId="4233" xr:uid="{893E235B-D016-48ED-823A-CFBC58352339}"/>
    <cellStyle name="Currency 2 3 3 4 5 2" xfId="12044" xr:uid="{7C4C2C3E-872A-4B81-AACD-6E9C84F3BF2C}"/>
    <cellStyle name="Currency 2 3 3 4 5 2 2" xfId="27455" xr:uid="{D1451E29-DDE0-4B98-8748-D3EA89BB2C89}"/>
    <cellStyle name="Currency 2 3 3 4 5 2 2 2" xfId="58279" xr:uid="{4CF00470-60DA-4170-B306-64CA0F932990}"/>
    <cellStyle name="Currency 2 3 3 4 5 2 3" xfId="42869" xr:uid="{C553CCB4-3D17-4918-843C-0880560A726A}"/>
    <cellStyle name="Currency 2 3 3 4 5 3" xfId="19646" xr:uid="{B1C18B2E-3FD0-4C68-A408-3A532B02E437}"/>
    <cellStyle name="Currency 2 3 3 4 5 3 2" xfId="50470" xr:uid="{98C1B811-D8F4-40FF-B97F-A368E45C2887}"/>
    <cellStyle name="Currency 2 3 3 4 5 4" xfId="35060" xr:uid="{A2E0E13F-05E9-4178-8612-80DFE85B3C91}"/>
    <cellStyle name="Currency 2 3 3 4 6" xfId="8241" xr:uid="{EC0A5A8E-0D5E-4962-8CED-F723C56A8DD2}"/>
    <cellStyle name="Currency 2 3 3 4 6 2" xfId="23652" xr:uid="{9B68B69E-468C-4AC0-B3E7-BD10F007C62E}"/>
    <cellStyle name="Currency 2 3 3 4 6 2 2" xfId="54476" xr:uid="{FDE7EFF2-9AA2-4FA9-831C-F18C4531F5AD}"/>
    <cellStyle name="Currency 2 3 3 4 6 3" xfId="39066" xr:uid="{3B3FE514-6E43-45FF-A3B8-04F91C80781E}"/>
    <cellStyle name="Currency 2 3 3 4 7" xfId="15843" xr:uid="{5A9ADF79-35EB-4505-AC23-0B555C7954B2}"/>
    <cellStyle name="Currency 2 3 3 4 7 2" xfId="46667" xr:uid="{8582E52F-949B-4024-843C-CC0E1B6E8921}"/>
    <cellStyle name="Currency 2 3 3 4 8" xfId="31257" xr:uid="{6C378F91-086F-4BE9-ACAA-198C55E97258}"/>
    <cellStyle name="Currency 2 3 3 5" xfId="850" xr:uid="{23470E75-4625-4EF8-8311-C2356BFB90F7}"/>
    <cellStyle name="Currency 2 3 3 5 2" xfId="2749" xr:uid="{7EE3A07B-4544-4546-A41A-9F659EC0DF3F}"/>
    <cellStyle name="Currency 2 3 3 5 2 2" xfId="6552" xr:uid="{A77D0586-4D56-43B2-8C5B-9224CE1FC9AF}"/>
    <cellStyle name="Currency 2 3 3 5 2 2 2" xfId="14363" xr:uid="{7DA87A53-80DB-47E3-BA6E-AD4B5745833C}"/>
    <cellStyle name="Currency 2 3 3 5 2 2 2 2" xfId="29774" xr:uid="{A0B9AF9C-D83E-444E-8895-6B7082D5126B}"/>
    <cellStyle name="Currency 2 3 3 5 2 2 2 2 2" xfId="60598" xr:uid="{7621E485-6E8A-44A9-AB1A-1B38F9580EBA}"/>
    <cellStyle name="Currency 2 3 3 5 2 2 2 3" xfId="45188" xr:uid="{18BF354A-6574-4EE1-A08C-79DD0EDE8FEB}"/>
    <cellStyle name="Currency 2 3 3 5 2 2 3" xfId="21965" xr:uid="{77680DC1-28E0-44F7-B324-29E0497FB743}"/>
    <cellStyle name="Currency 2 3 3 5 2 2 3 2" xfId="52789" xr:uid="{25037D0C-BA0A-48B1-8306-9F23F5296E1C}"/>
    <cellStyle name="Currency 2 3 3 5 2 2 4" xfId="37379" xr:uid="{D7AF8F07-2ABB-4239-ADA8-6B28FBDDF6C7}"/>
    <cellStyle name="Currency 2 3 3 5 2 3" xfId="10560" xr:uid="{784F6A98-4180-499F-AC0F-20A96EC728EC}"/>
    <cellStyle name="Currency 2 3 3 5 2 3 2" xfId="25971" xr:uid="{E7A87B01-0E4A-4A87-82BB-A9691B5C4966}"/>
    <cellStyle name="Currency 2 3 3 5 2 3 2 2" xfId="56795" xr:uid="{05BFC93A-08FF-46A1-A199-E15EE9A7C858}"/>
    <cellStyle name="Currency 2 3 3 5 2 3 3" xfId="41385" xr:uid="{F0AE5E24-B7F2-45FF-92CA-6D098A4815E2}"/>
    <cellStyle name="Currency 2 3 3 5 2 4" xfId="18162" xr:uid="{29C78822-14FB-48F3-B76F-24310334508D}"/>
    <cellStyle name="Currency 2 3 3 5 2 4 2" xfId="48986" xr:uid="{77CFFA7C-F2DA-4596-BF24-173F98F788CA}"/>
    <cellStyle name="Currency 2 3 3 5 2 5" xfId="33576" xr:uid="{6F3FB428-C0D7-4FA9-8674-23878DCD61D3}"/>
    <cellStyle name="Currency 2 3 3 5 3" xfId="4653" xr:uid="{B1BAABD9-E037-46CF-AB9F-931735630B18}"/>
    <cellStyle name="Currency 2 3 3 5 3 2" xfId="12464" xr:uid="{BD42FAFA-1A60-4E87-B1FA-EA16A85FC023}"/>
    <cellStyle name="Currency 2 3 3 5 3 2 2" xfId="27875" xr:uid="{3B51C2ED-F14E-4BFD-9CAC-2BF430BE41EF}"/>
    <cellStyle name="Currency 2 3 3 5 3 2 2 2" xfId="58699" xr:uid="{403895AF-E6D9-4821-A608-29154A0F3F73}"/>
    <cellStyle name="Currency 2 3 3 5 3 2 3" xfId="43289" xr:uid="{CF055609-F601-4897-8CC9-65D4A23E25A2}"/>
    <cellStyle name="Currency 2 3 3 5 3 3" xfId="20066" xr:uid="{5757422B-6F8B-4A76-842A-260FEFE78A66}"/>
    <cellStyle name="Currency 2 3 3 5 3 3 2" xfId="50890" xr:uid="{D1ADACCE-E135-4BFD-A834-8A2CA5B5DE89}"/>
    <cellStyle name="Currency 2 3 3 5 3 4" xfId="35480" xr:uid="{2C084121-20FB-42EF-9BA3-115E850C1638}"/>
    <cellStyle name="Currency 2 3 3 5 4" xfId="8661" xr:uid="{85AC30B6-8504-4386-B4D7-EC63455BFE1B}"/>
    <cellStyle name="Currency 2 3 3 5 4 2" xfId="24072" xr:uid="{739B7D14-DAA8-45B6-A8DA-B3243E323A0E}"/>
    <cellStyle name="Currency 2 3 3 5 4 2 2" xfId="54896" xr:uid="{6DA46EA9-2F00-4E6C-AF43-C2ECD417EEA9}"/>
    <cellStyle name="Currency 2 3 3 5 4 3" xfId="39486" xr:uid="{81C6CB11-879A-4031-B552-4CBA4911A3DE}"/>
    <cellStyle name="Currency 2 3 3 5 5" xfId="16263" xr:uid="{951DE77D-C546-47DD-806A-B32E3D3F2134}"/>
    <cellStyle name="Currency 2 3 3 5 5 2" xfId="47087" xr:uid="{1FBD1CEF-610A-434B-AB3E-460C8E39A0A2}"/>
    <cellStyle name="Currency 2 3 3 5 6" xfId="31677" xr:uid="{2DD8F8A5-3B03-4125-8D7C-EEDC3B3BF1D2}"/>
    <cellStyle name="Currency 2 3 3 6" xfId="1483" xr:uid="{A347863C-3502-405A-8EF6-8D00412F7117}"/>
    <cellStyle name="Currency 2 3 3 6 2" xfId="3382" xr:uid="{C555D495-CA0F-4AE4-BDD9-E1167F3EF649}"/>
    <cellStyle name="Currency 2 3 3 6 2 2" xfId="7185" xr:uid="{C5E08A01-65F5-4D2A-85B3-06F399137E70}"/>
    <cellStyle name="Currency 2 3 3 6 2 2 2" xfId="14996" xr:uid="{0DC34A03-2A1D-40BD-AC73-99248C197DD2}"/>
    <cellStyle name="Currency 2 3 3 6 2 2 2 2" xfId="30407" xr:uid="{33E33A79-EE50-4BC6-A441-FDDB82C2D169}"/>
    <cellStyle name="Currency 2 3 3 6 2 2 2 2 2" xfId="61231" xr:uid="{39550C0C-267E-4180-9849-D08EA40AE182}"/>
    <cellStyle name="Currency 2 3 3 6 2 2 2 3" xfId="45821" xr:uid="{991B1E5A-C858-4D70-895B-0147B00DC4B1}"/>
    <cellStyle name="Currency 2 3 3 6 2 2 3" xfId="22598" xr:uid="{85355A97-CEA7-4571-ACBF-5FF2BC090BA6}"/>
    <cellStyle name="Currency 2 3 3 6 2 2 3 2" xfId="53422" xr:uid="{CDE88151-D479-450B-AF52-54D131A4BDA1}"/>
    <cellStyle name="Currency 2 3 3 6 2 2 4" xfId="38012" xr:uid="{7105F214-F1BB-4F24-8B31-CEA2BBCA6313}"/>
    <cellStyle name="Currency 2 3 3 6 2 3" xfId="11193" xr:uid="{F2E866AF-9A84-4F66-908A-739CD068CD89}"/>
    <cellStyle name="Currency 2 3 3 6 2 3 2" xfId="26604" xr:uid="{08A50360-A59D-462A-9AD0-CFAB98AEF1DB}"/>
    <cellStyle name="Currency 2 3 3 6 2 3 2 2" xfId="57428" xr:uid="{B8B48BC0-C020-4F84-A8CA-38E5B3D14B1C}"/>
    <cellStyle name="Currency 2 3 3 6 2 3 3" xfId="42018" xr:uid="{581FC01E-EC28-4852-8C35-0B96B5A632EE}"/>
    <cellStyle name="Currency 2 3 3 6 2 4" xfId="18795" xr:uid="{569B1D80-A6AC-4E78-9B1F-3E17B2397E99}"/>
    <cellStyle name="Currency 2 3 3 6 2 4 2" xfId="49619" xr:uid="{A83F7E71-BFBA-4EDB-A0CD-E1AED3AE817E}"/>
    <cellStyle name="Currency 2 3 3 6 2 5" xfId="34209" xr:uid="{D7BF5DD2-1969-4AEA-A1FA-90FAF9AEA262}"/>
    <cellStyle name="Currency 2 3 3 6 3" xfId="5286" xr:uid="{0E7C15EF-7902-48A1-B8AC-DB7F095E4571}"/>
    <cellStyle name="Currency 2 3 3 6 3 2" xfId="13097" xr:uid="{15EAAA2D-83A8-4F40-B420-0C09C07A30B2}"/>
    <cellStyle name="Currency 2 3 3 6 3 2 2" xfId="28508" xr:uid="{93A9813A-0378-413C-A1DC-9827BF30F597}"/>
    <cellStyle name="Currency 2 3 3 6 3 2 2 2" xfId="59332" xr:uid="{4B81D32D-F401-43E5-AE64-9ED404DFB9BC}"/>
    <cellStyle name="Currency 2 3 3 6 3 2 3" xfId="43922" xr:uid="{818218E3-5FDA-48C2-A71D-482F30054178}"/>
    <cellStyle name="Currency 2 3 3 6 3 3" xfId="20699" xr:uid="{83CA1E06-6D9D-491A-B028-6920FA202FF0}"/>
    <cellStyle name="Currency 2 3 3 6 3 3 2" xfId="51523" xr:uid="{C25866F9-BED7-4275-8134-B05EB995AAAA}"/>
    <cellStyle name="Currency 2 3 3 6 3 4" xfId="36113" xr:uid="{BDA013E3-9CF9-4AF0-AE5B-C1278D0AA31A}"/>
    <cellStyle name="Currency 2 3 3 6 4" xfId="9294" xr:uid="{F033882C-188E-41BF-9CBB-48F002C8D544}"/>
    <cellStyle name="Currency 2 3 3 6 4 2" xfId="24705" xr:uid="{96EC8459-870E-49B2-951D-544219B58241}"/>
    <cellStyle name="Currency 2 3 3 6 4 2 2" xfId="55529" xr:uid="{DA23ABE9-6C36-4D9B-A4E6-86EDCD633E75}"/>
    <cellStyle name="Currency 2 3 3 6 4 3" xfId="40119" xr:uid="{80B21FB4-7FCD-4639-921E-4BF93075A8E6}"/>
    <cellStyle name="Currency 2 3 3 6 5" xfId="16896" xr:uid="{8056A963-C946-4FDF-AC7D-08373BF6D669}"/>
    <cellStyle name="Currency 2 3 3 6 5 2" xfId="47720" xr:uid="{0B339AA6-9F95-4237-B76D-E87872B45F68}"/>
    <cellStyle name="Currency 2 3 3 6 6" xfId="32310" xr:uid="{09CAE11B-A86E-4D77-AF38-5332C3E176C2}"/>
    <cellStyle name="Currency 2 3 3 7" xfId="2116" xr:uid="{FE453973-C72D-4E37-B52B-E0E9F9121FE3}"/>
    <cellStyle name="Currency 2 3 3 7 2" xfId="5919" xr:uid="{5B60510B-1FE3-4B6B-8B59-E0F339225CE9}"/>
    <cellStyle name="Currency 2 3 3 7 2 2" xfId="13730" xr:uid="{0AF36A3B-D3F4-4F07-BCF7-76020D1F4110}"/>
    <cellStyle name="Currency 2 3 3 7 2 2 2" xfId="29141" xr:uid="{281FF49D-81D4-4239-9D4C-1528F629218B}"/>
    <cellStyle name="Currency 2 3 3 7 2 2 2 2" xfId="59965" xr:uid="{602770F5-C4F3-424B-B051-2374731E0B87}"/>
    <cellStyle name="Currency 2 3 3 7 2 2 3" xfId="44555" xr:uid="{1A7DA10B-D9ED-4ED6-A7E2-FB5B3213A24E}"/>
    <cellStyle name="Currency 2 3 3 7 2 3" xfId="21332" xr:uid="{56ECD00C-D3C7-4156-9047-CCA63A9687AD}"/>
    <cellStyle name="Currency 2 3 3 7 2 3 2" xfId="52156" xr:uid="{02503D67-7A95-44D8-B9EB-FD4650FF26CE}"/>
    <cellStyle name="Currency 2 3 3 7 2 4" xfId="36746" xr:uid="{DBDEBF51-3816-4A06-8B27-03BA51C002A3}"/>
    <cellStyle name="Currency 2 3 3 7 3" xfId="9927" xr:uid="{508153B9-49B0-4B7C-BFCF-98775B5BF3FC}"/>
    <cellStyle name="Currency 2 3 3 7 3 2" xfId="25338" xr:uid="{D7229486-3071-4EF0-BBA7-44F979B04726}"/>
    <cellStyle name="Currency 2 3 3 7 3 2 2" xfId="56162" xr:uid="{CB8FCC52-9298-4749-9EF0-5AAACB5F785F}"/>
    <cellStyle name="Currency 2 3 3 7 3 3" xfId="40752" xr:uid="{E6F9085C-B2B2-4729-87A9-CF4C54E404E4}"/>
    <cellStyle name="Currency 2 3 3 7 4" xfId="17529" xr:uid="{EE3240B0-7FC4-45E3-8DCE-BD8953AD0C8B}"/>
    <cellStyle name="Currency 2 3 3 7 4 2" xfId="48353" xr:uid="{7A64A85D-95A7-4BB6-8EBA-9C03A7DA175B}"/>
    <cellStyle name="Currency 2 3 3 7 5" xfId="32943" xr:uid="{B40395B4-2B3A-4113-B1FA-25EA837AD0CF}"/>
    <cellStyle name="Currency 2 3 3 8" xfId="4020" xr:uid="{355487D5-7150-4075-AE37-06038500044A}"/>
    <cellStyle name="Currency 2 3 3 8 2" xfId="11831" xr:uid="{F0CD9C85-2F73-4BD7-8E47-18FB31B3F0E1}"/>
    <cellStyle name="Currency 2 3 3 8 2 2" xfId="27242" xr:uid="{9A2CDC0A-149A-4C10-A21D-FFF55C430EEA}"/>
    <cellStyle name="Currency 2 3 3 8 2 2 2" xfId="58066" xr:uid="{03050A2F-CEA4-49B6-AC71-9522F9E2FD77}"/>
    <cellStyle name="Currency 2 3 3 8 2 3" xfId="42656" xr:uid="{9C66773D-C4F2-431B-88E2-1A0119453D69}"/>
    <cellStyle name="Currency 2 3 3 8 3" xfId="19433" xr:uid="{A5ADAA6E-3C72-47E0-B6B5-6B990C398576}"/>
    <cellStyle name="Currency 2 3 3 8 3 2" xfId="50257" xr:uid="{8BF8880A-6B9D-4E2A-96A2-5874600B38CC}"/>
    <cellStyle name="Currency 2 3 3 8 4" xfId="34847" xr:uid="{A4970D4D-87A8-4BC3-AE6A-5EF64013598C}"/>
    <cellStyle name="Currency 2 3 3 9" xfId="8028" xr:uid="{C7D9216B-DFCA-481C-867D-B888D013FB4B}"/>
    <cellStyle name="Currency 2 3 3 9 2" xfId="23439" xr:uid="{51EFC8EC-11DE-4D20-8413-8534A0ADE2F1}"/>
    <cellStyle name="Currency 2 3 3 9 2 2" xfId="54263" xr:uid="{166C5AAC-3752-4165-810C-4F1FC2F0BCA9}"/>
    <cellStyle name="Currency 2 3 3 9 3" xfId="38853" xr:uid="{CEC6984B-9E92-4BE3-93D9-989B2040C016}"/>
    <cellStyle name="Currency 2 3 4" xfId="248" xr:uid="{522F6903-12FF-4ADE-9151-4F49AB3B84A2}"/>
    <cellStyle name="Currency 2 3 4 10" xfId="15670" xr:uid="{67B77755-2ECA-4F4D-B38E-D07D02E43504}"/>
    <cellStyle name="Currency 2 3 4 10 2" xfId="46494" xr:uid="{6308D1BA-88A4-46ED-A114-B3ACA96C7319}"/>
    <cellStyle name="Currency 2 3 4 11" xfId="31084" xr:uid="{87E7906C-A6F7-497F-A023-E5B7784A9B1A}"/>
    <cellStyle name="Currency 2 3 4 2" xfId="679" xr:uid="{B8A898ED-90B1-4D35-9FE0-A05DF45729C6}"/>
    <cellStyle name="Currency 2 3 4 2 2" xfId="1312" xr:uid="{8C289721-9C3E-43B7-88F9-799F878324D7}"/>
    <cellStyle name="Currency 2 3 4 2 2 2" xfId="3211" xr:uid="{783AA9E5-61CF-47DE-A513-BD294521154F}"/>
    <cellStyle name="Currency 2 3 4 2 2 2 2" xfId="7014" xr:uid="{1FDB8D87-733E-49D5-8FF2-4CAEA7B86C80}"/>
    <cellStyle name="Currency 2 3 4 2 2 2 2 2" xfId="14825" xr:uid="{38B52DA0-7EBD-4AC9-AA0C-A43AB030832B}"/>
    <cellStyle name="Currency 2 3 4 2 2 2 2 2 2" xfId="30236" xr:uid="{17976EA8-BC2C-4153-A817-90EE3B8EF8C7}"/>
    <cellStyle name="Currency 2 3 4 2 2 2 2 2 2 2" xfId="61060" xr:uid="{0F8DE8E0-4BFC-4ACF-BF18-16BCA2054F4F}"/>
    <cellStyle name="Currency 2 3 4 2 2 2 2 2 3" xfId="45650" xr:uid="{3D4AD75B-2EC1-4423-8459-530B3EE718DF}"/>
    <cellStyle name="Currency 2 3 4 2 2 2 2 3" xfId="22427" xr:uid="{A2E28322-B584-422A-9A5D-4B006DF485AA}"/>
    <cellStyle name="Currency 2 3 4 2 2 2 2 3 2" xfId="53251" xr:uid="{D28F72A5-6A4A-46F6-92F0-A7F0EF18D707}"/>
    <cellStyle name="Currency 2 3 4 2 2 2 2 4" xfId="37841" xr:uid="{2A7700A2-26DD-42D3-9941-70B7E04CC530}"/>
    <cellStyle name="Currency 2 3 4 2 2 2 3" xfId="11022" xr:uid="{2A3C9C74-CA40-43CB-9879-5AA7A8F5A166}"/>
    <cellStyle name="Currency 2 3 4 2 2 2 3 2" xfId="26433" xr:uid="{52D7666D-17C3-4B15-90AA-ECEF051C763F}"/>
    <cellStyle name="Currency 2 3 4 2 2 2 3 2 2" xfId="57257" xr:uid="{216A5C8A-880E-4F1C-9662-D94E210A5F89}"/>
    <cellStyle name="Currency 2 3 4 2 2 2 3 3" xfId="41847" xr:uid="{BAF29D54-4DF7-42D0-B770-8026A888BD62}"/>
    <cellStyle name="Currency 2 3 4 2 2 2 4" xfId="18624" xr:uid="{0C8C2D68-FB24-4703-A2AC-9DDA18B7D88D}"/>
    <cellStyle name="Currency 2 3 4 2 2 2 4 2" xfId="49448" xr:uid="{88F5F9F9-E6AF-4522-BA5D-CAE6E55F398E}"/>
    <cellStyle name="Currency 2 3 4 2 2 2 5" xfId="34038" xr:uid="{3004F0B0-D56D-4CA1-AA94-F98B5340CC57}"/>
    <cellStyle name="Currency 2 3 4 2 2 3" xfId="5115" xr:uid="{B7E96CCF-7849-4DA6-B9C1-86D820B365B1}"/>
    <cellStyle name="Currency 2 3 4 2 2 3 2" xfId="12926" xr:uid="{90FC0B45-1F8F-4825-8838-18A5DF75E105}"/>
    <cellStyle name="Currency 2 3 4 2 2 3 2 2" xfId="28337" xr:uid="{331D0CA1-0AB8-40AA-A299-961BE98D21F1}"/>
    <cellStyle name="Currency 2 3 4 2 2 3 2 2 2" xfId="59161" xr:uid="{1D881EEF-DF12-48C9-ACB7-0010DFAB7755}"/>
    <cellStyle name="Currency 2 3 4 2 2 3 2 3" xfId="43751" xr:uid="{ADA749CB-3BCE-44FD-B0D9-D5A302BE8298}"/>
    <cellStyle name="Currency 2 3 4 2 2 3 3" xfId="20528" xr:uid="{BCBB49E9-411D-49D3-BE65-018A02ADD24F}"/>
    <cellStyle name="Currency 2 3 4 2 2 3 3 2" xfId="51352" xr:uid="{62996BB9-4583-4DE6-97D5-B36E3436EFEF}"/>
    <cellStyle name="Currency 2 3 4 2 2 3 4" xfId="35942" xr:uid="{986A266E-F0F1-4AED-B181-D80F88B12D7C}"/>
    <cellStyle name="Currency 2 3 4 2 2 4" xfId="9123" xr:uid="{BF6D257E-9FA9-4294-B115-85CA965B5841}"/>
    <cellStyle name="Currency 2 3 4 2 2 4 2" xfId="24534" xr:uid="{A7DBD402-11A4-4D69-9BD6-E47E14B2220C}"/>
    <cellStyle name="Currency 2 3 4 2 2 4 2 2" xfId="55358" xr:uid="{BB5F2601-7CC0-4761-807C-D995838E3153}"/>
    <cellStyle name="Currency 2 3 4 2 2 4 3" xfId="39948" xr:uid="{6FE07448-81E1-4BCC-9835-0B047C571790}"/>
    <cellStyle name="Currency 2 3 4 2 2 5" xfId="16725" xr:uid="{2241DDB9-F31C-494D-81F8-AA34A3D6EE13}"/>
    <cellStyle name="Currency 2 3 4 2 2 5 2" xfId="47549" xr:uid="{7B6E3F48-5967-4212-8833-CE21EAF6CCB5}"/>
    <cellStyle name="Currency 2 3 4 2 2 6" xfId="32139" xr:uid="{3222B1DB-B6B4-4F0A-99BF-9ADE2B45CB46}"/>
    <cellStyle name="Currency 2 3 4 2 3" xfId="1945" xr:uid="{F05F7161-4A76-4344-953F-854B806615CC}"/>
    <cellStyle name="Currency 2 3 4 2 3 2" xfId="3844" xr:uid="{509A9F7B-AB28-45E5-9EA7-A14EA6BBC398}"/>
    <cellStyle name="Currency 2 3 4 2 3 2 2" xfId="7647" xr:uid="{CED1E582-2B7D-40D1-B8AE-C5A4700F3001}"/>
    <cellStyle name="Currency 2 3 4 2 3 2 2 2" xfId="15458" xr:uid="{EBBB6E6A-86C5-49D5-AC36-9751C9C0C46E}"/>
    <cellStyle name="Currency 2 3 4 2 3 2 2 2 2" xfId="30869" xr:uid="{04C8CCAB-40B8-4C07-8573-F0D51906C092}"/>
    <cellStyle name="Currency 2 3 4 2 3 2 2 2 2 2" xfId="61693" xr:uid="{995B94E9-13A7-4852-84A4-CBD77A43B994}"/>
    <cellStyle name="Currency 2 3 4 2 3 2 2 2 3" xfId="46283" xr:uid="{7D0C1D34-8EA2-48E8-AE90-F923E9627D91}"/>
    <cellStyle name="Currency 2 3 4 2 3 2 2 3" xfId="23060" xr:uid="{DB338B5F-8D49-4E27-A140-FD3CBF1BF3FA}"/>
    <cellStyle name="Currency 2 3 4 2 3 2 2 3 2" xfId="53884" xr:uid="{9D3A1F55-486A-480D-B0D3-629ACDAC316C}"/>
    <cellStyle name="Currency 2 3 4 2 3 2 2 4" xfId="38474" xr:uid="{4CC5C11B-C4DC-4C24-8A75-B4C7A5FA566F}"/>
    <cellStyle name="Currency 2 3 4 2 3 2 3" xfId="11655" xr:uid="{A4B39A03-8394-40C3-A98B-60C53B9DBE4E}"/>
    <cellStyle name="Currency 2 3 4 2 3 2 3 2" xfId="27066" xr:uid="{3544BC24-BC22-4E3C-BAF0-D93D81CE6BB4}"/>
    <cellStyle name="Currency 2 3 4 2 3 2 3 2 2" xfId="57890" xr:uid="{6EF1AB1F-0ECA-4CB5-A1EC-17829AE1FA13}"/>
    <cellStyle name="Currency 2 3 4 2 3 2 3 3" xfId="42480" xr:uid="{659C5079-2FAE-4844-A4CC-10D5188A5FAA}"/>
    <cellStyle name="Currency 2 3 4 2 3 2 4" xfId="19257" xr:uid="{2FC59FFB-C26B-44E0-BAC7-966AE5F62A14}"/>
    <cellStyle name="Currency 2 3 4 2 3 2 4 2" xfId="50081" xr:uid="{94D3E348-A0D0-481C-BA44-1B1D29A64302}"/>
    <cellStyle name="Currency 2 3 4 2 3 2 5" xfId="34671" xr:uid="{DE7F9F2B-4050-4CE7-8869-81F4673580A1}"/>
    <cellStyle name="Currency 2 3 4 2 3 3" xfId="5748" xr:uid="{F0C0143E-7F54-4575-A17C-D814E8795939}"/>
    <cellStyle name="Currency 2 3 4 2 3 3 2" xfId="13559" xr:uid="{EBF7764A-2EAF-4027-A68B-471B031CA5DE}"/>
    <cellStyle name="Currency 2 3 4 2 3 3 2 2" xfId="28970" xr:uid="{989AB840-02FB-4A1D-B146-C485ABC5FDE4}"/>
    <cellStyle name="Currency 2 3 4 2 3 3 2 2 2" xfId="59794" xr:uid="{E2C37DF2-CB9B-4410-AB23-68CC143F98CE}"/>
    <cellStyle name="Currency 2 3 4 2 3 3 2 3" xfId="44384" xr:uid="{6747B0EE-6BCE-4C59-8506-93F370AFD14D}"/>
    <cellStyle name="Currency 2 3 4 2 3 3 3" xfId="21161" xr:uid="{5A8FDAC7-77BB-44B5-A9BC-A072D115E132}"/>
    <cellStyle name="Currency 2 3 4 2 3 3 3 2" xfId="51985" xr:uid="{B5498310-A6AE-4F4F-A753-323497177528}"/>
    <cellStyle name="Currency 2 3 4 2 3 3 4" xfId="36575" xr:uid="{B254CEE4-4735-4837-87CD-8B801CE874B2}"/>
    <cellStyle name="Currency 2 3 4 2 3 4" xfId="9756" xr:uid="{68848437-624F-43B5-AC9A-76E3EB9B8CC6}"/>
    <cellStyle name="Currency 2 3 4 2 3 4 2" xfId="25167" xr:uid="{CF308C1E-6641-4976-BD0D-CE5815AED02F}"/>
    <cellStyle name="Currency 2 3 4 2 3 4 2 2" xfId="55991" xr:uid="{4C54E102-3331-46AB-8223-1C1FB8F8FEEA}"/>
    <cellStyle name="Currency 2 3 4 2 3 4 3" xfId="40581" xr:uid="{D870E14C-5FC0-4C85-B07D-F55319CC9843}"/>
    <cellStyle name="Currency 2 3 4 2 3 5" xfId="17358" xr:uid="{60B83FF1-9A6A-487B-AB91-FDAA25774EB8}"/>
    <cellStyle name="Currency 2 3 4 2 3 5 2" xfId="48182" xr:uid="{94F5E18B-A1FC-49E5-A0D9-52599149434C}"/>
    <cellStyle name="Currency 2 3 4 2 3 6" xfId="32772" xr:uid="{AC86C11D-C231-4C89-BB93-A091D32AECAF}"/>
    <cellStyle name="Currency 2 3 4 2 4" xfId="2578" xr:uid="{981C6599-3C3C-4393-BA69-5889C4418066}"/>
    <cellStyle name="Currency 2 3 4 2 4 2" xfId="6381" xr:uid="{00CF9D6E-DC85-46CF-B50B-1B21830E743A}"/>
    <cellStyle name="Currency 2 3 4 2 4 2 2" xfId="14192" xr:uid="{93EFBA19-4BD6-428B-BFD6-86A5D82F3CCA}"/>
    <cellStyle name="Currency 2 3 4 2 4 2 2 2" xfId="29603" xr:uid="{49695B65-4DC7-4A54-89B2-3DD94CCA14DC}"/>
    <cellStyle name="Currency 2 3 4 2 4 2 2 2 2" xfId="60427" xr:uid="{684A7732-1DC4-4B78-BA21-6EC3C5409268}"/>
    <cellStyle name="Currency 2 3 4 2 4 2 2 3" xfId="45017" xr:uid="{AC240483-D415-43A0-AAC0-29B50A32D7CC}"/>
    <cellStyle name="Currency 2 3 4 2 4 2 3" xfId="21794" xr:uid="{F1FB049F-55B0-49AA-A25C-A17105E50F0A}"/>
    <cellStyle name="Currency 2 3 4 2 4 2 3 2" xfId="52618" xr:uid="{930BAF37-86EA-4C66-8197-83819F764C10}"/>
    <cellStyle name="Currency 2 3 4 2 4 2 4" xfId="37208" xr:uid="{577335E7-6757-44F6-8791-FD43E7B04DFA}"/>
    <cellStyle name="Currency 2 3 4 2 4 3" xfId="10389" xr:uid="{B725AECA-8B07-45A2-B3C6-8D9AB18D95A8}"/>
    <cellStyle name="Currency 2 3 4 2 4 3 2" xfId="25800" xr:uid="{A07C67B5-98CF-4393-8A90-C87FEDE6E503}"/>
    <cellStyle name="Currency 2 3 4 2 4 3 2 2" xfId="56624" xr:uid="{EBE10B18-7ACA-4288-91C7-7EA6CC2EBC14}"/>
    <cellStyle name="Currency 2 3 4 2 4 3 3" xfId="41214" xr:uid="{5A39D109-64DF-467C-B533-EA1966AC744A}"/>
    <cellStyle name="Currency 2 3 4 2 4 4" xfId="17991" xr:uid="{B6FAB706-D9AD-424E-A8B2-970B12CF32F3}"/>
    <cellStyle name="Currency 2 3 4 2 4 4 2" xfId="48815" xr:uid="{366CDBA5-7ADC-4C36-B51B-098A266FAB63}"/>
    <cellStyle name="Currency 2 3 4 2 4 5" xfId="33405" xr:uid="{112EC76A-7518-49CE-AA2A-CA917504CCAC}"/>
    <cellStyle name="Currency 2 3 4 2 5" xfId="4482" xr:uid="{B431F861-C680-4BED-8AC5-8F4E54C6A725}"/>
    <cellStyle name="Currency 2 3 4 2 5 2" xfId="12293" xr:uid="{C05A60B0-2E3E-4CE4-B79A-08AA4ED056B1}"/>
    <cellStyle name="Currency 2 3 4 2 5 2 2" xfId="27704" xr:uid="{CDDA164F-329C-4DE1-A199-974EE95638BA}"/>
    <cellStyle name="Currency 2 3 4 2 5 2 2 2" xfId="58528" xr:uid="{836C9DC9-0CC8-4C29-A2D0-D5C2E6DC2B48}"/>
    <cellStyle name="Currency 2 3 4 2 5 2 3" xfId="43118" xr:uid="{BE0DF172-02F9-4036-B011-4029D511DE13}"/>
    <cellStyle name="Currency 2 3 4 2 5 3" xfId="19895" xr:uid="{1A5DF3AE-86EA-4D45-A18D-FFEE3CD955D3}"/>
    <cellStyle name="Currency 2 3 4 2 5 3 2" xfId="50719" xr:uid="{E904E923-0E2D-453D-A39A-B0B16D005875}"/>
    <cellStyle name="Currency 2 3 4 2 5 4" xfId="35309" xr:uid="{2DD6BBE9-B426-4C26-99B1-3A6444E34844}"/>
    <cellStyle name="Currency 2 3 4 2 6" xfId="8490" xr:uid="{41957196-69CB-4C5E-8795-AF7ED47B949B}"/>
    <cellStyle name="Currency 2 3 4 2 6 2" xfId="23901" xr:uid="{F046A034-90E6-4EFF-80A2-2E82D159CAE0}"/>
    <cellStyle name="Currency 2 3 4 2 6 2 2" xfId="54725" xr:uid="{C553D28E-0B23-47EC-9F6E-D77AFCDD6D91}"/>
    <cellStyle name="Currency 2 3 4 2 6 3" xfId="39315" xr:uid="{9C2D1594-C4AC-4EA7-A098-E3D5290032D8}"/>
    <cellStyle name="Currency 2 3 4 2 7" xfId="16092" xr:uid="{4E5CAF52-38C4-4040-B06C-8B99EA17F9FE}"/>
    <cellStyle name="Currency 2 3 4 2 7 2" xfId="46916" xr:uid="{A6C2A172-DF2F-4209-A50F-E56A9F1FFA9C}"/>
    <cellStyle name="Currency 2 3 4 2 8" xfId="31506" xr:uid="{FD72B6AF-55EE-4489-9D12-8FE156D0D4CB}"/>
    <cellStyle name="Currency 2 3 4 3" xfId="470" xr:uid="{75F74393-0CD6-4D67-A0F6-0005AB0E377F}"/>
    <cellStyle name="Currency 2 3 4 3 2" xfId="1103" xr:uid="{2B600A04-4DD5-4ECB-A9DD-A154E7F377CB}"/>
    <cellStyle name="Currency 2 3 4 3 2 2" xfId="3002" xr:uid="{2869CB22-6C67-4E07-956D-6E0706B752B7}"/>
    <cellStyle name="Currency 2 3 4 3 2 2 2" xfId="6805" xr:uid="{DF94EBC0-960A-448E-B91A-63C886D274AB}"/>
    <cellStyle name="Currency 2 3 4 3 2 2 2 2" xfId="14616" xr:uid="{608E0302-2F39-4A5A-9992-D404CD0DBA16}"/>
    <cellStyle name="Currency 2 3 4 3 2 2 2 2 2" xfId="30027" xr:uid="{EF3BF1C7-5513-4B5D-AAE8-5A74B4C5C933}"/>
    <cellStyle name="Currency 2 3 4 3 2 2 2 2 2 2" xfId="60851" xr:uid="{0638EDCD-BBF1-41D0-B80E-FDD8B32569AC}"/>
    <cellStyle name="Currency 2 3 4 3 2 2 2 2 3" xfId="45441" xr:uid="{4C12E3E3-7DF1-4769-AC67-C4E3AF9B6297}"/>
    <cellStyle name="Currency 2 3 4 3 2 2 2 3" xfId="22218" xr:uid="{E0E19F4C-1814-42B4-95BC-7F7421CF5200}"/>
    <cellStyle name="Currency 2 3 4 3 2 2 2 3 2" xfId="53042" xr:uid="{17772E00-BCEA-40B3-A2B3-1EAF105E01B3}"/>
    <cellStyle name="Currency 2 3 4 3 2 2 2 4" xfId="37632" xr:uid="{26D1DD64-D34D-4BCC-ABEB-7D89DD363823}"/>
    <cellStyle name="Currency 2 3 4 3 2 2 3" xfId="10813" xr:uid="{581AE30F-909F-4054-B5B0-0F34E268E96C}"/>
    <cellStyle name="Currency 2 3 4 3 2 2 3 2" xfId="26224" xr:uid="{C21B635C-41BB-4DFD-91E0-A1616A39C277}"/>
    <cellStyle name="Currency 2 3 4 3 2 2 3 2 2" xfId="57048" xr:uid="{1F951E49-D98D-481C-888E-B219A6EF926D}"/>
    <cellStyle name="Currency 2 3 4 3 2 2 3 3" xfId="41638" xr:uid="{2B5D9645-2E6C-49EB-A51C-FE07F7145A44}"/>
    <cellStyle name="Currency 2 3 4 3 2 2 4" xfId="18415" xr:uid="{490EC3E8-556C-4E27-A8F6-9E76BB0CAE50}"/>
    <cellStyle name="Currency 2 3 4 3 2 2 4 2" xfId="49239" xr:uid="{CA407D29-31F7-4B63-895E-BB72D049B3C3}"/>
    <cellStyle name="Currency 2 3 4 3 2 2 5" xfId="33829" xr:uid="{4D7F8248-E0FF-4D2C-AAA4-47E61FDEAD15}"/>
    <cellStyle name="Currency 2 3 4 3 2 3" xfId="4906" xr:uid="{DD4802C4-75D3-4060-BA4C-327CF05F6A21}"/>
    <cellStyle name="Currency 2 3 4 3 2 3 2" xfId="12717" xr:uid="{58E99DF9-7356-49DB-974E-4C609824DF3D}"/>
    <cellStyle name="Currency 2 3 4 3 2 3 2 2" xfId="28128" xr:uid="{66697412-4500-45AA-9728-CB34FE67D4D1}"/>
    <cellStyle name="Currency 2 3 4 3 2 3 2 2 2" xfId="58952" xr:uid="{597DF7A4-E8D0-4314-8AEA-1238698C0129}"/>
    <cellStyle name="Currency 2 3 4 3 2 3 2 3" xfId="43542" xr:uid="{C46BF99E-F290-468A-8B91-6F5304572C54}"/>
    <cellStyle name="Currency 2 3 4 3 2 3 3" xfId="20319" xr:uid="{6CCF73CA-84CC-4249-8BC4-0658BBD4A5B7}"/>
    <cellStyle name="Currency 2 3 4 3 2 3 3 2" xfId="51143" xr:uid="{AEC73C91-C932-437C-AFE9-17C1912E7249}"/>
    <cellStyle name="Currency 2 3 4 3 2 3 4" xfId="35733" xr:uid="{DA6A6980-33CB-4EC2-AE99-6D00C644B827}"/>
    <cellStyle name="Currency 2 3 4 3 2 4" xfId="8914" xr:uid="{EFFBC467-25D0-4C02-A98A-99105CA8D11B}"/>
    <cellStyle name="Currency 2 3 4 3 2 4 2" xfId="24325" xr:uid="{44BF963B-D16D-4514-921C-CBD8B57F1FEA}"/>
    <cellStyle name="Currency 2 3 4 3 2 4 2 2" xfId="55149" xr:uid="{1A7B2249-FFE6-42BD-B6A6-88D070DC3B7C}"/>
    <cellStyle name="Currency 2 3 4 3 2 4 3" xfId="39739" xr:uid="{2FA8AA9B-7453-4DBA-BE36-4880BB293DC1}"/>
    <cellStyle name="Currency 2 3 4 3 2 5" xfId="16516" xr:uid="{736C59D2-43E7-484E-B554-C7F838276A44}"/>
    <cellStyle name="Currency 2 3 4 3 2 5 2" xfId="47340" xr:uid="{EB632C3D-C2D6-406A-85C8-223D6903C970}"/>
    <cellStyle name="Currency 2 3 4 3 2 6" xfId="31930" xr:uid="{D4314360-C8D5-49E4-B644-CBF438A3279C}"/>
    <cellStyle name="Currency 2 3 4 3 3" xfId="1736" xr:uid="{EB56A8C1-5029-4DEC-84FB-288B99EE0F59}"/>
    <cellStyle name="Currency 2 3 4 3 3 2" xfId="3635" xr:uid="{C6349E80-322A-4759-9818-86417DFC7107}"/>
    <cellStyle name="Currency 2 3 4 3 3 2 2" xfId="7438" xr:uid="{D894C841-ADDC-4555-9F3C-F4B061E59C41}"/>
    <cellStyle name="Currency 2 3 4 3 3 2 2 2" xfId="15249" xr:uid="{B39A9413-E5CA-47B5-904B-90283D00F60C}"/>
    <cellStyle name="Currency 2 3 4 3 3 2 2 2 2" xfId="30660" xr:uid="{E31834F2-7D1E-4213-87AB-25821D391B41}"/>
    <cellStyle name="Currency 2 3 4 3 3 2 2 2 2 2" xfId="61484" xr:uid="{AA9133BB-5EDD-4B0F-B23D-C950B460ED3E}"/>
    <cellStyle name="Currency 2 3 4 3 3 2 2 2 3" xfId="46074" xr:uid="{3D5E9FC2-8DF6-41A4-97BA-DBD36A91E75A}"/>
    <cellStyle name="Currency 2 3 4 3 3 2 2 3" xfId="22851" xr:uid="{D70B7026-1390-4BB2-ABC6-1CC27E9DD804}"/>
    <cellStyle name="Currency 2 3 4 3 3 2 2 3 2" xfId="53675" xr:uid="{5DDFE6C6-5F5C-4256-9D6D-82B28D17D4B5}"/>
    <cellStyle name="Currency 2 3 4 3 3 2 2 4" xfId="38265" xr:uid="{5118DDD4-37D7-43CF-A1BC-2580E63F2E21}"/>
    <cellStyle name="Currency 2 3 4 3 3 2 3" xfId="11446" xr:uid="{3FC13DB0-2D73-4177-80E9-16A690A2A605}"/>
    <cellStyle name="Currency 2 3 4 3 3 2 3 2" xfId="26857" xr:uid="{C37263E4-EDA0-4A4E-97AC-F85D02640DE8}"/>
    <cellStyle name="Currency 2 3 4 3 3 2 3 2 2" xfId="57681" xr:uid="{CA5BA004-9443-4805-BBE1-EA7179116818}"/>
    <cellStyle name="Currency 2 3 4 3 3 2 3 3" xfId="42271" xr:uid="{C6FB0739-5FC1-4C6E-AF9B-AFFC37DE5B4F}"/>
    <cellStyle name="Currency 2 3 4 3 3 2 4" xfId="19048" xr:uid="{927EF7E9-4AE3-415D-A537-42C95F93876E}"/>
    <cellStyle name="Currency 2 3 4 3 3 2 4 2" xfId="49872" xr:uid="{2F4D4211-A77F-47ED-86A3-C5DB3B583C56}"/>
    <cellStyle name="Currency 2 3 4 3 3 2 5" xfId="34462" xr:uid="{CD730C80-B86C-4478-BFAF-141925876959}"/>
    <cellStyle name="Currency 2 3 4 3 3 3" xfId="5539" xr:uid="{67EEC1D6-D973-4578-946B-8FC10A231156}"/>
    <cellStyle name="Currency 2 3 4 3 3 3 2" xfId="13350" xr:uid="{E5C71615-4489-4837-867A-56D127B06F98}"/>
    <cellStyle name="Currency 2 3 4 3 3 3 2 2" xfId="28761" xr:uid="{8E0C2852-81C4-4853-B4D4-2D237BCFDACC}"/>
    <cellStyle name="Currency 2 3 4 3 3 3 2 2 2" xfId="59585" xr:uid="{2736798D-E460-4649-9C24-AD36DD13F076}"/>
    <cellStyle name="Currency 2 3 4 3 3 3 2 3" xfId="44175" xr:uid="{D630AFB2-358B-472F-8338-72CA82F95C8C}"/>
    <cellStyle name="Currency 2 3 4 3 3 3 3" xfId="20952" xr:uid="{3D6A8295-8B02-49FA-B9EE-4CE1C00A7EA8}"/>
    <cellStyle name="Currency 2 3 4 3 3 3 3 2" xfId="51776" xr:uid="{D7BD1581-8AD7-448B-AFAC-B2A292A931E4}"/>
    <cellStyle name="Currency 2 3 4 3 3 3 4" xfId="36366" xr:uid="{1AC8C343-8033-407F-9EC6-8FDF0B609B03}"/>
    <cellStyle name="Currency 2 3 4 3 3 4" xfId="9547" xr:uid="{B5581136-0711-4B1D-8611-BF3F67CBEF49}"/>
    <cellStyle name="Currency 2 3 4 3 3 4 2" xfId="24958" xr:uid="{D62A6CDE-A40A-4108-8390-BA5D5A4CF6F8}"/>
    <cellStyle name="Currency 2 3 4 3 3 4 2 2" xfId="55782" xr:uid="{03C671E0-DF7A-4105-AC48-E3FD297455A0}"/>
    <cellStyle name="Currency 2 3 4 3 3 4 3" xfId="40372" xr:uid="{7D18FA4F-1A5F-4E71-9408-DEBEC5709162}"/>
    <cellStyle name="Currency 2 3 4 3 3 5" xfId="17149" xr:uid="{D4700F64-A1C0-4FCC-BFF3-4FBFB8BB6524}"/>
    <cellStyle name="Currency 2 3 4 3 3 5 2" xfId="47973" xr:uid="{6E469BBF-BFFD-4487-835A-D79B8B21D37B}"/>
    <cellStyle name="Currency 2 3 4 3 3 6" xfId="32563" xr:uid="{6F938AFE-06D8-4B08-87ED-655E496F6454}"/>
    <cellStyle name="Currency 2 3 4 3 4" xfId="2369" xr:uid="{0983170D-E04C-499C-8A2F-EF086671AE01}"/>
    <cellStyle name="Currency 2 3 4 3 4 2" xfId="6172" xr:uid="{B75BEB1A-9507-4345-B74B-91E5C3D996C9}"/>
    <cellStyle name="Currency 2 3 4 3 4 2 2" xfId="13983" xr:uid="{17EBC581-6EA6-4BBE-A2C5-CCB37B0D2E22}"/>
    <cellStyle name="Currency 2 3 4 3 4 2 2 2" xfId="29394" xr:uid="{BDFC5CC1-2E9C-4DDB-AC28-ADA73C218A00}"/>
    <cellStyle name="Currency 2 3 4 3 4 2 2 2 2" xfId="60218" xr:uid="{17E6ACE2-027E-43EF-8AB3-97ABC2D04D6A}"/>
    <cellStyle name="Currency 2 3 4 3 4 2 2 3" xfId="44808" xr:uid="{5B96C50B-5907-4D10-87CB-A07130B47254}"/>
    <cellStyle name="Currency 2 3 4 3 4 2 3" xfId="21585" xr:uid="{E88831D3-3880-4195-A65F-A95B97BD16F6}"/>
    <cellStyle name="Currency 2 3 4 3 4 2 3 2" xfId="52409" xr:uid="{6D0C9B3B-FA39-44A6-95A5-625BFA11A935}"/>
    <cellStyle name="Currency 2 3 4 3 4 2 4" xfId="36999" xr:uid="{D39F9DE3-B538-4E03-9AFF-0D4F9A906FFD}"/>
    <cellStyle name="Currency 2 3 4 3 4 3" xfId="10180" xr:uid="{0D29A8C1-7B39-4247-80AC-AA95B08D8FA1}"/>
    <cellStyle name="Currency 2 3 4 3 4 3 2" xfId="25591" xr:uid="{3339FC3F-1D71-4A9D-AD85-5306FE767B2A}"/>
    <cellStyle name="Currency 2 3 4 3 4 3 2 2" xfId="56415" xr:uid="{F84EDE6B-076B-4C87-9DBC-DA925F207AC7}"/>
    <cellStyle name="Currency 2 3 4 3 4 3 3" xfId="41005" xr:uid="{DFD383CF-E08D-406C-87B3-5D48D7D6B8FB}"/>
    <cellStyle name="Currency 2 3 4 3 4 4" xfId="17782" xr:uid="{50698628-8DFC-4D9C-9BD2-E1DD07194E25}"/>
    <cellStyle name="Currency 2 3 4 3 4 4 2" xfId="48606" xr:uid="{4E16A968-099E-4794-85F4-640729348AF7}"/>
    <cellStyle name="Currency 2 3 4 3 4 5" xfId="33196" xr:uid="{84B5205C-5BDA-4E7F-92BB-CF7EC6C5BAC5}"/>
    <cellStyle name="Currency 2 3 4 3 5" xfId="4273" xr:uid="{D59BF31D-6F32-4F51-BA4A-5BD03E9290F9}"/>
    <cellStyle name="Currency 2 3 4 3 5 2" xfId="12084" xr:uid="{EC739DFD-27F4-4FD7-A8A1-1484C97452AB}"/>
    <cellStyle name="Currency 2 3 4 3 5 2 2" xfId="27495" xr:uid="{08D2655E-F85E-494B-8EC1-0DA3E85167D2}"/>
    <cellStyle name="Currency 2 3 4 3 5 2 2 2" xfId="58319" xr:uid="{C19EF4F7-BC7B-455E-A7DF-DBC79276B955}"/>
    <cellStyle name="Currency 2 3 4 3 5 2 3" xfId="42909" xr:uid="{69A5A1EF-B9FB-4044-8588-DCFB2F627DF8}"/>
    <cellStyle name="Currency 2 3 4 3 5 3" xfId="19686" xr:uid="{9180BC7A-6659-45AB-9451-FD457D78773C}"/>
    <cellStyle name="Currency 2 3 4 3 5 3 2" xfId="50510" xr:uid="{59869837-EAD0-4876-93AA-4C3B7A63B6BE}"/>
    <cellStyle name="Currency 2 3 4 3 5 4" xfId="35100" xr:uid="{1074E478-A424-408E-B9F3-71BFAB37A97E}"/>
    <cellStyle name="Currency 2 3 4 3 6" xfId="8281" xr:uid="{2DA6D4E3-FD73-4174-9E87-D76436FDEC27}"/>
    <cellStyle name="Currency 2 3 4 3 6 2" xfId="23692" xr:uid="{788C35BE-B9DC-40C2-8159-0AB5731571AB}"/>
    <cellStyle name="Currency 2 3 4 3 6 2 2" xfId="54516" xr:uid="{B1B4F658-375B-473E-9A54-9BF8FAE612A8}"/>
    <cellStyle name="Currency 2 3 4 3 6 3" xfId="39106" xr:uid="{5E588EEF-0DB2-4A5B-A58D-152A8FAF4BFE}"/>
    <cellStyle name="Currency 2 3 4 3 7" xfId="15883" xr:uid="{0F5C5BEE-C013-45F8-BC96-20E8BE4EEC5B}"/>
    <cellStyle name="Currency 2 3 4 3 7 2" xfId="46707" xr:uid="{02D2234F-7282-4DFF-A7BC-7A54B4B5EC98}"/>
    <cellStyle name="Currency 2 3 4 3 8" xfId="31297" xr:uid="{9339895C-1676-40C5-823E-2DC4E10D28D5}"/>
    <cellStyle name="Currency 2 3 4 4" xfId="890" xr:uid="{BC43FCE6-DB11-4C33-97DC-589E12785B97}"/>
    <cellStyle name="Currency 2 3 4 4 2" xfId="2789" xr:uid="{57CB4A22-C695-48C2-BBE3-CF4242C479C0}"/>
    <cellStyle name="Currency 2 3 4 4 2 2" xfId="6592" xr:uid="{23104198-F948-48E6-9185-F5402B1CC5D1}"/>
    <cellStyle name="Currency 2 3 4 4 2 2 2" xfId="14403" xr:uid="{07AB0F16-B444-4891-9170-4D54AF1FA713}"/>
    <cellStyle name="Currency 2 3 4 4 2 2 2 2" xfId="29814" xr:uid="{7DCB414B-8777-46FE-99E6-6C1E494E3893}"/>
    <cellStyle name="Currency 2 3 4 4 2 2 2 2 2" xfId="60638" xr:uid="{CF512EAD-0FFE-43EE-B41E-C14094E6CBED}"/>
    <cellStyle name="Currency 2 3 4 4 2 2 2 3" xfId="45228" xr:uid="{A8ADE214-4622-42DD-8FA1-E8C31ACF57DF}"/>
    <cellStyle name="Currency 2 3 4 4 2 2 3" xfId="22005" xr:uid="{A861B52D-2A0A-4685-ABF4-1D8F651AC208}"/>
    <cellStyle name="Currency 2 3 4 4 2 2 3 2" xfId="52829" xr:uid="{45181EAD-121F-4FD9-BE53-3A3FE8D36BC1}"/>
    <cellStyle name="Currency 2 3 4 4 2 2 4" xfId="37419" xr:uid="{0389AA1B-F686-41BE-891E-31A51F9204EE}"/>
    <cellStyle name="Currency 2 3 4 4 2 3" xfId="10600" xr:uid="{9C3B5694-3B5F-4EB5-B350-F5E2D04746FD}"/>
    <cellStyle name="Currency 2 3 4 4 2 3 2" xfId="26011" xr:uid="{A877FE1D-4471-41C8-9E95-F6904CFAEA59}"/>
    <cellStyle name="Currency 2 3 4 4 2 3 2 2" xfId="56835" xr:uid="{AD6986A9-4613-4B09-A668-3A64FA74FC7B}"/>
    <cellStyle name="Currency 2 3 4 4 2 3 3" xfId="41425" xr:uid="{D974C3AE-D9FC-4E80-BACC-2D8D8896D0F3}"/>
    <cellStyle name="Currency 2 3 4 4 2 4" xfId="18202" xr:uid="{B26BBDC9-74E0-4B21-AC4F-A27ACE494A8F}"/>
    <cellStyle name="Currency 2 3 4 4 2 4 2" xfId="49026" xr:uid="{32576E87-B7DE-4275-B44E-8E7C76ED6376}"/>
    <cellStyle name="Currency 2 3 4 4 2 5" xfId="33616" xr:uid="{BF8439EE-3283-4089-8996-AC39B25CFF94}"/>
    <cellStyle name="Currency 2 3 4 4 3" xfId="4693" xr:uid="{7AB78330-FADF-46FF-8752-E18EA278525F}"/>
    <cellStyle name="Currency 2 3 4 4 3 2" xfId="12504" xr:uid="{700C2927-1046-496D-ADDF-1BAA19FC59F5}"/>
    <cellStyle name="Currency 2 3 4 4 3 2 2" xfId="27915" xr:uid="{10B98817-90AB-4B39-B6F6-EF203B45D216}"/>
    <cellStyle name="Currency 2 3 4 4 3 2 2 2" xfId="58739" xr:uid="{174475A6-7D28-45CA-A8CA-8378B0288964}"/>
    <cellStyle name="Currency 2 3 4 4 3 2 3" xfId="43329" xr:uid="{5E8E3FBD-F2B2-4D59-8F0C-4FA63291357D}"/>
    <cellStyle name="Currency 2 3 4 4 3 3" xfId="20106" xr:uid="{16333FAC-F739-4362-A519-B8D20F95194F}"/>
    <cellStyle name="Currency 2 3 4 4 3 3 2" xfId="50930" xr:uid="{FFCD22DF-23D4-4021-88A3-870D2AE0FA70}"/>
    <cellStyle name="Currency 2 3 4 4 3 4" xfId="35520" xr:uid="{0C9EF09A-4794-43B7-9358-C62C592DB1EB}"/>
    <cellStyle name="Currency 2 3 4 4 4" xfId="8701" xr:uid="{D4F3C710-9E88-4A82-A26C-861F6F571B64}"/>
    <cellStyle name="Currency 2 3 4 4 4 2" xfId="24112" xr:uid="{8062AF34-4AB6-4519-A10E-23723678FBB9}"/>
    <cellStyle name="Currency 2 3 4 4 4 2 2" xfId="54936" xr:uid="{60CC6DAA-EB3A-4953-AC7B-EEC7ABE2250A}"/>
    <cellStyle name="Currency 2 3 4 4 4 3" xfId="39526" xr:uid="{494FF064-7901-4B2B-BB23-5A8C35B1DB20}"/>
    <cellStyle name="Currency 2 3 4 4 5" xfId="16303" xr:uid="{22F131B8-F91D-4CB8-8827-9897CDE7AFB2}"/>
    <cellStyle name="Currency 2 3 4 4 5 2" xfId="47127" xr:uid="{8B377E3F-031F-4E46-A1A4-E267EC83CD05}"/>
    <cellStyle name="Currency 2 3 4 4 6" xfId="31717" xr:uid="{BA8590C8-8D2F-4B69-AE4D-ECAE318B75CF}"/>
    <cellStyle name="Currency 2 3 4 5" xfId="1523" xr:uid="{A863EA6A-D0C2-43DB-86FB-A2946CC72478}"/>
    <cellStyle name="Currency 2 3 4 5 2" xfId="3422" xr:uid="{84CD90D9-A177-4624-B48D-2AF129346418}"/>
    <cellStyle name="Currency 2 3 4 5 2 2" xfId="7225" xr:uid="{46FE039B-C61B-4A45-A566-8AED69ED77A6}"/>
    <cellStyle name="Currency 2 3 4 5 2 2 2" xfId="15036" xr:uid="{8344C4D1-8A76-4FEF-8FF7-79DF0039BDF8}"/>
    <cellStyle name="Currency 2 3 4 5 2 2 2 2" xfId="30447" xr:uid="{17D1944D-BF96-4896-95A5-C6870C5E1BC9}"/>
    <cellStyle name="Currency 2 3 4 5 2 2 2 2 2" xfId="61271" xr:uid="{EF2C22E9-1F55-448A-A810-CBB493DDD8B6}"/>
    <cellStyle name="Currency 2 3 4 5 2 2 2 3" xfId="45861" xr:uid="{07E30051-4170-4105-A852-428B4F5DD521}"/>
    <cellStyle name="Currency 2 3 4 5 2 2 3" xfId="22638" xr:uid="{FDD0821B-D8A9-413F-902C-FB01266D0C1D}"/>
    <cellStyle name="Currency 2 3 4 5 2 2 3 2" xfId="53462" xr:uid="{5C56F607-8259-481C-BC59-770B9B7D060C}"/>
    <cellStyle name="Currency 2 3 4 5 2 2 4" xfId="38052" xr:uid="{B87D21F5-4233-4824-84F6-7DA60608C625}"/>
    <cellStyle name="Currency 2 3 4 5 2 3" xfId="11233" xr:uid="{27771605-EF25-4EB3-BB65-5FF42AECA9B3}"/>
    <cellStyle name="Currency 2 3 4 5 2 3 2" xfId="26644" xr:uid="{91E665C0-9A5C-4F9C-A737-613C123FD16F}"/>
    <cellStyle name="Currency 2 3 4 5 2 3 2 2" xfId="57468" xr:uid="{F8A2C5EE-B7DB-4710-8792-77FB5E7BA1F5}"/>
    <cellStyle name="Currency 2 3 4 5 2 3 3" xfId="42058" xr:uid="{54D3A306-4E09-4B9C-A08E-FC5C77D59AAF}"/>
    <cellStyle name="Currency 2 3 4 5 2 4" xfId="18835" xr:uid="{DD0BF858-705D-4E8D-BEC3-291642F9594B}"/>
    <cellStyle name="Currency 2 3 4 5 2 4 2" xfId="49659" xr:uid="{8B5AF05E-2EB5-447C-A2B0-292CFA3A8CC3}"/>
    <cellStyle name="Currency 2 3 4 5 2 5" xfId="34249" xr:uid="{6BE291A1-AEDF-45D5-BC91-62E4D91327B8}"/>
    <cellStyle name="Currency 2 3 4 5 3" xfId="5326" xr:uid="{A768E84C-6402-4FDC-AAF9-CD419FD8CBB7}"/>
    <cellStyle name="Currency 2 3 4 5 3 2" xfId="13137" xr:uid="{E6042338-0C8F-4D7E-95EF-0EBA035BAB53}"/>
    <cellStyle name="Currency 2 3 4 5 3 2 2" xfId="28548" xr:uid="{084BEA3F-9538-4E75-8FA1-C41E3B3D3A22}"/>
    <cellStyle name="Currency 2 3 4 5 3 2 2 2" xfId="59372" xr:uid="{5172F5EE-A889-4A0A-82A2-33276F98A386}"/>
    <cellStyle name="Currency 2 3 4 5 3 2 3" xfId="43962" xr:uid="{DD1EB6E7-93CD-4AFA-8CCB-BDF2C6D0CAB3}"/>
    <cellStyle name="Currency 2 3 4 5 3 3" xfId="20739" xr:uid="{CB284684-8923-4147-8137-03BF3B03A4B9}"/>
    <cellStyle name="Currency 2 3 4 5 3 3 2" xfId="51563" xr:uid="{459A5452-7D02-47C6-90C6-6E17D834B636}"/>
    <cellStyle name="Currency 2 3 4 5 3 4" xfId="36153" xr:uid="{F4525BFE-1BCA-4A7D-B4F4-3B194586C3E2}"/>
    <cellStyle name="Currency 2 3 4 5 4" xfId="9334" xr:uid="{23B1BCDC-9937-45A0-8AAC-57AAE794BCCD}"/>
    <cellStyle name="Currency 2 3 4 5 4 2" xfId="24745" xr:uid="{C2F4C9A9-7C42-4308-9860-A8D0D3C91D7D}"/>
    <cellStyle name="Currency 2 3 4 5 4 2 2" xfId="55569" xr:uid="{0AB68431-503C-4A9C-AF36-F868C2061240}"/>
    <cellStyle name="Currency 2 3 4 5 4 3" xfId="40159" xr:uid="{860C7F7A-83AA-4CBA-8E72-1CD1DB65CCA9}"/>
    <cellStyle name="Currency 2 3 4 5 5" xfId="16936" xr:uid="{0736D9A8-1E92-4EA3-928A-93F9A761C3D7}"/>
    <cellStyle name="Currency 2 3 4 5 5 2" xfId="47760" xr:uid="{D06DF851-2247-4C60-B2C9-FA140A7DC1D4}"/>
    <cellStyle name="Currency 2 3 4 5 6" xfId="32350" xr:uid="{65867011-BAF2-47F9-A5E8-A43B004454B0}"/>
    <cellStyle name="Currency 2 3 4 6" xfId="2156" xr:uid="{112A587A-BE8B-47F0-B0EE-8CDF7B253E55}"/>
    <cellStyle name="Currency 2 3 4 6 2" xfId="5959" xr:uid="{EEBD134B-DBE5-4C22-8A9B-4ACBA91F28F2}"/>
    <cellStyle name="Currency 2 3 4 6 2 2" xfId="13770" xr:uid="{B5A0080F-B709-4CBE-9384-0BD7B8964337}"/>
    <cellStyle name="Currency 2 3 4 6 2 2 2" xfId="29181" xr:uid="{14E96A20-E27F-4239-8679-CD7BECCCFE05}"/>
    <cellStyle name="Currency 2 3 4 6 2 2 2 2" xfId="60005" xr:uid="{A82974EC-5B1A-4810-B653-A539C25A9DE0}"/>
    <cellStyle name="Currency 2 3 4 6 2 2 3" xfId="44595" xr:uid="{230CCCAB-8A39-4954-B341-46F26C758F2E}"/>
    <cellStyle name="Currency 2 3 4 6 2 3" xfId="21372" xr:uid="{4D2A5313-BC3C-445D-9EEA-9E152C58593F}"/>
    <cellStyle name="Currency 2 3 4 6 2 3 2" xfId="52196" xr:uid="{8EF7A608-4FF3-44DE-B058-C352F62AB8D7}"/>
    <cellStyle name="Currency 2 3 4 6 2 4" xfId="36786" xr:uid="{7739A45F-807E-4870-8581-6690B7ECAC80}"/>
    <cellStyle name="Currency 2 3 4 6 3" xfId="9967" xr:uid="{285BFB4A-24A9-45D9-BE8E-4451A1BEC0E1}"/>
    <cellStyle name="Currency 2 3 4 6 3 2" xfId="25378" xr:uid="{C500A480-7A45-4B5F-9BB9-D40045AC104C}"/>
    <cellStyle name="Currency 2 3 4 6 3 2 2" xfId="56202" xr:uid="{FABA7B89-EDB6-4342-98F7-152966C91ECD}"/>
    <cellStyle name="Currency 2 3 4 6 3 3" xfId="40792" xr:uid="{7D10C2D8-E7DC-48A9-A7BB-057BFB4F6F79}"/>
    <cellStyle name="Currency 2 3 4 6 4" xfId="17569" xr:uid="{CF347F61-B895-4445-8A5B-D6D166854A75}"/>
    <cellStyle name="Currency 2 3 4 6 4 2" xfId="48393" xr:uid="{EECE51B2-3803-4E01-B9E5-3445B1870575}"/>
    <cellStyle name="Currency 2 3 4 6 5" xfId="32983" xr:uid="{36C0517A-A80C-425B-98D7-32AA4F3265D5}"/>
    <cellStyle name="Currency 2 3 4 7" xfId="4060" xr:uid="{00CDE9C7-BDC4-435A-B334-3941A23FE79A}"/>
    <cellStyle name="Currency 2 3 4 7 2" xfId="11871" xr:uid="{ABAE8F1B-1E25-4F8F-AB8C-7A5CC5EB7C9F}"/>
    <cellStyle name="Currency 2 3 4 7 2 2" xfId="27282" xr:uid="{7C561FFB-2D94-4389-9137-5F6E922CF262}"/>
    <cellStyle name="Currency 2 3 4 7 2 2 2" xfId="58106" xr:uid="{9929FE2E-DC3C-46CB-A396-54BA5A1370EC}"/>
    <cellStyle name="Currency 2 3 4 7 2 3" xfId="42696" xr:uid="{86112E61-7CA6-4ED2-B265-0678AB01791B}"/>
    <cellStyle name="Currency 2 3 4 7 3" xfId="19473" xr:uid="{0D205A7D-52A3-451D-8C23-4B3F1EA7C84A}"/>
    <cellStyle name="Currency 2 3 4 7 3 2" xfId="50297" xr:uid="{6D423A6F-0B79-4438-ACD4-A15519185C72}"/>
    <cellStyle name="Currency 2 3 4 7 4" xfId="34887" xr:uid="{BA0DD4B8-D139-47AE-8FF8-CB7B7B1F6333}"/>
    <cellStyle name="Currency 2 3 4 8" xfId="8068" xr:uid="{F2440141-AF4F-4D73-85EB-5A0BC1DFF65C}"/>
    <cellStyle name="Currency 2 3 4 8 2" xfId="23479" xr:uid="{D4A87E05-8260-42E9-ACA3-83B47B041F9B}"/>
    <cellStyle name="Currency 2 3 4 8 2 2" xfId="54303" xr:uid="{10510829-1AC7-4AE9-87D8-11B6F8C64FA3}"/>
    <cellStyle name="Currency 2 3 4 8 3" xfId="38893" xr:uid="{6E0C56FD-3C95-4E95-B5E7-DBA7B6AF627F}"/>
    <cellStyle name="Currency 2 3 4 9" xfId="7859" xr:uid="{FCB60D02-CEFA-4CB5-AE12-06B6507C7837}"/>
    <cellStyle name="Currency 2 3 4 9 2" xfId="23270" xr:uid="{208C628F-8FF0-49EF-B496-9A69E70F3B20}"/>
    <cellStyle name="Currency 2 3 4 9 2 2" xfId="54094" xr:uid="{A04F9FBA-1B8E-46E9-8443-FEDAA07AFFBC}"/>
    <cellStyle name="Currency 2 3 4 9 3" xfId="38684" xr:uid="{0535DD41-0D77-45CA-8450-B3E70E4BDDD7}"/>
    <cellStyle name="Currency 2 3 5" xfId="168" xr:uid="{8E39B584-EFFF-42D7-9F2C-2054C78C5F8E}"/>
    <cellStyle name="Currency 2 3 5 10" xfId="15590" xr:uid="{B449C86D-F3C2-4B1A-AD26-4827515B3394}"/>
    <cellStyle name="Currency 2 3 5 10 2" xfId="46414" xr:uid="{777C5677-9E05-4E86-9D76-0B981310074C}"/>
    <cellStyle name="Currency 2 3 5 11" xfId="31004" xr:uid="{CD781D43-9271-4CF7-8DB4-41F9E452D0C7}"/>
    <cellStyle name="Currency 2 3 5 2" xfId="599" xr:uid="{2AD3BFB4-A296-48A8-9476-F61A3C67BFE3}"/>
    <cellStyle name="Currency 2 3 5 2 2" xfId="1232" xr:uid="{BC300CE7-78EE-42BF-92CC-97F57AC66FFC}"/>
    <cellStyle name="Currency 2 3 5 2 2 2" xfId="3131" xr:uid="{F95D091D-51D7-4674-9A2D-16B02D8622C3}"/>
    <cellStyle name="Currency 2 3 5 2 2 2 2" xfId="6934" xr:uid="{1F02B991-E62F-4A4F-88F3-BCCCE401EAE1}"/>
    <cellStyle name="Currency 2 3 5 2 2 2 2 2" xfId="14745" xr:uid="{02049C0C-9223-41BA-8E2B-9CE5BB272208}"/>
    <cellStyle name="Currency 2 3 5 2 2 2 2 2 2" xfId="30156" xr:uid="{A259DECB-E95F-4759-97EE-6671E925710D}"/>
    <cellStyle name="Currency 2 3 5 2 2 2 2 2 2 2" xfId="60980" xr:uid="{841FC882-437F-4AEE-9405-7C3E91739F6D}"/>
    <cellStyle name="Currency 2 3 5 2 2 2 2 2 3" xfId="45570" xr:uid="{2A7C017E-7E1E-4927-B2CA-78BE1BA49FAB}"/>
    <cellStyle name="Currency 2 3 5 2 2 2 2 3" xfId="22347" xr:uid="{DA84A615-903B-4BD1-9110-BD56E90D83B8}"/>
    <cellStyle name="Currency 2 3 5 2 2 2 2 3 2" xfId="53171" xr:uid="{E3014C7F-71E9-4C80-A180-052AB4F44DA3}"/>
    <cellStyle name="Currency 2 3 5 2 2 2 2 4" xfId="37761" xr:uid="{16578ADB-79C7-4DB8-8A0B-0D7F7B415B3C}"/>
    <cellStyle name="Currency 2 3 5 2 2 2 3" xfId="10942" xr:uid="{DBEB2A2B-2DA9-4690-BE40-10C531A88B9A}"/>
    <cellStyle name="Currency 2 3 5 2 2 2 3 2" xfId="26353" xr:uid="{3E49DD67-0A03-4834-8815-F49463D22211}"/>
    <cellStyle name="Currency 2 3 5 2 2 2 3 2 2" xfId="57177" xr:uid="{EB150E79-95D0-4A3E-8E3B-59394F6109FE}"/>
    <cellStyle name="Currency 2 3 5 2 2 2 3 3" xfId="41767" xr:uid="{7165C46E-33C5-4295-BBAD-A380B6F6779B}"/>
    <cellStyle name="Currency 2 3 5 2 2 2 4" xfId="18544" xr:uid="{8046AC24-25AD-4788-84BB-64E4F836AA31}"/>
    <cellStyle name="Currency 2 3 5 2 2 2 4 2" xfId="49368" xr:uid="{83879560-F74C-40C5-A835-BB89FF717D19}"/>
    <cellStyle name="Currency 2 3 5 2 2 2 5" xfId="33958" xr:uid="{26EE43E8-49A0-4CE7-9C02-3882EDE83F20}"/>
    <cellStyle name="Currency 2 3 5 2 2 3" xfId="5035" xr:uid="{4FB49315-5C47-4186-A3EE-ACFA25800883}"/>
    <cellStyle name="Currency 2 3 5 2 2 3 2" xfId="12846" xr:uid="{876BB763-CE71-4939-B1AE-1563F0254316}"/>
    <cellStyle name="Currency 2 3 5 2 2 3 2 2" xfId="28257" xr:uid="{E0589A55-BDC9-4AA4-9932-C55301909C7F}"/>
    <cellStyle name="Currency 2 3 5 2 2 3 2 2 2" xfId="59081" xr:uid="{A908867E-0BBF-49BC-A891-02FEE3233704}"/>
    <cellStyle name="Currency 2 3 5 2 2 3 2 3" xfId="43671" xr:uid="{B7B8292C-C0D1-4741-9815-6BE561C18053}"/>
    <cellStyle name="Currency 2 3 5 2 2 3 3" xfId="20448" xr:uid="{DE03EA35-95EE-4941-AB5E-6A9DEA007CEA}"/>
    <cellStyle name="Currency 2 3 5 2 2 3 3 2" xfId="51272" xr:uid="{E39E6ED6-64D8-4B41-9A9C-C17DCC6814F8}"/>
    <cellStyle name="Currency 2 3 5 2 2 3 4" xfId="35862" xr:uid="{403C06C9-E2E4-4F71-97AE-05233BA54FF1}"/>
    <cellStyle name="Currency 2 3 5 2 2 4" xfId="9043" xr:uid="{5D0EC613-3411-41AD-91AE-7C54E6485E6B}"/>
    <cellStyle name="Currency 2 3 5 2 2 4 2" xfId="24454" xr:uid="{D26ADF00-FDDB-4562-907D-1209224858BE}"/>
    <cellStyle name="Currency 2 3 5 2 2 4 2 2" xfId="55278" xr:uid="{EB246792-A621-41F6-B170-7B29A4BA0C71}"/>
    <cellStyle name="Currency 2 3 5 2 2 4 3" xfId="39868" xr:uid="{07C63B03-7B67-438F-9015-8CF7ADB91FA9}"/>
    <cellStyle name="Currency 2 3 5 2 2 5" xfId="16645" xr:uid="{B5877480-24C6-48ED-A048-BB7D90AD1B81}"/>
    <cellStyle name="Currency 2 3 5 2 2 5 2" xfId="47469" xr:uid="{6A9AE804-2D2F-4B1B-91EF-E29D424244F4}"/>
    <cellStyle name="Currency 2 3 5 2 2 6" xfId="32059" xr:uid="{6C56AC75-6502-4E31-BD9D-AEB3C48AE60D}"/>
    <cellStyle name="Currency 2 3 5 2 3" xfId="1865" xr:uid="{DACE3EA3-09D4-4482-A71C-22F11F6CB2E4}"/>
    <cellStyle name="Currency 2 3 5 2 3 2" xfId="3764" xr:uid="{AF91DF83-94FA-4847-9013-F7315D35D77D}"/>
    <cellStyle name="Currency 2 3 5 2 3 2 2" xfId="7567" xr:uid="{433BA9C0-A4BB-40C1-813D-8B066C013D29}"/>
    <cellStyle name="Currency 2 3 5 2 3 2 2 2" xfId="15378" xr:uid="{145F165F-7701-4724-8F3F-14DF8CEDD42E}"/>
    <cellStyle name="Currency 2 3 5 2 3 2 2 2 2" xfId="30789" xr:uid="{24C768A9-5794-4E9F-A007-5D42233AF978}"/>
    <cellStyle name="Currency 2 3 5 2 3 2 2 2 2 2" xfId="61613" xr:uid="{FC55A1C5-65A4-4B0E-ACF8-C8803782722D}"/>
    <cellStyle name="Currency 2 3 5 2 3 2 2 2 3" xfId="46203" xr:uid="{CDFBAF5D-21B8-4406-8068-D59C8DFFAA1A}"/>
    <cellStyle name="Currency 2 3 5 2 3 2 2 3" xfId="22980" xr:uid="{C08D508D-67DC-4AC4-AB1C-6729CB795983}"/>
    <cellStyle name="Currency 2 3 5 2 3 2 2 3 2" xfId="53804" xr:uid="{FD16AE98-6FF6-4068-9954-9B6C7AB0F82B}"/>
    <cellStyle name="Currency 2 3 5 2 3 2 2 4" xfId="38394" xr:uid="{028A0F0E-C007-4BDF-8E53-08F75E2D3FE3}"/>
    <cellStyle name="Currency 2 3 5 2 3 2 3" xfId="11575" xr:uid="{EDB9C3DC-6A2B-416A-BA42-CB7EAB93A897}"/>
    <cellStyle name="Currency 2 3 5 2 3 2 3 2" xfId="26986" xr:uid="{853D1B84-55F2-4CCB-9BCE-9422E8984C5E}"/>
    <cellStyle name="Currency 2 3 5 2 3 2 3 2 2" xfId="57810" xr:uid="{5AB005D0-C619-4EA3-8340-798936F5933F}"/>
    <cellStyle name="Currency 2 3 5 2 3 2 3 3" xfId="42400" xr:uid="{5E3E9D73-F309-4D57-94A9-C86CEDDC2C0B}"/>
    <cellStyle name="Currency 2 3 5 2 3 2 4" xfId="19177" xr:uid="{DB3A83E7-07E4-47EA-A5BF-50DF5074B3E9}"/>
    <cellStyle name="Currency 2 3 5 2 3 2 4 2" xfId="50001" xr:uid="{E1C7814B-574F-41BC-9415-814C7253851C}"/>
    <cellStyle name="Currency 2 3 5 2 3 2 5" xfId="34591" xr:uid="{B8196A2B-8511-4D8D-9060-D565439BFAE1}"/>
    <cellStyle name="Currency 2 3 5 2 3 3" xfId="5668" xr:uid="{24829EF7-8227-46EB-B0BC-E4D718F8A888}"/>
    <cellStyle name="Currency 2 3 5 2 3 3 2" xfId="13479" xr:uid="{49D4A2EA-BE05-43DA-8271-DD921ED7AA92}"/>
    <cellStyle name="Currency 2 3 5 2 3 3 2 2" xfId="28890" xr:uid="{FCAAA47D-D691-4C16-A6DF-1674D5292D42}"/>
    <cellStyle name="Currency 2 3 5 2 3 3 2 2 2" xfId="59714" xr:uid="{BE97155F-08A5-4AF1-9D5E-EF86114AB381}"/>
    <cellStyle name="Currency 2 3 5 2 3 3 2 3" xfId="44304" xr:uid="{CCAAAE75-859E-4B5E-819A-F7B260ECD87E}"/>
    <cellStyle name="Currency 2 3 5 2 3 3 3" xfId="21081" xr:uid="{BA26138D-77A8-462A-A5E1-73907EC69EAB}"/>
    <cellStyle name="Currency 2 3 5 2 3 3 3 2" xfId="51905" xr:uid="{E609BF31-F727-43B3-ADF7-72E4E1C91B93}"/>
    <cellStyle name="Currency 2 3 5 2 3 3 4" xfId="36495" xr:uid="{71FBF5A6-908F-49D7-9B28-A4B25AE3B5DC}"/>
    <cellStyle name="Currency 2 3 5 2 3 4" xfId="9676" xr:uid="{F13BED95-F271-4555-BF9A-CD2AF95C7CB1}"/>
    <cellStyle name="Currency 2 3 5 2 3 4 2" xfId="25087" xr:uid="{0CD310EC-A73D-4FEE-B558-B441A81765A3}"/>
    <cellStyle name="Currency 2 3 5 2 3 4 2 2" xfId="55911" xr:uid="{2FD1E808-987F-4E82-BAFA-77C08F2BABFA}"/>
    <cellStyle name="Currency 2 3 5 2 3 4 3" xfId="40501" xr:uid="{6A90724F-4E24-4971-8017-5E5B27B9BFCD}"/>
    <cellStyle name="Currency 2 3 5 2 3 5" xfId="17278" xr:uid="{BFC55961-F284-441A-A936-8946C4C04014}"/>
    <cellStyle name="Currency 2 3 5 2 3 5 2" xfId="48102" xr:uid="{2542D839-BD55-4DE1-9846-94B0928DAD08}"/>
    <cellStyle name="Currency 2 3 5 2 3 6" xfId="32692" xr:uid="{7F65CF30-15CA-4FDD-A578-4FF68849746C}"/>
    <cellStyle name="Currency 2 3 5 2 4" xfId="2498" xr:uid="{85205CA3-9EB6-4F62-97F0-629B39D9A4D9}"/>
    <cellStyle name="Currency 2 3 5 2 4 2" xfId="6301" xr:uid="{F449F9C5-00E2-41B9-B018-B11ED70E7490}"/>
    <cellStyle name="Currency 2 3 5 2 4 2 2" xfId="14112" xr:uid="{91EBE8FF-74C9-4245-AACA-05D61A0FDC7E}"/>
    <cellStyle name="Currency 2 3 5 2 4 2 2 2" xfId="29523" xr:uid="{9B4236C7-D921-4C67-8D61-AA6D4DFCBD5F}"/>
    <cellStyle name="Currency 2 3 5 2 4 2 2 2 2" xfId="60347" xr:uid="{CD466356-9F40-499E-AFCF-497922004DB8}"/>
    <cellStyle name="Currency 2 3 5 2 4 2 2 3" xfId="44937" xr:uid="{4EA36434-9CF0-47E1-B582-5A5786A8E9E4}"/>
    <cellStyle name="Currency 2 3 5 2 4 2 3" xfId="21714" xr:uid="{BD6AE15D-7006-49E1-AE83-CA64B5D6AE8E}"/>
    <cellStyle name="Currency 2 3 5 2 4 2 3 2" xfId="52538" xr:uid="{C32B8CBF-748C-428E-9B9E-F6C684B6FAA5}"/>
    <cellStyle name="Currency 2 3 5 2 4 2 4" xfId="37128" xr:uid="{CEE5C9B5-0F4A-4716-839F-056F04A5C6A6}"/>
    <cellStyle name="Currency 2 3 5 2 4 3" xfId="10309" xr:uid="{B86ADE32-0081-4849-8C80-3603A7C347ED}"/>
    <cellStyle name="Currency 2 3 5 2 4 3 2" xfId="25720" xr:uid="{39EA676E-BC06-475B-A312-B17973B0CFB9}"/>
    <cellStyle name="Currency 2 3 5 2 4 3 2 2" xfId="56544" xr:uid="{BDBA5B7D-F37C-4FE7-9CC4-675AEFDE381D}"/>
    <cellStyle name="Currency 2 3 5 2 4 3 3" xfId="41134" xr:uid="{CE2F1411-DF1E-43A5-B209-C32924A332CC}"/>
    <cellStyle name="Currency 2 3 5 2 4 4" xfId="17911" xr:uid="{A9A5D84F-87B0-4F8D-B3FD-E28149FDEFAF}"/>
    <cellStyle name="Currency 2 3 5 2 4 4 2" xfId="48735" xr:uid="{49187DB9-016E-43AC-8A03-13497DB0C0BA}"/>
    <cellStyle name="Currency 2 3 5 2 4 5" xfId="33325" xr:uid="{617EE43A-C9C5-494D-9D0A-2EACE3F36154}"/>
    <cellStyle name="Currency 2 3 5 2 5" xfId="4402" xr:uid="{75FB698F-3DD8-4C37-92D5-DA1039113BE3}"/>
    <cellStyle name="Currency 2 3 5 2 5 2" xfId="12213" xr:uid="{076CE9A5-3ED7-416E-AFCB-A37DBE8FFA40}"/>
    <cellStyle name="Currency 2 3 5 2 5 2 2" xfId="27624" xr:uid="{759E7EC4-D249-43DF-94B1-035F567A60AE}"/>
    <cellStyle name="Currency 2 3 5 2 5 2 2 2" xfId="58448" xr:uid="{A8A4388D-343B-4B2B-8E6A-385CABC3106F}"/>
    <cellStyle name="Currency 2 3 5 2 5 2 3" xfId="43038" xr:uid="{98B8D846-515F-4888-A09D-41A17DE3F6EE}"/>
    <cellStyle name="Currency 2 3 5 2 5 3" xfId="19815" xr:uid="{AD687BCD-284C-4076-9506-8DD6BBCBD744}"/>
    <cellStyle name="Currency 2 3 5 2 5 3 2" xfId="50639" xr:uid="{B92694E0-E2AA-433D-97D7-5CFC797DC60C}"/>
    <cellStyle name="Currency 2 3 5 2 5 4" xfId="35229" xr:uid="{A3BB1F6A-C301-4B75-BFE3-4B1A5218D6FA}"/>
    <cellStyle name="Currency 2 3 5 2 6" xfId="8410" xr:uid="{09B265D6-96F2-48F4-80DE-2CE00E35FDC3}"/>
    <cellStyle name="Currency 2 3 5 2 6 2" xfId="23821" xr:uid="{8B07DDD1-3E1D-4B87-86B4-C7FF959F371D}"/>
    <cellStyle name="Currency 2 3 5 2 6 2 2" xfId="54645" xr:uid="{1BC04E96-A29B-4067-A987-621EBC3D108C}"/>
    <cellStyle name="Currency 2 3 5 2 6 3" xfId="39235" xr:uid="{E3212767-4415-4606-96B0-825A563B17B7}"/>
    <cellStyle name="Currency 2 3 5 2 7" xfId="16012" xr:uid="{3C5A6B8C-343C-43BB-9E4D-EAD29FD5FE1A}"/>
    <cellStyle name="Currency 2 3 5 2 7 2" xfId="46836" xr:uid="{2C7357CB-1505-486A-AC0E-5B4339FE5A05}"/>
    <cellStyle name="Currency 2 3 5 2 8" xfId="31426" xr:uid="{FCAF4611-692A-48AE-B362-005F1D46FE7D}"/>
    <cellStyle name="Currency 2 3 5 3" xfId="390" xr:uid="{538333A4-F420-4CE0-9886-F6D31A31EFC1}"/>
    <cellStyle name="Currency 2 3 5 3 2" xfId="1023" xr:uid="{DB6D7517-85FD-4B96-BA72-21ED83231BBD}"/>
    <cellStyle name="Currency 2 3 5 3 2 2" xfId="2922" xr:uid="{F3D159E4-1964-4B55-9DF9-8FBEEBB8626C}"/>
    <cellStyle name="Currency 2 3 5 3 2 2 2" xfId="6725" xr:uid="{311CBAB1-D9A3-49F2-887C-BBA2B22ACBB2}"/>
    <cellStyle name="Currency 2 3 5 3 2 2 2 2" xfId="14536" xr:uid="{34CB4B50-4907-4D13-9E45-55D6226CD30A}"/>
    <cellStyle name="Currency 2 3 5 3 2 2 2 2 2" xfId="29947" xr:uid="{3957F5DC-817D-44B8-9717-FF98F1E7C3A9}"/>
    <cellStyle name="Currency 2 3 5 3 2 2 2 2 2 2" xfId="60771" xr:uid="{65949C7A-38A7-414F-BFB3-AF0488023A49}"/>
    <cellStyle name="Currency 2 3 5 3 2 2 2 2 3" xfId="45361" xr:uid="{10393EEC-15AA-467A-8EB9-42A591FC4092}"/>
    <cellStyle name="Currency 2 3 5 3 2 2 2 3" xfId="22138" xr:uid="{ED97338F-76FB-4D8F-B202-E3904688D16D}"/>
    <cellStyle name="Currency 2 3 5 3 2 2 2 3 2" xfId="52962" xr:uid="{3CE653BA-7EE4-40CD-A15E-FC751ED47102}"/>
    <cellStyle name="Currency 2 3 5 3 2 2 2 4" xfId="37552" xr:uid="{670DC001-45FD-4B47-9806-BDE313143D0C}"/>
    <cellStyle name="Currency 2 3 5 3 2 2 3" xfId="10733" xr:uid="{89A7003E-A881-4343-B1CC-CD71D88AE138}"/>
    <cellStyle name="Currency 2 3 5 3 2 2 3 2" xfId="26144" xr:uid="{83429799-DE4F-41EE-AD48-3D62308CEDA6}"/>
    <cellStyle name="Currency 2 3 5 3 2 2 3 2 2" xfId="56968" xr:uid="{139C11BE-75CA-4E9A-AEE3-1955AC5E9511}"/>
    <cellStyle name="Currency 2 3 5 3 2 2 3 3" xfId="41558" xr:uid="{9F2B0294-FA57-4A89-8929-40AF686E0EBD}"/>
    <cellStyle name="Currency 2 3 5 3 2 2 4" xfId="18335" xr:uid="{1FD460B0-3E78-43EA-ABB5-B04AA2EF5F81}"/>
    <cellStyle name="Currency 2 3 5 3 2 2 4 2" xfId="49159" xr:uid="{2986A200-B757-4E27-9E28-F4A375B8F0A9}"/>
    <cellStyle name="Currency 2 3 5 3 2 2 5" xfId="33749" xr:uid="{1C35EADA-75E2-4230-BF10-55C614E00C6C}"/>
    <cellStyle name="Currency 2 3 5 3 2 3" xfId="4826" xr:uid="{F7BD1980-75CF-4D6A-B240-14837EAB3A7C}"/>
    <cellStyle name="Currency 2 3 5 3 2 3 2" xfId="12637" xr:uid="{2CB22740-A453-4D31-A6E1-709B922F8DE6}"/>
    <cellStyle name="Currency 2 3 5 3 2 3 2 2" xfId="28048" xr:uid="{3A79FD2C-0557-461B-A9B0-E0C3DD2033CA}"/>
    <cellStyle name="Currency 2 3 5 3 2 3 2 2 2" xfId="58872" xr:uid="{B3C373A6-FB78-4B8E-9D93-00B150624ABB}"/>
    <cellStyle name="Currency 2 3 5 3 2 3 2 3" xfId="43462" xr:uid="{3942C364-D723-438C-86CD-8473EA9A0E75}"/>
    <cellStyle name="Currency 2 3 5 3 2 3 3" xfId="20239" xr:uid="{D3ADC9D2-EE8D-4BFF-975D-4AC1CF8F9EC1}"/>
    <cellStyle name="Currency 2 3 5 3 2 3 3 2" xfId="51063" xr:uid="{6A21F721-590B-401C-96D5-FDD19E50F2B9}"/>
    <cellStyle name="Currency 2 3 5 3 2 3 4" xfId="35653" xr:uid="{CCE51A66-BD6F-4FFE-AAE0-9870EB21CF91}"/>
    <cellStyle name="Currency 2 3 5 3 2 4" xfId="8834" xr:uid="{AACD90BD-BC9F-4867-B1A7-0791FE577D90}"/>
    <cellStyle name="Currency 2 3 5 3 2 4 2" xfId="24245" xr:uid="{3F0051A2-FEC6-46D3-9045-A7A8B812C6BF}"/>
    <cellStyle name="Currency 2 3 5 3 2 4 2 2" xfId="55069" xr:uid="{8CA00EA0-95C5-44D4-BF69-A705B99CD50F}"/>
    <cellStyle name="Currency 2 3 5 3 2 4 3" xfId="39659" xr:uid="{82B11507-1E27-4514-A588-E49C924B6703}"/>
    <cellStyle name="Currency 2 3 5 3 2 5" xfId="16436" xr:uid="{6D81DFD5-3152-426E-AECC-35C10F2E641B}"/>
    <cellStyle name="Currency 2 3 5 3 2 5 2" xfId="47260" xr:uid="{84685ABD-C13C-409A-A510-7A92231D94D1}"/>
    <cellStyle name="Currency 2 3 5 3 2 6" xfId="31850" xr:uid="{44A1256C-2CDB-42BF-8D3F-28EE69644357}"/>
    <cellStyle name="Currency 2 3 5 3 3" xfId="1656" xr:uid="{A1B38A7F-8F9B-4E52-BF20-1B80894E9DDD}"/>
    <cellStyle name="Currency 2 3 5 3 3 2" xfId="3555" xr:uid="{0DE4BB23-17B7-4A3A-8534-11B846A877F7}"/>
    <cellStyle name="Currency 2 3 5 3 3 2 2" xfId="7358" xr:uid="{8A9E297D-5216-48E7-B393-4517CC3D5EA2}"/>
    <cellStyle name="Currency 2 3 5 3 3 2 2 2" xfId="15169" xr:uid="{A57E99CD-553E-42B3-BFB4-8DC64C40470F}"/>
    <cellStyle name="Currency 2 3 5 3 3 2 2 2 2" xfId="30580" xr:uid="{424094BF-3747-49B0-A8B8-09449BD6DFB0}"/>
    <cellStyle name="Currency 2 3 5 3 3 2 2 2 2 2" xfId="61404" xr:uid="{74A0A76B-7800-4951-8CD0-EA6E24434B11}"/>
    <cellStyle name="Currency 2 3 5 3 3 2 2 2 3" xfId="45994" xr:uid="{C18261C5-28C2-4EFE-9E2B-228607D0EF6F}"/>
    <cellStyle name="Currency 2 3 5 3 3 2 2 3" xfId="22771" xr:uid="{7DA73841-C0F7-419F-819C-DDAFED080515}"/>
    <cellStyle name="Currency 2 3 5 3 3 2 2 3 2" xfId="53595" xr:uid="{A3B2CD61-2D5B-4D81-86F6-30E731B12E6D}"/>
    <cellStyle name="Currency 2 3 5 3 3 2 2 4" xfId="38185" xr:uid="{8AE234DA-DAA9-454D-962B-0DE390FEBDE8}"/>
    <cellStyle name="Currency 2 3 5 3 3 2 3" xfId="11366" xr:uid="{59123399-0E79-4CEB-9FA7-75F45507A0E8}"/>
    <cellStyle name="Currency 2 3 5 3 3 2 3 2" xfId="26777" xr:uid="{D18883F6-EB76-43FE-BBA0-3A70ACCAAFDF}"/>
    <cellStyle name="Currency 2 3 5 3 3 2 3 2 2" xfId="57601" xr:uid="{15A17C30-5EB7-47FE-9C02-DBE4C96625DB}"/>
    <cellStyle name="Currency 2 3 5 3 3 2 3 3" xfId="42191" xr:uid="{56B26DAE-515A-46A3-8E10-29E34A4A49B7}"/>
    <cellStyle name="Currency 2 3 5 3 3 2 4" xfId="18968" xr:uid="{F8CB4DB8-B82A-4834-A34A-43E2082E8F42}"/>
    <cellStyle name="Currency 2 3 5 3 3 2 4 2" xfId="49792" xr:uid="{FE4006CF-2F69-4121-8FDA-0E48F3E8BE31}"/>
    <cellStyle name="Currency 2 3 5 3 3 2 5" xfId="34382" xr:uid="{D6961309-2A04-4A62-B408-F6D22A62659F}"/>
    <cellStyle name="Currency 2 3 5 3 3 3" xfId="5459" xr:uid="{5DA4BF7B-F061-4001-8459-59DB627B47FD}"/>
    <cellStyle name="Currency 2 3 5 3 3 3 2" xfId="13270" xr:uid="{D5477412-849E-40E5-94E4-457DD55B3C5A}"/>
    <cellStyle name="Currency 2 3 5 3 3 3 2 2" xfId="28681" xr:uid="{B754C5F3-028D-48ED-831D-12E74CAD3869}"/>
    <cellStyle name="Currency 2 3 5 3 3 3 2 2 2" xfId="59505" xr:uid="{54B20192-81DF-4401-860F-0A4FECFF2498}"/>
    <cellStyle name="Currency 2 3 5 3 3 3 2 3" xfId="44095" xr:uid="{613540F0-B6E4-4754-A587-189E53809006}"/>
    <cellStyle name="Currency 2 3 5 3 3 3 3" xfId="20872" xr:uid="{C9B16E7E-00EC-464E-ABD4-53A66304A1E0}"/>
    <cellStyle name="Currency 2 3 5 3 3 3 3 2" xfId="51696" xr:uid="{896695EB-0D16-4F17-9836-9436182E0076}"/>
    <cellStyle name="Currency 2 3 5 3 3 3 4" xfId="36286" xr:uid="{34A4AAA3-5306-4EE5-BFA6-DAD097544482}"/>
    <cellStyle name="Currency 2 3 5 3 3 4" xfId="9467" xr:uid="{E7331785-B558-41A5-9203-5FB107FFC6F9}"/>
    <cellStyle name="Currency 2 3 5 3 3 4 2" xfId="24878" xr:uid="{8A8E2047-5CEF-4CCB-B1E6-E31ED3222FD8}"/>
    <cellStyle name="Currency 2 3 5 3 3 4 2 2" xfId="55702" xr:uid="{71982E81-D62A-4A60-9D13-EBEE77AB9BE0}"/>
    <cellStyle name="Currency 2 3 5 3 3 4 3" xfId="40292" xr:uid="{BE158460-55D7-4AE6-8947-FA95CA6CC4EA}"/>
    <cellStyle name="Currency 2 3 5 3 3 5" xfId="17069" xr:uid="{1912BA0E-665D-430C-AEB6-B8AD73174CD6}"/>
    <cellStyle name="Currency 2 3 5 3 3 5 2" xfId="47893" xr:uid="{BD2579B6-198F-4467-BBD0-21367244D729}"/>
    <cellStyle name="Currency 2 3 5 3 3 6" xfId="32483" xr:uid="{49E5D178-EB9D-4C42-B3CE-B9ACBA83D687}"/>
    <cellStyle name="Currency 2 3 5 3 4" xfId="2289" xr:uid="{31C963DE-E2B3-4369-81A3-1539D50E9F2C}"/>
    <cellStyle name="Currency 2 3 5 3 4 2" xfId="6092" xr:uid="{1A99EDA2-D79B-4A4B-BEF0-D7184C2871A9}"/>
    <cellStyle name="Currency 2 3 5 3 4 2 2" xfId="13903" xr:uid="{3EEAAA53-03EA-4A35-B8C3-543720B4B5C4}"/>
    <cellStyle name="Currency 2 3 5 3 4 2 2 2" xfId="29314" xr:uid="{8A3ED5CF-C7CB-4717-B6D0-BF0C4EE3CBC2}"/>
    <cellStyle name="Currency 2 3 5 3 4 2 2 2 2" xfId="60138" xr:uid="{FB97342F-DA0F-4D0F-BFCF-4C4C34EB63B9}"/>
    <cellStyle name="Currency 2 3 5 3 4 2 2 3" xfId="44728" xr:uid="{8ED5798E-9814-4284-B8C8-559B7C4A2E79}"/>
    <cellStyle name="Currency 2 3 5 3 4 2 3" xfId="21505" xr:uid="{892F8749-423E-4E9A-A024-BEF087D3CB63}"/>
    <cellStyle name="Currency 2 3 5 3 4 2 3 2" xfId="52329" xr:uid="{DCA0B5CC-EC2E-41ED-9637-DD96E5C38BE5}"/>
    <cellStyle name="Currency 2 3 5 3 4 2 4" xfId="36919" xr:uid="{6B9C8AE8-4B09-4BDC-892F-3B8B6ED89BDC}"/>
    <cellStyle name="Currency 2 3 5 3 4 3" xfId="10100" xr:uid="{85062148-C5D7-4DD0-9343-FF12EE2E5958}"/>
    <cellStyle name="Currency 2 3 5 3 4 3 2" xfId="25511" xr:uid="{3A6AE2C6-FA43-4091-BC5B-7ABE3CF36642}"/>
    <cellStyle name="Currency 2 3 5 3 4 3 2 2" xfId="56335" xr:uid="{A6E311A0-8498-43AF-9C70-84FCF6F4E30C}"/>
    <cellStyle name="Currency 2 3 5 3 4 3 3" xfId="40925" xr:uid="{87B926D5-F168-4147-B017-DC2A288CB03B}"/>
    <cellStyle name="Currency 2 3 5 3 4 4" xfId="17702" xr:uid="{BB9136BB-94DD-4908-B38B-AA6DF04484D8}"/>
    <cellStyle name="Currency 2 3 5 3 4 4 2" xfId="48526" xr:uid="{221DACDF-5D52-4E30-B26A-9E0B0C7C588A}"/>
    <cellStyle name="Currency 2 3 5 3 4 5" xfId="33116" xr:uid="{B48E3AEA-49D2-42B2-B208-07EF7B5088F5}"/>
    <cellStyle name="Currency 2 3 5 3 5" xfId="4193" xr:uid="{889844CC-B5D9-4FF4-8E19-04E7BDC76587}"/>
    <cellStyle name="Currency 2 3 5 3 5 2" xfId="12004" xr:uid="{B3516283-693B-48B8-8400-A4D3A39362DF}"/>
    <cellStyle name="Currency 2 3 5 3 5 2 2" xfId="27415" xr:uid="{16B436BF-EDC8-4025-BEA8-481A46FC7AD2}"/>
    <cellStyle name="Currency 2 3 5 3 5 2 2 2" xfId="58239" xr:uid="{8CD0AC54-DB65-4518-BF14-98B9DB9ACCBC}"/>
    <cellStyle name="Currency 2 3 5 3 5 2 3" xfId="42829" xr:uid="{3809D4E3-3909-4E0E-A2BC-407E7E74B823}"/>
    <cellStyle name="Currency 2 3 5 3 5 3" xfId="19606" xr:uid="{E2B6545B-862C-4406-AC6E-6F37F3FE42A8}"/>
    <cellStyle name="Currency 2 3 5 3 5 3 2" xfId="50430" xr:uid="{6C94843A-0CB4-4B91-8AB8-6723EAA8D508}"/>
    <cellStyle name="Currency 2 3 5 3 5 4" xfId="35020" xr:uid="{E7A85C0F-8CF0-4396-9CB8-71CF08BACD5E}"/>
    <cellStyle name="Currency 2 3 5 3 6" xfId="8201" xr:uid="{A1BFB194-9658-4648-88D5-A6C59EC3967E}"/>
    <cellStyle name="Currency 2 3 5 3 6 2" xfId="23612" xr:uid="{80CE6D63-7A3F-4114-B6E3-21F48BB4C709}"/>
    <cellStyle name="Currency 2 3 5 3 6 2 2" xfId="54436" xr:uid="{D38BBA41-E90B-4059-8B4A-93877E76CEE3}"/>
    <cellStyle name="Currency 2 3 5 3 6 3" xfId="39026" xr:uid="{F10A52D2-DF6C-45F8-966C-BA9D3A6F060F}"/>
    <cellStyle name="Currency 2 3 5 3 7" xfId="15803" xr:uid="{A1C4F616-057A-4F34-BF94-5543E00B3E69}"/>
    <cellStyle name="Currency 2 3 5 3 7 2" xfId="46627" xr:uid="{3BCB79B0-9D80-4A4B-AB33-794D8EBB5F7C}"/>
    <cellStyle name="Currency 2 3 5 3 8" xfId="31217" xr:uid="{1D03B64B-16BC-4D4D-A1F0-9BF0A80144BB}"/>
    <cellStyle name="Currency 2 3 5 4" xfId="810" xr:uid="{75685939-30EC-49E8-8BB7-F43CD7507F6F}"/>
    <cellStyle name="Currency 2 3 5 4 2" xfId="2709" xr:uid="{A029C674-C82B-4CF2-94E1-0C5A31E7A861}"/>
    <cellStyle name="Currency 2 3 5 4 2 2" xfId="6512" xr:uid="{EAA9D771-CEDE-469E-93AA-3C25F7FCCA07}"/>
    <cellStyle name="Currency 2 3 5 4 2 2 2" xfId="14323" xr:uid="{31C230FA-F8D5-4300-B083-BD006D160149}"/>
    <cellStyle name="Currency 2 3 5 4 2 2 2 2" xfId="29734" xr:uid="{5A932194-17CE-45FB-AED1-2E16CA9CC023}"/>
    <cellStyle name="Currency 2 3 5 4 2 2 2 2 2" xfId="60558" xr:uid="{5FAD1324-BAA2-40BB-88FD-E8CA68460077}"/>
    <cellStyle name="Currency 2 3 5 4 2 2 2 3" xfId="45148" xr:uid="{AE6F08A3-DFDA-4DBB-BEA7-DCABF1DC2385}"/>
    <cellStyle name="Currency 2 3 5 4 2 2 3" xfId="21925" xr:uid="{AD3FEC72-E8D2-4571-8A57-264B49306B28}"/>
    <cellStyle name="Currency 2 3 5 4 2 2 3 2" xfId="52749" xr:uid="{5753EC1B-B1DB-41AA-A75C-C45946552443}"/>
    <cellStyle name="Currency 2 3 5 4 2 2 4" xfId="37339" xr:uid="{FBE82AD4-52A8-41A2-9A8C-CDC4D1E67B79}"/>
    <cellStyle name="Currency 2 3 5 4 2 3" xfId="10520" xr:uid="{986CD8A3-0423-4FA2-9ECA-7ABA32584FE5}"/>
    <cellStyle name="Currency 2 3 5 4 2 3 2" xfId="25931" xr:uid="{CC07EA6B-1FB4-4B0E-9EF1-862FCCA0D381}"/>
    <cellStyle name="Currency 2 3 5 4 2 3 2 2" xfId="56755" xr:uid="{B62E56FF-3426-437A-A787-630ED3A49BC9}"/>
    <cellStyle name="Currency 2 3 5 4 2 3 3" xfId="41345" xr:uid="{ED280703-8DEB-4446-A2ED-B9634912DC65}"/>
    <cellStyle name="Currency 2 3 5 4 2 4" xfId="18122" xr:uid="{4FCC36ED-3254-42BC-9CC5-C9DEFE78FB46}"/>
    <cellStyle name="Currency 2 3 5 4 2 4 2" xfId="48946" xr:uid="{2945469C-6336-40FD-8266-9741AC28AFB0}"/>
    <cellStyle name="Currency 2 3 5 4 2 5" xfId="33536" xr:uid="{9533C1AC-5856-48BC-ACC9-BF3C8B5BFE30}"/>
    <cellStyle name="Currency 2 3 5 4 3" xfId="4613" xr:uid="{72D3F5CF-C957-4576-A74E-2532ED4D423A}"/>
    <cellStyle name="Currency 2 3 5 4 3 2" xfId="12424" xr:uid="{1ED09316-7894-41CA-9DDF-C1320F220528}"/>
    <cellStyle name="Currency 2 3 5 4 3 2 2" xfId="27835" xr:uid="{00B5311A-6CDC-42EA-961D-D623D81A4548}"/>
    <cellStyle name="Currency 2 3 5 4 3 2 2 2" xfId="58659" xr:uid="{A094F8C2-21BD-4597-9A77-C6A494ECA44F}"/>
    <cellStyle name="Currency 2 3 5 4 3 2 3" xfId="43249" xr:uid="{3C472FC2-CE2C-41F2-8A33-B65F842437A7}"/>
    <cellStyle name="Currency 2 3 5 4 3 3" xfId="20026" xr:uid="{3B320CB3-3CAF-4E65-8F14-7E77B3B7D62F}"/>
    <cellStyle name="Currency 2 3 5 4 3 3 2" xfId="50850" xr:uid="{59B50699-FF7B-473A-BED1-26EB3408DE0F}"/>
    <cellStyle name="Currency 2 3 5 4 3 4" xfId="35440" xr:uid="{DEABD2E3-D1E6-4E08-9FF6-1C11978A09D6}"/>
    <cellStyle name="Currency 2 3 5 4 4" xfId="8621" xr:uid="{25761972-5875-4066-B062-B5CA6F9FF872}"/>
    <cellStyle name="Currency 2 3 5 4 4 2" xfId="24032" xr:uid="{6F5CDCFD-4231-4067-A7F6-92DB0C4AC02B}"/>
    <cellStyle name="Currency 2 3 5 4 4 2 2" xfId="54856" xr:uid="{F6D08727-F4C3-4B0E-B1EB-B8C8279871E5}"/>
    <cellStyle name="Currency 2 3 5 4 4 3" xfId="39446" xr:uid="{2378086C-0DEF-4E0B-8E02-815639842EF6}"/>
    <cellStyle name="Currency 2 3 5 4 5" xfId="16223" xr:uid="{2C319F32-E8E6-4736-B4CB-81167A748F9C}"/>
    <cellStyle name="Currency 2 3 5 4 5 2" xfId="47047" xr:uid="{B1A2C547-A976-4115-B59F-7DA0DC786521}"/>
    <cellStyle name="Currency 2 3 5 4 6" xfId="31637" xr:uid="{FAFEE6C7-FEDB-4DE4-BDE4-9433FE732F48}"/>
    <cellStyle name="Currency 2 3 5 5" xfId="1443" xr:uid="{EA4BFF29-30B1-4057-960B-4484EF5378C3}"/>
    <cellStyle name="Currency 2 3 5 5 2" xfId="3342" xr:uid="{1CCDB7AB-5E90-4DA9-B887-3C23379C1476}"/>
    <cellStyle name="Currency 2 3 5 5 2 2" xfId="7145" xr:uid="{D34FAC99-8BC6-40B2-9A8F-BADFB68836A6}"/>
    <cellStyle name="Currency 2 3 5 5 2 2 2" xfId="14956" xr:uid="{DB4CA7A3-5799-4360-BF05-2589CEE519F3}"/>
    <cellStyle name="Currency 2 3 5 5 2 2 2 2" xfId="30367" xr:uid="{94C6801B-324F-4DD5-8B4E-5C783CACF805}"/>
    <cellStyle name="Currency 2 3 5 5 2 2 2 2 2" xfId="61191" xr:uid="{9626BD52-E691-4A93-AE66-B8713B5AF90B}"/>
    <cellStyle name="Currency 2 3 5 5 2 2 2 3" xfId="45781" xr:uid="{305B96A4-D34D-4315-94DA-944DFECC4D28}"/>
    <cellStyle name="Currency 2 3 5 5 2 2 3" xfId="22558" xr:uid="{50D6B651-080E-40DC-9634-1B6E534C921B}"/>
    <cellStyle name="Currency 2 3 5 5 2 2 3 2" xfId="53382" xr:uid="{3824ED31-DB53-49EA-B332-624756BA1F4F}"/>
    <cellStyle name="Currency 2 3 5 5 2 2 4" xfId="37972" xr:uid="{9D274F6C-7721-45F9-9D27-7FB3F6EB9B63}"/>
    <cellStyle name="Currency 2 3 5 5 2 3" xfId="11153" xr:uid="{8DDEF230-7435-471D-8A7D-B7E249144305}"/>
    <cellStyle name="Currency 2 3 5 5 2 3 2" xfId="26564" xr:uid="{AACB2E02-8486-44EF-A543-67F5F3FB7A3C}"/>
    <cellStyle name="Currency 2 3 5 5 2 3 2 2" xfId="57388" xr:uid="{AAB91654-6135-4C3D-9DD0-3016B5644CA3}"/>
    <cellStyle name="Currency 2 3 5 5 2 3 3" xfId="41978" xr:uid="{4C74ABAC-F90A-416C-BA91-720C7F380A3B}"/>
    <cellStyle name="Currency 2 3 5 5 2 4" xfId="18755" xr:uid="{9E0A3918-D6F9-4AB7-BB36-E01450CDB7DA}"/>
    <cellStyle name="Currency 2 3 5 5 2 4 2" xfId="49579" xr:uid="{89542C4B-CA5F-4186-ACC1-360240A0467E}"/>
    <cellStyle name="Currency 2 3 5 5 2 5" xfId="34169" xr:uid="{709F07E8-017A-4775-A5E2-ACEC464D1555}"/>
    <cellStyle name="Currency 2 3 5 5 3" xfId="5246" xr:uid="{F56A72DB-4322-4004-A7BC-E075DA806818}"/>
    <cellStyle name="Currency 2 3 5 5 3 2" xfId="13057" xr:uid="{69A62DE9-16EC-4D3D-96B3-4F325F30D572}"/>
    <cellStyle name="Currency 2 3 5 5 3 2 2" xfId="28468" xr:uid="{E0C579AE-D4C4-4CCD-B92B-78E55DCF4D66}"/>
    <cellStyle name="Currency 2 3 5 5 3 2 2 2" xfId="59292" xr:uid="{C44E19E9-9B76-4C00-B732-AFE0B21AF121}"/>
    <cellStyle name="Currency 2 3 5 5 3 2 3" xfId="43882" xr:uid="{69D1275D-3B65-4873-8830-66AA70807B17}"/>
    <cellStyle name="Currency 2 3 5 5 3 3" xfId="20659" xr:uid="{A5AC2EED-2E09-45CB-B003-B4780DD080BD}"/>
    <cellStyle name="Currency 2 3 5 5 3 3 2" xfId="51483" xr:uid="{64CA8DAC-6536-42FB-B3D6-8DF01D82D73A}"/>
    <cellStyle name="Currency 2 3 5 5 3 4" xfId="36073" xr:uid="{C56BF665-5D5C-4CA1-A9C8-4F7AC0FB7666}"/>
    <cellStyle name="Currency 2 3 5 5 4" xfId="9254" xr:uid="{C646E608-0ACB-4EE1-B86B-5F5B9EA947F7}"/>
    <cellStyle name="Currency 2 3 5 5 4 2" xfId="24665" xr:uid="{05910860-AB0E-4AB3-8230-2EEDA1364559}"/>
    <cellStyle name="Currency 2 3 5 5 4 2 2" xfId="55489" xr:uid="{6BB02457-4548-4B46-9F01-A73FA48E060F}"/>
    <cellStyle name="Currency 2 3 5 5 4 3" xfId="40079" xr:uid="{F5115E53-51E6-4614-AFEB-10753A0D2F4B}"/>
    <cellStyle name="Currency 2 3 5 5 5" xfId="16856" xr:uid="{EBDCF0EF-B598-460C-8DA1-5C5FD6535F93}"/>
    <cellStyle name="Currency 2 3 5 5 5 2" xfId="47680" xr:uid="{DED7E5F2-78EB-47B4-ABA7-669BBF23E468}"/>
    <cellStyle name="Currency 2 3 5 5 6" xfId="32270" xr:uid="{5BCAF394-40EE-43AD-B00C-470F588A0C16}"/>
    <cellStyle name="Currency 2 3 5 6" xfId="2076" xr:uid="{46A520D2-4659-4AE9-AD41-BD77348BFDE9}"/>
    <cellStyle name="Currency 2 3 5 6 2" xfId="5879" xr:uid="{2BC8D8D5-B2C5-4BBB-A9D0-B83EA20DAF4C}"/>
    <cellStyle name="Currency 2 3 5 6 2 2" xfId="13690" xr:uid="{2136F15F-991C-49DD-B03E-DC9586386BF8}"/>
    <cellStyle name="Currency 2 3 5 6 2 2 2" xfId="29101" xr:uid="{C94397DE-70BF-493A-8D3B-D1287BCFFA3C}"/>
    <cellStyle name="Currency 2 3 5 6 2 2 2 2" xfId="59925" xr:uid="{E10D3539-DB3D-4033-A4EB-601FEBCF89EF}"/>
    <cellStyle name="Currency 2 3 5 6 2 2 3" xfId="44515" xr:uid="{B9FF006F-9CF6-40AA-B9B8-0829555AF6C0}"/>
    <cellStyle name="Currency 2 3 5 6 2 3" xfId="21292" xr:uid="{00E0AF28-BD0E-4169-ABF4-34D97B0E0F67}"/>
    <cellStyle name="Currency 2 3 5 6 2 3 2" xfId="52116" xr:uid="{CC135E65-A630-4E4E-94CA-27B063FEE716}"/>
    <cellStyle name="Currency 2 3 5 6 2 4" xfId="36706" xr:uid="{AD67EF75-06B1-44F5-9F50-162E581A7B24}"/>
    <cellStyle name="Currency 2 3 5 6 3" xfId="9887" xr:uid="{A6DB9141-F126-4A38-8863-9ADDE1EB6B8D}"/>
    <cellStyle name="Currency 2 3 5 6 3 2" xfId="25298" xr:uid="{07E6E286-0C29-4A06-B9C8-222575096B63}"/>
    <cellStyle name="Currency 2 3 5 6 3 2 2" xfId="56122" xr:uid="{A7900906-7AEF-469F-955B-295E3FA35AB2}"/>
    <cellStyle name="Currency 2 3 5 6 3 3" xfId="40712" xr:uid="{A223E457-6329-482A-8BB9-7CE9B19CD05F}"/>
    <cellStyle name="Currency 2 3 5 6 4" xfId="17489" xr:uid="{27AEE481-F434-427B-B614-79F1FBB780B6}"/>
    <cellStyle name="Currency 2 3 5 6 4 2" xfId="48313" xr:uid="{D5B09AA6-C2B2-44C1-BB96-9F0D1878EF9B}"/>
    <cellStyle name="Currency 2 3 5 6 5" xfId="32903" xr:uid="{FF7CF592-4609-4E4F-92D6-20FBC8732E00}"/>
    <cellStyle name="Currency 2 3 5 7" xfId="3980" xr:uid="{33A22FEF-37F8-4E82-B060-5473E4D2BC25}"/>
    <cellStyle name="Currency 2 3 5 7 2" xfId="11791" xr:uid="{D203C80B-C867-4C07-AB7B-5A2313C8FA41}"/>
    <cellStyle name="Currency 2 3 5 7 2 2" xfId="27202" xr:uid="{C8B3C871-D0E2-495B-A447-8FD2E989DD78}"/>
    <cellStyle name="Currency 2 3 5 7 2 2 2" xfId="58026" xr:uid="{E2F980A0-1277-4DE4-B164-A82912CCA674}"/>
    <cellStyle name="Currency 2 3 5 7 2 3" xfId="42616" xr:uid="{B31536BF-8157-4727-8382-4B09864205AF}"/>
    <cellStyle name="Currency 2 3 5 7 3" xfId="19393" xr:uid="{7D6CB51A-333F-4E3B-8842-E7BA1B636A86}"/>
    <cellStyle name="Currency 2 3 5 7 3 2" xfId="50217" xr:uid="{70F7B541-CEC7-43B9-9D7C-1657B6E9B7DB}"/>
    <cellStyle name="Currency 2 3 5 7 4" xfId="34807" xr:uid="{544ED4A2-2663-4154-B07F-5DD400EAE218}"/>
    <cellStyle name="Currency 2 3 5 8" xfId="7988" xr:uid="{41C448ED-034C-4368-A8DB-5FCDD8DEE058}"/>
    <cellStyle name="Currency 2 3 5 8 2" xfId="23399" xr:uid="{A6D6D779-3C18-40AE-8A79-D15D9907152A}"/>
    <cellStyle name="Currency 2 3 5 8 2 2" xfId="54223" xr:uid="{6C2056C7-5BAA-4E8B-87EE-2203ED7ACCE6}"/>
    <cellStyle name="Currency 2 3 5 8 3" xfId="38813" xr:uid="{F003359F-9CA9-46FF-B245-5D45A3876ACA}"/>
    <cellStyle name="Currency 2 3 5 9" xfId="7779" xr:uid="{D8FAFBEC-7A55-4347-AD05-280005570DC2}"/>
    <cellStyle name="Currency 2 3 5 9 2" xfId="23190" xr:uid="{278A9120-1572-4CDA-B40D-1B54DDED3945}"/>
    <cellStyle name="Currency 2 3 5 9 2 2" xfId="54014" xr:uid="{FDB715F1-A012-4C0E-B41F-533A21945CBC}"/>
    <cellStyle name="Currency 2 3 5 9 3" xfId="38604" xr:uid="{207D9BD5-0559-479F-BCFF-0EBBE4A08D77}"/>
    <cellStyle name="Currency 2 3 6" xfId="554" xr:uid="{3E6251C4-3628-4BFF-ABF3-493CE5781AAD}"/>
    <cellStyle name="Currency 2 3 6 2" xfId="1187" xr:uid="{03EBDB9D-FFCF-47D8-8040-E78305022521}"/>
    <cellStyle name="Currency 2 3 6 2 2" xfId="3086" xr:uid="{A2060968-4187-4A86-B134-05525F413AD6}"/>
    <cellStyle name="Currency 2 3 6 2 2 2" xfId="6889" xr:uid="{54B13E68-743F-41E5-B80F-95F36015BA51}"/>
    <cellStyle name="Currency 2 3 6 2 2 2 2" xfId="14700" xr:uid="{4A45ABEB-669E-49E4-838D-A407B8CAB538}"/>
    <cellStyle name="Currency 2 3 6 2 2 2 2 2" xfId="30111" xr:uid="{7A1E683B-29B6-486F-A9EC-4DDDC1081112}"/>
    <cellStyle name="Currency 2 3 6 2 2 2 2 2 2" xfId="60935" xr:uid="{FB474159-876D-443E-84BC-9EE7C3153DFE}"/>
    <cellStyle name="Currency 2 3 6 2 2 2 2 3" xfId="45525" xr:uid="{F1B643C7-9256-4C2A-83A5-46571666C849}"/>
    <cellStyle name="Currency 2 3 6 2 2 2 3" xfId="22302" xr:uid="{2B346324-2456-4B29-BB26-D0540DC1BBF5}"/>
    <cellStyle name="Currency 2 3 6 2 2 2 3 2" xfId="53126" xr:uid="{D7065794-98B1-4736-B39F-374162D7C2E2}"/>
    <cellStyle name="Currency 2 3 6 2 2 2 4" xfId="37716" xr:uid="{180F5C3F-70AA-41EA-B0F3-F17057A2E8B2}"/>
    <cellStyle name="Currency 2 3 6 2 2 3" xfId="10897" xr:uid="{0E9FA80F-0231-4681-A939-9BA97EB4EDD7}"/>
    <cellStyle name="Currency 2 3 6 2 2 3 2" xfId="26308" xr:uid="{54A74C7D-DA81-428D-8C40-1A079D55A7EB}"/>
    <cellStyle name="Currency 2 3 6 2 2 3 2 2" xfId="57132" xr:uid="{7FDB3109-0146-4DFC-9518-4AE5BBD711C3}"/>
    <cellStyle name="Currency 2 3 6 2 2 3 3" xfId="41722" xr:uid="{D4DA76E4-FACB-4BC0-8610-2A40B7C3BEA4}"/>
    <cellStyle name="Currency 2 3 6 2 2 4" xfId="18499" xr:uid="{DC660770-8C5B-4433-9F8D-45E96AAD9212}"/>
    <cellStyle name="Currency 2 3 6 2 2 4 2" xfId="49323" xr:uid="{61E36E9A-801D-49B1-85CA-2DB4BACC6A58}"/>
    <cellStyle name="Currency 2 3 6 2 2 5" xfId="33913" xr:uid="{03DBB326-FBB8-418F-A886-90A4200E6F81}"/>
    <cellStyle name="Currency 2 3 6 2 3" xfId="4990" xr:uid="{C7DA6787-C300-41B2-868D-B8B71A2C189F}"/>
    <cellStyle name="Currency 2 3 6 2 3 2" xfId="12801" xr:uid="{DAE167CB-C80F-4C63-8C93-7082E6932169}"/>
    <cellStyle name="Currency 2 3 6 2 3 2 2" xfId="28212" xr:uid="{B6BD7ACE-8BDB-4180-827C-0A46A663C5B9}"/>
    <cellStyle name="Currency 2 3 6 2 3 2 2 2" xfId="59036" xr:uid="{68CF6C0E-DC0D-46C8-91C4-BE60020E8668}"/>
    <cellStyle name="Currency 2 3 6 2 3 2 3" xfId="43626" xr:uid="{FC8A17CA-C9C4-421E-B677-3FB2770F653E}"/>
    <cellStyle name="Currency 2 3 6 2 3 3" xfId="20403" xr:uid="{2F545698-BB1C-4899-B400-D0EFDE92A23E}"/>
    <cellStyle name="Currency 2 3 6 2 3 3 2" xfId="51227" xr:uid="{A91E2C7E-F062-46E7-88F5-CE42CEDEDD9D}"/>
    <cellStyle name="Currency 2 3 6 2 3 4" xfId="35817" xr:uid="{E818FF97-C0C4-4856-A67E-821D6BBA2C45}"/>
    <cellStyle name="Currency 2 3 6 2 4" xfId="8998" xr:uid="{D9664C49-6E42-40A4-873A-CDB651B912EE}"/>
    <cellStyle name="Currency 2 3 6 2 4 2" xfId="24409" xr:uid="{15AF1030-02BB-4172-96A9-393A7FE6CB2B}"/>
    <cellStyle name="Currency 2 3 6 2 4 2 2" xfId="55233" xr:uid="{E1E54E8B-0182-4C18-ABAA-C9394208AE04}"/>
    <cellStyle name="Currency 2 3 6 2 4 3" xfId="39823" xr:uid="{1D522244-415E-470D-A864-CC8A9D1955F6}"/>
    <cellStyle name="Currency 2 3 6 2 5" xfId="16600" xr:uid="{24F55095-AC4E-4B16-A27C-BEC031CB5DFE}"/>
    <cellStyle name="Currency 2 3 6 2 5 2" xfId="47424" xr:uid="{B29AD985-04B7-4CD5-8B38-E85BEE54A763}"/>
    <cellStyle name="Currency 2 3 6 2 6" xfId="32014" xr:uid="{BBA77D43-0814-457E-AA1C-48E1A52B06FB}"/>
    <cellStyle name="Currency 2 3 6 3" xfId="1820" xr:uid="{213743A6-1DA7-474A-BD70-9D7AFE4A3AB4}"/>
    <cellStyle name="Currency 2 3 6 3 2" xfId="3719" xr:uid="{7793D990-A109-47C3-9D92-48C31BE52289}"/>
    <cellStyle name="Currency 2 3 6 3 2 2" xfId="7522" xr:uid="{F8BC0ADE-7F63-48AA-9CEC-C7A76D4BCBF8}"/>
    <cellStyle name="Currency 2 3 6 3 2 2 2" xfId="15333" xr:uid="{C7C5AD03-E7DC-4364-8B64-E0F114FD08A3}"/>
    <cellStyle name="Currency 2 3 6 3 2 2 2 2" xfId="30744" xr:uid="{A4AFD169-D20B-4D22-85BF-9834E9AAEB14}"/>
    <cellStyle name="Currency 2 3 6 3 2 2 2 2 2" xfId="61568" xr:uid="{4B386911-DC02-4DE4-9DFF-5634B115EDCC}"/>
    <cellStyle name="Currency 2 3 6 3 2 2 2 3" xfId="46158" xr:uid="{4F01CA46-C25E-42FA-B773-B36436BD0911}"/>
    <cellStyle name="Currency 2 3 6 3 2 2 3" xfId="22935" xr:uid="{1EE88976-B415-4380-A1B7-FB4B47F5D279}"/>
    <cellStyle name="Currency 2 3 6 3 2 2 3 2" xfId="53759" xr:uid="{BBED04E4-5F8C-4749-BB19-612204F64FD0}"/>
    <cellStyle name="Currency 2 3 6 3 2 2 4" xfId="38349" xr:uid="{5B92D165-0F36-4C98-BD87-D4FC250F5FFE}"/>
    <cellStyle name="Currency 2 3 6 3 2 3" xfId="11530" xr:uid="{8CE55D7A-06B5-4BF7-BE0D-45750F7365FD}"/>
    <cellStyle name="Currency 2 3 6 3 2 3 2" xfId="26941" xr:uid="{3AAA7713-E563-4B91-8595-A67CB89CE7FA}"/>
    <cellStyle name="Currency 2 3 6 3 2 3 2 2" xfId="57765" xr:uid="{C76C6544-3DE4-4A99-997C-0D4611BC58ED}"/>
    <cellStyle name="Currency 2 3 6 3 2 3 3" xfId="42355" xr:uid="{27026BF7-42C3-49B1-A2B2-5171E63C6035}"/>
    <cellStyle name="Currency 2 3 6 3 2 4" xfId="19132" xr:uid="{EB5050B7-404A-44C0-A5FE-13CB5FA08E89}"/>
    <cellStyle name="Currency 2 3 6 3 2 4 2" xfId="49956" xr:uid="{2DE74573-AC30-4C54-B293-343E522BB7B8}"/>
    <cellStyle name="Currency 2 3 6 3 2 5" xfId="34546" xr:uid="{25AC6BBD-42E6-44D7-9B97-C43D65BDB3D1}"/>
    <cellStyle name="Currency 2 3 6 3 3" xfId="5623" xr:uid="{FA27BB86-1A7D-4C47-9F00-165500B5E578}"/>
    <cellStyle name="Currency 2 3 6 3 3 2" xfId="13434" xr:uid="{38FFEEB3-86A9-4473-80C3-865C7D21E12E}"/>
    <cellStyle name="Currency 2 3 6 3 3 2 2" xfId="28845" xr:uid="{842F23D5-DBB1-4E13-AE2A-72B5414CF468}"/>
    <cellStyle name="Currency 2 3 6 3 3 2 2 2" xfId="59669" xr:uid="{E37B7FCC-402A-4743-8F36-8574C79A6F84}"/>
    <cellStyle name="Currency 2 3 6 3 3 2 3" xfId="44259" xr:uid="{3BBE7816-5F47-48CF-A69C-7747EA49CD4F}"/>
    <cellStyle name="Currency 2 3 6 3 3 3" xfId="21036" xr:uid="{3EEBB4FB-A3C8-47A0-8CFF-41D3E9A28542}"/>
    <cellStyle name="Currency 2 3 6 3 3 3 2" xfId="51860" xr:uid="{92C4A8A8-0ED2-481A-9ED0-BEC68B5BE1ED}"/>
    <cellStyle name="Currency 2 3 6 3 3 4" xfId="36450" xr:uid="{CEEE0AD9-E94D-4F4E-88F4-E1C1FDD15D28}"/>
    <cellStyle name="Currency 2 3 6 3 4" xfId="9631" xr:uid="{CED15121-E1DD-4EA1-B3D7-32832FD0823B}"/>
    <cellStyle name="Currency 2 3 6 3 4 2" xfId="25042" xr:uid="{15CCB942-374E-4379-ADCC-B1B4B8FF7CB1}"/>
    <cellStyle name="Currency 2 3 6 3 4 2 2" xfId="55866" xr:uid="{0A6FB739-E809-4C25-9FA5-CFD1DEB98DA1}"/>
    <cellStyle name="Currency 2 3 6 3 4 3" xfId="40456" xr:uid="{69A7F967-6CBD-451C-A977-8A97423AA995}"/>
    <cellStyle name="Currency 2 3 6 3 5" xfId="17233" xr:uid="{51F05BA9-16A7-43A4-B6CC-89E11DFFF358}"/>
    <cellStyle name="Currency 2 3 6 3 5 2" xfId="48057" xr:uid="{C4D5AFAB-070D-4A0B-BB92-74FCD0CCBED7}"/>
    <cellStyle name="Currency 2 3 6 3 6" xfId="32647" xr:uid="{04EA7EC5-6D96-48E4-BDD9-E399821F67A8}"/>
    <cellStyle name="Currency 2 3 6 4" xfId="2453" xr:uid="{463F0B56-60C5-4800-85CE-30188C047A85}"/>
    <cellStyle name="Currency 2 3 6 4 2" xfId="6256" xr:uid="{048A0478-61C6-416A-B29F-CAC19A79864C}"/>
    <cellStyle name="Currency 2 3 6 4 2 2" xfId="14067" xr:uid="{1D485C30-B3ED-43BB-9844-255AA2896746}"/>
    <cellStyle name="Currency 2 3 6 4 2 2 2" xfId="29478" xr:uid="{E59EFC95-BF61-432D-BA73-93924D5966D2}"/>
    <cellStyle name="Currency 2 3 6 4 2 2 2 2" xfId="60302" xr:uid="{94F1287B-D1B7-4814-BFB2-DC7D5AFB0E6E}"/>
    <cellStyle name="Currency 2 3 6 4 2 2 3" xfId="44892" xr:uid="{8954AB46-9690-4B20-AE5E-B5795A5908B9}"/>
    <cellStyle name="Currency 2 3 6 4 2 3" xfId="21669" xr:uid="{859A655E-349D-4FC2-8F2D-FC556D5B680F}"/>
    <cellStyle name="Currency 2 3 6 4 2 3 2" xfId="52493" xr:uid="{6C095456-BEB5-4D26-8155-7F800C833BBF}"/>
    <cellStyle name="Currency 2 3 6 4 2 4" xfId="37083" xr:uid="{8B03A4B6-7EEF-4B8D-8CCE-123F33046824}"/>
    <cellStyle name="Currency 2 3 6 4 3" xfId="10264" xr:uid="{9E1AFB9A-3845-4612-8178-9DB20A89D4ED}"/>
    <cellStyle name="Currency 2 3 6 4 3 2" xfId="25675" xr:uid="{E6426E27-1549-4A95-8832-BB859EE88E1A}"/>
    <cellStyle name="Currency 2 3 6 4 3 2 2" xfId="56499" xr:uid="{FAA630BB-9730-4B24-B830-158FA3468E3A}"/>
    <cellStyle name="Currency 2 3 6 4 3 3" xfId="41089" xr:uid="{CF4DA7B3-552F-4135-B89F-EA4ED2999AA0}"/>
    <cellStyle name="Currency 2 3 6 4 4" xfId="17866" xr:uid="{29EF34F1-A6B5-4393-95DA-BDA0C50E0C1F}"/>
    <cellStyle name="Currency 2 3 6 4 4 2" xfId="48690" xr:uid="{D895CFCC-9DEA-4195-ACE5-69D4F84CA590}"/>
    <cellStyle name="Currency 2 3 6 4 5" xfId="33280" xr:uid="{5673AD5E-2AD1-407A-BBC2-2E980058EE36}"/>
    <cellStyle name="Currency 2 3 6 5" xfId="4357" xr:uid="{244B6A7C-BB0C-4409-8CF9-755232C8D5AA}"/>
    <cellStyle name="Currency 2 3 6 5 2" xfId="12168" xr:uid="{9DB9106F-DA63-4AD4-B93B-AE7425595010}"/>
    <cellStyle name="Currency 2 3 6 5 2 2" xfId="27579" xr:uid="{96754437-20CD-45FD-8D1E-EF1E349113D2}"/>
    <cellStyle name="Currency 2 3 6 5 2 2 2" xfId="58403" xr:uid="{82DD2ADF-4CD5-4E5B-B189-8C69AA8913E7}"/>
    <cellStyle name="Currency 2 3 6 5 2 3" xfId="42993" xr:uid="{F330EA30-48BE-4E0D-A8B3-BA24CFD6905B}"/>
    <cellStyle name="Currency 2 3 6 5 3" xfId="19770" xr:uid="{91B4B5FF-F51D-45E0-8E7D-28DFF63D570F}"/>
    <cellStyle name="Currency 2 3 6 5 3 2" xfId="50594" xr:uid="{86218723-1232-4256-956B-DCF3731B5963}"/>
    <cellStyle name="Currency 2 3 6 5 4" xfId="35184" xr:uid="{1A269F84-01A7-47D2-B435-90A35A0D69E9}"/>
    <cellStyle name="Currency 2 3 6 6" xfId="8365" xr:uid="{4199EE46-4090-44DC-A288-2DD5B5B7B8C4}"/>
    <cellStyle name="Currency 2 3 6 6 2" xfId="23776" xr:uid="{DC6528BF-B7F5-4760-BF68-B3E14B10C0F8}"/>
    <cellStyle name="Currency 2 3 6 6 2 2" xfId="54600" xr:uid="{6397D030-A8A1-49FC-9CAB-645FACD06EDB}"/>
    <cellStyle name="Currency 2 3 6 6 3" xfId="39190" xr:uid="{F182C1C7-E4BE-4060-A256-6DB322CE00A6}"/>
    <cellStyle name="Currency 2 3 6 7" xfId="15967" xr:uid="{4E0761F8-7494-484A-80EC-10DD63D65B99}"/>
    <cellStyle name="Currency 2 3 6 7 2" xfId="46791" xr:uid="{2C2FBE89-F2E0-4222-8D62-84BB82BC1A24}"/>
    <cellStyle name="Currency 2 3 6 8" xfId="31381" xr:uid="{B86D4FC8-8129-4031-9378-C05AB1467B8E}"/>
    <cellStyle name="Currency 2 3 7" xfId="345" xr:uid="{DCA1478B-3ACF-45D0-BD85-42C60990F91A}"/>
    <cellStyle name="Currency 2 3 7 2" xfId="978" xr:uid="{83F58045-F4D4-4E50-8AE2-294F8FCFCC16}"/>
    <cellStyle name="Currency 2 3 7 2 2" xfId="2877" xr:uid="{3ADB2397-159F-416F-86C8-D978BB722FD3}"/>
    <cellStyle name="Currency 2 3 7 2 2 2" xfId="6680" xr:uid="{A8F18AD7-E511-4BC0-BE46-B00D9C64EE68}"/>
    <cellStyle name="Currency 2 3 7 2 2 2 2" xfId="14491" xr:uid="{67335DAE-6179-41E1-968D-2EC44FEA4DAB}"/>
    <cellStyle name="Currency 2 3 7 2 2 2 2 2" xfId="29902" xr:uid="{2BC08958-C409-4755-8CD5-EC2CD810C5CE}"/>
    <cellStyle name="Currency 2 3 7 2 2 2 2 2 2" xfId="60726" xr:uid="{E538A2AB-2697-41E9-9D0F-996500FB6F3A}"/>
    <cellStyle name="Currency 2 3 7 2 2 2 2 3" xfId="45316" xr:uid="{DFA24573-1198-43F8-ABF0-914CBA868C94}"/>
    <cellStyle name="Currency 2 3 7 2 2 2 3" xfId="22093" xr:uid="{C54283CE-A00E-475D-AEF1-FFB919C0D036}"/>
    <cellStyle name="Currency 2 3 7 2 2 2 3 2" xfId="52917" xr:uid="{C6E27A2A-E82D-4D41-9FAF-8F334E60D76A}"/>
    <cellStyle name="Currency 2 3 7 2 2 2 4" xfId="37507" xr:uid="{149B17F8-544D-446A-A8DE-B5797C5977E2}"/>
    <cellStyle name="Currency 2 3 7 2 2 3" xfId="10688" xr:uid="{067D1AF2-2E14-4AFF-B53B-844B10D69204}"/>
    <cellStyle name="Currency 2 3 7 2 2 3 2" xfId="26099" xr:uid="{BF47320C-16CE-438B-8BA7-A008B7E02A1C}"/>
    <cellStyle name="Currency 2 3 7 2 2 3 2 2" xfId="56923" xr:uid="{9B4F2E8D-07DB-4277-ACA2-D935C8A1C2E4}"/>
    <cellStyle name="Currency 2 3 7 2 2 3 3" xfId="41513" xr:uid="{E4EA2692-E168-4164-997C-03AB519E3E69}"/>
    <cellStyle name="Currency 2 3 7 2 2 4" xfId="18290" xr:uid="{6CE9F8B3-F593-4A46-B5D0-06699DBA7CEB}"/>
    <cellStyle name="Currency 2 3 7 2 2 4 2" xfId="49114" xr:uid="{47CCFE9A-7B6D-4D15-A43D-156A93D98C2C}"/>
    <cellStyle name="Currency 2 3 7 2 2 5" xfId="33704" xr:uid="{3BCFF4EA-0A89-4E16-829C-7ED313CFBBCC}"/>
    <cellStyle name="Currency 2 3 7 2 3" xfId="4781" xr:uid="{EB82EDBB-636B-4D65-9977-D8A12C58DADA}"/>
    <cellStyle name="Currency 2 3 7 2 3 2" xfId="12592" xr:uid="{E53D7061-ECA0-4519-AD1A-21D9371E4782}"/>
    <cellStyle name="Currency 2 3 7 2 3 2 2" xfId="28003" xr:uid="{4DE79627-6BC5-47B4-9617-7882D36FFF59}"/>
    <cellStyle name="Currency 2 3 7 2 3 2 2 2" xfId="58827" xr:uid="{1469AB62-DC2F-4307-AF28-72CBDA7DF9C4}"/>
    <cellStyle name="Currency 2 3 7 2 3 2 3" xfId="43417" xr:uid="{626BD476-337A-45FD-BDE3-BCB459B40D20}"/>
    <cellStyle name="Currency 2 3 7 2 3 3" xfId="20194" xr:uid="{ACB58034-65B9-4476-AF15-BBBF5D932BFD}"/>
    <cellStyle name="Currency 2 3 7 2 3 3 2" xfId="51018" xr:uid="{A919A183-9DFD-4777-91B8-BBDAA2ADD14A}"/>
    <cellStyle name="Currency 2 3 7 2 3 4" xfId="35608" xr:uid="{BFCD79C4-E94C-42A4-8163-4A91B629DF91}"/>
    <cellStyle name="Currency 2 3 7 2 4" xfId="8789" xr:uid="{CD3376CD-3446-415C-AAE1-409EA92BB625}"/>
    <cellStyle name="Currency 2 3 7 2 4 2" xfId="24200" xr:uid="{00746E93-1459-451D-8068-B327138D6A32}"/>
    <cellStyle name="Currency 2 3 7 2 4 2 2" xfId="55024" xr:uid="{70F6CCB3-92D9-4735-8078-E27691520A96}"/>
    <cellStyle name="Currency 2 3 7 2 4 3" xfId="39614" xr:uid="{19A76985-5037-4331-96F5-D930179862D7}"/>
    <cellStyle name="Currency 2 3 7 2 5" xfId="16391" xr:uid="{1D553024-2054-4831-80F6-AC2157E4FD77}"/>
    <cellStyle name="Currency 2 3 7 2 5 2" xfId="47215" xr:uid="{671E143C-1AFD-446B-B484-D6E4B8CDE97F}"/>
    <cellStyle name="Currency 2 3 7 2 6" xfId="31805" xr:uid="{5DBD056F-163D-4092-B345-D49D6D74D7AB}"/>
    <cellStyle name="Currency 2 3 7 3" xfId="1611" xr:uid="{16F0E2E0-CDF0-4F7E-BDD7-359741B5F745}"/>
    <cellStyle name="Currency 2 3 7 3 2" xfId="3510" xr:uid="{6B542068-693D-41C6-B795-6FA2CFB630D0}"/>
    <cellStyle name="Currency 2 3 7 3 2 2" xfId="7313" xr:uid="{D8F2FEBA-23F9-462E-BC66-3D19809BAF4A}"/>
    <cellStyle name="Currency 2 3 7 3 2 2 2" xfId="15124" xr:uid="{25A8FAAD-A6AF-45CF-9909-C331CC63B1F1}"/>
    <cellStyle name="Currency 2 3 7 3 2 2 2 2" xfId="30535" xr:uid="{773E5740-3828-4854-962D-415ECC4BBDE3}"/>
    <cellStyle name="Currency 2 3 7 3 2 2 2 2 2" xfId="61359" xr:uid="{C942F10A-683F-4514-B97F-7349785883D2}"/>
    <cellStyle name="Currency 2 3 7 3 2 2 2 3" xfId="45949" xr:uid="{DB530C54-EA7B-4B11-BB48-E63F73B6F5D0}"/>
    <cellStyle name="Currency 2 3 7 3 2 2 3" xfId="22726" xr:uid="{05B4FFE4-4EED-42CC-923C-260A2567B8D4}"/>
    <cellStyle name="Currency 2 3 7 3 2 2 3 2" xfId="53550" xr:uid="{2D1456FA-5251-47F7-9667-7A2273EAD24E}"/>
    <cellStyle name="Currency 2 3 7 3 2 2 4" xfId="38140" xr:uid="{F5E65CF4-5770-4D7E-AE11-6D488D8CB401}"/>
    <cellStyle name="Currency 2 3 7 3 2 3" xfId="11321" xr:uid="{FDD708C5-D7DC-4677-917C-4ADBEF88CFBA}"/>
    <cellStyle name="Currency 2 3 7 3 2 3 2" xfId="26732" xr:uid="{94D7643E-85FC-4BD1-8BDD-745A6C1B73CD}"/>
    <cellStyle name="Currency 2 3 7 3 2 3 2 2" xfId="57556" xr:uid="{537D03A0-BEA1-42F6-9781-F13D9D1E4E1F}"/>
    <cellStyle name="Currency 2 3 7 3 2 3 3" xfId="42146" xr:uid="{33A5E590-B8B1-4E7E-810E-0BBD818D6EFE}"/>
    <cellStyle name="Currency 2 3 7 3 2 4" xfId="18923" xr:uid="{0598CBCC-5F1D-4241-98E0-77BD64959722}"/>
    <cellStyle name="Currency 2 3 7 3 2 4 2" xfId="49747" xr:uid="{1F5AC516-8B91-4409-81F6-946289697553}"/>
    <cellStyle name="Currency 2 3 7 3 2 5" xfId="34337" xr:uid="{55BC0AF6-C542-4193-8C27-AFFD2084726D}"/>
    <cellStyle name="Currency 2 3 7 3 3" xfId="5414" xr:uid="{74A96570-5B46-4301-9A4A-79F1ACB26171}"/>
    <cellStyle name="Currency 2 3 7 3 3 2" xfId="13225" xr:uid="{8C929418-BC6C-4EB7-BDE6-A0BBBCF44667}"/>
    <cellStyle name="Currency 2 3 7 3 3 2 2" xfId="28636" xr:uid="{AF3020FA-05CE-4D34-AD15-B37D046DE6B6}"/>
    <cellStyle name="Currency 2 3 7 3 3 2 2 2" xfId="59460" xr:uid="{7EB1A373-CC2E-4D27-9585-C6CF56D6879D}"/>
    <cellStyle name="Currency 2 3 7 3 3 2 3" xfId="44050" xr:uid="{628C6B53-7F86-409C-87C7-036D61F19169}"/>
    <cellStyle name="Currency 2 3 7 3 3 3" xfId="20827" xr:uid="{F1940FCD-E7DC-4230-871D-88CF0E08A8CC}"/>
    <cellStyle name="Currency 2 3 7 3 3 3 2" xfId="51651" xr:uid="{F61D9135-8C26-4757-B7AD-D1AAF4DC07BC}"/>
    <cellStyle name="Currency 2 3 7 3 3 4" xfId="36241" xr:uid="{62CD5B24-C4FD-4148-A862-22F9B842ABC5}"/>
    <cellStyle name="Currency 2 3 7 3 4" xfId="9422" xr:uid="{B108E84A-3953-4681-849A-D2A2745C5F4F}"/>
    <cellStyle name="Currency 2 3 7 3 4 2" xfId="24833" xr:uid="{DA3EF9CD-5526-4C7E-9398-236EBC25853A}"/>
    <cellStyle name="Currency 2 3 7 3 4 2 2" xfId="55657" xr:uid="{7C6DE267-1313-4FCD-8695-B5074D2DCFE5}"/>
    <cellStyle name="Currency 2 3 7 3 4 3" xfId="40247" xr:uid="{80E741C1-4A1A-479F-A315-FE6ECFEF24B5}"/>
    <cellStyle name="Currency 2 3 7 3 5" xfId="17024" xr:uid="{E686FF49-2C52-404A-8D7F-72BC8E44945E}"/>
    <cellStyle name="Currency 2 3 7 3 5 2" xfId="47848" xr:uid="{F996ADDD-6796-4185-9771-09E00A66490A}"/>
    <cellStyle name="Currency 2 3 7 3 6" xfId="32438" xr:uid="{7B21ECCA-9954-4522-A42C-1952F4DE834F}"/>
    <cellStyle name="Currency 2 3 7 4" xfId="2244" xr:uid="{CD13313B-69CB-458C-8EFE-3CF899280055}"/>
    <cellStyle name="Currency 2 3 7 4 2" xfId="6047" xr:uid="{30B735D8-B728-447A-B4A0-9B621F163458}"/>
    <cellStyle name="Currency 2 3 7 4 2 2" xfId="13858" xr:uid="{A80D7FE7-12C6-4556-9A00-9B726CBF90D8}"/>
    <cellStyle name="Currency 2 3 7 4 2 2 2" xfId="29269" xr:uid="{B5957DF4-EB01-4FD4-B51B-1BE002040CAF}"/>
    <cellStyle name="Currency 2 3 7 4 2 2 2 2" xfId="60093" xr:uid="{5E25C4B1-2FCF-42D2-B8A7-A79AC3D5AC5C}"/>
    <cellStyle name="Currency 2 3 7 4 2 2 3" xfId="44683" xr:uid="{C0FDB711-CC00-4367-B075-026D65B54E47}"/>
    <cellStyle name="Currency 2 3 7 4 2 3" xfId="21460" xr:uid="{4F87F462-580D-48A9-A43E-BEA23689EC73}"/>
    <cellStyle name="Currency 2 3 7 4 2 3 2" xfId="52284" xr:uid="{BE3476CB-F29C-4B11-B20F-089BE402B445}"/>
    <cellStyle name="Currency 2 3 7 4 2 4" xfId="36874" xr:uid="{C5A73FE1-2F5D-4476-807B-897165F8EA74}"/>
    <cellStyle name="Currency 2 3 7 4 3" xfId="10055" xr:uid="{713164D3-5A7E-4346-AA78-01491D9F9505}"/>
    <cellStyle name="Currency 2 3 7 4 3 2" xfId="25466" xr:uid="{0FD1ACD0-1E7E-4D64-BFDC-99B1C6BC32C3}"/>
    <cellStyle name="Currency 2 3 7 4 3 2 2" xfId="56290" xr:uid="{5B467181-C78F-482C-B402-CCF2352EC59E}"/>
    <cellStyle name="Currency 2 3 7 4 3 3" xfId="40880" xr:uid="{58CE1B64-5039-456A-9768-86C9326A002E}"/>
    <cellStyle name="Currency 2 3 7 4 4" xfId="17657" xr:uid="{BE79598F-5492-4BE3-AC6F-94FAD807BB22}"/>
    <cellStyle name="Currency 2 3 7 4 4 2" xfId="48481" xr:uid="{0518A83F-D4FD-408B-B74A-532B24796E39}"/>
    <cellStyle name="Currency 2 3 7 4 5" xfId="33071" xr:uid="{9C1337B8-5A67-4E49-A9AE-7AC312CDD2A9}"/>
    <cellStyle name="Currency 2 3 7 5" xfId="4148" xr:uid="{8045E703-8C59-4E86-BEEE-F6BB7BD93DFD}"/>
    <cellStyle name="Currency 2 3 7 5 2" xfId="11959" xr:uid="{5C4B947E-43DF-4A4F-837D-A077320F5963}"/>
    <cellStyle name="Currency 2 3 7 5 2 2" xfId="27370" xr:uid="{382C0805-E736-4E1E-BA75-6443121643E5}"/>
    <cellStyle name="Currency 2 3 7 5 2 2 2" xfId="58194" xr:uid="{39B91043-E50B-4D0C-8481-1562DC936792}"/>
    <cellStyle name="Currency 2 3 7 5 2 3" xfId="42784" xr:uid="{B6056C62-FA62-46E8-B936-4F5ACFE4776B}"/>
    <cellStyle name="Currency 2 3 7 5 3" xfId="19561" xr:uid="{FDED8D7C-9054-47F6-A9E3-BB9D1C8AE0DA}"/>
    <cellStyle name="Currency 2 3 7 5 3 2" xfId="50385" xr:uid="{507C3E56-FD32-4A07-91E9-C47710A05C96}"/>
    <cellStyle name="Currency 2 3 7 5 4" xfId="34975" xr:uid="{3C92BC26-A914-4A0E-B69B-F7B10FC302CA}"/>
    <cellStyle name="Currency 2 3 7 6" xfId="8156" xr:uid="{28B5A70A-117C-4A07-92D1-C0F56AA8E916}"/>
    <cellStyle name="Currency 2 3 7 6 2" xfId="23567" xr:uid="{DC67C1E9-8836-4824-88E6-E830237BFD0D}"/>
    <cellStyle name="Currency 2 3 7 6 2 2" xfId="54391" xr:uid="{67CD3BD2-CCB5-4B5B-A432-085599548888}"/>
    <cellStyle name="Currency 2 3 7 6 3" xfId="38981" xr:uid="{C7C6BEB6-3421-4378-9530-FAB29351BCA0}"/>
    <cellStyle name="Currency 2 3 7 7" xfId="15758" xr:uid="{21053085-B14F-453F-A0D8-C26E0AA90CCF}"/>
    <cellStyle name="Currency 2 3 7 7 2" xfId="46582" xr:uid="{01CC89CB-05D5-44B2-AB53-E3616807CF68}"/>
    <cellStyle name="Currency 2 3 7 8" xfId="31172" xr:uid="{73E8C092-FAE6-475F-9149-FD8310905FA1}"/>
    <cellStyle name="Currency 2 3 8" xfId="765" xr:uid="{507D6E8C-3BA0-412B-B191-497753370FE9}"/>
    <cellStyle name="Currency 2 3 8 2" xfId="2664" xr:uid="{75AB6083-84CF-48F6-B300-17540435BE8E}"/>
    <cellStyle name="Currency 2 3 8 2 2" xfId="6467" xr:uid="{4047DE82-0AEC-443C-84E8-A7D7EEBCAE5C}"/>
    <cellStyle name="Currency 2 3 8 2 2 2" xfId="14278" xr:uid="{5EE05B42-9255-46C0-88EC-988BDA5D1EF0}"/>
    <cellStyle name="Currency 2 3 8 2 2 2 2" xfId="29689" xr:uid="{B992682E-A6EF-41FC-9C22-358F531E5BCF}"/>
    <cellStyle name="Currency 2 3 8 2 2 2 2 2" xfId="60513" xr:uid="{BCC6C592-3978-437B-B794-A852BA2B2A55}"/>
    <cellStyle name="Currency 2 3 8 2 2 2 3" xfId="45103" xr:uid="{D2CD7CEF-F2FE-43A0-B077-EEFC7812E81E}"/>
    <cellStyle name="Currency 2 3 8 2 2 3" xfId="21880" xr:uid="{A93091F7-E423-423E-B275-925225BDF56C}"/>
    <cellStyle name="Currency 2 3 8 2 2 3 2" xfId="52704" xr:uid="{293B6F78-F6BA-4CA6-81F1-B1B1A3A3C752}"/>
    <cellStyle name="Currency 2 3 8 2 2 4" xfId="37294" xr:uid="{DA23A159-428F-445D-A8B2-4ED3F79A0CAF}"/>
    <cellStyle name="Currency 2 3 8 2 3" xfId="10475" xr:uid="{578B4277-1462-4F19-9173-9596226DED24}"/>
    <cellStyle name="Currency 2 3 8 2 3 2" xfId="25886" xr:uid="{6C719FF7-8452-4427-90BB-05654EF14281}"/>
    <cellStyle name="Currency 2 3 8 2 3 2 2" xfId="56710" xr:uid="{ED882F44-6533-4248-8FCA-061C6F78E9C9}"/>
    <cellStyle name="Currency 2 3 8 2 3 3" xfId="41300" xr:uid="{03FAFB7F-5982-485C-9F6B-94ADBDBC6826}"/>
    <cellStyle name="Currency 2 3 8 2 4" xfId="18077" xr:uid="{94A82261-0D86-403D-B104-4232D96330F5}"/>
    <cellStyle name="Currency 2 3 8 2 4 2" xfId="48901" xr:uid="{9960ED31-3900-4167-B486-265E6F299E94}"/>
    <cellStyle name="Currency 2 3 8 2 5" xfId="33491" xr:uid="{5F5D44B7-0A08-4593-9F46-72B0E215D0F1}"/>
    <cellStyle name="Currency 2 3 8 3" xfId="4568" xr:uid="{5732BF1E-203A-4E4D-A0E1-D2AE9898A7B2}"/>
    <cellStyle name="Currency 2 3 8 3 2" xfId="12379" xr:uid="{A20FD56C-AA22-4E31-A40E-1AB18E5D2B2B}"/>
    <cellStyle name="Currency 2 3 8 3 2 2" xfId="27790" xr:uid="{4CEF2EC2-4FBE-434F-BE80-EA63E44775AF}"/>
    <cellStyle name="Currency 2 3 8 3 2 2 2" xfId="58614" xr:uid="{2F615D64-5FE8-4137-9391-5303E9BF57F6}"/>
    <cellStyle name="Currency 2 3 8 3 2 3" xfId="43204" xr:uid="{B99CB676-12FA-491B-BEDB-FDB85EE88FE6}"/>
    <cellStyle name="Currency 2 3 8 3 3" xfId="19981" xr:uid="{1B25DA73-5BEE-4D66-B0B1-47362548F50F}"/>
    <cellStyle name="Currency 2 3 8 3 3 2" xfId="50805" xr:uid="{8DA2E8C5-0DBE-4FEC-B8FC-B49DE2A54532}"/>
    <cellStyle name="Currency 2 3 8 3 4" xfId="35395" xr:uid="{4E401174-53B9-4929-8773-223CACCFA667}"/>
    <cellStyle name="Currency 2 3 8 4" xfId="8576" xr:uid="{86E2BA5B-4D0F-4B6F-A088-094A14468390}"/>
    <cellStyle name="Currency 2 3 8 4 2" xfId="23987" xr:uid="{43F0DA9A-28B9-4EAE-A030-27484BC2B975}"/>
    <cellStyle name="Currency 2 3 8 4 2 2" xfId="54811" xr:uid="{DADA9D8B-8FE5-4A8A-BA64-4E136E1713FC}"/>
    <cellStyle name="Currency 2 3 8 4 3" xfId="39401" xr:uid="{2F209BA2-9FC6-4AF8-8A84-768144F3126B}"/>
    <cellStyle name="Currency 2 3 8 5" xfId="16178" xr:uid="{D8ED52E5-8E8E-4E9C-AE93-EB137553652C}"/>
    <cellStyle name="Currency 2 3 8 5 2" xfId="47002" xr:uid="{91A20C8A-3AD2-4390-9BE1-65FE82CAB67C}"/>
    <cellStyle name="Currency 2 3 8 6" xfId="31592" xr:uid="{5172E349-1469-4A01-886C-DC9B1ACCE401}"/>
    <cellStyle name="Currency 2 3 9" xfId="1398" xr:uid="{E5A8888E-B785-416B-835D-4B313BA4072D}"/>
    <cellStyle name="Currency 2 3 9 2" xfId="3297" xr:uid="{0D684D31-453B-4BF4-90F6-9B38D61D25BD}"/>
    <cellStyle name="Currency 2 3 9 2 2" xfId="7100" xr:uid="{D3A99582-14A5-4D50-8547-4C62F35878E8}"/>
    <cellStyle name="Currency 2 3 9 2 2 2" xfId="14911" xr:uid="{C101BAE2-C659-4815-8737-1B6002997688}"/>
    <cellStyle name="Currency 2 3 9 2 2 2 2" xfId="30322" xr:uid="{1AD510E3-2F20-4556-A750-79238A33BCAF}"/>
    <cellStyle name="Currency 2 3 9 2 2 2 2 2" xfId="61146" xr:uid="{E9A05D86-99B8-4104-A083-DEE1C1050989}"/>
    <cellStyle name="Currency 2 3 9 2 2 2 3" xfId="45736" xr:uid="{1B1133A7-DCA8-4686-9823-1ABC8336241F}"/>
    <cellStyle name="Currency 2 3 9 2 2 3" xfId="22513" xr:uid="{B56F0349-2049-447B-9853-B1F1D96FBB79}"/>
    <cellStyle name="Currency 2 3 9 2 2 3 2" xfId="53337" xr:uid="{31F7C7DB-D5B0-40B7-82DA-E64E5DA3FFB3}"/>
    <cellStyle name="Currency 2 3 9 2 2 4" xfId="37927" xr:uid="{E37C0594-CBAD-45D4-B8E1-C158D38A1756}"/>
    <cellStyle name="Currency 2 3 9 2 3" xfId="11108" xr:uid="{A29C485F-51D1-412D-BC7A-A2FAE262B9AB}"/>
    <cellStyle name="Currency 2 3 9 2 3 2" xfId="26519" xr:uid="{1CBBD185-2858-40BE-9F78-A2752DFB6879}"/>
    <cellStyle name="Currency 2 3 9 2 3 2 2" xfId="57343" xr:uid="{67164E93-7910-400C-B51E-E74E163A020C}"/>
    <cellStyle name="Currency 2 3 9 2 3 3" xfId="41933" xr:uid="{98D50469-F32F-4D57-982E-50019EFB4F56}"/>
    <cellStyle name="Currency 2 3 9 2 4" xfId="18710" xr:uid="{8B626219-0188-4BB5-80A4-0BD848E822CB}"/>
    <cellStyle name="Currency 2 3 9 2 4 2" xfId="49534" xr:uid="{82F30646-142F-4505-A415-ABC582EA7377}"/>
    <cellStyle name="Currency 2 3 9 2 5" xfId="34124" xr:uid="{346C20A9-ADF3-4CF3-AAFE-163E122A0CB0}"/>
    <cellStyle name="Currency 2 3 9 3" xfId="5201" xr:uid="{59E538DE-11CB-4769-B16E-49E7D622213B}"/>
    <cellStyle name="Currency 2 3 9 3 2" xfId="13012" xr:uid="{12ADCE06-0016-4A3D-BE9C-64603C75348A}"/>
    <cellStyle name="Currency 2 3 9 3 2 2" xfId="28423" xr:uid="{657989EA-635F-4196-99F4-A641DFF496CA}"/>
    <cellStyle name="Currency 2 3 9 3 2 2 2" xfId="59247" xr:uid="{B60F9BD9-5E7A-42AD-AFF9-FD62EBDE3FDF}"/>
    <cellStyle name="Currency 2 3 9 3 2 3" xfId="43837" xr:uid="{A8179759-25E6-4002-AC9B-FB9C38F16D6E}"/>
    <cellStyle name="Currency 2 3 9 3 3" xfId="20614" xr:uid="{133F3838-F5AB-4773-8715-E21D5910F226}"/>
    <cellStyle name="Currency 2 3 9 3 3 2" xfId="51438" xr:uid="{E66FD082-3726-4BB6-8BE7-2444C631FA0F}"/>
    <cellStyle name="Currency 2 3 9 3 4" xfId="36028" xr:uid="{8C3D7FA1-2810-438E-96FA-2EEE2212044F}"/>
    <cellStyle name="Currency 2 3 9 4" xfId="9209" xr:uid="{9775B4AA-4755-4C9B-BCE1-7F90B534A12C}"/>
    <cellStyle name="Currency 2 3 9 4 2" xfId="24620" xr:uid="{AD4A828C-B660-4A3B-AC91-7BDBA1F477C1}"/>
    <cellStyle name="Currency 2 3 9 4 2 2" xfId="55444" xr:uid="{B201FA29-463E-4F5C-9633-A87DCC7E89F6}"/>
    <cellStyle name="Currency 2 3 9 4 3" xfId="40034" xr:uid="{1BCCB927-1339-4992-924A-F07D359BD6DE}"/>
    <cellStyle name="Currency 2 3 9 5" xfId="16811" xr:uid="{AB706410-1AF0-4FF8-B1F5-75ABE5945130}"/>
    <cellStyle name="Currency 2 3 9 5 2" xfId="47635" xr:uid="{2DE8DDB8-C481-4C07-B019-235E11329820}"/>
    <cellStyle name="Currency 2 3 9 6" xfId="32225" xr:uid="{8A0C2FEE-33A1-48CB-9BD1-69EB3643396F}"/>
    <cellStyle name="Currency 2 4" xfId="138" xr:uid="{2EC91043-5CC4-4E67-B72A-642BEE44F56E}"/>
    <cellStyle name="Currency 2 4 10" xfId="3950" xr:uid="{F1D06909-6799-409E-B232-226568B84724}"/>
    <cellStyle name="Currency 2 4 10 2" xfId="11761" xr:uid="{5AC701DC-3967-4E2E-900B-03766BF1D2D7}"/>
    <cellStyle name="Currency 2 4 10 2 2" xfId="27172" xr:uid="{53A62892-9835-47CF-9291-95642FCBF756}"/>
    <cellStyle name="Currency 2 4 10 2 2 2" xfId="57996" xr:uid="{B2382430-D1C2-4279-8E39-5887F857DDEA}"/>
    <cellStyle name="Currency 2 4 10 2 3" xfId="42586" xr:uid="{FA27C63E-0437-4239-95AE-D3C8B9BFBC21}"/>
    <cellStyle name="Currency 2 4 10 3" xfId="19363" xr:uid="{D417237F-3A46-4A32-8821-5A81A589B3A5}"/>
    <cellStyle name="Currency 2 4 10 3 2" xfId="50187" xr:uid="{B469C99A-B70A-456A-B8FB-55D493D59BE3}"/>
    <cellStyle name="Currency 2 4 10 4" xfId="34777" xr:uid="{7616AA2E-1763-4BC3-B455-13DE34FA8137}"/>
    <cellStyle name="Currency 2 4 11" xfId="7958" xr:uid="{170D901D-2BD5-46F6-B9E3-1327990C12B3}"/>
    <cellStyle name="Currency 2 4 11 2" xfId="23369" xr:uid="{B1C6522E-6CAD-4AB4-B522-CEEAF163E4CB}"/>
    <cellStyle name="Currency 2 4 11 2 2" xfId="54193" xr:uid="{E1F186FE-2DBC-4463-87D5-E782C1CB24ED}"/>
    <cellStyle name="Currency 2 4 11 3" xfId="38783" xr:uid="{F35C1021-FE62-49DC-B9C7-97B8EBA9BF10}"/>
    <cellStyle name="Currency 2 4 12" xfId="7749" xr:uid="{5BFEA03C-5BC2-4159-A3B4-CD9B700F3F2E}"/>
    <cellStyle name="Currency 2 4 12 2" xfId="23160" xr:uid="{A201A787-E1EA-4B72-BC92-790515045FB1}"/>
    <cellStyle name="Currency 2 4 12 2 2" xfId="53984" xr:uid="{1315FFD9-2AE3-4BA4-909F-48043A7CF6DB}"/>
    <cellStyle name="Currency 2 4 12 3" xfId="38574" xr:uid="{852B9B49-B8FC-4D86-8CE9-240100221487}"/>
    <cellStyle name="Currency 2 4 13" xfId="15560" xr:uid="{E2D55A23-1B76-407A-9C4A-D3599F8018BE}"/>
    <cellStyle name="Currency 2 4 13 2" xfId="46384" xr:uid="{9880F1A4-FFEF-4F48-AED0-54CD59E5E0E8}"/>
    <cellStyle name="Currency 2 4 14" xfId="30974" xr:uid="{D8897118-71D6-4E17-AFFB-14E7CAB58ED2}"/>
    <cellStyle name="Currency 2 4 2" xfId="223" xr:uid="{578C14D0-2B97-4F6D-A397-A794370D56EA}"/>
    <cellStyle name="Currency 2 4 2 10" xfId="7834" xr:uid="{844147B7-F928-4E21-B97C-89F941BDC56D}"/>
    <cellStyle name="Currency 2 4 2 10 2" xfId="23245" xr:uid="{8DEA6258-5F02-4BCF-A197-88B2F8FED78D}"/>
    <cellStyle name="Currency 2 4 2 10 2 2" xfId="54069" xr:uid="{4B45C3CD-2943-4FA0-8904-90B226BE699D}"/>
    <cellStyle name="Currency 2 4 2 10 3" xfId="38659" xr:uid="{B83BDBF1-9CF4-4B19-AD58-0E485316453C}"/>
    <cellStyle name="Currency 2 4 2 11" xfId="15645" xr:uid="{261840BC-49AD-4A4C-A931-E58F0C366B9A}"/>
    <cellStyle name="Currency 2 4 2 11 2" xfId="46469" xr:uid="{831C2FA2-EBE6-48BB-8CA0-15DDD5481AEE}"/>
    <cellStyle name="Currency 2 4 2 12" xfId="31059" xr:uid="{C903B85D-36CD-404A-BA81-C8421BB23D82}"/>
    <cellStyle name="Currency 2 4 2 2" xfId="305" xr:uid="{7F90BD7D-24FE-4D04-81F1-56A605DF44EA}"/>
    <cellStyle name="Currency 2 4 2 2 10" xfId="15727" xr:uid="{5ABDE5F7-AFDC-49AA-AFA5-42A32891A240}"/>
    <cellStyle name="Currency 2 4 2 2 10 2" xfId="46551" xr:uid="{CA573633-3A1B-47CF-9DE1-23714D775322}"/>
    <cellStyle name="Currency 2 4 2 2 11" xfId="31141" xr:uid="{20F4F4A6-C0CF-4273-9A6E-C48812C8E347}"/>
    <cellStyle name="Currency 2 4 2 2 2" xfId="736" xr:uid="{08F85279-F20C-44CC-86ED-5400B5431B28}"/>
    <cellStyle name="Currency 2 4 2 2 2 2" xfId="1369" xr:uid="{D219FD19-F587-4D09-8840-96F23303CB9A}"/>
    <cellStyle name="Currency 2 4 2 2 2 2 2" xfId="3268" xr:uid="{D9728A2A-37B4-4919-8317-C898C38A9791}"/>
    <cellStyle name="Currency 2 4 2 2 2 2 2 2" xfId="7071" xr:uid="{586A6E67-5914-4F72-9BAA-312AA236C701}"/>
    <cellStyle name="Currency 2 4 2 2 2 2 2 2 2" xfId="14882" xr:uid="{D84BDF40-DF4D-45E9-B956-734EB4086B5A}"/>
    <cellStyle name="Currency 2 4 2 2 2 2 2 2 2 2" xfId="30293" xr:uid="{1194297B-4CC8-4421-AD76-20C3381C7D71}"/>
    <cellStyle name="Currency 2 4 2 2 2 2 2 2 2 2 2" xfId="61117" xr:uid="{4659308D-3CB0-4074-8638-791704D38CCA}"/>
    <cellStyle name="Currency 2 4 2 2 2 2 2 2 2 3" xfId="45707" xr:uid="{608BDE64-CFAB-479C-A2F1-E81A47696F94}"/>
    <cellStyle name="Currency 2 4 2 2 2 2 2 2 3" xfId="22484" xr:uid="{AE199D03-9248-4CDB-8A8D-889E03D38EFA}"/>
    <cellStyle name="Currency 2 4 2 2 2 2 2 2 3 2" xfId="53308" xr:uid="{37B8FBEA-2BB3-448F-A4D1-3203EA83CEC7}"/>
    <cellStyle name="Currency 2 4 2 2 2 2 2 2 4" xfId="37898" xr:uid="{8F086317-5D00-40B8-ABDC-10129E9417AB}"/>
    <cellStyle name="Currency 2 4 2 2 2 2 2 3" xfId="11079" xr:uid="{EBE1B42C-5B8E-443B-88B4-19E46BB1B606}"/>
    <cellStyle name="Currency 2 4 2 2 2 2 2 3 2" xfId="26490" xr:uid="{A75543B3-16D4-4682-98B7-132FD36DC547}"/>
    <cellStyle name="Currency 2 4 2 2 2 2 2 3 2 2" xfId="57314" xr:uid="{1CC0B27C-C31F-49AC-9E90-F60345B28CDB}"/>
    <cellStyle name="Currency 2 4 2 2 2 2 2 3 3" xfId="41904" xr:uid="{F3B2B23F-6226-42DF-86D9-FCB4C7EAE015}"/>
    <cellStyle name="Currency 2 4 2 2 2 2 2 4" xfId="18681" xr:uid="{695DD509-37BD-4EFF-901D-C51BE2D7684C}"/>
    <cellStyle name="Currency 2 4 2 2 2 2 2 4 2" xfId="49505" xr:uid="{F79DA39D-8043-416B-99AB-1552F8B17B51}"/>
    <cellStyle name="Currency 2 4 2 2 2 2 2 5" xfId="34095" xr:uid="{9AFC3F3C-C090-4D46-8B3C-3D73DAE92386}"/>
    <cellStyle name="Currency 2 4 2 2 2 2 3" xfId="5172" xr:uid="{54A63CC2-5241-4769-B3BC-14ACAFBBCD60}"/>
    <cellStyle name="Currency 2 4 2 2 2 2 3 2" xfId="12983" xr:uid="{27B599A0-EC3D-41C5-A942-A261CC4486DA}"/>
    <cellStyle name="Currency 2 4 2 2 2 2 3 2 2" xfId="28394" xr:uid="{0AE23E93-B11C-4B67-8820-DCBB08BAA5F9}"/>
    <cellStyle name="Currency 2 4 2 2 2 2 3 2 2 2" xfId="59218" xr:uid="{37FE6D9C-81AD-4C63-8A9E-62B394E8ED05}"/>
    <cellStyle name="Currency 2 4 2 2 2 2 3 2 3" xfId="43808" xr:uid="{E58FBEC4-2960-4568-814E-276B5FD17261}"/>
    <cellStyle name="Currency 2 4 2 2 2 2 3 3" xfId="20585" xr:uid="{FF100194-F738-4C81-A83C-B300031DE82A}"/>
    <cellStyle name="Currency 2 4 2 2 2 2 3 3 2" xfId="51409" xr:uid="{5BF7ACB5-B189-40CC-8102-430ABAE58918}"/>
    <cellStyle name="Currency 2 4 2 2 2 2 3 4" xfId="35999" xr:uid="{3F41B607-A0DD-4844-851C-F40CA29FD772}"/>
    <cellStyle name="Currency 2 4 2 2 2 2 4" xfId="9180" xr:uid="{98FED507-5EA9-46DB-95A0-5408D7489160}"/>
    <cellStyle name="Currency 2 4 2 2 2 2 4 2" xfId="24591" xr:uid="{DD94E16C-B010-408F-9860-41C58D743445}"/>
    <cellStyle name="Currency 2 4 2 2 2 2 4 2 2" xfId="55415" xr:uid="{B5D11758-6BCF-4F91-8E0F-0B97A2D1B51D}"/>
    <cellStyle name="Currency 2 4 2 2 2 2 4 3" xfId="40005" xr:uid="{7EFC8594-AB47-408F-9CB9-8FBC75520759}"/>
    <cellStyle name="Currency 2 4 2 2 2 2 5" xfId="16782" xr:uid="{7A14D43C-CDA1-4063-AB96-EFBC151AA99A}"/>
    <cellStyle name="Currency 2 4 2 2 2 2 5 2" xfId="47606" xr:uid="{480FC2FD-064F-4817-AC2D-ADD169ECE3CD}"/>
    <cellStyle name="Currency 2 4 2 2 2 2 6" xfId="32196" xr:uid="{B797EEC5-2B3A-4D3E-BD64-1FF8BD3667E9}"/>
    <cellStyle name="Currency 2 4 2 2 2 3" xfId="2002" xr:uid="{96798F0F-0681-4BA3-A98B-B7F434A55027}"/>
    <cellStyle name="Currency 2 4 2 2 2 3 2" xfId="3901" xr:uid="{3E455D35-DFF5-4A0A-A3B5-CF89AF0A72E9}"/>
    <cellStyle name="Currency 2 4 2 2 2 3 2 2" xfId="7704" xr:uid="{FD5C6CE6-63F5-42E8-955B-DA07A9E689BB}"/>
    <cellStyle name="Currency 2 4 2 2 2 3 2 2 2" xfId="15515" xr:uid="{D46DDEDF-BE04-4FA1-AC0C-38FCFC5751F6}"/>
    <cellStyle name="Currency 2 4 2 2 2 3 2 2 2 2" xfId="30926" xr:uid="{F263148B-1728-41F9-ABEC-40B7D20046CF}"/>
    <cellStyle name="Currency 2 4 2 2 2 3 2 2 2 2 2" xfId="61750" xr:uid="{2F4C46CD-113E-41E5-971E-5F219FCAEAF9}"/>
    <cellStyle name="Currency 2 4 2 2 2 3 2 2 2 3" xfId="46340" xr:uid="{CFC468AC-20A7-41BE-9054-AFBC7ED302F1}"/>
    <cellStyle name="Currency 2 4 2 2 2 3 2 2 3" xfId="23117" xr:uid="{A9A25CE3-039F-4C22-ACBC-99763752663E}"/>
    <cellStyle name="Currency 2 4 2 2 2 3 2 2 3 2" xfId="53941" xr:uid="{3E561E18-C68E-41DB-9506-A840E441ED90}"/>
    <cellStyle name="Currency 2 4 2 2 2 3 2 2 4" xfId="38531" xr:uid="{4312BC4F-1D32-4903-AB35-62029ED89F0C}"/>
    <cellStyle name="Currency 2 4 2 2 2 3 2 3" xfId="11712" xr:uid="{20AE8F0D-03B9-4C9C-8BF3-2B0E08BBCD4B}"/>
    <cellStyle name="Currency 2 4 2 2 2 3 2 3 2" xfId="27123" xr:uid="{FBBB185A-D5F8-4F56-843F-36C6869A1F65}"/>
    <cellStyle name="Currency 2 4 2 2 2 3 2 3 2 2" xfId="57947" xr:uid="{36E0475C-C37D-4421-9A87-647725AC0899}"/>
    <cellStyle name="Currency 2 4 2 2 2 3 2 3 3" xfId="42537" xr:uid="{D7210FAA-A2AD-4A86-BAB5-A1F429841738}"/>
    <cellStyle name="Currency 2 4 2 2 2 3 2 4" xfId="19314" xr:uid="{CC9B2B7E-064D-4309-A0C0-F6423DD5B4E6}"/>
    <cellStyle name="Currency 2 4 2 2 2 3 2 4 2" xfId="50138" xr:uid="{FFA6F9B9-7B2C-42C5-A3EA-2641194155E0}"/>
    <cellStyle name="Currency 2 4 2 2 2 3 2 5" xfId="34728" xr:uid="{38234C55-9034-4228-9DB8-8DCBA4236AD2}"/>
    <cellStyle name="Currency 2 4 2 2 2 3 3" xfId="5805" xr:uid="{63A8D600-7EF3-48AC-B4E7-F59996C476C0}"/>
    <cellStyle name="Currency 2 4 2 2 2 3 3 2" xfId="13616" xr:uid="{60579B2C-C632-4448-90FE-832502BBED22}"/>
    <cellStyle name="Currency 2 4 2 2 2 3 3 2 2" xfId="29027" xr:uid="{7EAA8DEA-ACCB-4FFE-A985-115F2C0F3AB3}"/>
    <cellStyle name="Currency 2 4 2 2 2 3 3 2 2 2" xfId="59851" xr:uid="{FE3D7823-ED82-41BE-8FEC-8ACE3A664770}"/>
    <cellStyle name="Currency 2 4 2 2 2 3 3 2 3" xfId="44441" xr:uid="{1BCCF468-A04F-47C2-B039-F4BF187A13F0}"/>
    <cellStyle name="Currency 2 4 2 2 2 3 3 3" xfId="21218" xr:uid="{97D2D9EA-D72B-4E31-A9DE-3F4608B9AD9F}"/>
    <cellStyle name="Currency 2 4 2 2 2 3 3 3 2" xfId="52042" xr:uid="{658A9B9F-51F2-4400-8F33-3D2E8AD45DD3}"/>
    <cellStyle name="Currency 2 4 2 2 2 3 3 4" xfId="36632" xr:uid="{6187FCFC-89A6-4898-BF9B-B3D27D792326}"/>
    <cellStyle name="Currency 2 4 2 2 2 3 4" xfId="9813" xr:uid="{47DB025D-0901-4505-A9F2-5AE3400F7BBD}"/>
    <cellStyle name="Currency 2 4 2 2 2 3 4 2" xfId="25224" xr:uid="{84A27044-F732-47DF-8150-B91BD6356BA3}"/>
    <cellStyle name="Currency 2 4 2 2 2 3 4 2 2" xfId="56048" xr:uid="{B74D5635-FAB8-4E66-9123-E0F342CE7916}"/>
    <cellStyle name="Currency 2 4 2 2 2 3 4 3" xfId="40638" xr:uid="{D54BA0CA-EF36-4D39-8663-097E7749FCCD}"/>
    <cellStyle name="Currency 2 4 2 2 2 3 5" xfId="17415" xr:uid="{1778EA9F-3E66-4E8B-9A1E-BB8F3D98189B}"/>
    <cellStyle name="Currency 2 4 2 2 2 3 5 2" xfId="48239" xr:uid="{535E4426-3F7D-4BA6-BC37-9E1C9FD9A01B}"/>
    <cellStyle name="Currency 2 4 2 2 2 3 6" xfId="32829" xr:uid="{47914F20-DAFD-48E8-8606-5BF536293AF8}"/>
    <cellStyle name="Currency 2 4 2 2 2 4" xfId="2635" xr:uid="{C2ACE191-EA86-4219-95A3-1E2A3E756959}"/>
    <cellStyle name="Currency 2 4 2 2 2 4 2" xfId="6438" xr:uid="{27D4EB39-93A1-484C-8C6B-21BBBFC2C744}"/>
    <cellStyle name="Currency 2 4 2 2 2 4 2 2" xfId="14249" xr:uid="{763EF0CA-71FE-40AF-99EE-BBB00A19B51C}"/>
    <cellStyle name="Currency 2 4 2 2 2 4 2 2 2" xfId="29660" xr:uid="{EAF72A3A-016A-46B2-97E4-32DF85CA88EE}"/>
    <cellStyle name="Currency 2 4 2 2 2 4 2 2 2 2" xfId="60484" xr:uid="{6CD2CE86-1525-4857-8048-918674939B61}"/>
    <cellStyle name="Currency 2 4 2 2 2 4 2 2 3" xfId="45074" xr:uid="{31883C83-577A-48A6-BF7A-C8867FD56DA7}"/>
    <cellStyle name="Currency 2 4 2 2 2 4 2 3" xfId="21851" xr:uid="{CA491BD4-48E2-43D8-A3DB-7B07B0672125}"/>
    <cellStyle name="Currency 2 4 2 2 2 4 2 3 2" xfId="52675" xr:uid="{24714923-72BC-4CCE-851A-F7605A7C12D3}"/>
    <cellStyle name="Currency 2 4 2 2 2 4 2 4" xfId="37265" xr:uid="{4A4B8D58-14C4-48F5-ADFD-56ED7E5E2983}"/>
    <cellStyle name="Currency 2 4 2 2 2 4 3" xfId="10446" xr:uid="{C0FC54C4-802E-4153-A28A-7CB233DD94DB}"/>
    <cellStyle name="Currency 2 4 2 2 2 4 3 2" xfId="25857" xr:uid="{E461DD24-CF6C-49B1-8916-D5DB35C5921C}"/>
    <cellStyle name="Currency 2 4 2 2 2 4 3 2 2" xfId="56681" xr:uid="{DAAF9EA3-041D-40FF-AC74-2E2818FB2D02}"/>
    <cellStyle name="Currency 2 4 2 2 2 4 3 3" xfId="41271" xr:uid="{F6CD8C7F-C24C-4E12-BCBC-299C1402F0BE}"/>
    <cellStyle name="Currency 2 4 2 2 2 4 4" xfId="18048" xr:uid="{33761443-B1A8-4E87-97B2-FF41CBC0A9F8}"/>
    <cellStyle name="Currency 2 4 2 2 2 4 4 2" xfId="48872" xr:uid="{6747C60A-1376-48E2-B36F-445013548B31}"/>
    <cellStyle name="Currency 2 4 2 2 2 4 5" xfId="33462" xr:uid="{0871D337-76FC-4876-B234-575AEE1D32C2}"/>
    <cellStyle name="Currency 2 4 2 2 2 5" xfId="4539" xr:uid="{952AE892-3682-4ED0-B9D9-FC7BCD1393C6}"/>
    <cellStyle name="Currency 2 4 2 2 2 5 2" xfId="12350" xr:uid="{D148F069-F0B1-4317-AD05-7A8A12934D18}"/>
    <cellStyle name="Currency 2 4 2 2 2 5 2 2" xfId="27761" xr:uid="{302C364D-F759-493C-B0DE-BC390CCF9C0C}"/>
    <cellStyle name="Currency 2 4 2 2 2 5 2 2 2" xfId="58585" xr:uid="{36B0D55F-4ED7-445A-949A-3FA93B64D681}"/>
    <cellStyle name="Currency 2 4 2 2 2 5 2 3" xfId="43175" xr:uid="{1043D271-65A6-4CD2-A54D-96BBCDF28C8E}"/>
    <cellStyle name="Currency 2 4 2 2 2 5 3" xfId="19952" xr:uid="{6612B585-568F-4AB8-BA48-866BEADA0D42}"/>
    <cellStyle name="Currency 2 4 2 2 2 5 3 2" xfId="50776" xr:uid="{F90EC2FB-DDAD-4EAD-A3C2-8518995EC08F}"/>
    <cellStyle name="Currency 2 4 2 2 2 5 4" xfId="35366" xr:uid="{2D9C707F-BABE-4BE1-A22B-83CF792D3C89}"/>
    <cellStyle name="Currency 2 4 2 2 2 6" xfId="8547" xr:uid="{9343ADDD-A713-48ED-85A2-E794255BA022}"/>
    <cellStyle name="Currency 2 4 2 2 2 6 2" xfId="23958" xr:uid="{F6FAAF5A-3323-4A1B-ADE9-0297DC998C18}"/>
    <cellStyle name="Currency 2 4 2 2 2 6 2 2" xfId="54782" xr:uid="{32B5F210-A99D-414E-9B36-E3BC2E93E00C}"/>
    <cellStyle name="Currency 2 4 2 2 2 6 3" xfId="39372" xr:uid="{650BA2A5-0ADB-4B41-B04D-22F5C225D3F2}"/>
    <cellStyle name="Currency 2 4 2 2 2 7" xfId="16149" xr:uid="{BD51B096-6D18-49F3-B248-2C139A9F323B}"/>
    <cellStyle name="Currency 2 4 2 2 2 7 2" xfId="46973" xr:uid="{9CBEDA19-C696-4873-8514-1484BAF9009D}"/>
    <cellStyle name="Currency 2 4 2 2 2 8" xfId="31563" xr:uid="{7334AB0C-7D30-419D-8CB9-D0527FB25339}"/>
    <cellStyle name="Currency 2 4 2 2 3" xfId="527" xr:uid="{E3A15A55-090E-48A2-8E87-BB85CF206E78}"/>
    <cellStyle name="Currency 2 4 2 2 3 2" xfId="1160" xr:uid="{40068897-4E91-45FE-836C-6F61D2AAFBB5}"/>
    <cellStyle name="Currency 2 4 2 2 3 2 2" xfId="3059" xr:uid="{CCC6108E-5F76-4FC8-8F35-601FE7B3982B}"/>
    <cellStyle name="Currency 2 4 2 2 3 2 2 2" xfId="6862" xr:uid="{5BB7619A-50C2-40D3-B583-7392FF172C78}"/>
    <cellStyle name="Currency 2 4 2 2 3 2 2 2 2" xfId="14673" xr:uid="{96B3163E-6159-4A30-9228-553E8762438E}"/>
    <cellStyle name="Currency 2 4 2 2 3 2 2 2 2 2" xfId="30084" xr:uid="{F60929B5-E6CB-43F7-9844-CF092F6B41CA}"/>
    <cellStyle name="Currency 2 4 2 2 3 2 2 2 2 2 2" xfId="60908" xr:uid="{DD43A632-F7B0-4451-88C5-FA401934E254}"/>
    <cellStyle name="Currency 2 4 2 2 3 2 2 2 2 3" xfId="45498" xr:uid="{558AB059-7A85-4681-87BE-0061A8124484}"/>
    <cellStyle name="Currency 2 4 2 2 3 2 2 2 3" xfId="22275" xr:uid="{B6D9B905-D1A4-410B-9193-4A12763A3D02}"/>
    <cellStyle name="Currency 2 4 2 2 3 2 2 2 3 2" xfId="53099" xr:uid="{66F208FD-4103-411D-A0EB-264E28F19333}"/>
    <cellStyle name="Currency 2 4 2 2 3 2 2 2 4" xfId="37689" xr:uid="{D13DC4D8-8066-4BAC-AD42-E7E232610362}"/>
    <cellStyle name="Currency 2 4 2 2 3 2 2 3" xfId="10870" xr:uid="{2F1D4C94-8B96-40CE-B329-D3BA8BE6B9F4}"/>
    <cellStyle name="Currency 2 4 2 2 3 2 2 3 2" xfId="26281" xr:uid="{A847E6DB-A0D1-43C0-8E74-E11D9A17C183}"/>
    <cellStyle name="Currency 2 4 2 2 3 2 2 3 2 2" xfId="57105" xr:uid="{40D82A98-0B90-437E-A3EC-1DF3CB051875}"/>
    <cellStyle name="Currency 2 4 2 2 3 2 2 3 3" xfId="41695" xr:uid="{09C4ED09-E1BA-425B-A869-443288BF07C5}"/>
    <cellStyle name="Currency 2 4 2 2 3 2 2 4" xfId="18472" xr:uid="{E0D8116D-49D8-4BDD-8700-19BAAF74CA75}"/>
    <cellStyle name="Currency 2 4 2 2 3 2 2 4 2" xfId="49296" xr:uid="{3A7EE8D4-8676-4664-9A83-9BF425A107B8}"/>
    <cellStyle name="Currency 2 4 2 2 3 2 2 5" xfId="33886" xr:uid="{89B7052D-3380-4817-9A7D-7A73ED196CC3}"/>
    <cellStyle name="Currency 2 4 2 2 3 2 3" xfId="4963" xr:uid="{2FCB32CC-8163-48E0-B4F0-2B848C5960DC}"/>
    <cellStyle name="Currency 2 4 2 2 3 2 3 2" xfId="12774" xr:uid="{69889503-1475-41F9-B0A3-BFADD429A625}"/>
    <cellStyle name="Currency 2 4 2 2 3 2 3 2 2" xfId="28185" xr:uid="{15723BB1-88AC-4C84-8B27-54C1A8CE1974}"/>
    <cellStyle name="Currency 2 4 2 2 3 2 3 2 2 2" xfId="59009" xr:uid="{C9B3CD57-45B1-4A15-9601-B74319D75CFB}"/>
    <cellStyle name="Currency 2 4 2 2 3 2 3 2 3" xfId="43599" xr:uid="{87AEA9B4-C0B0-4976-828B-4F3F43910B8D}"/>
    <cellStyle name="Currency 2 4 2 2 3 2 3 3" xfId="20376" xr:uid="{4D2D81A6-2308-4158-8B90-826D849C768A}"/>
    <cellStyle name="Currency 2 4 2 2 3 2 3 3 2" xfId="51200" xr:uid="{06D4933E-8462-4BA2-8D13-3FBC2E90EC93}"/>
    <cellStyle name="Currency 2 4 2 2 3 2 3 4" xfId="35790" xr:uid="{E4F909F6-F639-41C6-9116-762FFB03FC70}"/>
    <cellStyle name="Currency 2 4 2 2 3 2 4" xfId="8971" xr:uid="{79E8BEA5-4551-4F35-8E3B-6E70E03D57D4}"/>
    <cellStyle name="Currency 2 4 2 2 3 2 4 2" xfId="24382" xr:uid="{A6E09273-E912-4C72-8D11-D4B53AB36913}"/>
    <cellStyle name="Currency 2 4 2 2 3 2 4 2 2" xfId="55206" xr:uid="{9A19A17F-983C-4D77-9A7D-5D8A34F22981}"/>
    <cellStyle name="Currency 2 4 2 2 3 2 4 3" xfId="39796" xr:uid="{5A4DF722-2629-4FCD-875D-CAA14463FBFB}"/>
    <cellStyle name="Currency 2 4 2 2 3 2 5" xfId="16573" xr:uid="{9B1DC170-06EE-40BA-B155-8976B4E97389}"/>
    <cellStyle name="Currency 2 4 2 2 3 2 5 2" xfId="47397" xr:uid="{853094F8-8630-4882-A80F-F8A72F693520}"/>
    <cellStyle name="Currency 2 4 2 2 3 2 6" xfId="31987" xr:uid="{CBAD2CC6-709A-4F23-822D-DAEADC594510}"/>
    <cellStyle name="Currency 2 4 2 2 3 3" xfId="1793" xr:uid="{604EE8CA-0299-4FBB-85F4-D7452F5D415A}"/>
    <cellStyle name="Currency 2 4 2 2 3 3 2" xfId="3692" xr:uid="{F896D90F-004A-46C5-88E3-B00A0975B717}"/>
    <cellStyle name="Currency 2 4 2 2 3 3 2 2" xfId="7495" xr:uid="{0C1FDD84-5831-49E9-A930-248BC598745F}"/>
    <cellStyle name="Currency 2 4 2 2 3 3 2 2 2" xfId="15306" xr:uid="{DCC04237-077E-43E9-A3D1-7AF6C4139BF2}"/>
    <cellStyle name="Currency 2 4 2 2 3 3 2 2 2 2" xfId="30717" xr:uid="{8715A5D2-0FFF-4ABD-90AE-3F606FE244DB}"/>
    <cellStyle name="Currency 2 4 2 2 3 3 2 2 2 2 2" xfId="61541" xr:uid="{4DB2B943-D9CB-418B-837C-2C7700A8D28C}"/>
    <cellStyle name="Currency 2 4 2 2 3 3 2 2 2 3" xfId="46131" xr:uid="{1EE6297B-2A6D-411B-9619-E1EC23DB8819}"/>
    <cellStyle name="Currency 2 4 2 2 3 3 2 2 3" xfId="22908" xr:uid="{119E8CBC-D1F6-4668-BDCA-17BE0B3A4195}"/>
    <cellStyle name="Currency 2 4 2 2 3 3 2 2 3 2" xfId="53732" xr:uid="{D2D9E4E4-C902-426E-B529-64803E29FE66}"/>
    <cellStyle name="Currency 2 4 2 2 3 3 2 2 4" xfId="38322" xr:uid="{38CEAFE8-BB14-4405-9D3B-2CC8BA710199}"/>
    <cellStyle name="Currency 2 4 2 2 3 3 2 3" xfId="11503" xr:uid="{8893C931-4F21-4D87-A3BA-6B29835819AF}"/>
    <cellStyle name="Currency 2 4 2 2 3 3 2 3 2" xfId="26914" xr:uid="{397BCDEE-EEA9-49B8-BBEB-342B6F317E8E}"/>
    <cellStyle name="Currency 2 4 2 2 3 3 2 3 2 2" xfId="57738" xr:uid="{820988C1-D7F5-4AD7-ACD3-42CF629A7B36}"/>
    <cellStyle name="Currency 2 4 2 2 3 3 2 3 3" xfId="42328" xr:uid="{F56FB86F-0BBB-42A1-B0EB-D86A4084F593}"/>
    <cellStyle name="Currency 2 4 2 2 3 3 2 4" xfId="19105" xr:uid="{0064D089-61D3-44E0-BFD1-8D87030E776A}"/>
    <cellStyle name="Currency 2 4 2 2 3 3 2 4 2" xfId="49929" xr:uid="{7ABA3A33-E3C3-49CB-ABE2-8E290F5C3C7C}"/>
    <cellStyle name="Currency 2 4 2 2 3 3 2 5" xfId="34519" xr:uid="{43EB92CA-02B6-432A-9C6D-470D6DAD9CA4}"/>
    <cellStyle name="Currency 2 4 2 2 3 3 3" xfId="5596" xr:uid="{45AFCAC9-1A3B-426C-A07A-6AA3915EF103}"/>
    <cellStyle name="Currency 2 4 2 2 3 3 3 2" xfId="13407" xr:uid="{2CB9688D-60EE-41FA-B04E-5C3B3CC1DDE5}"/>
    <cellStyle name="Currency 2 4 2 2 3 3 3 2 2" xfId="28818" xr:uid="{01101284-1523-423E-BAEB-5D580988A859}"/>
    <cellStyle name="Currency 2 4 2 2 3 3 3 2 2 2" xfId="59642" xr:uid="{F09ED43A-E9F7-44EA-89AF-A2FEE1DAFA01}"/>
    <cellStyle name="Currency 2 4 2 2 3 3 3 2 3" xfId="44232" xr:uid="{906A4C52-184D-4F50-B28C-0EA8D00D5370}"/>
    <cellStyle name="Currency 2 4 2 2 3 3 3 3" xfId="21009" xr:uid="{3F59156C-DC4F-4549-8344-20CD8F27D1F4}"/>
    <cellStyle name="Currency 2 4 2 2 3 3 3 3 2" xfId="51833" xr:uid="{80CC2D3E-D816-4BFE-BE39-849BB7737B40}"/>
    <cellStyle name="Currency 2 4 2 2 3 3 3 4" xfId="36423" xr:uid="{8D27E5DB-B414-4300-B819-BB4DF07DE24E}"/>
    <cellStyle name="Currency 2 4 2 2 3 3 4" xfId="9604" xr:uid="{C82B3971-711C-4B81-9E05-9ABF70DAE64E}"/>
    <cellStyle name="Currency 2 4 2 2 3 3 4 2" xfId="25015" xr:uid="{A2D04244-25BD-4462-A687-6443B7616101}"/>
    <cellStyle name="Currency 2 4 2 2 3 3 4 2 2" xfId="55839" xr:uid="{767E8AC6-F5CC-4358-B43D-1EF5515D61B2}"/>
    <cellStyle name="Currency 2 4 2 2 3 3 4 3" xfId="40429" xr:uid="{B89D16A8-B29B-47A8-94BC-13136A339E24}"/>
    <cellStyle name="Currency 2 4 2 2 3 3 5" xfId="17206" xr:uid="{DDA5ABBB-9C35-43ED-9A75-292D2F447A62}"/>
    <cellStyle name="Currency 2 4 2 2 3 3 5 2" xfId="48030" xr:uid="{FC89B678-4FF1-4BAB-B8DE-1754A2640562}"/>
    <cellStyle name="Currency 2 4 2 2 3 3 6" xfId="32620" xr:uid="{03D8FD08-CC52-4394-8605-641CA7026BE6}"/>
    <cellStyle name="Currency 2 4 2 2 3 4" xfId="2426" xr:uid="{9F925563-5143-4681-96F6-67A2179D2054}"/>
    <cellStyle name="Currency 2 4 2 2 3 4 2" xfId="6229" xr:uid="{45CCBAC7-9616-4FC4-97BA-1A914533A90C}"/>
    <cellStyle name="Currency 2 4 2 2 3 4 2 2" xfId="14040" xr:uid="{CAAC35FA-9DCD-43CF-9E7A-6A9FD5AF29A3}"/>
    <cellStyle name="Currency 2 4 2 2 3 4 2 2 2" xfId="29451" xr:uid="{19873A28-458E-4A60-AB0A-D166815B3BDC}"/>
    <cellStyle name="Currency 2 4 2 2 3 4 2 2 2 2" xfId="60275" xr:uid="{20CD4CEA-F4F1-47AD-8206-86C6B7C85533}"/>
    <cellStyle name="Currency 2 4 2 2 3 4 2 2 3" xfId="44865" xr:uid="{37A8B127-6500-4420-92D1-6D6ADF028F17}"/>
    <cellStyle name="Currency 2 4 2 2 3 4 2 3" xfId="21642" xr:uid="{48F9042D-5027-4058-8C4B-B27C4E2BBF57}"/>
    <cellStyle name="Currency 2 4 2 2 3 4 2 3 2" xfId="52466" xr:uid="{69F0252E-FC90-40B5-84E2-E8F77C9E9E0E}"/>
    <cellStyle name="Currency 2 4 2 2 3 4 2 4" xfId="37056" xr:uid="{BB7E334D-FF14-4B63-9135-DB7A235A9FCB}"/>
    <cellStyle name="Currency 2 4 2 2 3 4 3" xfId="10237" xr:uid="{E7890FA8-BECD-45E1-A6FF-D2128B78DB4A}"/>
    <cellStyle name="Currency 2 4 2 2 3 4 3 2" xfId="25648" xr:uid="{8E20B418-971C-4EC1-8518-C605DD9239B9}"/>
    <cellStyle name="Currency 2 4 2 2 3 4 3 2 2" xfId="56472" xr:uid="{8F4EA88B-3778-420D-92B4-2F8A57D08217}"/>
    <cellStyle name="Currency 2 4 2 2 3 4 3 3" xfId="41062" xr:uid="{3A6F3E62-34E4-4A0B-A884-BE9088341418}"/>
    <cellStyle name="Currency 2 4 2 2 3 4 4" xfId="17839" xr:uid="{6745A054-F3A4-4554-B507-83D7443B25CE}"/>
    <cellStyle name="Currency 2 4 2 2 3 4 4 2" xfId="48663" xr:uid="{1E2D1326-7B6F-44D3-A959-49059873F3AB}"/>
    <cellStyle name="Currency 2 4 2 2 3 4 5" xfId="33253" xr:uid="{47B378EA-4F31-46B9-B945-0E942B88F8A4}"/>
    <cellStyle name="Currency 2 4 2 2 3 5" xfId="4330" xr:uid="{0FD05289-0E4C-4E9B-AE99-048C9C4B841B}"/>
    <cellStyle name="Currency 2 4 2 2 3 5 2" xfId="12141" xr:uid="{EBF57D63-A2D2-44E5-996D-72498A5FBF1F}"/>
    <cellStyle name="Currency 2 4 2 2 3 5 2 2" xfId="27552" xr:uid="{4CF48602-F5E0-47C2-B11F-092558DD504C}"/>
    <cellStyle name="Currency 2 4 2 2 3 5 2 2 2" xfId="58376" xr:uid="{13D58F8C-5D0B-42EC-8008-14A134F18BE4}"/>
    <cellStyle name="Currency 2 4 2 2 3 5 2 3" xfId="42966" xr:uid="{110C415A-926E-4C94-B05E-D1EA62FB70EB}"/>
    <cellStyle name="Currency 2 4 2 2 3 5 3" xfId="19743" xr:uid="{BC68E450-3713-40A6-8DD3-0123911620ED}"/>
    <cellStyle name="Currency 2 4 2 2 3 5 3 2" xfId="50567" xr:uid="{F976E371-9EBE-4A7A-8EE7-813DEE348599}"/>
    <cellStyle name="Currency 2 4 2 2 3 5 4" xfId="35157" xr:uid="{BC43CFD5-5795-4F53-9C83-FE7712BBA5C1}"/>
    <cellStyle name="Currency 2 4 2 2 3 6" xfId="8338" xr:uid="{D38FB253-B9A3-483F-A6D2-C19187CB7A3C}"/>
    <cellStyle name="Currency 2 4 2 2 3 6 2" xfId="23749" xr:uid="{23305DE3-AEA4-4794-9A14-B616C13CCD7D}"/>
    <cellStyle name="Currency 2 4 2 2 3 6 2 2" xfId="54573" xr:uid="{4B05D9A8-56AF-4281-9641-0D13925C9939}"/>
    <cellStyle name="Currency 2 4 2 2 3 6 3" xfId="39163" xr:uid="{BEBA4F7C-B1C2-4A22-B366-AE9CAB608031}"/>
    <cellStyle name="Currency 2 4 2 2 3 7" xfId="15940" xr:uid="{3C868066-59FC-4D06-A10A-10B5DFC17448}"/>
    <cellStyle name="Currency 2 4 2 2 3 7 2" xfId="46764" xr:uid="{8B3B4723-EFD4-4FB9-B328-4BF3240F6D0A}"/>
    <cellStyle name="Currency 2 4 2 2 3 8" xfId="31354" xr:uid="{862603F1-100E-48C6-94E4-423EEB54DACC}"/>
    <cellStyle name="Currency 2 4 2 2 4" xfId="947" xr:uid="{8FF1195B-5933-4871-BC90-D0A454FA0088}"/>
    <cellStyle name="Currency 2 4 2 2 4 2" xfId="2846" xr:uid="{3FC77A1E-671B-400F-819B-7F5287907B32}"/>
    <cellStyle name="Currency 2 4 2 2 4 2 2" xfId="6649" xr:uid="{96BA3228-520E-47D0-BFD0-D19FC6B5CC2E}"/>
    <cellStyle name="Currency 2 4 2 2 4 2 2 2" xfId="14460" xr:uid="{FA7EBB58-C0FC-4C44-89CC-FCE3F99D8F15}"/>
    <cellStyle name="Currency 2 4 2 2 4 2 2 2 2" xfId="29871" xr:uid="{DE1D93E7-7291-4395-A9F4-61D7E105B0F3}"/>
    <cellStyle name="Currency 2 4 2 2 4 2 2 2 2 2" xfId="60695" xr:uid="{C82A0DDD-1C48-4BA0-A9B7-3FC1BFF55B2B}"/>
    <cellStyle name="Currency 2 4 2 2 4 2 2 2 3" xfId="45285" xr:uid="{10997D40-270A-4DE5-B619-D263933ADC3F}"/>
    <cellStyle name="Currency 2 4 2 2 4 2 2 3" xfId="22062" xr:uid="{A6C60C72-EB18-4E2A-8A46-A4318B98AA71}"/>
    <cellStyle name="Currency 2 4 2 2 4 2 2 3 2" xfId="52886" xr:uid="{F96FF691-00A7-41CE-A771-EF68B2CC04E2}"/>
    <cellStyle name="Currency 2 4 2 2 4 2 2 4" xfId="37476" xr:uid="{B939E197-B03B-4CC1-B111-492AF5FC3A5E}"/>
    <cellStyle name="Currency 2 4 2 2 4 2 3" xfId="10657" xr:uid="{5B7C33CE-2C9E-4BE2-AEED-129B2AF93C0F}"/>
    <cellStyle name="Currency 2 4 2 2 4 2 3 2" xfId="26068" xr:uid="{4922427F-5C96-428E-971C-8F338440D88D}"/>
    <cellStyle name="Currency 2 4 2 2 4 2 3 2 2" xfId="56892" xr:uid="{358A31B6-E84B-474C-B4FC-46325E5E4C81}"/>
    <cellStyle name="Currency 2 4 2 2 4 2 3 3" xfId="41482" xr:uid="{8F562D0B-64C0-4619-B4D4-22C27322AD09}"/>
    <cellStyle name="Currency 2 4 2 2 4 2 4" xfId="18259" xr:uid="{A496331C-946F-49A4-8A32-E4F1A7183BBB}"/>
    <cellStyle name="Currency 2 4 2 2 4 2 4 2" xfId="49083" xr:uid="{CF7C9B41-F92B-4DE7-A903-E584196F2AD6}"/>
    <cellStyle name="Currency 2 4 2 2 4 2 5" xfId="33673" xr:uid="{A8B2BF41-A15C-4B17-9554-47017E45D198}"/>
    <cellStyle name="Currency 2 4 2 2 4 3" xfId="4750" xr:uid="{581CD03B-2CD5-421B-A728-AEA5641E5648}"/>
    <cellStyle name="Currency 2 4 2 2 4 3 2" xfId="12561" xr:uid="{CA49A02B-2ABE-4B6D-945E-379C36C0C2DF}"/>
    <cellStyle name="Currency 2 4 2 2 4 3 2 2" xfId="27972" xr:uid="{90721F55-EE67-43C2-95E2-B1A64AB73FA3}"/>
    <cellStyle name="Currency 2 4 2 2 4 3 2 2 2" xfId="58796" xr:uid="{4F915378-635D-4E5E-AF16-C4A07C01FCB7}"/>
    <cellStyle name="Currency 2 4 2 2 4 3 2 3" xfId="43386" xr:uid="{91BCDC5C-B154-41EE-B1F5-BA9794450FF8}"/>
    <cellStyle name="Currency 2 4 2 2 4 3 3" xfId="20163" xr:uid="{1702FCD7-ED95-4E66-A1EC-BF87547C1D74}"/>
    <cellStyle name="Currency 2 4 2 2 4 3 3 2" xfId="50987" xr:uid="{7D2A0B35-762F-484E-95B0-D5C49DE62F60}"/>
    <cellStyle name="Currency 2 4 2 2 4 3 4" xfId="35577" xr:uid="{EEA58CE8-BDCA-4A50-99BC-836728CC3B89}"/>
    <cellStyle name="Currency 2 4 2 2 4 4" xfId="8758" xr:uid="{79A056C7-2D30-4C01-9562-BFA30789684F}"/>
    <cellStyle name="Currency 2 4 2 2 4 4 2" xfId="24169" xr:uid="{61B8C119-CE72-419B-91C1-7B2CA8CD1071}"/>
    <cellStyle name="Currency 2 4 2 2 4 4 2 2" xfId="54993" xr:uid="{8145E2F3-5E9B-45C4-8366-E69164F3D6BE}"/>
    <cellStyle name="Currency 2 4 2 2 4 4 3" xfId="39583" xr:uid="{4B0B0E61-6694-44BE-8796-CC0B36A87749}"/>
    <cellStyle name="Currency 2 4 2 2 4 5" xfId="16360" xr:uid="{545BD439-C3A2-4045-95F1-5FF4D0FB9310}"/>
    <cellStyle name="Currency 2 4 2 2 4 5 2" xfId="47184" xr:uid="{61843F0A-8EFB-48B4-BCD5-16278C2EAE39}"/>
    <cellStyle name="Currency 2 4 2 2 4 6" xfId="31774" xr:uid="{AA7A8472-BAEF-4063-A86A-C83C83CAA329}"/>
    <cellStyle name="Currency 2 4 2 2 5" xfId="1580" xr:uid="{04786F3E-EB32-473F-B4CE-E78C74467E47}"/>
    <cellStyle name="Currency 2 4 2 2 5 2" xfId="3479" xr:uid="{E472F4A5-E298-46B6-BC81-4A59A38620AB}"/>
    <cellStyle name="Currency 2 4 2 2 5 2 2" xfId="7282" xr:uid="{7AE7CE70-2FE9-42E2-815C-CC65F9E642BD}"/>
    <cellStyle name="Currency 2 4 2 2 5 2 2 2" xfId="15093" xr:uid="{F79CDE08-7A75-4878-9D46-580836FCC20A}"/>
    <cellStyle name="Currency 2 4 2 2 5 2 2 2 2" xfId="30504" xr:uid="{E1AE759D-E5E0-4D7F-A491-9FA1281500EA}"/>
    <cellStyle name="Currency 2 4 2 2 5 2 2 2 2 2" xfId="61328" xr:uid="{FA9029D0-509E-42C2-A985-BB67DA22A570}"/>
    <cellStyle name="Currency 2 4 2 2 5 2 2 2 3" xfId="45918" xr:uid="{309EE276-F9CB-408E-8982-395EFD0B22EF}"/>
    <cellStyle name="Currency 2 4 2 2 5 2 2 3" xfId="22695" xr:uid="{00E0D336-9EE1-4F93-B938-9B20624C23E3}"/>
    <cellStyle name="Currency 2 4 2 2 5 2 2 3 2" xfId="53519" xr:uid="{94CA6A47-7BC0-4F2F-94CB-2D9B81A9D191}"/>
    <cellStyle name="Currency 2 4 2 2 5 2 2 4" xfId="38109" xr:uid="{D027070B-1B90-44F4-9F09-A3748E2C752C}"/>
    <cellStyle name="Currency 2 4 2 2 5 2 3" xfId="11290" xr:uid="{7E118D14-BB11-493E-96CD-1A51CC8B81BE}"/>
    <cellStyle name="Currency 2 4 2 2 5 2 3 2" xfId="26701" xr:uid="{D01F4F46-E2D3-43AB-8807-4617BFCB9DF9}"/>
    <cellStyle name="Currency 2 4 2 2 5 2 3 2 2" xfId="57525" xr:uid="{832CA47F-FA2F-4602-B0BD-20D7FCEFE136}"/>
    <cellStyle name="Currency 2 4 2 2 5 2 3 3" xfId="42115" xr:uid="{B0B4EC08-139B-47C8-8CC8-3E2D26571070}"/>
    <cellStyle name="Currency 2 4 2 2 5 2 4" xfId="18892" xr:uid="{16B5721D-79FF-4799-A22C-01585EAA6A27}"/>
    <cellStyle name="Currency 2 4 2 2 5 2 4 2" xfId="49716" xr:uid="{97067506-8055-4003-822C-3C96D9F6837C}"/>
    <cellStyle name="Currency 2 4 2 2 5 2 5" xfId="34306" xr:uid="{188A9F7A-17CC-4404-A5DC-ED4ECFBDD8B7}"/>
    <cellStyle name="Currency 2 4 2 2 5 3" xfId="5383" xr:uid="{6B545BD5-F663-4AC7-978B-8B896C4FC26B}"/>
    <cellStyle name="Currency 2 4 2 2 5 3 2" xfId="13194" xr:uid="{0342F9F8-88EA-4A07-96C4-4697AEF265C7}"/>
    <cellStyle name="Currency 2 4 2 2 5 3 2 2" xfId="28605" xr:uid="{4E7E57F0-F0CF-4F3B-8E2C-FCD54F36A5E8}"/>
    <cellStyle name="Currency 2 4 2 2 5 3 2 2 2" xfId="59429" xr:uid="{7B8B100B-1354-4063-9190-1D3ACD85C5BE}"/>
    <cellStyle name="Currency 2 4 2 2 5 3 2 3" xfId="44019" xr:uid="{C657FC17-D8EE-4D41-9104-2A0642D30C47}"/>
    <cellStyle name="Currency 2 4 2 2 5 3 3" xfId="20796" xr:uid="{14E620AF-0DE4-4EFF-8229-E9542F565937}"/>
    <cellStyle name="Currency 2 4 2 2 5 3 3 2" xfId="51620" xr:uid="{6AFD431B-0ECE-44BC-A4FC-7204AB3A62A2}"/>
    <cellStyle name="Currency 2 4 2 2 5 3 4" xfId="36210" xr:uid="{C128C8FE-0258-4915-B4C1-456DCD43D272}"/>
    <cellStyle name="Currency 2 4 2 2 5 4" xfId="9391" xr:uid="{A0817387-B749-493D-86C5-A3AFFF9D5D9D}"/>
    <cellStyle name="Currency 2 4 2 2 5 4 2" xfId="24802" xr:uid="{20E9BE55-CEAB-4F0A-ABC7-57A39B5138E5}"/>
    <cellStyle name="Currency 2 4 2 2 5 4 2 2" xfId="55626" xr:uid="{DDBE12EF-1D11-4D3C-8C84-05AE06309864}"/>
    <cellStyle name="Currency 2 4 2 2 5 4 3" xfId="40216" xr:uid="{64E74B6E-1753-4A2F-A64C-FAA0899F2CBE}"/>
    <cellStyle name="Currency 2 4 2 2 5 5" xfId="16993" xr:uid="{3429E8A8-1D72-4979-989B-1AFD72D71884}"/>
    <cellStyle name="Currency 2 4 2 2 5 5 2" xfId="47817" xr:uid="{8F4BE3B8-706E-4569-99BD-8D98D4DDD839}"/>
    <cellStyle name="Currency 2 4 2 2 5 6" xfId="32407" xr:uid="{8B37F243-3BE9-456F-A2F0-2917AE56734B}"/>
    <cellStyle name="Currency 2 4 2 2 6" xfId="2213" xr:uid="{2A3A05B4-D131-40CE-A7AB-330A3F5C09A4}"/>
    <cellStyle name="Currency 2 4 2 2 6 2" xfId="6016" xr:uid="{437AD7F9-6EB9-45D7-984F-550CA9BA53AD}"/>
    <cellStyle name="Currency 2 4 2 2 6 2 2" xfId="13827" xr:uid="{6B153A79-4419-4FA0-83CE-D46FBDB189D7}"/>
    <cellStyle name="Currency 2 4 2 2 6 2 2 2" xfId="29238" xr:uid="{4437A787-6C16-407D-A806-5E9BB6DDD4C2}"/>
    <cellStyle name="Currency 2 4 2 2 6 2 2 2 2" xfId="60062" xr:uid="{0E363626-75C0-4DB6-8DC3-6DB845C04E54}"/>
    <cellStyle name="Currency 2 4 2 2 6 2 2 3" xfId="44652" xr:uid="{33F11438-69C7-4357-BB57-0A685C612717}"/>
    <cellStyle name="Currency 2 4 2 2 6 2 3" xfId="21429" xr:uid="{318BA4A7-4614-4349-97E3-0F237CE7F327}"/>
    <cellStyle name="Currency 2 4 2 2 6 2 3 2" xfId="52253" xr:uid="{D91F8365-596D-4FEF-BC49-D3047301D8D3}"/>
    <cellStyle name="Currency 2 4 2 2 6 2 4" xfId="36843" xr:uid="{F726239E-629F-45C0-B29F-D7CCB7E5138F}"/>
    <cellStyle name="Currency 2 4 2 2 6 3" xfId="10024" xr:uid="{71EFBF7B-3C78-47EF-A34C-2BFA5986B9B4}"/>
    <cellStyle name="Currency 2 4 2 2 6 3 2" xfId="25435" xr:uid="{41EC0451-0C12-491D-A41F-0E209A137FE9}"/>
    <cellStyle name="Currency 2 4 2 2 6 3 2 2" xfId="56259" xr:uid="{C41F66BC-D1A6-4EB8-A468-5332DA1B3142}"/>
    <cellStyle name="Currency 2 4 2 2 6 3 3" xfId="40849" xr:uid="{1E6A07B2-C22B-4680-B0AB-DC58CF638EFD}"/>
    <cellStyle name="Currency 2 4 2 2 6 4" xfId="17626" xr:uid="{2C22A6D9-E38F-49B6-A0B3-D07DF5AB8E0E}"/>
    <cellStyle name="Currency 2 4 2 2 6 4 2" xfId="48450" xr:uid="{EBD5128A-1126-45B0-8460-E8274D01ADC2}"/>
    <cellStyle name="Currency 2 4 2 2 6 5" xfId="33040" xr:uid="{C6FD4286-ED1A-4841-9596-4F34D6E0D135}"/>
    <cellStyle name="Currency 2 4 2 2 7" xfId="4117" xr:uid="{61B2F2C5-9461-42D9-99ED-269255FEBAC6}"/>
    <cellStyle name="Currency 2 4 2 2 7 2" xfId="11928" xr:uid="{1DA82FC7-E1E5-40F3-AD5E-74558A0F2EB0}"/>
    <cellStyle name="Currency 2 4 2 2 7 2 2" xfId="27339" xr:uid="{DACFAE99-C1CF-4950-BBBE-BE55E4D2A158}"/>
    <cellStyle name="Currency 2 4 2 2 7 2 2 2" xfId="58163" xr:uid="{61F5884E-9C91-451B-B185-9D297C30B8D7}"/>
    <cellStyle name="Currency 2 4 2 2 7 2 3" xfId="42753" xr:uid="{3858C435-B700-4454-809D-8CBF1DCFACBE}"/>
    <cellStyle name="Currency 2 4 2 2 7 3" xfId="19530" xr:uid="{CBE4D444-3351-42A3-A2DE-DBCBBF16FC2C}"/>
    <cellStyle name="Currency 2 4 2 2 7 3 2" xfId="50354" xr:uid="{13E3FAB4-578F-4DCC-BBAD-0888C7E850CD}"/>
    <cellStyle name="Currency 2 4 2 2 7 4" xfId="34944" xr:uid="{39A6B770-8438-4F95-AD5A-A409ED3F5A54}"/>
    <cellStyle name="Currency 2 4 2 2 8" xfId="8125" xr:uid="{1B2DBF9F-9707-4272-9D42-7C2551F891B7}"/>
    <cellStyle name="Currency 2 4 2 2 8 2" xfId="23536" xr:uid="{F0246D08-DAB1-462B-96BA-6C501C4E2774}"/>
    <cellStyle name="Currency 2 4 2 2 8 2 2" xfId="54360" xr:uid="{DBC99284-18E0-4D85-AEBE-DBDE69562791}"/>
    <cellStyle name="Currency 2 4 2 2 8 3" xfId="38950" xr:uid="{8CDE5DE5-C192-458C-A686-4D5D786AFE89}"/>
    <cellStyle name="Currency 2 4 2 2 9" xfId="7916" xr:uid="{F884194F-B2CA-4CFF-8017-BA3B5595546D}"/>
    <cellStyle name="Currency 2 4 2 2 9 2" xfId="23327" xr:uid="{65A63719-63EE-4077-869D-A20705FEE084}"/>
    <cellStyle name="Currency 2 4 2 2 9 2 2" xfId="54151" xr:uid="{6A47C63F-B35C-45EE-B232-7DB1015B70AA}"/>
    <cellStyle name="Currency 2 4 2 2 9 3" xfId="38741" xr:uid="{BE904711-F1CA-4EB1-9762-D2EB26353165}"/>
    <cellStyle name="Currency 2 4 2 3" xfId="654" xr:uid="{AF3C313B-8FA8-4A71-856D-A2FB16F56DB6}"/>
    <cellStyle name="Currency 2 4 2 3 2" xfId="1287" xr:uid="{A7E72A1C-3843-4FC7-9CAF-30DF8AEDA5FC}"/>
    <cellStyle name="Currency 2 4 2 3 2 2" xfId="3186" xr:uid="{EB88F8F2-9774-49CE-9EA0-2C4C08C6C000}"/>
    <cellStyle name="Currency 2 4 2 3 2 2 2" xfId="6989" xr:uid="{DA8A02C2-003C-4FDA-A796-049F34A55F3B}"/>
    <cellStyle name="Currency 2 4 2 3 2 2 2 2" xfId="14800" xr:uid="{9929FC8D-80DC-41D2-8123-9EB4420D47CB}"/>
    <cellStyle name="Currency 2 4 2 3 2 2 2 2 2" xfId="30211" xr:uid="{84156E2D-F5FB-4781-A65D-CB35B0D5C543}"/>
    <cellStyle name="Currency 2 4 2 3 2 2 2 2 2 2" xfId="61035" xr:uid="{CD937910-5AC8-4EFD-8C2B-9EFB5090DAB0}"/>
    <cellStyle name="Currency 2 4 2 3 2 2 2 2 3" xfId="45625" xr:uid="{CECE4537-0AE9-46E7-86A3-E7F3C1AB866A}"/>
    <cellStyle name="Currency 2 4 2 3 2 2 2 3" xfId="22402" xr:uid="{DF1146AF-DBE5-460E-AD21-A2E95CF79E25}"/>
    <cellStyle name="Currency 2 4 2 3 2 2 2 3 2" xfId="53226" xr:uid="{839C2ACB-ED50-4D50-AA9E-E2784F61D83D}"/>
    <cellStyle name="Currency 2 4 2 3 2 2 2 4" xfId="37816" xr:uid="{64D2608E-77F4-4A16-B389-E22F5F5B8533}"/>
    <cellStyle name="Currency 2 4 2 3 2 2 3" xfId="10997" xr:uid="{2652F438-B030-4F32-A5AE-BD1D18235E2A}"/>
    <cellStyle name="Currency 2 4 2 3 2 2 3 2" xfId="26408" xr:uid="{5D3C6B1B-AAB0-4572-A1A5-77D66BB0E637}"/>
    <cellStyle name="Currency 2 4 2 3 2 2 3 2 2" xfId="57232" xr:uid="{9D5F9E8B-970C-472A-8ADB-56BA4ED8A954}"/>
    <cellStyle name="Currency 2 4 2 3 2 2 3 3" xfId="41822" xr:uid="{010ED4EC-8EA1-4020-BE17-B48304902361}"/>
    <cellStyle name="Currency 2 4 2 3 2 2 4" xfId="18599" xr:uid="{AD4495F6-2406-41CA-9200-AA9D0DCBFF5F}"/>
    <cellStyle name="Currency 2 4 2 3 2 2 4 2" xfId="49423" xr:uid="{11BFC440-4732-4FCE-BB33-89B0390E3C4B}"/>
    <cellStyle name="Currency 2 4 2 3 2 2 5" xfId="34013" xr:uid="{ABF7EAB9-614F-4049-834A-029ACF092F65}"/>
    <cellStyle name="Currency 2 4 2 3 2 3" xfId="5090" xr:uid="{3A711454-4585-4D83-8927-27DD499751C6}"/>
    <cellStyle name="Currency 2 4 2 3 2 3 2" xfId="12901" xr:uid="{D8EF74B4-4C36-4700-B391-B282591F3D9B}"/>
    <cellStyle name="Currency 2 4 2 3 2 3 2 2" xfId="28312" xr:uid="{5236C0AE-799E-4228-A380-64049108FD2D}"/>
    <cellStyle name="Currency 2 4 2 3 2 3 2 2 2" xfId="59136" xr:uid="{F4239129-B552-4DF2-84C0-7F156C7FC198}"/>
    <cellStyle name="Currency 2 4 2 3 2 3 2 3" xfId="43726" xr:uid="{B4CA981E-1C6A-41C7-8A96-337EB911D284}"/>
    <cellStyle name="Currency 2 4 2 3 2 3 3" xfId="20503" xr:uid="{A0CF4F7D-E682-4DA3-979A-F76FD18FB6E3}"/>
    <cellStyle name="Currency 2 4 2 3 2 3 3 2" xfId="51327" xr:uid="{3AC28171-2729-4360-A32D-54018DAE1E26}"/>
    <cellStyle name="Currency 2 4 2 3 2 3 4" xfId="35917" xr:uid="{1488F5F6-D4DA-4D77-9711-5DFE2FC21AB2}"/>
    <cellStyle name="Currency 2 4 2 3 2 4" xfId="9098" xr:uid="{B5D7DCF2-C728-4817-BEFA-EE7A443B8F27}"/>
    <cellStyle name="Currency 2 4 2 3 2 4 2" xfId="24509" xr:uid="{F9DFFDC9-A7D1-4312-9D3E-0D18D11A5536}"/>
    <cellStyle name="Currency 2 4 2 3 2 4 2 2" xfId="55333" xr:uid="{C4E902B2-FFE5-41BB-96A4-AF1CD4C70B96}"/>
    <cellStyle name="Currency 2 4 2 3 2 4 3" xfId="39923" xr:uid="{55CD900E-84B1-47D1-83B8-048EB9A41775}"/>
    <cellStyle name="Currency 2 4 2 3 2 5" xfId="16700" xr:uid="{59CFE40A-BF74-40E9-A637-905A838EEA9C}"/>
    <cellStyle name="Currency 2 4 2 3 2 5 2" xfId="47524" xr:uid="{1725073D-CDB4-43B2-ACD1-7BD607177409}"/>
    <cellStyle name="Currency 2 4 2 3 2 6" xfId="32114" xr:uid="{6BEB777B-90BD-4E59-9F17-ED604E00EA9A}"/>
    <cellStyle name="Currency 2 4 2 3 3" xfId="1920" xr:uid="{298C39EF-69E2-451D-A728-9992EDABE86C}"/>
    <cellStyle name="Currency 2 4 2 3 3 2" xfId="3819" xr:uid="{39A835D5-BAD0-4674-B590-BAA5FE79A4A8}"/>
    <cellStyle name="Currency 2 4 2 3 3 2 2" xfId="7622" xr:uid="{254CDA86-0B6E-4E6C-A090-6310E847F06B}"/>
    <cellStyle name="Currency 2 4 2 3 3 2 2 2" xfId="15433" xr:uid="{6CDB36FC-1090-4A0F-A085-111DC3A1F596}"/>
    <cellStyle name="Currency 2 4 2 3 3 2 2 2 2" xfId="30844" xr:uid="{418FFB5A-0FFD-4FD2-B854-71B4A310EE93}"/>
    <cellStyle name="Currency 2 4 2 3 3 2 2 2 2 2" xfId="61668" xr:uid="{B66C9BE8-E296-426B-97D2-2C5E8A691534}"/>
    <cellStyle name="Currency 2 4 2 3 3 2 2 2 3" xfId="46258" xr:uid="{AF57D55B-8627-4969-A6D2-C6A2CFEE1D4C}"/>
    <cellStyle name="Currency 2 4 2 3 3 2 2 3" xfId="23035" xr:uid="{504242A1-BEAD-4CD6-8DD8-DA877F7E41D4}"/>
    <cellStyle name="Currency 2 4 2 3 3 2 2 3 2" xfId="53859" xr:uid="{7B82E91B-CC9B-4BD8-8AFA-00751D3BCE8A}"/>
    <cellStyle name="Currency 2 4 2 3 3 2 2 4" xfId="38449" xr:uid="{2569CC25-1CA8-4BEA-9419-9F5607C48D56}"/>
    <cellStyle name="Currency 2 4 2 3 3 2 3" xfId="11630" xr:uid="{86786F0D-0385-455A-B171-1E95EA1D03AD}"/>
    <cellStyle name="Currency 2 4 2 3 3 2 3 2" xfId="27041" xr:uid="{2A97DECE-F18A-4121-A27B-30E5C159EA5F}"/>
    <cellStyle name="Currency 2 4 2 3 3 2 3 2 2" xfId="57865" xr:uid="{1849EDAE-E8B8-4590-AAB4-B13B7244DCF0}"/>
    <cellStyle name="Currency 2 4 2 3 3 2 3 3" xfId="42455" xr:uid="{C956DDD8-AAEF-4636-9147-3A08100ADBB2}"/>
    <cellStyle name="Currency 2 4 2 3 3 2 4" xfId="19232" xr:uid="{CD63DCD7-1AF8-45C6-8552-C6FA55E675E2}"/>
    <cellStyle name="Currency 2 4 2 3 3 2 4 2" xfId="50056" xr:uid="{B58C8D06-738C-47F6-8FD3-83746C9FEA99}"/>
    <cellStyle name="Currency 2 4 2 3 3 2 5" xfId="34646" xr:uid="{995CDB94-E6AD-4376-8DB4-E26BEB38CD38}"/>
    <cellStyle name="Currency 2 4 2 3 3 3" xfId="5723" xr:uid="{22F182FF-8402-47D3-9B48-87AEFA36117A}"/>
    <cellStyle name="Currency 2 4 2 3 3 3 2" xfId="13534" xr:uid="{98AE9CA2-BBDF-4AEE-96B2-CC33D0648354}"/>
    <cellStyle name="Currency 2 4 2 3 3 3 2 2" xfId="28945" xr:uid="{D6033AC7-1AA0-41B9-A092-D2D710DB9519}"/>
    <cellStyle name="Currency 2 4 2 3 3 3 2 2 2" xfId="59769" xr:uid="{14E9E757-E587-4100-B0CA-8A74BB53C072}"/>
    <cellStyle name="Currency 2 4 2 3 3 3 2 3" xfId="44359" xr:uid="{4837BF80-2044-4E96-80B5-7347708EB704}"/>
    <cellStyle name="Currency 2 4 2 3 3 3 3" xfId="21136" xr:uid="{285D217A-7416-459E-B781-8F80D3D043A1}"/>
    <cellStyle name="Currency 2 4 2 3 3 3 3 2" xfId="51960" xr:uid="{6D330943-2214-494F-98D1-FE281A5D81EB}"/>
    <cellStyle name="Currency 2 4 2 3 3 3 4" xfId="36550" xr:uid="{9F1722D7-89A8-4933-A8A3-A51037A43FDD}"/>
    <cellStyle name="Currency 2 4 2 3 3 4" xfId="9731" xr:uid="{DFBC1271-F823-4C7F-9699-0C8DC91EDB17}"/>
    <cellStyle name="Currency 2 4 2 3 3 4 2" xfId="25142" xr:uid="{1689DEB2-F67F-484C-B48B-67C842E76049}"/>
    <cellStyle name="Currency 2 4 2 3 3 4 2 2" xfId="55966" xr:uid="{145BB299-AEFC-4A1E-9701-7095804D897A}"/>
    <cellStyle name="Currency 2 4 2 3 3 4 3" xfId="40556" xr:uid="{4FD74429-354D-4105-BE24-4129B6C07025}"/>
    <cellStyle name="Currency 2 4 2 3 3 5" xfId="17333" xr:uid="{43ACEF32-D050-4D3A-BBB6-617E5A51B1DC}"/>
    <cellStyle name="Currency 2 4 2 3 3 5 2" xfId="48157" xr:uid="{62A11B03-F8A7-4448-8EED-AB66BF75AA59}"/>
    <cellStyle name="Currency 2 4 2 3 3 6" xfId="32747" xr:uid="{925C5BF2-E39F-4A9B-8522-EB10DF697C18}"/>
    <cellStyle name="Currency 2 4 2 3 4" xfId="2553" xr:uid="{C298B2E9-64B0-4F09-B255-3F1C3E4FF34D}"/>
    <cellStyle name="Currency 2 4 2 3 4 2" xfId="6356" xr:uid="{E4F1486D-4317-413A-AFD8-D67C5F58408A}"/>
    <cellStyle name="Currency 2 4 2 3 4 2 2" xfId="14167" xr:uid="{D4F088FC-C013-4158-92A0-AAF2A6899DEA}"/>
    <cellStyle name="Currency 2 4 2 3 4 2 2 2" xfId="29578" xr:uid="{443CEE72-DA23-4901-A4D0-4F554CCB9BD7}"/>
    <cellStyle name="Currency 2 4 2 3 4 2 2 2 2" xfId="60402" xr:uid="{32BF3730-104E-418E-BEB6-00849F607A93}"/>
    <cellStyle name="Currency 2 4 2 3 4 2 2 3" xfId="44992" xr:uid="{B6C5DCE6-2C3F-44CB-A7A9-1665263A1D32}"/>
    <cellStyle name="Currency 2 4 2 3 4 2 3" xfId="21769" xr:uid="{CB04A22C-6C88-4867-90D7-EA81AC65AD98}"/>
    <cellStyle name="Currency 2 4 2 3 4 2 3 2" xfId="52593" xr:uid="{BDDABC33-0754-469F-A0AA-5C8F25FB760C}"/>
    <cellStyle name="Currency 2 4 2 3 4 2 4" xfId="37183" xr:uid="{E42071A9-4641-45D8-9628-1B89160A6941}"/>
    <cellStyle name="Currency 2 4 2 3 4 3" xfId="10364" xr:uid="{FC9E22D5-60A4-4F33-836D-C6B08DECB37D}"/>
    <cellStyle name="Currency 2 4 2 3 4 3 2" xfId="25775" xr:uid="{E621FECF-1805-41C2-A7EF-04EF1719F657}"/>
    <cellStyle name="Currency 2 4 2 3 4 3 2 2" xfId="56599" xr:uid="{D3CF53E6-5F51-4076-B566-5C9DC70B8F33}"/>
    <cellStyle name="Currency 2 4 2 3 4 3 3" xfId="41189" xr:uid="{647AE84C-E529-4E2A-8BE1-8D63BD9F82A4}"/>
    <cellStyle name="Currency 2 4 2 3 4 4" xfId="17966" xr:uid="{44A4A2E3-4C73-4970-BB33-03842EA6F892}"/>
    <cellStyle name="Currency 2 4 2 3 4 4 2" xfId="48790" xr:uid="{A58F4C68-6313-440E-BCF9-AEAD4FFA0742}"/>
    <cellStyle name="Currency 2 4 2 3 4 5" xfId="33380" xr:uid="{6968E99B-2588-401F-AFDB-4BAC651D90B0}"/>
    <cellStyle name="Currency 2 4 2 3 5" xfId="4457" xr:uid="{CBAEC28E-6CAA-4F95-98B5-3552EF655153}"/>
    <cellStyle name="Currency 2 4 2 3 5 2" xfId="12268" xr:uid="{8F98F321-727B-4490-88F2-FAC9A92C3515}"/>
    <cellStyle name="Currency 2 4 2 3 5 2 2" xfId="27679" xr:uid="{CB8CA56D-10DD-4C9C-936D-EB7E2444F673}"/>
    <cellStyle name="Currency 2 4 2 3 5 2 2 2" xfId="58503" xr:uid="{BFD58300-7501-483C-AF66-F1B5A99E458D}"/>
    <cellStyle name="Currency 2 4 2 3 5 2 3" xfId="43093" xr:uid="{370160E3-AC85-4E93-8779-74B276273346}"/>
    <cellStyle name="Currency 2 4 2 3 5 3" xfId="19870" xr:uid="{8A340E79-9080-40BD-B412-58A7FDFF899A}"/>
    <cellStyle name="Currency 2 4 2 3 5 3 2" xfId="50694" xr:uid="{529E4560-5388-45C6-B5BB-56A5D22C16BB}"/>
    <cellStyle name="Currency 2 4 2 3 5 4" xfId="35284" xr:uid="{4D51FBFA-B653-44FE-A49D-0B9431BE566E}"/>
    <cellStyle name="Currency 2 4 2 3 6" xfId="8465" xr:uid="{5EEE2C96-2787-4B80-AA6A-5D937D0ADA74}"/>
    <cellStyle name="Currency 2 4 2 3 6 2" xfId="23876" xr:uid="{E8E641BA-D517-4339-9421-5628106A8FE9}"/>
    <cellStyle name="Currency 2 4 2 3 6 2 2" xfId="54700" xr:uid="{ECE6D626-D50B-40BE-96A0-650FE3A50346}"/>
    <cellStyle name="Currency 2 4 2 3 6 3" xfId="39290" xr:uid="{E07103FB-3C4F-452C-958F-69547DAE6F8F}"/>
    <cellStyle name="Currency 2 4 2 3 7" xfId="16067" xr:uid="{772175F7-AC40-4303-8878-80D7540C7D0B}"/>
    <cellStyle name="Currency 2 4 2 3 7 2" xfId="46891" xr:uid="{596FA9DD-546A-46FD-885A-2509C016EF2A}"/>
    <cellStyle name="Currency 2 4 2 3 8" xfId="31481" xr:uid="{7566896A-C0AF-45AA-97D3-7A13533BD55E}"/>
    <cellStyle name="Currency 2 4 2 4" xfId="445" xr:uid="{6189D266-593D-4360-AE52-CC2F404275DB}"/>
    <cellStyle name="Currency 2 4 2 4 2" xfId="1078" xr:uid="{1F6BD904-7008-48B6-9EC3-612CAA08192D}"/>
    <cellStyle name="Currency 2 4 2 4 2 2" xfId="2977" xr:uid="{D0119A4F-DB9C-49EF-870E-93E98BF5CF3A}"/>
    <cellStyle name="Currency 2 4 2 4 2 2 2" xfId="6780" xr:uid="{BECC4484-D392-4DA6-A6B5-71BFCD381027}"/>
    <cellStyle name="Currency 2 4 2 4 2 2 2 2" xfId="14591" xr:uid="{C34D455B-728D-4819-B3A1-0F7ADFA10C54}"/>
    <cellStyle name="Currency 2 4 2 4 2 2 2 2 2" xfId="30002" xr:uid="{CF7BF8CE-133D-4C23-B422-B9F90FD4F3DA}"/>
    <cellStyle name="Currency 2 4 2 4 2 2 2 2 2 2" xfId="60826" xr:uid="{6F893A49-C0C5-4D5F-A43C-4746E6AD084B}"/>
    <cellStyle name="Currency 2 4 2 4 2 2 2 2 3" xfId="45416" xr:uid="{C542B5C2-F382-4283-B058-C3D4E7E49764}"/>
    <cellStyle name="Currency 2 4 2 4 2 2 2 3" xfId="22193" xr:uid="{963782EE-38D5-49F1-908C-553B46664D7B}"/>
    <cellStyle name="Currency 2 4 2 4 2 2 2 3 2" xfId="53017" xr:uid="{FE78DE75-AEF3-417B-AC73-F318A658A310}"/>
    <cellStyle name="Currency 2 4 2 4 2 2 2 4" xfId="37607" xr:uid="{01AE8F89-7D0C-4552-8D88-1C76C1A7A5B6}"/>
    <cellStyle name="Currency 2 4 2 4 2 2 3" xfId="10788" xr:uid="{A880A12B-D5EA-44FD-B56E-F42AB8F62544}"/>
    <cellStyle name="Currency 2 4 2 4 2 2 3 2" xfId="26199" xr:uid="{F9AC2DBD-7C46-453D-8EA8-AC78B7BA649B}"/>
    <cellStyle name="Currency 2 4 2 4 2 2 3 2 2" xfId="57023" xr:uid="{0F61C273-C1CA-4353-877E-16D7E9FA3AEA}"/>
    <cellStyle name="Currency 2 4 2 4 2 2 3 3" xfId="41613" xr:uid="{FCA086BF-0612-4CD3-82D5-B0D6F236C1BC}"/>
    <cellStyle name="Currency 2 4 2 4 2 2 4" xfId="18390" xr:uid="{21B8D701-60C0-4A7D-81F2-FD2C2BED06CD}"/>
    <cellStyle name="Currency 2 4 2 4 2 2 4 2" xfId="49214" xr:uid="{EC53B1E5-2A26-4E3C-A1FE-C283E34B9863}"/>
    <cellStyle name="Currency 2 4 2 4 2 2 5" xfId="33804" xr:uid="{961DA5C9-82C7-413B-ACE8-9F00D43F2004}"/>
    <cellStyle name="Currency 2 4 2 4 2 3" xfId="4881" xr:uid="{1E0946CB-3465-40DD-8122-72198FCA36D2}"/>
    <cellStyle name="Currency 2 4 2 4 2 3 2" xfId="12692" xr:uid="{6DD7BC44-26B9-43CD-9DBE-3CCDD775EA5F}"/>
    <cellStyle name="Currency 2 4 2 4 2 3 2 2" xfId="28103" xr:uid="{C45FE4F8-EBB3-4F04-AE6B-BFCB9722C7EE}"/>
    <cellStyle name="Currency 2 4 2 4 2 3 2 2 2" xfId="58927" xr:uid="{E03D8E3C-6EBD-4E79-965C-ABB4751E4ED1}"/>
    <cellStyle name="Currency 2 4 2 4 2 3 2 3" xfId="43517" xr:uid="{779A8C72-E037-4350-BF9D-A1529205A3B4}"/>
    <cellStyle name="Currency 2 4 2 4 2 3 3" xfId="20294" xr:uid="{E53116E6-F56E-408A-9516-267B0A7414E9}"/>
    <cellStyle name="Currency 2 4 2 4 2 3 3 2" xfId="51118" xr:uid="{07228963-630A-4067-894B-1334787A5294}"/>
    <cellStyle name="Currency 2 4 2 4 2 3 4" xfId="35708" xr:uid="{DAD13CB6-5CAF-4133-9E97-419B4E1DB10B}"/>
    <cellStyle name="Currency 2 4 2 4 2 4" xfId="8889" xr:uid="{E55BA9F6-2F0B-48AB-A7D0-B2D2730B3388}"/>
    <cellStyle name="Currency 2 4 2 4 2 4 2" xfId="24300" xr:uid="{B16CEB40-B01F-4A68-B00D-6AF7C3563763}"/>
    <cellStyle name="Currency 2 4 2 4 2 4 2 2" xfId="55124" xr:uid="{88B90A3A-F2A7-425A-985B-43EB9B8D2EFE}"/>
    <cellStyle name="Currency 2 4 2 4 2 4 3" xfId="39714" xr:uid="{DD9D2A40-C1BD-485D-B7E0-44826113530B}"/>
    <cellStyle name="Currency 2 4 2 4 2 5" xfId="16491" xr:uid="{D12C111F-B3A1-4B0D-AD13-9FDB7EAD98BE}"/>
    <cellStyle name="Currency 2 4 2 4 2 5 2" xfId="47315" xr:uid="{316D1C74-3FA5-4228-BB7D-9280C0A2BD80}"/>
    <cellStyle name="Currency 2 4 2 4 2 6" xfId="31905" xr:uid="{7D5F2A61-FDC7-422F-9C34-2ECA0323DD37}"/>
    <cellStyle name="Currency 2 4 2 4 3" xfId="1711" xr:uid="{BB5E6005-20BF-4B81-923F-DC06BD9EED3F}"/>
    <cellStyle name="Currency 2 4 2 4 3 2" xfId="3610" xr:uid="{D29F5F2C-1BBA-4FEB-B1F0-256020B4D67A}"/>
    <cellStyle name="Currency 2 4 2 4 3 2 2" xfId="7413" xr:uid="{FB8C1E31-8008-486B-97F5-9E4EA9CDCBFF}"/>
    <cellStyle name="Currency 2 4 2 4 3 2 2 2" xfId="15224" xr:uid="{CC0F08E8-7D28-45CA-89C6-7895FD6C85F9}"/>
    <cellStyle name="Currency 2 4 2 4 3 2 2 2 2" xfId="30635" xr:uid="{39BF3818-09D9-450D-83E1-831D3DBC5D40}"/>
    <cellStyle name="Currency 2 4 2 4 3 2 2 2 2 2" xfId="61459" xr:uid="{178A7F61-5D82-4F7F-8429-57C9CE6858A1}"/>
    <cellStyle name="Currency 2 4 2 4 3 2 2 2 3" xfId="46049" xr:uid="{5E0DA75B-9D48-4A79-9B60-9BF59C0139BB}"/>
    <cellStyle name="Currency 2 4 2 4 3 2 2 3" xfId="22826" xr:uid="{E29284D7-EA24-44F2-B1ED-BF7FE86684F8}"/>
    <cellStyle name="Currency 2 4 2 4 3 2 2 3 2" xfId="53650" xr:uid="{2351EB9C-588F-4011-AC93-8331A16E065F}"/>
    <cellStyle name="Currency 2 4 2 4 3 2 2 4" xfId="38240" xr:uid="{40B4A8D6-D1D0-4EF3-8610-EEE979E8D90B}"/>
    <cellStyle name="Currency 2 4 2 4 3 2 3" xfId="11421" xr:uid="{9BE9616E-6971-42B8-92A3-0E8A00E369E1}"/>
    <cellStyle name="Currency 2 4 2 4 3 2 3 2" xfId="26832" xr:uid="{CFF1634E-1FDB-442B-9A3E-3B7965C39BDF}"/>
    <cellStyle name="Currency 2 4 2 4 3 2 3 2 2" xfId="57656" xr:uid="{D2BC0E74-FE41-4E35-B910-3285F535C5D8}"/>
    <cellStyle name="Currency 2 4 2 4 3 2 3 3" xfId="42246" xr:uid="{A8B49967-24BB-4601-9D90-DFCB386071FB}"/>
    <cellStyle name="Currency 2 4 2 4 3 2 4" xfId="19023" xr:uid="{7AFB772D-105E-48FE-A7B3-FA9577BE5D18}"/>
    <cellStyle name="Currency 2 4 2 4 3 2 4 2" xfId="49847" xr:uid="{37EEBE87-550C-49D7-ACD4-A748C3A06226}"/>
    <cellStyle name="Currency 2 4 2 4 3 2 5" xfId="34437" xr:uid="{F8D58C7D-44AE-4630-8760-1A0F96A0F451}"/>
    <cellStyle name="Currency 2 4 2 4 3 3" xfId="5514" xr:uid="{002A63CF-F4E6-4F24-872F-6A9B021AF552}"/>
    <cellStyle name="Currency 2 4 2 4 3 3 2" xfId="13325" xr:uid="{092D3FC5-66A2-49E9-9BBC-47EF87097B5A}"/>
    <cellStyle name="Currency 2 4 2 4 3 3 2 2" xfId="28736" xr:uid="{0ECEDC79-DAB1-492D-8BA3-F7AEBECC71A6}"/>
    <cellStyle name="Currency 2 4 2 4 3 3 2 2 2" xfId="59560" xr:uid="{3EB57E5B-0E08-4BB9-9B9B-2193E057A69B}"/>
    <cellStyle name="Currency 2 4 2 4 3 3 2 3" xfId="44150" xr:uid="{99D4F8B5-1356-4843-B472-92E70F777A0E}"/>
    <cellStyle name="Currency 2 4 2 4 3 3 3" xfId="20927" xr:uid="{71F56CDA-0167-4E6F-A5D9-82BFE06EF371}"/>
    <cellStyle name="Currency 2 4 2 4 3 3 3 2" xfId="51751" xr:uid="{985B33E8-FBAA-46D0-B84C-86D28EC3B07F}"/>
    <cellStyle name="Currency 2 4 2 4 3 3 4" xfId="36341" xr:uid="{FBE8EE9C-AAE6-4937-9B6B-24ED53DACDB5}"/>
    <cellStyle name="Currency 2 4 2 4 3 4" xfId="9522" xr:uid="{AF11ADCE-B89E-4FC8-AEB8-3346195592C4}"/>
    <cellStyle name="Currency 2 4 2 4 3 4 2" xfId="24933" xr:uid="{A8D4E95E-3742-4399-B188-39A6A6869BAC}"/>
    <cellStyle name="Currency 2 4 2 4 3 4 2 2" xfId="55757" xr:uid="{E5E510CD-ABFC-4BE1-AD09-F52244778CC9}"/>
    <cellStyle name="Currency 2 4 2 4 3 4 3" xfId="40347" xr:uid="{C4675EF7-3F1B-4004-A4F2-12D0E035A7EA}"/>
    <cellStyle name="Currency 2 4 2 4 3 5" xfId="17124" xr:uid="{20B815DA-B796-4C07-A9F7-1437144A2177}"/>
    <cellStyle name="Currency 2 4 2 4 3 5 2" xfId="47948" xr:uid="{5B045778-9A4A-4C13-ACE4-02221E2E8CE5}"/>
    <cellStyle name="Currency 2 4 2 4 3 6" xfId="32538" xr:uid="{BAEAF53F-BAEB-443B-8736-383DE3ADEE3F}"/>
    <cellStyle name="Currency 2 4 2 4 4" xfId="2344" xr:uid="{C71281E6-282A-4BD6-B00E-963B1C46BB9F}"/>
    <cellStyle name="Currency 2 4 2 4 4 2" xfId="6147" xr:uid="{AD051BED-4A92-4887-9452-B81F792F6A80}"/>
    <cellStyle name="Currency 2 4 2 4 4 2 2" xfId="13958" xr:uid="{94ED5244-BC38-4BD1-B6E8-0041587EE33D}"/>
    <cellStyle name="Currency 2 4 2 4 4 2 2 2" xfId="29369" xr:uid="{03EDC4AA-E831-4796-AC9A-0A898F1712C3}"/>
    <cellStyle name="Currency 2 4 2 4 4 2 2 2 2" xfId="60193" xr:uid="{9A4EBA27-D5C5-41B5-B7C3-ACD9DC41BDB0}"/>
    <cellStyle name="Currency 2 4 2 4 4 2 2 3" xfId="44783" xr:uid="{EF2AF160-619F-46A2-AE32-24488D4759FF}"/>
    <cellStyle name="Currency 2 4 2 4 4 2 3" xfId="21560" xr:uid="{FF4BBEA7-5FE0-49E5-ACF9-16EEA7E10B04}"/>
    <cellStyle name="Currency 2 4 2 4 4 2 3 2" xfId="52384" xr:uid="{1E06AA68-C76E-4603-86C8-1D19458100FF}"/>
    <cellStyle name="Currency 2 4 2 4 4 2 4" xfId="36974" xr:uid="{346708A6-1984-4782-8889-724CBC054B15}"/>
    <cellStyle name="Currency 2 4 2 4 4 3" xfId="10155" xr:uid="{0971AC11-E427-4778-AD66-B6F95D3EA442}"/>
    <cellStyle name="Currency 2 4 2 4 4 3 2" xfId="25566" xr:uid="{E0F57CC0-3DBC-48E8-9CF6-FB701750FF94}"/>
    <cellStyle name="Currency 2 4 2 4 4 3 2 2" xfId="56390" xr:uid="{1DF59F4E-61DD-4E28-8B26-2408C147E449}"/>
    <cellStyle name="Currency 2 4 2 4 4 3 3" xfId="40980" xr:uid="{452EC3E8-5860-4143-92C9-19C32A0A999D}"/>
    <cellStyle name="Currency 2 4 2 4 4 4" xfId="17757" xr:uid="{4E072E9A-8A2B-468D-897D-178568DDDC5F}"/>
    <cellStyle name="Currency 2 4 2 4 4 4 2" xfId="48581" xr:uid="{E3AD80E8-90EC-4CEB-86CF-D2DC3E8507D7}"/>
    <cellStyle name="Currency 2 4 2 4 4 5" xfId="33171" xr:uid="{AAFBF05F-5B28-4318-A440-F50A2DB081EF}"/>
    <cellStyle name="Currency 2 4 2 4 5" xfId="4248" xr:uid="{C58057A1-91FF-4D8A-AACD-F95751F6419F}"/>
    <cellStyle name="Currency 2 4 2 4 5 2" xfId="12059" xr:uid="{2753F35A-16F5-4FFE-A1CB-59698C00FA12}"/>
    <cellStyle name="Currency 2 4 2 4 5 2 2" xfId="27470" xr:uid="{0D8DDECA-4799-474B-B030-C52A49B5B0D0}"/>
    <cellStyle name="Currency 2 4 2 4 5 2 2 2" xfId="58294" xr:uid="{ACD4C779-3C6B-442B-ABC6-15ABE35CE62A}"/>
    <cellStyle name="Currency 2 4 2 4 5 2 3" xfId="42884" xr:uid="{075E0664-51F2-4C45-A93A-F9F4F815A9D7}"/>
    <cellStyle name="Currency 2 4 2 4 5 3" xfId="19661" xr:uid="{64C084D2-28FB-45DD-8A46-6D80F8FD51FD}"/>
    <cellStyle name="Currency 2 4 2 4 5 3 2" xfId="50485" xr:uid="{1951C99C-CA35-4624-B96B-3A94364BD7A7}"/>
    <cellStyle name="Currency 2 4 2 4 5 4" xfId="35075" xr:uid="{3C99EF3B-7265-48E0-98F1-EBAD6B13A3D8}"/>
    <cellStyle name="Currency 2 4 2 4 6" xfId="8256" xr:uid="{562A70BD-5EFC-43A2-9944-117698E2D869}"/>
    <cellStyle name="Currency 2 4 2 4 6 2" xfId="23667" xr:uid="{5F4160A1-F0F9-48EB-A449-ADD41D2FBF89}"/>
    <cellStyle name="Currency 2 4 2 4 6 2 2" xfId="54491" xr:uid="{2D0D8802-1CD5-4109-A049-2C27EF6326AA}"/>
    <cellStyle name="Currency 2 4 2 4 6 3" xfId="39081" xr:uid="{8307B5FC-31B1-4D10-87EB-F4B70226F648}"/>
    <cellStyle name="Currency 2 4 2 4 7" xfId="15858" xr:uid="{ED3EBD72-6DE2-4EB3-9F19-D6F9FECB7072}"/>
    <cellStyle name="Currency 2 4 2 4 7 2" xfId="46682" xr:uid="{10E7617F-015B-4949-B754-D993CF03EF36}"/>
    <cellStyle name="Currency 2 4 2 4 8" xfId="31272" xr:uid="{769BDD0C-AA8F-48B8-9F82-CCB4C133109E}"/>
    <cellStyle name="Currency 2 4 2 5" xfId="865" xr:uid="{B6439983-E9D8-4165-96F0-2D12FC52DCE5}"/>
    <cellStyle name="Currency 2 4 2 5 2" xfId="2764" xr:uid="{1F17D718-7684-45A7-A432-F22A746ECB8D}"/>
    <cellStyle name="Currency 2 4 2 5 2 2" xfId="6567" xr:uid="{C0D45537-0F8C-4DF9-B327-2B1F42142C19}"/>
    <cellStyle name="Currency 2 4 2 5 2 2 2" xfId="14378" xr:uid="{BAC903C2-7AC5-4477-9D5E-24F291B04B5D}"/>
    <cellStyle name="Currency 2 4 2 5 2 2 2 2" xfId="29789" xr:uid="{E8B7E47B-7AB3-43C2-890C-6860F5F32076}"/>
    <cellStyle name="Currency 2 4 2 5 2 2 2 2 2" xfId="60613" xr:uid="{113D7A4E-9655-4702-A958-78D1F5A21BBB}"/>
    <cellStyle name="Currency 2 4 2 5 2 2 2 3" xfId="45203" xr:uid="{56586F91-1265-471D-8E11-BDB81A782FEE}"/>
    <cellStyle name="Currency 2 4 2 5 2 2 3" xfId="21980" xr:uid="{A509EF90-5622-49FC-990C-0493194D54D4}"/>
    <cellStyle name="Currency 2 4 2 5 2 2 3 2" xfId="52804" xr:uid="{EDAB4B41-BA48-4F56-B063-0E896653CAC9}"/>
    <cellStyle name="Currency 2 4 2 5 2 2 4" xfId="37394" xr:uid="{0869AAE8-2711-4F67-895A-06F8936D7CAC}"/>
    <cellStyle name="Currency 2 4 2 5 2 3" xfId="10575" xr:uid="{0F5D4531-455D-452F-9786-604E873A71BB}"/>
    <cellStyle name="Currency 2 4 2 5 2 3 2" xfId="25986" xr:uid="{C44348F4-D39F-46A9-B81E-6432837B18E0}"/>
    <cellStyle name="Currency 2 4 2 5 2 3 2 2" xfId="56810" xr:uid="{1EAC1A14-E4EF-4D2E-BDEA-B6AE3B7A1DD1}"/>
    <cellStyle name="Currency 2 4 2 5 2 3 3" xfId="41400" xr:uid="{00304383-29F1-421E-9B6A-7C60D80B5FEF}"/>
    <cellStyle name="Currency 2 4 2 5 2 4" xfId="18177" xr:uid="{B0F28957-EFA8-47F2-864F-A7E6ABB64E71}"/>
    <cellStyle name="Currency 2 4 2 5 2 4 2" xfId="49001" xr:uid="{28F7E34E-DD37-49C2-A2F4-455C0FA6850F}"/>
    <cellStyle name="Currency 2 4 2 5 2 5" xfId="33591" xr:uid="{627843AD-E14E-4726-8ED8-9FBA90363A16}"/>
    <cellStyle name="Currency 2 4 2 5 3" xfId="4668" xr:uid="{DF69123B-1D2F-46EF-AEA0-F4E4CC02ECFD}"/>
    <cellStyle name="Currency 2 4 2 5 3 2" xfId="12479" xr:uid="{FCEF98A2-F4AC-4CF3-B68C-74089E15EB38}"/>
    <cellStyle name="Currency 2 4 2 5 3 2 2" xfId="27890" xr:uid="{4F0BC59E-B3C4-4239-9142-02B23B5CB1AE}"/>
    <cellStyle name="Currency 2 4 2 5 3 2 2 2" xfId="58714" xr:uid="{8B575D1E-6C3A-41EA-A6F5-C640486A27A5}"/>
    <cellStyle name="Currency 2 4 2 5 3 2 3" xfId="43304" xr:uid="{43227524-55A2-4848-BF2B-EBF2E60D5410}"/>
    <cellStyle name="Currency 2 4 2 5 3 3" xfId="20081" xr:uid="{8B89B28E-E3CA-4557-9DF1-607B8A177BCE}"/>
    <cellStyle name="Currency 2 4 2 5 3 3 2" xfId="50905" xr:uid="{96166AFA-C527-41BC-BCBD-D5B86F315E37}"/>
    <cellStyle name="Currency 2 4 2 5 3 4" xfId="35495" xr:uid="{AF92A64D-07CF-4A20-BD77-A25081287DF1}"/>
    <cellStyle name="Currency 2 4 2 5 4" xfId="8676" xr:uid="{7CE52214-66C8-41CB-A713-2486EE179942}"/>
    <cellStyle name="Currency 2 4 2 5 4 2" xfId="24087" xr:uid="{68A3C789-3919-4981-84A4-0C7013AD8094}"/>
    <cellStyle name="Currency 2 4 2 5 4 2 2" xfId="54911" xr:uid="{453ECF1A-E594-4DD6-A35F-86AC2BE16057}"/>
    <cellStyle name="Currency 2 4 2 5 4 3" xfId="39501" xr:uid="{CADD1433-5447-4362-B67A-91FCD482FF46}"/>
    <cellStyle name="Currency 2 4 2 5 5" xfId="16278" xr:uid="{0C450010-B7E4-4D4A-8254-2FA446315F9F}"/>
    <cellStyle name="Currency 2 4 2 5 5 2" xfId="47102" xr:uid="{9743EA54-4AEB-44D5-80D4-B41B65BCEEB4}"/>
    <cellStyle name="Currency 2 4 2 5 6" xfId="31692" xr:uid="{AE76BB01-033D-4903-BED2-2EB53BD6DC10}"/>
    <cellStyle name="Currency 2 4 2 6" xfId="1498" xr:uid="{F7006087-5644-4095-8C95-4B82EABC4C03}"/>
    <cellStyle name="Currency 2 4 2 6 2" xfId="3397" xr:uid="{E31789D9-0477-4C93-9311-486307236A93}"/>
    <cellStyle name="Currency 2 4 2 6 2 2" xfId="7200" xr:uid="{BCF62F44-7685-45E9-83FA-FC768EDB87AF}"/>
    <cellStyle name="Currency 2 4 2 6 2 2 2" xfId="15011" xr:uid="{9DB37AEA-E753-4069-B2F5-FCB80FC7676C}"/>
    <cellStyle name="Currency 2 4 2 6 2 2 2 2" xfId="30422" xr:uid="{842D8D9F-1922-400E-AF44-61A0DC69E3FB}"/>
    <cellStyle name="Currency 2 4 2 6 2 2 2 2 2" xfId="61246" xr:uid="{D2540835-2C29-40BC-9222-9B08EB652255}"/>
    <cellStyle name="Currency 2 4 2 6 2 2 2 3" xfId="45836" xr:uid="{4199061D-CFF9-4BF6-A380-939E24ADA4B2}"/>
    <cellStyle name="Currency 2 4 2 6 2 2 3" xfId="22613" xr:uid="{297FC269-0698-4658-952B-988FDC940B60}"/>
    <cellStyle name="Currency 2 4 2 6 2 2 3 2" xfId="53437" xr:uid="{979AEF04-7ED9-44E5-A85E-5E55D2E9C5C5}"/>
    <cellStyle name="Currency 2 4 2 6 2 2 4" xfId="38027" xr:uid="{5CEF0471-C62A-4C96-93AC-736AC6028982}"/>
    <cellStyle name="Currency 2 4 2 6 2 3" xfId="11208" xr:uid="{DFA10BE1-59EB-4845-B345-4F5EC4F8F15E}"/>
    <cellStyle name="Currency 2 4 2 6 2 3 2" xfId="26619" xr:uid="{03060188-803D-440F-9119-3420B0DDD1B9}"/>
    <cellStyle name="Currency 2 4 2 6 2 3 2 2" xfId="57443" xr:uid="{B13A37E0-AE6E-49FA-9921-9EBFB9F809B2}"/>
    <cellStyle name="Currency 2 4 2 6 2 3 3" xfId="42033" xr:uid="{99E5AA97-80C8-42DF-9054-718F155D35C4}"/>
    <cellStyle name="Currency 2 4 2 6 2 4" xfId="18810" xr:uid="{A2565191-AB94-468E-B7BA-19EDE0647561}"/>
    <cellStyle name="Currency 2 4 2 6 2 4 2" xfId="49634" xr:uid="{17002B85-D1AF-47FB-97A9-B31F18D9E7D6}"/>
    <cellStyle name="Currency 2 4 2 6 2 5" xfId="34224" xr:uid="{CE619CE6-EDA8-47E1-9920-839D78D7F60A}"/>
    <cellStyle name="Currency 2 4 2 6 3" xfId="5301" xr:uid="{679FEECD-A9DC-4B3E-860F-0A4BF5BF1EE7}"/>
    <cellStyle name="Currency 2 4 2 6 3 2" xfId="13112" xr:uid="{B325A69D-00D0-4BA7-88B6-A4524F7D2BC3}"/>
    <cellStyle name="Currency 2 4 2 6 3 2 2" xfId="28523" xr:uid="{A440556D-92CF-4639-922F-2D467AEB827C}"/>
    <cellStyle name="Currency 2 4 2 6 3 2 2 2" xfId="59347" xr:uid="{4D24FCD8-0416-48A8-83C2-57E8CADEA5D3}"/>
    <cellStyle name="Currency 2 4 2 6 3 2 3" xfId="43937" xr:uid="{76B6939F-F6A2-422B-BC23-98A4D193AEF5}"/>
    <cellStyle name="Currency 2 4 2 6 3 3" xfId="20714" xr:uid="{B335CC4D-B92D-44DD-B170-94627E4E7E67}"/>
    <cellStyle name="Currency 2 4 2 6 3 3 2" xfId="51538" xr:uid="{7B8E934F-3DFF-4A53-9B5B-19610952F49A}"/>
    <cellStyle name="Currency 2 4 2 6 3 4" xfId="36128" xr:uid="{022EAE56-00D9-49DC-8592-A6DACE41A516}"/>
    <cellStyle name="Currency 2 4 2 6 4" xfId="9309" xr:uid="{9C1E8871-53F2-4262-B9EC-817EBC8BDBAD}"/>
    <cellStyle name="Currency 2 4 2 6 4 2" xfId="24720" xr:uid="{874AEACA-E874-4ABB-B209-91403113D12D}"/>
    <cellStyle name="Currency 2 4 2 6 4 2 2" xfId="55544" xr:uid="{182A7B1A-4930-4C41-98E8-67689DAC7A42}"/>
    <cellStyle name="Currency 2 4 2 6 4 3" xfId="40134" xr:uid="{63B3FAFA-8731-478D-8DF7-A264BAD37724}"/>
    <cellStyle name="Currency 2 4 2 6 5" xfId="16911" xr:uid="{0A4743F7-8EA7-42E9-B0D3-9C16759E2D09}"/>
    <cellStyle name="Currency 2 4 2 6 5 2" xfId="47735" xr:uid="{C8570CED-436E-46BB-9407-0BDE4C0BE92F}"/>
    <cellStyle name="Currency 2 4 2 6 6" xfId="32325" xr:uid="{A7018635-CCE5-4297-A179-73970671D91D}"/>
    <cellStyle name="Currency 2 4 2 7" xfId="2131" xr:uid="{5A2070B9-AC59-48A7-9103-DC8D4741AB05}"/>
    <cellStyle name="Currency 2 4 2 7 2" xfId="5934" xr:uid="{E2901BE7-2B38-4F28-8409-D264D6E1443B}"/>
    <cellStyle name="Currency 2 4 2 7 2 2" xfId="13745" xr:uid="{85571727-7AEC-4797-8954-FEA9EE0AA23E}"/>
    <cellStyle name="Currency 2 4 2 7 2 2 2" xfId="29156" xr:uid="{68D8B3C6-C7C3-4DCB-BDF4-5C505DF1854D}"/>
    <cellStyle name="Currency 2 4 2 7 2 2 2 2" xfId="59980" xr:uid="{558A6A66-3136-4D05-9F7C-C8290266AF1E}"/>
    <cellStyle name="Currency 2 4 2 7 2 2 3" xfId="44570" xr:uid="{29B1734A-814F-4B89-866A-BBBEBD8BEA6D}"/>
    <cellStyle name="Currency 2 4 2 7 2 3" xfId="21347" xr:uid="{88E9ECDB-A29E-4891-84EF-FFBBBC39F8BE}"/>
    <cellStyle name="Currency 2 4 2 7 2 3 2" xfId="52171" xr:uid="{1646EE5D-EF20-4459-BCA1-BA6D9AB471D6}"/>
    <cellStyle name="Currency 2 4 2 7 2 4" xfId="36761" xr:uid="{01FF7B7E-D002-4ED3-A609-87BA815F3364}"/>
    <cellStyle name="Currency 2 4 2 7 3" xfId="9942" xr:uid="{B219E4B8-09EA-4EA0-A4C4-5210F2AF1E65}"/>
    <cellStyle name="Currency 2 4 2 7 3 2" xfId="25353" xr:uid="{1AD8305B-F695-4AEE-A0EF-01A98357BAFA}"/>
    <cellStyle name="Currency 2 4 2 7 3 2 2" xfId="56177" xr:uid="{7826E384-C5C4-44C4-A317-0C8F728D0758}"/>
    <cellStyle name="Currency 2 4 2 7 3 3" xfId="40767" xr:uid="{810B5F47-3A61-467B-8331-0F8FB09E469B}"/>
    <cellStyle name="Currency 2 4 2 7 4" xfId="17544" xr:uid="{961A28CD-971C-4D33-B8AC-8177734A578E}"/>
    <cellStyle name="Currency 2 4 2 7 4 2" xfId="48368" xr:uid="{A9129ADB-765D-4BCD-B27F-FD4EBE657D94}"/>
    <cellStyle name="Currency 2 4 2 7 5" xfId="32958" xr:uid="{3F4BAAAE-797D-4CCC-81F8-373B980C559D}"/>
    <cellStyle name="Currency 2 4 2 8" xfId="4035" xr:uid="{F4962F57-990D-4A85-B78C-2D3ECB26FACF}"/>
    <cellStyle name="Currency 2 4 2 8 2" xfId="11846" xr:uid="{2C105106-27FC-4556-B156-387CDE60A65E}"/>
    <cellStyle name="Currency 2 4 2 8 2 2" xfId="27257" xr:uid="{9E667B49-E8B3-43E6-96B3-1319AB8B23D1}"/>
    <cellStyle name="Currency 2 4 2 8 2 2 2" xfId="58081" xr:uid="{6A0C52C1-3FDA-4CFB-A949-054C311E3CA9}"/>
    <cellStyle name="Currency 2 4 2 8 2 3" xfId="42671" xr:uid="{C64234D6-B15E-47C2-A79B-16AE2251CB38}"/>
    <cellStyle name="Currency 2 4 2 8 3" xfId="19448" xr:uid="{068E8BA6-D341-4E9D-A4BB-C375000F048F}"/>
    <cellStyle name="Currency 2 4 2 8 3 2" xfId="50272" xr:uid="{F2901B03-C03E-4A7C-AE98-61DE7B130379}"/>
    <cellStyle name="Currency 2 4 2 8 4" xfId="34862" xr:uid="{8CBD2042-CC27-4975-98BF-5DE40C01F49C}"/>
    <cellStyle name="Currency 2 4 2 9" xfId="8043" xr:uid="{5C8DE5C4-5B41-43C2-A044-C3F3885DC978}"/>
    <cellStyle name="Currency 2 4 2 9 2" xfId="23454" xr:uid="{D68E2444-C552-4025-B234-D3EEC110281D}"/>
    <cellStyle name="Currency 2 4 2 9 2 2" xfId="54278" xr:uid="{150DD2D1-409D-4382-AEA4-D846DA2DA5F6}"/>
    <cellStyle name="Currency 2 4 2 9 3" xfId="38868" xr:uid="{72BB4FA7-A2BB-4530-85F5-6570999C0992}"/>
    <cellStyle name="Currency 2 4 3" xfId="263" xr:uid="{8A9EC68D-58DA-4DB4-8D58-AC103D4B5E6E}"/>
    <cellStyle name="Currency 2 4 3 10" xfId="15685" xr:uid="{A3A3EA19-C1EE-4A80-A1B7-9540DBD9A2A6}"/>
    <cellStyle name="Currency 2 4 3 10 2" xfId="46509" xr:uid="{BF68D499-30F8-4B20-99E7-4FFE6A0E4813}"/>
    <cellStyle name="Currency 2 4 3 11" xfId="31099" xr:uid="{31B5F3E2-09F3-4BCA-844C-B69334C1930C}"/>
    <cellStyle name="Currency 2 4 3 2" xfId="694" xr:uid="{E87EFBF6-A854-49F1-B3D2-EDFA6E7927E6}"/>
    <cellStyle name="Currency 2 4 3 2 2" xfId="1327" xr:uid="{E6B3002A-97D8-44A5-9170-424026504F12}"/>
    <cellStyle name="Currency 2 4 3 2 2 2" xfId="3226" xr:uid="{AB0FBB71-E324-40FA-9416-6757AEDA443A}"/>
    <cellStyle name="Currency 2 4 3 2 2 2 2" xfId="7029" xr:uid="{A36ACB22-5CDD-4B3D-B4ED-33B8405FB25A}"/>
    <cellStyle name="Currency 2 4 3 2 2 2 2 2" xfId="14840" xr:uid="{B65C27E6-5894-4EA3-9C81-D5E328ED8F56}"/>
    <cellStyle name="Currency 2 4 3 2 2 2 2 2 2" xfId="30251" xr:uid="{2253D90D-843D-40CA-A75D-73CD1BB2ABC4}"/>
    <cellStyle name="Currency 2 4 3 2 2 2 2 2 2 2" xfId="61075" xr:uid="{DBAF457E-2B01-4011-8C54-84F426E9D0AE}"/>
    <cellStyle name="Currency 2 4 3 2 2 2 2 2 3" xfId="45665" xr:uid="{DA6E2B9D-2765-48FE-B744-D9BB7EF89DE6}"/>
    <cellStyle name="Currency 2 4 3 2 2 2 2 3" xfId="22442" xr:uid="{9A61E14E-C4D3-4B41-BE10-D032DE699C8D}"/>
    <cellStyle name="Currency 2 4 3 2 2 2 2 3 2" xfId="53266" xr:uid="{66FFEF49-B8A8-454F-9E33-903323FB66B4}"/>
    <cellStyle name="Currency 2 4 3 2 2 2 2 4" xfId="37856" xr:uid="{7572FA3D-6057-4CF5-883C-E1D1E0E99D89}"/>
    <cellStyle name="Currency 2 4 3 2 2 2 3" xfId="11037" xr:uid="{317B15DB-82A3-46A8-82B2-7B842171B748}"/>
    <cellStyle name="Currency 2 4 3 2 2 2 3 2" xfId="26448" xr:uid="{A196A013-767B-4833-89FD-3B857C04A0D4}"/>
    <cellStyle name="Currency 2 4 3 2 2 2 3 2 2" xfId="57272" xr:uid="{9ACEE9E4-1350-479B-8FEC-CD343A8A9A08}"/>
    <cellStyle name="Currency 2 4 3 2 2 2 3 3" xfId="41862" xr:uid="{3CC2AAC5-0269-43F6-9864-7ECBEDA66B4B}"/>
    <cellStyle name="Currency 2 4 3 2 2 2 4" xfId="18639" xr:uid="{7EEC7DBD-CB23-462C-ACAE-9197932DE55C}"/>
    <cellStyle name="Currency 2 4 3 2 2 2 4 2" xfId="49463" xr:uid="{6D43AD05-331D-4C24-8917-FE705265D20A}"/>
    <cellStyle name="Currency 2 4 3 2 2 2 5" xfId="34053" xr:uid="{9056DB4A-55E2-48EF-8F6F-5D4012DCD6D9}"/>
    <cellStyle name="Currency 2 4 3 2 2 3" xfId="5130" xr:uid="{D87350CF-07A9-493D-88FD-6571D53EF7A0}"/>
    <cellStyle name="Currency 2 4 3 2 2 3 2" xfId="12941" xr:uid="{81C38BF7-F086-400D-982B-8D6FE6436D7E}"/>
    <cellStyle name="Currency 2 4 3 2 2 3 2 2" xfId="28352" xr:uid="{F685B58D-F7E8-4415-A48B-38B4E88807E6}"/>
    <cellStyle name="Currency 2 4 3 2 2 3 2 2 2" xfId="59176" xr:uid="{668D3293-C937-4509-82EA-38A5CAFA7C7C}"/>
    <cellStyle name="Currency 2 4 3 2 2 3 2 3" xfId="43766" xr:uid="{E4D96077-2F47-4691-A013-66D05E64BC6F}"/>
    <cellStyle name="Currency 2 4 3 2 2 3 3" xfId="20543" xr:uid="{5A1A72E8-EE2D-43BD-BC53-5DAE0A390DD4}"/>
    <cellStyle name="Currency 2 4 3 2 2 3 3 2" xfId="51367" xr:uid="{0223F8B0-249A-4A7E-98E0-3C304D360078}"/>
    <cellStyle name="Currency 2 4 3 2 2 3 4" xfId="35957" xr:uid="{7AD7BD96-F87B-4759-A7FC-6BD89F6156CC}"/>
    <cellStyle name="Currency 2 4 3 2 2 4" xfId="9138" xr:uid="{217E4C73-341B-43C4-B0AF-8916A2A76EA6}"/>
    <cellStyle name="Currency 2 4 3 2 2 4 2" xfId="24549" xr:uid="{41C4ABC4-CFDB-444B-A563-AC66914EB963}"/>
    <cellStyle name="Currency 2 4 3 2 2 4 2 2" xfId="55373" xr:uid="{0BC8750B-9DCF-4768-B06C-6F8E3FFC4324}"/>
    <cellStyle name="Currency 2 4 3 2 2 4 3" xfId="39963" xr:uid="{62104A46-BAB5-42B2-B28A-CFEDD41B1CC0}"/>
    <cellStyle name="Currency 2 4 3 2 2 5" xfId="16740" xr:uid="{031F88A0-6C97-454A-915F-72A51756AFAC}"/>
    <cellStyle name="Currency 2 4 3 2 2 5 2" xfId="47564" xr:uid="{B68D1B53-229B-4DB5-8123-EA019077E37A}"/>
    <cellStyle name="Currency 2 4 3 2 2 6" xfId="32154" xr:uid="{62DD1389-B93A-4CF6-BFC1-4852EEE31869}"/>
    <cellStyle name="Currency 2 4 3 2 3" xfId="1960" xr:uid="{6B2C63C3-0860-41C4-8165-2E2E94FE2A8C}"/>
    <cellStyle name="Currency 2 4 3 2 3 2" xfId="3859" xr:uid="{65342888-00A8-45A1-848D-9E6DB34D162E}"/>
    <cellStyle name="Currency 2 4 3 2 3 2 2" xfId="7662" xr:uid="{3CAFC85F-8AFC-48C9-A69D-1ABDCE2AAF78}"/>
    <cellStyle name="Currency 2 4 3 2 3 2 2 2" xfId="15473" xr:uid="{2FC884F1-2799-41E9-8252-AAB25395740C}"/>
    <cellStyle name="Currency 2 4 3 2 3 2 2 2 2" xfId="30884" xr:uid="{CB0F9DF5-FF42-46F6-AFBD-0A60F9F157AE}"/>
    <cellStyle name="Currency 2 4 3 2 3 2 2 2 2 2" xfId="61708" xr:uid="{3E1BE858-0BA8-4274-BCD3-CD6397169459}"/>
    <cellStyle name="Currency 2 4 3 2 3 2 2 2 3" xfId="46298" xr:uid="{43F0510D-E8B9-4C3A-AA0A-2FE3DD7152E9}"/>
    <cellStyle name="Currency 2 4 3 2 3 2 2 3" xfId="23075" xr:uid="{0E3A6CAE-B108-46C4-AA8E-29BAAE7F14BC}"/>
    <cellStyle name="Currency 2 4 3 2 3 2 2 3 2" xfId="53899" xr:uid="{EBB8EC50-7C0A-4408-9F46-FD5F396BD1A8}"/>
    <cellStyle name="Currency 2 4 3 2 3 2 2 4" xfId="38489" xr:uid="{8CDF0D2F-1415-43BA-A779-34C66114B733}"/>
    <cellStyle name="Currency 2 4 3 2 3 2 3" xfId="11670" xr:uid="{6B5AD03F-7C56-4538-A2F8-44C6E54B78DF}"/>
    <cellStyle name="Currency 2 4 3 2 3 2 3 2" xfId="27081" xr:uid="{DAEFEBF1-D5B6-404D-B9EE-F08760B0803B}"/>
    <cellStyle name="Currency 2 4 3 2 3 2 3 2 2" xfId="57905" xr:uid="{CE8C1655-E6AF-478A-90CE-EAF82F607167}"/>
    <cellStyle name="Currency 2 4 3 2 3 2 3 3" xfId="42495" xr:uid="{D1B4E746-9DB0-4C9F-AEE0-7B20C4C5064E}"/>
    <cellStyle name="Currency 2 4 3 2 3 2 4" xfId="19272" xr:uid="{A2514D5B-16B4-479D-AE90-302F9F9282A9}"/>
    <cellStyle name="Currency 2 4 3 2 3 2 4 2" xfId="50096" xr:uid="{E4D44153-2F5E-4BD7-AB1F-E1D76D283166}"/>
    <cellStyle name="Currency 2 4 3 2 3 2 5" xfId="34686" xr:uid="{5D4C7ED1-CC9F-4FEC-852B-3995FFD5D252}"/>
    <cellStyle name="Currency 2 4 3 2 3 3" xfId="5763" xr:uid="{50D34F86-E033-435C-A17F-4CCF384C5C11}"/>
    <cellStyle name="Currency 2 4 3 2 3 3 2" xfId="13574" xr:uid="{59DFED27-27E4-4EEB-BF7F-05C65FAF672E}"/>
    <cellStyle name="Currency 2 4 3 2 3 3 2 2" xfId="28985" xr:uid="{63E838DD-07A9-49C4-B8A8-498C9CEC773E}"/>
    <cellStyle name="Currency 2 4 3 2 3 3 2 2 2" xfId="59809" xr:uid="{2008669E-4F2D-45A2-AAB7-4A22779EFE36}"/>
    <cellStyle name="Currency 2 4 3 2 3 3 2 3" xfId="44399" xr:uid="{D1C74FE5-B11C-4C64-BF20-932102B7A34A}"/>
    <cellStyle name="Currency 2 4 3 2 3 3 3" xfId="21176" xr:uid="{680E2036-1989-4C1C-BC2F-5D7B87250016}"/>
    <cellStyle name="Currency 2 4 3 2 3 3 3 2" xfId="52000" xr:uid="{C1F02C97-5A90-450C-9D5B-5D048566AEEC}"/>
    <cellStyle name="Currency 2 4 3 2 3 3 4" xfId="36590" xr:uid="{DCBB465C-1B62-41C6-B27B-2AF9516A46C0}"/>
    <cellStyle name="Currency 2 4 3 2 3 4" xfId="9771" xr:uid="{91C50DB3-2724-4B78-8950-BA5AD6C1E6B6}"/>
    <cellStyle name="Currency 2 4 3 2 3 4 2" xfId="25182" xr:uid="{97116D10-E857-4E96-976D-55C3DA144BD5}"/>
    <cellStyle name="Currency 2 4 3 2 3 4 2 2" xfId="56006" xr:uid="{84EF91DE-EA1F-4AC7-BF53-DFB77A326DDF}"/>
    <cellStyle name="Currency 2 4 3 2 3 4 3" xfId="40596" xr:uid="{D985FA9B-186C-43EF-A57A-310EF3D76F1F}"/>
    <cellStyle name="Currency 2 4 3 2 3 5" xfId="17373" xr:uid="{EEC5E621-5818-4617-AF4B-607A3CBDCA2E}"/>
    <cellStyle name="Currency 2 4 3 2 3 5 2" xfId="48197" xr:uid="{42AD496C-8BC2-42DD-9AA9-8891F8D23ACB}"/>
    <cellStyle name="Currency 2 4 3 2 3 6" xfId="32787" xr:uid="{AB876F70-7682-41BE-9968-20550454126A}"/>
    <cellStyle name="Currency 2 4 3 2 4" xfId="2593" xr:uid="{1B8EC3B2-B218-435C-B058-C8A580B06585}"/>
    <cellStyle name="Currency 2 4 3 2 4 2" xfId="6396" xr:uid="{6A2D4BF8-0A90-4B5B-BA07-44E40B36E517}"/>
    <cellStyle name="Currency 2 4 3 2 4 2 2" xfId="14207" xr:uid="{763D47D6-2F66-4234-A4D2-BAB8E5F6BA5C}"/>
    <cellStyle name="Currency 2 4 3 2 4 2 2 2" xfId="29618" xr:uid="{04BD90DC-58F9-4963-8BA0-6C981A461FA2}"/>
    <cellStyle name="Currency 2 4 3 2 4 2 2 2 2" xfId="60442" xr:uid="{C03C3FC6-BE75-4D2D-8FE5-CA87F5AB3FA5}"/>
    <cellStyle name="Currency 2 4 3 2 4 2 2 3" xfId="45032" xr:uid="{37431F18-819E-403C-AAF2-3777A7E1DC33}"/>
    <cellStyle name="Currency 2 4 3 2 4 2 3" xfId="21809" xr:uid="{BAD3C1A1-0C5B-49B7-907E-145DCF361B42}"/>
    <cellStyle name="Currency 2 4 3 2 4 2 3 2" xfId="52633" xr:uid="{128FB0F8-201C-461E-A361-4079D5258895}"/>
    <cellStyle name="Currency 2 4 3 2 4 2 4" xfId="37223" xr:uid="{B95915D4-0CF2-4AD3-8B26-97B2D93DA276}"/>
    <cellStyle name="Currency 2 4 3 2 4 3" xfId="10404" xr:uid="{FF013E30-43CD-4D18-8A52-8072387EAD1C}"/>
    <cellStyle name="Currency 2 4 3 2 4 3 2" xfId="25815" xr:uid="{722A7BA8-2A90-464B-83F5-77B2F3772A21}"/>
    <cellStyle name="Currency 2 4 3 2 4 3 2 2" xfId="56639" xr:uid="{B7B54B2F-AAF2-4393-8FDA-F89C43DD35F5}"/>
    <cellStyle name="Currency 2 4 3 2 4 3 3" xfId="41229" xr:uid="{2818DA63-68C0-42A5-9E41-E6D68DEF23A8}"/>
    <cellStyle name="Currency 2 4 3 2 4 4" xfId="18006" xr:uid="{529232A8-06D6-479B-9160-CB152376D02A}"/>
    <cellStyle name="Currency 2 4 3 2 4 4 2" xfId="48830" xr:uid="{154B92B2-1E4C-40C6-82C1-447543438C46}"/>
    <cellStyle name="Currency 2 4 3 2 4 5" xfId="33420" xr:uid="{534D8DE1-0A8C-4550-9CF1-1FA44A6424F7}"/>
    <cellStyle name="Currency 2 4 3 2 5" xfId="4497" xr:uid="{396E8BA9-DBDE-4A95-8514-91FA1FC8BF31}"/>
    <cellStyle name="Currency 2 4 3 2 5 2" xfId="12308" xr:uid="{448E9E0F-45A4-4636-8BAF-063DEE911C96}"/>
    <cellStyle name="Currency 2 4 3 2 5 2 2" xfId="27719" xr:uid="{5D317361-ED63-415E-A58C-18621443910C}"/>
    <cellStyle name="Currency 2 4 3 2 5 2 2 2" xfId="58543" xr:uid="{01390FDF-B746-4151-876F-A5A9DCB16699}"/>
    <cellStyle name="Currency 2 4 3 2 5 2 3" xfId="43133" xr:uid="{1473A5F5-01D2-4269-9E64-0164A0294097}"/>
    <cellStyle name="Currency 2 4 3 2 5 3" xfId="19910" xr:uid="{612450F6-C85F-4500-B1A8-2973D1BCDF2E}"/>
    <cellStyle name="Currency 2 4 3 2 5 3 2" xfId="50734" xr:uid="{9FF35831-D828-4F1E-8EE7-535E43D4D6D5}"/>
    <cellStyle name="Currency 2 4 3 2 5 4" xfId="35324" xr:uid="{76B65434-BCC4-40B6-AF48-D70F6A70672E}"/>
    <cellStyle name="Currency 2 4 3 2 6" xfId="8505" xr:uid="{8DD574CF-6E04-48CF-A18B-836897367854}"/>
    <cellStyle name="Currency 2 4 3 2 6 2" xfId="23916" xr:uid="{2B1D1557-4C27-4C5E-ACE7-C5229859A0EE}"/>
    <cellStyle name="Currency 2 4 3 2 6 2 2" xfId="54740" xr:uid="{EB530185-E5D5-41AC-86FB-D455B6CB954E}"/>
    <cellStyle name="Currency 2 4 3 2 6 3" xfId="39330" xr:uid="{FE2D15D5-1B20-4D60-8D3D-421867AC8498}"/>
    <cellStyle name="Currency 2 4 3 2 7" xfId="16107" xr:uid="{650F73D1-4120-495A-B147-8D1AD67ABF3C}"/>
    <cellStyle name="Currency 2 4 3 2 7 2" xfId="46931" xr:uid="{0C4801AA-B503-4BB0-9FE7-059EBB4FA091}"/>
    <cellStyle name="Currency 2 4 3 2 8" xfId="31521" xr:uid="{A06B7E85-5732-4383-9B43-1D0B85812A0A}"/>
    <cellStyle name="Currency 2 4 3 3" xfId="485" xr:uid="{D73F65AE-A726-4681-A611-BC5350EC9176}"/>
    <cellStyle name="Currency 2 4 3 3 2" xfId="1118" xr:uid="{51703A3A-2743-4767-A6CA-75D6902007E2}"/>
    <cellStyle name="Currency 2 4 3 3 2 2" xfId="3017" xr:uid="{307FFEE3-25F7-4F59-84E1-1416F64F48E3}"/>
    <cellStyle name="Currency 2 4 3 3 2 2 2" xfId="6820" xr:uid="{FA4A49FA-3023-4AA9-9ABB-691BE61F4EED}"/>
    <cellStyle name="Currency 2 4 3 3 2 2 2 2" xfId="14631" xr:uid="{897520F9-C562-4482-838B-1430B65431B1}"/>
    <cellStyle name="Currency 2 4 3 3 2 2 2 2 2" xfId="30042" xr:uid="{CFECA3D3-6036-4A15-8282-9B1AC2861BA1}"/>
    <cellStyle name="Currency 2 4 3 3 2 2 2 2 2 2" xfId="60866" xr:uid="{924E142B-0D6C-4D9C-869D-D882C43958BE}"/>
    <cellStyle name="Currency 2 4 3 3 2 2 2 2 3" xfId="45456" xr:uid="{D798F7EC-56EB-441E-B7BC-0F5334BECFB7}"/>
    <cellStyle name="Currency 2 4 3 3 2 2 2 3" xfId="22233" xr:uid="{D6BA998B-F325-49D0-B098-01DABF94AB1F}"/>
    <cellStyle name="Currency 2 4 3 3 2 2 2 3 2" xfId="53057" xr:uid="{8D2CE92F-351B-48BD-94F9-9C76EAA042B8}"/>
    <cellStyle name="Currency 2 4 3 3 2 2 2 4" xfId="37647" xr:uid="{9EE43ECC-E9E7-4851-A553-E0719934A328}"/>
    <cellStyle name="Currency 2 4 3 3 2 2 3" xfId="10828" xr:uid="{B89589A1-2E8E-4E5C-8BA2-A762EFE3D9F0}"/>
    <cellStyle name="Currency 2 4 3 3 2 2 3 2" xfId="26239" xr:uid="{E4FD68E1-9A0F-41D6-BAD9-BA0319CEB3F0}"/>
    <cellStyle name="Currency 2 4 3 3 2 2 3 2 2" xfId="57063" xr:uid="{4854A6F2-CC6B-44EC-BE1F-2D9A18AB938A}"/>
    <cellStyle name="Currency 2 4 3 3 2 2 3 3" xfId="41653" xr:uid="{7B875641-B2CC-4BC9-A979-026965642C29}"/>
    <cellStyle name="Currency 2 4 3 3 2 2 4" xfId="18430" xr:uid="{F00CD7A9-4CF6-4676-BE46-7A55BD4B898F}"/>
    <cellStyle name="Currency 2 4 3 3 2 2 4 2" xfId="49254" xr:uid="{4895E2B1-8AB2-4336-BAD3-2B45F5929155}"/>
    <cellStyle name="Currency 2 4 3 3 2 2 5" xfId="33844" xr:uid="{8B12D735-0A28-49BE-8ED0-79A236077C65}"/>
    <cellStyle name="Currency 2 4 3 3 2 3" xfId="4921" xr:uid="{3369DB38-2E2E-49C6-9321-6552BAD7EDED}"/>
    <cellStyle name="Currency 2 4 3 3 2 3 2" xfId="12732" xr:uid="{EAA84534-8E04-47FB-9420-A6F3756B9401}"/>
    <cellStyle name="Currency 2 4 3 3 2 3 2 2" xfId="28143" xr:uid="{513FE011-F6D0-406D-B0F9-D60DC6D53CF1}"/>
    <cellStyle name="Currency 2 4 3 3 2 3 2 2 2" xfId="58967" xr:uid="{8E04B554-FCD4-4B04-8431-825FF488BF46}"/>
    <cellStyle name="Currency 2 4 3 3 2 3 2 3" xfId="43557" xr:uid="{B9681A52-BCD3-4DDF-A2FC-DE9D69107921}"/>
    <cellStyle name="Currency 2 4 3 3 2 3 3" xfId="20334" xr:uid="{71C7B308-565D-4986-A73D-F428E9C2492A}"/>
    <cellStyle name="Currency 2 4 3 3 2 3 3 2" xfId="51158" xr:uid="{AA00B54A-8BE5-41D0-99FD-B5C579A08987}"/>
    <cellStyle name="Currency 2 4 3 3 2 3 4" xfId="35748" xr:uid="{8CCB200D-A1E7-4437-A267-1DC42BCC6803}"/>
    <cellStyle name="Currency 2 4 3 3 2 4" xfId="8929" xr:uid="{EB7FACF4-0543-45B2-99E6-C1A3BA4E91B9}"/>
    <cellStyle name="Currency 2 4 3 3 2 4 2" xfId="24340" xr:uid="{B5F12683-A194-4D9E-B3CF-0F976B9F6EC5}"/>
    <cellStyle name="Currency 2 4 3 3 2 4 2 2" xfId="55164" xr:uid="{DD68790A-4162-4BEA-BE0D-64DD02F9AEF1}"/>
    <cellStyle name="Currency 2 4 3 3 2 4 3" xfId="39754" xr:uid="{6F888ABD-3B64-4294-89E7-E4A9EDA03694}"/>
    <cellStyle name="Currency 2 4 3 3 2 5" xfId="16531" xr:uid="{BF4920D3-FCAE-4768-BA4D-36B76F3D9D71}"/>
    <cellStyle name="Currency 2 4 3 3 2 5 2" xfId="47355" xr:uid="{3773DB2A-0ED1-4F9B-B230-03AA1AACE8CA}"/>
    <cellStyle name="Currency 2 4 3 3 2 6" xfId="31945" xr:uid="{A039F5F2-F168-42DE-9951-916BB04A2CD2}"/>
    <cellStyle name="Currency 2 4 3 3 3" xfId="1751" xr:uid="{E0C562FD-78A6-4444-A34E-9ED79EA27890}"/>
    <cellStyle name="Currency 2 4 3 3 3 2" xfId="3650" xr:uid="{F4C085E8-75F7-46BB-A7B4-DA556416D9C5}"/>
    <cellStyle name="Currency 2 4 3 3 3 2 2" xfId="7453" xr:uid="{5D72C31B-692A-4E89-ADA6-11FA615B0AC8}"/>
    <cellStyle name="Currency 2 4 3 3 3 2 2 2" xfId="15264" xr:uid="{E2C57A64-9222-4CBD-9AE0-2FC081D430B5}"/>
    <cellStyle name="Currency 2 4 3 3 3 2 2 2 2" xfId="30675" xr:uid="{AC45940A-A898-4E73-98D3-F0D0831B52E3}"/>
    <cellStyle name="Currency 2 4 3 3 3 2 2 2 2 2" xfId="61499" xr:uid="{7D36EA17-7273-451F-A5F7-C5EFB960DEDD}"/>
    <cellStyle name="Currency 2 4 3 3 3 2 2 2 3" xfId="46089" xr:uid="{5DAAB5BE-BF93-42CD-A923-7B782951A03C}"/>
    <cellStyle name="Currency 2 4 3 3 3 2 2 3" xfId="22866" xr:uid="{2442D5F0-912A-4EA5-9CB8-215206551DB6}"/>
    <cellStyle name="Currency 2 4 3 3 3 2 2 3 2" xfId="53690" xr:uid="{02716008-7E53-433E-804E-F0C84EE87630}"/>
    <cellStyle name="Currency 2 4 3 3 3 2 2 4" xfId="38280" xr:uid="{28C6166D-D843-430E-8660-825FFAB978E1}"/>
    <cellStyle name="Currency 2 4 3 3 3 2 3" xfId="11461" xr:uid="{35228044-F122-4983-AF38-1E8A8EDCCC5F}"/>
    <cellStyle name="Currency 2 4 3 3 3 2 3 2" xfId="26872" xr:uid="{9791A422-224C-491C-9212-C7A0953A564F}"/>
    <cellStyle name="Currency 2 4 3 3 3 2 3 2 2" xfId="57696" xr:uid="{B0C49954-5D6D-4212-A783-61AEBCE4A5B7}"/>
    <cellStyle name="Currency 2 4 3 3 3 2 3 3" xfId="42286" xr:uid="{CAEFF727-232D-48F2-8B49-5EEBDC8BFB15}"/>
    <cellStyle name="Currency 2 4 3 3 3 2 4" xfId="19063" xr:uid="{BBC249AB-D74D-4045-A5D7-82091BA87A6F}"/>
    <cellStyle name="Currency 2 4 3 3 3 2 4 2" xfId="49887" xr:uid="{02E7CC80-BC5D-4D19-A62C-B68F700D7BB8}"/>
    <cellStyle name="Currency 2 4 3 3 3 2 5" xfId="34477" xr:uid="{569C7FE2-09C2-4F14-BEF4-CD2AF7786CF5}"/>
    <cellStyle name="Currency 2 4 3 3 3 3" xfId="5554" xr:uid="{5AD0A9AC-51B5-4AA5-8346-9DEA6D2EFC34}"/>
    <cellStyle name="Currency 2 4 3 3 3 3 2" xfId="13365" xr:uid="{BBC8D90F-ADCB-44B5-B266-937E6485B43F}"/>
    <cellStyle name="Currency 2 4 3 3 3 3 2 2" xfId="28776" xr:uid="{5BD70A9C-0F83-4017-B5F3-5D46F4DC8612}"/>
    <cellStyle name="Currency 2 4 3 3 3 3 2 2 2" xfId="59600" xr:uid="{FCD91B39-B1F2-43E4-8152-88FF8DBC313D}"/>
    <cellStyle name="Currency 2 4 3 3 3 3 2 3" xfId="44190" xr:uid="{F4549FF2-57C7-4CBB-8CC8-CDBAC3A910BB}"/>
    <cellStyle name="Currency 2 4 3 3 3 3 3" xfId="20967" xr:uid="{6111BB0E-11E7-49B5-9C12-58EA8D095D91}"/>
    <cellStyle name="Currency 2 4 3 3 3 3 3 2" xfId="51791" xr:uid="{5D72F007-FFC9-4D89-A1B3-1F3C518951D8}"/>
    <cellStyle name="Currency 2 4 3 3 3 3 4" xfId="36381" xr:uid="{7D14FB0E-7767-4B44-8CA7-1F5FA0C32E58}"/>
    <cellStyle name="Currency 2 4 3 3 3 4" xfId="9562" xr:uid="{35F41BA4-51DD-4964-AE20-2E5814F4BD9D}"/>
    <cellStyle name="Currency 2 4 3 3 3 4 2" xfId="24973" xr:uid="{60BF4382-CC02-4A7C-90E8-3D799ACE9B69}"/>
    <cellStyle name="Currency 2 4 3 3 3 4 2 2" xfId="55797" xr:uid="{14A226F7-2142-448B-AD3A-E0B04AA62AE6}"/>
    <cellStyle name="Currency 2 4 3 3 3 4 3" xfId="40387" xr:uid="{AF3BA41C-0C43-44B5-A5D9-9126EE751722}"/>
    <cellStyle name="Currency 2 4 3 3 3 5" xfId="17164" xr:uid="{564B13DF-9BAD-460F-A2E4-E6EFE420DB18}"/>
    <cellStyle name="Currency 2 4 3 3 3 5 2" xfId="47988" xr:uid="{D14E4CD6-186B-451D-8CCF-2D1C1A832311}"/>
    <cellStyle name="Currency 2 4 3 3 3 6" xfId="32578" xr:uid="{7519CFED-AA5A-4FAB-B4B1-2E05C4703E4F}"/>
    <cellStyle name="Currency 2 4 3 3 4" xfId="2384" xr:uid="{A87C143A-6162-4ACC-B90E-1EE341BAEA2B}"/>
    <cellStyle name="Currency 2 4 3 3 4 2" xfId="6187" xr:uid="{0DCA1740-80EE-4486-ABBB-1C6A84DF7722}"/>
    <cellStyle name="Currency 2 4 3 3 4 2 2" xfId="13998" xr:uid="{65C8990C-B771-4A09-8D10-AAD3ACFBAEB6}"/>
    <cellStyle name="Currency 2 4 3 3 4 2 2 2" xfId="29409" xr:uid="{6FB0C187-0E6A-454B-983E-DB70DBB0462B}"/>
    <cellStyle name="Currency 2 4 3 3 4 2 2 2 2" xfId="60233" xr:uid="{51EA2F72-A9F7-4E30-BA5A-1210BD908E6F}"/>
    <cellStyle name="Currency 2 4 3 3 4 2 2 3" xfId="44823" xr:uid="{FE334166-A0CB-4761-AECC-99027500A11E}"/>
    <cellStyle name="Currency 2 4 3 3 4 2 3" xfId="21600" xr:uid="{EA300919-D9C4-4B8B-ACE3-BBCB4A60BB0B}"/>
    <cellStyle name="Currency 2 4 3 3 4 2 3 2" xfId="52424" xr:uid="{4783A00C-D2CE-496E-BD9B-ED1169BE5414}"/>
    <cellStyle name="Currency 2 4 3 3 4 2 4" xfId="37014" xr:uid="{BDFB0A63-A420-4646-8478-1AF928867CF5}"/>
    <cellStyle name="Currency 2 4 3 3 4 3" xfId="10195" xr:uid="{39A1E6F6-8807-4028-8B74-256719F440EB}"/>
    <cellStyle name="Currency 2 4 3 3 4 3 2" xfId="25606" xr:uid="{BE7314BD-DE99-4D6C-87DA-62A3D298A8EB}"/>
    <cellStyle name="Currency 2 4 3 3 4 3 2 2" xfId="56430" xr:uid="{722245DD-A8CB-4B6B-8E4B-AFBC60CE69CA}"/>
    <cellStyle name="Currency 2 4 3 3 4 3 3" xfId="41020" xr:uid="{6A2F2F5E-8180-4C05-93F4-4B5C45292EB7}"/>
    <cellStyle name="Currency 2 4 3 3 4 4" xfId="17797" xr:uid="{63DD7B38-9934-4933-864C-C21735A3A293}"/>
    <cellStyle name="Currency 2 4 3 3 4 4 2" xfId="48621" xr:uid="{A7999C25-7BC6-4481-92E8-B6587E25A170}"/>
    <cellStyle name="Currency 2 4 3 3 4 5" xfId="33211" xr:uid="{B467948A-55AA-44CF-86CD-6EB306C17178}"/>
    <cellStyle name="Currency 2 4 3 3 5" xfId="4288" xr:uid="{016A43FF-242B-4984-8B5A-5D845A4F65EC}"/>
    <cellStyle name="Currency 2 4 3 3 5 2" xfId="12099" xr:uid="{E48773DE-1CE3-4BA5-AC3D-ED9E388F389B}"/>
    <cellStyle name="Currency 2 4 3 3 5 2 2" xfId="27510" xr:uid="{F7E561D2-0C50-4A19-8CE0-3C3C7C0592EB}"/>
    <cellStyle name="Currency 2 4 3 3 5 2 2 2" xfId="58334" xr:uid="{9E3A1E29-1329-4693-8CA4-653117186931}"/>
    <cellStyle name="Currency 2 4 3 3 5 2 3" xfId="42924" xr:uid="{51756053-C7A4-4E6E-B2C2-2F642EAA36F0}"/>
    <cellStyle name="Currency 2 4 3 3 5 3" xfId="19701" xr:uid="{08BCFAB2-9EBA-4CA2-A380-7CDB9EE6A9A5}"/>
    <cellStyle name="Currency 2 4 3 3 5 3 2" xfId="50525" xr:uid="{43574753-6B67-441A-8702-392AF3CBE51D}"/>
    <cellStyle name="Currency 2 4 3 3 5 4" xfId="35115" xr:uid="{81F2E1E8-6003-4F65-B266-287734C084D5}"/>
    <cellStyle name="Currency 2 4 3 3 6" xfId="8296" xr:uid="{4E21D8DA-29F4-4100-9C34-813D73585997}"/>
    <cellStyle name="Currency 2 4 3 3 6 2" xfId="23707" xr:uid="{C7D814D3-D0D7-47A0-9912-208E2A811F9B}"/>
    <cellStyle name="Currency 2 4 3 3 6 2 2" xfId="54531" xr:uid="{10C1FB0A-954D-4778-88B2-06E911305887}"/>
    <cellStyle name="Currency 2 4 3 3 6 3" xfId="39121" xr:uid="{26A4C83F-23EC-4236-B6E2-8000C9739D38}"/>
    <cellStyle name="Currency 2 4 3 3 7" xfId="15898" xr:uid="{4097E10F-C559-4A1D-A95B-00A94A4C2AEC}"/>
    <cellStyle name="Currency 2 4 3 3 7 2" xfId="46722" xr:uid="{F4534A43-2B33-45A6-9D6A-DE8A07EB7BE8}"/>
    <cellStyle name="Currency 2 4 3 3 8" xfId="31312" xr:uid="{FC7AC2B7-0386-48A1-B373-A9F3CE32336C}"/>
    <cellStyle name="Currency 2 4 3 4" xfId="905" xr:uid="{47F52FBC-EBD0-47D9-A08D-25434DAEC6F7}"/>
    <cellStyle name="Currency 2 4 3 4 2" xfId="2804" xr:uid="{08D12D16-41D4-4D82-9E8F-26CB932552B3}"/>
    <cellStyle name="Currency 2 4 3 4 2 2" xfId="6607" xr:uid="{1C968940-97E2-4C59-96DF-B729A8ED6296}"/>
    <cellStyle name="Currency 2 4 3 4 2 2 2" xfId="14418" xr:uid="{FE0488EC-C156-4EDE-8CC9-AC8A32D700B1}"/>
    <cellStyle name="Currency 2 4 3 4 2 2 2 2" xfId="29829" xr:uid="{3D46FBFD-599D-4D95-B02D-CD3D8D6C674F}"/>
    <cellStyle name="Currency 2 4 3 4 2 2 2 2 2" xfId="60653" xr:uid="{FB24936F-EF05-48B1-8BD6-12F58FA80C6C}"/>
    <cellStyle name="Currency 2 4 3 4 2 2 2 3" xfId="45243" xr:uid="{EEFFD7CB-7CA2-48C5-8CF5-A094369F61A8}"/>
    <cellStyle name="Currency 2 4 3 4 2 2 3" xfId="22020" xr:uid="{5F124F47-D7B1-402F-836A-C8EC0D0B42AC}"/>
    <cellStyle name="Currency 2 4 3 4 2 2 3 2" xfId="52844" xr:uid="{D1AEB50F-8FB1-46EF-9DF9-534C7C979048}"/>
    <cellStyle name="Currency 2 4 3 4 2 2 4" xfId="37434" xr:uid="{BABC8780-0CD7-4D3D-A048-2D36AA65FDA5}"/>
    <cellStyle name="Currency 2 4 3 4 2 3" xfId="10615" xr:uid="{F3866DAA-21E9-49DB-8AF9-2CCB7A06E0C7}"/>
    <cellStyle name="Currency 2 4 3 4 2 3 2" xfId="26026" xr:uid="{E0CB1B16-CEC3-4A26-BD0B-10D5A8AB5DDC}"/>
    <cellStyle name="Currency 2 4 3 4 2 3 2 2" xfId="56850" xr:uid="{7FAE60F3-C780-412E-9FD1-16E702451F3A}"/>
    <cellStyle name="Currency 2 4 3 4 2 3 3" xfId="41440" xr:uid="{7861135D-4191-46EC-94E5-7B6E6AB36D63}"/>
    <cellStyle name="Currency 2 4 3 4 2 4" xfId="18217" xr:uid="{C0EF4150-CCEC-48F6-A11F-9EC0449BF8CF}"/>
    <cellStyle name="Currency 2 4 3 4 2 4 2" xfId="49041" xr:uid="{15FB5059-2D42-4AC3-B378-85F717CE4B2D}"/>
    <cellStyle name="Currency 2 4 3 4 2 5" xfId="33631" xr:uid="{2AA22944-B7D2-402C-BE0C-545A96B27CE0}"/>
    <cellStyle name="Currency 2 4 3 4 3" xfId="4708" xr:uid="{5E6D0265-85FD-4BDD-9E0C-69786ED7AC79}"/>
    <cellStyle name="Currency 2 4 3 4 3 2" xfId="12519" xr:uid="{CA753F9A-A407-4B1E-AB17-5A4371FB77A0}"/>
    <cellStyle name="Currency 2 4 3 4 3 2 2" xfId="27930" xr:uid="{6D6DBE30-9E63-4E74-B1B5-A0C1C1AFDB46}"/>
    <cellStyle name="Currency 2 4 3 4 3 2 2 2" xfId="58754" xr:uid="{12C4B320-F6BB-4708-8FD4-1EF89291577A}"/>
    <cellStyle name="Currency 2 4 3 4 3 2 3" xfId="43344" xr:uid="{E634C608-DC5C-45BF-AB0C-AA2D68FB654E}"/>
    <cellStyle name="Currency 2 4 3 4 3 3" xfId="20121" xr:uid="{0907CD2F-F9DC-4FD2-9571-E703591A5E2D}"/>
    <cellStyle name="Currency 2 4 3 4 3 3 2" xfId="50945" xr:uid="{916F9B58-F210-4A8B-A4B6-379B8DB1C92E}"/>
    <cellStyle name="Currency 2 4 3 4 3 4" xfId="35535" xr:uid="{A947D7B3-8018-4531-AD77-9945D33EC2AD}"/>
    <cellStyle name="Currency 2 4 3 4 4" xfId="8716" xr:uid="{E0CCE1AC-617C-425B-9BBE-BCE397D0C58B}"/>
    <cellStyle name="Currency 2 4 3 4 4 2" xfId="24127" xr:uid="{4371ECF9-BF7C-4F61-81DF-06C6C331ACE8}"/>
    <cellStyle name="Currency 2 4 3 4 4 2 2" xfId="54951" xr:uid="{CA64F8BE-10E2-4DF7-A592-F5A9001ABA8D}"/>
    <cellStyle name="Currency 2 4 3 4 4 3" xfId="39541" xr:uid="{0FD582A4-0358-4946-96E1-2D52928C84E2}"/>
    <cellStyle name="Currency 2 4 3 4 5" xfId="16318" xr:uid="{61440BF7-9E66-4CA3-9737-FF7649EA3F7B}"/>
    <cellStyle name="Currency 2 4 3 4 5 2" xfId="47142" xr:uid="{43CC519F-609B-41A6-A89F-9250872FA560}"/>
    <cellStyle name="Currency 2 4 3 4 6" xfId="31732" xr:uid="{F1CB6AD6-6A92-44B3-BA16-70203D4C2E51}"/>
    <cellStyle name="Currency 2 4 3 5" xfId="1538" xr:uid="{825A92A9-8587-480A-B559-D6F712EDAACC}"/>
    <cellStyle name="Currency 2 4 3 5 2" xfId="3437" xr:uid="{482ED51A-BA6D-452A-9F67-1852077409B6}"/>
    <cellStyle name="Currency 2 4 3 5 2 2" xfId="7240" xr:uid="{3CD3B05E-C477-4988-8AAA-7204D342BB4F}"/>
    <cellStyle name="Currency 2 4 3 5 2 2 2" xfId="15051" xr:uid="{865C6202-DADF-446B-96FD-04729982DAB6}"/>
    <cellStyle name="Currency 2 4 3 5 2 2 2 2" xfId="30462" xr:uid="{C58D2767-B0DF-43FF-8132-400008B143E5}"/>
    <cellStyle name="Currency 2 4 3 5 2 2 2 2 2" xfId="61286" xr:uid="{289E8FF3-1965-47D6-9744-681C27F808BB}"/>
    <cellStyle name="Currency 2 4 3 5 2 2 2 3" xfId="45876" xr:uid="{03C709EF-03D3-41A9-8797-6CD3147C6D83}"/>
    <cellStyle name="Currency 2 4 3 5 2 2 3" xfId="22653" xr:uid="{C25852CD-7F20-4323-8F88-F59E19E13A47}"/>
    <cellStyle name="Currency 2 4 3 5 2 2 3 2" xfId="53477" xr:uid="{9B41DE02-83EB-4170-98B0-768A04BF0823}"/>
    <cellStyle name="Currency 2 4 3 5 2 2 4" xfId="38067" xr:uid="{B35A9C5D-37D1-45CC-8E40-5898F344D2B7}"/>
    <cellStyle name="Currency 2 4 3 5 2 3" xfId="11248" xr:uid="{D2536F5B-9388-44BE-9144-10CB7CFB1E22}"/>
    <cellStyle name="Currency 2 4 3 5 2 3 2" xfId="26659" xr:uid="{78AE26BE-FDBB-4F23-BD13-0ABB09020A21}"/>
    <cellStyle name="Currency 2 4 3 5 2 3 2 2" xfId="57483" xr:uid="{3B362AD4-A5BF-4EC2-8352-B8F1B25CF149}"/>
    <cellStyle name="Currency 2 4 3 5 2 3 3" xfId="42073" xr:uid="{2259C8D5-7BE7-4377-8803-3DA9E5185298}"/>
    <cellStyle name="Currency 2 4 3 5 2 4" xfId="18850" xr:uid="{D327429A-1513-477F-8353-B181E2E0CF23}"/>
    <cellStyle name="Currency 2 4 3 5 2 4 2" xfId="49674" xr:uid="{10C4ED2B-C94E-4B34-883D-27FDD15D0770}"/>
    <cellStyle name="Currency 2 4 3 5 2 5" xfId="34264" xr:uid="{F29759A1-775F-4A67-AC7F-217657AD5C9C}"/>
    <cellStyle name="Currency 2 4 3 5 3" xfId="5341" xr:uid="{81EE137F-AB06-42F9-8E4C-E0DBBB5E9D7F}"/>
    <cellStyle name="Currency 2 4 3 5 3 2" xfId="13152" xr:uid="{85F78210-A757-490E-A112-ECBBD44B306D}"/>
    <cellStyle name="Currency 2 4 3 5 3 2 2" xfId="28563" xr:uid="{9FD3EC97-CD27-4953-863C-808F4E4A7BBE}"/>
    <cellStyle name="Currency 2 4 3 5 3 2 2 2" xfId="59387" xr:uid="{4FF060FC-228B-4B75-ADF7-D0194DA36BF7}"/>
    <cellStyle name="Currency 2 4 3 5 3 2 3" xfId="43977" xr:uid="{3E9D5D4D-E28B-474E-B0E3-02CD54FB3F14}"/>
    <cellStyle name="Currency 2 4 3 5 3 3" xfId="20754" xr:uid="{0A3AF724-FDCE-4F8B-BE00-2868671D2552}"/>
    <cellStyle name="Currency 2 4 3 5 3 3 2" xfId="51578" xr:uid="{132C255F-2B81-4B7A-B8FF-9F356A772B1D}"/>
    <cellStyle name="Currency 2 4 3 5 3 4" xfId="36168" xr:uid="{D09C899C-C6FD-46AC-9375-2F4632759383}"/>
    <cellStyle name="Currency 2 4 3 5 4" xfId="9349" xr:uid="{A928DF96-87F1-4D05-A2F9-496F58349D56}"/>
    <cellStyle name="Currency 2 4 3 5 4 2" xfId="24760" xr:uid="{73CF2414-ADA2-43D2-BABE-C55E47CA8685}"/>
    <cellStyle name="Currency 2 4 3 5 4 2 2" xfId="55584" xr:uid="{83446479-C5C0-404F-9A8A-31128F16FE2A}"/>
    <cellStyle name="Currency 2 4 3 5 4 3" xfId="40174" xr:uid="{4BC44168-03E2-4B20-9422-4F3DB2021DC4}"/>
    <cellStyle name="Currency 2 4 3 5 5" xfId="16951" xr:uid="{3ED3252D-7399-46A9-8585-C5261385E539}"/>
    <cellStyle name="Currency 2 4 3 5 5 2" xfId="47775" xr:uid="{827A402B-845E-4005-8386-65C3840768D5}"/>
    <cellStyle name="Currency 2 4 3 5 6" xfId="32365" xr:uid="{1DBBD4D4-330D-4ED0-8F7A-78C40C29A602}"/>
    <cellStyle name="Currency 2 4 3 6" xfId="2171" xr:uid="{B9EE4A87-C15C-410A-9E6B-466F6719B2B2}"/>
    <cellStyle name="Currency 2 4 3 6 2" xfId="5974" xr:uid="{5331746E-B861-4274-B9AC-564A8DB23E47}"/>
    <cellStyle name="Currency 2 4 3 6 2 2" xfId="13785" xr:uid="{DB95FBB3-E6A0-41D4-8117-A60D8FFFF3AC}"/>
    <cellStyle name="Currency 2 4 3 6 2 2 2" xfId="29196" xr:uid="{65F2854E-8C3D-4024-9422-CF4DCAE8CB4F}"/>
    <cellStyle name="Currency 2 4 3 6 2 2 2 2" xfId="60020" xr:uid="{89109DE1-11C2-4108-B703-0F77B3F2BFCF}"/>
    <cellStyle name="Currency 2 4 3 6 2 2 3" xfId="44610" xr:uid="{25D38D03-9C91-44B4-A0FF-EFE399275401}"/>
    <cellStyle name="Currency 2 4 3 6 2 3" xfId="21387" xr:uid="{1126F6BF-B640-4A4D-8D8D-F8197D52A55D}"/>
    <cellStyle name="Currency 2 4 3 6 2 3 2" xfId="52211" xr:uid="{6C8C270E-4161-4DBA-A796-40018BEB8E2B}"/>
    <cellStyle name="Currency 2 4 3 6 2 4" xfId="36801" xr:uid="{18499AA8-A248-40E4-8CAC-A3803F7E4914}"/>
    <cellStyle name="Currency 2 4 3 6 3" xfId="9982" xr:uid="{FCD7F2EB-562E-4B26-9DA6-47BB1BFC2EAB}"/>
    <cellStyle name="Currency 2 4 3 6 3 2" xfId="25393" xr:uid="{6576EB95-33B8-4F3B-AE47-C7795ED08CA2}"/>
    <cellStyle name="Currency 2 4 3 6 3 2 2" xfId="56217" xr:uid="{47247CA2-EFA2-49C8-ADB7-F1EA66EAEE23}"/>
    <cellStyle name="Currency 2 4 3 6 3 3" xfId="40807" xr:uid="{93706828-D7CD-4459-82AA-068376F73CFA}"/>
    <cellStyle name="Currency 2 4 3 6 4" xfId="17584" xr:uid="{0DFE226F-7EA8-47E1-AAEC-F1FF68A22B25}"/>
    <cellStyle name="Currency 2 4 3 6 4 2" xfId="48408" xr:uid="{7A00347E-48A8-4B83-8244-8F42DA373782}"/>
    <cellStyle name="Currency 2 4 3 6 5" xfId="32998" xr:uid="{2D00BEF5-1E29-43F6-9718-29BADA7AF58A}"/>
    <cellStyle name="Currency 2 4 3 7" xfId="4075" xr:uid="{436C5E4E-59DC-4E9D-AB64-D022515BF3A7}"/>
    <cellStyle name="Currency 2 4 3 7 2" xfId="11886" xr:uid="{4C443DBD-94AA-4346-9A0D-EC5D142A3075}"/>
    <cellStyle name="Currency 2 4 3 7 2 2" xfId="27297" xr:uid="{5B6887C9-EBEC-4D4C-B17C-FA74486CAC57}"/>
    <cellStyle name="Currency 2 4 3 7 2 2 2" xfId="58121" xr:uid="{B0265BDA-7549-47A8-B3A6-1F042CB2D671}"/>
    <cellStyle name="Currency 2 4 3 7 2 3" xfId="42711" xr:uid="{216DCC53-598A-42F5-AAC9-2971CA93395F}"/>
    <cellStyle name="Currency 2 4 3 7 3" xfId="19488" xr:uid="{EEA1152A-6A06-498F-A607-57A43147A5A4}"/>
    <cellStyle name="Currency 2 4 3 7 3 2" xfId="50312" xr:uid="{115C2ADD-AB44-4FC7-A374-CD23EC57050C}"/>
    <cellStyle name="Currency 2 4 3 7 4" xfId="34902" xr:uid="{DA84DF79-F219-4A6B-8D49-47B650DB7D91}"/>
    <cellStyle name="Currency 2 4 3 8" xfId="8083" xr:uid="{C5716675-B94F-4C4C-83BF-CC83BB5F1F37}"/>
    <cellStyle name="Currency 2 4 3 8 2" xfId="23494" xr:uid="{72CC001D-8A44-4AAF-A489-A76E5D2B3C9D}"/>
    <cellStyle name="Currency 2 4 3 8 2 2" xfId="54318" xr:uid="{5308555D-17C0-45A6-914D-C65DC34C9BD5}"/>
    <cellStyle name="Currency 2 4 3 8 3" xfId="38908" xr:uid="{BC8BCB14-39FB-43A1-B6F5-3E305730042E}"/>
    <cellStyle name="Currency 2 4 3 9" xfId="7874" xr:uid="{F6C35902-18BE-4A7F-99CA-982E29E2DB65}"/>
    <cellStyle name="Currency 2 4 3 9 2" xfId="23285" xr:uid="{07D06B94-42D3-4746-8C1F-A3A796F5E4E4}"/>
    <cellStyle name="Currency 2 4 3 9 2 2" xfId="54109" xr:uid="{C60F7661-4496-4BE8-BEC2-3CF3F19229A8}"/>
    <cellStyle name="Currency 2 4 3 9 3" xfId="38699" xr:uid="{C756F8D8-2FD5-4789-984C-E7C0A071F032}"/>
    <cellStyle name="Currency 2 4 4" xfId="183" xr:uid="{1DF0DEE8-914D-44F7-8008-4E70D95585CA}"/>
    <cellStyle name="Currency 2 4 4 10" xfId="15605" xr:uid="{F680D787-C4FA-43F7-B1B9-FF9F9747D5CC}"/>
    <cellStyle name="Currency 2 4 4 10 2" xfId="46429" xr:uid="{4351DF63-67EC-41A9-ABBF-2CBBD0DFC43F}"/>
    <cellStyle name="Currency 2 4 4 11" xfId="31019" xr:uid="{43061580-E39E-474B-885F-F736A548442B}"/>
    <cellStyle name="Currency 2 4 4 2" xfId="614" xr:uid="{761A0620-6978-4618-9893-18EE01E04044}"/>
    <cellStyle name="Currency 2 4 4 2 2" xfId="1247" xr:uid="{54128732-648E-4837-8792-3CE8E9B42D4D}"/>
    <cellStyle name="Currency 2 4 4 2 2 2" xfId="3146" xr:uid="{4C0E6351-7C2D-435B-8DFB-9D1526EEF42D}"/>
    <cellStyle name="Currency 2 4 4 2 2 2 2" xfId="6949" xr:uid="{65CBBA57-4489-4B18-8F65-C1C984B4FB3F}"/>
    <cellStyle name="Currency 2 4 4 2 2 2 2 2" xfId="14760" xr:uid="{46CEE9EE-0787-4FFE-81EB-0F4F4100D503}"/>
    <cellStyle name="Currency 2 4 4 2 2 2 2 2 2" xfId="30171" xr:uid="{3FE77D26-D83D-41E8-BB6A-1BB274940170}"/>
    <cellStyle name="Currency 2 4 4 2 2 2 2 2 2 2" xfId="60995" xr:uid="{9C8BBF20-ADFB-4830-B147-0C21CB66984F}"/>
    <cellStyle name="Currency 2 4 4 2 2 2 2 2 3" xfId="45585" xr:uid="{A74B5306-FF00-4224-AF9B-7BDE36F5ACB6}"/>
    <cellStyle name="Currency 2 4 4 2 2 2 2 3" xfId="22362" xr:uid="{42D3A643-94C9-4B2A-A9EE-74367B85014E}"/>
    <cellStyle name="Currency 2 4 4 2 2 2 2 3 2" xfId="53186" xr:uid="{EF145AF2-091B-492B-B883-37D974EF3354}"/>
    <cellStyle name="Currency 2 4 4 2 2 2 2 4" xfId="37776" xr:uid="{A55655AF-E7D7-4F84-BEB6-AD3440ECD1C2}"/>
    <cellStyle name="Currency 2 4 4 2 2 2 3" xfId="10957" xr:uid="{D0D91356-8CAF-4E6A-8522-FD13D2687333}"/>
    <cellStyle name="Currency 2 4 4 2 2 2 3 2" xfId="26368" xr:uid="{BAC32D4F-5225-46E2-AE71-A34830EE273D}"/>
    <cellStyle name="Currency 2 4 4 2 2 2 3 2 2" xfId="57192" xr:uid="{427A85DE-F050-4884-9316-D0DD84B5E169}"/>
    <cellStyle name="Currency 2 4 4 2 2 2 3 3" xfId="41782" xr:uid="{B43B2C59-F27A-424A-8417-E8C144B981E5}"/>
    <cellStyle name="Currency 2 4 4 2 2 2 4" xfId="18559" xr:uid="{C922D5AF-1FC5-42DD-BE47-1FAFE74E9D81}"/>
    <cellStyle name="Currency 2 4 4 2 2 2 4 2" xfId="49383" xr:uid="{CC2A12F1-DFA4-466E-9C79-B36692BEFAC3}"/>
    <cellStyle name="Currency 2 4 4 2 2 2 5" xfId="33973" xr:uid="{7364B488-5A63-4E37-92CA-D17E8DBB0038}"/>
    <cellStyle name="Currency 2 4 4 2 2 3" xfId="5050" xr:uid="{3AE0633C-A832-4EA6-8563-D87CA6D785F4}"/>
    <cellStyle name="Currency 2 4 4 2 2 3 2" xfId="12861" xr:uid="{44F44E76-B049-416C-B065-A7D9FD9BA5F2}"/>
    <cellStyle name="Currency 2 4 4 2 2 3 2 2" xfId="28272" xr:uid="{147CF34F-6D1B-4916-8115-C574F14BCB9C}"/>
    <cellStyle name="Currency 2 4 4 2 2 3 2 2 2" xfId="59096" xr:uid="{27B39A0B-431B-4BD2-91F5-080BBEC9E46A}"/>
    <cellStyle name="Currency 2 4 4 2 2 3 2 3" xfId="43686" xr:uid="{0DA05C82-0876-4783-B1E4-3F45539C544C}"/>
    <cellStyle name="Currency 2 4 4 2 2 3 3" xfId="20463" xr:uid="{D0FBFC4C-DFDF-4A2B-AA6D-D6D217A9DE93}"/>
    <cellStyle name="Currency 2 4 4 2 2 3 3 2" xfId="51287" xr:uid="{0AB795CA-ADEE-493D-B62B-D2AF2678C234}"/>
    <cellStyle name="Currency 2 4 4 2 2 3 4" xfId="35877" xr:uid="{5B91F9EE-294D-47A4-90F6-EBA0B1E43ADE}"/>
    <cellStyle name="Currency 2 4 4 2 2 4" xfId="9058" xr:uid="{FD526806-A978-4B43-87E3-38FD1E635586}"/>
    <cellStyle name="Currency 2 4 4 2 2 4 2" xfId="24469" xr:uid="{6E2CF9B0-1168-44B4-BECD-989102FE072D}"/>
    <cellStyle name="Currency 2 4 4 2 2 4 2 2" xfId="55293" xr:uid="{92A6307F-6A6C-4B75-B605-0AEB7785EF20}"/>
    <cellStyle name="Currency 2 4 4 2 2 4 3" xfId="39883" xr:uid="{1B2199CD-AB3C-415C-AEAA-7F6EC937564F}"/>
    <cellStyle name="Currency 2 4 4 2 2 5" xfId="16660" xr:uid="{D2C9FCA2-5B96-4802-9CE1-E0E83EAB08E5}"/>
    <cellStyle name="Currency 2 4 4 2 2 5 2" xfId="47484" xr:uid="{0FAEADC4-BF74-4F89-8567-1F055E9C749A}"/>
    <cellStyle name="Currency 2 4 4 2 2 6" xfId="32074" xr:uid="{1BDB9E12-5A22-459A-B8AF-65E255A7D255}"/>
    <cellStyle name="Currency 2 4 4 2 3" xfId="1880" xr:uid="{2828ECF1-9C86-45B6-B88A-EE9177C1466B}"/>
    <cellStyle name="Currency 2 4 4 2 3 2" xfId="3779" xr:uid="{82314A12-94D9-409E-AD0F-E62BFA518254}"/>
    <cellStyle name="Currency 2 4 4 2 3 2 2" xfId="7582" xr:uid="{5B33A5B1-FECA-435B-9E87-ACCD4BBF689E}"/>
    <cellStyle name="Currency 2 4 4 2 3 2 2 2" xfId="15393" xr:uid="{DB394EFF-AEB1-4E9D-8420-6A53515DA4B1}"/>
    <cellStyle name="Currency 2 4 4 2 3 2 2 2 2" xfId="30804" xr:uid="{E46A01D5-41BC-4294-9586-95A0FA103BF0}"/>
    <cellStyle name="Currency 2 4 4 2 3 2 2 2 2 2" xfId="61628" xr:uid="{8EA8F8D1-3E99-4E0D-B87B-F6A8A57CAD4B}"/>
    <cellStyle name="Currency 2 4 4 2 3 2 2 2 3" xfId="46218" xr:uid="{6787FC8E-EFA5-4CE8-953F-3AE56C8C8143}"/>
    <cellStyle name="Currency 2 4 4 2 3 2 2 3" xfId="22995" xr:uid="{2641250C-9CF2-4A2B-8B1C-4D0C4984E646}"/>
    <cellStyle name="Currency 2 4 4 2 3 2 2 3 2" xfId="53819" xr:uid="{97C7DFA6-C80D-4E56-A897-CA623A3BE42F}"/>
    <cellStyle name="Currency 2 4 4 2 3 2 2 4" xfId="38409" xr:uid="{A8A616EC-674B-4977-AC50-F322764E9599}"/>
    <cellStyle name="Currency 2 4 4 2 3 2 3" xfId="11590" xr:uid="{71618EF4-08FF-4F34-B274-DED10D165A65}"/>
    <cellStyle name="Currency 2 4 4 2 3 2 3 2" xfId="27001" xr:uid="{AF97EC27-C2D0-4065-AE98-78F562DED412}"/>
    <cellStyle name="Currency 2 4 4 2 3 2 3 2 2" xfId="57825" xr:uid="{54FBEBF2-6FDF-4355-B0DD-879E1FB20400}"/>
    <cellStyle name="Currency 2 4 4 2 3 2 3 3" xfId="42415" xr:uid="{143E39D5-4B36-4E72-B877-A85D1F057F5C}"/>
    <cellStyle name="Currency 2 4 4 2 3 2 4" xfId="19192" xr:uid="{5E307A8C-AD85-4D7A-8BC6-B8F172D3AFA2}"/>
    <cellStyle name="Currency 2 4 4 2 3 2 4 2" xfId="50016" xr:uid="{3D0834AB-5FFA-4755-B414-DC3C96C10FE3}"/>
    <cellStyle name="Currency 2 4 4 2 3 2 5" xfId="34606" xr:uid="{16F76E37-AAD8-4B5F-B051-5D95D6AEE4E2}"/>
    <cellStyle name="Currency 2 4 4 2 3 3" xfId="5683" xr:uid="{C7BD967F-E207-4EF0-B680-34125BC1B525}"/>
    <cellStyle name="Currency 2 4 4 2 3 3 2" xfId="13494" xr:uid="{F264B78C-124B-486F-AFC0-59A79CB79ABB}"/>
    <cellStyle name="Currency 2 4 4 2 3 3 2 2" xfId="28905" xr:uid="{B764F8DA-69B3-4064-9D35-A3B5E1DC2B29}"/>
    <cellStyle name="Currency 2 4 4 2 3 3 2 2 2" xfId="59729" xr:uid="{0C77D1B3-D052-4AB6-9696-B8E312243B54}"/>
    <cellStyle name="Currency 2 4 4 2 3 3 2 3" xfId="44319" xr:uid="{E721F592-8F11-4FAC-8A1B-25B041C674A2}"/>
    <cellStyle name="Currency 2 4 4 2 3 3 3" xfId="21096" xr:uid="{2BF816B9-CAF2-4A34-919A-132A2B11B48F}"/>
    <cellStyle name="Currency 2 4 4 2 3 3 3 2" xfId="51920" xr:uid="{45CA1941-C07B-44C1-9E11-2FABCE260763}"/>
    <cellStyle name="Currency 2 4 4 2 3 3 4" xfId="36510" xr:uid="{C46869AA-96EA-4463-A0F7-17B9B8CA43EA}"/>
    <cellStyle name="Currency 2 4 4 2 3 4" xfId="9691" xr:uid="{E5B0EFC1-8B27-47B7-AF61-68FD6FEAF930}"/>
    <cellStyle name="Currency 2 4 4 2 3 4 2" xfId="25102" xr:uid="{A6C00BA4-1968-4353-BBC3-553C2D44431F}"/>
    <cellStyle name="Currency 2 4 4 2 3 4 2 2" xfId="55926" xr:uid="{08CE21AC-CBB8-4DBB-8845-D1D80CAB30BF}"/>
    <cellStyle name="Currency 2 4 4 2 3 4 3" xfId="40516" xr:uid="{50D31238-67EB-41A3-ABCD-63B1B4470197}"/>
    <cellStyle name="Currency 2 4 4 2 3 5" xfId="17293" xr:uid="{8735CA9C-0EE6-4958-B7F5-FF9A5BA123B6}"/>
    <cellStyle name="Currency 2 4 4 2 3 5 2" xfId="48117" xr:uid="{F0CB78E3-1777-409E-9720-83015EFB24E5}"/>
    <cellStyle name="Currency 2 4 4 2 3 6" xfId="32707" xr:uid="{AE8AD2BD-7051-4F9A-A1E2-591CE6734A3A}"/>
    <cellStyle name="Currency 2 4 4 2 4" xfId="2513" xr:uid="{84BF77A6-827E-465F-947C-7C8EF412D99F}"/>
    <cellStyle name="Currency 2 4 4 2 4 2" xfId="6316" xr:uid="{6EA94E1B-E14E-4F0B-95FF-66AC865719F7}"/>
    <cellStyle name="Currency 2 4 4 2 4 2 2" xfId="14127" xr:uid="{EACDCFE3-D5E5-42B3-B059-77523A96AD08}"/>
    <cellStyle name="Currency 2 4 4 2 4 2 2 2" xfId="29538" xr:uid="{BA4AB1C7-BCFF-4C97-B294-AF8A293FD60A}"/>
    <cellStyle name="Currency 2 4 4 2 4 2 2 2 2" xfId="60362" xr:uid="{84ACE193-30DB-477E-9315-EB56ACCDC51B}"/>
    <cellStyle name="Currency 2 4 4 2 4 2 2 3" xfId="44952" xr:uid="{902E1E6C-D16A-45DF-8F05-E3AED5E724A0}"/>
    <cellStyle name="Currency 2 4 4 2 4 2 3" xfId="21729" xr:uid="{283F7592-9F0A-4E58-8C4F-48337AAC6D47}"/>
    <cellStyle name="Currency 2 4 4 2 4 2 3 2" xfId="52553" xr:uid="{5B29DD6E-24EC-491C-8AFD-18B745208BAB}"/>
    <cellStyle name="Currency 2 4 4 2 4 2 4" xfId="37143" xr:uid="{A57DE337-9772-4173-B0D8-610751ECAAC7}"/>
    <cellStyle name="Currency 2 4 4 2 4 3" xfId="10324" xr:uid="{B577BE52-0717-4AC4-85FF-6FD4B921404A}"/>
    <cellStyle name="Currency 2 4 4 2 4 3 2" xfId="25735" xr:uid="{D1ECC1C4-7D64-4D0F-A372-E29A69ABFD27}"/>
    <cellStyle name="Currency 2 4 4 2 4 3 2 2" xfId="56559" xr:uid="{DD6CF4C7-9461-433A-A678-22A912C182D0}"/>
    <cellStyle name="Currency 2 4 4 2 4 3 3" xfId="41149" xr:uid="{4F8F9B44-CD02-4B5C-865A-C8EA41ED5FD6}"/>
    <cellStyle name="Currency 2 4 4 2 4 4" xfId="17926" xr:uid="{7AC45F3C-4A9C-45F3-8D1F-33F011439E7A}"/>
    <cellStyle name="Currency 2 4 4 2 4 4 2" xfId="48750" xr:uid="{D5C473A8-ED7D-4E4D-BC59-0321DF772921}"/>
    <cellStyle name="Currency 2 4 4 2 4 5" xfId="33340" xr:uid="{5D14864A-5148-4D7B-8138-436C3A500726}"/>
    <cellStyle name="Currency 2 4 4 2 5" xfId="4417" xr:uid="{ABD5AC59-5FCE-45C5-B833-4A3842B59046}"/>
    <cellStyle name="Currency 2 4 4 2 5 2" xfId="12228" xr:uid="{409E7F05-DA40-4FEE-B7B2-8676C82C3804}"/>
    <cellStyle name="Currency 2 4 4 2 5 2 2" xfId="27639" xr:uid="{EC925E04-15CF-4E7E-85A8-ADE91032EE66}"/>
    <cellStyle name="Currency 2 4 4 2 5 2 2 2" xfId="58463" xr:uid="{52F392BB-850C-415A-8992-E49B7BE0DB01}"/>
    <cellStyle name="Currency 2 4 4 2 5 2 3" xfId="43053" xr:uid="{75519293-D6A5-419A-B6AF-EF8D9306072A}"/>
    <cellStyle name="Currency 2 4 4 2 5 3" xfId="19830" xr:uid="{B23712B4-501D-4CD2-B145-5ED0A6E5F68E}"/>
    <cellStyle name="Currency 2 4 4 2 5 3 2" xfId="50654" xr:uid="{06C2F2A1-81BF-4A72-B840-7C63B87BAC6A}"/>
    <cellStyle name="Currency 2 4 4 2 5 4" xfId="35244" xr:uid="{15DE3B7D-583F-4EF9-9D3F-D4F6F543FC2D}"/>
    <cellStyle name="Currency 2 4 4 2 6" xfId="8425" xr:uid="{6CF9AEE4-890B-4707-840E-2A7152138AC1}"/>
    <cellStyle name="Currency 2 4 4 2 6 2" xfId="23836" xr:uid="{FE8F3772-2CA9-453E-BD9D-11ECE649E7FA}"/>
    <cellStyle name="Currency 2 4 4 2 6 2 2" xfId="54660" xr:uid="{8BDC7811-C6E4-4AA6-951F-DBD3A84D8737}"/>
    <cellStyle name="Currency 2 4 4 2 6 3" xfId="39250" xr:uid="{21918566-65BB-4D34-8940-4AC65E141C8C}"/>
    <cellStyle name="Currency 2 4 4 2 7" xfId="16027" xr:uid="{9F5039F0-2FAF-4479-9EC4-8F75A4062022}"/>
    <cellStyle name="Currency 2 4 4 2 7 2" xfId="46851" xr:uid="{D09D93BE-026B-494F-8BAF-F096EB2B8064}"/>
    <cellStyle name="Currency 2 4 4 2 8" xfId="31441" xr:uid="{25D53538-2281-41A6-BB1D-0F48613A4C06}"/>
    <cellStyle name="Currency 2 4 4 3" xfId="405" xr:uid="{60C82D51-733D-4C57-B7A0-BE6946DE6E06}"/>
    <cellStyle name="Currency 2 4 4 3 2" xfId="1038" xr:uid="{E68042D5-C924-4190-AD6E-AA3D8CF8DA84}"/>
    <cellStyle name="Currency 2 4 4 3 2 2" xfId="2937" xr:uid="{576FD87C-0231-4621-8D11-2CD10638421C}"/>
    <cellStyle name="Currency 2 4 4 3 2 2 2" xfId="6740" xr:uid="{038142D6-7A24-4503-AEAB-C9E10C8E0E6C}"/>
    <cellStyle name="Currency 2 4 4 3 2 2 2 2" xfId="14551" xr:uid="{067D9606-AA37-484C-A7D4-E5C50723369F}"/>
    <cellStyle name="Currency 2 4 4 3 2 2 2 2 2" xfId="29962" xr:uid="{B4148BCD-7DB7-44D1-AA38-2F9C2BA9365D}"/>
    <cellStyle name="Currency 2 4 4 3 2 2 2 2 2 2" xfId="60786" xr:uid="{1FAC47A1-3DB8-4F21-97C2-B82E8CDE5D66}"/>
    <cellStyle name="Currency 2 4 4 3 2 2 2 2 3" xfId="45376" xr:uid="{F5C88CE0-F361-4F98-9334-FBB628630D1B}"/>
    <cellStyle name="Currency 2 4 4 3 2 2 2 3" xfId="22153" xr:uid="{D97863B1-7385-4684-BE06-286096A17CAC}"/>
    <cellStyle name="Currency 2 4 4 3 2 2 2 3 2" xfId="52977" xr:uid="{498B6376-01D7-4502-BD43-A050B81CDF26}"/>
    <cellStyle name="Currency 2 4 4 3 2 2 2 4" xfId="37567" xr:uid="{D7C01116-5537-42CC-AF88-1DF36F88BAAC}"/>
    <cellStyle name="Currency 2 4 4 3 2 2 3" xfId="10748" xr:uid="{1D3BAF0F-03F8-4359-8411-3154CC54C4D4}"/>
    <cellStyle name="Currency 2 4 4 3 2 2 3 2" xfId="26159" xr:uid="{ACEF9CD9-4E0C-423E-81B2-14E85D3E7A0E}"/>
    <cellStyle name="Currency 2 4 4 3 2 2 3 2 2" xfId="56983" xr:uid="{F710AD06-64C4-49DD-86C7-85836D1ED697}"/>
    <cellStyle name="Currency 2 4 4 3 2 2 3 3" xfId="41573" xr:uid="{A423B881-CBB1-462A-B1EF-AE9507CA4E5C}"/>
    <cellStyle name="Currency 2 4 4 3 2 2 4" xfId="18350" xr:uid="{FA1D6C25-47EB-4CE3-A9AE-2F2650A5EF25}"/>
    <cellStyle name="Currency 2 4 4 3 2 2 4 2" xfId="49174" xr:uid="{12E0FE3C-6523-4C93-832D-373384BFFEEB}"/>
    <cellStyle name="Currency 2 4 4 3 2 2 5" xfId="33764" xr:uid="{55857589-59FB-4F0C-B1D9-97C96CDD2E5E}"/>
    <cellStyle name="Currency 2 4 4 3 2 3" xfId="4841" xr:uid="{3E276FCC-B787-4731-899A-DB991BE97CFF}"/>
    <cellStyle name="Currency 2 4 4 3 2 3 2" xfId="12652" xr:uid="{11DCD5A6-AD7E-455D-8799-16F949A41424}"/>
    <cellStyle name="Currency 2 4 4 3 2 3 2 2" xfId="28063" xr:uid="{7BE92EFF-EFCD-4333-A809-B15DD8030FE7}"/>
    <cellStyle name="Currency 2 4 4 3 2 3 2 2 2" xfId="58887" xr:uid="{6DC0E934-B8B8-4A43-B7D0-9C9BF0AFC744}"/>
    <cellStyle name="Currency 2 4 4 3 2 3 2 3" xfId="43477" xr:uid="{52205B41-C4A5-4111-80A6-5F7FCC372548}"/>
    <cellStyle name="Currency 2 4 4 3 2 3 3" xfId="20254" xr:uid="{B82CA3C9-3C90-4666-B4AE-34A08703081B}"/>
    <cellStyle name="Currency 2 4 4 3 2 3 3 2" xfId="51078" xr:uid="{DA06CACA-28AD-460F-9A56-08D083C82287}"/>
    <cellStyle name="Currency 2 4 4 3 2 3 4" xfId="35668" xr:uid="{BB2B1464-6A33-46F0-9F06-3B5225C2ABA2}"/>
    <cellStyle name="Currency 2 4 4 3 2 4" xfId="8849" xr:uid="{E731AA1C-FE0E-4554-BC38-203161C28220}"/>
    <cellStyle name="Currency 2 4 4 3 2 4 2" xfId="24260" xr:uid="{47BBBE5F-4343-4F4E-814C-84362D258AC6}"/>
    <cellStyle name="Currency 2 4 4 3 2 4 2 2" xfId="55084" xr:uid="{9DCF6C3E-7A75-404D-AF88-ED230858656D}"/>
    <cellStyle name="Currency 2 4 4 3 2 4 3" xfId="39674" xr:uid="{DBFF0EC0-5EEF-4666-8D8C-B979A3A8E8CC}"/>
    <cellStyle name="Currency 2 4 4 3 2 5" xfId="16451" xr:uid="{320136C9-39B9-47E6-93C4-F6B9EC0651EB}"/>
    <cellStyle name="Currency 2 4 4 3 2 5 2" xfId="47275" xr:uid="{FD860F88-CAB7-4B63-8DEB-5032AAC2EEFB}"/>
    <cellStyle name="Currency 2 4 4 3 2 6" xfId="31865" xr:uid="{92CA8E86-EF23-41A8-8B81-25FAE8ABC2CE}"/>
    <cellStyle name="Currency 2 4 4 3 3" xfId="1671" xr:uid="{A17B34A6-F8BE-44D7-93DD-DA1FF7D1C24E}"/>
    <cellStyle name="Currency 2 4 4 3 3 2" xfId="3570" xr:uid="{CC7944EE-2185-473B-A924-D8499CF6AFCD}"/>
    <cellStyle name="Currency 2 4 4 3 3 2 2" xfId="7373" xr:uid="{FD98CA6C-35A0-455C-B7FE-2C5F089D3D14}"/>
    <cellStyle name="Currency 2 4 4 3 3 2 2 2" xfId="15184" xr:uid="{F3872705-C639-4004-B717-0C4E9B160AC0}"/>
    <cellStyle name="Currency 2 4 4 3 3 2 2 2 2" xfId="30595" xr:uid="{26AC43EB-D23E-4A85-AF6D-C08874179C98}"/>
    <cellStyle name="Currency 2 4 4 3 3 2 2 2 2 2" xfId="61419" xr:uid="{BFB5A2F7-AFEA-437D-91AB-8D88AAA39F58}"/>
    <cellStyle name="Currency 2 4 4 3 3 2 2 2 3" xfId="46009" xr:uid="{785C1E02-ED1E-4185-9802-D91D86F83317}"/>
    <cellStyle name="Currency 2 4 4 3 3 2 2 3" xfId="22786" xr:uid="{F7C42FD0-5A17-4BD1-B47D-471C423939EA}"/>
    <cellStyle name="Currency 2 4 4 3 3 2 2 3 2" xfId="53610" xr:uid="{17ADDF53-8126-4C82-BBF5-52807E8F5FF3}"/>
    <cellStyle name="Currency 2 4 4 3 3 2 2 4" xfId="38200" xr:uid="{6339E719-DAA3-4AFA-9F00-01D61984DB0C}"/>
    <cellStyle name="Currency 2 4 4 3 3 2 3" xfId="11381" xr:uid="{1CFFA79C-F7F1-4B0B-8DEB-E09974C95669}"/>
    <cellStyle name="Currency 2 4 4 3 3 2 3 2" xfId="26792" xr:uid="{D196C4FB-77FD-4C25-8302-7CF613B12606}"/>
    <cellStyle name="Currency 2 4 4 3 3 2 3 2 2" xfId="57616" xr:uid="{6A6D69C7-4235-4CB8-A2F3-636D32607230}"/>
    <cellStyle name="Currency 2 4 4 3 3 2 3 3" xfId="42206" xr:uid="{F9AF5634-C883-4036-9E58-3B1CDB87C4C4}"/>
    <cellStyle name="Currency 2 4 4 3 3 2 4" xfId="18983" xr:uid="{B69FB04F-823C-4FE1-A4CB-0D404F76A096}"/>
    <cellStyle name="Currency 2 4 4 3 3 2 4 2" xfId="49807" xr:uid="{8B9D906C-A47F-4984-95B6-5E1127A8C9D4}"/>
    <cellStyle name="Currency 2 4 4 3 3 2 5" xfId="34397" xr:uid="{33B1F668-17F0-4FBD-84BD-D13424F869E1}"/>
    <cellStyle name="Currency 2 4 4 3 3 3" xfId="5474" xr:uid="{C2C1711D-6771-419D-9FA3-1766B520EF63}"/>
    <cellStyle name="Currency 2 4 4 3 3 3 2" xfId="13285" xr:uid="{477F8263-0EE8-4F1D-956C-967BDE317186}"/>
    <cellStyle name="Currency 2 4 4 3 3 3 2 2" xfId="28696" xr:uid="{1F521529-CB99-4016-8BA1-8CB045FC9FD2}"/>
    <cellStyle name="Currency 2 4 4 3 3 3 2 2 2" xfId="59520" xr:uid="{E33B4BBE-442E-489A-9054-A3962173FC88}"/>
    <cellStyle name="Currency 2 4 4 3 3 3 2 3" xfId="44110" xr:uid="{CCE4ED30-9D5E-477F-8124-77920AE366A5}"/>
    <cellStyle name="Currency 2 4 4 3 3 3 3" xfId="20887" xr:uid="{86F185F1-1986-4565-A7FF-C31F4DF01F11}"/>
    <cellStyle name="Currency 2 4 4 3 3 3 3 2" xfId="51711" xr:uid="{835ADA2E-55AE-422E-83DF-0E87F2C9B926}"/>
    <cellStyle name="Currency 2 4 4 3 3 3 4" xfId="36301" xr:uid="{975AE407-B2FA-4883-9A1B-19E558167177}"/>
    <cellStyle name="Currency 2 4 4 3 3 4" xfId="9482" xr:uid="{12CA7183-7EE4-4DAB-81F8-30E60B4E6E31}"/>
    <cellStyle name="Currency 2 4 4 3 3 4 2" xfId="24893" xr:uid="{02499B44-3094-470A-849D-1405194BBA92}"/>
    <cellStyle name="Currency 2 4 4 3 3 4 2 2" xfId="55717" xr:uid="{8FC7E22E-4B10-4C84-A29E-BC0CCCF4984F}"/>
    <cellStyle name="Currency 2 4 4 3 3 4 3" xfId="40307" xr:uid="{09269E8F-0EB7-40A4-88F9-79519462CDF2}"/>
    <cellStyle name="Currency 2 4 4 3 3 5" xfId="17084" xr:uid="{A75082BC-CC8A-4F26-B4BC-1F248A931263}"/>
    <cellStyle name="Currency 2 4 4 3 3 5 2" xfId="47908" xr:uid="{491C070C-5EC7-48CC-AB44-49F1374F22F0}"/>
    <cellStyle name="Currency 2 4 4 3 3 6" xfId="32498" xr:uid="{6A0BF3FB-F26B-41E1-A19A-20C9D28F025A}"/>
    <cellStyle name="Currency 2 4 4 3 4" xfId="2304" xr:uid="{8A6D7023-709B-4DF6-922D-1FFF5A8F98F8}"/>
    <cellStyle name="Currency 2 4 4 3 4 2" xfId="6107" xr:uid="{077B8F59-4DD1-4A37-AF95-01C5E1D68007}"/>
    <cellStyle name="Currency 2 4 4 3 4 2 2" xfId="13918" xr:uid="{CF62DE6E-8E4D-483E-9569-4F01CDD6C492}"/>
    <cellStyle name="Currency 2 4 4 3 4 2 2 2" xfId="29329" xr:uid="{AC1E3F3B-5152-447A-BCBA-81E98E89C67E}"/>
    <cellStyle name="Currency 2 4 4 3 4 2 2 2 2" xfId="60153" xr:uid="{8F3AFC26-96BE-4634-AFBB-5DD7952AEE55}"/>
    <cellStyle name="Currency 2 4 4 3 4 2 2 3" xfId="44743" xr:uid="{2DDC91CB-447A-46C5-A436-16374556BABD}"/>
    <cellStyle name="Currency 2 4 4 3 4 2 3" xfId="21520" xr:uid="{A4238A15-2004-4554-916B-B4D265296ABF}"/>
    <cellStyle name="Currency 2 4 4 3 4 2 3 2" xfId="52344" xr:uid="{BE286F10-3F11-4452-9779-BAA83F941A1D}"/>
    <cellStyle name="Currency 2 4 4 3 4 2 4" xfId="36934" xr:uid="{8FE89D4E-62A1-493C-A0F5-7A6E22465CD5}"/>
    <cellStyle name="Currency 2 4 4 3 4 3" xfId="10115" xr:uid="{29B132EB-4FA7-44C6-AD54-994ED463FA42}"/>
    <cellStyle name="Currency 2 4 4 3 4 3 2" xfId="25526" xr:uid="{85B72BC5-4599-456C-B090-0FE2E1BD4CB6}"/>
    <cellStyle name="Currency 2 4 4 3 4 3 2 2" xfId="56350" xr:uid="{19B98824-99D9-4734-AFBB-063787334450}"/>
    <cellStyle name="Currency 2 4 4 3 4 3 3" xfId="40940" xr:uid="{8D86EC4E-F638-4ECE-946C-EC5A5272EF13}"/>
    <cellStyle name="Currency 2 4 4 3 4 4" xfId="17717" xr:uid="{7BDBC5C6-27A5-4FF2-ACAA-2E90A2FB6D74}"/>
    <cellStyle name="Currency 2 4 4 3 4 4 2" xfId="48541" xr:uid="{62D47D5F-54C8-487F-BAA2-8FC4FB3F16ED}"/>
    <cellStyle name="Currency 2 4 4 3 4 5" xfId="33131" xr:uid="{75A46471-EAE0-4F6A-B7F5-F9F962ADD5B6}"/>
    <cellStyle name="Currency 2 4 4 3 5" xfId="4208" xr:uid="{679AB716-AD34-4558-9D78-B22E5B98AE58}"/>
    <cellStyle name="Currency 2 4 4 3 5 2" xfId="12019" xr:uid="{EAC2ABCA-39AB-42E0-8A25-CEA536B7CE62}"/>
    <cellStyle name="Currency 2 4 4 3 5 2 2" xfId="27430" xr:uid="{1EA423B9-01EC-4460-9556-CB55CF1BF67F}"/>
    <cellStyle name="Currency 2 4 4 3 5 2 2 2" xfId="58254" xr:uid="{1A3C69EF-1722-424E-8726-8A2E5B2A8008}"/>
    <cellStyle name="Currency 2 4 4 3 5 2 3" xfId="42844" xr:uid="{C05F65F5-ABBA-4948-A436-857FF461C307}"/>
    <cellStyle name="Currency 2 4 4 3 5 3" xfId="19621" xr:uid="{3CC103F6-7FC1-4C59-92F7-754745BFB436}"/>
    <cellStyle name="Currency 2 4 4 3 5 3 2" xfId="50445" xr:uid="{2CF0A341-2DEB-4CE2-8A18-077FB91085CF}"/>
    <cellStyle name="Currency 2 4 4 3 5 4" xfId="35035" xr:uid="{6ED0600D-85A0-4D84-A0E9-F5BDA54CE442}"/>
    <cellStyle name="Currency 2 4 4 3 6" xfId="8216" xr:uid="{FB06617E-3455-4B73-8908-6DE6BE833247}"/>
    <cellStyle name="Currency 2 4 4 3 6 2" xfId="23627" xr:uid="{48DBFA0C-21A6-4E02-A7E7-3CC308872EA0}"/>
    <cellStyle name="Currency 2 4 4 3 6 2 2" xfId="54451" xr:uid="{5D930860-5930-47AE-A52D-C9175A2C30FF}"/>
    <cellStyle name="Currency 2 4 4 3 6 3" xfId="39041" xr:uid="{B527D39A-A40F-47FE-B682-F4AFDF71C863}"/>
    <cellStyle name="Currency 2 4 4 3 7" xfId="15818" xr:uid="{FC4E4DE6-E1F4-43D5-BA21-2AB154F2958E}"/>
    <cellStyle name="Currency 2 4 4 3 7 2" xfId="46642" xr:uid="{5A0FB0F4-EA28-42C7-8D97-EC5131B1C2A1}"/>
    <cellStyle name="Currency 2 4 4 3 8" xfId="31232" xr:uid="{4EE8D118-702C-4341-8444-B63C848A2778}"/>
    <cellStyle name="Currency 2 4 4 4" xfId="825" xr:uid="{DC9D9E20-4B37-484E-A6D9-ED2F9BB88A6C}"/>
    <cellStyle name="Currency 2 4 4 4 2" xfId="2724" xr:uid="{1BE27923-D0F3-4384-8D67-B74C695C5FC3}"/>
    <cellStyle name="Currency 2 4 4 4 2 2" xfId="6527" xr:uid="{2FFE4E25-C2EC-4328-BBA0-4546F9A2A0B0}"/>
    <cellStyle name="Currency 2 4 4 4 2 2 2" xfId="14338" xr:uid="{7065EC8C-6156-4E48-9BCD-F6A0D86A8176}"/>
    <cellStyle name="Currency 2 4 4 4 2 2 2 2" xfId="29749" xr:uid="{FD793EDA-1A98-4403-9EF0-E35D5406796F}"/>
    <cellStyle name="Currency 2 4 4 4 2 2 2 2 2" xfId="60573" xr:uid="{A91BD638-DB78-4AA8-B7AF-3528AEE78AE4}"/>
    <cellStyle name="Currency 2 4 4 4 2 2 2 3" xfId="45163" xr:uid="{F5AD71EC-48DB-4BB4-9E24-50FA5ED036FB}"/>
    <cellStyle name="Currency 2 4 4 4 2 2 3" xfId="21940" xr:uid="{9FD106FC-6799-4E67-8F84-84789A82B731}"/>
    <cellStyle name="Currency 2 4 4 4 2 2 3 2" xfId="52764" xr:uid="{62E8FADB-5DBE-4F80-BAAF-F988A79E171C}"/>
    <cellStyle name="Currency 2 4 4 4 2 2 4" xfId="37354" xr:uid="{17DCA923-D7CD-4038-9DAE-FCC293ED25A2}"/>
    <cellStyle name="Currency 2 4 4 4 2 3" xfId="10535" xr:uid="{22528D9A-DC31-42CB-A487-1D89EBF2F5AD}"/>
    <cellStyle name="Currency 2 4 4 4 2 3 2" xfId="25946" xr:uid="{29244B90-E98A-4DC3-AB28-DCCA0DD6DD7E}"/>
    <cellStyle name="Currency 2 4 4 4 2 3 2 2" xfId="56770" xr:uid="{ED9FD05D-9493-40DB-B6D8-304E0716FE21}"/>
    <cellStyle name="Currency 2 4 4 4 2 3 3" xfId="41360" xr:uid="{9A7DEBA3-54AB-4668-AE0F-4FD7A79504C6}"/>
    <cellStyle name="Currency 2 4 4 4 2 4" xfId="18137" xr:uid="{A2A997D5-AF2B-4D5B-BAFB-8D5756C065EC}"/>
    <cellStyle name="Currency 2 4 4 4 2 4 2" xfId="48961" xr:uid="{D1F7489C-98BD-40E2-A755-ABF17D000A6B}"/>
    <cellStyle name="Currency 2 4 4 4 2 5" xfId="33551" xr:uid="{E3915C4F-973B-4452-87CE-838096C6BFFE}"/>
    <cellStyle name="Currency 2 4 4 4 3" xfId="4628" xr:uid="{48EF1491-A9A8-488D-8F45-C49F29AB94B2}"/>
    <cellStyle name="Currency 2 4 4 4 3 2" xfId="12439" xr:uid="{A5B79168-4879-4B1C-B958-4B95A673920F}"/>
    <cellStyle name="Currency 2 4 4 4 3 2 2" xfId="27850" xr:uid="{C4E9935E-6F99-4F71-8EF8-AA79D410410F}"/>
    <cellStyle name="Currency 2 4 4 4 3 2 2 2" xfId="58674" xr:uid="{ED5068BA-6E4E-4088-AEDE-7224E36D166F}"/>
    <cellStyle name="Currency 2 4 4 4 3 2 3" xfId="43264" xr:uid="{06ABFE76-DC8C-4929-A208-CD4A08573B27}"/>
    <cellStyle name="Currency 2 4 4 4 3 3" xfId="20041" xr:uid="{627046E2-7D76-4241-B952-BDC096931A3C}"/>
    <cellStyle name="Currency 2 4 4 4 3 3 2" xfId="50865" xr:uid="{E442DD14-15E5-4F3C-B5B0-73C069693859}"/>
    <cellStyle name="Currency 2 4 4 4 3 4" xfId="35455" xr:uid="{25D48398-AF46-49D3-BEFC-5838CC155055}"/>
    <cellStyle name="Currency 2 4 4 4 4" xfId="8636" xr:uid="{806DD1A7-69EC-43A8-9696-F4A922D9FCB4}"/>
    <cellStyle name="Currency 2 4 4 4 4 2" xfId="24047" xr:uid="{A4DAB199-3FBA-431B-902C-3E60110C71A3}"/>
    <cellStyle name="Currency 2 4 4 4 4 2 2" xfId="54871" xr:uid="{CB323C49-64A7-47EA-A575-D57984275243}"/>
    <cellStyle name="Currency 2 4 4 4 4 3" xfId="39461" xr:uid="{04F36A14-66B9-4058-9C49-EE2BAEA3E3E0}"/>
    <cellStyle name="Currency 2 4 4 4 5" xfId="16238" xr:uid="{34C1AD41-05DF-44D4-A701-51F49BAEECD8}"/>
    <cellStyle name="Currency 2 4 4 4 5 2" xfId="47062" xr:uid="{821E9056-7A45-42DF-BB0F-14576773D897}"/>
    <cellStyle name="Currency 2 4 4 4 6" xfId="31652" xr:uid="{B6E34DC3-3A5B-4300-BB87-D1082055A22F}"/>
    <cellStyle name="Currency 2 4 4 5" xfId="1458" xr:uid="{676380E0-21A8-4F37-86C6-E9E2E692C474}"/>
    <cellStyle name="Currency 2 4 4 5 2" xfId="3357" xr:uid="{3152C57C-C330-46FB-BD83-57CA9BCA7FF7}"/>
    <cellStyle name="Currency 2 4 4 5 2 2" xfId="7160" xr:uid="{83A97522-A6D6-4500-9C54-57F331674686}"/>
    <cellStyle name="Currency 2 4 4 5 2 2 2" xfId="14971" xr:uid="{048B10CB-F60F-49BD-A710-FD6BFF4ADA0C}"/>
    <cellStyle name="Currency 2 4 4 5 2 2 2 2" xfId="30382" xr:uid="{CE46525B-CBA1-4162-A9CF-DCA7B2A4F85A}"/>
    <cellStyle name="Currency 2 4 4 5 2 2 2 2 2" xfId="61206" xr:uid="{C9DD22DB-AEE8-4B01-AA38-797B8EBC043D}"/>
    <cellStyle name="Currency 2 4 4 5 2 2 2 3" xfId="45796" xr:uid="{3F5DC54A-D93E-4509-9667-D6880AFFDBA1}"/>
    <cellStyle name="Currency 2 4 4 5 2 2 3" xfId="22573" xr:uid="{F6FB9E9E-5EDB-4285-B01C-42BA515E1322}"/>
    <cellStyle name="Currency 2 4 4 5 2 2 3 2" xfId="53397" xr:uid="{21F25DAE-0C8B-4F7B-83A4-B0B05B4C3FFA}"/>
    <cellStyle name="Currency 2 4 4 5 2 2 4" xfId="37987" xr:uid="{90F37D2C-D2A5-4E8F-B039-8417F3A299A1}"/>
    <cellStyle name="Currency 2 4 4 5 2 3" xfId="11168" xr:uid="{8F7AF471-2BA9-4E5D-A1F5-8A2601C65405}"/>
    <cellStyle name="Currency 2 4 4 5 2 3 2" xfId="26579" xr:uid="{09C6A933-9315-421C-AC2F-6D363E40CAD4}"/>
    <cellStyle name="Currency 2 4 4 5 2 3 2 2" xfId="57403" xr:uid="{F4DED7BA-BC00-4A2B-B946-8ABE14A8AF9B}"/>
    <cellStyle name="Currency 2 4 4 5 2 3 3" xfId="41993" xr:uid="{E7A18492-A9C8-4D30-A858-5678318F47BA}"/>
    <cellStyle name="Currency 2 4 4 5 2 4" xfId="18770" xr:uid="{C7340E57-E012-4799-9DAB-D9896EA58789}"/>
    <cellStyle name="Currency 2 4 4 5 2 4 2" xfId="49594" xr:uid="{FDA38731-AF5C-4DA3-9B7C-86393744CA71}"/>
    <cellStyle name="Currency 2 4 4 5 2 5" xfId="34184" xr:uid="{533F65E4-8D6C-4F3E-B327-C57768AE5FF0}"/>
    <cellStyle name="Currency 2 4 4 5 3" xfId="5261" xr:uid="{1D607DE5-9318-4E5E-A2D8-D7ADD53B8F19}"/>
    <cellStyle name="Currency 2 4 4 5 3 2" xfId="13072" xr:uid="{6B30BB0F-6BC7-46A0-A004-070B58305867}"/>
    <cellStyle name="Currency 2 4 4 5 3 2 2" xfId="28483" xr:uid="{E5204E58-B13D-46A1-A14C-A035601A2115}"/>
    <cellStyle name="Currency 2 4 4 5 3 2 2 2" xfId="59307" xr:uid="{9FC85E68-AE17-41FA-9665-74EF3610E6E4}"/>
    <cellStyle name="Currency 2 4 4 5 3 2 3" xfId="43897" xr:uid="{F909E914-4A7F-4E44-95CC-96C191BF4D07}"/>
    <cellStyle name="Currency 2 4 4 5 3 3" xfId="20674" xr:uid="{1DC00A20-ECD8-4A2E-A06F-A2202BB7ED94}"/>
    <cellStyle name="Currency 2 4 4 5 3 3 2" xfId="51498" xr:uid="{A5B09C13-390B-4998-8A7A-9E82B9B9692B}"/>
    <cellStyle name="Currency 2 4 4 5 3 4" xfId="36088" xr:uid="{8E073203-E8B0-4C77-855E-66B9492D92DE}"/>
    <cellStyle name="Currency 2 4 4 5 4" xfId="9269" xr:uid="{89328D64-B6CB-4902-9417-67715819B16C}"/>
    <cellStyle name="Currency 2 4 4 5 4 2" xfId="24680" xr:uid="{8AB78717-D5C9-4D32-B379-99BE434ADC03}"/>
    <cellStyle name="Currency 2 4 4 5 4 2 2" xfId="55504" xr:uid="{6CF65E56-1B18-4523-B9FA-92760DA2F7E5}"/>
    <cellStyle name="Currency 2 4 4 5 4 3" xfId="40094" xr:uid="{EC971055-F458-49E4-B796-883ED168F5D3}"/>
    <cellStyle name="Currency 2 4 4 5 5" xfId="16871" xr:uid="{5AE74C86-BF99-4F87-AA48-1AADDA267CD5}"/>
    <cellStyle name="Currency 2 4 4 5 5 2" xfId="47695" xr:uid="{D18A5C14-3073-4DA7-B795-8FBDB03A5D0F}"/>
    <cellStyle name="Currency 2 4 4 5 6" xfId="32285" xr:uid="{A584EDC4-B69E-4ACD-B35C-72CF84D8FBB1}"/>
    <cellStyle name="Currency 2 4 4 6" xfId="2091" xr:uid="{7ACCB508-D39B-4343-933D-CC4298694033}"/>
    <cellStyle name="Currency 2 4 4 6 2" xfId="5894" xr:uid="{D55A7093-08DC-4BCB-B4CE-CEC04847EE81}"/>
    <cellStyle name="Currency 2 4 4 6 2 2" xfId="13705" xr:uid="{FD765E42-37DA-4DE5-926E-2369FC0368CB}"/>
    <cellStyle name="Currency 2 4 4 6 2 2 2" xfId="29116" xr:uid="{3C3FD2C1-E59B-4509-B2CB-EE29ED39D6D2}"/>
    <cellStyle name="Currency 2 4 4 6 2 2 2 2" xfId="59940" xr:uid="{D3993AC9-24A4-47CC-B927-3F0F811106DC}"/>
    <cellStyle name="Currency 2 4 4 6 2 2 3" xfId="44530" xr:uid="{FCB38094-D783-4444-BE73-C1EDD92B872F}"/>
    <cellStyle name="Currency 2 4 4 6 2 3" xfId="21307" xr:uid="{984BBF26-4DAE-430B-AC7E-FF063CBB9535}"/>
    <cellStyle name="Currency 2 4 4 6 2 3 2" xfId="52131" xr:uid="{97505916-EA9A-45C9-8A50-9919724262FC}"/>
    <cellStyle name="Currency 2 4 4 6 2 4" xfId="36721" xr:uid="{173E6CFA-0A7A-4059-AFE6-D24A4DFAB0A1}"/>
    <cellStyle name="Currency 2 4 4 6 3" xfId="9902" xr:uid="{A0DC360D-DB5A-422C-870F-1B3B7D1CEB2D}"/>
    <cellStyle name="Currency 2 4 4 6 3 2" xfId="25313" xr:uid="{8D892660-AE61-4EC7-94E1-078ADE22154C}"/>
    <cellStyle name="Currency 2 4 4 6 3 2 2" xfId="56137" xr:uid="{1EA88417-940B-4D5D-B730-36A682A0092F}"/>
    <cellStyle name="Currency 2 4 4 6 3 3" xfId="40727" xr:uid="{BDBF9333-BA4C-4DE7-A6D2-75288005CA33}"/>
    <cellStyle name="Currency 2 4 4 6 4" xfId="17504" xr:uid="{15BFA2C7-DB88-4188-9C9C-5DFA4B0B66BA}"/>
    <cellStyle name="Currency 2 4 4 6 4 2" xfId="48328" xr:uid="{CF053B01-CD4A-4640-909A-FB26884F33CE}"/>
    <cellStyle name="Currency 2 4 4 6 5" xfId="32918" xr:uid="{169C62ED-6C48-4AEA-BCB0-C79D6D0853F6}"/>
    <cellStyle name="Currency 2 4 4 7" xfId="3995" xr:uid="{4F9EEBC1-86F5-4239-A3C7-10D29863E6F2}"/>
    <cellStyle name="Currency 2 4 4 7 2" xfId="11806" xr:uid="{9BBAC2DE-DD03-4B87-96FA-1227D75B9562}"/>
    <cellStyle name="Currency 2 4 4 7 2 2" xfId="27217" xr:uid="{7223E7A7-E662-4A85-8646-C5AD6F05607A}"/>
    <cellStyle name="Currency 2 4 4 7 2 2 2" xfId="58041" xr:uid="{81851C91-0B7A-4B25-8F3A-E45867B31D56}"/>
    <cellStyle name="Currency 2 4 4 7 2 3" xfId="42631" xr:uid="{E660D61D-4C7A-488D-A9D0-D2209135C2BC}"/>
    <cellStyle name="Currency 2 4 4 7 3" xfId="19408" xr:uid="{2673DE95-3FFE-4C4C-A2E1-CB89FB8238E5}"/>
    <cellStyle name="Currency 2 4 4 7 3 2" xfId="50232" xr:uid="{0EF18F05-E5C3-41C7-BB7E-FA3CA0EA1416}"/>
    <cellStyle name="Currency 2 4 4 7 4" xfId="34822" xr:uid="{032A7204-3E21-49EF-A444-7FFF9BC95DA5}"/>
    <cellStyle name="Currency 2 4 4 8" xfId="8003" xr:uid="{C7C6583E-C215-4854-8AFE-B7554C568A15}"/>
    <cellStyle name="Currency 2 4 4 8 2" xfId="23414" xr:uid="{94F87511-E98C-449F-B892-38B943D4CEDC}"/>
    <cellStyle name="Currency 2 4 4 8 2 2" xfId="54238" xr:uid="{990B5BAF-2563-4386-A9D3-7751511C6B83}"/>
    <cellStyle name="Currency 2 4 4 8 3" xfId="38828" xr:uid="{EB6672F6-BC82-465A-A878-AB243EC2A288}"/>
    <cellStyle name="Currency 2 4 4 9" xfId="7794" xr:uid="{386637AB-F2F4-4FD3-AF17-C44CC32721FF}"/>
    <cellStyle name="Currency 2 4 4 9 2" xfId="23205" xr:uid="{8A408FC9-C968-42A8-AD6A-E5947DC7BCE9}"/>
    <cellStyle name="Currency 2 4 4 9 2 2" xfId="54029" xr:uid="{02A58829-0AE0-43E0-B7AB-8C4B59574CBE}"/>
    <cellStyle name="Currency 2 4 4 9 3" xfId="38619" xr:uid="{B26E8215-869E-42CF-9D5C-DBFD048EB4DA}"/>
    <cellStyle name="Currency 2 4 5" xfId="569" xr:uid="{57FF58E2-E25C-4145-AD82-615F26190FC1}"/>
    <cellStyle name="Currency 2 4 5 2" xfId="1202" xr:uid="{0D153DD7-8AEE-466C-BC65-A969D917B630}"/>
    <cellStyle name="Currency 2 4 5 2 2" xfId="3101" xr:uid="{C3484860-C305-4DA3-B319-55A1C97F2B8C}"/>
    <cellStyle name="Currency 2 4 5 2 2 2" xfId="6904" xr:uid="{41273A51-5E1D-421B-8E8D-CD9F1BD02FE2}"/>
    <cellStyle name="Currency 2 4 5 2 2 2 2" xfId="14715" xr:uid="{817B9D56-A5EE-421A-BF55-302C73CE6E52}"/>
    <cellStyle name="Currency 2 4 5 2 2 2 2 2" xfId="30126" xr:uid="{8058F012-FB16-4B33-A19E-20CD1041E0DA}"/>
    <cellStyle name="Currency 2 4 5 2 2 2 2 2 2" xfId="60950" xr:uid="{DAEC416E-CBB4-4103-97CC-0AD991749AD6}"/>
    <cellStyle name="Currency 2 4 5 2 2 2 2 3" xfId="45540" xr:uid="{88D92231-4D09-41F3-B34E-8650F4A3D2FB}"/>
    <cellStyle name="Currency 2 4 5 2 2 2 3" xfId="22317" xr:uid="{3F8DA398-CCCE-44D5-B520-4C1441AE88EF}"/>
    <cellStyle name="Currency 2 4 5 2 2 2 3 2" xfId="53141" xr:uid="{84225E36-3A1A-472D-AEC9-0019157BBDE4}"/>
    <cellStyle name="Currency 2 4 5 2 2 2 4" xfId="37731" xr:uid="{EA06AC9D-2C51-41DA-8057-DA549FA0EE35}"/>
    <cellStyle name="Currency 2 4 5 2 2 3" xfId="10912" xr:uid="{58BE2D6A-C2D9-4760-AA22-5E333BE971D5}"/>
    <cellStyle name="Currency 2 4 5 2 2 3 2" xfId="26323" xr:uid="{418B4B86-957F-4E6C-84E4-B016B5ED2D55}"/>
    <cellStyle name="Currency 2 4 5 2 2 3 2 2" xfId="57147" xr:uid="{5210F13C-D4F0-46B5-8CC1-014425606B11}"/>
    <cellStyle name="Currency 2 4 5 2 2 3 3" xfId="41737" xr:uid="{1087C2A6-A12D-41E8-97E0-983DBC30CEFD}"/>
    <cellStyle name="Currency 2 4 5 2 2 4" xfId="18514" xr:uid="{800343D0-0D94-4116-A8D8-6C2C5B00AA12}"/>
    <cellStyle name="Currency 2 4 5 2 2 4 2" xfId="49338" xr:uid="{DB042803-FE48-478B-9D11-A66986D5AEE7}"/>
    <cellStyle name="Currency 2 4 5 2 2 5" xfId="33928" xr:uid="{8426BA16-4D8A-40B1-BBD8-E97AB3F3EA82}"/>
    <cellStyle name="Currency 2 4 5 2 3" xfId="5005" xr:uid="{87E5E1E3-904C-4E74-9D62-C100DF6BA8DD}"/>
    <cellStyle name="Currency 2 4 5 2 3 2" xfId="12816" xr:uid="{CB5202DC-2B06-4FF0-A28F-850EBDC43700}"/>
    <cellStyle name="Currency 2 4 5 2 3 2 2" xfId="28227" xr:uid="{4EB49B74-8379-4227-8164-A8C69C112891}"/>
    <cellStyle name="Currency 2 4 5 2 3 2 2 2" xfId="59051" xr:uid="{E5E5E677-6B15-40B4-B2F4-B25D2084E091}"/>
    <cellStyle name="Currency 2 4 5 2 3 2 3" xfId="43641" xr:uid="{60ECDB7A-7374-45D3-A571-D11162ADE5FC}"/>
    <cellStyle name="Currency 2 4 5 2 3 3" xfId="20418" xr:uid="{03768CFA-EA01-45C2-8661-6BFD9B668559}"/>
    <cellStyle name="Currency 2 4 5 2 3 3 2" xfId="51242" xr:uid="{FBB840D5-A28C-4D3E-9E25-B460BFE55E1D}"/>
    <cellStyle name="Currency 2 4 5 2 3 4" xfId="35832" xr:uid="{93D4C657-A5E2-4162-9DE4-A8ACBC6A85E6}"/>
    <cellStyle name="Currency 2 4 5 2 4" xfId="9013" xr:uid="{A139D900-F450-4430-B261-C5FE6CA8346B}"/>
    <cellStyle name="Currency 2 4 5 2 4 2" xfId="24424" xr:uid="{C77CB591-C6D6-46F6-84D5-A7DF3A70A698}"/>
    <cellStyle name="Currency 2 4 5 2 4 2 2" xfId="55248" xr:uid="{1FDA745F-B628-4E65-9C73-B9939569B766}"/>
    <cellStyle name="Currency 2 4 5 2 4 3" xfId="39838" xr:uid="{EF7BFE99-A915-4844-B67C-C9B87E950DDC}"/>
    <cellStyle name="Currency 2 4 5 2 5" xfId="16615" xr:uid="{0AC08641-D9A5-478E-8355-2885F307B62A}"/>
    <cellStyle name="Currency 2 4 5 2 5 2" xfId="47439" xr:uid="{740BCFDC-02B5-4D13-A7E1-220AC727C5DD}"/>
    <cellStyle name="Currency 2 4 5 2 6" xfId="32029" xr:uid="{74F0CA30-EA08-40D7-9741-3CB84F9CB38E}"/>
    <cellStyle name="Currency 2 4 5 3" xfId="1835" xr:uid="{4A45ED01-F4F6-4C92-BD7D-5CAF84B57B63}"/>
    <cellStyle name="Currency 2 4 5 3 2" xfId="3734" xr:uid="{951BF605-764E-492B-95FA-19EA67C2EA40}"/>
    <cellStyle name="Currency 2 4 5 3 2 2" xfId="7537" xr:uid="{2966BC56-8AE4-42B1-8563-0F6612A3A3D8}"/>
    <cellStyle name="Currency 2 4 5 3 2 2 2" xfId="15348" xr:uid="{7E8F70D9-2082-4768-B7EA-F20D815E1685}"/>
    <cellStyle name="Currency 2 4 5 3 2 2 2 2" xfId="30759" xr:uid="{545AC4A6-C85B-45D8-A075-94AACC54D4DD}"/>
    <cellStyle name="Currency 2 4 5 3 2 2 2 2 2" xfId="61583" xr:uid="{56F6F620-EC36-4D0A-ABBE-7AB3832E7E49}"/>
    <cellStyle name="Currency 2 4 5 3 2 2 2 3" xfId="46173" xr:uid="{AA757350-68A1-45FB-BFD0-6C0F4E1A6642}"/>
    <cellStyle name="Currency 2 4 5 3 2 2 3" xfId="22950" xr:uid="{EBCCE575-4CB4-4EBB-8A20-68A23D2B1679}"/>
    <cellStyle name="Currency 2 4 5 3 2 2 3 2" xfId="53774" xr:uid="{104AEB58-A2E4-4854-85A3-F01CD8A48ED3}"/>
    <cellStyle name="Currency 2 4 5 3 2 2 4" xfId="38364" xr:uid="{B3B43AE8-2799-4D65-992D-A2B461070563}"/>
    <cellStyle name="Currency 2 4 5 3 2 3" xfId="11545" xr:uid="{759C8BBC-BA50-4CA1-A7E5-5FF60406C24B}"/>
    <cellStyle name="Currency 2 4 5 3 2 3 2" xfId="26956" xr:uid="{B285B9B4-3BB0-426B-898E-37AA01E99545}"/>
    <cellStyle name="Currency 2 4 5 3 2 3 2 2" xfId="57780" xr:uid="{7C77E0F6-0C57-4ABE-8F49-03C94F968EFC}"/>
    <cellStyle name="Currency 2 4 5 3 2 3 3" xfId="42370" xr:uid="{1BF0CEA8-42BF-40B5-BA92-8B0FF185CA4B}"/>
    <cellStyle name="Currency 2 4 5 3 2 4" xfId="19147" xr:uid="{CBA9D675-F343-47E2-943B-151C06F6EBC2}"/>
    <cellStyle name="Currency 2 4 5 3 2 4 2" xfId="49971" xr:uid="{D9BC602E-D56C-4D1B-86A1-858648FFFC9F}"/>
    <cellStyle name="Currency 2 4 5 3 2 5" xfId="34561" xr:uid="{242F2663-3EF3-4B2B-9D7E-FA05A846B5D3}"/>
    <cellStyle name="Currency 2 4 5 3 3" xfId="5638" xr:uid="{68D233A4-5999-41C2-AADF-DB412E4811ED}"/>
    <cellStyle name="Currency 2 4 5 3 3 2" xfId="13449" xr:uid="{32FC9872-2DA4-4CAC-8ADC-4435206A5E18}"/>
    <cellStyle name="Currency 2 4 5 3 3 2 2" xfId="28860" xr:uid="{ACBCA151-A35A-4E05-B530-160580D7C4AB}"/>
    <cellStyle name="Currency 2 4 5 3 3 2 2 2" xfId="59684" xr:uid="{89ED3804-6B2F-4CCA-A7BB-02EB3F6947BD}"/>
    <cellStyle name="Currency 2 4 5 3 3 2 3" xfId="44274" xr:uid="{C3539FD9-78EB-4A0B-B70C-A031AEAF9FA5}"/>
    <cellStyle name="Currency 2 4 5 3 3 3" xfId="21051" xr:uid="{FBB11ECD-1CBE-4009-8ED9-E01D89F60AEF}"/>
    <cellStyle name="Currency 2 4 5 3 3 3 2" xfId="51875" xr:uid="{E2533FCF-A5AD-49E2-BA53-D9BB3FA1A095}"/>
    <cellStyle name="Currency 2 4 5 3 3 4" xfId="36465" xr:uid="{A0B54F44-3536-4A2A-B251-2299CE9EBC31}"/>
    <cellStyle name="Currency 2 4 5 3 4" xfId="9646" xr:uid="{29B60A28-07F8-4CFE-BB70-37AA12B0493D}"/>
    <cellStyle name="Currency 2 4 5 3 4 2" xfId="25057" xr:uid="{FB86A17A-ECC4-4470-A016-DE1A07285698}"/>
    <cellStyle name="Currency 2 4 5 3 4 2 2" xfId="55881" xr:uid="{C62D9652-C9BC-429A-AFA7-5CDC2D082471}"/>
    <cellStyle name="Currency 2 4 5 3 4 3" xfId="40471" xr:uid="{1F86DF1E-F248-4EC0-8669-39E3FFC9C4FE}"/>
    <cellStyle name="Currency 2 4 5 3 5" xfId="17248" xr:uid="{77429A18-67B1-4782-9F4B-0656D168C6E5}"/>
    <cellStyle name="Currency 2 4 5 3 5 2" xfId="48072" xr:uid="{C4B3E722-353A-4C31-A562-0C0C63E8D013}"/>
    <cellStyle name="Currency 2 4 5 3 6" xfId="32662" xr:uid="{3E3CA162-3F2F-4247-B41A-AA441B1B9AFE}"/>
    <cellStyle name="Currency 2 4 5 4" xfId="2468" xr:uid="{3CD79B23-EAE2-4A17-851A-6A94F551BC44}"/>
    <cellStyle name="Currency 2 4 5 4 2" xfId="6271" xr:uid="{88232E31-0881-480F-9354-5973019BECC3}"/>
    <cellStyle name="Currency 2 4 5 4 2 2" xfId="14082" xr:uid="{958644B7-97D7-4D66-90B5-6EEAE13086C9}"/>
    <cellStyle name="Currency 2 4 5 4 2 2 2" xfId="29493" xr:uid="{4484A94F-61AF-4A52-A674-1217CF2DF9E1}"/>
    <cellStyle name="Currency 2 4 5 4 2 2 2 2" xfId="60317" xr:uid="{C59FC9A5-542D-42B9-B4AF-4725EA89BBF7}"/>
    <cellStyle name="Currency 2 4 5 4 2 2 3" xfId="44907" xr:uid="{1E284574-372F-46B7-B2B2-675FBE89CB5F}"/>
    <cellStyle name="Currency 2 4 5 4 2 3" xfId="21684" xr:uid="{98791A98-E72B-4E57-82A4-FF2D0A0998AB}"/>
    <cellStyle name="Currency 2 4 5 4 2 3 2" xfId="52508" xr:uid="{0BD100A1-D879-4D79-816B-FDAAADA2966A}"/>
    <cellStyle name="Currency 2 4 5 4 2 4" xfId="37098" xr:uid="{AB9032D5-0BFD-4D82-BF94-05A2048358FA}"/>
    <cellStyle name="Currency 2 4 5 4 3" xfId="10279" xr:uid="{35D1910E-E109-4D35-BEB8-74D8BE28620D}"/>
    <cellStyle name="Currency 2 4 5 4 3 2" xfId="25690" xr:uid="{C3819964-76B2-4CA9-BEC1-E3F9ADFBF707}"/>
    <cellStyle name="Currency 2 4 5 4 3 2 2" xfId="56514" xr:uid="{9E2A90CE-4F94-4F62-95B8-44B3BA0F9474}"/>
    <cellStyle name="Currency 2 4 5 4 3 3" xfId="41104" xr:uid="{31D61F25-95E4-426B-9BCB-7EF59C61B517}"/>
    <cellStyle name="Currency 2 4 5 4 4" xfId="17881" xr:uid="{43F9067B-F9FB-4088-B0B5-2216EC1C2CA7}"/>
    <cellStyle name="Currency 2 4 5 4 4 2" xfId="48705" xr:uid="{BB6DD9F4-5A27-443B-A9C4-35A3DB2466C5}"/>
    <cellStyle name="Currency 2 4 5 4 5" xfId="33295" xr:uid="{B1240B6B-599E-4A79-9B45-AE758330FE16}"/>
    <cellStyle name="Currency 2 4 5 5" xfId="4372" xr:uid="{0D8D3DF2-1C3B-4D87-A92E-E940E79ACC28}"/>
    <cellStyle name="Currency 2 4 5 5 2" xfId="12183" xr:uid="{5A13D235-5368-4C1C-8AEE-7486A41EF9F3}"/>
    <cellStyle name="Currency 2 4 5 5 2 2" xfId="27594" xr:uid="{E354669B-245B-482B-977B-B05978BB991C}"/>
    <cellStyle name="Currency 2 4 5 5 2 2 2" xfId="58418" xr:uid="{0A3AC12E-F8DC-4CA1-B634-CBA50EA86923}"/>
    <cellStyle name="Currency 2 4 5 5 2 3" xfId="43008" xr:uid="{4780DEC2-C56D-4D51-89CB-816BFF34B371}"/>
    <cellStyle name="Currency 2 4 5 5 3" xfId="19785" xr:uid="{188EDA93-BCDE-4B7F-BE06-9B976B5EF849}"/>
    <cellStyle name="Currency 2 4 5 5 3 2" xfId="50609" xr:uid="{40B24262-A6BB-43A9-9180-C68F9D3520A0}"/>
    <cellStyle name="Currency 2 4 5 5 4" xfId="35199" xr:uid="{85A6351C-FB45-4556-8EC3-C1FB1050D215}"/>
    <cellStyle name="Currency 2 4 5 6" xfId="8380" xr:uid="{58AF083C-4580-4100-9E7E-4F35C50724E4}"/>
    <cellStyle name="Currency 2 4 5 6 2" xfId="23791" xr:uid="{AC6960EF-1236-4E25-9B48-10F069AA304C}"/>
    <cellStyle name="Currency 2 4 5 6 2 2" xfId="54615" xr:uid="{60C7737F-E8DA-4B73-A8B7-84F2979D9D39}"/>
    <cellStyle name="Currency 2 4 5 6 3" xfId="39205" xr:uid="{D5917507-4114-4F70-91D6-7709D913BB50}"/>
    <cellStyle name="Currency 2 4 5 7" xfId="15982" xr:uid="{9EEA9497-4D9D-4B39-97A2-A7BC7384DB79}"/>
    <cellStyle name="Currency 2 4 5 7 2" xfId="46806" xr:uid="{B09DDFA2-92FD-4FAD-B68A-F4A6F076497A}"/>
    <cellStyle name="Currency 2 4 5 8" xfId="31396" xr:uid="{B1B350AF-BDDB-4E57-8305-D683DA24E4FF}"/>
    <cellStyle name="Currency 2 4 6" xfId="360" xr:uid="{E3BB76AB-4C8E-4A02-B730-22FE5874C6D1}"/>
    <cellStyle name="Currency 2 4 6 2" xfId="993" xr:uid="{BB7A641D-3A23-40FE-9511-0DE362D0DBF8}"/>
    <cellStyle name="Currency 2 4 6 2 2" xfId="2892" xr:uid="{D1E8E969-4B62-42D6-8653-BE9D5640FC15}"/>
    <cellStyle name="Currency 2 4 6 2 2 2" xfId="6695" xr:uid="{27C6AD02-0EFC-4A4B-8B2E-15F5CC913720}"/>
    <cellStyle name="Currency 2 4 6 2 2 2 2" xfId="14506" xr:uid="{95CDB79D-7194-48DB-99C5-9945196BA76E}"/>
    <cellStyle name="Currency 2 4 6 2 2 2 2 2" xfId="29917" xr:uid="{B74054A6-C2F5-4D53-B451-304D6561E973}"/>
    <cellStyle name="Currency 2 4 6 2 2 2 2 2 2" xfId="60741" xr:uid="{AEF6D957-14B9-4CB2-8788-955EFDE2BED7}"/>
    <cellStyle name="Currency 2 4 6 2 2 2 2 3" xfId="45331" xr:uid="{8387E2C1-7A34-477A-B6C6-78AF8CE3123C}"/>
    <cellStyle name="Currency 2 4 6 2 2 2 3" xfId="22108" xr:uid="{AC34FB90-1056-43C0-828A-2D74483A90BB}"/>
    <cellStyle name="Currency 2 4 6 2 2 2 3 2" xfId="52932" xr:uid="{5391C203-7764-4B57-A5D5-FE38341664A6}"/>
    <cellStyle name="Currency 2 4 6 2 2 2 4" xfId="37522" xr:uid="{5EC23767-1257-44A3-9661-60B3B128981F}"/>
    <cellStyle name="Currency 2 4 6 2 2 3" xfId="10703" xr:uid="{C399ACEF-F995-4FFC-BEAB-3BBB74969031}"/>
    <cellStyle name="Currency 2 4 6 2 2 3 2" xfId="26114" xr:uid="{B279E35F-EC60-48C5-A5FA-2BB4CE92E53A}"/>
    <cellStyle name="Currency 2 4 6 2 2 3 2 2" xfId="56938" xr:uid="{2E284258-4682-45B9-A9CA-B6D801375DFB}"/>
    <cellStyle name="Currency 2 4 6 2 2 3 3" xfId="41528" xr:uid="{CBCA6012-8E2A-4228-ADBF-8DE4DC361C4A}"/>
    <cellStyle name="Currency 2 4 6 2 2 4" xfId="18305" xr:uid="{1B6DDA8C-66B1-4993-B6D0-1099EC044262}"/>
    <cellStyle name="Currency 2 4 6 2 2 4 2" xfId="49129" xr:uid="{75604D36-CF5A-4602-8207-9F664BD0D866}"/>
    <cellStyle name="Currency 2 4 6 2 2 5" xfId="33719" xr:uid="{7046DB95-BE6D-4965-B18B-F086C3282FDE}"/>
    <cellStyle name="Currency 2 4 6 2 3" xfId="4796" xr:uid="{4262D417-C948-4956-AFC7-A4B1C2ABBF4D}"/>
    <cellStyle name="Currency 2 4 6 2 3 2" xfId="12607" xr:uid="{1D7BECEE-560F-4D95-AADC-8084A5D44607}"/>
    <cellStyle name="Currency 2 4 6 2 3 2 2" xfId="28018" xr:uid="{B792685E-870C-4783-A61E-D4999B9747B8}"/>
    <cellStyle name="Currency 2 4 6 2 3 2 2 2" xfId="58842" xr:uid="{95368344-9A5F-421C-81F8-9C3C56CDA38A}"/>
    <cellStyle name="Currency 2 4 6 2 3 2 3" xfId="43432" xr:uid="{B565187F-431E-4021-AA86-E73255503185}"/>
    <cellStyle name="Currency 2 4 6 2 3 3" xfId="20209" xr:uid="{9506D02D-6C6D-49FB-A7FD-3AA7018E2835}"/>
    <cellStyle name="Currency 2 4 6 2 3 3 2" xfId="51033" xr:uid="{A8B82371-B785-4FBB-B05C-58AE2AB26453}"/>
    <cellStyle name="Currency 2 4 6 2 3 4" xfId="35623" xr:uid="{49F2810F-6452-43C8-8B0F-2C3D8A0D505F}"/>
    <cellStyle name="Currency 2 4 6 2 4" xfId="8804" xr:uid="{4757AEBA-D8A0-4793-AD5A-AEDCC783949B}"/>
    <cellStyle name="Currency 2 4 6 2 4 2" xfId="24215" xr:uid="{0E7FB678-CC6B-4D17-A5BC-5F189A746921}"/>
    <cellStyle name="Currency 2 4 6 2 4 2 2" xfId="55039" xr:uid="{7842D790-E4F3-43A7-8B23-94DBF2A76429}"/>
    <cellStyle name="Currency 2 4 6 2 4 3" xfId="39629" xr:uid="{19F36478-E378-4831-8C61-A7E9D402C65A}"/>
    <cellStyle name="Currency 2 4 6 2 5" xfId="16406" xr:uid="{C7409DC8-BDB3-4A55-AF83-83F0AA82A82A}"/>
    <cellStyle name="Currency 2 4 6 2 5 2" xfId="47230" xr:uid="{0AED10AB-6FE1-403A-BB48-85267E2321AD}"/>
    <cellStyle name="Currency 2 4 6 2 6" xfId="31820" xr:uid="{8C43A482-15A8-40DB-A901-5913A50A5A3C}"/>
    <cellStyle name="Currency 2 4 6 3" xfId="1626" xr:uid="{12199E37-DFED-4FE7-8756-AF07E7A002D9}"/>
    <cellStyle name="Currency 2 4 6 3 2" xfId="3525" xr:uid="{4B5816DC-FD21-4990-A76B-F30304360CA4}"/>
    <cellStyle name="Currency 2 4 6 3 2 2" xfId="7328" xr:uid="{6B20CF20-7F87-41A4-97D2-F2536B0F3B31}"/>
    <cellStyle name="Currency 2 4 6 3 2 2 2" xfId="15139" xr:uid="{CEB7B221-6EF7-439A-9A0F-AAAF325369E1}"/>
    <cellStyle name="Currency 2 4 6 3 2 2 2 2" xfId="30550" xr:uid="{388E1AFC-07D4-4572-AD5C-77E04BFFE675}"/>
    <cellStyle name="Currency 2 4 6 3 2 2 2 2 2" xfId="61374" xr:uid="{B5261020-4ADC-4EC0-B405-ED8946EE3525}"/>
    <cellStyle name="Currency 2 4 6 3 2 2 2 3" xfId="45964" xr:uid="{24849F18-87D8-495B-BC1B-4302F6715ED7}"/>
    <cellStyle name="Currency 2 4 6 3 2 2 3" xfId="22741" xr:uid="{6978B7B3-E7BE-4439-B97F-7593ED786DCA}"/>
    <cellStyle name="Currency 2 4 6 3 2 2 3 2" xfId="53565" xr:uid="{F13AB8DA-ADA5-424A-BA0E-A742AFFE4091}"/>
    <cellStyle name="Currency 2 4 6 3 2 2 4" xfId="38155" xr:uid="{B8103650-5C7A-4D5E-BAAC-413EA1C69E5F}"/>
    <cellStyle name="Currency 2 4 6 3 2 3" xfId="11336" xr:uid="{DD196115-1DC6-4402-ACBC-FAE9C7B8D8B7}"/>
    <cellStyle name="Currency 2 4 6 3 2 3 2" xfId="26747" xr:uid="{E68A7465-8503-4057-A1E5-36A367A40654}"/>
    <cellStyle name="Currency 2 4 6 3 2 3 2 2" xfId="57571" xr:uid="{C2007427-A109-48D6-BC94-1FD6F244BC64}"/>
    <cellStyle name="Currency 2 4 6 3 2 3 3" xfId="42161" xr:uid="{D6EF48C4-B901-4518-B1B9-C6051095D142}"/>
    <cellStyle name="Currency 2 4 6 3 2 4" xfId="18938" xr:uid="{E2748A64-3EC3-42AC-A866-1052ACEF0D04}"/>
    <cellStyle name="Currency 2 4 6 3 2 4 2" xfId="49762" xr:uid="{10B03966-6B94-4878-91AC-95EE82E13B99}"/>
    <cellStyle name="Currency 2 4 6 3 2 5" xfId="34352" xr:uid="{5E730AFD-B98F-467D-A6A2-DB9C241DA9B1}"/>
    <cellStyle name="Currency 2 4 6 3 3" xfId="5429" xr:uid="{11DE18B5-2A51-4E59-BB89-C0384CD7C91C}"/>
    <cellStyle name="Currency 2 4 6 3 3 2" xfId="13240" xr:uid="{5EC07072-7EA0-455E-8B44-1378335F81FE}"/>
    <cellStyle name="Currency 2 4 6 3 3 2 2" xfId="28651" xr:uid="{98955546-162E-433E-9E78-6DCA60B04242}"/>
    <cellStyle name="Currency 2 4 6 3 3 2 2 2" xfId="59475" xr:uid="{7FED5007-B66C-4BA1-8013-2C5F43BE5FB4}"/>
    <cellStyle name="Currency 2 4 6 3 3 2 3" xfId="44065" xr:uid="{A33E6157-D3A4-48FA-AD11-527C5089F152}"/>
    <cellStyle name="Currency 2 4 6 3 3 3" xfId="20842" xr:uid="{5A395C5D-8DCE-412B-9F6F-E3565633E941}"/>
    <cellStyle name="Currency 2 4 6 3 3 3 2" xfId="51666" xr:uid="{48A5ED97-3261-41DF-A8C8-15E7BB9E90BC}"/>
    <cellStyle name="Currency 2 4 6 3 3 4" xfId="36256" xr:uid="{99F667DD-D053-4A91-8634-F589E010CBC1}"/>
    <cellStyle name="Currency 2 4 6 3 4" xfId="9437" xr:uid="{EC504B43-DCCB-4807-9359-DA993B8C49CF}"/>
    <cellStyle name="Currency 2 4 6 3 4 2" xfId="24848" xr:uid="{DD0791F4-1576-4341-AD40-E86F88C2C9C8}"/>
    <cellStyle name="Currency 2 4 6 3 4 2 2" xfId="55672" xr:uid="{78A633A5-16E9-4FA0-9028-73A6060C1990}"/>
    <cellStyle name="Currency 2 4 6 3 4 3" xfId="40262" xr:uid="{CBEAB799-6A35-41B2-B0E8-FA285EC64890}"/>
    <cellStyle name="Currency 2 4 6 3 5" xfId="17039" xr:uid="{003DB8EA-6119-4DBB-BC1C-6F1206F66837}"/>
    <cellStyle name="Currency 2 4 6 3 5 2" xfId="47863" xr:uid="{52027EB3-3110-4D35-B3FB-390B4F94D534}"/>
    <cellStyle name="Currency 2 4 6 3 6" xfId="32453" xr:uid="{CABF1AC8-D136-42B9-A8BA-B1CB99A2C4EF}"/>
    <cellStyle name="Currency 2 4 6 4" xfId="2259" xr:uid="{CBCC060B-4F50-47DD-B760-B74E9D118CF6}"/>
    <cellStyle name="Currency 2 4 6 4 2" xfId="6062" xr:uid="{BE9793F5-6750-41A7-B85E-F518AB950D6A}"/>
    <cellStyle name="Currency 2 4 6 4 2 2" xfId="13873" xr:uid="{7D69EED8-B84B-43C9-9734-803C87ACC5CD}"/>
    <cellStyle name="Currency 2 4 6 4 2 2 2" xfId="29284" xr:uid="{AD15F4DE-DB88-4079-AC17-DCE75DA6DDA0}"/>
    <cellStyle name="Currency 2 4 6 4 2 2 2 2" xfId="60108" xr:uid="{73652AB1-D9F3-4BDA-A5D0-8FEB8FFE3103}"/>
    <cellStyle name="Currency 2 4 6 4 2 2 3" xfId="44698" xr:uid="{F20B74CF-6BAA-4F21-82A4-FDE3F4D4116E}"/>
    <cellStyle name="Currency 2 4 6 4 2 3" xfId="21475" xr:uid="{2FB3EA3A-4D2A-4A15-AAF5-481D482D8580}"/>
    <cellStyle name="Currency 2 4 6 4 2 3 2" xfId="52299" xr:uid="{6EFB88D4-48F6-49A3-AA0B-919A4CA13678}"/>
    <cellStyle name="Currency 2 4 6 4 2 4" xfId="36889" xr:uid="{548B1380-1845-4F73-833E-D1F8022F7682}"/>
    <cellStyle name="Currency 2 4 6 4 3" xfId="10070" xr:uid="{81CAEAD7-03F9-4774-A391-EDDE1352DDFE}"/>
    <cellStyle name="Currency 2 4 6 4 3 2" xfId="25481" xr:uid="{9BF4DB28-9049-4A2A-AD05-E1CFDBEAF3C5}"/>
    <cellStyle name="Currency 2 4 6 4 3 2 2" xfId="56305" xr:uid="{B42D6445-99DD-4B72-900E-966B61B2B3DD}"/>
    <cellStyle name="Currency 2 4 6 4 3 3" xfId="40895" xr:uid="{07C75663-CE0D-46D7-9DEB-D5A1B285AE63}"/>
    <cellStyle name="Currency 2 4 6 4 4" xfId="17672" xr:uid="{4D363467-273B-44FA-BD5B-2B87A037CB91}"/>
    <cellStyle name="Currency 2 4 6 4 4 2" xfId="48496" xr:uid="{94BB7849-03F6-4F85-A501-9A6568F31AD9}"/>
    <cellStyle name="Currency 2 4 6 4 5" xfId="33086" xr:uid="{1BC7BE57-81BA-4A02-A0F0-4C85A63C7E60}"/>
    <cellStyle name="Currency 2 4 6 5" xfId="4163" xr:uid="{385CC497-A264-457D-9990-3C58D94D62E9}"/>
    <cellStyle name="Currency 2 4 6 5 2" xfId="11974" xr:uid="{CA96EC78-A25B-437B-BF62-F272FE6D9AA6}"/>
    <cellStyle name="Currency 2 4 6 5 2 2" xfId="27385" xr:uid="{954B7F57-73AE-4022-BE07-287DA3786C3D}"/>
    <cellStyle name="Currency 2 4 6 5 2 2 2" xfId="58209" xr:uid="{F75DC4F0-042E-4199-BC4F-0A1A6007E025}"/>
    <cellStyle name="Currency 2 4 6 5 2 3" xfId="42799" xr:uid="{92C73838-BE78-496B-82D7-07E5BB285FC8}"/>
    <cellStyle name="Currency 2 4 6 5 3" xfId="19576" xr:uid="{23B323DF-1772-43F4-BBB6-0E0BE975B12B}"/>
    <cellStyle name="Currency 2 4 6 5 3 2" xfId="50400" xr:uid="{FEF43B43-3E96-4098-A85A-53EE154B482C}"/>
    <cellStyle name="Currency 2 4 6 5 4" xfId="34990" xr:uid="{BA2AC8A7-0E18-491B-A2AF-0ED488C94113}"/>
    <cellStyle name="Currency 2 4 6 6" xfId="8171" xr:uid="{63196528-D8EA-4A20-9E03-8CF4A049FA2D}"/>
    <cellStyle name="Currency 2 4 6 6 2" xfId="23582" xr:uid="{6E8722BA-2FB8-4836-BF7C-FCB0A9BD4BDE}"/>
    <cellStyle name="Currency 2 4 6 6 2 2" xfId="54406" xr:uid="{39390F49-E9E5-4FA8-9198-8A39B62E31F9}"/>
    <cellStyle name="Currency 2 4 6 6 3" xfId="38996" xr:uid="{0E9D5F73-CB51-4188-8813-FB4576224965}"/>
    <cellStyle name="Currency 2 4 6 7" xfId="15773" xr:uid="{17CC3CE6-9217-4F07-8EFB-B0CB7BCCFB3C}"/>
    <cellStyle name="Currency 2 4 6 7 2" xfId="46597" xr:uid="{13EE19A0-B9A4-4FD0-869E-876A1596A5C7}"/>
    <cellStyle name="Currency 2 4 6 8" xfId="31187" xr:uid="{1F383BC1-2369-41BB-A441-4007F2331CE2}"/>
    <cellStyle name="Currency 2 4 7" xfId="780" xr:uid="{41BFF107-FF88-487D-AD99-28A08BC16FCB}"/>
    <cellStyle name="Currency 2 4 7 2" xfId="2679" xr:uid="{6E58E86C-C63D-4D0B-B3E8-5BB248BFDFB9}"/>
    <cellStyle name="Currency 2 4 7 2 2" xfId="6482" xr:uid="{7220A4D4-1800-4221-A58B-DEE7D28EF4A7}"/>
    <cellStyle name="Currency 2 4 7 2 2 2" xfId="14293" xr:uid="{982CF5CD-5621-470B-8843-F8C9B7F53B8C}"/>
    <cellStyle name="Currency 2 4 7 2 2 2 2" xfId="29704" xr:uid="{6D6DCA89-7BFE-40FA-86FC-AC689AE8DC2B}"/>
    <cellStyle name="Currency 2 4 7 2 2 2 2 2" xfId="60528" xr:uid="{4DD69E7C-1767-4926-AFB4-A7964D4A3F60}"/>
    <cellStyle name="Currency 2 4 7 2 2 2 3" xfId="45118" xr:uid="{80215C33-7E5C-4059-BD74-DAD946A15EF4}"/>
    <cellStyle name="Currency 2 4 7 2 2 3" xfId="21895" xr:uid="{2396E56B-2412-44C6-96DD-4274FF442418}"/>
    <cellStyle name="Currency 2 4 7 2 2 3 2" xfId="52719" xr:uid="{EC46E1D0-1D59-4C42-A4B0-7CB6105B764B}"/>
    <cellStyle name="Currency 2 4 7 2 2 4" xfId="37309" xr:uid="{3B606C66-06B8-4B92-A4EC-5D37E53C0AFA}"/>
    <cellStyle name="Currency 2 4 7 2 3" xfId="10490" xr:uid="{6307DB07-DAAB-4AC3-BB8D-08E7DE410D22}"/>
    <cellStyle name="Currency 2 4 7 2 3 2" xfId="25901" xr:uid="{7D269DE6-ACD1-4DBF-AC82-A2F95E25D555}"/>
    <cellStyle name="Currency 2 4 7 2 3 2 2" xfId="56725" xr:uid="{998A3B68-C2B5-444A-9F45-BC7579562C71}"/>
    <cellStyle name="Currency 2 4 7 2 3 3" xfId="41315" xr:uid="{116B6B45-DBC7-4D50-95E5-D42AEBFA6CD2}"/>
    <cellStyle name="Currency 2 4 7 2 4" xfId="18092" xr:uid="{4C091215-A167-403E-9A82-522605927250}"/>
    <cellStyle name="Currency 2 4 7 2 4 2" xfId="48916" xr:uid="{BFD74204-A5B1-4F53-84BE-D12AEC04AA44}"/>
    <cellStyle name="Currency 2 4 7 2 5" xfId="33506" xr:uid="{F8CE561F-912E-4800-B8D1-2E23F6378A11}"/>
    <cellStyle name="Currency 2 4 7 3" xfId="4583" xr:uid="{F9714F7A-4553-435A-84A8-19AE3E61098A}"/>
    <cellStyle name="Currency 2 4 7 3 2" xfId="12394" xr:uid="{7C625B51-A9F2-4795-8F3F-D664CE325F6D}"/>
    <cellStyle name="Currency 2 4 7 3 2 2" xfId="27805" xr:uid="{61FAB95B-0A28-4707-8D46-B6CC35B8C3CD}"/>
    <cellStyle name="Currency 2 4 7 3 2 2 2" xfId="58629" xr:uid="{9F0CFF27-C816-43DD-A46A-05BFFB67728F}"/>
    <cellStyle name="Currency 2 4 7 3 2 3" xfId="43219" xr:uid="{1EDA065B-44E8-43A9-9765-B9836A3A3F32}"/>
    <cellStyle name="Currency 2 4 7 3 3" xfId="19996" xr:uid="{B1F072DB-E661-4D2D-BB53-57025C9F1ACC}"/>
    <cellStyle name="Currency 2 4 7 3 3 2" xfId="50820" xr:uid="{C75625B6-333C-41A1-8795-3F2BE2F351E0}"/>
    <cellStyle name="Currency 2 4 7 3 4" xfId="35410" xr:uid="{94E67083-CA42-42CE-805E-8AB826A5719D}"/>
    <cellStyle name="Currency 2 4 7 4" xfId="8591" xr:uid="{1AE3D4F5-6607-4D70-BA75-411EECE277A6}"/>
    <cellStyle name="Currency 2 4 7 4 2" xfId="24002" xr:uid="{2AB7BBDF-1E52-4626-9B6B-952DAC2A10BC}"/>
    <cellStyle name="Currency 2 4 7 4 2 2" xfId="54826" xr:uid="{795CAAB5-2D21-4F9D-8C16-F9C34E50D325}"/>
    <cellStyle name="Currency 2 4 7 4 3" xfId="39416" xr:uid="{0EB6A31C-2436-412D-AEC8-F5FFA0D0CCE8}"/>
    <cellStyle name="Currency 2 4 7 5" xfId="16193" xr:uid="{C7B47ECE-4C27-4A78-B189-7034EDD99C4E}"/>
    <cellStyle name="Currency 2 4 7 5 2" xfId="47017" xr:uid="{05F0A527-A0C8-4A5C-9F44-1697D0FB6D0D}"/>
    <cellStyle name="Currency 2 4 7 6" xfId="31607" xr:uid="{9A24D100-C947-44B6-ABA3-AA527DE34D62}"/>
    <cellStyle name="Currency 2 4 8" xfId="1413" xr:uid="{D250AFCA-93AD-44C5-8A9B-56EA00BF7ECF}"/>
    <cellStyle name="Currency 2 4 8 2" xfId="3312" xr:uid="{59DD5A0F-35AC-4427-9B3D-3CBCB0A95B81}"/>
    <cellStyle name="Currency 2 4 8 2 2" xfId="7115" xr:uid="{59078A69-1DA7-4208-8D10-3EC4E37A0DF5}"/>
    <cellStyle name="Currency 2 4 8 2 2 2" xfId="14926" xr:uid="{9A5CEA0B-220A-4D98-958B-69B5490E2540}"/>
    <cellStyle name="Currency 2 4 8 2 2 2 2" xfId="30337" xr:uid="{3A41A6C1-DCE2-4FDF-99FA-6B07F6A96036}"/>
    <cellStyle name="Currency 2 4 8 2 2 2 2 2" xfId="61161" xr:uid="{27424276-B977-4682-85A3-4668B7A1959A}"/>
    <cellStyle name="Currency 2 4 8 2 2 2 3" xfId="45751" xr:uid="{7208D897-70C6-4848-BFB1-121F22CC8FFA}"/>
    <cellStyle name="Currency 2 4 8 2 2 3" xfId="22528" xr:uid="{E424A24E-B723-410F-9072-A592F559294F}"/>
    <cellStyle name="Currency 2 4 8 2 2 3 2" xfId="53352" xr:uid="{AE762377-21A5-434F-8BF0-3130830714ED}"/>
    <cellStyle name="Currency 2 4 8 2 2 4" xfId="37942" xr:uid="{5B2A6939-DD08-4DB5-A9AB-869B4CD3CC56}"/>
    <cellStyle name="Currency 2 4 8 2 3" xfId="11123" xr:uid="{7923D977-503A-4618-9C6C-CFC83B094596}"/>
    <cellStyle name="Currency 2 4 8 2 3 2" xfId="26534" xr:uid="{69D54987-C42E-4C28-8ACE-BD6642F18DEC}"/>
    <cellStyle name="Currency 2 4 8 2 3 2 2" xfId="57358" xr:uid="{F9BFC965-545D-47A5-897E-57EBFE7FA6C9}"/>
    <cellStyle name="Currency 2 4 8 2 3 3" xfId="41948" xr:uid="{0F6DD314-C067-435E-8930-47B03275E902}"/>
    <cellStyle name="Currency 2 4 8 2 4" xfId="18725" xr:uid="{4B0940A6-2BF1-4B28-8CA0-360F529267BF}"/>
    <cellStyle name="Currency 2 4 8 2 4 2" xfId="49549" xr:uid="{BD045AA7-2667-4802-B709-5B33958F31D4}"/>
    <cellStyle name="Currency 2 4 8 2 5" xfId="34139" xr:uid="{9E43A436-5C1F-4DC0-BE94-2A17FCA8756D}"/>
    <cellStyle name="Currency 2 4 8 3" xfId="5216" xr:uid="{A1C573DE-4D13-4BDF-A89E-843122C2A958}"/>
    <cellStyle name="Currency 2 4 8 3 2" xfId="13027" xr:uid="{F5862E44-6CD0-4C8E-98A5-E6C924091C05}"/>
    <cellStyle name="Currency 2 4 8 3 2 2" xfId="28438" xr:uid="{7BE5C0AE-94A5-4209-88D1-6158ED8A29D0}"/>
    <cellStyle name="Currency 2 4 8 3 2 2 2" xfId="59262" xr:uid="{4696BE34-DC18-40AE-BC8B-4487AC98FB6E}"/>
    <cellStyle name="Currency 2 4 8 3 2 3" xfId="43852" xr:uid="{35EFA0D0-8009-4600-A85B-991A880DF626}"/>
    <cellStyle name="Currency 2 4 8 3 3" xfId="20629" xr:uid="{AF3F538F-3D19-4CAE-9E29-F2E112248C82}"/>
    <cellStyle name="Currency 2 4 8 3 3 2" xfId="51453" xr:uid="{EDCB86F6-8DB9-4C2F-AA13-CF5295780E4A}"/>
    <cellStyle name="Currency 2 4 8 3 4" xfId="36043" xr:uid="{8F0A20E6-0654-4283-B929-F54B27EC768B}"/>
    <cellStyle name="Currency 2 4 8 4" xfId="9224" xr:uid="{FC6A4D86-4129-4B32-BC69-60FCB2208DCE}"/>
    <cellStyle name="Currency 2 4 8 4 2" xfId="24635" xr:uid="{292700D2-F3C4-4D76-879C-9DCFFD7FE142}"/>
    <cellStyle name="Currency 2 4 8 4 2 2" xfId="55459" xr:uid="{BDC0FFAB-3B43-4AF7-B2F2-3F10536E4FA9}"/>
    <cellStyle name="Currency 2 4 8 4 3" xfId="40049" xr:uid="{FE02ADB1-B01B-4510-8624-43CE24FC343C}"/>
    <cellStyle name="Currency 2 4 8 5" xfId="16826" xr:uid="{7AA728CF-B882-4ECA-B4DB-4C8B640225C7}"/>
    <cellStyle name="Currency 2 4 8 5 2" xfId="47650" xr:uid="{2E863F46-0ED5-4AC6-A5FB-A9C4CCF16E30}"/>
    <cellStyle name="Currency 2 4 8 6" xfId="32240" xr:uid="{0285809C-9257-4692-8314-BA2C22014E79}"/>
    <cellStyle name="Currency 2 4 9" xfId="2046" xr:uid="{2B2648A9-F335-4B64-88D7-91B26B98FC12}"/>
    <cellStyle name="Currency 2 4 9 2" xfId="5849" xr:uid="{5314CC14-F90C-4296-B48E-A431311999C1}"/>
    <cellStyle name="Currency 2 4 9 2 2" xfId="13660" xr:uid="{C1400654-1367-4510-ABA3-B0D899CE24DE}"/>
    <cellStyle name="Currency 2 4 9 2 2 2" xfId="29071" xr:uid="{6AA107D4-0AA1-4BA1-8961-F97EE4CFFFB4}"/>
    <cellStyle name="Currency 2 4 9 2 2 2 2" xfId="59895" xr:uid="{5A5961C4-1D3F-4C81-8DD5-83435CA91A36}"/>
    <cellStyle name="Currency 2 4 9 2 2 3" xfId="44485" xr:uid="{98CC9D80-B180-4EEF-9133-144C8F1B96EF}"/>
    <cellStyle name="Currency 2 4 9 2 3" xfId="21262" xr:uid="{FBD3B1D8-B8C8-4CD9-8C72-6BFE8C90271B}"/>
    <cellStyle name="Currency 2 4 9 2 3 2" xfId="52086" xr:uid="{97A06D2C-E140-44C3-80EC-03318DF948E8}"/>
    <cellStyle name="Currency 2 4 9 2 4" xfId="36676" xr:uid="{0958CF5F-8BB0-455C-B26C-BB9F2340D91A}"/>
    <cellStyle name="Currency 2 4 9 3" xfId="9857" xr:uid="{E4DADAC3-6C4D-4A52-AB48-49AE9AA421D1}"/>
    <cellStyle name="Currency 2 4 9 3 2" xfId="25268" xr:uid="{240FAB0D-7F0C-4100-8789-78E0BAF84AF4}"/>
    <cellStyle name="Currency 2 4 9 3 2 2" xfId="56092" xr:uid="{2BDB6795-D624-402F-ADFF-63D378041971}"/>
    <cellStyle name="Currency 2 4 9 3 3" xfId="40682" xr:uid="{0D90EAF1-D96F-4135-B681-DDD77AFA3DFD}"/>
    <cellStyle name="Currency 2 4 9 4" xfId="17459" xr:uid="{DCE96786-80CE-4AA8-86E7-F8BAC17C066C}"/>
    <cellStyle name="Currency 2 4 9 4 2" xfId="48283" xr:uid="{97C21018-2D6C-4CC1-8328-60F3E7150C03}"/>
    <cellStyle name="Currency 2 4 9 5" xfId="32873" xr:uid="{A56B328C-A564-45AF-8A27-4B44489D8ECC}"/>
    <cellStyle name="Currency 2 5" xfId="158" xr:uid="{C6B6727B-6B70-454B-B288-18538772FF05}"/>
    <cellStyle name="Currency 2 5 10" xfId="7978" xr:uid="{127AD9E2-E87D-427B-9B18-4E19E015F812}"/>
    <cellStyle name="Currency 2 5 10 2" xfId="23389" xr:uid="{5E6EDBFC-F1C6-4283-A33A-A370CBE1B7F9}"/>
    <cellStyle name="Currency 2 5 10 2 2" xfId="54213" xr:uid="{9B313841-B1E0-41D0-9656-7E05593D0187}"/>
    <cellStyle name="Currency 2 5 10 3" xfId="38803" xr:uid="{14ABE67F-4899-4FC0-8386-1DE8529EAFD5}"/>
    <cellStyle name="Currency 2 5 11" xfId="7769" xr:uid="{45FF64C1-3FC6-4470-A9CF-89D88C939602}"/>
    <cellStyle name="Currency 2 5 11 2" xfId="23180" xr:uid="{B025AD7C-7961-47B1-B820-79DBDBCD2A20}"/>
    <cellStyle name="Currency 2 5 11 2 2" xfId="54004" xr:uid="{9A559BBA-D2DF-4ED9-B43F-9E59BC930560}"/>
    <cellStyle name="Currency 2 5 11 3" xfId="38594" xr:uid="{17AB7FA2-98CF-4096-ACDF-5237064BAC21}"/>
    <cellStyle name="Currency 2 5 12" xfId="15580" xr:uid="{D84F492E-AB3B-4C06-9CB5-B340C23C4286}"/>
    <cellStyle name="Currency 2 5 12 2" xfId="46404" xr:uid="{10197202-4F45-41F0-8E55-3FD94275E325}"/>
    <cellStyle name="Currency 2 5 13" xfId="30994" xr:uid="{09650B8F-C5F8-4B9C-972D-134862C62EF7}"/>
    <cellStyle name="Currency 2 5 2" xfId="283" xr:uid="{2B1CE82C-0791-4237-AC3C-C6F9B5E47E11}"/>
    <cellStyle name="Currency 2 5 2 10" xfId="15705" xr:uid="{B7E1194E-789D-4AF9-A11D-729B5D00058C}"/>
    <cellStyle name="Currency 2 5 2 10 2" xfId="46529" xr:uid="{B77CF769-B310-40B9-A3AE-1DCE987C7C9C}"/>
    <cellStyle name="Currency 2 5 2 11" xfId="31119" xr:uid="{F6230135-699A-419A-85B5-250572CB053E}"/>
    <cellStyle name="Currency 2 5 2 2" xfId="714" xr:uid="{0FB58A7A-3794-4766-B1A1-851789ECA70D}"/>
    <cellStyle name="Currency 2 5 2 2 2" xfId="1347" xr:uid="{63F49CBA-AA45-4460-86F5-FAC2EC8BC275}"/>
    <cellStyle name="Currency 2 5 2 2 2 2" xfId="3246" xr:uid="{7B9AB6A8-E8EB-4A03-A440-A00BDEFF631B}"/>
    <cellStyle name="Currency 2 5 2 2 2 2 2" xfId="7049" xr:uid="{15AD3698-134D-4C3E-A95D-A4320237F730}"/>
    <cellStyle name="Currency 2 5 2 2 2 2 2 2" xfId="14860" xr:uid="{8B7A43D8-414F-4028-8CD2-509E81114BC0}"/>
    <cellStyle name="Currency 2 5 2 2 2 2 2 2 2" xfId="30271" xr:uid="{B53F449B-7FFC-4D5C-BF60-39F23D9C5C08}"/>
    <cellStyle name="Currency 2 5 2 2 2 2 2 2 2 2" xfId="61095" xr:uid="{88A00884-5CF1-4108-BF6D-AE21EE2691F3}"/>
    <cellStyle name="Currency 2 5 2 2 2 2 2 2 3" xfId="45685" xr:uid="{81BFE336-D120-4F05-9D71-71DB52E6EB06}"/>
    <cellStyle name="Currency 2 5 2 2 2 2 2 3" xfId="22462" xr:uid="{486E7BFB-CCC0-4C0E-A465-8827F3B77B74}"/>
    <cellStyle name="Currency 2 5 2 2 2 2 2 3 2" xfId="53286" xr:uid="{96F65F25-AB48-424F-880A-815A70B100F6}"/>
    <cellStyle name="Currency 2 5 2 2 2 2 2 4" xfId="37876" xr:uid="{B26AF083-692E-4547-8B2B-EF8C65062612}"/>
    <cellStyle name="Currency 2 5 2 2 2 2 3" xfId="11057" xr:uid="{8E18583F-4354-45EC-ADA6-ADDF6B709904}"/>
    <cellStyle name="Currency 2 5 2 2 2 2 3 2" xfId="26468" xr:uid="{4C62F06C-37EC-474C-B036-6DCD7F50E967}"/>
    <cellStyle name="Currency 2 5 2 2 2 2 3 2 2" xfId="57292" xr:uid="{AF84F1F6-5BB8-4F2E-B502-B48EDF5287BD}"/>
    <cellStyle name="Currency 2 5 2 2 2 2 3 3" xfId="41882" xr:uid="{D5A1A870-F850-4E2B-9DAC-0F6F1FBCA1E4}"/>
    <cellStyle name="Currency 2 5 2 2 2 2 4" xfId="18659" xr:uid="{A414271B-24BE-49F4-A037-912C39B791D3}"/>
    <cellStyle name="Currency 2 5 2 2 2 2 4 2" xfId="49483" xr:uid="{AB7DA25A-A713-43D3-9594-32AB4EC24EC7}"/>
    <cellStyle name="Currency 2 5 2 2 2 2 5" xfId="34073" xr:uid="{768BB0E6-7324-48A2-9E70-1559C1DF0ED0}"/>
    <cellStyle name="Currency 2 5 2 2 2 3" xfId="5150" xr:uid="{7C3C9A5C-3999-4E39-B394-98F2438E3AC7}"/>
    <cellStyle name="Currency 2 5 2 2 2 3 2" xfId="12961" xr:uid="{F8251299-F656-4D65-8736-5BA18E54DAE3}"/>
    <cellStyle name="Currency 2 5 2 2 2 3 2 2" xfId="28372" xr:uid="{3FF76155-09EB-4CC6-B71B-0F681B61DE4E}"/>
    <cellStyle name="Currency 2 5 2 2 2 3 2 2 2" xfId="59196" xr:uid="{74C5A390-DBB4-4B0D-8B26-4D48E830029E}"/>
    <cellStyle name="Currency 2 5 2 2 2 3 2 3" xfId="43786" xr:uid="{5EA5EEB0-BF18-42B3-82EE-82FFB806DE7F}"/>
    <cellStyle name="Currency 2 5 2 2 2 3 3" xfId="20563" xr:uid="{FABD1DAC-7E83-438C-86D3-F33C6B6A7F2E}"/>
    <cellStyle name="Currency 2 5 2 2 2 3 3 2" xfId="51387" xr:uid="{556FDB71-B424-4859-9594-FE4A759ED3A3}"/>
    <cellStyle name="Currency 2 5 2 2 2 3 4" xfId="35977" xr:uid="{881707A4-2820-4469-BE64-E5A440B90DAC}"/>
    <cellStyle name="Currency 2 5 2 2 2 4" xfId="9158" xr:uid="{3F3FC35D-ACEA-47CB-84F6-D5B7090BC59D}"/>
    <cellStyle name="Currency 2 5 2 2 2 4 2" xfId="24569" xr:uid="{DB0B64CF-5BE2-4363-BF27-3DE174C507DD}"/>
    <cellStyle name="Currency 2 5 2 2 2 4 2 2" xfId="55393" xr:uid="{52E5BDD9-3001-4C44-ACBF-0CCE20D37394}"/>
    <cellStyle name="Currency 2 5 2 2 2 4 3" xfId="39983" xr:uid="{A3E92A62-FBFF-46A3-A733-3046F4769CB8}"/>
    <cellStyle name="Currency 2 5 2 2 2 5" xfId="16760" xr:uid="{D5CF0B54-783A-4925-ADDF-BE9E04939AEF}"/>
    <cellStyle name="Currency 2 5 2 2 2 5 2" xfId="47584" xr:uid="{15675D54-6CF6-45D6-8772-422365D470C9}"/>
    <cellStyle name="Currency 2 5 2 2 2 6" xfId="32174" xr:uid="{C4C5B2A1-D8BC-43BD-8ACD-AE5F2E7AE3F2}"/>
    <cellStyle name="Currency 2 5 2 2 3" xfId="1980" xr:uid="{CCB40D13-D3A2-4273-A830-398E7ED916FD}"/>
    <cellStyle name="Currency 2 5 2 2 3 2" xfId="3879" xr:uid="{1B8609C4-0D94-4A6F-9ACD-E5873B1F2C3D}"/>
    <cellStyle name="Currency 2 5 2 2 3 2 2" xfId="7682" xr:uid="{0413BFB2-652F-49CE-9286-0C50F1EAA167}"/>
    <cellStyle name="Currency 2 5 2 2 3 2 2 2" xfId="15493" xr:uid="{AD4FA30A-F986-4BBA-A938-EB3B752373A2}"/>
    <cellStyle name="Currency 2 5 2 2 3 2 2 2 2" xfId="30904" xr:uid="{86B00A8C-8301-455E-A389-BD60439049DB}"/>
    <cellStyle name="Currency 2 5 2 2 3 2 2 2 2 2" xfId="61728" xr:uid="{494FD8D7-53ED-4379-88CE-BBF1E936B781}"/>
    <cellStyle name="Currency 2 5 2 2 3 2 2 2 3" xfId="46318" xr:uid="{692E333A-ED35-4024-B0BA-82081AE8762D}"/>
    <cellStyle name="Currency 2 5 2 2 3 2 2 3" xfId="23095" xr:uid="{BDC7812F-3842-4D36-ACF7-F3F0A5D85AB5}"/>
    <cellStyle name="Currency 2 5 2 2 3 2 2 3 2" xfId="53919" xr:uid="{C868BE1E-7FF3-4E27-A088-A6538AC60730}"/>
    <cellStyle name="Currency 2 5 2 2 3 2 2 4" xfId="38509" xr:uid="{3B9AE181-049E-4E22-83A2-77B21FEC21A6}"/>
    <cellStyle name="Currency 2 5 2 2 3 2 3" xfId="11690" xr:uid="{EA3FDE14-3654-467C-B5F1-727CC318A1A7}"/>
    <cellStyle name="Currency 2 5 2 2 3 2 3 2" xfId="27101" xr:uid="{7273FDB4-7D9E-4E46-BA58-964E3AC39904}"/>
    <cellStyle name="Currency 2 5 2 2 3 2 3 2 2" xfId="57925" xr:uid="{CF9DA51F-3430-4945-B7AE-4E92E0AD6E48}"/>
    <cellStyle name="Currency 2 5 2 2 3 2 3 3" xfId="42515" xr:uid="{BBFBDE66-D4CF-42B4-A063-1D738386B86B}"/>
    <cellStyle name="Currency 2 5 2 2 3 2 4" xfId="19292" xr:uid="{55CAB382-663E-4B4E-99D3-082246CE8E92}"/>
    <cellStyle name="Currency 2 5 2 2 3 2 4 2" xfId="50116" xr:uid="{9D0F35EF-5463-49CC-8E4D-E5BD91BB008A}"/>
    <cellStyle name="Currency 2 5 2 2 3 2 5" xfId="34706" xr:uid="{246A6A06-3A6B-44A8-ACCF-86189FB5F07B}"/>
    <cellStyle name="Currency 2 5 2 2 3 3" xfId="5783" xr:uid="{A3965578-2210-4983-B9C9-CDEB8AC81B54}"/>
    <cellStyle name="Currency 2 5 2 2 3 3 2" xfId="13594" xr:uid="{3238EEC7-E8C0-4570-BCA7-FE3D38B70156}"/>
    <cellStyle name="Currency 2 5 2 2 3 3 2 2" xfId="29005" xr:uid="{A11230A7-F39A-4B74-BB3E-5BE1D0D7E355}"/>
    <cellStyle name="Currency 2 5 2 2 3 3 2 2 2" xfId="59829" xr:uid="{AAD99721-A533-4DE5-918F-7FB9E3EF287E}"/>
    <cellStyle name="Currency 2 5 2 2 3 3 2 3" xfId="44419" xr:uid="{5484BE6C-0F2F-4E51-A578-4A898638A25D}"/>
    <cellStyle name="Currency 2 5 2 2 3 3 3" xfId="21196" xr:uid="{84EAE9A0-A2B6-494B-856A-2FDA17642F03}"/>
    <cellStyle name="Currency 2 5 2 2 3 3 3 2" xfId="52020" xr:uid="{C6AC08CF-E146-4F30-BCB1-2C7DC1764E36}"/>
    <cellStyle name="Currency 2 5 2 2 3 3 4" xfId="36610" xr:uid="{D6B51DCA-39C8-47FE-B82C-B80A82C4D842}"/>
    <cellStyle name="Currency 2 5 2 2 3 4" xfId="9791" xr:uid="{BA17EC7F-E1AA-4362-B5F6-3D65D57F4F65}"/>
    <cellStyle name="Currency 2 5 2 2 3 4 2" xfId="25202" xr:uid="{9D974430-21BE-450A-8D8C-4D5317E72EA4}"/>
    <cellStyle name="Currency 2 5 2 2 3 4 2 2" xfId="56026" xr:uid="{FBA7E41B-B5CE-4EDC-93F7-2F52C885D329}"/>
    <cellStyle name="Currency 2 5 2 2 3 4 3" xfId="40616" xr:uid="{12BDB6CB-628C-4419-A1FE-7DB5C7197BEA}"/>
    <cellStyle name="Currency 2 5 2 2 3 5" xfId="17393" xr:uid="{2BB923C8-2B92-4DE8-B137-7172B1331EA5}"/>
    <cellStyle name="Currency 2 5 2 2 3 5 2" xfId="48217" xr:uid="{D5D9B92B-9C89-4726-A8EA-2944CB52F235}"/>
    <cellStyle name="Currency 2 5 2 2 3 6" xfId="32807" xr:uid="{5211A8C1-917B-43A7-99D6-F8B17F62AB99}"/>
    <cellStyle name="Currency 2 5 2 2 4" xfId="2613" xr:uid="{92AA84F4-BD78-499A-959C-D4C8CD21120B}"/>
    <cellStyle name="Currency 2 5 2 2 4 2" xfId="6416" xr:uid="{37F4EA35-9AED-4998-80F0-22BA7F45AB21}"/>
    <cellStyle name="Currency 2 5 2 2 4 2 2" xfId="14227" xr:uid="{276ECE42-B65E-4460-AA4A-2B0B6E6184F2}"/>
    <cellStyle name="Currency 2 5 2 2 4 2 2 2" xfId="29638" xr:uid="{7BE2A3DA-28DE-4AC2-8E4D-2CBE72C478CD}"/>
    <cellStyle name="Currency 2 5 2 2 4 2 2 2 2" xfId="60462" xr:uid="{CFB6BFAE-A195-4151-9459-4696FE458621}"/>
    <cellStyle name="Currency 2 5 2 2 4 2 2 3" xfId="45052" xr:uid="{E1961D93-6260-4259-B83E-CFC658B09C27}"/>
    <cellStyle name="Currency 2 5 2 2 4 2 3" xfId="21829" xr:uid="{29D02967-E4C3-4102-B080-02ADA15DC622}"/>
    <cellStyle name="Currency 2 5 2 2 4 2 3 2" xfId="52653" xr:uid="{94DA7E14-0D24-423B-8B2C-D396234F119B}"/>
    <cellStyle name="Currency 2 5 2 2 4 2 4" xfId="37243" xr:uid="{C7BD0EF7-1DAC-48F0-A229-2BCEE75FA46E}"/>
    <cellStyle name="Currency 2 5 2 2 4 3" xfId="10424" xr:uid="{1461E86D-F4F4-4977-9367-846E9043ADC8}"/>
    <cellStyle name="Currency 2 5 2 2 4 3 2" xfId="25835" xr:uid="{0827FB48-56D1-441D-A41F-8CB3F842BDD9}"/>
    <cellStyle name="Currency 2 5 2 2 4 3 2 2" xfId="56659" xr:uid="{A2FC63C0-10B5-48CD-A469-9AED1901D904}"/>
    <cellStyle name="Currency 2 5 2 2 4 3 3" xfId="41249" xr:uid="{18A14B53-4ACA-43A4-892D-A5FA5DB7E41E}"/>
    <cellStyle name="Currency 2 5 2 2 4 4" xfId="18026" xr:uid="{F8DE99CE-8F83-4244-AE13-D7FFA6CDA3FA}"/>
    <cellStyle name="Currency 2 5 2 2 4 4 2" xfId="48850" xr:uid="{A8E51C64-8969-4453-AC3F-745FA8CD3274}"/>
    <cellStyle name="Currency 2 5 2 2 4 5" xfId="33440" xr:uid="{908227AF-58AA-498C-97F1-D18CDF61C651}"/>
    <cellStyle name="Currency 2 5 2 2 5" xfId="4517" xr:uid="{008EFDC4-986D-4FDC-9C71-C21186B7B0CB}"/>
    <cellStyle name="Currency 2 5 2 2 5 2" xfId="12328" xr:uid="{0562C129-257D-41F0-8907-CCFAD4AB5D4C}"/>
    <cellStyle name="Currency 2 5 2 2 5 2 2" xfId="27739" xr:uid="{CBDCC743-92D0-4C8D-A066-D1E472112158}"/>
    <cellStyle name="Currency 2 5 2 2 5 2 2 2" xfId="58563" xr:uid="{AC781964-C6B3-4BE5-802E-AACB85C6C7B2}"/>
    <cellStyle name="Currency 2 5 2 2 5 2 3" xfId="43153" xr:uid="{9D3D94BB-AC68-48A8-9AD6-9E0623CA74B8}"/>
    <cellStyle name="Currency 2 5 2 2 5 3" xfId="19930" xr:uid="{47812073-3770-49D0-A98A-78FBB4F068C1}"/>
    <cellStyle name="Currency 2 5 2 2 5 3 2" xfId="50754" xr:uid="{ACDE12A7-7188-4039-863E-2B7DB3A4BC01}"/>
    <cellStyle name="Currency 2 5 2 2 5 4" xfId="35344" xr:uid="{5B61E20E-49A2-43FA-A660-A74818BF9585}"/>
    <cellStyle name="Currency 2 5 2 2 6" xfId="8525" xr:uid="{57C20A0F-134D-4901-AD44-7D3D287437DD}"/>
    <cellStyle name="Currency 2 5 2 2 6 2" xfId="23936" xr:uid="{D993F42B-6D0C-4F00-82AE-1973D21A9296}"/>
    <cellStyle name="Currency 2 5 2 2 6 2 2" xfId="54760" xr:uid="{5C26ED37-298B-44BF-9378-0760E60D6027}"/>
    <cellStyle name="Currency 2 5 2 2 6 3" xfId="39350" xr:uid="{E54D3799-ACD8-4FE0-A5F4-4A523A723CEE}"/>
    <cellStyle name="Currency 2 5 2 2 7" xfId="16127" xr:uid="{7B30BB36-F6D5-4595-8863-1408C149B542}"/>
    <cellStyle name="Currency 2 5 2 2 7 2" xfId="46951" xr:uid="{32ADA143-0537-4C3D-9E5C-038EFA403BEA}"/>
    <cellStyle name="Currency 2 5 2 2 8" xfId="31541" xr:uid="{32DABDAD-5509-4C99-8D7F-24B5B87B132E}"/>
    <cellStyle name="Currency 2 5 2 3" xfId="505" xr:uid="{00C6613F-8985-4679-9B68-26A259F896AC}"/>
    <cellStyle name="Currency 2 5 2 3 2" xfId="1138" xr:uid="{D4CDD12E-8C1B-4E0B-97CF-6935EE23A765}"/>
    <cellStyle name="Currency 2 5 2 3 2 2" xfId="3037" xr:uid="{B7785A05-BABE-430F-AFBD-A3CF1C3D708A}"/>
    <cellStyle name="Currency 2 5 2 3 2 2 2" xfId="6840" xr:uid="{712DA77C-67E7-466F-AB14-75E40157164A}"/>
    <cellStyle name="Currency 2 5 2 3 2 2 2 2" xfId="14651" xr:uid="{53DEF938-06E3-4797-A02A-A4271C4F43B4}"/>
    <cellStyle name="Currency 2 5 2 3 2 2 2 2 2" xfId="30062" xr:uid="{A37AE2AD-2A47-4FED-BD96-73F84AF49AC3}"/>
    <cellStyle name="Currency 2 5 2 3 2 2 2 2 2 2" xfId="60886" xr:uid="{B1E01799-C1EE-4CD7-8F7A-1294C45650A3}"/>
    <cellStyle name="Currency 2 5 2 3 2 2 2 2 3" xfId="45476" xr:uid="{2D2EB429-2084-44CF-A1DB-17DFEC5DFBF6}"/>
    <cellStyle name="Currency 2 5 2 3 2 2 2 3" xfId="22253" xr:uid="{E417441C-743B-42F9-9651-2DCB5DA5620D}"/>
    <cellStyle name="Currency 2 5 2 3 2 2 2 3 2" xfId="53077" xr:uid="{AB9484F0-7AEE-4AB0-914F-7204EFE7A157}"/>
    <cellStyle name="Currency 2 5 2 3 2 2 2 4" xfId="37667" xr:uid="{070B6666-7CA0-446A-8F3D-B43592735813}"/>
    <cellStyle name="Currency 2 5 2 3 2 2 3" xfId="10848" xr:uid="{02A91471-2E81-4140-B3D0-E3DF457FF133}"/>
    <cellStyle name="Currency 2 5 2 3 2 2 3 2" xfId="26259" xr:uid="{9373B1E6-198F-4E34-99CD-44F52E43E605}"/>
    <cellStyle name="Currency 2 5 2 3 2 2 3 2 2" xfId="57083" xr:uid="{16FA1932-04B3-41C2-AA93-38AFF60C728B}"/>
    <cellStyle name="Currency 2 5 2 3 2 2 3 3" xfId="41673" xr:uid="{24BF1B5A-08EF-4825-B391-B0E41656A542}"/>
    <cellStyle name="Currency 2 5 2 3 2 2 4" xfId="18450" xr:uid="{4B58A409-C0D3-4912-9E24-0B5E7A34D546}"/>
    <cellStyle name="Currency 2 5 2 3 2 2 4 2" xfId="49274" xr:uid="{83D2F5C2-4E53-4186-95E9-D25DD027E267}"/>
    <cellStyle name="Currency 2 5 2 3 2 2 5" xfId="33864" xr:uid="{00AA174D-FFEC-409C-97BF-81D6243F8481}"/>
    <cellStyle name="Currency 2 5 2 3 2 3" xfId="4941" xr:uid="{4C491F6D-F8C7-4EEA-A505-019901B68976}"/>
    <cellStyle name="Currency 2 5 2 3 2 3 2" xfId="12752" xr:uid="{282D81DF-3087-46D1-B766-E0A1D783B08D}"/>
    <cellStyle name="Currency 2 5 2 3 2 3 2 2" xfId="28163" xr:uid="{CB2A5F51-0D85-402E-8463-64EE9B49E4AE}"/>
    <cellStyle name="Currency 2 5 2 3 2 3 2 2 2" xfId="58987" xr:uid="{460D32C5-F7BD-4C75-B638-562329B2ADF2}"/>
    <cellStyle name="Currency 2 5 2 3 2 3 2 3" xfId="43577" xr:uid="{986C59BE-6752-4527-8D27-545A150FD516}"/>
    <cellStyle name="Currency 2 5 2 3 2 3 3" xfId="20354" xr:uid="{78DC4304-F64C-46BF-BC82-721756178078}"/>
    <cellStyle name="Currency 2 5 2 3 2 3 3 2" xfId="51178" xr:uid="{A16DA46A-1D0C-4C27-B4AA-235A3EC38191}"/>
    <cellStyle name="Currency 2 5 2 3 2 3 4" xfId="35768" xr:uid="{330DB152-BAA2-4DE2-9760-14FD634C0173}"/>
    <cellStyle name="Currency 2 5 2 3 2 4" xfId="8949" xr:uid="{9217B8D7-6066-431E-8053-F64B7C1B186D}"/>
    <cellStyle name="Currency 2 5 2 3 2 4 2" xfId="24360" xr:uid="{20AA9520-262D-4B70-874D-2E526A3D0456}"/>
    <cellStyle name="Currency 2 5 2 3 2 4 2 2" xfId="55184" xr:uid="{8CA9E14C-923C-4603-BD36-D39AE6D48F52}"/>
    <cellStyle name="Currency 2 5 2 3 2 4 3" xfId="39774" xr:uid="{249AFBF8-6E2E-430A-9D67-E821664A1459}"/>
    <cellStyle name="Currency 2 5 2 3 2 5" xfId="16551" xr:uid="{AA91F3F6-EB67-4C8A-BCA5-0D4A6D4B88FF}"/>
    <cellStyle name="Currency 2 5 2 3 2 5 2" xfId="47375" xr:uid="{6C8E4048-DDF5-44C3-8AF7-925D3A971CDD}"/>
    <cellStyle name="Currency 2 5 2 3 2 6" xfId="31965" xr:uid="{C9475F7A-BF18-4C00-804A-C4B31B16550E}"/>
    <cellStyle name="Currency 2 5 2 3 3" xfId="1771" xr:uid="{3448A23E-0971-430F-BEEE-A0B9D673A3ED}"/>
    <cellStyle name="Currency 2 5 2 3 3 2" xfId="3670" xr:uid="{56EA6260-A81C-4F05-87FB-EA7E7900876B}"/>
    <cellStyle name="Currency 2 5 2 3 3 2 2" xfId="7473" xr:uid="{59C15E66-66EC-4271-BCBA-A01B08A6838D}"/>
    <cellStyle name="Currency 2 5 2 3 3 2 2 2" xfId="15284" xr:uid="{77E7AA7A-C4A8-42EB-BB3D-F5F17D62E6CD}"/>
    <cellStyle name="Currency 2 5 2 3 3 2 2 2 2" xfId="30695" xr:uid="{5254DE35-2BD7-4EE9-9EA5-F788B763CD3E}"/>
    <cellStyle name="Currency 2 5 2 3 3 2 2 2 2 2" xfId="61519" xr:uid="{C8662985-8A38-42EF-A775-01009BF9FB93}"/>
    <cellStyle name="Currency 2 5 2 3 3 2 2 2 3" xfId="46109" xr:uid="{22345C98-F5B1-437E-8463-E1A69FFAF00B}"/>
    <cellStyle name="Currency 2 5 2 3 3 2 2 3" xfId="22886" xr:uid="{7F7EB7D4-F20E-4795-B6FA-0F4812E3DF05}"/>
    <cellStyle name="Currency 2 5 2 3 3 2 2 3 2" xfId="53710" xr:uid="{C640994F-4882-4ACE-8DDD-54FF05BB0FB0}"/>
    <cellStyle name="Currency 2 5 2 3 3 2 2 4" xfId="38300" xr:uid="{16668EEC-0FC6-4D6A-B0B4-3DDB85E69528}"/>
    <cellStyle name="Currency 2 5 2 3 3 2 3" xfId="11481" xr:uid="{1774B23E-0ED1-40BE-B134-84C8ACCD8A70}"/>
    <cellStyle name="Currency 2 5 2 3 3 2 3 2" xfId="26892" xr:uid="{131BA7C2-1BB2-465D-B555-9A34B2FA008A}"/>
    <cellStyle name="Currency 2 5 2 3 3 2 3 2 2" xfId="57716" xr:uid="{048E808C-D209-4F7D-9601-9EC836485A38}"/>
    <cellStyle name="Currency 2 5 2 3 3 2 3 3" xfId="42306" xr:uid="{73771A52-C728-40F7-B67D-031696AE0AD7}"/>
    <cellStyle name="Currency 2 5 2 3 3 2 4" xfId="19083" xr:uid="{48BB2EC6-7607-4F67-A6CA-6A91237BC359}"/>
    <cellStyle name="Currency 2 5 2 3 3 2 4 2" xfId="49907" xr:uid="{6B47FE1F-E3F1-427F-A2D7-696335BF8800}"/>
    <cellStyle name="Currency 2 5 2 3 3 2 5" xfId="34497" xr:uid="{87C01070-6856-4BF0-9B2F-E2BACC9C22C9}"/>
    <cellStyle name="Currency 2 5 2 3 3 3" xfId="5574" xr:uid="{450FFC67-26CC-4430-839B-83EAD40EE9A2}"/>
    <cellStyle name="Currency 2 5 2 3 3 3 2" xfId="13385" xr:uid="{E3AD1834-48DC-48CB-831C-2A2C57C937DF}"/>
    <cellStyle name="Currency 2 5 2 3 3 3 2 2" xfId="28796" xr:uid="{045D67BA-9DDA-4CF5-910D-239F35E1AA46}"/>
    <cellStyle name="Currency 2 5 2 3 3 3 2 2 2" xfId="59620" xr:uid="{17F70EF4-1EFD-4235-B6E7-460B8FED4121}"/>
    <cellStyle name="Currency 2 5 2 3 3 3 2 3" xfId="44210" xr:uid="{6F35FFC6-C435-41AF-BCBE-B8C2B3EFEDE6}"/>
    <cellStyle name="Currency 2 5 2 3 3 3 3" xfId="20987" xr:uid="{C3B57006-9E42-4247-B872-7BDF068A76E5}"/>
    <cellStyle name="Currency 2 5 2 3 3 3 3 2" xfId="51811" xr:uid="{7EE5043E-0B8F-4CD4-9E09-008BAB0E3C82}"/>
    <cellStyle name="Currency 2 5 2 3 3 3 4" xfId="36401" xr:uid="{B0C341E5-BF93-47E7-9FDA-72AA39F3C503}"/>
    <cellStyle name="Currency 2 5 2 3 3 4" xfId="9582" xr:uid="{F39219EB-D2C9-49E5-BEA4-75B4EE26443B}"/>
    <cellStyle name="Currency 2 5 2 3 3 4 2" xfId="24993" xr:uid="{CAA10DBF-EAF4-42FE-AD0B-3FD818F6839A}"/>
    <cellStyle name="Currency 2 5 2 3 3 4 2 2" xfId="55817" xr:uid="{44ECBD56-14F3-4061-AD63-661E35678E42}"/>
    <cellStyle name="Currency 2 5 2 3 3 4 3" xfId="40407" xr:uid="{96E7D890-371A-40F9-A8A7-8E4519E6D7CA}"/>
    <cellStyle name="Currency 2 5 2 3 3 5" xfId="17184" xr:uid="{CC74CD63-34C4-4538-915D-589EF5029BF6}"/>
    <cellStyle name="Currency 2 5 2 3 3 5 2" xfId="48008" xr:uid="{6CFEFF56-E9CF-4F90-904A-ABB59EC35B13}"/>
    <cellStyle name="Currency 2 5 2 3 3 6" xfId="32598" xr:uid="{4AF4D41E-884E-4238-BEC2-09311A09B8AD}"/>
    <cellStyle name="Currency 2 5 2 3 4" xfId="2404" xr:uid="{2B8AA107-1F7D-4F6C-B8FE-74FBF163E998}"/>
    <cellStyle name="Currency 2 5 2 3 4 2" xfId="6207" xr:uid="{EE2B0964-38E7-4409-A0E8-28A87E0B0D2B}"/>
    <cellStyle name="Currency 2 5 2 3 4 2 2" xfId="14018" xr:uid="{4B93E07A-A7E8-4FD0-8DB0-A17D8BE1B44A}"/>
    <cellStyle name="Currency 2 5 2 3 4 2 2 2" xfId="29429" xr:uid="{4AD00073-092B-4495-AA6F-73F63C6A0DD6}"/>
    <cellStyle name="Currency 2 5 2 3 4 2 2 2 2" xfId="60253" xr:uid="{39434D0D-72A4-4B72-AEC9-C943B950A39A}"/>
    <cellStyle name="Currency 2 5 2 3 4 2 2 3" xfId="44843" xr:uid="{C28B107D-D819-45C9-8314-870E821E0337}"/>
    <cellStyle name="Currency 2 5 2 3 4 2 3" xfId="21620" xr:uid="{5992F387-3A1C-4FBA-BFFC-2040F816913D}"/>
    <cellStyle name="Currency 2 5 2 3 4 2 3 2" xfId="52444" xr:uid="{8A2ABDF3-BDC1-4C9B-BB44-41F31929D3E1}"/>
    <cellStyle name="Currency 2 5 2 3 4 2 4" xfId="37034" xr:uid="{62E9192F-BEA0-4B5C-8F06-3BDB0BC7573F}"/>
    <cellStyle name="Currency 2 5 2 3 4 3" xfId="10215" xr:uid="{E2F89A06-A732-48CF-8819-0052A548C5DC}"/>
    <cellStyle name="Currency 2 5 2 3 4 3 2" xfId="25626" xr:uid="{7F8F08D2-08AE-4429-9531-ED93789549EF}"/>
    <cellStyle name="Currency 2 5 2 3 4 3 2 2" xfId="56450" xr:uid="{E9567542-B7E3-4EE8-B5B6-D37CFAC1B9D8}"/>
    <cellStyle name="Currency 2 5 2 3 4 3 3" xfId="41040" xr:uid="{78336B32-DB6C-4106-8D6F-C420A8D9FB80}"/>
    <cellStyle name="Currency 2 5 2 3 4 4" xfId="17817" xr:uid="{82F2C3BC-5B66-4E33-ABFB-260B819FFC3F}"/>
    <cellStyle name="Currency 2 5 2 3 4 4 2" xfId="48641" xr:uid="{20A1D38F-3871-4554-B135-8CE126076BD6}"/>
    <cellStyle name="Currency 2 5 2 3 4 5" xfId="33231" xr:uid="{FE669AB3-9903-483D-B9C8-B923ADCD8887}"/>
    <cellStyle name="Currency 2 5 2 3 5" xfId="4308" xr:uid="{80772C2E-40D9-4C61-B2E0-BEE7BD25D196}"/>
    <cellStyle name="Currency 2 5 2 3 5 2" xfId="12119" xr:uid="{1BCE53D3-A770-4EA4-912E-B9B005EB36EF}"/>
    <cellStyle name="Currency 2 5 2 3 5 2 2" xfId="27530" xr:uid="{FB6CB9DB-4861-4233-89EF-88BAE8013C94}"/>
    <cellStyle name="Currency 2 5 2 3 5 2 2 2" xfId="58354" xr:uid="{896BD0A3-E68F-4E19-B34C-E11E297F05CB}"/>
    <cellStyle name="Currency 2 5 2 3 5 2 3" xfId="42944" xr:uid="{237A0AE8-8CC2-481A-A73B-46031E74F943}"/>
    <cellStyle name="Currency 2 5 2 3 5 3" xfId="19721" xr:uid="{FCC32994-0DC7-4B8E-9A54-114ADA0DA03A}"/>
    <cellStyle name="Currency 2 5 2 3 5 3 2" xfId="50545" xr:uid="{3B7AC787-9015-40E8-AD82-ECE004ED5250}"/>
    <cellStyle name="Currency 2 5 2 3 5 4" xfId="35135" xr:uid="{EEDC2AA5-08D1-4968-8B42-4F46EAE59915}"/>
    <cellStyle name="Currency 2 5 2 3 6" xfId="8316" xr:uid="{892B8268-000D-4A42-8B7E-3792279F539E}"/>
    <cellStyle name="Currency 2 5 2 3 6 2" xfId="23727" xr:uid="{6B836A98-A4CE-4403-8885-9DDF3A18C2B7}"/>
    <cellStyle name="Currency 2 5 2 3 6 2 2" xfId="54551" xr:uid="{0679B152-6199-48D7-896C-7F8A5061F3E6}"/>
    <cellStyle name="Currency 2 5 2 3 6 3" xfId="39141" xr:uid="{43E5BED2-E042-4337-99AE-5E66D1C02BF0}"/>
    <cellStyle name="Currency 2 5 2 3 7" xfId="15918" xr:uid="{D7A61A50-F098-41F7-8773-C5D7A75D9E40}"/>
    <cellStyle name="Currency 2 5 2 3 7 2" xfId="46742" xr:uid="{115964C8-D952-41A8-809D-8A69AE3CDA3B}"/>
    <cellStyle name="Currency 2 5 2 3 8" xfId="31332" xr:uid="{2B938315-D630-48DE-BA80-F2B8D38F9252}"/>
    <cellStyle name="Currency 2 5 2 4" xfId="925" xr:uid="{951B2DE5-53B4-41A1-84AE-DF11D0974B52}"/>
    <cellStyle name="Currency 2 5 2 4 2" xfId="2824" xr:uid="{9EC9854A-075B-4E97-96A3-9CFC65565D93}"/>
    <cellStyle name="Currency 2 5 2 4 2 2" xfId="6627" xr:uid="{071F8165-737F-4201-B892-2978AF1E5A4C}"/>
    <cellStyle name="Currency 2 5 2 4 2 2 2" xfId="14438" xr:uid="{B018BF2B-93C3-482C-8C12-091E513D7EBE}"/>
    <cellStyle name="Currency 2 5 2 4 2 2 2 2" xfId="29849" xr:uid="{6DEE3D34-35F0-491B-8D3C-310909222350}"/>
    <cellStyle name="Currency 2 5 2 4 2 2 2 2 2" xfId="60673" xr:uid="{C1C8C656-B930-4100-9D66-D3295B1042CC}"/>
    <cellStyle name="Currency 2 5 2 4 2 2 2 3" xfId="45263" xr:uid="{BF3D9625-076D-4878-93B2-1FE48E22238B}"/>
    <cellStyle name="Currency 2 5 2 4 2 2 3" xfId="22040" xr:uid="{2823A769-0254-4599-8917-5A2AE5B3A549}"/>
    <cellStyle name="Currency 2 5 2 4 2 2 3 2" xfId="52864" xr:uid="{544FEF58-ECB0-4F7C-B97C-CA0ECC838539}"/>
    <cellStyle name="Currency 2 5 2 4 2 2 4" xfId="37454" xr:uid="{93B486D9-27E9-4A66-ABD0-BDC84C3B8356}"/>
    <cellStyle name="Currency 2 5 2 4 2 3" xfId="10635" xr:uid="{48F5067C-BB05-4A5B-B6A9-67709C513FDF}"/>
    <cellStyle name="Currency 2 5 2 4 2 3 2" xfId="26046" xr:uid="{7549F22D-FE51-44EB-9F77-8D0A8BB42FDB}"/>
    <cellStyle name="Currency 2 5 2 4 2 3 2 2" xfId="56870" xr:uid="{21F1A457-6400-4954-9662-65CAD073C05D}"/>
    <cellStyle name="Currency 2 5 2 4 2 3 3" xfId="41460" xr:uid="{C02A2E8A-1376-4EC7-A293-E61F92C057FF}"/>
    <cellStyle name="Currency 2 5 2 4 2 4" xfId="18237" xr:uid="{AE0E73D9-637B-431B-9206-C41D1D350171}"/>
    <cellStyle name="Currency 2 5 2 4 2 4 2" xfId="49061" xr:uid="{8C598F93-BF1A-4574-91FA-60E28F2260BC}"/>
    <cellStyle name="Currency 2 5 2 4 2 5" xfId="33651" xr:uid="{4B90B19E-A806-4CA1-B16C-E1093C7C5C54}"/>
    <cellStyle name="Currency 2 5 2 4 3" xfId="4728" xr:uid="{84B4FA0B-1C01-4155-955F-EDD17157B099}"/>
    <cellStyle name="Currency 2 5 2 4 3 2" xfId="12539" xr:uid="{711CBAFB-D624-4A9A-B2AE-9A94FA792C14}"/>
    <cellStyle name="Currency 2 5 2 4 3 2 2" xfId="27950" xr:uid="{AD32BB8B-6236-4B9F-A4B4-C583F0E3387D}"/>
    <cellStyle name="Currency 2 5 2 4 3 2 2 2" xfId="58774" xr:uid="{D8EB1DF3-C08F-45A2-8BEA-4FD4D5339BEF}"/>
    <cellStyle name="Currency 2 5 2 4 3 2 3" xfId="43364" xr:uid="{1F3DCC43-558C-4120-A469-9FE68CE401FB}"/>
    <cellStyle name="Currency 2 5 2 4 3 3" xfId="20141" xr:uid="{33B50661-9FC3-45F5-B7B7-508D7ADD0EAD}"/>
    <cellStyle name="Currency 2 5 2 4 3 3 2" xfId="50965" xr:uid="{261F8941-6BFD-4DF3-A73A-DDD37AA6B9F3}"/>
    <cellStyle name="Currency 2 5 2 4 3 4" xfId="35555" xr:uid="{20461F40-5AE7-47DD-AB87-3D3B781ADE8C}"/>
    <cellStyle name="Currency 2 5 2 4 4" xfId="8736" xr:uid="{B53D9963-FD7B-4130-A4C0-06E89AA9F771}"/>
    <cellStyle name="Currency 2 5 2 4 4 2" xfId="24147" xr:uid="{0BEBCF05-2685-45FD-B792-D0D4D9441EF8}"/>
    <cellStyle name="Currency 2 5 2 4 4 2 2" xfId="54971" xr:uid="{D1BEE90D-A185-4D86-9C4F-48F2A666BD1B}"/>
    <cellStyle name="Currency 2 5 2 4 4 3" xfId="39561" xr:uid="{D7D92E7A-2FA7-4C1F-A013-454E0457ECA0}"/>
    <cellStyle name="Currency 2 5 2 4 5" xfId="16338" xr:uid="{1E955685-DF8D-4ECB-A406-5F8BE6C37BD2}"/>
    <cellStyle name="Currency 2 5 2 4 5 2" xfId="47162" xr:uid="{4D0B2224-AA60-4CC9-BE79-2AC040ECEF72}"/>
    <cellStyle name="Currency 2 5 2 4 6" xfId="31752" xr:uid="{26024067-45E7-408B-AC37-B07A53B1274B}"/>
    <cellStyle name="Currency 2 5 2 5" xfId="1558" xr:uid="{6044F3C7-9D17-4246-A373-E66A542B73B4}"/>
    <cellStyle name="Currency 2 5 2 5 2" xfId="3457" xr:uid="{0918D975-F465-4B0F-B8A4-A149F9789111}"/>
    <cellStyle name="Currency 2 5 2 5 2 2" xfId="7260" xr:uid="{2A0B847D-A2BA-434D-AF70-901C5884E33B}"/>
    <cellStyle name="Currency 2 5 2 5 2 2 2" xfId="15071" xr:uid="{08C19C73-F2C7-468B-9E50-D846191DD3FC}"/>
    <cellStyle name="Currency 2 5 2 5 2 2 2 2" xfId="30482" xr:uid="{AD8E8278-AC88-44A0-9DB5-4097DB35F37C}"/>
    <cellStyle name="Currency 2 5 2 5 2 2 2 2 2" xfId="61306" xr:uid="{44220ACC-7783-4565-8281-4275DAE4AAFC}"/>
    <cellStyle name="Currency 2 5 2 5 2 2 2 3" xfId="45896" xr:uid="{DBCB5CA1-2BF6-4C98-B93D-F2C72E6E113C}"/>
    <cellStyle name="Currency 2 5 2 5 2 2 3" xfId="22673" xr:uid="{26B7A296-DD36-4FEA-AAF0-37286A3DF73B}"/>
    <cellStyle name="Currency 2 5 2 5 2 2 3 2" xfId="53497" xr:uid="{EE8B7C1F-7A1F-40C2-900E-FB601AA8C667}"/>
    <cellStyle name="Currency 2 5 2 5 2 2 4" xfId="38087" xr:uid="{9B13B4B9-49C2-417F-ABEC-17FC1633EB31}"/>
    <cellStyle name="Currency 2 5 2 5 2 3" xfId="11268" xr:uid="{1882E98F-A9D0-45F0-A022-AEE912118D3A}"/>
    <cellStyle name="Currency 2 5 2 5 2 3 2" xfId="26679" xr:uid="{4A585C7C-5478-415F-B202-46E5D1E1D2EC}"/>
    <cellStyle name="Currency 2 5 2 5 2 3 2 2" xfId="57503" xr:uid="{FC106DE9-7947-4793-A1BA-7D8AE7066D4A}"/>
    <cellStyle name="Currency 2 5 2 5 2 3 3" xfId="42093" xr:uid="{874CBF99-8CD2-4D9F-87C5-CF501B279BD7}"/>
    <cellStyle name="Currency 2 5 2 5 2 4" xfId="18870" xr:uid="{1E7306B4-7B6F-4696-B346-B81121549BB2}"/>
    <cellStyle name="Currency 2 5 2 5 2 4 2" xfId="49694" xr:uid="{59033017-E55E-4643-B014-022876CDB1AB}"/>
    <cellStyle name="Currency 2 5 2 5 2 5" xfId="34284" xr:uid="{2F043CA5-B5B8-47D6-B1D4-9EF1A9BDDC43}"/>
    <cellStyle name="Currency 2 5 2 5 3" xfId="5361" xr:uid="{742A4BE2-2E28-497E-AD0A-B12084822305}"/>
    <cellStyle name="Currency 2 5 2 5 3 2" xfId="13172" xr:uid="{41EFBACE-3FD1-4D9A-84CC-FF272D579FB8}"/>
    <cellStyle name="Currency 2 5 2 5 3 2 2" xfId="28583" xr:uid="{E789E926-146E-4E54-9CEF-1270849D7D49}"/>
    <cellStyle name="Currency 2 5 2 5 3 2 2 2" xfId="59407" xr:uid="{8E06B9EC-15F6-4545-8A8B-AEECBE8F503D}"/>
    <cellStyle name="Currency 2 5 2 5 3 2 3" xfId="43997" xr:uid="{13C9E995-E16D-47AA-9C1D-CCAF6FDDF156}"/>
    <cellStyle name="Currency 2 5 2 5 3 3" xfId="20774" xr:uid="{533C572E-FA0E-454F-8A24-259FD6A6D2A6}"/>
    <cellStyle name="Currency 2 5 2 5 3 3 2" xfId="51598" xr:uid="{4BCDAAB0-BD85-40FB-A1DA-A3965B29565E}"/>
    <cellStyle name="Currency 2 5 2 5 3 4" xfId="36188" xr:uid="{735626F0-BA95-4FDF-B2D1-7D2E0B63F1D6}"/>
    <cellStyle name="Currency 2 5 2 5 4" xfId="9369" xr:uid="{8C83DD61-46B8-4F20-A9D4-8DC6A8C591EE}"/>
    <cellStyle name="Currency 2 5 2 5 4 2" xfId="24780" xr:uid="{74C956FA-6C7F-4882-BD96-54F149B9237E}"/>
    <cellStyle name="Currency 2 5 2 5 4 2 2" xfId="55604" xr:uid="{45245892-326C-4828-AF92-95705B756692}"/>
    <cellStyle name="Currency 2 5 2 5 4 3" xfId="40194" xr:uid="{5DDCCD0C-54D8-4F83-A489-01F31B7F07B5}"/>
    <cellStyle name="Currency 2 5 2 5 5" xfId="16971" xr:uid="{379A1068-D57C-41F3-B86D-A0F93D89193D}"/>
    <cellStyle name="Currency 2 5 2 5 5 2" xfId="47795" xr:uid="{C55381BF-9DF1-4777-AAC4-82B5044802E9}"/>
    <cellStyle name="Currency 2 5 2 5 6" xfId="32385" xr:uid="{810450ED-A6AE-402E-A84D-8D05D3F8D8D6}"/>
    <cellStyle name="Currency 2 5 2 6" xfId="2191" xr:uid="{BF290AFF-86D4-449B-AB6F-55938E53AA4C}"/>
    <cellStyle name="Currency 2 5 2 6 2" xfId="5994" xr:uid="{92CCE317-B6D6-43FB-9D2A-846AF334ECA0}"/>
    <cellStyle name="Currency 2 5 2 6 2 2" xfId="13805" xr:uid="{04DCEEB9-1F78-4929-966D-79403DC45311}"/>
    <cellStyle name="Currency 2 5 2 6 2 2 2" xfId="29216" xr:uid="{F4C56252-49AC-49A6-96F1-1DF54692D336}"/>
    <cellStyle name="Currency 2 5 2 6 2 2 2 2" xfId="60040" xr:uid="{418157AB-03AB-45E6-BF97-CB915ADB45A1}"/>
    <cellStyle name="Currency 2 5 2 6 2 2 3" xfId="44630" xr:uid="{0977B475-03FC-4164-B8E4-6C4768C1FEEF}"/>
    <cellStyle name="Currency 2 5 2 6 2 3" xfId="21407" xr:uid="{FDCDE648-A779-4C0D-81F6-CA0C090F7653}"/>
    <cellStyle name="Currency 2 5 2 6 2 3 2" xfId="52231" xr:uid="{4149C4D9-54EB-4DD4-9316-21E81E8DCF63}"/>
    <cellStyle name="Currency 2 5 2 6 2 4" xfId="36821" xr:uid="{91A39E10-565E-4E20-A592-EEF50CDACEF9}"/>
    <cellStyle name="Currency 2 5 2 6 3" xfId="10002" xr:uid="{4CBECCA5-A3B6-4898-ADB0-66E3E97AD92C}"/>
    <cellStyle name="Currency 2 5 2 6 3 2" xfId="25413" xr:uid="{A20615A9-5888-48A2-865C-3AC89EE9136D}"/>
    <cellStyle name="Currency 2 5 2 6 3 2 2" xfId="56237" xr:uid="{8D090A73-2753-4BCF-B33B-CD3FBB258262}"/>
    <cellStyle name="Currency 2 5 2 6 3 3" xfId="40827" xr:uid="{4A84BF9F-D2FF-42D3-B798-1D8370494409}"/>
    <cellStyle name="Currency 2 5 2 6 4" xfId="17604" xr:uid="{D2E99D05-C590-4A75-B759-194009E42BB0}"/>
    <cellStyle name="Currency 2 5 2 6 4 2" xfId="48428" xr:uid="{B93B6364-A588-4FA5-BA89-388A01C3C765}"/>
    <cellStyle name="Currency 2 5 2 6 5" xfId="33018" xr:uid="{8EB7C4C0-D36B-42F6-A48B-7CAB1C0E0D21}"/>
    <cellStyle name="Currency 2 5 2 7" xfId="4095" xr:uid="{ADB0CE7E-ED43-46D1-94D0-5052CDEB1B26}"/>
    <cellStyle name="Currency 2 5 2 7 2" xfId="11906" xr:uid="{42AB570E-C3AA-40E3-87C0-20FE7047998C}"/>
    <cellStyle name="Currency 2 5 2 7 2 2" xfId="27317" xr:uid="{D5092EA9-3296-4739-A133-28F10E78CDAA}"/>
    <cellStyle name="Currency 2 5 2 7 2 2 2" xfId="58141" xr:uid="{72C15EB9-3754-4207-AA83-EB14F021F58F}"/>
    <cellStyle name="Currency 2 5 2 7 2 3" xfId="42731" xr:uid="{3C4EC014-F10A-4206-9888-CEB048A6CE09}"/>
    <cellStyle name="Currency 2 5 2 7 3" xfId="19508" xr:uid="{584B4F02-C9AB-4670-9E5E-A66A6C8D41A5}"/>
    <cellStyle name="Currency 2 5 2 7 3 2" xfId="50332" xr:uid="{55AB3EC9-B99A-48B3-8468-BE9F6FA274EE}"/>
    <cellStyle name="Currency 2 5 2 7 4" xfId="34922" xr:uid="{2E4BE109-9D0B-4916-A42D-A3E61ABD0D16}"/>
    <cellStyle name="Currency 2 5 2 8" xfId="8103" xr:uid="{C043EDED-E80E-40E4-8684-AA98F0EEAE28}"/>
    <cellStyle name="Currency 2 5 2 8 2" xfId="23514" xr:uid="{8F0F96C1-47ED-4A99-8A36-947BA7BF9CB0}"/>
    <cellStyle name="Currency 2 5 2 8 2 2" xfId="54338" xr:uid="{1A3DF34B-CE09-4CF0-858B-EA05B46968D2}"/>
    <cellStyle name="Currency 2 5 2 8 3" xfId="38928" xr:uid="{36F4954D-6917-440F-9922-F613D4BB4378}"/>
    <cellStyle name="Currency 2 5 2 9" xfId="7894" xr:uid="{754614ED-2104-4D52-9386-80853ABFD391}"/>
    <cellStyle name="Currency 2 5 2 9 2" xfId="23305" xr:uid="{50BFA3B4-522B-474B-9A64-C85000DAC89D}"/>
    <cellStyle name="Currency 2 5 2 9 2 2" xfId="54129" xr:uid="{5310CB76-90E8-40BF-A8C0-A39D078C0099}"/>
    <cellStyle name="Currency 2 5 2 9 3" xfId="38719" xr:uid="{6BDB8B44-7093-4073-8DCA-B2509E21BC37}"/>
    <cellStyle name="Currency 2 5 3" xfId="203" xr:uid="{8BBAE050-AE1E-41DD-880D-5646F4AF250A}"/>
    <cellStyle name="Currency 2 5 3 10" xfId="15625" xr:uid="{1E2101F6-1D9C-4A0D-9B75-64FE0A696957}"/>
    <cellStyle name="Currency 2 5 3 10 2" xfId="46449" xr:uid="{C15B61DE-6A31-447D-BCDB-47123AB209C3}"/>
    <cellStyle name="Currency 2 5 3 11" xfId="31039" xr:uid="{6EDA4EBC-50E3-40D0-8CE3-93EDD4446693}"/>
    <cellStyle name="Currency 2 5 3 2" xfId="634" xr:uid="{921A488C-38FC-440C-BDB2-084867F41CC2}"/>
    <cellStyle name="Currency 2 5 3 2 2" xfId="1267" xr:uid="{D7F85EAF-354B-4C4E-A2F5-A044133D7626}"/>
    <cellStyle name="Currency 2 5 3 2 2 2" xfId="3166" xr:uid="{7992F898-BE0B-4CB0-A694-7EC94B5D3B29}"/>
    <cellStyle name="Currency 2 5 3 2 2 2 2" xfId="6969" xr:uid="{176B2F83-61A1-4251-BC98-4896B6117167}"/>
    <cellStyle name="Currency 2 5 3 2 2 2 2 2" xfId="14780" xr:uid="{BBBC7659-DD90-4038-B560-1574EA1EE333}"/>
    <cellStyle name="Currency 2 5 3 2 2 2 2 2 2" xfId="30191" xr:uid="{9567E825-14D0-46E8-94D7-C05BEFD6061A}"/>
    <cellStyle name="Currency 2 5 3 2 2 2 2 2 2 2" xfId="61015" xr:uid="{E8A6A8B3-DF7D-4D1B-B55C-C1953B33DFBF}"/>
    <cellStyle name="Currency 2 5 3 2 2 2 2 2 3" xfId="45605" xr:uid="{6BE94EBF-F722-407F-B013-64D567E87575}"/>
    <cellStyle name="Currency 2 5 3 2 2 2 2 3" xfId="22382" xr:uid="{13E91458-3259-449B-97FE-2D71FDB3DD0B}"/>
    <cellStyle name="Currency 2 5 3 2 2 2 2 3 2" xfId="53206" xr:uid="{2FC59BC6-2709-4DF5-A834-CA929AB2B7E4}"/>
    <cellStyle name="Currency 2 5 3 2 2 2 2 4" xfId="37796" xr:uid="{EE50D838-FC81-492E-A852-39A98C6C6B97}"/>
    <cellStyle name="Currency 2 5 3 2 2 2 3" xfId="10977" xr:uid="{B5A771D7-11B9-4DCB-9D3B-7B5869FF7A5F}"/>
    <cellStyle name="Currency 2 5 3 2 2 2 3 2" xfId="26388" xr:uid="{1BC89BFC-DCAA-49C9-89F4-B0F6D96D376E}"/>
    <cellStyle name="Currency 2 5 3 2 2 2 3 2 2" xfId="57212" xr:uid="{1745429D-47A6-4495-8DF4-AD6047B4D8DF}"/>
    <cellStyle name="Currency 2 5 3 2 2 2 3 3" xfId="41802" xr:uid="{CF7F7F38-27FC-4A6A-A5C9-8493A7CC13A7}"/>
    <cellStyle name="Currency 2 5 3 2 2 2 4" xfId="18579" xr:uid="{2DC730C3-AA1E-46D7-B2AE-F02CA35F2ECD}"/>
    <cellStyle name="Currency 2 5 3 2 2 2 4 2" xfId="49403" xr:uid="{C567F534-6530-43C4-9333-71420A0F2A5B}"/>
    <cellStyle name="Currency 2 5 3 2 2 2 5" xfId="33993" xr:uid="{DD48C176-96F3-4960-8340-A977E0C31772}"/>
    <cellStyle name="Currency 2 5 3 2 2 3" xfId="5070" xr:uid="{912BAA33-5BC3-4BFA-8133-8A72286E0B43}"/>
    <cellStyle name="Currency 2 5 3 2 2 3 2" xfId="12881" xr:uid="{EEAEF6A4-2107-481E-984B-67B1E195AFAB}"/>
    <cellStyle name="Currency 2 5 3 2 2 3 2 2" xfId="28292" xr:uid="{8BAB486C-4A27-4F30-95E0-EA9A2E769EA4}"/>
    <cellStyle name="Currency 2 5 3 2 2 3 2 2 2" xfId="59116" xr:uid="{964EADF0-2BA7-49A3-A33A-EB1D7B4CB525}"/>
    <cellStyle name="Currency 2 5 3 2 2 3 2 3" xfId="43706" xr:uid="{858B27CB-A4F2-4274-B2ED-19F4D44195D6}"/>
    <cellStyle name="Currency 2 5 3 2 2 3 3" xfId="20483" xr:uid="{D19EEDFD-DC65-47F8-919D-7AE12A6E4265}"/>
    <cellStyle name="Currency 2 5 3 2 2 3 3 2" xfId="51307" xr:uid="{7F909A7A-DC12-40C3-A0B0-3BC0EF2B30C7}"/>
    <cellStyle name="Currency 2 5 3 2 2 3 4" xfId="35897" xr:uid="{02EFEA0C-61EA-46B3-A2C7-6AB14DF1128F}"/>
    <cellStyle name="Currency 2 5 3 2 2 4" xfId="9078" xr:uid="{34D7762C-5095-4C0B-BDD0-3CF5C96F49A6}"/>
    <cellStyle name="Currency 2 5 3 2 2 4 2" xfId="24489" xr:uid="{1BF5EEAB-B41E-41F5-B650-66188FED33DC}"/>
    <cellStyle name="Currency 2 5 3 2 2 4 2 2" xfId="55313" xr:uid="{215CACE0-C979-42CE-A632-CEE758D1738D}"/>
    <cellStyle name="Currency 2 5 3 2 2 4 3" xfId="39903" xr:uid="{FBB28453-B439-4D6D-B071-53904217D067}"/>
    <cellStyle name="Currency 2 5 3 2 2 5" xfId="16680" xr:uid="{0ED75626-6D9A-43B8-9927-8F8507308EF2}"/>
    <cellStyle name="Currency 2 5 3 2 2 5 2" xfId="47504" xr:uid="{5FE8BDC0-973A-4A79-82F3-7F37FAF17022}"/>
    <cellStyle name="Currency 2 5 3 2 2 6" xfId="32094" xr:uid="{215F3762-CDC6-4761-8804-4E1B23123BB8}"/>
    <cellStyle name="Currency 2 5 3 2 3" xfId="1900" xr:uid="{B286545E-B4E3-4141-B296-ABD1578EB319}"/>
    <cellStyle name="Currency 2 5 3 2 3 2" xfId="3799" xr:uid="{E56F0A26-A270-44EE-86DF-F427E218AF1D}"/>
    <cellStyle name="Currency 2 5 3 2 3 2 2" xfId="7602" xr:uid="{5F92E420-58D0-4599-AF97-7D05D09AE33A}"/>
    <cellStyle name="Currency 2 5 3 2 3 2 2 2" xfId="15413" xr:uid="{1E181780-D95C-4FF3-8300-59B86379B6B4}"/>
    <cellStyle name="Currency 2 5 3 2 3 2 2 2 2" xfId="30824" xr:uid="{1CEE4E1C-9437-45A1-8883-80292C2D708C}"/>
    <cellStyle name="Currency 2 5 3 2 3 2 2 2 2 2" xfId="61648" xr:uid="{BA930B51-886F-4512-AA8E-23DA6F028440}"/>
    <cellStyle name="Currency 2 5 3 2 3 2 2 2 3" xfId="46238" xr:uid="{F99EE053-111B-49B7-A0C4-17400E3C50AD}"/>
    <cellStyle name="Currency 2 5 3 2 3 2 2 3" xfId="23015" xr:uid="{0930A202-A558-433D-BEDC-B752DCB25CAB}"/>
    <cellStyle name="Currency 2 5 3 2 3 2 2 3 2" xfId="53839" xr:uid="{E31364C2-3005-4390-A7FE-449B4DB4999E}"/>
    <cellStyle name="Currency 2 5 3 2 3 2 2 4" xfId="38429" xr:uid="{8E488E66-C032-43CF-B630-C314A6B89214}"/>
    <cellStyle name="Currency 2 5 3 2 3 2 3" xfId="11610" xr:uid="{F08B9D71-0DC0-4FCF-9906-3EB7BCC31FDD}"/>
    <cellStyle name="Currency 2 5 3 2 3 2 3 2" xfId="27021" xr:uid="{30F9FF2E-078E-4085-A355-325A6142D550}"/>
    <cellStyle name="Currency 2 5 3 2 3 2 3 2 2" xfId="57845" xr:uid="{52EC69BA-06BE-41F3-B35A-BDBC994B54E4}"/>
    <cellStyle name="Currency 2 5 3 2 3 2 3 3" xfId="42435" xr:uid="{854B3B02-3AB9-4B9C-8597-A723EF230273}"/>
    <cellStyle name="Currency 2 5 3 2 3 2 4" xfId="19212" xr:uid="{5B555B45-F0CE-484A-8066-8C984B383924}"/>
    <cellStyle name="Currency 2 5 3 2 3 2 4 2" xfId="50036" xr:uid="{A639F0EB-67E5-4B9F-9EC1-468B114B7B41}"/>
    <cellStyle name="Currency 2 5 3 2 3 2 5" xfId="34626" xr:uid="{1AC23011-42C7-48A9-942B-6DB2509C9EFC}"/>
    <cellStyle name="Currency 2 5 3 2 3 3" xfId="5703" xr:uid="{0C09CD57-5DDF-4D02-9079-AD084B5D5FB8}"/>
    <cellStyle name="Currency 2 5 3 2 3 3 2" xfId="13514" xr:uid="{996F0988-D96F-4A8A-BB86-73F64D6CE1C5}"/>
    <cellStyle name="Currency 2 5 3 2 3 3 2 2" xfId="28925" xr:uid="{2F5516E3-811B-497B-94C2-74CE6C0F3527}"/>
    <cellStyle name="Currency 2 5 3 2 3 3 2 2 2" xfId="59749" xr:uid="{30FD9030-7BED-4831-BF30-057ADCDF2BBE}"/>
    <cellStyle name="Currency 2 5 3 2 3 3 2 3" xfId="44339" xr:uid="{67EDE389-F8D3-4926-B4A2-ACCB3851A015}"/>
    <cellStyle name="Currency 2 5 3 2 3 3 3" xfId="21116" xr:uid="{731D5B2F-FAC6-447B-B68D-6751B7F6C888}"/>
    <cellStyle name="Currency 2 5 3 2 3 3 3 2" xfId="51940" xr:uid="{72B1DA54-F8B5-4C58-BEEC-7ACFA2D99D20}"/>
    <cellStyle name="Currency 2 5 3 2 3 3 4" xfId="36530" xr:uid="{5C8A1B0A-0874-4C61-BE7B-895FBF5ECE66}"/>
    <cellStyle name="Currency 2 5 3 2 3 4" xfId="9711" xr:uid="{651A1D26-3473-47D5-8DF5-AE05555F9257}"/>
    <cellStyle name="Currency 2 5 3 2 3 4 2" xfId="25122" xr:uid="{B30479CE-766C-4CEE-A4D5-72AE173E8AC8}"/>
    <cellStyle name="Currency 2 5 3 2 3 4 2 2" xfId="55946" xr:uid="{D2A44684-8689-4E0A-AA9D-81B3196FD246}"/>
    <cellStyle name="Currency 2 5 3 2 3 4 3" xfId="40536" xr:uid="{913220D1-2724-4A41-A94D-FAD23F32CA68}"/>
    <cellStyle name="Currency 2 5 3 2 3 5" xfId="17313" xr:uid="{C03308A7-2F95-4F6A-B70A-CE80C7EE5B91}"/>
    <cellStyle name="Currency 2 5 3 2 3 5 2" xfId="48137" xr:uid="{8658A065-7175-4BF7-82D7-322AEE3656FD}"/>
    <cellStyle name="Currency 2 5 3 2 3 6" xfId="32727" xr:uid="{484939CD-07E7-4C4A-BB91-73516CA198B1}"/>
    <cellStyle name="Currency 2 5 3 2 4" xfId="2533" xr:uid="{7DA1BF8D-A5A5-4AEF-B162-9F2613B9A3B8}"/>
    <cellStyle name="Currency 2 5 3 2 4 2" xfId="6336" xr:uid="{52E921B6-5898-4347-B242-F5481A36FF82}"/>
    <cellStyle name="Currency 2 5 3 2 4 2 2" xfId="14147" xr:uid="{2E896607-DE5B-43B9-B33A-5F09FEB7030B}"/>
    <cellStyle name="Currency 2 5 3 2 4 2 2 2" xfId="29558" xr:uid="{05355D51-6311-42B5-ABBB-BB4F1DACF331}"/>
    <cellStyle name="Currency 2 5 3 2 4 2 2 2 2" xfId="60382" xr:uid="{7C7E71D7-23AC-4B90-80F1-3488AC06A6DD}"/>
    <cellStyle name="Currency 2 5 3 2 4 2 2 3" xfId="44972" xr:uid="{1774EB79-2AC2-4761-B170-184EFEEB6199}"/>
    <cellStyle name="Currency 2 5 3 2 4 2 3" xfId="21749" xr:uid="{D096A1C8-777A-4462-806C-5802E6BA2C2B}"/>
    <cellStyle name="Currency 2 5 3 2 4 2 3 2" xfId="52573" xr:uid="{6789AC79-965D-485F-9008-D8AFAAC28D52}"/>
    <cellStyle name="Currency 2 5 3 2 4 2 4" xfId="37163" xr:uid="{67BCBD08-C270-4E60-A60B-FF6F1E700F9D}"/>
    <cellStyle name="Currency 2 5 3 2 4 3" xfId="10344" xr:uid="{BA436BA9-8B36-4DC3-8502-ADE34C80AD40}"/>
    <cellStyle name="Currency 2 5 3 2 4 3 2" xfId="25755" xr:uid="{B5F8D2E8-FBB9-4724-8E46-F6DA741F4DE4}"/>
    <cellStyle name="Currency 2 5 3 2 4 3 2 2" xfId="56579" xr:uid="{0853B84B-DD38-499B-B05A-1663C4DFA7A4}"/>
    <cellStyle name="Currency 2 5 3 2 4 3 3" xfId="41169" xr:uid="{DCD4005E-4298-4523-8586-BC1B5BA923EF}"/>
    <cellStyle name="Currency 2 5 3 2 4 4" xfId="17946" xr:uid="{7BF5FACF-5E1B-432A-8395-81B93305E4D3}"/>
    <cellStyle name="Currency 2 5 3 2 4 4 2" xfId="48770" xr:uid="{26DFFB65-C1BB-43F7-9CB9-90828D998AE1}"/>
    <cellStyle name="Currency 2 5 3 2 4 5" xfId="33360" xr:uid="{28DF246B-5B04-435B-B935-E2D24D6AC959}"/>
    <cellStyle name="Currency 2 5 3 2 5" xfId="4437" xr:uid="{4F8F4D4F-CD3C-4746-B13C-21BD1540D1A3}"/>
    <cellStyle name="Currency 2 5 3 2 5 2" xfId="12248" xr:uid="{A43A1731-83A7-4D8E-B374-6C70505AFD84}"/>
    <cellStyle name="Currency 2 5 3 2 5 2 2" xfId="27659" xr:uid="{6E30D916-7B9F-4194-ADA0-B25E3CC88F1F}"/>
    <cellStyle name="Currency 2 5 3 2 5 2 2 2" xfId="58483" xr:uid="{9D814BD0-8391-40B4-A269-0BAEB4B1CDCE}"/>
    <cellStyle name="Currency 2 5 3 2 5 2 3" xfId="43073" xr:uid="{CD2C0EC8-246F-4ACA-BC0E-44DBB31DD218}"/>
    <cellStyle name="Currency 2 5 3 2 5 3" xfId="19850" xr:uid="{16170609-C75B-4AD7-BD5C-E16CC0AB95CB}"/>
    <cellStyle name="Currency 2 5 3 2 5 3 2" xfId="50674" xr:uid="{57D0C6A7-EECB-4613-A3A7-3EB5D64D19E5}"/>
    <cellStyle name="Currency 2 5 3 2 5 4" xfId="35264" xr:uid="{652BB61C-B5DA-4610-AA16-DBE4DEB0921A}"/>
    <cellStyle name="Currency 2 5 3 2 6" xfId="8445" xr:uid="{DD3B0866-95C6-4A86-964A-00011550D8F3}"/>
    <cellStyle name="Currency 2 5 3 2 6 2" xfId="23856" xr:uid="{F914EC19-7978-4782-A079-59398FA5506F}"/>
    <cellStyle name="Currency 2 5 3 2 6 2 2" xfId="54680" xr:uid="{CCE08C33-1777-4B31-BD7C-C893710BB3E5}"/>
    <cellStyle name="Currency 2 5 3 2 6 3" xfId="39270" xr:uid="{357EFEB5-239A-44FF-8155-5450C1ADA286}"/>
    <cellStyle name="Currency 2 5 3 2 7" xfId="16047" xr:uid="{9ED9E47C-A7D9-4345-8D85-119B91CB3CDD}"/>
    <cellStyle name="Currency 2 5 3 2 7 2" xfId="46871" xr:uid="{7BE9746C-1C83-4224-8A2F-41373A09AD28}"/>
    <cellStyle name="Currency 2 5 3 2 8" xfId="31461" xr:uid="{F82236F0-D698-40EF-8153-BB2832CCC73B}"/>
    <cellStyle name="Currency 2 5 3 3" xfId="425" xr:uid="{9A84C8F9-D410-40F3-9F58-C1EEE794A6E1}"/>
    <cellStyle name="Currency 2 5 3 3 2" xfId="1058" xr:uid="{85E6C3D8-EF4D-48E9-883C-017999000F6A}"/>
    <cellStyle name="Currency 2 5 3 3 2 2" xfId="2957" xr:uid="{521652A8-061A-47E1-8CCA-7DD630A7766E}"/>
    <cellStyle name="Currency 2 5 3 3 2 2 2" xfId="6760" xr:uid="{78BFC861-1D5D-4938-84F7-91CEB039E08F}"/>
    <cellStyle name="Currency 2 5 3 3 2 2 2 2" xfId="14571" xr:uid="{5B0B0265-97CB-459A-9B90-3371767B72A8}"/>
    <cellStyle name="Currency 2 5 3 3 2 2 2 2 2" xfId="29982" xr:uid="{7074E219-EB4D-4F11-AE01-767461DFFCE9}"/>
    <cellStyle name="Currency 2 5 3 3 2 2 2 2 2 2" xfId="60806" xr:uid="{E4A9336C-3059-4294-AA32-DA14105682ED}"/>
    <cellStyle name="Currency 2 5 3 3 2 2 2 2 3" xfId="45396" xr:uid="{CEF52B84-FBA7-4A07-A70D-E063EED5C06C}"/>
    <cellStyle name="Currency 2 5 3 3 2 2 2 3" xfId="22173" xr:uid="{A050E7E8-336B-4515-9791-D9EED85E5FA6}"/>
    <cellStyle name="Currency 2 5 3 3 2 2 2 3 2" xfId="52997" xr:uid="{0C360574-5CCB-43C0-AECF-168B46154DCC}"/>
    <cellStyle name="Currency 2 5 3 3 2 2 2 4" xfId="37587" xr:uid="{C061B621-AE79-4828-B16B-CE6A174F8BF2}"/>
    <cellStyle name="Currency 2 5 3 3 2 2 3" xfId="10768" xr:uid="{C14965D4-1042-41A4-8EEE-A307C77387EE}"/>
    <cellStyle name="Currency 2 5 3 3 2 2 3 2" xfId="26179" xr:uid="{8577A822-0B34-4F72-BBB0-A93F327A6D14}"/>
    <cellStyle name="Currency 2 5 3 3 2 2 3 2 2" xfId="57003" xr:uid="{BCDD41C4-06DA-470A-8818-EDD9F283B5CF}"/>
    <cellStyle name="Currency 2 5 3 3 2 2 3 3" xfId="41593" xr:uid="{3177B1C2-99AB-428E-813C-44F474C778B8}"/>
    <cellStyle name="Currency 2 5 3 3 2 2 4" xfId="18370" xr:uid="{B91E1456-19F6-448B-8CD0-453F458CE695}"/>
    <cellStyle name="Currency 2 5 3 3 2 2 4 2" xfId="49194" xr:uid="{73E3AD65-C7C4-4EAB-A315-F341CF1778AD}"/>
    <cellStyle name="Currency 2 5 3 3 2 2 5" xfId="33784" xr:uid="{3F701E1F-462A-41CD-83B9-A354848488ED}"/>
    <cellStyle name="Currency 2 5 3 3 2 3" xfId="4861" xr:uid="{877A833D-F0E7-4AE2-BB4F-D4D190733A63}"/>
    <cellStyle name="Currency 2 5 3 3 2 3 2" xfId="12672" xr:uid="{29D9F30F-B6AF-45F9-8A13-E23BA59B1ED0}"/>
    <cellStyle name="Currency 2 5 3 3 2 3 2 2" xfId="28083" xr:uid="{2F87319F-C223-4D40-A268-CB228AC75F7C}"/>
    <cellStyle name="Currency 2 5 3 3 2 3 2 2 2" xfId="58907" xr:uid="{CEB4144F-706E-46B4-A505-4CF314F0B1E3}"/>
    <cellStyle name="Currency 2 5 3 3 2 3 2 3" xfId="43497" xr:uid="{3A569A30-782B-420B-B832-F0A9BDDB14BB}"/>
    <cellStyle name="Currency 2 5 3 3 2 3 3" xfId="20274" xr:uid="{2E3EEC48-8A57-4F2B-A181-3F33049B09D3}"/>
    <cellStyle name="Currency 2 5 3 3 2 3 3 2" xfId="51098" xr:uid="{494D1C3F-E7CE-4F06-9884-C87E9F0FA938}"/>
    <cellStyle name="Currency 2 5 3 3 2 3 4" xfId="35688" xr:uid="{5965CBED-57F0-400F-B4AC-980D3052CCBB}"/>
    <cellStyle name="Currency 2 5 3 3 2 4" xfId="8869" xr:uid="{5885383C-5354-463C-B228-46C27CB9C388}"/>
    <cellStyle name="Currency 2 5 3 3 2 4 2" xfId="24280" xr:uid="{4E51B4B7-AA1E-4674-931A-4CD96C6DE012}"/>
    <cellStyle name="Currency 2 5 3 3 2 4 2 2" xfId="55104" xr:uid="{2D009418-E171-47EE-AB37-FA39A3E8C690}"/>
    <cellStyle name="Currency 2 5 3 3 2 4 3" xfId="39694" xr:uid="{E85EF08C-B24F-4DF5-94C8-9946ACA05987}"/>
    <cellStyle name="Currency 2 5 3 3 2 5" xfId="16471" xr:uid="{1F43FFB0-1FE4-49E6-9904-7E85AB8F4A49}"/>
    <cellStyle name="Currency 2 5 3 3 2 5 2" xfId="47295" xr:uid="{C98A8CB5-21CA-4BE7-8855-2D127953C142}"/>
    <cellStyle name="Currency 2 5 3 3 2 6" xfId="31885" xr:uid="{0768B153-712E-4E7D-910A-A43EEFA90D43}"/>
    <cellStyle name="Currency 2 5 3 3 3" xfId="1691" xr:uid="{CA736276-953B-4480-B7B6-20E6BA69B379}"/>
    <cellStyle name="Currency 2 5 3 3 3 2" xfId="3590" xr:uid="{B36C1338-AF69-422E-B07D-80F719474D15}"/>
    <cellStyle name="Currency 2 5 3 3 3 2 2" xfId="7393" xr:uid="{5C5C9093-40A0-4240-98B3-8FB199B89F07}"/>
    <cellStyle name="Currency 2 5 3 3 3 2 2 2" xfId="15204" xr:uid="{1F2CD5CF-147C-4D03-9909-E87CC0EBC2C7}"/>
    <cellStyle name="Currency 2 5 3 3 3 2 2 2 2" xfId="30615" xr:uid="{506F488A-03CC-4A50-A374-39D822DC59B6}"/>
    <cellStyle name="Currency 2 5 3 3 3 2 2 2 2 2" xfId="61439" xr:uid="{CCADAD6E-B27D-4B16-83EC-B3A92A934627}"/>
    <cellStyle name="Currency 2 5 3 3 3 2 2 2 3" xfId="46029" xr:uid="{F18A8CB7-3C11-402C-9C20-965B4A95CC2B}"/>
    <cellStyle name="Currency 2 5 3 3 3 2 2 3" xfId="22806" xr:uid="{A97BCEB5-5ECE-4C3E-BABF-2283145BA8AD}"/>
    <cellStyle name="Currency 2 5 3 3 3 2 2 3 2" xfId="53630" xr:uid="{EA15063E-AED4-4DDB-BEA0-D01649CEC754}"/>
    <cellStyle name="Currency 2 5 3 3 3 2 2 4" xfId="38220" xr:uid="{0B5D5F41-5B79-40F4-A6FC-89AB4D44AC60}"/>
    <cellStyle name="Currency 2 5 3 3 3 2 3" xfId="11401" xr:uid="{BF0A6518-E957-4A31-9234-7E99492189F8}"/>
    <cellStyle name="Currency 2 5 3 3 3 2 3 2" xfId="26812" xr:uid="{4FB238CE-ED20-404C-88A1-041DF0C9577C}"/>
    <cellStyle name="Currency 2 5 3 3 3 2 3 2 2" xfId="57636" xr:uid="{7C17B9EC-5E07-4D9A-B3CA-56A1395ED1EF}"/>
    <cellStyle name="Currency 2 5 3 3 3 2 3 3" xfId="42226" xr:uid="{F7773568-8389-421D-A5E6-3BF341DC5347}"/>
    <cellStyle name="Currency 2 5 3 3 3 2 4" xfId="19003" xr:uid="{A280F833-C183-460E-9759-D820364A1A08}"/>
    <cellStyle name="Currency 2 5 3 3 3 2 4 2" xfId="49827" xr:uid="{A86EF5C1-DFD2-4EEC-8AE9-1EFAE3AE106D}"/>
    <cellStyle name="Currency 2 5 3 3 3 2 5" xfId="34417" xr:uid="{DD87CFC8-C79B-4D38-B4CB-E405454C0476}"/>
    <cellStyle name="Currency 2 5 3 3 3 3" xfId="5494" xr:uid="{BA10E302-D403-4CCB-8C6B-FDF8C3B8D34D}"/>
    <cellStyle name="Currency 2 5 3 3 3 3 2" xfId="13305" xr:uid="{134CD217-2A1A-4716-A10A-797CD5257E2E}"/>
    <cellStyle name="Currency 2 5 3 3 3 3 2 2" xfId="28716" xr:uid="{AC0D6412-5702-417E-97B7-5D2CBB038085}"/>
    <cellStyle name="Currency 2 5 3 3 3 3 2 2 2" xfId="59540" xr:uid="{80C692F0-9A62-49D4-92CE-4949FD2AA4BC}"/>
    <cellStyle name="Currency 2 5 3 3 3 3 2 3" xfId="44130" xr:uid="{B9B434A1-7490-40DD-9838-7E7618B49B69}"/>
    <cellStyle name="Currency 2 5 3 3 3 3 3" xfId="20907" xr:uid="{44B4ADFF-8838-4D6F-B0F4-9D83DAA2A30C}"/>
    <cellStyle name="Currency 2 5 3 3 3 3 3 2" xfId="51731" xr:uid="{CE7CB540-9040-4A53-B0AE-9C630F41B91C}"/>
    <cellStyle name="Currency 2 5 3 3 3 3 4" xfId="36321" xr:uid="{CE355A29-AB75-496C-A708-EF76AFE68CC6}"/>
    <cellStyle name="Currency 2 5 3 3 3 4" xfId="9502" xr:uid="{31F49371-0197-4CFC-8E1E-076E3DA9FABB}"/>
    <cellStyle name="Currency 2 5 3 3 3 4 2" xfId="24913" xr:uid="{38E6B189-99B5-453E-ADAE-3D970781FBB1}"/>
    <cellStyle name="Currency 2 5 3 3 3 4 2 2" xfId="55737" xr:uid="{EB6865C1-F44E-4933-811E-42BB52547087}"/>
    <cellStyle name="Currency 2 5 3 3 3 4 3" xfId="40327" xr:uid="{F9270F86-E984-4D9F-809F-047368C6AD55}"/>
    <cellStyle name="Currency 2 5 3 3 3 5" xfId="17104" xr:uid="{009467BF-63BE-44C9-8E03-CE0F72568CD5}"/>
    <cellStyle name="Currency 2 5 3 3 3 5 2" xfId="47928" xr:uid="{D14D04BD-0A7D-4DE9-ABE8-D994E66B03D7}"/>
    <cellStyle name="Currency 2 5 3 3 3 6" xfId="32518" xr:uid="{920F7472-8A95-446F-BA9C-B5F26A222FED}"/>
    <cellStyle name="Currency 2 5 3 3 4" xfId="2324" xr:uid="{20135CD6-757F-462E-8D50-55977C4CBD05}"/>
    <cellStyle name="Currency 2 5 3 3 4 2" xfId="6127" xr:uid="{A5381C03-8F8A-47FF-A535-9F850F7F91AC}"/>
    <cellStyle name="Currency 2 5 3 3 4 2 2" xfId="13938" xr:uid="{12731FE0-94A8-4473-B836-BBE46DB83FFA}"/>
    <cellStyle name="Currency 2 5 3 3 4 2 2 2" xfId="29349" xr:uid="{0D044ECE-D177-46EB-A88E-1E277E31E61D}"/>
    <cellStyle name="Currency 2 5 3 3 4 2 2 2 2" xfId="60173" xr:uid="{8A8404AA-825C-4D25-BA1C-9613BE7E0100}"/>
    <cellStyle name="Currency 2 5 3 3 4 2 2 3" xfId="44763" xr:uid="{4765EBD6-3B37-478C-98B8-3BFDE71C7896}"/>
    <cellStyle name="Currency 2 5 3 3 4 2 3" xfId="21540" xr:uid="{F47B0133-72F9-4AAB-A95F-18C2ABFB6803}"/>
    <cellStyle name="Currency 2 5 3 3 4 2 3 2" xfId="52364" xr:uid="{DA8B81C4-4381-43D3-841B-187262A773A0}"/>
    <cellStyle name="Currency 2 5 3 3 4 2 4" xfId="36954" xr:uid="{2DB9A297-1C2A-4E3B-9FE9-64A3024FFAF1}"/>
    <cellStyle name="Currency 2 5 3 3 4 3" xfId="10135" xr:uid="{23C7D441-12DD-4FD8-B106-177C3D3257A7}"/>
    <cellStyle name="Currency 2 5 3 3 4 3 2" xfId="25546" xr:uid="{6581DF13-23FD-497C-B953-0C58CC2D66FA}"/>
    <cellStyle name="Currency 2 5 3 3 4 3 2 2" xfId="56370" xr:uid="{783A5B34-04E3-4BA7-85E2-6215A9E53407}"/>
    <cellStyle name="Currency 2 5 3 3 4 3 3" xfId="40960" xr:uid="{D63BD24B-2342-4605-8A51-A906B1E8C0C0}"/>
    <cellStyle name="Currency 2 5 3 3 4 4" xfId="17737" xr:uid="{1205EA39-7B2C-4320-AA75-958838A51EC3}"/>
    <cellStyle name="Currency 2 5 3 3 4 4 2" xfId="48561" xr:uid="{C99B9F5D-075E-4391-BCC9-DCA5C4CB9F1A}"/>
    <cellStyle name="Currency 2 5 3 3 4 5" xfId="33151" xr:uid="{9DACDBFD-02ED-4B77-B131-19865B9EE1DC}"/>
    <cellStyle name="Currency 2 5 3 3 5" xfId="4228" xr:uid="{BE2EA67D-989A-434E-9960-7B5807DCCA77}"/>
    <cellStyle name="Currency 2 5 3 3 5 2" xfId="12039" xr:uid="{89D16AF6-3AB2-4A75-B216-6A1BAA84DD37}"/>
    <cellStyle name="Currency 2 5 3 3 5 2 2" xfId="27450" xr:uid="{6CFBD38D-95F5-4C03-BA75-DBAB10450156}"/>
    <cellStyle name="Currency 2 5 3 3 5 2 2 2" xfId="58274" xr:uid="{E3553B6C-D8C7-4EBE-B59F-5D39D62AABAD}"/>
    <cellStyle name="Currency 2 5 3 3 5 2 3" xfId="42864" xr:uid="{4B5A0724-CAF8-4CC4-90BD-D82B4F0EDAC6}"/>
    <cellStyle name="Currency 2 5 3 3 5 3" xfId="19641" xr:uid="{50B35BB6-E1EA-4E23-B46C-1D0EB6469C3D}"/>
    <cellStyle name="Currency 2 5 3 3 5 3 2" xfId="50465" xr:uid="{804AC161-F316-4923-90A2-1C0C90548688}"/>
    <cellStyle name="Currency 2 5 3 3 5 4" xfId="35055" xr:uid="{1BBB5600-480F-4B73-BBE8-5F80BF8141F2}"/>
    <cellStyle name="Currency 2 5 3 3 6" xfId="8236" xr:uid="{0B9F050E-E2A3-4B55-9A20-22E39E2F3FAB}"/>
    <cellStyle name="Currency 2 5 3 3 6 2" xfId="23647" xr:uid="{2B017C66-6DFC-40C7-A1B6-A96234086E47}"/>
    <cellStyle name="Currency 2 5 3 3 6 2 2" xfId="54471" xr:uid="{F3FE132B-8C9B-4267-8FD9-20B7E427D469}"/>
    <cellStyle name="Currency 2 5 3 3 6 3" xfId="39061" xr:uid="{76A4E528-AC66-44A4-A24E-5D5543001932}"/>
    <cellStyle name="Currency 2 5 3 3 7" xfId="15838" xr:uid="{F66C3510-8FC7-40FF-9E7C-8C1F00329981}"/>
    <cellStyle name="Currency 2 5 3 3 7 2" xfId="46662" xr:uid="{05BD7F40-83B6-4C9F-89A4-49036AAE799F}"/>
    <cellStyle name="Currency 2 5 3 3 8" xfId="31252" xr:uid="{3F827C22-B811-4212-80C9-67A11EB82C6A}"/>
    <cellStyle name="Currency 2 5 3 4" xfId="845" xr:uid="{06253BEB-EDF8-4D22-86DF-3E2255A46E5E}"/>
    <cellStyle name="Currency 2 5 3 4 2" xfId="2744" xr:uid="{9BEAB4C6-F814-4B5D-8248-428F2C6B9D39}"/>
    <cellStyle name="Currency 2 5 3 4 2 2" xfId="6547" xr:uid="{F85FA566-FD18-4BA6-BC53-29EBB7ED2E3E}"/>
    <cellStyle name="Currency 2 5 3 4 2 2 2" xfId="14358" xr:uid="{3DAD3E42-375A-4A55-8F47-EC37EF947DCD}"/>
    <cellStyle name="Currency 2 5 3 4 2 2 2 2" xfId="29769" xr:uid="{87358300-0639-4A52-B2FE-0286989EC663}"/>
    <cellStyle name="Currency 2 5 3 4 2 2 2 2 2" xfId="60593" xr:uid="{388B6633-9C6A-412A-9C1A-C3BFE05BAE52}"/>
    <cellStyle name="Currency 2 5 3 4 2 2 2 3" xfId="45183" xr:uid="{83D6D4E8-C9EC-4265-B00A-AFE639F3A770}"/>
    <cellStyle name="Currency 2 5 3 4 2 2 3" xfId="21960" xr:uid="{8BBED487-5525-4B65-BC27-E6DF35E28D46}"/>
    <cellStyle name="Currency 2 5 3 4 2 2 3 2" xfId="52784" xr:uid="{DD4F4734-5634-4745-A05C-DE34967025CD}"/>
    <cellStyle name="Currency 2 5 3 4 2 2 4" xfId="37374" xr:uid="{0227BF68-91A4-488A-8823-63A34DD05B0E}"/>
    <cellStyle name="Currency 2 5 3 4 2 3" xfId="10555" xr:uid="{A8E79115-D2B0-48D3-B345-B382AA7F3B47}"/>
    <cellStyle name="Currency 2 5 3 4 2 3 2" xfId="25966" xr:uid="{80E82C43-D32B-44E3-8E64-12A842C4714A}"/>
    <cellStyle name="Currency 2 5 3 4 2 3 2 2" xfId="56790" xr:uid="{D45DEDA1-75B2-4D98-9A71-97B668A94567}"/>
    <cellStyle name="Currency 2 5 3 4 2 3 3" xfId="41380" xr:uid="{D31C5A8E-378C-4797-A044-C764BC777061}"/>
    <cellStyle name="Currency 2 5 3 4 2 4" xfId="18157" xr:uid="{3EADACBD-44DC-42F8-85A8-7C1EFC0C6DC0}"/>
    <cellStyle name="Currency 2 5 3 4 2 4 2" xfId="48981" xr:uid="{DD0680A5-15EE-4676-8CC1-AD118C1A31AA}"/>
    <cellStyle name="Currency 2 5 3 4 2 5" xfId="33571" xr:uid="{659E0A32-F6AC-46DB-96FA-7F42E372319D}"/>
    <cellStyle name="Currency 2 5 3 4 3" xfId="4648" xr:uid="{FDA82738-2CE0-4A1B-85ED-30BB75E13F15}"/>
    <cellStyle name="Currency 2 5 3 4 3 2" xfId="12459" xr:uid="{CF377CFD-476D-4EE9-A9A1-DD40D6038325}"/>
    <cellStyle name="Currency 2 5 3 4 3 2 2" xfId="27870" xr:uid="{5D6C9508-9E71-4E01-B7DB-EAB966DDE96B}"/>
    <cellStyle name="Currency 2 5 3 4 3 2 2 2" xfId="58694" xr:uid="{D8ECE983-BC88-49D5-ACC5-6B8BFC7860D2}"/>
    <cellStyle name="Currency 2 5 3 4 3 2 3" xfId="43284" xr:uid="{AF70DC35-6E19-4C77-8617-CDD4E46CD5E2}"/>
    <cellStyle name="Currency 2 5 3 4 3 3" xfId="20061" xr:uid="{524F88BD-1554-4B60-AD54-7C31D5E220DC}"/>
    <cellStyle name="Currency 2 5 3 4 3 3 2" xfId="50885" xr:uid="{D0D38A89-5B6D-479D-AAA9-F05304791FE4}"/>
    <cellStyle name="Currency 2 5 3 4 3 4" xfId="35475" xr:uid="{BD62C49A-429F-44C3-9D2E-90B0CADEE18E}"/>
    <cellStyle name="Currency 2 5 3 4 4" xfId="8656" xr:uid="{1F2D0ABC-7938-4F67-A3C9-E5FB2A76875B}"/>
    <cellStyle name="Currency 2 5 3 4 4 2" xfId="24067" xr:uid="{A3F0033A-F4E8-4B81-B440-E214767F4C8B}"/>
    <cellStyle name="Currency 2 5 3 4 4 2 2" xfId="54891" xr:uid="{B98CD6E0-B4A1-42D7-A780-9FC18DF761E0}"/>
    <cellStyle name="Currency 2 5 3 4 4 3" xfId="39481" xr:uid="{86F3CA49-FF98-4AAF-9096-0A9DD18220E9}"/>
    <cellStyle name="Currency 2 5 3 4 5" xfId="16258" xr:uid="{F61353D3-55E9-44F6-B4CA-185CE476B5A9}"/>
    <cellStyle name="Currency 2 5 3 4 5 2" xfId="47082" xr:uid="{007ED543-C53C-4AE9-B5D4-4E19CD8CF01D}"/>
    <cellStyle name="Currency 2 5 3 4 6" xfId="31672" xr:uid="{91EA56D2-8954-4EB6-A85A-878F8533A804}"/>
    <cellStyle name="Currency 2 5 3 5" xfId="1478" xr:uid="{A9C32117-67D0-4CEC-A795-3737C0FEA650}"/>
    <cellStyle name="Currency 2 5 3 5 2" xfId="3377" xr:uid="{F8A394EA-6627-49E3-810A-F51231EFCE59}"/>
    <cellStyle name="Currency 2 5 3 5 2 2" xfId="7180" xr:uid="{E70CBD2F-A856-4910-8939-DEBBDFFE02BB}"/>
    <cellStyle name="Currency 2 5 3 5 2 2 2" xfId="14991" xr:uid="{4E247240-A1C8-499E-9CE8-B603E313F917}"/>
    <cellStyle name="Currency 2 5 3 5 2 2 2 2" xfId="30402" xr:uid="{E4CB9CFB-643D-4578-AB79-0F98BCE9CB0A}"/>
    <cellStyle name="Currency 2 5 3 5 2 2 2 2 2" xfId="61226" xr:uid="{360C3354-9235-417C-B0D4-C19BE1891FF2}"/>
    <cellStyle name="Currency 2 5 3 5 2 2 2 3" xfId="45816" xr:uid="{9B58B84F-C4E7-4424-8BBE-A14F37636E4F}"/>
    <cellStyle name="Currency 2 5 3 5 2 2 3" xfId="22593" xr:uid="{458AAFE3-FD53-45E3-BD82-C9B0913A6D61}"/>
    <cellStyle name="Currency 2 5 3 5 2 2 3 2" xfId="53417" xr:uid="{0B2797FB-64B3-49A7-98BA-664D6DFA9795}"/>
    <cellStyle name="Currency 2 5 3 5 2 2 4" xfId="38007" xr:uid="{89A48114-0AC9-4189-925F-A99DCD049E5F}"/>
    <cellStyle name="Currency 2 5 3 5 2 3" xfId="11188" xr:uid="{F981FF0F-013A-49E4-85FF-9E17230D97C5}"/>
    <cellStyle name="Currency 2 5 3 5 2 3 2" xfId="26599" xr:uid="{9072E255-11AE-4F7D-B9D1-F546BA842C04}"/>
    <cellStyle name="Currency 2 5 3 5 2 3 2 2" xfId="57423" xr:uid="{D7055DE7-4153-4A21-8DC4-0C1DFFB9941A}"/>
    <cellStyle name="Currency 2 5 3 5 2 3 3" xfId="42013" xr:uid="{D8897B39-C321-4FF6-A326-EDCDA5B1C736}"/>
    <cellStyle name="Currency 2 5 3 5 2 4" xfId="18790" xr:uid="{6348325D-19BD-43A3-A588-E5011ABCCC2A}"/>
    <cellStyle name="Currency 2 5 3 5 2 4 2" xfId="49614" xr:uid="{5154F43E-5F74-4300-839E-E5D0A23897A8}"/>
    <cellStyle name="Currency 2 5 3 5 2 5" xfId="34204" xr:uid="{7DFBCC3F-BC69-44B8-9033-C0C273B486DB}"/>
    <cellStyle name="Currency 2 5 3 5 3" xfId="5281" xr:uid="{4CDCF6E4-4924-4F56-90EB-F34370ADFFBD}"/>
    <cellStyle name="Currency 2 5 3 5 3 2" xfId="13092" xr:uid="{D48B3DD5-7B38-4CA3-A7B4-72ACDDDE6A8A}"/>
    <cellStyle name="Currency 2 5 3 5 3 2 2" xfId="28503" xr:uid="{542F5E5A-BB78-49A9-BBBA-B5C583591916}"/>
    <cellStyle name="Currency 2 5 3 5 3 2 2 2" xfId="59327" xr:uid="{FBDC5F96-2E93-4592-A692-343D7FCDF24C}"/>
    <cellStyle name="Currency 2 5 3 5 3 2 3" xfId="43917" xr:uid="{B7B6D3AC-E036-403C-ACFF-0F5C1A5E6067}"/>
    <cellStyle name="Currency 2 5 3 5 3 3" xfId="20694" xr:uid="{15A34421-65F1-4481-B0AE-E90B364FE93D}"/>
    <cellStyle name="Currency 2 5 3 5 3 3 2" xfId="51518" xr:uid="{B86A0CC4-CBDF-45FC-9ACF-660F9D97C420}"/>
    <cellStyle name="Currency 2 5 3 5 3 4" xfId="36108" xr:uid="{02E49AD9-1335-4BBD-9805-9E786187D12F}"/>
    <cellStyle name="Currency 2 5 3 5 4" xfId="9289" xr:uid="{3E88472F-E9F5-4F93-B3BC-94F52CA7A419}"/>
    <cellStyle name="Currency 2 5 3 5 4 2" xfId="24700" xr:uid="{08F3E3C2-9379-42AB-9D2D-53A0CE87C59E}"/>
    <cellStyle name="Currency 2 5 3 5 4 2 2" xfId="55524" xr:uid="{91D7250B-14AC-42D1-990C-7A190F8D3B15}"/>
    <cellStyle name="Currency 2 5 3 5 4 3" xfId="40114" xr:uid="{E750A379-3178-42DF-9C66-2AB4A164C95C}"/>
    <cellStyle name="Currency 2 5 3 5 5" xfId="16891" xr:uid="{AB26E769-B04E-4713-A6F4-E2DC88EC2978}"/>
    <cellStyle name="Currency 2 5 3 5 5 2" xfId="47715" xr:uid="{5E6EDE94-B66A-4BF5-B9C1-9DC3D4228FE1}"/>
    <cellStyle name="Currency 2 5 3 5 6" xfId="32305" xr:uid="{1280EE2F-9FA7-4349-8104-BB0D95725D6C}"/>
    <cellStyle name="Currency 2 5 3 6" xfId="2111" xr:uid="{3BB84C64-074A-4DFF-941B-63A95F3DEFEF}"/>
    <cellStyle name="Currency 2 5 3 6 2" xfId="5914" xr:uid="{ABA9437A-632E-44A8-88FC-94E7EF081C98}"/>
    <cellStyle name="Currency 2 5 3 6 2 2" xfId="13725" xr:uid="{6ABF840F-C3FA-4F8F-9C5A-F2D2FDA1B834}"/>
    <cellStyle name="Currency 2 5 3 6 2 2 2" xfId="29136" xr:uid="{A14BC59E-76C6-49DB-BCED-47A248E2DB5D}"/>
    <cellStyle name="Currency 2 5 3 6 2 2 2 2" xfId="59960" xr:uid="{6D7B68C0-E3E4-439D-826B-4FC8BC5D21B2}"/>
    <cellStyle name="Currency 2 5 3 6 2 2 3" xfId="44550" xr:uid="{54C5BF3D-1AA5-4AB7-9F13-B710ABE8917E}"/>
    <cellStyle name="Currency 2 5 3 6 2 3" xfId="21327" xr:uid="{D2F2DA65-5A93-43E7-B1DB-489811DA0BAC}"/>
    <cellStyle name="Currency 2 5 3 6 2 3 2" xfId="52151" xr:uid="{A241BD46-4617-4C86-AA02-019B972CB201}"/>
    <cellStyle name="Currency 2 5 3 6 2 4" xfId="36741" xr:uid="{151AAFE6-4DBE-454D-B19C-A6CC4EC9464F}"/>
    <cellStyle name="Currency 2 5 3 6 3" xfId="9922" xr:uid="{DA7B3672-09BF-40C3-805B-69AE19D84CC1}"/>
    <cellStyle name="Currency 2 5 3 6 3 2" xfId="25333" xr:uid="{A5EC1044-E3D3-4AE0-91E2-E28BF7573B60}"/>
    <cellStyle name="Currency 2 5 3 6 3 2 2" xfId="56157" xr:uid="{D993F373-81BC-4CA1-8014-0D45A62FBE6D}"/>
    <cellStyle name="Currency 2 5 3 6 3 3" xfId="40747" xr:uid="{D7912DDF-4ABF-49E6-8478-B73D40FB842B}"/>
    <cellStyle name="Currency 2 5 3 6 4" xfId="17524" xr:uid="{FB8E0965-BED7-443B-BF68-79584778BBA0}"/>
    <cellStyle name="Currency 2 5 3 6 4 2" xfId="48348" xr:uid="{936F260F-A841-4E14-B047-EC9EE1976F48}"/>
    <cellStyle name="Currency 2 5 3 6 5" xfId="32938" xr:uid="{DB51C3B2-AC2C-434C-9F8B-26B5E306D808}"/>
    <cellStyle name="Currency 2 5 3 7" xfId="4015" xr:uid="{2019255B-C04E-45CF-BA0C-D6B3E11EE829}"/>
    <cellStyle name="Currency 2 5 3 7 2" xfId="11826" xr:uid="{ABABC4D6-64E4-4843-BB72-53E08DEE3B91}"/>
    <cellStyle name="Currency 2 5 3 7 2 2" xfId="27237" xr:uid="{93FE44FD-3E57-402A-A1CA-DCA05393F5FC}"/>
    <cellStyle name="Currency 2 5 3 7 2 2 2" xfId="58061" xr:uid="{98A916BC-B0ED-4252-A61F-EB9F59932DD5}"/>
    <cellStyle name="Currency 2 5 3 7 2 3" xfId="42651" xr:uid="{D5873DFB-085F-45F3-A0E7-278FC728029C}"/>
    <cellStyle name="Currency 2 5 3 7 3" xfId="19428" xr:uid="{68ABCB4F-4A29-4B28-9DF4-F626AA47B3EA}"/>
    <cellStyle name="Currency 2 5 3 7 3 2" xfId="50252" xr:uid="{2FF0B237-5056-4B37-AB16-530826D53156}"/>
    <cellStyle name="Currency 2 5 3 7 4" xfId="34842" xr:uid="{36FFD3BA-A9F6-44B3-9C00-4BEB4DA509EF}"/>
    <cellStyle name="Currency 2 5 3 8" xfId="8023" xr:uid="{8198510A-3802-4858-8FBD-D12358175CD5}"/>
    <cellStyle name="Currency 2 5 3 8 2" xfId="23434" xr:uid="{9628A7E4-F992-4E56-935B-841775DEBBD6}"/>
    <cellStyle name="Currency 2 5 3 8 2 2" xfId="54258" xr:uid="{23C30169-C98A-4B65-A7E9-0A52E0C9E8C6}"/>
    <cellStyle name="Currency 2 5 3 8 3" xfId="38848" xr:uid="{CEC50355-A01B-41FD-943A-D687AD92AE48}"/>
    <cellStyle name="Currency 2 5 3 9" xfId="7814" xr:uid="{DA6A60F7-AB97-403B-8125-5A747D6EC208}"/>
    <cellStyle name="Currency 2 5 3 9 2" xfId="23225" xr:uid="{68BFE678-868B-4871-BB70-4B6008F877A3}"/>
    <cellStyle name="Currency 2 5 3 9 2 2" xfId="54049" xr:uid="{068F9AF6-A6AE-4511-A160-9B1CD47AD846}"/>
    <cellStyle name="Currency 2 5 3 9 3" xfId="38639" xr:uid="{80CDD670-30EB-495C-BB63-BEE0CCB85B71}"/>
    <cellStyle name="Currency 2 5 4" xfId="589" xr:uid="{681C70B7-560A-420D-B7B2-64136B1ABBAE}"/>
    <cellStyle name="Currency 2 5 4 2" xfId="1222" xr:uid="{B51813AD-572E-4081-BF56-6034506F126D}"/>
    <cellStyle name="Currency 2 5 4 2 2" xfId="3121" xr:uid="{D526D150-909B-453B-8A24-5D71F4C6E857}"/>
    <cellStyle name="Currency 2 5 4 2 2 2" xfId="6924" xr:uid="{3B0CBEC5-5E76-4606-9478-F2B250AE720A}"/>
    <cellStyle name="Currency 2 5 4 2 2 2 2" xfId="14735" xr:uid="{446BFF10-FACC-4E7F-BC77-0FAEE3A9BD42}"/>
    <cellStyle name="Currency 2 5 4 2 2 2 2 2" xfId="30146" xr:uid="{8BAEF349-3DA4-46C4-8029-29ED1BD7DB29}"/>
    <cellStyle name="Currency 2 5 4 2 2 2 2 2 2" xfId="60970" xr:uid="{183C6FFB-2CEF-40A9-B8EB-54CA3BDA8C0D}"/>
    <cellStyle name="Currency 2 5 4 2 2 2 2 3" xfId="45560" xr:uid="{32BFE4AF-AE6A-4036-A7EF-7F973F12B860}"/>
    <cellStyle name="Currency 2 5 4 2 2 2 3" xfId="22337" xr:uid="{5985DAAE-8287-424E-93DD-0434E2FA0BE9}"/>
    <cellStyle name="Currency 2 5 4 2 2 2 3 2" xfId="53161" xr:uid="{81194751-CB05-4545-9E3C-5C5C2E1BF817}"/>
    <cellStyle name="Currency 2 5 4 2 2 2 4" xfId="37751" xr:uid="{FC909019-44A6-4CAB-A80D-FDF8B1070FF1}"/>
    <cellStyle name="Currency 2 5 4 2 2 3" xfId="10932" xr:uid="{AA3779D0-5C3C-4069-85C5-4F0A57D4B370}"/>
    <cellStyle name="Currency 2 5 4 2 2 3 2" xfId="26343" xr:uid="{B84E273B-230F-48E1-927F-724358E3481D}"/>
    <cellStyle name="Currency 2 5 4 2 2 3 2 2" xfId="57167" xr:uid="{0E1A572C-F3B5-4D73-9659-BCB81EE68A22}"/>
    <cellStyle name="Currency 2 5 4 2 2 3 3" xfId="41757" xr:uid="{3A6B429D-89E5-491C-B540-326471C47692}"/>
    <cellStyle name="Currency 2 5 4 2 2 4" xfId="18534" xr:uid="{C02D74C8-0712-4481-860F-C5BB03DEA27D}"/>
    <cellStyle name="Currency 2 5 4 2 2 4 2" xfId="49358" xr:uid="{B76F4E3A-E2B5-4721-B049-D89A106FFA48}"/>
    <cellStyle name="Currency 2 5 4 2 2 5" xfId="33948" xr:uid="{0C18E074-BC70-49DA-98CB-138A10DFF010}"/>
    <cellStyle name="Currency 2 5 4 2 3" xfId="5025" xr:uid="{7D6EEC25-4423-4790-B645-21743819AD91}"/>
    <cellStyle name="Currency 2 5 4 2 3 2" xfId="12836" xr:uid="{65690BDB-8E47-4BA1-A539-C380FAE29A6B}"/>
    <cellStyle name="Currency 2 5 4 2 3 2 2" xfId="28247" xr:uid="{EBAEBA1B-6BAA-4F73-B430-90B7252EA5A2}"/>
    <cellStyle name="Currency 2 5 4 2 3 2 2 2" xfId="59071" xr:uid="{90772CDB-B9A4-40B4-83D6-3DD05A048CB1}"/>
    <cellStyle name="Currency 2 5 4 2 3 2 3" xfId="43661" xr:uid="{4813CF89-DFD2-45B6-BF18-97DEFB7B4E1D}"/>
    <cellStyle name="Currency 2 5 4 2 3 3" xfId="20438" xr:uid="{EC8A41F8-242A-49B9-8A0A-D561F1D02906}"/>
    <cellStyle name="Currency 2 5 4 2 3 3 2" xfId="51262" xr:uid="{BB108457-8B1E-42DA-94D4-D08BF680AFA6}"/>
    <cellStyle name="Currency 2 5 4 2 3 4" xfId="35852" xr:uid="{F91C1D1D-5FAA-4836-BDF2-4EEC087B6A19}"/>
    <cellStyle name="Currency 2 5 4 2 4" xfId="9033" xr:uid="{19D80D50-3BBE-4517-885F-E6B7E104F3B7}"/>
    <cellStyle name="Currency 2 5 4 2 4 2" xfId="24444" xr:uid="{596E8519-1240-491A-8818-A393B8F98F2C}"/>
    <cellStyle name="Currency 2 5 4 2 4 2 2" xfId="55268" xr:uid="{153EAE43-D81E-4729-9E04-4448B8630443}"/>
    <cellStyle name="Currency 2 5 4 2 4 3" xfId="39858" xr:uid="{2D534B29-A8D2-47AD-96D4-0C2BFC2E9AC9}"/>
    <cellStyle name="Currency 2 5 4 2 5" xfId="16635" xr:uid="{97BBCEB1-E6F9-4AED-9ACD-92F1887CB62D}"/>
    <cellStyle name="Currency 2 5 4 2 5 2" xfId="47459" xr:uid="{50D9711C-55E2-4F72-89D6-96EA03FB4004}"/>
    <cellStyle name="Currency 2 5 4 2 6" xfId="32049" xr:uid="{7E5CF4BA-D05A-4560-A7A1-8D8BE1194F28}"/>
    <cellStyle name="Currency 2 5 4 3" xfId="1855" xr:uid="{EE98E45C-D13F-4F56-8F5B-C29A9D3531F9}"/>
    <cellStyle name="Currency 2 5 4 3 2" xfId="3754" xr:uid="{E99EAD55-1748-47FA-9619-D2A734883ACB}"/>
    <cellStyle name="Currency 2 5 4 3 2 2" xfId="7557" xr:uid="{41C294D2-D08E-4FA2-AF66-668394D74999}"/>
    <cellStyle name="Currency 2 5 4 3 2 2 2" xfId="15368" xr:uid="{9879A0B8-327E-4573-BD49-3B708FC4AEB7}"/>
    <cellStyle name="Currency 2 5 4 3 2 2 2 2" xfId="30779" xr:uid="{FCE13CCB-5A1D-4E3C-9C4F-EE5E8FE14699}"/>
    <cellStyle name="Currency 2 5 4 3 2 2 2 2 2" xfId="61603" xr:uid="{D640EEE1-6481-4B6D-AC81-54C5A68075D6}"/>
    <cellStyle name="Currency 2 5 4 3 2 2 2 3" xfId="46193" xr:uid="{9090BB77-76C7-4AC3-B993-4F29A6EE7185}"/>
    <cellStyle name="Currency 2 5 4 3 2 2 3" xfId="22970" xr:uid="{6EBD33F8-5141-4597-AB23-02775B08CC3B}"/>
    <cellStyle name="Currency 2 5 4 3 2 2 3 2" xfId="53794" xr:uid="{89869289-5C7F-42D9-8DDA-E828334D39F7}"/>
    <cellStyle name="Currency 2 5 4 3 2 2 4" xfId="38384" xr:uid="{50715B5B-495C-4EBD-8732-2D2184CA0BC8}"/>
    <cellStyle name="Currency 2 5 4 3 2 3" xfId="11565" xr:uid="{F314509B-EB46-4593-9F51-E9C5530355BE}"/>
    <cellStyle name="Currency 2 5 4 3 2 3 2" xfId="26976" xr:uid="{B5A889DF-A221-4D37-986A-795DC796C39A}"/>
    <cellStyle name="Currency 2 5 4 3 2 3 2 2" xfId="57800" xr:uid="{3B636E97-6D1A-4800-94E9-D6A3AE0A46D0}"/>
    <cellStyle name="Currency 2 5 4 3 2 3 3" xfId="42390" xr:uid="{96530316-6557-49FA-ADD9-E6B17E6A974F}"/>
    <cellStyle name="Currency 2 5 4 3 2 4" xfId="19167" xr:uid="{12E713C5-930F-4FA8-B9A5-812352FC8B0E}"/>
    <cellStyle name="Currency 2 5 4 3 2 4 2" xfId="49991" xr:uid="{B8ED90C3-91DD-4630-9D60-712DDFAC9DD4}"/>
    <cellStyle name="Currency 2 5 4 3 2 5" xfId="34581" xr:uid="{B5B7C065-0138-4A42-8E36-833BF81F842C}"/>
    <cellStyle name="Currency 2 5 4 3 3" xfId="5658" xr:uid="{F21A1E50-8DAD-4017-93C1-3F9E2A149814}"/>
    <cellStyle name="Currency 2 5 4 3 3 2" xfId="13469" xr:uid="{AF332F7E-EC75-4AF6-AB8F-6FFCC6FC40BA}"/>
    <cellStyle name="Currency 2 5 4 3 3 2 2" xfId="28880" xr:uid="{D065A575-6E30-4D6D-8E52-3A5EBF14C6F7}"/>
    <cellStyle name="Currency 2 5 4 3 3 2 2 2" xfId="59704" xr:uid="{4D11B492-F7B3-4AA4-8F68-4BBFB8E9A73E}"/>
    <cellStyle name="Currency 2 5 4 3 3 2 3" xfId="44294" xr:uid="{27AE94BE-5F15-4608-9BDF-2B5710D618B8}"/>
    <cellStyle name="Currency 2 5 4 3 3 3" xfId="21071" xr:uid="{53DDFC1C-85DB-45ED-B330-4E383E6334F9}"/>
    <cellStyle name="Currency 2 5 4 3 3 3 2" xfId="51895" xr:uid="{A10D68D9-F7E1-44BF-92B8-B444AC3A6602}"/>
    <cellStyle name="Currency 2 5 4 3 3 4" xfId="36485" xr:uid="{056C9C83-9C76-4AB0-9FCB-7E62A831CB80}"/>
    <cellStyle name="Currency 2 5 4 3 4" xfId="9666" xr:uid="{15EB69C8-001C-49BC-A859-9736043E998F}"/>
    <cellStyle name="Currency 2 5 4 3 4 2" xfId="25077" xr:uid="{5EAB833D-F1D2-465C-8AB1-73D540C72614}"/>
    <cellStyle name="Currency 2 5 4 3 4 2 2" xfId="55901" xr:uid="{7BFB4781-C68A-4F9C-A72F-FBD5ECDA2808}"/>
    <cellStyle name="Currency 2 5 4 3 4 3" xfId="40491" xr:uid="{98B011D5-6115-47DD-910A-ED61DAE76A93}"/>
    <cellStyle name="Currency 2 5 4 3 5" xfId="17268" xr:uid="{67E7896E-4A6C-48F3-9860-9AFF53504054}"/>
    <cellStyle name="Currency 2 5 4 3 5 2" xfId="48092" xr:uid="{9FAC9F92-F9F2-41A7-AB55-1117AF68337F}"/>
    <cellStyle name="Currency 2 5 4 3 6" xfId="32682" xr:uid="{49AE7A0E-7730-4338-93A8-32889DAC6FE2}"/>
    <cellStyle name="Currency 2 5 4 4" xfId="2488" xr:uid="{27562E86-7239-43FE-87E4-302D4DFFD06B}"/>
    <cellStyle name="Currency 2 5 4 4 2" xfId="6291" xr:uid="{921B6836-B629-4EB9-8416-96267A7144BB}"/>
    <cellStyle name="Currency 2 5 4 4 2 2" xfId="14102" xr:uid="{BECFCBB5-5930-489D-9F83-7FC6AC0EC38B}"/>
    <cellStyle name="Currency 2 5 4 4 2 2 2" xfId="29513" xr:uid="{44356095-4DB7-49A0-860B-2DD8765A0EDA}"/>
    <cellStyle name="Currency 2 5 4 4 2 2 2 2" xfId="60337" xr:uid="{CB9C0DD5-084F-4EF8-96D2-7AB78A0CC912}"/>
    <cellStyle name="Currency 2 5 4 4 2 2 3" xfId="44927" xr:uid="{4D37371C-509D-41BE-9B8B-0FA4AFB82E84}"/>
    <cellStyle name="Currency 2 5 4 4 2 3" xfId="21704" xr:uid="{03879F60-0B21-419E-AB59-D0463C2CEDEE}"/>
    <cellStyle name="Currency 2 5 4 4 2 3 2" xfId="52528" xr:uid="{A65C9C16-0C70-47E0-8502-6838BDE54F16}"/>
    <cellStyle name="Currency 2 5 4 4 2 4" xfId="37118" xr:uid="{5F0C9FF9-8BCA-461E-84FD-36FB0E51DFAB}"/>
    <cellStyle name="Currency 2 5 4 4 3" xfId="10299" xr:uid="{452C6D32-3AFD-4D0A-9A1C-7D87ECB876A1}"/>
    <cellStyle name="Currency 2 5 4 4 3 2" xfId="25710" xr:uid="{4C1691F4-502B-4959-B9AC-CF8321D7E95D}"/>
    <cellStyle name="Currency 2 5 4 4 3 2 2" xfId="56534" xr:uid="{8AF7246C-B938-4B1A-B0F1-4E8A98B27B4F}"/>
    <cellStyle name="Currency 2 5 4 4 3 3" xfId="41124" xr:uid="{E93D2143-4649-437B-9835-8836C4B561AC}"/>
    <cellStyle name="Currency 2 5 4 4 4" xfId="17901" xr:uid="{669BEBE3-6BDE-43DB-B5AE-6A4085199892}"/>
    <cellStyle name="Currency 2 5 4 4 4 2" xfId="48725" xr:uid="{75C55125-5082-4573-9B4F-3D0E277B753C}"/>
    <cellStyle name="Currency 2 5 4 4 5" xfId="33315" xr:uid="{7B7F6D69-FD50-41FA-A249-261DDC77FFD0}"/>
    <cellStyle name="Currency 2 5 4 5" xfId="4392" xr:uid="{82ACE6CA-272D-41BC-8001-A2B6C53B41B4}"/>
    <cellStyle name="Currency 2 5 4 5 2" xfId="12203" xr:uid="{D6D9CDA2-A30F-42FA-BCF2-367368F5C3A6}"/>
    <cellStyle name="Currency 2 5 4 5 2 2" xfId="27614" xr:uid="{B3D2D99C-DD54-44C2-BE0A-7F0F292C01BB}"/>
    <cellStyle name="Currency 2 5 4 5 2 2 2" xfId="58438" xr:uid="{4D5E061E-E9F3-4B9F-9D79-F618104075A6}"/>
    <cellStyle name="Currency 2 5 4 5 2 3" xfId="43028" xr:uid="{7C47BAC2-B0ED-4E54-A3A3-9BF8204B43F4}"/>
    <cellStyle name="Currency 2 5 4 5 3" xfId="19805" xr:uid="{21692181-503F-4A43-9725-5910277F0DD0}"/>
    <cellStyle name="Currency 2 5 4 5 3 2" xfId="50629" xr:uid="{F5057FD1-C1B3-4EE8-A550-2B2F8BDD888F}"/>
    <cellStyle name="Currency 2 5 4 5 4" xfId="35219" xr:uid="{3D4A31F7-37EC-4E52-BB94-FE1E86CA4850}"/>
    <cellStyle name="Currency 2 5 4 6" xfId="8400" xr:uid="{F343C61C-A600-44C1-A549-209D05E767E4}"/>
    <cellStyle name="Currency 2 5 4 6 2" xfId="23811" xr:uid="{9592F68B-8143-4E4F-B333-F89D096D6F60}"/>
    <cellStyle name="Currency 2 5 4 6 2 2" xfId="54635" xr:uid="{53AE419A-744D-4D9F-91FE-C4E6DA1EFDAA}"/>
    <cellStyle name="Currency 2 5 4 6 3" xfId="39225" xr:uid="{3849FCB8-91CC-4DF8-82AD-14FFAEEDE3EC}"/>
    <cellStyle name="Currency 2 5 4 7" xfId="16002" xr:uid="{B4686CAE-F3E7-4955-9BDA-3516C25AC39C}"/>
    <cellStyle name="Currency 2 5 4 7 2" xfId="46826" xr:uid="{D867B214-84B9-40ED-B590-6CF53DBFE410}"/>
    <cellStyle name="Currency 2 5 4 8" xfId="31416" xr:uid="{A4F25648-C395-40B6-B7F7-664A8151501E}"/>
    <cellStyle name="Currency 2 5 5" xfId="380" xr:uid="{86E65378-8696-46B7-978A-114B65461B0E}"/>
    <cellStyle name="Currency 2 5 5 2" xfId="1013" xr:uid="{89C3525E-9BB9-4880-8037-F0D4FC757167}"/>
    <cellStyle name="Currency 2 5 5 2 2" xfId="2912" xr:uid="{7A243E2E-958A-49C7-984A-B01EDA0EE483}"/>
    <cellStyle name="Currency 2 5 5 2 2 2" xfId="6715" xr:uid="{96143D0A-C0A3-43D3-8CC3-ED7C16BF76A7}"/>
    <cellStyle name="Currency 2 5 5 2 2 2 2" xfId="14526" xr:uid="{17FA06CF-047D-43F1-86B0-5F3085AD5122}"/>
    <cellStyle name="Currency 2 5 5 2 2 2 2 2" xfId="29937" xr:uid="{4529F051-1796-4642-96F7-E8E7D77C7CD7}"/>
    <cellStyle name="Currency 2 5 5 2 2 2 2 2 2" xfId="60761" xr:uid="{74651DDF-C513-4F06-96A8-F458DA32C126}"/>
    <cellStyle name="Currency 2 5 5 2 2 2 2 3" xfId="45351" xr:uid="{F4150412-36DA-4660-9522-8E3773DD3966}"/>
    <cellStyle name="Currency 2 5 5 2 2 2 3" xfId="22128" xr:uid="{BA9941D8-7318-4703-BF11-825807CED095}"/>
    <cellStyle name="Currency 2 5 5 2 2 2 3 2" xfId="52952" xr:uid="{1B115D46-A19D-46E8-AC3D-233C8AF96DE9}"/>
    <cellStyle name="Currency 2 5 5 2 2 2 4" xfId="37542" xr:uid="{83D149E2-03E8-48E3-9C7E-62EA49FD17AF}"/>
    <cellStyle name="Currency 2 5 5 2 2 3" xfId="10723" xr:uid="{92C4BAFB-0456-4276-A95C-4BE9B8D8BC66}"/>
    <cellStyle name="Currency 2 5 5 2 2 3 2" xfId="26134" xr:uid="{00FE23BD-A9F1-4811-AC44-B661031D90E0}"/>
    <cellStyle name="Currency 2 5 5 2 2 3 2 2" xfId="56958" xr:uid="{6B0A1433-19C6-48A3-B4DE-1BA9171C1B47}"/>
    <cellStyle name="Currency 2 5 5 2 2 3 3" xfId="41548" xr:uid="{5340464C-B875-4A0C-BE7F-076AE226256C}"/>
    <cellStyle name="Currency 2 5 5 2 2 4" xfId="18325" xr:uid="{08C359A3-F5C5-4E56-A022-7AF3D5A5744A}"/>
    <cellStyle name="Currency 2 5 5 2 2 4 2" xfId="49149" xr:uid="{CD7C7B8D-2BC9-4A46-8CF8-B4AF10CCCF55}"/>
    <cellStyle name="Currency 2 5 5 2 2 5" xfId="33739" xr:uid="{6705E593-4BE0-414B-9EEA-9A94A10BAEE7}"/>
    <cellStyle name="Currency 2 5 5 2 3" xfId="4816" xr:uid="{D59AE01F-ECD5-486C-BAF2-DAC460230ED3}"/>
    <cellStyle name="Currency 2 5 5 2 3 2" xfId="12627" xr:uid="{C23135BE-4FE9-4788-9CFC-36D8F5DDAFFD}"/>
    <cellStyle name="Currency 2 5 5 2 3 2 2" xfId="28038" xr:uid="{71A4B5E7-978B-4E6C-82A3-4FD8AC02F7B5}"/>
    <cellStyle name="Currency 2 5 5 2 3 2 2 2" xfId="58862" xr:uid="{53A6923D-9CFE-4144-AA85-595A484DC664}"/>
    <cellStyle name="Currency 2 5 5 2 3 2 3" xfId="43452" xr:uid="{685D01A4-896C-4D44-8DF1-D6692A20ACC0}"/>
    <cellStyle name="Currency 2 5 5 2 3 3" xfId="20229" xr:uid="{8CEB04A3-87AB-4904-BE6D-3F7DEBFFD61F}"/>
    <cellStyle name="Currency 2 5 5 2 3 3 2" xfId="51053" xr:uid="{7873DD76-1AE1-4038-BC8B-5395E6C5DDEB}"/>
    <cellStyle name="Currency 2 5 5 2 3 4" xfId="35643" xr:uid="{54AA8EF1-4F94-4530-8371-694165489203}"/>
    <cellStyle name="Currency 2 5 5 2 4" xfId="8824" xr:uid="{3177DA51-6D6E-46B8-B9AA-1101D908D4E1}"/>
    <cellStyle name="Currency 2 5 5 2 4 2" xfId="24235" xr:uid="{15D18D97-AFD5-4E42-A993-10489C4F92DB}"/>
    <cellStyle name="Currency 2 5 5 2 4 2 2" xfId="55059" xr:uid="{05485EE8-5D59-4FCC-A8C0-255D38F8610A}"/>
    <cellStyle name="Currency 2 5 5 2 4 3" xfId="39649" xr:uid="{1EE00019-84EF-4F7F-BCAB-E275327CDE7D}"/>
    <cellStyle name="Currency 2 5 5 2 5" xfId="16426" xr:uid="{7B3E7553-2DB7-40F8-B139-E76BFF27A5F9}"/>
    <cellStyle name="Currency 2 5 5 2 5 2" xfId="47250" xr:uid="{5383C6E2-BFC1-4AE4-AA9A-5F981E21DB3E}"/>
    <cellStyle name="Currency 2 5 5 2 6" xfId="31840" xr:uid="{51BAFF3B-1514-4665-BDBE-E1576BECF4D9}"/>
    <cellStyle name="Currency 2 5 5 3" xfId="1646" xr:uid="{E590CF9C-4716-4069-8629-ECE838FDA443}"/>
    <cellStyle name="Currency 2 5 5 3 2" xfId="3545" xr:uid="{BE624DAD-CAAB-471C-80AE-A74DB4398923}"/>
    <cellStyle name="Currency 2 5 5 3 2 2" xfId="7348" xr:uid="{6809256B-2D38-4A06-9FC3-2A8C586C3E70}"/>
    <cellStyle name="Currency 2 5 5 3 2 2 2" xfId="15159" xr:uid="{5B6106FB-A8E6-4D86-8A71-3D035CCEF56D}"/>
    <cellStyle name="Currency 2 5 5 3 2 2 2 2" xfId="30570" xr:uid="{6AD27786-80FB-4CAF-85EF-1D323F41F593}"/>
    <cellStyle name="Currency 2 5 5 3 2 2 2 2 2" xfId="61394" xr:uid="{BC0587F6-2BA5-4E51-B499-C7F0BF0F0198}"/>
    <cellStyle name="Currency 2 5 5 3 2 2 2 3" xfId="45984" xr:uid="{9F4AB9A4-4CD9-49BE-9352-E46A50F3C384}"/>
    <cellStyle name="Currency 2 5 5 3 2 2 3" xfId="22761" xr:uid="{CE18842B-9D32-4B8E-B5C1-914773936C75}"/>
    <cellStyle name="Currency 2 5 5 3 2 2 3 2" xfId="53585" xr:uid="{A95A25F6-6366-4D67-A5DB-25ADE7EF8677}"/>
    <cellStyle name="Currency 2 5 5 3 2 2 4" xfId="38175" xr:uid="{84F3D781-821C-413E-991C-A420D424C847}"/>
    <cellStyle name="Currency 2 5 5 3 2 3" xfId="11356" xr:uid="{7BC3AED5-642F-40DE-9031-B63FB3E16E61}"/>
    <cellStyle name="Currency 2 5 5 3 2 3 2" xfId="26767" xr:uid="{D1BE67EC-AAD8-4F54-A207-8C0F8FA4C7AB}"/>
    <cellStyle name="Currency 2 5 5 3 2 3 2 2" xfId="57591" xr:uid="{3134BDB6-3D27-4A74-A955-FC702C257F47}"/>
    <cellStyle name="Currency 2 5 5 3 2 3 3" xfId="42181" xr:uid="{8A345AD8-CA62-42E3-A7FB-B67C6B82E148}"/>
    <cellStyle name="Currency 2 5 5 3 2 4" xfId="18958" xr:uid="{DACACA00-3B77-46E4-91A8-6B0A0DC90C00}"/>
    <cellStyle name="Currency 2 5 5 3 2 4 2" xfId="49782" xr:uid="{75264102-1AF8-4021-BB29-9F02947F0F86}"/>
    <cellStyle name="Currency 2 5 5 3 2 5" xfId="34372" xr:uid="{72A6794A-B6A9-4C20-B52A-4AC93B40CFFF}"/>
    <cellStyle name="Currency 2 5 5 3 3" xfId="5449" xr:uid="{A6259823-7B92-4DFF-AF67-3AE1AAC084B2}"/>
    <cellStyle name="Currency 2 5 5 3 3 2" xfId="13260" xr:uid="{29A263C7-733C-460F-AF7D-85DA3B96A4CC}"/>
    <cellStyle name="Currency 2 5 5 3 3 2 2" xfId="28671" xr:uid="{72FD6FB7-CFCE-437D-9A6A-306F7FD914A3}"/>
    <cellStyle name="Currency 2 5 5 3 3 2 2 2" xfId="59495" xr:uid="{0863F1EE-374C-4B60-B974-43AF393963E4}"/>
    <cellStyle name="Currency 2 5 5 3 3 2 3" xfId="44085" xr:uid="{FD629CBA-496D-4C08-A0DA-0BED23AFAE71}"/>
    <cellStyle name="Currency 2 5 5 3 3 3" xfId="20862" xr:uid="{94BFE457-7290-4443-9889-DCB83E03DF31}"/>
    <cellStyle name="Currency 2 5 5 3 3 3 2" xfId="51686" xr:uid="{FBB7913B-8900-4A97-BCCA-3757571C0EEE}"/>
    <cellStyle name="Currency 2 5 5 3 3 4" xfId="36276" xr:uid="{36E1D756-0713-4E49-9BE1-F51FAA969912}"/>
    <cellStyle name="Currency 2 5 5 3 4" xfId="9457" xr:uid="{8955EB5D-A070-48F9-BB16-70E85BA67F0E}"/>
    <cellStyle name="Currency 2 5 5 3 4 2" xfId="24868" xr:uid="{DF10043D-9480-4718-918F-57F93C89D168}"/>
    <cellStyle name="Currency 2 5 5 3 4 2 2" xfId="55692" xr:uid="{694D1B7F-DCD3-43AD-AC54-979C6DFE7B6F}"/>
    <cellStyle name="Currency 2 5 5 3 4 3" xfId="40282" xr:uid="{215C86F9-B974-45BD-A8B9-949B87FDB571}"/>
    <cellStyle name="Currency 2 5 5 3 5" xfId="17059" xr:uid="{06F543FE-5743-42E2-8F48-AC2B6113BB55}"/>
    <cellStyle name="Currency 2 5 5 3 5 2" xfId="47883" xr:uid="{21FE62B1-DD1E-4B72-B3AA-868E48525E2E}"/>
    <cellStyle name="Currency 2 5 5 3 6" xfId="32473" xr:uid="{5D869C91-AA10-4E01-995E-923789044AC1}"/>
    <cellStyle name="Currency 2 5 5 4" xfId="2279" xr:uid="{3A33D6F0-CA46-457A-B1E5-88860E397329}"/>
    <cellStyle name="Currency 2 5 5 4 2" xfId="6082" xr:uid="{ACE86744-9CD2-4C63-B9D1-BEAB93DE5905}"/>
    <cellStyle name="Currency 2 5 5 4 2 2" xfId="13893" xr:uid="{AE82673B-3278-426F-964A-B6F846F05D39}"/>
    <cellStyle name="Currency 2 5 5 4 2 2 2" xfId="29304" xr:uid="{792EED6F-D3BA-49DC-8FBA-BBB32AF8652B}"/>
    <cellStyle name="Currency 2 5 5 4 2 2 2 2" xfId="60128" xr:uid="{A355727F-DA76-44F1-97E4-941112CDD73B}"/>
    <cellStyle name="Currency 2 5 5 4 2 2 3" xfId="44718" xr:uid="{F96E3976-7022-41F3-800A-EAB72B76C0ED}"/>
    <cellStyle name="Currency 2 5 5 4 2 3" xfId="21495" xr:uid="{DDE08E95-E5BE-46B3-8218-143BB77FD190}"/>
    <cellStyle name="Currency 2 5 5 4 2 3 2" xfId="52319" xr:uid="{03A1AF46-33F2-4038-BA6B-A785694D066E}"/>
    <cellStyle name="Currency 2 5 5 4 2 4" xfId="36909" xr:uid="{75E6A091-6CE5-42A3-8DC9-BC3089EA4CFA}"/>
    <cellStyle name="Currency 2 5 5 4 3" xfId="10090" xr:uid="{8E4641AB-DE68-4E6B-9D67-65A1CC33355A}"/>
    <cellStyle name="Currency 2 5 5 4 3 2" xfId="25501" xr:uid="{209BCD16-7C5B-4381-B80D-2140D90B4609}"/>
    <cellStyle name="Currency 2 5 5 4 3 2 2" xfId="56325" xr:uid="{8D170B6D-6920-46B6-A2C0-E238913FF154}"/>
    <cellStyle name="Currency 2 5 5 4 3 3" xfId="40915" xr:uid="{B79E1C04-ED26-4151-92A6-E1F5478659A3}"/>
    <cellStyle name="Currency 2 5 5 4 4" xfId="17692" xr:uid="{D2027DEE-9DCE-4A09-B1A7-49B60C99F707}"/>
    <cellStyle name="Currency 2 5 5 4 4 2" xfId="48516" xr:uid="{5F6BF88A-504A-4B5D-9804-F0F39BE662C2}"/>
    <cellStyle name="Currency 2 5 5 4 5" xfId="33106" xr:uid="{7EB69445-C85A-4300-A2F2-05D3C848925C}"/>
    <cellStyle name="Currency 2 5 5 5" xfId="4183" xr:uid="{E7834209-9F3E-47DB-9042-0008349BB638}"/>
    <cellStyle name="Currency 2 5 5 5 2" xfId="11994" xr:uid="{DF846A36-C59B-42F3-B75F-BA3EF6A86D83}"/>
    <cellStyle name="Currency 2 5 5 5 2 2" xfId="27405" xr:uid="{458A8A6A-6508-4951-BD6C-19AAF3292ACB}"/>
    <cellStyle name="Currency 2 5 5 5 2 2 2" xfId="58229" xr:uid="{8138B485-A398-44D0-BAE7-5858092707C8}"/>
    <cellStyle name="Currency 2 5 5 5 2 3" xfId="42819" xr:uid="{3C380C09-36D0-4CB9-9A3C-9F95480886D3}"/>
    <cellStyle name="Currency 2 5 5 5 3" xfId="19596" xr:uid="{4E467CA7-034F-4BAC-BD63-D742024F0119}"/>
    <cellStyle name="Currency 2 5 5 5 3 2" xfId="50420" xr:uid="{013D3F5C-2171-4E3D-9942-96CBD04FA80F}"/>
    <cellStyle name="Currency 2 5 5 5 4" xfId="35010" xr:uid="{40BD8B0C-0BC3-41C0-8789-E4CBB2F5C0B7}"/>
    <cellStyle name="Currency 2 5 5 6" xfId="8191" xr:uid="{4095310F-1B93-4472-8E89-A918B2AA899A}"/>
    <cellStyle name="Currency 2 5 5 6 2" xfId="23602" xr:uid="{019439D9-01B7-40F1-A517-98416FA318F6}"/>
    <cellStyle name="Currency 2 5 5 6 2 2" xfId="54426" xr:uid="{0BA9FE5A-900A-4168-9BE2-BE3B5C61F4E9}"/>
    <cellStyle name="Currency 2 5 5 6 3" xfId="39016" xr:uid="{C4974CA1-BC10-4F0C-8A5E-A3D0C4AC624A}"/>
    <cellStyle name="Currency 2 5 5 7" xfId="15793" xr:uid="{327924A6-561D-4F34-A72C-6CA74EE303C1}"/>
    <cellStyle name="Currency 2 5 5 7 2" xfId="46617" xr:uid="{2AE62732-8973-4FEE-99DC-2FABA0A611EC}"/>
    <cellStyle name="Currency 2 5 5 8" xfId="31207" xr:uid="{027F3726-2968-451B-AD89-94B8BF92F323}"/>
    <cellStyle name="Currency 2 5 6" xfId="800" xr:uid="{3500920D-DFD8-44D4-B722-228FCB4D07F3}"/>
    <cellStyle name="Currency 2 5 6 2" xfId="2699" xr:uid="{1D808736-7178-46E8-AE9B-89B784780F72}"/>
    <cellStyle name="Currency 2 5 6 2 2" xfId="6502" xr:uid="{075DFBFF-1B12-4D72-A291-3409A59AF30C}"/>
    <cellStyle name="Currency 2 5 6 2 2 2" xfId="14313" xr:uid="{67DADC46-D8BE-446E-B93A-C6AC4E50508A}"/>
    <cellStyle name="Currency 2 5 6 2 2 2 2" xfId="29724" xr:uid="{F99D4AC1-1576-49CC-988F-98B66C8BABE8}"/>
    <cellStyle name="Currency 2 5 6 2 2 2 2 2" xfId="60548" xr:uid="{5E23F591-1E7F-4481-8CEA-2F665BFCAAFA}"/>
    <cellStyle name="Currency 2 5 6 2 2 2 3" xfId="45138" xr:uid="{C5624CA4-20B4-42EF-A915-1F2D0ECC7142}"/>
    <cellStyle name="Currency 2 5 6 2 2 3" xfId="21915" xr:uid="{6D845F01-5271-454D-B236-B4BD7CD4E9BC}"/>
    <cellStyle name="Currency 2 5 6 2 2 3 2" xfId="52739" xr:uid="{42161333-456F-4B50-8619-4DFDCB472658}"/>
    <cellStyle name="Currency 2 5 6 2 2 4" xfId="37329" xr:uid="{51E73322-6A88-4E3B-9B65-A2B8C4E71089}"/>
    <cellStyle name="Currency 2 5 6 2 3" xfId="10510" xr:uid="{6A58E3CF-487D-4B08-91FD-582B3B705B60}"/>
    <cellStyle name="Currency 2 5 6 2 3 2" xfId="25921" xr:uid="{B9D97676-37EB-4854-8C27-77D6D059C398}"/>
    <cellStyle name="Currency 2 5 6 2 3 2 2" xfId="56745" xr:uid="{23236797-0D33-4CED-9DEE-935421422919}"/>
    <cellStyle name="Currency 2 5 6 2 3 3" xfId="41335" xr:uid="{8A3841C1-97A4-49E4-9EAD-8BA4C04EA346}"/>
    <cellStyle name="Currency 2 5 6 2 4" xfId="18112" xr:uid="{A6D6191B-436E-45C7-A6EE-B30AC4ADD068}"/>
    <cellStyle name="Currency 2 5 6 2 4 2" xfId="48936" xr:uid="{65C5CE86-AAD4-4509-A357-5821769F91F8}"/>
    <cellStyle name="Currency 2 5 6 2 5" xfId="33526" xr:uid="{3C2E6A31-5EEC-4AED-83D0-3D098380F4A8}"/>
    <cellStyle name="Currency 2 5 6 3" xfId="4603" xr:uid="{CB5CCAE8-48F4-41A1-8707-78C997C3A38E}"/>
    <cellStyle name="Currency 2 5 6 3 2" xfId="12414" xr:uid="{DE0114B9-0D88-435C-8677-983C28626F07}"/>
    <cellStyle name="Currency 2 5 6 3 2 2" xfId="27825" xr:uid="{FEBD7834-6A09-45DD-95CE-D16C2A9B97C5}"/>
    <cellStyle name="Currency 2 5 6 3 2 2 2" xfId="58649" xr:uid="{C268D0F2-B934-404B-976B-65A6A9FAE120}"/>
    <cellStyle name="Currency 2 5 6 3 2 3" xfId="43239" xr:uid="{BEA45ACB-1A99-467E-A166-198E1DD346B0}"/>
    <cellStyle name="Currency 2 5 6 3 3" xfId="20016" xr:uid="{D7D30207-B823-44E4-B8F0-45B39261C0AA}"/>
    <cellStyle name="Currency 2 5 6 3 3 2" xfId="50840" xr:uid="{7785806D-C79B-4D83-9D19-AC0874273A02}"/>
    <cellStyle name="Currency 2 5 6 3 4" xfId="35430" xr:uid="{6F68BED0-A4E3-4602-A0B2-0EE8518A5822}"/>
    <cellStyle name="Currency 2 5 6 4" xfId="8611" xr:uid="{CE603007-0227-43A8-B910-9F2A4212DC97}"/>
    <cellStyle name="Currency 2 5 6 4 2" xfId="24022" xr:uid="{25CAA87D-F9CA-45EE-B595-F9DEB09B8B2C}"/>
    <cellStyle name="Currency 2 5 6 4 2 2" xfId="54846" xr:uid="{A68D38EE-5163-4BB8-9904-2A412C66B708}"/>
    <cellStyle name="Currency 2 5 6 4 3" xfId="39436" xr:uid="{C7043B40-B22E-4264-B1D4-EFB4336A3F91}"/>
    <cellStyle name="Currency 2 5 6 5" xfId="16213" xr:uid="{A1698874-9232-4214-AF0B-80ECEF357B95}"/>
    <cellStyle name="Currency 2 5 6 5 2" xfId="47037" xr:uid="{5C890561-9284-4E7D-AB6B-AC2368929F67}"/>
    <cellStyle name="Currency 2 5 6 6" xfId="31627" xr:uid="{957B63E5-1457-42A2-A0B0-34F12AEB893A}"/>
    <cellStyle name="Currency 2 5 7" xfId="1433" xr:uid="{7423BA11-6B13-4BD3-985C-300D4D960464}"/>
    <cellStyle name="Currency 2 5 7 2" xfId="3332" xr:uid="{5CA807C2-B72E-470A-8D04-C636E6F7CB0A}"/>
    <cellStyle name="Currency 2 5 7 2 2" xfId="7135" xr:uid="{B902175B-6FC4-4847-BBD3-072861268CA8}"/>
    <cellStyle name="Currency 2 5 7 2 2 2" xfId="14946" xr:uid="{F082B98A-EC93-4D39-B310-A78B339BA109}"/>
    <cellStyle name="Currency 2 5 7 2 2 2 2" xfId="30357" xr:uid="{8FDBDA53-5FCC-4593-9B0A-73E9176DF0E4}"/>
    <cellStyle name="Currency 2 5 7 2 2 2 2 2" xfId="61181" xr:uid="{4EE535B2-549F-4F9A-816E-D54D093E1F4C}"/>
    <cellStyle name="Currency 2 5 7 2 2 2 3" xfId="45771" xr:uid="{7C943FEF-E414-4BC6-861E-B9176F789A79}"/>
    <cellStyle name="Currency 2 5 7 2 2 3" xfId="22548" xr:uid="{FD5D87E1-3D19-4F15-A25A-B1734AA24293}"/>
    <cellStyle name="Currency 2 5 7 2 2 3 2" xfId="53372" xr:uid="{190366AC-D7CD-461F-AE7A-5EDD7D784850}"/>
    <cellStyle name="Currency 2 5 7 2 2 4" xfId="37962" xr:uid="{567472BF-57FB-4C46-AE8A-5D34CEF00DE0}"/>
    <cellStyle name="Currency 2 5 7 2 3" xfId="11143" xr:uid="{A6475298-ED17-4A76-A1B1-DE00EF706938}"/>
    <cellStyle name="Currency 2 5 7 2 3 2" xfId="26554" xr:uid="{E0AF27A1-BCF5-4593-9714-A6C8EB3F835B}"/>
    <cellStyle name="Currency 2 5 7 2 3 2 2" xfId="57378" xr:uid="{36A54C3B-0622-4504-91C8-3C828EF9D5B1}"/>
    <cellStyle name="Currency 2 5 7 2 3 3" xfId="41968" xr:uid="{6A631E1E-47E3-41F7-8428-069DAF720262}"/>
    <cellStyle name="Currency 2 5 7 2 4" xfId="18745" xr:uid="{795D1797-D730-402F-AF2D-43C13520D964}"/>
    <cellStyle name="Currency 2 5 7 2 4 2" xfId="49569" xr:uid="{8DE600F4-6CC5-43D3-B162-AC147BF49513}"/>
    <cellStyle name="Currency 2 5 7 2 5" xfId="34159" xr:uid="{006BDFD9-E81D-4AE1-9DC5-E1B110F440C3}"/>
    <cellStyle name="Currency 2 5 7 3" xfId="5236" xr:uid="{087995B8-DCA2-4D06-AB21-D6D15D3CD8C3}"/>
    <cellStyle name="Currency 2 5 7 3 2" xfId="13047" xr:uid="{BD1F143F-1760-4B44-9EF4-FC6B05D3BFA7}"/>
    <cellStyle name="Currency 2 5 7 3 2 2" xfId="28458" xr:uid="{0C9DDFDB-5264-4D4F-A3CB-63A87C722C9E}"/>
    <cellStyle name="Currency 2 5 7 3 2 2 2" xfId="59282" xr:uid="{E65DB7EB-F2F6-499D-B9BF-CFD92E382693}"/>
    <cellStyle name="Currency 2 5 7 3 2 3" xfId="43872" xr:uid="{C13E079A-239C-448C-9C42-F4C31AE1A264}"/>
    <cellStyle name="Currency 2 5 7 3 3" xfId="20649" xr:uid="{8A514DCF-AA02-4B6E-9547-9A7CB5CF8BF4}"/>
    <cellStyle name="Currency 2 5 7 3 3 2" xfId="51473" xr:uid="{A0BCF203-643A-40CF-90A8-A4652D8AD6E9}"/>
    <cellStyle name="Currency 2 5 7 3 4" xfId="36063" xr:uid="{D0C55E4E-DA75-4805-AFC8-BB4D5B9FC4A3}"/>
    <cellStyle name="Currency 2 5 7 4" xfId="9244" xr:uid="{F16AD2D7-DF6D-48D8-A70B-264182EBB562}"/>
    <cellStyle name="Currency 2 5 7 4 2" xfId="24655" xr:uid="{D7D628B6-3B72-43C5-9A2C-5776A561055C}"/>
    <cellStyle name="Currency 2 5 7 4 2 2" xfId="55479" xr:uid="{8E727903-ADB8-4E7F-87B1-44CE41A608E9}"/>
    <cellStyle name="Currency 2 5 7 4 3" xfId="40069" xr:uid="{FD201C7C-B6D3-4E92-8D47-4B4B75F28F67}"/>
    <cellStyle name="Currency 2 5 7 5" xfId="16846" xr:uid="{96266779-6D44-4DF0-822B-D632AB73AA5B}"/>
    <cellStyle name="Currency 2 5 7 5 2" xfId="47670" xr:uid="{662F3D3F-2AC6-4C44-90A1-B7ACA203D3D1}"/>
    <cellStyle name="Currency 2 5 7 6" xfId="32260" xr:uid="{EA9B6A4A-BE82-4210-A86C-A798A911DEFF}"/>
    <cellStyle name="Currency 2 5 8" xfId="2066" xr:uid="{AA758494-98D0-47A8-9841-8301CE357B4A}"/>
    <cellStyle name="Currency 2 5 8 2" xfId="5869" xr:uid="{F563C1C6-BBF6-4774-8647-1A2FE73055D9}"/>
    <cellStyle name="Currency 2 5 8 2 2" xfId="13680" xr:uid="{5854E9DC-7572-4DCB-97DE-D9B75D5E3850}"/>
    <cellStyle name="Currency 2 5 8 2 2 2" xfId="29091" xr:uid="{FE750635-EA80-4D88-9846-9348AC175408}"/>
    <cellStyle name="Currency 2 5 8 2 2 2 2" xfId="59915" xr:uid="{6FA9E14C-D05A-4F36-83A8-B847FC79FBF4}"/>
    <cellStyle name="Currency 2 5 8 2 2 3" xfId="44505" xr:uid="{97C3AFEC-D101-4815-858F-B793863E6926}"/>
    <cellStyle name="Currency 2 5 8 2 3" xfId="21282" xr:uid="{62176187-E272-4B52-AF19-F143C4552AFA}"/>
    <cellStyle name="Currency 2 5 8 2 3 2" xfId="52106" xr:uid="{680B49DD-015B-42E8-9137-7E4BE3C13994}"/>
    <cellStyle name="Currency 2 5 8 2 4" xfId="36696" xr:uid="{EAA60048-73BC-4D22-9551-7AFDF5EF80FD}"/>
    <cellStyle name="Currency 2 5 8 3" xfId="9877" xr:uid="{B518FB96-F08E-463C-9481-580FAEEB767B}"/>
    <cellStyle name="Currency 2 5 8 3 2" xfId="25288" xr:uid="{D0D3704A-BD4C-4105-AB0B-C2AD6B7B977E}"/>
    <cellStyle name="Currency 2 5 8 3 2 2" xfId="56112" xr:uid="{5CDC3510-C54C-4862-9EDE-39EDBB103E47}"/>
    <cellStyle name="Currency 2 5 8 3 3" xfId="40702" xr:uid="{57EB78A5-0BD6-4FF9-81FE-8B288520F3C6}"/>
    <cellStyle name="Currency 2 5 8 4" xfId="17479" xr:uid="{69479BD6-8908-4434-8F41-240734CD26F5}"/>
    <cellStyle name="Currency 2 5 8 4 2" xfId="48303" xr:uid="{ED69BFEA-F838-425A-B057-7D2ECF238AD2}"/>
    <cellStyle name="Currency 2 5 8 5" xfId="32893" xr:uid="{559A5E6F-97C5-41B3-8B2B-B4423F619D9B}"/>
    <cellStyle name="Currency 2 5 9" xfId="3970" xr:uid="{F88A93AA-5953-4786-8038-E4D471CFC3F8}"/>
    <cellStyle name="Currency 2 5 9 2" xfId="11781" xr:uid="{D6EBEFC5-77BA-4C8F-AA57-4FFCF7C60985}"/>
    <cellStyle name="Currency 2 5 9 2 2" xfId="27192" xr:uid="{58F7595A-4897-4D94-9B9E-EF23D3FAA55C}"/>
    <cellStyle name="Currency 2 5 9 2 2 2" xfId="58016" xr:uid="{06BAE477-5AC9-4039-811F-FA9C757F5243}"/>
    <cellStyle name="Currency 2 5 9 2 3" xfId="42606" xr:uid="{42309063-6B2D-4ED9-BF41-B1A1453FE561}"/>
    <cellStyle name="Currency 2 5 9 3" xfId="19383" xr:uid="{48199B98-A726-4170-BE2F-3647D885D022}"/>
    <cellStyle name="Currency 2 5 9 3 2" xfId="50207" xr:uid="{DA908A44-74DD-4F30-8251-B89F1D967E70}"/>
    <cellStyle name="Currency 2 5 9 4" xfId="34797" xr:uid="{C5050554-C9B7-4CB9-A632-F7F9DAABCB96}"/>
    <cellStyle name="Currency 2 6" xfId="243" xr:uid="{484AFA95-84CE-4A7B-A46A-8B50D4DB6BEB}"/>
    <cellStyle name="Currency 2 6 10" xfId="15665" xr:uid="{0992936D-428E-4518-9CD2-00737FA8FE84}"/>
    <cellStyle name="Currency 2 6 10 2" xfId="46489" xr:uid="{6A424F54-F97E-4D22-9DA7-B49CF1B4D188}"/>
    <cellStyle name="Currency 2 6 11" xfId="31079" xr:uid="{0FFF6533-E5B5-4B8D-B715-D41D46B9B111}"/>
    <cellStyle name="Currency 2 6 2" xfId="674" xr:uid="{EC9DF6B7-856E-4B07-8010-30CCE21C17E8}"/>
    <cellStyle name="Currency 2 6 2 2" xfId="1307" xr:uid="{B2DE2532-857E-4864-82CF-AD964457CD09}"/>
    <cellStyle name="Currency 2 6 2 2 2" xfId="3206" xr:uid="{A244270E-0191-4E02-B620-04793969D21D}"/>
    <cellStyle name="Currency 2 6 2 2 2 2" xfId="7009" xr:uid="{1217A350-1C36-402E-94FD-83B512C69B7D}"/>
    <cellStyle name="Currency 2 6 2 2 2 2 2" xfId="14820" xr:uid="{7A94DFF4-4E07-4593-8DD9-4C36FE150E98}"/>
    <cellStyle name="Currency 2 6 2 2 2 2 2 2" xfId="30231" xr:uid="{0DD025DE-D297-4EB6-99CE-C6B51A3630FF}"/>
    <cellStyle name="Currency 2 6 2 2 2 2 2 2 2" xfId="61055" xr:uid="{7A2BAB1D-4FD8-48D7-A7B4-A4F4E0A18096}"/>
    <cellStyle name="Currency 2 6 2 2 2 2 2 3" xfId="45645" xr:uid="{05D11EE0-A936-4D12-A739-237AC92D8FB2}"/>
    <cellStyle name="Currency 2 6 2 2 2 2 3" xfId="22422" xr:uid="{2D1B7C8C-3224-4CAA-98CF-B88755F41069}"/>
    <cellStyle name="Currency 2 6 2 2 2 2 3 2" xfId="53246" xr:uid="{2AFDC513-0753-4DA0-AB12-E1BA07D601BC}"/>
    <cellStyle name="Currency 2 6 2 2 2 2 4" xfId="37836" xr:uid="{7C5D1FD6-86B1-4255-BD6E-B3F17D6B3494}"/>
    <cellStyle name="Currency 2 6 2 2 2 3" xfId="11017" xr:uid="{74FEDB2B-0AA7-4B04-A529-F48B3DC348B9}"/>
    <cellStyle name="Currency 2 6 2 2 2 3 2" xfId="26428" xr:uid="{60D57F4F-2E63-4434-8A12-26AF57E85050}"/>
    <cellStyle name="Currency 2 6 2 2 2 3 2 2" xfId="57252" xr:uid="{4652B74D-4563-4FB3-98D8-AFEB8C2CB01D}"/>
    <cellStyle name="Currency 2 6 2 2 2 3 3" xfId="41842" xr:uid="{32DF1E89-1297-4E96-A085-B1F44205ADF2}"/>
    <cellStyle name="Currency 2 6 2 2 2 4" xfId="18619" xr:uid="{AD1F6DA4-2F71-4626-8FC1-F17DE7147A6D}"/>
    <cellStyle name="Currency 2 6 2 2 2 4 2" xfId="49443" xr:uid="{A84FC766-2652-4080-9E66-8C28E64AFC7F}"/>
    <cellStyle name="Currency 2 6 2 2 2 5" xfId="34033" xr:uid="{1AB1DD3F-0483-4BFC-B5AD-FFC223C6A972}"/>
    <cellStyle name="Currency 2 6 2 2 3" xfId="5110" xr:uid="{1327F79D-6244-455B-B1D4-F24622A7D61E}"/>
    <cellStyle name="Currency 2 6 2 2 3 2" xfId="12921" xr:uid="{69CB3DDC-DD2F-4898-9BE0-E63D8CE5D29D}"/>
    <cellStyle name="Currency 2 6 2 2 3 2 2" xfId="28332" xr:uid="{E99D4090-4DE5-48B9-83AC-9B4D51142507}"/>
    <cellStyle name="Currency 2 6 2 2 3 2 2 2" xfId="59156" xr:uid="{AE61C128-39AA-4696-BA7C-CF85BFBDE48A}"/>
    <cellStyle name="Currency 2 6 2 2 3 2 3" xfId="43746" xr:uid="{0D814356-AE61-48DE-9830-FC124C35EBBA}"/>
    <cellStyle name="Currency 2 6 2 2 3 3" xfId="20523" xr:uid="{EB05D754-D7BB-47EA-8839-1CAD0D3023B7}"/>
    <cellStyle name="Currency 2 6 2 2 3 3 2" xfId="51347" xr:uid="{833EA0B0-E05F-411E-9394-9230236E2F3F}"/>
    <cellStyle name="Currency 2 6 2 2 3 4" xfId="35937" xr:uid="{215F3B38-91F5-4B2D-BF46-0E31F49C3DC9}"/>
    <cellStyle name="Currency 2 6 2 2 4" xfId="9118" xr:uid="{48105BC5-2044-46B8-8E6E-98894DA6E68D}"/>
    <cellStyle name="Currency 2 6 2 2 4 2" xfId="24529" xr:uid="{215EB944-2DE7-4C93-82AF-AEA2232134FB}"/>
    <cellStyle name="Currency 2 6 2 2 4 2 2" xfId="55353" xr:uid="{2146ADEC-2CC8-4E38-A60E-B3053C5F321F}"/>
    <cellStyle name="Currency 2 6 2 2 4 3" xfId="39943" xr:uid="{D6E6085C-367F-4479-816D-D91105A1812F}"/>
    <cellStyle name="Currency 2 6 2 2 5" xfId="16720" xr:uid="{85D25CB6-92E8-493E-A6FB-954EB304FE45}"/>
    <cellStyle name="Currency 2 6 2 2 5 2" xfId="47544" xr:uid="{FC0E68AC-6484-4674-93ED-35F15128C5A0}"/>
    <cellStyle name="Currency 2 6 2 2 6" xfId="32134" xr:uid="{968E158D-7A6D-45F6-AB58-44BB62111E9A}"/>
    <cellStyle name="Currency 2 6 2 3" xfId="1940" xr:uid="{998E1FE6-BCC0-4FCA-B8E9-6ACE1979AC18}"/>
    <cellStyle name="Currency 2 6 2 3 2" xfId="3839" xr:uid="{3D960419-59C9-442A-963B-453E92DA269B}"/>
    <cellStyle name="Currency 2 6 2 3 2 2" xfId="7642" xr:uid="{563AA464-BAB6-457E-A6E7-30C960C85F4C}"/>
    <cellStyle name="Currency 2 6 2 3 2 2 2" xfId="15453" xr:uid="{5716A585-BEB4-48C2-8FB9-B04D5315C9C1}"/>
    <cellStyle name="Currency 2 6 2 3 2 2 2 2" xfId="30864" xr:uid="{5663D7E8-7F69-4639-81AE-2067E8D747EB}"/>
    <cellStyle name="Currency 2 6 2 3 2 2 2 2 2" xfId="61688" xr:uid="{0F868AEB-B078-4682-94DB-5ECBD398D8C9}"/>
    <cellStyle name="Currency 2 6 2 3 2 2 2 3" xfId="46278" xr:uid="{2F77AE46-9F53-4E63-9429-C581B979B6E6}"/>
    <cellStyle name="Currency 2 6 2 3 2 2 3" xfId="23055" xr:uid="{4C4B15A0-F297-4791-AF00-B6906C8279C0}"/>
    <cellStyle name="Currency 2 6 2 3 2 2 3 2" xfId="53879" xr:uid="{E9127ABC-41C0-4EE1-8438-957D802A38E1}"/>
    <cellStyle name="Currency 2 6 2 3 2 2 4" xfId="38469" xr:uid="{933FE760-0BCE-484A-B355-3479759D9145}"/>
    <cellStyle name="Currency 2 6 2 3 2 3" xfId="11650" xr:uid="{840AFE12-48C7-453A-9BE1-D0CCA229AA44}"/>
    <cellStyle name="Currency 2 6 2 3 2 3 2" xfId="27061" xr:uid="{59AB4ED1-0F60-421D-9E0B-43AC8E1BB23F}"/>
    <cellStyle name="Currency 2 6 2 3 2 3 2 2" xfId="57885" xr:uid="{8DDDC013-376D-4C21-AE96-43EA4E291C19}"/>
    <cellStyle name="Currency 2 6 2 3 2 3 3" xfId="42475" xr:uid="{E0A01B14-33C6-4CB3-BDC9-BB25C70689BA}"/>
    <cellStyle name="Currency 2 6 2 3 2 4" xfId="19252" xr:uid="{CE1BEF5E-F207-455C-887C-5C09B21FB9A2}"/>
    <cellStyle name="Currency 2 6 2 3 2 4 2" xfId="50076" xr:uid="{DFC34392-4D63-4CF4-AAF9-25650F54FB8D}"/>
    <cellStyle name="Currency 2 6 2 3 2 5" xfId="34666" xr:uid="{20395F3B-9935-4967-9713-7FD1AAEC5C9D}"/>
    <cellStyle name="Currency 2 6 2 3 3" xfId="5743" xr:uid="{F2C8AE35-313F-4A52-AC8C-993262E8730F}"/>
    <cellStyle name="Currency 2 6 2 3 3 2" xfId="13554" xr:uid="{6BBA6B0F-7885-44C5-ABDF-3684EEEA4416}"/>
    <cellStyle name="Currency 2 6 2 3 3 2 2" xfId="28965" xr:uid="{2E6843C3-BBA2-49B4-84C3-EE657640C169}"/>
    <cellStyle name="Currency 2 6 2 3 3 2 2 2" xfId="59789" xr:uid="{7AFDBB44-806D-41B4-BE4F-45DFD2DFF5C1}"/>
    <cellStyle name="Currency 2 6 2 3 3 2 3" xfId="44379" xr:uid="{105DD63A-C70B-4ECB-AD1D-C44F7E5938F9}"/>
    <cellStyle name="Currency 2 6 2 3 3 3" xfId="21156" xr:uid="{70DA8037-84A5-4E55-ABBD-F2FDDEE0B9B1}"/>
    <cellStyle name="Currency 2 6 2 3 3 3 2" xfId="51980" xr:uid="{ADDF92BD-0B4C-42DE-A76F-C2101E4DA1F0}"/>
    <cellStyle name="Currency 2 6 2 3 3 4" xfId="36570" xr:uid="{1E7F6E90-4F55-4219-9A2B-D83A446B7744}"/>
    <cellStyle name="Currency 2 6 2 3 4" xfId="9751" xr:uid="{83E03D33-08AE-42FA-96AB-67C1B760A1C6}"/>
    <cellStyle name="Currency 2 6 2 3 4 2" xfId="25162" xr:uid="{81E4199F-B596-41C9-AE31-C6143056DA15}"/>
    <cellStyle name="Currency 2 6 2 3 4 2 2" xfId="55986" xr:uid="{98907D1A-9989-43E9-98F6-1EB39091F877}"/>
    <cellStyle name="Currency 2 6 2 3 4 3" xfId="40576" xr:uid="{2E61DBA3-6FC3-43F3-9FB3-C7E36E75CAF7}"/>
    <cellStyle name="Currency 2 6 2 3 5" xfId="17353" xr:uid="{66195836-F89D-40BB-B263-D076930624B6}"/>
    <cellStyle name="Currency 2 6 2 3 5 2" xfId="48177" xr:uid="{203DC032-6035-4297-8A9A-538A610AA0D5}"/>
    <cellStyle name="Currency 2 6 2 3 6" xfId="32767" xr:uid="{DD5F24E9-A55A-4227-A6D8-0CA590A8B53F}"/>
    <cellStyle name="Currency 2 6 2 4" xfId="2573" xr:uid="{55FCD9AC-222C-46D5-A561-23AD10421B0C}"/>
    <cellStyle name="Currency 2 6 2 4 2" xfId="6376" xr:uid="{368D82AF-4517-4289-9FEC-B23AA40C71E1}"/>
    <cellStyle name="Currency 2 6 2 4 2 2" xfId="14187" xr:uid="{760F76B7-ECC7-4577-801A-5859B544340C}"/>
    <cellStyle name="Currency 2 6 2 4 2 2 2" xfId="29598" xr:uid="{59A40D46-6134-47BB-BCAC-FFB9B7A08BCA}"/>
    <cellStyle name="Currency 2 6 2 4 2 2 2 2" xfId="60422" xr:uid="{4F22218A-D5A1-4C74-855F-243A507C4BE0}"/>
    <cellStyle name="Currency 2 6 2 4 2 2 3" xfId="45012" xr:uid="{D0EC04FD-BE54-4B94-8589-8DEB5A9812A6}"/>
    <cellStyle name="Currency 2 6 2 4 2 3" xfId="21789" xr:uid="{741FA04C-700A-41EE-98EF-D3FEEA5E134C}"/>
    <cellStyle name="Currency 2 6 2 4 2 3 2" xfId="52613" xr:uid="{7F592614-F87E-42F2-81A9-84BFA3765389}"/>
    <cellStyle name="Currency 2 6 2 4 2 4" xfId="37203" xr:uid="{1DA59C89-69C7-4BBB-9173-6A08E2ECF6D8}"/>
    <cellStyle name="Currency 2 6 2 4 3" xfId="10384" xr:uid="{82486EF5-BCFD-4B9A-99FC-7EDAED5B5ACC}"/>
    <cellStyle name="Currency 2 6 2 4 3 2" xfId="25795" xr:uid="{007E7EAF-3387-423D-98A0-DB1F87498DD9}"/>
    <cellStyle name="Currency 2 6 2 4 3 2 2" xfId="56619" xr:uid="{05759D56-39A4-4CC8-928C-5F5018840D98}"/>
    <cellStyle name="Currency 2 6 2 4 3 3" xfId="41209" xr:uid="{90CCD5E1-5CF7-409A-98F6-F12372D89737}"/>
    <cellStyle name="Currency 2 6 2 4 4" xfId="17986" xr:uid="{42218006-DAE5-405D-BA8A-A3A20A6B4E2C}"/>
    <cellStyle name="Currency 2 6 2 4 4 2" xfId="48810" xr:uid="{2D91253A-57F0-4BCD-A8BD-CC1C8FE8AC6D}"/>
    <cellStyle name="Currency 2 6 2 4 5" xfId="33400" xr:uid="{492DD65E-871E-4492-9AD6-E1989B64279B}"/>
    <cellStyle name="Currency 2 6 2 5" xfId="4477" xr:uid="{CDD6E222-F5A1-46BA-B53D-4065B8F863FE}"/>
    <cellStyle name="Currency 2 6 2 5 2" xfId="12288" xr:uid="{AC84EC33-72E1-4435-BBC5-0C2914F6396C}"/>
    <cellStyle name="Currency 2 6 2 5 2 2" xfId="27699" xr:uid="{08061A4B-5D76-45AA-B464-6A6E75C7A1DA}"/>
    <cellStyle name="Currency 2 6 2 5 2 2 2" xfId="58523" xr:uid="{26051486-F660-4554-A99C-255BA322D568}"/>
    <cellStyle name="Currency 2 6 2 5 2 3" xfId="43113" xr:uid="{6BF1B34C-BFB7-4E83-9D73-C0341BE92395}"/>
    <cellStyle name="Currency 2 6 2 5 3" xfId="19890" xr:uid="{71C76E28-0E41-481A-908E-99C6688E6204}"/>
    <cellStyle name="Currency 2 6 2 5 3 2" xfId="50714" xr:uid="{8944CE5A-660C-42D0-8B0D-0E49148E0065}"/>
    <cellStyle name="Currency 2 6 2 5 4" xfId="35304" xr:uid="{DB16B4CA-7E1A-4B66-B3C3-16272619A157}"/>
    <cellStyle name="Currency 2 6 2 6" xfId="8485" xr:uid="{65230FA7-EE4A-450E-B3F3-665275622AB0}"/>
    <cellStyle name="Currency 2 6 2 6 2" xfId="23896" xr:uid="{D8A9A039-90A5-47AC-80CB-7002D9C71C2A}"/>
    <cellStyle name="Currency 2 6 2 6 2 2" xfId="54720" xr:uid="{3A1D4320-30E9-48D5-8492-AE2DBF3516F0}"/>
    <cellStyle name="Currency 2 6 2 6 3" xfId="39310" xr:uid="{375D6C49-F78E-4C56-8707-06EE7E3634DF}"/>
    <cellStyle name="Currency 2 6 2 7" xfId="16087" xr:uid="{2EDC4BDD-502A-462D-A1F8-E16DF4987FE5}"/>
    <cellStyle name="Currency 2 6 2 7 2" xfId="46911" xr:uid="{3742B0B4-0F89-40F9-9FDA-F778FBA065F2}"/>
    <cellStyle name="Currency 2 6 2 8" xfId="31501" xr:uid="{394DFFE8-A578-4CD2-AC27-B3BC5F18C3B8}"/>
    <cellStyle name="Currency 2 6 3" xfId="465" xr:uid="{2AA3F450-8B44-40AD-87D4-BFE14F9970F9}"/>
    <cellStyle name="Currency 2 6 3 2" xfId="1098" xr:uid="{BE9667AD-F99B-4393-8EDB-86E8E1E5184D}"/>
    <cellStyle name="Currency 2 6 3 2 2" xfId="2997" xr:uid="{A1E90A4F-8B73-4E69-8281-D7453EDC99D1}"/>
    <cellStyle name="Currency 2 6 3 2 2 2" xfId="6800" xr:uid="{B1B20E74-BCE3-43D2-9832-CDE01CE1A647}"/>
    <cellStyle name="Currency 2 6 3 2 2 2 2" xfId="14611" xr:uid="{D433B67C-32CE-49C9-A9C8-023EF81FF165}"/>
    <cellStyle name="Currency 2 6 3 2 2 2 2 2" xfId="30022" xr:uid="{20A316EB-BE72-432A-96A0-E59DF2011168}"/>
    <cellStyle name="Currency 2 6 3 2 2 2 2 2 2" xfId="60846" xr:uid="{B782FFB0-8620-4DC5-A21C-49ED248A229B}"/>
    <cellStyle name="Currency 2 6 3 2 2 2 2 3" xfId="45436" xr:uid="{23C4211A-987B-4098-938B-7BD47BDB6B31}"/>
    <cellStyle name="Currency 2 6 3 2 2 2 3" xfId="22213" xr:uid="{FD254F51-68BB-4BA5-B952-B14F495AD4E3}"/>
    <cellStyle name="Currency 2 6 3 2 2 2 3 2" xfId="53037" xr:uid="{B10A0ABA-6146-4CD8-8F73-3168F87A479B}"/>
    <cellStyle name="Currency 2 6 3 2 2 2 4" xfId="37627" xr:uid="{CB992303-0D6C-4DF8-BE8E-723D64754BE8}"/>
    <cellStyle name="Currency 2 6 3 2 2 3" xfId="10808" xr:uid="{F9FCACD0-28F6-4E4F-8EF5-95EA46B1D1A4}"/>
    <cellStyle name="Currency 2 6 3 2 2 3 2" xfId="26219" xr:uid="{94A82DAE-2B55-426D-A55A-7F42EC7F51AF}"/>
    <cellStyle name="Currency 2 6 3 2 2 3 2 2" xfId="57043" xr:uid="{D393D759-5463-4E1B-B2DE-FC896EF6F682}"/>
    <cellStyle name="Currency 2 6 3 2 2 3 3" xfId="41633" xr:uid="{B6D5E49A-F487-4BA4-BA64-D22FF53A32A4}"/>
    <cellStyle name="Currency 2 6 3 2 2 4" xfId="18410" xr:uid="{2ECD8EAC-F89E-428E-A348-4575AC5569EA}"/>
    <cellStyle name="Currency 2 6 3 2 2 4 2" xfId="49234" xr:uid="{FD9F9651-AF45-450A-9F0F-F87A1A735434}"/>
    <cellStyle name="Currency 2 6 3 2 2 5" xfId="33824" xr:uid="{FC962A23-4C28-4EB6-829D-21CD22A7B92F}"/>
    <cellStyle name="Currency 2 6 3 2 3" xfId="4901" xr:uid="{812C56CF-8B79-4FD2-8074-E418B1D709FD}"/>
    <cellStyle name="Currency 2 6 3 2 3 2" xfId="12712" xr:uid="{F3554D1C-5BEE-461E-AFB3-F891215640EE}"/>
    <cellStyle name="Currency 2 6 3 2 3 2 2" xfId="28123" xr:uid="{48238A4C-97F0-49D1-B763-2387E5CF3F9C}"/>
    <cellStyle name="Currency 2 6 3 2 3 2 2 2" xfId="58947" xr:uid="{D4522275-3AC1-472B-B275-2EBE692A7CF4}"/>
    <cellStyle name="Currency 2 6 3 2 3 2 3" xfId="43537" xr:uid="{981F63CC-7564-47E8-9DC6-CCE28E4A41D6}"/>
    <cellStyle name="Currency 2 6 3 2 3 3" xfId="20314" xr:uid="{C5D5CB00-CCB9-45D8-90BF-92F910F4768D}"/>
    <cellStyle name="Currency 2 6 3 2 3 3 2" xfId="51138" xr:uid="{9502F4BB-5442-45A1-A4BA-F85412205155}"/>
    <cellStyle name="Currency 2 6 3 2 3 4" xfId="35728" xr:uid="{05B88C33-33CC-45EC-9087-54AA42706D35}"/>
    <cellStyle name="Currency 2 6 3 2 4" xfId="8909" xr:uid="{234F72A2-1D2C-467A-91FB-D6D379D8FD11}"/>
    <cellStyle name="Currency 2 6 3 2 4 2" xfId="24320" xr:uid="{9C3D9E45-7987-412B-AC6B-70E285BD53E7}"/>
    <cellStyle name="Currency 2 6 3 2 4 2 2" xfId="55144" xr:uid="{949D67F2-26B7-4F83-83C0-E2B270484B97}"/>
    <cellStyle name="Currency 2 6 3 2 4 3" xfId="39734" xr:uid="{534CB8AD-18AE-4472-B842-8D727F1159C1}"/>
    <cellStyle name="Currency 2 6 3 2 5" xfId="16511" xr:uid="{2D334054-F616-40F4-842F-01CA56A225DC}"/>
    <cellStyle name="Currency 2 6 3 2 5 2" xfId="47335" xr:uid="{BBAFD5D6-964A-4CFA-A028-FCD56EE4EE62}"/>
    <cellStyle name="Currency 2 6 3 2 6" xfId="31925" xr:uid="{F4628B24-5E72-426A-9F51-4E2FE334C506}"/>
    <cellStyle name="Currency 2 6 3 3" xfId="1731" xr:uid="{F0B37AD0-3F5E-442B-A435-2373EB48EFCA}"/>
    <cellStyle name="Currency 2 6 3 3 2" xfId="3630" xr:uid="{425F7FCD-185C-4C1B-A746-817E0492C210}"/>
    <cellStyle name="Currency 2 6 3 3 2 2" xfId="7433" xr:uid="{646CC142-B089-457B-8A67-F70F405317FF}"/>
    <cellStyle name="Currency 2 6 3 3 2 2 2" xfId="15244" xr:uid="{65B9F31D-4963-4112-86AF-49C5288CE901}"/>
    <cellStyle name="Currency 2 6 3 3 2 2 2 2" xfId="30655" xr:uid="{5EBADE76-4155-456D-81F5-2D0C8FE316BC}"/>
    <cellStyle name="Currency 2 6 3 3 2 2 2 2 2" xfId="61479" xr:uid="{91615728-DDD5-4E24-8D33-628877FF26F9}"/>
    <cellStyle name="Currency 2 6 3 3 2 2 2 3" xfId="46069" xr:uid="{26EEE3F0-E5D8-4FCC-B075-CE42566F0C99}"/>
    <cellStyle name="Currency 2 6 3 3 2 2 3" xfId="22846" xr:uid="{D4B91E30-466B-49D3-9831-4D51AAE94033}"/>
    <cellStyle name="Currency 2 6 3 3 2 2 3 2" xfId="53670" xr:uid="{3C71A255-F7B5-44E3-8BE9-D9CFC0377FDB}"/>
    <cellStyle name="Currency 2 6 3 3 2 2 4" xfId="38260" xr:uid="{C46A2D08-29C0-4ABA-ADA7-DDB453CC9BFA}"/>
    <cellStyle name="Currency 2 6 3 3 2 3" xfId="11441" xr:uid="{D616FAD2-AC6D-45CA-91F6-9B87A2B9EC2E}"/>
    <cellStyle name="Currency 2 6 3 3 2 3 2" xfId="26852" xr:uid="{BE3C16FC-0DED-4680-86A3-BF552DD1098D}"/>
    <cellStyle name="Currency 2 6 3 3 2 3 2 2" xfId="57676" xr:uid="{223DEFD3-B927-46F3-A753-525138D93684}"/>
    <cellStyle name="Currency 2 6 3 3 2 3 3" xfId="42266" xr:uid="{108F9356-7672-4345-919C-2E29BFE8FF22}"/>
    <cellStyle name="Currency 2 6 3 3 2 4" xfId="19043" xr:uid="{2F515552-B044-4153-8638-D6B022391FCD}"/>
    <cellStyle name="Currency 2 6 3 3 2 4 2" xfId="49867" xr:uid="{6BEAB3DF-DD14-47BB-8E5F-76FC9FC63228}"/>
    <cellStyle name="Currency 2 6 3 3 2 5" xfId="34457" xr:uid="{FB515CAB-74FC-443F-805E-E32E9AA67DD4}"/>
    <cellStyle name="Currency 2 6 3 3 3" xfId="5534" xr:uid="{7A07C0DF-BBA2-4196-8572-AED080B3707B}"/>
    <cellStyle name="Currency 2 6 3 3 3 2" xfId="13345" xr:uid="{19E72B2C-3BC8-48CB-9C38-7AA40246B7B9}"/>
    <cellStyle name="Currency 2 6 3 3 3 2 2" xfId="28756" xr:uid="{621A0F88-9945-4370-9832-1F14ECC3DF31}"/>
    <cellStyle name="Currency 2 6 3 3 3 2 2 2" xfId="59580" xr:uid="{41491B03-678C-4932-9C51-866E9255CFD7}"/>
    <cellStyle name="Currency 2 6 3 3 3 2 3" xfId="44170" xr:uid="{DF9652C9-06A3-426F-B429-756E49EA4CDC}"/>
    <cellStyle name="Currency 2 6 3 3 3 3" xfId="20947" xr:uid="{F749C570-C89A-4DA3-9CA4-C0B0A89C11DA}"/>
    <cellStyle name="Currency 2 6 3 3 3 3 2" xfId="51771" xr:uid="{E90F6417-5C04-48B0-AFE4-67417B416651}"/>
    <cellStyle name="Currency 2 6 3 3 3 4" xfId="36361" xr:uid="{4DBCFB80-E052-4FF4-A4FD-A05E3B3BA457}"/>
    <cellStyle name="Currency 2 6 3 3 4" xfId="9542" xr:uid="{87FC9006-B1BA-4A95-81AD-B2DCACADB73D}"/>
    <cellStyle name="Currency 2 6 3 3 4 2" xfId="24953" xr:uid="{18C55333-EEA7-4B95-9343-826FDE0FBE96}"/>
    <cellStyle name="Currency 2 6 3 3 4 2 2" xfId="55777" xr:uid="{8F1C463E-DC44-4D1D-9B0A-0FA232470A30}"/>
    <cellStyle name="Currency 2 6 3 3 4 3" xfId="40367" xr:uid="{AD12527D-F25D-42F7-9F0D-E33EDAA6FBC0}"/>
    <cellStyle name="Currency 2 6 3 3 5" xfId="17144" xr:uid="{39FAAED1-3BFA-4BE2-8B66-D59DBE4B4A40}"/>
    <cellStyle name="Currency 2 6 3 3 5 2" xfId="47968" xr:uid="{752C5457-37D4-49C1-9CE6-C4ED3624EA75}"/>
    <cellStyle name="Currency 2 6 3 3 6" xfId="32558" xr:uid="{0D09BE6A-CA2F-4740-BF77-9DF6F250AD57}"/>
    <cellStyle name="Currency 2 6 3 4" xfId="2364" xr:uid="{89738F55-45C1-41CF-957C-31B6343C86FF}"/>
    <cellStyle name="Currency 2 6 3 4 2" xfId="6167" xr:uid="{DF68C6B8-5280-464F-9D17-3B99D02C7AA5}"/>
    <cellStyle name="Currency 2 6 3 4 2 2" xfId="13978" xr:uid="{257DFFE9-BECC-425D-82EC-57BBE1BDD554}"/>
    <cellStyle name="Currency 2 6 3 4 2 2 2" xfId="29389" xr:uid="{E675A91D-52A0-49DC-ADD5-40996A20BA46}"/>
    <cellStyle name="Currency 2 6 3 4 2 2 2 2" xfId="60213" xr:uid="{01D84BA7-E9F6-43E1-AB85-105792D89425}"/>
    <cellStyle name="Currency 2 6 3 4 2 2 3" xfId="44803" xr:uid="{E4DE499D-CE9C-4046-9E31-88B809B95F86}"/>
    <cellStyle name="Currency 2 6 3 4 2 3" xfId="21580" xr:uid="{1DD3F944-F4C8-4925-AB03-1200EE25B9D9}"/>
    <cellStyle name="Currency 2 6 3 4 2 3 2" xfId="52404" xr:uid="{E56E2B11-7A6D-4DF7-A274-2A6DB484A724}"/>
    <cellStyle name="Currency 2 6 3 4 2 4" xfId="36994" xr:uid="{06CE325D-25CA-4959-91A6-A62B1740FA55}"/>
    <cellStyle name="Currency 2 6 3 4 3" xfId="10175" xr:uid="{24420D33-088B-410B-A7EA-B0624F83E94E}"/>
    <cellStyle name="Currency 2 6 3 4 3 2" xfId="25586" xr:uid="{2EE425DC-F1E5-4F44-BA4D-057B9E402E28}"/>
    <cellStyle name="Currency 2 6 3 4 3 2 2" xfId="56410" xr:uid="{FDCB23CE-A28D-4947-8E72-7ABBCA482512}"/>
    <cellStyle name="Currency 2 6 3 4 3 3" xfId="41000" xr:uid="{6C03AE17-5298-4F39-BBFE-EE5BF7B0CBCF}"/>
    <cellStyle name="Currency 2 6 3 4 4" xfId="17777" xr:uid="{B16C2CB2-E3AD-4A51-9F8F-870BCB110F2E}"/>
    <cellStyle name="Currency 2 6 3 4 4 2" xfId="48601" xr:uid="{EBBBDE81-E9CC-4E0E-BF8C-2306BDAB86D6}"/>
    <cellStyle name="Currency 2 6 3 4 5" xfId="33191" xr:uid="{B24C99FD-BB0A-45D4-B069-66F1D0EF0E42}"/>
    <cellStyle name="Currency 2 6 3 5" xfId="4268" xr:uid="{3CAF9AB6-344C-47F7-AA97-346ABA16A463}"/>
    <cellStyle name="Currency 2 6 3 5 2" xfId="12079" xr:uid="{AE38A71B-E0B8-4776-A3DD-57ACFFCE4AFB}"/>
    <cellStyle name="Currency 2 6 3 5 2 2" xfId="27490" xr:uid="{4882DCDC-C51B-4468-ABE8-20213E21BFF7}"/>
    <cellStyle name="Currency 2 6 3 5 2 2 2" xfId="58314" xr:uid="{256ABD21-1D9D-4E14-8781-9796B145CE37}"/>
    <cellStyle name="Currency 2 6 3 5 2 3" xfId="42904" xr:uid="{6E4BAD5D-424E-4739-878C-B7C9BFE1718D}"/>
    <cellStyle name="Currency 2 6 3 5 3" xfId="19681" xr:uid="{CA6E3C76-3442-452A-852E-6CA08041C134}"/>
    <cellStyle name="Currency 2 6 3 5 3 2" xfId="50505" xr:uid="{111F9B7E-9FB8-4A93-9814-69B1E21CE7E8}"/>
    <cellStyle name="Currency 2 6 3 5 4" xfId="35095" xr:uid="{D44BEFF5-EB84-4B81-9A36-DF29E52044C7}"/>
    <cellStyle name="Currency 2 6 3 6" xfId="8276" xr:uid="{B888D81C-6881-4316-A97F-43E5165B44C6}"/>
    <cellStyle name="Currency 2 6 3 6 2" xfId="23687" xr:uid="{4384A868-7DC5-4AC0-B80A-E5DD5DF354FE}"/>
    <cellStyle name="Currency 2 6 3 6 2 2" xfId="54511" xr:uid="{9DE0DDA2-39EA-498C-9979-8AAF24E123DF}"/>
    <cellStyle name="Currency 2 6 3 6 3" xfId="39101" xr:uid="{4395F961-7881-4BD0-9FF6-E40931ABBC5D}"/>
    <cellStyle name="Currency 2 6 3 7" xfId="15878" xr:uid="{E3C1CF85-5F9B-4A82-B928-B0597B73BFB1}"/>
    <cellStyle name="Currency 2 6 3 7 2" xfId="46702" xr:uid="{2A261998-3BEC-4328-A161-566CFEE0C702}"/>
    <cellStyle name="Currency 2 6 3 8" xfId="31292" xr:uid="{9D3C736A-FBD0-417F-8FB4-895802DE0E57}"/>
    <cellStyle name="Currency 2 6 4" xfId="885" xr:uid="{177C1B12-74C6-4B3F-A65B-CC3DF8F9D1FC}"/>
    <cellStyle name="Currency 2 6 4 2" xfId="2784" xr:uid="{BC44365C-CC05-4751-958B-0AA8C1D5FE65}"/>
    <cellStyle name="Currency 2 6 4 2 2" xfId="6587" xr:uid="{EA9EE1CB-B7FB-428F-B4CA-47C44472922A}"/>
    <cellStyle name="Currency 2 6 4 2 2 2" xfId="14398" xr:uid="{C72D0ABC-0549-48CF-92A0-944684FCF939}"/>
    <cellStyle name="Currency 2 6 4 2 2 2 2" xfId="29809" xr:uid="{D05E27DE-771A-4A0E-9EA2-6DB9F105A647}"/>
    <cellStyle name="Currency 2 6 4 2 2 2 2 2" xfId="60633" xr:uid="{1867FAE2-DC2F-4645-B55C-E726E3CD0A25}"/>
    <cellStyle name="Currency 2 6 4 2 2 2 3" xfId="45223" xr:uid="{9BECAF87-1D13-4EB1-B96A-35EA840A30C8}"/>
    <cellStyle name="Currency 2 6 4 2 2 3" xfId="22000" xr:uid="{BBD0E48A-705F-4811-85A2-147C6C1CDA0D}"/>
    <cellStyle name="Currency 2 6 4 2 2 3 2" xfId="52824" xr:uid="{A1AB8F5C-8135-411A-B2AD-C876C24D6C23}"/>
    <cellStyle name="Currency 2 6 4 2 2 4" xfId="37414" xr:uid="{0B154B94-331F-4260-940F-23EFA85AB1EC}"/>
    <cellStyle name="Currency 2 6 4 2 3" xfId="10595" xr:uid="{A8DA1FA7-993E-4758-BB60-B9E99D43D96D}"/>
    <cellStyle name="Currency 2 6 4 2 3 2" xfId="26006" xr:uid="{EFC683AD-0A99-46D9-A5E3-97F3F4592534}"/>
    <cellStyle name="Currency 2 6 4 2 3 2 2" xfId="56830" xr:uid="{57A60F0F-9FD9-427B-A5EC-CCD21B1942BD}"/>
    <cellStyle name="Currency 2 6 4 2 3 3" xfId="41420" xr:uid="{F200B333-87B0-46E5-94C5-638C0C550171}"/>
    <cellStyle name="Currency 2 6 4 2 4" xfId="18197" xr:uid="{36BB7DC6-D4E9-4D2C-974C-483F902022FA}"/>
    <cellStyle name="Currency 2 6 4 2 4 2" xfId="49021" xr:uid="{D3037977-0507-406D-AB80-F32ADE8DB0A0}"/>
    <cellStyle name="Currency 2 6 4 2 5" xfId="33611" xr:uid="{AF28B6F8-584D-4181-A006-592D2396907B}"/>
    <cellStyle name="Currency 2 6 4 3" xfId="4688" xr:uid="{F7CF5094-239A-4B72-8166-6C8EE851B5DD}"/>
    <cellStyle name="Currency 2 6 4 3 2" xfId="12499" xr:uid="{48692CDA-8E7D-48D7-A349-BBF2E4C9B19C}"/>
    <cellStyle name="Currency 2 6 4 3 2 2" xfId="27910" xr:uid="{E0A430D8-416A-4C0F-9378-F3870F32C94F}"/>
    <cellStyle name="Currency 2 6 4 3 2 2 2" xfId="58734" xr:uid="{FB48A9A2-F19B-43E3-9B2D-A03260D35CA6}"/>
    <cellStyle name="Currency 2 6 4 3 2 3" xfId="43324" xr:uid="{B0A96902-3E2B-478A-8F33-654D41CA8059}"/>
    <cellStyle name="Currency 2 6 4 3 3" xfId="20101" xr:uid="{D92ECB44-EDA0-4E17-83D9-4B3F3A4E3BFA}"/>
    <cellStyle name="Currency 2 6 4 3 3 2" xfId="50925" xr:uid="{2701909C-C7AE-4C1A-BE2C-D16559044D9A}"/>
    <cellStyle name="Currency 2 6 4 3 4" xfId="35515" xr:uid="{F4329730-509F-48D9-8C82-DEC7B15C16DA}"/>
    <cellStyle name="Currency 2 6 4 4" xfId="8696" xr:uid="{4039BEC1-9219-4BA0-9DAF-A353BE262187}"/>
    <cellStyle name="Currency 2 6 4 4 2" xfId="24107" xr:uid="{7CF54190-A370-4D9C-BC8D-39E8CDDA55DF}"/>
    <cellStyle name="Currency 2 6 4 4 2 2" xfId="54931" xr:uid="{D3320ABE-9703-4F74-B760-C3C8062A5E17}"/>
    <cellStyle name="Currency 2 6 4 4 3" xfId="39521" xr:uid="{E6AFA460-BA2F-4A68-B165-ED0FBA739198}"/>
    <cellStyle name="Currency 2 6 4 5" xfId="16298" xr:uid="{8A4A987F-1C88-48F2-AC98-60DDE63A05D3}"/>
    <cellStyle name="Currency 2 6 4 5 2" xfId="47122" xr:uid="{45D2D6C0-37D3-453C-BCB9-B0E7B5AC35BF}"/>
    <cellStyle name="Currency 2 6 4 6" xfId="31712" xr:uid="{275FC606-88B1-4DE7-A361-F228710A9EAD}"/>
    <cellStyle name="Currency 2 6 5" xfId="1518" xr:uid="{10718880-5C12-4EC4-90C4-790F509B5A53}"/>
    <cellStyle name="Currency 2 6 5 2" xfId="3417" xr:uid="{2503BE53-A2B8-4D94-B536-AAA68C6D7B88}"/>
    <cellStyle name="Currency 2 6 5 2 2" xfId="7220" xr:uid="{ED507CE6-0387-40C1-8EBF-1D2CAD2FA816}"/>
    <cellStyle name="Currency 2 6 5 2 2 2" xfId="15031" xr:uid="{0F9E327D-1CCE-4A27-82D4-AB8A259CD802}"/>
    <cellStyle name="Currency 2 6 5 2 2 2 2" xfId="30442" xr:uid="{332CEC86-F983-4228-BBA0-4C993196DF4B}"/>
    <cellStyle name="Currency 2 6 5 2 2 2 2 2" xfId="61266" xr:uid="{748A06F6-B497-4B15-B854-D054AB0FC46B}"/>
    <cellStyle name="Currency 2 6 5 2 2 2 3" xfId="45856" xr:uid="{2E3CC80A-0B03-4FA4-8CA3-1F057218DC28}"/>
    <cellStyle name="Currency 2 6 5 2 2 3" xfId="22633" xr:uid="{AFE51DAA-C189-474A-A40F-6778251AB422}"/>
    <cellStyle name="Currency 2 6 5 2 2 3 2" xfId="53457" xr:uid="{1603616E-E386-4F93-940C-85EAB4FA3159}"/>
    <cellStyle name="Currency 2 6 5 2 2 4" xfId="38047" xr:uid="{D94D2A26-4985-4AE8-AD51-51E45C61670C}"/>
    <cellStyle name="Currency 2 6 5 2 3" xfId="11228" xr:uid="{2C1379A3-18C4-4A5A-813F-28398E743A5F}"/>
    <cellStyle name="Currency 2 6 5 2 3 2" xfId="26639" xr:uid="{4C3BBE72-AD7A-480E-9031-073F667C8ECE}"/>
    <cellStyle name="Currency 2 6 5 2 3 2 2" xfId="57463" xr:uid="{23141EB0-907B-4C3D-8157-C5D2C9477F7A}"/>
    <cellStyle name="Currency 2 6 5 2 3 3" xfId="42053" xr:uid="{AF02B035-60AC-4FD3-80AA-B7CD4D7D531E}"/>
    <cellStyle name="Currency 2 6 5 2 4" xfId="18830" xr:uid="{E3FA57DF-DFD4-4DD4-8A6B-71178C7686CD}"/>
    <cellStyle name="Currency 2 6 5 2 4 2" xfId="49654" xr:uid="{0E0ED591-06B0-451E-A85E-66A6B6B5E857}"/>
    <cellStyle name="Currency 2 6 5 2 5" xfId="34244" xr:uid="{D50DEED2-811D-4744-9F45-53C3CA0AA629}"/>
    <cellStyle name="Currency 2 6 5 3" xfId="5321" xr:uid="{4719A703-F981-4538-A404-0C4852EE55E9}"/>
    <cellStyle name="Currency 2 6 5 3 2" xfId="13132" xr:uid="{79DB6368-EF65-4B58-8837-9DBE4A7052E0}"/>
    <cellStyle name="Currency 2 6 5 3 2 2" xfId="28543" xr:uid="{2DC263D4-E143-428D-99DC-0DEDF3404680}"/>
    <cellStyle name="Currency 2 6 5 3 2 2 2" xfId="59367" xr:uid="{690122BB-A3F0-4359-B773-FC9213E7F7F4}"/>
    <cellStyle name="Currency 2 6 5 3 2 3" xfId="43957" xr:uid="{152A5E04-8CC4-4DFB-BC7F-7A9C47AF2131}"/>
    <cellStyle name="Currency 2 6 5 3 3" xfId="20734" xr:uid="{046AF97A-A29E-41AE-8FC2-07EE5CB8ADA9}"/>
    <cellStyle name="Currency 2 6 5 3 3 2" xfId="51558" xr:uid="{55D82DF4-B768-4073-A4C3-CC0C898F0735}"/>
    <cellStyle name="Currency 2 6 5 3 4" xfId="36148" xr:uid="{C823ADC7-2365-41B0-804B-85D4056F7C0A}"/>
    <cellStyle name="Currency 2 6 5 4" xfId="9329" xr:uid="{11BCFD27-5AD8-4D89-9CB7-DE2F4F66B1B8}"/>
    <cellStyle name="Currency 2 6 5 4 2" xfId="24740" xr:uid="{9F62944A-FC39-4FCB-B3FD-706AAA75589B}"/>
    <cellStyle name="Currency 2 6 5 4 2 2" xfId="55564" xr:uid="{02BEA9E1-0FDD-4384-8CC8-AEF861237D3E}"/>
    <cellStyle name="Currency 2 6 5 4 3" xfId="40154" xr:uid="{7DB1BE5F-4D4B-48CB-9EAB-01DC8B278FBE}"/>
    <cellStyle name="Currency 2 6 5 5" xfId="16931" xr:uid="{029F7F68-12EF-430E-B31E-05DCE4F6516C}"/>
    <cellStyle name="Currency 2 6 5 5 2" xfId="47755" xr:uid="{3F616CED-0FF7-4D7D-8D4F-020B632F7568}"/>
    <cellStyle name="Currency 2 6 5 6" xfId="32345" xr:uid="{459B6361-ABA5-4FB9-BB98-8C7CF0593F7C}"/>
    <cellStyle name="Currency 2 6 6" xfId="2151" xr:uid="{81268FE2-D373-4C06-BF5D-9FB3A0ECB250}"/>
    <cellStyle name="Currency 2 6 6 2" xfId="5954" xr:uid="{5DE1D0B1-FD01-43F9-BB3F-CA58026E3BC6}"/>
    <cellStyle name="Currency 2 6 6 2 2" xfId="13765" xr:uid="{ECE82481-1ABB-48DC-B11D-0FA3EFD90924}"/>
    <cellStyle name="Currency 2 6 6 2 2 2" xfId="29176" xr:uid="{B93C2D51-AA4D-40C8-B3F7-488EC0A8EBD1}"/>
    <cellStyle name="Currency 2 6 6 2 2 2 2" xfId="60000" xr:uid="{51362BAF-21D2-4C8E-B842-1F79AC44CF9F}"/>
    <cellStyle name="Currency 2 6 6 2 2 3" xfId="44590" xr:uid="{48F2F83F-C40F-4E1A-B73E-14F89B2EA088}"/>
    <cellStyle name="Currency 2 6 6 2 3" xfId="21367" xr:uid="{F4E3217E-DBB0-4326-B54E-80E1641985EF}"/>
    <cellStyle name="Currency 2 6 6 2 3 2" xfId="52191" xr:uid="{56BC9611-6580-4F37-81E4-A5E77BA8B5E6}"/>
    <cellStyle name="Currency 2 6 6 2 4" xfId="36781" xr:uid="{161EC77B-E9B5-40A7-A3F2-387AD9948377}"/>
    <cellStyle name="Currency 2 6 6 3" xfId="9962" xr:uid="{BEC3B1D5-0002-4119-B5C7-C1746678FA89}"/>
    <cellStyle name="Currency 2 6 6 3 2" xfId="25373" xr:uid="{C69A7E08-CA6F-4C8D-9FA6-B54A557CF2E7}"/>
    <cellStyle name="Currency 2 6 6 3 2 2" xfId="56197" xr:uid="{6172E288-78D4-4FD8-9302-722680DAA7E3}"/>
    <cellStyle name="Currency 2 6 6 3 3" xfId="40787" xr:uid="{DAB49B15-EB48-4BB4-9DAA-62F8B55E8921}"/>
    <cellStyle name="Currency 2 6 6 4" xfId="17564" xr:uid="{077C0111-A8A4-428E-B95E-F7B0711D9A00}"/>
    <cellStyle name="Currency 2 6 6 4 2" xfId="48388" xr:uid="{7947578A-5819-4259-BDC2-54DE8867E019}"/>
    <cellStyle name="Currency 2 6 6 5" xfId="32978" xr:uid="{E12238C8-A616-4973-B963-2C6E4013A0B4}"/>
    <cellStyle name="Currency 2 6 7" xfId="4055" xr:uid="{D3CC400B-A677-468D-986F-B62441E620C3}"/>
    <cellStyle name="Currency 2 6 7 2" xfId="11866" xr:uid="{C1C969F9-456E-4161-87E2-AD8F2F43A2E7}"/>
    <cellStyle name="Currency 2 6 7 2 2" xfId="27277" xr:uid="{FFFFDE22-235A-45F7-9D00-D15F1B594F05}"/>
    <cellStyle name="Currency 2 6 7 2 2 2" xfId="58101" xr:uid="{0B9576F5-E3FC-4534-832F-BA62725D64A8}"/>
    <cellStyle name="Currency 2 6 7 2 3" xfId="42691" xr:uid="{6BB982DD-5A31-4B5F-9516-96C44440D091}"/>
    <cellStyle name="Currency 2 6 7 3" xfId="19468" xr:uid="{F0134D7C-1F61-4ED3-9317-1C89FC7B5F53}"/>
    <cellStyle name="Currency 2 6 7 3 2" xfId="50292" xr:uid="{D0B0D0A0-A546-4597-89FB-59576F5A575F}"/>
    <cellStyle name="Currency 2 6 7 4" xfId="34882" xr:uid="{A38997FE-3077-4117-842B-A6EC734F071A}"/>
    <cellStyle name="Currency 2 6 8" xfId="8063" xr:uid="{5BA5D730-CC23-41D9-87EC-FA89E054BB7B}"/>
    <cellStyle name="Currency 2 6 8 2" xfId="23474" xr:uid="{4BB89CB8-1403-43A2-B913-0D26D4280187}"/>
    <cellStyle name="Currency 2 6 8 2 2" xfId="54298" xr:uid="{8D754E20-7EDC-4EDA-9718-03347E92EA07}"/>
    <cellStyle name="Currency 2 6 8 3" xfId="38888" xr:uid="{C7B7B1B5-F881-4B0E-B9D6-3B630BE5BB29}"/>
    <cellStyle name="Currency 2 6 9" xfId="7854" xr:uid="{19140868-9D43-4B01-B2E2-B40DAE678194}"/>
    <cellStyle name="Currency 2 6 9 2" xfId="23265" xr:uid="{4809D241-69EC-4540-B56F-E1CDF111DC2B}"/>
    <cellStyle name="Currency 2 6 9 2 2" xfId="54089" xr:uid="{E11E0E46-AE56-4A59-BE91-13B7DFFE6341}"/>
    <cellStyle name="Currency 2 6 9 3" xfId="38679" xr:uid="{A23DBF91-260A-4589-8AEA-31004E38C322}"/>
    <cellStyle name="Currency 2 7" xfId="163" xr:uid="{1FDB71AB-AA49-4F95-8939-10E0E731E4CF}"/>
    <cellStyle name="Currency 2 7 10" xfId="15585" xr:uid="{E9938931-35D9-484F-8EA9-87E199033A02}"/>
    <cellStyle name="Currency 2 7 10 2" xfId="46409" xr:uid="{2571D9A3-D3F3-4AFD-97DE-809501763E73}"/>
    <cellStyle name="Currency 2 7 11" xfId="30999" xr:uid="{38418A5E-29DD-4698-B04B-3E693201B34E}"/>
    <cellStyle name="Currency 2 7 2" xfId="594" xr:uid="{8E0479A0-40A6-4035-87DC-96EC21F9F18B}"/>
    <cellStyle name="Currency 2 7 2 2" xfId="1227" xr:uid="{1C6C7CE9-9606-4203-9CE1-81756F18DC57}"/>
    <cellStyle name="Currency 2 7 2 2 2" xfId="3126" xr:uid="{FBBAE528-58CE-4CA4-97CA-2AA79C2E1DAE}"/>
    <cellStyle name="Currency 2 7 2 2 2 2" xfId="6929" xr:uid="{3C22C45F-64CC-4AE8-B6DE-9030D494F928}"/>
    <cellStyle name="Currency 2 7 2 2 2 2 2" xfId="14740" xr:uid="{A5607977-FE6F-44C3-BF95-A7E7637440CA}"/>
    <cellStyle name="Currency 2 7 2 2 2 2 2 2" xfId="30151" xr:uid="{F79A92B2-F3AE-4EA4-92EA-35B5B5301D32}"/>
    <cellStyle name="Currency 2 7 2 2 2 2 2 2 2" xfId="60975" xr:uid="{5E582B5E-2120-4963-B82B-7431526D88EA}"/>
    <cellStyle name="Currency 2 7 2 2 2 2 2 3" xfId="45565" xr:uid="{46D4D9E8-9928-49A9-B23D-AF8578FECEEE}"/>
    <cellStyle name="Currency 2 7 2 2 2 2 3" xfId="22342" xr:uid="{BA74B3FD-E808-4B79-9013-BB22C4967A0B}"/>
    <cellStyle name="Currency 2 7 2 2 2 2 3 2" xfId="53166" xr:uid="{71109073-0F6B-4C48-8291-B66F5765CF54}"/>
    <cellStyle name="Currency 2 7 2 2 2 2 4" xfId="37756" xr:uid="{38DBCA28-2A79-4E39-9F4E-AAE8D4BA9E97}"/>
    <cellStyle name="Currency 2 7 2 2 2 3" xfId="10937" xr:uid="{F9ACA75D-B0EC-49B0-9385-4203ED22B82C}"/>
    <cellStyle name="Currency 2 7 2 2 2 3 2" xfId="26348" xr:uid="{BDD89A9A-8DA2-4F41-BD77-2B15EA8F14D7}"/>
    <cellStyle name="Currency 2 7 2 2 2 3 2 2" xfId="57172" xr:uid="{8D85C3BB-18B9-4005-9AD7-290F76F77DEB}"/>
    <cellStyle name="Currency 2 7 2 2 2 3 3" xfId="41762" xr:uid="{60FC6631-CF45-4637-90E4-BB9F092C8FAE}"/>
    <cellStyle name="Currency 2 7 2 2 2 4" xfId="18539" xr:uid="{63B6D20E-E6A1-4FFC-9276-61C4B2F4A637}"/>
    <cellStyle name="Currency 2 7 2 2 2 4 2" xfId="49363" xr:uid="{D727A1FE-796B-448A-9115-CCE472E6E486}"/>
    <cellStyle name="Currency 2 7 2 2 2 5" xfId="33953" xr:uid="{205C729C-9CFD-416B-9238-0A8BE5C5763F}"/>
    <cellStyle name="Currency 2 7 2 2 3" xfId="5030" xr:uid="{490C4D4C-4975-48F6-AD3A-59C9F11CA05B}"/>
    <cellStyle name="Currency 2 7 2 2 3 2" xfId="12841" xr:uid="{5EE92115-1C21-4272-8748-A4223D44AC6E}"/>
    <cellStyle name="Currency 2 7 2 2 3 2 2" xfId="28252" xr:uid="{BFD992E4-7808-41F0-8998-8618294D3460}"/>
    <cellStyle name="Currency 2 7 2 2 3 2 2 2" xfId="59076" xr:uid="{36309649-FB7E-4D03-A37B-890870D413AF}"/>
    <cellStyle name="Currency 2 7 2 2 3 2 3" xfId="43666" xr:uid="{222957DA-A488-430B-88CA-8B546AF62E55}"/>
    <cellStyle name="Currency 2 7 2 2 3 3" xfId="20443" xr:uid="{FCD69398-DFF2-474E-9AC6-5F7AEA8E9687}"/>
    <cellStyle name="Currency 2 7 2 2 3 3 2" xfId="51267" xr:uid="{B5D81E86-787E-40C7-9C28-683DEAF72F26}"/>
    <cellStyle name="Currency 2 7 2 2 3 4" xfId="35857" xr:uid="{E60DDD59-E5AC-4FD3-A0B7-36A6EDAD7532}"/>
    <cellStyle name="Currency 2 7 2 2 4" xfId="9038" xr:uid="{7C61224D-8B9B-468A-BDF1-2BF077DDF819}"/>
    <cellStyle name="Currency 2 7 2 2 4 2" xfId="24449" xr:uid="{ECBAC2A4-5263-4853-B2B5-9AD97F537F01}"/>
    <cellStyle name="Currency 2 7 2 2 4 2 2" xfId="55273" xr:uid="{8776AF21-C115-4FEC-90BB-03C8EFA28AC5}"/>
    <cellStyle name="Currency 2 7 2 2 4 3" xfId="39863" xr:uid="{D0F3BE89-13AA-449C-91E2-31BDD9F32F3D}"/>
    <cellStyle name="Currency 2 7 2 2 5" xfId="16640" xr:uid="{E9C73073-371B-48D1-B3CB-749E9C4D62D0}"/>
    <cellStyle name="Currency 2 7 2 2 5 2" xfId="47464" xr:uid="{6A0B8D09-D280-4EF2-88EA-18CD369719B6}"/>
    <cellStyle name="Currency 2 7 2 2 6" xfId="32054" xr:uid="{26132AFD-AB71-4EE6-A0F5-F89D7162F86E}"/>
    <cellStyle name="Currency 2 7 2 3" xfId="1860" xr:uid="{3A89A709-1F7A-4CAB-8906-5983AECA18A7}"/>
    <cellStyle name="Currency 2 7 2 3 2" xfId="3759" xr:uid="{34F320A8-9A05-4342-9548-4F0C633271C3}"/>
    <cellStyle name="Currency 2 7 2 3 2 2" xfId="7562" xr:uid="{8197D394-6986-4B88-B3B3-8452197C199D}"/>
    <cellStyle name="Currency 2 7 2 3 2 2 2" xfId="15373" xr:uid="{A9603A1D-CCF9-48A4-BCA8-0BBC49B93034}"/>
    <cellStyle name="Currency 2 7 2 3 2 2 2 2" xfId="30784" xr:uid="{F7BAD72F-2BB5-4CFA-86AF-57FDC764041D}"/>
    <cellStyle name="Currency 2 7 2 3 2 2 2 2 2" xfId="61608" xr:uid="{94D3F5C2-4DC9-49F6-BEEE-9D533E0CA551}"/>
    <cellStyle name="Currency 2 7 2 3 2 2 2 3" xfId="46198" xr:uid="{85B0264A-BC85-4B81-A970-C4EC80B3FA40}"/>
    <cellStyle name="Currency 2 7 2 3 2 2 3" xfId="22975" xr:uid="{ABD9EC1E-C133-4C5B-9A11-94285A09B177}"/>
    <cellStyle name="Currency 2 7 2 3 2 2 3 2" xfId="53799" xr:uid="{2D0EB06F-26CF-4F94-BA3E-EFA32F27400C}"/>
    <cellStyle name="Currency 2 7 2 3 2 2 4" xfId="38389" xr:uid="{2B477B14-73A5-4DE0-9F0E-C3367A44AE63}"/>
    <cellStyle name="Currency 2 7 2 3 2 3" xfId="11570" xr:uid="{62504C65-AD96-4210-9CF0-F5636C284135}"/>
    <cellStyle name="Currency 2 7 2 3 2 3 2" xfId="26981" xr:uid="{54829AF0-1213-4268-8A4A-BD01D36B9A70}"/>
    <cellStyle name="Currency 2 7 2 3 2 3 2 2" xfId="57805" xr:uid="{12282E16-29B8-4EAF-9789-7D5AEE36E627}"/>
    <cellStyle name="Currency 2 7 2 3 2 3 3" xfId="42395" xr:uid="{22911772-7A67-49E8-85FA-C2FF308BF35D}"/>
    <cellStyle name="Currency 2 7 2 3 2 4" xfId="19172" xr:uid="{2D18C618-C744-4E92-85FF-95F43E800BA3}"/>
    <cellStyle name="Currency 2 7 2 3 2 4 2" xfId="49996" xr:uid="{78A91AAB-D3C5-4016-BF74-0B9B2E6970A2}"/>
    <cellStyle name="Currency 2 7 2 3 2 5" xfId="34586" xr:uid="{0ABFC358-108E-4E56-BEBA-E04864063D71}"/>
    <cellStyle name="Currency 2 7 2 3 3" xfId="5663" xr:uid="{D1E57434-00E5-4746-BD83-7EB24C85BFFB}"/>
    <cellStyle name="Currency 2 7 2 3 3 2" xfId="13474" xr:uid="{9F5E5070-BBE4-4548-975C-2A96BA753142}"/>
    <cellStyle name="Currency 2 7 2 3 3 2 2" xfId="28885" xr:uid="{4886BC5D-DFAA-4D39-9741-8ABB74CC34CA}"/>
    <cellStyle name="Currency 2 7 2 3 3 2 2 2" xfId="59709" xr:uid="{D82B7253-DD2A-4303-86D8-BB042E00DDC4}"/>
    <cellStyle name="Currency 2 7 2 3 3 2 3" xfId="44299" xr:uid="{EE58B4A3-1A46-4657-98EB-367D4E247E2D}"/>
    <cellStyle name="Currency 2 7 2 3 3 3" xfId="21076" xr:uid="{277DAFE0-D4DE-46B2-A7FB-19117F2E6ED3}"/>
    <cellStyle name="Currency 2 7 2 3 3 3 2" xfId="51900" xr:uid="{E5D17B35-31E6-455E-AF1E-0EA8832EC1CB}"/>
    <cellStyle name="Currency 2 7 2 3 3 4" xfId="36490" xr:uid="{B8A73F02-0856-47B5-B73D-BC668656F635}"/>
    <cellStyle name="Currency 2 7 2 3 4" xfId="9671" xr:uid="{63FCFC58-02DC-45AB-B626-D5CABD39FB50}"/>
    <cellStyle name="Currency 2 7 2 3 4 2" xfId="25082" xr:uid="{CA9E938B-E979-41B4-BEAD-E37CDF52F214}"/>
    <cellStyle name="Currency 2 7 2 3 4 2 2" xfId="55906" xr:uid="{D378C83B-C63C-4438-A9D9-34ABF0099F6F}"/>
    <cellStyle name="Currency 2 7 2 3 4 3" xfId="40496" xr:uid="{FE6E6AC2-B6FD-4F3C-8F84-1C3172D3E54C}"/>
    <cellStyle name="Currency 2 7 2 3 5" xfId="17273" xr:uid="{0AB632CD-3E1C-40F8-B3B0-4044292A0BF2}"/>
    <cellStyle name="Currency 2 7 2 3 5 2" xfId="48097" xr:uid="{1028C173-E6FC-45EF-B365-8185FB1EBDDB}"/>
    <cellStyle name="Currency 2 7 2 3 6" xfId="32687" xr:uid="{389CAF5A-F343-4DCF-962D-A4D8E58492DA}"/>
    <cellStyle name="Currency 2 7 2 4" xfId="2493" xr:uid="{95DA13F8-21E9-44D4-B0C8-5FEF7DE60963}"/>
    <cellStyle name="Currency 2 7 2 4 2" xfId="6296" xr:uid="{921F9038-1A4D-4978-9D67-E81CB89BB702}"/>
    <cellStyle name="Currency 2 7 2 4 2 2" xfId="14107" xr:uid="{3D1D088C-201A-4154-9B13-B3A232948786}"/>
    <cellStyle name="Currency 2 7 2 4 2 2 2" xfId="29518" xr:uid="{3FC17992-A302-4121-A65F-9A38DB34BB26}"/>
    <cellStyle name="Currency 2 7 2 4 2 2 2 2" xfId="60342" xr:uid="{55078B38-D4A5-473D-BD3E-3FF6868FF511}"/>
    <cellStyle name="Currency 2 7 2 4 2 2 3" xfId="44932" xr:uid="{B97050BD-CEC3-4024-BC07-16FDAAB92499}"/>
    <cellStyle name="Currency 2 7 2 4 2 3" xfId="21709" xr:uid="{F11E3C40-6AD3-4F79-8C57-FA04D546ADD8}"/>
    <cellStyle name="Currency 2 7 2 4 2 3 2" xfId="52533" xr:uid="{1B94C463-2AB5-4411-8E71-D8FA8C5A94BA}"/>
    <cellStyle name="Currency 2 7 2 4 2 4" xfId="37123" xr:uid="{02E6961B-3C34-40F2-BE9B-265EF449703F}"/>
    <cellStyle name="Currency 2 7 2 4 3" xfId="10304" xr:uid="{BFBE1106-166B-4329-9225-42D73394FA58}"/>
    <cellStyle name="Currency 2 7 2 4 3 2" xfId="25715" xr:uid="{1E9C6405-FD8D-489B-A896-51DF25932699}"/>
    <cellStyle name="Currency 2 7 2 4 3 2 2" xfId="56539" xr:uid="{78FD7658-1CF9-4992-8A15-3C11ECF472E0}"/>
    <cellStyle name="Currency 2 7 2 4 3 3" xfId="41129" xr:uid="{A8EB26B6-DE66-49A9-B452-470C4A9FEDB2}"/>
    <cellStyle name="Currency 2 7 2 4 4" xfId="17906" xr:uid="{CEA98DFE-2FFA-4521-B7DC-DAB15C788691}"/>
    <cellStyle name="Currency 2 7 2 4 4 2" xfId="48730" xr:uid="{86F5D435-993D-4BBA-AE9F-089BA51B1600}"/>
    <cellStyle name="Currency 2 7 2 4 5" xfId="33320" xr:uid="{C998B5F5-D103-442C-8699-33C85D0D69F6}"/>
    <cellStyle name="Currency 2 7 2 5" xfId="4397" xr:uid="{FB999627-0BB9-4AA1-A2B5-D409A803357B}"/>
    <cellStyle name="Currency 2 7 2 5 2" xfId="12208" xr:uid="{24D6EB20-1CFC-4E23-95AE-10DCB435733B}"/>
    <cellStyle name="Currency 2 7 2 5 2 2" xfId="27619" xr:uid="{A96E342D-24FA-49E3-9766-7BA3AEFD0261}"/>
    <cellStyle name="Currency 2 7 2 5 2 2 2" xfId="58443" xr:uid="{75B1C3DA-B914-44FA-9C8A-041CA4C0A5CD}"/>
    <cellStyle name="Currency 2 7 2 5 2 3" xfId="43033" xr:uid="{A1D0ED00-790D-4553-83AA-6B6879032328}"/>
    <cellStyle name="Currency 2 7 2 5 3" xfId="19810" xr:uid="{947C2443-754C-417C-A735-4D2FC51EE9EA}"/>
    <cellStyle name="Currency 2 7 2 5 3 2" xfId="50634" xr:uid="{9903A20D-F9B7-46AC-ADE0-1606716A5EC8}"/>
    <cellStyle name="Currency 2 7 2 5 4" xfId="35224" xr:uid="{E8470279-182A-4659-90EF-F97504544821}"/>
    <cellStyle name="Currency 2 7 2 6" xfId="8405" xr:uid="{BC10D851-5FC5-4037-A5D1-88F43CE90F1D}"/>
    <cellStyle name="Currency 2 7 2 6 2" xfId="23816" xr:uid="{989B074E-C9F1-4272-8130-391DDBBBD4AC}"/>
    <cellStyle name="Currency 2 7 2 6 2 2" xfId="54640" xr:uid="{AF82F5F3-E7CB-4FD2-B89A-7BB54E91CF2F}"/>
    <cellStyle name="Currency 2 7 2 6 3" xfId="39230" xr:uid="{0637C556-E3E7-4061-9B61-F1A97E2B17BE}"/>
    <cellStyle name="Currency 2 7 2 7" xfId="16007" xr:uid="{833D9D8F-0781-42F8-9683-04BC8589CC1B}"/>
    <cellStyle name="Currency 2 7 2 7 2" xfId="46831" xr:uid="{A9CA6808-9F02-4E7F-B462-48EAC06A2E60}"/>
    <cellStyle name="Currency 2 7 2 8" xfId="31421" xr:uid="{40DDCA84-FEC7-4377-84C9-6BFC3A03A07D}"/>
    <cellStyle name="Currency 2 7 3" xfId="385" xr:uid="{98A4AADA-A1EF-44AD-B6DB-60C8692EEB4D}"/>
    <cellStyle name="Currency 2 7 3 2" xfId="1018" xr:uid="{54B8A55D-6E7D-40E8-8956-39ED5B1EB558}"/>
    <cellStyle name="Currency 2 7 3 2 2" xfId="2917" xr:uid="{CFDA9777-4662-4F17-8F9A-B77349843E2C}"/>
    <cellStyle name="Currency 2 7 3 2 2 2" xfId="6720" xr:uid="{B968EDA9-C4E4-48CE-825E-A60F63ACC64A}"/>
    <cellStyle name="Currency 2 7 3 2 2 2 2" xfId="14531" xr:uid="{8C288B7A-F97E-409C-ADDF-209A292334B3}"/>
    <cellStyle name="Currency 2 7 3 2 2 2 2 2" xfId="29942" xr:uid="{95F30C83-802E-468D-B7D3-2963FFDFB4A2}"/>
    <cellStyle name="Currency 2 7 3 2 2 2 2 2 2" xfId="60766" xr:uid="{26144717-2E2F-4F82-A4A5-502F0CF39876}"/>
    <cellStyle name="Currency 2 7 3 2 2 2 2 3" xfId="45356" xr:uid="{91067B8A-616A-44E9-9438-5D9CD2BBEFF6}"/>
    <cellStyle name="Currency 2 7 3 2 2 2 3" xfId="22133" xr:uid="{624C439D-7429-4023-860C-8AFAD858977A}"/>
    <cellStyle name="Currency 2 7 3 2 2 2 3 2" xfId="52957" xr:uid="{C45FC388-1ABF-48E5-9EEE-577C40B583FD}"/>
    <cellStyle name="Currency 2 7 3 2 2 2 4" xfId="37547" xr:uid="{7144A145-C4B2-471A-8321-13D82DFBDD47}"/>
    <cellStyle name="Currency 2 7 3 2 2 3" xfId="10728" xr:uid="{FC61E892-82E5-44B2-B1E9-4D18985613BB}"/>
    <cellStyle name="Currency 2 7 3 2 2 3 2" xfId="26139" xr:uid="{3382FE91-E83A-45C7-820E-1545C33319C7}"/>
    <cellStyle name="Currency 2 7 3 2 2 3 2 2" xfId="56963" xr:uid="{FD536A73-DE07-472A-86F4-71DCBD99C0FD}"/>
    <cellStyle name="Currency 2 7 3 2 2 3 3" xfId="41553" xr:uid="{4526AB1B-DC7D-412D-BE35-C0B9D3CAFA6F}"/>
    <cellStyle name="Currency 2 7 3 2 2 4" xfId="18330" xr:uid="{759545A5-F7A4-4AAC-A6EC-0D963C00C5BF}"/>
    <cellStyle name="Currency 2 7 3 2 2 4 2" xfId="49154" xr:uid="{9A81ED3A-ECCB-4EA5-A52D-10681922F78F}"/>
    <cellStyle name="Currency 2 7 3 2 2 5" xfId="33744" xr:uid="{2044FD84-F481-4834-96D3-44E4A31715AB}"/>
    <cellStyle name="Currency 2 7 3 2 3" xfId="4821" xr:uid="{A07C1AB7-0D72-4A1F-9870-CAF29F0B266B}"/>
    <cellStyle name="Currency 2 7 3 2 3 2" xfId="12632" xr:uid="{D88FE82E-1409-4887-AD59-F0BDB9425B2F}"/>
    <cellStyle name="Currency 2 7 3 2 3 2 2" xfId="28043" xr:uid="{BBB349F3-DD96-4738-95EF-1A4904E83E3E}"/>
    <cellStyle name="Currency 2 7 3 2 3 2 2 2" xfId="58867" xr:uid="{E341B5C1-13FE-44D9-AEA9-83668D5038CB}"/>
    <cellStyle name="Currency 2 7 3 2 3 2 3" xfId="43457" xr:uid="{AC6888E3-F5DB-4F67-A023-EEBE9D107168}"/>
    <cellStyle name="Currency 2 7 3 2 3 3" xfId="20234" xr:uid="{A22F705F-F7B2-4D2E-B2B9-A1F1AAFE2F78}"/>
    <cellStyle name="Currency 2 7 3 2 3 3 2" xfId="51058" xr:uid="{25C25649-E4C3-43FE-B70C-C38946C94DF1}"/>
    <cellStyle name="Currency 2 7 3 2 3 4" xfId="35648" xr:uid="{1FFE58D9-E889-47BB-A859-E0CCFE7EAC00}"/>
    <cellStyle name="Currency 2 7 3 2 4" xfId="8829" xr:uid="{F6C30CF8-43EA-4027-BC25-02E6E4F8EF40}"/>
    <cellStyle name="Currency 2 7 3 2 4 2" xfId="24240" xr:uid="{CEE9DDD3-1051-4502-BBD7-A27A3A10D096}"/>
    <cellStyle name="Currency 2 7 3 2 4 2 2" xfId="55064" xr:uid="{BA4F06D7-9AA3-4D66-9AD0-AAB3E51F8A97}"/>
    <cellStyle name="Currency 2 7 3 2 4 3" xfId="39654" xr:uid="{B88AC950-A300-4BB4-A0D9-AB2517296F38}"/>
    <cellStyle name="Currency 2 7 3 2 5" xfId="16431" xr:uid="{A33AAA67-F62F-4310-84A1-D53C20E075EF}"/>
    <cellStyle name="Currency 2 7 3 2 5 2" xfId="47255" xr:uid="{F1E706AB-FFBB-4C93-875C-E38EEF829DC1}"/>
    <cellStyle name="Currency 2 7 3 2 6" xfId="31845" xr:uid="{D1F06E85-C000-4BE8-A2D8-D27BFD3DEF43}"/>
    <cellStyle name="Currency 2 7 3 3" xfId="1651" xr:uid="{06292D96-8A90-4DFB-BCEE-6C7C8672A281}"/>
    <cellStyle name="Currency 2 7 3 3 2" xfId="3550" xr:uid="{FB539575-BEB9-415A-8548-80AE9B065460}"/>
    <cellStyle name="Currency 2 7 3 3 2 2" xfId="7353" xr:uid="{FE9F9F3E-6F99-4611-B503-784E0F73B4A0}"/>
    <cellStyle name="Currency 2 7 3 3 2 2 2" xfId="15164" xr:uid="{F9BB1E28-3A78-429E-8547-6020914D63B5}"/>
    <cellStyle name="Currency 2 7 3 3 2 2 2 2" xfId="30575" xr:uid="{34D170F6-E4B0-4968-A9AB-1B9E9A08973B}"/>
    <cellStyle name="Currency 2 7 3 3 2 2 2 2 2" xfId="61399" xr:uid="{63438829-D3B4-4B99-A9AD-CFA0B1EBEF45}"/>
    <cellStyle name="Currency 2 7 3 3 2 2 2 3" xfId="45989" xr:uid="{18330408-49A3-4C78-B361-C0C843FBDF59}"/>
    <cellStyle name="Currency 2 7 3 3 2 2 3" xfId="22766" xr:uid="{81FB1B9A-4FCE-48A0-8CD5-2E277C54C789}"/>
    <cellStyle name="Currency 2 7 3 3 2 2 3 2" xfId="53590" xr:uid="{2A2C7B74-93FF-48E9-B779-1515BDF0500D}"/>
    <cellStyle name="Currency 2 7 3 3 2 2 4" xfId="38180" xr:uid="{C35512A9-1EF3-45B9-B850-A65DF26026FF}"/>
    <cellStyle name="Currency 2 7 3 3 2 3" xfId="11361" xr:uid="{47DCABC0-40D2-4EA9-AA3B-92D06628E956}"/>
    <cellStyle name="Currency 2 7 3 3 2 3 2" xfId="26772" xr:uid="{04C4D088-A4F2-48C4-881D-F05C348522CF}"/>
    <cellStyle name="Currency 2 7 3 3 2 3 2 2" xfId="57596" xr:uid="{F29A5E40-295E-4044-B68D-BF8C6FC1B1ED}"/>
    <cellStyle name="Currency 2 7 3 3 2 3 3" xfId="42186" xr:uid="{86D8690C-9BA7-4E41-A895-6D2FB79A3B12}"/>
    <cellStyle name="Currency 2 7 3 3 2 4" xfId="18963" xr:uid="{7A3B0E80-F9AA-4D5B-A927-2D55EE7DCFCE}"/>
    <cellStyle name="Currency 2 7 3 3 2 4 2" xfId="49787" xr:uid="{C5AC3CB3-3BCE-4997-8796-831D3621F5E3}"/>
    <cellStyle name="Currency 2 7 3 3 2 5" xfId="34377" xr:uid="{925DDC79-ABBD-4480-A16F-9AC0F63D4A47}"/>
    <cellStyle name="Currency 2 7 3 3 3" xfId="5454" xr:uid="{1B2992E0-E136-40ED-99DB-2F7682E84FB7}"/>
    <cellStyle name="Currency 2 7 3 3 3 2" xfId="13265" xr:uid="{E8011868-81AF-4616-A4A8-7C2BDAA3E224}"/>
    <cellStyle name="Currency 2 7 3 3 3 2 2" xfId="28676" xr:uid="{2E0562EA-8010-46AE-B5C2-A2000D23161E}"/>
    <cellStyle name="Currency 2 7 3 3 3 2 2 2" xfId="59500" xr:uid="{264904ED-4B4D-425A-A4B5-E4E9636A9B5E}"/>
    <cellStyle name="Currency 2 7 3 3 3 2 3" xfId="44090" xr:uid="{4252C617-8E31-4C19-8DBE-E96A6DFD639C}"/>
    <cellStyle name="Currency 2 7 3 3 3 3" xfId="20867" xr:uid="{2847982F-D1AB-419C-A79D-57D111D9F5DE}"/>
    <cellStyle name="Currency 2 7 3 3 3 3 2" xfId="51691" xr:uid="{A26B2F95-D612-434D-B727-0C2583BD5459}"/>
    <cellStyle name="Currency 2 7 3 3 3 4" xfId="36281" xr:uid="{7555F7A1-A03C-412B-8E02-C6246BA514B0}"/>
    <cellStyle name="Currency 2 7 3 3 4" xfId="9462" xr:uid="{570F54CF-FE49-4902-B8E5-6823EED62CE1}"/>
    <cellStyle name="Currency 2 7 3 3 4 2" xfId="24873" xr:uid="{9D4462D7-9980-48AB-A065-F7CD79E86814}"/>
    <cellStyle name="Currency 2 7 3 3 4 2 2" xfId="55697" xr:uid="{24BB1129-4975-4E22-8859-F8635339E07D}"/>
    <cellStyle name="Currency 2 7 3 3 4 3" xfId="40287" xr:uid="{2ED075CF-605E-4FB9-8BF3-28C07FBF8B78}"/>
    <cellStyle name="Currency 2 7 3 3 5" xfId="17064" xr:uid="{BFFAEF9A-1CD4-4C1F-888D-D2AC2B61CC48}"/>
    <cellStyle name="Currency 2 7 3 3 5 2" xfId="47888" xr:uid="{0F29E3D5-7FE5-43A5-AE06-1E65A81BCAB7}"/>
    <cellStyle name="Currency 2 7 3 3 6" xfId="32478" xr:uid="{F7DC58EB-3774-4045-878A-9A6E52969FFB}"/>
    <cellStyle name="Currency 2 7 3 4" xfId="2284" xr:uid="{BB14FCFB-ADAF-473B-88E3-B1A34424D9EC}"/>
    <cellStyle name="Currency 2 7 3 4 2" xfId="6087" xr:uid="{DF0EA8BB-F3D6-4571-BAEA-F8E8B80A88F5}"/>
    <cellStyle name="Currency 2 7 3 4 2 2" xfId="13898" xr:uid="{EEC5E40D-8ED5-4FB0-8EED-0FCBC4F02058}"/>
    <cellStyle name="Currency 2 7 3 4 2 2 2" xfId="29309" xr:uid="{CFA17C84-88F5-4FFF-BCA4-51645065F24C}"/>
    <cellStyle name="Currency 2 7 3 4 2 2 2 2" xfId="60133" xr:uid="{8E4020E0-DE7D-41C2-B3D7-2E8588212F9C}"/>
    <cellStyle name="Currency 2 7 3 4 2 2 3" xfId="44723" xr:uid="{8180A034-24A3-4A88-AFC8-DD3696F470E8}"/>
    <cellStyle name="Currency 2 7 3 4 2 3" xfId="21500" xr:uid="{5260C421-FB8F-44A6-9A58-2F00C72152AD}"/>
    <cellStyle name="Currency 2 7 3 4 2 3 2" xfId="52324" xr:uid="{ECEC8575-A7C0-4642-8FEF-6FFA24DB71C8}"/>
    <cellStyle name="Currency 2 7 3 4 2 4" xfId="36914" xr:uid="{E26EAAF6-964B-4575-994D-7AFC41397875}"/>
    <cellStyle name="Currency 2 7 3 4 3" xfId="10095" xr:uid="{5A5B3FFE-D17D-42C0-A4EF-0B9DB54B3DAD}"/>
    <cellStyle name="Currency 2 7 3 4 3 2" xfId="25506" xr:uid="{8250FC25-9947-4020-B490-C723B1E26F87}"/>
    <cellStyle name="Currency 2 7 3 4 3 2 2" xfId="56330" xr:uid="{392DE54C-9767-4627-8F84-1F3967F590EC}"/>
    <cellStyle name="Currency 2 7 3 4 3 3" xfId="40920" xr:uid="{ED283D0E-C8F8-44F7-BCCE-7501A9D57C3C}"/>
    <cellStyle name="Currency 2 7 3 4 4" xfId="17697" xr:uid="{EE9C9BF9-A5FD-4F56-9EE8-64C4AA1237D2}"/>
    <cellStyle name="Currency 2 7 3 4 4 2" xfId="48521" xr:uid="{9E9D727C-0062-40B8-B80E-BB3F559ADAF3}"/>
    <cellStyle name="Currency 2 7 3 4 5" xfId="33111" xr:uid="{348C3C51-0C95-44AF-8E65-439545903FC0}"/>
    <cellStyle name="Currency 2 7 3 5" xfId="4188" xr:uid="{14B80616-15A4-4F5D-A5BB-A193F05E8578}"/>
    <cellStyle name="Currency 2 7 3 5 2" xfId="11999" xr:uid="{7621A985-7A9A-48CA-871C-6AFBAAE6D74D}"/>
    <cellStyle name="Currency 2 7 3 5 2 2" xfId="27410" xr:uid="{FF6F782E-87E0-4CD2-B9F9-91DCC13E6622}"/>
    <cellStyle name="Currency 2 7 3 5 2 2 2" xfId="58234" xr:uid="{B6300C13-9F42-41BC-A9BA-17138178F186}"/>
    <cellStyle name="Currency 2 7 3 5 2 3" xfId="42824" xr:uid="{391A0D3F-8385-4412-A828-D952B81E24D4}"/>
    <cellStyle name="Currency 2 7 3 5 3" xfId="19601" xr:uid="{EA7AA331-D730-4DCA-BF46-EAD712777559}"/>
    <cellStyle name="Currency 2 7 3 5 3 2" xfId="50425" xr:uid="{84B1490A-B2B9-4994-BFBE-A346C5ABE81C}"/>
    <cellStyle name="Currency 2 7 3 5 4" xfId="35015" xr:uid="{D31CD60B-4CCF-4D2B-8407-23E3406DEF50}"/>
    <cellStyle name="Currency 2 7 3 6" xfId="8196" xr:uid="{E3022DE8-EF2F-4A4C-8E97-A5693C09CDE1}"/>
    <cellStyle name="Currency 2 7 3 6 2" xfId="23607" xr:uid="{93BB2C6B-1B11-4692-A75D-925EF72C320B}"/>
    <cellStyle name="Currency 2 7 3 6 2 2" xfId="54431" xr:uid="{8C12EE02-BAFF-48AA-8E7A-5A3AC0808791}"/>
    <cellStyle name="Currency 2 7 3 6 3" xfId="39021" xr:uid="{7873055F-92F8-485D-82A7-33CA0912A962}"/>
    <cellStyle name="Currency 2 7 3 7" xfId="15798" xr:uid="{F9A49113-1CA2-4E5E-B259-961EEF32B071}"/>
    <cellStyle name="Currency 2 7 3 7 2" xfId="46622" xr:uid="{3F378CC1-62FA-40F2-9D27-5905F42AE537}"/>
    <cellStyle name="Currency 2 7 3 8" xfId="31212" xr:uid="{1BE7673D-40E0-4BCF-9B7C-9A5C1310746E}"/>
    <cellStyle name="Currency 2 7 4" xfId="805" xr:uid="{DCE28A04-6569-4F65-87FF-E92868CFC70F}"/>
    <cellStyle name="Currency 2 7 4 2" xfId="2704" xr:uid="{3CDB238A-E10F-4C07-9620-D1A3AA294F75}"/>
    <cellStyle name="Currency 2 7 4 2 2" xfId="6507" xr:uid="{3E2DDCAF-3322-4793-A6D8-9EDF4CFE9499}"/>
    <cellStyle name="Currency 2 7 4 2 2 2" xfId="14318" xr:uid="{D9E8570D-9C47-426B-8D8C-74E7CEAB0D9B}"/>
    <cellStyle name="Currency 2 7 4 2 2 2 2" xfId="29729" xr:uid="{77C12129-4D31-4F48-BF98-30598494F102}"/>
    <cellStyle name="Currency 2 7 4 2 2 2 2 2" xfId="60553" xr:uid="{CC434E10-D470-485E-BA86-7F53EE46C18F}"/>
    <cellStyle name="Currency 2 7 4 2 2 2 3" xfId="45143" xr:uid="{27265305-A980-46A0-A8C5-9B3C9FA4E2AA}"/>
    <cellStyle name="Currency 2 7 4 2 2 3" xfId="21920" xr:uid="{7D02F86A-941E-4703-BA76-20CB24BB34D6}"/>
    <cellStyle name="Currency 2 7 4 2 2 3 2" xfId="52744" xr:uid="{5D028F8B-5FE1-4D56-BEFE-82D4B76DEBF0}"/>
    <cellStyle name="Currency 2 7 4 2 2 4" xfId="37334" xr:uid="{153BCBD0-18CE-48B1-B706-8EFC7FFE6444}"/>
    <cellStyle name="Currency 2 7 4 2 3" xfId="10515" xr:uid="{C42C2524-290C-4AE2-BE12-B5066B2D0E73}"/>
    <cellStyle name="Currency 2 7 4 2 3 2" xfId="25926" xr:uid="{23D3FE2E-F713-4152-A707-0417B4168571}"/>
    <cellStyle name="Currency 2 7 4 2 3 2 2" xfId="56750" xr:uid="{21AFDED2-3C40-4841-B69D-509781E07E89}"/>
    <cellStyle name="Currency 2 7 4 2 3 3" xfId="41340" xr:uid="{BCD77BF3-C802-44E8-BEF7-F63A3493A332}"/>
    <cellStyle name="Currency 2 7 4 2 4" xfId="18117" xr:uid="{A1255DBB-B7B2-4C97-9CD1-4147E1C22040}"/>
    <cellStyle name="Currency 2 7 4 2 4 2" xfId="48941" xr:uid="{D2D43901-C153-4028-9B45-55E21DBD2B07}"/>
    <cellStyle name="Currency 2 7 4 2 5" xfId="33531" xr:uid="{2EC40689-22AC-48EF-AFC1-5694FFB40782}"/>
    <cellStyle name="Currency 2 7 4 3" xfId="4608" xr:uid="{36F9F9D3-BA59-45AA-A16F-2C8CFAFED81E}"/>
    <cellStyle name="Currency 2 7 4 3 2" xfId="12419" xr:uid="{A75E74A0-0146-43D4-B58C-FE09C63D9275}"/>
    <cellStyle name="Currency 2 7 4 3 2 2" xfId="27830" xr:uid="{7FBAD45A-57AF-4BCA-9E79-3FB11E6EEE43}"/>
    <cellStyle name="Currency 2 7 4 3 2 2 2" xfId="58654" xr:uid="{42A5D876-46FD-4825-901D-B5FE7F6730ED}"/>
    <cellStyle name="Currency 2 7 4 3 2 3" xfId="43244" xr:uid="{39887D9C-7C52-4ADE-9991-3B75C6B64457}"/>
    <cellStyle name="Currency 2 7 4 3 3" xfId="20021" xr:uid="{4D6203EF-52A8-4667-AA48-A12D0E0C2AD0}"/>
    <cellStyle name="Currency 2 7 4 3 3 2" xfId="50845" xr:uid="{20B41E9C-4BE9-4801-92BF-E35BA3907621}"/>
    <cellStyle name="Currency 2 7 4 3 4" xfId="35435" xr:uid="{8792B80A-21D2-4884-B639-3DD86CBDCA2B}"/>
    <cellStyle name="Currency 2 7 4 4" xfId="8616" xr:uid="{3933C8CD-C6CA-4224-8202-64C0D60052F9}"/>
    <cellStyle name="Currency 2 7 4 4 2" xfId="24027" xr:uid="{8545F69A-862C-4B54-BF0D-9AC4A73E63CD}"/>
    <cellStyle name="Currency 2 7 4 4 2 2" xfId="54851" xr:uid="{B60C0C49-4904-4952-B588-E8B5764ABEFD}"/>
    <cellStyle name="Currency 2 7 4 4 3" xfId="39441" xr:uid="{EEF3EDC9-03D5-40AA-AEA5-28171799999B}"/>
    <cellStyle name="Currency 2 7 4 5" xfId="16218" xr:uid="{36FE06D9-02A7-4D9B-9FEE-2A024F972A64}"/>
    <cellStyle name="Currency 2 7 4 5 2" xfId="47042" xr:uid="{6A0FD772-139A-407C-AB1E-AABBA754C0F1}"/>
    <cellStyle name="Currency 2 7 4 6" xfId="31632" xr:uid="{149E2BF1-981E-45D9-B9C0-EBD8305DFE4F}"/>
    <cellStyle name="Currency 2 7 5" xfId="1438" xr:uid="{2B206FB5-35F1-4441-A729-4025AF05F924}"/>
    <cellStyle name="Currency 2 7 5 2" xfId="3337" xr:uid="{07900561-F8E4-41EF-B50B-780704EC7C1C}"/>
    <cellStyle name="Currency 2 7 5 2 2" xfId="7140" xr:uid="{D871E228-7912-4F68-BEF6-7FBC46325995}"/>
    <cellStyle name="Currency 2 7 5 2 2 2" xfId="14951" xr:uid="{D233108C-9F64-4A43-928B-05BF28AACD13}"/>
    <cellStyle name="Currency 2 7 5 2 2 2 2" xfId="30362" xr:uid="{C8010D31-4961-4E30-83BE-F6C8810E290A}"/>
    <cellStyle name="Currency 2 7 5 2 2 2 2 2" xfId="61186" xr:uid="{2E135F26-8D77-4E6B-B6FE-F8DA70F83A0E}"/>
    <cellStyle name="Currency 2 7 5 2 2 2 3" xfId="45776" xr:uid="{D72950C0-4906-41C9-88D0-4D913166B9E9}"/>
    <cellStyle name="Currency 2 7 5 2 2 3" xfId="22553" xr:uid="{C2BB038E-519D-42B8-9C9B-EB0D081B7F37}"/>
    <cellStyle name="Currency 2 7 5 2 2 3 2" xfId="53377" xr:uid="{5A019D77-8099-4993-BD74-ECE896D9AAD6}"/>
    <cellStyle name="Currency 2 7 5 2 2 4" xfId="37967" xr:uid="{72593351-C460-44EB-912A-76520EBCC510}"/>
    <cellStyle name="Currency 2 7 5 2 3" xfId="11148" xr:uid="{8D5C90C0-AF3A-4587-873C-F5F1CCE65B44}"/>
    <cellStyle name="Currency 2 7 5 2 3 2" xfId="26559" xr:uid="{C773A165-7110-4299-A1DB-3B645CD7228A}"/>
    <cellStyle name="Currency 2 7 5 2 3 2 2" xfId="57383" xr:uid="{FFA15FBE-EC0D-4F6A-9C20-D236472F348A}"/>
    <cellStyle name="Currency 2 7 5 2 3 3" xfId="41973" xr:uid="{EE5422A1-0B9D-47B4-9F28-602CCB4D3B88}"/>
    <cellStyle name="Currency 2 7 5 2 4" xfId="18750" xr:uid="{091735A5-660D-4B57-9B97-B79EFA9451D7}"/>
    <cellStyle name="Currency 2 7 5 2 4 2" xfId="49574" xr:uid="{365667B4-BE00-4D0B-B32A-D725AE8F5886}"/>
    <cellStyle name="Currency 2 7 5 2 5" xfId="34164" xr:uid="{10BEF553-19E0-4B6B-B881-DB12C85339DA}"/>
    <cellStyle name="Currency 2 7 5 3" xfId="5241" xr:uid="{C6570978-E524-4465-B6F0-D55CB824F316}"/>
    <cellStyle name="Currency 2 7 5 3 2" xfId="13052" xr:uid="{731F3640-B20D-4254-A9B1-172B279268B2}"/>
    <cellStyle name="Currency 2 7 5 3 2 2" xfId="28463" xr:uid="{A29BE589-B853-4422-8B0D-6E2CD2FDF061}"/>
    <cellStyle name="Currency 2 7 5 3 2 2 2" xfId="59287" xr:uid="{6D1FB1A0-674D-4882-9671-EA4F629AB46F}"/>
    <cellStyle name="Currency 2 7 5 3 2 3" xfId="43877" xr:uid="{B8BF0EF1-B7CD-4650-ADB2-CBEFDDFE0B22}"/>
    <cellStyle name="Currency 2 7 5 3 3" xfId="20654" xr:uid="{6C7A556F-28F7-43BC-9FF2-5E858CA8522E}"/>
    <cellStyle name="Currency 2 7 5 3 3 2" xfId="51478" xr:uid="{822126BF-DA61-4B3E-9F8E-F2105C263192}"/>
    <cellStyle name="Currency 2 7 5 3 4" xfId="36068" xr:uid="{186D7DD9-7977-46C6-8D49-62C45E6AEF83}"/>
    <cellStyle name="Currency 2 7 5 4" xfId="9249" xr:uid="{5259A5EB-8E8B-468F-8199-0966FA16ABAF}"/>
    <cellStyle name="Currency 2 7 5 4 2" xfId="24660" xr:uid="{F037FD11-3FC1-40AE-A17F-4F2A16536608}"/>
    <cellStyle name="Currency 2 7 5 4 2 2" xfId="55484" xr:uid="{D26C0386-258A-4B9F-AA59-AD1903D76E57}"/>
    <cellStyle name="Currency 2 7 5 4 3" xfId="40074" xr:uid="{6FDD108D-9572-467A-9D59-2FDD8E32407B}"/>
    <cellStyle name="Currency 2 7 5 5" xfId="16851" xr:uid="{E50DC8D6-2118-4593-9BC0-B4EC448EFBC2}"/>
    <cellStyle name="Currency 2 7 5 5 2" xfId="47675" xr:uid="{5BEEB690-BF29-4450-8AF5-AF9668A18086}"/>
    <cellStyle name="Currency 2 7 5 6" xfId="32265" xr:uid="{DD3A494D-3BDF-446B-8E97-9450F239D5C6}"/>
    <cellStyle name="Currency 2 7 6" xfId="2071" xr:uid="{68A8F7CE-BDBC-46DB-AA53-926BD2A46CA5}"/>
    <cellStyle name="Currency 2 7 6 2" xfId="5874" xr:uid="{D8C6D61F-9103-49D9-99D7-F120B87CC993}"/>
    <cellStyle name="Currency 2 7 6 2 2" xfId="13685" xr:uid="{D1CA21DD-2CE7-40EB-8EB5-CFDF111D8FAE}"/>
    <cellStyle name="Currency 2 7 6 2 2 2" xfId="29096" xr:uid="{7315DEB3-0766-458F-98E1-50A253601B11}"/>
    <cellStyle name="Currency 2 7 6 2 2 2 2" xfId="59920" xr:uid="{17093256-305B-45AF-9711-81220E10E652}"/>
    <cellStyle name="Currency 2 7 6 2 2 3" xfId="44510" xr:uid="{5B0824C7-6573-4547-B22C-D616E2310B90}"/>
    <cellStyle name="Currency 2 7 6 2 3" xfId="21287" xr:uid="{A861BBC7-D657-46E5-8D3D-4547A33C3D09}"/>
    <cellStyle name="Currency 2 7 6 2 3 2" xfId="52111" xr:uid="{59EC1112-7D9D-471C-B836-2BDF8246F5DD}"/>
    <cellStyle name="Currency 2 7 6 2 4" xfId="36701" xr:uid="{64D021D9-2660-4161-B756-4215A3D52F0A}"/>
    <cellStyle name="Currency 2 7 6 3" xfId="9882" xr:uid="{46995484-1C34-43EC-BF0B-969FF53FA2C7}"/>
    <cellStyle name="Currency 2 7 6 3 2" xfId="25293" xr:uid="{A0BFD7ED-94B7-4143-AFED-AF5AAB672171}"/>
    <cellStyle name="Currency 2 7 6 3 2 2" xfId="56117" xr:uid="{D38B5947-F29C-4D31-9AB0-7F6F7626D680}"/>
    <cellStyle name="Currency 2 7 6 3 3" xfId="40707" xr:uid="{ECF6A247-7492-4783-9615-3D5E55D66050}"/>
    <cellStyle name="Currency 2 7 6 4" xfId="17484" xr:uid="{77CBD9B7-9FB8-494F-A50A-D7CE1761A53E}"/>
    <cellStyle name="Currency 2 7 6 4 2" xfId="48308" xr:uid="{9E436920-C28C-4230-B762-56A23A062366}"/>
    <cellStyle name="Currency 2 7 6 5" xfId="32898" xr:uid="{0E9E24FC-B6E7-4ED7-A8DA-0D92BCAF92D5}"/>
    <cellStyle name="Currency 2 7 7" xfId="3975" xr:uid="{F06C3798-8470-4E1E-B35B-6A714167B405}"/>
    <cellStyle name="Currency 2 7 7 2" xfId="11786" xr:uid="{FB79B54F-0044-4C66-B264-2A9D6764596C}"/>
    <cellStyle name="Currency 2 7 7 2 2" xfId="27197" xr:uid="{7C437606-94BE-49C4-8F09-C75B8C8FA3B1}"/>
    <cellStyle name="Currency 2 7 7 2 2 2" xfId="58021" xr:uid="{75DC3D25-C8D5-4E6D-A911-606A2D174387}"/>
    <cellStyle name="Currency 2 7 7 2 3" xfId="42611" xr:uid="{C4EDEEED-5E01-4BF5-95B9-AE0E5459A789}"/>
    <cellStyle name="Currency 2 7 7 3" xfId="19388" xr:uid="{50FDF8AB-22E6-4970-AC1D-E5CDDD5C6D06}"/>
    <cellStyle name="Currency 2 7 7 3 2" xfId="50212" xr:uid="{E9E4199C-C04C-4D09-A274-903B6A3DC8E7}"/>
    <cellStyle name="Currency 2 7 7 4" xfId="34802" xr:uid="{E605001D-D62A-4D78-BCFC-EA5F8997AA42}"/>
    <cellStyle name="Currency 2 7 8" xfId="7983" xr:uid="{75E46718-C8C1-40E7-BD84-E8FF944BFCE8}"/>
    <cellStyle name="Currency 2 7 8 2" xfId="23394" xr:uid="{21DBC8CF-6DA0-4ECE-BC32-651A09864F46}"/>
    <cellStyle name="Currency 2 7 8 2 2" xfId="54218" xr:uid="{C686477B-3836-46F2-B494-09909D9C9811}"/>
    <cellStyle name="Currency 2 7 8 3" xfId="38808" xr:uid="{41FFFE0E-AFCE-433F-8C1D-F35618B1194D}"/>
    <cellStyle name="Currency 2 7 9" xfId="7774" xr:uid="{40E1F3DE-4B2D-4515-A125-1F846FE39BF7}"/>
    <cellStyle name="Currency 2 7 9 2" xfId="23185" xr:uid="{D67423DA-51A3-4E53-BD64-37FEDD2BD72F}"/>
    <cellStyle name="Currency 2 7 9 2 2" xfId="54009" xr:uid="{BFAB9E94-AF7D-4615-AECD-E2BEDA70C4C5}"/>
    <cellStyle name="Currency 2 7 9 3" xfId="38599" xr:uid="{B557121E-82DB-4364-A5C4-214D5D6B386C}"/>
    <cellStyle name="Currency 2 8" xfId="331" xr:uid="{C3DCA5FB-8A44-45FE-8063-F4E8FD9418CB}"/>
    <cellStyle name="Currency 2 8 10" xfId="15745" xr:uid="{4A5608A5-E34B-4E93-8FFD-8CD523728A83}"/>
    <cellStyle name="Currency 2 8 10 2" xfId="46569" xr:uid="{3F14F8E0-8E7D-4E89-8766-6AFCAA2418EB}"/>
    <cellStyle name="Currency 2 8 11" xfId="31159" xr:uid="{71BAE945-EBC4-4583-BED1-B0FA41AE437A}"/>
    <cellStyle name="Currency 2 8 2" xfId="754" xr:uid="{24CA3F40-BF0F-4F88-A591-9557360F52A2}"/>
    <cellStyle name="Currency 2 8 2 2" xfId="1387" xr:uid="{5206D3EE-D340-4F1B-8CFD-53AFC372F61A}"/>
    <cellStyle name="Currency 2 8 2 2 2" xfId="3286" xr:uid="{07F2CED8-DF81-490A-89BF-BEDCAD9F560E}"/>
    <cellStyle name="Currency 2 8 2 2 2 2" xfId="7089" xr:uid="{FEA7FC61-AFA1-4571-8012-F96C8C8C95D5}"/>
    <cellStyle name="Currency 2 8 2 2 2 2 2" xfId="14900" xr:uid="{71CE499B-07C3-4DB1-AEF1-E5EF0A6A0AFD}"/>
    <cellStyle name="Currency 2 8 2 2 2 2 2 2" xfId="30311" xr:uid="{7682CCD9-7F0B-460E-9496-31FD46DA2868}"/>
    <cellStyle name="Currency 2 8 2 2 2 2 2 2 2" xfId="61135" xr:uid="{017D72BE-23B2-47B0-8327-762FD7794A3E}"/>
    <cellStyle name="Currency 2 8 2 2 2 2 2 3" xfId="45725" xr:uid="{87B8BCC3-0FC5-461D-9942-CBDDA3907851}"/>
    <cellStyle name="Currency 2 8 2 2 2 2 3" xfId="22502" xr:uid="{9C17E9AC-5BF8-41DB-A1B4-81A2B6B474BD}"/>
    <cellStyle name="Currency 2 8 2 2 2 2 3 2" xfId="53326" xr:uid="{8FEF8270-A5D6-478D-A2B8-033D020C3BAC}"/>
    <cellStyle name="Currency 2 8 2 2 2 2 4" xfId="37916" xr:uid="{D546E4C9-E9C0-49A7-B100-D94E1F332CB3}"/>
    <cellStyle name="Currency 2 8 2 2 2 3" xfId="11097" xr:uid="{F3D8F84C-D200-4934-9ED5-63B839298BC9}"/>
    <cellStyle name="Currency 2 8 2 2 2 3 2" xfId="26508" xr:uid="{C02584DE-894E-4D64-AAB2-668BA93D87FF}"/>
    <cellStyle name="Currency 2 8 2 2 2 3 2 2" xfId="57332" xr:uid="{932F455C-C9A0-495E-9ADB-F4FDB271EC59}"/>
    <cellStyle name="Currency 2 8 2 2 2 3 3" xfId="41922" xr:uid="{B50E6BA5-04C2-4555-8D21-D38E01417C11}"/>
    <cellStyle name="Currency 2 8 2 2 2 4" xfId="18699" xr:uid="{F31709EE-7F54-42AC-8684-9C75263EF2B4}"/>
    <cellStyle name="Currency 2 8 2 2 2 4 2" xfId="49523" xr:uid="{C409AFDE-E500-4059-AD4B-1F172FE1BD28}"/>
    <cellStyle name="Currency 2 8 2 2 2 5" xfId="34113" xr:uid="{89C2D2E4-741C-48BB-8C44-DE6EE8C5A156}"/>
    <cellStyle name="Currency 2 8 2 2 3" xfId="5190" xr:uid="{0E52CF44-3C17-49A2-A5C6-7CC1472620AF}"/>
    <cellStyle name="Currency 2 8 2 2 3 2" xfId="13001" xr:uid="{77C21031-2357-4184-8A94-C577A390F261}"/>
    <cellStyle name="Currency 2 8 2 2 3 2 2" xfId="28412" xr:uid="{15519526-FDC3-4863-84A1-29556F03A008}"/>
    <cellStyle name="Currency 2 8 2 2 3 2 2 2" xfId="59236" xr:uid="{D1509D5B-5207-49F2-BAA2-1DC592FBC158}"/>
    <cellStyle name="Currency 2 8 2 2 3 2 3" xfId="43826" xr:uid="{A3DB47E0-6BAA-4335-B10D-1BF60437561F}"/>
    <cellStyle name="Currency 2 8 2 2 3 3" xfId="20603" xr:uid="{D12F7CDF-8046-49CF-87A8-A3831B8FC827}"/>
    <cellStyle name="Currency 2 8 2 2 3 3 2" xfId="51427" xr:uid="{A9FB67B5-C13D-4B63-A009-61E0D344EA29}"/>
    <cellStyle name="Currency 2 8 2 2 3 4" xfId="36017" xr:uid="{EE426E22-9145-4B89-8747-807341DE78AC}"/>
    <cellStyle name="Currency 2 8 2 2 4" xfId="9198" xr:uid="{8018F33C-D9F4-4B26-B90E-6D098DC67223}"/>
    <cellStyle name="Currency 2 8 2 2 4 2" xfId="24609" xr:uid="{64F818B3-EFBF-434B-AEFC-73A948392FAE}"/>
    <cellStyle name="Currency 2 8 2 2 4 2 2" xfId="55433" xr:uid="{A786CF39-FE68-46A8-A1FD-0A2BFE1ED65A}"/>
    <cellStyle name="Currency 2 8 2 2 4 3" xfId="40023" xr:uid="{AF28B593-85AD-4DA0-9274-3010232E3928}"/>
    <cellStyle name="Currency 2 8 2 2 5" xfId="16800" xr:uid="{898F407C-1E15-402A-80E0-B9DE0E669285}"/>
    <cellStyle name="Currency 2 8 2 2 5 2" xfId="47624" xr:uid="{1D308934-A511-4C1F-9A28-C1674A84D17C}"/>
    <cellStyle name="Currency 2 8 2 2 6" xfId="32214" xr:uid="{836EA994-2EF9-480D-B72F-BD519F0DD29E}"/>
    <cellStyle name="Currency 2 8 2 3" xfId="2020" xr:uid="{97891ACF-404D-4D55-BBEA-C39163EC2FB4}"/>
    <cellStyle name="Currency 2 8 2 3 2" xfId="3919" xr:uid="{3A54535A-2F6E-41E3-890F-857AC9F93C45}"/>
    <cellStyle name="Currency 2 8 2 3 2 2" xfId="7722" xr:uid="{54D66EB2-77E9-43B8-A5F5-654DAD6EA1E8}"/>
    <cellStyle name="Currency 2 8 2 3 2 2 2" xfId="15533" xr:uid="{D8C70F2C-2558-40C5-815F-961F95AF4CAF}"/>
    <cellStyle name="Currency 2 8 2 3 2 2 2 2" xfId="30944" xr:uid="{978AC6EA-98DA-4EFD-AB05-E76FF2EFECE6}"/>
    <cellStyle name="Currency 2 8 2 3 2 2 2 2 2" xfId="61768" xr:uid="{CD8B87A0-FE1F-485E-88A1-E84F3F44A126}"/>
    <cellStyle name="Currency 2 8 2 3 2 2 2 3" xfId="46358" xr:uid="{BC5311D6-BFDF-45E6-AF31-1B067AEF002A}"/>
    <cellStyle name="Currency 2 8 2 3 2 2 3" xfId="23135" xr:uid="{BD343674-0B00-4A64-8887-C0D08A383BC2}"/>
    <cellStyle name="Currency 2 8 2 3 2 2 3 2" xfId="53959" xr:uid="{0060CB05-FD47-401D-B80C-00EC92608210}"/>
    <cellStyle name="Currency 2 8 2 3 2 2 4" xfId="38549" xr:uid="{78BF4AC5-7572-4DBF-89CC-323E35900474}"/>
    <cellStyle name="Currency 2 8 2 3 2 3" xfId="11730" xr:uid="{A24D58A9-CFE4-4FFD-B9A7-C735EC8AD5BE}"/>
    <cellStyle name="Currency 2 8 2 3 2 3 2" xfId="27141" xr:uid="{5E2BFD26-A79F-4CF4-AB46-59736C2FC756}"/>
    <cellStyle name="Currency 2 8 2 3 2 3 2 2" xfId="57965" xr:uid="{0E2B298F-A3B5-4A79-82A5-6A3720EF5E16}"/>
    <cellStyle name="Currency 2 8 2 3 2 3 3" xfId="42555" xr:uid="{C9EE0C39-C9C1-404A-8138-3D97B0121030}"/>
    <cellStyle name="Currency 2 8 2 3 2 4" xfId="19332" xr:uid="{0D2A510A-080A-4DD2-ACFF-BE8A8FADC818}"/>
    <cellStyle name="Currency 2 8 2 3 2 4 2" xfId="50156" xr:uid="{57D19E01-9C54-43CE-A8B3-560DA27220D7}"/>
    <cellStyle name="Currency 2 8 2 3 2 5" xfId="34746" xr:uid="{D5DC1FE7-D913-490A-BAAF-E2E2C6C95847}"/>
    <cellStyle name="Currency 2 8 2 3 3" xfId="5823" xr:uid="{BBB073BB-39CD-4E4D-9473-00361946952E}"/>
    <cellStyle name="Currency 2 8 2 3 3 2" xfId="13634" xr:uid="{2748AAF2-6D65-42D2-8A99-9DA1101C4CD6}"/>
    <cellStyle name="Currency 2 8 2 3 3 2 2" xfId="29045" xr:uid="{6BECBDE8-01DE-4E90-8EA6-25DB74F51F74}"/>
    <cellStyle name="Currency 2 8 2 3 3 2 2 2" xfId="59869" xr:uid="{81BE3D6A-D9E7-4F61-80DF-FB9B1599F9C6}"/>
    <cellStyle name="Currency 2 8 2 3 3 2 3" xfId="44459" xr:uid="{BDC64064-2CC5-4F2B-9DB3-080559442936}"/>
    <cellStyle name="Currency 2 8 2 3 3 3" xfId="21236" xr:uid="{1D38ECB0-C150-45B4-AE3D-3A176AAF4B8B}"/>
    <cellStyle name="Currency 2 8 2 3 3 3 2" xfId="52060" xr:uid="{1C16036A-B5DB-453B-8453-0DD039FE9A05}"/>
    <cellStyle name="Currency 2 8 2 3 3 4" xfId="36650" xr:uid="{FF392524-4B49-4DD9-9BE3-D91F1F6744FB}"/>
    <cellStyle name="Currency 2 8 2 3 4" xfId="9831" xr:uid="{8BDDAD99-741C-4D38-ADFD-036CF15A74AC}"/>
    <cellStyle name="Currency 2 8 2 3 4 2" xfId="25242" xr:uid="{C1BEC6DF-DC4A-4353-8827-00D7B742E800}"/>
    <cellStyle name="Currency 2 8 2 3 4 2 2" xfId="56066" xr:uid="{4BCDFAE6-C664-42F6-AB9F-F8E6EDC96A00}"/>
    <cellStyle name="Currency 2 8 2 3 4 3" xfId="40656" xr:uid="{5420776F-ADEB-4B36-B126-597A3F35F0CA}"/>
    <cellStyle name="Currency 2 8 2 3 5" xfId="17433" xr:uid="{09C92B74-A6A5-4432-8F9C-4DEED97D420D}"/>
    <cellStyle name="Currency 2 8 2 3 5 2" xfId="48257" xr:uid="{1B9C042D-2522-4382-BAD7-2E1F8F3C6FD0}"/>
    <cellStyle name="Currency 2 8 2 3 6" xfId="32847" xr:uid="{0B3BDE43-30D8-4423-B07F-321308F08724}"/>
    <cellStyle name="Currency 2 8 2 4" xfId="2653" xr:uid="{B607D841-3986-4EFE-A2BE-02943D454AB6}"/>
    <cellStyle name="Currency 2 8 2 4 2" xfId="6456" xr:uid="{31421D09-ECAC-45B0-83C2-99734A994C6B}"/>
    <cellStyle name="Currency 2 8 2 4 2 2" xfId="14267" xr:uid="{A46986B3-E8A2-47F8-BB05-0108F3E187A2}"/>
    <cellStyle name="Currency 2 8 2 4 2 2 2" xfId="29678" xr:uid="{C6B5093C-B776-4E64-B022-E3D12EF770E4}"/>
    <cellStyle name="Currency 2 8 2 4 2 2 2 2" xfId="60502" xr:uid="{BFDA252F-5F46-49D3-9533-89C6B34E0443}"/>
    <cellStyle name="Currency 2 8 2 4 2 2 3" xfId="45092" xr:uid="{8174A35A-4340-4D92-9FE0-4E155FDF269A}"/>
    <cellStyle name="Currency 2 8 2 4 2 3" xfId="21869" xr:uid="{44C7ED9F-798B-44A4-A45C-205AFE73F3C7}"/>
    <cellStyle name="Currency 2 8 2 4 2 3 2" xfId="52693" xr:uid="{FC7819CF-9FCC-47C7-BF69-ED39FE8A55F9}"/>
    <cellStyle name="Currency 2 8 2 4 2 4" xfId="37283" xr:uid="{440AEDA8-62D4-4CE6-A79E-187E7B8D1EE9}"/>
    <cellStyle name="Currency 2 8 2 4 3" xfId="10464" xr:uid="{54A4C0CE-A957-453E-8B99-63DCBC9C6493}"/>
    <cellStyle name="Currency 2 8 2 4 3 2" xfId="25875" xr:uid="{1920CF6D-65E4-4BBB-8F03-6149DF6B98E9}"/>
    <cellStyle name="Currency 2 8 2 4 3 2 2" xfId="56699" xr:uid="{2B04A60A-0C71-419B-849F-8371A41A6E44}"/>
    <cellStyle name="Currency 2 8 2 4 3 3" xfId="41289" xr:uid="{F2137C85-E421-4A35-9720-1AB0825A9B51}"/>
    <cellStyle name="Currency 2 8 2 4 4" xfId="18066" xr:uid="{8FD7DE8C-78FA-4A29-AA5A-73E6852D8B6B}"/>
    <cellStyle name="Currency 2 8 2 4 4 2" xfId="48890" xr:uid="{11759ECB-8A49-47EA-A4CA-F0B7A039683D}"/>
    <cellStyle name="Currency 2 8 2 4 5" xfId="33480" xr:uid="{CE490F54-0E96-4F71-964D-F909A5A9EC64}"/>
    <cellStyle name="Currency 2 8 2 5" xfId="4557" xr:uid="{63D11462-9C4E-4DB3-8A1B-41025DA844B7}"/>
    <cellStyle name="Currency 2 8 2 5 2" xfId="12368" xr:uid="{40A30F87-E594-4D78-82DC-B5A968FE3E71}"/>
    <cellStyle name="Currency 2 8 2 5 2 2" xfId="27779" xr:uid="{B8A0357D-A922-40BE-88E3-D2007957FD34}"/>
    <cellStyle name="Currency 2 8 2 5 2 2 2" xfId="58603" xr:uid="{082053CA-2BEC-4A53-B9BC-A225590C6459}"/>
    <cellStyle name="Currency 2 8 2 5 2 3" xfId="43193" xr:uid="{4B31094D-9102-40E1-95AE-D9C810FF0E10}"/>
    <cellStyle name="Currency 2 8 2 5 3" xfId="19970" xr:uid="{FFB3384E-55EC-4921-BB30-5A34F35ABD6E}"/>
    <cellStyle name="Currency 2 8 2 5 3 2" xfId="50794" xr:uid="{2DCCFF44-380C-42F2-9920-469BEA693BE3}"/>
    <cellStyle name="Currency 2 8 2 5 4" xfId="35384" xr:uid="{446D76CB-0D26-4FAC-B005-F3EF7991F8B8}"/>
    <cellStyle name="Currency 2 8 2 6" xfId="8565" xr:uid="{B1EB1E02-A819-44C5-898A-E6D2A608F08B}"/>
    <cellStyle name="Currency 2 8 2 6 2" xfId="23976" xr:uid="{DACD40BA-605D-4703-9852-8DB47FCCC5F9}"/>
    <cellStyle name="Currency 2 8 2 6 2 2" xfId="54800" xr:uid="{EA229699-A4CF-4671-89AA-778329875B48}"/>
    <cellStyle name="Currency 2 8 2 6 3" xfId="39390" xr:uid="{8257D3C8-B1B4-4D75-99F2-B65FB1A30762}"/>
    <cellStyle name="Currency 2 8 2 7" xfId="16167" xr:uid="{FC874371-789E-4EDA-9773-FDD4F7A9014C}"/>
    <cellStyle name="Currency 2 8 2 7 2" xfId="46991" xr:uid="{630D39D4-4045-444F-AB7B-5015F5BC3104}"/>
    <cellStyle name="Currency 2 8 2 8" xfId="31581" xr:uid="{8885578F-40A5-44F4-A9F7-6C270D583E0E}"/>
    <cellStyle name="Currency 2 8 3" xfId="545" xr:uid="{E5CF2693-3DCA-42F9-B88A-BE19AE7BA565}"/>
    <cellStyle name="Currency 2 8 3 2" xfId="1178" xr:uid="{0AF681EB-8843-43D2-A70A-16D1FEA2A59A}"/>
    <cellStyle name="Currency 2 8 3 2 2" xfId="3077" xr:uid="{62E52B58-79FD-4D43-BED7-5A5999EA96D6}"/>
    <cellStyle name="Currency 2 8 3 2 2 2" xfId="6880" xr:uid="{03F61C1E-C0D9-4140-B7DF-CB0FFBE1B5F4}"/>
    <cellStyle name="Currency 2 8 3 2 2 2 2" xfId="14691" xr:uid="{C62B1DCD-BD91-42B6-A565-FF003CA01F99}"/>
    <cellStyle name="Currency 2 8 3 2 2 2 2 2" xfId="30102" xr:uid="{875EF0D8-0A29-4B26-B756-6DB0A851ED77}"/>
    <cellStyle name="Currency 2 8 3 2 2 2 2 2 2" xfId="60926" xr:uid="{7AD1A372-AE35-4E3D-94A7-58B20AE75279}"/>
    <cellStyle name="Currency 2 8 3 2 2 2 2 3" xfId="45516" xr:uid="{F9484DF5-5D8A-4041-9350-17493E739321}"/>
    <cellStyle name="Currency 2 8 3 2 2 2 3" xfId="22293" xr:uid="{20AE10FA-DD37-4D35-9F0C-5A41DC581252}"/>
    <cellStyle name="Currency 2 8 3 2 2 2 3 2" xfId="53117" xr:uid="{4F7B90DB-248F-4E97-97C0-C3AF2AD4DBEC}"/>
    <cellStyle name="Currency 2 8 3 2 2 2 4" xfId="37707" xr:uid="{80F87B0F-33BB-40A0-963F-DA4A3B0C7A81}"/>
    <cellStyle name="Currency 2 8 3 2 2 3" xfId="10888" xr:uid="{8C531925-B0B8-4D91-B7BF-5809FE321A17}"/>
    <cellStyle name="Currency 2 8 3 2 2 3 2" xfId="26299" xr:uid="{718EB5F1-419B-4D97-8F89-0BFEC334CB09}"/>
    <cellStyle name="Currency 2 8 3 2 2 3 2 2" xfId="57123" xr:uid="{0732CDBD-2CA3-4E82-8867-EE5B99EDD18D}"/>
    <cellStyle name="Currency 2 8 3 2 2 3 3" xfId="41713" xr:uid="{F64FFC96-5B7F-480C-86D5-7A0CFC688D6E}"/>
    <cellStyle name="Currency 2 8 3 2 2 4" xfId="18490" xr:uid="{1C71B01E-3DD0-4A5F-95AD-0EA0493ED2B9}"/>
    <cellStyle name="Currency 2 8 3 2 2 4 2" xfId="49314" xr:uid="{403347AF-C4BD-4D59-ADC6-D242DD00F532}"/>
    <cellStyle name="Currency 2 8 3 2 2 5" xfId="33904" xr:uid="{DCC71DFE-E76C-4B91-8CD6-DBFE5CA04B55}"/>
    <cellStyle name="Currency 2 8 3 2 3" xfId="4981" xr:uid="{D6368126-9DB3-44EF-9C03-0C5D2124363B}"/>
    <cellStyle name="Currency 2 8 3 2 3 2" xfId="12792" xr:uid="{E4E1434F-8CF7-4C46-92B1-0EC04237DE69}"/>
    <cellStyle name="Currency 2 8 3 2 3 2 2" xfId="28203" xr:uid="{13EF23B1-A264-4AD2-800A-8C41AD29B973}"/>
    <cellStyle name="Currency 2 8 3 2 3 2 2 2" xfId="59027" xr:uid="{74E5F0FC-92E8-4464-90DC-59E655603B27}"/>
    <cellStyle name="Currency 2 8 3 2 3 2 3" xfId="43617" xr:uid="{4F886A10-C5D2-47B5-97E3-6ABEFE7DD0AC}"/>
    <cellStyle name="Currency 2 8 3 2 3 3" xfId="20394" xr:uid="{36692329-D52C-41F0-8BED-2A0939802555}"/>
    <cellStyle name="Currency 2 8 3 2 3 3 2" xfId="51218" xr:uid="{16873039-BCFD-4956-965E-91CE50746A80}"/>
    <cellStyle name="Currency 2 8 3 2 3 4" xfId="35808" xr:uid="{51523219-31EC-4FFC-988D-F985AA9CC5D9}"/>
    <cellStyle name="Currency 2 8 3 2 4" xfId="8989" xr:uid="{C0EA13D6-C989-498A-A155-D63435C792A6}"/>
    <cellStyle name="Currency 2 8 3 2 4 2" xfId="24400" xr:uid="{A76A2D03-DDE8-41E0-B9D1-CA16543AD945}"/>
    <cellStyle name="Currency 2 8 3 2 4 2 2" xfId="55224" xr:uid="{99ED6BBB-0EAD-4B01-8354-BE1EC0F3D76C}"/>
    <cellStyle name="Currency 2 8 3 2 4 3" xfId="39814" xr:uid="{F5EC4987-0352-4148-A284-054F92F66D07}"/>
    <cellStyle name="Currency 2 8 3 2 5" xfId="16591" xr:uid="{0FC9C2B0-E6DE-4EE6-9A9F-0D3785620203}"/>
    <cellStyle name="Currency 2 8 3 2 5 2" xfId="47415" xr:uid="{7B70A142-0CCE-4FDA-A7F0-49E2CA32382E}"/>
    <cellStyle name="Currency 2 8 3 2 6" xfId="32005" xr:uid="{9253DA95-4A2E-4923-A23D-6154C27456A0}"/>
    <cellStyle name="Currency 2 8 3 3" xfId="1811" xr:uid="{0570C5A6-A71E-46B3-BBBD-74D0786B8E09}"/>
    <cellStyle name="Currency 2 8 3 3 2" xfId="3710" xr:uid="{C489B661-B890-4431-B1DC-1034F091FF9E}"/>
    <cellStyle name="Currency 2 8 3 3 2 2" xfId="7513" xr:uid="{57C47F18-9AF1-4C0F-AB89-269509D1C0E4}"/>
    <cellStyle name="Currency 2 8 3 3 2 2 2" xfId="15324" xr:uid="{34E10667-BE2B-456A-8A10-6F0C783CD364}"/>
    <cellStyle name="Currency 2 8 3 3 2 2 2 2" xfId="30735" xr:uid="{B8504BB3-9209-470B-A6FC-436AE3D32E2B}"/>
    <cellStyle name="Currency 2 8 3 3 2 2 2 2 2" xfId="61559" xr:uid="{568B87E2-13F0-4DCB-9E62-9D733EAB944C}"/>
    <cellStyle name="Currency 2 8 3 3 2 2 2 3" xfId="46149" xr:uid="{6A58B69C-FEA6-4360-A2A9-5383D1F42395}"/>
    <cellStyle name="Currency 2 8 3 3 2 2 3" xfId="22926" xr:uid="{8FDFE2E0-2472-4C2A-8929-A35B29700915}"/>
    <cellStyle name="Currency 2 8 3 3 2 2 3 2" xfId="53750" xr:uid="{9B16C9E4-79E1-421E-BA7C-E900F1FC6455}"/>
    <cellStyle name="Currency 2 8 3 3 2 2 4" xfId="38340" xr:uid="{EB00A312-BCBA-45C3-A65A-C7EED46EB4E1}"/>
    <cellStyle name="Currency 2 8 3 3 2 3" xfId="11521" xr:uid="{2E4FAFA7-D6CB-465D-B3B4-F29DD1D13C20}"/>
    <cellStyle name="Currency 2 8 3 3 2 3 2" xfId="26932" xr:uid="{A9C2BE39-ABA9-4C67-9F2A-1B7971E58F0E}"/>
    <cellStyle name="Currency 2 8 3 3 2 3 2 2" xfId="57756" xr:uid="{5F4ACC8B-64BD-4C5D-8E12-12C04DAB36C6}"/>
    <cellStyle name="Currency 2 8 3 3 2 3 3" xfId="42346" xr:uid="{C242E052-9EBD-4598-B5F8-EA100471360A}"/>
    <cellStyle name="Currency 2 8 3 3 2 4" xfId="19123" xr:uid="{6F28BCB3-6A00-488C-A491-F6C3D5587ADA}"/>
    <cellStyle name="Currency 2 8 3 3 2 4 2" xfId="49947" xr:uid="{366E1128-43E1-4CBE-B3A3-FA41E19E4FB2}"/>
    <cellStyle name="Currency 2 8 3 3 2 5" xfId="34537" xr:uid="{00C6435A-466B-4BFB-B28B-75763E40B8F8}"/>
    <cellStyle name="Currency 2 8 3 3 3" xfId="5614" xr:uid="{36F1130A-AE91-4308-BBB0-670A0930336D}"/>
    <cellStyle name="Currency 2 8 3 3 3 2" xfId="13425" xr:uid="{113874F3-5AAE-405E-B43C-39B19661C58A}"/>
    <cellStyle name="Currency 2 8 3 3 3 2 2" xfId="28836" xr:uid="{2C6C73E2-CADB-4CBF-A7C0-1C65285B7D95}"/>
    <cellStyle name="Currency 2 8 3 3 3 2 2 2" xfId="59660" xr:uid="{8A59F7F6-93A7-4FE9-AF8B-2711D0DBA184}"/>
    <cellStyle name="Currency 2 8 3 3 3 2 3" xfId="44250" xr:uid="{734341F5-7139-49C0-80D5-85D9FD9131F8}"/>
    <cellStyle name="Currency 2 8 3 3 3 3" xfId="21027" xr:uid="{B2C9CE21-40D2-409B-9085-616C7BD458F9}"/>
    <cellStyle name="Currency 2 8 3 3 3 3 2" xfId="51851" xr:uid="{AD06B643-5F11-43AF-9248-20791D768566}"/>
    <cellStyle name="Currency 2 8 3 3 3 4" xfId="36441" xr:uid="{CBB25204-EA1D-4297-B6F9-28F1D177F8CC}"/>
    <cellStyle name="Currency 2 8 3 3 4" xfId="9622" xr:uid="{DD1511B2-1CA0-4979-B451-685073FEDE75}"/>
    <cellStyle name="Currency 2 8 3 3 4 2" xfId="25033" xr:uid="{4EE49172-397B-4983-B505-1F2081BCD24D}"/>
    <cellStyle name="Currency 2 8 3 3 4 2 2" xfId="55857" xr:uid="{AD3A24DF-7F85-4103-B34E-3E9662AFF381}"/>
    <cellStyle name="Currency 2 8 3 3 4 3" xfId="40447" xr:uid="{F27FE72A-C2AC-4AFB-97BD-523E814163B5}"/>
    <cellStyle name="Currency 2 8 3 3 5" xfId="17224" xr:uid="{97D10719-4BF7-4EB2-95A7-485BD90213ED}"/>
    <cellStyle name="Currency 2 8 3 3 5 2" xfId="48048" xr:uid="{2B0DB44A-7FA4-4DC3-9D4F-F97084984A37}"/>
    <cellStyle name="Currency 2 8 3 3 6" xfId="32638" xr:uid="{F456BCEB-4D2E-47EF-BF23-35C6EC19D973}"/>
    <cellStyle name="Currency 2 8 3 4" xfId="2444" xr:uid="{53F50530-D621-43E9-A7A0-858E07C7F6AB}"/>
    <cellStyle name="Currency 2 8 3 4 2" xfId="6247" xr:uid="{2D6E95C1-E4D5-4FFD-B050-239DB80B2E42}"/>
    <cellStyle name="Currency 2 8 3 4 2 2" xfId="14058" xr:uid="{97C0D3D7-B9F5-4D2A-B623-E405ED27BAC0}"/>
    <cellStyle name="Currency 2 8 3 4 2 2 2" xfId="29469" xr:uid="{82C82890-1BDE-4511-8B30-97E506A06670}"/>
    <cellStyle name="Currency 2 8 3 4 2 2 2 2" xfId="60293" xr:uid="{14D93E8A-F7AE-4045-BB13-B8D7C90F04AB}"/>
    <cellStyle name="Currency 2 8 3 4 2 2 3" xfId="44883" xr:uid="{77730AA3-ABF9-4EAC-AD05-D1B0C1C5A12C}"/>
    <cellStyle name="Currency 2 8 3 4 2 3" xfId="21660" xr:uid="{1B15A93C-13F1-4A48-87A0-EDB9210FE51D}"/>
    <cellStyle name="Currency 2 8 3 4 2 3 2" xfId="52484" xr:uid="{7E78E2CC-AB13-474E-A295-1220F8F5E409}"/>
    <cellStyle name="Currency 2 8 3 4 2 4" xfId="37074" xr:uid="{D9ADD04B-237E-45C4-837C-AA4C1ACDA50B}"/>
    <cellStyle name="Currency 2 8 3 4 3" xfId="10255" xr:uid="{7B85202C-714B-4908-B4D6-AD637715EA2C}"/>
    <cellStyle name="Currency 2 8 3 4 3 2" xfId="25666" xr:uid="{7EEB91B4-0003-4418-803B-E6AFD4D16509}"/>
    <cellStyle name="Currency 2 8 3 4 3 2 2" xfId="56490" xr:uid="{24B0C02B-1D18-41F0-9556-557AFE66F51E}"/>
    <cellStyle name="Currency 2 8 3 4 3 3" xfId="41080" xr:uid="{0AC38C5A-64BC-456D-97C1-9956EAD9BB15}"/>
    <cellStyle name="Currency 2 8 3 4 4" xfId="17857" xr:uid="{059DFD0C-C29A-4A3A-A3F3-EC4F8B6C8DDC}"/>
    <cellStyle name="Currency 2 8 3 4 4 2" xfId="48681" xr:uid="{D6A15ECC-B09F-4938-A325-FD501912A443}"/>
    <cellStyle name="Currency 2 8 3 4 5" xfId="33271" xr:uid="{D6E079BC-16BC-4A1F-8B83-105A9FD1F5C3}"/>
    <cellStyle name="Currency 2 8 3 5" xfId="4348" xr:uid="{A5701B3B-AD1F-4B29-9265-00DB3E1BB8B9}"/>
    <cellStyle name="Currency 2 8 3 5 2" xfId="12159" xr:uid="{5A0BA782-A466-4A8B-B2C0-7C7055533137}"/>
    <cellStyle name="Currency 2 8 3 5 2 2" xfId="27570" xr:uid="{2C96CFB7-BA68-44BA-8AA2-FC39301246DC}"/>
    <cellStyle name="Currency 2 8 3 5 2 2 2" xfId="58394" xr:uid="{1B82B485-1428-4D46-ADEF-BA25299AA763}"/>
    <cellStyle name="Currency 2 8 3 5 2 3" xfId="42984" xr:uid="{2A5E3AEA-E422-404A-8D1B-3DD402A0B87D}"/>
    <cellStyle name="Currency 2 8 3 5 3" xfId="19761" xr:uid="{30390AD8-B1CE-4A41-983F-2485F43B922A}"/>
    <cellStyle name="Currency 2 8 3 5 3 2" xfId="50585" xr:uid="{F8D72240-48F9-413B-B955-6CA656D8574E}"/>
    <cellStyle name="Currency 2 8 3 5 4" xfId="35175" xr:uid="{4E0156DA-11B5-49B2-A880-22C340FDB978}"/>
    <cellStyle name="Currency 2 8 3 6" xfId="8356" xr:uid="{4E2FBC62-C1B7-451F-ACDE-EDF7ADB62FEB}"/>
    <cellStyle name="Currency 2 8 3 6 2" xfId="23767" xr:uid="{4B36C9F4-77FC-4D73-89FC-975EC74A71BE}"/>
    <cellStyle name="Currency 2 8 3 6 2 2" xfId="54591" xr:uid="{B002962E-B08E-4993-AC50-4D6DB0EE7DF3}"/>
    <cellStyle name="Currency 2 8 3 6 3" xfId="39181" xr:uid="{F5854636-2214-4FEC-ADF8-E364A4AB69CD}"/>
    <cellStyle name="Currency 2 8 3 7" xfId="15958" xr:uid="{6BDAF23E-9124-43B1-ADF4-3A32CAE9D1B8}"/>
    <cellStyle name="Currency 2 8 3 7 2" xfId="46782" xr:uid="{613D897F-66BC-4DA5-961B-0541B49FFF83}"/>
    <cellStyle name="Currency 2 8 3 8" xfId="31372" xr:uid="{AA1348DA-3552-4ACD-A58C-AE886DBB1869}"/>
    <cellStyle name="Currency 2 8 4" xfId="965" xr:uid="{0FE6950D-0B01-4DDF-BC98-0F5ED59A4293}"/>
    <cellStyle name="Currency 2 8 4 2" xfId="2864" xr:uid="{738271D8-0591-46E3-B560-05116DB34474}"/>
    <cellStyle name="Currency 2 8 4 2 2" xfId="6667" xr:uid="{5230563D-F60D-4868-B72A-D389FC8EF22B}"/>
    <cellStyle name="Currency 2 8 4 2 2 2" xfId="14478" xr:uid="{C82D8897-4609-4BF9-9F96-9149EC909DA4}"/>
    <cellStyle name="Currency 2 8 4 2 2 2 2" xfId="29889" xr:uid="{F760785A-7996-4459-8F30-42EAD7EA9C2F}"/>
    <cellStyle name="Currency 2 8 4 2 2 2 2 2" xfId="60713" xr:uid="{D22BA3A2-51B7-45C6-8A68-CE5FAEE0CABF}"/>
    <cellStyle name="Currency 2 8 4 2 2 2 3" xfId="45303" xr:uid="{60502043-6B63-4017-87BF-FD942D10BE4C}"/>
    <cellStyle name="Currency 2 8 4 2 2 3" xfId="22080" xr:uid="{C286714C-FF84-4541-BDA9-277EBAD0D9A7}"/>
    <cellStyle name="Currency 2 8 4 2 2 3 2" xfId="52904" xr:uid="{FE26F848-F83A-43EE-8E9B-7F8EE4B17144}"/>
    <cellStyle name="Currency 2 8 4 2 2 4" xfId="37494" xr:uid="{77CBEF7A-53FD-4728-9C69-D1ACDE188431}"/>
    <cellStyle name="Currency 2 8 4 2 3" xfId="10675" xr:uid="{38E87C29-A612-44AD-88C1-B10C9F004CD5}"/>
    <cellStyle name="Currency 2 8 4 2 3 2" xfId="26086" xr:uid="{E7E4AE5F-8F5F-4443-9534-797B5A0145F9}"/>
    <cellStyle name="Currency 2 8 4 2 3 2 2" xfId="56910" xr:uid="{699C6BEF-32D3-4DF4-8EE2-D718D1B137B5}"/>
    <cellStyle name="Currency 2 8 4 2 3 3" xfId="41500" xr:uid="{336D229C-40C7-445F-BC25-94AF04D43503}"/>
    <cellStyle name="Currency 2 8 4 2 4" xfId="18277" xr:uid="{780C903F-8FF3-4923-84A6-AD447956B87C}"/>
    <cellStyle name="Currency 2 8 4 2 4 2" xfId="49101" xr:uid="{61330FC1-87AA-464C-8D17-239F5F641C79}"/>
    <cellStyle name="Currency 2 8 4 2 5" xfId="33691" xr:uid="{AEF65B29-2602-42E8-8112-01AA1E925547}"/>
    <cellStyle name="Currency 2 8 4 3" xfId="4768" xr:uid="{4694D735-0E16-4125-B5E1-00E435059FD8}"/>
    <cellStyle name="Currency 2 8 4 3 2" xfId="12579" xr:uid="{DD3B04FA-7002-4F72-BDE0-CB4DCCECF944}"/>
    <cellStyle name="Currency 2 8 4 3 2 2" xfId="27990" xr:uid="{9579FF47-D57E-4DDF-8B59-BE4BEA196C79}"/>
    <cellStyle name="Currency 2 8 4 3 2 2 2" xfId="58814" xr:uid="{33343F53-3612-4654-80D8-4FA6BD65D894}"/>
    <cellStyle name="Currency 2 8 4 3 2 3" xfId="43404" xr:uid="{7120E89A-8580-4BF7-A126-8D2768DA2930}"/>
    <cellStyle name="Currency 2 8 4 3 3" xfId="20181" xr:uid="{2D7E09CE-B8A8-49E8-A1A5-2ABF1C7D4E3C}"/>
    <cellStyle name="Currency 2 8 4 3 3 2" xfId="51005" xr:uid="{9AB86107-8B8B-4314-9429-71AA68CF89D0}"/>
    <cellStyle name="Currency 2 8 4 3 4" xfId="35595" xr:uid="{B888B5A5-28C9-439B-BC8D-0F8F4769B792}"/>
    <cellStyle name="Currency 2 8 4 4" xfId="8776" xr:uid="{623CA602-ABDC-42D1-8D11-5D2A124F94B2}"/>
    <cellStyle name="Currency 2 8 4 4 2" xfId="24187" xr:uid="{6315D114-76E6-419D-B7C4-6373A2C6844B}"/>
    <cellStyle name="Currency 2 8 4 4 2 2" xfId="55011" xr:uid="{0500A095-F202-4EB0-B60C-7A4728886A14}"/>
    <cellStyle name="Currency 2 8 4 4 3" xfId="39601" xr:uid="{25D6383D-F438-417C-BF27-327E89F0798B}"/>
    <cellStyle name="Currency 2 8 4 5" xfId="16378" xr:uid="{FE887469-90C4-4254-A632-8406E82E68B6}"/>
    <cellStyle name="Currency 2 8 4 5 2" xfId="47202" xr:uid="{BA1B8A7B-94FB-4851-B6DF-65E746BF465C}"/>
    <cellStyle name="Currency 2 8 4 6" xfId="31792" xr:uid="{AD0CCE19-CDBC-4A46-9B8A-8C7E04733F28}"/>
    <cellStyle name="Currency 2 8 5" xfId="1598" xr:uid="{DB90606B-6745-4EB0-9068-E1230C3AB047}"/>
    <cellStyle name="Currency 2 8 5 2" xfId="3497" xr:uid="{566B02A4-D0D6-43DF-8EE1-23EB963E9F86}"/>
    <cellStyle name="Currency 2 8 5 2 2" xfId="7300" xr:uid="{6A153F65-B935-4C98-9060-D14913626C84}"/>
    <cellStyle name="Currency 2 8 5 2 2 2" xfId="15111" xr:uid="{34875676-568C-43E3-A626-0EAA19DF6BCF}"/>
    <cellStyle name="Currency 2 8 5 2 2 2 2" xfId="30522" xr:uid="{9A1C2F94-119A-4E6B-B6D6-ED49827927DC}"/>
    <cellStyle name="Currency 2 8 5 2 2 2 2 2" xfId="61346" xr:uid="{95006FD0-485F-4A50-B06F-C0DC3C640330}"/>
    <cellStyle name="Currency 2 8 5 2 2 2 3" xfId="45936" xr:uid="{EDFC59DC-2D28-44A2-B6B9-3858500448B1}"/>
    <cellStyle name="Currency 2 8 5 2 2 3" xfId="22713" xr:uid="{8DEC3B6F-848C-4DE1-8E8C-D3A798E74596}"/>
    <cellStyle name="Currency 2 8 5 2 2 3 2" xfId="53537" xr:uid="{C251A639-C151-45DA-AB6F-8CD4E8689063}"/>
    <cellStyle name="Currency 2 8 5 2 2 4" xfId="38127" xr:uid="{87D21A58-245D-4B44-A6C5-C17F406FF6EE}"/>
    <cellStyle name="Currency 2 8 5 2 3" xfId="11308" xr:uid="{47A98295-CBB1-49AA-A3D0-562366169B79}"/>
    <cellStyle name="Currency 2 8 5 2 3 2" xfId="26719" xr:uid="{3100E49B-0F9A-4B22-A78A-112AC68F7DFB}"/>
    <cellStyle name="Currency 2 8 5 2 3 2 2" xfId="57543" xr:uid="{EBECA47A-5F76-4CA0-B74E-360941B0852C}"/>
    <cellStyle name="Currency 2 8 5 2 3 3" xfId="42133" xr:uid="{462BD15A-8301-43C8-A817-832AB4D4584A}"/>
    <cellStyle name="Currency 2 8 5 2 4" xfId="18910" xr:uid="{FFCDF2AD-677B-4D4A-8B84-ABD05424FFDF}"/>
    <cellStyle name="Currency 2 8 5 2 4 2" xfId="49734" xr:uid="{6D2617E5-66A4-47CB-B34C-663EBC67D2F4}"/>
    <cellStyle name="Currency 2 8 5 2 5" xfId="34324" xr:uid="{DDC427A4-8A7E-4F7D-BD3F-99EED228295A}"/>
    <cellStyle name="Currency 2 8 5 3" xfId="5401" xr:uid="{B4512FB4-F5C1-40A5-A6AF-94EEF8E2C323}"/>
    <cellStyle name="Currency 2 8 5 3 2" xfId="13212" xr:uid="{5EC94F74-796A-4520-BFA1-562035577266}"/>
    <cellStyle name="Currency 2 8 5 3 2 2" xfId="28623" xr:uid="{C704734F-3C9B-48BB-80E1-C3D70631244B}"/>
    <cellStyle name="Currency 2 8 5 3 2 2 2" xfId="59447" xr:uid="{C7B33CFE-AD5A-4D40-840C-EBFD60857D1E}"/>
    <cellStyle name="Currency 2 8 5 3 2 3" xfId="44037" xr:uid="{771393FE-EEF2-4443-90CE-517712D7DDDB}"/>
    <cellStyle name="Currency 2 8 5 3 3" xfId="20814" xr:uid="{5AED5272-FF84-4DA0-B618-DE8401A24D11}"/>
    <cellStyle name="Currency 2 8 5 3 3 2" xfId="51638" xr:uid="{DEACD085-A52B-4EB6-AB35-968D24227550}"/>
    <cellStyle name="Currency 2 8 5 3 4" xfId="36228" xr:uid="{119D4869-5DC2-489E-9927-239D7B7ADB8A}"/>
    <cellStyle name="Currency 2 8 5 4" xfId="9409" xr:uid="{BA34DC0D-7E2E-4CB3-BEF1-AA2CFDC3B1E2}"/>
    <cellStyle name="Currency 2 8 5 4 2" xfId="24820" xr:uid="{383006F7-E132-4300-B609-52494BF3CFB8}"/>
    <cellStyle name="Currency 2 8 5 4 2 2" xfId="55644" xr:uid="{AAB99694-14A7-4E1F-BDDB-35FD516CA6F6}"/>
    <cellStyle name="Currency 2 8 5 4 3" xfId="40234" xr:uid="{18930FBF-470E-4599-BDAF-8105BE489BE8}"/>
    <cellStyle name="Currency 2 8 5 5" xfId="17011" xr:uid="{5E51713A-571A-4F66-80DB-DFB25848C5E9}"/>
    <cellStyle name="Currency 2 8 5 5 2" xfId="47835" xr:uid="{46D3D991-90E5-48BF-B86B-FDB4711339E1}"/>
    <cellStyle name="Currency 2 8 5 6" xfId="32425" xr:uid="{3AC4C4E4-C4CC-43AA-B674-40F488DCA07E}"/>
    <cellStyle name="Currency 2 8 6" xfId="2231" xr:uid="{FBE1E896-1607-4E99-8DF9-8837394D3DFD}"/>
    <cellStyle name="Currency 2 8 6 2" xfId="6034" xr:uid="{602D6A18-429B-4AE5-97A8-E33FEA7648A6}"/>
    <cellStyle name="Currency 2 8 6 2 2" xfId="13845" xr:uid="{A09EDA96-6614-41D8-829C-66750F5A5968}"/>
    <cellStyle name="Currency 2 8 6 2 2 2" xfId="29256" xr:uid="{5F9FD018-F674-4939-A88A-4D36F0F68234}"/>
    <cellStyle name="Currency 2 8 6 2 2 2 2" xfId="60080" xr:uid="{9B53FB71-CD3E-4853-979E-7E1047548AAF}"/>
    <cellStyle name="Currency 2 8 6 2 2 3" xfId="44670" xr:uid="{056FDE2D-AABE-41E2-AFAC-55F222B5DB0A}"/>
    <cellStyle name="Currency 2 8 6 2 3" xfId="21447" xr:uid="{20739E44-77C7-4F6F-8F3F-42DAF5AFBD6F}"/>
    <cellStyle name="Currency 2 8 6 2 3 2" xfId="52271" xr:uid="{F2036193-D7A7-4C70-B5CF-3020EA07F97E}"/>
    <cellStyle name="Currency 2 8 6 2 4" xfId="36861" xr:uid="{CFA82DE2-BA25-4D5C-B8FF-2949B06CEA0F}"/>
    <cellStyle name="Currency 2 8 6 3" xfId="10042" xr:uid="{6BFB2DB6-1DD0-45F5-B7B6-026CB199D688}"/>
    <cellStyle name="Currency 2 8 6 3 2" xfId="25453" xr:uid="{42A1B292-17C4-43E7-BFA9-A4185EAE8935}"/>
    <cellStyle name="Currency 2 8 6 3 2 2" xfId="56277" xr:uid="{14FA1218-CF43-4BA8-B747-248155A5969D}"/>
    <cellStyle name="Currency 2 8 6 3 3" xfId="40867" xr:uid="{A5524F1B-8D35-48A9-A654-B61A95CF877E}"/>
    <cellStyle name="Currency 2 8 6 4" xfId="17644" xr:uid="{B1A2B8A4-8E3D-4DAB-B130-CAEA25D67A9C}"/>
    <cellStyle name="Currency 2 8 6 4 2" xfId="48468" xr:uid="{D7852030-7C79-4931-8B9F-0282D7F6A77D}"/>
    <cellStyle name="Currency 2 8 6 5" xfId="33058" xr:uid="{8881905D-B6CC-410B-AD57-7269D096FBB7}"/>
    <cellStyle name="Currency 2 8 7" xfId="4135" xr:uid="{F032998A-07A6-4E3B-B6DB-890565FC15DD}"/>
    <cellStyle name="Currency 2 8 7 2" xfId="11946" xr:uid="{04B2F5CF-36BE-42E9-977C-42D2B93BF68B}"/>
    <cellStyle name="Currency 2 8 7 2 2" xfId="27357" xr:uid="{5116E1A2-D152-418E-9A8C-58AE1174FB3C}"/>
    <cellStyle name="Currency 2 8 7 2 2 2" xfId="58181" xr:uid="{6CB9E8FF-18CF-4882-93F8-5A24232B7BB7}"/>
    <cellStyle name="Currency 2 8 7 2 3" xfId="42771" xr:uid="{301EE530-85DA-4E3A-8086-896C1D5184EE}"/>
    <cellStyle name="Currency 2 8 7 3" xfId="19548" xr:uid="{3140FFC3-42F5-4512-9A4A-ADEE2DC1A2BC}"/>
    <cellStyle name="Currency 2 8 7 3 2" xfId="50372" xr:uid="{0EB0A1C1-C511-41A7-B60E-F748016414EA}"/>
    <cellStyle name="Currency 2 8 7 4" xfId="34962" xr:uid="{4CF26804-3319-4F78-83FC-1AF61DF59FF1}"/>
    <cellStyle name="Currency 2 8 8" xfId="8143" xr:uid="{3E1A8798-2F75-4CE5-828D-F6167E0CB70A}"/>
    <cellStyle name="Currency 2 8 8 2" xfId="23554" xr:uid="{F9B730F7-EBEB-4937-B4E5-2E4C8D238406}"/>
    <cellStyle name="Currency 2 8 8 2 2" xfId="54378" xr:uid="{B706A783-071C-4102-9F67-71FF56B7AEBD}"/>
    <cellStyle name="Currency 2 8 8 3" xfId="38968" xr:uid="{BEF1A59F-6EAF-4912-A746-8F0CB37945D1}"/>
    <cellStyle name="Currency 2 8 9" xfId="7934" xr:uid="{8C2FCB79-278E-45C3-ACAD-EB8FFF203905}"/>
    <cellStyle name="Currency 2 8 9 2" xfId="23345" xr:uid="{455DE16F-E971-48F1-AC12-01D6A4A68E7B}"/>
    <cellStyle name="Currency 2 8 9 2 2" xfId="54169" xr:uid="{EB02A356-9FB9-47F9-8471-1AB3BB13C38D}"/>
    <cellStyle name="Currency 2 8 9 3" xfId="38759" xr:uid="{D2245B6B-2905-4DD7-B602-B19DD64686EF}"/>
    <cellStyle name="Currency 2 9" xfId="549" xr:uid="{DD8F2CF1-9EF5-4C50-84A3-7117C64716ED}"/>
    <cellStyle name="Currency 2 9 2" xfId="1182" xr:uid="{F1BB4EF3-8829-443D-B1F2-CC01905DC7AA}"/>
    <cellStyle name="Currency 2 9 2 2" xfId="3081" xr:uid="{F5AC1E42-6704-457F-A153-72F5A01CEB09}"/>
    <cellStyle name="Currency 2 9 2 2 2" xfId="6884" xr:uid="{768F2750-A550-41EE-84B3-07813DB63A58}"/>
    <cellStyle name="Currency 2 9 2 2 2 2" xfId="14695" xr:uid="{6F5B864F-0BF5-4DCB-904D-6FA9793A834F}"/>
    <cellStyle name="Currency 2 9 2 2 2 2 2" xfId="30106" xr:uid="{6E1F79E4-2ED5-43CC-92B0-EEE037BCB9B5}"/>
    <cellStyle name="Currency 2 9 2 2 2 2 2 2" xfId="60930" xr:uid="{96217292-B14E-40E0-8B12-962D6601F3F2}"/>
    <cellStyle name="Currency 2 9 2 2 2 2 3" xfId="45520" xr:uid="{579ABBD7-C6CD-413C-B3B1-143E082191A6}"/>
    <cellStyle name="Currency 2 9 2 2 2 3" xfId="22297" xr:uid="{038E0DC6-C335-4B47-A8A7-4779096BB46E}"/>
    <cellStyle name="Currency 2 9 2 2 2 3 2" xfId="53121" xr:uid="{AE1A8E63-E235-42B8-AC98-A709417010A9}"/>
    <cellStyle name="Currency 2 9 2 2 2 4" xfId="37711" xr:uid="{F36DF1C9-A007-47C0-AD00-686AA034043D}"/>
    <cellStyle name="Currency 2 9 2 2 3" xfId="10892" xr:uid="{113BF860-D189-480E-A1EB-7FF88155972C}"/>
    <cellStyle name="Currency 2 9 2 2 3 2" xfId="26303" xr:uid="{B18E4072-FEA8-49E1-98D0-3A3B6DB2EBBF}"/>
    <cellStyle name="Currency 2 9 2 2 3 2 2" xfId="57127" xr:uid="{2BBBD0B8-2DA9-4050-A13B-E003B7E517B7}"/>
    <cellStyle name="Currency 2 9 2 2 3 3" xfId="41717" xr:uid="{3DB2B2F7-67EF-41A8-9E9E-CBF62B41FCBA}"/>
    <cellStyle name="Currency 2 9 2 2 4" xfId="18494" xr:uid="{442AFE4D-5419-471E-8FC4-71D91908FBE2}"/>
    <cellStyle name="Currency 2 9 2 2 4 2" xfId="49318" xr:uid="{82261618-C8BB-4921-9228-E6BDBBE11C8B}"/>
    <cellStyle name="Currency 2 9 2 2 5" xfId="33908" xr:uid="{2A3025DE-2D9C-4E9F-B959-814EC9901844}"/>
    <cellStyle name="Currency 2 9 2 3" xfId="4985" xr:uid="{ABC53E02-036D-4938-9F18-22DA88C96AE3}"/>
    <cellStyle name="Currency 2 9 2 3 2" xfId="12796" xr:uid="{FD27683E-F0BC-46F8-AE4F-9937ED75D9E1}"/>
    <cellStyle name="Currency 2 9 2 3 2 2" xfId="28207" xr:uid="{DDF7D83C-1E32-4AA9-8A63-F04DE2320C0E}"/>
    <cellStyle name="Currency 2 9 2 3 2 2 2" xfId="59031" xr:uid="{7A76712C-9961-449C-AEC3-BB2542DEC85C}"/>
    <cellStyle name="Currency 2 9 2 3 2 3" xfId="43621" xr:uid="{14AB5836-1D42-4A62-9E7D-DEB4CEC4A545}"/>
    <cellStyle name="Currency 2 9 2 3 3" xfId="20398" xr:uid="{8A4897F4-CBFA-4476-B980-CEDAC04DD33D}"/>
    <cellStyle name="Currency 2 9 2 3 3 2" xfId="51222" xr:uid="{CF74580A-207B-46CD-A4EE-5DE171AE74AF}"/>
    <cellStyle name="Currency 2 9 2 3 4" xfId="35812" xr:uid="{2DE59FD4-82CE-4E08-BFA3-2480993E7BA5}"/>
    <cellStyle name="Currency 2 9 2 4" xfId="8993" xr:uid="{8733F86D-CF19-4BFB-A931-38FE25AC215E}"/>
    <cellStyle name="Currency 2 9 2 4 2" xfId="24404" xr:uid="{FC194CB1-8AE3-42FA-B75D-62BC3FBF8CF0}"/>
    <cellStyle name="Currency 2 9 2 4 2 2" xfId="55228" xr:uid="{30A7D017-8A58-4FF8-9A7D-44ADA7738F52}"/>
    <cellStyle name="Currency 2 9 2 4 3" xfId="39818" xr:uid="{74FED54E-D7B8-4EAD-930C-7E73C283CC9A}"/>
    <cellStyle name="Currency 2 9 2 5" xfId="16595" xr:uid="{20CF4C94-6737-4805-A60A-31A9C51F163B}"/>
    <cellStyle name="Currency 2 9 2 5 2" xfId="47419" xr:uid="{CF5690AE-3946-4613-AE26-054A02B523F6}"/>
    <cellStyle name="Currency 2 9 2 6" xfId="32009" xr:uid="{A843A69E-DDA9-4ED2-B843-D5B5CE9B7607}"/>
    <cellStyle name="Currency 2 9 3" xfId="1815" xr:uid="{0FA7A871-FC59-4C69-8E51-1BECF8FB2808}"/>
    <cellStyle name="Currency 2 9 3 2" xfId="3714" xr:uid="{2A9BDAA4-568E-45EF-87AB-20ADDD036C97}"/>
    <cellStyle name="Currency 2 9 3 2 2" xfId="7517" xr:uid="{9C260DA8-6918-4E20-BB5C-1C68C7448448}"/>
    <cellStyle name="Currency 2 9 3 2 2 2" xfId="15328" xr:uid="{39156584-C41F-4C5C-BB4D-6D7F4152BBC3}"/>
    <cellStyle name="Currency 2 9 3 2 2 2 2" xfId="30739" xr:uid="{3C0E3568-4655-4101-AA6A-AB64621ADD22}"/>
    <cellStyle name="Currency 2 9 3 2 2 2 2 2" xfId="61563" xr:uid="{74BA53AC-0067-497B-912F-E3853BA6C93F}"/>
    <cellStyle name="Currency 2 9 3 2 2 2 3" xfId="46153" xr:uid="{5CC7319A-91D5-47D0-803D-7942543480E4}"/>
    <cellStyle name="Currency 2 9 3 2 2 3" xfId="22930" xr:uid="{524FAD74-8A5C-40F3-AF67-4EAD8C3E150D}"/>
    <cellStyle name="Currency 2 9 3 2 2 3 2" xfId="53754" xr:uid="{EBFBE00E-38C0-4636-B462-1C09BC772BFB}"/>
    <cellStyle name="Currency 2 9 3 2 2 4" xfId="38344" xr:uid="{7F208BAB-D75F-4842-A96D-CC46F2B63316}"/>
    <cellStyle name="Currency 2 9 3 2 3" xfId="11525" xr:uid="{86D655A9-ACB8-4BBB-AA79-AD835085D620}"/>
    <cellStyle name="Currency 2 9 3 2 3 2" xfId="26936" xr:uid="{D36F5957-7E4B-4F85-979E-FA1348F8F283}"/>
    <cellStyle name="Currency 2 9 3 2 3 2 2" xfId="57760" xr:uid="{05AD2DDF-7B99-4975-B9C6-4296A824236E}"/>
    <cellStyle name="Currency 2 9 3 2 3 3" xfId="42350" xr:uid="{E2468B12-EC80-4293-923D-5B67961AB402}"/>
    <cellStyle name="Currency 2 9 3 2 4" xfId="19127" xr:uid="{37A16D41-BEC2-4A15-A006-A1A13E6135BC}"/>
    <cellStyle name="Currency 2 9 3 2 4 2" xfId="49951" xr:uid="{1C046D07-0004-4F8A-A3EB-E7347FD4BE0F}"/>
    <cellStyle name="Currency 2 9 3 2 5" xfId="34541" xr:uid="{FA314764-593D-4C9C-8F74-F1749891E989}"/>
    <cellStyle name="Currency 2 9 3 3" xfId="5618" xr:uid="{35F65B1D-704D-4EBF-A194-377AAE91780D}"/>
    <cellStyle name="Currency 2 9 3 3 2" xfId="13429" xr:uid="{D987CF47-1282-4DC6-A11D-97416C82E42A}"/>
    <cellStyle name="Currency 2 9 3 3 2 2" xfId="28840" xr:uid="{C78BD8B2-3937-4E5C-84AE-7D2208B2672E}"/>
    <cellStyle name="Currency 2 9 3 3 2 2 2" xfId="59664" xr:uid="{58036C59-FDA3-457C-B95E-35F9D58FDD23}"/>
    <cellStyle name="Currency 2 9 3 3 2 3" xfId="44254" xr:uid="{BD02948C-CB95-457A-92DA-10B9BEFE96EB}"/>
    <cellStyle name="Currency 2 9 3 3 3" xfId="21031" xr:uid="{39F5E6B2-4818-4118-85E1-DA2ED5D5C4ED}"/>
    <cellStyle name="Currency 2 9 3 3 3 2" xfId="51855" xr:uid="{E6EE6B8C-4A0E-40AB-8D81-5B4E52947F43}"/>
    <cellStyle name="Currency 2 9 3 3 4" xfId="36445" xr:uid="{6ACBCF13-9AF6-480A-902E-1FBB65B31099}"/>
    <cellStyle name="Currency 2 9 3 4" xfId="9626" xr:uid="{52EBD76C-AF10-41E6-A1EF-074ADC90862E}"/>
    <cellStyle name="Currency 2 9 3 4 2" xfId="25037" xr:uid="{84B64F78-464E-450D-9806-B25D5631A36A}"/>
    <cellStyle name="Currency 2 9 3 4 2 2" xfId="55861" xr:uid="{067427D0-7C1D-4EDF-BA1E-C74A715B5DB7}"/>
    <cellStyle name="Currency 2 9 3 4 3" xfId="40451" xr:uid="{352878AD-DD2C-48B2-BD2B-11247365BC04}"/>
    <cellStyle name="Currency 2 9 3 5" xfId="17228" xr:uid="{4D8A0519-1814-4366-855B-96AC73E9669B}"/>
    <cellStyle name="Currency 2 9 3 5 2" xfId="48052" xr:uid="{80E61B02-B348-4247-A6EB-30042D450FE8}"/>
    <cellStyle name="Currency 2 9 3 6" xfId="32642" xr:uid="{CF0DEC71-C930-48A9-854F-6B6DA10CBBC9}"/>
    <cellStyle name="Currency 2 9 4" xfId="2448" xr:uid="{ADFAD40C-78C3-42C7-B63F-EF2BA46D05E1}"/>
    <cellStyle name="Currency 2 9 4 2" xfId="6251" xr:uid="{0F0C67B0-0E00-4DB6-9471-13C432827AD8}"/>
    <cellStyle name="Currency 2 9 4 2 2" xfId="14062" xr:uid="{2A90D1F0-C171-40E2-B433-18C24D711EBD}"/>
    <cellStyle name="Currency 2 9 4 2 2 2" xfId="29473" xr:uid="{92948800-C9CC-4497-8453-853563329D1C}"/>
    <cellStyle name="Currency 2 9 4 2 2 2 2" xfId="60297" xr:uid="{955C2271-5C05-4969-80EB-6D7F5E371110}"/>
    <cellStyle name="Currency 2 9 4 2 2 3" xfId="44887" xr:uid="{EC7D14F8-C402-4771-B85A-A1A2CDDBCDA9}"/>
    <cellStyle name="Currency 2 9 4 2 3" xfId="21664" xr:uid="{0643E96A-12CB-4BD9-A5A4-16CF27034C63}"/>
    <cellStyle name="Currency 2 9 4 2 3 2" xfId="52488" xr:uid="{1AD2FF12-1358-4ED9-898B-C65882895C9E}"/>
    <cellStyle name="Currency 2 9 4 2 4" xfId="37078" xr:uid="{12CA0E66-71F0-45F2-A123-B85478B53499}"/>
    <cellStyle name="Currency 2 9 4 3" xfId="10259" xr:uid="{C654D693-CA85-415A-B14E-893CFD01016E}"/>
    <cellStyle name="Currency 2 9 4 3 2" xfId="25670" xr:uid="{052BC4A6-88B6-46EB-922A-888E2696A7D2}"/>
    <cellStyle name="Currency 2 9 4 3 2 2" xfId="56494" xr:uid="{171D9640-67E0-450B-B610-098CF7FDA2E3}"/>
    <cellStyle name="Currency 2 9 4 3 3" xfId="41084" xr:uid="{F4A94D78-C5CD-4DD1-B8D9-A79A0061BC08}"/>
    <cellStyle name="Currency 2 9 4 4" xfId="17861" xr:uid="{E14A09BC-925C-49FC-A513-765703BA7926}"/>
    <cellStyle name="Currency 2 9 4 4 2" xfId="48685" xr:uid="{156BA7AC-C06B-4145-8969-43E40BED5FE4}"/>
    <cellStyle name="Currency 2 9 4 5" xfId="33275" xr:uid="{ACEEB767-D6F2-4E04-A4F2-D3306A5A95BE}"/>
    <cellStyle name="Currency 2 9 5" xfId="4352" xr:uid="{663202D0-BF07-4841-88D6-4EC8896447B6}"/>
    <cellStyle name="Currency 2 9 5 2" xfId="12163" xr:uid="{EB60C7B6-F0FF-487E-992B-9CE6AEA084E1}"/>
    <cellStyle name="Currency 2 9 5 2 2" xfId="27574" xr:uid="{5109B6B5-77AF-4010-8C73-A48D2FEE0D1A}"/>
    <cellStyle name="Currency 2 9 5 2 2 2" xfId="58398" xr:uid="{5892204B-A6A6-419D-9F77-DC064C752FCD}"/>
    <cellStyle name="Currency 2 9 5 2 3" xfId="42988" xr:uid="{189BFE4C-EC3B-4B73-AB7F-09ABD1B6D59C}"/>
    <cellStyle name="Currency 2 9 5 3" xfId="19765" xr:uid="{7FC7B529-186C-4C80-8399-554C6F10EF0B}"/>
    <cellStyle name="Currency 2 9 5 3 2" xfId="50589" xr:uid="{D283605D-E78C-4A4B-A7D0-899A54FC99F9}"/>
    <cellStyle name="Currency 2 9 5 4" xfId="35179" xr:uid="{42939926-D9C4-47C9-9F35-EE9F28FCE975}"/>
    <cellStyle name="Currency 2 9 6" xfId="8360" xr:uid="{7C9DA5D8-CDCD-4CF6-A22F-82FD05A88933}"/>
    <cellStyle name="Currency 2 9 6 2" xfId="23771" xr:uid="{7E43D58E-53EE-4983-87AA-A761C76FA476}"/>
    <cellStyle name="Currency 2 9 6 2 2" xfId="54595" xr:uid="{6411B0EB-DD3D-4622-B7A5-685F7326DCF3}"/>
    <cellStyle name="Currency 2 9 6 3" xfId="39185" xr:uid="{A84F0E39-CBAB-463B-9614-7CD3DAB66594}"/>
    <cellStyle name="Currency 2 9 7" xfId="15962" xr:uid="{CD8D45DB-4D50-41BE-BF5D-307A27CF9822}"/>
    <cellStyle name="Currency 2 9 7 2" xfId="46786" xr:uid="{8BD6B390-4E06-4F33-976B-77913883621A}"/>
    <cellStyle name="Currency 2 9 8" xfId="31376" xr:uid="{5CCEEEE9-06B6-49CA-B62A-A70A60EAD02B}"/>
    <cellStyle name="Currency 20" xfId="61772" xr:uid="{B13DC57B-5FCA-4BF9-B101-A78BBC426B86}"/>
    <cellStyle name="Currency 21" xfId="61774" xr:uid="{921F1E80-A4FB-469A-89FD-FA6305A13F0E}"/>
    <cellStyle name="Currency 22" xfId="61778" xr:uid="{0FA3CF7E-6041-4DFB-B515-E3B292E6B715}"/>
    <cellStyle name="Currency 23" xfId="61783" xr:uid="{889918B0-05DF-4025-9429-0FDFDD0DDA99}"/>
    <cellStyle name="Currency 24" xfId="64" xr:uid="{FE794629-9BF6-4998-8EE0-A9B40BCCA06D}"/>
    <cellStyle name="Currency 3" xfId="79" xr:uid="{6153C9E6-B7C7-4A4B-AE2C-3724916C5D86}"/>
    <cellStyle name="Currency 3 10" xfId="2030" xr:uid="{505F5F93-A862-4E7B-B8CA-2EF6FAC57B07}"/>
    <cellStyle name="Currency 3 10 2" xfId="5833" xr:uid="{D945DA48-0BC1-4C23-9D0A-F0EBE7975727}"/>
    <cellStyle name="Currency 3 10 2 2" xfId="13644" xr:uid="{D1656135-7FA5-45E6-B336-A67FE3129423}"/>
    <cellStyle name="Currency 3 10 2 2 2" xfId="29055" xr:uid="{08DEC605-AD55-4581-8B34-B708C712550E}"/>
    <cellStyle name="Currency 3 10 2 2 2 2" xfId="59879" xr:uid="{02764F92-6A6A-4C28-8DEF-FCD9998B3F78}"/>
    <cellStyle name="Currency 3 10 2 2 3" xfId="44469" xr:uid="{DE280040-4305-4522-A8DD-80238EE7276F}"/>
    <cellStyle name="Currency 3 10 2 3" xfId="21246" xr:uid="{45937B1D-BECF-4605-BC0D-DC9E7E0D4195}"/>
    <cellStyle name="Currency 3 10 2 3 2" xfId="52070" xr:uid="{A3AE6AD0-BDCD-45A9-81E0-E668C613F3E0}"/>
    <cellStyle name="Currency 3 10 2 4" xfId="36660" xr:uid="{B074127C-CF8D-41C7-96B1-21C1D498FB31}"/>
    <cellStyle name="Currency 3 10 3" xfId="9841" xr:uid="{EFDA0042-A0E1-472A-900E-73A82C197509}"/>
    <cellStyle name="Currency 3 10 3 2" xfId="25252" xr:uid="{BA9CFD47-47DD-498A-9E3A-F222429648D7}"/>
    <cellStyle name="Currency 3 10 3 2 2" xfId="56076" xr:uid="{44E4FFE8-197A-4BEA-9FBA-4AFA20A2F2A5}"/>
    <cellStyle name="Currency 3 10 3 3" xfId="40666" xr:uid="{E331EADC-0DC8-427C-BC9A-69A56B6DBF25}"/>
    <cellStyle name="Currency 3 10 4" xfId="17443" xr:uid="{F29F7A0C-61A8-4F60-9E71-B3BC099663D1}"/>
    <cellStyle name="Currency 3 10 4 2" xfId="48267" xr:uid="{0A3822CF-487A-4A2C-82D6-B817AAD93C3B}"/>
    <cellStyle name="Currency 3 10 5" xfId="32857" xr:uid="{084EC827-8A70-44D2-8700-0D2D6C5847B1}"/>
    <cellStyle name="Currency 3 11" xfId="3924" xr:uid="{7B948C12-29BF-4F60-B2EE-7296A2D6A4EF}"/>
    <cellStyle name="Currency 3 11 2" xfId="11735" xr:uid="{01531B3A-7DAD-48D5-B999-8F30393E6746}"/>
    <cellStyle name="Currency 3 11 2 2" xfId="27146" xr:uid="{DA6C5242-0D3D-4622-921B-8DCE1D5C2E44}"/>
    <cellStyle name="Currency 3 11 2 2 2" xfId="57970" xr:uid="{2518DD18-D60C-4FD8-A58E-3E751AE8C1BA}"/>
    <cellStyle name="Currency 3 11 2 3" xfId="42560" xr:uid="{224D06E8-39EC-4480-80FA-028BB70F4799}"/>
    <cellStyle name="Currency 3 11 3" xfId="19337" xr:uid="{28E3037B-DEEF-4B9F-9D64-5BDC23D1AA9A}"/>
    <cellStyle name="Currency 3 11 3 2" xfId="50161" xr:uid="{39E51773-18EA-4106-9AE1-ADED72CAFBDF}"/>
    <cellStyle name="Currency 3 11 4" xfId="34751" xr:uid="{1BB7F8C4-9C49-4F9C-AFA8-2A066B299591}"/>
    <cellStyle name="Currency 3 12" xfId="3934" xr:uid="{EB62837C-ED95-417E-B6D3-6726613BE746}"/>
    <cellStyle name="Currency 3 12 2" xfId="11745" xr:uid="{8BDF4DB1-2DE5-4E42-9F33-00C63BECF491}"/>
    <cellStyle name="Currency 3 12 2 2" xfId="27156" xr:uid="{F559C88B-21CF-4463-BD20-CB69955C9FFC}"/>
    <cellStyle name="Currency 3 12 2 2 2" xfId="57980" xr:uid="{B906AEAC-4D12-4BA9-A8FE-BD5A0C25B45B}"/>
    <cellStyle name="Currency 3 12 2 3" xfId="42570" xr:uid="{E2FA37BC-2F6F-49A0-8F64-AA31F6434437}"/>
    <cellStyle name="Currency 3 12 3" xfId="19347" xr:uid="{A242926E-D75B-4774-B722-8677CBD1CCC1}"/>
    <cellStyle name="Currency 3 12 3 2" xfId="50171" xr:uid="{6B412D99-59D3-40FB-AD49-1344839BD3E6}"/>
    <cellStyle name="Currency 3 12 4" xfId="34761" xr:uid="{35A59F91-1721-4EB0-B0B2-B634B6ACC336}"/>
    <cellStyle name="Currency 3 13" xfId="7942" xr:uid="{27A1FC65-AFB2-4AE2-B099-B5E0F9F4EA29}"/>
    <cellStyle name="Currency 3 13 2" xfId="23353" xr:uid="{8EF49DC7-23FA-4304-ADF7-A9A02AC96B39}"/>
    <cellStyle name="Currency 3 13 2 2" xfId="54177" xr:uid="{60C05D90-BF93-4519-B2A8-837ECBE1ABA8}"/>
    <cellStyle name="Currency 3 13 3" xfId="38767" xr:uid="{189FEFD4-A7C6-4E00-9E28-FD8653C8E97F}"/>
    <cellStyle name="Currency 3 14" xfId="7733" xr:uid="{C0E28F03-6799-4624-9320-653C3348FBCB}"/>
    <cellStyle name="Currency 3 14 2" xfId="23144" xr:uid="{539AD8DF-A486-4B09-857B-D5A09A1B8D72}"/>
    <cellStyle name="Currency 3 14 2 2" xfId="53968" xr:uid="{0CDFD75D-1A76-4034-8FCD-41FAD608510A}"/>
    <cellStyle name="Currency 3 14 3" xfId="38558" xr:uid="{3D9835D8-8691-453D-AD00-B7B8E2FA99C9}"/>
    <cellStyle name="Currency 3 15" xfId="15544" xr:uid="{08C537FD-95E9-438C-B44B-D3058CA8C92E}"/>
    <cellStyle name="Currency 3 15 2" xfId="46368" xr:uid="{BF303EFF-C177-47FA-BCCD-AE351C972963}"/>
    <cellStyle name="Currency 3 16" xfId="30958" xr:uid="{2A04FA85-47FE-4943-9229-635E706ED1D4}"/>
    <cellStyle name="Currency 3 2" xfId="142" xr:uid="{3BCA2433-EA11-472C-B5B1-13D69EC1BABC}"/>
    <cellStyle name="Currency 3 2 10" xfId="3954" xr:uid="{1B657186-B8F4-47C1-A163-3AB99A4E1882}"/>
    <cellStyle name="Currency 3 2 10 2" xfId="11765" xr:uid="{3BE1ED83-9088-4334-AE16-E06F83EE76BC}"/>
    <cellStyle name="Currency 3 2 10 2 2" xfId="27176" xr:uid="{29934D5B-898A-4DEE-A55B-F14801F8A0BD}"/>
    <cellStyle name="Currency 3 2 10 2 2 2" xfId="58000" xr:uid="{5CEF5C05-F8D2-4A7D-B1F8-6054A4149B5B}"/>
    <cellStyle name="Currency 3 2 10 2 3" xfId="42590" xr:uid="{1DC7BDE8-DA2C-46AD-BA5C-03289042C4AC}"/>
    <cellStyle name="Currency 3 2 10 3" xfId="19367" xr:uid="{0704393D-6874-4FEC-A167-98A8474FA225}"/>
    <cellStyle name="Currency 3 2 10 3 2" xfId="50191" xr:uid="{78CAE7CC-3D99-4186-86CD-45BFF61083B1}"/>
    <cellStyle name="Currency 3 2 10 4" xfId="34781" xr:uid="{FF53B56F-A2A3-49E9-B229-739CCB91AF97}"/>
    <cellStyle name="Currency 3 2 11" xfId="7962" xr:uid="{AA6AD81D-514A-40B9-AAEC-798403608AF9}"/>
    <cellStyle name="Currency 3 2 11 2" xfId="23373" xr:uid="{673F73F0-894D-461B-B8FC-69338AC477E6}"/>
    <cellStyle name="Currency 3 2 11 2 2" xfId="54197" xr:uid="{CD2FD0D6-AE92-4A46-B6DD-AA1EAE9F4AA6}"/>
    <cellStyle name="Currency 3 2 11 3" xfId="38787" xr:uid="{52ECFC02-17F5-4722-BC9C-E2A789A8A8EF}"/>
    <cellStyle name="Currency 3 2 12" xfId="7753" xr:uid="{9B96DA5F-22B0-47D3-B108-2935D246014D}"/>
    <cellStyle name="Currency 3 2 12 2" xfId="23164" xr:uid="{DFDC5523-CB90-49D0-BBED-CC2F08A9E601}"/>
    <cellStyle name="Currency 3 2 12 2 2" xfId="53988" xr:uid="{F1D488E9-295D-4D15-BDD7-0C1DF8CDC377}"/>
    <cellStyle name="Currency 3 2 12 3" xfId="38578" xr:uid="{F078A601-9DDD-407E-B592-723951837D1E}"/>
    <cellStyle name="Currency 3 2 13" xfId="15564" xr:uid="{496B50DB-5695-4876-88C4-9410C492CC2C}"/>
    <cellStyle name="Currency 3 2 13 2" xfId="46388" xr:uid="{F1CA7618-0342-42FA-A492-2246A9CCBBEC}"/>
    <cellStyle name="Currency 3 2 14" xfId="30978" xr:uid="{E76D984D-09A3-4630-A214-BBA4BA2C67B4}"/>
    <cellStyle name="Currency 3 2 2" xfId="227" xr:uid="{FBDAF45B-19B9-435A-843F-B779E75C8877}"/>
    <cellStyle name="Currency 3 2 2 10" xfId="7838" xr:uid="{7F50C570-796D-431C-BA09-2C75CFB593F7}"/>
    <cellStyle name="Currency 3 2 2 10 2" xfId="23249" xr:uid="{986093F5-BC8F-49DD-A6D5-39F2AE51F8BB}"/>
    <cellStyle name="Currency 3 2 2 10 2 2" xfId="54073" xr:uid="{0D9155EA-EAB3-436E-AC06-67E352E41325}"/>
    <cellStyle name="Currency 3 2 2 10 3" xfId="38663" xr:uid="{DA74808D-DBFE-40D0-8AC6-CA2341998247}"/>
    <cellStyle name="Currency 3 2 2 11" xfId="15649" xr:uid="{A9B4185E-8FA6-4F3F-8D8F-31CD6BDE2DE2}"/>
    <cellStyle name="Currency 3 2 2 11 2" xfId="46473" xr:uid="{DE42A646-B540-4A7A-A2A1-979DFCC71E6A}"/>
    <cellStyle name="Currency 3 2 2 12" xfId="31063" xr:uid="{71A075E9-4B1F-4791-BEDA-4710D6525D05}"/>
    <cellStyle name="Currency 3 2 2 2" xfId="309" xr:uid="{C5CAD8D7-97D9-40BA-837F-A52B9B9DE423}"/>
    <cellStyle name="Currency 3 2 2 2 10" xfId="15731" xr:uid="{C9436A20-505F-4BD1-9FAF-770D52357239}"/>
    <cellStyle name="Currency 3 2 2 2 10 2" xfId="46555" xr:uid="{38A8BB71-14FA-4E7D-9826-9945F4FF19EA}"/>
    <cellStyle name="Currency 3 2 2 2 11" xfId="31145" xr:uid="{98317B67-7C35-4A15-B9EB-03999D3C18CA}"/>
    <cellStyle name="Currency 3 2 2 2 2" xfId="740" xr:uid="{8FD070B6-73BF-4923-8BDC-EFB26DCA2360}"/>
    <cellStyle name="Currency 3 2 2 2 2 2" xfId="1373" xr:uid="{546C7910-8C8E-4115-AD2E-C28F4483A988}"/>
    <cellStyle name="Currency 3 2 2 2 2 2 2" xfId="3272" xr:uid="{D8F58A66-ED15-49CB-B10E-62DB5767A633}"/>
    <cellStyle name="Currency 3 2 2 2 2 2 2 2" xfId="7075" xr:uid="{B7681ED9-DC3E-40FE-96D6-F4D2455FF731}"/>
    <cellStyle name="Currency 3 2 2 2 2 2 2 2 2" xfId="14886" xr:uid="{E80E2067-62EC-41CF-89B2-05059C346902}"/>
    <cellStyle name="Currency 3 2 2 2 2 2 2 2 2 2" xfId="30297" xr:uid="{8961F7A8-098B-461C-9634-969A9A25D2A3}"/>
    <cellStyle name="Currency 3 2 2 2 2 2 2 2 2 2 2" xfId="61121" xr:uid="{66777AD3-ABF4-4224-BD04-B9B0CEC3C8E4}"/>
    <cellStyle name="Currency 3 2 2 2 2 2 2 2 2 3" xfId="45711" xr:uid="{5D0610FC-E164-4CF8-8957-58C2DDB6D501}"/>
    <cellStyle name="Currency 3 2 2 2 2 2 2 2 3" xfId="22488" xr:uid="{184EE90A-4AF7-4F8A-8C07-BB3E19B3A8FA}"/>
    <cellStyle name="Currency 3 2 2 2 2 2 2 2 3 2" xfId="53312" xr:uid="{2F92851A-2E8A-4A5A-9EE4-CB6A2FCDE62D}"/>
    <cellStyle name="Currency 3 2 2 2 2 2 2 2 4" xfId="37902" xr:uid="{B9338895-A63B-4672-B21B-BEC7E85451B8}"/>
    <cellStyle name="Currency 3 2 2 2 2 2 2 3" xfId="11083" xr:uid="{6E163294-BE4F-4EC4-B129-8C9373B7DDF7}"/>
    <cellStyle name="Currency 3 2 2 2 2 2 2 3 2" xfId="26494" xr:uid="{1D7BE3A9-3E29-400A-A071-74773FFA5582}"/>
    <cellStyle name="Currency 3 2 2 2 2 2 2 3 2 2" xfId="57318" xr:uid="{CC39742D-F593-4876-98FD-B0BE16F91A23}"/>
    <cellStyle name="Currency 3 2 2 2 2 2 2 3 3" xfId="41908" xr:uid="{C2EA0AE4-BB22-42A4-B34C-C9DEEAE309D4}"/>
    <cellStyle name="Currency 3 2 2 2 2 2 2 4" xfId="18685" xr:uid="{FBAA7F60-3580-4AB0-9EA2-A850E4BB56BD}"/>
    <cellStyle name="Currency 3 2 2 2 2 2 2 4 2" xfId="49509" xr:uid="{4480C46B-1617-4A01-B2D4-8CB084285C51}"/>
    <cellStyle name="Currency 3 2 2 2 2 2 2 5" xfId="34099" xr:uid="{3717026C-EF7E-41F9-8311-4DA3342071D6}"/>
    <cellStyle name="Currency 3 2 2 2 2 2 3" xfId="5176" xr:uid="{DF5296CC-6724-4F48-8FC3-6A34FA01A991}"/>
    <cellStyle name="Currency 3 2 2 2 2 2 3 2" xfId="12987" xr:uid="{E01429E0-4930-4937-A7D5-A2A7003228EE}"/>
    <cellStyle name="Currency 3 2 2 2 2 2 3 2 2" xfId="28398" xr:uid="{8698646B-4EBE-450F-B8D1-E742384ED2F8}"/>
    <cellStyle name="Currency 3 2 2 2 2 2 3 2 2 2" xfId="59222" xr:uid="{2CB25FB0-C224-4332-9C7C-0167957F21B0}"/>
    <cellStyle name="Currency 3 2 2 2 2 2 3 2 3" xfId="43812" xr:uid="{D72E1B39-4981-4559-A6CB-D90EE7E0639E}"/>
    <cellStyle name="Currency 3 2 2 2 2 2 3 3" xfId="20589" xr:uid="{26181D04-D23D-4C84-A4F8-C0D8D0FA41FE}"/>
    <cellStyle name="Currency 3 2 2 2 2 2 3 3 2" xfId="51413" xr:uid="{DF8CA75E-B479-4D58-9C26-B1790DE00393}"/>
    <cellStyle name="Currency 3 2 2 2 2 2 3 4" xfId="36003" xr:uid="{58194155-5F43-44A4-9CF5-A312C8F206E5}"/>
    <cellStyle name="Currency 3 2 2 2 2 2 4" xfId="9184" xr:uid="{1F651ED8-3934-4979-9567-29AF18217792}"/>
    <cellStyle name="Currency 3 2 2 2 2 2 4 2" xfId="24595" xr:uid="{53A1DEBD-87DF-469C-B8BA-80F601323E92}"/>
    <cellStyle name="Currency 3 2 2 2 2 2 4 2 2" xfId="55419" xr:uid="{E09FC126-1C55-4674-98B6-6A43D0D41C07}"/>
    <cellStyle name="Currency 3 2 2 2 2 2 4 3" xfId="40009" xr:uid="{33617E6C-E5B3-4744-B8A0-24FE8922DC7A}"/>
    <cellStyle name="Currency 3 2 2 2 2 2 5" xfId="16786" xr:uid="{D01A0385-557E-49E8-B322-DA93407C8F18}"/>
    <cellStyle name="Currency 3 2 2 2 2 2 5 2" xfId="47610" xr:uid="{A29E2EDE-806F-4E69-BF72-591F2C0DB699}"/>
    <cellStyle name="Currency 3 2 2 2 2 2 6" xfId="32200" xr:uid="{6E69ABE7-D0B8-4D62-8D27-BCE2BA51C366}"/>
    <cellStyle name="Currency 3 2 2 2 2 3" xfId="2006" xr:uid="{718A768D-DD1E-4DC2-B455-05F78BAA27E5}"/>
    <cellStyle name="Currency 3 2 2 2 2 3 2" xfId="3905" xr:uid="{9D563894-DA3F-4594-A8DC-A15975517DDE}"/>
    <cellStyle name="Currency 3 2 2 2 2 3 2 2" xfId="7708" xr:uid="{DF0D5ABE-124A-4D94-8926-14503F3FFB06}"/>
    <cellStyle name="Currency 3 2 2 2 2 3 2 2 2" xfId="15519" xr:uid="{63FA4FB4-9198-4171-BB6F-9E2EE1A7571D}"/>
    <cellStyle name="Currency 3 2 2 2 2 3 2 2 2 2" xfId="30930" xr:uid="{74652C09-1532-44F5-A6A5-367D1327A7D8}"/>
    <cellStyle name="Currency 3 2 2 2 2 3 2 2 2 2 2" xfId="61754" xr:uid="{201E40AE-7717-46EB-BC10-4D029849B64A}"/>
    <cellStyle name="Currency 3 2 2 2 2 3 2 2 2 3" xfId="46344" xr:uid="{55C47511-597C-4C99-8087-2DF5F69DB935}"/>
    <cellStyle name="Currency 3 2 2 2 2 3 2 2 3" xfId="23121" xr:uid="{43620EAA-1E91-479D-BC27-C3A7B2F6ABF9}"/>
    <cellStyle name="Currency 3 2 2 2 2 3 2 2 3 2" xfId="53945" xr:uid="{7D1697FC-2D77-4A72-9762-ECF0F9277987}"/>
    <cellStyle name="Currency 3 2 2 2 2 3 2 2 4" xfId="38535" xr:uid="{3A967F1D-45DC-4E5E-8C18-8A2FA5651E3A}"/>
    <cellStyle name="Currency 3 2 2 2 2 3 2 3" xfId="11716" xr:uid="{99CDC99F-BAB0-422C-A5FC-3C1914A90CDA}"/>
    <cellStyle name="Currency 3 2 2 2 2 3 2 3 2" xfId="27127" xr:uid="{AF31B96A-AA59-445A-9C62-86BB8555FDD9}"/>
    <cellStyle name="Currency 3 2 2 2 2 3 2 3 2 2" xfId="57951" xr:uid="{DD0798E7-16FF-4169-A120-28114B54C80C}"/>
    <cellStyle name="Currency 3 2 2 2 2 3 2 3 3" xfId="42541" xr:uid="{B819A9F1-FA5B-40F3-BF06-8A574AD754FD}"/>
    <cellStyle name="Currency 3 2 2 2 2 3 2 4" xfId="19318" xr:uid="{B1D80E2E-0D62-4170-B1B6-77DA98955658}"/>
    <cellStyle name="Currency 3 2 2 2 2 3 2 4 2" xfId="50142" xr:uid="{F50E8B63-A22A-4C41-A64D-C49721861B6A}"/>
    <cellStyle name="Currency 3 2 2 2 2 3 2 5" xfId="34732" xr:uid="{30AA2B15-EAA9-45B0-8F6F-68DEE90FC075}"/>
    <cellStyle name="Currency 3 2 2 2 2 3 3" xfId="5809" xr:uid="{B4529712-1E49-4DDD-876C-A2A46FBF60A8}"/>
    <cellStyle name="Currency 3 2 2 2 2 3 3 2" xfId="13620" xr:uid="{A7265555-EE88-4BC5-87D0-EA0B890B085E}"/>
    <cellStyle name="Currency 3 2 2 2 2 3 3 2 2" xfId="29031" xr:uid="{0C6B3F24-09F4-43CC-B39F-812AC823A807}"/>
    <cellStyle name="Currency 3 2 2 2 2 3 3 2 2 2" xfId="59855" xr:uid="{D5C7A484-5C66-4AB5-8A6C-362460A04B06}"/>
    <cellStyle name="Currency 3 2 2 2 2 3 3 2 3" xfId="44445" xr:uid="{8FA7C006-430C-49B6-BC9E-D552A59B53EB}"/>
    <cellStyle name="Currency 3 2 2 2 2 3 3 3" xfId="21222" xr:uid="{AB42D915-9F38-4EEF-BDAD-D8D06C03CD29}"/>
    <cellStyle name="Currency 3 2 2 2 2 3 3 3 2" xfId="52046" xr:uid="{561CF3B2-EEB8-4C03-8E9D-EB757134F993}"/>
    <cellStyle name="Currency 3 2 2 2 2 3 3 4" xfId="36636" xr:uid="{191E5A23-D56E-465F-9094-346D38C6F86B}"/>
    <cellStyle name="Currency 3 2 2 2 2 3 4" xfId="9817" xr:uid="{4042FD3B-016F-4FF1-A06E-1E79050553F7}"/>
    <cellStyle name="Currency 3 2 2 2 2 3 4 2" xfId="25228" xr:uid="{B774536D-BE52-4935-8E6A-8EA47EED274E}"/>
    <cellStyle name="Currency 3 2 2 2 2 3 4 2 2" xfId="56052" xr:uid="{DF2B5023-CAA4-45D5-B7B2-77D24F8C4D9D}"/>
    <cellStyle name="Currency 3 2 2 2 2 3 4 3" xfId="40642" xr:uid="{F9E7A8F0-2178-44BD-9C8C-243BCACAD64C}"/>
    <cellStyle name="Currency 3 2 2 2 2 3 5" xfId="17419" xr:uid="{9DA434E9-9033-4CBB-88B3-783F5DB511C7}"/>
    <cellStyle name="Currency 3 2 2 2 2 3 5 2" xfId="48243" xr:uid="{074A9B34-4B81-4891-89F1-CA71C51DCDFC}"/>
    <cellStyle name="Currency 3 2 2 2 2 3 6" xfId="32833" xr:uid="{9C48D1F1-F111-4B21-8297-D2C53C00C065}"/>
    <cellStyle name="Currency 3 2 2 2 2 4" xfId="2639" xr:uid="{A022ED4B-2453-4397-BB1D-F8BF1FF0CCC8}"/>
    <cellStyle name="Currency 3 2 2 2 2 4 2" xfId="6442" xr:uid="{8B158DBB-0D0A-4DEB-A297-4351EAF37D9C}"/>
    <cellStyle name="Currency 3 2 2 2 2 4 2 2" xfId="14253" xr:uid="{5D7106ED-FCFA-44E3-B08F-058E237213E5}"/>
    <cellStyle name="Currency 3 2 2 2 2 4 2 2 2" xfId="29664" xr:uid="{05F22516-D8C2-405B-B3A1-5BCCCC2157BE}"/>
    <cellStyle name="Currency 3 2 2 2 2 4 2 2 2 2" xfId="60488" xr:uid="{BA0B5324-000E-4BF1-9C53-9D07FB4CCC43}"/>
    <cellStyle name="Currency 3 2 2 2 2 4 2 2 3" xfId="45078" xr:uid="{2C62EB93-2578-4493-9D83-441A4EC17011}"/>
    <cellStyle name="Currency 3 2 2 2 2 4 2 3" xfId="21855" xr:uid="{B3C4B8A1-0A46-42AC-B66A-7753A49B360A}"/>
    <cellStyle name="Currency 3 2 2 2 2 4 2 3 2" xfId="52679" xr:uid="{7D5B4B38-F81B-4304-BC85-E1131D666862}"/>
    <cellStyle name="Currency 3 2 2 2 2 4 2 4" xfId="37269" xr:uid="{0711FBD3-117F-4406-9341-CC8387700B94}"/>
    <cellStyle name="Currency 3 2 2 2 2 4 3" xfId="10450" xr:uid="{D11E319E-24EF-4598-9A54-389B65EEAE16}"/>
    <cellStyle name="Currency 3 2 2 2 2 4 3 2" xfId="25861" xr:uid="{65E93259-464B-4420-A70B-1A748BF4235D}"/>
    <cellStyle name="Currency 3 2 2 2 2 4 3 2 2" xfId="56685" xr:uid="{C42C44CC-EB26-40A1-B640-95FF5B53E03E}"/>
    <cellStyle name="Currency 3 2 2 2 2 4 3 3" xfId="41275" xr:uid="{5366DB6D-C633-4D0C-BB0C-313B40C86826}"/>
    <cellStyle name="Currency 3 2 2 2 2 4 4" xfId="18052" xr:uid="{57140852-3FF0-4B10-B45A-4FC29A8354A3}"/>
    <cellStyle name="Currency 3 2 2 2 2 4 4 2" xfId="48876" xr:uid="{04B82A8A-C3F4-4F4D-B9F3-7AEF8AC62D6D}"/>
    <cellStyle name="Currency 3 2 2 2 2 4 5" xfId="33466" xr:uid="{AF228BB3-C26B-42E4-A27B-D0D013AF8CAE}"/>
    <cellStyle name="Currency 3 2 2 2 2 5" xfId="4543" xr:uid="{48412CDA-D1D8-43C7-80BF-FDA9C197BE5C}"/>
    <cellStyle name="Currency 3 2 2 2 2 5 2" xfId="12354" xr:uid="{E587BF6E-25E0-4555-94D5-C8420A3E526D}"/>
    <cellStyle name="Currency 3 2 2 2 2 5 2 2" xfId="27765" xr:uid="{EB674ADD-0F1D-4C6C-B7C6-F17106EA8C12}"/>
    <cellStyle name="Currency 3 2 2 2 2 5 2 2 2" xfId="58589" xr:uid="{07D56CBF-098F-4BDB-BD06-9FD3CD54D05D}"/>
    <cellStyle name="Currency 3 2 2 2 2 5 2 3" xfId="43179" xr:uid="{B11AC813-8AB4-4988-8422-6A65DD595B22}"/>
    <cellStyle name="Currency 3 2 2 2 2 5 3" xfId="19956" xr:uid="{79FFBC72-A428-4EAF-9A18-A34800B2D29F}"/>
    <cellStyle name="Currency 3 2 2 2 2 5 3 2" xfId="50780" xr:uid="{11A66456-F39D-403A-9D99-607F7B6324A6}"/>
    <cellStyle name="Currency 3 2 2 2 2 5 4" xfId="35370" xr:uid="{71B01B3F-DAB0-43E6-BD6D-327AEC0E092B}"/>
    <cellStyle name="Currency 3 2 2 2 2 6" xfId="8551" xr:uid="{AE003588-E101-4981-990B-F0B55E1448A9}"/>
    <cellStyle name="Currency 3 2 2 2 2 6 2" xfId="23962" xr:uid="{FD0F82BC-F2D0-4BB1-9AEB-4B15E560296F}"/>
    <cellStyle name="Currency 3 2 2 2 2 6 2 2" xfId="54786" xr:uid="{8079ACFC-21EB-470E-A1D3-969B04FFC150}"/>
    <cellStyle name="Currency 3 2 2 2 2 6 3" xfId="39376" xr:uid="{8F80432A-B386-469B-9A30-79975AAF6DA3}"/>
    <cellStyle name="Currency 3 2 2 2 2 7" xfId="16153" xr:uid="{0E87C3A0-AE66-4717-9624-EB2DBEFF3F62}"/>
    <cellStyle name="Currency 3 2 2 2 2 7 2" xfId="46977" xr:uid="{8B8BDC9E-C03E-4975-9484-FAF4B21162D6}"/>
    <cellStyle name="Currency 3 2 2 2 2 8" xfId="31567" xr:uid="{DC73B18C-5175-44FC-887B-4DEF7571E8B3}"/>
    <cellStyle name="Currency 3 2 2 2 3" xfId="531" xr:uid="{75736DA1-CE14-41B9-A5E9-8DC510A328A2}"/>
    <cellStyle name="Currency 3 2 2 2 3 2" xfId="1164" xr:uid="{F2586E4B-F879-48B1-8EF1-11B4FE574A7E}"/>
    <cellStyle name="Currency 3 2 2 2 3 2 2" xfId="3063" xr:uid="{6EE1A739-FA81-4B01-82C7-B2719A2A0212}"/>
    <cellStyle name="Currency 3 2 2 2 3 2 2 2" xfId="6866" xr:uid="{3B304935-68A2-415E-9107-2C494ADA59FA}"/>
    <cellStyle name="Currency 3 2 2 2 3 2 2 2 2" xfId="14677" xr:uid="{3DA7F4A1-657E-4C27-A04F-3BC1318A65A8}"/>
    <cellStyle name="Currency 3 2 2 2 3 2 2 2 2 2" xfId="30088" xr:uid="{68DC6C4C-EA83-46E3-9685-8F376BD0B8CE}"/>
    <cellStyle name="Currency 3 2 2 2 3 2 2 2 2 2 2" xfId="60912" xr:uid="{A234AF30-EAF7-4A59-896A-FB7A3F25DC14}"/>
    <cellStyle name="Currency 3 2 2 2 3 2 2 2 2 3" xfId="45502" xr:uid="{7376EB23-92D3-4B18-A1FC-DE781F1E84DC}"/>
    <cellStyle name="Currency 3 2 2 2 3 2 2 2 3" xfId="22279" xr:uid="{8691E777-E511-4BBF-A527-7C6D5D0C920F}"/>
    <cellStyle name="Currency 3 2 2 2 3 2 2 2 3 2" xfId="53103" xr:uid="{574BE4C6-64F5-4246-A0B6-D2986C8CB764}"/>
    <cellStyle name="Currency 3 2 2 2 3 2 2 2 4" xfId="37693" xr:uid="{A39493CD-01DA-4F64-A914-EF38A9DCCCCF}"/>
    <cellStyle name="Currency 3 2 2 2 3 2 2 3" xfId="10874" xr:uid="{146DF148-B42D-4FC5-A95E-E57A25330E98}"/>
    <cellStyle name="Currency 3 2 2 2 3 2 2 3 2" xfId="26285" xr:uid="{364EA3CD-C246-484F-B122-2E6EB5B91A68}"/>
    <cellStyle name="Currency 3 2 2 2 3 2 2 3 2 2" xfId="57109" xr:uid="{C21DDEF3-BD4F-40BB-A9B6-53A1514A664E}"/>
    <cellStyle name="Currency 3 2 2 2 3 2 2 3 3" xfId="41699" xr:uid="{D70180CA-1203-4320-8ABA-423E7DFB636A}"/>
    <cellStyle name="Currency 3 2 2 2 3 2 2 4" xfId="18476" xr:uid="{BF2487A5-0F2E-4847-ABC9-161717F70227}"/>
    <cellStyle name="Currency 3 2 2 2 3 2 2 4 2" xfId="49300" xr:uid="{18714622-555E-4D31-A7DC-2C087688A8F9}"/>
    <cellStyle name="Currency 3 2 2 2 3 2 2 5" xfId="33890" xr:uid="{2D0735FC-E740-4B0A-8B07-D6F161B6B1B0}"/>
    <cellStyle name="Currency 3 2 2 2 3 2 3" xfId="4967" xr:uid="{C2333985-5D46-4F7A-9AEB-D191EDEAEB60}"/>
    <cellStyle name="Currency 3 2 2 2 3 2 3 2" xfId="12778" xr:uid="{5102BA95-EEAE-4B61-8B18-7EC554A2D280}"/>
    <cellStyle name="Currency 3 2 2 2 3 2 3 2 2" xfId="28189" xr:uid="{D107DC9E-286D-4E74-8709-489C926E4BA5}"/>
    <cellStyle name="Currency 3 2 2 2 3 2 3 2 2 2" xfId="59013" xr:uid="{850977BA-B560-41CE-8551-8D76D33F3EC5}"/>
    <cellStyle name="Currency 3 2 2 2 3 2 3 2 3" xfId="43603" xr:uid="{24AA39B3-A26F-41BC-A5AB-C133B5C6A733}"/>
    <cellStyle name="Currency 3 2 2 2 3 2 3 3" xfId="20380" xr:uid="{24491D1E-9CBD-414F-BECC-03715BB8FBB6}"/>
    <cellStyle name="Currency 3 2 2 2 3 2 3 3 2" xfId="51204" xr:uid="{8D2583A0-3885-4ABE-9902-357D4D9B389C}"/>
    <cellStyle name="Currency 3 2 2 2 3 2 3 4" xfId="35794" xr:uid="{FBD4482A-8346-4C77-AED3-728F241C1B81}"/>
    <cellStyle name="Currency 3 2 2 2 3 2 4" xfId="8975" xr:uid="{69F0A090-9A0F-4010-BCD6-3A3EF35E6711}"/>
    <cellStyle name="Currency 3 2 2 2 3 2 4 2" xfId="24386" xr:uid="{5F77671F-ACA3-481F-AC68-94E4B0F7E802}"/>
    <cellStyle name="Currency 3 2 2 2 3 2 4 2 2" xfId="55210" xr:uid="{661EA8A6-A4C4-47BC-B22E-F263E2A3C47B}"/>
    <cellStyle name="Currency 3 2 2 2 3 2 4 3" xfId="39800" xr:uid="{152611B1-FA80-4B92-BBAC-AB39DAE84122}"/>
    <cellStyle name="Currency 3 2 2 2 3 2 5" xfId="16577" xr:uid="{9565AE88-D95A-4B05-A304-1174663275E5}"/>
    <cellStyle name="Currency 3 2 2 2 3 2 5 2" xfId="47401" xr:uid="{16261556-8690-4212-9C4A-FCE9862C14FC}"/>
    <cellStyle name="Currency 3 2 2 2 3 2 6" xfId="31991" xr:uid="{2AB4767A-0E2D-485A-9ACC-84E689902477}"/>
    <cellStyle name="Currency 3 2 2 2 3 3" xfId="1797" xr:uid="{45147B39-0497-461F-96FA-E01DEF2221E6}"/>
    <cellStyle name="Currency 3 2 2 2 3 3 2" xfId="3696" xr:uid="{88BD32EE-2DE1-4DF0-B302-79E0F0311C7F}"/>
    <cellStyle name="Currency 3 2 2 2 3 3 2 2" xfId="7499" xr:uid="{4038A038-53B8-49DF-81E1-2D0F4F91D257}"/>
    <cellStyle name="Currency 3 2 2 2 3 3 2 2 2" xfId="15310" xr:uid="{DA6E1366-4F4E-4E4F-A4B2-1607782AA59E}"/>
    <cellStyle name="Currency 3 2 2 2 3 3 2 2 2 2" xfId="30721" xr:uid="{CB4F5676-3916-490C-9577-7F2B528AA252}"/>
    <cellStyle name="Currency 3 2 2 2 3 3 2 2 2 2 2" xfId="61545" xr:uid="{63AED673-595B-4BC4-9AD6-FEBAC059FE0B}"/>
    <cellStyle name="Currency 3 2 2 2 3 3 2 2 2 3" xfId="46135" xr:uid="{9F4440AE-A87A-4309-AB1C-AEBFF22338AA}"/>
    <cellStyle name="Currency 3 2 2 2 3 3 2 2 3" xfId="22912" xr:uid="{002415DA-3196-4BA5-A8D6-6B7ADDB98107}"/>
    <cellStyle name="Currency 3 2 2 2 3 3 2 2 3 2" xfId="53736" xr:uid="{6CDCC486-E673-40F5-86C3-8C0323AD0414}"/>
    <cellStyle name="Currency 3 2 2 2 3 3 2 2 4" xfId="38326" xr:uid="{C5E34DCA-79AE-4CFD-B526-CDDBFB414FE8}"/>
    <cellStyle name="Currency 3 2 2 2 3 3 2 3" xfId="11507" xr:uid="{91D94345-469E-4EC2-878A-1FDBFAD6A22A}"/>
    <cellStyle name="Currency 3 2 2 2 3 3 2 3 2" xfId="26918" xr:uid="{23D62A86-DFC8-415D-B37A-924C80CFA14C}"/>
    <cellStyle name="Currency 3 2 2 2 3 3 2 3 2 2" xfId="57742" xr:uid="{960F766E-0FDA-4C6F-99BF-6C62B0A3CA12}"/>
    <cellStyle name="Currency 3 2 2 2 3 3 2 3 3" xfId="42332" xr:uid="{5D25DD46-6E91-4E2D-92F3-DF0F78D599C1}"/>
    <cellStyle name="Currency 3 2 2 2 3 3 2 4" xfId="19109" xr:uid="{BC3A1CBD-9673-4731-B3F9-A70D22C77F70}"/>
    <cellStyle name="Currency 3 2 2 2 3 3 2 4 2" xfId="49933" xr:uid="{0DDFF2A9-2A85-4C1F-9C5A-FF03CBE78DDC}"/>
    <cellStyle name="Currency 3 2 2 2 3 3 2 5" xfId="34523" xr:uid="{FE31FCCA-F376-4D30-A0D6-DF53CC50C3C7}"/>
    <cellStyle name="Currency 3 2 2 2 3 3 3" xfId="5600" xr:uid="{B5307491-BEFC-4470-B4B3-E8B585D8A2AE}"/>
    <cellStyle name="Currency 3 2 2 2 3 3 3 2" xfId="13411" xr:uid="{CF6FD0C2-BA26-4D41-8253-BCDEE4636042}"/>
    <cellStyle name="Currency 3 2 2 2 3 3 3 2 2" xfId="28822" xr:uid="{08EA17C7-6D37-4A22-B0C1-C7428CC8C2DF}"/>
    <cellStyle name="Currency 3 2 2 2 3 3 3 2 2 2" xfId="59646" xr:uid="{E967D64E-0E11-492D-816D-22E09CAD7AB8}"/>
    <cellStyle name="Currency 3 2 2 2 3 3 3 2 3" xfId="44236" xr:uid="{447DC7E6-A997-4795-BFF2-49350427E74A}"/>
    <cellStyle name="Currency 3 2 2 2 3 3 3 3" xfId="21013" xr:uid="{FA5974DE-1C64-4199-B2C8-C26B68225C91}"/>
    <cellStyle name="Currency 3 2 2 2 3 3 3 3 2" xfId="51837" xr:uid="{CE1159F2-6E6E-4722-999F-3F58957BFE20}"/>
    <cellStyle name="Currency 3 2 2 2 3 3 3 4" xfId="36427" xr:uid="{A5080696-4C89-4999-B6A1-EDDADCD76AAD}"/>
    <cellStyle name="Currency 3 2 2 2 3 3 4" xfId="9608" xr:uid="{31B37DCE-C8B7-4CCF-BA76-B0F6BE942E39}"/>
    <cellStyle name="Currency 3 2 2 2 3 3 4 2" xfId="25019" xr:uid="{69622BB4-4F1E-43F8-B30D-E36372A974A4}"/>
    <cellStyle name="Currency 3 2 2 2 3 3 4 2 2" xfId="55843" xr:uid="{0B64BBDB-1950-4140-A9A0-74A05A9AA26A}"/>
    <cellStyle name="Currency 3 2 2 2 3 3 4 3" xfId="40433" xr:uid="{A8A383B1-6F6B-4286-83F6-C0D51C3D0461}"/>
    <cellStyle name="Currency 3 2 2 2 3 3 5" xfId="17210" xr:uid="{F799B852-723A-4161-BFFE-199502C4DF40}"/>
    <cellStyle name="Currency 3 2 2 2 3 3 5 2" xfId="48034" xr:uid="{6BC4B37E-95AC-4E65-AD70-74B31B668366}"/>
    <cellStyle name="Currency 3 2 2 2 3 3 6" xfId="32624" xr:uid="{E46D52B0-6E1B-4B2D-99B3-449A1E5DB5FA}"/>
    <cellStyle name="Currency 3 2 2 2 3 4" xfId="2430" xr:uid="{9DA2B0ED-DCC7-4023-B7FA-46C007E5DE71}"/>
    <cellStyle name="Currency 3 2 2 2 3 4 2" xfId="6233" xr:uid="{19C36B9B-BFCF-4A86-8904-962323A3DF36}"/>
    <cellStyle name="Currency 3 2 2 2 3 4 2 2" xfId="14044" xr:uid="{1D82B5BF-EE09-4737-8EAC-AE7FDFEBB9CB}"/>
    <cellStyle name="Currency 3 2 2 2 3 4 2 2 2" xfId="29455" xr:uid="{A9C8183D-5957-4E14-97A3-8F2CE8E265CC}"/>
    <cellStyle name="Currency 3 2 2 2 3 4 2 2 2 2" xfId="60279" xr:uid="{99EAA438-55AE-4C43-BBCD-4ABE4612F60C}"/>
    <cellStyle name="Currency 3 2 2 2 3 4 2 2 3" xfId="44869" xr:uid="{E161DF26-A9B0-4A8D-931F-B15AD9A9B492}"/>
    <cellStyle name="Currency 3 2 2 2 3 4 2 3" xfId="21646" xr:uid="{7D9431A6-5EF1-40BB-A960-A17A59EC3726}"/>
    <cellStyle name="Currency 3 2 2 2 3 4 2 3 2" xfId="52470" xr:uid="{0B8D3F45-28D1-4CF6-BF29-C935157390C9}"/>
    <cellStyle name="Currency 3 2 2 2 3 4 2 4" xfId="37060" xr:uid="{40DA9EE7-1511-4008-AC72-1706F09EAE32}"/>
    <cellStyle name="Currency 3 2 2 2 3 4 3" xfId="10241" xr:uid="{26018E86-1B4B-452E-8E97-1AE0B8227350}"/>
    <cellStyle name="Currency 3 2 2 2 3 4 3 2" xfId="25652" xr:uid="{7BB667A5-91FE-45B8-9153-17DD1EBA4A60}"/>
    <cellStyle name="Currency 3 2 2 2 3 4 3 2 2" xfId="56476" xr:uid="{3B2829BB-A2EC-435D-9442-7F7EBE84FD39}"/>
    <cellStyle name="Currency 3 2 2 2 3 4 3 3" xfId="41066" xr:uid="{CDC1DC74-96F4-40EF-9D58-DD7543C95978}"/>
    <cellStyle name="Currency 3 2 2 2 3 4 4" xfId="17843" xr:uid="{15A5F1CB-B63B-4882-98A3-E2E49D6EA59D}"/>
    <cellStyle name="Currency 3 2 2 2 3 4 4 2" xfId="48667" xr:uid="{5E51CABA-EB6E-4D42-BB50-6443441B48B3}"/>
    <cellStyle name="Currency 3 2 2 2 3 4 5" xfId="33257" xr:uid="{F84A5CBE-8236-4D25-9C2D-784848A594BA}"/>
    <cellStyle name="Currency 3 2 2 2 3 5" xfId="4334" xr:uid="{5C1F7B77-3A77-4EC1-B467-3FADF298D20E}"/>
    <cellStyle name="Currency 3 2 2 2 3 5 2" xfId="12145" xr:uid="{EBB43ADC-0107-4473-B90A-62F5F4ABF45F}"/>
    <cellStyle name="Currency 3 2 2 2 3 5 2 2" xfId="27556" xr:uid="{4E3E9BD7-57F9-47E5-842B-795DDF65F0CE}"/>
    <cellStyle name="Currency 3 2 2 2 3 5 2 2 2" xfId="58380" xr:uid="{5DA0B987-0D88-4212-898E-9A8BD9528697}"/>
    <cellStyle name="Currency 3 2 2 2 3 5 2 3" xfId="42970" xr:uid="{43A12BED-0814-4643-90ED-D7C0D08AAE66}"/>
    <cellStyle name="Currency 3 2 2 2 3 5 3" xfId="19747" xr:uid="{AC0DCA87-F10D-4D31-AE9E-6740C6D4A1FB}"/>
    <cellStyle name="Currency 3 2 2 2 3 5 3 2" xfId="50571" xr:uid="{AD2D408D-6915-44AD-8513-EC218ECC9620}"/>
    <cellStyle name="Currency 3 2 2 2 3 5 4" xfId="35161" xr:uid="{58B48A4C-98FC-46C4-ACBB-AD655B4DF622}"/>
    <cellStyle name="Currency 3 2 2 2 3 6" xfId="8342" xr:uid="{19C80E9D-953B-44E8-A765-A8B6EC3E144F}"/>
    <cellStyle name="Currency 3 2 2 2 3 6 2" xfId="23753" xr:uid="{14323B2C-A8CF-47CB-8B0C-E9EB9872084D}"/>
    <cellStyle name="Currency 3 2 2 2 3 6 2 2" xfId="54577" xr:uid="{474B90E2-80D9-4CAD-96E4-BFE7602291CE}"/>
    <cellStyle name="Currency 3 2 2 2 3 6 3" xfId="39167" xr:uid="{2BB9BEAB-7CF9-432D-92A3-322FD99DF93D}"/>
    <cellStyle name="Currency 3 2 2 2 3 7" xfId="15944" xr:uid="{DF2E4BB7-9C5D-4097-80A2-9E68188E3952}"/>
    <cellStyle name="Currency 3 2 2 2 3 7 2" xfId="46768" xr:uid="{F66E7FF8-B78F-431A-9B02-36E48AA38886}"/>
    <cellStyle name="Currency 3 2 2 2 3 8" xfId="31358" xr:uid="{C5504CAD-8DE0-481C-A39D-1BE3F3073552}"/>
    <cellStyle name="Currency 3 2 2 2 4" xfId="951" xr:uid="{B76E32C0-4FDA-459F-BE9A-7372188C389D}"/>
    <cellStyle name="Currency 3 2 2 2 4 2" xfId="2850" xr:uid="{5CD44E50-BECB-4722-A2CE-FE84BF15E307}"/>
    <cellStyle name="Currency 3 2 2 2 4 2 2" xfId="6653" xr:uid="{8CF7C230-30AE-45AC-8793-CDB5C4CCF99D}"/>
    <cellStyle name="Currency 3 2 2 2 4 2 2 2" xfId="14464" xr:uid="{311F0986-A4B5-4298-8C1B-D4F69FCB9EA2}"/>
    <cellStyle name="Currency 3 2 2 2 4 2 2 2 2" xfId="29875" xr:uid="{0EF1D3E0-500D-4BDE-9D78-9A5BFAA8C364}"/>
    <cellStyle name="Currency 3 2 2 2 4 2 2 2 2 2" xfId="60699" xr:uid="{9B1E2017-A29C-47D6-AFF2-A7DCD3910147}"/>
    <cellStyle name="Currency 3 2 2 2 4 2 2 2 3" xfId="45289" xr:uid="{9621D6E9-ED94-4355-B374-BD8ADDD7BD19}"/>
    <cellStyle name="Currency 3 2 2 2 4 2 2 3" xfId="22066" xr:uid="{141E5854-028B-411C-ABEC-D8820B9F29F6}"/>
    <cellStyle name="Currency 3 2 2 2 4 2 2 3 2" xfId="52890" xr:uid="{4B6FC9D8-F9E5-4D3E-945C-B8E39B7A9FC5}"/>
    <cellStyle name="Currency 3 2 2 2 4 2 2 4" xfId="37480" xr:uid="{0D8F3CBC-29AC-46EC-A5BB-03D26077FE7A}"/>
    <cellStyle name="Currency 3 2 2 2 4 2 3" xfId="10661" xr:uid="{FD88EA52-4F84-4333-B797-9BCD2EA3BD9E}"/>
    <cellStyle name="Currency 3 2 2 2 4 2 3 2" xfId="26072" xr:uid="{33C818D1-B67C-42BB-B146-1ABB6CA07B82}"/>
    <cellStyle name="Currency 3 2 2 2 4 2 3 2 2" xfId="56896" xr:uid="{CBAB3DBE-1199-476D-87AA-EFC19CB19519}"/>
    <cellStyle name="Currency 3 2 2 2 4 2 3 3" xfId="41486" xr:uid="{C1A74ACA-E1DC-4FAE-9CD0-39CC307EE113}"/>
    <cellStyle name="Currency 3 2 2 2 4 2 4" xfId="18263" xr:uid="{D018288F-97E5-42C4-9863-B2250DF5075F}"/>
    <cellStyle name="Currency 3 2 2 2 4 2 4 2" xfId="49087" xr:uid="{5A8F97CE-5F96-4B8F-8437-57F789F60D25}"/>
    <cellStyle name="Currency 3 2 2 2 4 2 5" xfId="33677" xr:uid="{9D25D61A-CC51-4F2D-A874-55F3DAE8A123}"/>
    <cellStyle name="Currency 3 2 2 2 4 3" xfId="4754" xr:uid="{B8C6E6A5-222F-45F0-BEC5-31EACEE27107}"/>
    <cellStyle name="Currency 3 2 2 2 4 3 2" xfId="12565" xr:uid="{FC9815D3-30A8-4A32-94E3-6DB6E52BA704}"/>
    <cellStyle name="Currency 3 2 2 2 4 3 2 2" xfId="27976" xr:uid="{3E5ED8F1-7367-4188-96ED-ECBDB031A8A0}"/>
    <cellStyle name="Currency 3 2 2 2 4 3 2 2 2" xfId="58800" xr:uid="{53D5440F-AE45-423F-9A93-EB06DEE4CF47}"/>
    <cellStyle name="Currency 3 2 2 2 4 3 2 3" xfId="43390" xr:uid="{2214AA7E-0D6C-4945-A325-8973C3FAA74C}"/>
    <cellStyle name="Currency 3 2 2 2 4 3 3" xfId="20167" xr:uid="{12F7E01E-DB37-4544-82C1-49D331B5A720}"/>
    <cellStyle name="Currency 3 2 2 2 4 3 3 2" xfId="50991" xr:uid="{4CAD7091-1CF9-4575-813D-140C4ECEFEAF}"/>
    <cellStyle name="Currency 3 2 2 2 4 3 4" xfId="35581" xr:uid="{6499D698-DB94-40BE-B209-75526FB17BAB}"/>
    <cellStyle name="Currency 3 2 2 2 4 4" xfId="8762" xr:uid="{5E21E42E-8D49-4A35-8D2B-CE35ABA831BD}"/>
    <cellStyle name="Currency 3 2 2 2 4 4 2" xfId="24173" xr:uid="{CC607F48-0FF1-40E9-8E01-007A425A7A0B}"/>
    <cellStyle name="Currency 3 2 2 2 4 4 2 2" xfId="54997" xr:uid="{51499F03-15D6-415B-B4C3-D29FD15DAE39}"/>
    <cellStyle name="Currency 3 2 2 2 4 4 3" xfId="39587" xr:uid="{3CF37EE7-65E5-4171-AE90-03C251F4BC07}"/>
    <cellStyle name="Currency 3 2 2 2 4 5" xfId="16364" xr:uid="{DF9754D0-7C30-4494-A581-37BA2B6C7D7C}"/>
    <cellStyle name="Currency 3 2 2 2 4 5 2" xfId="47188" xr:uid="{FF07577A-296B-498B-97E1-192006D35DD7}"/>
    <cellStyle name="Currency 3 2 2 2 4 6" xfId="31778" xr:uid="{2A7BFFCD-F87F-4395-A265-23E611AF8D0B}"/>
    <cellStyle name="Currency 3 2 2 2 5" xfId="1584" xr:uid="{8B6455F0-B561-4912-BD41-3B453BB6DBC7}"/>
    <cellStyle name="Currency 3 2 2 2 5 2" xfId="3483" xr:uid="{932CA7FF-C097-4736-857C-1945C7816BB0}"/>
    <cellStyle name="Currency 3 2 2 2 5 2 2" xfId="7286" xr:uid="{3575B0E0-FEC1-4767-84A2-B438FABFE8B1}"/>
    <cellStyle name="Currency 3 2 2 2 5 2 2 2" xfId="15097" xr:uid="{4E09EF7E-BADF-4362-A105-FB3FDDFE7890}"/>
    <cellStyle name="Currency 3 2 2 2 5 2 2 2 2" xfId="30508" xr:uid="{2E05785B-6112-4050-9FCF-7962D9972B61}"/>
    <cellStyle name="Currency 3 2 2 2 5 2 2 2 2 2" xfId="61332" xr:uid="{C1F9C38D-C7ED-45BB-A7DF-DC353265F2BF}"/>
    <cellStyle name="Currency 3 2 2 2 5 2 2 2 3" xfId="45922" xr:uid="{20CC71C2-1FF6-43CB-803D-B080EA6BED37}"/>
    <cellStyle name="Currency 3 2 2 2 5 2 2 3" xfId="22699" xr:uid="{98CE7C48-B1FE-44E7-ABCE-9BE70045B887}"/>
    <cellStyle name="Currency 3 2 2 2 5 2 2 3 2" xfId="53523" xr:uid="{E35FF5B7-3DDB-42BD-BEC6-A8627704572E}"/>
    <cellStyle name="Currency 3 2 2 2 5 2 2 4" xfId="38113" xr:uid="{8743BAF2-43B5-4D9B-B53E-6EB6D6732328}"/>
    <cellStyle name="Currency 3 2 2 2 5 2 3" xfId="11294" xr:uid="{81EECC6E-7E76-4F52-8C9F-9491894AF196}"/>
    <cellStyle name="Currency 3 2 2 2 5 2 3 2" xfId="26705" xr:uid="{98B749C0-B7CF-4726-A671-D2321803B59A}"/>
    <cellStyle name="Currency 3 2 2 2 5 2 3 2 2" xfId="57529" xr:uid="{337AA30F-9B61-4024-8F1B-A4B9F0729521}"/>
    <cellStyle name="Currency 3 2 2 2 5 2 3 3" xfId="42119" xr:uid="{9D1E2726-F35C-49FE-94EC-18B933997845}"/>
    <cellStyle name="Currency 3 2 2 2 5 2 4" xfId="18896" xr:uid="{CA02528E-2AC4-4F0E-A43F-044AE8DDF095}"/>
    <cellStyle name="Currency 3 2 2 2 5 2 4 2" xfId="49720" xr:uid="{E9CACA99-EE84-4063-A472-E92E7CBEBF8E}"/>
    <cellStyle name="Currency 3 2 2 2 5 2 5" xfId="34310" xr:uid="{6439C016-F6DF-41D7-9D94-0850A2B5AEE9}"/>
    <cellStyle name="Currency 3 2 2 2 5 3" xfId="5387" xr:uid="{32B2678B-3973-4F71-9ACE-17AE9EA42E69}"/>
    <cellStyle name="Currency 3 2 2 2 5 3 2" xfId="13198" xr:uid="{F180F39E-14E2-4D43-98CE-9C545060BA74}"/>
    <cellStyle name="Currency 3 2 2 2 5 3 2 2" xfId="28609" xr:uid="{DD12C33C-72FF-4522-8BE0-F4D4201AA144}"/>
    <cellStyle name="Currency 3 2 2 2 5 3 2 2 2" xfId="59433" xr:uid="{86520C53-6C49-4462-8427-BA77D5D4589E}"/>
    <cellStyle name="Currency 3 2 2 2 5 3 2 3" xfId="44023" xr:uid="{D5CA53CE-9C9E-4EB7-9827-4302BDC9C270}"/>
    <cellStyle name="Currency 3 2 2 2 5 3 3" xfId="20800" xr:uid="{9B793F64-EDA4-4C1F-85BB-2B6635089530}"/>
    <cellStyle name="Currency 3 2 2 2 5 3 3 2" xfId="51624" xr:uid="{786F0A0C-46F9-45DC-9A3B-DCC081B80872}"/>
    <cellStyle name="Currency 3 2 2 2 5 3 4" xfId="36214" xr:uid="{2805EDF6-46C7-4D38-95F9-EF86EA7BFC04}"/>
    <cellStyle name="Currency 3 2 2 2 5 4" xfId="9395" xr:uid="{10C8E9DB-4918-4C24-BB8D-A6AB7A9415C4}"/>
    <cellStyle name="Currency 3 2 2 2 5 4 2" xfId="24806" xr:uid="{FCA294F7-B383-4987-A5B1-4A64F45507D8}"/>
    <cellStyle name="Currency 3 2 2 2 5 4 2 2" xfId="55630" xr:uid="{239C29D2-C8C1-497B-9C27-2797DDBD5C98}"/>
    <cellStyle name="Currency 3 2 2 2 5 4 3" xfId="40220" xr:uid="{544B4FA8-DF4A-4CBC-A93D-C321C265B2DA}"/>
    <cellStyle name="Currency 3 2 2 2 5 5" xfId="16997" xr:uid="{BA8779FF-8C23-41C0-8C98-F030D9DEF544}"/>
    <cellStyle name="Currency 3 2 2 2 5 5 2" xfId="47821" xr:uid="{38293D98-5077-4366-81FF-FBB50B3DEC21}"/>
    <cellStyle name="Currency 3 2 2 2 5 6" xfId="32411" xr:uid="{05EE42EB-3DD7-43BF-B60D-0E32249E0494}"/>
    <cellStyle name="Currency 3 2 2 2 6" xfId="2217" xr:uid="{98BCB900-7674-4020-A133-1A1B0FA42371}"/>
    <cellStyle name="Currency 3 2 2 2 6 2" xfId="6020" xr:uid="{624A9E96-B99A-4290-986A-2340C6FE1668}"/>
    <cellStyle name="Currency 3 2 2 2 6 2 2" xfId="13831" xr:uid="{3281801A-5B6D-4C18-A2B9-EC74E0B543FB}"/>
    <cellStyle name="Currency 3 2 2 2 6 2 2 2" xfId="29242" xr:uid="{967471C2-5457-4D53-A021-A3C4DB47B69B}"/>
    <cellStyle name="Currency 3 2 2 2 6 2 2 2 2" xfId="60066" xr:uid="{9F77BBB1-FABE-4F9A-85E0-EA170009FF6B}"/>
    <cellStyle name="Currency 3 2 2 2 6 2 2 3" xfId="44656" xr:uid="{5E2EF5A6-919A-4F4F-BDC8-894674D744F6}"/>
    <cellStyle name="Currency 3 2 2 2 6 2 3" xfId="21433" xr:uid="{A0146D43-AF30-4708-BCEE-AB66625B0639}"/>
    <cellStyle name="Currency 3 2 2 2 6 2 3 2" xfId="52257" xr:uid="{E27F6899-11BD-45B9-BA06-AD6899CAD01D}"/>
    <cellStyle name="Currency 3 2 2 2 6 2 4" xfId="36847" xr:uid="{B8D2EB25-482E-4C0B-A3D1-3E1496CB7C59}"/>
    <cellStyle name="Currency 3 2 2 2 6 3" xfId="10028" xr:uid="{0DF980BE-3127-4B0C-98C1-5CDEF6FC1F4D}"/>
    <cellStyle name="Currency 3 2 2 2 6 3 2" xfId="25439" xr:uid="{6E0F9CAC-648C-43FC-8D8A-38705187F405}"/>
    <cellStyle name="Currency 3 2 2 2 6 3 2 2" xfId="56263" xr:uid="{E34B7D47-8F20-4629-91C7-8764A2808D7D}"/>
    <cellStyle name="Currency 3 2 2 2 6 3 3" xfId="40853" xr:uid="{3699CAFA-B345-4B27-BC20-D9CDBF59F7C4}"/>
    <cellStyle name="Currency 3 2 2 2 6 4" xfId="17630" xr:uid="{C5637CF7-787E-47C3-9ED7-EA2175E6D6A0}"/>
    <cellStyle name="Currency 3 2 2 2 6 4 2" xfId="48454" xr:uid="{062771A9-67F0-47E3-9CEA-F7EC1D0A29EC}"/>
    <cellStyle name="Currency 3 2 2 2 6 5" xfId="33044" xr:uid="{35CD292B-92E0-4E48-A0C7-3C8F942B25F3}"/>
    <cellStyle name="Currency 3 2 2 2 7" xfId="4121" xr:uid="{D91B9AB3-64EC-43C0-8DB8-550E3A390663}"/>
    <cellStyle name="Currency 3 2 2 2 7 2" xfId="11932" xr:uid="{983EDC09-3C58-4A0D-88AA-DDDD33677A72}"/>
    <cellStyle name="Currency 3 2 2 2 7 2 2" xfId="27343" xr:uid="{CEBF010E-1C2F-44B8-AF14-EDDEA81844F3}"/>
    <cellStyle name="Currency 3 2 2 2 7 2 2 2" xfId="58167" xr:uid="{923C2597-B2F3-45CA-BE57-137A1C701088}"/>
    <cellStyle name="Currency 3 2 2 2 7 2 3" xfId="42757" xr:uid="{34FD4263-E286-4BC3-9FAC-84EFD4C0C443}"/>
    <cellStyle name="Currency 3 2 2 2 7 3" xfId="19534" xr:uid="{1B58362C-7567-4F63-9974-FF3060F87847}"/>
    <cellStyle name="Currency 3 2 2 2 7 3 2" xfId="50358" xr:uid="{74D41E00-2AD2-4A53-8160-0EB94CCB4FD5}"/>
    <cellStyle name="Currency 3 2 2 2 7 4" xfId="34948" xr:uid="{2E48CA56-60C1-4D0D-82D4-02078DB98DCF}"/>
    <cellStyle name="Currency 3 2 2 2 8" xfId="8129" xr:uid="{1F14EA2C-5272-4874-9644-AF38B0A69AC3}"/>
    <cellStyle name="Currency 3 2 2 2 8 2" xfId="23540" xr:uid="{D66CCBC9-2AD0-49EF-93C4-43FE64FF48F8}"/>
    <cellStyle name="Currency 3 2 2 2 8 2 2" xfId="54364" xr:uid="{B35B5F2C-1128-4048-A7AC-54AD2D84723A}"/>
    <cellStyle name="Currency 3 2 2 2 8 3" xfId="38954" xr:uid="{45ACF10E-258E-4034-B783-B2498AAEFC65}"/>
    <cellStyle name="Currency 3 2 2 2 9" xfId="7920" xr:uid="{42D23D47-1732-470A-98FC-9EE8A94CCE8A}"/>
    <cellStyle name="Currency 3 2 2 2 9 2" xfId="23331" xr:uid="{135503B9-ED36-4B1E-A089-B944092D76D0}"/>
    <cellStyle name="Currency 3 2 2 2 9 2 2" xfId="54155" xr:uid="{5B25D025-11C3-4666-8EFD-7F3B45CAB973}"/>
    <cellStyle name="Currency 3 2 2 2 9 3" xfId="38745" xr:uid="{8B89C514-EEAE-40C9-BE96-35D572314EFA}"/>
    <cellStyle name="Currency 3 2 2 3" xfId="658" xr:uid="{DF081E2F-8ED2-44E5-841E-402EB3438AB5}"/>
    <cellStyle name="Currency 3 2 2 3 2" xfId="1291" xr:uid="{88C39C01-3776-45BA-96B1-9E94D927FD3F}"/>
    <cellStyle name="Currency 3 2 2 3 2 2" xfId="3190" xr:uid="{6FD8DCA9-987F-4F31-868D-C4CAB1A22D26}"/>
    <cellStyle name="Currency 3 2 2 3 2 2 2" xfId="6993" xr:uid="{81A93E7F-D154-4521-B34A-13C94A82895D}"/>
    <cellStyle name="Currency 3 2 2 3 2 2 2 2" xfId="14804" xr:uid="{73197ACD-357D-4296-9868-E2EFC2079491}"/>
    <cellStyle name="Currency 3 2 2 3 2 2 2 2 2" xfId="30215" xr:uid="{96711BF1-98AB-40C6-8B6A-9320AAC9A64F}"/>
    <cellStyle name="Currency 3 2 2 3 2 2 2 2 2 2" xfId="61039" xr:uid="{8A47B7D7-A751-4FE0-80A1-7C039307A460}"/>
    <cellStyle name="Currency 3 2 2 3 2 2 2 2 3" xfId="45629" xr:uid="{8B8AA6E2-CE82-490E-A740-E45253514984}"/>
    <cellStyle name="Currency 3 2 2 3 2 2 2 3" xfId="22406" xr:uid="{D90524C1-10A4-4144-9485-9B38901A3BF3}"/>
    <cellStyle name="Currency 3 2 2 3 2 2 2 3 2" xfId="53230" xr:uid="{27E87A00-69A6-4192-865B-FCFAD35FA704}"/>
    <cellStyle name="Currency 3 2 2 3 2 2 2 4" xfId="37820" xr:uid="{DCAF6BEC-C948-4EA2-9BF0-14E89B82ECB1}"/>
    <cellStyle name="Currency 3 2 2 3 2 2 3" xfId="11001" xr:uid="{FC8642BC-6C4E-4FA7-8033-E1A3BBF3C66A}"/>
    <cellStyle name="Currency 3 2 2 3 2 2 3 2" xfId="26412" xr:uid="{86956DC7-D4DB-4DE4-B298-98DD6F42C71E}"/>
    <cellStyle name="Currency 3 2 2 3 2 2 3 2 2" xfId="57236" xr:uid="{0D373600-2CD9-4446-A735-5FEC2CA16854}"/>
    <cellStyle name="Currency 3 2 2 3 2 2 3 3" xfId="41826" xr:uid="{89EF597F-B08E-4A14-9BCE-DB2B497118D2}"/>
    <cellStyle name="Currency 3 2 2 3 2 2 4" xfId="18603" xr:uid="{6B9CD3F1-994E-41D1-BCAE-8F74E9A74376}"/>
    <cellStyle name="Currency 3 2 2 3 2 2 4 2" xfId="49427" xr:uid="{C8EF857B-2F68-4A85-8DFE-22A97C49C1F0}"/>
    <cellStyle name="Currency 3 2 2 3 2 2 5" xfId="34017" xr:uid="{5F3ADA25-1151-406C-9B0C-1F5614131076}"/>
    <cellStyle name="Currency 3 2 2 3 2 3" xfId="5094" xr:uid="{0F54BBA4-A73D-426C-B8B5-BB8DFF395A09}"/>
    <cellStyle name="Currency 3 2 2 3 2 3 2" xfId="12905" xr:uid="{44870883-261C-45B9-B77E-0DE53D6F53AB}"/>
    <cellStyle name="Currency 3 2 2 3 2 3 2 2" xfId="28316" xr:uid="{66F67DE6-A046-4A2A-B5C4-5FDBDA1C28C0}"/>
    <cellStyle name="Currency 3 2 2 3 2 3 2 2 2" xfId="59140" xr:uid="{93044AF6-C6C4-40BD-80A9-980E78AD55AB}"/>
    <cellStyle name="Currency 3 2 2 3 2 3 2 3" xfId="43730" xr:uid="{919AA66E-8594-46EC-B510-51486556308C}"/>
    <cellStyle name="Currency 3 2 2 3 2 3 3" xfId="20507" xr:uid="{44A107AB-68C0-4494-89B9-4FA93D678D48}"/>
    <cellStyle name="Currency 3 2 2 3 2 3 3 2" xfId="51331" xr:uid="{1E2AFEE7-18F0-4B22-8A95-EF16ED7751CB}"/>
    <cellStyle name="Currency 3 2 2 3 2 3 4" xfId="35921" xr:uid="{DF45A5D0-E18B-44A7-9A0A-32959660296F}"/>
    <cellStyle name="Currency 3 2 2 3 2 4" xfId="9102" xr:uid="{CEC85757-887D-4840-8ADC-DBC6A00111F5}"/>
    <cellStyle name="Currency 3 2 2 3 2 4 2" xfId="24513" xr:uid="{4D3B568B-CC6D-4909-BE0F-3E58B7BA3E81}"/>
    <cellStyle name="Currency 3 2 2 3 2 4 2 2" xfId="55337" xr:uid="{7CBE595F-056C-4ECD-B8DF-3048B2D3B5D1}"/>
    <cellStyle name="Currency 3 2 2 3 2 4 3" xfId="39927" xr:uid="{658E5C65-143F-4135-B13B-EF71671282AE}"/>
    <cellStyle name="Currency 3 2 2 3 2 5" xfId="16704" xr:uid="{2985A3C3-EB09-4DE8-B8E6-B37AB416DC82}"/>
    <cellStyle name="Currency 3 2 2 3 2 5 2" xfId="47528" xr:uid="{7DAF5219-FCA1-4D01-A9D5-7AA4518A870E}"/>
    <cellStyle name="Currency 3 2 2 3 2 6" xfId="32118" xr:uid="{76D37CE0-D821-48E1-997A-4AC453B3DB9A}"/>
    <cellStyle name="Currency 3 2 2 3 3" xfId="1924" xr:uid="{F8E4DEF1-E0D6-4AF7-8580-1164D84BB790}"/>
    <cellStyle name="Currency 3 2 2 3 3 2" xfId="3823" xr:uid="{4B75786F-C452-409B-98C3-55E016C10355}"/>
    <cellStyle name="Currency 3 2 2 3 3 2 2" xfId="7626" xr:uid="{A3D6498C-E1A2-4EE4-B556-F30B9B1550AE}"/>
    <cellStyle name="Currency 3 2 2 3 3 2 2 2" xfId="15437" xr:uid="{D70F7D05-D466-47D8-84EB-397DF7E19FE3}"/>
    <cellStyle name="Currency 3 2 2 3 3 2 2 2 2" xfId="30848" xr:uid="{24A4D538-B3CD-4279-870B-85A7685649D9}"/>
    <cellStyle name="Currency 3 2 2 3 3 2 2 2 2 2" xfId="61672" xr:uid="{081BDC93-351B-4A9C-8893-D624B36BA683}"/>
    <cellStyle name="Currency 3 2 2 3 3 2 2 2 3" xfId="46262" xr:uid="{E6E09319-70AC-4DE4-A764-DF4AE9DB8CB8}"/>
    <cellStyle name="Currency 3 2 2 3 3 2 2 3" xfId="23039" xr:uid="{3760C927-D743-446D-B428-6373C1FC6C1D}"/>
    <cellStyle name="Currency 3 2 2 3 3 2 2 3 2" xfId="53863" xr:uid="{B4189EF9-53CA-4BAF-8D5C-EC947BEEC61D}"/>
    <cellStyle name="Currency 3 2 2 3 3 2 2 4" xfId="38453" xr:uid="{E09B5F43-9457-49B4-9446-F7155C5158C9}"/>
    <cellStyle name="Currency 3 2 2 3 3 2 3" xfId="11634" xr:uid="{5DE26854-81B7-4AD0-82E3-8D7F9807C349}"/>
    <cellStyle name="Currency 3 2 2 3 3 2 3 2" xfId="27045" xr:uid="{269B9AD5-EB9B-4CB5-B0B7-446D36B51924}"/>
    <cellStyle name="Currency 3 2 2 3 3 2 3 2 2" xfId="57869" xr:uid="{39090D5A-C9D9-4172-9C17-B37E1ABA5C06}"/>
    <cellStyle name="Currency 3 2 2 3 3 2 3 3" xfId="42459" xr:uid="{CC28AB8C-C74B-4751-BD29-25F17C7C42C3}"/>
    <cellStyle name="Currency 3 2 2 3 3 2 4" xfId="19236" xr:uid="{41F76D23-13F5-4496-8B23-786441F95324}"/>
    <cellStyle name="Currency 3 2 2 3 3 2 4 2" xfId="50060" xr:uid="{49328070-8E2E-4DE1-A902-C4A47931DFCF}"/>
    <cellStyle name="Currency 3 2 2 3 3 2 5" xfId="34650" xr:uid="{31A727BF-089C-4E44-B26A-5A810493CAA4}"/>
    <cellStyle name="Currency 3 2 2 3 3 3" xfId="5727" xr:uid="{533BC368-F0F0-48B4-8D89-A943C270AD35}"/>
    <cellStyle name="Currency 3 2 2 3 3 3 2" xfId="13538" xr:uid="{5B9B5B7E-7E40-4CFE-B104-E4077054A5D9}"/>
    <cellStyle name="Currency 3 2 2 3 3 3 2 2" xfId="28949" xr:uid="{7A9AF30A-3129-4943-BCC5-4A31C7CB2023}"/>
    <cellStyle name="Currency 3 2 2 3 3 3 2 2 2" xfId="59773" xr:uid="{7E9D0F6B-4830-4AF0-B52F-561F585BC173}"/>
    <cellStyle name="Currency 3 2 2 3 3 3 2 3" xfId="44363" xr:uid="{7206909D-13B9-44B8-B213-27ACF86AE6F4}"/>
    <cellStyle name="Currency 3 2 2 3 3 3 3" xfId="21140" xr:uid="{DEA9FECC-4A02-4F38-8894-0979BA9C5DF1}"/>
    <cellStyle name="Currency 3 2 2 3 3 3 3 2" xfId="51964" xr:uid="{84D40081-C86C-487C-9E60-B98BD63BA61D}"/>
    <cellStyle name="Currency 3 2 2 3 3 3 4" xfId="36554" xr:uid="{74042842-2310-439B-83E5-3B8555BFB96F}"/>
    <cellStyle name="Currency 3 2 2 3 3 4" xfId="9735" xr:uid="{D64D6EA0-AC42-497C-9561-BBEE3DDB3A7D}"/>
    <cellStyle name="Currency 3 2 2 3 3 4 2" xfId="25146" xr:uid="{2FE5633F-13C6-4450-9A6C-7CBE915D735A}"/>
    <cellStyle name="Currency 3 2 2 3 3 4 2 2" xfId="55970" xr:uid="{8C76082A-0002-4B20-94C5-8941BAFC8A2C}"/>
    <cellStyle name="Currency 3 2 2 3 3 4 3" xfId="40560" xr:uid="{C51C847E-0C46-4B49-83ED-CE59DD3A489D}"/>
    <cellStyle name="Currency 3 2 2 3 3 5" xfId="17337" xr:uid="{08C1DBAD-54D1-4942-B4E3-B89142C06C14}"/>
    <cellStyle name="Currency 3 2 2 3 3 5 2" xfId="48161" xr:uid="{C86F8752-C4D4-41A0-AF13-B3F9D963772B}"/>
    <cellStyle name="Currency 3 2 2 3 3 6" xfId="32751" xr:uid="{2E0F8DE8-0A59-4FB5-B5BB-BF3DF66A7ACC}"/>
    <cellStyle name="Currency 3 2 2 3 4" xfId="2557" xr:uid="{E78BA97B-1B63-464E-94F7-EADC17DEDC45}"/>
    <cellStyle name="Currency 3 2 2 3 4 2" xfId="6360" xr:uid="{56E56981-9A53-4E01-8A0E-2726AF6A4537}"/>
    <cellStyle name="Currency 3 2 2 3 4 2 2" xfId="14171" xr:uid="{37A3C379-1DD7-4867-85E6-779D30B943E9}"/>
    <cellStyle name="Currency 3 2 2 3 4 2 2 2" xfId="29582" xr:uid="{ED40253B-A1E6-4651-A93A-6946E409FE34}"/>
    <cellStyle name="Currency 3 2 2 3 4 2 2 2 2" xfId="60406" xr:uid="{8621E129-CB0B-4296-AE0D-1AFE67E9741F}"/>
    <cellStyle name="Currency 3 2 2 3 4 2 2 3" xfId="44996" xr:uid="{20AE5587-2CC1-4BE2-9D0E-CA07274B410C}"/>
    <cellStyle name="Currency 3 2 2 3 4 2 3" xfId="21773" xr:uid="{4E666B6B-6694-485A-9E27-E5AA6143E818}"/>
    <cellStyle name="Currency 3 2 2 3 4 2 3 2" xfId="52597" xr:uid="{E26DEF43-ED52-4779-8262-C8E1674F7E57}"/>
    <cellStyle name="Currency 3 2 2 3 4 2 4" xfId="37187" xr:uid="{F4CDF858-9CD2-4331-A6FD-482791D9A614}"/>
    <cellStyle name="Currency 3 2 2 3 4 3" xfId="10368" xr:uid="{226FDE9F-3B71-4A91-ACAB-4C47C7312990}"/>
    <cellStyle name="Currency 3 2 2 3 4 3 2" xfId="25779" xr:uid="{A2B54FF5-06F4-4316-B1DD-871A513ED4D2}"/>
    <cellStyle name="Currency 3 2 2 3 4 3 2 2" xfId="56603" xr:uid="{741CEE31-50F0-44E3-B9D2-D5D37FA999FF}"/>
    <cellStyle name="Currency 3 2 2 3 4 3 3" xfId="41193" xr:uid="{9C5F8987-454F-4FDB-89B8-776B06D5AE2F}"/>
    <cellStyle name="Currency 3 2 2 3 4 4" xfId="17970" xr:uid="{39921025-A1DA-4101-A3CE-12AF74E6E4B5}"/>
    <cellStyle name="Currency 3 2 2 3 4 4 2" xfId="48794" xr:uid="{6ECFAB5D-4E90-4D4A-BAE1-C3464B5F9689}"/>
    <cellStyle name="Currency 3 2 2 3 4 5" xfId="33384" xr:uid="{CC8981B5-CD0A-4053-BEBD-89ED1AD44E44}"/>
    <cellStyle name="Currency 3 2 2 3 5" xfId="4461" xr:uid="{F4BC754F-5B19-4166-9CBB-C6470F31C114}"/>
    <cellStyle name="Currency 3 2 2 3 5 2" xfId="12272" xr:uid="{55ACE9EB-1C69-4CD1-BEA4-22138BED37BC}"/>
    <cellStyle name="Currency 3 2 2 3 5 2 2" xfId="27683" xr:uid="{5F63D259-7052-4037-A662-BD24CFD2A99E}"/>
    <cellStyle name="Currency 3 2 2 3 5 2 2 2" xfId="58507" xr:uid="{1C36BC08-1A55-4A1D-A930-903FA7E4ACFF}"/>
    <cellStyle name="Currency 3 2 2 3 5 2 3" xfId="43097" xr:uid="{5B52083B-D5C5-4C49-9804-4EC193C97BC8}"/>
    <cellStyle name="Currency 3 2 2 3 5 3" xfId="19874" xr:uid="{7AA763DB-2B3C-4AF4-BCAD-317EF53F268F}"/>
    <cellStyle name="Currency 3 2 2 3 5 3 2" xfId="50698" xr:uid="{181F06A5-E19A-4E65-B5E4-D18728289BE5}"/>
    <cellStyle name="Currency 3 2 2 3 5 4" xfId="35288" xr:uid="{B77D7FDC-2B7E-40D2-8196-19AF803FFE3B}"/>
    <cellStyle name="Currency 3 2 2 3 6" xfId="8469" xr:uid="{B18E42DC-5486-464D-9E69-7138BB6E0D89}"/>
    <cellStyle name="Currency 3 2 2 3 6 2" xfId="23880" xr:uid="{51C63784-108B-4A41-833B-A1B6836D2416}"/>
    <cellStyle name="Currency 3 2 2 3 6 2 2" xfId="54704" xr:uid="{F62143B9-335E-4C16-890E-34C02A71EE5C}"/>
    <cellStyle name="Currency 3 2 2 3 6 3" xfId="39294" xr:uid="{36CB70A9-67AF-4196-90E6-DA88ED957A4F}"/>
    <cellStyle name="Currency 3 2 2 3 7" xfId="16071" xr:uid="{8B8B846D-15E6-455C-BF54-FD48164F188A}"/>
    <cellStyle name="Currency 3 2 2 3 7 2" xfId="46895" xr:uid="{660D119E-9A0D-4A61-9E6C-B50BB7B4D67C}"/>
    <cellStyle name="Currency 3 2 2 3 8" xfId="31485" xr:uid="{A8CB8A19-E0F2-4555-B0EF-B03A18D1E442}"/>
    <cellStyle name="Currency 3 2 2 4" xfId="449" xr:uid="{137E6E14-0D7C-472A-9050-BBE651FA8FDC}"/>
    <cellStyle name="Currency 3 2 2 4 2" xfId="1082" xr:uid="{27D6C396-599F-445D-ACF8-A341453E07E7}"/>
    <cellStyle name="Currency 3 2 2 4 2 2" xfId="2981" xr:uid="{FB4D886B-342A-4818-B68C-55B1C6A1B85D}"/>
    <cellStyle name="Currency 3 2 2 4 2 2 2" xfId="6784" xr:uid="{17AB3D57-CDA0-42F6-9FAF-EB3DA0162314}"/>
    <cellStyle name="Currency 3 2 2 4 2 2 2 2" xfId="14595" xr:uid="{C0059CA1-F71D-4EBA-9F1F-4CC2EE2221C9}"/>
    <cellStyle name="Currency 3 2 2 4 2 2 2 2 2" xfId="30006" xr:uid="{46815621-A7D7-4C6E-B08A-2C323EAB6F3C}"/>
    <cellStyle name="Currency 3 2 2 4 2 2 2 2 2 2" xfId="60830" xr:uid="{E1D65B46-6CE3-470C-8CF7-A9D297DAFF76}"/>
    <cellStyle name="Currency 3 2 2 4 2 2 2 2 3" xfId="45420" xr:uid="{E2B582F4-EC5F-45C7-8AF1-9551E55AD981}"/>
    <cellStyle name="Currency 3 2 2 4 2 2 2 3" xfId="22197" xr:uid="{F1F27F72-74E6-4637-BC08-A67DE9D07981}"/>
    <cellStyle name="Currency 3 2 2 4 2 2 2 3 2" xfId="53021" xr:uid="{62E77F43-219D-4A37-91F1-47E9BADED514}"/>
    <cellStyle name="Currency 3 2 2 4 2 2 2 4" xfId="37611" xr:uid="{9992B378-CA7B-4E64-8F28-9474169881EA}"/>
    <cellStyle name="Currency 3 2 2 4 2 2 3" xfId="10792" xr:uid="{EDD94BBD-9D06-4FF6-9A9A-8B719AFCF673}"/>
    <cellStyle name="Currency 3 2 2 4 2 2 3 2" xfId="26203" xr:uid="{FA3544BF-CE96-49A9-9C8B-2D59A9A03057}"/>
    <cellStyle name="Currency 3 2 2 4 2 2 3 2 2" xfId="57027" xr:uid="{45631FB5-FA33-4CEC-A4AD-949E4EB03222}"/>
    <cellStyle name="Currency 3 2 2 4 2 2 3 3" xfId="41617" xr:uid="{5388EA86-DB21-4743-9829-73E8ED094E82}"/>
    <cellStyle name="Currency 3 2 2 4 2 2 4" xfId="18394" xr:uid="{A121AC07-E210-4F35-B3E6-C65D84A8D6EB}"/>
    <cellStyle name="Currency 3 2 2 4 2 2 4 2" xfId="49218" xr:uid="{F71D8E6A-0415-48EF-8ADB-313F1246DCA7}"/>
    <cellStyle name="Currency 3 2 2 4 2 2 5" xfId="33808" xr:uid="{77927B0F-FE53-4944-A225-015D8B276A9E}"/>
    <cellStyle name="Currency 3 2 2 4 2 3" xfId="4885" xr:uid="{8B886CCB-EF97-480F-AEEF-B380493298CF}"/>
    <cellStyle name="Currency 3 2 2 4 2 3 2" xfId="12696" xr:uid="{035F4BB8-2897-4364-90B2-0872B62974CC}"/>
    <cellStyle name="Currency 3 2 2 4 2 3 2 2" xfId="28107" xr:uid="{2E8E6068-B1BF-4062-984F-B754B63F17E1}"/>
    <cellStyle name="Currency 3 2 2 4 2 3 2 2 2" xfId="58931" xr:uid="{0F0BC269-9C5B-4BC0-AC4B-A86627B05211}"/>
    <cellStyle name="Currency 3 2 2 4 2 3 2 3" xfId="43521" xr:uid="{0AF915DA-BD81-4A2B-82CF-A7B261DD0591}"/>
    <cellStyle name="Currency 3 2 2 4 2 3 3" xfId="20298" xr:uid="{6BD71276-9711-4505-A25E-13FC173BB263}"/>
    <cellStyle name="Currency 3 2 2 4 2 3 3 2" xfId="51122" xr:uid="{CFF3E0B6-F7C4-4EE1-8493-247432D8A9BD}"/>
    <cellStyle name="Currency 3 2 2 4 2 3 4" xfId="35712" xr:uid="{62794779-39DC-4907-8575-A346CFC9235E}"/>
    <cellStyle name="Currency 3 2 2 4 2 4" xfId="8893" xr:uid="{34B006BC-158B-4ACF-8736-42028D71BAC3}"/>
    <cellStyle name="Currency 3 2 2 4 2 4 2" xfId="24304" xr:uid="{693AB604-9635-4F3C-99BD-87ABA9D4C149}"/>
    <cellStyle name="Currency 3 2 2 4 2 4 2 2" xfId="55128" xr:uid="{37533043-F62E-4F38-B912-4C238E681E75}"/>
    <cellStyle name="Currency 3 2 2 4 2 4 3" xfId="39718" xr:uid="{CA5E2B2C-48C3-42D3-ABE5-4F60C02586AE}"/>
    <cellStyle name="Currency 3 2 2 4 2 5" xfId="16495" xr:uid="{15BE8A83-4803-4AAD-8440-48A425E999DA}"/>
    <cellStyle name="Currency 3 2 2 4 2 5 2" xfId="47319" xr:uid="{6F5A2342-8BF3-467A-BC32-24D730815C5F}"/>
    <cellStyle name="Currency 3 2 2 4 2 6" xfId="31909" xr:uid="{FD0C41C6-1E49-47F5-8B18-B72B1AC765AC}"/>
    <cellStyle name="Currency 3 2 2 4 3" xfId="1715" xr:uid="{9E104F94-5C19-45AD-B0F6-72AD9DD98D3F}"/>
    <cellStyle name="Currency 3 2 2 4 3 2" xfId="3614" xr:uid="{CD48A440-3871-4DFA-B797-DE3BEE399251}"/>
    <cellStyle name="Currency 3 2 2 4 3 2 2" xfId="7417" xr:uid="{D84C11D6-1DC3-424A-9AAA-8087C80EFD4E}"/>
    <cellStyle name="Currency 3 2 2 4 3 2 2 2" xfId="15228" xr:uid="{252F9A5A-6BEE-45AC-8517-C71906B3F9D6}"/>
    <cellStyle name="Currency 3 2 2 4 3 2 2 2 2" xfId="30639" xr:uid="{1BBBA03D-62A9-4481-950D-76F1FC6F93C5}"/>
    <cellStyle name="Currency 3 2 2 4 3 2 2 2 2 2" xfId="61463" xr:uid="{96F1AC44-EC34-4276-A45A-EDB7F99EC31D}"/>
    <cellStyle name="Currency 3 2 2 4 3 2 2 2 3" xfId="46053" xr:uid="{F9A29996-3341-4BEF-9848-BD8519F8791F}"/>
    <cellStyle name="Currency 3 2 2 4 3 2 2 3" xfId="22830" xr:uid="{DC773C65-AE53-4F61-80D4-21B3671063F9}"/>
    <cellStyle name="Currency 3 2 2 4 3 2 2 3 2" xfId="53654" xr:uid="{552BCD35-7A69-48DC-9E8F-8A9E7C4D210D}"/>
    <cellStyle name="Currency 3 2 2 4 3 2 2 4" xfId="38244" xr:uid="{9BFD6E43-9FCF-4C8F-A094-04BEB95F4433}"/>
    <cellStyle name="Currency 3 2 2 4 3 2 3" xfId="11425" xr:uid="{773A37F8-BF0D-444C-A8CE-5884653F1116}"/>
    <cellStyle name="Currency 3 2 2 4 3 2 3 2" xfId="26836" xr:uid="{ACF18793-4AB1-4788-9209-29D45C2C5A70}"/>
    <cellStyle name="Currency 3 2 2 4 3 2 3 2 2" xfId="57660" xr:uid="{E2AA829B-A23C-4302-88E5-4577EB040C08}"/>
    <cellStyle name="Currency 3 2 2 4 3 2 3 3" xfId="42250" xr:uid="{34148732-5EAB-4960-BD07-8D38EE80DBB7}"/>
    <cellStyle name="Currency 3 2 2 4 3 2 4" xfId="19027" xr:uid="{A2C0AD63-6B1B-4DE3-A958-D54897BA333B}"/>
    <cellStyle name="Currency 3 2 2 4 3 2 4 2" xfId="49851" xr:uid="{8E9EA45A-E2B1-4DF8-A8BD-83F8113B1CB2}"/>
    <cellStyle name="Currency 3 2 2 4 3 2 5" xfId="34441" xr:uid="{B60DC1AE-3B89-4A8E-BC6C-09147DA63CCC}"/>
    <cellStyle name="Currency 3 2 2 4 3 3" xfId="5518" xr:uid="{1A238ECE-979E-4EE3-9774-7BF6BE64A0C8}"/>
    <cellStyle name="Currency 3 2 2 4 3 3 2" xfId="13329" xr:uid="{9F13024C-BEBE-4E4A-A377-28CAECDF53FB}"/>
    <cellStyle name="Currency 3 2 2 4 3 3 2 2" xfId="28740" xr:uid="{64F32B5C-B3BA-4B4C-9638-77DC25002A6F}"/>
    <cellStyle name="Currency 3 2 2 4 3 3 2 2 2" xfId="59564" xr:uid="{63A30FB4-3D1A-4478-81A3-C0C468D50D37}"/>
    <cellStyle name="Currency 3 2 2 4 3 3 2 3" xfId="44154" xr:uid="{4CA1069C-41D6-45BF-BE6C-A8A1C86894DC}"/>
    <cellStyle name="Currency 3 2 2 4 3 3 3" xfId="20931" xr:uid="{B7A925D8-E618-4C42-9103-74BB6DB1A594}"/>
    <cellStyle name="Currency 3 2 2 4 3 3 3 2" xfId="51755" xr:uid="{D883ABCD-6F07-4688-A4D1-8F60E6732098}"/>
    <cellStyle name="Currency 3 2 2 4 3 3 4" xfId="36345" xr:uid="{90E79BC0-197C-4303-994B-7A442B98EF82}"/>
    <cellStyle name="Currency 3 2 2 4 3 4" xfId="9526" xr:uid="{51B0BAE8-060C-4A4F-B2D3-2D531756B716}"/>
    <cellStyle name="Currency 3 2 2 4 3 4 2" xfId="24937" xr:uid="{E7310AC3-F6F8-46C7-AF81-8A3AB65A5F71}"/>
    <cellStyle name="Currency 3 2 2 4 3 4 2 2" xfId="55761" xr:uid="{9F75C0C6-3954-490F-BC6D-23B21818C7A4}"/>
    <cellStyle name="Currency 3 2 2 4 3 4 3" xfId="40351" xr:uid="{9FD1613B-7CDE-4BD4-A743-28290DD4598C}"/>
    <cellStyle name="Currency 3 2 2 4 3 5" xfId="17128" xr:uid="{D8AFB172-9932-4508-8D0C-075A50A69CC7}"/>
    <cellStyle name="Currency 3 2 2 4 3 5 2" xfId="47952" xr:uid="{09F9DCED-E255-45C7-86EE-025589D43BB9}"/>
    <cellStyle name="Currency 3 2 2 4 3 6" xfId="32542" xr:uid="{CD5FE683-993C-4307-BA8B-1758BEF5E74E}"/>
    <cellStyle name="Currency 3 2 2 4 4" xfId="2348" xr:uid="{DF149E61-D44F-4745-9144-9FB769A30FE0}"/>
    <cellStyle name="Currency 3 2 2 4 4 2" xfId="6151" xr:uid="{943A16C2-AF4F-4249-A2B1-34FB9F170ED2}"/>
    <cellStyle name="Currency 3 2 2 4 4 2 2" xfId="13962" xr:uid="{FD5487E2-395F-40AD-B35D-128629FB54CC}"/>
    <cellStyle name="Currency 3 2 2 4 4 2 2 2" xfId="29373" xr:uid="{F87AD75E-575B-4D37-BB9F-E7CFE56A6ABA}"/>
    <cellStyle name="Currency 3 2 2 4 4 2 2 2 2" xfId="60197" xr:uid="{39DB48E9-294D-4B6E-91BC-F24E80848F72}"/>
    <cellStyle name="Currency 3 2 2 4 4 2 2 3" xfId="44787" xr:uid="{1794A458-8734-4317-A416-18874E9EF2AE}"/>
    <cellStyle name="Currency 3 2 2 4 4 2 3" xfId="21564" xr:uid="{A0FED011-7660-4DD4-A6AC-488E96C5F345}"/>
    <cellStyle name="Currency 3 2 2 4 4 2 3 2" xfId="52388" xr:uid="{5754FE1B-1C4C-412B-A808-BC39DDE31292}"/>
    <cellStyle name="Currency 3 2 2 4 4 2 4" xfId="36978" xr:uid="{7F8B82D4-81E2-45E8-94D0-62BE0E62B593}"/>
    <cellStyle name="Currency 3 2 2 4 4 3" xfId="10159" xr:uid="{A0ACF727-50C2-4A28-8C07-09DCBAF40BE6}"/>
    <cellStyle name="Currency 3 2 2 4 4 3 2" xfId="25570" xr:uid="{FF31761E-A744-4A42-B2FB-8FCD9CF95325}"/>
    <cellStyle name="Currency 3 2 2 4 4 3 2 2" xfId="56394" xr:uid="{9C15B8B5-E0D5-489C-BF9C-18D7E7EA3A06}"/>
    <cellStyle name="Currency 3 2 2 4 4 3 3" xfId="40984" xr:uid="{87E534E1-D0F9-4C26-9068-557D7D62AB73}"/>
    <cellStyle name="Currency 3 2 2 4 4 4" xfId="17761" xr:uid="{03208AC4-F3A5-4FC2-808E-80A6B46EE25F}"/>
    <cellStyle name="Currency 3 2 2 4 4 4 2" xfId="48585" xr:uid="{BB80A5CF-3BCE-4DA9-B2FB-1570BA27A522}"/>
    <cellStyle name="Currency 3 2 2 4 4 5" xfId="33175" xr:uid="{0C029EA7-FD9F-45C1-AAB0-3F556C1249F4}"/>
    <cellStyle name="Currency 3 2 2 4 5" xfId="4252" xr:uid="{134C6DA6-C131-4E3F-A857-1706B50C45F1}"/>
    <cellStyle name="Currency 3 2 2 4 5 2" xfId="12063" xr:uid="{5FA2F651-4D78-493E-B745-2142892FF472}"/>
    <cellStyle name="Currency 3 2 2 4 5 2 2" xfId="27474" xr:uid="{5AD63144-6E01-4D5D-8E81-9C7BCF04E157}"/>
    <cellStyle name="Currency 3 2 2 4 5 2 2 2" xfId="58298" xr:uid="{B61D8D7D-BC57-4E49-947C-7D78E9819E98}"/>
    <cellStyle name="Currency 3 2 2 4 5 2 3" xfId="42888" xr:uid="{0C86283B-5214-4D52-87FE-6630012675E4}"/>
    <cellStyle name="Currency 3 2 2 4 5 3" xfId="19665" xr:uid="{92A8D9C1-7FF5-4A76-B1CB-7136F1CADEFA}"/>
    <cellStyle name="Currency 3 2 2 4 5 3 2" xfId="50489" xr:uid="{EE0195AF-8E34-42BF-8C19-33FD489A6EAE}"/>
    <cellStyle name="Currency 3 2 2 4 5 4" xfId="35079" xr:uid="{4D7BB691-FD32-4BEC-9FAE-0D01944D9EC2}"/>
    <cellStyle name="Currency 3 2 2 4 6" xfId="8260" xr:uid="{6E61EC0D-8C0B-433E-BD59-076510E89C06}"/>
    <cellStyle name="Currency 3 2 2 4 6 2" xfId="23671" xr:uid="{D8CB9762-20FD-4D3D-8226-BA0CC4040150}"/>
    <cellStyle name="Currency 3 2 2 4 6 2 2" xfId="54495" xr:uid="{64AA701E-7F0E-4B98-B8D6-588F885D0458}"/>
    <cellStyle name="Currency 3 2 2 4 6 3" xfId="39085" xr:uid="{0616B9D4-55BA-4BE6-8466-38374E44629F}"/>
    <cellStyle name="Currency 3 2 2 4 7" xfId="15862" xr:uid="{227CFE73-E79F-491B-9E8C-631E1151445D}"/>
    <cellStyle name="Currency 3 2 2 4 7 2" xfId="46686" xr:uid="{C9146165-3882-4D81-8926-6C65E4A42473}"/>
    <cellStyle name="Currency 3 2 2 4 8" xfId="31276" xr:uid="{E50D159D-4BDA-4610-ACC9-F1D01FA94A40}"/>
    <cellStyle name="Currency 3 2 2 5" xfId="869" xr:uid="{2B71E7CE-D864-4073-B933-236229FA15B5}"/>
    <cellStyle name="Currency 3 2 2 5 2" xfId="2768" xr:uid="{CD00F6BC-9121-4C7E-BE49-CA8D2063EB22}"/>
    <cellStyle name="Currency 3 2 2 5 2 2" xfId="6571" xr:uid="{F395CC6E-4E62-48F2-9CC7-3F3C2DBEB167}"/>
    <cellStyle name="Currency 3 2 2 5 2 2 2" xfId="14382" xr:uid="{9B0CA0A8-B658-42E9-9588-758CD913D628}"/>
    <cellStyle name="Currency 3 2 2 5 2 2 2 2" xfId="29793" xr:uid="{C1F66F36-16AF-4931-B85C-27350A50ACDD}"/>
    <cellStyle name="Currency 3 2 2 5 2 2 2 2 2" xfId="60617" xr:uid="{1B38ECFF-50E8-4618-89D9-2CCE49FEF76A}"/>
    <cellStyle name="Currency 3 2 2 5 2 2 2 3" xfId="45207" xr:uid="{C88FBF19-B379-4501-A892-5383D45A8213}"/>
    <cellStyle name="Currency 3 2 2 5 2 2 3" xfId="21984" xr:uid="{EF794BF9-B214-40C0-97D5-7434FC690111}"/>
    <cellStyle name="Currency 3 2 2 5 2 2 3 2" xfId="52808" xr:uid="{68AEE4DB-6212-4262-83A7-8855CDBF3BFA}"/>
    <cellStyle name="Currency 3 2 2 5 2 2 4" xfId="37398" xr:uid="{100FE2A8-61B3-4F7D-93C0-46AD6C8C187D}"/>
    <cellStyle name="Currency 3 2 2 5 2 3" xfId="10579" xr:uid="{62A11ECC-1371-48CE-813E-02E311ECD60B}"/>
    <cellStyle name="Currency 3 2 2 5 2 3 2" xfId="25990" xr:uid="{C1D2274B-4E7A-49CA-A193-B7CBFECA75EA}"/>
    <cellStyle name="Currency 3 2 2 5 2 3 2 2" xfId="56814" xr:uid="{D778327D-C88B-4849-A172-55AC7045311C}"/>
    <cellStyle name="Currency 3 2 2 5 2 3 3" xfId="41404" xr:uid="{F16FD2F0-4217-482D-868F-F1756B237113}"/>
    <cellStyle name="Currency 3 2 2 5 2 4" xfId="18181" xr:uid="{409136D0-57FB-4067-A80F-2935DAE82BC3}"/>
    <cellStyle name="Currency 3 2 2 5 2 4 2" xfId="49005" xr:uid="{B7908B84-C3EF-4428-9D04-FFA8DE9ADD70}"/>
    <cellStyle name="Currency 3 2 2 5 2 5" xfId="33595" xr:uid="{3EF2BEDD-1B95-4EF7-9879-D540539AC3DE}"/>
    <cellStyle name="Currency 3 2 2 5 3" xfId="4672" xr:uid="{FFBA6897-3B67-422C-8E2D-B4596BB52A7D}"/>
    <cellStyle name="Currency 3 2 2 5 3 2" xfId="12483" xr:uid="{E687BB58-964C-402E-BF3C-B11B58311018}"/>
    <cellStyle name="Currency 3 2 2 5 3 2 2" xfId="27894" xr:uid="{9ABE57E8-4DF0-48C6-A829-DA6B5DCC4559}"/>
    <cellStyle name="Currency 3 2 2 5 3 2 2 2" xfId="58718" xr:uid="{3CF007F4-FBF6-4C86-8952-4A8BF1739C41}"/>
    <cellStyle name="Currency 3 2 2 5 3 2 3" xfId="43308" xr:uid="{04B0E96B-84F2-49BB-9AEB-685763B7E491}"/>
    <cellStyle name="Currency 3 2 2 5 3 3" xfId="20085" xr:uid="{A9D7EF0D-3E02-4B95-A387-F5650198B7F6}"/>
    <cellStyle name="Currency 3 2 2 5 3 3 2" xfId="50909" xr:uid="{B983F4C3-B4D9-468C-8A70-77E0D7BED785}"/>
    <cellStyle name="Currency 3 2 2 5 3 4" xfId="35499" xr:uid="{B5893BD2-A2B8-4024-8AD1-26ADA4DAE6EB}"/>
    <cellStyle name="Currency 3 2 2 5 4" xfId="8680" xr:uid="{0EAD7BA9-0A8E-48DD-90FB-07B99DD50435}"/>
    <cellStyle name="Currency 3 2 2 5 4 2" xfId="24091" xr:uid="{E6A8DE51-865F-422A-9A40-92182548B8DE}"/>
    <cellStyle name="Currency 3 2 2 5 4 2 2" xfId="54915" xr:uid="{7A2FB3FB-B605-4F67-9D40-B8FA150E2ED0}"/>
    <cellStyle name="Currency 3 2 2 5 4 3" xfId="39505" xr:uid="{2315F4CD-4C5B-475C-9A09-D6C0FACF46FD}"/>
    <cellStyle name="Currency 3 2 2 5 5" xfId="16282" xr:uid="{4B314D3A-E5E9-49EE-9C13-D130255E4755}"/>
    <cellStyle name="Currency 3 2 2 5 5 2" xfId="47106" xr:uid="{1ED1FAE2-A7F2-407A-82BA-2D1B7CA7C7F5}"/>
    <cellStyle name="Currency 3 2 2 5 6" xfId="31696" xr:uid="{6CCF3015-B980-4110-B6B2-1670D251F631}"/>
    <cellStyle name="Currency 3 2 2 6" xfId="1502" xr:uid="{A866B379-5235-4888-91E9-534DE2216E26}"/>
    <cellStyle name="Currency 3 2 2 6 2" xfId="3401" xr:uid="{11226ECA-A560-4C9F-A2A5-B6D48CD39EFC}"/>
    <cellStyle name="Currency 3 2 2 6 2 2" xfId="7204" xr:uid="{1D20DD37-541A-4C5E-A9E4-2A1B114F2614}"/>
    <cellStyle name="Currency 3 2 2 6 2 2 2" xfId="15015" xr:uid="{2C17DB87-1597-4DD1-8081-E9133A8662EC}"/>
    <cellStyle name="Currency 3 2 2 6 2 2 2 2" xfId="30426" xr:uid="{AEFB982E-6BA3-4E37-9782-BB58AEB9C8F7}"/>
    <cellStyle name="Currency 3 2 2 6 2 2 2 2 2" xfId="61250" xr:uid="{7A2B7826-738E-46A2-BCB0-6004EDD46970}"/>
    <cellStyle name="Currency 3 2 2 6 2 2 2 3" xfId="45840" xr:uid="{85C7B7F0-FC34-41C6-82F4-E7A81BF374AC}"/>
    <cellStyle name="Currency 3 2 2 6 2 2 3" xfId="22617" xr:uid="{D93FE8F8-EEF9-4CFD-889E-646862B865A5}"/>
    <cellStyle name="Currency 3 2 2 6 2 2 3 2" xfId="53441" xr:uid="{E9649D0B-E3A7-4D20-8328-25D7D4E4C2CF}"/>
    <cellStyle name="Currency 3 2 2 6 2 2 4" xfId="38031" xr:uid="{2DE03751-D24B-4192-8579-16CCE3D04374}"/>
    <cellStyle name="Currency 3 2 2 6 2 3" xfId="11212" xr:uid="{C6C91DD7-768E-4F46-A386-2458F42CF5F5}"/>
    <cellStyle name="Currency 3 2 2 6 2 3 2" xfId="26623" xr:uid="{F6177464-1EC4-40EE-B71F-EAA897EECB60}"/>
    <cellStyle name="Currency 3 2 2 6 2 3 2 2" xfId="57447" xr:uid="{CB72AD13-292C-4324-B85D-31FA203C7BEE}"/>
    <cellStyle name="Currency 3 2 2 6 2 3 3" xfId="42037" xr:uid="{AB12670F-4295-405F-86A6-21EBC04D08F8}"/>
    <cellStyle name="Currency 3 2 2 6 2 4" xfId="18814" xr:uid="{54CB4FB3-BA51-402C-83E2-C2D96369C8A7}"/>
    <cellStyle name="Currency 3 2 2 6 2 4 2" xfId="49638" xr:uid="{335688F3-2243-4024-997F-09680B925A35}"/>
    <cellStyle name="Currency 3 2 2 6 2 5" xfId="34228" xr:uid="{AF22A133-CAFA-49D8-86AC-254CCBE5281A}"/>
    <cellStyle name="Currency 3 2 2 6 3" xfId="5305" xr:uid="{C64F3F2C-0C01-417A-AA14-A938BD7126E4}"/>
    <cellStyle name="Currency 3 2 2 6 3 2" xfId="13116" xr:uid="{971F936D-9EC3-41F8-B05A-C59ECAFCBB52}"/>
    <cellStyle name="Currency 3 2 2 6 3 2 2" xfId="28527" xr:uid="{A706551E-0D3C-4E8D-B3AE-973EDD4768BB}"/>
    <cellStyle name="Currency 3 2 2 6 3 2 2 2" xfId="59351" xr:uid="{22EB50AC-E267-40C6-997C-3F76831F27E9}"/>
    <cellStyle name="Currency 3 2 2 6 3 2 3" xfId="43941" xr:uid="{B1DA5CA2-E58C-4DD6-BCF1-3C882B0A5F93}"/>
    <cellStyle name="Currency 3 2 2 6 3 3" xfId="20718" xr:uid="{B982CEEE-2B5A-45D6-837F-2E41E76EB029}"/>
    <cellStyle name="Currency 3 2 2 6 3 3 2" xfId="51542" xr:uid="{3C5F0AD2-5643-41E8-A10D-DDEE2E91F66D}"/>
    <cellStyle name="Currency 3 2 2 6 3 4" xfId="36132" xr:uid="{2EC74C03-9802-45FF-B3F7-FA645EE05E4A}"/>
    <cellStyle name="Currency 3 2 2 6 4" xfId="9313" xr:uid="{0CB4E0F2-719D-4AE4-8E72-FE36B6B775A4}"/>
    <cellStyle name="Currency 3 2 2 6 4 2" xfId="24724" xr:uid="{312C060C-5D71-4A8A-A957-F4454B52EF49}"/>
    <cellStyle name="Currency 3 2 2 6 4 2 2" xfId="55548" xr:uid="{2F0694DD-D428-4840-8A2E-7B123BB3537A}"/>
    <cellStyle name="Currency 3 2 2 6 4 3" xfId="40138" xr:uid="{DA7232D7-B51A-4B3A-985F-B4ACD1366062}"/>
    <cellStyle name="Currency 3 2 2 6 5" xfId="16915" xr:uid="{C441CC3C-6326-4355-8078-A49A78DAB754}"/>
    <cellStyle name="Currency 3 2 2 6 5 2" xfId="47739" xr:uid="{A56694CB-CE17-45C3-8134-52B396EF4F3B}"/>
    <cellStyle name="Currency 3 2 2 6 6" xfId="32329" xr:uid="{77C64571-C8A2-4F98-887A-79E1AC40780F}"/>
    <cellStyle name="Currency 3 2 2 7" xfId="2135" xr:uid="{D95AC963-0593-41F8-8EDF-A0D3911C3F28}"/>
    <cellStyle name="Currency 3 2 2 7 2" xfId="5938" xr:uid="{5E5766BA-3029-4975-9FEF-D32431490FB5}"/>
    <cellStyle name="Currency 3 2 2 7 2 2" xfId="13749" xr:uid="{BB0A26D9-57E9-42DE-91F0-F3ECAAB48250}"/>
    <cellStyle name="Currency 3 2 2 7 2 2 2" xfId="29160" xr:uid="{D0F8540C-2A8A-48DB-8425-7FACBCF19052}"/>
    <cellStyle name="Currency 3 2 2 7 2 2 2 2" xfId="59984" xr:uid="{5756DCF0-01E4-432D-9DF3-52F03DA12DB7}"/>
    <cellStyle name="Currency 3 2 2 7 2 2 3" xfId="44574" xr:uid="{6A06084E-685B-461E-A878-3053DE2CCC8B}"/>
    <cellStyle name="Currency 3 2 2 7 2 3" xfId="21351" xr:uid="{22D6F802-1FBB-4277-9618-B5F62B1FFE83}"/>
    <cellStyle name="Currency 3 2 2 7 2 3 2" xfId="52175" xr:uid="{3FCE5903-9FCF-475B-8EA6-67A9EAAC3669}"/>
    <cellStyle name="Currency 3 2 2 7 2 4" xfId="36765" xr:uid="{B79288DD-8BEA-4BD0-B5B9-83211288B107}"/>
    <cellStyle name="Currency 3 2 2 7 3" xfId="9946" xr:uid="{211C058F-C26B-40FE-99F3-23DFAB6E1513}"/>
    <cellStyle name="Currency 3 2 2 7 3 2" xfId="25357" xr:uid="{67895295-2E3D-46EA-9F3C-9152735377C5}"/>
    <cellStyle name="Currency 3 2 2 7 3 2 2" xfId="56181" xr:uid="{98091126-3CF6-4C70-B8EB-4FD7861669CA}"/>
    <cellStyle name="Currency 3 2 2 7 3 3" xfId="40771" xr:uid="{E9E36CBC-7110-4F2F-84C0-7766FC0EB729}"/>
    <cellStyle name="Currency 3 2 2 7 4" xfId="17548" xr:uid="{EFEE0999-C7BB-4376-ADCF-8BDD278CB34B}"/>
    <cellStyle name="Currency 3 2 2 7 4 2" xfId="48372" xr:uid="{1901F8D9-7EF0-4A57-AA2E-9AF6D6F49224}"/>
    <cellStyle name="Currency 3 2 2 7 5" xfId="32962" xr:uid="{08E06D28-8B4F-47E5-A07F-795A83860D1A}"/>
    <cellStyle name="Currency 3 2 2 8" xfId="4039" xr:uid="{EF2D70CB-29BF-435E-A8D4-80EE4D1BAF45}"/>
    <cellStyle name="Currency 3 2 2 8 2" xfId="11850" xr:uid="{62E05228-7046-420F-8D09-50A5D9A673E3}"/>
    <cellStyle name="Currency 3 2 2 8 2 2" xfId="27261" xr:uid="{5A65C8E9-F358-4C1F-96A1-46A49C305BB3}"/>
    <cellStyle name="Currency 3 2 2 8 2 2 2" xfId="58085" xr:uid="{79FC0B07-1B62-41E9-B37F-A954F697C126}"/>
    <cellStyle name="Currency 3 2 2 8 2 3" xfId="42675" xr:uid="{31446589-8F93-48DC-B1B2-7A803AE5BE04}"/>
    <cellStyle name="Currency 3 2 2 8 3" xfId="19452" xr:uid="{CA0150C2-0E4B-4B08-AAE9-08F060DD30B1}"/>
    <cellStyle name="Currency 3 2 2 8 3 2" xfId="50276" xr:uid="{642E47A7-3AFE-473B-AA99-531A6ADD6E5A}"/>
    <cellStyle name="Currency 3 2 2 8 4" xfId="34866" xr:uid="{6CDAF05D-B9E2-4C6E-857C-81C5BE1BDF63}"/>
    <cellStyle name="Currency 3 2 2 9" xfId="8047" xr:uid="{1D46D923-CEDF-4183-A546-6A69F5B44810}"/>
    <cellStyle name="Currency 3 2 2 9 2" xfId="23458" xr:uid="{2B528071-57F6-4CD4-B60A-1DDA2C9D28F0}"/>
    <cellStyle name="Currency 3 2 2 9 2 2" xfId="54282" xr:uid="{A3A4DA35-FA41-4CF4-892A-9D4C351B4469}"/>
    <cellStyle name="Currency 3 2 2 9 3" xfId="38872" xr:uid="{D2DD0065-09C1-42DD-BC84-F06AED1D9551}"/>
    <cellStyle name="Currency 3 2 3" xfId="267" xr:uid="{249042BE-3DB3-4277-BD43-7F707C235DD5}"/>
    <cellStyle name="Currency 3 2 3 10" xfId="15689" xr:uid="{D5C6C2EE-8E80-4590-B911-CA51582F5C56}"/>
    <cellStyle name="Currency 3 2 3 10 2" xfId="46513" xr:uid="{EC2CA29A-33D6-440A-8618-93F84DDC63C1}"/>
    <cellStyle name="Currency 3 2 3 11" xfId="31103" xr:uid="{2451B3E7-1AD4-492A-BC68-2EACE2342129}"/>
    <cellStyle name="Currency 3 2 3 2" xfId="698" xr:uid="{F847D96D-B64E-4688-823A-B704FDFFE1FB}"/>
    <cellStyle name="Currency 3 2 3 2 2" xfId="1331" xr:uid="{241947D0-FEA4-4265-BB71-6A08DC64830B}"/>
    <cellStyle name="Currency 3 2 3 2 2 2" xfId="3230" xr:uid="{E255C89E-E838-4375-904F-11318300FE83}"/>
    <cellStyle name="Currency 3 2 3 2 2 2 2" xfId="7033" xr:uid="{42614ADF-F7D4-4594-A801-2A7141832A25}"/>
    <cellStyle name="Currency 3 2 3 2 2 2 2 2" xfId="14844" xr:uid="{CDB9A8AA-EAE5-4731-9B5D-68587370F3EE}"/>
    <cellStyle name="Currency 3 2 3 2 2 2 2 2 2" xfId="30255" xr:uid="{838DB0C9-A27F-4C6F-AB1B-B57256677909}"/>
    <cellStyle name="Currency 3 2 3 2 2 2 2 2 2 2" xfId="61079" xr:uid="{1F7A39D6-EDCE-4D86-91DF-9AED13965810}"/>
    <cellStyle name="Currency 3 2 3 2 2 2 2 2 3" xfId="45669" xr:uid="{ED56BAAC-67BB-4A33-AB71-561879AB7BD8}"/>
    <cellStyle name="Currency 3 2 3 2 2 2 2 3" xfId="22446" xr:uid="{33F7854E-86E9-42BB-AF72-C55BDDB93D88}"/>
    <cellStyle name="Currency 3 2 3 2 2 2 2 3 2" xfId="53270" xr:uid="{81BB1A05-DD5A-4DB9-8E4B-DB0DE989561A}"/>
    <cellStyle name="Currency 3 2 3 2 2 2 2 4" xfId="37860" xr:uid="{631F6E03-7DCE-42CB-8980-BDE49D4D3647}"/>
    <cellStyle name="Currency 3 2 3 2 2 2 3" xfId="11041" xr:uid="{103E8F54-41D8-4E25-8761-E56C4CE9CD54}"/>
    <cellStyle name="Currency 3 2 3 2 2 2 3 2" xfId="26452" xr:uid="{0B0A35BE-CEE3-48DA-95A5-9D22763616AC}"/>
    <cellStyle name="Currency 3 2 3 2 2 2 3 2 2" xfId="57276" xr:uid="{78623646-DBFD-4EE5-A470-D988B0F67ECF}"/>
    <cellStyle name="Currency 3 2 3 2 2 2 3 3" xfId="41866" xr:uid="{3B9373FF-25C1-4B43-81A2-5061336C47B5}"/>
    <cellStyle name="Currency 3 2 3 2 2 2 4" xfId="18643" xr:uid="{B6C680E2-C8EE-40FB-A4D1-0D9CA441DBA9}"/>
    <cellStyle name="Currency 3 2 3 2 2 2 4 2" xfId="49467" xr:uid="{6AD41110-360B-46E2-8F4E-3880196DF623}"/>
    <cellStyle name="Currency 3 2 3 2 2 2 5" xfId="34057" xr:uid="{688255FD-786B-4442-BD39-A0ABCB016C0D}"/>
    <cellStyle name="Currency 3 2 3 2 2 3" xfId="5134" xr:uid="{5B05F6D4-3B23-4D34-BA44-1E4495906705}"/>
    <cellStyle name="Currency 3 2 3 2 2 3 2" xfId="12945" xr:uid="{E16C68F2-E286-41A9-AC4E-1CB464571152}"/>
    <cellStyle name="Currency 3 2 3 2 2 3 2 2" xfId="28356" xr:uid="{E4A4FFD4-54DA-4CDA-9C27-7701D47BC477}"/>
    <cellStyle name="Currency 3 2 3 2 2 3 2 2 2" xfId="59180" xr:uid="{00887569-382F-43AE-B92A-ED05EF2541A9}"/>
    <cellStyle name="Currency 3 2 3 2 2 3 2 3" xfId="43770" xr:uid="{147F5503-6744-476A-AE34-31D14E32FB28}"/>
    <cellStyle name="Currency 3 2 3 2 2 3 3" xfId="20547" xr:uid="{44490C60-4268-4416-8D0B-1302A03CF03B}"/>
    <cellStyle name="Currency 3 2 3 2 2 3 3 2" xfId="51371" xr:uid="{682A8EE9-CBBD-4E33-A5F2-E1662367F1E0}"/>
    <cellStyle name="Currency 3 2 3 2 2 3 4" xfId="35961" xr:uid="{B3A2E165-CE10-497E-BAE1-2EE888B128F6}"/>
    <cellStyle name="Currency 3 2 3 2 2 4" xfId="9142" xr:uid="{6D4B1D85-B1E5-4CC5-A9DB-640F10955647}"/>
    <cellStyle name="Currency 3 2 3 2 2 4 2" xfId="24553" xr:uid="{2BFB4C36-EF0F-439C-A928-8A1D4C488776}"/>
    <cellStyle name="Currency 3 2 3 2 2 4 2 2" xfId="55377" xr:uid="{C68D9326-CE5C-4D0C-9111-A1D1C2D23D4A}"/>
    <cellStyle name="Currency 3 2 3 2 2 4 3" xfId="39967" xr:uid="{5D240D02-5785-47C5-B4C1-8539231194AA}"/>
    <cellStyle name="Currency 3 2 3 2 2 5" xfId="16744" xr:uid="{975DAF86-8585-4279-A610-16D036609FC2}"/>
    <cellStyle name="Currency 3 2 3 2 2 5 2" xfId="47568" xr:uid="{00E17E34-7C31-4549-B071-417063B8ADDC}"/>
    <cellStyle name="Currency 3 2 3 2 2 6" xfId="32158" xr:uid="{CEF01D7F-3671-4EF3-ADAD-E32A830301B5}"/>
    <cellStyle name="Currency 3 2 3 2 3" xfId="1964" xr:uid="{94DAEA1F-CACF-4082-A70A-79227AC97482}"/>
    <cellStyle name="Currency 3 2 3 2 3 2" xfId="3863" xr:uid="{E6CCAECE-2485-4783-812F-E9103C98DB8A}"/>
    <cellStyle name="Currency 3 2 3 2 3 2 2" xfId="7666" xr:uid="{279DD73E-74AD-4F08-8350-84B2EF0A43F4}"/>
    <cellStyle name="Currency 3 2 3 2 3 2 2 2" xfId="15477" xr:uid="{C5A8BB1B-5544-4F35-825C-6CD082FD4CCF}"/>
    <cellStyle name="Currency 3 2 3 2 3 2 2 2 2" xfId="30888" xr:uid="{1D10E74E-3F45-4EDC-9D0B-8567CD7D6C66}"/>
    <cellStyle name="Currency 3 2 3 2 3 2 2 2 2 2" xfId="61712" xr:uid="{32FDD550-1D70-45A7-AF49-CC8C6F9B30F9}"/>
    <cellStyle name="Currency 3 2 3 2 3 2 2 2 3" xfId="46302" xr:uid="{4A556D21-B4BD-47F2-809E-866D5CBCAD5E}"/>
    <cellStyle name="Currency 3 2 3 2 3 2 2 3" xfId="23079" xr:uid="{5A554E43-2325-4AA2-98EB-C55B5C47547E}"/>
    <cellStyle name="Currency 3 2 3 2 3 2 2 3 2" xfId="53903" xr:uid="{F5DD0896-AD95-4878-AC2B-1097978E2445}"/>
    <cellStyle name="Currency 3 2 3 2 3 2 2 4" xfId="38493" xr:uid="{A9EEF72C-7DF1-40B1-9FEE-B2112FE81609}"/>
    <cellStyle name="Currency 3 2 3 2 3 2 3" xfId="11674" xr:uid="{56E98FB7-48E5-4039-9AFC-72B6D779EBCE}"/>
    <cellStyle name="Currency 3 2 3 2 3 2 3 2" xfId="27085" xr:uid="{FBBCA66B-100D-40A0-A0B0-FB55D4CA4BAB}"/>
    <cellStyle name="Currency 3 2 3 2 3 2 3 2 2" xfId="57909" xr:uid="{BDA375CA-E637-4ED5-8D47-A64A0C1353AD}"/>
    <cellStyle name="Currency 3 2 3 2 3 2 3 3" xfId="42499" xr:uid="{36BE5028-26F4-48FA-99BC-31CEF8B3355B}"/>
    <cellStyle name="Currency 3 2 3 2 3 2 4" xfId="19276" xr:uid="{9C2938AB-D5F0-4B03-B872-401B0C630E1C}"/>
    <cellStyle name="Currency 3 2 3 2 3 2 4 2" xfId="50100" xr:uid="{20041E03-F301-4D2F-8B88-AAABAB713F99}"/>
    <cellStyle name="Currency 3 2 3 2 3 2 5" xfId="34690" xr:uid="{E2BBA58B-35B9-41C9-8E24-F9F781691529}"/>
    <cellStyle name="Currency 3 2 3 2 3 3" xfId="5767" xr:uid="{6C351CF0-7654-410E-A7E1-56DA3769B66C}"/>
    <cellStyle name="Currency 3 2 3 2 3 3 2" xfId="13578" xr:uid="{FE627A00-90A9-4B75-935C-4867CFEAA90D}"/>
    <cellStyle name="Currency 3 2 3 2 3 3 2 2" xfId="28989" xr:uid="{C0D2AC9C-8950-42CB-848E-840CC79B19E4}"/>
    <cellStyle name="Currency 3 2 3 2 3 3 2 2 2" xfId="59813" xr:uid="{7E95FAEC-D826-4264-8AC8-45F5DECB0126}"/>
    <cellStyle name="Currency 3 2 3 2 3 3 2 3" xfId="44403" xr:uid="{B491B1FC-69D9-409F-A95F-286C09A2B6B5}"/>
    <cellStyle name="Currency 3 2 3 2 3 3 3" xfId="21180" xr:uid="{4E8901CD-EC59-456B-A2CD-EF9A09133B9E}"/>
    <cellStyle name="Currency 3 2 3 2 3 3 3 2" xfId="52004" xr:uid="{54461AB8-4A90-4493-9739-C24F4DDDFFA6}"/>
    <cellStyle name="Currency 3 2 3 2 3 3 4" xfId="36594" xr:uid="{945FFF2B-C12C-4EB6-BC3F-7919569DC285}"/>
    <cellStyle name="Currency 3 2 3 2 3 4" xfId="9775" xr:uid="{65690B76-A5C0-4AC2-A312-B59D3AF2F34C}"/>
    <cellStyle name="Currency 3 2 3 2 3 4 2" xfId="25186" xr:uid="{FFEBB4D9-747E-4690-844F-57E552CB4521}"/>
    <cellStyle name="Currency 3 2 3 2 3 4 2 2" xfId="56010" xr:uid="{AB3B7617-E0AE-4F85-9FA5-15F28A96B2E1}"/>
    <cellStyle name="Currency 3 2 3 2 3 4 3" xfId="40600" xr:uid="{0B330691-FDC6-433E-99BF-D05D500E6607}"/>
    <cellStyle name="Currency 3 2 3 2 3 5" xfId="17377" xr:uid="{02356884-F476-4792-A860-8AC2CF3AD5FF}"/>
    <cellStyle name="Currency 3 2 3 2 3 5 2" xfId="48201" xr:uid="{B66F7C6E-1B1C-4458-AE8C-64171BACAF8C}"/>
    <cellStyle name="Currency 3 2 3 2 3 6" xfId="32791" xr:uid="{2A2E89CD-42D0-4B4E-99E0-295163E4221B}"/>
    <cellStyle name="Currency 3 2 3 2 4" xfId="2597" xr:uid="{E66678E5-42B4-4E09-9F9D-9FCCEB31608B}"/>
    <cellStyle name="Currency 3 2 3 2 4 2" xfId="6400" xr:uid="{2B6E42F0-129A-4B9A-8F40-0B05A4B7272B}"/>
    <cellStyle name="Currency 3 2 3 2 4 2 2" xfId="14211" xr:uid="{6D0B674D-0F41-465A-BD2B-EB13E1ABE1C8}"/>
    <cellStyle name="Currency 3 2 3 2 4 2 2 2" xfId="29622" xr:uid="{B18850E6-4CCE-426E-99D0-B6BB574A78DC}"/>
    <cellStyle name="Currency 3 2 3 2 4 2 2 2 2" xfId="60446" xr:uid="{A16DE9B3-C22B-4DFE-B187-B47B6B5721F8}"/>
    <cellStyle name="Currency 3 2 3 2 4 2 2 3" xfId="45036" xr:uid="{51DC5458-9EC0-46A8-AF68-AC644DE091AB}"/>
    <cellStyle name="Currency 3 2 3 2 4 2 3" xfId="21813" xr:uid="{DC3173DE-1CC2-47F1-B530-0EFD3C38BF6F}"/>
    <cellStyle name="Currency 3 2 3 2 4 2 3 2" xfId="52637" xr:uid="{E8BC0F23-F4B3-4703-8F20-DA3FFEDD3194}"/>
    <cellStyle name="Currency 3 2 3 2 4 2 4" xfId="37227" xr:uid="{7BBC6458-9C95-4DC8-A236-2EC95D9E9C33}"/>
    <cellStyle name="Currency 3 2 3 2 4 3" xfId="10408" xr:uid="{A9DE413E-7816-4976-B67E-C5B957B56052}"/>
    <cellStyle name="Currency 3 2 3 2 4 3 2" xfId="25819" xr:uid="{2C78227F-C850-4AB2-80A0-B3C071DFA9FB}"/>
    <cellStyle name="Currency 3 2 3 2 4 3 2 2" xfId="56643" xr:uid="{B3BBEBB7-9C0B-4E08-A0A2-C2FDB1099C61}"/>
    <cellStyle name="Currency 3 2 3 2 4 3 3" xfId="41233" xr:uid="{BF9E4211-0C2A-4041-BA8E-733EA73B23BA}"/>
    <cellStyle name="Currency 3 2 3 2 4 4" xfId="18010" xr:uid="{E9E0DECA-8F8F-439F-AE3D-23E303BC6FC5}"/>
    <cellStyle name="Currency 3 2 3 2 4 4 2" xfId="48834" xr:uid="{1E535036-56F8-4008-AF71-A2177F67708B}"/>
    <cellStyle name="Currency 3 2 3 2 4 5" xfId="33424" xr:uid="{6CF54B3F-A201-4E1E-A368-30F11B93DE88}"/>
    <cellStyle name="Currency 3 2 3 2 5" xfId="4501" xr:uid="{42D05719-79D8-400A-A726-814C41B1E065}"/>
    <cellStyle name="Currency 3 2 3 2 5 2" xfId="12312" xr:uid="{114066CA-040C-4576-B0B4-F27834B1C7F6}"/>
    <cellStyle name="Currency 3 2 3 2 5 2 2" xfId="27723" xr:uid="{D6DE4A3B-64FA-4F95-BA28-AAAEBA10ABCC}"/>
    <cellStyle name="Currency 3 2 3 2 5 2 2 2" xfId="58547" xr:uid="{90373EDC-53DD-47DE-B3EC-B0631E307BA4}"/>
    <cellStyle name="Currency 3 2 3 2 5 2 3" xfId="43137" xr:uid="{1B33B3A5-848F-4429-A4D7-7625BEA10CD3}"/>
    <cellStyle name="Currency 3 2 3 2 5 3" xfId="19914" xr:uid="{1C0ABA6A-0BB7-41AD-A275-47AD876A07A8}"/>
    <cellStyle name="Currency 3 2 3 2 5 3 2" xfId="50738" xr:uid="{27871B75-07C4-46FC-B310-B60FBCCCBCEC}"/>
    <cellStyle name="Currency 3 2 3 2 5 4" xfId="35328" xr:uid="{A4078FB2-8F5F-4A1B-975E-307C5A82657D}"/>
    <cellStyle name="Currency 3 2 3 2 6" xfId="8509" xr:uid="{B524E536-D124-4936-B74F-51857EC36340}"/>
    <cellStyle name="Currency 3 2 3 2 6 2" xfId="23920" xr:uid="{A9686238-849E-4E5C-8C8E-8C958A54ABF8}"/>
    <cellStyle name="Currency 3 2 3 2 6 2 2" xfId="54744" xr:uid="{4F00A3A3-4F13-4EF6-BA5D-931D294D8838}"/>
    <cellStyle name="Currency 3 2 3 2 6 3" xfId="39334" xr:uid="{5037C048-C100-4967-A023-40DADDEE3698}"/>
    <cellStyle name="Currency 3 2 3 2 7" xfId="16111" xr:uid="{087BC7CE-3688-4B22-BD59-6C814A35BB42}"/>
    <cellStyle name="Currency 3 2 3 2 7 2" xfId="46935" xr:uid="{9C56B218-8E61-473A-9E0D-5D14F106AB02}"/>
    <cellStyle name="Currency 3 2 3 2 8" xfId="31525" xr:uid="{F6BF7209-2B4D-4C55-95C2-A9B344C93C8E}"/>
    <cellStyle name="Currency 3 2 3 3" xfId="489" xr:uid="{65ABE185-9E65-465D-B023-060F2EA028FC}"/>
    <cellStyle name="Currency 3 2 3 3 2" xfId="1122" xr:uid="{8FE699B3-7282-4B8E-9FD2-B4A739E0A5FB}"/>
    <cellStyle name="Currency 3 2 3 3 2 2" xfId="3021" xr:uid="{C9D81602-F2E4-4E62-BAFF-C3DF5B36453C}"/>
    <cellStyle name="Currency 3 2 3 3 2 2 2" xfId="6824" xr:uid="{B5CF9428-D7FC-4379-A5EF-A575D1E0D4C1}"/>
    <cellStyle name="Currency 3 2 3 3 2 2 2 2" xfId="14635" xr:uid="{0D68CD06-C86F-48AF-AC61-917E622F3C2F}"/>
    <cellStyle name="Currency 3 2 3 3 2 2 2 2 2" xfId="30046" xr:uid="{9D74B231-2FD7-4414-B0FF-10F0359898E4}"/>
    <cellStyle name="Currency 3 2 3 3 2 2 2 2 2 2" xfId="60870" xr:uid="{AD7A17C8-D9AA-47A3-9041-5B05790418BD}"/>
    <cellStyle name="Currency 3 2 3 3 2 2 2 2 3" xfId="45460" xr:uid="{B0734642-E8E0-4E6D-AB2D-CB77CD3D1F68}"/>
    <cellStyle name="Currency 3 2 3 3 2 2 2 3" xfId="22237" xr:uid="{9BD41DD4-F55E-42C2-BAAD-81963972B8F9}"/>
    <cellStyle name="Currency 3 2 3 3 2 2 2 3 2" xfId="53061" xr:uid="{ED8672EF-57C6-4BCC-8766-6AA6FED175A7}"/>
    <cellStyle name="Currency 3 2 3 3 2 2 2 4" xfId="37651" xr:uid="{F9238013-41E1-4858-87F1-3CFB44C02217}"/>
    <cellStyle name="Currency 3 2 3 3 2 2 3" xfId="10832" xr:uid="{10DA0993-B7A2-4CDA-874A-FF7C23920C1F}"/>
    <cellStyle name="Currency 3 2 3 3 2 2 3 2" xfId="26243" xr:uid="{14B5386E-A082-430D-B72B-5E68D1B95369}"/>
    <cellStyle name="Currency 3 2 3 3 2 2 3 2 2" xfId="57067" xr:uid="{7491738C-E618-4725-8FAE-945DBBEC90DE}"/>
    <cellStyle name="Currency 3 2 3 3 2 2 3 3" xfId="41657" xr:uid="{88F2B607-2413-41ED-ABDD-CEB73F977065}"/>
    <cellStyle name="Currency 3 2 3 3 2 2 4" xfId="18434" xr:uid="{E31DC00D-8696-4ECB-BC1A-5A0E16F8E587}"/>
    <cellStyle name="Currency 3 2 3 3 2 2 4 2" xfId="49258" xr:uid="{DBC5D531-7704-4F65-8C82-7C94A32581EE}"/>
    <cellStyle name="Currency 3 2 3 3 2 2 5" xfId="33848" xr:uid="{2C79700A-8DFB-4629-80C5-FE05005A82C7}"/>
    <cellStyle name="Currency 3 2 3 3 2 3" xfId="4925" xr:uid="{C586288C-2E55-482D-9CEF-CEAE8E1C90AF}"/>
    <cellStyle name="Currency 3 2 3 3 2 3 2" xfId="12736" xr:uid="{1DC502F8-8A6F-4F99-AC6C-56704E06FEB4}"/>
    <cellStyle name="Currency 3 2 3 3 2 3 2 2" xfId="28147" xr:uid="{20A17BCE-D193-4B42-B96C-2CBCDE3E26DD}"/>
    <cellStyle name="Currency 3 2 3 3 2 3 2 2 2" xfId="58971" xr:uid="{0502B6FF-C958-490C-88AF-5CE1414A8883}"/>
    <cellStyle name="Currency 3 2 3 3 2 3 2 3" xfId="43561" xr:uid="{1A50FEC5-6D9F-4CC4-A0EC-B517A199BA3D}"/>
    <cellStyle name="Currency 3 2 3 3 2 3 3" xfId="20338" xr:uid="{1ADEC7E1-2099-439D-BDC4-A520A7C46A7F}"/>
    <cellStyle name="Currency 3 2 3 3 2 3 3 2" xfId="51162" xr:uid="{AA2AD687-FB81-4BC9-9F97-D9699A9C150E}"/>
    <cellStyle name="Currency 3 2 3 3 2 3 4" xfId="35752" xr:uid="{AE19FD80-0342-43D2-8589-AD1078DE85B1}"/>
    <cellStyle name="Currency 3 2 3 3 2 4" xfId="8933" xr:uid="{604DB3B0-4AD6-451A-BC86-6D19928A2645}"/>
    <cellStyle name="Currency 3 2 3 3 2 4 2" xfId="24344" xr:uid="{13F44796-3217-4165-B767-E5138007FE3C}"/>
    <cellStyle name="Currency 3 2 3 3 2 4 2 2" xfId="55168" xr:uid="{63E6BDC2-84A5-478F-8E96-F4E4F1D2ADD1}"/>
    <cellStyle name="Currency 3 2 3 3 2 4 3" xfId="39758" xr:uid="{4C9315E7-15BE-4913-BC52-CA51E6C2988A}"/>
    <cellStyle name="Currency 3 2 3 3 2 5" xfId="16535" xr:uid="{A4D8F91E-C7BC-4314-8626-DE5313A95668}"/>
    <cellStyle name="Currency 3 2 3 3 2 5 2" xfId="47359" xr:uid="{70E2602D-E663-474D-978E-825F8392D3AB}"/>
    <cellStyle name="Currency 3 2 3 3 2 6" xfId="31949" xr:uid="{1E5A495A-97CA-4EF8-9625-F1B2CE53F948}"/>
    <cellStyle name="Currency 3 2 3 3 3" xfId="1755" xr:uid="{83745D49-F28E-42AA-9D8C-4377FCFC7D0C}"/>
    <cellStyle name="Currency 3 2 3 3 3 2" xfId="3654" xr:uid="{F477B798-C084-46BE-9DF3-967C9334C532}"/>
    <cellStyle name="Currency 3 2 3 3 3 2 2" xfId="7457" xr:uid="{3E76D994-164E-4937-A5B1-BDB447002C0A}"/>
    <cellStyle name="Currency 3 2 3 3 3 2 2 2" xfId="15268" xr:uid="{B7035657-0DA5-46F2-A4DD-D9A688C9C215}"/>
    <cellStyle name="Currency 3 2 3 3 3 2 2 2 2" xfId="30679" xr:uid="{D085CF90-5EF8-4EF0-A5C4-6B7136CE6FD2}"/>
    <cellStyle name="Currency 3 2 3 3 3 2 2 2 2 2" xfId="61503" xr:uid="{CE99E353-350E-4FDC-9A00-31F4FDC4092F}"/>
    <cellStyle name="Currency 3 2 3 3 3 2 2 2 3" xfId="46093" xr:uid="{1A456D84-91C7-483D-88FF-087EB1EEE191}"/>
    <cellStyle name="Currency 3 2 3 3 3 2 2 3" xfId="22870" xr:uid="{CB3B88BB-ED3B-49B4-AF6F-5CC898EE5151}"/>
    <cellStyle name="Currency 3 2 3 3 3 2 2 3 2" xfId="53694" xr:uid="{6A0029EC-C7EA-4F34-93D9-CF47CBB65755}"/>
    <cellStyle name="Currency 3 2 3 3 3 2 2 4" xfId="38284" xr:uid="{BEC6F8AE-3140-4E64-ABB2-8E6A03FBE580}"/>
    <cellStyle name="Currency 3 2 3 3 3 2 3" xfId="11465" xr:uid="{F28B36DB-155F-4216-848C-87563CD207E6}"/>
    <cellStyle name="Currency 3 2 3 3 3 2 3 2" xfId="26876" xr:uid="{0D155191-4F9B-4579-9EEC-F29D1D65532D}"/>
    <cellStyle name="Currency 3 2 3 3 3 2 3 2 2" xfId="57700" xr:uid="{ECCB8162-C66C-4376-A00D-603982347B76}"/>
    <cellStyle name="Currency 3 2 3 3 3 2 3 3" xfId="42290" xr:uid="{9D4B4FDD-6A38-4588-A1E4-14B631245048}"/>
    <cellStyle name="Currency 3 2 3 3 3 2 4" xfId="19067" xr:uid="{A71593D5-4676-491B-972D-AD9A2F5EAF26}"/>
    <cellStyle name="Currency 3 2 3 3 3 2 4 2" xfId="49891" xr:uid="{C0BAB1B7-1145-42D7-8D40-C1749C550C57}"/>
    <cellStyle name="Currency 3 2 3 3 3 2 5" xfId="34481" xr:uid="{12744A8F-2D22-45EF-8DAA-03A6AA6F6FA7}"/>
    <cellStyle name="Currency 3 2 3 3 3 3" xfId="5558" xr:uid="{4D046BC8-EE07-4786-912A-FA844AE33C13}"/>
    <cellStyle name="Currency 3 2 3 3 3 3 2" xfId="13369" xr:uid="{653F4F34-22F5-491D-ADFB-318F9CAB5852}"/>
    <cellStyle name="Currency 3 2 3 3 3 3 2 2" xfId="28780" xr:uid="{DA48FB0B-8D03-49E4-9ACD-CCF234D5C2FD}"/>
    <cellStyle name="Currency 3 2 3 3 3 3 2 2 2" xfId="59604" xr:uid="{90D66D6D-31C0-4E94-BDC2-2BA43E4B14F2}"/>
    <cellStyle name="Currency 3 2 3 3 3 3 2 3" xfId="44194" xr:uid="{6F489E4F-131B-413F-A29B-7BADF20401E3}"/>
    <cellStyle name="Currency 3 2 3 3 3 3 3" xfId="20971" xr:uid="{5D9BA7CA-DD4B-4469-AD51-A354C9873060}"/>
    <cellStyle name="Currency 3 2 3 3 3 3 3 2" xfId="51795" xr:uid="{78AF4E8D-EAFD-46C0-9A1B-DC8BA4CC67BE}"/>
    <cellStyle name="Currency 3 2 3 3 3 3 4" xfId="36385" xr:uid="{64EFE37C-289A-497A-B3F4-0A6E805D255B}"/>
    <cellStyle name="Currency 3 2 3 3 3 4" xfId="9566" xr:uid="{E96FAFE5-5F84-4195-B94B-5A602B4C51D1}"/>
    <cellStyle name="Currency 3 2 3 3 3 4 2" xfId="24977" xr:uid="{B3B97345-9C07-4495-B843-69A82661F0C4}"/>
    <cellStyle name="Currency 3 2 3 3 3 4 2 2" xfId="55801" xr:uid="{E5930D11-F80E-4BF3-8808-607AF9DEE769}"/>
    <cellStyle name="Currency 3 2 3 3 3 4 3" xfId="40391" xr:uid="{85B74282-FDCE-49F9-B2E3-8E4624D15FDC}"/>
    <cellStyle name="Currency 3 2 3 3 3 5" xfId="17168" xr:uid="{A6AE9552-223D-4CF0-9B4A-5B04B1EE0BAD}"/>
    <cellStyle name="Currency 3 2 3 3 3 5 2" xfId="47992" xr:uid="{2F43208B-5F15-4BA6-A291-132A4ACFE889}"/>
    <cellStyle name="Currency 3 2 3 3 3 6" xfId="32582" xr:uid="{0933F0F2-81DE-4F99-A6AF-D68FA3040D59}"/>
    <cellStyle name="Currency 3 2 3 3 4" xfId="2388" xr:uid="{A72A1813-366D-45B9-AD49-A9DCC3C9414F}"/>
    <cellStyle name="Currency 3 2 3 3 4 2" xfId="6191" xr:uid="{4852FFDB-D6C2-4D1A-AEF6-D9F26CC6DE1D}"/>
    <cellStyle name="Currency 3 2 3 3 4 2 2" xfId="14002" xr:uid="{A7591BA9-486F-4940-ABCA-2B2C8A8FC803}"/>
    <cellStyle name="Currency 3 2 3 3 4 2 2 2" xfId="29413" xr:uid="{E9AAE0E7-3A81-42DD-B7C0-4968CADC6A9D}"/>
    <cellStyle name="Currency 3 2 3 3 4 2 2 2 2" xfId="60237" xr:uid="{97CF6536-13D8-4A5E-8E30-1EB47488ADC7}"/>
    <cellStyle name="Currency 3 2 3 3 4 2 2 3" xfId="44827" xr:uid="{888F5977-3334-426E-A684-9C15A32ABBFF}"/>
    <cellStyle name="Currency 3 2 3 3 4 2 3" xfId="21604" xr:uid="{BACB531B-A1FB-4F0F-BA39-A2802B9831AD}"/>
    <cellStyle name="Currency 3 2 3 3 4 2 3 2" xfId="52428" xr:uid="{6B84A9E0-BB74-46E5-A7DA-FF47C889F6B0}"/>
    <cellStyle name="Currency 3 2 3 3 4 2 4" xfId="37018" xr:uid="{0C14A008-DFD3-4FC7-96D9-C0F929F016C1}"/>
    <cellStyle name="Currency 3 2 3 3 4 3" xfId="10199" xr:uid="{284D3DED-FE2B-4DCA-8C4A-CB441A601072}"/>
    <cellStyle name="Currency 3 2 3 3 4 3 2" xfId="25610" xr:uid="{26DE2EB3-784C-435B-BEF2-CB60ECEAD2ED}"/>
    <cellStyle name="Currency 3 2 3 3 4 3 2 2" xfId="56434" xr:uid="{6F2BFF99-8682-4855-A380-44AFB5130682}"/>
    <cellStyle name="Currency 3 2 3 3 4 3 3" xfId="41024" xr:uid="{3BA00BB6-454C-434A-B7E9-BE2AF944BB4E}"/>
    <cellStyle name="Currency 3 2 3 3 4 4" xfId="17801" xr:uid="{CBF9D55E-072C-4F94-A8A9-D07380F73D04}"/>
    <cellStyle name="Currency 3 2 3 3 4 4 2" xfId="48625" xr:uid="{3EE438E0-767D-47EA-A5ED-E90A827F348F}"/>
    <cellStyle name="Currency 3 2 3 3 4 5" xfId="33215" xr:uid="{2C37A15F-2454-4144-8212-97ED31078676}"/>
    <cellStyle name="Currency 3 2 3 3 5" xfId="4292" xr:uid="{EEA7C834-BE0C-4982-A7E7-B1082E03F18F}"/>
    <cellStyle name="Currency 3 2 3 3 5 2" xfId="12103" xr:uid="{D7A95467-1585-450D-87EC-38069D987F49}"/>
    <cellStyle name="Currency 3 2 3 3 5 2 2" xfId="27514" xr:uid="{CD5255E9-7F74-4B80-9A24-BE17234153B5}"/>
    <cellStyle name="Currency 3 2 3 3 5 2 2 2" xfId="58338" xr:uid="{665ED2DC-B3B0-4C18-874F-93B082D2C6BB}"/>
    <cellStyle name="Currency 3 2 3 3 5 2 3" xfId="42928" xr:uid="{3158190F-7A5F-4203-8875-67E9AD440AA7}"/>
    <cellStyle name="Currency 3 2 3 3 5 3" xfId="19705" xr:uid="{99484C2C-0615-4BCC-B3D5-8B96E20F40E4}"/>
    <cellStyle name="Currency 3 2 3 3 5 3 2" xfId="50529" xr:uid="{D9955AC0-6642-4A2E-9B66-6ACD7B2BDA5B}"/>
    <cellStyle name="Currency 3 2 3 3 5 4" xfId="35119" xr:uid="{0AADEABF-01C7-45E6-9D67-168E34C6152C}"/>
    <cellStyle name="Currency 3 2 3 3 6" xfId="8300" xr:uid="{4F5618AE-F0B0-4ECC-A807-33BD8019E7F2}"/>
    <cellStyle name="Currency 3 2 3 3 6 2" xfId="23711" xr:uid="{20EC5803-D822-4C9D-A639-827C678A4EF7}"/>
    <cellStyle name="Currency 3 2 3 3 6 2 2" xfId="54535" xr:uid="{7F5D74B6-C7E0-498D-B51A-F9F9560236F8}"/>
    <cellStyle name="Currency 3 2 3 3 6 3" xfId="39125" xr:uid="{F29C4BBF-4EE4-424C-9A39-D208C246682C}"/>
    <cellStyle name="Currency 3 2 3 3 7" xfId="15902" xr:uid="{F1A3E63D-2993-4384-9C54-2FB7A300E89F}"/>
    <cellStyle name="Currency 3 2 3 3 7 2" xfId="46726" xr:uid="{72C6A1CE-6AC1-40F0-BBB2-87392D8D2DF2}"/>
    <cellStyle name="Currency 3 2 3 3 8" xfId="31316" xr:uid="{B700EFC2-9BFB-418B-B49D-011E505B5935}"/>
    <cellStyle name="Currency 3 2 3 4" xfId="909" xr:uid="{CF792D88-914F-4B17-965A-472C49484A9B}"/>
    <cellStyle name="Currency 3 2 3 4 2" xfId="2808" xr:uid="{55A9AC78-61FE-4319-BC1F-DD1189AF6D16}"/>
    <cellStyle name="Currency 3 2 3 4 2 2" xfId="6611" xr:uid="{490882B1-884C-4835-BB22-3DCE8E4C72DB}"/>
    <cellStyle name="Currency 3 2 3 4 2 2 2" xfId="14422" xr:uid="{EF4E19E3-F18A-48B5-8DA6-3C7531AA791C}"/>
    <cellStyle name="Currency 3 2 3 4 2 2 2 2" xfId="29833" xr:uid="{0B2FF45C-6105-4A60-9F96-6328813F083A}"/>
    <cellStyle name="Currency 3 2 3 4 2 2 2 2 2" xfId="60657" xr:uid="{61C654B4-EA0F-4A2B-9D7D-C1A0A8468D2B}"/>
    <cellStyle name="Currency 3 2 3 4 2 2 2 3" xfId="45247" xr:uid="{3D28E47A-EBD6-4F69-A895-2B77DBB63A3B}"/>
    <cellStyle name="Currency 3 2 3 4 2 2 3" xfId="22024" xr:uid="{CD2DF9E9-60A0-4C7D-973B-0D9EFE8C2187}"/>
    <cellStyle name="Currency 3 2 3 4 2 2 3 2" xfId="52848" xr:uid="{A11E6D92-05DA-4355-A0FB-901A69A6C404}"/>
    <cellStyle name="Currency 3 2 3 4 2 2 4" xfId="37438" xr:uid="{E6B6EDF0-D164-4D23-A385-357D33014BD6}"/>
    <cellStyle name="Currency 3 2 3 4 2 3" xfId="10619" xr:uid="{22168669-7A87-4D7E-B805-28AEC27BBAEA}"/>
    <cellStyle name="Currency 3 2 3 4 2 3 2" xfId="26030" xr:uid="{BB2C6289-DCD8-465D-A74C-AA217D05371C}"/>
    <cellStyle name="Currency 3 2 3 4 2 3 2 2" xfId="56854" xr:uid="{FEEF2D29-054B-4D3E-A5BB-848D5F20EF76}"/>
    <cellStyle name="Currency 3 2 3 4 2 3 3" xfId="41444" xr:uid="{3E8FFE05-BB64-4242-9A91-90A7724F1DF0}"/>
    <cellStyle name="Currency 3 2 3 4 2 4" xfId="18221" xr:uid="{484511AB-5012-49B2-84A9-BE09F09725AF}"/>
    <cellStyle name="Currency 3 2 3 4 2 4 2" xfId="49045" xr:uid="{F0676A54-AEB5-47C4-84E9-9B148E297ED4}"/>
    <cellStyle name="Currency 3 2 3 4 2 5" xfId="33635" xr:uid="{7D4F8779-A708-47BB-A6D4-C703F84C52B8}"/>
    <cellStyle name="Currency 3 2 3 4 3" xfId="4712" xr:uid="{4473F014-7257-4DE5-A45B-7F02D1A7CDD4}"/>
    <cellStyle name="Currency 3 2 3 4 3 2" xfId="12523" xr:uid="{06F978DE-AFD2-4A95-A3DE-A99AD8443FA4}"/>
    <cellStyle name="Currency 3 2 3 4 3 2 2" xfId="27934" xr:uid="{4D0E6559-94B0-4755-836F-A45088973866}"/>
    <cellStyle name="Currency 3 2 3 4 3 2 2 2" xfId="58758" xr:uid="{843EC0AB-A7C9-4113-8EE8-5BF9B922277C}"/>
    <cellStyle name="Currency 3 2 3 4 3 2 3" xfId="43348" xr:uid="{87D8A4D4-8D15-405E-A0B5-2CC126EB09B7}"/>
    <cellStyle name="Currency 3 2 3 4 3 3" xfId="20125" xr:uid="{8BC3434C-FB14-4AE9-A4C3-8F3D99794B44}"/>
    <cellStyle name="Currency 3 2 3 4 3 3 2" xfId="50949" xr:uid="{20C4CD24-113F-48AD-96ED-CFF0A2C38341}"/>
    <cellStyle name="Currency 3 2 3 4 3 4" xfId="35539" xr:uid="{7F7B5895-EA3E-4B28-8E29-A0D34CAB883B}"/>
    <cellStyle name="Currency 3 2 3 4 4" xfId="8720" xr:uid="{21CBE27E-D5CA-48D2-95E4-A01F02FE5A32}"/>
    <cellStyle name="Currency 3 2 3 4 4 2" xfId="24131" xr:uid="{8F68BEA8-3234-43A1-9C1D-DE51C73B477A}"/>
    <cellStyle name="Currency 3 2 3 4 4 2 2" xfId="54955" xr:uid="{1A35A0CD-E6B9-498B-A579-6143C69C2D70}"/>
    <cellStyle name="Currency 3 2 3 4 4 3" xfId="39545" xr:uid="{0932B1E4-4CA4-4BB0-A432-6E0CAA5FF35D}"/>
    <cellStyle name="Currency 3 2 3 4 5" xfId="16322" xr:uid="{7487C3E9-406F-4E35-B369-4BFD6540DEE1}"/>
    <cellStyle name="Currency 3 2 3 4 5 2" xfId="47146" xr:uid="{DA1AE185-066E-4012-95B5-05F94057DF8D}"/>
    <cellStyle name="Currency 3 2 3 4 6" xfId="31736" xr:uid="{6E5F9794-05E2-4CBC-BC52-73899D949FBC}"/>
    <cellStyle name="Currency 3 2 3 5" xfId="1542" xr:uid="{F4967818-363B-4164-8CEF-BCAEA342142D}"/>
    <cellStyle name="Currency 3 2 3 5 2" xfId="3441" xr:uid="{19F8C744-99D1-40E8-BDA9-2F1AED7B864F}"/>
    <cellStyle name="Currency 3 2 3 5 2 2" xfId="7244" xr:uid="{47A3A249-74F8-4B27-9919-C3C8857D7D25}"/>
    <cellStyle name="Currency 3 2 3 5 2 2 2" xfId="15055" xr:uid="{956737B5-14D1-4E32-B5E4-2E710F36A0D3}"/>
    <cellStyle name="Currency 3 2 3 5 2 2 2 2" xfId="30466" xr:uid="{AC59EB01-D74D-4EA6-8EF1-7FF6213F22A7}"/>
    <cellStyle name="Currency 3 2 3 5 2 2 2 2 2" xfId="61290" xr:uid="{E9709876-0B1D-4F83-BB17-EA7BAB695CCC}"/>
    <cellStyle name="Currency 3 2 3 5 2 2 2 3" xfId="45880" xr:uid="{0BC0F47A-4182-4E2C-B077-F2B17F30573A}"/>
    <cellStyle name="Currency 3 2 3 5 2 2 3" xfId="22657" xr:uid="{4C2F17D9-D090-4154-980F-DB15972E3DD3}"/>
    <cellStyle name="Currency 3 2 3 5 2 2 3 2" xfId="53481" xr:uid="{8E0F33C6-E935-494A-82E6-82B1FC849236}"/>
    <cellStyle name="Currency 3 2 3 5 2 2 4" xfId="38071" xr:uid="{62BDDF14-700F-4C5F-B031-C4E7E2634FB3}"/>
    <cellStyle name="Currency 3 2 3 5 2 3" xfId="11252" xr:uid="{ADBDFB7E-69C7-43B9-A3C3-7F2ACA84BF48}"/>
    <cellStyle name="Currency 3 2 3 5 2 3 2" xfId="26663" xr:uid="{4E31C683-FC49-4227-9D0C-8CFD4710D58F}"/>
    <cellStyle name="Currency 3 2 3 5 2 3 2 2" xfId="57487" xr:uid="{D4DCC2C5-70E4-410E-89B5-A62FAC1292B3}"/>
    <cellStyle name="Currency 3 2 3 5 2 3 3" xfId="42077" xr:uid="{CABA0995-BF52-4A03-B3A2-9AAFD400CC6A}"/>
    <cellStyle name="Currency 3 2 3 5 2 4" xfId="18854" xr:uid="{7C37FD15-4EEB-43EA-8B34-3C804814545C}"/>
    <cellStyle name="Currency 3 2 3 5 2 4 2" xfId="49678" xr:uid="{727DA15B-FFB4-477F-B72B-8613542BB424}"/>
    <cellStyle name="Currency 3 2 3 5 2 5" xfId="34268" xr:uid="{9BAF5AC6-A424-45B0-9260-00F88F31E3AD}"/>
    <cellStyle name="Currency 3 2 3 5 3" xfId="5345" xr:uid="{77F49C2F-0422-4EA8-81FF-7FE4CFBC0547}"/>
    <cellStyle name="Currency 3 2 3 5 3 2" xfId="13156" xr:uid="{82F7B6BB-7953-4CBC-9853-F67E167E318F}"/>
    <cellStyle name="Currency 3 2 3 5 3 2 2" xfId="28567" xr:uid="{967FB06C-C9BB-48B5-8E8E-2F97F690269B}"/>
    <cellStyle name="Currency 3 2 3 5 3 2 2 2" xfId="59391" xr:uid="{A2D3636F-CE84-4962-B9EE-8C3F84E39C9A}"/>
    <cellStyle name="Currency 3 2 3 5 3 2 3" xfId="43981" xr:uid="{A7D092D0-6DDF-491C-9280-58D1FD0E2BF5}"/>
    <cellStyle name="Currency 3 2 3 5 3 3" xfId="20758" xr:uid="{55CB7597-7AA8-4A45-993E-EE8DC519EF33}"/>
    <cellStyle name="Currency 3 2 3 5 3 3 2" xfId="51582" xr:uid="{C09FD322-2375-41BA-A411-97D44F290E02}"/>
    <cellStyle name="Currency 3 2 3 5 3 4" xfId="36172" xr:uid="{3585FAC0-960B-4245-950F-1DEE7E8FE16A}"/>
    <cellStyle name="Currency 3 2 3 5 4" xfId="9353" xr:uid="{F04BE597-AEE2-4ED9-9C73-0A0F4EB4F19E}"/>
    <cellStyle name="Currency 3 2 3 5 4 2" xfId="24764" xr:uid="{099D8D2E-C88D-427F-91CB-C13373683673}"/>
    <cellStyle name="Currency 3 2 3 5 4 2 2" xfId="55588" xr:uid="{813CFC2C-D34F-4634-849A-29E1A13B1A39}"/>
    <cellStyle name="Currency 3 2 3 5 4 3" xfId="40178" xr:uid="{D15DCC2B-408B-4940-BDBC-A07CCC1BF81D}"/>
    <cellStyle name="Currency 3 2 3 5 5" xfId="16955" xr:uid="{EBC7B958-07AD-4D22-BC48-AE0495F38B20}"/>
    <cellStyle name="Currency 3 2 3 5 5 2" xfId="47779" xr:uid="{51D0A16E-8923-490B-B4BA-4FA58B9FCB25}"/>
    <cellStyle name="Currency 3 2 3 5 6" xfId="32369" xr:uid="{C2255399-0BAA-4A77-9FCF-56459A7FBA89}"/>
    <cellStyle name="Currency 3 2 3 6" xfId="2175" xr:uid="{F8C7C11F-A162-4486-9942-AF34D0B61777}"/>
    <cellStyle name="Currency 3 2 3 6 2" xfId="5978" xr:uid="{D8C648FC-D5A2-4750-8DF7-BA1738FC6F92}"/>
    <cellStyle name="Currency 3 2 3 6 2 2" xfId="13789" xr:uid="{E4CE1A97-C398-4D8C-AC8C-D8515977E8DE}"/>
    <cellStyle name="Currency 3 2 3 6 2 2 2" xfId="29200" xr:uid="{25B0246E-3D62-411F-84F1-66CD8BEEA461}"/>
    <cellStyle name="Currency 3 2 3 6 2 2 2 2" xfId="60024" xr:uid="{E0B55271-5E2A-4DD1-A8D6-FA79A87512A3}"/>
    <cellStyle name="Currency 3 2 3 6 2 2 3" xfId="44614" xr:uid="{68930859-F476-468F-8D0F-E2E498827E65}"/>
    <cellStyle name="Currency 3 2 3 6 2 3" xfId="21391" xr:uid="{394F2760-6330-4C4E-93F1-639742341FD2}"/>
    <cellStyle name="Currency 3 2 3 6 2 3 2" xfId="52215" xr:uid="{D00DABC0-C218-4D7E-8CE1-982D96EBE055}"/>
    <cellStyle name="Currency 3 2 3 6 2 4" xfId="36805" xr:uid="{32A3D12A-FDC6-442E-A86C-C3FF53927B2E}"/>
    <cellStyle name="Currency 3 2 3 6 3" xfId="9986" xr:uid="{4177DC69-D9AF-4C91-9965-7089F06277C4}"/>
    <cellStyle name="Currency 3 2 3 6 3 2" xfId="25397" xr:uid="{EE2D92A2-FC82-46A5-BD59-0A897785643A}"/>
    <cellStyle name="Currency 3 2 3 6 3 2 2" xfId="56221" xr:uid="{32551998-FC21-4DD9-A004-5B25E4C3E47C}"/>
    <cellStyle name="Currency 3 2 3 6 3 3" xfId="40811" xr:uid="{2E9DD70F-DCF5-41C7-A17C-6EDD03350AA7}"/>
    <cellStyle name="Currency 3 2 3 6 4" xfId="17588" xr:uid="{6EBEA302-7F4E-4491-9526-CAFB994A025D}"/>
    <cellStyle name="Currency 3 2 3 6 4 2" xfId="48412" xr:uid="{6E6FB0D7-1071-43D7-BC1C-F2A0620143EE}"/>
    <cellStyle name="Currency 3 2 3 6 5" xfId="33002" xr:uid="{CA84D6C9-F779-4F7E-BE34-CD608DBB5312}"/>
    <cellStyle name="Currency 3 2 3 7" xfId="4079" xr:uid="{43985D9B-0E9E-45D9-97E1-A21F79A41398}"/>
    <cellStyle name="Currency 3 2 3 7 2" xfId="11890" xr:uid="{3364B459-C4EB-4813-8FE2-FBCD754310C4}"/>
    <cellStyle name="Currency 3 2 3 7 2 2" xfId="27301" xr:uid="{E983B1DB-2D9C-4FBC-A457-2FD8AD722895}"/>
    <cellStyle name="Currency 3 2 3 7 2 2 2" xfId="58125" xr:uid="{511E731B-27D4-4A30-96E2-FE44D3575577}"/>
    <cellStyle name="Currency 3 2 3 7 2 3" xfId="42715" xr:uid="{5131BDE9-3C3E-4641-A9C6-B950640E64A2}"/>
    <cellStyle name="Currency 3 2 3 7 3" xfId="19492" xr:uid="{B7DAD50A-7E21-4EDF-AF01-831C19690129}"/>
    <cellStyle name="Currency 3 2 3 7 3 2" xfId="50316" xr:uid="{AA0D10A6-81F1-48CB-B034-08035A24A68E}"/>
    <cellStyle name="Currency 3 2 3 7 4" xfId="34906" xr:uid="{2B64CAB4-0E81-4B94-974E-9ACC0C15B6B0}"/>
    <cellStyle name="Currency 3 2 3 8" xfId="8087" xr:uid="{13B86D59-1E37-4E26-8A0A-EEAF945B53DC}"/>
    <cellStyle name="Currency 3 2 3 8 2" xfId="23498" xr:uid="{E65D1B00-AC5F-4DEF-9652-DF96DA5B0950}"/>
    <cellStyle name="Currency 3 2 3 8 2 2" xfId="54322" xr:uid="{88089636-C3E5-42DB-8E90-0AEE1A4275B0}"/>
    <cellStyle name="Currency 3 2 3 8 3" xfId="38912" xr:uid="{57F7B0EE-DCF2-4D6C-B92B-6B0B6B6AB238}"/>
    <cellStyle name="Currency 3 2 3 9" xfId="7878" xr:uid="{4D38F4AD-61F0-4870-A18B-BA948DD4ED42}"/>
    <cellStyle name="Currency 3 2 3 9 2" xfId="23289" xr:uid="{6F096F74-8BDF-4DFC-AAB5-27DA5192B38A}"/>
    <cellStyle name="Currency 3 2 3 9 2 2" xfId="54113" xr:uid="{9AD99DE9-810F-4B48-9994-1518A6AA3DEC}"/>
    <cellStyle name="Currency 3 2 3 9 3" xfId="38703" xr:uid="{D14C06AB-4661-4E32-8E30-15450884971D}"/>
    <cellStyle name="Currency 3 2 4" xfId="187" xr:uid="{EE1AC7B6-522A-4E76-B919-B842D8A5DAD9}"/>
    <cellStyle name="Currency 3 2 4 10" xfId="15609" xr:uid="{EDCF41F2-8EA4-4D0B-A25B-689CAC6D2012}"/>
    <cellStyle name="Currency 3 2 4 10 2" xfId="46433" xr:uid="{081537D8-B0E7-44DC-8FD0-92A69294389C}"/>
    <cellStyle name="Currency 3 2 4 11" xfId="31023" xr:uid="{FC4C7088-5A3D-454C-A0EE-65659DD7BC00}"/>
    <cellStyle name="Currency 3 2 4 2" xfId="618" xr:uid="{FD9CD2DE-3256-43E1-9801-726130EC3FEB}"/>
    <cellStyle name="Currency 3 2 4 2 2" xfId="1251" xr:uid="{3B802579-1C56-478D-9865-C6CC84BD85F1}"/>
    <cellStyle name="Currency 3 2 4 2 2 2" xfId="3150" xr:uid="{37F0762D-60A5-43DB-9D66-60C2615A1D06}"/>
    <cellStyle name="Currency 3 2 4 2 2 2 2" xfId="6953" xr:uid="{A6D9A0B3-BAFA-4DB1-9128-919C1D818F5B}"/>
    <cellStyle name="Currency 3 2 4 2 2 2 2 2" xfId="14764" xr:uid="{247AE97C-7CF0-4D69-9844-8ECB4F98B6A1}"/>
    <cellStyle name="Currency 3 2 4 2 2 2 2 2 2" xfId="30175" xr:uid="{2B6F4CB9-5ADB-492A-994F-C4DE4E3CCC24}"/>
    <cellStyle name="Currency 3 2 4 2 2 2 2 2 2 2" xfId="60999" xr:uid="{819A5ABE-DE94-4CB2-AE35-22FD1BD12E9B}"/>
    <cellStyle name="Currency 3 2 4 2 2 2 2 2 3" xfId="45589" xr:uid="{05A88C9D-74D8-4CBD-9E4A-00F04FDAA254}"/>
    <cellStyle name="Currency 3 2 4 2 2 2 2 3" xfId="22366" xr:uid="{C4227861-3B03-4928-8CDE-E3A764F3EC20}"/>
    <cellStyle name="Currency 3 2 4 2 2 2 2 3 2" xfId="53190" xr:uid="{B2C0150E-FF59-4BA5-B7E8-49D6A852828A}"/>
    <cellStyle name="Currency 3 2 4 2 2 2 2 4" xfId="37780" xr:uid="{A5E2FC9F-EBA3-4B21-A9C9-499780915861}"/>
    <cellStyle name="Currency 3 2 4 2 2 2 3" xfId="10961" xr:uid="{BC6515DE-55D2-4A35-9101-2095C8A4312A}"/>
    <cellStyle name="Currency 3 2 4 2 2 2 3 2" xfId="26372" xr:uid="{7C5A8114-C04D-4182-8649-D654D4B8DE11}"/>
    <cellStyle name="Currency 3 2 4 2 2 2 3 2 2" xfId="57196" xr:uid="{A210A1AE-587D-4E07-9812-2E3210FB2C3A}"/>
    <cellStyle name="Currency 3 2 4 2 2 2 3 3" xfId="41786" xr:uid="{752212DD-1028-4326-B016-7DB95812A30A}"/>
    <cellStyle name="Currency 3 2 4 2 2 2 4" xfId="18563" xr:uid="{47F93E27-8583-43B6-9150-6C4727750123}"/>
    <cellStyle name="Currency 3 2 4 2 2 2 4 2" xfId="49387" xr:uid="{2C7A48B9-963C-4C53-A1B5-CB21CB855C3B}"/>
    <cellStyle name="Currency 3 2 4 2 2 2 5" xfId="33977" xr:uid="{07E0B927-E434-4CCD-8949-440622C32BEC}"/>
    <cellStyle name="Currency 3 2 4 2 2 3" xfId="5054" xr:uid="{43135E12-D6EA-4B02-B13C-F5D64C3D84CD}"/>
    <cellStyle name="Currency 3 2 4 2 2 3 2" xfId="12865" xr:uid="{8E41E951-E53B-4362-A5AE-D3C46A626D5E}"/>
    <cellStyle name="Currency 3 2 4 2 2 3 2 2" xfId="28276" xr:uid="{E4EF25A7-8E62-43B4-A16D-AF90ED8C1A02}"/>
    <cellStyle name="Currency 3 2 4 2 2 3 2 2 2" xfId="59100" xr:uid="{E7DFDB89-5E28-4468-9E63-AC39AB8F88E4}"/>
    <cellStyle name="Currency 3 2 4 2 2 3 2 3" xfId="43690" xr:uid="{0D4CBC82-4655-4F1E-942F-808DA7D120E2}"/>
    <cellStyle name="Currency 3 2 4 2 2 3 3" xfId="20467" xr:uid="{E4938838-D614-4438-A7BA-30B58D77B022}"/>
    <cellStyle name="Currency 3 2 4 2 2 3 3 2" xfId="51291" xr:uid="{409E3D75-5CD9-4A1E-B8FF-5BE620145B71}"/>
    <cellStyle name="Currency 3 2 4 2 2 3 4" xfId="35881" xr:uid="{EA540C28-0141-4613-9438-2FD2DFF0806A}"/>
    <cellStyle name="Currency 3 2 4 2 2 4" xfId="9062" xr:uid="{5544CF30-DD79-4506-BE72-1D4A02202ADE}"/>
    <cellStyle name="Currency 3 2 4 2 2 4 2" xfId="24473" xr:uid="{EEDB7836-C46F-4029-B51F-CF2910044740}"/>
    <cellStyle name="Currency 3 2 4 2 2 4 2 2" xfId="55297" xr:uid="{AC77366D-16DD-482E-B31D-D1FE122DA1E6}"/>
    <cellStyle name="Currency 3 2 4 2 2 4 3" xfId="39887" xr:uid="{9DBA3F7B-E7AB-48A8-94D5-F9978B8B0EED}"/>
    <cellStyle name="Currency 3 2 4 2 2 5" xfId="16664" xr:uid="{2A5CBA69-AA69-4791-B15A-735CB2B6B751}"/>
    <cellStyle name="Currency 3 2 4 2 2 5 2" xfId="47488" xr:uid="{CD9C1A82-2E0D-4F4D-A856-84AA3E746881}"/>
    <cellStyle name="Currency 3 2 4 2 2 6" xfId="32078" xr:uid="{1A83AC2B-B5B0-4B14-8D4E-62286496DB47}"/>
    <cellStyle name="Currency 3 2 4 2 3" xfId="1884" xr:uid="{7E2226DA-88F6-4106-8583-4F0FAC13871A}"/>
    <cellStyle name="Currency 3 2 4 2 3 2" xfId="3783" xr:uid="{A6DF4147-A098-4954-9880-DB1845426559}"/>
    <cellStyle name="Currency 3 2 4 2 3 2 2" xfId="7586" xr:uid="{9B1EFF7D-310F-4213-BC48-B78F3604A3FB}"/>
    <cellStyle name="Currency 3 2 4 2 3 2 2 2" xfId="15397" xr:uid="{B5F5DEE3-E821-4F62-ADA4-2C401B93D799}"/>
    <cellStyle name="Currency 3 2 4 2 3 2 2 2 2" xfId="30808" xr:uid="{4FD4E915-64BD-46F5-AB39-B1EB1126D216}"/>
    <cellStyle name="Currency 3 2 4 2 3 2 2 2 2 2" xfId="61632" xr:uid="{45B5275D-87E4-4BC0-B9A6-381A201BC43B}"/>
    <cellStyle name="Currency 3 2 4 2 3 2 2 2 3" xfId="46222" xr:uid="{6B958A05-6966-457E-9A95-34B87DC3AC5A}"/>
    <cellStyle name="Currency 3 2 4 2 3 2 2 3" xfId="22999" xr:uid="{18810F36-53C8-490B-A0E4-ED31D683090D}"/>
    <cellStyle name="Currency 3 2 4 2 3 2 2 3 2" xfId="53823" xr:uid="{6E69EE44-DD57-4125-99C6-1412A51A1839}"/>
    <cellStyle name="Currency 3 2 4 2 3 2 2 4" xfId="38413" xr:uid="{743B8801-01AB-4697-B94E-3141300E3C37}"/>
    <cellStyle name="Currency 3 2 4 2 3 2 3" xfId="11594" xr:uid="{555AF503-83C3-4940-8B05-0FE13F5D09DC}"/>
    <cellStyle name="Currency 3 2 4 2 3 2 3 2" xfId="27005" xr:uid="{4F489140-63D9-4173-9C67-628C5D04D613}"/>
    <cellStyle name="Currency 3 2 4 2 3 2 3 2 2" xfId="57829" xr:uid="{906FEEBE-5A54-4D3D-BE6C-6DE31F5DBD1C}"/>
    <cellStyle name="Currency 3 2 4 2 3 2 3 3" xfId="42419" xr:uid="{5A0B51F1-30FE-4593-8D5F-8806BCF82BC5}"/>
    <cellStyle name="Currency 3 2 4 2 3 2 4" xfId="19196" xr:uid="{0080D363-C533-4210-8196-CCF804A737AE}"/>
    <cellStyle name="Currency 3 2 4 2 3 2 4 2" xfId="50020" xr:uid="{9220C88B-83C9-441E-9E4F-1C2A9D3E07E7}"/>
    <cellStyle name="Currency 3 2 4 2 3 2 5" xfId="34610" xr:uid="{3F518E61-6927-4DE0-9A0E-BDEA015D70CF}"/>
    <cellStyle name="Currency 3 2 4 2 3 3" xfId="5687" xr:uid="{76F3C30B-AB0F-4297-B6E3-BDC3CDC9DCC0}"/>
    <cellStyle name="Currency 3 2 4 2 3 3 2" xfId="13498" xr:uid="{4C6B5E86-E906-47C1-9DFA-06FF69ED9DE4}"/>
    <cellStyle name="Currency 3 2 4 2 3 3 2 2" xfId="28909" xr:uid="{F75CF391-C278-40BB-93BF-088CFFCCC53E}"/>
    <cellStyle name="Currency 3 2 4 2 3 3 2 2 2" xfId="59733" xr:uid="{CC0A4652-7E0E-4FF6-8A6C-A503E7B4D353}"/>
    <cellStyle name="Currency 3 2 4 2 3 3 2 3" xfId="44323" xr:uid="{8CD469FB-CD5C-47AC-90F2-DC2897C99A65}"/>
    <cellStyle name="Currency 3 2 4 2 3 3 3" xfId="21100" xr:uid="{EA748C72-E2D2-45B9-955D-C2A1A8695E01}"/>
    <cellStyle name="Currency 3 2 4 2 3 3 3 2" xfId="51924" xr:uid="{C710440F-2636-4019-BBE4-C30105B645CF}"/>
    <cellStyle name="Currency 3 2 4 2 3 3 4" xfId="36514" xr:uid="{0772C209-566D-4CFF-B3E5-2F180663462D}"/>
    <cellStyle name="Currency 3 2 4 2 3 4" xfId="9695" xr:uid="{0A6AF621-297D-4EB2-BDEA-C42C1AF5E54D}"/>
    <cellStyle name="Currency 3 2 4 2 3 4 2" xfId="25106" xr:uid="{5B2AC6A1-A17B-432E-83CB-B5A0E6B3BDD4}"/>
    <cellStyle name="Currency 3 2 4 2 3 4 2 2" xfId="55930" xr:uid="{53D70A48-B79B-461C-989D-447997BC5D1A}"/>
    <cellStyle name="Currency 3 2 4 2 3 4 3" xfId="40520" xr:uid="{2EBF7452-448C-47C3-9AAC-661018885376}"/>
    <cellStyle name="Currency 3 2 4 2 3 5" xfId="17297" xr:uid="{CD9F6881-9E26-4F33-9E6C-9274BE32B04D}"/>
    <cellStyle name="Currency 3 2 4 2 3 5 2" xfId="48121" xr:uid="{1DC461E5-E8CD-4F19-955B-C12C331160A9}"/>
    <cellStyle name="Currency 3 2 4 2 3 6" xfId="32711" xr:uid="{8648B24C-D6C1-440F-8183-E599CF949E02}"/>
    <cellStyle name="Currency 3 2 4 2 4" xfId="2517" xr:uid="{0C016B4D-966F-4B50-ADE1-00B85066A576}"/>
    <cellStyle name="Currency 3 2 4 2 4 2" xfId="6320" xr:uid="{97C956B1-2353-4732-A152-97C2A40C0BC0}"/>
    <cellStyle name="Currency 3 2 4 2 4 2 2" xfId="14131" xr:uid="{FBB3DD68-A5B8-4A45-B1D8-4665179E4D44}"/>
    <cellStyle name="Currency 3 2 4 2 4 2 2 2" xfId="29542" xr:uid="{B9229A8C-840A-427F-8F60-BA3020576C6D}"/>
    <cellStyle name="Currency 3 2 4 2 4 2 2 2 2" xfId="60366" xr:uid="{393F52E1-64E0-4E63-B024-D1B3AE7C8028}"/>
    <cellStyle name="Currency 3 2 4 2 4 2 2 3" xfId="44956" xr:uid="{3E81BD0D-03C2-43BA-A8B5-E8D576C2A725}"/>
    <cellStyle name="Currency 3 2 4 2 4 2 3" xfId="21733" xr:uid="{3BBC358E-DF97-4B93-A085-430788C7B2F9}"/>
    <cellStyle name="Currency 3 2 4 2 4 2 3 2" xfId="52557" xr:uid="{A3E7088D-964B-4CE8-92EA-890621A1B05C}"/>
    <cellStyle name="Currency 3 2 4 2 4 2 4" xfId="37147" xr:uid="{756B8F2F-D06F-48E7-860D-C3E9EFE8CE0A}"/>
    <cellStyle name="Currency 3 2 4 2 4 3" xfId="10328" xr:uid="{CCC04BEA-99FE-4E1B-A35B-BE799F56477D}"/>
    <cellStyle name="Currency 3 2 4 2 4 3 2" xfId="25739" xr:uid="{3262AA44-1098-4679-B55E-1C0712CC20BB}"/>
    <cellStyle name="Currency 3 2 4 2 4 3 2 2" xfId="56563" xr:uid="{3B8396D8-52C2-4B23-9342-6B383A151058}"/>
    <cellStyle name="Currency 3 2 4 2 4 3 3" xfId="41153" xr:uid="{F186C7E9-C7AC-4F12-ABE9-12D233A411AF}"/>
    <cellStyle name="Currency 3 2 4 2 4 4" xfId="17930" xr:uid="{27A12A8D-A2D8-4BCE-A1B4-E6FDEC412C61}"/>
    <cellStyle name="Currency 3 2 4 2 4 4 2" xfId="48754" xr:uid="{7067CCA8-6F0E-4FEF-95A8-50CBE9638A4A}"/>
    <cellStyle name="Currency 3 2 4 2 4 5" xfId="33344" xr:uid="{0014CDAF-B211-45A6-9785-09482ED77874}"/>
    <cellStyle name="Currency 3 2 4 2 5" xfId="4421" xr:uid="{DF298E4B-DDA9-4577-B23E-E5AC8BFC7E84}"/>
    <cellStyle name="Currency 3 2 4 2 5 2" xfId="12232" xr:uid="{C83DE5A6-3294-4701-9C13-53E255DEC506}"/>
    <cellStyle name="Currency 3 2 4 2 5 2 2" xfId="27643" xr:uid="{35454802-4F83-4CA0-85C5-C2F6BA11EA93}"/>
    <cellStyle name="Currency 3 2 4 2 5 2 2 2" xfId="58467" xr:uid="{6E600DA7-CAC9-4D92-9F4B-B64D678FB318}"/>
    <cellStyle name="Currency 3 2 4 2 5 2 3" xfId="43057" xr:uid="{C436EB6D-4DAA-49BE-B912-CFA3CFA056DD}"/>
    <cellStyle name="Currency 3 2 4 2 5 3" xfId="19834" xr:uid="{F83B0EDF-68ED-4ED1-8CE2-EE57B991AB70}"/>
    <cellStyle name="Currency 3 2 4 2 5 3 2" xfId="50658" xr:uid="{2611EEB9-C3C7-448D-99D1-A8BD88C78169}"/>
    <cellStyle name="Currency 3 2 4 2 5 4" xfId="35248" xr:uid="{EA934D91-FEC0-4634-AD5A-593022584851}"/>
    <cellStyle name="Currency 3 2 4 2 6" xfId="8429" xr:uid="{0209AC52-E65E-4BD7-9A5C-2F977342C611}"/>
    <cellStyle name="Currency 3 2 4 2 6 2" xfId="23840" xr:uid="{D77FD152-7DD6-4BB5-9A6B-5EFD3FA98C2C}"/>
    <cellStyle name="Currency 3 2 4 2 6 2 2" xfId="54664" xr:uid="{45B14885-B963-4CE6-BB10-3684968F6656}"/>
    <cellStyle name="Currency 3 2 4 2 6 3" xfId="39254" xr:uid="{99993134-010D-4D76-8991-614DDC5D2DD6}"/>
    <cellStyle name="Currency 3 2 4 2 7" xfId="16031" xr:uid="{65609D7E-44F2-45E2-A604-BFE9234F0B41}"/>
    <cellStyle name="Currency 3 2 4 2 7 2" xfId="46855" xr:uid="{C6BF6A3D-91C8-4FDC-879D-2F2199D9BEDE}"/>
    <cellStyle name="Currency 3 2 4 2 8" xfId="31445" xr:uid="{DE66CF9C-A4AD-4A84-83A8-4DA8A34BCF9F}"/>
    <cellStyle name="Currency 3 2 4 3" xfId="409" xr:uid="{4CB4405A-CB29-4392-A2C4-32C82AFD780C}"/>
    <cellStyle name="Currency 3 2 4 3 2" xfId="1042" xr:uid="{CF9135A1-59E9-431F-940B-0B35AF363B00}"/>
    <cellStyle name="Currency 3 2 4 3 2 2" xfId="2941" xr:uid="{86939B8E-33FE-46EE-9420-C925B1ABD40E}"/>
    <cellStyle name="Currency 3 2 4 3 2 2 2" xfId="6744" xr:uid="{94CD6707-BC72-4942-BA78-AD3C3F0BC42D}"/>
    <cellStyle name="Currency 3 2 4 3 2 2 2 2" xfId="14555" xr:uid="{4ECFE6A3-2559-4403-960E-12F51E8F793A}"/>
    <cellStyle name="Currency 3 2 4 3 2 2 2 2 2" xfId="29966" xr:uid="{62690587-A5CE-48D2-B539-3BC5E22BAB65}"/>
    <cellStyle name="Currency 3 2 4 3 2 2 2 2 2 2" xfId="60790" xr:uid="{990416A7-0DC3-4067-8625-C5E2E5EAF045}"/>
    <cellStyle name="Currency 3 2 4 3 2 2 2 2 3" xfId="45380" xr:uid="{8615EAD7-EDA5-4705-ADA2-3EA33F2DAB82}"/>
    <cellStyle name="Currency 3 2 4 3 2 2 2 3" xfId="22157" xr:uid="{8EE6AC7E-D99C-4F70-A562-AABF93372423}"/>
    <cellStyle name="Currency 3 2 4 3 2 2 2 3 2" xfId="52981" xr:uid="{B658EF3D-36D4-4943-A7A1-E86ADE556A39}"/>
    <cellStyle name="Currency 3 2 4 3 2 2 2 4" xfId="37571" xr:uid="{316BB3D1-0B2B-4C01-8269-863141C0CFC5}"/>
    <cellStyle name="Currency 3 2 4 3 2 2 3" xfId="10752" xr:uid="{049A017F-7883-48EB-A0FD-2CB8E400AFF7}"/>
    <cellStyle name="Currency 3 2 4 3 2 2 3 2" xfId="26163" xr:uid="{F39DFD9F-25E6-4BE7-BC19-7553523A0280}"/>
    <cellStyle name="Currency 3 2 4 3 2 2 3 2 2" xfId="56987" xr:uid="{9696950D-11ED-4199-B0D2-0EB1B238A5C8}"/>
    <cellStyle name="Currency 3 2 4 3 2 2 3 3" xfId="41577" xr:uid="{78871A62-6904-4562-85CD-CA2244A1A64D}"/>
    <cellStyle name="Currency 3 2 4 3 2 2 4" xfId="18354" xr:uid="{1D9B5DCB-2622-4418-AB54-C3E628ABB9B3}"/>
    <cellStyle name="Currency 3 2 4 3 2 2 4 2" xfId="49178" xr:uid="{BE3B4C67-1ACC-4263-A141-5D38A9409B31}"/>
    <cellStyle name="Currency 3 2 4 3 2 2 5" xfId="33768" xr:uid="{9D1DA200-2005-4BC1-B598-C764EC1157D4}"/>
    <cellStyle name="Currency 3 2 4 3 2 3" xfId="4845" xr:uid="{C705DDBC-A738-4E56-937A-98DAD9DEDD43}"/>
    <cellStyle name="Currency 3 2 4 3 2 3 2" xfId="12656" xr:uid="{2C22CEE9-0CF7-4211-B6A9-A5CD7BFEC5B0}"/>
    <cellStyle name="Currency 3 2 4 3 2 3 2 2" xfId="28067" xr:uid="{AACD97FE-094B-406A-A02B-6576A5C67A63}"/>
    <cellStyle name="Currency 3 2 4 3 2 3 2 2 2" xfId="58891" xr:uid="{F59512B3-170B-46D6-AC99-B32EE6B75C15}"/>
    <cellStyle name="Currency 3 2 4 3 2 3 2 3" xfId="43481" xr:uid="{B45FD625-D027-4AA7-B62D-AE44AD2BA429}"/>
    <cellStyle name="Currency 3 2 4 3 2 3 3" xfId="20258" xr:uid="{AAC07347-1988-427A-93A1-320C8C3A5846}"/>
    <cellStyle name="Currency 3 2 4 3 2 3 3 2" xfId="51082" xr:uid="{6821819C-4920-4BAC-87B5-3F7A37039FB3}"/>
    <cellStyle name="Currency 3 2 4 3 2 3 4" xfId="35672" xr:uid="{F12368CD-9A5E-4C83-89C4-90114847DE46}"/>
    <cellStyle name="Currency 3 2 4 3 2 4" xfId="8853" xr:uid="{7EE6578E-E393-4ED0-B3CD-EF3FEB4CCAF2}"/>
    <cellStyle name="Currency 3 2 4 3 2 4 2" xfId="24264" xr:uid="{553DD7C8-907D-42AF-B271-443AABEC7DDB}"/>
    <cellStyle name="Currency 3 2 4 3 2 4 2 2" xfId="55088" xr:uid="{12D1A42E-A458-4F06-A7E7-61BEDCE43056}"/>
    <cellStyle name="Currency 3 2 4 3 2 4 3" xfId="39678" xr:uid="{FFC68F61-C345-428F-9AE4-7FF1FFF620F8}"/>
    <cellStyle name="Currency 3 2 4 3 2 5" xfId="16455" xr:uid="{7065DAB6-E40C-44F2-B1DE-C1141DAA0F63}"/>
    <cellStyle name="Currency 3 2 4 3 2 5 2" xfId="47279" xr:uid="{82E55AF1-F551-47F2-9B17-34DEA3EB90DA}"/>
    <cellStyle name="Currency 3 2 4 3 2 6" xfId="31869" xr:uid="{7ED3D7E2-72B4-45EA-863B-55C379B27A87}"/>
    <cellStyle name="Currency 3 2 4 3 3" xfId="1675" xr:uid="{6613111F-2568-4E6F-A98D-C2005119FC89}"/>
    <cellStyle name="Currency 3 2 4 3 3 2" xfId="3574" xr:uid="{B4F2D22A-BB0C-49FA-9945-469F54C38B37}"/>
    <cellStyle name="Currency 3 2 4 3 3 2 2" xfId="7377" xr:uid="{EF1C7642-3AFD-434E-9500-05EB1DDA0FE6}"/>
    <cellStyle name="Currency 3 2 4 3 3 2 2 2" xfId="15188" xr:uid="{E704CE7C-6BD1-42FE-B26F-5DCF19D7C81A}"/>
    <cellStyle name="Currency 3 2 4 3 3 2 2 2 2" xfId="30599" xr:uid="{9C128988-1651-4799-8ADB-532F8234CDAE}"/>
    <cellStyle name="Currency 3 2 4 3 3 2 2 2 2 2" xfId="61423" xr:uid="{D9477E6A-C5D5-43F8-89B7-A906B43203D9}"/>
    <cellStyle name="Currency 3 2 4 3 3 2 2 2 3" xfId="46013" xr:uid="{74BE73C2-DC8A-4C3D-A38E-6A2725BDD421}"/>
    <cellStyle name="Currency 3 2 4 3 3 2 2 3" xfId="22790" xr:uid="{A7F536F8-EB41-4411-A694-C6FD288CE427}"/>
    <cellStyle name="Currency 3 2 4 3 3 2 2 3 2" xfId="53614" xr:uid="{4FE113DB-C4A2-4675-8314-5374E84A47F2}"/>
    <cellStyle name="Currency 3 2 4 3 3 2 2 4" xfId="38204" xr:uid="{64936A86-7286-4F45-A956-0C59324C0430}"/>
    <cellStyle name="Currency 3 2 4 3 3 2 3" xfId="11385" xr:uid="{F434822B-DA00-47D3-B4F3-ED17FEC0086E}"/>
    <cellStyle name="Currency 3 2 4 3 3 2 3 2" xfId="26796" xr:uid="{E3208C62-3A93-407E-B6AF-02D2A4D86AD6}"/>
    <cellStyle name="Currency 3 2 4 3 3 2 3 2 2" xfId="57620" xr:uid="{1EB6465F-D608-40F1-90F4-4ECBEDA4A480}"/>
    <cellStyle name="Currency 3 2 4 3 3 2 3 3" xfId="42210" xr:uid="{B9B64964-BB85-4637-9661-705096E8C29B}"/>
    <cellStyle name="Currency 3 2 4 3 3 2 4" xfId="18987" xr:uid="{26290A5E-C5E9-43BD-B994-C24F66397EAF}"/>
    <cellStyle name="Currency 3 2 4 3 3 2 4 2" xfId="49811" xr:uid="{392311DF-94A8-437D-A345-C6BD02D62776}"/>
    <cellStyle name="Currency 3 2 4 3 3 2 5" xfId="34401" xr:uid="{285729F9-51DB-4E35-91CF-ECC0D0C8EA6C}"/>
    <cellStyle name="Currency 3 2 4 3 3 3" xfId="5478" xr:uid="{AD799355-E466-4E9F-9204-C2015FCFF721}"/>
    <cellStyle name="Currency 3 2 4 3 3 3 2" xfId="13289" xr:uid="{FBC17434-5F18-4D90-9E65-C13FF65F5F7B}"/>
    <cellStyle name="Currency 3 2 4 3 3 3 2 2" xfId="28700" xr:uid="{5F2BCDEF-37A7-4442-9304-674A9E3CD39A}"/>
    <cellStyle name="Currency 3 2 4 3 3 3 2 2 2" xfId="59524" xr:uid="{729442EB-10E5-4B64-8F19-2207E94DBC86}"/>
    <cellStyle name="Currency 3 2 4 3 3 3 2 3" xfId="44114" xr:uid="{05715EBD-7129-47E5-A962-842249E6219F}"/>
    <cellStyle name="Currency 3 2 4 3 3 3 3" xfId="20891" xr:uid="{ACD05821-CF48-4087-9390-FA51BFFE5EB7}"/>
    <cellStyle name="Currency 3 2 4 3 3 3 3 2" xfId="51715" xr:uid="{F7DE1AF3-5615-4DAB-9234-419B61EAADED}"/>
    <cellStyle name="Currency 3 2 4 3 3 3 4" xfId="36305" xr:uid="{D2834426-0A2C-4250-8064-42AA8511DA70}"/>
    <cellStyle name="Currency 3 2 4 3 3 4" xfId="9486" xr:uid="{B02A1410-7AD7-42C8-9BA1-7459962E1E39}"/>
    <cellStyle name="Currency 3 2 4 3 3 4 2" xfId="24897" xr:uid="{B15AEE06-215E-46CE-ADB5-40809633B612}"/>
    <cellStyle name="Currency 3 2 4 3 3 4 2 2" xfId="55721" xr:uid="{FE091DD9-B63D-4FB4-B337-33129273EB2E}"/>
    <cellStyle name="Currency 3 2 4 3 3 4 3" xfId="40311" xr:uid="{0D32E318-031E-4237-9AD3-7790F0BE0508}"/>
    <cellStyle name="Currency 3 2 4 3 3 5" xfId="17088" xr:uid="{85799DC1-B551-4A15-A58F-765ADD10A887}"/>
    <cellStyle name="Currency 3 2 4 3 3 5 2" xfId="47912" xr:uid="{DDDFB4C0-B49C-4993-B09E-472DC74F8335}"/>
    <cellStyle name="Currency 3 2 4 3 3 6" xfId="32502" xr:uid="{B05CB76E-DAEC-4456-BA59-43CA534B296B}"/>
    <cellStyle name="Currency 3 2 4 3 4" xfId="2308" xr:uid="{176A8388-EEAC-4E80-8CC4-0F09DF07100E}"/>
    <cellStyle name="Currency 3 2 4 3 4 2" xfId="6111" xr:uid="{AF87E88D-D1C8-4141-95EA-356D6EB22157}"/>
    <cellStyle name="Currency 3 2 4 3 4 2 2" xfId="13922" xr:uid="{A7D40B25-4F64-4455-8A9C-27660AA45290}"/>
    <cellStyle name="Currency 3 2 4 3 4 2 2 2" xfId="29333" xr:uid="{04B20CB5-A284-4FAB-87FB-6E710E21CE82}"/>
    <cellStyle name="Currency 3 2 4 3 4 2 2 2 2" xfId="60157" xr:uid="{7D7DE4D3-323E-4FD5-9EFF-D14A441A1ECB}"/>
    <cellStyle name="Currency 3 2 4 3 4 2 2 3" xfId="44747" xr:uid="{FD447C3C-0C45-4928-B8CD-33C149150A3E}"/>
    <cellStyle name="Currency 3 2 4 3 4 2 3" xfId="21524" xr:uid="{204CF6F8-1BC6-4EB6-A893-E1968687A1D8}"/>
    <cellStyle name="Currency 3 2 4 3 4 2 3 2" xfId="52348" xr:uid="{714CB2D1-E06D-44E5-AC8C-CB7CE75FCDE9}"/>
    <cellStyle name="Currency 3 2 4 3 4 2 4" xfId="36938" xr:uid="{94C1FAC9-B49E-4152-BAEB-B36F0924AA93}"/>
    <cellStyle name="Currency 3 2 4 3 4 3" xfId="10119" xr:uid="{AB8494F1-C9C6-4C3D-BEBB-0D146A8664E1}"/>
    <cellStyle name="Currency 3 2 4 3 4 3 2" xfId="25530" xr:uid="{2B0771BB-CCEE-491E-9719-5A9856CD98CD}"/>
    <cellStyle name="Currency 3 2 4 3 4 3 2 2" xfId="56354" xr:uid="{E0399407-1359-4E24-9D6C-BE061945E53E}"/>
    <cellStyle name="Currency 3 2 4 3 4 3 3" xfId="40944" xr:uid="{319D0D04-A6B1-4309-AEC0-09E955C7180C}"/>
    <cellStyle name="Currency 3 2 4 3 4 4" xfId="17721" xr:uid="{922348E9-E66B-4C03-B12F-726F583082E2}"/>
    <cellStyle name="Currency 3 2 4 3 4 4 2" xfId="48545" xr:uid="{2E7FF731-F6F7-4CBA-B9CA-51185E374FFA}"/>
    <cellStyle name="Currency 3 2 4 3 4 5" xfId="33135" xr:uid="{5CD4CE70-3B8D-43C7-8FDD-CEF961028DB0}"/>
    <cellStyle name="Currency 3 2 4 3 5" xfId="4212" xr:uid="{00DCD424-B5BB-4E7E-B6F5-7D6A2E0CC028}"/>
    <cellStyle name="Currency 3 2 4 3 5 2" xfId="12023" xr:uid="{85BF154B-E3B9-4291-B486-384B42E991B6}"/>
    <cellStyle name="Currency 3 2 4 3 5 2 2" xfId="27434" xr:uid="{58D2C2B1-0159-48F1-953F-BDD7605109CA}"/>
    <cellStyle name="Currency 3 2 4 3 5 2 2 2" xfId="58258" xr:uid="{68267FD5-0283-46BD-B323-2BFE49414CBA}"/>
    <cellStyle name="Currency 3 2 4 3 5 2 3" xfId="42848" xr:uid="{F684401E-52EF-4868-A51C-BB308E40CB88}"/>
    <cellStyle name="Currency 3 2 4 3 5 3" xfId="19625" xr:uid="{B9AD261E-EFC1-4F9A-A592-782DC0694E69}"/>
    <cellStyle name="Currency 3 2 4 3 5 3 2" xfId="50449" xr:uid="{2E427E9D-A16F-4D09-ABAD-5A972005CD34}"/>
    <cellStyle name="Currency 3 2 4 3 5 4" xfId="35039" xr:uid="{3B85D948-4838-4072-A25E-34F26C1FDC9F}"/>
    <cellStyle name="Currency 3 2 4 3 6" xfId="8220" xr:uid="{AC87316A-FEDB-4690-A6B3-464239FA0D1B}"/>
    <cellStyle name="Currency 3 2 4 3 6 2" xfId="23631" xr:uid="{74C9050A-F5F5-4AB2-B632-88B351BA82C5}"/>
    <cellStyle name="Currency 3 2 4 3 6 2 2" xfId="54455" xr:uid="{75E47D20-83BD-4A76-A811-1C6E28BB7E8C}"/>
    <cellStyle name="Currency 3 2 4 3 6 3" xfId="39045" xr:uid="{97422411-FA08-4ECB-B86D-91C8D5086A66}"/>
    <cellStyle name="Currency 3 2 4 3 7" xfId="15822" xr:uid="{EE0B5973-48B5-43E5-A457-445A18883EBD}"/>
    <cellStyle name="Currency 3 2 4 3 7 2" xfId="46646" xr:uid="{16D6BB85-748F-4262-BA61-AA84874C03EC}"/>
    <cellStyle name="Currency 3 2 4 3 8" xfId="31236" xr:uid="{68A81DF5-2F8E-4CE1-A1CD-1166951D1B18}"/>
    <cellStyle name="Currency 3 2 4 4" xfId="829" xr:uid="{647F4774-DD1E-4024-8C0D-FA5BCE49FF6D}"/>
    <cellStyle name="Currency 3 2 4 4 2" xfId="2728" xr:uid="{0C2603CD-FCF0-4916-A308-DC9C26244445}"/>
    <cellStyle name="Currency 3 2 4 4 2 2" xfId="6531" xr:uid="{CAE56902-D1D3-4C42-AEB3-F7248F514D5B}"/>
    <cellStyle name="Currency 3 2 4 4 2 2 2" xfId="14342" xr:uid="{7C26A99F-20CA-49DD-B904-ABA549B00BAD}"/>
    <cellStyle name="Currency 3 2 4 4 2 2 2 2" xfId="29753" xr:uid="{814C8DC6-25E0-4A16-B092-177F4423799B}"/>
    <cellStyle name="Currency 3 2 4 4 2 2 2 2 2" xfId="60577" xr:uid="{8289D9CD-9ED5-4F71-B1F7-FDEFDBED60F8}"/>
    <cellStyle name="Currency 3 2 4 4 2 2 2 3" xfId="45167" xr:uid="{24322C09-C3A0-4CB3-AE17-1BC4058E1EEB}"/>
    <cellStyle name="Currency 3 2 4 4 2 2 3" xfId="21944" xr:uid="{CF5CD982-E8F1-4E20-8173-DB86DA9FF42D}"/>
    <cellStyle name="Currency 3 2 4 4 2 2 3 2" xfId="52768" xr:uid="{8CCD6C03-3802-4490-A871-8F324E369A15}"/>
    <cellStyle name="Currency 3 2 4 4 2 2 4" xfId="37358" xr:uid="{B8E5C513-D9B3-42F6-855D-533101A3BF25}"/>
    <cellStyle name="Currency 3 2 4 4 2 3" xfId="10539" xr:uid="{D648F440-C36E-450A-82C3-CE4A8E298F27}"/>
    <cellStyle name="Currency 3 2 4 4 2 3 2" xfId="25950" xr:uid="{38842CDD-863D-4C89-81C6-C38DFE278F0E}"/>
    <cellStyle name="Currency 3 2 4 4 2 3 2 2" xfId="56774" xr:uid="{40BF71A3-57E6-4B23-A571-699AB85EB950}"/>
    <cellStyle name="Currency 3 2 4 4 2 3 3" xfId="41364" xr:uid="{99F16EAD-4369-4D5E-8692-BAC668E689E7}"/>
    <cellStyle name="Currency 3 2 4 4 2 4" xfId="18141" xr:uid="{841A851B-6552-4299-A617-279570196342}"/>
    <cellStyle name="Currency 3 2 4 4 2 4 2" xfId="48965" xr:uid="{9C81691A-FCBC-46F1-A3B6-55B4A2F118CC}"/>
    <cellStyle name="Currency 3 2 4 4 2 5" xfId="33555" xr:uid="{19B050E1-9565-400E-A605-710FCD4E7062}"/>
    <cellStyle name="Currency 3 2 4 4 3" xfId="4632" xr:uid="{B7A99F8E-FD8D-448C-AE11-4F0D0B71FC4C}"/>
    <cellStyle name="Currency 3 2 4 4 3 2" xfId="12443" xr:uid="{B6C7D77D-B3E3-433C-9EBC-E64D7C38AA68}"/>
    <cellStyle name="Currency 3 2 4 4 3 2 2" xfId="27854" xr:uid="{DEDDD961-4782-4BB2-ACAE-ECA9EA88B488}"/>
    <cellStyle name="Currency 3 2 4 4 3 2 2 2" xfId="58678" xr:uid="{AF9D0370-D2AA-4314-858C-EFADB1DEE508}"/>
    <cellStyle name="Currency 3 2 4 4 3 2 3" xfId="43268" xr:uid="{AE310270-3DE7-493F-B9F2-9A3DEB85A320}"/>
    <cellStyle name="Currency 3 2 4 4 3 3" xfId="20045" xr:uid="{40C74B2B-6AB1-4D94-8BAB-0D836CCF885B}"/>
    <cellStyle name="Currency 3 2 4 4 3 3 2" xfId="50869" xr:uid="{DC577027-396C-48FB-BC03-367091C21A7B}"/>
    <cellStyle name="Currency 3 2 4 4 3 4" xfId="35459" xr:uid="{BCAAFE06-BB68-4385-9069-0A313616FD51}"/>
    <cellStyle name="Currency 3 2 4 4 4" xfId="8640" xr:uid="{6C646D6C-09AF-4B8B-A1BF-E82D6A3D9F7D}"/>
    <cellStyle name="Currency 3 2 4 4 4 2" xfId="24051" xr:uid="{5A9A9575-6F07-431A-866C-2EED73B14F19}"/>
    <cellStyle name="Currency 3 2 4 4 4 2 2" xfId="54875" xr:uid="{E70AE832-6C3D-471C-84E9-E59D4E09F947}"/>
    <cellStyle name="Currency 3 2 4 4 4 3" xfId="39465" xr:uid="{78088FDF-5AAF-4BCE-9243-A02158E78F30}"/>
    <cellStyle name="Currency 3 2 4 4 5" xfId="16242" xr:uid="{85313731-BE04-40B6-80F6-5006E27214C6}"/>
    <cellStyle name="Currency 3 2 4 4 5 2" xfId="47066" xr:uid="{22A6923A-99CE-4749-83D3-2F012687D7C6}"/>
    <cellStyle name="Currency 3 2 4 4 6" xfId="31656" xr:uid="{8ED7A372-0712-45CC-98DB-78C6884B349F}"/>
    <cellStyle name="Currency 3 2 4 5" xfId="1462" xr:uid="{596AE174-E192-40B8-9E3D-35A471C3F853}"/>
    <cellStyle name="Currency 3 2 4 5 2" xfId="3361" xr:uid="{D7B4D0E8-DA98-4B0B-BB57-D4C81E28F8CB}"/>
    <cellStyle name="Currency 3 2 4 5 2 2" xfId="7164" xr:uid="{5E14FF9C-9995-41F3-AD99-D46C4E37F44A}"/>
    <cellStyle name="Currency 3 2 4 5 2 2 2" xfId="14975" xr:uid="{6F42EF30-FC48-4108-A1B4-AD1E1A9AA906}"/>
    <cellStyle name="Currency 3 2 4 5 2 2 2 2" xfId="30386" xr:uid="{62373876-881A-4216-8297-439C5EFE2011}"/>
    <cellStyle name="Currency 3 2 4 5 2 2 2 2 2" xfId="61210" xr:uid="{6BEB7AAB-929A-4B9B-8F2F-AE53D09A49E2}"/>
    <cellStyle name="Currency 3 2 4 5 2 2 2 3" xfId="45800" xr:uid="{1788D78E-4A15-4ED9-ADDF-005BB9CDBDF4}"/>
    <cellStyle name="Currency 3 2 4 5 2 2 3" xfId="22577" xr:uid="{D0BE4430-6FEA-49EC-B242-31D087FA8CD5}"/>
    <cellStyle name="Currency 3 2 4 5 2 2 3 2" xfId="53401" xr:uid="{32547123-DCAD-4253-AC46-7E6BA507CD6D}"/>
    <cellStyle name="Currency 3 2 4 5 2 2 4" xfId="37991" xr:uid="{F870E085-F5AA-4D2D-80AE-D5BDB991AE9D}"/>
    <cellStyle name="Currency 3 2 4 5 2 3" xfId="11172" xr:uid="{CF9E975D-30B6-4F72-9738-2B0530C07D37}"/>
    <cellStyle name="Currency 3 2 4 5 2 3 2" xfId="26583" xr:uid="{DCDD9A47-5743-4088-A2CE-E853175E4F48}"/>
    <cellStyle name="Currency 3 2 4 5 2 3 2 2" xfId="57407" xr:uid="{E09FA0EB-6735-4192-B901-A6316B527B48}"/>
    <cellStyle name="Currency 3 2 4 5 2 3 3" xfId="41997" xr:uid="{3A8F57E3-E8F6-4112-AB43-7233DA65F882}"/>
    <cellStyle name="Currency 3 2 4 5 2 4" xfId="18774" xr:uid="{C3F07B7E-50DB-4849-BC8F-4B3A87CEC2F2}"/>
    <cellStyle name="Currency 3 2 4 5 2 4 2" xfId="49598" xr:uid="{AC45D96E-3917-45EA-8289-B35844025643}"/>
    <cellStyle name="Currency 3 2 4 5 2 5" xfId="34188" xr:uid="{2BE72434-D076-499C-9B31-FD24FB223C08}"/>
    <cellStyle name="Currency 3 2 4 5 3" xfId="5265" xr:uid="{D703C662-80D4-4602-8FF1-4C043CCFDC9A}"/>
    <cellStyle name="Currency 3 2 4 5 3 2" xfId="13076" xr:uid="{DF62C7F7-1E58-48E8-BFE2-1EB325FB4147}"/>
    <cellStyle name="Currency 3 2 4 5 3 2 2" xfId="28487" xr:uid="{E0F81524-F2A5-47CD-BA0E-1F16F4D4364A}"/>
    <cellStyle name="Currency 3 2 4 5 3 2 2 2" xfId="59311" xr:uid="{53B47F06-8A1A-468B-A095-8454153F43BC}"/>
    <cellStyle name="Currency 3 2 4 5 3 2 3" xfId="43901" xr:uid="{0B7C53F0-400A-4DC9-B26E-96F92EBA5AE3}"/>
    <cellStyle name="Currency 3 2 4 5 3 3" xfId="20678" xr:uid="{DC9523CD-A845-4B3C-8E71-90CDE8D8F05B}"/>
    <cellStyle name="Currency 3 2 4 5 3 3 2" xfId="51502" xr:uid="{92756245-B92E-44B7-9967-251EEFC4DFD9}"/>
    <cellStyle name="Currency 3 2 4 5 3 4" xfId="36092" xr:uid="{B28646DE-E28A-4347-B5D9-2324611A3A34}"/>
    <cellStyle name="Currency 3 2 4 5 4" xfId="9273" xr:uid="{EF4BF84A-6DED-4D22-BBD8-1020F8E2407B}"/>
    <cellStyle name="Currency 3 2 4 5 4 2" xfId="24684" xr:uid="{9C2A2D6D-BEDD-4F80-A5D6-1C59AE02194D}"/>
    <cellStyle name="Currency 3 2 4 5 4 2 2" xfId="55508" xr:uid="{E586A179-C1D1-4BAE-BFC1-43E52E1C8CD6}"/>
    <cellStyle name="Currency 3 2 4 5 4 3" xfId="40098" xr:uid="{61BE0DA5-E0A5-461B-B7C1-10D6C53EB32A}"/>
    <cellStyle name="Currency 3 2 4 5 5" xfId="16875" xr:uid="{AA2391A6-CCC5-41F0-99FE-46AC90795AF7}"/>
    <cellStyle name="Currency 3 2 4 5 5 2" xfId="47699" xr:uid="{58993430-C2C1-4225-9AFC-88B24C9AD4C8}"/>
    <cellStyle name="Currency 3 2 4 5 6" xfId="32289" xr:uid="{52FD7483-18F3-44E8-9FFF-3E1A67CB35B5}"/>
    <cellStyle name="Currency 3 2 4 6" xfId="2095" xr:uid="{0BEEAE12-8D69-45F9-BF80-802CCB7D3107}"/>
    <cellStyle name="Currency 3 2 4 6 2" xfId="5898" xr:uid="{B4076A22-8919-4841-84F2-ABF90449C093}"/>
    <cellStyle name="Currency 3 2 4 6 2 2" xfId="13709" xr:uid="{8FA2B5E8-0FD4-491F-8534-8DCF16623A92}"/>
    <cellStyle name="Currency 3 2 4 6 2 2 2" xfId="29120" xr:uid="{F32CA6FC-9EFF-4317-8064-FAB1B39FA2E3}"/>
    <cellStyle name="Currency 3 2 4 6 2 2 2 2" xfId="59944" xr:uid="{DADDF623-8C53-488A-8476-279FAB336703}"/>
    <cellStyle name="Currency 3 2 4 6 2 2 3" xfId="44534" xr:uid="{32903BBF-C2B9-4C9B-A308-3F2321B72804}"/>
    <cellStyle name="Currency 3 2 4 6 2 3" xfId="21311" xr:uid="{094C3593-47E7-4576-813D-50079DBADE38}"/>
    <cellStyle name="Currency 3 2 4 6 2 3 2" xfId="52135" xr:uid="{85148ED7-256C-41D5-A32D-3B48EB85DDA8}"/>
    <cellStyle name="Currency 3 2 4 6 2 4" xfId="36725" xr:uid="{BE6651F4-7AAF-491E-90D2-6114B412422A}"/>
    <cellStyle name="Currency 3 2 4 6 3" xfId="9906" xr:uid="{BB417C90-3611-4975-BE02-8F9B822C68E5}"/>
    <cellStyle name="Currency 3 2 4 6 3 2" xfId="25317" xr:uid="{28F2E3CF-93E0-42C5-85F8-F8401B44CF67}"/>
    <cellStyle name="Currency 3 2 4 6 3 2 2" xfId="56141" xr:uid="{DB31BE1E-4DC3-42A2-8625-21ABE932379B}"/>
    <cellStyle name="Currency 3 2 4 6 3 3" xfId="40731" xr:uid="{FFC0380A-9859-4A0A-86B3-32DF1088C22C}"/>
    <cellStyle name="Currency 3 2 4 6 4" xfId="17508" xr:uid="{4D1439D7-D529-44A6-B647-F1DCA9930688}"/>
    <cellStyle name="Currency 3 2 4 6 4 2" xfId="48332" xr:uid="{73055017-FE63-41BE-B836-8DFFC9A9BCBC}"/>
    <cellStyle name="Currency 3 2 4 6 5" xfId="32922" xr:uid="{082AE445-29A5-4765-83D0-08EC416FCD51}"/>
    <cellStyle name="Currency 3 2 4 7" xfId="3999" xr:uid="{AFD7CA81-AFD9-4983-A686-C97D5505FB87}"/>
    <cellStyle name="Currency 3 2 4 7 2" xfId="11810" xr:uid="{EF36DCAF-C310-4792-97CF-A73171950D2D}"/>
    <cellStyle name="Currency 3 2 4 7 2 2" xfId="27221" xr:uid="{6059B512-17C4-414F-AD74-EFE1729A8B5C}"/>
    <cellStyle name="Currency 3 2 4 7 2 2 2" xfId="58045" xr:uid="{0100CE33-7F63-471E-BDBC-32ED4EDEC898}"/>
    <cellStyle name="Currency 3 2 4 7 2 3" xfId="42635" xr:uid="{AC9CD884-8584-4341-9FDC-0AE694604A1B}"/>
    <cellStyle name="Currency 3 2 4 7 3" xfId="19412" xr:uid="{F0B5F132-D30B-4690-9C63-1FA3BC57A920}"/>
    <cellStyle name="Currency 3 2 4 7 3 2" xfId="50236" xr:uid="{59B31B06-9F32-4357-81A1-01787C72F740}"/>
    <cellStyle name="Currency 3 2 4 7 4" xfId="34826" xr:uid="{DC97DFCB-5E5A-47AC-AD14-EA9005267995}"/>
    <cellStyle name="Currency 3 2 4 8" xfId="8007" xr:uid="{7F862ADF-C341-4A3A-AC17-971789AEE937}"/>
    <cellStyle name="Currency 3 2 4 8 2" xfId="23418" xr:uid="{A389C78D-F9C7-4542-BFF3-54653C46B96D}"/>
    <cellStyle name="Currency 3 2 4 8 2 2" xfId="54242" xr:uid="{00BE6365-1EA5-425E-AEF5-021ECE942D5E}"/>
    <cellStyle name="Currency 3 2 4 8 3" xfId="38832" xr:uid="{60F7C075-7CAE-4B5F-B14B-E46A546958D6}"/>
    <cellStyle name="Currency 3 2 4 9" xfId="7798" xr:uid="{7EC7CC2B-200B-4408-ABB9-0C31A285D253}"/>
    <cellStyle name="Currency 3 2 4 9 2" xfId="23209" xr:uid="{81A35B76-247C-4BCA-B068-4AA46A8C1DD1}"/>
    <cellStyle name="Currency 3 2 4 9 2 2" xfId="54033" xr:uid="{1C708671-FDD4-438C-9861-29B540A3C48D}"/>
    <cellStyle name="Currency 3 2 4 9 3" xfId="38623" xr:uid="{FFF2BC24-B084-4C29-B487-C4095101477B}"/>
    <cellStyle name="Currency 3 2 5" xfId="573" xr:uid="{23C21E08-24A4-49DD-BCB7-43939592926A}"/>
    <cellStyle name="Currency 3 2 5 2" xfId="1206" xr:uid="{E02EAB4F-5F81-4C9A-A846-AAF44A4F68E8}"/>
    <cellStyle name="Currency 3 2 5 2 2" xfId="3105" xr:uid="{8492950A-F940-4372-A437-F7263659588C}"/>
    <cellStyle name="Currency 3 2 5 2 2 2" xfId="6908" xr:uid="{7D705164-3467-4574-A33E-4FFB595EB867}"/>
    <cellStyle name="Currency 3 2 5 2 2 2 2" xfId="14719" xr:uid="{1EA3F2CF-DC8F-4327-A01F-5EA8850C574D}"/>
    <cellStyle name="Currency 3 2 5 2 2 2 2 2" xfId="30130" xr:uid="{20154CD0-4173-4A5A-983E-17F260C7A821}"/>
    <cellStyle name="Currency 3 2 5 2 2 2 2 2 2" xfId="60954" xr:uid="{85129E10-4256-487A-83D7-3CED4D059623}"/>
    <cellStyle name="Currency 3 2 5 2 2 2 2 3" xfId="45544" xr:uid="{28439D33-B3A7-44B3-A41A-D1F832A326D6}"/>
    <cellStyle name="Currency 3 2 5 2 2 2 3" xfId="22321" xr:uid="{3C24E41A-A92B-41D3-B803-4BDBA84149DD}"/>
    <cellStyle name="Currency 3 2 5 2 2 2 3 2" xfId="53145" xr:uid="{F5410996-551A-4EC7-B98B-5C491E8AC9DB}"/>
    <cellStyle name="Currency 3 2 5 2 2 2 4" xfId="37735" xr:uid="{09333D91-5EF2-46CC-AA90-7B884D034557}"/>
    <cellStyle name="Currency 3 2 5 2 2 3" xfId="10916" xr:uid="{D5C84240-C148-460F-B22A-FE2B04AF5251}"/>
    <cellStyle name="Currency 3 2 5 2 2 3 2" xfId="26327" xr:uid="{F7A1B788-F645-436B-AE42-B3F68B24F658}"/>
    <cellStyle name="Currency 3 2 5 2 2 3 2 2" xfId="57151" xr:uid="{626F0453-CDAA-4C2C-BEAE-2AEA6A226FBB}"/>
    <cellStyle name="Currency 3 2 5 2 2 3 3" xfId="41741" xr:uid="{25EC359E-42DF-4739-A00E-E3D39573F8FC}"/>
    <cellStyle name="Currency 3 2 5 2 2 4" xfId="18518" xr:uid="{CD5F684B-C904-4872-AD94-9BC3706ADC67}"/>
    <cellStyle name="Currency 3 2 5 2 2 4 2" xfId="49342" xr:uid="{C34FA1F3-50D6-4913-BBF0-93DD1226D30D}"/>
    <cellStyle name="Currency 3 2 5 2 2 5" xfId="33932" xr:uid="{5C75C7C8-2C7B-4D60-A648-10A00701B69E}"/>
    <cellStyle name="Currency 3 2 5 2 3" xfId="5009" xr:uid="{C2B0B87E-19ED-421B-A716-CED02FE0CAEF}"/>
    <cellStyle name="Currency 3 2 5 2 3 2" xfId="12820" xr:uid="{C2B3B125-9153-47DC-BDDF-8DB894ACDC2D}"/>
    <cellStyle name="Currency 3 2 5 2 3 2 2" xfId="28231" xr:uid="{B57E8F18-98F1-4E58-9E6E-5C3FCCFD2B21}"/>
    <cellStyle name="Currency 3 2 5 2 3 2 2 2" xfId="59055" xr:uid="{38C3908B-6BC3-47A8-A30B-684CD14B87FD}"/>
    <cellStyle name="Currency 3 2 5 2 3 2 3" xfId="43645" xr:uid="{75DFF2C1-31B6-47A7-A3A9-69610ED1C250}"/>
    <cellStyle name="Currency 3 2 5 2 3 3" xfId="20422" xr:uid="{5B218BD6-A1C2-4F52-B6E7-90BBD707F3FB}"/>
    <cellStyle name="Currency 3 2 5 2 3 3 2" xfId="51246" xr:uid="{64E5AD0C-9596-48A1-8F88-F372AF7F705F}"/>
    <cellStyle name="Currency 3 2 5 2 3 4" xfId="35836" xr:uid="{E940B7CB-1171-46FA-A34A-7691BCB4F3DB}"/>
    <cellStyle name="Currency 3 2 5 2 4" xfId="9017" xr:uid="{8CE77C4E-094F-42AF-BCD3-DE0B5AEC0F56}"/>
    <cellStyle name="Currency 3 2 5 2 4 2" xfId="24428" xr:uid="{3840FD03-43A9-4F47-9AC8-1C6F07EB6B6F}"/>
    <cellStyle name="Currency 3 2 5 2 4 2 2" xfId="55252" xr:uid="{A7247625-CAD6-4EFE-ABCC-9ACCF9B433C0}"/>
    <cellStyle name="Currency 3 2 5 2 4 3" xfId="39842" xr:uid="{90C878A3-2082-4332-A560-C1DE7771A60E}"/>
    <cellStyle name="Currency 3 2 5 2 5" xfId="16619" xr:uid="{5AE0FF7E-DF9F-48A7-B3B2-80B557F2CE15}"/>
    <cellStyle name="Currency 3 2 5 2 5 2" xfId="47443" xr:uid="{ED50A908-9A58-4539-8C95-31C13B4DBAED}"/>
    <cellStyle name="Currency 3 2 5 2 6" xfId="32033" xr:uid="{0474F976-A566-4AC5-AE0F-D5D295CD5A18}"/>
    <cellStyle name="Currency 3 2 5 3" xfId="1839" xr:uid="{07056AFE-301D-438A-9788-ED5C189D37C4}"/>
    <cellStyle name="Currency 3 2 5 3 2" xfId="3738" xr:uid="{6CBA7A20-C79B-4CBF-8020-0AA6E630FF27}"/>
    <cellStyle name="Currency 3 2 5 3 2 2" xfId="7541" xr:uid="{F4E086A2-3DDA-47F1-9536-5AE7905F80B7}"/>
    <cellStyle name="Currency 3 2 5 3 2 2 2" xfId="15352" xr:uid="{96DDBB08-4F55-4760-B7EE-AA30C214E958}"/>
    <cellStyle name="Currency 3 2 5 3 2 2 2 2" xfId="30763" xr:uid="{2CCBE9AA-29BF-4760-B3D6-CBDBB1BD34F7}"/>
    <cellStyle name="Currency 3 2 5 3 2 2 2 2 2" xfId="61587" xr:uid="{A16A977F-3991-401D-BE7C-8FC18F8B29EE}"/>
    <cellStyle name="Currency 3 2 5 3 2 2 2 3" xfId="46177" xr:uid="{121926A3-9488-4182-8C3F-70C81809CD8D}"/>
    <cellStyle name="Currency 3 2 5 3 2 2 3" xfId="22954" xr:uid="{B1E282CC-BC81-45C2-8E51-9ED94D3B96EE}"/>
    <cellStyle name="Currency 3 2 5 3 2 2 3 2" xfId="53778" xr:uid="{CFE646FC-D6AE-49D1-9773-E3B86B23F609}"/>
    <cellStyle name="Currency 3 2 5 3 2 2 4" xfId="38368" xr:uid="{B4F26DE4-9A35-40FE-9DCC-2C7DD16F357D}"/>
    <cellStyle name="Currency 3 2 5 3 2 3" xfId="11549" xr:uid="{9F2E80B5-BEEB-406D-A7C7-27CBBDF8D0F7}"/>
    <cellStyle name="Currency 3 2 5 3 2 3 2" xfId="26960" xr:uid="{7E2C14CF-BE79-4E50-82B2-12E6717FA47A}"/>
    <cellStyle name="Currency 3 2 5 3 2 3 2 2" xfId="57784" xr:uid="{C6390549-9CBF-4F4C-9582-47A9D11AFA30}"/>
    <cellStyle name="Currency 3 2 5 3 2 3 3" xfId="42374" xr:uid="{CFB44EDA-4168-4E5F-BC85-B9A93B466CEA}"/>
    <cellStyle name="Currency 3 2 5 3 2 4" xfId="19151" xr:uid="{B0BA4890-6C5E-4846-9CC2-64130BA0905D}"/>
    <cellStyle name="Currency 3 2 5 3 2 4 2" xfId="49975" xr:uid="{CFA960A3-6DAC-42CD-BE4B-1B7D9F6F24C6}"/>
    <cellStyle name="Currency 3 2 5 3 2 5" xfId="34565" xr:uid="{A34DC77B-8CD6-4547-A7EE-2B04AACDD12A}"/>
    <cellStyle name="Currency 3 2 5 3 3" xfId="5642" xr:uid="{1CEF48A1-4F6F-4E17-8C37-3C42C57C3CEA}"/>
    <cellStyle name="Currency 3 2 5 3 3 2" xfId="13453" xr:uid="{5381666A-99C4-4C97-A101-502E2D5A9808}"/>
    <cellStyle name="Currency 3 2 5 3 3 2 2" xfId="28864" xr:uid="{597345F9-573D-4F3A-BA45-0030288F30D1}"/>
    <cellStyle name="Currency 3 2 5 3 3 2 2 2" xfId="59688" xr:uid="{EBD1BF4A-FFE5-4145-A41F-22994CF48CCF}"/>
    <cellStyle name="Currency 3 2 5 3 3 2 3" xfId="44278" xr:uid="{67B93B4A-C5D9-4D37-B978-49A23958D2CB}"/>
    <cellStyle name="Currency 3 2 5 3 3 3" xfId="21055" xr:uid="{960C6E63-389C-41AB-AEC2-0A40CF8A2B30}"/>
    <cellStyle name="Currency 3 2 5 3 3 3 2" xfId="51879" xr:uid="{9EFB5F09-EF6A-45B7-927A-6C814AD4FF1A}"/>
    <cellStyle name="Currency 3 2 5 3 3 4" xfId="36469" xr:uid="{729099A0-C7A4-4A38-B645-89A2B9423F3F}"/>
    <cellStyle name="Currency 3 2 5 3 4" xfId="9650" xr:uid="{1CBD91AA-23F5-428A-B4C3-4CA8A1331893}"/>
    <cellStyle name="Currency 3 2 5 3 4 2" xfId="25061" xr:uid="{1573B665-A1CD-454C-AA7C-4C4BE5945B67}"/>
    <cellStyle name="Currency 3 2 5 3 4 2 2" xfId="55885" xr:uid="{A5CC8835-4D12-46CF-8680-4A0EA9917EBF}"/>
    <cellStyle name="Currency 3 2 5 3 4 3" xfId="40475" xr:uid="{F8416ABA-B99D-49BE-956D-EF41E64FC0BA}"/>
    <cellStyle name="Currency 3 2 5 3 5" xfId="17252" xr:uid="{5F0C5AA4-CBA1-441A-8E7F-414174EA44C2}"/>
    <cellStyle name="Currency 3 2 5 3 5 2" xfId="48076" xr:uid="{CD165EDF-6AD9-4B77-9ED5-F333E139A484}"/>
    <cellStyle name="Currency 3 2 5 3 6" xfId="32666" xr:uid="{BF4B8D4D-BF05-45BF-8075-8D2F90C0D1E2}"/>
    <cellStyle name="Currency 3 2 5 4" xfId="2472" xr:uid="{4B7E3E04-0F3E-4BD0-B16C-85AC6D97F222}"/>
    <cellStyle name="Currency 3 2 5 4 2" xfId="6275" xr:uid="{429E1500-CD3C-48F8-A442-130B438EB9A3}"/>
    <cellStyle name="Currency 3 2 5 4 2 2" xfId="14086" xr:uid="{EC891853-91AC-4DD4-A776-C5088BD52B29}"/>
    <cellStyle name="Currency 3 2 5 4 2 2 2" xfId="29497" xr:uid="{0F55E7C2-C496-4059-B3DA-BD6C6BB5EF1C}"/>
    <cellStyle name="Currency 3 2 5 4 2 2 2 2" xfId="60321" xr:uid="{FC7A3CBB-B0A9-4A8F-B353-49E4FAA5E66F}"/>
    <cellStyle name="Currency 3 2 5 4 2 2 3" xfId="44911" xr:uid="{557FB859-AE99-4677-96A0-EF88C2A475DE}"/>
    <cellStyle name="Currency 3 2 5 4 2 3" xfId="21688" xr:uid="{5EF6115E-3F44-4DB4-8F5E-471AD6E694EA}"/>
    <cellStyle name="Currency 3 2 5 4 2 3 2" xfId="52512" xr:uid="{FD6515C8-25AB-4D09-8AC6-2B19A8456370}"/>
    <cellStyle name="Currency 3 2 5 4 2 4" xfId="37102" xr:uid="{C73F4F55-9319-42A4-947F-A7A2AE7494A5}"/>
    <cellStyle name="Currency 3 2 5 4 3" xfId="10283" xr:uid="{734BA7AC-E902-4391-A45E-8A0390EC539B}"/>
    <cellStyle name="Currency 3 2 5 4 3 2" xfId="25694" xr:uid="{57FC3AF1-7BB0-4282-B53D-C44B5107F049}"/>
    <cellStyle name="Currency 3 2 5 4 3 2 2" xfId="56518" xr:uid="{FC5B4834-D47B-4C07-9E09-AE5508624EEF}"/>
    <cellStyle name="Currency 3 2 5 4 3 3" xfId="41108" xr:uid="{C3F0CFDF-26EE-498A-9B87-4725C7CB9217}"/>
    <cellStyle name="Currency 3 2 5 4 4" xfId="17885" xr:uid="{B66F2B0C-4BB7-46F1-9A9C-AAA267C54EB7}"/>
    <cellStyle name="Currency 3 2 5 4 4 2" xfId="48709" xr:uid="{DB0DC9E4-B662-4044-853A-89DC0D648790}"/>
    <cellStyle name="Currency 3 2 5 4 5" xfId="33299" xr:uid="{0C125D26-0037-4A16-AD0B-3E2CD3B25E26}"/>
    <cellStyle name="Currency 3 2 5 5" xfId="4376" xr:uid="{88653983-2BB2-434C-8202-BA71B5800737}"/>
    <cellStyle name="Currency 3 2 5 5 2" xfId="12187" xr:uid="{4B636E65-4474-464C-B5A3-A52C7664C507}"/>
    <cellStyle name="Currency 3 2 5 5 2 2" xfId="27598" xr:uid="{1D797BE9-E8F6-4B5B-834C-60675755EAD8}"/>
    <cellStyle name="Currency 3 2 5 5 2 2 2" xfId="58422" xr:uid="{EE489E59-63AB-42F3-B4BA-8394CE2339D4}"/>
    <cellStyle name="Currency 3 2 5 5 2 3" xfId="43012" xr:uid="{97157B94-0755-4F74-9062-4AE41D6EE72C}"/>
    <cellStyle name="Currency 3 2 5 5 3" xfId="19789" xr:uid="{55F82061-1EC8-426F-B174-8975DFBE4D2C}"/>
    <cellStyle name="Currency 3 2 5 5 3 2" xfId="50613" xr:uid="{264104E1-6F0F-45CF-BFAA-35F82F109208}"/>
    <cellStyle name="Currency 3 2 5 5 4" xfId="35203" xr:uid="{1A7390DA-3C6D-47EB-A5BF-E9B30D49E25B}"/>
    <cellStyle name="Currency 3 2 5 6" xfId="8384" xr:uid="{C3089C95-6771-4FD8-AEF1-E6CE3B5BB68B}"/>
    <cellStyle name="Currency 3 2 5 6 2" xfId="23795" xr:uid="{2A0AF777-C5E2-4EC5-BF35-EC1981720CFC}"/>
    <cellStyle name="Currency 3 2 5 6 2 2" xfId="54619" xr:uid="{27D2533B-4895-4C7D-A138-228CEDA4C89D}"/>
    <cellStyle name="Currency 3 2 5 6 3" xfId="39209" xr:uid="{976448EC-27A9-4272-9156-08D1E006428F}"/>
    <cellStyle name="Currency 3 2 5 7" xfId="15986" xr:uid="{5858EC82-56C7-4880-8EA4-2BF49EB96F58}"/>
    <cellStyle name="Currency 3 2 5 7 2" xfId="46810" xr:uid="{7BDD2EC4-2167-4D47-ADCF-EB547A4932E3}"/>
    <cellStyle name="Currency 3 2 5 8" xfId="31400" xr:uid="{FF1AAFBF-00DD-4B21-B262-5B0863EBCE14}"/>
    <cellStyle name="Currency 3 2 6" xfId="364" xr:uid="{C5E7881B-3582-4628-B22A-A77710A24A34}"/>
    <cellStyle name="Currency 3 2 6 2" xfId="997" xr:uid="{EC65126D-7B52-4B28-B08C-691038F17844}"/>
    <cellStyle name="Currency 3 2 6 2 2" xfId="2896" xr:uid="{3D3040EB-33EE-417C-8BB2-6475A3249A4B}"/>
    <cellStyle name="Currency 3 2 6 2 2 2" xfId="6699" xr:uid="{09B3268B-0A0D-4F52-8E03-B64E023C3044}"/>
    <cellStyle name="Currency 3 2 6 2 2 2 2" xfId="14510" xr:uid="{8CAA0E0A-ACCE-453C-9025-9D27BA60C3A3}"/>
    <cellStyle name="Currency 3 2 6 2 2 2 2 2" xfId="29921" xr:uid="{EB49F843-95D5-4E2D-8DD6-EAD13625A6C0}"/>
    <cellStyle name="Currency 3 2 6 2 2 2 2 2 2" xfId="60745" xr:uid="{983B8D1D-E3F9-4F9C-B83D-5CC4EAD980BF}"/>
    <cellStyle name="Currency 3 2 6 2 2 2 2 3" xfId="45335" xr:uid="{50F18BD7-99E9-4E48-827F-D555531F9D57}"/>
    <cellStyle name="Currency 3 2 6 2 2 2 3" xfId="22112" xr:uid="{2C274285-E000-4B64-A55A-D6248FC64FE2}"/>
    <cellStyle name="Currency 3 2 6 2 2 2 3 2" xfId="52936" xr:uid="{2730309D-633A-40BD-9CA6-24B628199BBF}"/>
    <cellStyle name="Currency 3 2 6 2 2 2 4" xfId="37526" xr:uid="{AE8C1382-85D7-4BE6-AFD7-1A55AFE2544B}"/>
    <cellStyle name="Currency 3 2 6 2 2 3" xfId="10707" xr:uid="{7F25D8B5-12EF-480E-97B9-CB9884943C6A}"/>
    <cellStyle name="Currency 3 2 6 2 2 3 2" xfId="26118" xr:uid="{499CF118-8430-40F2-A2D5-4B00EEC4F67E}"/>
    <cellStyle name="Currency 3 2 6 2 2 3 2 2" xfId="56942" xr:uid="{120C8F13-86E9-47BB-B57B-DAC0F76629A7}"/>
    <cellStyle name="Currency 3 2 6 2 2 3 3" xfId="41532" xr:uid="{82F9BE72-636A-42AD-87BC-5386FC0B9763}"/>
    <cellStyle name="Currency 3 2 6 2 2 4" xfId="18309" xr:uid="{F5D09096-4B9B-4955-8BD8-FD934F2F3A07}"/>
    <cellStyle name="Currency 3 2 6 2 2 4 2" xfId="49133" xr:uid="{F3575C5F-D071-4552-A683-E74364423D52}"/>
    <cellStyle name="Currency 3 2 6 2 2 5" xfId="33723" xr:uid="{CC178695-9B8C-4571-A0FD-BDC2723960F7}"/>
    <cellStyle name="Currency 3 2 6 2 3" xfId="4800" xr:uid="{27E77056-96B1-43BB-A403-AB3517EB8D4F}"/>
    <cellStyle name="Currency 3 2 6 2 3 2" xfId="12611" xr:uid="{73E0F76C-F480-403C-BF3C-B1AF41158FFE}"/>
    <cellStyle name="Currency 3 2 6 2 3 2 2" xfId="28022" xr:uid="{B877E483-CB10-4BD4-8CB6-68FE1EC039D9}"/>
    <cellStyle name="Currency 3 2 6 2 3 2 2 2" xfId="58846" xr:uid="{4F5E696A-8475-4F32-987E-B52C22750B22}"/>
    <cellStyle name="Currency 3 2 6 2 3 2 3" xfId="43436" xr:uid="{234A1AE5-BA2F-4505-865A-3F0A89E91000}"/>
    <cellStyle name="Currency 3 2 6 2 3 3" xfId="20213" xr:uid="{A6C199DE-4CBD-4082-93D8-A7115AF03570}"/>
    <cellStyle name="Currency 3 2 6 2 3 3 2" xfId="51037" xr:uid="{F9058072-998B-4E20-BB61-54EDE1BFC7EF}"/>
    <cellStyle name="Currency 3 2 6 2 3 4" xfId="35627" xr:uid="{F900BC28-39C3-4618-B20F-DD00A4DB959E}"/>
    <cellStyle name="Currency 3 2 6 2 4" xfId="8808" xr:uid="{6FFB1837-3989-49E9-A30A-F6B0DA00CE94}"/>
    <cellStyle name="Currency 3 2 6 2 4 2" xfId="24219" xr:uid="{BAC8197C-6B78-471C-A34E-CA3D49C02AA3}"/>
    <cellStyle name="Currency 3 2 6 2 4 2 2" xfId="55043" xr:uid="{9DD94AF6-8712-4BFB-A7BE-9AF6088CE5DB}"/>
    <cellStyle name="Currency 3 2 6 2 4 3" xfId="39633" xr:uid="{B890948E-D90F-44DE-881E-0873E1040536}"/>
    <cellStyle name="Currency 3 2 6 2 5" xfId="16410" xr:uid="{85214999-42A6-41C3-B58B-5128267CC83F}"/>
    <cellStyle name="Currency 3 2 6 2 5 2" xfId="47234" xr:uid="{52A3B527-2831-4442-AC0D-72811A4C6D4E}"/>
    <cellStyle name="Currency 3 2 6 2 6" xfId="31824" xr:uid="{E4BBCFB3-482D-4332-965F-A2B1B32B7B45}"/>
    <cellStyle name="Currency 3 2 6 3" xfId="1630" xr:uid="{A37BEC30-8C7E-4D5D-B8F9-9E0EAD9DE741}"/>
    <cellStyle name="Currency 3 2 6 3 2" xfId="3529" xr:uid="{C19ABC9D-75B5-4755-BDB9-8FC6B0D69CCF}"/>
    <cellStyle name="Currency 3 2 6 3 2 2" xfId="7332" xr:uid="{1E43125C-1965-412B-8DD2-A8B4FA9793C2}"/>
    <cellStyle name="Currency 3 2 6 3 2 2 2" xfId="15143" xr:uid="{9BB99A2B-FCA8-431C-B97D-762D95DCFDC0}"/>
    <cellStyle name="Currency 3 2 6 3 2 2 2 2" xfId="30554" xr:uid="{1DFC8B4E-8A2B-4290-B6EF-DD294FD17879}"/>
    <cellStyle name="Currency 3 2 6 3 2 2 2 2 2" xfId="61378" xr:uid="{00A291FD-63BB-4B0D-A72F-9706D9F0D180}"/>
    <cellStyle name="Currency 3 2 6 3 2 2 2 3" xfId="45968" xr:uid="{194861B1-9D8D-46C3-91B5-C15B4147DC03}"/>
    <cellStyle name="Currency 3 2 6 3 2 2 3" xfId="22745" xr:uid="{C4B1C052-4695-430F-94EC-B57B7D1E76F5}"/>
    <cellStyle name="Currency 3 2 6 3 2 2 3 2" xfId="53569" xr:uid="{C2BD23EC-A491-4C6A-8F45-BBB7E93D89CF}"/>
    <cellStyle name="Currency 3 2 6 3 2 2 4" xfId="38159" xr:uid="{E21D7C48-18FE-4219-BFE3-E4491BBE1C7D}"/>
    <cellStyle name="Currency 3 2 6 3 2 3" xfId="11340" xr:uid="{23E6945C-414D-43A9-A903-D482A8F15ED8}"/>
    <cellStyle name="Currency 3 2 6 3 2 3 2" xfId="26751" xr:uid="{CE9313F8-6014-4102-89C0-8EBD5BE06E3B}"/>
    <cellStyle name="Currency 3 2 6 3 2 3 2 2" xfId="57575" xr:uid="{B93CF95A-2BD9-47D7-AA8E-E6A43309CD92}"/>
    <cellStyle name="Currency 3 2 6 3 2 3 3" xfId="42165" xr:uid="{5A1E00C0-3BC2-4B6F-B80A-50AFB2B3335E}"/>
    <cellStyle name="Currency 3 2 6 3 2 4" xfId="18942" xr:uid="{404F5736-46D0-4046-9B40-E2CBDCF76F1B}"/>
    <cellStyle name="Currency 3 2 6 3 2 4 2" xfId="49766" xr:uid="{1E6437C4-034F-43B1-8E2E-7F2DFECE5FD1}"/>
    <cellStyle name="Currency 3 2 6 3 2 5" xfId="34356" xr:uid="{96FB9F53-AE05-4EF3-9DFA-8EE80A749E14}"/>
    <cellStyle name="Currency 3 2 6 3 3" xfId="5433" xr:uid="{A44B6A23-DFD9-4C63-818D-B66105AD83B9}"/>
    <cellStyle name="Currency 3 2 6 3 3 2" xfId="13244" xr:uid="{30CA33AA-B32C-427B-BC77-437AC670A819}"/>
    <cellStyle name="Currency 3 2 6 3 3 2 2" xfId="28655" xr:uid="{63409664-88F5-4EAE-B5AF-3B93FC9A1C33}"/>
    <cellStyle name="Currency 3 2 6 3 3 2 2 2" xfId="59479" xr:uid="{3EAAD099-2EDB-49BE-96A4-F27CE3BF9ED2}"/>
    <cellStyle name="Currency 3 2 6 3 3 2 3" xfId="44069" xr:uid="{334087C0-F62F-4B88-825E-3C4BD5335C6D}"/>
    <cellStyle name="Currency 3 2 6 3 3 3" xfId="20846" xr:uid="{549AFC75-18D0-4E22-BB73-DA67D548EE4E}"/>
    <cellStyle name="Currency 3 2 6 3 3 3 2" xfId="51670" xr:uid="{D891EB49-7CE9-4A5A-A177-EE73FA43AEF6}"/>
    <cellStyle name="Currency 3 2 6 3 3 4" xfId="36260" xr:uid="{8451EE18-1976-4C09-8EE3-937667153E45}"/>
    <cellStyle name="Currency 3 2 6 3 4" xfId="9441" xr:uid="{AB72559E-7769-48EA-A6AA-11243B2FED28}"/>
    <cellStyle name="Currency 3 2 6 3 4 2" xfId="24852" xr:uid="{D6558DEE-2B38-4D9F-83B7-B499BFE601A6}"/>
    <cellStyle name="Currency 3 2 6 3 4 2 2" xfId="55676" xr:uid="{25D1CA8F-BB35-46C7-B2F5-E5E29C848167}"/>
    <cellStyle name="Currency 3 2 6 3 4 3" xfId="40266" xr:uid="{C981E39D-78D2-432A-93C5-C0ABA7C09CC2}"/>
    <cellStyle name="Currency 3 2 6 3 5" xfId="17043" xr:uid="{38854640-CB33-4068-8E46-2E3AA094C31C}"/>
    <cellStyle name="Currency 3 2 6 3 5 2" xfId="47867" xr:uid="{3EDF1FA7-F44B-433D-B4FA-28C0464915F2}"/>
    <cellStyle name="Currency 3 2 6 3 6" xfId="32457" xr:uid="{BD94AE56-2C3C-4793-B7EB-716EFAF689B9}"/>
    <cellStyle name="Currency 3 2 6 4" xfId="2263" xr:uid="{F32C9E1E-EC29-46A5-962E-0FE8AD1903CF}"/>
    <cellStyle name="Currency 3 2 6 4 2" xfId="6066" xr:uid="{00B29AD4-6E4D-46E4-BCC2-7DC753BB707A}"/>
    <cellStyle name="Currency 3 2 6 4 2 2" xfId="13877" xr:uid="{8FBA199B-A91C-459A-8B8F-B345E999619D}"/>
    <cellStyle name="Currency 3 2 6 4 2 2 2" xfId="29288" xr:uid="{42E55E2E-EC3A-4AC5-9494-D58FB8274F62}"/>
    <cellStyle name="Currency 3 2 6 4 2 2 2 2" xfId="60112" xr:uid="{B6DD4EDE-1EE6-4C34-8DB6-7463CE1DCCAD}"/>
    <cellStyle name="Currency 3 2 6 4 2 2 3" xfId="44702" xr:uid="{A63D0B5E-A150-41E3-83D3-B88B55ADFE10}"/>
    <cellStyle name="Currency 3 2 6 4 2 3" xfId="21479" xr:uid="{B570DFD7-2436-40FD-89BC-3772AE51A79D}"/>
    <cellStyle name="Currency 3 2 6 4 2 3 2" xfId="52303" xr:uid="{2286249C-3293-4E02-9134-5367354E62E8}"/>
    <cellStyle name="Currency 3 2 6 4 2 4" xfId="36893" xr:uid="{781D73B1-C381-4E49-80DC-2AE81FF8D01D}"/>
    <cellStyle name="Currency 3 2 6 4 3" xfId="10074" xr:uid="{5960B66E-2C3D-4C44-B612-403073FFBC66}"/>
    <cellStyle name="Currency 3 2 6 4 3 2" xfId="25485" xr:uid="{76F8C0CF-C717-4F5C-A7F4-F350781AA489}"/>
    <cellStyle name="Currency 3 2 6 4 3 2 2" xfId="56309" xr:uid="{7466FE39-170E-4744-8342-122D55C21338}"/>
    <cellStyle name="Currency 3 2 6 4 3 3" xfId="40899" xr:uid="{C1DD6F1D-4646-4B48-8816-6244F8B2E182}"/>
    <cellStyle name="Currency 3 2 6 4 4" xfId="17676" xr:uid="{06DE5366-58E0-45B5-928B-4155519FBAF2}"/>
    <cellStyle name="Currency 3 2 6 4 4 2" xfId="48500" xr:uid="{D11CBADE-E590-44E7-8313-3D1DC43B2054}"/>
    <cellStyle name="Currency 3 2 6 4 5" xfId="33090" xr:uid="{66A4EC7C-CE9A-4D27-A609-0FD6D0D07B30}"/>
    <cellStyle name="Currency 3 2 6 5" xfId="4167" xr:uid="{E894FE0D-9D80-40B9-9B36-CC1840B54D39}"/>
    <cellStyle name="Currency 3 2 6 5 2" xfId="11978" xr:uid="{42A97112-AB58-4CC3-A3F5-3B7A56903E9A}"/>
    <cellStyle name="Currency 3 2 6 5 2 2" xfId="27389" xr:uid="{2042D4A5-16AA-4618-B2E5-981C232B618A}"/>
    <cellStyle name="Currency 3 2 6 5 2 2 2" xfId="58213" xr:uid="{DD75D1D0-D6FA-465E-BC4C-ED585C629E3D}"/>
    <cellStyle name="Currency 3 2 6 5 2 3" xfId="42803" xr:uid="{B1DF43CA-6E22-427D-851A-4159CB333ABB}"/>
    <cellStyle name="Currency 3 2 6 5 3" xfId="19580" xr:uid="{B09786B8-63B2-4155-91BA-C1EB5FE34B23}"/>
    <cellStyle name="Currency 3 2 6 5 3 2" xfId="50404" xr:uid="{62D08F68-B59C-419A-B77B-B1A97BCD4720}"/>
    <cellStyle name="Currency 3 2 6 5 4" xfId="34994" xr:uid="{C453445E-B68D-4528-BEA2-A3AE45475FB3}"/>
    <cellStyle name="Currency 3 2 6 6" xfId="8175" xr:uid="{3A55F4FB-0282-41C1-A6ED-DD8B0923A9F3}"/>
    <cellStyle name="Currency 3 2 6 6 2" xfId="23586" xr:uid="{B5E3E8A6-5D79-46D9-BFF3-86CB3D386A21}"/>
    <cellStyle name="Currency 3 2 6 6 2 2" xfId="54410" xr:uid="{B3BBDF6C-92E8-41D7-8AE4-40762110E33C}"/>
    <cellStyle name="Currency 3 2 6 6 3" xfId="39000" xr:uid="{79BEFFF9-AA2E-4FDC-A3A9-ED7FA4F85D71}"/>
    <cellStyle name="Currency 3 2 6 7" xfId="15777" xr:uid="{D8959CA7-F563-4694-916A-6F36D17AFCCE}"/>
    <cellStyle name="Currency 3 2 6 7 2" xfId="46601" xr:uid="{48A1B78F-AA29-4A46-A21C-5EC6538297D1}"/>
    <cellStyle name="Currency 3 2 6 8" xfId="31191" xr:uid="{C1FB23C6-DB9C-43F4-94D0-446F634F310E}"/>
    <cellStyle name="Currency 3 2 7" xfId="784" xr:uid="{6B45CCF1-5529-424C-BFDE-66E538891DB9}"/>
    <cellStyle name="Currency 3 2 7 2" xfId="2683" xr:uid="{20FD59A7-2133-45FA-A33B-0EB0260BB9B1}"/>
    <cellStyle name="Currency 3 2 7 2 2" xfId="6486" xr:uid="{C6749276-D0BB-4E63-A99D-C48F0BB45722}"/>
    <cellStyle name="Currency 3 2 7 2 2 2" xfId="14297" xr:uid="{DFC4E97B-8C66-4B2A-B058-EF6BA6B79DE9}"/>
    <cellStyle name="Currency 3 2 7 2 2 2 2" xfId="29708" xr:uid="{EEEA61A7-737A-465A-9474-6850123E3EAD}"/>
    <cellStyle name="Currency 3 2 7 2 2 2 2 2" xfId="60532" xr:uid="{579A57B5-0A38-4A3D-A42D-DF6FEC147145}"/>
    <cellStyle name="Currency 3 2 7 2 2 2 3" xfId="45122" xr:uid="{03A47D4E-B626-4BFB-9E48-7D99E168EC46}"/>
    <cellStyle name="Currency 3 2 7 2 2 3" xfId="21899" xr:uid="{4775906B-3D27-4D65-BAA7-9C5063DA32EE}"/>
    <cellStyle name="Currency 3 2 7 2 2 3 2" xfId="52723" xr:uid="{9AE688B1-7667-4196-AB0D-0C733247F4BF}"/>
    <cellStyle name="Currency 3 2 7 2 2 4" xfId="37313" xr:uid="{040282B1-785C-4CDC-A6DB-D3623FC118FA}"/>
    <cellStyle name="Currency 3 2 7 2 3" xfId="10494" xr:uid="{0E75475A-D1D5-4946-A3F0-D1473A15D898}"/>
    <cellStyle name="Currency 3 2 7 2 3 2" xfId="25905" xr:uid="{40833817-8A3E-406E-9101-03503FC945C3}"/>
    <cellStyle name="Currency 3 2 7 2 3 2 2" xfId="56729" xr:uid="{D90C3377-0359-4DDC-A0C7-997118B699B5}"/>
    <cellStyle name="Currency 3 2 7 2 3 3" xfId="41319" xr:uid="{1479C528-04AF-4688-8BC0-59FF393BB294}"/>
    <cellStyle name="Currency 3 2 7 2 4" xfId="18096" xr:uid="{33706B8E-945C-4870-B5C1-D913CF4C23AA}"/>
    <cellStyle name="Currency 3 2 7 2 4 2" xfId="48920" xr:uid="{E87390CD-0D28-4D6A-9237-FCD57EB4BC39}"/>
    <cellStyle name="Currency 3 2 7 2 5" xfId="33510" xr:uid="{581BEAA4-4D26-43A2-9586-C274863F71FB}"/>
    <cellStyle name="Currency 3 2 7 3" xfId="4587" xr:uid="{D0239802-5027-4358-AA6B-DEDC4DFBEB9C}"/>
    <cellStyle name="Currency 3 2 7 3 2" xfId="12398" xr:uid="{73052C4A-9B4D-436A-BC70-09F3B4737D13}"/>
    <cellStyle name="Currency 3 2 7 3 2 2" xfId="27809" xr:uid="{D46BD278-AFBB-466A-B2A4-A67E214A5CB2}"/>
    <cellStyle name="Currency 3 2 7 3 2 2 2" xfId="58633" xr:uid="{16159913-9CCD-4B7D-9313-542EA957E2C4}"/>
    <cellStyle name="Currency 3 2 7 3 2 3" xfId="43223" xr:uid="{870A464C-FDDC-4463-AC6C-A846AABA8DBA}"/>
    <cellStyle name="Currency 3 2 7 3 3" xfId="20000" xr:uid="{F2ED41FA-AF29-48D7-81D6-CD8C0CE1D0C1}"/>
    <cellStyle name="Currency 3 2 7 3 3 2" xfId="50824" xr:uid="{0E968C50-55ED-4BD9-A9C8-4BBE02B87B1C}"/>
    <cellStyle name="Currency 3 2 7 3 4" xfId="35414" xr:uid="{CB2A03F5-1446-4AC1-BD08-CD6458647278}"/>
    <cellStyle name="Currency 3 2 7 4" xfId="8595" xr:uid="{041C67F3-6955-44E5-837A-BDF764AD7857}"/>
    <cellStyle name="Currency 3 2 7 4 2" xfId="24006" xr:uid="{896CE224-4E41-4DD3-8FA2-D4C7808B231C}"/>
    <cellStyle name="Currency 3 2 7 4 2 2" xfId="54830" xr:uid="{F2409C89-5299-477B-8E10-0FB6040680DE}"/>
    <cellStyle name="Currency 3 2 7 4 3" xfId="39420" xr:uid="{B9BCEFB1-B528-4F52-BB8A-AD5469747752}"/>
    <cellStyle name="Currency 3 2 7 5" xfId="16197" xr:uid="{125FF768-630A-4256-BF15-B482BD868AC4}"/>
    <cellStyle name="Currency 3 2 7 5 2" xfId="47021" xr:uid="{53D74234-0701-4307-A89A-8681FA5205F8}"/>
    <cellStyle name="Currency 3 2 7 6" xfId="31611" xr:uid="{48271B17-EDCD-4374-B1FF-94754CE4A2AC}"/>
    <cellStyle name="Currency 3 2 8" xfId="1417" xr:uid="{3645FACA-E01A-407D-A999-78F9A73B9C3A}"/>
    <cellStyle name="Currency 3 2 8 2" xfId="3316" xr:uid="{27A13FE1-3D2F-4284-BC90-CBCD94164166}"/>
    <cellStyle name="Currency 3 2 8 2 2" xfId="7119" xr:uid="{64CB1392-86FF-49AF-BFE9-49610DAA7738}"/>
    <cellStyle name="Currency 3 2 8 2 2 2" xfId="14930" xr:uid="{42AF37D6-19F7-4742-9EA1-F57D6B323562}"/>
    <cellStyle name="Currency 3 2 8 2 2 2 2" xfId="30341" xr:uid="{F4ACAD0E-EBCD-454A-8996-8BEC52A4CFBA}"/>
    <cellStyle name="Currency 3 2 8 2 2 2 2 2" xfId="61165" xr:uid="{EB788FC0-E84C-4B39-AD72-B646E0399C02}"/>
    <cellStyle name="Currency 3 2 8 2 2 2 3" xfId="45755" xr:uid="{AAFF5DC7-A106-4A42-922E-F2D84D0BBF5B}"/>
    <cellStyle name="Currency 3 2 8 2 2 3" xfId="22532" xr:uid="{43F0F6BD-E773-4520-BAB7-5EDC6BB38426}"/>
    <cellStyle name="Currency 3 2 8 2 2 3 2" xfId="53356" xr:uid="{8B787755-3506-4CAA-BC5B-335C169AE470}"/>
    <cellStyle name="Currency 3 2 8 2 2 4" xfId="37946" xr:uid="{1B2AC176-5F31-4B8A-B49B-B9B43D89F33C}"/>
    <cellStyle name="Currency 3 2 8 2 3" xfId="11127" xr:uid="{4906CC5F-B1E7-458F-9A67-0DA5A31D98E5}"/>
    <cellStyle name="Currency 3 2 8 2 3 2" xfId="26538" xr:uid="{5E1E59EE-5A5C-40D5-B784-F6D4DC1B117F}"/>
    <cellStyle name="Currency 3 2 8 2 3 2 2" xfId="57362" xr:uid="{50320654-7B0C-4BE7-A5C9-92E430169AE1}"/>
    <cellStyle name="Currency 3 2 8 2 3 3" xfId="41952" xr:uid="{2655303F-941F-4910-A7E8-5031C9A015CE}"/>
    <cellStyle name="Currency 3 2 8 2 4" xfId="18729" xr:uid="{3752F1A3-43E6-4A60-BC01-DAF5C2171034}"/>
    <cellStyle name="Currency 3 2 8 2 4 2" xfId="49553" xr:uid="{0DE782B9-FDD9-478B-ACA5-AA900E041BBB}"/>
    <cellStyle name="Currency 3 2 8 2 5" xfId="34143" xr:uid="{303BF985-752D-4FC0-8766-17F2BA3E6B0C}"/>
    <cellStyle name="Currency 3 2 8 3" xfId="5220" xr:uid="{BDE10034-EB3E-47B5-B87F-122167B44E8B}"/>
    <cellStyle name="Currency 3 2 8 3 2" xfId="13031" xr:uid="{04F510F8-0F66-481B-BBCE-D3ED36B4D423}"/>
    <cellStyle name="Currency 3 2 8 3 2 2" xfId="28442" xr:uid="{53580944-C48C-47CC-AA23-DFB27523176E}"/>
    <cellStyle name="Currency 3 2 8 3 2 2 2" xfId="59266" xr:uid="{DA43C742-A333-4939-8F5F-DBCDBCA8EC6C}"/>
    <cellStyle name="Currency 3 2 8 3 2 3" xfId="43856" xr:uid="{B5A389D8-21C3-4513-B7CE-0B93EF246F03}"/>
    <cellStyle name="Currency 3 2 8 3 3" xfId="20633" xr:uid="{6769F06D-9B35-457B-BBC0-0E650F7BF826}"/>
    <cellStyle name="Currency 3 2 8 3 3 2" xfId="51457" xr:uid="{3EE7B816-CE26-479C-BBEF-549E7E200879}"/>
    <cellStyle name="Currency 3 2 8 3 4" xfId="36047" xr:uid="{876143D6-1799-464E-B2E4-F66FBDEE0F6A}"/>
    <cellStyle name="Currency 3 2 8 4" xfId="9228" xr:uid="{20CEF8BC-5AF1-4C4A-A095-6B21106BC4E6}"/>
    <cellStyle name="Currency 3 2 8 4 2" xfId="24639" xr:uid="{06FBFD5C-1408-49A5-A643-18616019005F}"/>
    <cellStyle name="Currency 3 2 8 4 2 2" xfId="55463" xr:uid="{BEB77391-C4AB-4905-BF7D-B286CCBA91AB}"/>
    <cellStyle name="Currency 3 2 8 4 3" xfId="40053" xr:uid="{72E3D216-DE75-4188-898C-DFC2E6479201}"/>
    <cellStyle name="Currency 3 2 8 5" xfId="16830" xr:uid="{A5DF998C-7BA4-47A0-97D5-4D36024A0F54}"/>
    <cellStyle name="Currency 3 2 8 5 2" xfId="47654" xr:uid="{1F32B072-FAB0-457B-809A-DEB514A046FC}"/>
    <cellStyle name="Currency 3 2 8 6" xfId="32244" xr:uid="{49493EF5-717C-4B5A-B2E1-352D54701967}"/>
    <cellStyle name="Currency 3 2 9" xfId="2050" xr:uid="{7CD50A9D-0549-4FBC-AF30-0AA3976F312D}"/>
    <cellStyle name="Currency 3 2 9 2" xfId="5853" xr:uid="{1A0B913F-3308-4464-B354-3381828E5E4E}"/>
    <cellStyle name="Currency 3 2 9 2 2" xfId="13664" xr:uid="{96BA1C28-B64A-455B-8428-39B8DFB7F5B6}"/>
    <cellStyle name="Currency 3 2 9 2 2 2" xfId="29075" xr:uid="{20440D78-B19B-4F60-B175-D4E6AE511924}"/>
    <cellStyle name="Currency 3 2 9 2 2 2 2" xfId="59899" xr:uid="{1DB64412-F3DB-4E3D-8384-CBB8E86CE646}"/>
    <cellStyle name="Currency 3 2 9 2 2 3" xfId="44489" xr:uid="{2BD9D005-9601-41C9-ACBC-1DE76B9076E0}"/>
    <cellStyle name="Currency 3 2 9 2 3" xfId="21266" xr:uid="{4ED216A7-D51C-4336-AB18-C7AA805AC1B8}"/>
    <cellStyle name="Currency 3 2 9 2 3 2" xfId="52090" xr:uid="{45E50B8E-C883-4BD3-87EA-AD4EC939BA92}"/>
    <cellStyle name="Currency 3 2 9 2 4" xfId="36680" xr:uid="{BC0C75DC-5DCF-4110-9C1B-EC88C2AE6A37}"/>
    <cellStyle name="Currency 3 2 9 3" xfId="9861" xr:uid="{6A4968CD-BC06-4894-BFF3-89A024B4B1DC}"/>
    <cellStyle name="Currency 3 2 9 3 2" xfId="25272" xr:uid="{350DAD7E-7EDA-4CCA-AD15-3D2EBCD95984}"/>
    <cellStyle name="Currency 3 2 9 3 2 2" xfId="56096" xr:uid="{F189B730-46D1-41E6-95AF-EA05925EF2A9}"/>
    <cellStyle name="Currency 3 2 9 3 3" xfId="40686" xr:uid="{93BFBFE1-2D96-49F2-A555-2F8753DB1379}"/>
    <cellStyle name="Currency 3 2 9 4" xfId="17463" xr:uid="{B9DBA786-43DD-4DAE-BEE7-209F6FDE1B1A}"/>
    <cellStyle name="Currency 3 2 9 4 2" xfId="48287" xr:uid="{1D79DBC3-553D-4930-8B16-A3802ABE762C}"/>
    <cellStyle name="Currency 3 2 9 5" xfId="32877" xr:uid="{E37494E2-5A80-41D4-BA46-1ACD1F83E4F8}"/>
    <cellStyle name="Currency 3 3" xfId="207" xr:uid="{314BE406-C394-4A96-8DF8-0F8AC77E60B5}"/>
    <cellStyle name="Currency 3 3 10" xfId="7818" xr:uid="{440542BF-6F9D-462F-A756-FA49755BFBE0}"/>
    <cellStyle name="Currency 3 3 10 2" xfId="23229" xr:uid="{212235DC-1762-4EC0-90C6-BFF852A5023E}"/>
    <cellStyle name="Currency 3 3 10 2 2" xfId="54053" xr:uid="{8F41128F-C756-4445-9165-1F7B73E5C481}"/>
    <cellStyle name="Currency 3 3 10 3" xfId="38643" xr:uid="{98D5D04C-CE8F-4B56-89F5-5C4B017ED48A}"/>
    <cellStyle name="Currency 3 3 11" xfId="15629" xr:uid="{DE241FBD-DB54-46BC-83DD-A1BC12D8F7AF}"/>
    <cellStyle name="Currency 3 3 11 2" xfId="46453" xr:uid="{209DA23D-D6DE-4064-858F-A0F019BBE448}"/>
    <cellStyle name="Currency 3 3 12" xfId="31043" xr:uid="{B38E3BB9-0205-4815-90C7-60C06BD90B3B}"/>
    <cellStyle name="Currency 3 3 2" xfId="289" xr:uid="{E4C3FC96-AE06-4C4F-BF9D-9CBD89D71727}"/>
    <cellStyle name="Currency 3 3 2 10" xfId="15711" xr:uid="{7CA0A644-B31A-42CA-B3F4-DE1D727E76A0}"/>
    <cellStyle name="Currency 3 3 2 10 2" xfId="46535" xr:uid="{474D1C70-D86F-45B2-A3AB-0F62E882292B}"/>
    <cellStyle name="Currency 3 3 2 11" xfId="31125" xr:uid="{866D363C-E144-47D8-ABCC-80F903C5C154}"/>
    <cellStyle name="Currency 3 3 2 2" xfId="720" xr:uid="{A04CF439-EFB3-4A3C-BEE5-8D04E0862491}"/>
    <cellStyle name="Currency 3 3 2 2 2" xfId="1353" xr:uid="{1F991077-6F6B-4AFF-BDD9-258D449F3B57}"/>
    <cellStyle name="Currency 3 3 2 2 2 2" xfId="3252" xr:uid="{75F5A137-7001-4705-9FE2-9CB5FA368BE3}"/>
    <cellStyle name="Currency 3 3 2 2 2 2 2" xfId="7055" xr:uid="{6432B4FA-15EF-4D52-A03A-C2A02BEC64E7}"/>
    <cellStyle name="Currency 3 3 2 2 2 2 2 2" xfId="14866" xr:uid="{F10C8FD4-B463-4393-B3E5-E77DE7FB7B9F}"/>
    <cellStyle name="Currency 3 3 2 2 2 2 2 2 2" xfId="30277" xr:uid="{3653A0AC-9BED-473C-81C9-24732DE3847C}"/>
    <cellStyle name="Currency 3 3 2 2 2 2 2 2 2 2" xfId="61101" xr:uid="{FB6F199A-78A8-4827-AD90-8438E52C644E}"/>
    <cellStyle name="Currency 3 3 2 2 2 2 2 2 3" xfId="45691" xr:uid="{8D991585-813E-471F-A4FA-5317FB71E8E2}"/>
    <cellStyle name="Currency 3 3 2 2 2 2 2 3" xfId="22468" xr:uid="{42A5F9CB-5B69-4A44-93CB-54D3980F9469}"/>
    <cellStyle name="Currency 3 3 2 2 2 2 2 3 2" xfId="53292" xr:uid="{7D532D3E-DC47-4E5C-A2E3-AC24D15A41E4}"/>
    <cellStyle name="Currency 3 3 2 2 2 2 2 4" xfId="37882" xr:uid="{59412280-B4B4-4F63-A707-F344DA67B54A}"/>
    <cellStyle name="Currency 3 3 2 2 2 2 3" xfId="11063" xr:uid="{54E0A294-860E-4176-8B8C-940BE4DF6865}"/>
    <cellStyle name="Currency 3 3 2 2 2 2 3 2" xfId="26474" xr:uid="{A1F83D16-7C46-4DCF-8DD8-EF0A3DF2A438}"/>
    <cellStyle name="Currency 3 3 2 2 2 2 3 2 2" xfId="57298" xr:uid="{618DBF66-0DE2-4B4E-B396-02AFC79474E0}"/>
    <cellStyle name="Currency 3 3 2 2 2 2 3 3" xfId="41888" xr:uid="{71A782DA-6D5C-479B-8716-159849DFDC89}"/>
    <cellStyle name="Currency 3 3 2 2 2 2 4" xfId="18665" xr:uid="{4809D05F-AE4B-4D19-A2D8-A438856B77FC}"/>
    <cellStyle name="Currency 3 3 2 2 2 2 4 2" xfId="49489" xr:uid="{29E09145-C70B-4117-9436-7D18B2218F4B}"/>
    <cellStyle name="Currency 3 3 2 2 2 2 5" xfId="34079" xr:uid="{ABE8CBA2-4A2A-441C-BE96-57828C309319}"/>
    <cellStyle name="Currency 3 3 2 2 2 3" xfId="5156" xr:uid="{4FE2992C-EA99-4D64-882B-E13F09A524BF}"/>
    <cellStyle name="Currency 3 3 2 2 2 3 2" xfId="12967" xr:uid="{7557AB94-5BB6-49D6-B784-75A6E748FBF7}"/>
    <cellStyle name="Currency 3 3 2 2 2 3 2 2" xfId="28378" xr:uid="{54CADCEB-7F4D-414D-BCB4-6960A01E5D67}"/>
    <cellStyle name="Currency 3 3 2 2 2 3 2 2 2" xfId="59202" xr:uid="{201199C8-D700-42E3-A444-3A176910BF19}"/>
    <cellStyle name="Currency 3 3 2 2 2 3 2 3" xfId="43792" xr:uid="{26A29D35-A757-4423-AC87-0C6283F9ACDD}"/>
    <cellStyle name="Currency 3 3 2 2 2 3 3" xfId="20569" xr:uid="{AFE3F588-40A0-4907-8694-13ED1905D6EB}"/>
    <cellStyle name="Currency 3 3 2 2 2 3 3 2" xfId="51393" xr:uid="{1E4EC9C7-1D3D-4A17-80BE-AE9DD8A08AD4}"/>
    <cellStyle name="Currency 3 3 2 2 2 3 4" xfId="35983" xr:uid="{8EAD60E4-ED27-44F2-9EA1-0A560C095357}"/>
    <cellStyle name="Currency 3 3 2 2 2 4" xfId="9164" xr:uid="{E11A65C7-1808-4F15-8649-411A48DFCAEF}"/>
    <cellStyle name="Currency 3 3 2 2 2 4 2" xfId="24575" xr:uid="{0B2F8DF4-0937-43D2-908B-F1C2A3E0A6E7}"/>
    <cellStyle name="Currency 3 3 2 2 2 4 2 2" xfId="55399" xr:uid="{FF78DAFA-4164-4DCF-8244-6B3900369523}"/>
    <cellStyle name="Currency 3 3 2 2 2 4 3" xfId="39989" xr:uid="{A2E9751B-51B5-44CE-8DF6-E68E89E4BE38}"/>
    <cellStyle name="Currency 3 3 2 2 2 5" xfId="16766" xr:uid="{2CBADBE4-5861-464C-A19A-64B2F1E4AA0F}"/>
    <cellStyle name="Currency 3 3 2 2 2 5 2" xfId="47590" xr:uid="{2CFD0AD5-6672-49DA-AF5E-643F7D8BCF3E}"/>
    <cellStyle name="Currency 3 3 2 2 2 6" xfId="32180" xr:uid="{F0E57E22-41BA-4262-9406-E5C561065AE1}"/>
    <cellStyle name="Currency 3 3 2 2 3" xfId="1986" xr:uid="{A45E60A0-18AA-46AC-B127-C4FA4E84AFD2}"/>
    <cellStyle name="Currency 3 3 2 2 3 2" xfId="3885" xr:uid="{01106415-DD7B-4E26-846E-AD2B572F45FE}"/>
    <cellStyle name="Currency 3 3 2 2 3 2 2" xfId="7688" xr:uid="{B80B46D7-66FB-4029-842B-6644FBDFA529}"/>
    <cellStyle name="Currency 3 3 2 2 3 2 2 2" xfId="15499" xr:uid="{3DADAA2E-153B-4672-933B-E6B470C8B1EB}"/>
    <cellStyle name="Currency 3 3 2 2 3 2 2 2 2" xfId="30910" xr:uid="{BD1A448F-21A8-4BBE-BD69-B47E818AB130}"/>
    <cellStyle name="Currency 3 3 2 2 3 2 2 2 2 2" xfId="61734" xr:uid="{36359ABA-1242-4BFB-B809-D7EDC3DABA96}"/>
    <cellStyle name="Currency 3 3 2 2 3 2 2 2 3" xfId="46324" xr:uid="{86473DE4-C225-4CFC-9B8A-185D00E885A9}"/>
    <cellStyle name="Currency 3 3 2 2 3 2 2 3" xfId="23101" xr:uid="{8BA4728F-C1BC-44E4-9904-AB113FEBD756}"/>
    <cellStyle name="Currency 3 3 2 2 3 2 2 3 2" xfId="53925" xr:uid="{E63ADE56-3BA8-4AB2-93A7-2C60652F29C6}"/>
    <cellStyle name="Currency 3 3 2 2 3 2 2 4" xfId="38515" xr:uid="{2C0F26A2-91D2-4517-927F-7B931A5D33BD}"/>
    <cellStyle name="Currency 3 3 2 2 3 2 3" xfId="11696" xr:uid="{A2E1A9F2-0A38-400C-BDE2-F199F663215D}"/>
    <cellStyle name="Currency 3 3 2 2 3 2 3 2" xfId="27107" xr:uid="{26CEF519-6DEA-44D4-94FE-911364E69736}"/>
    <cellStyle name="Currency 3 3 2 2 3 2 3 2 2" xfId="57931" xr:uid="{AC3BBCFF-BE3B-4674-AA09-D2FB3EBD5D11}"/>
    <cellStyle name="Currency 3 3 2 2 3 2 3 3" xfId="42521" xr:uid="{B58D42B4-DE6B-4552-B958-8393B8A325CD}"/>
    <cellStyle name="Currency 3 3 2 2 3 2 4" xfId="19298" xr:uid="{17460A30-753A-41C0-888D-85A7D9DD2FC8}"/>
    <cellStyle name="Currency 3 3 2 2 3 2 4 2" xfId="50122" xr:uid="{77525190-C315-4EE8-ADA6-A87F1E5A9E4C}"/>
    <cellStyle name="Currency 3 3 2 2 3 2 5" xfId="34712" xr:uid="{31BE6C36-8862-4BF3-8996-8398578349EF}"/>
    <cellStyle name="Currency 3 3 2 2 3 3" xfId="5789" xr:uid="{F11ED56D-D157-440E-9CA5-2810710DDB8A}"/>
    <cellStyle name="Currency 3 3 2 2 3 3 2" xfId="13600" xr:uid="{D9A73B01-64CE-4786-BD2F-E15F776E2F1A}"/>
    <cellStyle name="Currency 3 3 2 2 3 3 2 2" xfId="29011" xr:uid="{4762EF23-733B-4D52-AA89-DF2A6D01D034}"/>
    <cellStyle name="Currency 3 3 2 2 3 3 2 2 2" xfId="59835" xr:uid="{7D04B4E5-112C-4770-80B8-69D700136FEA}"/>
    <cellStyle name="Currency 3 3 2 2 3 3 2 3" xfId="44425" xr:uid="{60161B0A-856A-49BB-BB83-B0E055E55D83}"/>
    <cellStyle name="Currency 3 3 2 2 3 3 3" xfId="21202" xr:uid="{DEDFC7A2-111B-4712-8B4F-97F7DA9509DB}"/>
    <cellStyle name="Currency 3 3 2 2 3 3 3 2" xfId="52026" xr:uid="{B4FEF365-5366-45F6-B777-459DC9F818B0}"/>
    <cellStyle name="Currency 3 3 2 2 3 3 4" xfId="36616" xr:uid="{D28A5CCF-5618-44A6-99C5-8EAD1CABA2F6}"/>
    <cellStyle name="Currency 3 3 2 2 3 4" xfId="9797" xr:uid="{9CA43F70-424F-44E6-90B9-67DB8F48B1A2}"/>
    <cellStyle name="Currency 3 3 2 2 3 4 2" xfId="25208" xr:uid="{359F473C-A97D-48FD-B542-9D07ABDC2ABE}"/>
    <cellStyle name="Currency 3 3 2 2 3 4 2 2" xfId="56032" xr:uid="{F049527F-514F-44B1-94B1-E7E767490A4E}"/>
    <cellStyle name="Currency 3 3 2 2 3 4 3" xfId="40622" xr:uid="{2B257449-8A45-46C2-AEC2-5F36E9178A7C}"/>
    <cellStyle name="Currency 3 3 2 2 3 5" xfId="17399" xr:uid="{C1BC235D-F57A-4691-9976-0BE38C1FE941}"/>
    <cellStyle name="Currency 3 3 2 2 3 5 2" xfId="48223" xr:uid="{72BA4363-6796-4628-A4B9-FC4FF399CAAC}"/>
    <cellStyle name="Currency 3 3 2 2 3 6" xfId="32813" xr:uid="{1061304B-C09A-4122-B75E-EEEDF8B7725F}"/>
    <cellStyle name="Currency 3 3 2 2 4" xfId="2619" xr:uid="{06223592-B951-4B53-B4E1-2FEA4D2A71E8}"/>
    <cellStyle name="Currency 3 3 2 2 4 2" xfId="6422" xr:uid="{CA3FA20D-D736-4664-925B-A1E3D63C72D8}"/>
    <cellStyle name="Currency 3 3 2 2 4 2 2" xfId="14233" xr:uid="{905BAB18-09F0-481F-B5A5-393FCC1939D4}"/>
    <cellStyle name="Currency 3 3 2 2 4 2 2 2" xfId="29644" xr:uid="{8DE8886B-8A41-454F-A5BF-2FC8A21C4E79}"/>
    <cellStyle name="Currency 3 3 2 2 4 2 2 2 2" xfId="60468" xr:uid="{627A6E0C-418D-4F7D-9A50-150C1F034D8A}"/>
    <cellStyle name="Currency 3 3 2 2 4 2 2 3" xfId="45058" xr:uid="{13993EBF-2D66-465F-82D7-563C042BCD51}"/>
    <cellStyle name="Currency 3 3 2 2 4 2 3" xfId="21835" xr:uid="{7B4166CD-C596-42E6-A77B-CCA4B6DB7FE5}"/>
    <cellStyle name="Currency 3 3 2 2 4 2 3 2" xfId="52659" xr:uid="{60FA32AF-AE6C-4253-AE49-30EF0A338B53}"/>
    <cellStyle name="Currency 3 3 2 2 4 2 4" xfId="37249" xr:uid="{9180E504-A7ED-44D8-A4D6-950A9A73BCE0}"/>
    <cellStyle name="Currency 3 3 2 2 4 3" xfId="10430" xr:uid="{2C89341F-B94A-47F0-9243-E057A873A5B1}"/>
    <cellStyle name="Currency 3 3 2 2 4 3 2" xfId="25841" xr:uid="{98E9848C-3FA3-4B73-A17E-D2BF7AA75CED}"/>
    <cellStyle name="Currency 3 3 2 2 4 3 2 2" xfId="56665" xr:uid="{51C4C8F5-891D-4994-85FE-409E4A1647BD}"/>
    <cellStyle name="Currency 3 3 2 2 4 3 3" xfId="41255" xr:uid="{081EB6B7-DB82-45DA-892A-ED0FF4F3B97F}"/>
    <cellStyle name="Currency 3 3 2 2 4 4" xfId="18032" xr:uid="{3DBECF15-6899-4F2B-8526-861F510FCCF8}"/>
    <cellStyle name="Currency 3 3 2 2 4 4 2" xfId="48856" xr:uid="{F26245C6-7BD8-47EE-A6DB-BE4B05693770}"/>
    <cellStyle name="Currency 3 3 2 2 4 5" xfId="33446" xr:uid="{4433B3B9-3E87-4CC5-8849-66F930E39DB6}"/>
    <cellStyle name="Currency 3 3 2 2 5" xfId="4523" xr:uid="{BD68F0F5-513E-494F-BD03-B2FDDBDE85AB}"/>
    <cellStyle name="Currency 3 3 2 2 5 2" xfId="12334" xr:uid="{A1EEB030-7598-43F9-BD57-E67DBB8F3AA8}"/>
    <cellStyle name="Currency 3 3 2 2 5 2 2" xfId="27745" xr:uid="{DC21B06D-5D09-41A2-9689-DBDABD83E5F0}"/>
    <cellStyle name="Currency 3 3 2 2 5 2 2 2" xfId="58569" xr:uid="{4B5497F1-2A97-40E6-BFAB-06A8C27C40D4}"/>
    <cellStyle name="Currency 3 3 2 2 5 2 3" xfId="43159" xr:uid="{5C03DB7E-0A54-489D-980C-C620C840470A}"/>
    <cellStyle name="Currency 3 3 2 2 5 3" xfId="19936" xr:uid="{C0B6F0B7-4846-44E4-89E9-0F525E73185E}"/>
    <cellStyle name="Currency 3 3 2 2 5 3 2" xfId="50760" xr:uid="{95AD81C6-D732-4BD4-A16F-617C9E38314A}"/>
    <cellStyle name="Currency 3 3 2 2 5 4" xfId="35350" xr:uid="{44BEA3A3-DE58-460A-B03A-ADD725E49F8D}"/>
    <cellStyle name="Currency 3 3 2 2 6" xfId="8531" xr:uid="{8B98B3ED-6D9D-4F3A-815F-B769BD96491B}"/>
    <cellStyle name="Currency 3 3 2 2 6 2" xfId="23942" xr:uid="{61F314FE-B99D-4693-9DC2-721D30AFBE4E}"/>
    <cellStyle name="Currency 3 3 2 2 6 2 2" xfId="54766" xr:uid="{A805B436-A043-4333-8CCB-F07E90F308BF}"/>
    <cellStyle name="Currency 3 3 2 2 6 3" xfId="39356" xr:uid="{7837B4A7-D077-4BF5-9E2D-937BB7CA73D8}"/>
    <cellStyle name="Currency 3 3 2 2 7" xfId="16133" xr:uid="{F6155D47-CCEE-405B-BCCE-06C2F766F665}"/>
    <cellStyle name="Currency 3 3 2 2 7 2" xfId="46957" xr:uid="{9FB7DDE8-1D14-480E-919E-591353EB1F9F}"/>
    <cellStyle name="Currency 3 3 2 2 8" xfId="31547" xr:uid="{B4C47EB4-F451-4528-A2E2-E33091BD3583}"/>
    <cellStyle name="Currency 3 3 2 3" xfId="511" xr:uid="{156ABEF7-40D4-4EA2-96A3-E70D5AC59F3A}"/>
    <cellStyle name="Currency 3 3 2 3 2" xfId="1144" xr:uid="{876B317F-FC7D-4812-A81E-E06AEE05AA13}"/>
    <cellStyle name="Currency 3 3 2 3 2 2" xfId="3043" xr:uid="{A94BE5D5-10F6-44CA-A1F3-AB56FC037F1A}"/>
    <cellStyle name="Currency 3 3 2 3 2 2 2" xfId="6846" xr:uid="{A234B0D5-6B26-4038-B22C-DFD8A0056878}"/>
    <cellStyle name="Currency 3 3 2 3 2 2 2 2" xfId="14657" xr:uid="{FC06CF8D-01B8-43E1-967F-B405DDCD53C9}"/>
    <cellStyle name="Currency 3 3 2 3 2 2 2 2 2" xfId="30068" xr:uid="{ACBF2302-22F4-4CD0-A465-936D2BFC3D3F}"/>
    <cellStyle name="Currency 3 3 2 3 2 2 2 2 2 2" xfId="60892" xr:uid="{8D9A8EA3-C6A8-4E7F-9C0B-95F3EC94DE9A}"/>
    <cellStyle name="Currency 3 3 2 3 2 2 2 2 3" xfId="45482" xr:uid="{1A9317C5-6601-4233-9B5E-B7B476F68DC2}"/>
    <cellStyle name="Currency 3 3 2 3 2 2 2 3" xfId="22259" xr:uid="{DDD7ACA7-94C7-4C2F-B502-95101B910CAB}"/>
    <cellStyle name="Currency 3 3 2 3 2 2 2 3 2" xfId="53083" xr:uid="{E90EA246-3012-4F4D-81B6-5CB097035092}"/>
    <cellStyle name="Currency 3 3 2 3 2 2 2 4" xfId="37673" xr:uid="{8B8C0DBD-112E-43ED-AA53-FD51AB8A9917}"/>
    <cellStyle name="Currency 3 3 2 3 2 2 3" xfId="10854" xr:uid="{63AC261E-9794-4BAD-88F1-FF10271CB0A5}"/>
    <cellStyle name="Currency 3 3 2 3 2 2 3 2" xfId="26265" xr:uid="{1DE543B0-CD58-4837-ADB9-2BC54AD4BA0B}"/>
    <cellStyle name="Currency 3 3 2 3 2 2 3 2 2" xfId="57089" xr:uid="{52C433DB-70A4-46AA-BD03-4C7DCE71EA11}"/>
    <cellStyle name="Currency 3 3 2 3 2 2 3 3" xfId="41679" xr:uid="{2EE9D853-F493-483F-AC8B-37917C5F7385}"/>
    <cellStyle name="Currency 3 3 2 3 2 2 4" xfId="18456" xr:uid="{219484DB-1F8C-4826-9E33-28F795AA5439}"/>
    <cellStyle name="Currency 3 3 2 3 2 2 4 2" xfId="49280" xr:uid="{A4C5DF51-1575-4344-B42E-912F30C3E842}"/>
    <cellStyle name="Currency 3 3 2 3 2 2 5" xfId="33870" xr:uid="{DCC170E8-079B-4E89-A7CE-1AFC53F0CC8D}"/>
    <cellStyle name="Currency 3 3 2 3 2 3" xfId="4947" xr:uid="{DDF0EAB2-CEEA-4BE1-8342-AFD7DCCD32DA}"/>
    <cellStyle name="Currency 3 3 2 3 2 3 2" xfId="12758" xr:uid="{E7B73588-BC03-4A38-800F-C02CF005DD25}"/>
    <cellStyle name="Currency 3 3 2 3 2 3 2 2" xfId="28169" xr:uid="{9312C227-7668-4066-9670-D19C3A9F05D5}"/>
    <cellStyle name="Currency 3 3 2 3 2 3 2 2 2" xfId="58993" xr:uid="{62A072B8-F6C0-4B0F-9BFC-2138281F5973}"/>
    <cellStyle name="Currency 3 3 2 3 2 3 2 3" xfId="43583" xr:uid="{50201E20-9177-4CBF-B2A0-EC4125B887AB}"/>
    <cellStyle name="Currency 3 3 2 3 2 3 3" xfId="20360" xr:uid="{2E7F060B-C9E8-4510-9C8B-28F9695E45CE}"/>
    <cellStyle name="Currency 3 3 2 3 2 3 3 2" xfId="51184" xr:uid="{80E20477-EC3A-4CAB-90B8-2CC3F9064604}"/>
    <cellStyle name="Currency 3 3 2 3 2 3 4" xfId="35774" xr:uid="{D307B907-4546-461C-A6AA-299C05CA0111}"/>
    <cellStyle name="Currency 3 3 2 3 2 4" xfId="8955" xr:uid="{DF4E98E6-1E5A-4B7E-B612-28163BF8A7A5}"/>
    <cellStyle name="Currency 3 3 2 3 2 4 2" xfId="24366" xr:uid="{C0428F22-AB54-43BE-B319-B454A972C3B9}"/>
    <cellStyle name="Currency 3 3 2 3 2 4 2 2" xfId="55190" xr:uid="{3B677E5B-AD0E-43FC-BB15-9B8EF9099C1E}"/>
    <cellStyle name="Currency 3 3 2 3 2 4 3" xfId="39780" xr:uid="{5884F72C-01A5-4FBB-BE0E-94319FABA8BB}"/>
    <cellStyle name="Currency 3 3 2 3 2 5" xfId="16557" xr:uid="{57C3433B-9202-4E8F-B4C9-D2325E4CD8EE}"/>
    <cellStyle name="Currency 3 3 2 3 2 5 2" xfId="47381" xr:uid="{0D8209EC-376E-44B0-868E-172D762CBA63}"/>
    <cellStyle name="Currency 3 3 2 3 2 6" xfId="31971" xr:uid="{48B29C11-01B8-4583-A326-D152839F16CD}"/>
    <cellStyle name="Currency 3 3 2 3 3" xfId="1777" xr:uid="{7171B1EF-B92C-4C7F-812A-171175CDC187}"/>
    <cellStyle name="Currency 3 3 2 3 3 2" xfId="3676" xr:uid="{6536A021-A240-4BC0-9F62-7B3E69D291EC}"/>
    <cellStyle name="Currency 3 3 2 3 3 2 2" xfId="7479" xr:uid="{7153ACAC-C2A7-4551-8212-2D69C2ADF384}"/>
    <cellStyle name="Currency 3 3 2 3 3 2 2 2" xfId="15290" xr:uid="{65877F5C-9108-4536-93AB-19A4198C6B25}"/>
    <cellStyle name="Currency 3 3 2 3 3 2 2 2 2" xfId="30701" xr:uid="{F2248935-A99B-42F9-8E8C-F671E0A32EEF}"/>
    <cellStyle name="Currency 3 3 2 3 3 2 2 2 2 2" xfId="61525" xr:uid="{8B929BAB-1995-4C92-9560-133C7D346311}"/>
    <cellStyle name="Currency 3 3 2 3 3 2 2 2 3" xfId="46115" xr:uid="{6CC54C48-2092-4948-B633-710063FF6576}"/>
    <cellStyle name="Currency 3 3 2 3 3 2 2 3" xfId="22892" xr:uid="{784D6BEA-DDD8-4668-B010-C37ABE1BA434}"/>
    <cellStyle name="Currency 3 3 2 3 3 2 2 3 2" xfId="53716" xr:uid="{81944EEB-EB5C-4CC6-A917-FDA1548EE8B0}"/>
    <cellStyle name="Currency 3 3 2 3 3 2 2 4" xfId="38306" xr:uid="{C84931CC-7F3B-42EB-8571-9A3C04C1A966}"/>
    <cellStyle name="Currency 3 3 2 3 3 2 3" xfId="11487" xr:uid="{F9C7FA42-5355-404C-AF52-9F6FCDE9BA67}"/>
    <cellStyle name="Currency 3 3 2 3 3 2 3 2" xfId="26898" xr:uid="{D78A2DA3-3F31-4D5C-B843-E9CAB745FBC8}"/>
    <cellStyle name="Currency 3 3 2 3 3 2 3 2 2" xfId="57722" xr:uid="{4FFC1B11-96C7-4D3D-BDA0-0A5192DBD6AC}"/>
    <cellStyle name="Currency 3 3 2 3 3 2 3 3" xfId="42312" xr:uid="{78469BA0-017A-434C-9EEF-2C2CE55ABC98}"/>
    <cellStyle name="Currency 3 3 2 3 3 2 4" xfId="19089" xr:uid="{D26645CF-A7FC-470A-849A-B0B88F5F685B}"/>
    <cellStyle name="Currency 3 3 2 3 3 2 4 2" xfId="49913" xr:uid="{BFB7075C-0373-4E18-BBF1-9CE15D864F16}"/>
    <cellStyle name="Currency 3 3 2 3 3 2 5" xfId="34503" xr:uid="{A024F1A5-B8DB-44F8-9C2F-2B72F3A061DD}"/>
    <cellStyle name="Currency 3 3 2 3 3 3" xfId="5580" xr:uid="{C8DD166D-6479-4BD7-A1CB-DEC26E09EA0E}"/>
    <cellStyle name="Currency 3 3 2 3 3 3 2" xfId="13391" xr:uid="{8058800B-1374-4A48-BBDD-96E9E23DD81C}"/>
    <cellStyle name="Currency 3 3 2 3 3 3 2 2" xfId="28802" xr:uid="{8A3E5392-6952-41B0-8A20-70085219F38A}"/>
    <cellStyle name="Currency 3 3 2 3 3 3 2 2 2" xfId="59626" xr:uid="{2C9192E8-E335-4EDF-B91C-6D5259DDCBEE}"/>
    <cellStyle name="Currency 3 3 2 3 3 3 2 3" xfId="44216" xr:uid="{71C53EE9-2CD9-41C1-8C24-8F47BBF5BC15}"/>
    <cellStyle name="Currency 3 3 2 3 3 3 3" xfId="20993" xr:uid="{B3A39DD4-3B39-4943-9BEE-2F19F133E9B4}"/>
    <cellStyle name="Currency 3 3 2 3 3 3 3 2" xfId="51817" xr:uid="{F67D8C1B-F458-4514-B75F-E72EB672FFBD}"/>
    <cellStyle name="Currency 3 3 2 3 3 3 4" xfId="36407" xr:uid="{4BE7F4F8-4D4C-4520-BC39-EFC7E3ADE865}"/>
    <cellStyle name="Currency 3 3 2 3 3 4" xfId="9588" xr:uid="{65D5D84D-6F52-40F6-BF08-5BE0D1C431B0}"/>
    <cellStyle name="Currency 3 3 2 3 3 4 2" xfId="24999" xr:uid="{BC19EFFA-3860-4363-82E0-6E7542CC745C}"/>
    <cellStyle name="Currency 3 3 2 3 3 4 2 2" xfId="55823" xr:uid="{46BBD13B-C92C-4F4E-8CEA-5CBD1462CE3A}"/>
    <cellStyle name="Currency 3 3 2 3 3 4 3" xfId="40413" xr:uid="{65B82F9E-176A-4BAB-931D-73AE3950D1C0}"/>
    <cellStyle name="Currency 3 3 2 3 3 5" xfId="17190" xr:uid="{F7234953-533C-4998-A448-463486ABB9AF}"/>
    <cellStyle name="Currency 3 3 2 3 3 5 2" xfId="48014" xr:uid="{60E124C8-2A1C-49AB-B350-95ED30964AD2}"/>
    <cellStyle name="Currency 3 3 2 3 3 6" xfId="32604" xr:uid="{BA3AD90C-2735-47CA-A483-DE6B1D00352A}"/>
    <cellStyle name="Currency 3 3 2 3 4" xfId="2410" xr:uid="{6BDF5D27-F0D2-473C-B8EC-1FD882FE6D7E}"/>
    <cellStyle name="Currency 3 3 2 3 4 2" xfId="6213" xr:uid="{491272E7-ED89-410B-B120-03A33FFDB793}"/>
    <cellStyle name="Currency 3 3 2 3 4 2 2" xfId="14024" xr:uid="{C5AB179D-55E3-4820-8878-1AD696396A8A}"/>
    <cellStyle name="Currency 3 3 2 3 4 2 2 2" xfId="29435" xr:uid="{32BEB621-3475-462A-BCA8-B1DF7D121678}"/>
    <cellStyle name="Currency 3 3 2 3 4 2 2 2 2" xfId="60259" xr:uid="{5B90CFD0-C86E-4B92-B0BD-5E5AF287ED05}"/>
    <cellStyle name="Currency 3 3 2 3 4 2 2 3" xfId="44849" xr:uid="{2D7737F8-1F5B-44CD-931F-C93CC98EF66F}"/>
    <cellStyle name="Currency 3 3 2 3 4 2 3" xfId="21626" xr:uid="{BF74A6F5-BFDB-4A55-9949-FB58D29BEDC3}"/>
    <cellStyle name="Currency 3 3 2 3 4 2 3 2" xfId="52450" xr:uid="{55682469-E851-4EB0-98DA-6F1D3ACEC87B}"/>
    <cellStyle name="Currency 3 3 2 3 4 2 4" xfId="37040" xr:uid="{FFFC88F9-57D1-4C54-B7FB-F9975F432092}"/>
    <cellStyle name="Currency 3 3 2 3 4 3" xfId="10221" xr:uid="{FED4F8B7-ABB5-46D7-AA55-C1ABC91EE7F1}"/>
    <cellStyle name="Currency 3 3 2 3 4 3 2" xfId="25632" xr:uid="{1D545A3D-F9CB-4C8F-9312-2140184ABBD0}"/>
    <cellStyle name="Currency 3 3 2 3 4 3 2 2" xfId="56456" xr:uid="{67893BD4-59FC-4B20-BA61-0D7AE173479A}"/>
    <cellStyle name="Currency 3 3 2 3 4 3 3" xfId="41046" xr:uid="{83BF2F39-33C1-4954-AF9A-3FCFC90B1DD9}"/>
    <cellStyle name="Currency 3 3 2 3 4 4" xfId="17823" xr:uid="{C05C60B9-5287-4D17-89B2-F5947FF17910}"/>
    <cellStyle name="Currency 3 3 2 3 4 4 2" xfId="48647" xr:uid="{DE7568AB-0C0A-4209-B5D4-68D388C9313E}"/>
    <cellStyle name="Currency 3 3 2 3 4 5" xfId="33237" xr:uid="{BC075362-DF38-46C6-A701-DFD034818626}"/>
    <cellStyle name="Currency 3 3 2 3 5" xfId="4314" xr:uid="{CDC8489E-BA63-4878-AA97-6336A2F058DE}"/>
    <cellStyle name="Currency 3 3 2 3 5 2" xfId="12125" xr:uid="{F0E180E4-F069-40CF-9FE4-A0E078D4175E}"/>
    <cellStyle name="Currency 3 3 2 3 5 2 2" xfId="27536" xr:uid="{6F2ADD67-0F48-4F94-ABD1-22874507634D}"/>
    <cellStyle name="Currency 3 3 2 3 5 2 2 2" xfId="58360" xr:uid="{E1E5436F-4262-424C-88E1-2DBA1966FF2C}"/>
    <cellStyle name="Currency 3 3 2 3 5 2 3" xfId="42950" xr:uid="{4634B805-1A25-4403-9ECB-80445FA4198E}"/>
    <cellStyle name="Currency 3 3 2 3 5 3" xfId="19727" xr:uid="{0D28A190-4E24-467D-932F-270DD8B7DE5C}"/>
    <cellStyle name="Currency 3 3 2 3 5 3 2" xfId="50551" xr:uid="{177377F4-C5BA-4318-B51C-0B82B3A8757E}"/>
    <cellStyle name="Currency 3 3 2 3 5 4" xfId="35141" xr:uid="{69A8A481-01BD-452F-8892-15540D628AFD}"/>
    <cellStyle name="Currency 3 3 2 3 6" xfId="8322" xr:uid="{A998AB4E-074C-493E-A899-070346C6CE0A}"/>
    <cellStyle name="Currency 3 3 2 3 6 2" xfId="23733" xr:uid="{4B4FBC24-A30A-4315-926C-1A656990257C}"/>
    <cellStyle name="Currency 3 3 2 3 6 2 2" xfId="54557" xr:uid="{94DF9E5F-3ED9-4E5C-9DF7-DDB1BA0C1F79}"/>
    <cellStyle name="Currency 3 3 2 3 6 3" xfId="39147" xr:uid="{12556FE1-C7BB-4AC2-B557-A02BD0B9F83E}"/>
    <cellStyle name="Currency 3 3 2 3 7" xfId="15924" xr:uid="{8D0F0730-A02A-46B7-9473-2FF0CB91E803}"/>
    <cellStyle name="Currency 3 3 2 3 7 2" xfId="46748" xr:uid="{D96D2842-6D91-4BC3-83E0-6454C8B86CF9}"/>
    <cellStyle name="Currency 3 3 2 3 8" xfId="31338" xr:uid="{C2C5BC03-0FB2-4766-8AA7-A958F5A458CA}"/>
    <cellStyle name="Currency 3 3 2 4" xfId="931" xr:uid="{1BB0E582-6F6C-482D-948A-974769617DD7}"/>
    <cellStyle name="Currency 3 3 2 4 2" xfId="2830" xr:uid="{F1CF394B-F085-4EEE-9F26-D4A6586DC53F}"/>
    <cellStyle name="Currency 3 3 2 4 2 2" xfId="6633" xr:uid="{BBF05643-98B4-4861-914C-B3A83A9FC718}"/>
    <cellStyle name="Currency 3 3 2 4 2 2 2" xfId="14444" xr:uid="{E5F1CF18-4BF0-46F5-BE98-C2395AC1AB32}"/>
    <cellStyle name="Currency 3 3 2 4 2 2 2 2" xfId="29855" xr:uid="{DC966A40-61AA-492C-A163-880B1E6040A7}"/>
    <cellStyle name="Currency 3 3 2 4 2 2 2 2 2" xfId="60679" xr:uid="{EC72C528-104F-492F-8CAB-6584FF12F25E}"/>
    <cellStyle name="Currency 3 3 2 4 2 2 2 3" xfId="45269" xr:uid="{155C9DD4-71CD-4DB8-879F-BA5EE6518B54}"/>
    <cellStyle name="Currency 3 3 2 4 2 2 3" xfId="22046" xr:uid="{CDF5502E-1B1A-4D8B-A190-877BCED0FED5}"/>
    <cellStyle name="Currency 3 3 2 4 2 2 3 2" xfId="52870" xr:uid="{7D9AE2A6-4A11-47F2-A27B-314BB1B4D29F}"/>
    <cellStyle name="Currency 3 3 2 4 2 2 4" xfId="37460" xr:uid="{7D27B6BC-9A6B-4937-8C6A-2C0644146526}"/>
    <cellStyle name="Currency 3 3 2 4 2 3" xfId="10641" xr:uid="{438ED0A4-C865-4D53-A8CD-8FAAB4AF4A32}"/>
    <cellStyle name="Currency 3 3 2 4 2 3 2" xfId="26052" xr:uid="{2594AA8E-C755-46E0-B8D3-C40460BBA5EB}"/>
    <cellStyle name="Currency 3 3 2 4 2 3 2 2" xfId="56876" xr:uid="{82B44614-AEBB-4B22-B845-92E6A3C99C0B}"/>
    <cellStyle name="Currency 3 3 2 4 2 3 3" xfId="41466" xr:uid="{83C44EA1-2EF4-46B9-8215-1223EDD466AC}"/>
    <cellStyle name="Currency 3 3 2 4 2 4" xfId="18243" xr:uid="{3FDBB5C4-4804-46F0-88E1-07AFB36763E2}"/>
    <cellStyle name="Currency 3 3 2 4 2 4 2" xfId="49067" xr:uid="{75003DA4-3538-4941-BDA1-579E02BAC1BE}"/>
    <cellStyle name="Currency 3 3 2 4 2 5" xfId="33657" xr:uid="{C33A20C3-2D09-4F84-AFED-D35BA17FDEE9}"/>
    <cellStyle name="Currency 3 3 2 4 3" xfId="4734" xr:uid="{4DCE0387-B72D-4AB4-94A0-2EC3616C3F3C}"/>
    <cellStyle name="Currency 3 3 2 4 3 2" xfId="12545" xr:uid="{D7FE5C0D-EB6E-44F5-AE40-68AA119BBF93}"/>
    <cellStyle name="Currency 3 3 2 4 3 2 2" xfId="27956" xr:uid="{5E4510F7-189C-4234-B949-2FF984F7BAEE}"/>
    <cellStyle name="Currency 3 3 2 4 3 2 2 2" xfId="58780" xr:uid="{1BAC0FD6-B84C-4CF5-A9BD-89EB577B5A16}"/>
    <cellStyle name="Currency 3 3 2 4 3 2 3" xfId="43370" xr:uid="{728478E7-ABF4-423C-BF6C-3AC2038F11B8}"/>
    <cellStyle name="Currency 3 3 2 4 3 3" xfId="20147" xr:uid="{D03700CB-E41C-4B0D-89BC-2E9C9DDBC25B}"/>
    <cellStyle name="Currency 3 3 2 4 3 3 2" xfId="50971" xr:uid="{23FA9BDE-1AB6-4423-924C-D12BED1DC1A0}"/>
    <cellStyle name="Currency 3 3 2 4 3 4" xfId="35561" xr:uid="{175F8241-B6D5-414C-8CB1-C33BBB03E106}"/>
    <cellStyle name="Currency 3 3 2 4 4" xfId="8742" xr:uid="{B20CF35B-F219-449A-AFFD-5DC1E54A45D5}"/>
    <cellStyle name="Currency 3 3 2 4 4 2" xfId="24153" xr:uid="{D8A76881-2F30-46DF-9F4E-CB3D7E2CD51B}"/>
    <cellStyle name="Currency 3 3 2 4 4 2 2" xfId="54977" xr:uid="{F4D8A444-19B3-46CE-B803-D17E7D85489F}"/>
    <cellStyle name="Currency 3 3 2 4 4 3" xfId="39567" xr:uid="{A871E676-5900-4F8C-B00C-57B0B9396205}"/>
    <cellStyle name="Currency 3 3 2 4 5" xfId="16344" xr:uid="{13E0292E-6BFD-4ED6-8F9F-725612009081}"/>
    <cellStyle name="Currency 3 3 2 4 5 2" xfId="47168" xr:uid="{BB6640BF-C1F5-4EB6-B8CF-89FE508EB441}"/>
    <cellStyle name="Currency 3 3 2 4 6" xfId="31758" xr:uid="{A391E6BC-7D1E-46D6-91A9-F1CE1B357332}"/>
    <cellStyle name="Currency 3 3 2 5" xfId="1564" xr:uid="{3FB259DE-FC8B-4A9E-BA12-19A72158A4EE}"/>
    <cellStyle name="Currency 3 3 2 5 2" xfId="3463" xr:uid="{E7C9BC1C-0019-49C7-BDCB-4D32FB140A76}"/>
    <cellStyle name="Currency 3 3 2 5 2 2" xfId="7266" xr:uid="{FC417777-6B98-4DDA-B5DD-4B6D43400F19}"/>
    <cellStyle name="Currency 3 3 2 5 2 2 2" xfId="15077" xr:uid="{01153F64-558D-4479-893B-236576ACB7D5}"/>
    <cellStyle name="Currency 3 3 2 5 2 2 2 2" xfId="30488" xr:uid="{103E787F-5596-4527-92FC-5FEA4905320C}"/>
    <cellStyle name="Currency 3 3 2 5 2 2 2 2 2" xfId="61312" xr:uid="{80A0ACD9-B040-463F-951D-DB6FACB663F4}"/>
    <cellStyle name="Currency 3 3 2 5 2 2 2 3" xfId="45902" xr:uid="{A60BD320-7EB3-43E6-8B5C-28B71C9F7D9E}"/>
    <cellStyle name="Currency 3 3 2 5 2 2 3" xfId="22679" xr:uid="{5EF1F84E-86FB-4BFA-A6B0-31F1F6AF5062}"/>
    <cellStyle name="Currency 3 3 2 5 2 2 3 2" xfId="53503" xr:uid="{01C588CB-ECB4-4D64-88C3-366C8431F868}"/>
    <cellStyle name="Currency 3 3 2 5 2 2 4" xfId="38093" xr:uid="{9BFA9A13-675F-4B1A-B8F1-49E0587DC48E}"/>
    <cellStyle name="Currency 3 3 2 5 2 3" xfId="11274" xr:uid="{D6538B4F-7A9A-4028-A505-2EC183415C83}"/>
    <cellStyle name="Currency 3 3 2 5 2 3 2" xfId="26685" xr:uid="{72CDE99C-9ECC-48E8-BC6B-32BDC6088C0F}"/>
    <cellStyle name="Currency 3 3 2 5 2 3 2 2" xfId="57509" xr:uid="{2B06D1F5-99C5-48A0-9FE0-F9E4E67E3FEA}"/>
    <cellStyle name="Currency 3 3 2 5 2 3 3" xfId="42099" xr:uid="{C0923EDC-00DC-4E85-9282-6B543A2063D0}"/>
    <cellStyle name="Currency 3 3 2 5 2 4" xfId="18876" xr:uid="{36317699-8438-4F6D-AEF1-C42093BADA68}"/>
    <cellStyle name="Currency 3 3 2 5 2 4 2" xfId="49700" xr:uid="{BD6CD6CE-4BDE-4273-B4C1-0552053E2744}"/>
    <cellStyle name="Currency 3 3 2 5 2 5" xfId="34290" xr:uid="{54DA9FC3-22FA-4B09-B188-739F7BB9A515}"/>
    <cellStyle name="Currency 3 3 2 5 3" xfId="5367" xr:uid="{DCF97AE6-63B3-457D-B113-04DA3FB93C89}"/>
    <cellStyle name="Currency 3 3 2 5 3 2" xfId="13178" xr:uid="{3022AFFE-6D4E-4284-8F5F-797F4765F163}"/>
    <cellStyle name="Currency 3 3 2 5 3 2 2" xfId="28589" xr:uid="{5567969F-5636-4F93-9C68-8E141F0E7243}"/>
    <cellStyle name="Currency 3 3 2 5 3 2 2 2" xfId="59413" xr:uid="{219AA158-C8DD-44CC-B141-338E6B086A4B}"/>
    <cellStyle name="Currency 3 3 2 5 3 2 3" xfId="44003" xr:uid="{3C70EFAF-1E26-4D39-8CA2-C5E0EF970CAB}"/>
    <cellStyle name="Currency 3 3 2 5 3 3" xfId="20780" xr:uid="{DEA94B07-48F3-4116-86B2-459C53ED0C62}"/>
    <cellStyle name="Currency 3 3 2 5 3 3 2" xfId="51604" xr:uid="{1942463C-0FDD-4AED-81D3-825635F1DCB2}"/>
    <cellStyle name="Currency 3 3 2 5 3 4" xfId="36194" xr:uid="{80AAA5A8-AA55-4690-8BBA-5E1310DB31F7}"/>
    <cellStyle name="Currency 3 3 2 5 4" xfId="9375" xr:uid="{3A1B4B36-2604-4C1E-B235-91645B4AD8F2}"/>
    <cellStyle name="Currency 3 3 2 5 4 2" xfId="24786" xr:uid="{EED524B6-7212-4DDB-A4DB-E654F05BEFFB}"/>
    <cellStyle name="Currency 3 3 2 5 4 2 2" xfId="55610" xr:uid="{D7F364EC-9F80-4C47-B2E1-0A99181983B0}"/>
    <cellStyle name="Currency 3 3 2 5 4 3" xfId="40200" xr:uid="{7BBE04E1-4CCD-4C7B-A98E-3F533EF95A28}"/>
    <cellStyle name="Currency 3 3 2 5 5" xfId="16977" xr:uid="{1400219C-7035-4391-9136-D45FF115B0AC}"/>
    <cellStyle name="Currency 3 3 2 5 5 2" xfId="47801" xr:uid="{76061F75-3B51-4F2A-81E1-A4D85D2C7D51}"/>
    <cellStyle name="Currency 3 3 2 5 6" xfId="32391" xr:uid="{878B6AD7-E337-42DC-8186-B0CE92729FE3}"/>
    <cellStyle name="Currency 3 3 2 6" xfId="2197" xr:uid="{F711D16A-3FBD-44F7-9F85-BBF5E72FC696}"/>
    <cellStyle name="Currency 3 3 2 6 2" xfId="6000" xr:uid="{BC5FFE4F-70BD-4C61-ADC6-D7D5EFE586CE}"/>
    <cellStyle name="Currency 3 3 2 6 2 2" xfId="13811" xr:uid="{AD3014F7-6846-444C-9B6F-513372F7C6B9}"/>
    <cellStyle name="Currency 3 3 2 6 2 2 2" xfId="29222" xr:uid="{CFDE0172-C31F-480F-BF3C-2939E09627BE}"/>
    <cellStyle name="Currency 3 3 2 6 2 2 2 2" xfId="60046" xr:uid="{A6190CB9-9282-4A19-A5DB-7F8BC9531220}"/>
    <cellStyle name="Currency 3 3 2 6 2 2 3" xfId="44636" xr:uid="{7FBBC0A8-2EC7-4140-B7CD-53CF354A81E3}"/>
    <cellStyle name="Currency 3 3 2 6 2 3" xfId="21413" xr:uid="{88D80377-308D-480D-B133-71E9D427F4DD}"/>
    <cellStyle name="Currency 3 3 2 6 2 3 2" xfId="52237" xr:uid="{38C14502-DD74-4618-8789-F44774206BB1}"/>
    <cellStyle name="Currency 3 3 2 6 2 4" xfId="36827" xr:uid="{D0000D42-A8E0-4CA3-8BFD-F559016696AA}"/>
    <cellStyle name="Currency 3 3 2 6 3" xfId="10008" xr:uid="{3047EB07-3E8B-45CC-9A4C-D78504417E3A}"/>
    <cellStyle name="Currency 3 3 2 6 3 2" xfId="25419" xr:uid="{6D7F2279-7C6B-44B2-AE59-13961B0465F0}"/>
    <cellStyle name="Currency 3 3 2 6 3 2 2" xfId="56243" xr:uid="{82B5F315-CF51-4F4A-919D-6E9E5C23BC3E}"/>
    <cellStyle name="Currency 3 3 2 6 3 3" xfId="40833" xr:uid="{0474F9B9-08FE-49A5-AFA4-B4453E5685F7}"/>
    <cellStyle name="Currency 3 3 2 6 4" xfId="17610" xr:uid="{A9DB55BC-72B3-4D5F-85E1-46A65F12D6AE}"/>
    <cellStyle name="Currency 3 3 2 6 4 2" xfId="48434" xr:uid="{B071F2E2-C784-48DE-AFE2-BAF9C4B0FBDA}"/>
    <cellStyle name="Currency 3 3 2 6 5" xfId="33024" xr:uid="{5CD19E87-42F4-467F-9377-16BAD56032CF}"/>
    <cellStyle name="Currency 3 3 2 7" xfId="4101" xr:uid="{4D91055D-1434-45AA-B337-3E649BCE9466}"/>
    <cellStyle name="Currency 3 3 2 7 2" xfId="11912" xr:uid="{6EA16D2F-B9CE-4058-8779-02B539F141E1}"/>
    <cellStyle name="Currency 3 3 2 7 2 2" xfId="27323" xr:uid="{8E5EA6CD-032B-4E66-9673-4D10ABC98445}"/>
    <cellStyle name="Currency 3 3 2 7 2 2 2" xfId="58147" xr:uid="{EF2317F9-C144-476D-B931-5E35061373E7}"/>
    <cellStyle name="Currency 3 3 2 7 2 3" xfId="42737" xr:uid="{3F623B67-AB70-4122-89F1-E1660ADE2D21}"/>
    <cellStyle name="Currency 3 3 2 7 3" xfId="19514" xr:uid="{2FFA782C-9074-4A68-9B67-974DF36BF8FE}"/>
    <cellStyle name="Currency 3 3 2 7 3 2" xfId="50338" xr:uid="{C0BE9910-86C8-450B-B782-5AF5B43D0D65}"/>
    <cellStyle name="Currency 3 3 2 7 4" xfId="34928" xr:uid="{73CD31E6-C4BF-4394-94AD-91572BC576FC}"/>
    <cellStyle name="Currency 3 3 2 8" xfId="8109" xr:uid="{755145E7-CAA0-4DBE-BE93-E51F120E5BCD}"/>
    <cellStyle name="Currency 3 3 2 8 2" xfId="23520" xr:uid="{0ED87B6A-F4CC-453E-8765-1205B3388A50}"/>
    <cellStyle name="Currency 3 3 2 8 2 2" xfId="54344" xr:uid="{7672DE17-AA77-4520-BCF6-EB447ED64EC9}"/>
    <cellStyle name="Currency 3 3 2 8 3" xfId="38934" xr:uid="{2CB43512-9FD2-4893-80A1-3D2F32737854}"/>
    <cellStyle name="Currency 3 3 2 9" xfId="7900" xr:uid="{302A000C-B614-4599-9327-52A86E66643B}"/>
    <cellStyle name="Currency 3 3 2 9 2" xfId="23311" xr:uid="{9C20D552-A0CE-4F1F-9DC4-1AC0AC70CF3F}"/>
    <cellStyle name="Currency 3 3 2 9 2 2" xfId="54135" xr:uid="{0B273C20-777D-4C59-B527-BCBA06475582}"/>
    <cellStyle name="Currency 3 3 2 9 3" xfId="38725" xr:uid="{F82EA2E0-D175-4DEF-B5D4-F90B86F06FDE}"/>
    <cellStyle name="Currency 3 3 3" xfId="638" xr:uid="{4215414A-A829-48B2-BBF5-4AE2DCD668CF}"/>
    <cellStyle name="Currency 3 3 3 2" xfId="1271" xr:uid="{D92F488A-0E7D-4688-AF2B-96F6E4F3799C}"/>
    <cellStyle name="Currency 3 3 3 2 2" xfId="3170" xr:uid="{5795836C-D61E-4AC4-8404-D6EC27045CB2}"/>
    <cellStyle name="Currency 3 3 3 2 2 2" xfId="6973" xr:uid="{A75DFCB3-C9DF-4C93-B6C9-DA37E6A55806}"/>
    <cellStyle name="Currency 3 3 3 2 2 2 2" xfId="14784" xr:uid="{893C04AD-F0A7-4CFC-9035-A00A8F39B3A6}"/>
    <cellStyle name="Currency 3 3 3 2 2 2 2 2" xfId="30195" xr:uid="{4A6B1860-1174-44FE-9C3D-271AB9D53D53}"/>
    <cellStyle name="Currency 3 3 3 2 2 2 2 2 2" xfId="61019" xr:uid="{28BD25F8-C37F-43B8-A336-F76D72F577E4}"/>
    <cellStyle name="Currency 3 3 3 2 2 2 2 3" xfId="45609" xr:uid="{31A0B7A3-AE03-4DDD-BB6B-89CB32820CFA}"/>
    <cellStyle name="Currency 3 3 3 2 2 2 3" xfId="22386" xr:uid="{FD60D8C5-2C90-428C-B588-90B3765A0A0D}"/>
    <cellStyle name="Currency 3 3 3 2 2 2 3 2" xfId="53210" xr:uid="{CE9B9DB6-AF36-4D6A-8945-8A1A4314D24A}"/>
    <cellStyle name="Currency 3 3 3 2 2 2 4" xfId="37800" xr:uid="{19045D63-905E-4DF6-9433-DF0E2E27616E}"/>
    <cellStyle name="Currency 3 3 3 2 2 3" xfId="10981" xr:uid="{29852E10-D1C2-4D71-ADD1-653549605D15}"/>
    <cellStyle name="Currency 3 3 3 2 2 3 2" xfId="26392" xr:uid="{580941E7-EBBB-43D9-961E-31312B34C8E6}"/>
    <cellStyle name="Currency 3 3 3 2 2 3 2 2" xfId="57216" xr:uid="{24B4560D-2417-401A-9864-2F692A1FAB28}"/>
    <cellStyle name="Currency 3 3 3 2 2 3 3" xfId="41806" xr:uid="{1BF5CA21-DB6A-4688-913E-28126BDFC2FF}"/>
    <cellStyle name="Currency 3 3 3 2 2 4" xfId="18583" xr:uid="{FE91BCD3-D314-4EDC-86D0-FB13E50DD90E}"/>
    <cellStyle name="Currency 3 3 3 2 2 4 2" xfId="49407" xr:uid="{729AFDDA-DC39-4514-8843-55F90DA75B87}"/>
    <cellStyle name="Currency 3 3 3 2 2 5" xfId="33997" xr:uid="{72276AB7-0E97-48A9-A615-721281469684}"/>
    <cellStyle name="Currency 3 3 3 2 3" xfId="5074" xr:uid="{8BBA82B2-F1FF-4730-A109-312EB678B663}"/>
    <cellStyle name="Currency 3 3 3 2 3 2" xfId="12885" xr:uid="{8A62DD11-2768-4084-A343-FDEF01C2C7F7}"/>
    <cellStyle name="Currency 3 3 3 2 3 2 2" xfId="28296" xr:uid="{80997E73-5134-495B-BBB3-CEF1A27D5449}"/>
    <cellStyle name="Currency 3 3 3 2 3 2 2 2" xfId="59120" xr:uid="{2F402EAA-89FD-46DF-9862-D44286A01E97}"/>
    <cellStyle name="Currency 3 3 3 2 3 2 3" xfId="43710" xr:uid="{AB4B12D0-719F-4F3A-B5BC-1F7712F2D5AF}"/>
    <cellStyle name="Currency 3 3 3 2 3 3" xfId="20487" xr:uid="{B2147D97-F06A-414C-AC8D-3D25AE2B4A35}"/>
    <cellStyle name="Currency 3 3 3 2 3 3 2" xfId="51311" xr:uid="{6B9B17B2-B92A-420E-9DCB-FE3135BF4908}"/>
    <cellStyle name="Currency 3 3 3 2 3 4" xfId="35901" xr:uid="{AAC747D3-D931-4B68-81C5-786E55BA6C29}"/>
    <cellStyle name="Currency 3 3 3 2 4" xfId="9082" xr:uid="{C144F250-D409-4E55-8A44-35F2F7C0CAB6}"/>
    <cellStyle name="Currency 3 3 3 2 4 2" xfId="24493" xr:uid="{ABA8C289-1353-47BE-AC31-42D7EC6FB59B}"/>
    <cellStyle name="Currency 3 3 3 2 4 2 2" xfId="55317" xr:uid="{C91D052E-3A3F-48DD-8E55-CACFC804C77D}"/>
    <cellStyle name="Currency 3 3 3 2 4 3" xfId="39907" xr:uid="{243B1FD7-65B9-4B6D-B727-A904A0A96004}"/>
    <cellStyle name="Currency 3 3 3 2 5" xfId="16684" xr:uid="{71AB247A-DFA3-44C7-B93C-67DC24D572F7}"/>
    <cellStyle name="Currency 3 3 3 2 5 2" xfId="47508" xr:uid="{3E6D8206-605C-49B1-8A9F-F526CA5095D3}"/>
    <cellStyle name="Currency 3 3 3 2 6" xfId="32098" xr:uid="{3E9AB2A2-AAEB-4847-8A75-45EF17DDBA5F}"/>
    <cellStyle name="Currency 3 3 3 3" xfId="1904" xr:uid="{EED93D30-4764-4949-B04A-892F1E519325}"/>
    <cellStyle name="Currency 3 3 3 3 2" xfId="3803" xr:uid="{6D698FE1-9AED-43DB-9929-98E86DA27408}"/>
    <cellStyle name="Currency 3 3 3 3 2 2" xfId="7606" xr:uid="{0F724697-2166-48D2-985E-D8156B0F4698}"/>
    <cellStyle name="Currency 3 3 3 3 2 2 2" xfId="15417" xr:uid="{655162CE-5174-41CA-A716-A5097124FACB}"/>
    <cellStyle name="Currency 3 3 3 3 2 2 2 2" xfId="30828" xr:uid="{0240A701-FF25-414D-9E14-D6911A302ACA}"/>
    <cellStyle name="Currency 3 3 3 3 2 2 2 2 2" xfId="61652" xr:uid="{CB97C85F-54D6-4FD3-937B-8DF96CB781C0}"/>
    <cellStyle name="Currency 3 3 3 3 2 2 2 3" xfId="46242" xr:uid="{4A6D5512-11A6-4977-A4AF-07D2CAB3FA96}"/>
    <cellStyle name="Currency 3 3 3 3 2 2 3" xfId="23019" xr:uid="{EE89332B-0149-43E5-ABB9-C15EB4C6FBA3}"/>
    <cellStyle name="Currency 3 3 3 3 2 2 3 2" xfId="53843" xr:uid="{6672CC89-0F2B-41D0-9C04-305CE3A78F9B}"/>
    <cellStyle name="Currency 3 3 3 3 2 2 4" xfId="38433" xr:uid="{4DA2AB9D-2121-4D46-9968-749EDC9E2E47}"/>
    <cellStyle name="Currency 3 3 3 3 2 3" xfId="11614" xr:uid="{52634646-5D86-4234-A2ED-B49AF4A170A7}"/>
    <cellStyle name="Currency 3 3 3 3 2 3 2" xfId="27025" xr:uid="{943FCE36-9842-4A6B-9B92-CE0A52C18B69}"/>
    <cellStyle name="Currency 3 3 3 3 2 3 2 2" xfId="57849" xr:uid="{7D356B3B-9C35-4875-A75D-149157EE0BD2}"/>
    <cellStyle name="Currency 3 3 3 3 2 3 3" xfId="42439" xr:uid="{B75012E8-A532-4F98-B2D4-FDDE5EA8FC15}"/>
    <cellStyle name="Currency 3 3 3 3 2 4" xfId="19216" xr:uid="{0F2903B2-DE44-4C2A-990E-48CA2436F53A}"/>
    <cellStyle name="Currency 3 3 3 3 2 4 2" xfId="50040" xr:uid="{259936B7-73C8-4E72-8945-1D7AFDEBDBC4}"/>
    <cellStyle name="Currency 3 3 3 3 2 5" xfId="34630" xr:uid="{D0B78070-0D93-463B-B7AA-C52996EFEE98}"/>
    <cellStyle name="Currency 3 3 3 3 3" xfId="5707" xr:uid="{C1ED2744-2D6A-4DEF-9019-A99DEB43659B}"/>
    <cellStyle name="Currency 3 3 3 3 3 2" xfId="13518" xr:uid="{8E0857C3-B895-4462-B0A8-33CF1DC11D8E}"/>
    <cellStyle name="Currency 3 3 3 3 3 2 2" xfId="28929" xr:uid="{75FAD0AD-218A-444A-8758-9F20E459A218}"/>
    <cellStyle name="Currency 3 3 3 3 3 2 2 2" xfId="59753" xr:uid="{AEE75EED-B708-49CF-A43B-B77A28C680B9}"/>
    <cellStyle name="Currency 3 3 3 3 3 2 3" xfId="44343" xr:uid="{583BDC39-497D-4DD9-B23C-87EF5CD8D3F6}"/>
    <cellStyle name="Currency 3 3 3 3 3 3" xfId="21120" xr:uid="{21464295-33E8-4304-B2B2-B9D44E3AE769}"/>
    <cellStyle name="Currency 3 3 3 3 3 3 2" xfId="51944" xr:uid="{F56E380C-79B2-4383-A014-BE94B2047BEE}"/>
    <cellStyle name="Currency 3 3 3 3 3 4" xfId="36534" xr:uid="{F7E81797-752E-4B51-AA86-E47D2B70902B}"/>
    <cellStyle name="Currency 3 3 3 3 4" xfId="9715" xr:uid="{0A09FF2D-DC6E-45C8-909C-E623ACF60492}"/>
    <cellStyle name="Currency 3 3 3 3 4 2" xfId="25126" xr:uid="{7094861D-E0A5-4375-A89C-3DD22DCF9CB1}"/>
    <cellStyle name="Currency 3 3 3 3 4 2 2" xfId="55950" xr:uid="{6F9A00BA-186C-4412-BA26-7CB7AAD50392}"/>
    <cellStyle name="Currency 3 3 3 3 4 3" xfId="40540" xr:uid="{F0ACE768-95DA-4544-BB6C-A3DF477F419D}"/>
    <cellStyle name="Currency 3 3 3 3 5" xfId="17317" xr:uid="{D2072333-5BFC-4F57-91A3-6F4157BEC8BA}"/>
    <cellStyle name="Currency 3 3 3 3 5 2" xfId="48141" xr:uid="{E9BADE52-77F4-4E63-9A53-CED2A7223F98}"/>
    <cellStyle name="Currency 3 3 3 3 6" xfId="32731" xr:uid="{69FB0334-E309-4A47-BE34-DB4817615306}"/>
    <cellStyle name="Currency 3 3 3 4" xfId="2537" xr:uid="{09844B45-BA43-4656-99C4-61DA77A26930}"/>
    <cellStyle name="Currency 3 3 3 4 2" xfId="6340" xr:uid="{A2A0DED2-97E8-4FE4-B060-ABB77F907B13}"/>
    <cellStyle name="Currency 3 3 3 4 2 2" xfId="14151" xr:uid="{46D9DB02-2A95-4F6D-8876-5AF04E606263}"/>
    <cellStyle name="Currency 3 3 3 4 2 2 2" xfId="29562" xr:uid="{5B5EAAB6-A765-46EE-BD5E-F7618C0CEB44}"/>
    <cellStyle name="Currency 3 3 3 4 2 2 2 2" xfId="60386" xr:uid="{7BFD757A-458B-4CA9-8CFE-AAD4125E3139}"/>
    <cellStyle name="Currency 3 3 3 4 2 2 3" xfId="44976" xr:uid="{7C521EBA-09C2-49CB-859F-C1BB931D2502}"/>
    <cellStyle name="Currency 3 3 3 4 2 3" xfId="21753" xr:uid="{1AB2D5E5-F73B-4EBF-944C-EE318AE55272}"/>
    <cellStyle name="Currency 3 3 3 4 2 3 2" xfId="52577" xr:uid="{FFE477C2-1801-4D3A-A065-314D45AD1205}"/>
    <cellStyle name="Currency 3 3 3 4 2 4" xfId="37167" xr:uid="{AF37926A-6A4F-475F-B411-36F29898352B}"/>
    <cellStyle name="Currency 3 3 3 4 3" xfId="10348" xr:uid="{BBF5010B-6E01-4547-B671-E4119A26F165}"/>
    <cellStyle name="Currency 3 3 3 4 3 2" xfId="25759" xr:uid="{100E186D-3DEE-4B7F-9AB1-DCF82843A876}"/>
    <cellStyle name="Currency 3 3 3 4 3 2 2" xfId="56583" xr:uid="{CBFC7550-8476-4EED-9EAC-223B3D989CBE}"/>
    <cellStyle name="Currency 3 3 3 4 3 3" xfId="41173" xr:uid="{9A45E7F1-A2E5-4BC7-86FB-AB8D8AF6DAD3}"/>
    <cellStyle name="Currency 3 3 3 4 4" xfId="17950" xr:uid="{6A5A8BED-0F46-4E98-8D00-FCD29AA3DF8D}"/>
    <cellStyle name="Currency 3 3 3 4 4 2" xfId="48774" xr:uid="{24778AF4-CD64-442B-9B4D-C31E92370410}"/>
    <cellStyle name="Currency 3 3 3 4 5" xfId="33364" xr:uid="{8C33618B-A24B-4A11-BCC5-CC0BC372BA8A}"/>
    <cellStyle name="Currency 3 3 3 5" xfId="4441" xr:uid="{8B381C4A-7104-49BD-8564-41778BB278F3}"/>
    <cellStyle name="Currency 3 3 3 5 2" xfId="12252" xr:uid="{255581F1-D031-4651-9DD2-471081A1611D}"/>
    <cellStyle name="Currency 3 3 3 5 2 2" xfId="27663" xr:uid="{61789BD7-1BF5-4A0E-AC35-2D628854955A}"/>
    <cellStyle name="Currency 3 3 3 5 2 2 2" xfId="58487" xr:uid="{F297E065-6062-4DA7-915E-D3850632E8F0}"/>
    <cellStyle name="Currency 3 3 3 5 2 3" xfId="43077" xr:uid="{2609FF33-BBD2-401D-9581-BDC7D54A6CF3}"/>
    <cellStyle name="Currency 3 3 3 5 3" xfId="19854" xr:uid="{69A77452-6112-4ABA-A08B-DEAF3C55D285}"/>
    <cellStyle name="Currency 3 3 3 5 3 2" xfId="50678" xr:uid="{DF8399F7-5BE7-46DB-8696-434A51E52E72}"/>
    <cellStyle name="Currency 3 3 3 5 4" xfId="35268" xr:uid="{D42C25A8-685B-4439-9793-E5742E33D80C}"/>
    <cellStyle name="Currency 3 3 3 6" xfId="8449" xr:uid="{F842F2E5-80A3-4211-B66A-AD7C31260DFE}"/>
    <cellStyle name="Currency 3 3 3 6 2" xfId="23860" xr:uid="{D6A666FE-3128-4B0A-BA39-F267ACD86B49}"/>
    <cellStyle name="Currency 3 3 3 6 2 2" xfId="54684" xr:uid="{190954ED-73CB-4346-AB61-D008B4197B7A}"/>
    <cellStyle name="Currency 3 3 3 6 3" xfId="39274" xr:uid="{111FE893-3A40-4CDC-AB97-4BA41B24DD95}"/>
    <cellStyle name="Currency 3 3 3 7" xfId="16051" xr:uid="{3DA5550A-A5BF-4DD5-92DC-0AD36F0A295F}"/>
    <cellStyle name="Currency 3 3 3 7 2" xfId="46875" xr:uid="{C9B6A1E3-E07B-477E-832D-4AD0C33E041B}"/>
    <cellStyle name="Currency 3 3 3 8" xfId="31465" xr:uid="{EE0A5212-6EFF-4C32-AC47-AA1220FE0301}"/>
    <cellStyle name="Currency 3 3 4" xfId="429" xr:uid="{CBDFA0B3-1950-40F7-AE16-60ED7B3F7B31}"/>
    <cellStyle name="Currency 3 3 4 2" xfId="1062" xr:uid="{BDC8F517-9292-4F18-A246-E134CB487ABB}"/>
    <cellStyle name="Currency 3 3 4 2 2" xfId="2961" xr:uid="{7CB73F49-175E-4E5D-B9A3-06333DEFE0EA}"/>
    <cellStyle name="Currency 3 3 4 2 2 2" xfId="6764" xr:uid="{F1A97DBF-68A7-4768-9E36-899A5D45F0FE}"/>
    <cellStyle name="Currency 3 3 4 2 2 2 2" xfId="14575" xr:uid="{6A304ADF-3E50-4A91-A640-17F88F32EBC5}"/>
    <cellStyle name="Currency 3 3 4 2 2 2 2 2" xfId="29986" xr:uid="{DBDF7481-17EC-49A4-B55A-FE7EA449F709}"/>
    <cellStyle name="Currency 3 3 4 2 2 2 2 2 2" xfId="60810" xr:uid="{26E21ECF-F1C1-4C6C-A29B-C2954047DBCA}"/>
    <cellStyle name="Currency 3 3 4 2 2 2 2 3" xfId="45400" xr:uid="{C672DE7C-BE83-4F23-A695-44382E565256}"/>
    <cellStyle name="Currency 3 3 4 2 2 2 3" xfId="22177" xr:uid="{D51FB772-E36B-407C-9AE3-CA653F2A9AAF}"/>
    <cellStyle name="Currency 3 3 4 2 2 2 3 2" xfId="53001" xr:uid="{62711B9E-C5DB-47CA-8E24-9C9D7754EB1D}"/>
    <cellStyle name="Currency 3 3 4 2 2 2 4" xfId="37591" xr:uid="{70AD3E82-E2BC-4BAD-9035-0023AEECD0E2}"/>
    <cellStyle name="Currency 3 3 4 2 2 3" xfId="10772" xr:uid="{136C6D87-4731-42D8-9C44-D951CFF3DC2E}"/>
    <cellStyle name="Currency 3 3 4 2 2 3 2" xfId="26183" xr:uid="{AEA584D2-EFFD-4E5B-8233-90B0415062E2}"/>
    <cellStyle name="Currency 3 3 4 2 2 3 2 2" xfId="57007" xr:uid="{DA0984FF-A24B-4389-9A89-53BCB713D9F7}"/>
    <cellStyle name="Currency 3 3 4 2 2 3 3" xfId="41597" xr:uid="{1C325240-6AE3-4C8F-AAF9-BB4AEB2E25F8}"/>
    <cellStyle name="Currency 3 3 4 2 2 4" xfId="18374" xr:uid="{5405652D-FB6A-4DA0-8101-F438FFE7348B}"/>
    <cellStyle name="Currency 3 3 4 2 2 4 2" xfId="49198" xr:uid="{16183A99-F4A9-4474-9E5B-F81C4BC0A39D}"/>
    <cellStyle name="Currency 3 3 4 2 2 5" xfId="33788" xr:uid="{AEC9835C-3FF3-46EE-8670-F8E516C451A4}"/>
    <cellStyle name="Currency 3 3 4 2 3" xfId="4865" xr:uid="{8128A045-B51C-4F5A-A038-C7DB37FB2278}"/>
    <cellStyle name="Currency 3 3 4 2 3 2" xfId="12676" xr:uid="{8B1C8B87-01BD-4679-9828-7C3C3B3DF5C1}"/>
    <cellStyle name="Currency 3 3 4 2 3 2 2" xfId="28087" xr:uid="{D7D3C808-2544-4160-A584-C4F4C270191B}"/>
    <cellStyle name="Currency 3 3 4 2 3 2 2 2" xfId="58911" xr:uid="{28D0009A-E84E-40D5-80B2-B87793477134}"/>
    <cellStyle name="Currency 3 3 4 2 3 2 3" xfId="43501" xr:uid="{E9AEB433-6F77-4E00-8446-169240F8EB7C}"/>
    <cellStyle name="Currency 3 3 4 2 3 3" xfId="20278" xr:uid="{9EB88B12-A4A4-439F-A189-533E784D9DDA}"/>
    <cellStyle name="Currency 3 3 4 2 3 3 2" xfId="51102" xr:uid="{F00EF719-2C65-42F0-8C6B-FD0A313C5882}"/>
    <cellStyle name="Currency 3 3 4 2 3 4" xfId="35692" xr:uid="{E0780D93-AD78-4979-9105-34C56233AF16}"/>
    <cellStyle name="Currency 3 3 4 2 4" xfId="8873" xr:uid="{CDB2A789-30D0-4165-9170-86F114AFB42B}"/>
    <cellStyle name="Currency 3 3 4 2 4 2" xfId="24284" xr:uid="{9F649919-F11B-4685-87DA-053AE5E26026}"/>
    <cellStyle name="Currency 3 3 4 2 4 2 2" xfId="55108" xr:uid="{B661CB61-8926-44D9-8C41-18DFB146C156}"/>
    <cellStyle name="Currency 3 3 4 2 4 3" xfId="39698" xr:uid="{30629C47-2F56-4C4B-9D26-0F1E39505239}"/>
    <cellStyle name="Currency 3 3 4 2 5" xfId="16475" xr:uid="{58CD537D-4401-4F31-A59C-FF8C50AC583F}"/>
    <cellStyle name="Currency 3 3 4 2 5 2" xfId="47299" xr:uid="{B279D1F6-F5BC-49E5-94E7-4405F4975CAB}"/>
    <cellStyle name="Currency 3 3 4 2 6" xfId="31889" xr:uid="{EA10F1F1-A5D2-4036-8E0C-CCFA65F892D8}"/>
    <cellStyle name="Currency 3 3 4 3" xfId="1695" xr:uid="{8BA0031F-DE14-48FE-B629-2C79C3ACFBBC}"/>
    <cellStyle name="Currency 3 3 4 3 2" xfId="3594" xr:uid="{051D2C98-C9D0-46CA-BA1B-418BAA85BD2F}"/>
    <cellStyle name="Currency 3 3 4 3 2 2" xfId="7397" xr:uid="{ABCB9ADA-E73F-4DFA-92F9-827EDD712EE8}"/>
    <cellStyle name="Currency 3 3 4 3 2 2 2" xfId="15208" xr:uid="{FEC48FAF-FD6B-4B75-89A5-E054CE784FFA}"/>
    <cellStyle name="Currency 3 3 4 3 2 2 2 2" xfId="30619" xr:uid="{0761F0BF-8FE6-4AAE-82A5-D08A0F22E861}"/>
    <cellStyle name="Currency 3 3 4 3 2 2 2 2 2" xfId="61443" xr:uid="{FCB9D704-58DD-4C0E-A23D-CAE595E3FCF7}"/>
    <cellStyle name="Currency 3 3 4 3 2 2 2 3" xfId="46033" xr:uid="{B1E8BC9E-D9D8-493D-8715-0033A2B886CF}"/>
    <cellStyle name="Currency 3 3 4 3 2 2 3" xfId="22810" xr:uid="{298F462A-8230-484B-95A3-453715B5F562}"/>
    <cellStyle name="Currency 3 3 4 3 2 2 3 2" xfId="53634" xr:uid="{A63E1D56-4B51-4B8E-80FF-D06395B93FFB}"/>
    <cellStyle name="Currency 3 3 4 3 2 2 4" xfId="38224" xr:uid="{8B5583B1-C3C1-4C5C-A506-2F09F6AF4DD8}"/>
    <cellStyle name="Currency 3 3 4 3 2 3" xfId="11405" xr:uid="{5304F139-0751-476D-8D09-55B9AE2065C3}"/>
    <cellStyle name="Currency 3 3 4 3 2 3 2" xfId="26816" xr:uid="{63628305-F478-408B-B699-FB8EE84FE406}"/>
    <cellStyle name="Currency 3 3 4 3 2 3 2 2" xfId="57640" xr:uid="{EC4980C5-4895-43E0-A204-B339267121C2}"/>
    <cellStyle name="Currency 3 3 4 3 2 3 3" xfId="42230" xr:uid="{7D5CB2BC-E39A-47B3-A02A-73F0FB00D2E8}"/>
    <cellStyle name="Currency 3 3 4 3 2 4" xfId="19007" xr:uid="{9BB47A70-F1C0-402C-9C73-94D23F84493D}"/>
    <cellStyle name="Currency 3 3 4 3 2 4 2" xfId="49831" xr:uid="{B360E615-AEA7-49D8-8782-D66325C5EB44}"/>
    <cellStyle name="Currency 3 3 4 3 2 5" xfId="34421" xr:uid="{7F3A24E4-6701-4AA4-B057-ABDA31880ED8}"/>
    <cellStyle name="Currency 3 3 4 3 3" xfId="5498" xr:uid="{CC6A3D5B-6D02-4013-A08F-E5B0014E4329}"/>
    <cellStyle name="Currency 3 3 4 3 3 2" xfId="13309" xr:uid="{0C90CB9F-9C36-4699-AB44-28CD53510FE6}"/>
    <cellStyle name="Currency 3 3 4 3 3 2 2" xfId="28720" xr:uid="{15548F71-04BE-461C-8B07-C639000133AB}"/>
    <cellStyle name="Currency 3 3 4 3 3 2 2 2" xfId="59544" xr:uid="{6A7EBFB4-CE52-4B43-8C73-F41F663FADE7}"/>
    <cellStyle name="Currency 3 3 4 3 3 2 3" xfId="44134" xr:uid="{FDE5A254-9CA7-4726-8753-64C4174F116D}"/>
    <cellStyle name="Currency 3 3 4 3 3 3" xfId="20911" xr:uid="{613E16BC-3FCE-4C86-AD0E-0D9653752FC2}"/>
    <cellStyle name="Currency 3 3 4 3 3 3 2" xfId="51735" xr:uid="{CA48365E-D497-4997-A449-0794CC6049CB}"/>
    <cellStyle name="Currency 3 3 4 3 3 4" xfId="36325" xr:uid="{33C3CE51-9857-4F3C-BF39-A9D8E829EC27}"/>
    <cellStyle name="Currency 3 3 4 3 4" xfId="9506" xr:uid="{875AA249-009E-4AE5-A560-03B2F7ECEB98}"/>
    <cellStyle name="Currency 3 3 4 3 4 2" xfId="24917" xr:uid="{F896401B-AEF7-4ACD-91D6-1A20CF78AE21}"/>
    <cellStyle name="Currency 3 3 4 3 4 2 2" xfId="55741" xr:uid="{BDF39347-58F0-44E2-A801-B76440BF22CC}"/>
    <cellStyle name="Currency 3 3 4 3 4 3" xfId="40331" xr:uid="{55BB8A4B-9BD6-446F-A2AE-48DEC743EAEE}"/>
    <cellStyle name="Currency 3 3 4 3 5" xfId="17108" xr:uid="{632EE2D1-C5E6-4AEF-AC40-C2B15275B5AB}"/>
    <cellStyle name="Currency 3 3 4 3 5 2" xfId="47932" xr:uid="{14E5BFBB-5464-43E6-8782-2AE04E3E5E61}"/>
    <cellStyle name="Currency 3 3 4 3 6" xfId="32522" xr:uid="{2DE69E5C-070B-446D-8200-06812BE08AB3}"/>
    <cellStyle name="Currency 3 3 4 4" xfId="2328" xr:uid="{078A6050-2EE4-4391-88A2-3E649DEA6D67}"/>
    <cellStyle name="Currency 3 3 4 4 2" xfId="6131" xr:uid="{98F40284-63F0-4E83-98C2-055A16C59968}"/>
    <cellStyle name="Currency 3 3 4 4 2 2" xfId="13942" xr:uid="{28A01296-3059-48E3-A6F2-2D5E508788F7}"/>
    <cellStyle name="Currency 3 3 4 4 2 2 2" xfId="29353" xr:uid="{C47BEF45-6459-4771-97C9-3FE57FBFF417}"/>
    <cellStyle name="Currency 3 3 4 4 2 2 2 2" xfId="60177" xr:uid="{1970927B-9873-4FF3-9349-01F63C8BEAF8}"/>
    <cellStyle name="Currency 3 3 4 4 2 2 3" xfId="44767" xr:uid="{B6B31CE5-23F9-42B4-9B1A-62ECAA7CECE6}"/>
    <cellStyle name="Currency 3 3 4 4 2 3" xfId="21544" xr:uid="{65082522-8569-49B6-B2D9-8FD2E55CAF51}"/>
    <cellStyle name="Currency 3 3 4 4 2 3 2" xfId="52368" xr:uid="{838ACFDB-60DB-4A62-9F8A-874C0D282D6D}"/>
    <cellStyle name="Currency 3 3 4 4 2 4" xfId="36958" xr:uid="{B69EAF67-F825-4980-B23C-6CD02539CED9}"/>
    <cellStyle name="Currency 3 3 4 4 3" xfId="10139" xr:uid="{D72F400B-039F-41B2-96B8-E804BAA4754D}"/>
    <cellStyle name="Currency 3 3 4 4 3 2" xfId="25550" xr:uid="{BFD78C39-8330-401C-95AD-F69A7EEB140B}"/>
    <cellStyle name="Currency 3 3 4 4 3 2 2" xfId="56374" xr:uid="{F823E07A-9765-4C28-8E13-BA490719E1A1}"/>
    <cellStyle name="Currency 3 3 4 4 3 3" xfId="40964" xr:uid="{56F63A52-ABE9-4B0E-9E56-E3F36DADBB09}"/>
    <cellStyle name="Currency 3 3 4 4 4" xfId="17741" xr:uid="{B237FAD2-7DDD-4FCD-BF64-1D6B56270642}"/>
    <cellStyle name="Currency 3 3 4 4 4 2" xfId="48565" xr:uid="{171FC9B3-1834-4F76-B7EB-321B50F96E64}"/>
    <cellStyle name="Currency 3 3 4 4 5" xfId="33155" xr:uid="{933DA7EE-7D1C-409D-BB54-35B2D91625A9}"/>
    <cellStyle name="Currency 3 3 4 5" xfId="4232" xr:uid="{E70672FF-20B9-4D48-92C5-4E13BF47BE34}"/>
    <cellStyle name="Currency 3 3 4 5 2" xfId="12043" xr:uid="{B97E78F2-1498-4C54-8815-97A53A9C6280}"/>
    <cellStyle name="Currency 3 3 4 5 2 2" xfId="27454" xr:uid="{F438F9F2-9D3A-44A8-92C0-2277C9D3CB71}"/>
    <cellStyle name="Currency 3 3 4 5 2 2 2" xfId="58278" xr:uid="{26671F47-21B2-49B2-BBDE-F14CAD5E0B16}"/>
    <cellStyle name="Currency 3 3 4 5 2 3" xfId="42868" xr:uid="{6B31B5E5-5AAE-4966-BE9A-3AD065318AD5}"/>
    <cellStyle name="Currency 3 3 4 5 3" xfId="19645" xr:uid="{AEA3B65C-4128-4688-AC0B-EB8F67BB0720}"/>
    <cellStyle name="Currency 3 3 4 5 3 2" xfId="50469" xr:uid="{A84E594B-18F7-46DC-8675-48FAC6E19991}"/>
    <cellStyle name="Currency 3 3 4 5 4" xfId="35059" xr:uid="{FF768702-8227-4942-9CB1-D1891C6BEC38}"/>
    <cellStyle name="Currency 3 3 4 6" xfId="8240" xr:uid="{93156013-8117-469F-95B0-E0151285063B}"/>
    <cellStyle name="Currency 3 3 4 6 2" xfId="23651" xr:uid="{67594E4C-8571-4C78-98B7-BA7AE310711A}"/>
    <cellStyle name="Currency 3 3 4 6 2 2" xfId="54475" xr:uid="{7805024F-5623-43F0-B693-042A491A1F89}"/>
    <cellStyle name="Currency 3 3 4 6 3" xfId="39065" xr:uid="{B5B51AA6-CB4A-47DC-A999-FECBB31DE713}"/>
    <cellStyle name="Currency 3 3 4 7" xfId="15842" xr:uid="{1E1D75B1-A9CC-463C-96EA-89B099EE3907}"/>
    <cellStyle name="Currency 3 3 4 7 2" xfId="46666" xr:uid="{6621732D-8064-4BDB-8AD3-51A1B96952DB}"/>
    <cellStyle name="Currency 3 3 4 8" xfId="31256" xr:uid="{9AE90466-CA6C-440A-918B-0D63C136B6AF}"/>
    <cellStyle name="Currency 3 3 5" xfId="849" xr:uid="{2A1D1BB5-1B33-4F5B-B1D5-79B372FC5DA8}"/>
    <cellStyle name="Currency 3 3 5 2" xfId="2748" xr:uid="{D8B9438B-C739-4D5A-96AE-009C33F2468D}"/>
    <cellStyle name="Currency 3 3 5 2 2" xfId="6551" xr:uid="{046FD598-4C7E-4A95-B7DF-8E900B4B7DD0}"/>
    <cellStyle name="Currency 3 3 5 2 2 2" xfId="14362" xr:uid="{F55727B4-0BB2-4A1A-8D89-EA9DD1E66E03}"/>
    <cellStyle name="Currency 3 3 5 2 2 2 2" xfId="29773" xr:uid="{A3A1F887-86B9-44B9-9356-D6B37ADE50FF}"/>
    <cellStyle name="Currency 3 3 5 2 2 2 2 2" xfId="60597" xr:uid="{C4D80F19-47AD-4E93-A79C-A177A53A83C2}"/>
    <cellStyle name="Currency 3 3 5 2 2 2 3" xfId="45187" xr:uid="{E200EB2B-FA6E-4B61-A50A-4BFB2F4AFBC0}"/>
    <cellStyle name="Currency 3 3 5 2 2 3" xfId="21964" xr:uid="{92E5676F-1DDF-4B2B-9B1F-CB58EC72CF69}"/>
    <cellStyle name="Currency 3 3 5 2 2 3 2" xfId="52788" xr:uid="{CE533D0E-DC14-4303-9005-58C39C968D1C}"/>
    <cellStyle name="Currency 3 3 5 2 2 4" xfId="37378" xr:uid="{5E25CA2F-3AEA-450A-BD44-D91E5E4E57CD}"/>
    <cellStyle name="Currency 3 3 5 2 3" xfId="10559" xr:uid="{9BDF1E40-79D2-4A49-B449-26262ECE5E2B}"/>
    <cellStyle name="Currency 3 3 5 2 3 2" xfId="25970" xr:uid="{A1F536C4-1DBB-4C35-A1B4-3F1F220C68BC}"/>
    <cellStyle name="Currency 3 3 5 2 3 2 2" xfId="56794" xr:uid="{B550F476-A005-47D9-AA7A-A24E7421A91D}"/>
    <cellStyle name="Currency 3 3 5 2 3 3" xfId="41384" xr:uid="{83466619-DD3B-4D97-B56D-BE5DBA5680B1}"/>
    <cellStyle name="Currency 3 3 5 2 4" xfId="18161" xr:uid="{98788123-707B-47F5-B179-06715E09A04E}"/>
    <cellStyle name="Currency 3 3 5 2 4 2" xfId="48985" xr:uid="{2DC51614-855D-4065-8BBC-7646DED81F33}"/>
    <cellStyle name="Currency 3 3 5 2 5" xfId="33575" xr:uid="{FB201949-79CE-4637-923D-9795DFB99B8C}"/>
    <cellStyle name="Currency 3 3 5 3" xfId="4652" xr:uid="{00535446-5473-4205-925E-67F6CCF06D02}"/>
    <cellStyle name="Currency 3 3 5 3 2" xfId="12463" xr:uid="{D0F2E51B-6FE5-433D-984C-1CEAD7B4D9D0}"/>
    <cellStyle name="Currency 3 3 5 3 2 2" xfId="27874" xr:uid="{14E2C82D-A2C0-4BAF-B6E2-88481FB8DF71}"/>
    <cellStyle name="Currency 3 3 5 3 2 2 2" xfId="58698" xr:uid="{F2136F32-2ED9-40AA-9490-305D3A7876C5}"/>
    <cellStyle name="Currency 3 3 5 3 2 3" xfId="43288" xr:uid="{8014962D-D44A-4C5D-9994-FF7946EE167E}"/>
    <cellStyle name="Currency 3 3 5 3 3" xfId="20065" xr:uid="{E3E3BF3C-7ADB-4F62-BBCE-0443C4AE180F}"/>
    <cellStyle name="Currency 3 3 5 3 3 2" xfId="50889" xr:uid="{9C664F52-C7AB-4F6D-9722-771F975BC3F6}"/>
    <cellStyle name="Currency 3 3 5 3 4" xfId="35479" xr:uid="{4DD0ACA3-04ED-4D43-AD99-40F78AFE84B9}"/>
    <cellStyle name="Currency 3 3 5 4" xfId="8660" xr:uid="{2ED4671D-4126-403F-B8B9-9257506E137F}"/>
    <cellStyle name="Currency 3 3 5 4 2" xfId="24071" xr:uid="{32D92656-829C-43D8-9F86-0CD2E1865723}"/>
    <cellStyle name="Currency 3 3 5 4 2 2" xfId="54895" xr:uid="{0899E187-0B5E-441E-8DB5-0B632416BB3D}"/>
    <cellStyle name="Currency 3 3 5 4 3" xfId="39485" xr:uid="{CE2EEE3E-0448-4AE6-A677-9F49FA276D3A}"/>
    <cellStyle name="Currency 3 3 5 5" xfId="16262" xr:uid="{0A772BFD-7768-4292-BB9D-106E64B907D9}"/>
    <cellStyle name="Currency 3 3 5 5 2" xfId="47086" xr:uid="{F9C2A244-9157-4F15-8664-6EAE8709C6E3}"/>
    <cellStyle name="Currency 3 3 5 6" xfId="31676" xr:uid="{EB18F26A-D969-4310-AD9F-467338A474C5}"/>
    <cellStyle name="Currency 3 3 6" xfId="1482" xr:uid="{9F47F55F-7756-46E1-A6BA-CDE9A86EABBB}"/>
    <cellStyle name="Currency 3 3 6 2" xfId="3381" xr:uid="{2FA3EFAB-E9C3-407C-8BD8-91D408D70036}"/>
    <cellStyle name="Currency 3 3 6 2 2" xfId="7184" xr:uid="{64508DE6-CE1D-4989-8F1D-C95A84287ED1}"/>
    <cellStyle name="Currency 3 3 6 2 2 2" xfId="14995" xr:uid="{E73D64D8-51F5-460E-BB07-DD3D148EA8FC}"/>
    <cellStyle name="Currency 3 3 6 2 2 2 2" xfId="30406" xr:uid="{5AABD956-C1B6-49B3-BA2C-53209598021C}"/>
    <cellStyle name="Currency 3 3 6 2 2 2 2 2" xfId="61230" xr:uid="{4A8AF5A2-6007-4590-A854-C11ADA778B73}"/>
    <cellStyle name="Currency 3 3 6 2 2 2 3" xfId="45820" xr:uid="{AE9BFC48-87CC-4571-9659-1019B72345B5}"/>
    <cellStyle name="Currency 3 3 6 2 2 3" xfId="22597" xr:uid="{7ED86B0C-C4DC-4613-B91C-D416837519CE}"/>
    <cellStyle name="Currency 3 3 6 2 2 3 2" xfId="53421" xr:uid="{7D7353D1-E879-4627-8CB3-8AFCF48ECE16}"/>
    <cellStyle name="Currency 3 3 6 2 2 4" xfId="38011" xr:uid="{B14AC89D-B75C-44EE-9379-0C9374AF130F}"/>
    <cellStyle name="Currency 3 3 6 2 3" xfId="11192" xr:uid="{38AA1440-E6C1-4B16-8F22-8F05D44C3BD9}"/>
    <cellStyle name="Currency 3 3 6 2 3 2" xfId="26603" xr:uid="{FB41CAA1-B174-4CBF-A259-897E5F62A403}"/>
    <cellStyle name="Currency 3 3 6 2 3 2 2" xfId="57427" xr:uid="{DF2FF02E-7643-4CB1-BF7F-E17BE5CD37B2}"/>
    <cellStyle name="Currency 3 3 6 2 3 3" xfId="42017" xr:uid="{FFB0DFA6-C29D-473A-AA7D-873B426DFFD0}"/>
    <cellStyle name="Currency 3 3 6 2 4" xfId="18794" xr:uid="{72AC57D1-DF09-42B3-ACD1-1B7F85758C9F}"/>
    <cellStyle name="Currency 3 3 6 2 4 2" xfId="49618" xr:uid="{60E8D01D-707C-40EA-8CCA-83D0FD0396CC}"/>
    <cellStyle name="Currency 3 3 6 2 5" xfId="34208" xr:uid="{36C89074-1021-4774-938E-608EB2D9297A}"/>
    <cellStyle name="Currency 3 3 6 3" xfId="5285" xr:uid="{CF7A0B3E-9D2E-4E82-A050-908509BB9A4B}"/>
    <cellStyle name="Currency 3 3 6 3 2" xfId="13096" xr:uid="{076B10FA-4B2D-40D3-A19E-3FCD52B1506E}"/>
    <cellStyle name="Currency 3 3 6 3 2 2" xfId="28507" xr:uid="{F9D12DE1-C1A6-4E73-975F-8B199FAD0522}"/>
    <cellStyle name="Currency 3 3 6 3 2 2 2" xfId="59331" xr:uid="{0B00092A-E3BF-499B-81E4-BA0F696E82D1}"/>
    <cellStyle name="Currency 3 3 6 3 2 3" xfId="43921" xr:uid="{A39D1FA0-6344-4943-9579-54F86332F74C}"/>
    <cellStyle name="Currency 3 3 6 3 3" xfId="20698" xr:uid="{33242A31-D6D0-4A08-8EEE-D628B7420137}"/>
    <cellStyle name="Currency 3 3 6 3 3 2" xfId="51522" xr:uid="{B51BE178-AFC6-4B56-AA42-7D213B63A73D}"/>
    <cellStyle name="Currency 3 3 6 3 4" xfId="36112" xr:uid="{766EE1D6-19B4-4176-8438-0F4A91CD305E}"/>
    <cellStyle name="Currency 3 3 6 4" xfId="9293" xr:uid="{0831FFEC-ADD3-4057-A086-077C6E1428C4}"/>
    <cellStyle name="Currency 3 3 6 4 2" xfId="24704" xr:uid="{72A85EF4-AF79-4A3C-9962-9FC8AB7903EE}"/>
    <cellStyle name="Currency 3 3 6 4 2 2" xfId="55528" xr:uid="{505CA185-E317-4492-A3EC-334D8AF6528E}"/>
    <cellStyle name="Currency 3 3 6 4 3" xfId="40118" xr:uid="{37650D43-663C-4998-A5F5-CE14328D4BF9}"/>
    <cellStyle name="Currency 3 3 6 5" xfId="16895" xr:uid="{B261CA68-6F08-47B6-B3DD-F4B454F88BF3}"/>
    <cellStyle name="Currency 3 3 6 5 2" xfId="47719" xr:uid="{EBB2DABF-BC62-40A0-9241-760C5718D9E6}"/>
    <cellStyle name="Currency 3 3 6 6" xfId="32309" xr:uid="{453E7CB7-51C3-4AB3-9860-1A4CDBEEDD71}"/>
    <cellStyle name="Currency 3 3 7" xfId="2115" xr:uid="{9E910938-80C7-4198-A186-60C56FDBB4CB}"/>
    <cellStyle name="Currency 3 3 7 2" xfId="5918" xr:uid="{EB3F68FD-745A-422C-A9B5-8BDD43CB7201}"/>
    <cellStyle name="Currency 3 3 7 2 2" xfId="13729" xr:uid="{15A7E465-4E73-45E3-8A38-EA15F4433449}"/>
    <cellStyle name="Currency 3 3 7 2 2 2" xfId="29140" xr:uid="{D5A9B88F-68AF-4D30-8371-4A2E0E08CFE1}"/>
    <cellStyle name="Currency 3 3 7 2 2 2 2" xfId="59964" xr:uid="{AAC3887D-3445-4089-B2BA-A7BA1A2AF667}"/>
    <cellStyle name="Currency 3 3 7 2 2 3" xfId="44554" xr:uid="{3C780F55-6DB7-467A-B759-DD43803A81A8}"/>
    <cellStyle name="Currency 3 3 7 2 3" xfId="21331" xr:uid="{99547511-5001-4329-8903-F8AA6A30B906}"/>
    <cellStyle name="Currency 3 3 7 2 3 2" xfId="52155" xr:uid="{B89F8950-FCA1-461B-A1C7-01FD6CF35A61}"/>
    <cellStyle name="Currency 3 3 7 2 4" xfId="36745" xr:uid="{AB7AC1D3-3F2F-4CDD-ABCB-6516B66528AC}"/>
    <cellStyle name="Currency 3 3 7 3" xfId="9926" xr:uid="{054583E3-4F57-4954-9486-22CF156BB2FB}"/>
    <cellStyle name="Currency 3 3 7 3 2" xfId="25337" xr:uid="{03946E84-4A67-49E4-9D44-E3EC4138CD69}"/>
    <cellStyle name="Currency 3 3 7 3 2 2" xfId="56161" xr:uid="{A0629717-926D-4BE6-88C2-6D22316C6190}"/>
    <cellStyle name="Currency 3 3 7 3 3" xfId="40751" xr:uid="{74F67BD3-5854-425F-B70B-EB5906822384}"/>
    <cellStyle name="Currency 3 3 7 4" xfId="17528" xr:uid="{F3F23A5E-CB55-4DEF-A433-F09FC26CE95D}"/>
    <cellStyle name="Currency 3 3 7 4 2" xfId="48352" xr:uid="{51F6A1C7-995E-4D0F-9F95-6F9B6F3079AB}"/>
    <cellStyle name="Currency 3 3 7 5" xfId="32942" xr:uid="{7660FB54-FF20-454B-84BD-C2ECF98871E5}"/>
    <cellStyle name="Currency 3 3 8" xfId="4019" xr:uid="{93C7445B-A99B-47CB-BD9B-45A930D9112C}"/>
    <cellStyle name="Currency 3 3 8 2" xfId="11830" xr:uid="{290AE4C4-FFE4-4223-8A9E-E6010690CB83}"/>
    <cellStyle name="Currency 3 3 8 2 2" xfId="27241" xr:uid="{EC7416BE-18DB-4B3D-AFB4-18169808AC85}"/>
    <cellStyle name="Currency 3 3 8 2 2 2" xfId="58065" xr:uid="{FC513A03-1110-49A8-9FF9-3A093E758CB0}"/>
    <cellStyle name="Currency 3 3 8 2 3" xfId="42655" xr:uid="{056D3289-A176-493A-B700-F4EB511D2CBB}"/>
    <cellStyle name="Currency 3 3 8 3" xfId="19432" xr:uid="{BB93D0CC-901C-4E6D-A94A-BBD2F8D6DCDC}"/>
    <cellStyle name="Currency 3 3 8 3 2" xfId="50256" xr:uid="{90E14DDB-E6C3-4C66-A676-9960A496A60F}"/>
    <cellStyle name="Currency 3 3 8 4" xfId="34846" xr:uid="{43EB98C9-2F1C-42F3-AC83-8A94C943D5B8}"/>
    <cellStyle name="Currency 3 3 9" xfId="8027" xr:uid="{F9259079-C530-4014-9AF8-34CF985837BE}"/>
    <cellStyle name="Currency 3 3 9 2" xfId="23438" xr:uid="{61C8EDDC-B2E4-489F-924B-A6841A02B095}"/>
    <cellStyle name="Currency 3 3 9 2 2" xfId="54262" xr:uid="{8E550A54-CB83-43B2-A9F4-999564C5738A}"/>
    <cellStyle name="Currency 3 3 9 3" xfId="38852" xr:uid="{98640751-33D5-4F6F-AE9E-2E590CCF2CCC}"/>
    <cellStyle name="Currency 3 4" xfId="247" xr:uid="{C79C0748-1FC7-42F3-8DC2-229826E46594}"/>
    <cellStyle name="Currency 3 4 10" xfId="15669" xr:uid="{38BAFE96-A7C1-4E8A-82F5-280E8159EDBC}"/>
    <cellStyle name="Currency 3 4 10 2" xfId="46493" xr:uid="{6312DF8B-397E-410E-9B91-DD36FA0323D2}"/>
    <cellStyle name="Currency 3 4 11" xfId="31083" xr:uid="{64BC0ABD-40FD-41B8-B9CF-92EE29B6CBA0}"/>
    <cellStyle name="Currency 3 4 2" xfId="678" xr:uid="{C5760530-1902-4E25-A5B1-DF356B519668}"/>
    <cellStyle name="Currency 3 4 2 2" xfId="1311" xr:uid="{CD22CB6A-55EF-4CF5-8239-9FFB71453C84}"/>
    <cellStyle name="Currency 3 4 2 2 2" xfId="3210" xr:uid="{18BC635C-5AB3-4554-8CBD-1A35BA90B156}"/>
    <cellStyle name="Currency 3 4 2 2 2 2" xfId="7013" xr:uid="{B54FA2FB-D02D-4381-9DEC-DC7BBDE1FA9F}"/>
    <cellStyle name="Currency 3 4 2 2 2 2 2" xfId="14824" xr:uid="{D804B9AE-4A1B-4C78-BB93-1CB138CDC2F1}"/>
    <cellStyle name="Currency 3 4 2 2 2 2 2 2" xfId="30235" xr:uid="{C0A0987C-BB44-4D5C-8433-1D69DCC0D4D8}"/>
    <cellStyle name="Currency 3 4 2 2 2 2 2 2 2" xfId="61059" xr:uid="{0922E7EF-A720-4EBD-B0C5-C57752E8AF1B}"/>
    <cellStyle name="Currency 3 4 2 2 2 2 2 3" xfId="45649" xr:uid="{FE4D0E03-FBA6-4E89-9075-36F7C8295268}"/>
    <cellStyle name="Currency 3 4 2 2 2 2 3" xfId="22426" xr:uid="{AAA825F0-4652-4233-B88C-582E11790DB7}"/>
    <cellStyle name="Currency 3 4 2 2 2 2 3 2" xfId="53250" xr:uid="{AAB2766E-4F5B-4CFE-8902-27FFB146CEDF}"/>
    <cellStyle name="Currency 3 4 2 2 2 2 4" xfId="37840" xr:uid="{0566D85A-7289-4CA9-9E93-A2E66E40D8A8}"/>
    <cellStyle name="Currency 3 4 2 2 2 3" xfId="11021" xr:uid="{4A699F3C-4BE6-4F6B-B09E-625B9801D954}"/>
    <cellStyle name="Currency 3 4 2 2 2 3 2" xfId="26432" xr:uid="{B6E242EA-A85A-4056-8C06-2307AFC3AEF5}"/>
    <cellStyle name="Currency 3 4 2 2 2 3 2 2" xfId="57256" xr:uid="{39C4FB8E-5509-4A1B-BE1C-D51373E6E105}"/>
    <cellStyle name="Currency 3 4 2 2 2 3 3" xfId="41846" xr:uid="{7CFED1A7-F8EE-4A41-87D1-BCE257DB65F8}"/>
    <cellStyle name="Currency 3 4 2 2 2 4" xfId="18623" xr:uid="{772BC1D1-FFC3-443C-9D98-6C023A208C5D}"/>
    <cellStyle name="Currency 3 4 2 2 2 4 2" xfId="49447" xr:uid="{6CD3E441-52D6-4D50-A6B0-F291A5452349}"/>
    <cellStyle name="Currency 3 4 2 2 2 5" xfId="34037" xr:uid="{92C700AA-1F7A-4F54-B2B7-8D64C0E6C86D}"/>
    <cellStyle name="Currency 3 4 2 2 3" xfId="5114" xr:uid="{A7CDF96E-DA8B-489E-BDCE-5821E0F7669C}"/>
    <cellStyle name="Currency 3 4 2 2 3 2" xfId="12925" xr:uid="{90DB1E0D-CB50-4A61-B45F-1D3C0BFB86A8}"/>
    <cellStyle name="Currency 3 4 2 2 3 2 2" xfId="28336" xr:uid="{F9C6AF79-15F3-4D6E-BE91-FB013B305F9E}"/>
    <cellStyle name="Currency 3 4 2 2 3 2 2 2" xfId="59160" xr:uid="{70ED13B4-C0B2-41BE-AFB1-6B6A6B16F678}"/>
    <cellStyle name="Currency 3 4 2 2 3 2 3" xfId="43750" xr:uid="{9357B4ED-08C8-47C6-AF9E-183D71E0D68F}"/>
    <cellStyle name="Currency 3 4 2 2 3 3" xfId="20527" xr:uid="{A6D75804-BD44-4C2B-9860-46A9D25035DD}"/>
    <cellStyle name="Currency 3 4 2 2 3 3 2" xfId="51351" xr:uid="{533FDE4D-32C9-403B-A121-2AF503090B0A}"/>
    <cellStyle name="Currency 3 4 2 2 3 4" xfId="35941" xr:uid="{1991F4E3-B607-4DA6-86D7-7A29658AFC70}"/>
    <cellStyle name="Currency 3 4 2 2 4" xfId="9122" xr:uid="{02CC076D-7085-419E-96E5-C08F35854657}"/>
    <cellStyle name="Currency 3 4 2 2 4 2" xfId="24533" xr:uid="{32E11C0B-8DED-4DB0-ABB3-567F5F70E214}"/>
    <cellStyle name="Currency 3 4 2 2 4 2 2" xfId="55357" xr:uid="{8A326CC2-E048-476C-BE7B-D1706C9081A3}"/>
    <cellStyle name="Currency 3 4 2 2 4 3" xfId="39947" xr:uid="{A7E01ED1-9F03-4ABA-A99B-D62235CE48CB}"/>
    <cellStyle name="Currency 3 4 2 2 5" xfId="16724" xr:uid="{F66BBE84-14D4-4297-A216-67EE26B40F94}"/>
    <cellStyle name="Currency 3 4 2 2 5 2" xfId="47548" xr:uid="{22DBD98E-8E3B-4E6B-AB6B-186C0D1A2017}"/>
    <cellStyle name="Currency 3 4 2 2 6" xfId="32138" xr:uid="{6438BA65-009D-43BF-BAED-6E5B9FDE4A60}"/>
    <cellStyle name="Currency 3 4 2 3" xfId="1944" xr:uid="{BD44DC7B-96A8-4BAB-A6D2-E3E97C73DF27}"/>
    <cellStyle name="Currency 3 4 2 3 2" xfId="3843" xr:uid="{DCE1538E-7F0A-4376-9B1F-A93681856787}"/>
    <cellStyle name="Currency 3 4 2 3 2 2" xfId="7646" xr:uid="{0F22C492-1236-4BBC-B87C-D8A9477DE14C}"/>
    <cellStyle name="Currency 3 4 2 3 2 2 2" xfId="15457" xr:uid="{3CC915E3-643D-40AF-9CD9-5953B47A69FC}"/>
    <cellStyle name="Currency 3 4 2 3 2 2 2 2" xfId="30868" xr:uid="{4A2F1BA3-9C94-46C3-8234-6173449624D9}"/>
    <cellStyle name="Currency 3 4 2 3 2 2 2 2 2" xfId="61692" xr:uid="{A2CBC9EA-E312-49E4-AB6B-C62C2912F508}"/>
    <cellStyle name="Currency 3 4 2 3 2 2 2 3" xfId="46282" xr:uid="{EC1DF4BE-4FBF-4C3A-9C39-B923710EE1CB}"/>
    <cellStyle name="Currency 3 4 2 3 2 2 3" xfId="23059" xr:uid="{23F71256-97C5-4EAE-AFFE-DDBE5C6D69E4}"/>
    <cellStyle name="Currency 3 4 2 3 2 2 3 2" xfId="53883" xr:uid="{F2EE2249-8101-415B-AB55-F815E96031D1}"/>
    <cellStyle name="Currency 3 4 2 3 2 2 4" xfId="38473" xr:uid="{D152F7D1-3B91-4AC3-8B7C-F79A70545DBE}"/>
    <cellStyle name="Currency 3 4 2 3 2 3" xfId="11654" xr:uid="{3E23FF4E-2C36-4822-9B62-D5793E271957}"/>
    <cellStyle name="Currency 3 4 2 3 2 3 2" xfId="27065" xr:uid="{867E1E61-DAE1-462C-B1EF-9B74EF3A054F}"/>
    <cellStyle name="Currency 3 4 2 3 2 3 2 2" xfId="57889" xr:uid="{A4782D23-5271-4704-9FB2-3A1B1C30C587}"/>
    <cellStyle name="Currency 3 4 2 3 2 3 3" xfId="42479" xr:uid="{4BACC554-63F0-4EFD-B6CD-AEF6D3DF36AF}"/>
    <cellStyle name="Currency 3 4 2 3 2 4" xfId="19256" xr:uid="{7349DA12-C735-4096-B2D5-04D0A0CEC78E}"/>
    <cellStyle name="Currency 3 4 2 3 2 4 2" xfId="50080" xr:uid="{4B99B3AE-93AC-4B06-9DE3-15517004ADFD}"/>
    <cellStyle name="Currency 3 4 2 3 2 5" xfId="34670" xr:uid="{816DB757-6231-484A-81C8-147933AA2A4B}"/>
    <cellStyle name="Currency 3 4 2 3 3" xfId="5747" xr:uid="{E0BE427F-5E1A-47A2-AA32-A3D9CE18BA21}"/>
    <cellStyle name="Currency 3 4 2 3 3 2" xfId="13558" xr:uid="{81D4A558-6226-4C8D-B930-3FAC07122505}"/>
    <cellStyle name="Currency 3 4 2 3 3 2 2" xfId="28969" xr:uid="{940DF2E3-10F8-4F4D-977F-36A5F81C2C49}"/>
    <cellStyle name="Currency 3 4 2 3 3 2 2 2" xfId="59793" xr:uid="{0398C1DF-A509-4CD3-9DD9-9C97FF575CE9}"/>
    <cellStyle name="Currency 3 4 2 3 3 2 3" xfId="44383" xr:uid="{BDFF6ADD-99EF-4833-A721-306DAB5FFAC4}"/>
    <cellStyle name="Currency 3 4 2 3 3 3" xfId="21160" xr:uid="{FB8C177F-09AA-4DD1-A0CE-9978821D31DC}"/>
    <cellStyle name="Currency 3 4 2 3 3 3 2" xfId="51984" xr:uid="{1EB7BB94-6548-4B94-B692-D45AEE69446D}"/>
    <cellStyle name="Currency 3 4 2 3 3 4" xfId="36574" xr:uid="{94CDDD2D-8120-4E1C-AE89-93B434E4C693}"/>
    <cellStyle name="Currency 3 4 2 3 4" xfId="9755" xr:uid="{2B79BFC8-E77F-46AD-95BF-EE88F06688C3}"/>
    <cellStyle name="Currency 3 4 2 3 4 2" xfId="25166" xr:uid="{0E36495A-B9D6-47DF-8BD9-F6A1A18D3C53}"/>
    <cellStyle name="Currency 3 4 2 3 4 2 2" xfId="55990" xr:uid="{4671931B-2F13-4006-8102-3FD7A85186AE}"/>
    <cellStyle name="Currency 3 4 2 3 4 3" xfId="40580" xr:uid="{17D5AA5B-DBC4-47E4-970D-D229EE7D1F2A}"/>
    <cellStyle name="Currency 3 4 2 3 5" xfId="17357" xr:uid="{44CD90D1-903F-4AAA-8BAC-F82021B1D050}"/>
    <cellStyle name="Currency 3 4 2 3 5 2" xfId="48181" xr:uid="{5D1121D8-F354-4049-A8EF-24D6DB84E787}"/>
    <cellStyle name="Currency 3 4 2 3 6" xfId="32771" xr:uid="{4F27732A-4FCD-4E3F-A4CF-40D727983394}"/>
    <cellStyle name="Currency 3 4 2 4" xfId="2577" xr:uid="{EB79E18C-2CE2-47DC-84D4-864C2D31AC66}"/>
    <cellStyle name="Currency 3 4 2 4 2" xfId="6380" xr:uid="{E7E57BEE-BD43-47B2-AFD7-201E97407F83}"/>
    <cellStyle name="Currency 3 4 2 4 2 2" xfId="14191" xr:uid="{F7D89302-E0B3-428F-8622-4894C85B73B9}"/>
    <cellStyle name="Currency 3 4 2 4 2 2 2" xfId="29602" xr:uid="{D78B818A-5C88-4621-9B42-094751092543}"/>
    <cellStyle name="Currency 3 4 2 4 2 2 2 2" xfId="60426" xr:uid="{543AF9EA-7AD0-4BC2-88D9-03450B08113C}"/>
    <cellStyle name="Currency 3 4 2 4 2 2 3" xfId="45016" xr:uid="{E0FE3731-1AEB-4189-A0B2-C2AED9B62345}"/>
    <cellStyle name="Currency 3 4 2 4 2 3" xfId="21793" xr:uid="{A2A607BD-A539-4F86-8563-147BC4C87EC7}"/>
    <cellStyle name="Currency 3 4 2 4 2 3 2" xfId="52617" xr:uid="{89A3FB46-C426-45EA-8FED-9229B8B44EF5}"/>
    <cellStyle name="Currency 3 4 2 4 2 4" xfId="37207" xr:uid="{0031514B-405F-4E2B-BE70-FA229A4C2D10}"/>
    <cellStyle name="Currency 3 4 2 4 3" xfId="10388" xr:uid="{990993D4-4001-4D34-B546-6EB61971D1FB}"/>
    <cellStyle name="Currency 3 4 2 4 3 2" xfId="25799" xr:uid="{B1299A78-B52B-4E67-B5E7-BB1F1E018DBE}"/>
    <cellStyle name="Currency 3 4 2 4 3 2 2" xfId="56623" xr:uid="{72F57172-F1CA-4F33-A238-DD954D740095}"/>
    <cellStyle name="Currency 3 4 2 4 3 3" xfId="41213" xr:uid="{F0CC8786-95D9-4131-AADC-AD650ED28404}"/>
    <cellStyle name="Currency 3 4 2 4 4" xfId="17990" xr:uid="{BF4DB7DF-6FDC-4D35-9814-2D58D7857939}"/>
    <cellStyle name="Currency 3 4 2 4 4 2" xfId="48814" xr:uid="{16781180-554E-445D-BE67-B34758474F1F}"/>
    <cellStyle name="Currency 3 4 2 4 5" xfId="33404" xr:uid="{38711026-6A61-481D-9671-B9F5369B19F3}"/>
    <cellStyle name="Currency 3 4 2 5" xfId="4481" xr:uid="{4EA9784A-2CF9-4C7C-8D37-84D24549BBC1}"/>
    <cellStyle name="Currency 3 4 2 5 2" xfId="12292" xr:uid="{5FB7812D-A315-4A1A-AFA3-4BDBC5408705}"/>
    <cellStyle name="Currency 3 4 2 5 2 2" xfId="27703" xr:uid="{A8911352-CB77-4E3E-B2F9-6CF881884F35}"/>
    <cellStyle name="Currency 3 4 2 5 2 2 2" xfId="58527" xr:uid="{9964B67C-E567-4517-BAA9-276FD19C682C}"/>
    <cellStyle name="Currency 3 4 2 5 2 3" xfId="43117" xr:uid="{C31BA298-E8FC-4E40-9B03-EF4AB23E985F}"/>
    <cellStyle name="Currency 3 4 2 5 3" xfId="19894" xr:uid="{E5610B44-76E7-4A82-83E0-6C4EED5CFEB7}"/>
    <cellStyle name="Currency 3 4 2 5 3 2" xfId="50718" xr:uid="{04FC27CF-0BC0-46B2-A3CC-004467D8D6DE}"/>
    <cellStyle name="Currency 3 4 2 5 4" xfId="35308" xr:uid="{F4C07EDE-F72D-47C9-B764-1DE20C106DBE}"/>
    <cellStyle name="Currency 3 4 2 6" xfId="8489" xr:uid="{761B04F1-D4BF-4413-A7EC-6EC85DBDA31A}"/>
    <cellStyle name="Currency 3 4 2 6 2" xfId="23900" xr:uid="{A0FA3315-D42D-42DC-988C-7DB7E7B77313}"/>
    <cellStyle name="Currency 3 4 2 6 2 2" xfId="54724" xr:uid="{E204B6AB-6094-49F6-B293-532955AA48BE}"/>
    <cellStyle name="Currency 3 4 2 6 3" xfId="39314" xr:uid="{C1327CB7-E062-4E4C-BFE5-C32461797B77}"/>
    <cellStyle name="Currency 3 4 2 7" xfId="16091" xr:uid="{954DF8A3-22BE-4FAE-9727-2B875E0CF417}"/>
    <cellStyle name="Currency 3 4 2 7 2" xfId="46915" xr:uid="{F563052A-EFAC-4CCB-BF19-1BF5A6FF49DC}"/>
    <cellStyle name="Currency 3 4 2 8" xfId="31505" xr:uid="{A13FFEFB-AD20-4DB5-9B96-ED06BE46CAFA}"/>
    <cellStyle name="Currency 3 4 3" xfId="469" xr:uid="{240B1316-B0D9-41D5-8BE4-D7BD48A7BFF3}"/>
    <cellStyle name="Currency 3 4 3 2" xfId="1102" xr:uid="{274956DB-5841-4ABA-80F5-AA21DEE910BC}"/>
    <cellStyle name="Currency 3 4 3 2 2" xfId="3001" xr:uid="{88C21ABF-BD24-471C-9321-7EDCF1E6D92C}"/>
    <cellStyle name="Currency 3 4 3 2 2 2" xfId="6804" xr:uid="{6FA534AC-8D7B-44F5-A2C3-97129F7B15C6}"/>
    <cellStyle name="Currency 3 4 3 2 2 2 2" xfId="14615" xr:uid="{EA709F2E-7A31-4FD5-8595-C64A7864E374}"/>
    <cellStyle name="Currency 3 4 3 2 2 2 2 2" xfId="30026" xr:uid="{32C4A767-E4E4-4029-92EC-C2829BA5E36C}"/>
    <cellStyle name="Currency 3 4 3 2 2 2 2 2 2" xfId="60850" xr:uid="{99492008-0AA6-456D-9F55-BA04F1E99AFA}"/>
    <cellStyle name="Currency 3 4 3 2 2 2 2 3" xfId="45440" xr:uid="{F212E2E2-1BD6-4349-87BC-05081F3E406C}"/>
    <cellStyle name="Currency 3 4 3 2 2 2 3" xfId="22217" xr:uid="{459B2191-87EC-4113-8A00-D25EEA668178}"/>
    <cellStyle name="Currency 3 4 3 2 2 2 3 2" xfId="53041" xr:uid="{0441EBB5-362B-4662-954C-C6B99BEE942E}"/>
    <cellStyle name="Currency 3 4 3 2 2 2 4" xfId="37631" xr:uid="{973EAEBB-D162-4E6B-BE6F-69104973799B}"/>
    <cellStyle name="Currency 3 4 3 2 2 3" xfId="10812" xr:uid="{E51B2B9C-5AB5-459F-A7F9-33CFC407EB0C}"/>
    <cellStyle name="Currency 3 4 3 2 2 3 2" xfId="26223" xr:uid="{D05A2D65-F2B9-45CD-8FC9-6889F84115CF}"/>
    <cellStyle name="Currency 3 4 3 2 2 3 2 2" xfId="57047" xr:uid="{75D3A110-5388-4596-B13D-095BEB49BF55}"/>
    <cellStyle name="Currency 3 4 3 2 2 3 3" xfId="41637" xr:uid="{0F0EACE1-5CDE-4B76-9946-FFA5198C0D14}"/>
    <cellStyle name="Currency 3 4 3 2 2 4" xfId="18414" xr:uid="{348B94D3-F275-41A3-B295-FF78871E1CA2}"/>
    <cellStyle name="Currency 3 4 3 2 2 4 2" xfId="49238" xr:uid="{8EEF9669-5A6B-44C4-AD06-9463D1D59DE6}"/>
    <cellStyle name="Currency 3 4 3 2 2 5" xfId="33828" xr:uid="{EF2AF64A-001F-4D87-899D-98D5221CF549}"/>
    <cellStyle name="Currency 3 4 3 2 3" xfId="4905" xr:uid="{75770928-A3E2-41A7-A7FC-274B634DDD5F}"/>
    <cellStyle name="Currency 3 4 3 2 3 2" xfId="12716" xr:uid="{4CE47C9A-BB25-4FC1-9B69-6CE61C02FE9B}"/>
    <cellStyle name="Currency 3 4 3 2 3 2 2" xfId="28127" xr:uid="{CFA0A99F-9B43-4DAA-9216-A4FF053D1310}"/>
    <cellStyle name="Currency 3 4 3 2 3 2 2 2" xfId="58951" xr:uid="{5AE936E0-0617-46FF-B206-594E024991CB}"/>
    <cellStyle name="Currency 3 4 3 2 3 2 3" xfId="43541" xr:uid="{4874C6E5-E6AD-47C0-90F6-433B90ABB1F3}"/>
    <cellStyle name="Currency 3 4 3 2 3 3" xfId="20318" xr:uid="{F6ADE4D3-E903-4047-925B-9C7082C9B579}"/>
    <cellStyle name="Currency 3 4 3 2 3 3 2" xfId="51142" xr:uid="{D45ED596-9524-4A8D-AA44-5260DE8E4C0B}"/>
    <cellStyle name="Currency 3 4 3 2 3 4" xfId="35732" xr:uid="{6F72CC4F-81D6-43E1-B775-EF725937C693}"/>
    <cellStyle name="Currency 3 4 3 2 4" xfId="8913" xr:uid="{A0074DF6-CAB6-4EC7-B0D5-15155C4F9066}"/>
    <cellStyle name="Currency 3 4 3 2 4 2" xfId="24324" xr:uid="{7F5A9EDB-5134-4FFB-B708-6DCCC16782CF}"/>
    <cellStyle name="Currency 3 4 3 2 4 2 2" xfId="55148" xr:uid="{28D30339-0483-420E-8359-03C366414852}"/>
    <cellStyle name="Currency 3 4 3 2 4 3" xfId="39738" xr:uid="{07E86D7C-B78E-46FB-9D81-6E6D6277F32F}"/>
    <cellStyle name="Currency 3 4 3 2 5" xfId="16515" xr:uid="{AB22B1B6-600A-441B-BF56-13181069DE74}"/>
    <cellStyle name="Currency 3 4 3 2 5 2" xfId="47339" xr:uid="{0F3F3401-912E-42BC-B85B-4A70C5A17640}"/>
    <cellStyle name="Currency 3 4 3 2 6" xfId="31929" xr:uid="{701BB1FB-1D51-4AC2-BE04-ED2DFF44D605}"/>
    <cellStyle name="Currency 3 4 3 3" xfId="1735" xr:uid="{B86EE96D-1FCB-4156-94CD-B2FE18CAB7E4}"/>
    <cellStyle name="Currency 3 4 3 3 2" xfId="3634" xr:uid="{12CE5C08-C129-4D97-B27B-B5181077E244}"/>
    <cellStyle name="Currency 3 4 3 3 2 2" xfId="7437" xr:uid="{7EDC7173-E181-4D80-AB14-944039F58679}"/>
    <cellStyle name="Currency 3 4 3 3 2 2 2" xfId="15248" xr:uid="{7AB4CECC-B7EE-459D-ABA6-430AD1181CA2}"/>
    <cellStyle name="Currency 3 4 3 3 2 2 2 2" xfId="30659" xr:uid="{231A4706-69CC-45BB-A3D5-77DC3F9A8D08}"/>
    <cellStyle name="Currency 3 4 3 3 2 2 2 2 2" xfId="61483" xr:uid="{1865ACC4-0CB6-450F-B5DD-223F3F3A1DEB}"/>
    <cellStyle name="Currency 3 4 3 3 2 2 2 3" xfId="46073" xr:uid="{5E1FE5AE-0823-43AF-B9E1-7DA76E63B923}"/>
    <cellStyle name="Currency 3 4 3 3 2 2 3" xfId="22850" xr:uid="{3C2CEAB4-76D8-4064-A7F9-14DC8C8F0F9C}"/>
    <cellStyle name="Currency 3 4 3 3 2 2 3 2" xfId="53674" xr:uid="{2E1E9979-73FC-43DD-BF95-788DE0C4B3D5}"/>
    <cellStyle name="Currency 3 4 3 3 2 2 4" xfId="38264" xr:uid="{D3A18276-9D97-408E-9953-0475E71DFE08}"/>
    <cellStyle name="Currency 3 4 3 3 2 3" xfId="11445" xr:uid="{8C71F872-57AB-41BC-94F4-C80CD2441FD3}"/>
    <cellStyle name="Currency 3 4 3 3 2 3 2" xfId="26856" xr:uid="{913FAACC-78D9-45AB-842D-4C4CC694141C}"/>
    <cellStyle name="Currency 3 4 3 3 2 3 2 2" xfId="57680" xr:uid="{C82958B0-C71F-4486-BDC3-2CFF5A080CDD}"/>
    <cellStyle name="Currency 3 4 3 3 2 3 3" xfId="42270" xr:uid="{0C1E355D-FBAA-41C3-9FCD-CDFD73C7B835}"/>
    <cellStyle name="Currency 3 4 3 3 2 4" xfId="19047" xr:uid="{3FB6DB38-6D18-4060-A0FE-84A35E94992E}"/>
    <cellStyle name="Currency 3 4 3 3 2 4 2" xfId="49871" xr:uid="{2932A0FD-1262-4359-AC1F-E6C7CC4A73F1}"/>
    <cellStyle name="Currency 3 4 3 3 2 5" xfId="34461" xr:uid="{2B6EC515-45F4-47E8-A9DA-EDCC6CB4F5B9}"/>
    <cellStyle name="Currency 3 4 3 3 3" xfId="5538" xr:uid="{DA8FBFA0-0071-4EF4-8B7C-BFEF7198C274}"/>
    <cellStyle name="Currency 3 4 3 3 3 2" xfId="13349" xr:uid="{27FB1F2B-EED6-4B67-9509-643E2A22F21E}"/>
    <cellStyle name="Currency 3 4 3 3 3 2 2" xfId="28760" xr:uid="{65EFE3AA-FAED-4464-BAE1-9B488E3A46A1}"/>
    <cellStyle name="Currency 3 4 3 3 3 2 2 2" xfId="59584" xr:uid="{4D542828-9132-457C-AFA0-ECF084F17831}"/>
    <cellStyle name="Currency 3 4 3 3 3 2 3" xfId="44174" xr:uid="{609E6906-8403-4EAA-A651-8257AC66DD2E}"/>
    <cellStyle name="Currency 3 4 3 3 3 3" xfId="20951" xr:uid="{9EA1A00C-78AE-41D7-A6F2-B0DBBDECD6F5}"/>
    <cellStyle name="Currency 3 4 3 3 3 3 2" xfId="51775" xr:uid="{0B3DDC34-85DC-4B11-977F-B85BB0B40198}"/>
    <cellStyle name="Currency 3 4 3 3 3 4" xfId="36365" xr:uid="{9FCEDCC1-BCC4-4DA2-A672-7FB42825A027}"/>
    <cellStyle name="Currency 3 4 3 3 4" xfId="9546" xr:uid="{9637A38B-DC0F-4B84-85FC-26A308C1EE0E}"/>
    <cellStyle name="Currency 3 4 3 3 4 2" xfId="24957" xr:uid="{A52C1011-E88E-4AE0-97EB-B833230B5A8D}"/>
    <cellStyle name="Currency 3 4 3 3 4 2 2" xfId="55781" xr:uid="{8ED3B5DD-FE42-4A01-9CA8-2A4BB8BDB963}"/>
    <cellStyle name="Currency 3 4 3 3 4 3" xfId="40371" xr:uid="{B8C1D8B1-5264-4849-B4C5-B34CD353D001}"/>
    <cellStyle name="Currency 3 4 3 3 5" xfId="17148" xr:uid="{8559CBEF-A258-4588-B4E7-D4F1623E1901}"/>
    <cellStyle name="Currency 3 4 3 3 5 2" xfId="47972" xr:uid="{C2EAEF4F-CF91-40FD-A020-B4AD2468F4EB}"/>
    <cellStyle name="Currency 3 4 3 3 6" xfId="32562" xr:uid="{899ABA72-1F31-4334-9A92-6395DF60A429}"/>
    <cellStyle name="Currency 3 4 3 4" xfId="2368" xr:uid="{71A9F002-5267-4BDC-8A32-3782E88D451F}"/>
    <cellStyle name="Currency 3 4 3 4 2" xfId="6171" xr:uid="{193A03F5-1F84-456B-86FC-D6FF2D81621B}"/>
    <cellStyle name="Currency 3 4 3 4 2 2" xfId="13982" xr:uid="{A1B70E42-E91E-4472-B49F-CA7CB8A66F54}"/>
    <cellStyle name="Currency 3 4 3 4 2 2 2" xfId="29393" xr:uid="{B8E573AE-7737-4666-BD04-A5FA0E15DD31}"/>
    <cellStyle name="Currency 3 4 3 4 2 2 2 2" xfId="60217" xr:uid="{90495812-D6D3-43D6-B850-898FC000DE35}"/>
    <cellStyle name="Currency 3 4 3 4 2 2 3" xfId="44807" xr:uid="{1E974014-6409-4908-BD37-C92BF843E844}"/>
    <cellStyle name="Currency 3 4 3 4 2 3" xfId="21584" xr:uid="{F587DAA6-D3E4-4D28-B36A-254CDE075CA0}"/>
    <cellStyle name="Currency 3 4 3 4 2 3 2" xfId="52408" xr:uid="{52ED7B2E-8F5C-48E5-A43E-EE5615C6B63F}"/>
    <cellStyle name="Currency 3 4 3 4 2 4" xfId="36998" xr:uid="{100BBFBA-4311-4FD1-B260-85922ABB03DF}"/>
    <cellStyle name="Currency 3 4 3 4 3" xfId="10179" xr:uid="{63AC39E3-5BA5-4570-A14E-40E6FD1E48B4}"/>
    <cellStyle name="Currency 3 4 3 4 3 2" xfId="25590" xr:uid="{15B66119-96CB-4C1C-AD0D-0BEE3809903C}"/>
    <cellStyle name="Currency 3 4 3 4 3 2 2" xfId="56414" xr:uid="{EAFAF5AE-18D3-49C6-9E47-532A0D3D2779}"/>
    <cellStyle name="Currency 3 4 3 4 3 3" xfId="41004" xr:uid="{EA5F6E53-666A-4C20-9185-FC2E8E92F1E4}"/>
    <cellStyle name="Currency 3 4 3 4 4" xfId="17781" xr:uid="{39DAFF1B-71D4-4910-A4EB-A9CBAECD84BE}"/>
    <cellStyle name="Currency 3 4 3 4 4 2" xfId="48605" xr:uid="{B2DCC2B4-E17D-4A03-99C5-8EB9B5A467C7}"/>
    <cellStyle name="Currency 3 4 3 4 5" xfId="33195" xr:uid="{52A752AC-59A5-404D-8C32-24EEC70AACAA}"/>
    <cellStyle name="Currency 3 4 3 5" xfId="4272" xr:uid="{15C7123D-A29D-47D7-8984-050888230252}"/>
    <cellStyle name="Currency 3 4 3 5 2" xfId="12083" xr:uid="{840C1568-6D40-4763-958E-A4C9F1176833}"/>
    <cellStyle name="Currency 3 4 3 5 2 2" xfId="27494" xr:uid="{77E0D1A5-2D42-44CD-8A73-322701E3FD78}"/>
    <cellStyle name="Currency 3 4 3 5 2 2 2" xfId="58318" xr:uid="{D927D5D8-6164-47C4-9B5D-6CBEC561D641}"/>
    <cellStyle name="Currency 3 4 3 5 2 3" xfId="42908" xr:uid="{DC4A6882-5B5A-4EF6-BF97-47445F86B93A}"/>
    <cellStyle name="Currency 3 4 3 5 3" xfId="19685" xr:uid="{A96B4D50-1147-485C-8A8B-90586DE3BBF3}"/>
    <cellStyle name="Currency 3 4 3 5 3 2" xfId="50509" xr:uid="{FB3C1FDA-F246-48CA-81A6-C2ECD6A34FD6}"/>
    <cellStyle name="Currency 3 4 3 5 4" xfId="35099" xr:uid="{C24E79BD-8981-4B1A-9297-C0A6E216E4C2}"/>
    <cellStyle name="Currency 3 4 3 6" xfId="8280" xr:uid="{27F4C767-C72D-405D-A395-CE2099C5929D}"/>
    <cellStyle name="Currency 3 4 3 6 2" xfId="23691" xr:uid="{AE643F55-83E5-471F-B93E-8EBC30261F6C}"/>
    <cellStyle name="Currency 3 4 3 6 2 2" xfId="54515" xr:uid="{D77F311F-A47C-44E7-883E-A0060662AC15}"/>
    <cellStyle name="Currency 3 4 3 6 3" xfId="39105" xr:uid="{007A134D-567C-49CA-A06E-6A86C62A3AE7}"/>
    <cellStyle name="Currency 3 4 3 7" xfId="15882" xr:uid="{9E3F1A59-F6CC-4DDA-B551-BD213E2F2BD4}"/>
    <cellStyle name="Currency 3 4 3 7 2" xfId="46706" xr:uid="{EEA4053E-4F7E-4DD9-A2E7-6125D6F25C31}"/>
    <cellStyle name="Currency 3 4 3 8" xfId="31296" xr:uid="{DADA9521-2CF8-45CF-8028-6BC79A2EF8B7}"/>
    <cellStyle name="Currency 3 4 4" xfId="889" xr:uid="{B5722C7C-9FD9-43AF-818A-9728AF788740}"/>
    <cellStyle name="Currency 3 4 4 2" xfId="2788" xr:uid="{94785B0B-B430-4C8D-873F-959F25F721A0}"/>
    <cellStyle name="Currency 3 4 4 2 2" xfId="6591" xr:uid="{A0B84388-FA8B-4049-AA6E-609DD499EC76}"/>
    <cellStyle name="Currency 3 4 4 2 2 2" xfId="14402" xr:uid="{237F0BB9-5724-4851-B087-19FC6AC9EDD3}"/>
    <cellStyle name="Currency 3 4 4 2 2 2 2" xfId="29813" xr:uid="{0B6984BD-664F-4664-A101-70F7538D27CB}"/>
    <cellStyle name="Currency 3 4 4 2 2 2 2 2" xfId="60637" xr:uid="{94314A92-0A1E-4EB8-9852-F51292FF6A02}"/>
    <cellStyle name="Currency 3 4 4 2 2 2 3" xfId="45227" xr:uid="{0306B935-85B2-418F-B7CE-469DA73F486D}"/>
    <cellStyle name="Currency 3 4 4 2 2 3" xfId="22004" xr:uid="{CF80DA7C-E736-437A-82F5-EEAAB2EA359C}"/>
    <cellStyle name="Currency 3 4 4 2 2 3 2" xfId="52828" xr:uid="{69C70327-CA9B-4676-AC7D-659F426349B5}"/>
    <cellStyle name="Currency 3 4 4 2 2 4" xfId="37418" xr:uid="{D6CE2B18-7BBE-4912-ADAF-A019391BC095}"/>
    <cellStyle name="Currency 3 4 4 2 3" xfId="10599" xr:uid="{36BB1095-76F4-4869-992F-596C8FA7DC38}"/>
    <cellStyle name="Currency 3 4 4 2 3 2" xfId="26010" xr:uid="{021B42C8-F7D1-4845-B0BD-1883AD2DBEE8}"/>
    <cellStyle name="Currency 3 4 4 2 3 2 2" xfId="56834" xr:uid="{05DF6EFD-6C6C-4FA8-ADC3-1052D436A390}"/>
    <cellStyle name="Currency 3 4 4 2 3 3" xfId="41424" xr:uid="{46CAC981-FEF2-4BE6-8664-4C70EC735C76}"/>
    <cellStyle name="Currency 3 4 4 2 4" xfId="18201" xr:uid="{60203636-EE4D-4C90-90BC-1901C71DABD6}"/>
    <cellStyle name="Currency 3 4 4 2 4 2" xfId="49025" xr:uid="{AFE41B97-6FB9-4684-BC5C-F49AED8798CB}"/>
    <cellStyle name="Currency 3 4 4 2 5" xfId="33615" xr:uid="{512EA1DB-C59F-4F07-8185-F0F96DFFF36E}"/>
    <cellStyle name="Currency 3 4 4 3" xfId="4692" xr:uid="{56C50F61-92D6-4BE6-821B-D2E39E1D4022}"/>
    <cellStyle name="Currency 3 4 4 3 2" xfId="12503" xr:uid="{99818E6F-55CD-46F2-AC6A-1FB238664ED3}"/>
    <cellStyle name="Currency 3 4 4 3 2 2" xfId="27914" xr:uid="{5E9E8508-7734-4916-8617-8C7B1A94A290}"/>
    <cellStyle name="Currency 3 4 4 3 2 2 2" xfId="58738" xr:uid="{734B8408-1839-4458-BE7E-3C8C50506C97}"/>
    <cellStyle name="Currency 3 4 4 3 2 3" xfId="43328" xr:uid="{043F2602-A6AF-4CC2-B4EF-D4A3236AC70D}"/>
    <cellStyle name="Currency 3 4 4 3 3" xfId="20105" xr:uid="{027F2950-5EA9-480D-9B6A-95534C2F9AC1}"/>
    <cellStyle name="Currency 3 4 4 3 3 2" xfId="50929" xr:uid="{68B5233E-F44D-4891-BCE6-33451BD69FEA}"/>
    <cellStyle name="Currency 3 4 4 3 4" xfId="35519" xr:uid="{46CD4C65-A307-4F85-94A3-CD997AEBBE6A}"/>
    <cellStyle name="Currency 3 4 4 4" xfId="8700" xr:uid="{838A5AA4-2E30-414E-A574-E2A228F7D65D}"/>
    <cellStyle name="Currency 3 4 4 4 2" xfId="24111" xr:uid="{DDC21FCB-A821-4CA8-9BDB-B2A28841A78D}"/>
    <cellStyle name="Currency 3 4 4 4 2 2" xfId="54935" xr:uid="{FBD630CD-DEA9-470E-B053-08CB03E93BC5}"/>
    <cellStyle name="Currency 3 4 4 4 3" xfId="39525" xr:uid="{02BA3896-55E0-456F-938C-535D498E91F5}"/>
    <cellStyle name="Currency 3 4 4 5" xfId="16302" xr:uid="{E649C215-AA2E-4E91-AC3D-182F497E0347}"/>
    <cellStyle name="Currency 3 4 4 5 2" xfId="47126" xr:uid="{747BA296-ED1C-4AA4-9A90-AB253A1836CE}"/>
    <cellStyle name="Currency 3 4 4 6" xfId="31716" xr:uid="{3D2022CF-B75B-422B-A9F3-E4A6ABD53030}"/>
    <cellStyle name="Currency 3 4 5" xfId="1522" xr:uid="{A8D91098-AEA5-4639-AC83-97B716EE97AA}"/>
    <cellStyle name="Currency 3 4 5 2" xfId="3421" xr:uid="{F1B2ACFE-1639-41BC-991B-756A47AC81D9}"/>
    <cellStyle name="Currency 3 4 5 2 2" xfId="7224" xr:uid="{BCF1C9D8-94DA-413E-8900-F94F49191E8F}"/>
    <cellStyle name="Currency 3 4 5 2 2 2" xfId="15035" xr:uid="{B5DAAF20-79EF-4441-BEA3-76166B7CA90E}"/>
    <cellStyle name="Currency 3 4 5 2 2 2 2" xfId="30446" xr:uid="{62019A2C-2CD5-4489-A470-9AFDDAB46ACB}"/>
    <cellStyle name="Currency 3 4 5 2 2 2 2 2" xfId="61270" xr:uid="{75491F1A-3F94-43D9-9902-D0ADCFA5521D}"/>
    <cellStyle name="Currency 3 4 5 2 2 2 3" xfId="45860" xr:uid="{D7003E32-3E0E-4CA4-A9A4-66B4C00A1D45}"/>
    <cellStyle name="Currency 3 4 5 2 2 3" xfId="22637" xr:uid="{596B5F82-A3A9-4825-BF7F-D7C0BA7A6167}"/>
    <cellStyle name="Currency 3 4 5 2 2 3 2" xfId="53461" xr:uid="{8CE83DD1-576C-4B03-96D9-0D721A36895A}"/>
    <cellStyle name="Currency 3 4 5 2 2 4" xfId="38051" xr:uid="{8DA7C8E4-7F80-46A0-ABB5-EE7A333FF4DE}"/>
    <cellStyle name="Currency 3 4 5 2 3" xfId="11232" xr:uid="{A3867F6E-8589-4204-8F51-2980852450EA}"/>
    <cellStyle name="Currency 3 4 5 2 3 2" xfId="26643" xr:uid="{D331AB06-BCA7-4676-9E06-ECCA2CB0B864}"/>
    <cellStyle name="Currency 3 4 5 2 3 2 2" xfId="57467" xr:uid="{AA27DC97-0815-43EF-A175-2B6EFF386163}"/>
    <cellStyle name="Currency 3 4 5 2 3 3" xfId="42057" xr:uid="{5E4C1492-368F-473F-83A6-0119008650B9}"/>
    <cellStyle name="Currency 3 4 5 2 4" xfId="18834" xr:uid="{A9C4B9EA-F8F5-4398-885C-52ACF3545F78}"/>
    <cellStyle name="Currency 3 4 5 2 4 2" xfId="49658" xr:uid="{6C25BABC-4DA5-4C40-86A1-CAAE24FCBB8D}"/>
    <cellStyle name="Currency 3 4 5 2 5" xfId="34248" xr:uid="{4B5B8940-584E-468D-BF0B-E601F461DE08}"/>
    <cellStyle name="Currency 3 4 5 3" xfId="5325" xr:uid="{60C53B6B-C11A-4429-8B83-E6B54702EFE4}"/>
    <cellStyle name="Currency 3 4 5 3 2" xfId="13136" xr:uid="{EC941C76-BD01-4277-8CE5-29CC5F4BF9B3}"/>
    <cellStyle name="Currency 3 4 5 3 2 2" xfId="28547" xr:uid="{911A2957-2088-41A2-A0BC-19FAF64AF3B4}"/>
    <cellStyle name="Currency 3 4 5 3 2 2 2" xfId="59371" xr:uid="{885353B3-9EF9-4DBE-BF05-212A4B296A81}"/>
    <cellStyle name="Currency 3 4 5 3 2 3" xfId="43961" xr:uid="{AF9FE479-92F0-483E-AAC4-F30F13353631}"/>
    <cellStyle name="Currency 3 4 5 3 3" xfId="20738" xr:uid="{3576CA83-08DD-4333-B112-7F138BCB214D}"/>
    <cellStyle name="Currency 3 4 5 3 3 2" xfId="51562" xr:uid="{48129953-BD47-40BF-B77E-FC0161B2AD81}"/>
    <cellStyle name="Currency 3 4 5 3 4" xfId="36152" xr:uid="{A0BADCE8-39B5-4411-8953-05684A6674C0}"/>
    <cellStyle name="Currency 3 4 5 4" xfId="9333" xr:uid="{249B9206-52F2-4A51-B964-B3B525C7CEB3}"/>
    <cellStyle name="Currency 3 4 5 4 2" xfId="24744" xr:uid="{F8B65C30-F4E9-4E3A-B2D5-692059C551E0}"/>
    <cellStyle name="Currency 3 4 5 4 2 2" xfId="55568" xr:uid="{8E3DD534-C085-45CD-A624-60A5329B8680}"/>
    <cellStyle name="Currency 3 4 5 4 3" xfId="40158" xr:uid="{2B036CE0-9190-4B25-9EFC-50E86A28245D}"/>
    <cellStyle name="Currency 3 4 5 5" xfId="16935" xr:uid="{91F91C78-F624-4BBE-B1C5-5E5BAFD3E280}"/>
    <cellStyle name="Currency 3 4 5 5 2" xfId="47759" xr:uid="{AD03B05D-717D-41F5-BFB2-735EAAAD693D}"/>
    <cellStyle name="Currency 3 4 5 6" xfId="32349" xr:uid="{7A30DEEE-95D2-43F4-8011-3D95FFFC0D28}"/>
    <cellStyle name="Currency 3 4 6" xfId="2155" xr:uid="{E1AF85EA-E353-4CE1-BA6C-A430CC6E7656}"/>
    <cellStyle name="Currency 3 4 6 2" xfId="5958" xr:uid="{8FD93D54-F08E-4CC9-813C-1CCF293B709A}"/>
    <cellStyle name="Currency 3 4 6 2 2" xfId="13769" xr:uid="{C74B515F-F20D-4BCB-AD36-005AA7D64188}"/>
    <cellStyle name="Currency 3 4 6 2 2 2" xfId="29180" xr:uid="{E14BDD5D-F097-4659-9863-C8F4E9D41D35}"/>
    <cellStyle name="Currency 3 4 6 2 2 2 2" xfId="60004" xr:uid="{BAF7ACE4-8E67-4227-A971-9B899CA412DC}"/>
    <cellStyle name="Currency 3 4 6 2 2 3" xfId="44594" xr:uid="{6CF8418B-70A9-45F6-813D-E1A82E162CA5}"/>
    <cellStyle name="Currency 3 4 6 2 3" xfId="21371" xr:uid="{EDD2D5B1-D27F-4EE8-AFD1-1AF9239E885F}"/>
    <cellStyle name="Currency 3 4 6 2 3 2" xfId="52195" xr:uid="{E6AB111C-5F14-4020-9A20-CB44F0477274}"/>
    <cellStyle name="Currency 3 4 6 2 4" xfId="36785" xr:uid="{82A91476-F37B-4FBC-9E7B-5A04F8C86377}"/>
    <cellStyle name="Currency 3 4 6 3" xfId="9966" xr:uid="{6F7AFE86-C973-41B4-BD74-844FE365DE83}"/>
    <cellStyle name="Currency 3 4 6 3 2" xfId="25377" xr:uid="{C106E162-E2BD-4379-B364-6FC1B944427D}"/>
    <cellStyle name="Currency 3 4 6 3 2 2" xfId="56201" xr:uid="{5C39DAE9-7E2C-44EC-B50B-A7C1CAC3A49C}"/>
    <cellStyle name="Currency 3 4 6 3 3" xfId="40791" xr:uid="{93DB95F0-9006-4D27-AE48-30BA0028FCA1}"/>
    <cellStyle name="Currency 3 4 6 4" xfId="17568" xr:uid="{9831979E-1F4B-44C0-9AE9-65326C00EF50}"/>
    <cellStyle name="Currency 3 4 6 4 2" xfId="48392" xr:uid="{381FFDFC-30C8-4BAD-BCA1-6C4A0814916B}"/>
    <cellStyle name="Currency 3 4 6 5" xfId="32982" xr:uid="{8B86A151-CB2F-40F1-86DE-36F7B14347C6}"/>
    <cellStyle name="Currency 3 4 7" xfId="4059" xr:uid="{F1B11BDF-0608-480B-BFFA-BC84C53203EF}"/>
    <cellStyle name="Currency 3 4 7 2" xfId="11870" xr:uid="{FB6A8743-2D5C-4E8C-80C0-C0AFC1FD393A}"/>
    <cellStyle name="Currency 3 4 7 2 2" xfId="27281" xr:uid="{18335F45-2452-42A8-91FE-9A10A055AE06}"/>
    <cellStyle name="Currency 3 4 7 2 2 2" xfId="58105" xr:uid="{A5472B77-CF7B-478A-923A-3156E6B29935}"/>
    <cellStyle name="Currency 3 4 7 2 3" xfId="42695" xr:uid="{C6D3EE49-3AB3-4BE5-9117-83DCF0FADEE1}"/>
    <cellStyle name="Currency 3 4 7 3" xfId="19472" xr:uid="{8F081F26-C905-4EA4-8FF1-BC355BB2E5DE}"/>
    <cellStyle name="Currency 3 4 7 3 2" xfId="50296" xr:uid="{58C21DF9-95C1-47B7-8140-1F20F5B30BF0}"/>
    <cellStyle name="Currency 3 4 7 4" xfId="34886" xr:uid="{7076D4EC-C632-43B6-A811-CE34663AD835}"/>
    <cellStyle name="Currency 3 4 8" xfId="8067" xr:uid="{BC913B82-80EE-4293-8734-F2B7D82047AF}"/>
    <cellStyle name="Currency 3 4 8 2" xfId="23478" xr:uid="{95E781BB-7E42-4B21-90C7-BDFFD0F88D91}"/>
    <cellStyle name="Currency 3 4 8 2 2" xfId="54302" xr:uid="{B6E7192B-BB82-4EFC-A8F2-4DED8E99344E}"/>
    <cellStyle name="Currency 3 4 8 3" xfId="38892" xr:uid="{7019341C-8952-41C7-823B-DF860F13E4DC}"/>
    <cellStyle name="Currency 3 4 9" xfId="7858" xr:uid="{D7995B25-0007-4541-A841-6F46A000FA19}"/>
    <cellStyle name="Currency 3 4 9 2" xfId="23269" xr:uid="{F6D6F11E-FACC-4222-96B0-00FAB13E4370}"/>
    <cellStyle name="Currency 3 4 9 2 2" xfId="54093" xr:uid="{EACBBA6B-432A-4388-8A72-0A8A60032682}"/>
    <cellStyle name="Currency 3 4 9 3" xfId="38683" xr:uid="{E46815E3-B5F5-4ED2-B1D6-A554938D0F4B}"/>
    <cellStyle name="Currency 3 5" xfId="167" xr:uid="{8A9D009B-6A95-4283-BBB9-6F1212193800}"/>
    <cellStyle name="Currency 3 5 10" xfId="15589" xr:uid="{5E760B57-ABF9-4AFE-AFBB-F8741FD59801}"/>
    <cellStyle name="Currency 3 5 10 2" xfId="46413" xr:uid="{735D41F8-44CD-48C6-BF9D-3778EABC3220}"/>
    <cellStyle name="Currency 3 5 11" xfId="31003" xr:uid="{109111BD-E2A3-4856-B292-3329531E828B}"/>
    <cellStyle name="Currency 3 5 2" xfId="598" xr:uid="{67A823A7-F314-4E9C-8809-4144A5A8736C}"/>
    <cellStyle name="Currency 3 5 2 2" xfId="1231" xr:uid="{B9D858C4-A51C-4A36-A8BE-04BE8525C55E}"/>
    <cellStyle name="Currency 3 5 2 2 2" xfId="3130" xr:uid="{9F243D0A-5095-4EFF-88CE-B977FC63F0C3}"/>
    <cellStyle name="Currency 3 5 2 2 2 2" xfId="6933" xr:uid="{70F7E426-F205-4478-9D8F-61A744336067}"/>
    <cellStyle name="Currency 3 5 2 2 2 2 2" xfId="14744" xr:uid="{EB7CF240-A3E6-4058-90F7-E2D4D4F60F57}"/>
    <cellStyle name="Currency 3 5 2 2 2 2 2 2" xfId="30155" xr:uid="{13DDF48C-4A95-47A1-83E3-CDF4E0CC1242}"/>
    <cellStyle name="Currency 3 5 2 2 2 2 2 2 2" xfId="60979" xr:uid="{B9BAB855-527C-43AF-BFD2-C9F54CF43D2D}"/>
    <cellStyle name="Currency 3 5 2 2 2 2 2 3" xfId="45569" xr:uid="{10F3237C-2F89-4739-B3D8-A37FEB8997B1}"/>
    <cellStyle name="Currency 3 5 2 2 2 2 3" xfId="22346" xr:uid="{0C8195F4-0C47-42CC-9271-D192BBDFAB47}"/>
    <cellStyle name="Currency 3 5 2 2 2 2 3 2" xfId="53170" xr:uid="{DA7FBE47-32EE-43B7-B4AF-810C86E8461A}"/>
    <cellStyle name="Currency 3 5 2 2 2 2 4" xfId="37760" xr:uid="{8C4DB8E2-BFDE-42E4-8946-BD23D5466CD2}"/>
    <cellStyle name="Currency 3 5 2 2 2 3" xfId="10941" xr:uid="{51274456-0189-4C7A-9088-BDFF1C5094B0}"/>
    <cellStyle name="Currency 3 5 2 2 2 3 2" xfId="26352" xr:uid="{A4A370E6-6F9C-4B27-8736-E4F2C4878709}"/>
    <cellStyle name="Currency 3 5 2 2 2 3 2 2" xfId="57176" xr:uid="{13D9A26C-A715-493C-B1C6-6B6C3A297C1F}"/>
    <cellStyle name="Currency 3 5 2 2 2 3 3" xfId="41766" xr:uid="{6C5200CC-24F1-40E9-9DD8-56C3A5719464}"/>
    <cellStyle name="Currency 3 5 2 2 2 4" xfId="18543" xr:uid="{B8202999-DD95-498A-A564-4B3B9D425A12}"/>
    <cellStyle name="Currency 3 5 2 2 2 4 2" xfId="49367" xr:uid="{B62C9A48-95CD-4C85-B242-B34B9609A0A2}"/>
    <cellStyle name="Currency 3 5 2 2 2 5" xfId="33957" xr:uid="{1CD6D31B-7C0F-46D2-A0DA-9052EF0B6946}"/>
    <cellStyle name="Currency 3 5 2 2 3" xfId="5034" xr:uid="{628680F2-6AA7-44F1-8470-F1C62A6E1459}"/>
    <cellStyle name="Currency 3 5 2 2 3 2" xfId="12845" xr:uid="{275FA5BD-9C59-484E-A55D-7DBB39A5247F}"/>
    <cellStyle name="Currency 3 5 2 2 3 2 2" xfId="28256" xr:uid="{894BE141-7FFF-45B7-A3E0-1C2700D46838}"/>
    <cellStyle name="Currency 3 5 2 2 3 2 2 2" xfId="59080" xr:uid="{87A122CA-CEE1-4B00-A42A-55AB04F6D59C}"/>
    <cellStyle name="Currency 3 5 2 2 3 2 3" xfId="43670" xr:uid="{AEA8D29A-5B62-4A7E-91DB-FA83E02BC118}"/>
    <cellStyle name="Currency 3 5 2 2 3 3" xfId="20447" xr:uid="{C4933D87-0755-42E1-B483-B32B4D8E32F2}"/>
    <cellStyle name="Currency 3 5 2 2 3 3 2" xfId="51271" xr:uid="{02F417AE-DBCF-46CB-8534-D95D6F7E7C83}"/>
    <cellStyle name="Currency 3 5 2 2 3 4" xfId="35861" xr:uid="{15C75931-D1A5-42D7-889C-EA1514311F6F}"/>
    <cellStyle name="Currency 3 5 2 2 4" xfId="9042" xr:uid="{581906EC-3D51-439D-8869-547EF8B8C98F}"/>
    <cellStyle name="Currency 3 5 2 2 4 2" xfId="24453" xr:uid="{4462FB53-DC73-421C-BBAD-4E91B23B253A}"/>
    <cellStyle name="Currency 3 5 2 2 4 2 2" xfId="55277" xr:uid="{0BAEAEE2-7AF1-4112-96FF-BCCE2C15AAA1}"/>
    <cellStyle name="Currency 3 5 2 2 4 3" xfId="39867" xr:uid="{2E7B75F7-DB80-40CA-AD01-6B80A4C0B463}"/>
    <cellStyle name="Currency 3 5 2 2 5" xfId="16644" xr:uid="{ACADC71D-011E-47E8-B189-9E7BBFFCE031}"/>
    <cellStyle name="Currency 3 5 2 2 5 2" xfId="47468" xr:uid="{0C06A3BE-3107-40EE-8624-D68F9437D39F}"/>
    <cellStyle name="Currency 3 5 2 2 6" xfId="32058" xr:uid="{52AF929D-F9FF-40D5-9DEC-47284D01E20C}"/>
    <cellStyle name="Currency 3 5 2 3" xfId="1864" xr:uid="{7834213D-074F-430B-A523-892CC1395AB1}"/>
    <cellStyle name="Currency 3 5 2 3 2" xfId="3763" xr:uid="{19D275C7-3B44-4FDA-8182-9FE5CEDFCD49}"/>
    <cellStyle name="Currency 3 5 2 3 2 2" xfId="7566" xr:uid="{4FB060FA-7EDC-4146-9CFA-C19D350EE746}"/>
    <cellStyle name="Currency 3 5 2 3 2 2 2" xfId="15377" xr:uid="{89DA7055-6412-486C-8AA5-336D6A1C8F40}"/>
    <cellStyle name="Currency 3 5 2 3 2 2 2 2" xfId="30788" xr:uid="{2628DD46-5447-4A64-95F4-61430CB27F00}"/>
    <cellStyle name="Currency 3 5 2 3 2 2 2 2 2" xfId="61612" xr:uid="{AFED3F8B-2E4F-49EB-8CCC-87AC679DB016}"/>
    <cellStyle name="Currency 3 5 2 3 2 2 2 3" xfId="46202" xr:uid="{BE591D6B-645B-45F7-B190-54E25DB68A32}"/>
    <cellStyle name="Currency 3 5 2 3 2 2 3" xfId="22979" xr:uid="{B89FD502-66A3-4FA1-8814-AC72E4515289}"/>
    <cellStyle name="Currency 3 5 2 3 2 2 3 2" xfId="53803" xr:uid="{A6AE84A0-A350-4512-858E-35D75E4DCAD9}"/>
    <cellStyle name="Currency 3 5 2 3 2 2 4" xfId="38393" xr:uid="{23FB3440-4128-4A54-92AA-865DCDAC933D}"/>
    <cellStyle name="Currency 3 5 2 3 2 3" xfId="11574" xr:uid="{8DEFD30A-1423-4B45-83A8-F6700DAF65B5}"/>
    <cellStyle name="Currency 3 5 2 3 2 3 2" xfId="26985" xr:uid="{E26F4997-A628-499E-ACC0-A4B1753823A4}"/>
    <cellStyle name="Currency 3 5 2 3 2 3 2 2" xfId="57809" xr:uid="{B1C9D5B2-E7F6-4D40-A5A3-0EEDCDD9DF46}"/>
    <cellStyle name="Currency 3 5 2 3 2 3 3" xfId="42399" xr:uid="{D67EE848-2272-4D0E-A900-414BF4D71E9A}"/>
    <cellStyle name="Currency 3 5 2 3 2 4" xfId="19176" xr:uid="{B2772440-42E7-4D20-AA4C-5F6F5E4BECCA}"/>
    <cellStyle name="Currency 3 5 2 3 2 4 2" xfId="50000" xr:uid="{15A51F5E-4370-45FD-A34C-4408E996186A}"/>
    <cellStyle name="Currency 3 5 2 3 2 5" xfId="34590" xr:uid="{CDEAAF2B-042B-4DC6-8555-C35B29C89A82}"/>
    <cellStyle name="Currency 3 5 2 3 3" xfId="5667" xr:uid="{FD18E10D-2DD5-45E7-98AF-97CBBDAE640B}"/>
    <cellStyle name="Currency 3 5 2 3 3 2" xfId="13478" xr:uid="{61228694-7273-4171-B2A5-C4AD36B23F6F}"/>
    <cellStyle name="Currency 3 5 2 3 3 2 2" xfId="28889" xr:uid="{45ED0D1D-67FA-43B6-8964-E966ABABC695}"/>
    <cellStyle name="Currency 3 5 2 3 3 2 2 2" xfId="59713" xr:uid="{609280D6-5181-430A-A31B-11A91362AD36}"/>
    <cellStyle name="Currency 3 5 2 3 3 2 3" xfId="44303" xr:uid="{975AE931-2025-4B62-82BC-CEAA13821468}"/>
    <cellStyle name="Currency 3 5 2 3 3 3" xfId="21080" xr:uid="{070BF0D1-74B6-4D71-8E3C-D8C4BF956882}"/>
    <cellStyle name="Currency 3 5 2 3 3 3 2" xfId="51904" xr:uid="{1DBE4545-FF89-426B-82BC-3EBFF0CEFB35}"/>
    <cellStyle name="Currency 3 5 2 3 3 4" xfId="36494" xr:uid="{73B0687D-DF98-4B5C-B790-F2010D9181C6}"/>
    <cellStyle name="Currency 3 5 2 3 4" xfId="9675" xr:uid="{AD7BB721-1E7D-4FB0-B77F-D34CE813F6DF}"/>
    <cellStyle name="Currency 3 5 2 3 4 2" xfId="25086" xr:uid="{8C20B043-E4FC-413F-9DF7-2FC70A186A71}"/>
    <cellStyle name="Currency 3 5 2 3 4 2 2" xfId="55910" xr:uid="{F72D878F-E2C5-4728-A5FB-31824CD3872F}"/>
    <cellStyle name="Currency 3 5 2 3 4 3" xfId="40500" xr:uid="{29DB1438-E1FC-4EDB-90B7-2612CB569334}"/>
    <cellStyle name="Currency 3 5 2 3 5" xfId="17277" xr:uid="{5A49161B-91C5-4BAE-B3DD-6989D05EC2E8}"/>
    <cellStyle name="Currency 3 5 2 3 5 2" xfId="48101" xr:uid="{09438167-1529-4A9D-9D37-373408A0BE25}"/>
    <cellStyle name="Currency 3 5 2 3 6" xfId="32691" xr:uid="{2FDC5D22-7858-4C71-94F8-0D51909893EA}"/>
    <cellStyle name="Currency 3 5 2 4" xfId="2497" xr:uid="{C0015BD5-DE85-4DCB-90A5-DD5F3C3C0665}"/>
    <cellStyle name="Currency 3 5 2 4 2" xfId="6300" xr:uid="{791130CF-EFEE-4807-942B-D2C760FDC43F}"/>
    <cellStyle name="Currency 3 5 2 4 2 2" xfId="14111" xr:uid="{A79366E9-51A8-4EB0-82CB-41CFFE74EC52}"/>
    <cellStyle name="Currency 3 5 2 4 2 2 2" xfId="29522" xr:uid="{79BDD2F9-A66E-47A1-9A54-1B5DE8E6F3F7}"/>
    <cellStyle name="Currency 3 5 2 4 2 2 2 2" xfId="60346" xr:uid="{8292F07C-D417-42E5-BE58-F9EBDAF1DBC0}"/>
    <cellStyle name="Currency 3 5 2 4 2 2 3" xfId="44936" xr:uid="{311FFCEA-522B-493C-AC80-4B9FE813ABBA}"/>
    <cellStyle name="Currency 3 5 2 4 2 3" xfId="21713" xr:uid="{B213012F-C376-4113-ACC5-7ED97F67FA4B}"/>
    <cellStyle name="Currency 3 5 2 4 2 3 2" xfId="52537" xr:uid="{D3AE87BD-5EC0-44A1-9F4C-14AA1745F075}"/>
    <cellStyle name="Currency 3 5 2 4 2 4" xfId="37127" xr:uid="{ACAB864C-D9CB-42D1-93D8-58F3699D6F56}"/>
    <cellStyle name="Currency 3 5 2 4 3" xfId="10308" xr:uid="{40FA5185-6141-4A79-95D0-B25355722836}"/>
    <cellStyle name="Currency 3 5 2 4 3 2" xfId="25719" xr:uid="{8CC1B53A-34FC-496F-940C-3DC0B216C73E}"/>
    <cellStyle name="Currency 3 5 2 4 3 2 2" xfId="56543" xr:uid="{33936D31-8B25-4FC3-A2D4-07F722867566}"/>
    <cellStyle name="Currency 3 5 2 4 3 3" xfId="41133" xr:uid="{9B122DA9-072C-469E-907D-5939199F56F7}"/>
    <cellStyle name="Currency 3 5 2 4 4" xfId="17910" xr:uid="{58914902-A1D6-45D4-B6F3-7B501ABB53BD}"/>
    <cellStyle name="Currency 3 5 2 4 4 2" xfId="48734" xr:uid="{68E3659A-1CED-4EE1-B429-711003F9F765}"/>
    <cellStyle name="Currency 3 5 2 4 5" xfId="33324" xr:uid="{689DE088-4CA5-4CAE-B6DA-CE5D8C07EF39}"/>
    <cellStyle name="Currency 3 5 2 5" xfId="4401" xr:uid="{ABC9BF54-5BAB-48EA-B3A9-9D7D0198D24D}"/>
    <cellStyle name="Currency 3 5 2 5 2" xfId="12212" xr:uid="{D0723F70-D67A-44D8-A370-BED3B13B6D70}"/>
    <cellStyle name="Currency 3 5 2 5 2 2" xfId="27623" xr:uid="{2AEAEB4A-0CF0-4F74-997E-65F7744231EF}"/>
    <cellStyle name="Currency 3 5 2 5 2 2 2" xfId="58447" xr:uid="{BD9874C8-B579-480C-B217-958B12F20D3A}"/>
    <cellStyle name="Currency 3 5 2 5 2 3" xfId="43037" xr:uid="{EDCA7DF5-CA10-4957-BFB9-7A5DCCBA3338}"/>
    <cellStyle name="Currency 3 5 2 5 3" xfId="19814" xr:uid="{93EAB500-F0CD-419F-879C-053DF2D2F591}"/>
    <cellStyle name="Currency 3 5 2 5 3 2" xfId="50638" xr:uid="{5C1667DF-3DE5-4C2B-BEFA-5545B6DC1D3A}"/>
    <cellStyle name="Currency 3 5 2 5 4" xfId="35228" xr:uid="{40471108-B054-4C67-B0EB-45B8E43D0563}"/>
    <cellStyle name="Currency 3 5 2 6" xfId="8409" xr:uid="{6A7EF841-D6D1-4DFC-955C-1917C178B362}"/>
    <cellStyle name="Currency 3 5 2 6 2" xfId="23820" xr:uid="{BC05E215-D9F9-4078-88D2-DF7D9EF792AD}"/>
    <cellStyle name="Currency 3 5 2 6 2 2" xfId="54644" xr:uid="{68C59EA0-6838-4940-8419-055E254BDAE1}"/>
    <cellStyle name="Currency 3 5 2 6 3" xfId="39234" xr:uid="{A02F8D09-03CF-472D-AF66-074A074FB9BC}"/>
    <cellStyle name="Currency 3 5 2 7" xfId="16011" xr:uid="{1BD13E32-F4FC-4859-9E69-BC53C70BFBDB}"/>
    <cellStyle name="Currency 3 5 2 7 2" xfId="46835" xr:uid="{C4A3AF01-DF9F-4B49-B3CD-99DD97A87E4D}"/>
    <cellStyle name="Currency 3 5 2 8" xfId="31425" xr:uid="{2D5E5AD2-3C2A-44C6-89DF-C89DE2BCEDAA}"/>
    <cellStyle name="Currency 3 5 3" xfId="389" xr:uid="{A5169028-0A1D-4A0C-8238-D337449D3C90}"/>
    <cellStyle name="Currency 3 5 3 2" xfId="1022" xr:uid="{F256D32F-BA38-4563-BCB5-4BD07439E3A2}"/>
    <cellStyle name="Currency 3 5 3 2 2" xfId="2921" xr:uid="{74613E67-4980-48FF-8153-180D0C1203A3}"/>
    <cellStyle name="Currency 3 5 3 2 2 2" xfId="6724" xr:uid="{F0C9030D-55AF-4DEF-B684-2C87E6C652A9}"/>
    <cellStyle name="Currency 3 5 3 2 2 2 2" xfId="14535" xr:uid="{0F499247-D07A-4F46-9BAE-10B7E04C1D81}"/>
    <cellStyle name="Currency 3 5 3 2 2 2 2 2" xfId="29946" xr:uid="{06675EBB-FA06-4FF9-892C-810B45D10D97}"/>
    <cellStyle name="Currency 3 5 3 2 2 2 2 2 2" xfId="60770" xr:uid="{FAD886D6-2FB3-48CD-9FFB-CE27617FDE14}"/>
    <cellStyle name="Currency 3 5 3 2 2 2 2 3" xfId="45360" xr:uid="{F09D024D-7EE0-4CB0-8B60-DD3B25BA836D}"/>
    <cellStyle name="Currency 3 5 3 2 2 2 3" xfId="22137" xr:uid="{1A0E0D59-5D31-4C44-B734-5D1F03975721}"/>
    <cellStyle name="Currency 3 5 3 2 2 2 3 2" xfId="52961" xr:uid="{706D4126-6AE3-46E3-B045-802EF1B01A7D}"/>
    <cellStyle name="Currency 3 5 3 2 2 2 4" xfId="37551" xr:uid="{EC75661A-B2F9-44B7-B67D-03A21852B2B0}"/>
    <cellStyle name="Currency 3 5 3 2 2 3" xfId="10732" xr:uid="{6C4A303A-BA88-47CE-BD9B-F62F77BA20D8}"/>
    <cellStyle name="Currency 3 5 3 2 2 3 2" xfId="26143" xr:uid="{07E32885-2326-4C05-BECF-176C95AB5C70}"/>
    <cellStyle name="Currency 3 5 3 2 2 3 2 2" xfId="56967" xr:uid="{9D63BCAC-BA0C-400D-B5A0-B76622DFCBD5}"/>
    <cellStyle name="Currency 3 5 3 2 2 3 3" xfId="41557" xr:uid="{63C01870-8855-4A99-A814-205045E181B2}"/>
    <cellStyle name="Currency 3 5 3 2 2 4" xfId="18334" xr:uid="{30B3E68D-0A74-4F54-8633-CBDD8CD8E9EB}"/>
    <cellStyle name="Currency 3 5 3 2 2 4 2" xfId="49158" xr:uid="{BC34AC29-A1CF-4C26-80FB-43B80868E385}"/>
    <cellStyle name="Currency 3 5 3 2 2 5" xfId="33748" xr:uid="{A4428976-8501-410F-ADD0-95983A228EC1}"/>
    <cellStyle name="Currency 3 5 3 2 3" xfId="4825" xr:uid="{EE8636F4-94FA-4A82-BEE8-AA18DB782346}"/>
    <cellStyle name="Currency 3 5 3 2 3 2" xfId="12636" xr:uid="{2D51EF2D-870F-44DE-AD96-009BAF633E80}"/>
    <cellStyle name="Currency 3 5 3 2 3 2 2" xfId="28047" xr:uid="{9DD5DB3A-A5E5-4570-99BB-22A885118EE5}"/>
    <cellStyle name="Currency 3 5 3 2 3 2 2 2" xfId="58871" xr:uid="{A351D9F0-2E42-4030-A11C-EC5B57B47F4E}"/>
    <cellStyle name="Currency 3 5 3 2 3 2 3" xfId="43461" xr:uid="{3C24C346-9398-4B85-8ECE-E38C382F0E38}"/>
    <cellStyle name="Currency 3 5 3 2 3 3" xfId="20238" xr:uid="{EEC81B65-8083-4591-8513-551A4CF5AD59}"/>
    <cellStyle name="Currency 3 5 3 2 3 3 2" xfId="51062" xr:uid="{59E0E49F-B4DF-4C91-B93E-4499B77866C7}"/>
    <cellStyle name="Currency 3 5 3 2 3 4" xfId="35652" xr:uid="{17005F01-256D-47E6-9BBA-75EC60B3B625}"/>
    <cellStyle name="Currency 3 5 3 2 4" xfId="8833" xr:uid="{18A09DAC-A91B-475F-81E3-657CA027DCBE}"/>
    <cellStyle name="Currency 3 5 3 2 4 2" xfId="24244" xr:uid="{036B4ECF-5515-475A-A907-304D361F35B2}"/>
    <cellStyle name="Currency 3 5 3 2 4 2 2" xfId="55068" xr:uid="{166295CD-0D1D-43C4-A62F-E996EDC5F045}"/>
    <cellStyle name="Currency 3 5 3 2 4 3" xfId="39658" xr:uid="{B6441770-D3F6-40B8-897D-4EC23D4EE28B}"/>
    <cellStyle name="Currency 3 5 3 2 5" xfId="16435" xr:uid="{FB9D726E-9EC4-4B39-833A-AF5436CA9B2F}"/>
    <cellStyle name="Currency 3 5 3 2 5 2" xfId="47259" xr:uid="{319B8853-E914-4AB6-B635-A7DAE959E9F7}"/>
    <cellStyle name="Currency 3 5 3 2 6" xfId="31849" xr:uid="{09360AFD-ECB5-4D4C-8C8A-BC4DBE4578C9}"/>
    <cellStyle name="Currency 3 5 3 3" xfId="1655" xr:uid="{2EFBBFD1-621F-43AC-821E-D367A5D2F086}"/>
    <cellStyle name="Currency 3 5 3 3 2" xfId="3554" xr:uid="{2A2D525B-0366-4144-B4FF-339150AEB905}"/>
    <cellStyle name="Currency 3 5 3 3 2 2" xfId="7357" xr:uid="{46D02466-A8EE-4AFF-9DFD-C67D3B90626B}"/>
    <cellStyle name="Currency 3 5 3 3 2 2 2" xfId="15168" xr:uid="{DCC09361-DFAF-4030-A5A4-340165CAD9A9}"/>
    <cellStyle name="Currency 3 5 3 3 2 2 2 2" xfId="30579" xr:uid="{9CB20746-95E0-4BA0-8D18-7634F06C56F4}"/>
    <cellStyle name="Currency 3 5 3 3 2 2 2 2 2" xfId="61403" xr:uid="{0775649D-9329-407F-A8FF-0FD21DA123BE}"/>
    <cellStyle name="Currency 3 5 3 3 2 2 2 3" xfId="45993" xr:uid="{2687E84E-DBFE-4AD4-A3D3-1EFEBAD6BD85}"/>
    <cellStyle name="Currency 3 5 3 3 2 2 3" xfId="22770" xr:uid="{B2AA973F-A35E-4B01-AAFD-E854B18DAA7A}"/>
    <cellStyle name="Currency 3 5 3 3 2 2 3 2" xfId="53594" xr:uid="{AC8E4E2E-0444-4C4C-923D-CAEFB009DC7D}"/>
    <cellStyle name="Currency 3 5 3 3 2 2 4" xfId="38184" xr:uid="{689867A3-945E-490D-B0CA-BE1FC79F4B7F}"/>
    <cellStyle name="Currency 3 5 3 3 2 3" xfId="11365" xr:uid="{ACB95839-5299-4C96-A99C-97F22DC2D5ED}"/>
    <cellStyle name="Currency 3 5 3 3 2 3 2" xfId="26776" xr:uid="{105CE261-0016-4942-8A05-310CDEE77D3E}"/>
    <cellStyle name="Currency 3 5 3 3 2 3 2 2" xfId="57600" xr:uid="{3AA6199B-5921-44E8-A502-415B806FDAB6}"/>
    <cellStyle name="Currency 3 5 3 3 2 3 3" xfId="42190" xr:uid="{AC2D5150-83AD-45CA-B304-BE20C69A1D54}"/>
    <cellStyle name="Currency 3 5 3 3 2 4" xfId="18967" xr:uid="{F6E437EF-B0C5-45C7-BA9D-39FE08CBE1D9}"/>
    <cellStyle name="Currency 3 5 3 3 2 4 2" xfId="49791" xr:uid="{A05377AB-86EF-46B3-A554-366BAD2E1960}"/>
    <cellStyle name="Currency 3 5 3 3 2 5" xfId="34381" xr:uid="{14679821-23A4-4CB2-836F-3769EDBBBCA7}"/>
    <cellStyle name="Currency 3 5 3 3 3" xfId="5458" xr:uid="{C32EBA45-A391-402A-B99F-82189F71A291}"/>
    <cellStyle name="Currency 3 5 3 3 3 2" xfId="13269" xr:uid="{DE8BA58B-E8BF-4EF8-82FD-3646B91915B6}"/>
    <cellStyle name="Currency 3 5 3 3 3 2 2" xfId="28680" xr:uid="{5983D7BD-F4BD-464B-B73F-9EDC41830C46}"/>
    <cellStyle name="Currency 3 5 3 3 3 2 2 2" xfId="59504" xr:uid="{85CEFDFA-4A05-4FE3-B984-985E04F25997}"/>
    <cellStyle name="Currency 3 5 3 3 3 2 3" xfId="44094" xr:uid="{C0D39077-3FE4-465E-AE11-49ED3A42809E}"/>
    <cellStyle name="Currency 3 5 3 3 3 3" xfId="20871" xr:uid="{E54EBA40-C407-43D3-9961-20CB11D4C593}"/>
    <cellStyle name="Currency 3 5 3 3 3 3 2" xfId="51695" xr:uid="{2BA2B322-C179-4843-B09D-4464E6880B2D}"/>
    <cellStyle name="Currency 3 5 3 3 3 4" xfId="36285" xr:uid="{CA782A5F-9BF3-4F34-B2FF-E5748A5337A8}"/>
    <cellStyle name="Currency 3 5 3 3 4" xfId="9466" xr:uid="{211F2A38-EA4E-48A5-BA74-A2BE092C891C}"/>
    <cellStyle name="Currency 3 5 3 3 4 2" xfId="24877" xr:uid="{F5950486-FEF8-48C3-9FDB-6B23CB13A74E}"/>
    <cellStyle name="Currency 3 5 3 3 4 2 2" xfId="55701" xr:uid="{458477C9-AF50-4A9E-A0F1-CACC6E8ADC16}"/>
    <cellStyle name="Currency 3 5 3 3 4 3" xfId="40291" xr:uid="{F98B48AB-119D-43A3-9210-ED55A5097427}"/>
    <cellStyle name="Currency 3 5 3 3 5" xfId="17068" xr:uid="{BC69516F-FA78-420F-9565-9A62D0426319}"/>
    <cellStyle name="Currency 3 5 3 3 5 2" xfId="47892" xr:uid="{1AADA4E0-91B9-4210-94D3-CED7A7091945}"/>
    <cellStyle name="Currency 3 5 3 3 6" xfId="32482" xr:uid="{B403368D-A9F8-455C-9812-AD19C506AF9E}"/>
    <cellStyle name="Currency 3 5 3 4" xfId="2288" xr:uid="{5E50ADB6-0ED8-4555-911F-9832B83DAB3D}"/>
    <cellStyle name="Currency 3 5 3 4 2" xfId="6091" xr:uid="{0125F346-BB16-437B-9CFD-C9DF601C16C4}"/>
    <cellStyle name="Currency 3 5 3 4 2 2" xfId="13902" xr:uid="{3ED628D0-F436-4948-AA52-DBEA4D9CEDC9}"/>
    <cellStyle name="Currency 3 5 3 4 2 2 2" xfId="29313" xr:uid="{6D435B97-57BC-4DF2-8851-7D262718F37A}"/>
    <cellStyle name="Currency 3 5 3 4 2 2 2 2" xfId="60137" xr:uid="{0ECCA1F2-B928-4935-91EA-77DA7DF8111C}"/>
    <cellStyle name="Currency 3 5 3 4 2 2 3" xfId="44727" xr:uid="{13431E9E-66A4-463B-A0C6-C7ADCA493F18}"/>
    <cellStyle name="Currency 3 5 3 4 2 3" xfId="21504" xr:uid="{B3D97A4F-CAC7-4B1E-9105-D15B7091582B}"/>
    <cellStyle name="Currency 3 5 3 4 2 3 2" xfId="52328" xr:uid="{57E3A1DB-73C6-4D21-A7AA-206EB004F424}"/>
    <cellStyle name="Currency 3 5 3 4 2 4" xfId="36918" xr:uid="{8A9E6C2C-D80E-4490-A1DE-B82C8A36BFCF}"/>
    <cellStyle name="Currency 3 5 3 4 3" xfId="10099" xr:uid="{F3CA26AF-5B56-4CBA-9F14-F3BC3215ADDF}"/>
    <cellStyle name="Currency 3 5 3 4 3 2" xfId="25510" xr:uid="{9CCA764F-60CB-45EF-87AF-CB4477B982A8}"/>
    <cellStyle name="Currency 3 5 3 4 3 2 2" xfId="56334" xr:uid="{72687E0E-C4FE-40F4-9CC4-9999B2875529}"/>
    <cellStyle name="Currency 3 5 3 4 3 3" xfId="40924" xr:uid="{B7BCC7CC-75B9-47F0-951A-92198682BE0D}"/>
    <cellStyle name="Currency 3 5 3 4 4" xfId="17701" xr:uid="{DBBD7FEB-E457-408B-95A5-4C5980285453}"/>
    <cellStyle name="Currency 3 5 3 4 4 2" xfId="48525" xr:uid="{B5CAFC7B-3DF2-43D0-AC49-04129302BB17}"/>
    <cellStyle name="Currency 3 5 3 4 5" xfId="33115" xr:uid="{818712AA-7776-488D-8F15-2E3C4C04D724}"/>
    <cellStyle name="Currency 3 5 3 5" xfId="4192" xr:uid="{C44ECE86-7730-4781-8410-EFEF4585339A}"/>
    <cellStyle name="Currency 3 5 3 5 2" xfId="12003" xr:uid="{94B1534D-D9D4-4FA3-98A2-CCA12E11565D}"/>
    <cellStyle name="Currency 3 5 3 5 2 2" xfId="27414" xr:uid="{6441BA9A-5AC6-4A12-BDFD-0E9CE2C3C42F}"/>
    <cellStyle name="Currency 3 5 3 5 2 2 2" xfId="58238" xr:uid="{2F018EE4-8471-4BC7-AF75-BCDC0EDB3EBD}"/>
    <cellStyle name="Currency 3 5 3 5 2 3" xfId="42828" xr:uid="{A570DDE7-99DD-4360-82B7-96B64FC396A4}"/>
    <cellStyle name="Currency 3 5 3 5 3" xfId="19605" xr:uid="{73413FAC-6F6F-4BAD-A9AF-7F0C1A0DA624}"/>
    <cellStyle name="Currency 3 5 3 5 3 2" xfId="50429" xr:uid="{57D08486-8467-41C6-BB81-C7848C1E0E1A}"/>
    <cellStyle name="Currency 3 5 3 5 4" xfId="35019" xr:uid="{CF679251-1499-465B-B78F-A4AB01CA897A}"/>
    <cellStyle name="Currency 3 5 3 6" xfId="8200" xr:uid="{EC1F1BF7-C237-4312-9994-EA5DD636B032}"/>
    <cellStyle name="Currency 3 5 3 6 2" xfId="23611" xr:uid="{35584322-7BE2-48E9-B40A-77016EFF0A4B}"/>
    <cellStyle name="Currency 3 5 3 6 2 2" xfId="54435" xr:uid="{0E650DDE-8F50-44DC-B7D8-2E473AFBB39C}"/>
    <cellStyle name="Currency 3 5 3 6 3" xfId="39025" xr:uid="{139ECE6D-D434-45D8-8A40-81D38B32E2BD}"/>
    <cellStyle name="Currency 3 5 3 7" xfId="15802" xr:uid="{46DB5FE3-0E88-4A1D-958E-6113028E6B40}"/>
    <cellStyle name="Currency 3 5 3 7 2" xfId="46626" xr:uid="{58470E06-8432-405E-B0A8-3F99622AAEFC}"/>
    <cellStyle name="Currency 3 5 3 8" xfId="31216" xr:uid="{1268C983-B1F4-47C3-9F6A-EBD889415A98}"/>
    <cellStyle name="Currency 3 5 4" xfId="809" xr:uid="{3E29D27E-5B2D-4D8D-92AC-B141EA1D60C2}"/>
    <cellStyle name="Currency 3 5 4 2" xfId="2708" xr:uid="{6FF1A05F-4B5F-4B2F-96EA-C24CDF2D3810}"/>
    <cellStyle name="Currency 3 5 4 2 2" xfId="6511" xr:uid="{D4E3CACC-208F-4053-A596-EDE11A5A8930}"/>
    <cellStyle name="Currency 3 5 4 2 2 2" xfId="14322" xr:uid="{D98F0AFA-7C42-4AB0-818D-108AF30B0558}"/>
    <cellStyle name="Currency 3 5 4 2 2 2 2" xfId="29733" xr:uid="{1A5A6B71-0F8B-4E01-868D-D73AE0EA55E4}"/>
    <cellStyle name="Currency 3 5 4 2 2 2 2 2" xfId="60557" xr:uid="{9DEFC1AE-5EBE-4774-A6DC-1D1C506BB6A9}"/>
    <cellStyle name="Currency 3 5 4 2 2 2 3" xfId="45147" xr:uid="{374834AE-F003-403A-A2DC-B14C3FFB9962}"/>
    <cellStyle name="Currency 3 5 4 2 2 3" xfId="21924" xr:uid="{422F88E6-CE49-498C-8654-69426A97B530}"/>
    <cellStyle name="Currency 3 5 4 2 2 3 2" xfId="52748" xr:uid="{D89C083B-51DE-4944-BF9C-C829B6C95212}"/>
    <cellStyle name="Currency 3 5 4 2 2 4" xfId="37338" xr:uid="{9B6BE517-B810-476A-B31B-12E30F349874}"/>
    <cellStyle name="Currency 3 5 4 2 3" xfId="10519" xr:uid="{A95725D3-BF5B-43AD-973B-C40D71687ABE}"/>
    <cellStyle name="Currency 3 5 4 2 3 2" xfId="25930" xr:uid="{04567C64-452A-4541-AB92-8ACC289DBDDB}"/>
    <cellStyle name="Currency 3 5 4 2 3 2 2" xfId="56754" xr:uid="{586049AD-27C4-4A63-B902-2B9D3E3FF4D2}"/>
    <cellStyle name="Currency 3 5 4 2 3 3" xfId="41344" xr:uid="{16969B16-5A91-4D9A-BA3D-834EA4ECD314}"/>
    <cellStyle name="Currency 3 5 4 2 4" xfId="18121" xr:uid="{D4CEF8C3-B480-4FDA-9BB7-0E62E9B19C43}"/>
    <cellStyle name="Currency 3 5 4 2 4 2" xfId="48945" xr:uid="{7C7019EB-633A-45BF-A6F3-5DBA3FB8AAF5}"/>
    <cellStyle name="Currency 3 5 4 2 5" xfId="33535" xr:uid="{C7C89FEA-9931-4EB3-A52A-54091DCB8EEA}"/>
    <cellStyle name="Currency 3 5 4 3" xfId="4612" xr:uid="{8B3B3521-6519-4F5E-91A9-848FC5E22234}"/>
    <cellStyle name="Currency 3 5 4 3 2" xfId="12423" xr:uid="{7D8A35BB-1517-4DE3-9473-0A76A9DDAE1F}"/>
    <cellStyle name="Currency 3 5 4 3 2 2" xfId="27834" xr:uid="{E2C9D6B6-BD08-426B-B636-FCF0955FD38D}"/>
    <cellStyle name="Currency 3 5 4 3 2 2 2" xfId="58658" xr:uid="{909C1AFB-7C2C-4575-92A7-7C7C66CBE553}"/>
    <cellStyle name="Currency 3 5 4 3 2 3" xfId="43248" xr:uid="{2FB9D7C4-0B0B-4C27-A4A7-4220F174D591}"/>
    <cellStyle name="Currency 3 5 4 3 3" xfId="20025" xr:uid="{CB818045-EC1A-4E41-87AF-3211C263A053}"/>
    <cellStyle name="Currency 3 5 4 3 3 2" xfId="50849" xr:uid="{ABA06A03-5E23-4186-8CEB-8323E7D043C5}"/>
    <cellStyle name="Currency 3 5 4 3 4" xfId="35439" xr:uid="{EA6F42B5-0AF3-491A-824C-59F3F9E5FFFF}"/>
    <cellStyle name="Currency 3 5 4 4" xfId="8620" xr:uid="{A718D462-EFCC-4840-B532-7824C5DD1FEF}"/>
    <cellStyle name="Currency 3 5 4 4 2" xfId="24031" xr:uid="{D420D27E-926D-4209-BB41-8E9E17D68DE0}"/>
    <cellStyle name="Currency 3 5 4 4 2 2" xfId="54855" xr:uid="{399512FE-80C6-41C4-A15A-C8C45A2DDF34}"/>
    <cellStyle name="Currency 3 5 4 4 3" xfId="39445" xr:uid="{01F7EF0E-2199-4A9E-926C-961A9EBC27E5}"/>
    <cellStyle name="Currency 3 5 4 5" xfId="16222" xr:uid="{8C1F2F67-02A7-44B9-98A4-9E0FDAA09BD2}"/>
    <cellStyle name="Currency 3 5 4 5 2" xfId="47046" xr:uid="{AC6E4D83-EA7C-4FEE-9947-952221F6E5D9}"/>
    <cellStyle name="Currency 3 5 4 6" xfId="31636" xr:uid="{B7CF524C-39DA-4FD9-BBD6-126B9738CEC2}"/>
    <cellStyle name="Currency 3 5 5" xfId="1442" xr:uid="{8C3C9FC2-77A8-45CB-97F5-710CC7F12FB6}"/>
    <cellStyle name="Currency 3 5 5 2" xfId="3341" xr:uid="{6AB66B09-9244-4AD4-92CD-FC16D57DCF38}"/>
    <cellStyle name="Currency 3 5 5 2 2" xfId="7144" xr:uid="{8E241298-B25E-4F52-87D3-98B44ABA3CAD}"/>
    <cellStyle name="Currency 3 5 5 2 2 2" xfId="14955" xr:uid="{E4145C34-F174-4919-A482-D61C44865DED}"/>
    <cellStyle name="Currency 3 5 5 2 2 2 2" xfId="30366" xr:uid="{229D88D2-1CF3-47AA-B275-3845FB4A2217}"/>
    <cellStyle name="Currency 3 5 5 2 2 2 2 2" xfId="61190" xr:uid="{A73C3907-E636-4BB0-BCAD-E04CB78DF6EC}"/>
    <cellStyle name="Currency 3 5 5 2 2 2 3" xfId="45780" xr:uid="{B6F59288-CE20-42BD-B3B3-2157FAE8D393}"/>
    <cellStyle name="Currency 3 5 5 2 2 3" xfId="22557" xr:uid="{2D0282B1-7003-4D63-8A80-41548EDABEF4}"/>
    <cellStyle name="Currency 3 5 5 2 2 3 2" xfId="53381" xr:uid="{07761F1C-32A9-44FF-A021-F4BF973DB5EF}"/>
    <cellStyle name="Currency 3 5 5 2 2 4" xfId="37971" xr:uid="{1AE4FD08-9CBE-4397-9CA4-B7FCF02E4973}"/>
    <cellStyle name="Currency 3 5 5 2 3" xfId="11152" xr:uid="{E5AB4107-0334-41D8-85E4-B63F84DD7639}"/>
    <cellStyle name="Currency 3 5 5 2 3 2" xfId="26563" xr:uid="{0FFE1170-6D40-44AD-B52E-51D4A766C750}"/>
    <cellStyle name="Currency 3 5 5 2 3 2 2" xfId="57387" xr:uid="{11C4D3BD-EE55-4420-8D5D-3D7BBACEDA21}"/>
    <cellStyle name="Currency 3 5 5 2 3 3" xfId="41977" xr:uid="{38B39EDE-18D5-47B5-8FAE-46DC4F304C0A}"/>
    <cellStyle name="Currency 3 5 5 2 4" xfId="18754" xr:uid="{5F6D0ABE-F7D4-4AA1-A941-9B85FD23DCEC}"/>
    <cellStyle name="Currency 3 5 5 2 4 2" xfId="49578" xr:uid="{1F5372A1-A94F-47CD-A6BD-86AB5AF18A43}"/>
    <cellStyle name="Currency 3 5 5 2 5" xfId="34168" xr:uid="{FC2CD2BE-C4BD-4C57-9F32-962C1A26D834}"/>
    <cellStyle name="Currency 3 5 5 3" xfId="5245" xr:uid="{7E417914-137B-4F91-A2B4-CA68A505D513}"/>
    <cellStyle name="Currency 3 5 5 3 2" xfId="13056" xr:uid="{EB4A5BC7-E7E9-4C47-9BEA-4187770375F1}"/>
    <cellStyle name="Currency 3 5 5 3 2 2" xfId="28467" xr:uid="{21AE1E10-C16B-41B5-BFF7-E8D5A67AC56F}"/>
    <cellStyle name="Currency 3 5 5 3 2 2 2" xfId="59291" xr:uid="{3A14C9E7-90A1-4B30-B977-A523ABF9AEEA}"/>
    <cellStyle name="Currency 3 5 5 3 2 3" xfId="43881" xr:uid="{1C5792CF-ACAC-494B-88BF-415AE4870B64}"/>
    <cellStyle name="Currency 3 5 5 3 3" xfId="20658" xr:uid="{2709A354-1A6F-498E-9929-3FADF984AF33}"/>
    <cellStyle name="Currency 3 5 5 3 3 2" xfId="51482" xr:uid="{CD788311-5E48-4592-85CF-3DDD34A59AF6}"/>
    <cellStyle name="Currency 3 5 5 3 4" xfId="36072" xr:uid="{392D9366-C5A5-4E04-B5CD-F2CBB4B26098}"/>
    <cellStyle name="Currency 3 5 5 4" xfId="9253" xr:uid="{BB2AD3CE-C645-4516-830B-2D4556CD82AE}"/>
    <cellStyle name="Currency 3 5 5 4 2" xfId="24664" xr:uid="{404226FF-38C8-4AEA-9AED-FB8815F4F81F}"/>
    <cellStyle name="Currency 3 5 5 4 2 2" xfId="55488" xr:uid="{6E9FD909-EC47-4E5E-8C37-B8CAE46039B5}"/>
    <cellStyle name="Currency 3 5 5 4 3" xfId="40078" xr:uid="{EC7B5960-68C6-416F-8DAC-C8103D9B7592}"/>
    <cellStyle name="Currency 3 5 5 5" xfId="16855" xr:uid="{DCAB26E3-E3DC-42AC-B97E-5D3F23E01F7B}"/>
    <cellStyle name="Currency 3 5 5 5 2" xfId="47679" xr:uid="{D6E7A065-641E-4824-8693-C4C9B1E7A7A3}"/>
    <cellStyle name="Currency 3 5 5 6" xfId="32269" xr:uid="{B9E110AB-4D18-4C9A-94C1-FBBDE2E12455}"/>
    <cellStyle name="Currency 3 5 6" xfId="2075" xr:uid="{8BD31976-FF33-44AC-8E24-9C836C19C506}"/>
    <cellStyle name="Currency 3 5 6 2" xfId="5878" xr:uid="{F87E34C5-C53B-4D17-A65A-D71A72D5F32C}"/>
    <cellStyle name="Currency 3 5 6 2 2" xfId="13689" xr:uid="{591C6D7C-1D9A-4DA5-B13D-5447FDDD98B9}"/>
    <cellStyle name="Currency 3 5 6 2 2 2" xfId="29100" xr:uid="{456F0F7C-85DE-49EB-8913-AED6AE6D138E}"/>
    <cellStyle name="Currency 3 5 6 2 2 2 2" xfId="59924" xr:uid="{14E24741-926B-42BF-9659-F2B4BBA685A7}"/>
    <cellStyle name="Currency 3 5 6 2 2 3" xfId="44514" xr:uid="{CF953A39-0101-4C98-AAF5-F31B0A1D5F89}"/>
    <cellStyle name="Currency 3 5 6 2 3" xfId="21291" xr:uid="{9E9911B5-DE05-42F8-9007-EF75F053455C}"/>
    <cellStyle name="Currency 3 5 6 2 3 2" xfId="52115" xr:uid="{417A9E12-F43C-447F-AE68-69D14FD603CF}"/>
    <cellStyle name="Currency 3 5 6 2 4" xfId="36705" xr:uid="{C5F47DF9-9CF6-46BE-A21C-71848D483BBC}"/>
    <cellStyle name="Currency 3 5 6 3" xfId="9886" xr:uid="{2DD6EAC4-3D7A-433E-B6BE-F423FDBF96D4}"/>
    <cellStyle name="Currency 3 5 6 3 2" xfId="25297" xr:uid="{0AA0B249-825D-4330-A857-619610704597}"/>
    <cellStyle name="Currency 3 5 6 3 2 2" xfId="56121" xr:uid="{C237E7E2-DDD2-4C5F-98ED-A8CDF879F06A}"/>
    <cellStyle name="Currency 3 5 6 3 3" xfId="40711" xr:uid="{091BB94A-555F-4FD4-B81F-F7C2024499C4}"/>
    <cellStyle name="Currency 3 5 6 4" xfId="17488" xr:uid="{90867FBB-DE9B-43F1-BF29-DDCA884E61D3}"/>
    <cellStyle name="Currency 3 5 6 4 2" xfId="48312" xr:uid="{CBD95876-78B4-4FB9-AC88-37FBDAF0922F}"/>
    <cellStyle name="Currency 3 5 6 5" xfId="32902" xr:uid="{EF34705E-1174-424D-A537-8CE81942BA97}"/>
    <cellStyle name="Currency 3 5 7" xfId="3979" xr:uid="{B421C2FD-2F44-4B1D-A93A-C9255DD73251}"/>
    <cellStyle name="Currency 3 5 7 2" xfId="11790" xr:uid="{800C8EF1-625B-4408-97D0-E82866949B0E}"/>
    <cellStyle name="Currency 3 5 7 2 2" xfId="27201" xr:uid="{0F69822E-FDB2-479E-83A6-52A495FB9ACB}"/>
    <cellStyle name="Currency 3 5 7 2 2 2" xfId="58025" xr:uid="{39FDBEFF-AD08-4D60-886F-4ABCB998B66F}"/>
    <cellStyle name="Currency 3 5 7 2 3" xfId="42615" xr:uid="{42538708-0B0A-4E6B-85E3-DFF99C5BDD74}"/>
    <cellStyle name="Currency 3 5 7 3" xfId="19392" xr:uid="{2A287929-C5E1-4ECE-B99E-AFDAE7214B0D}"/>
    <cellStyle name="Currency 3 5 7 3 2" xfId="50216" xr:uid="{2FD91E66-77EB-425A-A5D9-8125C96E5A9F}"/>
    <cellStyle name="Currency 3 5 7 4" xfId="34806" xr:uid="{0CEEB8FF-F892-4B5C-B9E9-08D8F6DF2792}"/>
    <cellStyle name="Currency 3 5 8" xfId="7987" xr:uid="{F34E55D6-9F26-4952-BA18-C21DDBC7A3DE}"/>
    <cellStyle name="Currency 3 5 8 2" xfId="23398" xr:uid="{DD41CA46-698F-4257-B499-751805F72EB4}"/>
    <cellStyle name="Currency 3 5 8 2 2" xfId="54222" xr:uid="{B999E362-1677-48C1-BC80-8843AE7756D3}"/>
    <cellStyle name="Currency 3 5 8 3" xfId="38812" xr:uid="{75C3F613-D638-4C84-9910-946E72F8584B}"/>
    <cellStyle name="Currency 3 5 9" xfId="7778" xr:uid="{6E98A234-747B-47E2-BCC9-A9142CD8E07C}"/>
    <cellStyle name="Currency 3 5 9 2" xfId="23189" xr:uid="{735E447D-43F6-4D1C-B2EE-A27DA9003791}"/>
    <cellStyle name="Currency 3 5 9 2 2" xfId="54013" xr:uid="{49792E7F-F2B8-4769-8B25-DECDC58FAC01}"/>
    <cellStyle name="Currency 3 5 9 3" xfId="38603" xr:uid="{A841A51B-BDB0-46FE-A317-C1A4E354BF70}"/>
    <cellStyle name="Currency 3 6" xfId="553" xr:uid="{464E25F8-D73D-4A9C-B255-7FCFCA0FA388}"/>
    <cellStyle name="Currency 3 6 2" xfId="1186" xr:uid="{5F97BDEB-0061-4407-9D12-5F8D2610E732}"/>
    <cellStyle name="Currency 3 6 2 2" xfId="3085" xr:uid="{B2A6AC60-B98A-4C15-B5EB-F0E15B17A3CD}"/>
    <cellStyle name="Currency 3 6 2 2 2" xfId="6888" xr:uid="{85432ED3-BA31-4A6E-BA11-F3C534604F36}"/>
    <cellStyle name="Currency 3 6 2 2 2 2" xfId="14699" xr:uid="{2581255B-36BC-411C-9021-DD96F90DF9D6}"/>
    <cellStyle name="Currency 3 6 2 2 2 2 2" xfId="30110" xr:uid="{012661A2-93AB-4705-B281-82171526C9BB}"/>
    <cellStyle name="Currency 3 6 2 2 2 2 2 2" xfId="60934" xr:uid="{CD187975-8582-4BBA-BBD8-049259EF409D}"/>
    <cellStyle name="Currency 3 6 2 2 2 2 3" xfId="45524" xr:uid="{59CD566E-634F-4E6B-99B3-FC61E2C1490C}"/>
    <cellStyle name="Currency 3 6 2 2 2 3" xfId="22301" xr:uid="{EDE58D8E-9338-476F-9B05-886BDE22EB9B}"/>
    <cellStyle name="Currency 3 6 2 2 2 3 2" xfId="53125" xr:uid="{761DFFA3-92E2-4A24-B87B-A8ACAC5E7747}"/>
    <cellStyle name="Currency 3 6 2 2 2 4" xfId="37715" xr:uid="{471F3902-29B0-4CDD-AD5C-203FF2F8EF20}"/>
    <cellStyle name="Currency 3 6 2 2 3" xfId="10896" xr:uid="{F4CE2759-EB86-470F-AC9A-2F635D768B9C}"/>
    <cellStyle name="Currency 3 6 2 2 3 2" xfId="26307" xr:uid="{E8FE1276-849D-4412-917F-89E20BB5B0D9}"/>
    <cellStyle name="Currency 3 6 2 2 3 2 2" xfId="57131" xr:uid="{49558367-523E-4736-8930-F68065F8F9AB}"/>
    <cellStyle name="Currency 3 6 2 2 3 3" xfId="41721" xr:uid="{627B8F5B-3444-46B6-B990-157B47816AFF}"/>
    <cellStyle name="Currency 3 6 2 2 4" xfId="18498" xr:uid="{69743CD2-6D53-4BFA-A57A-66026888AB3E}"/>
    <cellStyle name="Currency 3 6 2 2 4 2" xfId="49322" xr:uid="{98AD357B-C2C3-471C-A46C-62FE81F2777D}"/>
    <cellStyle name="Currency 3 6 2 2 5" xfId="33912" xr:uid="{0D8014C9-F78E-4015-BAFC-4028E397C688}"/>
    <cellStyle name="Currency 3 6 2 3" xfId="4989" xr:uid="{22A74B13-4528-4942-A36B-E2FCBB814729}"/>
    <cellStyle name="Currency 3 6 2 3 2" xfId="12800" xr:uid="{9C96CCAF-29C8-49B6-A930-C1E2309BF738}"/>
    <cellStyle name="Currency 3 6 2 3 2 2" xfId="28211" xr:uid="{BCBE6398-6E42-4A21-850B-230ED508D035}"/>
    <cellStyle name="Currency 3 6 2 3 2 2 2" xfId="59035" xr:uid="{100542E1-8323-4C70-9987-893DF224450B}"/>
    <cellStyle name="Currency 3 6 2 3 2 3" xfId="43625" xr:uid="{496633C5-1273-4007-9618-9B23411FA06D}"/>
    <cellStyle name="Currency 3 6 2 3 3" xfId="20402" xr:uid="{D4F722EE-79E7-4E7F-862E-BBD8A690742F}"/>
    <cellStyle name="Currency 3 6 2 3 3 2" xfId="51226" xr:uid="{383BFDC5-1F87-4AA6-A579-CA4BF8272F83}"/>
    <cellStyle name="Currency 3 6 2 3 4" xfId="35816" xr:uid="{A19BA34F-311C-4D45-8C08-A468EE66618C}"/>
    <cellStyle name="Currency 3 6 2 4" xfId="8997" xr:uid="{649B1A97-685F-4818-B1AA-CFDF0A1B2BAE}"/>
    <cellStyle name="Currency 3 6 2 4 2" xfId="24408" xr:uid="{035C95FB-814C-4027-8C3A-1E6DC68949FA}"/>
    <cellStyle name="Currency 3 6 2 4 2 2" xfId="55232" xr:uid="{6AC38D06-BC4D-46BE-AB57-CFC788E82D0C}"/>
    <cellStyle name="Currency 3 6 2 4 3" xfId="39822" xr:uid="{AABBAE76-793C-4E5C-BB37-48ECA92F4660}"/>
    <cellStyle name="Currency 3 6 2 5" xfId="16599" xr:uid="{F276023A-2860-4404-8559-F9FDDF141C1E}"/>
    <cellStyle name="Currency 3 6 2 5 2" xfId="47423" xr:uid="{AA55D691-F0D5-4B0A-AE4A-0A871A5072C4}"/>
    <cellStyle name="Currency 3 6 2 6" xfId="32013" xr:uid="{B9A13DD2-0A1E-40D4-BDA0-DE577660E616}"/>
    <cellStyle name="Currency 3 6 3" xfId="1819" xr:uid="{97AF3CB5-B1C0-420E-AD8C-EE3F741D73B3}"/>
    <cellStyle name="Currency 3 6 3 2" xfId="3718" xr:uid="{F65D5CA5-AD50-4B9E-9243-5ED145D18C23}"/>
    <cellStyle name="Currency 3 6 3 2 2" xfId="7521" xr:uid="{1D7D671F-C35A-4965-A765-B7A14B7F5DB4}"/>
    <cellStyle name="Currency 3 6 3 2 2 2" xfId="15332" xr:uid="{D9768CA0-214F-4ECB-AA71-760D435B1CC0}"/>
    <cellStyle name="Currency 3 6 3 2 2 2 2" xfId="30743" xr:uid="{6CF28E7E-1CA4-4194-AD27-105F683DCEEE}"/>
    <cellStyle name="Currency 3 6 3 2 2 2 2 2" xfId="61567" xr:uid="{7F71B228-03EE-4607-A657-62DE2DC157A1}"/>
    <cellStyle name="Currency 3 6 3 2 2 2 3" xfId="46157" xr:uid="{A4BEBB0C-4F6C-41EE-9079-9D636EA9BE29}"/>
    <cellStyle name="Currency 3 6 3 2 2 3" xfId="22934" xr:uid="{A7DE3E77-9223-4408-B877-752CC6F5A1D7}"/>
    <cellStyle name="Currency 3 6 3 2 2 3 2" xfId="53758" xr:uid="{A9F0B90D-21AA-4B21-BE4C-FC183ABAA258}"/>
    <cellStyle name="Currency 3 6 3 2 2 4" xfId="38348" xr:uid="{7B49D2A1-6DD3-4F12-87B6-4128C0F67468}"/>
    <cellStyle name="Currency 3 6 3 2 3" xfId="11529" xr:uid="{8E7978F8-AB5E-4723-A3DD-B8A1AC626F5F}"/>
    <cellStyle name="Currency 3 6 3 2 3 2" xfId="26940" xr:uid="{AC40C515-DAD3-4419-91E6-23482383082F}"/>
    <cellStyle name="Currency 3 6 3 2 3 2 2" xfId="57764" xr:uid="{BCAE86C8-D246-4990-88C3-DD645839314F}"/>
    <cellStyle name="Currency 3 6 3 2 3 3" xfId="42354" xr:uid="{76C29CE0-E53D-4411-9490-F3799E0B9327}"/>
    <cellStyle name="Currency 3 6 3 2 4" xfId="19131" xr:uid="{2AEEA6D5-D632-40C9-81F6-0DFAD41DD83E}"/>
    <cellStyle name="Currency 3 6 3 2 4 2" xfId="49955" xr:uid="{05F77F35-B43F-4724-8283-D358C6EBA7B4}"/>
    <cellStyle name="Currency 3 6 3 2 5" xfId="34545" xr:uid="{05E282E7-BB34-4F7B-B711-B95D08BF9540}"/>
    <cellStyle name="Currency 3 6 3 3" xfId="5622" xr:uid="{078E8508-2250-46D2-BFAB-9A5CA675534D}"/>
    <cellStyle name="Currency 3 6 3 3 2" xfId="13433" xr:uid="{392CDCC1-4952-4A22-AEB2-AC28685ED45F}"/>
    <cellStyle name="Currency 3 6 3 3 2 2" xfId="28844" xr:uid="{F6DEED43-0B8B-4C3F-B33E-EB93C13F3CB1}"/>
    <cellStyle name="Currency 3 6 3 3 2 2 2" xfId="59668" xr:uid="{7B6FBD9D-CD74-489D-A997-F33F89CFA760}"/>
    <cellStyle name="Currency 3 6 3 3 2 3" xfId="44258" xr:uid="{DB93E436-FD22-4A74-B1AE-492AD2D53704}"/>
    <cellStyle name="Currency 3 6 3 3 3" xfId="21035" xr:uid="{09FBE3A6-A1F1-4188-A548-D2C034ADAEA8}"/>
    <cellStyle name="Currency 3 6 3 3 3 2" xfId="51859" xr:uid="{0527D86F-C2DF-45D5-BB94-CEC027D62488}"/>
    <cellStyle name="Currency 3 6 3 3 4" xfId="36449" xr:uid="{724FDAD7-9D81-43B7-AB74-AC621DE05305}"/>
    <cellStyle name="Currency 3 6 3 4" xfId="9630" xr:uid="{995CC997-6031-46D0-8FB2-869339C3B0CC}"/>
    <cellStyle name="Currency 3 6 3 4 2" xfId="25041" xr:uid="{733FE664-C8C7-424D-BEDD-38EB551A74F8}"/>
    <cellStyle name="Currency 3 6 3 4 2 2" xfId="55865" xr:uid="{C06D63F5-8A2C-4A1A-B98F-CECBDEE5871C}"/>
    <cellStyle name="Currency 3 6 3 4 3" xfId="40455" xr:uid="{2D672053-B0FC-430C-846F-5B6ADA393A64}"/>
    <cellStyle name="Currency 3 6 3 5" xfId="17232" xr:uid="{A2D7AFB5-DEDA-433E-A4AE-A0F9912E7DDA}"/>
    <cellStyle name="Currency 3 6 3 5 2" xfId="48056" xr:uid="{A7246086-97AA-43C8-95E5-D7C56D308201}"/>
    <cellStyle name="Currency 3 6 3 6" xfId="32646" xr:uid="{C3AB7623-A20A-49AA-96B1-21471510ED14}"/>
    <cellStyle name="Currency 3 6 4" xfId="2452" xr:uid="{786ECE15-25EE-46B7-90E4-71EC0C37F59F}"/>
    <cellStyle name="Currency 3 6 4 2" xfId="6255" xr:uid="{F13D7586-F1B2-448F-8381-FFAD2E773D9F}"/>
    <cellStyle name="Currency 3 6 4 2 2" xfId="14066" xr:uid="{A1E95DFE-0EDA-4B4F-9CEB-BF2D9026A051}"/>
    <cellStyle name="Currency 3 6 4 2 2 2" xfId="29477" xr:uid="{9779B6D9-A25F-40F5-9B6B-A7C97C1F5457}"/>
    <cellStyle name="Currency 3 6 4 2 2 2 2" xfId="60301" xr:uid="{779C2FBE-9E0D-43FD-A7E1-25D53186710F}"/>
    <cellStyle name="Currency 3 6 4 2 2 3" xfId="44891" xr:uid="{C6A640FE-785B-4123-A83C-7AA92446EC2B}"/>
    <cellStyle name="Currency 3 6 4 2 3" xfId="21668" xr:uid="{CC5F5250-944E-410C-8F05-6CF797371A12}"/>
    <cellStyle name="Currency 3 6 4 2 3 2" xfId="52492" xr:uid="{A8AEF39E-0662-4172-89C4-240432D50042}"/>
    <cellStyle name="Currency 3 6 4 2 4" xfId="37082" xr:uid="{CD3D6EC5-CF1E-4106-AA9F-48CF6E817EA3}"/>
    <cellStyle name="Currency 3 6 4 3" xfId="10263" xr:uid="{BB592CDC-576D-43FC-B540-376317F8F8AF}"/>
    <cellStyle name="Currency 3 6 4 3 2" xfId="25674" xr:uid="{264E3252-064F-4D90-907A-A614DF35DA2C}"/>
    <cellStyle name="Currency 3 6 4 3 2 2" xfId="56498" xr:uid="{F88E9F29-3CB0-4BC9-9561-F38A6F6A9CB3}"/>
    <cellStyle name="Currency 3 6 4 3 3" xfId="41088" xr:uid="{1A93DCA0-FC30-45DA-8B69-2D7DC8080BA1}"/>
    <cellStyle name="Currency 3 6 4 4" xfId="17865" xr:uid="{239CCE34-60E6-4496-BF30-4BAF8C0FC0FB}"/>
    <cellStyle name="Currency 3 6 4 4 2" xfId="48689" xr:uid="{F05EB766-71E4-4E7D-8825-E1197D713999}"/>
    <cellStyle name="Currency 3 6 4 5" xfId="33279" xr:uid="{74A0504A-9799-470B-A575-8AA9C3CAE571}"/>
    <cellStyle name="Currency 3 6 5" xfId="4356" xr:uid="{364905D0-F243-4253-B374-1EE01C8D7DE7}"/>
    <cellStyle name="Currency 3 6 5 2" xfId="12167" xr:uid="{71F55887-4F47-49EC-928F-83C7AAF248EF}"/>
    <cellStyle name="Currency 3 6 5 2 2" xfId="27578" xr:uid="{3734D074-6E08-48D2-A260-6B1A15F79373}"/>
    <cellStyle name="Currency 3 6 5 2 2 2" xfId="58402" xr:uid="{9E7D9F1B-351B-4A47-9857-3B323EB35BDD}"/>
    <cellStyle name="Currency 3 6 5 2 3" xfId="42992" xr:uid="{4CEA161D-C73A-4294-BCA9-8015573217F0}"/>
    <cellStyle name="Currency 3 6 5 3" xfId="19769" xr:uid="{D3D025D9-2F1E-4BD6-9CC8-8E4A244B7BD3}"/>
    <cellStyle name="Currency 3 6 5 3 2" xfId="50593" xr:uid="{BEBD4D58-0370-46C4-B2A3-E51F2C9EA53A}"/>
    <cellStyle name="Currency 3 6 5 4" xfId="35183" xr:uid="{5D12F8F2-CF6A-4A62-8856-A876270B7C8B}"/>
    <cellStyle name="Currency 3 6 6" xfId="8364" xr:uid="{A2A9B270-C575-401D-8419-A32F516419EC}"/>
    <cellStyle name="Currency 3 6 6 2" xfId="23775" xr:uid="{CF96AC2E-AB61-4E25-817C-1E3B6507265E}"/>
    <cellStyle name="Currency 3 6 6 2 2" xfId="54599" xr:uid="{85C7797C-B58B-4D80-8FFE-A8F01C99EC74}"/>
    <cellStyle name="Currency 3 6 6 3" xfId="39189" xr:uid="{C073A7E2-D93C-4C53-AE2E-DE4BC1A8B699}"/>
    <cellStyle name="Currency 3 6 7" xfId="15966" xr:uid="{53FEBDA2-2CD4-446F-A618-CA54B413CB05}"/>
    <cellStyle name="Currency 3 6 7 2" xfId="46790" xr:uid="{64BEE529-D05E-4048-B73F-71713F5B671A}"/>
    <cellStyle name="Currency 3 6 8" xfId="31380" xr:uid="{AC6B8744-D863-43F6-AD01-A0DCF56EDB02}"/>
    <cellStyle name="Currency 3 7" xfId="344" xr:uid="{67057961-7F20-4946-BD95-B9C27680BEEB}"/>
    <cellStyle name="Currency 3 7 2" xfId="977" xr:uid="{E6B00763-377C-49BE-8257-736963F923BF}"/>
    <cellStyle name="Currency 3 7 2 2" xfId="2876" xr:uid="{D5AFB3C4-0726-4453-A0E7-8CE8369DCFFF}"/>
    <cellStyle name="Currency 3 7 2 2 2" xfId="6679" xr:uid="{5D235EA8-B680-47B8-A4D5-C0A818CC296B}"/>
    <cellStyle name="Currency 3 7 2 2 2 2" xfId="14490" xr:uid="{2EF12FDC-3893-4EB3-A5C1-71EDD3E8A82F}"/>
    <cellStyle name="Currency 3 7 2 2 2 2 2" xfId="29901" xr:uid="{CCA7039E-E07E-476C-BD12-B5FD7197503B}"/>
    <cellStyle name="Currency 3 7 2 2 2 2 2 2" xfId="60725" xr:uid="{037B3905-3DF3-4209-8453-DF198E9E5CBB}"/>
    <cellStyle name="Currency 3 7 2 2 2 2 3" xfId="45315" xr:uid="{D0CEE4B9-BCA9-4057-9909-E658D6F66E29}"/>
    <cellStyle name="Currency 3 7 2 2 2 3" xfId="22092" xr:uid="{FDDBA400-93FD-4F8C-B6A5-896F760BCD87}"/>
    <cellStyle name="Currency 3 7 2 2 2 3 2" xfId="52916" xr:uid="{F75723BB-7619-404E-9C36-C24F54850C0E}"/>
    <cellStyle name="Currency 3 7 2 2 2 4" xfId="37506" xr:uid="{136F4FB9-8C77-4FC2-8EDA-FF871BAF9B62}"/>
    <cellStyle name="Currency 3 7 2 2 3" xfId="10687" xr:uid="{8F9CC1B3-45B0-41CF-9AB7-5505C0ADF80C}"/>
    <cellStyle name="Currency 3 7 2 2 3 2" xfId="26098" xr:uid="{1E5239ED-EBF8-4657-9C9C-E99337247CD3}"/>
    <cellStyle name="Currency 3 7 2 2 3 2 2" xfId="56922" xr:uid="{212148F1-7211-45DF-A0E1-C8FB6FA9F6A0}"/>
    <cellStyle name="Currency 3 7 2 2 3 3" xfId="41512" xr:uid="{03362377-C88A-4C85-89BB-0B63404599DA}"/>
    <cellStyle name="Currency 3 7 2 2 4" xfId="18289" xr:uid="{309A3E32-87EF-41F8-A350-A208C05F88E7}"/>
    <cellStyle name="Currency 3 7 2 2 4 2" xfId="49113" xr:uid="{35C9A1ED-DFE3-4BE2-BA78-35AD9F55A584}"/>
    <cellStyle name="Currency 3 7 2 2 5" xfId="33703" xr:uid="{BCC349C0-2BF6-46AF-B7F8-416D8C2CE22B}"/>
    <cellStyle name="Currency 3 7 2 3" xfId="4780" xr:uid="{E5412327-7A2D-43AE-A1D0-2E9A98C5DACD}"/>
    <cellStyle name="Currency 3 7 2 3 2" xfId="12591" xr:uid="{CF6A11F0-7E41-4DEC-96C0-C9359805B1CC}"/>
    <cellStyle name="Currency 3 7 2 3 2 2" xfId="28002" xr:uid="{BF0CD5FF-13BC-4B44-8959-3D2B7077E598}"/>
    <cellStyle name="Currency 3 7 2 3 2 2 2" xfId="58826" xr:uid="{1BD0B932-2B87-4AC7-B08E-69E6851C0DFA}"/>
    <cellStyle name="Currency 3 7 2 3 2 3" xfId="43416" xr:uid="{A48EFE97-520C-4585-913E-F10F7E050736}"/>
    <cellStyle name="Currency 3 7 2 3 3" xfId="20193" xr:uid="{E93421DE-1EDF-4EE9-A9B9-780E7C5F6744}"/>
    <cellStyle name="Currency 3 7 2 3 3 2" xfId="51017" xr:uid="{0711EE61-E333-41D3-B919-EC0CBEAD0A0E}"/>
    <cellStyle name="Currency 3 7 2 3 4" xfId="35607" xr:uid="{2E1FEA1F-52BF-4C26-B714-B9EACB791ED0}"/>
    <cellStyle name="Currency 3 7 2 4" xfId="8788" xr:uid="{E3E1B410-4D96-488D-9F15-816276E5ABF9}"/>
    <cellStyle name="Currency 3 7 2 4 2" xfId="24199" xr:uid="{B430BA58-92BB-4AB5-B655-0481E2ABEFCD}"/>
    <cellStyle name="Currency 3 7 2 4 2 2" xfId="55023" xr:uid="{8003F29C-058B-49E3-84A2-C209ABA344BE}"/>
    <cellStyle name="Currency 3 7 2 4 3" xfId="39613" xr:uid="{8A454B8D-C438-4384-B33F-10EDD832996E}"/>
    <cellStyle name="Currency 3 7 2 5" xfId="16390" xr:uid="{B2031904-8DC4-4049-94B8-24242C75F444}"/>
    <cellStyle name="Currency 3 7 2 5 2" xfId="47214" xr:uid="{1E6D6EC4-A44D-41BD-8A33-3B881D8C44AF}"/>
    <cellStyle name="Currency 3 7 2 6" xfId="31804" xr:uid="{AC7DB30E-CCCC-4B22-B9E7-34E89B664131}"/>
    <cellStyle name="Currency 3 7 3" xfId="1610" xr:uid="{876CEF25-96F8-4E67-8812-F40FB3C96BA7}"/>
    <cellStyle name="Currency 3 7 3 2" xfId="3509" xr:uid="{5778A648-EB36-4E92-988C-524A04C202BF}"/>
    <cellStyle name="Currency 3 7 3 2 2" xfId="7312" xr:uid="{DC79CE7C-E4D0-435F-B0E4-F91EE63D02A8}"/>
    <cellStyle name="Currency 3 7 3 2 2 2" xfId="15123" xr:uid="{0847FDBE-871E-4787-A1BB-C759C17D5AA6}"/>
    <cellStyle name="Currency 3 7 3 2 2 2 2" xfId="30534" xr:uid="{635711F9-987B-488F-BE66-F851E029AB7D}"/>
    <cellStyle name="Currency 3 7 3 2 2 2 2 2" xfId="61358" xr:uid="{256593EB-87EB-4700-805B-454885440E5A}"/>
    <cellStyle name="Currency 3 7 3 2 2 2 3" xfId="45948" xr:uid="{B26C31CE-59B3-4B84-9D43-DE003F8801E9}"/>
    <cellStyle name="Currency 3 7 3 2 2 3" xfId="22725" xr:uid="{0E697B26-3151-45A9-A99A-E3C8BA0F1796}"/>
    <cellStyle name="Currency 3 7 3 2 2 3 2" xfId="53549" xr:uid="{B1EFD23D-54EC-479E-8378-D0FA5A6EEEA3}"/>
    <cellStyle name="Currency 3 7 3 2 2 4" xfId="38139" xr:uid="{5868A6ED-22B6-43C1-BD11-E486AFAFCAF1}"/>
    <cellStyle name="Currency 3 7 3 2 3" xfId="11320" xr:uid="{9A8D83DB-539A-4017-914E-1DD70C0340C2}"/>
    <cellStyle name="Currency 3 7 3 2 3 2" xfId="26731" xr:uid="{BF110BEA-D62B-47DF-8668-FE2424C54F21}"/>
    <cellStyle name="Currency 3 7 3 2 3 2 2" xfId="57555" xr:uid="{386B34BD-344E-42E9-9A0F-8355381502AC}"/>
    <cellStyle name="Currency 3 7 3 2 3 3" xfId="42145" xr:uid="{17CA737B-C427-43F8-896B-85448C925F65}"/>
    <cellStyle name="Currency 3 7 3 2 4" xfId="18922" xr:uid="{FDC28DB7-E62F-40B9-8ED6-BDA8A7323994}"/>
    <cellStyle name="Currency 3 7 3 2 4 2" xfId="49746" xr:uid="{624B92BD-F005-4016-8AD5-4F8FA5B210AD}"/>
    <cellStyle name="Currency 3 7 3 2 5" xfId="34336" xr:uid="{32D67D9A-5DCD-498A-889A-2F1377D61D2B}"/>
    <cellStyle name="Currency 3 7 3 3" xfId="5413" xr:uid="{0AC35D7A-F568-4CCA-881B-0A8CB535C2C3}"/>
    <cellStyle name="Currency 3 7 3 3 2" xfId="13224" xr:uid="{8A091671-10B9-4E17-A413-4A89A958B613}"/>
    <cellStyle name="Currency 3 7 3 3 2 2" xfId="28635" xr:uid="{C79AEBBC-46D9-4D5B-BE4A-589161DACBC7}"/>
    <cellStyle name="Currency 3 7 3 3 2 2 2" xfId="59459" xr:uid="{56394889-14DA-47C8-97C0-D17C0946A07E}"/>
    <cellStyle name="Currency 3 7 3 3 2 3" xfId="44049" xr:uid="{BD4B94D4-488E-403A-BDD9-E2835F505267}"/>
    <cellStyle name="Currency 3 7 3 3 3" xfId="20826" xr:uid="{5CFE2AE2-9A7E-4E2E-A485-DBB769CF962C}"/>
    <cellStyle name="Currency 3 7 3 3 3 2" xfId="51650" xr:uid="{73EBE610-ADF5-4A8A-8A2A-05E71B91CBB6}"/>
    <cellStyle name="Currency 3 7 3 3 4" xfId="36240" xr:uid="{C9A26E6E-6BB2-486F-A950-63A363B55181}"/>
    <cellStyle name="Currency 3 7 3 4" xfId="9421" xr:uid="{595F0F83-771A-4E78-B8AB-E94A6CE7FEEA}"/>
    <cellStyle name="Currency 3 7 3 4 2" xfId="24832" xr:uid="{68401AB3-723C-4F2C-A85A-63DD3F9F98A2}"/>
    <cellStyle name="Currency 3 7 3 4 2 2" xfId="55656" xr:uid="{D524CFF5-55AC-4401-A699-59D1C99211E3}"/>
    <cellStyle name="Currency 3 7 3 4 3" xfId="40246" xr:uid="{85268049-0598-4250-AA45-C76F080A2F0E}"/>
    <cellStyle name="Currency 3 7 3 5" xfId="17023" xr:uid="{9F6D4EA8-5B7A-488C-8D57-60B00B273071}"/>
    <cellStyle name="Currency 3 7 3 5 2" xfId="47847" xr:uid="{1EBE774E-34B0-409A-9C11-F259C90AE8C8}"/>
    <cellStyle name="Currency 3 7 3 6" xfId="32437" xr:uid="{CF877FBC-EE78-4182-A435-9F08ADD83367}"/>
    <cellStyle name="Currency 3 7 4" xfId="2243" xr:uid="{71932A33-C54A-4D5A-9EB9-2EF58762658A}"/>
    <cellStyle name="Currency 3 7 4 2" xfId="6046" xr:uid="{5DBE05CD-7748-457B-8A31-A1957D9C84F5}"/>
    <cellStyle name="Currency 3 7 4 2 2" xfId="13857" xr:uid="{7A099361-5C2B-4D78-90DE-9B9F8B28053D}"/>
    <cellStyle name="Currency 3 7 4 2 2 2" xfId="29268" xr:uid="{F5606EFF-21AA-40CC-88CB-E34934BC76E7}"/>
    <cellStyle name="Currency 3 7 4 2 2 2 2" xfId="60092" xr:uid="{0E6F9358-2A76-4344-84FF-AA51BB576709}"/>
    <cellStyle name="Currency 3 7 4 2 2 3" xfId="44682" xr:uid="{F641E3DC-B1B9-4D50-97AA-240F3254C05D}"/>
    <cellStyle name="Currency 3 7 4 2 3" xfId="21459" xr:uid="{C392603E-D03D-469C-AC89-AA1553AE4293}"/>
    <cellStyle name="Currency 3 7 4 2 3 2" xfId="52283" xr:uid="{14A33D45-14F1-4228-B94B-EB3A6A2DD1ED}"/>
    <cellStyle name="Currency 3 7 4 2 4" xfId="36873" xr:uid="{EBA8E1DB-DA05-4C76-ACFA-4FF8BAF5952F}"/>
    <cellStyle name="Currency 3 7 4 3" xfId="10054" xr:uid="{D5F54B30-93EE-42DC-AD3E-FD1A7132ACB9}"/>
    <cellStyle name="Currency 3 7 4 3 2" xfId="25465" xr:uid="{11AA4423-FDAC-4992-92DF-A3C886422AA9}"/>
    <cellStyle name="Currency 3 7 4 3 2 2" xfId="56289" xr:uid="{6FA83A86-2557-4987-951C-D447D5E8F331}"/>
    <cellStyle name="Currency 3 7 4 3 3" xfId="40879" xr:uid="{E7965C76-E12C-4AAD-81F5-BAE911E93C5F}"/>
    <cellStyle name="Currency 3 7 4 4" xfId="17656" xr:uid="{6A034C2B-C696-4A1A-9F33-5B38043BC7DA}"/>
    <cellStyle name="Currency 3 7 4 4 2" xfId="48480" xr:uid="{69C4C180-3B04-4C38-B004-4265A5C364B6}"/>
    <cellStyle name="Currency 3 7 4 5" xfId="33070" xr:uid="{97E7C3FE-0BB9-46AF-A37E-C6032D09DE7B}"/>
    <cellStyle name="Currency 3 7 5" xfId="4147" xr:uid="{2F48F359-9235-492E-B087-32A610D4211A}"/>
    <cellStyle name="Currency 3 7 5 2" xfId="11958" xr:uid="{F32F4665-B937-4549-8E15-0E4FD1D33C26}"/>
    <cellStyle name="Currency 3 7 5 2 2" xfId="27369" xr:uid="{4E6F98B0-9B89-47B6-9E48-B1B8648810E2}"/>
    <cellStyle name="Currency 3 7 5 2 2 2" xfId="58193" xr:uid="{6D8D5483-A541-4B94-B4C5-673CCB851E44}"/>
    <cellStyle name="Currency 3 7 5 2 3" xfId="42783" xr:uid="{31E10857-6E16-4DE6-B363-2A2F9BA75C92}"/>
    <cellStyle name="Currency 3 7 5 3" xfId="19560" xr:uid="{B3EF923D-92F1-44F4-BB3A-957B214022D5}"/>
    <cellStyle name="Currency 3 7 5 3 2" xfId="50384" xr:uid="{AA609939-1435-4162-9D23-F3476B010453}"/>
    <cellStyle name="Currency 3 7 5 4" xfId="34974" xr:uid="{CA95CF5B-ECD0-46DB-B1B4-72D92CF734B3}"/>
    <cellStyle name="Currency 3 7 6" xfId="8155" xr:uid="{C1460596-4151-41E8-8CED-DC9CCBD88B98}"/>
    <cellStyle name="Currency 3 7 6 2" xfId="23566" xr:uid="{D9138905-AED8-49B7-BC4F-4C303354248A}"/>
    <cellStyle name="Currency 3 7 6 2 2" xfId="54390" xr:uid="{5EF327E3-7834-4AD7-919D-319E474A8F2D}"/>
    <cellStyle name="Currency 3 7 6 3" xfId="38980" xr:uid="{4574169C-A386-46F9-88E9-BC546E8E2A6C}"/>
    <cellStyle name="Currency 3 7 7" xfId="15757" xr:uid="{899CEEB1-7121-4689-B756-5260D977B2E5}"/>
    <cellStyle name="Currency 3 7 7 2" xfId="46581" xr:uid="{53E686B9-FA73-4ADB-8FFD-D40B80DEEE7F}"/>
    <cellStyle name="Currency 3 7 8" xfId="31171" xr:uid="{20890D99-7290-41A3-A78B-3905C5EE5929}"/>
    <cellStyle name="Currency 3 8" xfId="764" xr:uid="{F0251C7D-8F7E-4CBA-9C63-375F5BB63E5A}"/>
    <cellStyle name="Currency 3 8 2" xfId="2663" xr:uid="{1B83382C-BBFF-4F9A-B749-2EC8FB6383FE}"/>
    <cellStyle name="Currency 3 8 2 2" xfId="6466" xr:uid="{71D7A362-158B-4EC8-8815-6EF8A46C1FC8}"/>
    <cellStyle name="Currency 3 8 2 2 2" xfId="14277" xr:uid="{3F2261DD-8B51-4B5B-BD5B-9FE4C27E145B}"/>
    <cellStyle name="Currency 3 8 2 2 2 2" xfId="29688" xr:uid="{0B65A2C8-F860-4C83-A116-B327F9C41FC2}"/>
    <cellStyle name="Currency 3 8 2 2 2 2 2" xfId="60512" xr:uid="{1E2CFD8A-BE78-41FE-B331-8E3D66262A25}"/>
    <cellStyle name="Currency 3 8 2 2 2 3" xfId="45102" xr:uid="{C67E0976-D107-4A39-964B-AC3F118C413C}"/>
    <cellStyle name="Currency 3 8 2 2 3" xfId="21879" xr:uid="{CB07CD3F-A3F2-46EC-B2EB-4B8FFA4ED1E1}"/>
    <cellStyle name="Currency 3 8 2 2 3 2" xfId="52703" xr:uid="{FC8CAB07-56F7-414C-B7E8-837A81D632E8}"/>
    <cellStyle name="Currency 3 8 2 2 4" xfId="37293" xr:uid="{8D0C5242-7F54-494B-82B7-65B09CE206C6}"/>
    <cellStyle name="Currency 3 8 2 3" xfId="10474" xr:uid="{52FB4C22-F5A1-4994-9622-98BD6DB2DAEA}"/>
    <cellStyle name="Currency 3 8 2 3 2" xfId="25885" xr:uid="{3E1D0CF5-D268-43C5-9943-6A11A1666E6C}"/>
    <cellStyle name="Currency 3 8 2 3 2 2" xfId="56709" xr:uid="{E4648D8D-8907-478A-BC43-1AC6651100A2}"/>
    <cellStyle name="Currency 3 8 2 3 3" xfId="41299" xr:uid="{C73F7761-9139-49B0-B856-718EFD6B1BED}"/>
    <cellStyle name="Currency 3 8 2 4" xfId="18076" xr:uid="{5A1F8773-314E-40D8-9A8D-9442871C831F}"/>
    <cellStyle name="Currency 3 8 2 4 2" xfId="48900" xr:uid="{8643A5D4-BC53-4744-8D20-B48D698A9B11}"/>
    <cellStyle name="Currency 3 8 2 5" xfId="33490" xr:uid="{EB46823D-062A-4CBC-A737-E7CF86C9BDA1}"/>
    <cellStyle name="Currency 3 8 3" xfId="4567" xr:uid="{01AA22CB-7F5C-4764-A1A1-A2865FBFF276}"/>
    <cellStyle name="Currency 3 8 3 2" xfId="12378" xr:uid="{74470E6F-13C9-4D11-9D20-5EC6AB201CC7}"/>
    <cellStyle name="Currency 3 8 3 2 2" xfId="27789" xr:uid="{08341F54-80E8-42FB-9CBC-B3E9757B9151}"/>
    <cellStyle name="Currency 3 8 3 2 2 2" xfId="58613" xr:uid="{8EBAD639-6C38-40B7-AFFB-5636DF59B5F9}"/>
    <cellStyle name="Currency 3 8 3 2 3" xfId="43203" xr:uid="{C4F6D357-8D36-4071-B538-E220D68054CE}"/>
    <cellStyle name="Currency 3 8 3 3" xfId="19980" xr:uid="{2B61AED3-33E1-46F5-982E-AD96CAA74846}"/>
    <cellStyle name="Currency 3 8 3 3 2" xfId="50804" xr:uid="{19CCF907-80AF-469F-B59A-AC494F5D346E}"/>
    <cellStyle name="Currency 3 8 3 4" xfId="35394" xr:uid="{A95FAFD4-85B2-4F49-A992-0B604FF66FBD}"/>
    <cellStyle name="Currency 3 8 4" xfId="8575" xr:uid="{CC69F4D2-964E-4F19-8F21-15A7A00765EF}"/>
    <cellStyle name="Currency 3 8 4 2" xfId="23986" xr:uid="{E9EB2AD5-A741-4F76-BB93-E7C875465001}"/>
    <cellStyle name="Currency 3 8 4 2 2" xfId="54810" xr:uid="{87063DA5-7A87-48B0-8AC5-38F898DA30DF}"/>
    <cellStyle name="Currency 3 8 4 3" xfId="39400" xr:uid="{D3A8CA64-6109-487B-A7B7-91F3FF84A93B}"/>
    <cellStyle name="Currency 3 8 5" xfId="16177" xr:uid="{DE71EA2F-BEE0-4E0F-9848-EB5A551D0654}"/>
    <cellStyle name="Currency 3 8 5 2" xfId="47001" xr:uid="{F410FA96-3551-49AE-B6C2-E5AC7B07DFD9}"/>
    <cellStyle name="Currency 3 8 6" xfId="31591" xr:uid="{8C8DF158-EB7A-4015-A888-9CB13A7F8818}"/>
    <cellStyle name="Currency 3 9" xfId="1397" xr:uid="{4F8AE475-8FD2-4219-B95D-3F911E58452D}"/>
    <cellStyle name="Currency 3 9 2" xfId="3296" xr:uid="{5F37E719-73FD-4AAC-AD17-426232869669}"/>
    <cellStyle name="Currency 3 9 2 2" xfId="7099" xr:uid="{F4A40ADE-684F-445C-B580-4958060870AA}"/>
    <cellStyle name="Currency 3 9 2 2 2" xfId="14910" xr:uid="{AD8BAB5A-A614-4922-9C25-1B2296E9C837}"/>
    <cellStyle name="Currency 3 9 2 2 2 2" xfId="30321" xr:uid="{15FE56E5-C1F7-4E5B-AD99-8E38FD120327}"/>
    <cellStyle name="Currency 3 9 2 2 2 2 2" xfId="61145" xr:uid="{41A0EF48-84E9-4C17-9EC8-5BA12F6B6AFE}"/>
    <cellStyle name="Currency 3 9 2 2 2 3" xfId="45735" xr:uid="{84104880-8D8C-43DB-BE8C-28DF22C69A73}"/>
    <cellStyle name="Currency 3 9 2 2 3" xfId="22512" xr:uid="{5711AF9E-8173-4AE9-A405-571007E83339}"/>
    <cellStyle name="Currency 3 9 2 2 3 2" xfId="53336" xr:uid="{68ACFD94-8E67-4517-9717-2C010E433FC0}"/>
    <cellStyle name="Currency 3 9 2 2 4" xfId="37926" xr:uid="{2D84D355-969D-4662-892E-549DA497EB6C}"/>
    <cellStyle name="Currency 3 9 2 3" xfId="11107" xr:uid="{F581B51F-4493-4AE3-A81A-78DDCBD83092}"/>
    <cellStyle name="Currency 3 9 2 3 2" xfId="26518" xr:uid="{B4FC7400-F033-4050-AB6A-A0720C4226ED}"/>
    <cellStyle name="Currency 3 9 2 3 2 2" xfId="57342" xr:uid="{CF4F444B-B293-4DC5-B9C5-4EE68D32B016}"/>
    <cellStyle name="Currency 3 9 2 3 3" xfId="41932" xr:uid="{34809379-BAC5-43DD-A3FD-27F6F5B399D5}"/>
    <cellStyle name="Currency 3 9 2 4" xfId="18709" xr:uid="{5D5A757E-EE97-494E-BA2E-C8645F16B884}"/>
    <cellStyle name="Currency 3 9 2 4 2" xfId="49533" xr:uid="{B93E28F1-63B5-4268-B499-E4C0C8649F4C}"/>
    <cellStyle name="Currency 3 9 2 5" xfId="34123" xr:uid="{03378FD4-DE55-4345-9A79-416E424C3CD6}"/>
    <cellStyle name="Currency 3 9 3" xfId="5200" xr:uid="{AFA6F7CE-409C-43D4-9191-8BDAB89715FE}"/>
    <cellStyle name="Currency 3 9 3 2" xfId="13011" xr:uid="{2E2D4410-56F0-42AD-AE28-444DEC96B326}"/>
    <cellStyle name="Currency 3 9 3 2 2" xfId="28422" xr:uid="{1EF7E1FF-576E-46A8-9F0D-953842A0F8C8}"/>
    <cellStyle name="Currency 3 9 3 2 2 2" xfId="59246" xr:uid="{6E077D69-0F94-4820-9607-A7437093F508}"/>
    <cellStyle name="Currency 3 9 3 2 3" xfId="43836" xr:uid="{D62F97CB-9284-4B54-B2DE-7992028C6DB1}"/>
    <cellStyle name="Currency 3 9 3 3" xfId="20613" xr:uid="{4F7BD32A-E0D5-4DF7-9763-B43C05F74D35}"/>
    <cellStyle name="Currency 3 9 3 3 2" xfId="51437" xr:uid="{54DAED37-8524-4B86-9892-D085E9A39ED3}"/>
    <cellStyle name="Currency 3 9 3 4" xfId="36027" xr:uid="{58D791DD-9B0F-499E-BFA4-B2B189BD7D2F}"/>
    <cellStyle name="Currency 3 9 4" xfId="9208" xr:uid="{34DAE9E5-3A5F-418F-8526-DF114866027D}"/>
    <cellStyle name="Currency 3 9 4 2" xfId="24619" xr:uid="{B7B6DB02-42FF-4BB2-84F8-219637169421}"/>
    <cellStyle name="Currency 3 9 4 2 2" xfId="55443" xr:uid="{89CA2DE8-D76D-4FFB-A486-33FE5A22D666}"/>
    <cellStyle name="Currency 3 9 4 3" xfId="40033" xr:uid="{797AE114-CA39-452B-8367-1145556D55B5}"/>
    <cellStyle name="Currency 3 9 5" xfId="16810" xr:uid="{E4CC838D-4FBC-4121-8BAD-F88668EFE0EE}"/>
    <cellStyle name="Currency 3 9 5 2" xfId="47634" xr:uid="{367299BA-F76C-46A3-84A6-07F7A3FFCED1}"/>
    <cellStyle name="Currency 3 9 6" xfId="32224" xr:uid="{2DBBFBBF-4F14-4D30-8195-0165231E82CA}"/>
    <cellStyle name="Currency 4" xfId="87" xr:uid="{4109F6D4-E09C-463E-B697-24BC5B7927ED}"/>
    <cellStyle name="Currency 4 10" xfId="2036" xr:uid="{2D3D3DE5-E8BE-4BEF-B9F4-594786FA5EB9}"/>
    <cellStyle name="Currency 4 10 2" xfId="5839" xr:uid="{ED65891F-6098-45C8-884B-A1F5305A1613}"/>
    <cellStyle name="Currency 4 10 2 2" xfId="13650" xr:uid="{B4905E48-F116-43F1-8482-892EA66B2F2E}"/>
    <cellStyle name="Currency 4 10 2 2 2" xfId="29061" xr:uid="{E5AB7D06-D1A4-4B6E-8929-3A518CD4504F}"/>
    <cellStyle name="Currency 4 10 2 2 2 2" xfId="59885" xr:uid="{836BAC72-9D42-4910-9F40-041BE4325710}"/>
    <cellStyle name="Currency 4 10 2 2 3" xfId="44475" xr:uid="{CEC36118-DC89-4C97-9A36-C9EBC79CC3B0}"/>
    <cellStyle name="Currency 4 10 2 3" xfId="21252" xr:uid="{670F9D4F-E674-41DF-9F75-37183C8EAD92}"/>
    <cellStyle name="Currency 4 10 2 3 2" xfId="52076" xr:uid="{06D4E4A0-F2D0-4CCA-8C30-D3541E84D9AA}"/>
    <cellStyle name="Currency 4 10 2 4" xfId="36666" xr:uid="{F5096C27-D980-4CD6-B9EE-D00E867F0512}"/>
    <cellStyle name="Currency 4 10 3" xfId="9847" xr:uid="{D4C6B751-75A5-416E-86CE-4655220A3EA9}"/>
    <cellStyle name="Currency 4 10 3 2" xfId="25258" xr:uid="{E248D6DD-64D7-4DA3-A30E-22242916AB87}"/>
    <cellStyle name="Currency 4 10 3 2 2" xfId="56082" xr:uid="{0567B7FB-4A92-44AA-A164-A078F076E775}"/>
    <cellStyle name="Currency 4 10 3 3" xfId="40672" xr:uid="{162AAE80-B786-4402-8E04-576D8BBD4260}"/>
    <cellStyle name="Currency 4 10 4" xfId="17449" xr:uid="{C5F2A041-8062-418E-A2A0-93B1D81C3C6C}"/>
    <cellStyle name="Currency 4 10 4 2" xfId="48273" xr:uid="{356B4F78-A7B3-4E75-906A-F4D710B00762}"/>
    <cellStyle name="Currency 4 10 5" xfId="32863" xr:uid="{A94655C4-D819-4F13-9276-F4C82E766308}"/>
    <cellStyle name="Currency 4 11" xfId="3940" xr:uid="{6B1A51E5-1611-48AC-8433-581B58A891C1}"/>
    <cellStyle name="Currency 4 11 2" xfId="11751" xr:uid="{A5D708BA-88B7-4D09-85B5-9B90043B47F9}"/>
    <cellStyle name="Currency 4 11 2 2" xfId="27162" xr:uid="{16D3D9DB-3E85-4F84-A12E-83108F785378}"/>
    <cellStyle name="Currency 4 11 2 2 2" xfId="57986" xr:uid="{E43DD0AD-DE76-4C63-B9FD-3D5752CCC8FC}"/>
    <cellStyle name="Currency 4 11 2 3" xfId="42576" xr:uid="{917BA9AB-AC75-4726-8148-4CB98C454C88}"/>
    <cellStyle name="Currency 4 11 3" xfId="19353" xr:uid="{5FF898B3-1BBF-4EE2-9E2C-9FE2D51A897B}"/>
    <cellStyle name="Currency 4 11 3 2" xfId="50177" xr:uid="{97112481-B729-47C3-9B4E-81C5DD768901}"/>
    <cellStyle name="Currency 4 11 4" xfId="34767" xr:uid="{24A5E8AB-05B7-422D-8AA9-7E00CBE1C9C6}"/>
    <cellStyle name="Currency 4 12" xfId="7948" xr:uid="{855C4484-8532-408F-A719-CBB98726FBD7}"/>
    <cellStyle name="Currency 4 12 2" xfId="23359" xr:uid="{9A4E20FA-A719-4425-829C-B744479817CE}"/>
    <cellStyle name="Currency 4 12 2 2" xfId="54183" xr:uid="{CDA321F4-B015-4379-B69B-C0D8867403F1}"/>
    <cellStyle name="Currency 4 12 3" xfId="38773" xr:uid="{7E691767-1919-44E9-BBE3-C4754981FA5E}"/>
    <cellStyle name="Currency 4 13" xfId="7739" xr:uid="{CD914335-7749-4E1B-8A24-8CA479198D2E}"/>
    <cellStyle name="Currency 4 13 2" xfId="23150" xr:uid="{9D1743D4-C601-451B-8A56-D3DD30DA0F26}"/>
    <cellStyle name="Currency 4 13 2 2" xfId="53974" xr:uid="{7D103D6A-30AB-47DD-88BA-9FAE9A23A7E0}"/>
    <cellStyle name="Currency 4 13 3" xfId="38564" xr:uid="{1D729908-2BFF-48AF-8A3F-21E065110A1D}"/>
    <cellStyle name="Currency 4 14" xfId="15550" xr:uid="{5A88E3B9-609D-46B5-B46D-B839CB48B062}"/>
    <cellStyle name="Currency 4 14 2" xfId="46374" xr:uid="{7EE60789-2BF0-428C-90B0-5017392AA5CB}"/>
    <cellStyle name="Currency 4 15" xfId="30964" xr:uid="{763C9830-24DE-47CB-8951-C30240EC7D14}"/>
    <cellStyle name="Currency 4 2" xfId="148" xr:uid="{CE68075D-2E00-4E5B-BE8E-6AD53D5C8EC9}"/>
    <cellStyle name="Currency 4 2 10" xfId="3960" xr:uid="{364C1A9A-755B-41E1-B3AF-4A1A6057FC9A}"/>
    <cellStyle name="Currency 4 2 10 2" xfId="11771" xr:uid="{3003045E-D83C-4AB9-B240-F05F11E5ACCC}"/>
    <cellStyle name="Currency 4 2 10 2 2" xfId="27182" xr:uid="{E7D29377-BBB4-42E8-A6F8-961E6736A8D7}"/>
    <cellStyle name="Currency 4 2 10 2 2 2" xfId="58006" xr:uid="{DCD8590C-E5AF-4B4A-9A2E-85EA6EE1FF2A}"/>
    <cellStyle name="Currency 4 2 10 2 3" xfId="42596" xr:uid="{C6CC9AF7-16C9-4DAC-A5B1-2A6689FAEEC8}"/>
    <cellStyle name="Currency 4 2 10 3" xfId="19373" xr:uid="{219C134A-AB0C-4684-AF36-84E817056EF2}"/>
    <cellStyle name="Currency 4 2 10 3 2" xfId="50197" xr:uid="{DF8E3408-0E86-4F84-AD66-8500CC19C07E}"/>
    <cellStyle name="Currency 4 2 10 4" xfId="34787" xr:uid="{ADE124CA-8EA9-4AAC-9F1D-FC723942A26F}"/>
    <cellStyle name="Currency 4 2 11" xfId="7968" xr:uid="{78B30923-2F7D-4301-913B-8633E937D6C6}"/>
    <cellStyle name="Currency 4 2 11 2" xfId="23379" xr:uid="{A029886C-6CC8-44B8-B5E7-E0F61CCED86D}"/>
    <cellStyle name="Currency 4 2 11 2 2" xfId="54203" xr:uid="{0C2F8B90-B723-448D-BCE2-C052677AB107}"/>
    <cellStyle name="Currency 4 2 11 3" xfId="38793" xr:uid="{C8468BAB-C26E-4EB3-BA84-2645DE2B1F66}"/>
    <cellStyle name="Currency 4 2 12" xfId="7759" xr:uid="{3D29BD2F-C7EE-4A56-9945-59C7E2B311AD}"/>
    <cellStyle name="Currency 4 2 12 2" xfId="23170" xr:uid="{6BD48185-93D4-42EB-9321-ED58A564DDD0}"/>
    <cellStyle name="Currency 4 2 12 2 2" xfId="53994" xr:uid="{214FC9A7-EA5C-4147-893C-22F48E8C4256}"/>
    <cellStyle name="Currency 4 2 12 3" xfId="38584" xr:uid="{3FEE950D-3675-48B3-8C40-E14AEE558B4B}"/>
    <cellStyle name="Currency 4 2 13" xfId="15570" xr:uid="{2491371E-31A0-4B3F-AD79-B809AC3C696B}"/>
    <cellStyle name="Currency 4 2 13 2" xfId="46394" xr:uid="{6B056E74-D988-450E-860C-95BFAB9749C2}"/>
    <cellStyle name="Currency 4 2 14" xfId="30984" xr:uid="{459909C3-E0FF-41ED-8DB7-1052F35A5920}"/>
    <cellStyle name="Currency 4 2 2" xfId="233" xr:uid="{68516552-9AA0-490C-A7C6-A601DC391E68}"/>
    <cellStyle name="Currency 4 2 2 10" xfId="7844" xr:uid="{DB976FF0-64C0-46AF-AEA5-EFB370AFFA5B}"/>
    <cellStyle name="Currency 4 2 2 10 2" xfId="23255" xr:uid="{741A53C5-69CD-4CF2-AB7C-9CF7A7893455}"/>
    <cellStyle name="Currency 4 2 2 10 2 2" xfId="54079" xr:uid="{9B22C0DB-1716-4E31-9E60-521D2CF6BD3A}"/>
    <cellStyle name="Currency 4 2 2 10 3" xfId="38669" xr:uid="{E6BEC9EC-7D44-4FD6-99DF-1BE5BE1B4472}"/>
    <cellStyle name="Currency 4 2 2 11" xfId="15655" xr:uid="{F894CE29-2800-4C0C-9F80-522A7C99DE25}"/>
    <cellStyle name="Currency 4 2 2 11 2" xfId="46479" xr:uid="{61CF46F2-9DFF-4AD1-A9E7-E097E84F171D}"/>
    <cellStyle name="Currency 4 2 2 12" xfId="31069" xr:uid="{28E9FD16-9770-461B-8C20-A3B381CACFA0}"/>
    <cellStyle name="Currency 4 2 2 2" xfId="315" xr:uid="{DF687603-CE1F-4A57-AAD2-64258E35BEB8}"/>
    <cellStyle name="Currency 4 2 2 2 10" xfId="15737" xr:uid="{9C572A68-D754-4BE2-A481-64E1A6CCE947}"/>
    <cellStyle name="Currency 4 2 2 2 10 2" xfId="46561" xr:uid="{DE0C8BE2-B83D-4D9D-A59F-B72C0EBFCC33}"/>
    <cellStyle name="Currency 4 2 2 2 11" xfId="31151" xr:uid="{88A9B776-2F14-4FAC-9092-6182658B588E}"/>
    <cellStyle name="Currency 4 2 2 2 2" xfId="746" xr:uid="{A99EDC45-C36E-4539-9B63-60B8BEE29172}"/>
    <cellStyle name="Currency 4 2 2 2 2 2" xfId="1379" xr:uid="{13E9E338-F8A2-4F05-9E17-E4380E710015}"/>
    <cellStyle name="Currency 4 2 2 2 2 2 2" xfId="3278" xr:uid="{D5EF11CE-BE16-4093-A988-11442C0A01AF}"/>
    <cellStyle name="Currency 4 2 2 2 2 2 2 2" xfId="7081" xr:uid="{DD9DB391-06D2-400F-A741-4E4CCFB3C8A2}"/>
    <cellStyle name="Currency 4 2 2 2 2 2 2 2 2" xfId="14892" xr:uid="{6D37B770-6F76-48C7-8A38-628B96BDF652}"/>
    <cellStyle name="Currency 4 2 2 2 2 2 2 2 2 2" xfId="30303" xr:uid="{36B55FCA-2859-4944-8EFF-16E0455CBBB1}"/>
    <cellStyle name="Currency 4 2 2 2 2 2 2 2 2 2 2" xfId="61127" xr:uid="{7D2B5FF3-1245-4107-B948-844261FDFBD5}"/>
    <cellStyle name="Currency 4 2 2 2 2 2 2 2 2 3" xfId="45717" xr:uid="{3BB3AF4D-E749-4FFB-9AD5-99744ECC842E}"/>
    <cellStyle name="Currency 4 2 2 2 2 2 2 2 3" xfId="22494" xr:uid="{6D502246-2E6C-4F4E-B689-164FA5EA9E7B}"/>
    <cellStyle name="Currency 4 2 2 2 2 2 2 2 3 2" xfId="53318" xr:uid="{82E6D9B8-722B-4E4A-AEA1-2608B1DC7E82}"/>
    <cellStyle name="Currency 4 2 2 2 2 2 2 2 4" xfId="37908" xr:uid="{C471F7F1-E165-4314-9BBD-98990A9A16E0}"/>
    <cellStyle name="Currency 4 2 2 2 2 2 2 3" xfId="11089" xr:uid="{5C18669A-37EE-4447-B643-AA769C21816C}"/>
    <cellStyle name="Currency 4 2 2 2 2 2 2 3 2" xfId="26500" xr:uid="{3C523365-B467-4210-ABEE-CEF81AE84736}"/>
    <cellStyle name="Currency 4 2 2 2 2 2 2 3 2 2" xfId="57324" xr:uid="{CE8ABD0B-37BB-46B0-A6D8-9011FCDC475F}"/>
    <cellStyle name="Currency 4 2 2 2 2 2 2 3 3" xfId="41914" xr:uid="{A30CD1FB-5329-472F-89BF-436A6FE332FD}"/>
    <cellStyle name="Currency 4 2 2 2 2 2 2 4" xfId="18691" xr:uid="{F92CE201-6AEF-4AC4-A68F-25259B65278C}"/>
    <cellStyle name="Currency 4 2 2 2 2 2 2 4 2" xfId="49515" xr:uid="{6A25A623-52E4-4FB6-A4C6-721CF88118F7}"/>
    <cellStyle name="Currency 4 2 2 2 2 2 2 5" xfId="34105" xr:uid="{5052545C-CB6C-44CC-A2FB-AA9B2FE39F4F}"/>
    <cellStyle name="Currency 4 2 2 2 2 2 3" xfId="5182" xr:uid="{9E6FBAF3-3A07-493A-BF8B-2E4704FEB01C}"/>
    <cellStyle name="Currency 4 2 2 2 2 2 3 2" xfId="12993" xr:uid="{4866D139-2FE4-448A-A5A9-353B38DA666B}"/>
    <cellStyle name="Currency 4 2 2 2 2 2 3 2 2" xfId="28404" xr:uid="{2B12A96E-3B48-4D16-827F-2EF54B535460}"/>
    <cellStyle name="Currency 4 2 2 2 2 2 3 2 2 2" xfId="59228" xr:uid="{1B0ADDD4-3465-40CA-8780-CEA32F38EC12}"/>
    <cellStyle name="Currency 4 2 2 2 2 2 3 2 3" xfId="43818" xr:uid="{69D0FEFB-83FA-4AA3-ABF8-ED8DDC8D2E91}"/>
    <cellStyle name="Currency 4 2 2 2 2 2 3 3" xfId="20595" xr:uid="{CDBE72B5-919B-4774-889D-3DB34311E1E0}"/>
    <cellStyle name="Currency 4 2 2 2 2 2 3 3 2" xfId="51419" xr:uid="{E2268309-DA6C-4E7B-A59C-E79FA30AE937}"/>
    <cellStyle name="Currency 4 2 2 2 2 2 3 4" xfId="36009" xr:uid="{2DBA8D9D-5AD5-4070-97D0-98461D0B9540}"/>
    <cellStyle name="Currency 4 2 2 2 2 2 4" xfId="9190" xr:uid="{BB7DC4D3-A4FF-4A06-AC36-B5E691BFA141}"/>
    <cellStyle name="Currency 4 2 2 2 2 2 4 2" xfId="24601" xr:uid="{E5FEACA4-2CAD-4D96-8934-F8FD95C8F992}"/>
    <cellStyle name="Currency 4 2 2 2 2 2 4 2 2" xfId="55425" xr:uid="{091E849D-4A16-4B90-85E8-ACB7466A17D1}"/>
    <cellStyle name="Currency 4 2 2 2 2 2 4 3" xfId="40015" xr:uid="{4D84BE6A-3969-45A1-9A77-223BEB397C1F}"/>
    <cellStyle name="Currency 4 2 2 2 2 2 5" xfId="16792" xr:uid="{5A706426-7F56-4792-8626-A8F92BAA9672}"/>
    <cellStyle name="Currency 4 2 2 2 2 2 5 2" xfId="47616" xr:uid="{0830FB89-A9EF-4C38-BEB0-918AA714F9AF}"/>
    <cellStyle name="Currency 4 2 2 2 2 2 6" xfId="32206" xr:uid="{A96EFBD2-DF86-413C-9E20-911E38BA374D}"/>
    <cellStyle name="Currency 4 2 2 2 2 3" xfId="2012" xr:uid="{ED6C3889-0C84-4C58-B629-BF913930AD9C}"/>
    <cellStyle name="Currency 4 2 2 2 2 3 2" xfId="3911" xr:uid="{263861CA-E50D-481A-9C3F-FC70DC48DD58}"/>
    <cellStyle name="Currency 4 2 2 2 2 3 2 2" xfId="7714" xr:uid="{B8FBBE02-58EA-4F82-A6CA-6FE95F5186C6}"/>
    <cellStyle name="Currency 4 2 2 2 2 3 2 2 2" xfId="15525" xr:uid="{3D8FA8B4-5743-401B-9DE3-4DC9F8E53E9B}"/>
    <cellStyle name="Currency 4 2 2 2 2 3 2 2 2 2" xfId="30936" xr:uid="{8690D11C-292D-4108-9332-A88DF3D4CE73}"/>
    <cellStyle name="Currency 4 2 2 2 2 3 2 2 2 2 2" xfId="61760" xr:uid="{864F24E3-4380-4F9E-9FFF-2F56C3960F7B}"/>
    <cellStyle name="Currency 4 2 2 2 2 3 2 2 2 3" xfId="46350" xr:uid="{C61EDEE1-49F6-41EC-86A9-03A05B2B304F}"/>
    <cellStyle name="Currency 4 2 2 2 2 3 2 2 3" xfId="23127" xr:uid="{5625482F-271A-437C-AF2C-C33B6C446549}"/>
    <cellStyle name="Currency 4 2 2 2 2 3 2 2 3 2" xfId="53951" xr:uid="{31475010-0629-4F3B-B011-14E70CE1348D}"/>
    <cellStyle name="Currency 4 2 2 2 2 3 2 2 4" xfId="38541" xr:uid="{EE1845E0-7E6E-42D9-8A63-4835C238C71B}"/>
    <cellStyle name="Currency 4 2 2 2 2 3 2 3" xfId="11722" xr:uid="{FB628189-F491-42FE-8C7F-22F7E2F65E02}"/>
    <cellStyle name="Currency 4 2 2 2 2 3 2 3 2" xfId="27133" xr:uid="{83DCCCE7-AF5D-41CC-8B7F-83F7CDB2C8D4}"/>
    <cellStyle name="Currency 4 2 2 2 2 3 2 3 2 2" xfId="57957" xr:uid="{D3B7B1C4-DA00-4BD3-9566-A38F9254308B}"/>
    <cellStyle name="Currency 4 2 2 2 2 3 2 3 3" xfId="42547" xr:uid="{9521F282-B67F-4288-8F30-31C215CA6EFB}"/>
    <cellStyle name="Currency 4 2 2 2 2 3 2 4" xfId="19324" xr:uid="{1C646718-8EAB-4372-86E5-70491B78143A}"/>
    <cellStyle name="Currency 4 2 2 2 2 3 2 4 2" xfId="50148" xr:uid="{C8BF6F6F-C379-4599-9670-EDE085549D2A}"/>
    <cellStyle name="Currency 4 2 2 2 2 3 2 5" xfId="34738" xr:uid="{A8CF7E1C-C93B-424F-955B-5802BCE6B3F5}"/>
    <cellStyle name="Currency 4 2 2 2 2 3 3" xfId="5815" xr:uid="{C5E549EC-E9C5-44CA-9DBA-76AA9BF23119}"/>
    <cellStyle name="Currency 4 2 2 2 2 3 3 2" xfId="13626" xr:uid="{26936920-6B71-4C18-9EC3-7CD68F7D14CC}"/>
    <cellStyle name="Currency 4 2 2 2 2 3 3 2 2" xfId="29037" xr:uid="{7B53A573-CCDE-4673-A9C1-523A00F65E95}"/>
    <cellStyle name="Currency 4 2 2 2 2 3 3 2 2 2" xfId="59861" xr:uid="{F2132870-CC95-46E9-9CF7-AA56064E2C12}"/>
    <cellStyle name="Currency 4 2 2 2 2 3 3 2 3" xfId="44451" xr:uid="{96C6B84D-39EE-4E1F-B3CB-491E415AC6FA}"/>
    <cellStyle name="Currency 4 2 2 2 2 3 3 3" xfId="21228" xr:uid="{20EF7CC2-AFC4-49F4-9880-09851A9634C8}"/>
    <cellStyle name="Currency 4 2 2 2 2 3 3 3 2" xfId="52052" xr:uid="{927F159C-CF46-4224-B873-F1DFB504CAF0}"/>
    <cellStyle name="Currency 4 2 2 2 2 3 3 4" xfId="36642" xr:uid="{C806D66E-DDBD-4028-BAFB-1DE7C4AC33D1}"/>
    <cellStyle name="Currency 4 2 2 2 2 3 4" xfId="9823" xr:uid="{35974CE8-B9FA-45CB-8068-32EFC7D89AC3}"/>
    <cellStyle name="Currency 4 2 2 2 2 3 4 2" xfId="25234" xr:uid="{3C7311CF-466B-43CF-BB8A-338522D8AAE2}"/>
    <cellStyle name="Currency 4 2 2 2 2 3 4 2 2" xfId="56058" xr:uid="{564508E3-C663-44E2-9BF7-69AB14764C37}"/>
    <cellStyle name="Currency 4 2 2 2 2 3 4 3" xfId="40648" xr:uid="{97D93A6A-033F-4AFE-8E14-FDF8C02C1D17}"/>
    <cellStyle name="Currency 4 2 2 2 2 3 5" xfId="17425" xr:uid="{6E5C8636-08E1-44DB-8139-BCB61D11A970}"/>
    <cellStyle name="Currency 4 2 2 2 2 3 5 2" xfId="48249" xr:uid="{B8EA31C0-3812-4ED8-A9B6-E09ACC67009D}"/>
    <cellStyle name="Currency 4 2 2 2 2 3 6" xfId="32839" xr:uid="{F68FA14C-3971-40FE-BAA3-6918484F61FF}"/>
    <cellStyle name="Currency 4 2 2 2 2 4" xfId="2645" xr:uid="{5FF86A95-85E9-41D0-B866-39A227E946D4}"/>
    <cellStyle name="Currency 4 2 2 2 2 4 2" xfId="6448" xr:uid="{EA7F8751-9493-46CC-B5AF-EE8F3DC0D7B5}"/>
    <cellStyle name="Currency 4 2 2 2 2 4 2 2" xfId="14259" xr:uid="{2FD30BCE-825A-421C-B7F0-76F80DFF37B3}"/>
    <cellStyle name="Currency 4 2 2 2 2 4 2 2 2" xfId="29670" xr:uid="{58781520-F460-412F-83BB-220394673BF3}"/>
    <cellStyle name="Currency 4 2 2 2 2 4 2 2 2 2" xfId="60494" xr:uid="{5E6DADF9-5921-43D8-91F2-F364F44E6A6F}"/>
    <cellStyle name="Currency 4 2 2 2 2 4 2 2 3" xfId="45084" xr:uid="{2DCC2BE9-4866-499B-8312-01A9529B1398}"/>
    <cellStyle name="Currency 4 2 2 2 2 4 2 3" xfId="21861" xr:uid="{95386881-FEC3-4F71-8EAA-3AF2A5F2860D}"/>
    <cellStyle name="Currency 4 2 2 2 2 4 2 3 2" xfId="52685" xr:uid="{1F017998-61FE-475A-8659-50E1CBC682C4}"/>
    <cellStyle name="Currency 4 2 2 2 2 4 2 4" xfId="37275" xr:uid="{EE7227CA-4D24-47F0-946B-0FAF67C4AB5B}"/>
    <cellStyle name="Currency 4 2 2 2 2 4 3" xfId="10456" xr:uid="{0F0200BE-A001-4B92-B164-F5761BAD4F0A}"/>
    <cellStyle name="Currency 4 2 2 2 2 4 3 2" xfId="25867" xr:uid="{E635B6CC-1CD1-4D12-AC52-AC73AC53F3F0}"/>
    <cellStyle name="Currency 4 2 2 2 2 4 3 2 2" xfId="56691" xr:uid="{0FA18F4C-6A07-42B6-B3EF-07D404B71E3A}"/>
    <cellStyle name="Currency 4 2 2 2 2 4 3 3" xfId="41281" xr:uid="{BDAFD630-10B6-4C11-9156-1829A837468D}"/>
    <cellStyle name="Currency 4 2 2 2 2 4 4" xfId="18058" xr:uid="{BBB7D896-D954-4B53-AA2A-8144C41BF88C}"/>
    <cellStyle name="Currency 4 2 2 2 2 4 4 2" xfId="48882" xr:uid="{C26111B6-7B52-463F-9841-DF09FF6EE3BA}"/>
    <cellStyle name="Currency 4 2 2 2 2 4 5" xfId="33472" xr:uid="{3E703C4C-4C71-4D5B-8AAB-1B2C3F4C0211}"/>
    <cellStyle name="Currency 4 2 2 2 2 5" xfId="4549" xr:uid="{CC4730AA-200E-4CA5-9225-5CCACD4796E9}"/>
    <cellStyle name="Currency 4 2 2 2 2 5 2" xfId="12360" xr:uid="{F2E70429-1B43-43C0-BDD7-FA1A05D4C800}"/>
    <cellStyle name="Currency 4 2 2 2 2 5 2 2" xfId="27771" xr:uid="{C3961851-02AE-4805-9A24-32193FE49DA4}"/>
    <cellStyle name="Currency 4 2 2 2 2 5 2 2 2" xfId="58595" xr:uid="{92DEAE72-2E70-4DE6-8464-0ECE08D5269C}"/>
    <cellStyle name="Currency 4 2 2 2 2 5 2 3" xfId="43185" xr:uid="{08D4F1EF-C8B3-48F0-AB0D-7C353356D831}"/>
    <cellStyle name="Currency 4 2 2 2 2 5 3" xfId="19962" xr:uid="{3DA5D5D5-DAAB-4A60-AAEE-F53C3CE1A379}"/>
    <cellStyle name="Currency 4 2 2 2 2 5 3 2" xfId="50786" xr:uid="{7026911A-D5C5-4B29-B15A-E24FBD40AFCD}"/>
    <cellStyle name="Currency 4 2 2 2 2 5 4" xfId="35376" xr:uid="{8A97F5D2-D404-4785-A53F-D909F3F613A3}"/>
    <cellStyle name="Currency 4 2 2 2 2 6" xfId="8557" xr:uid="{19C763CF-CCBC-430F-900D-F3BDD31DFB9D}"/>
    <cellStyle name="Currency 4 2 2 2 2 6 2" xfId="23968" xr:uid="{B9057E59-8AE2-4E0C-B137-6C4EAA4B0F06}"/>
    <cellStyle name="Currency 4 2 2 2 2 6 2 2" xfId="54792" xr:uid="{035F29A5-AF85-42FD-9AFA-EFFF21676481}"/>
    <cellStyle name="Currency 4 2 2 2 2 6 3" xfId="39382" xr:uid="{C9765FA7-C4FB-4EE8-8276-9364647463A2}"/>
    <cellStyle name="Currency 4 2 2 2 2 7" xfId="16159" xr:uid="{B7D71BFE-B344-442A-8EDE-B914A7A86E64}"/>
    <cellStyle name="Currency 4 2 2 2 2 7 2" xfId="46983" xr:uid="{4B79DA32-468B-437F-AE0A-6E8A6DCE437B}"/>
    <cellStyle name="Currency 4 2 2 2 2 8" xfId="31573" xr:uid="{DA9B5C0C-29D9-4951-BD02-CABC446ECE8F}"/>
    <cellStyle name="Currency 4 2 2 2 3" xfId="537" xr:uid="{48185513-EA47-4FD9-B3E3-DBEDDF1F97A1}"/>
    <cellStyle name="Currency 4 2 2 2 3 2" xfId="1170" xr:uid="{56FDBCE8-D227-4B67-A115-CBBA2EAC69E7}"/>
    <cellStyle name="Currency 4 2 2 2 3 2 2" xfId="3069" xr:uid="{4DBA78A2-629E-479A-8E89-508B31F28EC6}"/>
    <cellStyle name="Currency 4 2 2 2 3 2 2 2" xfId="6872" xr:uid="{3EB96BC9-C14F-4C3C-AD8F-F77FB9348E8B}"/>
    <cellStyle name="Currency 4 2 2 2 3 2 2 2 2" xfId="14683" xr:uid="{D0958293-C5BB-480E-B308-586FB3283D3C}"/>
    <cellStyle name="Currency 4 2 2 2 3 2 2 2 2 2" xfId="30094" xr:uid="{B18158A8-D4CD-4646-87E1-1831712B8571}"/>
    <cellStyle name="Currency 4 2 2 2 3 2 2 2 2 2 2" xfId="60918" xr:uid="{988328C1-9E0A-460D-B80F-E96DDFD52870}"/>
    <cellStyle name="Currency 4 2 2 2 3 2 2 2 2 3" xfId="45508" xr:uid="{4CDF3DEA-3E87-46D7-9877-C50B64E76D70}"/>
    <cellStyle name="Currency 4 2 2 2 3 2 2 2 3" xfId="22285" xr:uid="{58007822-0858-4B60-BE90-D17E74B3F819}"/>
    <cellStyle name="Currency 4 2 2 2 3 2 2 2 3 2" xfId="53109" xr:uid="{917E864F-A086-4BCB-8E56-5C4D4154CBA5}"/>
    <cellStyle name="Currency 4 2 2 2 3 2 2 2 4" xfId="37699" xr:uid="{516295CB-59B3-463A-9111-5D50266CF3D2}"/>
    <cellStyle name="Currency 4 2 2 2 3 2 2 3" xfId="10880" xr:uid="{5FE495D6-F649-40C7-9927-94DE8FB5CAE4}"/>
    <cellStyle name="Currency 4 2 2 2 3 2 2 3 2" xfId="26291" xr:uid="{CE411A91-EAA8-4D59-8237-047D29F93E61}"/>
    <cellStyle name="Currency 4 2 2 2 3 2 2 3 2 2" xfId="57115" xr:uid="{4C4C0165-F052-40C2-9A00-6AF9DAA7C7AA}"/>
    <cellStyle name="Currency 4 2 2 2 3 2 2 3 3" xfId="41705" xr:uid="{64C7731D-B23A-4ADE-ACEE-4B83F953D6E3}"/>
    <cellStyle name="Currency 4 2 2 2 3 2 2 4" xfId="18482" xr:uid="{96EA4D04-B94B-4423-9345-ADBAC576C63D}"/>
    <cellStyle name="Currency 4 2 2 2 3 2 2 4 2" xfId="49306" xr:uid="{96F7DA08-8E21-4B08-A61D-8F10FCE5686B}"/>
    <cellStyle name="Currency 4 2 2 2 3 2 2 5" xfId="33896" xr:uid="{1D081140-4BF9-4FF3-B475-7D80B389E7A2}"/>
    <cellStyle name="Currency 4 2 2 2 3 2 3" xfId="4973" xr:uid="{5845FEDF-05F0-4FFF-84CC-84288722B311}"/>
    <cellStyle name="Currency 4 2 2 2 3 2 3 2" xfId="12784" xr:uid="{A2CF9B8B-06C5-439B-BD30-2CACAF6F9126}"/>
    <cellStyle name="Currency 4 2 2 2 3 2 3 2 2" xfId="28195" xr:uid="{65E223F0-C7E2-4A9F-AFCD-22C29B269BE1}"/>
    <cellStyle name="Currency 4 2 2 2 3 2 3 2 2 2" xfId="59019" xr:uid="{3A567CCF-697A-4724-A0EB-6A5E5C958B4A}"/>
    <cellStyle name="Currency 4 2 2 2 3 2 3 2 3" xfId="43609" xr:uid="{42576F5E-B781-4142-8012-6370470F373C}"/>
    <cellStyle name="Currency 4 2 2 2 3 2 3 3" xfId="20386" xr:uid="{AB3A2A92-F9F2-4914-86AE-23FCE62A9C03}"/>
    <cellStyle name="Currency 4 2 2 2 3 2 3 3 2" xfId="51210" xr:uid="{74E14C9A-5FBD-49D4-8F41-41F6F18960BD}"/>
    <cellStyle name="Currency 4 2 2 2 3 2 3 4" xfId="35800" xr:uid="{0BCE839E-24A7-43AD-A92B-29DEA1C797B2}"/>
    <cellStyle name="Currency 4 2 2 2 3 2 4" xfId="8981" xr:uid="{FEFE4BF3-1AAE-492E-A717-8D9253FDFEC7}"/>
    <cellStyle name="Currency 4 2 2 2 3 2 4 2" xfId="24392" xr:uid="{F8211F9B-7500-4D58-99AD-42A1D2D1C3EE}"/>
    <cellStyle name="Currency 4 2 2 2 3 2 4 2 2" xfId="55216" xr:uid="{771EEF70-19E8-4E5D-9A6A-FAE887B5DC48}"/>
    <cellStyle name="Currency 4 2 2 2 3 2 4 3" xfId="39806" xr:uid="{C6F5F935-008B-42C8-BD00-EE4D337AF58F}"/>
    <cellStyle name="Currency 4 2 2 2 3 2 5" xfId="16583" xr:uid="{8B0BBE12-2FEA-4CBB-AF13-336FF1E622BB}"/>
    <cellStyle name="Currency 4 2 2 2 3 2 5 2" xfId="47407" xr:uid="{CB67D605-4750-4AB3-9AC6-C345F202D8FD}"/>
    <cellStyle name="Currency 4 2 2 2 3 2 6" xfId="31997" xr:uid="{B40FB1EB-36F4-45F5-A6C6-63748EFF7A31}"/>
    <cellStyle name="Currency 4 2 2 2 3 3" xfId="1803" xr:uid="{6D3AFDEE-C48F-405B-92CF-31CCE10DCDE3}"/>
    <cellStyle name="Currency 4 2 2 2 3 3 2" xfId="3702" xr:uid="{8CD5EE1D-0DDA-4E1E-A906-6C56C17BC837}"/>
    <cellStyle name="Currency 4 2 2 2 3 3 2 2" xfId="7505" xr:uid="{4C129E80-C8D7-47B2-800D-78F95277F360}"/>
    <cellStyle name="Currency 4 2 2 2 3 3 2 2 2" xfId="15316" xr:uid="{63723A00-CC26-4C9F-BE7D-FD01E8034446}"/>
    <cellStyle name="Currency 4 2 2 2 3 3 2 2 2 2" xfId="30727" xr:uid="{8992F5E9-2795-4535-99B5-38A2E3BA09E7}"/>
    <cellStyle name="Currency 4 2 2 2 3 3 2 2 2 2 2" xfId="61551" xr:uid="{7ED944F8-9775-468F-AF28-49EFB2DE820D}"/>
    <cellStyle name="Currency 4 2 2 2 3 3 2 2 2 3" xfId="46141" xr:uid="{9F6A25C4-FEC0-4040-B1DC-8EBA296EB15E}"/>
    <cellStyle name="Currency 4 2 2 2 3 3 2 2 3" xfId="22918" xr:uid="{23B85491-9843-4F02-B4F4-5DDDBA19068B}"/>
    <cellStyle name="Currency 4 2 2 2 3 3 2 2 3 2" xfId="53742" xr:uid="{0016D6AB-1BFD-464F-86D8-E7B54F0531FA}"/>
    <cellStyle name="Currency 4 2 2 2 3 3 2 2 4" xfId="38332" xr:uid="{04F6118C-6A35-4D85-BD7A-EFCF498CF4B0}"/>
    <cellStyle name="Currency 4 2 2 2 3 3 2 3" xfId="11513" xr:uid="{BD19BBDB-E5DF-4C95-BD56-5CD93058E9F0}"/>
    <cellStyle name="Currency 4 2 2 2 3 3 2 3 2" xfId="26924" xr:uid="{4E1031A3-794C-424F-BA0A-DD3390001409}"/>
    <cellStyle name="Currency 4 2 2 2 3 3 2 3 2 2" xfId="57748" xr:uid="{64210924-272C-4318-B55A-5FB95378D90B}"/>
    <cellStyle name="Currency 4 2 2 2 3 3 2 3 3" xfId="42338" xr:uid="{C0E91235-B00F-4AB1-B830-472DBBF2E55B}"/>
    <cellStyle name="Currency 4 2 2 2 3 3 2 4" xfId="19115" xr:uid="{6C683008-26A5-4959-A30B-17D99508F655}"/>
    <cellStyle name="Currency 4 2 2 2 3 3 2 4 2" xfId="49939" xr:uid="{EE914C6D-934E-454D-A194-C5BA40AA1D70}"/>
    <cellStyle name="Currency 4 2 2 2 3 3 2 5" xfId="34529" xr:uid="{06D43CF6-3F50-446F-BDBA-D1A7F8964C4F}"/>
    <cellStyle name="Currency 4 2 2 2 3 3 3" xfId="5606" xr:uid="{818FBF0E-2AB6-46D3-B78D-F21151B2AD99}"/>
    <cellStyle name="Currency 4 2 2 2 3 3 3 2" xfId="13417" xr:uid="{542FD1C2-1FC9-434E-BD77-32347230F737}"/>
    <cellStyle name="Currency 4 2 2 2 3 3 3 2 2" xfId="28828" xr:uid="{C4C33028-3C51-4ED2-B185-1D968DCD3F67}"/>
    <cellStyle name="Currency 4 2 2 2 3 3 3 2 2 2" xfId="59652" xr:uid="{1C9133D1-CF8E-4140-8EC0-F28E356E7217}"/>
    <cellStyle name="Currency 4 2 2 2 3 3 3 2 3" xfId="44242" xr:uid="{4E216596-1B23-4D05-9DBA-F8AA46CBAFFC}"/>
    <cellStyle name="Currency 4 2 2 2 3 3 3 3" xfId="21019" xr:uid="{08D22BD4-318F-4EF3-85C7-5E0B299980B7}"/>
    <cellStyle name="Currency 4 2 2 2 3 3 3 3 2" xfId="51843" xr:uid="{B80972AC-1063-4A4A-8295-962CEB01A176}"/>
    <cellStyle name="Currency 4 2 2 2 3 3 3 4" xfId="36433" xr:uid="{CD278890-7F7C-46F0-B481-0C61F8C3F466}"/>
    <cellStyle name="Currency 4 2 2 2 3 3 4" xfId="9614" xr:uid="{E7E2DE99-2081-4801-907F-EAFED94EE11F}"/>
    <cellStyle name="Currency 4 2 2 2 3 3 4 2" xfId="25025" xr:uid="{98678A20-3746-4E02-97E3-E2CAE8317909}"/>
    <cellStyle name="Currency 4 2 2 2 3 3 4 2 2" xfId="55849" xr:uid="{3DB221B6-3FB8-469E-B8F7-6ED09361EF5E}"/>
    <cellStyle name="Currency 4 2 2 2 3 3 4 3" xfId="40439" xr:uid="{FDE9D1D3-D03D-4CEF-95EA-0D26C7AB8401}"/>
    <cellStyle name="Currency 4 2 2 2 3 3 5" xfId="17216" xr:uid="{B73C6EE1-E245-487E-84B0-4DB2DEC6BB23}"/>
    <cellStyle name="Currency 4 2 2 2 3 3 5 2" xfId="48040" xr:uid="{D6B29EA0-0C68-4FE2-86DB-78DFE65D29AC}"/>
    <cellStyle name="Currency 4 2 2 2 3 3 6" xfId="32630" xr:uid="{B86CBDB9-1D18-4921-AE10-14D64AE5F7B4}"/>
    <cellStyle name="Currency 4 2 2 2 3 4" xfId="2436" xr:uid="{934F9FE9-B545-43F6-B898-97D825741C23}"/>
    <cellStyle name="Currency 4 2 2 2 3 4 2" xfId="6239" xr:uid="{9DD71F1E-EED5-452C-A99E-BD36919BD7C4}"/>
    <cellStyle name="Currency 4 2 2 2 3 4 2 2" xfId="14050" xr:uid="{E42C2433-C246-4518-B0D1-AA6C47D3251D}"/>
    <cellStyle name="Currency 4 2 2 2 3 4 2 2 2" xfId="29461" xr:uid="{69712475-04FD-49DC-AC61-DE93C072E9A1}"/>
    <cellStyle name="Currency 4 2 2 2 3 4 2 2 2 2" xfId="60285" xr:uid="{189531E1-C95C-4E21-BD14-634DF3011DBA}"/>
    <cellStyle name="Currency 4 2 2 2 3 4 2 2 3" xfId="44875" xr:uid="{EBD94E03-F3E2-4CCD-95A4-2BB7C27A141C}"/>
    <cellStyle name="Currency 4 2 2 2 3 4 2 3" xfId="21652" xr:uid="{01CB110A-AF66-489F-9D1A-978F3F867942}"/>
    <cellStyle name="Currency 4 2 2 2 3 4 2 3 2" xfId="52476" xr:uid="{59B8DAB8-9370-42D4-A81F-55EF20562F26}"/>
    <cellStyle name="Currency 4 2 2 2 3 4 2 4" xfId="37066" xr:uid="{22570390-8C1C-4997-90A1-9A7FEF67DA0E}"/>
    <cellStyle name="Currency 4 2 2 2 3 4 3" xfId="10247" xr:uid="{1EC95B96-5AEB-4064-BD7D-A26F486BBBF1}"/>
    <cellStyle name="Currency 4 2 2 2 3 4 3 2" xfId="25658" xr:uid="{24C6D226-CFEA-4BD0-BBC7-31325A3DE6E6}"/>
    <cellStyle name="Currency 4 2 2 2 3 4 3 2 2" xfId="56482" xr:uid="{6E7C5B75-9F12-4C2F-9E69-2B5A65C6BC44}"/>
    <cellStyle name="Currency 4 2 2 2 3 4 3 3" xfId="41072" xr:uid="{21C819A6-7A75-4DC1-A02D-DD2CF669A198}"/>
    <cellStyle name="Currency 4 2 2 2 3 4 4" xfId="17849" xr:uid="{A16D96D9-E223-4254-B864-70393E41E5A9}"/>
    <cellStyle name="Currency 4 2 2 2 3 4 4 2" xfId="48673" xr:uid="{BB594984-5C13-43B4-B5B1-056D1B28EC33}"/>
    <cellStyle name="Currency 4 2 2 2 3 4 5" xfId="33263" xr:uid="{D1D8EEE8-540F-4E08-8190-2789E9931862}"/>
    <cellStyle name="Currency 4 2 2 2 3 5" xfId="4340" xr:uid="{70A2DB83-4329-4902-8E0F-84D34B90CB49}"/>
    <cellStyle name="Currency 4 2 2 2 3 5 2" xfId="12151" xr:uid="{226CD9A1-3579-46A6-AAA4-4EF37114F805}"/>
    <cellStyle name="Currency 4 2 2 2 3 5 2 2" xfId="27562" xr:uid="{603C39A7-39CE-4AC1-A412-247B087EE5B7}"/>
    <cellStyle name="Currency 4 2 2 2 3 5 2 2 2" xfId="58386" xr:uid="{8F94957F-15FD-430A-9436-8489BDBF6322}"/>
    <cellStyle name="Currency 4 2 2 2 3 5 2 3" xfId="42976" xr:uid="{7CB7D55E-C823-4E99-AA3D-7FA65D3F7789}"/>
    <cellStyle name="Currency 4 2 2 2 3 5 3" xfId="19753" xr:uid="{89F5A34D-ECEA-457D-AEA2-2A595CA92EC3}"/>
    <cellStyle name="Currency 4 2 2 2 3 5 3 2" xfId="50577" xr:uid="{C4C2CD9A-60F6-4CB1-99BD-C9868F347BE7}"/>
    <cellStyle name="Currency 4 2 2 2 3 5 4" xfId="35167" xr:uid="{CF515D57-D81D-48B6-ADD9-88480DEA16E9}"/>
    <cellStyle name="Currency 4 2 2 2 3 6" xfId="8348" xr:uid="{CB95F0A8-AF8A-4ED1-B43A-54A0D40A5E76}"/>
    <cellStyle name="Currency 4 2 2 2 3 6 2" xfId="23759" xr:uid="{74A50E7C-E2AA-4436-9039-43B3A1900B17}"/>
    <cellStyle name="Currency 4 2 2 2 3 6 2 2" xfId="54583" xr:uid="{C177CBA3-F8C9-4C76-A580-F834DD95124C}"/>
    <cellStyle name="Currency 4 2 2 2 3 6 3" xfId="39173" xr:uid="{843C2632-ED61-42EF-BBE1-4140155700DD}"/>
    <cellStyle name="Currency 4 2 2 2 3 7" xfId="15950" xr:uid="{A7661236-1298-4410-81C1-3AE6E91FE142}"/>
    <cellStyle name="Currency 4 2 2 2 3 7 2" xfId="46774" xr:uid="{02A60D5E-C0BD-4A24-8F21-646C39A428FC}"/>
    <cellStyle name="Currency 4 2 2 2 3 8" xfId="31364" xr:uid="{4BB8B1A5-716C-4250-BB0F-CA4ACB56D05F}"/>
    <cellStyle name="Currency 4 2 2 2 4" xfId="957" xr:uid="{C8F6F174-9928-431D-AF05-0DBB4FDDB0E5}"/>
    <cellStyle name="Currency 4 2 2 2 4 2" xfId="2856" xr:uid="{F229F138-1182-4281-B2CD-D2B869AA376C}"/>
    <cellStyle name="Currency 4 2 2 2 4 2 2" xfId="6659" xr:uid="{EA1B82F5-7B63-41D9-92CC-9A4297C7B35E}"/>
    <cellStyle name="Currency 4 2 2 2 4 2 2 2" xfId="14470" xr:uid="{E2246A20-CD21-40F0-AB99-98DFDEA207ED}"/>
    <cellStyle name="Currency 4 2 2 2 4 2 2 2 2" xfId="29881" xr:uid="{D64AA35E-28FE-4B4D-A1DB-3D248A2C4EB8}"/>
    <cellStyle name="Currency 4 2 2 2 4 2 2 2 2 2" xfId="60705" xr:uid="{195E06ED-2F54-4E29-9D44-B285A6F5D32D}"/>
    <cellStyle name="Currency 4 2 2 2 4 2 2 2 3" xfId="45295" xr:uid="{BCBB1C92-84FE-4167-BDD6-C253926CEA40}"/>
    <cellStyle name="Currency 4 2 2 2 4 2 2 3" xfId="22072" xr:uid="{5CA5E8E7-5101-4C2C-A913-F55D68AF39E3}"/>
    <cellStyle name="Currency 4 2 2 2 4 2 2 3 2" xfId="52896" xr:uid="{A6A7B21D-83E4-4317-8E3D-C3392627D832}"/>
    <cellStyle name="Currency 4 2 2 2 4 2 2 4" xfId="37486" xr:uid="{4FEDE9D7-5E0E-4B8C-A3FF-F68783EBB92A}"/>
    <cellStyle name="Currency 4 2 2 2 4 2 3" xfId="10667" xr:uid="{0C12C413-59FF-4A26-AD5D-D9672D4A08E0}"/>
    <cellStyle name="Currency 4 2 2 2 4 2 3 2" xfId="26078" xr:uid="{19C95CB5-2316-47DE-974C-E0D63E5E9AB6}"/>
    <cellStyle name="Currency 4 2 2 2 4 2 3 2 2" xfId="56902" xr:uid="{C64BCD30-AB01-48A1-884C-5C1CEDA479DE}"/>
    <cellStyle name="Currency 4 2 2 2 4 2 3 3" xfId="41492" xr:uid="{6A25FA04-68F2-49A4-9A96-CA03641D8649}"/>
    <cellStyle name="Currency 4 2 2 2 4 2 4" xfId="18269" xr:uid="{3FA1DD33-1FA3-438A-BED3-386C46ED769D}"/>
    <cellStyle name="Currency 4 2 2 2 4 2 4 2" xfId="49093" xr:uid="{4D1D282D-BA3B-498A-82A7-3E42AEE05795}"/>
    <cellStyle name="Currency 4 2 2 2 4 2 5" xfId="33683" xr:uid="{3C2D1813-4EEC-4790-8C70-7775F1B6F4A0}"/>
    <cellStyle name="Currency 4 2 2 2 4 3" xfId="4760" xr:uid="{204B31D8-30BD-473F-80B4-2F482C53D889}"/>
    <cellStyle name="Currency 4 2 2 2 4 3 2" xfId="12571" xr:uid="{FE3EFB46-55E9-4B99-862A-99486EB24CE7}"/>
    <cellStyle name="Currency 4 2 2 2 4 3 2 2" xfId="27982" xr:uid="{CFE64B77-D0BE-4690-BE5A-E9E7642EC61E}"/>
    <cellStyle name="Currency 4 2 2 2 4 3 2 2 2" xfId="58806" xr:uid="{C0CE09E2-6F10-4938-8894-E78581259893}"/>
    <cellStyle name="Currency 4 2 2 2 4 3 2 3" xfId="43396" xr:uid="{7B2556F4-EB8B-43DF-9894-6AFB252048C2}"/>
    <cellStyle name="Currency 4 2 2 2 4 3 3" xfId="20173" xr:uid="{AE7B273D-32B0-44AE-B4FB-76F5A4A25CE2}"/>
    <cellStyle name="Currency 4 2 2 2 4 3 3 2" xfId="50997" xr:uid="{8F8579F8-E120-4DD4-9EB4-DCA46256A59A}"/>
    <cellStyle name="Currency 4 2 2 2 4 3 4" xfId="35587" xr:uid="{BC55E6A1-65BF-4E0D-A738-5B278CFD3AFE}"/>
    <cellStyle name="Currency 4 2 2 2 4 4" xfId="8768" xr:uid="{04A6A35D-69BA-41B6-9EDE-AF38E64267BD}"/>
    <cellStyle name="Currency 4 2 2 2 4 4 2" xfId="24179" xr:uid="{26A2ECC6-120A-443F-A977-FBC7CF810D62}"/>
    <cellStyle name="Currency 4 2 2 2 4 4 2 2" xfId="55003" xr:uid="{D61C20E7-66B6-4085-9DBF-D61A83A31B1D}"/>
    <cellStyle name="Currency 4 2 2 2 4 4 3" xfId="39593" xr:uid="{C9E3A9FD-0E71-462E-9968-0CF5BD06CC81}"/>
    <cellStyle name="Currency 4 2 2 2 4 5" xfId="16370" xr:uid="{332F3B4F-1212-47D3-B484-33BAE33EDB01}"/>
    <cellStyle name="Currency 4 2 2 2 4 5 2" xfId="47194" xr:uid="{3AFDEFDA-CD6F-4E83-9ADA-DD1800B39D6E}"/>
    <cellStyle name="Currency 4 2 2 2 4 6" xfId="31784" xr:uid="{68B5018D-3D38-4B7E-89EC-DD5D7ADD7B6C}"/>
    <cellStyle name="Currency 4 2 2 2 5" xfId="1590" xr:uid="{B8007CA1-CC4B-46F9-BBFF-E99CEBD37416}"/>
    <cellStyle name="Currency 4 2 2 2 5 2" xfId="3489" xr:uid="{5DBCF6F8-1BCD-4255-84C8-E5FBDFCADFF7}"/>
    <cellStyle name="Currency 4 2 2 2 5 2 2" xfId="7292" xr:uid="{441A2721-D1D6-4431-A601-B1B89FFBFA9F}"/>
    <cellStyle name="Currency 4 2 2 2 5 2 2 2" xfId="15103" xr:uid="{16B4AAEC-1868-4572-A9E2-6FD561BCE028}"/>
    <cellStyle name="Currency 4 2 2 2 5 2 2 2 2" xfId="30514" xr:uid="{0753736B-FB55-4E41-9DB9-096BDAEEB112}"/>
    <cellStyle name="Currency 4 2 2 2 5 2 2 2 2 2" xfId="61338" xr:uid="{4719CD89-E4AF-4987-A67E-4243C43865A0}"/>
    <cellStyle name="Currency 4 2 2 2 5 2 2 2 3" xfId="45928" xr:uid="{915FB166-4D82-4FA1-8F48-F8D9E6076C19}"/>
    <cellStyle name="Currency 4 2 2 2 5 2 2 3" xfId="22705" xr:uid="{0F647717-BF35-4FBE-8E39-E863732A59E6}"/>
    <cellStyle name="Currency 4 2 2 2 5 2 2 3 2" xfId="53529" xr:uid="{D863D875-0E08-476C-8E69-FCA6A9B60704}"/>
    <cellStyle name="Currency 4 2 2 2 5 2 2 4" xfId="38119" xr:uid="{F9CA430E-CA52-4DFF-B14C-C40DBAC150E5}"/>
    <cellStyle name="Currency 4 2 2 2 5 2 3" xfId="11300" xr:uid="{4ACF15ED-E503-482B-8EFE-9A75F78FA05A}"/>
    <cellStyle name="Currency 4 2 2 2 5 2 3 2" xfId="26711" xr:uid="{4EAA5B11-44BC-4B39-9E25-E56B528BB5C8}"/>
    <cellStyle name="Currency 4 2 2 2 5 2 3 2 2" xfId="57535" xr:uid="{900EDF60-A2DE-4BC0-B7E3-016A06B35117}"/>
    <cellStyle name="Currency 4 2 2 2 5 2 3 3" xfId="42125" xr:uid="{587DDE20-BF42-4A53-B5D4-00B37BEAAC61}"/>
    <cellStyle name="Currency 4 2 2 2 5 2 4" xfId="18902" xr:uid="{4127FFAF-44DB-43C7-B9B8-8680B5AC0602}"/>
    <cellStyle name="Currency 4 2 2 2 5 2 4 2" xfId="49726" xr:uid="{A6AF55A4-E895-4D84-B9A3-B4F10A58335A}"/>
    <cellStyle name="Currency 4 2 2 2 5 2 5" xfId="34316" xr:uid="{5CCCAE40-9EF5-4038-9385-578BD9D84BFF}"/>
    <cellStyle name="Currency 4 2 2 2 5 3" xfId="5393" xr:uid="{F2257D3D-B04A-46D5-A547-3080425F1DE6}"/>
    <cellStyle name="Currency 4 2 2 2 5 3 2" xfId="13204" xr:uid="{9C0D09F3-54C0-42E8-B2BC-1222DE76187F}"/>
    <cellStyle name="Currency 4 2 2 2 5 3 2 2" xfId="28615" xr:uid="{123AC00D-6C80-40DF-8A01-6226B6D0CE45}"/>
    <cellStyle name="Currency 4 2 2 2 5 3 2 2 2" xfId="59439" xr:uid="{EED7009B-F3A0-466A-BCC8-BB01F4C35C06}"/>
    <cellStyle name="Currency 4 2 2 2 5 3 2 3" xfId="44029" xr:uid="{E4E20E48-E48C-467C-ACB9-F73CD004E75D}"/>
    <cellStyle name="Currency 4 2 2 2 5 3 3" xfId="20806" xr:uid="{0C5FDA6A-EF28-478D-8989-A43EC1C1905C}"/>
    <cellStyle name="Currency 4 2 2 2 5 3 3 2" xfId="51630" xr:uid="{B52DBFE9-ADAF-4940-9C13-D8247D3BFDA5}"/>
    <cellStyle name="Currency 4 2 2 2 5 3 4" xfId="36220" xr:uid="{D2C729EF-B22F-4EDD-AA8A-3CD38ABDC51A}"/>
    <cellStyle name="Currency 4 2 2 2 5 4" xfId="9401" xr:uid="{29715E04-8F7B-4DB8-999C-35AAF548F739}"/>
    <cellStyle name="Currency 4 2 2 2 5 4 2" xfId="24812" xr:uid="{5242FF67-1243-4F06-9D4A-771E7BCFAE51}"/>
    <cellStyle name="Currency 4 2 2 2 5 4 2 2" xfId="55636" xr:uid="{E53C213E-990D-4050-AD77-5BA4263C9060}"/>
    <cellStyle name="Currency 4 2 2 2 5 4 3" xfId="40226" xr:uid="{BAA5D4AE-F1F1-46CC-989F-9B00ECC233AC}"/>
    <cellStyle name="Currency 4 2 2 2 5 5" xfId="17003" xr:uid="{FE41F60F-CFDF-4F79-A399-314877144A60}"/>
    <cellStyle name="Currency 4 2 2 2 5 5 2" xfId="47827" xr:uid="{E6CDF212-DBFC-4778-B221-B1411B7A89FE}"/>
    <cellStyle name="Currency 4 2 2 2 5 6" xfId="32417" xr:uid="{87CFC22D-49FC-443B-B91C-5784F552C3ED}"/>
    <cellStyle name="Currency 4 2 2 2 6" xfId="2223" xr:uid="{63E13715-7E3B-4C6E-A511-D7190A0E21F5}"/>
    <cellStyle name="Currency 4 2 2 2 6 2" xfId="6026" xr:uid="{004B3901-9B53-4604-B551-A37437443A16}"/>
    <cellStyle name="Currency 4 2 2 2 6 2 2" xfId="13837" xr:uid="{A4227B6D-C5E5-4EC4-9867-FCA48DA05712}"/>
    <cellStyle name="Currency 4 2 2 2 6 2 2 2" xfId="29248" xr:uid="{F6818D0B-6774-44A2-AECB-A5E2CDF842A4}"/>
    <cellStyle name="Currency 4 2 2 2 6 2 2 2 2" xfId="60072" xr:uid="{81B677F6-AA64-4CE5-887A-1BBE3D231785}"/>
    <cellStyle name="Currency 4 2 2 2 6 2 2 3" xfId="44662" xr:uid="{E2260330-1DE3-473F-8B64-9364C72E8E43}"/>
    <cellStyle name="Currency 4 2 2 2 6 2 3" xfId="21439" xr:uid="{C932D83C-3B02-4A4A-96B4-B8AE0F14D36E}"/>
    <cellStyle name="Currency 4 2 2 2 6 2 3 2" xfId="52263" xr:uid="{E6760C6B-B797-4954-8530-7BF2193C3B3D}"/>
    <cellStyle name="Currency 4 2 2 2 6 2 4" xfId="36853" xr:uid="{C2B1745E-F161-45C2-A1B3-57A89156B787}"/>
    <cellStyle name="Currency 4 2 2 2 6 3" xfId="10034" xr:uid="{CBB45FA5-2C38-4D26-A1E2-46309FD61A0B}"/>
    <cellStyle name="Currency 4 2 2 2 6 3 2" xfId="25445" xr:uid="{D62B7751-03AA-4615-9735-BC63B147620C}"/>
    <cellStyle name="Currency 4 2 2 2 6 3 2 2" xfId="56269" xr:uid="{0AE42950-0272-4EB8-9B5A-A789891E1C6C}"/>
    <cellStyle name="Currency 4 2 2 2 6 3 3" xfId="40859" xr:uid="{4567D093-8C9E-4956-A616-8F2356821C1B}"/>
    <cellStyle name="Currency 4 2 2 2 6 4" xfId="17636" xr:uid="{3115D1FB-F82E-4478-8246-2973DD072560}"/>
    <cellStyle name="Currency 4 2 2 2 6 4 2" xfId="48460" xr:uid="{226DB625-5B1B-437A-A670-A61B27F67182}"/>
    <cellStyle name="Currency 4 2 2 2 6 5" xfId="33050" xr:uid="{B1584062-9F36-4FAC-B2B5-7E11BE3FB5ED}"/>
    <cellStyle name="Currency 4 2 2 2 7" xfId="4127" xr:uid="{B4BA6BA0-A1A4-46DD-B4AC-6E179E1638B5}"/>
    <cellStyle name="Currency 4 2 2 2 7 2" xfId="11938" xr:uid="{A171246C-DAE1-45C8-8DEF-C97093A13EE7}"/>
    <cellStyle name="Currency 4 2 2 2 7 2 2" xfId="27349" xr:uid="{901F79EC-F423-4CBF-961F-6F319C9013A6}"/>
    <cellStyle name="Currency 4 2 2 2 7 2 2 2" xfId="58173" xr:uid="{3C0B78F3-8A3F-45D1-9BF8-D1DA591EED5C}"/>
    <cellStyle name="Currency 4 2 2 2 7 2 3" xfId="42763" xr:uid="{FCD80CC4-5AE1-48FE-B5C2-5C6DF943B454}"/>
    <cellStyle name="Currency 4 2 2 2 7 3" xfId="19540" xr:uid="{5039B518-BF56-4EDB-BE68-38BBD001993A}"/>
    <cellStyle name="Currency 4 2 2 2 7 3 2" xfId="50364" xr:uid="{222121FD-6D7F-4879-9F56-41B6FD58E394}"/>
    <cellStyle name="Currency 4 2 2 2 7 4" xfId="34954" xr:uid="{F113FD60-D87B-4E83-9BE7-1EDDDDFE2EBD}"/>
    <cellStyle name="Currency 4 2 2 2 8" xfId="8135" xr:uid="{56B17CCE-565D-4646-8707-27B03232CE0C}"/>
    <cellStyle name="Currency 4 2 2 2 8 2" xfId="23546" xr:uid="{55C197F5-36EA-49A6-8C51-90701960D9CF}"/>
    <cellStyle name="Currency 4 2 2 2 8 2 2" xfId="54370" xr:uid="{8426558B-C7FB-46AA-8E55-5940B08E2EA6}"/>
    <cellStyle name="Currency 4 2 2 2 8 3" xfId="38960" xr:uid="{CA892891-FA65-4EAD-A1E6-C5C5E2BE44EB}"/>
    <cellStyle name="Currency 4 2 2 2 9" xfId="7926" xr:uid="{43A840EC-701D-4FC5-B505-7E05488A2D66}"/>
    <cellStyle name="Currency 4 2 2 2 9 2" xfId="23337" xr:uid="{536A6DAC-DCE3-427A-BC70-C3BD310F7E87}"/>
    <cellStyle name="Currency 4 2 2 2 9 2 2" xfId="54161" xr:uid="{9AFDFC79-3A08-4CAC-802A-1530ABE3120C}"/>
    <cellStyle name="Currency 4 2 2 2 9 3" xfId="38751" xr:uid="{70165649-BF6F-4E9C-9D45-4E20A177AA80}"/>
    <cellStyle name="Currency 4 2 2 3" xfId="664" xr:uid="{DF1695DD-9A56-4327-B764-A62C1B3E9B05}"/>
    <cellStyle name="Currency 4 2 2 3 2" xfId="1297" xr:uid="{39E7B778-1D9D-4657-AD47-EC713ACB7DFA}"/>
    <cellStyle name="Currency 4 2 2 3 2 2" xfId="3196" xr:uid="{164EA4D1-E85B-438A-8804-395E64B3D672}"/>
    <cellStyle name="Currency 4 2 2 3 2 2 2" xfId="6999" xr:uid="{C2DFE5E7-0AF4-4D12-B8A4-DFC7A24C0A53}"/>
    <cellStyle name="Currency 4 2 2 3 2 2 2 2" xfId="14810" xr:uid="{FFF38A66-3F50-49FE-A996-D73BD6063629}"/>
    <cellStyle name="Currency 4 2 2 3 2 2 2 2 2" xfId="30221" xr:uid="{CCF143A7-115C-4B78-81B4-3F0B2C66DB3C}"/>
    <cellStyle name="Currency 4 2 2 3 2 2 2 2 2 2" xfId="61045" xr:uid="{F5C3554A-BBEC-4E6A-88AA-BAD01FF3F533}"/>
    <cellStyle name="Currency 4 2 2 3 2 2 2 2 3" xfId="45635" xr:uid="{C7298591-AE80-4288-B67B-B521CB27C540}"/>
    <cellStyle name="Currency 4 2 2 3 2 2 2 3" xfId="22412" xr:uid="{A0110FD5-9D4F-4169-B21C-7CB4F24DF5F9}"/>
    <cellStyle name="Currency 4 2 2 3 2 2 2 3 2" xfId="53236" xr:uid="{81B22BB6-1610-4011-B2D2-A5FB7589E656}"/>
    <cellStyle name="Currency 4 2 2 3 2 2 2 4" xfId="37826" xr:uid="{36727DE8-DC33-4FF0-9860-439663EE29C0}"/>
    <cellStyle name="Currency 4 2 2 3 2 2 3" xfId="11007" xr:uid="{628CFDE8-DAB9-463A-ADCA-8DEBD98E4C14}"/>
    <cellStyle name="Currency 4 2 2 3 2 2 3 2" xfId="26418" xr:uid="{FCF6EF8E-B62B-4D21-9498-4A208A6E5099}"/>
    <cellStyle name="Currency 4 2 2 3 2 2 3 2 2" xfId="57242" xr:uid="{AACFA717-535C-429C-84E1-E6BECFBEE7AD}"/>
    <cellStyle name="Currency 4 2 2 3 2 2 3 3" xfId="41832" xr:uid="{8AB0FE41-DB63-41F2-909C-E77FC2F05678}"/>
    <cellStyle name="Currency 4 2 2 3 2 2 4" xfId="18609" xr:uid="{B74D4F0A-42FD-45FB-A56B-530271F203EF}"/>
    <cellStyle name="Currency 4 2 2 3 2 2 4 2" xfId="49433" xr:uid="{6F3F8B30-04B4-4AF0-84D7-BBAB9FA1A0B3}"/>
    <cellStyle name="Currency 4 2 2 3 2 2 5" xfId="34023" xr:uid="{EE7CBA16-56EF-4EA8-9A0D-294FC1692EBD}"/>
    <cellStyle name="Currency 4 2 2 3 2 3" xfId="5100" xr:uid="{D46DB282-82DF-4253-8F7E-779C3280681F}"/>
    <cellStyle name="Currency 4 2 2 3 2 3 2" xfId="12911" xr:uid="{3EE96374-F301-4578-BBC1-AB1C1570672A}"/>
    <cellStyle name="Currency 4 2 2 3 2 3 2 2" xfId="28322" xr:uid="{03C35D08-9A28-4A22-AD00-DE49D346D0FB}"/>
    <cellStyle name="Currency 4 2 2 3 2 3 2 2 2" xfId="59146" xr:uid="{6BAD23BA-DF62-48F3-BEED-6A122D1B7C4B}"/>
    <cellStyle name="Currency 4 2 2 3 2 3 2 3" xfId="43736" xr:uid="{0D0B2A83-B99E-4C95-BA79-1CEFE3456C6B}"/>
    <cellStyle name="Currency 4 2 2 3 2 3 3" xfId="20513" xr:uid="{5A4663D3-3087-49FD-9007-8506801E282D}"/>
    <cellStyle name="Currency 4 2 2 3 2 3 3 2" xfId="51337" xr:uid="{FF605711-187E-4DFC-B564-84BA8A804944}"/>
    <cellStyle name="Currency 4 2 2 3 2 3 4" xfId="35927" xr:uid="{FA03138D-6B8A-4861-8F24-25213EA3DA6F}"/>
    <cellStyle name="Currency 4 2 2 3 2 4" xfId="9108" xr:uid="{050ACA97-5FA9-4FD1-8403-C3F30075D27A}"/>
    <cellStyle name="Currency 4 2 2 3 2 4 2" xfId="24519" xr:uid="{FE971EB1-B25F-4AE8-8F23-8A405E39B852}"/>
    <cellStyle name="Currency 4 2 2 3 2 4 2 2" xfId="55343" xr:uid="{444BFCB9-4909-47EC-A2AA-BA6C97B2EC8D}"/>
    <cellStyle name="Currency 4 2 2 3 2 4 3" xfId="39933" xr:uid="{39548E67-9AD6-44B0-9A5B-5CE2CDD2CEBC}"/>
    <cellStyle name="Currency 4 2 2 3 2 5" xfId="16710" xr:uid="{72194C2F-E64A-4829-9DB9-6A9CB1908130}"/>
    <cellStyle name="Currency 4 2 2 3 2 5 2" xfId="47534" xr:uid="{8773F7E5-35BE-431C-A373-75B3D73B3492}"/>
    <cellStyle name="Currency 4 2 2 3 2 6" xfId="32124" xr:uid="{E8E0099E-9990-4B24-B0FA-2B85F61DBC33}"/>
    <cellStyle name="Currency 4 2 2 3 3" xfId="1930" xr:uid="{806FA442-BF51-4271-8E3E-00FD1449A647}"/>
    <cellStyle name="Currency 4 2 2 3 3 2" xfId="3829" xr:uid="{040FE752-CDAB-4C9C-88A3-DD95BE65B23C}"/>
    <cellStyle name="Currency 4 2 2 3 3 2 2" xfId="7632" xr:uid="{B0F32BB9-9AE4-4494-93B5-4C45C8074E80}"/>
    <cellStyle name="Currency 4 2 2 3 3 2 2 2" xfId="15443" xr:uid="{959CA830-DE97-49F3-B4EE-3ECCC7E5C80A}"/>
    <cellStyle name="Currency 4 2 2 3 3 2 2 2 2" xfId="30854" xr:uid="{6B0300E3-9377-4523-9F88-8BB0F60A19D8}"/>
    <cellStyle name="Currency 4 2 2 3 3 2 2 2 2 2" xfId="61678" xr:uid="{8A789B62-81F1-4279-8426-8C745A98FDCB}"/>
    <cellStyle name="Currency 4 2 2 3 3 2 2 2 3" xfId="46268" xr:uid="{EE1E905C-5767-469E-9747-571A4BDF4215}"/>
    <cellStyle name="Currency 4 2 2 3 3 2 2 3" xfId="23045" xr:uid="{A13D232D-2E4B-4CD1-9554-F654ACBCA036}"/>
    <cellStyle name="Currency 4 2 2 3 3 2 2 3 2" xfId="53869" xr:uid="{5A485AC1-8DEC-492F-8441-96D043A46390}"/>
    <cellStyle name="Currency 4 2 2 3 3 2 2 4" xfId="38459" xr:uid="{802E3B70-D4F2-4B92-AAEF-5E80346A6A04}"/>
    <cellStyle name="Currency 4 2 2 3 3 2 3" xfId="11640" xr:uid="{12CABCF7-C664-40B1-897E-F5FD1C8D5615}"/>
    <cellStyle name="Currency 4 2 2 3 3 2 3 2" xfId="27051" xr:uid="{37C367C7-A8C0-4AF4-A900-56ACE9321572}"/>
    <cellStyle name="Currency 4 2 2 3 3 2 3 2 2" xfId="57875" xr:uid="{00F2BE85-DDCD-40AF-8B45-FDC8A8A229B7}"/>
    <cellStyle name="Currency 4 2 2 3 3 2 3 3" xfId="42465" xr:uid="{7200454B-9A11-439E-A2F1-CC9406E50C2E}"/>
    <cellStyle name="Currency 4 2 2 3 3 2 4" xfId="19242" xr:uid="{1E61A2FC-3737-4608-BF46-B8F62B825FDD}"/>
    <cellStyle name="Currency 4 2 2 3 3 2 4 2" xfId="50066" xr:uid="{7C66EDF1-2AB6-4C22-A7B2-685952432066}"/>
    <cellStyle name="Currency 4 2 2 3 3 2 5" xfId="34656" xr:uid="{5A111ED3-F069-4532-BFE7-DCEB02156A59}"/>
    <cellStyle name="Currency 4 2 2 3 3 3" xfId="5733" xr:uid="{7D3E45D7-8C37-4ACE-8983-35ADE739900C}"/>
    <cellStyle name="Currency 4 2 2 3 3 3 2" xfId="13544" xr:uid="{0FD5025D-363E-41F5-BEA8-CA49A1989252}"/>
    <cellStyle name="Currency 4 2 2 3 3 3 2 2" xfId="28955" xr:uid="{58FBBBB5-716F-4855-B73C-23E225E76BE7}"/>
    <cellStyle name="Currency 4 2 2 3 3 3 2 2 2" xfId="59779" xr:uid="{CAF57EE8-D7AF-413C-8820-EBE5B71D0B27}"/>
    <cellStyle name="Currency 4 2 2 3 3 3 2 3" xfId="44369" xr:uid="{D0F0A21E-8DC2-4E92-8ED8-EB2DB945E12E}"/>
    <cellStyle name="Currency 4 2 2 3 3 3 3" xfId="21146" xr:uid="{81474692-5A95-4AB6-9261-DF5217B0D7AC}"/>
    <cellStyle name="Currency 4 2 2 3 3 3 3 2" xfId="51970" xr:uid="{EBC35959-9BE1-47D9-A386-550BFD093F48}"/>
    <cellStyle name="Currency 4 2 2 3 3 3 4" xfId="36560" xr:uid="{7515DFD9-92BE-4F03-8484-F87D801BF285}"/>
    <cellStyle name="Currency 4 2 2 3 3 4" xfId="9741" xr:uid="{E78B15B0-10EC-4A65-A3E7-C1376FA56C6C}"/>
    <cellStyle name="Currency 4 2 2 3 3 4 2" xfId="25152" xr:uid="{779B4E28-AC42-4757-B9B1-327429C75C9E}"/>
    <cellStyle name="Currency 4 2 2 3 3 4 2 2" xfId="55976" xr:uid="{7ACCCC8A-4461-48CF-81DD-6F4A7C751D6B}"/>
    <cellStyle name="Currency 4 2 2 3 3 4 3" xfId="40566" xr:uid="{1AB5ACCC-7593-4C6E-8446-2CE2EB3DFDE3}"/>
    <cellStyle name="Currency 4 2 2 3 3 5" xfId="17343" xr:uid="{DD208793-1E19-4892-BBBB-B6DFF4D6436B}"/>
    <cellStyle name="Currency 4 2 2 3 3 5 2" xfId="48167" xr:uid="{3B838148-EB76-45AA-9AC5-523C24CFB825}"/>
    <cellStyle name="Currency 4 2 2 3 3 6" xfId="32757" xr:uid="{D10DD1BD-F68E-4337-ACC6-692761A2B378}"/>
    <cellStyle name="Currency 4 2 2 3 4" xfId="2563" xr:uid="{5F7D0360-B280-425C-AB76-02201403793E}"/>
    <cellStyle name="Currency 4 2 2 3 4 2" xfId="6366" xr:uid="{A143D16D-F57E-4958-88B2-E9CFAF817058}"/>
    <cellStyle name="Currency 4 2 2 3 4 2 2" xfId="14177" xr:uid="{54B7E27F-18CB-4647-8919-AD8333D7D797}"/>
    <cellStyle name="Currency 4 2 2 3 4 2 2 2" xfId="29588" xr:uid="{9A616247-4157-4890-9B61-67A70122CD6A}"/>
    <cellStyle name="Currency 4 2 2 3 4 2 2 2 2" xfId="60412" xr:uid="{0751523F-ACF5-4E89-94AF-4D812ECABA63}"/>
    <cellStyle name="Currency 4 2 2 3 4 2 2 3" xfId="45002" xr:uid="{2245F21C-9271-47D4-9A0B-3F67E0B1F5AC}"/>
    <cellStyle name="Currency 4 2 2 3 4 2 3" xfId="21779" xr:uid="{F1691470-831C-4527-AA9D-887CADC9C0B8}"/>
    <cellStyle name="Currency 4 2 2 3 4 2 3 2" xfId="52603" xr:uid="{B6675A4B-1891-49CD-94A2-335B9012734F}"/>
    <cellStyle name="Currency 4 2 2 3 4 2 4" xfId="37193" xr:uid="{B193337B-588D-4398-B760-B0AF81728DEC}"/>
    <cellStyle name="Currency 4 2 2 3 4 3" xfId="10374" xr:uid="{F77F9B5D-B387-491E-B829-2C5C8CF6B71B}"/>
    <cellStyle name="Currency 4 2 2 3 4 3 2" xfId="25785" xr:uid="{B3429917-FEEA-46AF-8327-420A01CE0518}"/>
    <cellStyle name="Currency 4 2 2 3 4 3 2 2" xfId="56609" xr:uid="{C536C687-B5B8-4556-9D0F-540F3F3E3F91}"/>
    <cellStyle name="Currency 4 2 2 3 4 3 3" xfId="41199" xr:uid="{EB19D9B7-E78E-459E-95E2-EB89F54833EB}"/>
    <cellStyle name="Currency 4 2 2 3 4 4" xfId="17976" xr:uid="{5F51830A-A81C-489D-8CB6-0785FBDD2C7E}"/>
    <cellStyle name="Currency 4 2 2 3 4 4 2" xfId="48800" xr:uid="{BE272B9C-5500-477D-8A3C-2200D4C4A65A}"/>
    <cellStyle name="Currency 4 2 2 3 4 5" xfId="33390" xr:uid="{39CE2B7F-40A8-4FBC-88A6-61AC4FA3BF27}"/>
    <cellStyle name="Currency 4 2 2 3 5" xfId="4467" xr:uid="{D8B0036E-DEB5-4DC8-895F-94B9D4DBD82A}"/>
    <cellStyle name="Currency 4 2 2 3 5 2" xfId="12278" xr:uid="{9E4C8FCE-0838-4360-9B4B-0B67B1034AFB}"/>
    <cellStyle name="Currency 4 2 2 3 5 2 2" xfId="27689" xr:uid="{6C9BDDBE-90B1-4A65-8EA0-E27089942138}"/>
    <cellStyle name="Currency 4 2 2 3 5 2 2 2" xfId="58513" xr:uid="{AB439DD8-D2E1-49BC-AE66-3B569C8BC84E}"/>
    <cellStyle name="Currency 4 2 2 3 5 2 3" xfId="43103" xr:uid="{D9950ADC-1BE5-447A-9014-EBA1509CED10}"/>
    <cellStyle name="Currency 4 2 2 3 5 3" xfId="19880" xr:uid="{58C11712-7400-466F-8D03-F9F533A46DD7}"/>
    <cellStyle name="Currency 4 2 2 3 5 3 2" xfId="50704" xr:uid="{E124EF40-6D21-4910-B09A-D399D5128293}"/>
    <cellStyle name="Currency 4 2 2 3 5 4" xfId="35294" xr:uid="{9F03B845-ECBF-47E2-924F-4425AF512C9C}"/>
    <cellStyle name="Currency 4 2 2 3 6" xfId="8475" xr:uid="{15F8CF7C-6E7F-45B7-A775-C553ABD8400D}"/>
    <cellStyle name="Currency 4 2 2 3 6 2" xfId="23886" xr:uid="{70466290-89EF-46BC-87E6-96201003A7AB}"/>
    <cellStyle name="Currency 4 2 2 3 6 2 2" xfId="54710" xr:uid="{276F898A-2F39-499F-9534-A15F2EFF6801}"/>
    <cellStyle name="Currency 4 2 2 3 6 3" xfId="39300" xr:uid="{E8CE56AB-6000-4D4C-9F87-D6265C5339C3}"/>
    <cellStyle name="Currency 4 2 2 3 7" xfId="16077" xr:uid="{94263970-EA59-4633-800F-1CEE2D32129D}"/>
    <cellStyle name="Currency 4 2 2 3 7 2" xfId="46901" xr:uid="{2AB0C8E6-E48A-4955-9913-09A9BB399950}"/>
    <cellStyle name="Currency 4 2 2 3 8" xfId="31491" xr:uid="{BE14E222-7978-4659-9CB4-44A2ECB2B445}"/>
    <cellStyle name="Currency 4 2 2 4" xfId="455" xr:uid="{71D38DC4-01F6-4646-BE12-24586A1441F4}"/>
    <cellStyle name="Currency 4 2 2 4 2" xfId="1088" xr:uid="{A3311B27-CB61-44DC-AB70-1A576CDF3CAC}"/>
    <cellStyle name="Currency 4 2 2 4 2 2" xfId="2987" xr:uid="{C3394211-B9C9-46EF-AD26-54CC24954046}"/>
    <cellStyle name="Currency 4 2 2 4 2 2 2" xfId="6790" xr:uid="{6EE9208A-893B-4F09-B38C-48578A850A3B}"/>
    <cellStyle name="Currency 4 2 2 4 2 2 2 2" xfId="14601" xr:uid="{81928072-AE3E-4718-A5D9-C8A2368DCFBB}"/>
    <cellStyle name="Currency 4 2 2 4 2 2 2 2 2" xfId="30012" xr:uid="{34917DCA-CB96-4A3C-B585-2592A0DC3949}"/>
    <cellStyle name="Currency 4 2 2 4 2 2 2 2 2 2" xfId="60836" xr:uid="{91EA5227-43EF-465E-A5CA-4C97FFEBA00F}"/>
    <cellStyle name="Currency 4 2 2 4 2 2 2 2 3" xfId="45426" xr:uid="{E38FB8A5-6302-4EBC-A7E8-78B919129006}"/>
    <cellStyle name="Currency 4 2 2 4 2 2 2 3" xfId="22203" xr:uid="{6A34AFF0-63D0-42A3-BCDA-242FA171E598}"/>
    <cellStyle name="Currency 4 2 2 4 2 2 2 3 2" xfId="53027" xr:uid="{E571CBA9-B13A-4550-B0CE-106CC5DE07E0}"/>
    <cellStyle name="Currency 4 2 2 4 2 2 2 4" xfId="37617" xr:uid="{4CE10C78-51A9-4EB1-9A52-21F1EDC1F804}"/>
    <cellStyle name="Currency 4 2 2 4 2 2 3" xfId="10798" xr:uid="{1F83B1C0-5650-4548-B989-B381489B4E2D}"/>
    <cellStyle name="Currency 4 2 2 4 2 2 3 2" xfId="26209" xr:uid="{A20E6340-5C3F-420E-9F64-C940A87CAE97}"/>
    <cellStyle name="Currency 4 2 2 4 2 2 3 2 2" xfId="57033" xr:uid="{2FFE6CB7-F778-4625-B0DE-CEDD7E008DC3}"/>
    <cellStyle name="Currency 4 2 2 4 2 2 3 3" xfId="41623" xr:uid="{2DE863F6-D306-4F89-A1F3-54F5B0B66263}"/>
    <cellStyle name="Currency 4 2 2 4 2 2 4" xfId="18400" xr:uid="{EBA14D76-800A-43C8-A3A5-656E57C9D0D3}"/>
    <cellStyle name="Currency 4 2 2 4 2 2 4 2" xfId="49224" xr:uid="{32AAFF84-944C-40C5-867C-4906C23F06CF}"/>
    <cellStyle name="Currency 4 2 2 4 2 2 5" xfId="33814" xr:uid="{6F376955-B4D9-4185-8588-54806B2E4133}"/>
    <cellStyle name="Currency 4 2 2 4 2 3" xfId="4891" xr:uid="{E7E68F8A-0C00-43E5-A767-9AD4963BEB4A}"/>
    <cellStyle name="Currency 4 2 2 4 2 3 2" xfId="12702" xr:uid="{DB16A61C-ADFA-4BAB-8ACA-B1EDEBA56236}"/>
    <cellStyle name="Currency 4 2 2 4 2 3 2 2" xfId="28113" xr:uid="{D979C2B1-D9B5-4F22-B537-FDA2D57D38CD}"/>
    <cellStyle name="Currency 4 2 2 4 2 3 2 2 2" xfId="58937" xr:uid="{3E8B4905-3088-4918-A1CE-910AA538FB31}"/>
    <cellStyle name="Currency 4 2 2 4 2 3 2 3" xfId="43527" xr:uid="{F2BA68FF-7E6F-4FA1-9608-9792392AB7F0}"/>
    <cellStyle name="Currency 4 2 2 4 2 3 3" xfId="20304" xr:uid="{562C859E-3DA0-4EC6-9791-58EDEBF4B370}"/>
    <cellStyle name="Currency 4 2 2 4 2 3 3 2" xfId="51128" xr:uid="{1CD88FF3-729A-4EF6-BE6F-5D1E82111E79}"/>
    <cellStyle name="Currency 4 2 2 4 2 3 4" xfId="35718" xr:uid="{34D8BD48-96F0-425D-A81D-95CF748F4CE4}"/>
    <cellStyle name="Currency 4 2 2 4 2 4" xfId="8899" xr:uid="{09356A44-FA50-49DD-934E-94285562F73E}"/>
    <cellStyle name="Currency 4 2 2 4 2 4 2" xfId="24310" xr:uid="{2E5AEE3A-0AEF-4490-99BF-9AF9F2621422}"/>
    <cellStyle name="Currency 4 2 2 4 2 4 2 2" xfId="55134" xr:uid="{4B71B27C-9A9A-436B-8488-26C5675EE658}"/>
    <cellStyle name="Currency 4 2 2 4 2 4 3" xfId="39724" xr:uid="{6BB3AF02-B1F9-454C-BFC1-5A7E68F34BD7}"/>
    <cellStyle name="Currency 4 2 2 4 2 5" xfId="16501" xr:uid="{B28A23C1-108B-4600-AA95-F67354697753}"/>
    <cellStyle name="Currency 4 2 2 4 2 5 2" xfId="47325" xr:uid="{2EB5DE69-6730-4853-8A26-EB3C35124D6E}"/>
    <cellStyle name="Currency 4 2 2 4 2 6" xfId="31915" xr:uid="{6E77D737-44EB-458B-B2E9-CFDA45EFE109}"/>
    <cellStyle name="Currency 4 2 2 4 3" xfId="1721" xr:uid="{14ED146B-6977-47AE-9433-1894947A5D07}"/>
    <cellStyle name="Currency 4 2 2 4 3 2" xfId="3620" xr:uid="{5C22BF7E-2084-4701-8697-E68299CB8D60}"/>
    <cellStyle name="Currency 4 2 2 4 3 2 2" xfId="7423" xr:uid="{0E72CE03-4B7C-41B4-99A8-E5D18F5ED749}"/>
    <cellStyle name="Currency 4 2 2 4 3 2 2 2" xfId="15234" xr:uid="{E89764C0-18EA-4BE1-B594-6754AF967E06}"/>
    <cellStyle name="Currency 4 2 2 4 3 2 2 2 2" xfId="30645" xr:uid="{8034A133-2C8B-4330-8DAB-50EF20519438}"/>
    <cellStyle name="Currency 4 2 2 4 3 2 2 2 2 2" xfId="61469" xr:uid="{0E3E85BB-683F-4E9B-ACC2-8557452C1881}"/>
    <cellStyle name="Currency 4 2 2 4 3 2 2 2 3" xfId="46059" xr:uid="{488F504C-3BD2-4166-BFD2-06723B018EF1}"/>
    <cellStyle name="Currency 4 2 2 4 3 2 2 3" xfId="22836" xr:uid="{75E43F9A-9ECB-4B86-BB7A-9D59B1AEBA06}"/>
    <cellStyle name="Currency 4 2 2 4 3 2 2 3 2" xfId="53660" xr:uid="{2DE91A2E-6E74-449B-B761-503FB263CF73}"/>
    <cellStyle name="Currency 4 2 2 4 3 2 2 4" xfId="38250" xr:uid="{8A5C542C-F092-4F28-AC07-44AC96DD8B03}"/>
    <cellStyle name="Currency 4 2 2 4 3 2 3" xfId="11431" xr:uid="{AD7728F7-F1A8-48E6-9D24-6227D2400136}"/>
    <cellStyle name="Currency 4 2 2 4 3 2 3 2" xfId="26842" xr:uid="{B11DD502-D4E9-4AD2-8493-7C928B9F7078}"/>
    <cellStyle name="Currency 4 2 2 4 3 2 3 2 2" xfId="57666" xr:uid="{01C70C2D-7466-43B3-A20C-54DEDAD35A08}"/>
    <cellStyle name="Currency 4 2 2 4 3 2 3 3" xfId="42256" xr:uid="{0C4ED67E-FAE3-44CA-BCE0-471D053BA14B}"/>
    <cellStyle name="Currency 4 2 2 4 3 2 4" xfId="19033" xr:uid="{ACA03911-89E5-46F8-98CC-E25D31B83B8C}"/>
    <cellStyle name="Currency 4 2 2 4 3 2 4 2" xfId="49857" xr:uid="{EA969649-40E4-4BFD-AE3D-37836069ED6C}"/>
    <cellStyle name="Currency 4 2 2 4 3 2 5" xfId="34447" xr:uid="{D6E1DC5F-D0C7-4A61-B8EC-FA7124556AC7}"/>
    <cellStyle name="Currency 4 2 2 4 3 3" xfId="5524" xr:uid="{121B5315-28ED-4055-8F93-E5D7517104E7}"/>
    <cellStyle name="Currency 4 2 2 4 3 3 2" xfId="13335" xr:uid="{13D1FA88-2303-4BE7-94EB-BF084B28CE76}"/>
    <cellStyle name="Currency 4 2 2 4 3 3 2 2" xfId="28746" xr:uid="{9281BAB8-3D77-4FA6-876A-07133B8D7EE5}"/>
    <cellStyle name="Currency 4 2 2 4 3 3 2 2 2" xfId="59570" xr:uid="{4ED0C2E1-A41C-490E-B1C2-DD2B47548886}"/>
    <cellStyle name="Currency 4 2 2 4 3 3 2 3" xfId="44160" xr:uid="{B0FD894E-170B-4AC8-B63A-C54D29956ED5}"/>
    <cellStyle name="Currency 4 2 2 4 3 3 3" xfId="20937" xr:uid="{AA7DF8C1-02F9-49B0-8F78-211F7E4194B6}"/>
    <cellStyle name="Currency 4 2 2 4 3 3 3 2" xfId="51761" xr:uid="{632D821C-C67D-491E-A16E-DCE28291979A}"/>
    <cellStyle name="Currency 4 2 2 4 3 3 4" xfId="36351" xr:uid="{C9EE248B-499E-4E95-818F-7169A2EC6160}"/>
    <cellStyle name="Currency 4 2 2 4 3 4" xfId="9532" xr:uid="{D02A8D9E-8909-4764-ABED-C2A38CD0BF78}"/>
    <cellStyle name="Currency 4 2 2 4 3 4 2" xfId="24943" xr:uid="{76758457-9321-4D3C-944A-D34721C3FF61}"/>
    <cellStyle name="Currency 4 2 2 4 3 4 2 2" xfId="55767" xr:uid="{252A8656-3365-479F-9095-006F3C4F21F3}"/>
    <cellStyle name="Currency 4 2 2 4 3 4 3" xfId="40357" xr:uid="{958DCD2E-13C6-4E37-9628-14C8580E0516}"/>
    <cellStyle name="Currency 4 2 2 4 3 5" xfId="17134" xr:uid="{95E5D364-F298-4656-AE2C-CB5D1089714C}"/>
    <cellStyle name="Currency 4 2 2 4 3 5 2" xfId="47958" xr:uid="{0C1B4EAA-B4B8-42B4-AFEA-45B35D6FEFD1}"/>
    <cellStyle name="Currency 4 2 2 4 3 6" xfId="32548" xr:uid="{88BD0FF7-2D5C-4F48-994D-973F41BB48C8}"/>
    <cellStyle name="Currency 4 2 2 4 4" xfId="2354" xr:uid="{6909A742-3F78-40B0-AB0C-E22543E6F215}"/>
    <cellStyle name="Currency 4 2 2 4 4 2" xfId="6157" xr:uid="{4FD45E30-B055-4622-A5BA-935DA7129211}"/>
    <cellStyle name="Currency 4 2 2 4 4 2 2" xfId="13968" xr:uid="{2CCBD836-7E89-499A-9BE4-DBE621461234}"/>
    <cellStyle name="Currency 4 2 2 4 4 2 2 2" xfId="29379" xr:uid="{0D62F3FD-45F9-4CD3-BB3D-60781AA060E7}"/>
    <cellStyle name="Currency 4 2 2 4 4 2 2 2 2" xfId="60203" xr:uid="{495BC2A3-AE26-4D3A-A827-BA87B1F81EFA}"/>
    <cellStyle name="Currency 4 2 2 4 4 2 2 3" xfId="44793" xr:uid="{6F0FBEDF-173C-4C28-B73B-6C032B8C0D3F}"/>
    <cellStyle name="Currency 4 2 2 4 4 2 3" xfId="21570" xr:uid="{87A84775-19FC-4DB0-942D-8F5172965C29}"/>
    <cellStyle name="Currency 4 2 2 4 4 2 3 2" xfId="52394" xr:uid="{EFF6B1FE-3745-48B7-ABE3-C384DE26F0D9}"/>
    <cellStyle name="Currency 4 2 2 4 4 2 4" xfId="36984" xr:uid="{41D8241A-5FA2-4D9E-8862-60657ECEAF3D}"/>
    <cellStyle name="Currency 4 2 2 4 4 3" xfId="10165" xr:uid="{394444CD-5310-408E-8DFD-65B99E489BD1}"/>
    <cellStyle name="Currency 4 2 2 4 4 3 2" xfId="25576" xr:uid="{3F544AC4-66A0-44CB-A8A5-C8A658E4BD4B}"/>
    <cellStyle name="Currency 4 2 2 4 4 3 2 2" xfId="56400" xr:uid="{BCFD278C-4666-4BB1-8BC5-4B9D8817EF9C}"/>
    <cellStyle name="Currency 4 2 2 4 4 3 3" xfId="40990" xr:uid="{6300A503-D3E8-4FE9-9A3A-03C9CDFF07FB}"/>
    <cellStyle name="Currency 4 2 2 4 4 4" xfId="17767" xr:uid="{4FB9EFEC-03B4-44C9-B41F-B6255998D9C4}"/>
    <cellStyle name="Currency 4 2 2 4 4 4 2" xfId="48591" xr:uid="{FFAA7303-6B31-49F2-85D4-C1967A0B2E23}"/>
    <cellStyle name="Currency 4 2 2 4 4 5" xfId="33181" xr:uid="{BC58D73D-A73B-4595-907E-4E0BD709915E}"/>
    <cellStyle name="Currency 4 2 2 4 5" xfId="4258" xr:uid="{FAA1A7E2-A6BE-4F61-981A-14D7A34FA1DB}"/>
    <cellStyle name="Currency 4 2 2 4 5 2" xfId="12069" xr:uid="{261D994D-3698-436C-A96A-81F399628D83}"/>
    <cellStyle name="Currency 4 2 2 4 5 2 2" xfId="27480" xr:uid="{915BED33-7500-4CE6-8A1A-1372EAA54F61}"/>
    <cellStyle name="Currency 4 2 2 4 5 2 2 2" xfId="58304" xr:uid="{5C0B28A8-E089-4CC4-9D15-40C8D1B66DFD}"/>
    <cellStyle name="Currency 4 2 2 4 5 2 3" xfId="42894" xr:uid="{5CE33DC3-9939-453F-8AA0-D66DD29BB68D}"/>
    <cellStyle name="Currency 4 2 2 4 5 3" xfId="19671" xr:uid="{FBF32661-40D2-427B-8532-BB9039F1079E}"/>
    <cellStyle name="Currency 4 2 2 4 5 3 2" xfId="50495" xr:uid="{400393CE-DDC0-4D9E-BBCD-FD3D4B2FE2A7}"/>
    <cellStyle name="Currency 4 2 2 4 5 4" xfId="35085" xr:uid="{CD8BF137-95EF-493E-B8D5-474CF226896F}"/>
    <cellStyle name="Currency 4 2 2 4 6" xfId="8266" xr:uid="{A56D0848-E7E6-450C-AAD7-056BD7A59493}"/>
    <cellStyle name="Currency 4 2 2 4 6 2" xfId="23677" xr:uid="{AFF5BE54-EDC1-4161-9E9D-FE05FD81CB42}"/>
    <cellStyle name="Currency 4 2 2 4 6 2 2" xfId="54501" xr:uid="{75F2827D-68B3-4E71-9D6D-2CB4DD337F35}"/>
    <cellStyle name="Currency 4 2 2 4 6 3" xfId="39091" xr:uid="{F45D7E80-0449-486C-B471-A040064CAC71}"/>
    <cellStyle name="Currency 4 2 2 4 7" xfId="15868" xr:uid="{BEAC0012-B7DB-490A-A4AA-F6F1CB591E1B}"/>
    <cellStyle name="Currency 4 2 2 4 7 2" xfId="46692" xr:uid="{CE0041DB-748D-4E79-999E-CE0C76BCFFB4}"/>
    <cellStyle name="Currency 4 2 2 4 8" xfId="31282" xr:uid="{97A98028-FF09-4E4A-AF1D-A4E22B96F5F7}"/>
    <cellStyle name="Currency 4 2 2 5" xfId="875" xr:uid="{9FF3DFE4-E82E-4767-A2F2-8E5489758BB1}"/>
    <cellStyle name="Currency 4 2 2 5 2" xfId="2774" xr:uid="{31ADBB00-A93D-4696-96B4-55C772812A3F}"/>
    <cellStyle name="Currency 4 2 2 5 2 2" xfId="6577" xr:uid="{DCC69BD0-0927-4677-A561-72F4E50DE134}"/>
    <cellStyle name="Currency 4 2 2 5 2 2 2" xfId="14388" xr:uid="{6CCDCECA-3A7E-435A-99D9-54E74E0FC9D7}"/>
    <cellStyle name="Currency 4 2 2 5 2 2 2 2" xfId="29799" xr:uid="{0746F81C-BA67-4326-921A-F80088C85905}"/>
    <cellStyle name="Currency 4 2 2 5 2 2 2 2 2" xfId="60623" xr:uid="{7F4CF6A7-F9EE-4825-9E8D-D9E409CAF403}"/>
    <cellStyle name="Currency 4 2 2 5 2 2 2 3" xfId="45213" xr:uid="{F634EA5C-2DEC-4BD5-A56D-09B0855FF83C}"/>
    <cellStyle name="Currency 4 2 2 5 2 2 3" xfId="21990" xr:uid="{0E795C78-8286-4ACF-94AF-ECF79AB74146}"/>
    <cellStyle name="Currency 4 2 2 5 2 2 3 2" xfId="52814" xr:uid="{F2ED8109-677E-4900-97BC-8C8D07A99668}"/>
    <cellStyle name="Currency 4 2 2 5 2 2 4" xfId="37404" xr:uid="{A65C4AAE-A133-4B6B-93CB-ACE3EB6B6A9E}"/>
    <cellStyle name="Currency 4 2 2 5 2 3" xfId="10585" xr:uid="{C1C66391-8BE7-41FA-9333-5E826D377006}"/>
    <cellStyle name="Currency 4 2 2 5 2 3 2" xfId="25996" xr:uid="{4DCBEED7-C481-457B-973C-65AA63DDB388}"/>
    <cellStyle name="Currency 4 2 2 5 2 3 2 2" xfId="56820" xr:uid="{00236755-84EB-4D97-9892-D47DEAA0AAC3}"/>
    <cellStyle name="Currency 4 2 2 5 2 3 3" xfId="41410" xr:uid="{0EA84AD6-DA09-490E-B714-8624167F0C06}"/>
    <cellStyle name="Currency 4 2 2 5 2 4" xfId="18187" xr:uid="{C050E6BC-54C4-41A3-B2E7-CD76B914FE66}"/>
    <cellStyle name="Currency 4 2 2 5 2 4 2" xfId="49011" xr:uid="{9A089490-5A42-4CF8-8D99-12D1635972ED}"/>
    <cellStyle name="Currency 4 2 2 5 2 5" xfId="33601" xr:uid="{09FE66E0-6CDA-488D-A894-22F59214D3C3}"/>
    <cellStyle name="Currency 4 2 2 5 3" xfId="4678" xr:uid="{C8075641-3A3A-475C-996C-8B0AA4123BCA}"/>
    <cellStyle name="Currency 4 2 2 5 3 2" xfId="12489" xr:uid="{5002F941-D9A4-403B-933B-9B26DC6C3FE0}"/>
    <cellStyle name="Currency 4 2 2 5 3 2 2" xfId="27900" xr:uid="{D0CD9961-C8CE-4BA8-85DE-855B973FBCFB}"/>
    <cellStyle name="Currency 4 2 2 5 3 2 2 2" xfId="58724" xr:uid="{A5040DEB-1043-4187-82A7-FF6A2540041A}"/>
    <cellStyle name="Currency 4 2 2 5 3 2 3" xfId="43314" xr:uid="{12F0EBF4-229A-43D1-B3A1-60A0830A90B6}"/>
    <cellStyle name="Currency 4 2 2 5 3 3" xfId="20091" xr:uid="{9F657AC9-F319-4DE5-81AF-7E1FC51EFEA9}"/>
    <cellStyle name="Currency 4 2 2 5 3 3 2" xfId="50915" xr:uid="{7EE8CF92-9BAF-405E-90EF-A0A1EA0ABA96}"/>
    <cellStyle name="Currency 4 2 2 5 3 4" xfId="35505" xr:uid="{9AECC2CB-B710-4498-98F0-9E1A7911589D}"/>
    <cellStyle name="Currency 4 2 2 5 4" xfId="8686" xr:uid="{6207585B-EDC8-4063-80E0-A8755D92D2FD}"/>
    <cellStyle name="Currency 4 2 2 5 4 2" xfId="24097" xr:uid="{5FEEB8B3-BBEA-4A74-AB98-2E074587F790}"/>
    <cellStyle name="Currency 4 2 2 5 4 2 2" xfId="54921" xr:uid="{849651CD-ABCB-43F3-AD1C-0079B52D4DB6}"/>
    <cellStyle name="Currency 4 2 2 5 4 3" xfId="39511" xr:uid="{4E458CCD-1D58-4DF8-9825-ED224B21C34A}"/>
    <cellStyle name="Currency 4 2 2 5 5" xfId="16288" xr:uid="{74FAE614-64CB-4828-A0CC-E45B5696577D}"/>
    <cellStyle name="Currency 4 2 2 5 5 2" xfId="47112" xr:uid="{104D93ED-4547-4849-95DE-95251F381254}"/>
    <cellStyle name="Currency 4 2 2 5 6" xfId="31702" xr:uid="{248C6BC1-08BF-47FB-A5C1-960DA6AA62F9}"/>
    <cellStyle name="Currency 4 2 2 6" xfId="1508" xr:uid="{58078A22-A356-4172-9ADF-AF1FFA40368B}"/>
    <cellStyle name="Currency 4 2 2 6 2" xfId="3407" xr:uid="{E34A0ACF-6F41-4391-A241-01D7EC150C00}"/>
    <cellStyle name="Currency 4 2 2 6 2 2" xfId="7210" xr:uid="{DB59F44B-E887-4FEF-A915-61B3F88684E4}"/>
    <cellStyle name="Currency 4 2 2 6 2 2 2" xfId="15021" xr:uid="{1B899820-9CB9-4E8E-9B5B-AF2C13C29646}"/>
    <cellStyle name="Currency 4 2 2 6 2 2 2 2" xfId="30432" xr:uid="{F0D3C47C-C624-4D3B-97C5-E0EB32C7D83A}"/>
    <cellStyle name="Currency 4 2 2 6 2 2 2 2 2" xfId="61256" xr:uid="{6FFD8278-B877-458E-A3D4-FE785CE4E0FE}"/>
    <cellStyle name="Currency 4 2 2 6 2 2 2 3" xfId="45846" xr:uid="{7DA5F051-B992-40A5-9FE2-0B0722DDB235}"/>
    <cellStyle name="Currency 4 2 2 6 2 2 3" xfId="22623" xr:uid="{95820F64-146E-43BD-8509-D92012A9B8AD}"/>
    <cellStyle name="Currency 4 2 2 6 2 2 3 2" xfId="53447" xr:uid="{8FE3A0A6-EB67-486E-A3CA-C02F45AD5C96}"/>
    <cellStyle name="Currency 4 2 2 6 2 2 4" xfId="38037" xr:uid="{9B3041C5-D056-4137-941F-463706A3140E}"/>
    <cellStyle name="Currency 4 2 2 6 2 3" xfId="11218" xr:uid="{C03CC153-9B42-4ED4-9CD8-35BC503A325A}"/>
    <cellStyle name="Currency 4 2 2 6 2 3 2" xfId="26629" xr:uid="{E22FFD00-8B04-4F3A-8A1D-36928F9AC66A}"/>
    <cellStyle name="Currency 4 2 2 6 2 3 2 2" xfId="57453" xr:uid="{39CFCC26-6FE8-4309-958C-8881B7C8B987}"/>
    <cellStyle name="Currency 4 2 2 6 2 3 3" xfId="42043" xr:uid="{C0FDED07-5F96-4934-9D38-EF4A7E6125C2}"/>
    <cellStyle name="Currency 4 2 2 6 2 4" xfId="18820" xr:uid="{5C8F8AF5-0ECA-476D-9136-B93FFF8B318F}"/>
    <cellStyle name="Currency 4 2 2 6 2 4 2" xfId="49644" xr:uid="{1B5F38B4-1F66-4351-8751-5B8C0BB93185}"/>
    <cellStyle name="Currency 4 2 2 6 2 5" xfId="34234" xr:uid="{BF623CB4-597F-44FF-91F8-DFFB31AE3ADE}"/>
    <cellStyle name="Currency 4 2 2 6 3" xfId="5311" xr:uid="{2B5CF0AB-70B2-4BB5-ADAF-9B47F1096EF7}"/>
    <cellStyle name="Currency 4 2 2 6 3 2" xfId="13122" xr:uid="{8ABF19BE-2A7E-4095-9A43-5ACD32C0D4F6}"/>
    <cellStyle name="Currency 4 2 2 6 3 2 2" xfId="28533" xr:uid="{FC29E43B-4264-4279-8F8C-E309D03388FF}"/>
    <cellStyle name="Currency 4 2 2 6 3 2 2 2" xfId="59357" xr:uid="{DBE28671-3684-4BE7-A424-89BC1F6EE968}"/>
    <cellStyle name="Currency 4 2 2 6 3 2 3" xfId="43947" xr:uid="{3627F4CC-D357-412F-8B35-82D8578CA94C}"/>
    <cellStyle name="Currency 4 2 2 6 3 3" xfId="20724" xr:uid="{78324B4F-6DDB-4193-BA1E-86B6CFFEE3E2}"/>
    <cellStyle name="Currency 4 2 2 6 3 3 2" xfId="51548" xr:uid="{B64C8B27-9E45-4CB9-BA9B-9BC2AF49373D}"/>
    <cellStyle name="Currency 4 2 2 6 3 4" xfId="36138" xr:uid="{38EDC3C4-F619-43C6-B3FC-6A1EAE5AC806}"/>
    <cellStyle name="Currency 4 2 2 6 4" xfId="9319" xr:uid="{5DC4C046-E0F2-47F0-A57B-CB0C0B6C4E33}"/>
    <cellStyle name="Currency 4 2 2 6 4 2" xfId="24730" xr:uid="{63D9041D-BB60-4796-9EFB-FF5F67EE62DC}"/>
    <cellStyle name="Currency 4 2 2 6 4 2 2" xfId="55554" xr:uid="{313F0DD2-AFE7-4846-BE2C-EF1824C92B82}"/>
    <cellStyle name="Currency 4 2 2 6 4 3" xfId="40144" xr:uid="{709F34AE-1F43-45B0-8292-19DD05B955E0}"/>
    <cellStyle name="Currency 4 2 2 6 5" xfId="16921" xr:uid="{368207B6-DBC3-4FC4-9865-5E988E16CA11}"/>
    <cellStyle name="Currency 4 2 2 6 5 2" xfId="47745" xr:uid="{D1B23730-0530-40A7-B91F-EA65FB3878FB}"/>
    <cellStyle name="Currency 4 2 2 6 6" xfId="32335" xr:uid="{2576AA12-B67B-404C-A0D0-F02932E39C41}"/>
    <cellStyle name="Currency 4 2 2 7" xfId="2141" xr:uid="{C421E8D0-A206-4519-B989-EA170E6F18AD}"/>
    <cellStyle name="Currency 4 2 2 7 2" xfId="5944" xr:uid="{EF7A0FC2-6388-436A-9AB9-14A9F4DA58AF}"/>
    <cellStyle name="Currency 4 2 2 7 2 2" xfId="13755" xr:uid="{DDDA09D2-0AE4-4141-8511-8AEFFEB71DFA}"/>
    <cellStyle name="Currency 4 2 2 7 2 2 2" xfId="29166" xr:uid="{100A8ED3-765F-4EAB-AB17-70B09DB5D672}"/>
    <cellStyle name="Currency 4 2 2 7 2 2 2 2" xfId="59990" xr:uid="{5468CCE9-8065-472E-B33B-4244BA80FCD1}"/>
    <cellStyle name="Currency 4 2 2 7 2 2 3" xfId="44580" xr:uid="{5C41C9CE-1C76-4766-A35D-13788CA72B9D}"/>
    <cellStyle name="Currency 4 2 2 7 2 3" xfId="21357" xr:uid="{B1E19058-5BF2-449E-9CA3-FC9C9FF96506}"/>
    <cellStyle name="Currency 4 2 2 7 2 3 2" xfId="52181" xr:uid="{0369AA8B-0C9F-4E27-BC16-10834B1824B1}"/>
    <cellStyle name="Currency 4 2 2 7 2 4" xfId="36771" xr:uid="{F953A6B1-E364-4DA7-BB72-253DB990E130}"/>
    <cellStyle name="Currency 4 2 2 7 3" xfId="9952" xr:uid="{A200C917-A41A-4570-B74F-39A420834729}"/>
    <cellStyle name="Currency 4 2 2 7 3 2" xfId="25363" xr:uid="{5530522C-95BC-4DC4-B60B-B4AE931D1987}"/>
    <cellStyle name="Currency 4 2 2 7 3 2 2" xfId="56187" xr:uid="{5C335D36-41BA-4CBB-A1FE-218716B44C83}"/>
    <cellStyle name="Currency 4 2 2 7 3 3" xfId="40777" xr:uid="{4D6C8A54-BC54-4A36-AE5E-F2F61E854914}"/>
    <cellStyle name="Currency 4 2 2 7 4" xfId="17554" xr:uid="{223B1F08-CCF1-4DF0-9230-F61A532505CC}"/>
    <cellStyle name="Currency 4 2 2 7 4 2" xfId="48378" xr:uid="{FB4726AD-DE54-4D7F-AC78-3D9A119582F5}"/>
    <cellStyle name="Currency 4 2 2 7 5" xfId="32968" xr:uid="{B307AA5E-A91B-4540-9A20-E60E1135CFEF}"/>
    <cellStyle name="Currency 4 2 2 8" xfId="4045" xr:uid="{A90C79F7-94B1-4CC2-B223-C5672FF4CDCE}"/>
    <cellStyle name="Currency 4 2 2 8 2" xfId="11856" xr:uid="{5A6878A3-8C6B-485F-978F-0B8E43C6B3BD}"/>
    <cellStyle name="Currency 4 2 2 8 2 2" xfId="27267" xr:uid="{820FBA25-D6DF-4775-BBA9-9B005264B6F6}"/>
    <cellStyle name="Currency 4 2 2 8 2 2 2" xfId="58091" xr:uid="{D653F945-5EB4-4F09-8624-95B0147B4FE3}"/>
    <cellStyle name="Currency 4 2 2 8 2 3" xfId="42681" xr:uid="{67336242-404B-4D41-AD0A-2F6E99EEB3BF}"/>
    <cellStyle name="Currency 4 2 2 8 3" xfId="19458" xr:uid="{7750FA48-FA8B-41A0-875D-583775FD3EC5}"/>
    <cellStyle name="Currency 4 2 2 8 3 2" xfId="50282" xr:uid="{E3047D1F-4135-4715-8CAD-367DC4691DA5}"/>
    <cellStyle name="Currency 4 2 2 8 4" xfId="34872" xr:uid="{7CEB6F71-0856-4B0B-B71E-9E10A32566B8}"/>
    <cellStyle name="Currency 4 2 2 9" xfId="8053" xr:uid="{54EC3A3B-BFAE-4B31-AA84-5620233CC8AE}"/>
    <cellStyle name="Currency 4 2 2 9 2" xfId="23464" xr:uid="{56F06478-3CA7-49A2-A81D-7EA5AC216A36}"/>
    <cellStyle name="Currency 4 2 2 9 2 2" xfId="54288" xr:uid="{DEDC38D3-62C2-4B15-B9EB-7591C5ED8875}"/>
    <cellStyle name="Currency 4 2 2 9 3" xfId="38878" xr:uid="{57C40F80-BBCC-4F0E-9D7F-B151842153C6}"/>
    <cellStyle name="Currency 4 2 3" xfId="273" xr:uid="{E87D5222-0289-4559-9366-588C4DD72379}"/>
    <cellStyle name="Currency 4 2 3 10" xfId="15695" xr:uid="{29712C3F-762C-4EDB-B69D-59E359F13AE2}"/>
    <cellStyle name="Currency 4 2 3 10 2" xfId="46519" xr:uid="{4DA792B2-A9CA-489C-BD2F-0D5CA0ECCEA9}"/>
    <cellStyle name="Currency 4 2 3 11" xfId="31109" xr:uid="{BAA55260-ABBC-4EBA-9AD6-8EAF81EE417F}"/>
    <cellStyle name="Currency 4 2 3 2" xfId="704" xr:uid="{260606E9-50C7-4EFE-A58B-7ACB6A19EA8A}"/>
    <cellStyle name="Currency 4 2 3 2 2" xfId="1337" xr:uid="{022EFEA4-9FA4-4173-AB22-BB6E02AAA8D6}"/>
    <cellStyle name="Currency 4 2 3 2 2 2" xfId="3236" xr:uid="{A6CC3E4F-6FE2-44A1-A93E-5B45B665126B}"/>
    <cellStyle name="Currency 4 2 3 2 2 2 2" xfId="7039" xr:uid="{4E501791-52F7-4B2B-9CE5-A134EC4BFE2A}"/>
    <cellStyle name="Currency 4 2 3 2 2 2 2 2" xfId="14850" xr:uid="{3621633D-56E6-4B89-83B5-93D271400F0F}"/>
    <cellStyle name="Currency 4 2 3 2 2 2 2 2 2" xfId="30261" xr:uid="{A115BE06-C1E3-4E6D-BD86-50A565BE91A6}"/>
    <cellStyle name="Currency 4 2 3 2 2 2 2 2 2 2" xfId="61085" xr:uid="{A702B741-EAA0-4A19-AA6F-AFC8E03D94F5}"/>
    <cellStyle name="Currency 4 2 3 2 2 2 2 2 3" xfId="45675" xr:uid="{14575662-197F-42EC-BCC2-65F40082FDD4}"/>
    <cellStyle name="Currency 4 2 3 2 2 2 2 3" xfId="22452" xr:uid="{E42F8A56-C3E5-4BD0-8386-FC0DBAAF1E0C}"/>
    <cellStyle name="Currency 4 2 3 2 2 2 2 3 2" xfId="53276" xr:uid="{10AF0844-1C81-40ED-B5F6-78D44E554723}"/>
    <cellStyle name="Currency 4 2 3 2 2 2 2 4" xfId="37866" xr:uid="{A3CB9B2D-E640-42E8-B8BB-D1E33B48D77B}"/>
    <cellStyle name="Currency 4 2 3 2 2 2 3" xfId="11047" xr:uid="{94F2B920-D672-4A5A-A182-A23DD4DD07DE}"/>
    <cellStyle name="Currency 4 2 3 2 2 2 3 2" xfId="26458" xr:uid="{1429C4B5-3634-4630-B890-F6F638110797}"/>
    <cellStyle name="Currency 4 2 3 2 2 2 3 2 2" xfId="57282" xr:uid="{10E4EC4D-E14D-46BA-85D1-3944043C984A}"/>
    <cellStyle name="Currency 4 2 3 2 2 2 3 3" xfId="41872" xr:uid="{AACE9C8F-3748-4DA9-8DAE-891F40105F9F}"/>
    <cellStyle name="Currency 4 2 3 2 2 2 4" xfId="18649" xr:uid="{1FB02D92-4126-448B-91F9-6D848CA5DC87}"/>
    <cellStyle name="Currency 4 2 3 2 2 2 4 2" xfId="49473" xr:uid="{00350CB4-A906-464A-8B66-BD96D91B36AE}"/>
    <cellStyle name="Currency 4 2 3 2 2 2 5" xfId="34063" xr:uid="{4D61B47C-60D0-4223-8D6D-2BD31BC3F590}"/>
    <cellStyle name="Currency 4 2 3 2 2 3" xfId="5140" xr:uid="{1A0D8F07-1E3B-4C8C-BA70-7AAA04F48294}"/>
    <cellStyle name="Currency 4 2 3 2 2 3 2" xfId="12951" xr:uid="{D08B503B-0DFE-431F-B559-B2F7FDA1762E}"/>
    <cellStyle name="Currency 4 2 3 2 2 3 2 2" xfId="28362" xr:uid="{F6707B6D-690C-481D-A52E-3247889A6198}"/>
    <cellStyle name="Currency 4 2 3 2 2 3 2 2 2" xfId="59186" xr:uid="{46961AAD-C0D2-4B70-BF3D-D49EA2C92325}"/>
    <cellStyle name="Currency 4 2 3 2 2 3 2 3" xfId="43776" xr:uid="{BFBFA55B-3004-4AF1-B0C2-26919A9C09BD}"/>
    <cellStyle name="Currency 4 2 3 2 2 3 3" xfId="20553" xr:uid="{78B90101-F1A3-4C32-9910-5A6C2168ECAA}"/>
    <cellStyle name="Currency 4 2 3 2 2 3 3 2" xfId="51377" xr:uid="{88B47FE2-6679-405E-B22F-749BF0A929FB}"/>
    <cellStyle name="Currency 4 2 3 2 2 3 4" xfId="35967" xr:uid="{D9DA7BA9-56A6-4B02-96D8-17A6E9BF4CE6}"/>
    <cellStyle name="Currency 4 2 3 2 2 4" xfId="9148" xr:uid="{D248DE2D-7B7F-4D11-86DE-CB4415CD3FB1}"/>
    <cellStyle name="Currency 4 2 3 2 2 4 2" xfId="24559" xr:uid="{E8F6980E-0FB2-4A82-8CA1-2C7705BAEDD6}"/>
    <cellStyle name="Currency 4 2 3 2 2 4 2 2" xfId="55383" xr:uid="{F9ED9838-20C1-4209-898C-2C1801359E28}"/>
    <cellStyle name="Currency 4 2 3 2 2 4 3" xfId="39973" xr:uid="{515EC34F-5C2A-4CE2-AE9B-F9D511D7760A}"/>
    <cellStyle name="Currency 4 2 3 2 2 5" xfId="16750" xr:uid="{F4A6E31D-C17E-4A00-855B-544F317C34EF}"/>
    <cellStyle name="Currency 4 2 3 2 2 5 2" xfId="47574" xr:uid="{A151085D-600A-431E-B4DC-04FD95E365BD}"/>
    <cellStyle name="Currency 4 2 3 2 2 6" xfId="32164" xr:uid="{3238CBAF-EA9C-4ACF-9F9F-7FD0F3D6094B}"/>
    <cellStyle name="Currency 4 2 3 2 3" xfId="1970" xr:uid="{E0CDFBC2-8340-41A4-B94C-1DA4BD008C1D}"/>
    <cellStyle name="Currency 4 2 3 2 3 2" xfId="3869" xr:uid="{92234EF6-34D7-4C66-B4E9-CB17CFF0A649}"/>
    <cellStyle name="Currency 4 2 3 2 3 2 2" xfId="7672" xr:uid="{E7F99133-F63E-4623-AA2A-CCFBAADFE2D5}"/>
    <cellStyle name="Currency 4 2 3 2 3 2 2 2" xfId="15483" xr:uid="{47A8C4DE-B347-409E-883A-DFFFDEFF1FF4}"/>
    <cellStyle name="Currency 4 2 3 2 3 2 2 2 2" xfId="30894" xr:uid="{085056E9-732C-40EE-9D8D-3447CBD3AF7F}"/>
    <cellStyle name="Currency 4 2 3 2 3 2 2 2 2 2" xfId="61718" xr:uid="{CC65EE2A-1BCA-445F-8D5E-8A128A046374}"/>
    <cellStyle name="Currency 4 2 3 2 3 2 2 2 3" xfId="46308" xr:uid="{B9BBDB7F-B46B-4BF9-AB08-891ACD639BC3}"/>
    <cellStyle name="Currency 4 2 3 2 3 2 2 3" xfId="23085" xr:uid="{29CBD0F0-8A0F-4D9B-8C18-53AE5CB1ABE2}"/>
    <cellStyle name="Currency 4 2 3 2 3 2 2 3 2" xfId="53909" xr:uid="{41AB3A08-365F-48D1-BF2E-852A72EBE199}"/>
    <cellStyle name="Currency 4 2 3 2 3 2 2 4" xfId="38499" xr:uid="{2A07EA9A-A2D0-4ECF-A242-F23B3CB5A17A}"/>
    <cellStyle name="Currency 4 2 3 2 3 2 3" xfId="11680" xr:uid="{6BBF6B02-78FC-44C6-86C9-6693098BA992}"/>
    <cellStyle name="Currency 4 2 3 2 3 2 3 2" xfId="27091" xr:uid="{AC400F10-818E-4811-8DD6-44AD92C331E5}"/>
    <cellStyle name="Currency 4 2 3 2 3 2 3 2 2" xfId="57915" xr:uid="{8C5E02F4-D855-4B8A-A5F4-0BF2C76232D3}"/>
    <cellStyle name="Currency 4 2 3 2 3 2 3 3" xfId="42505" xr:uid="{083EF3DB-7CD3-44B0-AC5A-73A862D4C78D}"/>
    <cellStyle name="Currency 4 2 3 2 3 2 4" xfId="19282" xr:uid="{ECD25835-C89A-4763-80A1-57DDB895EDCD}"/>
    <cellStyle name="Currency 4 2 3 2 3 2 4 2" xfId="50106" xr:uid="{7F66654E-CA3B-4624-900A-2CC38934F45F}"/>
    <cellStyle name="Currency 4 2 3 2 3 2 5" xfId="34696" xr:uid="{C5275E8B-54C0-4667-9A9D-A0C6C8349537}"/>
    <cellStyle name="Currency 4 2 3 2 3 3" xfId="5773" xr:uid="{E5CBF357-9C69-41F4-91DC-1497A01DF891}"/>
    <cellStyle name="Currency 4 2 3 2 3 3 2" xfId="13584" xr:uid="{4C89A511-B967-42D3-93C6-6E5728930895}"/>
    <cellStyle name="Currency 4 2 3 2 3 3 2 2" xfId="28995" xr:uid="{1D417D78-1A8F-4F3E-ACAD-2D9B27929123}"/>
    <cellStyle name="Currency 4 2 3 2 3 3 2 2 2" xfId="59819" xr:uid="{520701FC-47EF-4529-8BD5-414771955A34}"/>
    <cellStyle name="Currency 4 2 3 2 3 3 2 3" xfId="44409" xr:uid="{A58A6F70-91A8-4421-8D3F-93F2F5A31030}"/>
    <cellStyle name="Currency 4 2 3 2 3 3 3" xfId="21186" xr:uid="{BEA4F39E-BB79-41B5-8038-BBEB87107A66}"/>
    <cellStyle name="Currency 4 2 3 2 3 3 3 2" xfId="52010" xr:uid="{DF69B843-3C26-4357-AF84-C25BCC0BF4D5}"/>
    <cellStyle name="Currency 4 2 3 2 3 3 4" xfId="36600" xr:uid="{8AA3F34D-4E05-4C46-90C8-4AA05750CEA7}"/>
    <cellStyle name="Currency 4 2 3 2 3 4" xfId="9781" xr:uid="{4F26AF7C-F56B-451C-BAF6-F52E60FA62AF}"/>
    <cellStyle name="Currency 4 2 3 2 3 4 2" xfId="25192" xr:uid="{992F5EC2-566E-48E1-BE3F-DC57705495DD}"/>
    <cellStyle name="Currency 4 2 3 2 3 4 2 2" xfId="56016" xr:uid="{CCDFDBE9-E843-4355-A9BA-E1C3BC556DD9}"/>
    <cellStyle name="Currency 4 2 3 2 3 4 3" xfId="40606" xr:uid="{2233E0D7-B7C6-4CF1-BEC4-68DA5413A97E}"/>
    <cellStyle name="Currency 4 2 3 2 3 5" xfId="17383" xr:uid="{B87E5CCC-EF34-4EBE-B08E-7DBB9AF476D5}"/>
    <cellStyle name="Currency 4 2 3 2 3 5 2" xfId="48207" xr:uid="{95AA8B1E-21E9-4944-93D2-459867D30F84}"/>
    <cellStyle name="Currency 4 2 3 2 3 6" xfId="32797" xr:uid="{1FC25870-C08E-4672-B6D9-DE156B0064DA}"/>
    <cellStyle name="Currency 4 2 3 2 4" xfId="2603" xr:uid="{0FF72518-8216-4282-B3A7-FCB9F03A1015}"/>
    <cellStyle name="Currency 4 2 3 2 4 2" xfId="6406" xr:uid="{1672AC03-8B56-4AEA-85F5-CD7A8671CCEE}"/>
    <cellStyle name="Currency 4 2 3 2 4 2 2" xfId="14217" xr:uid="{7F9C4495-0BE2-4058-BC7A-BA0CFE0CA744}"/>
    <cellStyle name="Currency 4 2 3 2 4 2 2 2" xfId="29628" xr:uid="{9FADFE88-8B34-4995-BAAB-158CF6B457BE}"/>
    <cellStyle name="Currency 4 2 3 2 4 2 2 2 2" xfId="60452" xr:uid="{5F50518A-E8B5-45C3-972E-184B9007FDD0}"/>
    <cellStyle name="Currency 4 2 3 2 4 2 2 3" xfId="45042" xr:uid="{E819351D-58EC-4782-A234-6B2A5D5F8109}"/>
    <cellStyle name="Currency 4 2 3 2 4 2 3" xfId="21819" xr:uid="{62FD965D-E0D6-425E-A41A-8B0835D8B01B}"/>
    <cellStyle name="Currency 4 2 3 2 4 2 3 2" xfId="52643" xr:uid="{93F5865E-285E-4B2D-AEE4-5640DD58CB8C}"/>
    <cellStyle name="Currency 4 2 3 2 4 2 4" xfId="37233" xr:uid="{ADF51C72-DEA1-42F1-99BC-436F87315380}"/>
    <cellStyle name="Currency 4 2 3 2 4 3" xfId="10414" xr:uid="{A171E97C-66B0-464C-97FF-709F203DD930}"/>
    <cellStyle name="Currency 4 2 3 2 4 3 2" xfId="25825" xr:uid="{23709A1A-6545-46F4-883D-D0E5EC172FFA}"/>
    <cellStyle name="Currency 4 2 3 2 4 3 2 2" xfId="56649" xr:uid="{1FBD8F87-EF5A-4D58-A89E-1C23A5FD4880}"/>
    <cellStyle name="Currency 4 2 3 2 4 3 3" xfId="41239" xr:uid="{D963F3DE-9CB9-4512-8B5A-5A60068EF1AE}"/>
    <cellStyle name="Currency 4 2 3 2 4 4" xfId="18016" xr:uid="{F08E37C6-79EA-4456-9667-E2D47B814C17}"/>
    <cellStyle name="Currency 4 2 3 2 4 4 2" xfId="48840" xr:uid="{71B026BE-3775-4392-8A71-8CE9546BEC43}"/>
    <cellStyle name="Currency 4 2 3 2 4 5" xfId="33430" xr:uid="{503CACC5-988E-43BA-8AE8-C028120B9CFE}"/>
    <cellStyle name="Currency 4 2 3 2 5" xfId="4507" xr:uid="{0D49457D-9AB0-4F56-A826-7AF6607F570C}"/>
    <cellStyle name="Currency 4 2 3 2 5 2" xfId="12318" xr:uid="{1F25059E-ECE3-4320-9011-B2A90ED23770}"/>
    <cellStyle name="Currency 4 2 3 2 5 2 2" xfId="27729" xr:uid="{14B685A8-DCE1-46B4-A92C-4938AA80A4F9}"/>
    <cellStyle name="Currency 4 2 3 2 5 2 2 2" xfId="58553" xr:uid="{681FF4CD-6621-43FB-B734-42D5B2A050DE}"/>
    <cellStyle name="Currency 4 2 3 2 5 2 3" xfId="43143" xr:uid="{3529C7AE-37B9-4819-B032-7BC4EB18C491}"/>
    <cellStyle name="Currency 4 2 3 2 5 3" xfId="19920" xr:uid="{29E19302-E60F-4276-AEB0-2AE59384F9EF}"/>
    <cellStyle name="Currency 4 2 3 2 5 3 2" xfId="50744" xr:uid="{F8EA114C-4DEC-4003-92F0-603329FCAAF3}"/>
    <cellStyle name="Currency 4 2 3 2 5 4" xfId="35334" xr:uid="{4A5679E2-1E79-4A53-9C29-81CAB50505C2}"/>
    <cellStyle name="Currency 4 2 3 2 6" xfId="8515" xr:uid="{2391F462-1055-4A84-A4D1-8154F2BD977F}"/>
    <cellStyle name="Currency 4 2 3 2 6 2" xfId="23926" xr:uid="{3F774222-450B-4536-8641-863767CFF14F}"/>
    <cellStyle name="Currency 4 2 3 2 6 2 2" xfId="54750" xr:uid="{9AE0C81E-065E-4901-B596-6F68AE252290}"/>
    <cellStyle name="Currency 4 2 3 2 6 3" xfId="39340" xr:uid="{AA245C0A-4CBB-4B74-9E46-B57A400BE1F7}"/>
    <cellStyle name="Currency 4 2 3 2 7" xfId="16117" xr:uid="{EAE4DD06-C0EF-47CD-A654-DCFCA408EBF2}"/>
    <cellStyle name="Currency 4 2 3 2 7 2" xfId="46941" xr:uid="{52036978-444A-4A2E-A6EA-E0720A138FA0}"/>
    <cellStyle name="Currency 4 2 3 2 8" xfId="31531" xr:uid="{AE57C97C-7228-4C60-A13E-F15EB4A22C5A}"/>
    <cellStyle name="Currency 4 2 3 3" xfId="495" xr:uid="{3071EF28-F781-4890-B55A-FC4295970CF7}"/>
    <cellStyle name="Currency 4 2 3 3 2" xfId="1128" xr:uid="{FB7D15F3-9DD1-43B1-AE2E-C9D41DCE04BF}"/>
    <cellStyle name="Currency 4 2 3 3 2 2" xfId="3027" xr:uid="{113CE57E-FD3C-4738-9E56-D33A7B0A8DE7}"/>
    <cellStyle name="Currency 4 2 3 3 2 2 2" xfId="6830" xr:uid="{45FD2CF8-6669-4985-BC03-1F7077A7E5B6}"/>
    <cellStyle name="Currency 4 2 3 3 2 2 2 2" xfId="14641" xr:uid="{A7148994-7EB6-4862-BB4C-6283944F3DB0}"/>
    <cellStyle name="Currency 4 2 3 3 2 2 2 2 2" xfId="30052" xr:uid="{C3C20511-39AD-413E-BE66-6FACD1C88396}"/>
    <cellStyle name="Currency 4 2 3 3 2 2 2 2 2 2" xfId="60876" xr:uid="{46FB937A-B85F-4A4C-94A8-65E9E230456D}"/>
    <cellStyle name="Currency 4 2 3 3 2 2 2 2 3" xfId="45466" xr:uid="{7FFB2E41-E4B8-49FB-886C-0FD64BED228A}"/>
    <cellStyle name="Currency 4 2 3 3 2 2 2 3" xfId="22243" xr:uid="{498F4985-F872-4B09-9B06-4407E1E631A3}"/>
    <cellStyle name="Currency 4 2 3 3 2 2 2 3 2" xfId="53067" xr:uid="{DAE387CB-D325-43D2-A3C8-7851BDD96F1A}"/>
    <cellStyle name="Currency 4 2 3 3 2 2 2 4" xfId="37657" xr:uid="{BC8CF024-3787-4060-964E-71C0635176CE}"/>
    <cellStyle name="Currency 4 2 3 3 2 2 3" xfId="10838" xr:uid="{70539D29-EAAE-4DC9-9553-445A0867111B}"/>
    <cellStyle name="Currency 4 2 3 3 2 2 3 2" xfId="26249" xr:uid="{BA695625-7EA6-40D1-A589-76CADAE3D83B}"/>
    <cellStyle name="Currency 4 2 3 3 2 2 3 2 2" xfId="57073" xr:uid="{8CA46C22-5232-4161-AD3F-A0ED8998A32D}"/>
    <cellStyle name="Currency 4 2 3 3 2 2 3 3" xfId="41663" xr:uid="{9F63F71D-0BDE-445A-A25D-3A54CDFB1937}"/>
    <cellStyle name="Currency 4 2 3 3 2 2 4" xfId="18440" xr:uid="{D81E071B-AF6B-4466-A161-3199DF8CA31A}"/>
    <cellStyle name="Currency 4 2 3 3 2 2 4 2" xfId="49264" xr:uid="{3B097818-5813-4EF0-BB95-FA8B58AC92C7}"/>
    <cellStyle name="Currency 4 2 3 3 2 2 5" xfId="33854" xr:uid="{1B6C3742-3F1A-40A9-B61B-3DA6944CDEA0}"/>
    <cellStyle name="Currency 4 2 3 3 2 3" xfId="4931" xr:uid="{6C47BDDA-772F-4658-99B0-DD1E8DF5044B}"/>
    <cellStyle name="Currency 4 2 3 3 2 3 2" xfId="12742" xr:uid="{D81A25EE-56D1-4C25-8B74-2BCFE0EFCF90}"/>
    <cellStyle name="Currency 4 2 3 3 2 3 2 2" xfId="28153" xr:uid="{CC3D5916-4F2B-4477-90BF-F6E55D7978CB}"/>
    <cellStyle name="Currency 4 2 3 3 2 3 2 2 2" xfId="58977" xr:uid="{5842AC63-8503-4174-86BF-C816BF9E36ED}"/>
    <cellStyle name="Currency 4 2 3 3 2 3 2 3" xfId="43567" xr:uid="{40FCB933-D759-4D67-9FB1-D702D2F339C0}"/>
    <cellStyle name="Currency 4 2 3 3 2 3 3" xfId="20344" xr:uid="{77C9D557-6E6B-4E27-B45C-D4C7731E6A94}"/>
    <cellStyle name="Currency 4 2 3 3 2 3 3 2" xfId="51168" xr:uid="{844DCBC8-DFD3-4C56-939C-95594C0471FA}"/>
    <cellStyle name="Currency 4 2 3 3 2 3 4" xfId="35758" xr:uid="{EF063BF3-47D5-4FA3-9CA6-F91432574E75}"/>
    <cellStyle name="Currency 4 2 3 3 2 4" xfId="8939" xr:uid="{5D72C2EC-EBB0-40FE-8F0C-A59A50646780}"/>
    <cellStyle name="Currency 4 2 3 3 2 4 2" xfId="24350" xr:uid="{9AA965AB-6ACE-4ED2-ACA1-203257FC3225}"/>
    <cellStyle name="Currency 4 2 3 3 2 4 2 2" xfId="55174" xr:uid="{1B05D673-BFA5-48B1-8685-6766EC7E16F9}"/>
    <cellStyle name="Currency 4 2 3 3 2 4 3" xfId="39764" xr:uid="{B97B8092-E5F4-432F-BFBD-5E4B01F1B20A}"/>
    <cellStyle name="Currency 4 2 3 3 2 5" xfId="16541" xr:uid="{92E31AFF-76DC-4490-BB0C-890049B6ACE0}"/>
    <cellStyle name="Currency 4 2 3 3 2 5 2" xfId="47365" xr:uid="{5BA60EA6-27BE-4246-9B69-59F55C063C2F}"/>
    <cellStyle name="Currency 4 2 3 3 2 6" xfId="31955" xr:uid="{5B833930-EE2C-4864-91E4-5C8BE32F29AB}"/>
    <cellStyle name="Currency 4 2 3 3 3" xfId="1761" xr:uid="{F270AA96-0E8E-4913-86B8-B0D3E7FE0EFC}"/>
    <cellStyle name="Currency 4 2 3 3 3 2" xfId="3660" xr:uid="{FCCBBF3B-0FB1-456D-9272-261E43F94FEA}"/>
    <cellStyle name="Currency 4 2 3 3 3 2 2" xfId="7463" xr:uid="{DDF2CB50-EA15-4479-ADCE-E79AECEC2715}"/>
    <cellStyle name="Currency 4 2 3 3 3 2 2 2" xfId="15274" xr:uid="{5E1E89F6-1337-48D9-9FB5-92BE651F5DF7}"/>
    <cellStyle name="Currency 4 2 3 3 3 2 2 2 2" xfId="30685" xr:uid="{5961300B-7197-4F95-9357-21CF5AAA6144}"/>
    <cellStyle name="Currency 4 2 3 3 3 2 2 2 2 2" xfId="61509" xr:uid="{F28C01EA-C8E9-4E48-92A2-A431E3ED7BCC}"/>
    <cellStyle name="Currency 4 2 3 3 3 2 2 2 3" xfId="46099" xr:uid="{6503AA85-7951-471C-86AF-F6522A2A8483}"/>
    <cellStyle name="Currency 4 2 3 3 3 2 2 3" xfId="22876" xr:uid="{4DEA9EA0-1FAB-46E7-B82A-CD74D14C4F98}"/>
    <cellStyle name="Currency 4 2 3 3 3 2 2 3 2" xfId="53700" xr:uid="{530B0D02-6C90-4D08-9B5E-1943A4234101}"/>
    <cellStyle name="Currency 4 2 3 3 3 2 2 4" xfId="38290" xr:uid="{138809C3-A970-405A-B3CD-E09A675D7E39}"/>
    <cellStyle name="Currency 4 2 3 3 3 2 3" xfId="11471" xr:uid="{F512FFEA-92B0-4115-86C0-B3B46ED3AEC8}"/>
    <cellStyle name="Currency 4 2 3 3 3 2 3 2" xfId="26882" xr:uid="{FE176916-379D-40CB-A5C0-FCA6730F0863}"/>
    <cellStyle name="Currency 4 2 3 3 3 2 3 2 2" xfId="57706" xr:uid="{20816251-2C56-41BF-A976-DA5B73B8BDA0}"/>
    <cellStyle name="Currency 4 2 3 3 3 2 3 3" xfId="42296" xr:uid="{D0EC8433-EB52-498D-97D1-4C230FFE4E2D}"/>
    <cellStyle name="Currency 4 2 3 3 3 2 4" xfId="19073" xr:uid="{229EF0FA-989A-4CBE-B128-4E7921CD4F36}"/>
    <cellStyle name="Currency 4 2 3 3 3 2 4 2" xfId="49897" xr:uid="{DDF9B789-7524-459B-B18E-585F8B06D544}"/>
    <cellStyle name="Currency 4 2 3 3 3 2 5" xfId="34487" xr:uid="{2F69873C-CCEE-494F-B396-6FE1325E671C}"/>
    <cellStyle name="Currency 4 2 3 3 3 3" xfId="5564" xr:uid="{B9ECA262-1367-43B9-A1BB-221F0BD2D16E}"/>
    <cellStyle name="Currency 4 2 3 3 3 3 2" xfId="13375" xr:uid="{329E75B9-CCC0-4BBF-9DC3-DF1B430C48F2}"/>
    <cellStyle name="Currency 4 2 3 3 3 3 2 2" xfId="28786" xr:uid="{53FDD78D-7D45-4C27-A476-739672B9A8CB}"/>
    <cellStyle name="Currency 4 2 3 3 3 3 2 2 2" xfId="59610" xr:uid="{DFD679F0-B1E7-4A18-BB81-A34A02A30171}"/>
    <cellStyle name="Currency 4 2 3 3 3 3 2 3" xfId="44200" xr:uid="{4B6258B5-01FD-43FF-9656-BF77DC96CF28}"/>
    <cellStyle name="Currency 4 2 3 3 3 3 3" xfId="20977" xr:uid="{A7AE8629-86BE-4216-A8B3-8EAADB94127D}"/>
    <cellStyle name="Currency 4 2 3 3 3 3 3 2" xfId="51801" xr:uid="{C45C2AF4-CF26-4E4B-91D5-EC9ACCEAAB5E}"/>
    <cellStyle name="Currency 4 2 3 3 3 3 4" xfId="36391" xr:uid="{BD59509F-F4AC-4142-AA2A-1188E0A32B67}"/>
    <cellStyle name="Currency 4 2 3 3 3 4" xfId="9572" xr:uid="{848BDCDE-01EA-48A0-B193-B2E4D85B3A78}"/>
    <cellStyle name="Currency 4 2 3 3 3 4 2" xfId="24983" xr:uid="{D79AD4E7-2789-457E-9817-658B00E201DA}"/>
    <cellStyle name="Currency 4 2 3 3 3 4 2 2" xfId="55807" xr:uid="{E897DE0C-5D07-4A28-9434-75C7B71F72DE}"/>
    <cellStyle name="Currency 4 2 3 3 3 4 3" xfId="40397" xr:uid="{A719848E-78E1-4A5E-9BF7-2DF9E495A725}"/>
    <cellStyle name="Currency 4 2 3 3 3 5" xfId="17174" xr:uid="{608EF48E-6C01-4D68-A970-39734CFD8934}"/>
    <cellStyle name="Currency 4 2 3 3 3 5 2" xfId="47998" xr:uid="{E9147A0E-5EBB-4B32-B8F9-9CF7C5B5EB66}"/>
    <cellStyle name="Currency 4 2 3 3 3 6" xfId="32588" xr:uid="{F97E0702-91B9-4BE0-BC4D-B551211CF4F4}"/>
    <cellStyle name="Currency 4 2 3 3 4" xfId="2394" xr:uid="{3AD373A1-FB35-4984-83A0-53E5BDCF87A1}"/>
    <cellStyle name="Currency 4 2 3 3 4 2" xfId="6197" xr:uid="{0DFDD88E-4E77-4D01-9C15-865CA8135409}"/>
    <cellStyle name="Currency 4 2 3 3 4 2 2" xfId="14008" xr:uid="{C58EDCF2-0C75-48CB-A429-5461D80D0256}"/>
    <cellStyle name="Currency 4 2 3 3 4 2 2 2" xfId="29419" xr:uid="{D05FE7C8-5808-4AC9-820D-5A2009E1A339}"/>
    <cellStyle name="Currency 4 2 3 3 4 2 2 2 2" xfId="60243" xr:uid="{C07DE724-3869-480C-89D0-C5D094348BB0}"/>
    <cellStyle name="Currency 4 2 3 3 4 2 2 3" xfId="44833" xr:uid="{38E85FC0-269B-4032-A178-86ADD6E6883F}"/>
    <cellStyle name="Currency 4 2 3 3 4 2 3" xfId="21610" xr:uid="{4F8A4432-4C7D-4B85-9F6F-B94243E24079}"/>
    <cellStyle name="Currency 4 2 3 3 4 2 3 2" xfId="52434" xr:uid="{3A34014D-9D20-4D42-9046-5516C69C0E01}"/>
    <cellStyle name="Currency 4 2 3 3 4 2 4" xfId="37024" xr:uid="{935C49C8-52E8-4E90-AF95-1AA58594A9D2}"/>
    <cellStyle name="Currency 4 2 3 3 4 3" xfId="10205" xr:uid="{57BCCF61-A400-4155-90FC-CEE2A1D49955}"/>
    <cellStyle name="Currency 4 2 3 3 4 3 2" xfId="25616" xr:uid="{1561BCA0-32C3-4BF4-AA08-687D6809FBAF}"/>
    <cellStyle name="Currency 4 2 3 3 4 3 2 2" xfId="56440" xr:uid="{EAC404B6-6302-4A56-9088-DC306A0FDC69}"/>
    <cellStyle name="Currency 4 2 3 3 4 3 3" xfId="41030" xr:uid="{995108F7-4EF7-466E-BA2B-E889D4677DD9}"/>
    <cellStyle name="Currency 4 2 3 3 4 4" xfId="17807" xr:uid="{001F61C4-EF1C-4458-A2D9-5439BAF2BA9A}"/>
    <cellStyle name="Currency 4 2 3 3 4 4 2" xfId="48631" xr:uid="{1B18AA05-7CA2-4FD1-8FC6-A1A2BCB76574}"/>
    <cellStyle name="Currency 4 2 3 3 4 5" xfId="33221" xr:uid="{0F243C4B-C59F-4504-A85F-797062AB9CFC}"/>
    <cellStyle name="Currency 4 2 3 3 5" xfId="4298" xr:uid="{D07F8FC7-5222-4187-88B9-3624539DCC9B}"/>
    <cellStyle name="Currency 4 2 3 3 5 2" xfId="12109" xr:uid="{2BAE2427-4B15-47DA-B87D-1AF68445F71F}"/>
    <cellStyle name="Currency 4 2 3 3 5 2 2" xfId="27520" xr:uid="{16FA74F1-6E34-46DE-A1AB-194C3C449048}"/>
    <cellStyle name="Currency 4 2 3 3 5 2 2 2" xfId="58344" xr:uid="{D88A2E48-43AE-4AB1-8627-4B7B3EE74362}"/>
    <cellStyle name="Currency 4 2 3 3 5 2 3" xfId="42934" xr:uid="{D04B5274-30AD-4E41-A1F9-C3A395771B20}"/>
    <cellStyle name="Currency 4 2 3 3 5 3" xfId="19711" xr:uid="{7292C611-7F28-42B8-888A-F68070FBE4D1}"/>
    <cellStyle name="Currency 4 2 3 3 5 3 2" xfId="50535" xr:uid="{F46DDD72-013D-4A64-9E7E-B353307ADD47}"/>
    <cellStyle name="Currency 4 2 3 3 5 4" xfId="35125" xr:uid="{4B554F17-0F96-479F-88CB-0D7507C3114A}"/>
    <cellStyle name="Currency 4 2 3 3 6" xfId="8306" xr:uid="{FD489207-3AF2-41B3-9632-40C191553ED4}"/>
    <cellStyle name="Currency 4 2 3 3 6 2" xfId="23717" xr:uid="{B6001C40-B139-4069-A617-77B9A730670E}"/>
    <cellStyle name="Currency 4 2 3 3 6 2 2" xfId="54541" xr:uid="{8839A9DF-E1A9-4A9F-A869-BA4F54991C85}"/>
    <cellStyle name="Currency 4 2 3 3 6 3" xfId="39131" xr:uid="{DCDAA785-E4B6-4500-A962-774487437829}"/>
    <cellStyle name="Currency 4 2 3 3 7" xfId="15908" xr:uid="{676A5D5D-3B1F-4A26-B61A-E4512BFEAA83}"/>
    <cellStyle name="Currency 4 2 3 3 7 2" xfId="46732" xr:uid="{95E696A5-71ED-4C00-AA51-4C00DEA96505}"/>
    <cellStyle name="Currency 4 2 3 3 8" xfId="31322" xr:uid="{622091AB-93F3-495A-BDBE-A247DBA3D697}"/>
    <cellStyle name="Currency 4 2 3 4" xfId="915" xr:uid="{0797333A-4FC0-40ED-AD09-5D22F2D87C4B}"/>
    <cellStyle name="Currency 4 2 3 4 2" xfId="2814" xr:uid="{2F6E3DAD-53BC-4DCB-8695-10A490DE9C58}"/>
    <cellStyle name="Currency 4 2 3 4 2 2" xfId="6617" xr:uid="{05F2D378-64C4-4684-8289-FA939A13C9E8}"/>
    <cellStyle name="Currency 4 2 3 4 2 2 2" xfId="14428" xr:uid="{4AF7375C-BA02-4CB2-9097-8E6960A4C990}"/>
    <cellStyle name="Currency 4 2 3 4 2 2 2 2" xfId="29839" xr:uid="{955B5EDF-0ED2-4841-8824-9CA99DC4568F}"/>
    <cellStyle name="Currency 4 2 3 4 2 2 2 2 2" xfId="60663" xr:uid="{C7B377D3-D18B-4887-BDCA-5462C1AC3A67}"/>
    <cellStyle name="Currency 4 2 3 4 2 2 2 3" xfId="45253" xr:uid="{7E8E3DD7-884B-4765-BA4B-6DAFF30BCE88}"/>
    <cellStyle name="Currency 4 2 3 4 2 2 3" xfId="22030" xr:uid="{FFD1DA02-1801-46F1-A748-D02734EC30FA}"/>
    <cellStyle name="Currency 4 2 3 4 2 2 3 2" xfId="52854" xr:uid="{9CF4B6E9-C2A2-4CDE-913E-DF67243C407D}"/>
    <cellStyle name="Currency 4 2 3 4 2 2 4" xfId="37444" xr:uid="{A3D90447-BA30-4AC0-A805-04D737601AF8}"/>
    <cellStyle name="Currency 4 2 3 4 2 3" xfId="10625" xr:uid="{4ABE7853-2E70-4361-948B-A1D625AD9822}"/>
    <cellStyle name="Currency 4 2 3 4 2 3 2" xfId="26036" xr:uid="{FB3B383F-FEA1-480D-B64D-42F52F080F09}"/>
    <cellStyle name="Currency 4 2 3 4 2 3 2 2" xfId="56860" xr:uid="{93DAE273-6947-44CC-B927-1E4C9000FF0E}"/>
    <cellStyle name="Currency 4 2 3 4 2 3 3" xfId="41450" xr:uid="{C3746BB4-1785-4DD2-A7C1-F5BE47A58E2F}"/>
    <cellStyle name="Currency 4 2 3 4 2 4" xfId="18227" xr:uid="{3DF39E04-9056-420A-B83B-F67EECADAAC5}"/>
    <cellStyle name="Currency 4 2 3 4 2 4 2" xfId="49051" xr:uid="{B2528D28-4616-4A60-8669-D49C228192A6}"/>
    <cellStyle name="Currency 4 2 3 4 2 5" xfId="33641" xr:uid="{149C6077-5E23-4C11-A466-C667BE5377B1}"/>
    <cellStyle name="Currency 4 2 3 4 3" xfId="4718" xr:uid="{005C50C2-3F8E-49B5-894F-9970AA3EF905}"/>
    <cellStyle name="Currency 4 2 3 4 3 2" xfId="12529" xr:uid="{815B433A-CB56-4EB2-8470-530CD85D5B71}"/>
    <cellStyle name="Currency 4 2 3 4 3 2 2" xfId="27940" xr:uid="{11CC39DD-20EC-4CE2-85CB-2C88B5D99A62}"/>
    <cellStyle name="Currency 4 2 3 4 3 2 2 2" xfId="58764" xr:uid="{F6A5506A-2F5E-4EE7-B92B-9DC052DD773B}"/>
    <cellStyle name="Currency 4 2 3 4 3 2 3" xfId="43354" xr:uid="{92FC185B-D98F-4F65-818E-3244FA9EFC94}"/>
    <cellStyle name="Currency 4 2 3 4 3 3" xfId="20131" xr:uid="{18FE83E4-4D5C-4358-8995-18259DEE0DAD}"/>
    <cellStyle name="Currency 4 2 3 4 3 3 2" xfId="50955" xr:uid="{13D012DC-B125-42EF-86FD-1478ABEE8558}"/>
    <cellStyle name="Currency 4 2 3 4 3 4" xfId="35545" xr:uid="{4B290BCA-51BA-446A-94A4-710D6DE8F5C4}"/>
    <cellStyle name="Currency 4 2 3 4 4" xfId="8726" xr:uid="{2125B18A-621D-479F-8139-56B5655BE04C}"/>
    <cellStyle name="Currency 4 2 3 4 4 2" xfId="24137" xr:uid="{DA36357D-BEC3-4BEC-B105-A68BACE877E5}"/>
    <cellStyle name="Currency 4 2 3 4 4 2 2" xfId="54961" xr:uid="{8393F09A-6FAC-4673-A5D1-8D863FB59FB0}"/>
    <cellStyle name="Currency 4 2 3 4 4 3" xfId="39551" xr:uid="{1AA25BAC-2A5A-447B-AFFA-5A622FAD56C0}"/>
    <cellStyle name="Currency 4 2 3 4 5" xfId="16328" xr:uid="{59EAA7E7-8820-4110-8C75-0D4F0B9EF98B}"/>
    <cellStyle name="Currency 4 2 3 4 5 2" xfId="47152" xr:uid="{C760C606-67DD-4C10-A1F7-238C360C2AA6}"/>
    <cellStyle name="Currency 4 2 3 4 6" xfId="31742" xr:uid="{9AE1D458-4DD1-476D-8D1F-05ABBEE17CD8}"/>
    <cellStyle name="Currency 4 2 3 5" xfId="1548" xr:uid="{91D4A976-02CF-4536-85ED-16CF852B972C}"/>
    <cellStyle name="Currency 4 2 3 5 2" xfId="3447" xr:uid="{BC536A66-A9ED-44BA-8F3D-954FED8C1F6A}"/>
    <cellStyle name="Currency 4 2 3 5 2 2" xfId="7250" xr:uid="{2C735CB4-A25A-4074-A5FA-67B6D5824318}"/>
    <cellStyle name="Currency 4 2 3 5 2 2 2" xfId="15061" xr:uid="{7FF49128-8AE1-4B2D-B210-A29F93F8D84E}"/>
    <cellStyle name="Currency 4 2 3 5 2 2 2 2" xfId="30472" xr:uid="{71E56718-7ED0-4A90-B6E7-1520E358A3E1}"/>
    <cellStyle name="Currency 4 2 3 5 2 2 2 2 2" xfId="61296" xr:uid="{D53DF61C-3184-4078-9B13-7F6C0DFAA5EF}"/>
    <cellStyle name="Currency 4 2 3 5 2 2 2 3" xfId="45886" xr:uid="{CFBADAC0-00E1-48B6-A083-97CF3C801457}"/>
    <cellStyle name="Currency 4 2 3 5 2 2 3" xfId="22663" xr:uid="{06CF17A7-D3B8-428E-AE25-486B87124CAB}"/>
    <cellStyle name="Currency 4 2 3 5 2 2 3 2" xfId="53487" xr:uid="{A8C90BEE-731A-4020-BC48-2F23C6788ABC}"/>
    <cellStyle name="Currency 4 2 3 5 2 2 4" xfId="38077" xr:uid="{B86A5BD2-4826-42FD-8559-5577DCC1485E}"/>
    <cellStyle name="Currency 4 2 3 5 2 3" xfId="11258" xr:uid="{1820B2A2-60CD-4C3E-9052-5D3EE420105D}"/>
    <cellStyle name="Currency 4 2 3 5 2 3 2" xfId="26669" xr:uid="{07411B8C-41B8-451B-B5C3-D4E70BCE5CDC}"/>
    <cellStyle name="Currency 4 2 3 5 2 3 2 2" xfId="57493" xr:uid="{C9372EB1-29DC-48AC-A07D-584F3760311A}"/>
    <cellStyle name="Currency 4 2 3 5 2 3 3" xfId="42083" xr:uid="{D296B8A4-A3F5-4F37-92E0-3BBB36279F6B}"/>
    <cellStyle name="Currency 4 2 3 5 2 4" xfId="18860" xr:uid="{27940BB4-4DEE-4D3E-9E26-3CCCE02E433B}"/>
    <cellStyle name="Currency 4 2 3 5 2 4 2" xfId="49684" xr:uid="{1081BA41-041F-4EA4-8E0C-B909C763B3A1}"/>
    <cellStyle name="Currency 4 2 3 5 2 5" xfId="34274" xr:uid="{FBC16D89-71D4-45EB-9798-614846A6B779}"/>
    <cellStyle name="Currency 4 2 3 5 3" xfId="5351" xr:uid="{63FAE04B-0940-4CFF-B8DC-49364D5C2ECE}"/>
    <cellStyle name="Currency 4 2 3 5 3 2" xfId="13162" xr:uid="{B811A1C7-6CE4-40A4-BE4D-0D5CDC1C4CA3}"/>
    <cellStyle name="Currency 4 2 3 5 3 2 2" xfId="28573" xr:uid="{5D3D1BAB-A6A9-471F-8EEF-3B8FE0C32BF2}"/>
    <cellStyle name="Currency 4 2 3 5 3 2 2 2" xfId="59397" xr:uid="{10331D63-4495-4B90-BB80-4708A7F637FA}"/>
    <cellStyle name="Currency 4 2 3 5 3 2 3" xfId="43987" xr:uid="{C73EEFFC-A49C-415C-AE75-F98F2AEDA50D}"/>
    <cellStyle name="Currency 4 2 3 5 3 3" xfId="20764" xr:uid="{DFCD9D56-7597-4A73-B2E9-B53B1D29F7A8}"/>
    <cellStyle name="Currency 4 2 3 5 3 3 2" xfId="51588" xr:uid="{54B43D42-D5C1-456F-9718-01ED2DCC5527}"/>
    <cellStyle name="Currency 4 2 3 5 3 4" xfId="36178" xr:uid="{7FA884DD-D537-41AA-85D1-1582B7A8ACAB}"/>
    <cellStyle name="Currency 4 2 3 5 4" xfId="9359" xr:uid="{CCDE07FC-0BB2-4111-B465-F668C01F8137}"/>
    <cellStyle name="Currency 4 2 3 5 4 2" xfId="24770" xr:uid="{FB504CD1-A9D6-450B-A7A2-06B194E27760}"/>
    <cellStyle name="Currency 4 2 3 5 4 2 2" xfId="55594" xr:uid="{6A251E0F-1C97-4886-B96A-9A97F5A5CB36}"/>
    <cellStyle name="Currency 4 2 3 5 4 3" xfId="40184" xr:uid="{4E5F5241-D864-40AA-9823-ECE268F91C0E}"/>
    <cellStyle name="Currency 4 2 3 5 5" xfId="16961" xr:uid="{59598D2C-1B22-40FA-B3EB-99A19EE15045}"/>
    <cellStyle name="Currency 4 2 3 5 5 2" xfId="47785" xr:uid="{16F68028-9B7A-4DAE-AE3C-35B191AE3C3B}"/>
    <cellStyle name="Currency 4 2 3 5 6" xfId="32375" xr:uid="{D877DBF3-D4AC-4B13-B592-C30898A83C65}"/>
    <cellStyle name="Currency 4 2 3 6" xfId="2181" xr:uid="{928A631F-AB48-401F-BB02-AD00E79600BA}"/>
    <cellStyle name="Currency 4 2 3 6 2" xfId="5984" xr:uid="{40384293-F0B9-40D0-A87C-9D20AD503400}"/>
    <cellStyle name="Currency 4 2 3 6 2 2" xfId="13795" xr:uid="{597801E5-A74E-435E-B68E-FC7B6A0DC5F1}"/>
    <cellStyle name="Currency 4 2 3 6 2 2 2" xfId="29206" xr:uid="{3EAA540D-1E0B-4E59-8474-4D570D52D9FF}"/>
    <cellStyle name="Currency 4 2 3 6 2 2 2 2" xfId="60030" xr:uid="{82B634DD-AE0E-49AC-A197-145ED78C5872}"/>
    <cellStyle name="Currency 4 2 3 6 2 2 3" xfId="44620" xr:uid="{FC2039A7-DE3D-4466-AD9D-3EC50A7037E5}"/>
    <cellStyle name="Currency 4 2 3 6 2 3" xfId="21397" xr:uid="{DB541B53-334E-4FB7-B602-43A4901B819A}"/>
    <cellStyle name="Currency 4 2 3 6 2 3 2" xfId="52221" xr:uid="{1BFDB7C0-F640-4FE2-8C05-43EBB3E2CD9E}"/>
    <cellStyle name="Currency 4 2 3 6 2 4" xfId="36811" xr:uid="{4B5E4989-B4C8-4A30-8AE7-CA9E296AAAC2}"/>
    <cellStyle name="Currency 4 2 3 6 3" xfId="9992" xr:uid="{67DAE476-06CE-4582-8314-43E207E94508}"/>
    <cellStyle name="Currency 4 2 3 6 3 2" xfId="25403" xr:uid="{17CB273F-3B6D-4AE3-8EC8-E84C07C315E1}"/>
    <cellStyle name="Currency 4 2 3 6 3 2 2" xfId="56227" xr:uid="{C773C5DD-D7B2-4F73-B3AB-74C0D87BCE9E}"/>
    <cellStyle name="Currency 4 2 3 6 3 3" xfId="40817" xr:uid="{49A994C3-BC5D-41B9-AFF0-285284CA7961}"/>
    <cellStyle name="Currency 4 2 3 6 4" xfId="17594" xr:uid="{112894A8-2E3E-4FDB-8CF2-FDDF8C8D1D71}"/>
    <cellStyle name="Currency 4 2 3 6 4 2" xfId="48418" xr:uid="{6A8F67E1-6537-4549-BDE5-69BD489AAE4E}"/>
    <cellStyle name="Currency 4 2 3 6 5" xfId="33008" xr:uid="{39A6265D-7F96-43CA-9429-954378A613DB}"/>
    <cellStyle name="Currency 4 2 3 7" xfId="4085" xr:uid="{30AF70E4-1D31-43F3-977C-F739DD456BD7}"/>
    <cellStyle name="Currency 4 2 3 7 2" xfId="11896" xr:uid="{9DC216A1-6BFC-43E3-BBAB-AF24580D5D99}"/>
    <cellStyle name="Currency 4 2 3 7 2 2" xfId="27307" xr:uid="{38B4A74C-09B5-46B9-B826-FA069014FC84}"/>
    <cellStyle name="Currency 4 2 3 7 2 2 2" xfId="58131" xr:uid="{AD366134-4852-4008-B0AA-EF3924B39803}"/>
    <cellStyle name="Currency 4 2 3 7 2 3" xfId="42721" xr:uid="{C7F2751A-1537-42B1-BAF2-E186841FBD79}"/>
    <cellStyle name="Currency 4 2 3 7 3" xfId="19498" xr:uid="{9C8066E2-4DFA-4550-959E-B9A384E5B2F1}"/>
    <cellStyle name="Currency 4 2 3 7 3 2" xfId="50322" xr:uid="{6C3F100D-60D6-4104-A8A7-272D81545C6F}"/>
    <cellStyle name="Currency 4 2 3 7 4" xfId="34912" xr:uid="{C2979574-661D-4D59-AB5C-98F4C1CB2F14}"/>
    <cellStyle name="Currency 4 2 3 8" xfId="8093" xr:uid="{CDC2C81C-3762-49A8-8AED-74067FC14A2A}"/>
    <cellStyle name="Currency 4 2 3 8 2" xfId="23504" xr:uid="{2327F5D6-FD18-40F8-BF09-5CF95594EE50}"/>
    <cellStyle name="Currency 4 2 3 8 2 2" xfId="54328" xr:uid="{49F1E10A-F897-4694-B8DE-F012AA52F23F}"/>
    <cellStyle name="Currency 4 2 3 8 3" xfId="38918" xr:uid="{0AEE4CD1-D134-4907-A4CC-A905D8AA99D9}"/>
    <cellStyle name="Currency 4 2 3 9" xfId="7884" xr:uid="{883DDB1A-997A-4658-8D90-E224003FDF43}"/>
    <cellStyle name="Currency 4 2 3 9 2" xfId="23295" xr:uid="{4202BFF4-2254-4C39-9822-B7696C644338}"/>
    <cellStyle name="Currency 4 2 3 9 2 2" xfId="54119" xr:uid="{74C9C2CA-4303-48B0-8B86-8208DA504A95}"/>
    <cellStyle name="Currency 4 2 3 9 3" xfId="38709" xr:uid="{8F4072BE-E47A-465C-A9FF-8A55919451C9}"/>
    <cellStyle name="Currency 4 2 4" xfId="193" xr:uid="{254D4C3B-6BDC-4B4A-AEE2-EB20262CD6AE}"/>
    <cellStyle name="Currency 4 2 4 10" xfId="15615" xr:uid="{205C7488-AF0C-4352-A17A-F83FB3F853CE}"/>
    <cellStyle name="Currency 4 2 4 10 2" xfId="46439" xr:uid="{5C391DD9-0F6B-4470-8AC2-D7446485F440}"/>
    <cellStyle name="Currency 4 2 4 11" xfId="31029" xr:uid="{EEE2E024-320B-4826-9390-ADA27C4B151F}"/>
    <cellStyle name="Currency 4 2 4 2" xfId="624" xr:uid="{3401791E-E84D-4EB7-9BDA-69C2EAB8BC2B}"/>
    <cellStyle name="Currency 4 2 4 2 2" xfId="1257" xr:uid="{4B7D61CE-957D-49F2-A698-3C7F6425FE4C}"/>
    <cellStyle name="Currency 4 2 4 2 2 2" xfId="3156" xr:uid="{B24914F6-A979-406D-997A-CBB354256702}"/>
    <cellStyle name="Currency 4 2 4 2 2 2 2" xfId="6959" xr:uid="{861149E0-42C7-4A37-B7A4-E849F7EB4C75}"/>
    <cellStyle name="Currency 4 2 4 2 2 2 2 2" xfId="14770" xr:uid="{00E8CAB1-C53F-4AA2-805F-894E8B3387CC}"/>
    <cellStyle name="Currency 4 2 4 2 2 2 2 2 2" xfId="30181" xr:uid="{9EFEBCF7-B229-455C-8A37-693C3ADCBE28}"/>
    <cellStyle name="Currency 4 2 4 2 2 2 2 2 2 2" xfId="61005" xr:uid="{2174391A-1ECF-444B-88F6-3FE4ABB0430A}"/>
    <cellStyle name="Currency 4 2 4 2 2 2 2 2 3" xfId="45595" xr:uid="{84971B58-37B3-45A6-85F5-7AD59516A4EB}"/>
    <cellStyle name="Currency 4 2 4 2 2 2 2 3" xfId="22372" xr:uid="{46B7C07C-9B56-42AC-B1A7-FBB4D1873DA3}"/>
    <cellStyle name="Currency 4 2 4 2 2 2 2 3 2" xfId="53196" xr:uid="{8A68712D-FC99-4AF6-B90D-1266F0A486D5}"/>
    <cellStyle name="Currency 4 2 4 2 2 2 2 4" xfId="37786" xr:uid="{60925AD7-1C2A-409C-8464-BBC0CD21A63B}"/>
    <cellStyle name="Currency 4 2 4 2 2 2 3" xfId="10967" xr:uid="{AC52C3A7-A483-435D-AF8B-E84EB6A448A5}"/>
    <cellStyle name="Currency 4 2 4 2 2 2 3 2" xfId="26378" xr:uid="{3BA50732-68A1-4FC4-AAA3-E09B55FBFB3F}"/>
    <cellStyle name="Currency 4 2 4 2 2 2 3 2 2" xfId="57202" xr:uid="{B388BA74-CF86-4E92-BF2B-C0014793D99F}"/>
    <cellStyle name="Currency 4 2 4 2 2 2 3 3" xfId="41792" xr:uid="{CEC8DB03-4200-426E-ABF3-69F26774EFB9}"/>
    <cellStyle name="Currency 4 2 4 2 2 2 4" xfId="18569" xr:uid="{4C785379-6017-4C30-AF90-40380D5CFCA8}"/>
    <cellStyle name="Currency 4 2 4 2 2 2 4 2" xfId="49393" xr:uid="{ED077872-FFC9-410F-95AE-05FF889F39A4}"/>
    <cellStyle name="Currency 4 2 4 2 2 2 5" xfId="33983" xr:uid="{C8D68915-F9A1-48D8-8850-4F233CB9764A}"/>
    <cellStyle name="Currency 4 2 4 2 2 3" xfId="5060" xr:uid="{A503AAF6-78AC-4B3F-B52B-A35488C5D5B8}"/>
    <cellStyle name="Currency 4 2 4 2 2 3 2" xfId="12871" xr:uid="{3C312C3B-D223-4A4E-9B34-A92D70AACA43}"/>
    <cellStyle name="Currency 4 2 4 2 2 3 2 2" xfId="28282" xr:uid="{6B6755A5-8D5E-449B-97BB-4A8F92ECFA28}"/>
    <cellStyle name="Currency 4 2 4 2 2 3 2 2 2" xfId="59106" xr:uid="{2048603B-3820-44C1-ADF8-07F8B9C342C9}"/>
    <cellStyle name="Currency 4 2 4 2 2 3 2 3" xfId="43696" xr:uid="{1D7A8DE6-D3E3-46D7-860E-AA87AF7CE387}"/>
    <cellStyle name="Currency 4 2 4 2 2 3 3" xfId="20473" xr:uid="{2E412010-1DEB-4A3F-926C-D0374BA54AA0}"/>
    <cellStyle name="Currency 4 2 4 2 2 3 3 2" xfId="51297" xr:uid="{CF68B741-67AB-4361-BBCE-A5BA3C209CA3}"/>
    <cellStyle name="Currency 4 2 4 2 2 3 4" xfId="35887" xr:uid="{4FB56770-2FCE-474D-AF66-2689F0CE6D0C}"/>
    <cellStyle name="Currency 4 2 4 2 2 4" xfId="9068" xr:uid="{1AF09AE1-823C-473C-AC00-68E06028022B}"/>
    <cellStyle name="Currency 4 2 4 2 2 4 2" xfId="24479" xr:uid="{D5443CD4-DB6C-4A3F-A073-018CB45D7472}"/>
    <cellStyle name="Currency 4 2 4 2 2 4 2 2" xfId="55303" xr:uid="{D742481F-EFC3-4027-842D-4CD4C0D78F1D}"/>
    <cellStyle name="Currency 4 2 4 2 2 4 3" xfId="39893" xr:uid="{31ABD88C-7812-450C-AA58-F000F4D8C436}"/>
    <cellStyle name="Currency 4 2 4 2 2 5" xfId="16670" xr:uid="{396A3864-38E9-441C-9893-2633F28A3117}"/>
    <cellStyle name="Currency 4 2 4 2 2 5 2" xfId="47494" xr:uid="{36EB6A56-4472-4525-9F8D-2C169D7DA3FD}"/>
    <cellStyle name="Currency 4 2 4 2 2 6" xfId="32084" xr:uid="{94159392-22A2-4A64-93D5-C20B54BC725B}"/>
    <cellStyle name="Currency 4 2 4 2 3" xfId="1890" xr:uid="{E73EF64D-06EC-46AE-8A87-044DE7C99C59}"/>
    <cellStyle name="Currency 4 2 4 2 3 2" xfId="3789" xr:uid="{B0FE2868-C73D-4159-A12E-7EAFE98E87D0}"/>
    <cellStyle name="Currency 4 2 4 2 3 2 2" xfId="7592" xr:uid="{41C9CE65-C42E-4DCD-88DC-B221DB343920}"/>
    <cellStyle name="Currency 4 2 4 2 3 2 2 2" xfId="15403" xr:uid="{5FBD6BF9-7D9D-4D99-9E3B-8788A19CCA79}"/>
    <cellStyle name="Currency 4 2 4 2 3 2 2 2 2" xfId="30814" xr:uid="{7450013B-393E-45D9-B679-C670DC9225DB}"/>
    <cellStyle name="Currency 4 2 4 2 3 2 2 2 2 2" xfId="61638" xr:uid="{6405D2E3-40C7-491E-8979-C64EFBD9B119}"/>
    <cellStyle name="Currency 4 2 4 2 3 2 2 2 3" xfId="46228" xr:uid="{F86B128E-738F-4BE2-8FB5-58EFF4AE86D5}"/>
    <cellStyle name="Currency 4 2 4 2 3 2 2 3" xfId="23005" xr:uid="{C93E2FD8-9047-45FE-8F13-2A54128AB6FA}"/>
    <cellStyle name="Currency 4 2 4 2 3 2 2 3 2" xfId="53829" xr:uid="{221B4A51-2F3C-4E0E-9E0A-6605EBC75E04}"/>
    <cellStyle name="Currency 4 2 4 2 3 2 2 4" xfId="38419" xr:uid="{9B4345D8-5EF4-46E3-ACD3-91023B9ABF40}"/>
    <cellStyle name="Currency 4 2 4 2 3 2 3" xfId="11600" xr:uid="{B6C4767B-4EDE-4B15-AAE0-D4B4DC1AF22D}"/>
    <cellStyle name="Currency 4 2 4 2 3 2 3 2" xfId="27011" xr:uid="{4E5996BD-1F32-4AF5-9074-E56CEF6FE637}"/>
    <cellStyle name="Currency 4 2 4 2 3 2 3 2 2" xfId="57835" xr:uid="{D5936C07-E8B4-466A-8867-667D58EC14A1}"/>
    <cellStyle name="Currency 4 2 4 2 3 2 3 3" xfId="42425" xr:uid="{035486AC-EBBE-42A6-A625-F5C40BAD2C76}"/>
    <cellStyle name="Currency 4 2 4 2 3 2 4" xfId="19202" xr:uid="{106D26B2-1C87-4394-A12E-4C023FAAE9B5}"/>
    <cellStyle name="Currency 4 2 4 2 3 2 4 2" xfId="50026" xr:uid="{A8312BBC-15FE-4837-81CF-8C34A7CA8871}"/>
    <cellStyle name="Currency 4 2 4 2 3 2 5" xfId="34616" xr:uid="{8CBE08EA-D99D-476C-8DE2-E144B99103D3}"/>
    <cellStyle name="Currency 4 2 4 2 3 3" xfId="5693" xr:uid="{85E79792-9A76-49C2-99FA-057BFF8E2018}"/>
    <cellStyle name="Currency 4 2 4 2 3 3 2" xfId="13504" xr:uid="{4709C1DF-27B6-421D-86E4-FBE56D4F697F}"/>
    <cellStyle name="Currency 4 2 4 2 3 3 2 2" xfId="28915" xr:uid="{8DCB096E-C95F-4970-8AB4-C3B70F8C0F49}"/>
    <cellStyle name="Currency 4 2 4 2 3 3 2 2 2" xfId="59739" xr:uid="{FD27405C-A9B9-4AD8-A8AD-A17F6E5CBCAA}"/>
    <cellStyle name="Currency 4 2 4 2 3 3 2 3" xfId="44329" xr:uid="{9A638042-B568-4EFF-8245-4959A042CE93}"/>
    <cellStyle name="Currency 4 2 4 2 3 3 3" xfId="21106" xr:uid="{BAF801F5-91CA-4410-AC38-46870CF63168}"/>
    <cellStyle name="Currency 4 2 4 2 3 3 3 2" xfId="51930" xr:uid="{DD8853C4-DA38-42A5-88FB-BBE3375106AD}"/>
    <cellStyle name="Currency 4 2 4 2 3 3 4" xfId="36520" xr:uid="{5A45D965-F099-49F5-8CB2-100EEFF4F18F}"/>
    <cellStyle name="Currency 4 2 4 2 3 4" xfId="9701" xr:uid="{34930175-DF08-49C6-80D7-B632035C15F5}"/>
    <cellStyle name="Currency 4 2 4 2 3 4 2" xfId="25112" xr:uid="{B24C9D23-11B4-44FB-813A-132095ACE603}"/>
    <cellStyle name="Currency 4 2 4 2 3 4 2 2" xfId="55936" xr:uid="{6DA6ED71-B55E-4B7A-B242-6B2EBD06C14E}"/>
    <cellStyle name="Currency 4 2 4 2 3 4 3" xfId="40526" xr:uid="{91F990F9-5F65-4C90-AD26-5E6644AF3EC4}"/>
    <cellStyle name="Currency 4 2 4 2 3 5" xfId="17303" xr:uid="{283BAF33-DEA5-4A8A-84BF-896F1543E609}"/>
    <cellStyle name="Currency 4 2 4 2 3 5 2" xfId="48127" xr:uid="{5CC006A5-59EC-4922-AAC1-5C9BABE24F8E}"/>
    <cellStyle name="Currency 4 2 4 2 3 6" xfId="32717" xr:uid="{DC0AADF0-1FFA-4259-A399-4F048B00B495}"/>
    <cellStyle name="Currency 4 2 4 2 4" xfId="2523" xr:uid="{1D8CA7C1-6ECA-4D10-9AEE-BBD5D630C364}"/>
    <cellStyle name="Currency 4 2 4 2 4 2" xfId="6326" xr:uid="{BF5A4E13-EF0B-4CD6-800B-29B12363F4B9}"/>
    <cellStyle name="Currency 4 2 4 2 4 2 2" xfId="14137" xr:uid="{4BEFBB2C-016F-4FE4-9D75-EB19275E7E93}"/>
    <cellStyle name="Currency 4 2 4 2 4 2 2 2" xfId="29548" xr:uid="{38FD74C7-5291-49A2-9620-992146E64595}"/>
    <cellStyle name="Currency 4 2 4 2 4 2 2 2 2" xfId="60372" xr:uid="{F27A0596-D46E-4ED0-9179-E36628ED3F92}"/>
    <cellStyle name="Currency 4 2 4 2 4 2 2 3" xfId="44962" xr:uid="{698E9E7E-09A0-4A3B-82D3-8C65B5079F5D}"/>
    <cellStyle name="Currency 4 2 4 2 4 2 3" xfId="21739" xr:uid="{4DF4A732-A72E-4C6E-AE70-36702A312122}"/>
    <cellStyle name="Currency 4 2 4 2 4 2 3 2" xfId="52563" xr:uid="{7EAC12D7-F55F-4AB3-AF10-B0490550A3CD}"/>
    <cellStyle name="Currency 4 2 4 2 4 2 4" xfId="37153" xr:uid="{8E713458-84C5-4E57-A7EE-97AF8119DF0A}"/>
    <cellStyle name="Currency 4 2 4 2 4 3" xfId="10334" xr:uid="{C4FA229D-77BE-45E7-A1E7-119B8E483ED9}"/>
    <cellStyle name="Currency 4 2 4 2 4 3 2" xfId="25745" xr:uid="{50E621B3-1006-4980-B45D-F940DCB971FD}"/>
    <cellStyle name="Currency 4 2 4 2 4 3 2 2" xfId="56569" xr:uid="{76AF0698-55CD-4788-9302-D0247F710BD6}"/>
    <cellStyle name="Currency 4 2 4 2 4 3 3" xfId="41159" xr:uid="{6C660DA3-3D26-4628-A0D8-5E87FA23142D}"/>
    <cellStyle name="Currency 4 2 4 2 4 4" xfId="17936" xr:uid="{32FA43FF-DDA3-4AFC-805B-7707F3E57027}"/>
    <cellStyle name="Currency 4 2 4 2 4 4 2" xfId="48760" xr:uid="{7455D1E9-DF22-4545-B236-78AFB6F364D5}"/>
    <cellStyle name="Currency 4 2 4 2 4 5" xfId="33350" xr:uid="{68DF7D10-B924-4673-B8A1-1945DDD12E4D}"/>
    <cellStyle name="Currency 4 2 4 2 5" xfId="4427" xr:uid="{899E8401-31B9-4470-AD14-F0FD413C1EFA}"/>
    <cellStyle name="Currency 4 2 4 2 5 2" xfId="12238" xr:uid="{DDD6D1B0-155E-42B6-881E-866E657485C7}"/>
    <cellStyle name="Currency 4 2 4 2 5 2 2" xfId="27649" xr:uid="{DE97B33C-0BDF-43F0-B34B-6CEB6D4EEED6}"/>
    <cellStyle name="Currency 4 2 4 2 5 2 2 2" xfId="58473" xr:uid="{DC3BA6E7-897D-476D-86E9-7E2CEFE1B4F8}"/>
    <cellStyle name="Currency 4 2 4 2 5 2 3" xfId="43063" xr:uid="{4CEF179D-07BB-4A1E-9F2D-1F529A373382}"/>
    <cellStyle name="Currency 4 2 4 2 5 3" xfId="19840" xr:uid="{98DCDC4B-71A3-4272-9324-786A3541CA1D}"/>
    <cellStyle name="Currency 4 2 4 2 5 3 2" xfId="50664" xr:uid="{486BD784-F2A4-4090-897A-4117CD9DA545}"/>
    <cellStyle name="Currency 4 2 4 2 5 4" xfId="35254" xr:uid="{CCAED102-2C17-4116-B72D-831BD67103D9}"/>
    <cellStyle name="Currency 4 2 4 2 6" xfId="8435" xr:uid="{C81D758D-A12C-45BA-B8A3-EBB792055486}"/>
    <cellStyle name="Currency 4 2 4 2 6 2" xfId="23846" xr:uid="{15C37F3C-8765-4685-963C-59540CD1FBC1}"/>
    <cellStyle name="Currency 4 2 4 2 6 2 2" xfId="54670" xr:uid="{AB36F20C-6262-4EA2-ACAE-71218C4BB744}"/>
    <cellStyle name="Currency 4 2 4 2 6 3" xfId="39260" xr:uid="{BFBAC809-226E-40E3-83DC-CDF669A0D5C2}"/>
    <cellStyle name="Currency 4 2 4 2 7" xfId="16037" xr:uid="{EDEB8CFE-CCF5-4D81-B70B-7B2AF03C84F1}"/>
    <cellStyle name="Currency 4 2 4 2 7 2" xfId="46861" xr:uid="{DEC69F5B-C910-4CA6-B383-ABE39069CDDF}"/>
    <cellStyle name="Currency 4 2 4 2 8" xfId="31451" xr:uid="{916CA9A1-759A-42C8-B39D-E7A3CEBF3CFF}"/>
    <cellStyle name="Currency 4 2 4 3" xfId="415" xr:uid="{2C72A6C3-734B-4515-B67A-488BBEA5044F}"/>
    <cellStyle name="Currency 4 2 4 3 2" xfId="1048" xr:uid="{306F47B6-E248-49BF-AC4D-48139C95B541}"/>
    <cellStyle name="Currency 4 2 4 3 2 2" xfId="2947" xr:uid="{16D5430F-1018-414D-8359-B638BCCEBA7E}"/>
    <cellStyle name="Currency 4 2 4 3 2 2 2" xfId="6750" xr:uid="{9D74D8E9-1992-447B-BEF5-BDF853549E3D}"/>
    <cellStyle name="Currency 4 2 4 3 2 2 2 2" xfId="14561" xr:uid="{AD9C4672-AB57-4410-87B5-11E2DC56C7DA}"/>
    <cellStyle name="Currency 4 2 4 3 2 2 2 2 2" xfId="29972" xr:uid="{75D06621-BE5F-4BAE-BBF7-A13E0FF4CE25}"/>
    <cellStyle name="Currency 4 2 4 3 2 2 2 2 2 2" xfId="60796" xr:uid="{8A2BBC9A-4128-4616-8414-047E0C3539C3}"/>
    <cellStyle name="Currency 4 2 4 3 2 2 2 2 3" xfId="45386" xr:uid="{12A9366E-06D1-499B-8FAE-EB327C36B453}"/>
    <cellStyle name="Currency 4 2 4 3 2 2 2 3" xfId="22163" xr:uid="{F71D75A1-0C98-4CAF-9F6C-C8E86C31A37D}"/>
    <cellStyle name="Currency 4 2 4 3 2 2 2 3 2" xfId="52987" xr:uid="{982F3274-FB6E-4B54-9BE1-D1D4E685EF9A}"/>
    <cellStyle name="Currency 4 2 4 3 2 2 2 4" xfId="37577" xr:uid="{AA77B2A8-6292-48D8-B1E3-A08A6EC1B6EB}"/>
    <cellStyle name="Currency 4 2 4 3 2 2 3" xfId="10758" xr:uid="{4B4EB262-9A37-432C-B275-F786F0E6E426}"/>
    <cellStyle name="Currency 4 2 4 3 2 2 3 2" xfId="26169" xr:uid="{66EB84CA-11DA-418B-A99A-1328BE4EADAC}"/>
    <cellStyle name="Currency 4 2 4 3 2 2 3 2 2" xfId="56993" xr:uid="{7F88ECF3-0153-423C-92BD-773B294498A6}"/>
    <cellStyle name="Currency 4 2 4 3 2 2 3 3" xfId="41583" xr:uid="{C8670786-6DAD-4AB1-851A-2754141B0411}"/>
    <cellStyle name="Currency 4 2 4 3 2 2 4" xfId="18360" xr:uid="{858C8CBB-ABB1-4EE7-8670-541352F3542C}"/>
    <cellStyle name="Currency 4 2 4 3 2 2 4 2" xfId="49184" xr:uid="{8D50EE47-637A-4CB3-A536-F74569EF8793}"/>
    <cellStyle name="Currency 4 2 4 3 2 2 5" xfId="33774" xr:uid="{A21B08A0-5214-4C70-A70D-550C43313B45}"/>
    <cellStyle name="Currency 4 2 4 3 2 3" xfId="4851" xr:uid="{E824E708-93DC-462A-8C0A-9B1E0046D76C}"/>
    <cellStyle name="Currency 4 2 4 3 2 3 2" xfId="12662" xr:uid="{E190613E-9C3D-4690-B95B-61C5B44D751A}"/>
    <cellStyle name="Currency 4 2 4 3 2 3 2 2" xfId="28073" xr:uid="{A552DC64-D025-4210-864C-5F825D6D5498}"/>
    <cellStyle name="Currency 4 2 4 3 2 3 2 2 2" xfId="58897" xr:uid="{22D5098B-48E9-44ED-AC05-D039FABF4A2B}"/>
    <cellStyle name="Currency 4 2 4 3 2 3 2 3" xfId="43487" xr:uid="{879A2121-BAE5-43FD-A9E9-A0505992F2EC}"/>
    <cellStyle name="Currency 4 2 4 3 2 3 3" xfId="20264" xr:uid="{1239AA08-116E-4B37-90FF-CCA29DE4B735}"/>
    <cellStyle name="Currency 4 2 4 3 2 3 3 2" xfId="51088" xr:uid="{494FE203-09AC-4342-B64E-5770F0EDAEE3}"/>
    <cellStyle name="Currency 4 2 4 3 2 3 4" xfId="35678" xr:uid="{BBD13FE7-6A20-43F0-A1AB-90DFC0BD93BD}"/>
    <cellStyle name="Currency 4 2 4 3 2 4" xfId="8859" xr:uid="{25FE9D0D-78F8-475B-8E88-A34AD78357DD}"/>
    <cellStyle name="Currency 4 2 4 3 2 4 2" xfId="24270" xr:uid="{0A98BDC5-4FD0-4408-BE74-E194B3DCEA06}"/>
    <cellStyle name="Currency 4 2 4 3 2 4 2 2" xfId="55094" xr:uid="{45EC5B41-0D57-4F6C-8C4B-6C78A69375CF}"/>
    <cellStyle name="Currency 4 2 4 3 2 4 3" xfId="39684" xr:uid="{42DC63CF-D364-4C39-B81B-45817B6A9650}"/>
    <cellStyle name="Currency 4 2 4 3 2 5" xfId="16461" xr:uid="{FBE25D61-2C46-46E1-9939-2D6780695BFA}"/>
    <cellStyle name="Currency 4 2 4 3 2 5 2" xfId="47285" xr:uid="{A37EC6C0-48D9-4A0D-9764-1EFCD4B31178}"/>
    <cellStyle name="Currency 4 2 4 3 2 6" xfId="31875" xr:uid="{31A86633-FD79-462A-906F-427507A03724}"/>
    <cellStyle name="Currency 4 2 4 3 3" xfId="1681" xr:uid="{9B95995B-F66E-4D12-B580-821F22C6D3CE}"/>
    <cellStyle name="Currency 4 2 4 3 3 2" xfId="3580" xr:uid="{59736012-E808-4F70-AEF8-81B49D1EE002}"/>
    <cellStyle name="Currency 4 2 4 3 3 2 2" xfId="7383" xr:uid="{57169F38-0B66-4D23-BE0A-9F7D0666881F}"/>
    <cellStyle name="Currency 4 2 4 3 3 2 2 2" xfId="15194" xr:uid="{4EA13AD7-8A9A-4007-8AA8-91B168DD2A96}"/>
    <cellStyle name="Currency 4 2 4 3 3 2 2 2 2" xfId="30605" xr:uid="{78B37C7F-53AB-42D3-9D70-05717143F989}"/>
    <cellStyle name="Currency 4 2 4 3 3 2 2 2 2 2" xfId="61429" xr:uid="{4F9F300E-D04D-4343-BB01-A2A3AFE184CC}"/>
    <cellStyle name="Currency 4 2 4 3 3 2 2 2 3" xfId="46019" xr:uid="{22B85447-8A08-4E51-860E-5E1B63F74989}"/>
    <cellStyle name="Currency 4 2 4 3 3 2 2 3" xfId="22796" xr:uid="{CB1BF49D-C55D-4A43-BAD4-3A4E903926B4}"/>
    <cellStyle name="Currency 4 2 4 3 3 2 2 3 2" xfId="53620" xr:uid="{7EE95584-FFB4-4885-A821-E6C99CE8BE5A}"/>
    <cellStyle name="Currency 4 2 4 3 3 2 2 4" xfId="38210" xr:uid="{BFDD7CD0-9EF0-4F94-80A9-9E53FD350C41}"/>
    <cellStyle name="Currency 4 2 4 3 3 2 3" xfId="11391" xr:uid="{3FA07BB0-2967-4185-95E2-A333A2BC29ED}"/>
    <cellStyle name="Currency 4 2 4 3 3 2 3 2" xfId="26802" xr:uid="{3D3355A9-248E-4B21-8CB2-8283898682CA}"/>
    <cellStyle name="Currency 4 2 4 3 3 2 3 2 2" xfId="57626" xr:uid="{05B34585-FF31-4D86-A786-35C911E90A55}"/>
    <cellStyle name="Currency 4 2 4 3 3 2 3 3" xfId="42216" xr:uid="{32B0C9E9-5AA2-4A2B-BC6B-553B79C99C03}"/>
    <cellStyle name="Currency 4 2 4 3 3 2 4" xfId="18993" xr:uid="{62108E7E-DE59-4D73-8562-40B53ABAA5D8}"/>
    <cellStyle name="Currency 4 2 4 3 3 2 4 2" xfId="49817" xr:uid="{51FBB72C-18AC-4F35-90D7-CE83A69E46BE}"/>
    <cellStyle name="Currency 4 2 4 3 3 2 5" xfId="34407" xr:uid="{4F47AB97-BB90-4D4F-8332-9C0CBD3C4D47}"/>
    <cellStyle name="Currency 4 2 4 3 3 3" xfId="5484" xr:uid="{235B0A0E-FCB4-4D03-9787-23A1DEC4150F}"/>
    <cellStyle name="Currency 4 2 4 3 3 3 2" xfId="13295" xr:uid="{B0B94818-52E9-419A-90CC-D4734545F3EA}"/>
    <cellStyle name="Currency 4 2 4 3 3 3 2 2" xfId="28706" xr:uid="{DE9EC25A-CBB0-45D1-AEF1-5A187D4B8DFA}"/>
    <cellStyle name="Currency 4 2 4 3 3 3 2 2 2" xfId="59530" xr:uid="{AA066F8D-BE89-4120-B684-633AC65615B1}"/>
    <cellStyle name="Currency 4 2 4 3 3 3 2 3" xfId="44120" xr:uid="{EC95013A-0A80-42DD-88BC-76C41D0A1C73}"/>
    <cellStyle name="Currency 4 2 4 3 3 3 3" xfId="20897" xr:uid="{870E56A0-630C-48D7-9958-98834DD6937C}"/>
    <cellStyle name="Currency 4 2 4 3 3 3 3 2" xfId="51721" xr:uid="{5074C58F-4835-42A1-A446-0304D71368AE}"/>
    <cellStyle name="Currency 4 2 4 3 3 3 4" xfId="36311" xr:uid="{A7FFAF0D-0189-4D17-B7F0-1F58E2704C7F}"/>
    <cellStyle name="Currency 4 2 4 3 3 4" xfId="9492" xr:uid="{76B540A9-51FC-4896-BC16-B30735209708}"/>
    <cellStyle name="Currency 4 2 4 3 3 4 2" xfId="24903" xr:uid="{2494FB6A-2EE1-4CB2-8DD6-131280ABAA0A}"/>
    <cellStyle name="Currency 4 2 4 3 3 4 2 2" xfId="55727" xr:uid="{60A537E2-693D-411C-8AD0-9ACF9B3D2A96}"/>
    <cellStyle name="Currency 4 2 4 3 3 4 3" xfId="40317" xr:uid="{EE00BF21-A90D-405C-901E-62B4EF2748A7}"/>
    <cellStyle name="Currency 4 2 4 3 3 5" xfId="17094" xr:uid="{74E3F126-F8E3-4B96-ACEE-25B089D0288A}"/>
    <cellStyle name="Currency 4 2 4 3 3 5 2" xfId="47918" xr:uid="{BE6702C8-8621-4A3D-B476-05B4B054E9AB}"/>
    <cellStyle name="Currency 4 2 4 3 3 6" xfId="32508" xr:uid="{3550C150-ED7E-4325-9534-B5722EFAA2A9}"/>
    <cellStyle name="Currency 4 2 4 3 4" xfId="2314" xr:uid="{635C5D0B-3CBE-46C0-89B3-53F3F86F16DD}"/>
    <cellStyle name="Currency 4 2 4 3 4 2" xfId="6117" xr:uid="{0350FCFA-7936-4661-90CC-9D4214194E81}"/>
    <cellStyle name="Currency 4 2 4 3 4 2 2" xfId="13928" xr:uid="{5EDC6948-54AF-4320-840B-1DE71475F0CB}"/>
    <cellStyle name="Currency 4 2 4 3 4 2 2 2" xfId="29339" xr:uid="{5DE5DF43-3B9A-4595-88EC-A9CFC13E61DB}"/>
    <cellStyle name="Currency 4 2 4 3 4 2 2 2 2" xfId="60163" xr:uid="{9D089A3C-932E-4629-8936-853893E9CBAC}"/>
    <cellStyle name="Currency 4 2 4 3 4 2 2 3" xfId="44753" xr:uid="{3686A65B-8B57-4208-A598-2AB51F2EF59F}"/>
    <cellStyle name="Currency 4 2 4 3 4 2 3" xfId="21530" xr:uid="{F8D31311-7A14-428F-A58B-3887EAAD779E}"/>
    <cellStyle name="Currency 4 2 4 3 4 2 3 2" xfId="52354" xr:uid="{52141169-7E36-4E26-9493-38E807A87D5E}"/>
    <cellStyle name="Currency 4 2 4 3 4 2 4" xfId="36944" xr:uid="{BCF60EC4-9F17-43F4-B5A6-6ACA1EA83C46}"/>
    <cellStyle name="Currency 4 2 4 3 4 3" xfId="10125" xr:uid="{8B04E547-78C5-4F96-B76E-9C204221D14E}"/>
    <cellStyle name="Currency 4 2 4 3 4 3 2" xfId="25536" xr:uid="{A5AA257C-F10D-408A-9B21-E25AF225A6FE}"/>
    <cellStyle name="Currency 4 2 4 3 4 3 2 2" xfId="56360" xr:uid="{25B3D050-955D-4712-80B4-80FC7F8B132E}"/>
    <cellStyle name="Currency 4 2 4 3 4 3 3" xfId="40950" xr:uid="{ACA7F435-2065-4304-BCFC-8360385891F0}"/>
    <cellStyle name="Currency 4 2 4 3 4 4" xfId="17727" xr:uid="{920F3D09-DCEC-4F50-9A5C-0CD023552DBE}"/>
    <cellStyle name="Currency 4 2 4 3 4 4 2" xfId="48551" xr:uid="{8E47BB4F-B5C2-437B-AA5F-71109AA77152}"/>
    <cellStyle name="Currency 4 2 4 3 4 5" xfId="33141" xr:uid="{3549821D-80D4-49B9-ACB1-C63C57581A2D}"/>
    <cellStyle name="Currency 4 2 4 3 5" xfId="4218" xr:uid="{B5A54455-AE3D-4664-84D8-0DA13765B86E}"/>
    <cellStyle name="Currency 4 2 4 3 5 2" xfId="12029" xr:uid="{FBBA4FE0-9EB4-45E0-9ECE-05C1E2D4BEBE}"/>
    <cellStyle name="Currency 4 2 4 3 5 2 2" xfId="27440" xr:uid="{82F4555E-2BB8-48B4-87D8-D6F2B19C75F0}"/>
    <cellStyle name="Currency 4 2 4 3 5 2 2 2" xfId="58264" xr:uid="{CCE571D6-63B5-4820-A2AF-A9DFE320B940}"/>
    <cellStyle name="Currency 4 2 4 3 5 2 3" xfId="42854" xr:uid="{2F4B5E5D-685D-49E7-8BA0-C1436885BC34}"/>
    <cellStyle name="Currency 4 2 4 3 5 3" xfId="19631" xr:uid="{4419604E-5D07-451C-93F8-95966042BF9F}"/>
    <cellStyle name="Currency 4 2 4 3 5 3 2" xfId="50455" xr:uid="{A2C65876-0244-4CEF-B534-3CB67370BCC1}"/>
    <cellStyle name="Currency 4 2 4 3 5 4" xfId="35045" xr:uid="{67F569DC-5EC6-4B83-AAB8-6B7E99F6B398}"/>
    <cellStyle name="Currency 4 2 4 3 6" xfId="8226" xr:uid="{1CA3B56F-D30C-4078-B74A-69DE29F9801E}"/>
    <cellStyle name="Currency 4 2 4 3 6 2" xfId="23637" xr:uid="{2ED1B1C2-EDDA-4FAC-BCDF-258B072A9101}"/>
    <cellStyle name="Currency 4 2 4 3 6 2 2" xfId="54461" xr:uid="{6F0B1188-2E05-44CA-840B-42015EA9E64A}"/>
    <cellStyle name="Currency 4 2 4 3 6 3" xfId="39051" xr:uid="{785C227D-A4AA-419C-83D2-83E49AD0239B}"/>
    <cellStyle name="Currency 4 2 4 3 7" xfId="15828" xr:uid="{12A9D2B4-C1F8-4CAA-A4B7-47B75C818DE2}"/>
    <cellStyle name="Currency 4 2 4 3 7 2" xfId="46652" xr:uid="{38BBB783-2EA0-4CAB-BD8E-40927430D789}"/>
    <cellStyle name="Currency 4 2 4 3 8" xfId="31242" xr:uid="{29F6C057-E5AC-4A8D-B5A1-35D37DD99A26}"/>
    <cellStyle name="Currency 4 2 4 4" xfId="835" xr:uid="{C53B2EBC-C348-430A-882D-A7055BAFADB8}"/>
    <cellStyle name="Currency 4 2 4 4 2" xfId="2734" xr:uid="{4C5DCCEE-E85F-4063-9DA5-164A39B116AE}"/>
    <cellStyle name="Currency 4 2 4 4 2 2" xfId="6537" xr:uid="{91D20200-FF33-4C91-8502-C1C301275DE4}"/>
    <cellStyle name="Currency 4 2 4 4 2 2 2" xfId="14348" xr:uid="{E7333585-8CA0-45F2-9F4D-CD74D23182E9}"/>
    <cellStyle name="Currency 4 2 4 4 2 2 2 2" xfId="29759" xr:uid="{6F450CED-4080-44E9-B661-83F2CBF19F07}"/>
    <cellStyle name="Currency 4 2 4 4 2 2 2 2 2" xfId="60583" xr:uid="{9163492F-8D6C-4BE6-84C9-E62B07CE74CC}"/>
    <cellStyle name="Currency 4 2 4 4 2 2 2 3" xfId="45173" xr:uid="{6E284E48-FFBC-40A2-9E8A-F4ACD5013896}"/>
    <cellStyle name="Currency 4 2 4 4 2 2 3" xfId="21950" xr:uid="{66AC3AD6-0A69-4FA4-B591-0CA163ABFB66}"/>
    <cellStyle name="Currency 4 2 4 4 2 2 3 2" xfId="52774" xr:uid="{C7177873-A7B8-4B11-9550-C054D1F7D877}"/>
    <cellStyle name="Currency 4 2 4 4 2 2 4" xfId="37364" xr:uid="{F02404BF-E3E9-4FA1-9244-755B5AFC7720}"/>
    <cellStyle name="Currency 4 2 4 4 2 3" xfId="10545" xr:uid="{F954C7B7-9DE8-4FAA-94CB-1287F48FCD1A}"/>
    <cellStyle name="Currency 4 2 4 4 2 3 2" xfId="25956" xr:uid="{FC738CB7-C8E6-48FA-9778-0F155A7BE18A}"/>
    <cellStyle name="Currency 4 2 4 4 2 3 2 2" xfId="56780" xr:uid="{31C2D1B8-4A16-4993-B716-42E06023C6E4}"/>
    <cellStyle name="Currency 4 2 4 4 2 3 3" xfId="41370" xr:uid="{2C866351-81A5-414D-B588-F38C3D009476}"/>
    <cellStyle name="Currency 4 2 4 4 2 4" xfId="18147" xr:uid="{2AF3BA43-BD20-477C-B5B5-04FA11CF65CD}"/>
    <cellStyle name="Currency 4 2 4 4 2 4 2" xfId="48971" xr:uid="{8BBCE202-2303-45B7-BC04-25D6CA35F6B0}"/>
    <cellStyle name="Currency 4 2 4 4 2 5" xfId="33561" xr:uid="{FF979CC6-3B39-4714-B2A4-76FD3F8F79C0}"/>
    <cellStyle name="Currency 4 2 4 4 3" xfId="4638" xr:uid="{BC632450-2F90-4B97-8EA0-47D3275D6425}"/>
    <cellStyle name="Currency 4 2 4 4 3 2" xfId="12449" xr:uid="{B2BE1667-EE66-46A8-9035-1DE60C8BCC2E}"/>
    <cellStyle name="Currency 4 2 4 4 3 2 2" xfId="27860" xr:uid="{F501C1D8-28B4-410A-877F-68A0214254BA}"/>
    <cellStyle name="Currency 4 2 4 4 3 2 2 2" xfId="58684" xr:uid="{F1614C8C-C719-4D11-8AA1-B644FB5E0A18}"/>
    <cellStyle name="Currency 4 2 4 4 3 2 3" xfId="43274" xr:uid="{76062EB5-730F-4FC1-AA6C-1E47F065ADF9}"/>
    <cellStyle name="Currency 4 2 4 4 3 3" xfId="20051" xr:uid="{8CCF72B7-F5ED-4027-8327-8E79EB16FBB7}"/>
    <cellStyle name="Currency 4 2 4 4 3 3 2" xfId="50875" xr:uid="{340CBFF7-D417-4801-96DA-1AAC792C2051}"/>
    <cellStyle name="Currency 4 2 4 4 3 4" xfId="35465" xr:uid="{A603699E-7C5D-4D01-8E06-3D288759013F}"/>
    <cellStyle name="Currency 4 2 4 4 4" xfId="8646" xr:uid="{DAE7737C-7D89-4B1E-A628-6FFBF59F309B}"/>
    <cellStyle name="Currency 4 2 4 4 4 2" xfId="24057" xr:uid="{192879C7-0B22-4D5C-B838-81C13ABC3BFB}"/>
    <cellStyle name="Currency 4 2 4 4 4 2 2" xfId="54881" xr:uid="{3940507F-EFB9-4CBB-8C67-C48614217A9A}"/>
    <cellStyle name="Currency 4 2 4 4 4 3" xfId="39471" xr:uid="{86040708-0CF0-462B-8E72-F359AE672DA7}"/>
    <cellStyle name="Currency 4 2 4 4 5" xfId="16248" xr:uid="{3AB0CE91-8EDE-4004-AAFB-E67ABD32247C}"/>
    <cellStyle name="Currency 4 2 4 4 5 2" xfId="47072" xr:uid="{721A5800-0AA7-4A0C-AEB9-42498CC2F404}"/>
    <cellStyle name="Currency 4 2 4 4 6" xfId="31662" xr:uid="{E2BBE6D7-0ED6-4D16-A80D-2B9A4C6A1B66}"/>
    <cellStyle name="Currency 4 2 4 5" xfId="1468" xr:uid="{5FDBEF47-FEBE-4C4A-9CC3-B9A2D4AC5DBC}"/>
    <cellStyle name="Currency 4 2 4 5 2" xfId="3367" xr:uid="{C2D38097-4EBC-49EF-A201-67668AFBC4FE}"/>
    <cellStyle name="Currency 4 2 4 5 2 2" xfId="7170" xr:uid="{993AE74E-7D06-437C-98C8-6597F5D295E2}"/>
    <cellStyle name="Currency 4 2 4 5 2 2 2" xfId="14981" xr:uid="{3B8434F2-833D-4EBC-ACFF-E80C79915B14}"/>
    <cellStyle name="Currency 4 2 4 5 2 2 2 2" xfId="30392" xr:uid="{B3623A8C-FA96-4A63-9D77-890174C625F1}"/>
    <cellStyle name="Currency 4 2 4 5 2 2 2 2 2" xfId="61216" xr:uid="{FE0CAB20-2AAF-4029-B60C-42CBA4F4B76E}"/>
    <cellStyle name="Currency 4 2 4 5 2 2 2 3" xfId="45806" xr:uid="{45474F4B-A949-4A40-B011-FB37247CB5A0}"/>
    <cellStyle name="Currency 4 2 4 5 2 2 3" xfId="22583" xr:uid="{C02A6514-6923-40A4-A233-67BB3F96ED35}"/>
    <cellStyle name="Currency 4 2 4 5 2 2 3 2" xfId="53407" xr:uid="{4D115710-4540-420D-9E28-E8687E0443D4}"/>
    <cellStyle name="Currency 4 2 4 5 2 2 4" xfId="37997" xr:uid="{66D02081-63C6-4D55-BBE0-B4DFB1A26D4B}"/>
    <cellStyle name="Currency 4 2 4 5 2 3" xfId="11178" xr:uid="{619C9AE7-E505-409B-9024-52941CCD2571}"/>
    <cellStyle name="Currency 4 2 4 5 2 3 2" xfId="26589" xr:uid="{4DAEBD2D-2CED-4D5C-A3A1-DB55F0CA229F}"/>
    <cellStyle name="Currency 4 2 4 5 2 3 2 2" xfId="57413" xr:uid="{AECBD689-AC2B-48E0-8D28-C9DE6CABFC43}"/>
    <cellStyle name="Currency 4 2 4 5 2 3 3" xfId="42003" xr:uid="{0F1C89FC-35DC-4DB1-8065-06B54755055A}"/>
    <cellStyle name="Currency 4 2 4 5 2 4" xfId="18780" xr:uid="{14DC6B9D-9937-4896-A295-3714DF3EF547}"/>
    <cellStyle name="Currency 4 2 4 5 2 4 2" xfId="49604" xr:uid="{C405C8DF-41AA-4520-8134-BA49BABE7451}"/>
    <cellStyle name="Currency 4 2 4 5 2 5" xfId="34194" xr:uid="{912ED4C6-9776-4306-BCA0-17796AC62693}"/>
    <cellStyle name="Currency 4 2 4 5 3" xfId="5271" xr:uid="{CAC13BC6-4757-473F-B904-868532C6504F}"/>
    <cellStyle name="Currency 4 2 4 5 3 2" xfId="13082" xr:uid="{FF16D003-43D7-4FAD-B54F-5187D77A2E36}"/>
    <cellStyle name="Currency 4 2 4 5 3 2 2" xfId="28493" xr:uid="{67029D8B-101A-4044-A616-23424F728FE7}"/>
    <cellStyle name="Currency 4 2 4 5 3 2 2 2" xfId="59317" xr:uid="{696DDC2D-F47C-42F1-82A2-769AC15CF4F9}"/>
    <cellStyle name="Currency 4 2 4 5 3 2 3" xfId="43907" xr:uid="{9FA6139A-B277-4676-9890-3D6D3F5B013E}"/>
    <cellStyle name="Currency 4 2 4 5 3 3" xfId="20684" xr:uid="{745663D8-B9B3-42D3-8F8A-8C49BF575863}"/>
    <cellStyle name="Currency 4 2 4 5 3 3 2" xfId="51508" xr:uid="{5DA58388-1E29-442D-8AE7-81FD979DE599}"/>
    <cellStyle name="Currency 4 2 4 5 3 4" xfId="36098" xr:uid="{C7F1CD0D-D787-4BBD-AFFA-4BEC4A25F08F}"/>
    <cellStyle name="Currency 4 2 4 5 4" xfId="9279" xr:uid="{4B2C1E75-F811-4E16-96CC-61D1A9A9DC24}"/>
    <cellStyle name="Currency 4 2 4 5 4 2" xfId="24690" xr:uid="{1A54536D-E7B3-491A-8583-84751FD57323}"/>
    <cellStyle name="Currency 4 2 4 5 4 2 2" xfId="55514" xr:uid="{D457C5E2-FD38-4A9A-B060-A8ADC4D2C443}"/>
    <cellStyle name="Currency 4 2 4 5 4 3" xfId="40104" xr:uid="{873A11C8-11F3-410C-B80D-7DB652BB258A}"/>
    <cellStyle name="Currency 4 2 4 5 5" xfId="16881" xr:uid="{9762F789-E03D-4C1D-87B5-37A08C629DAE}"/>
    <cellStyle name="Currency 4 2 4 5 5 2" xfId="47705" xr:uid="{3A3ABE80-844D-4BAF-901B-2EE2094E1D31}"/>
    <cellStyle name="Currency 4 2 4 5 6" xfId="32295" xr:uid="{B08413AF-973C-4F3E-B39C-874AA40D9B79}"/>
    <cellStyle name="Currency 4 2 4 6" xfId="2101" xr:uid="{41F1AF33-A411-4352-821E-B9B0AA6718C9}"/>
    <cellStyle name="Currency 4 2 4 6 2" xfId="5904" xr:uid="{DA954B8B-65F8-44C9-BF9A-A1AC9864609A}"/>
    <cellStyle name="Currency 4 2 4 6 2 2" xfId="13715" xr:uid="{A1B35405-2074-429D-97D5-283A61BE01BF}"/>
    <cellStyle name="Currency 4 2 4 6 2 2 2" xfId="29126" xr:uid="{5D488B19-3D63-48BF-A34A-254418F7B76B}"/>
    <cellStyle name="Currency 4 2 4 6 2 2 2 2" xfId="59950" xr:uid="{88E577EA-E4D2-4778-87A1-12ACEC121AF6}"/>
    <cellStyle name="Currency 4 2 4 6 2 2 3" xfId="44540" xr:uid="{EF020EF4-12C7-43C0-9EC4-9AB608C6DB53}"/>
    <cellStyle name="Currency 4 2 4 6 2 3" xfId="21317" xr:uid="{B0608C5D-BB31-44D9-BE4F-D038A4DC45DB}"/>
    <cellStyle name="Currency 4 2 4 6 2 3 2" xfId="52141" xr:uid="{F99E1159-8E25-402A-BE7C-F8A5417BE415}"/>
    <cellStyle name="Currency 4 2 4 6 2 4" xfId="36731" xr:uid="{8BA567F9-1A35-4199-A5D5-D67557D37060}"/>
    <cellStyle name="Currency 4 2 4 6 3" xfId="9912" xr:uid="{43FED531-14BC-4D14-89FE-EF60BB3AF33A}"/>
    <cellStyle name="Currency 4 2 4 6 3 2" xfId="25323" xr:uid="{C0A170EF-61AA-448E-9BFC-F6AB200EAFDF}"/>
    <cellStyle name="Currency 4 2 4 6 3 2 2" xfId="56147" xr:uid="{E7EF3A77-DAAB-46DD-830F-D1FACBCDF353}"/>
    <cellStyle name="Currency 4 2 4 6 3 3" xfId="40737" xr:uid="{63A98955-B10F-4BF2-9156-52314AB04522}"/>
    <cellStyle name="Currency 4 2 4 6 4" xfId="17514" xr:uid="{C2C67308-BE4E-46EB-823D-EDFD1D94E4A1}"/>
    <cellStyle name="Currency 4 2 4 6 4 2" xfId="48338" xr:uid="{BAED0661-77D1-45FF-B77E-A81AEE96BC61}"/>
    <cellStyle name="Currency 4 2 4 6 5" xfId="32928" xr:uid="{E361B236-C361-4CE6-90CF-9710AAF55E1F}"/>
    <cellStyle name="Currency 4 2 4 7" xfId="4005" xr:uid="{5EB5B042-AB52-4554-AF4F-85A01B1CBD70}"/>
    <cellStyle name="Currency 4 2 4 7 2" xfId="11816" xr:uid="{97B72320-0148-429A-92E7-CF045E886E2A}"/>
    <cellStyle name="Currency 4 2 4 7 2 2" xfId="27227" xr:uid="{FB5EB572-E06E-40F5-9A3E-7515312B8953}"/>
    <cellStyle name="Currency 4 2 4 7 2 2 2" xfId="58051" xr:uid="{D15B9C55-3665-4BD1-A02D-F957F17F32BF}"/>
    <cellStyle name="Currency 4 2 4 7 2 3" xfId="42641" xr:uid="{271E916D-71DD-4BDA-AD0A-1632B05DEB3B}"/>
    <cellStyle name="Currency 4 2 4 7 3" xfId="19418" xr:uid="{2F09CBF2-F9F7-429D-A3BD-5AC0705B5794}"/>
    <cellStyle name="Currency 4 2 4 7 3 2" xfId="50242" xr:uid="{6188867C-975C-4A0C-830B-A434DDBDC4F5}"/>
    <cellStyle name="Currency 4 2 4 7 4" xfId="34832" xr:uid="{3E43521C-299D-4FCA-BC9F-61FC861ECDC8}"/>
    <cellStyle name="Currency 4 2 4 8" xfId="8013" xr:uid="{F84E513C-8530-4431-8C79-FF50EE93FB74}"/>
    <cellStyle name="Currency 4 2 4 8 2" xfId="23424" xr:uid="{2449DD0D-0F5E-47EB-A65B-B1E44062D598}"/>
    <cellStyle name="Currency 4 2 4 8 2 2" xfId="54248" xr:uid="{A9A211B6-67A5-4FC2-A91C-BDB21B178CCB}"/>
    <cellStyle name="Currency 4 2 4 8 3" xfId="38838" xr:uid="{CAF4840D-29B8-4BB8-87E3-2AC4B7DC8E4E}"/>
    <cellStyle name="Currency 4 2 4 9" xfId="7804" xr:uid="{4AF719C7-8BE1-4378-9871-D0EA5832E23C}"/>
    <cellStyle name="Currency 4 2 4 9 2" xfId="23215" xr:uid="{70EB4329-0759-4CED-AA8C-BD58A46F98BD}"/>
    <cellStyle name="Currency 4 2 4 9 2 2" xfId="54039" xr:uid="{D3DDA68D-1ACD-4FC2-8621-E0425445D8FD}"/>
    <cellStyle name="Currency 4 2 4 9 3" xfId="38629" xr:uid="{82AA0DBE-7A5E-4F9E-A23E-E09E63AD2060}"/>
    <cellStyle name="Currency 4 2 5" xfId="579" xr:uid="{35086605-8F46-4261-B55C-810FA3A35CDE}"/>
    <cellStyle name="Currency 4 2 5 2" xfId="1212" xr:uid="{4BA8ED42-2671-4D4B-94CD-D361E4DC811B}"/>
    <cellStyle name="Currency 4 2 5 2 2" xfId="3111" xr:uid="{56BD7C73-6F3F-4643-9B64-B9E264089973}"/>
    <cellStyle name="Currency 4 2 5 2 2 2" xfId="6914" xr:uid="{E4E4AAEE-06B1-47EF-97A3-BDD2A3F03E06}"/>
    <cellStyle name="Currency 4 2 5 2 2 2 2" xfId="14725" xr:uid="{29956ABC-54BB-4931-836F-27F86E590F35}"/>
    <cellStyle name="Currency 4 2 5 2 2 2 2 2" xfId="30136" xr:uid="{9EB24418-9822-4CC5-BADB-68E010259F31}"/>
    <cellStyle name="Currency 4 2 5 2 2 2 2 2 2" xfId="60960" xr:uid="{F4A85E35-D67F-4346-A767-267DFBEBA6FD}"/>
    <cellStyle name="Currency 4 2 5 2 2 2 2 3" xfId="45550" xr:uid="{FBEEE555-AEEE-4107-AFAC-F9BC5130ECA7}"/>
    <cellStyle name="Currency 4 2 5 2 2 2 3" xfId="22327" xr:uid="{9C1C7C63-61F6-4C41-AE50-C2D64D8EEA42}"/>
    <cellStyle name="Currency 4 2 5 2 2 2 3 2" xfId="53151" xr:uid="{09D29540-D7F1-4CCC-A790-48CB2006E2A7}"/>
    <cellStyle name="Currency 4 2 5 2 2 2 4" xfId="37741" xr:uid="{DFF3C452-6CF6-4C63-8575-459E2AC2D438}"/>
    <cellStyle name="Currency 4 2 5 2 2 3" xfId="10922" xr:uid="{9B3F35B0-1C7F-4DF2-AE42-4AE32084F4BE}"/>
    <cellStyle name="Currency 4 2 5 2 2 3 2" xfId="26333" xr:uid="{F782C8E0-1660-4C46-9E75-0FBAFC19756B}"/>
    <cellStyle name="Currency 4 2 5 2 2 3 2 2" xfId="57157" xr:uid="{6BDF1A32-5945-46AE-82A8-1833F05B9394}"/>
    <cellStyle name="Currency 4 2 5 2 2 3 3" xfId="41747" xr:uid="{DA5D33E0-C1BA-4160-A363-2F8ADD3EF81D}"/>
    <cellStyle name="Currency 4 2 5 2 2 4" xfId="18524" xr:uid="{207D536A-3560-4C77-88E0-89C9E7EBF5FC}"/>
    <cellStyle name="Currency 4 2 5 2 2 4 2" xfId="49348" xr:uid="{CC35CAA0-49E2-46AA-9FF8-0969DA6F7D1F}"/>
    <cellStyle name="Currency 4 2 5 2 2 5" xfId="33938" xr:uid="{2BDCC985-61A9-4963-8736-3982BBECC0D0}"/>
    <cellStyle name="Currency 4 2 5 2 3" xfId="5015" xr:uid="{E1DB5F7E-062C-41FF-B260-E37F20930A73}"/>
    <cellStyle name="Currency 4 2 5 2 3 2" xfId="12826" xr:uid="{B2E1C29D-DFD8-427E-9817-2F47849D10BB}"/>
    <cellStyle name="Currency 4 2 5 2 3 2 2" xfId="28237" xr:uid="{C56E6347-233E-4E8F-8ECC-C6CB310B3517}"/>
    <cellStyle name="Currency 4 2 5 2 3 2 2 2" xfId="59061" xr:uid="{0A04A472-6911-445C-BB45-C5C5A73BE225}"/>
    <cellStyle name="Currency 4 2 5 2 3 2 3" xfId="43651" xr:uid="{6B53F3E1-5D4C-4F87-9380-4E7A6797A539}"/>
    <cellStyle name="Currency 4 2 5 2 3 3" xfId="20428" xr:uid="{4E4B67A7-8F6E-446F-B225-73D37764C8DA}"/>
    <cellStyle name="Currency 4 2 5 2 3 3 2" xfId="51252" xr:uid="{61728B18-309C-4C1A-96D2-C875E50CB6FF}"/>
    <cellStyle name="Currency 4 2 5 2 3 4" xfId="35842" xr:uid="{7B691D55-4ADD-4170-9344-EEEAB48D8B0E}"/>
    <cellStyle name="Currency 4 2 5 2 4" xfId="9023" xr:uid="{63B3D227-D8FD-4F7E-90DE-91B0031300B2}"/>
    <cellStyle name="Currency 4 2 5 2 4 2" xfId="24434" xr:uid="{CEA98345-9810-4E3E-8BF1-64AF34C960E1}"/>
    <cellStyle name="Currency 4 2 5 2 4 2 2" xfId="55258" xr:uid="{D3878715-EC08-44B0-88A1-0EC8BE062F44}"/>
    <cellStyle name="Currency 4 2 5 2 4 3" xfId="39848" xr:uid="{AE186ACF-E10A-4D01-A804-F8C03086EC17}"/>
    <cellStyle name="Currency 4 2 5 2 5" xfId="16625" xr:uid="{A767AC30-7363-46A3-BCD5-EEBF3C211537}"/>
    <cellStyle name="Currency 4 2 5 2 5 2" xfId="47449" xr:uid="{986AAECA-AA6C-4150-B33B-05310CF74C92}"/>
    <cellStyle name="Currency 4 2 5 2 6" xfId="32039" xr:uid="{FC64E78F-58D2-407E-A1BB-B8586E25D6C1}"/>
    <cellStyle name="Currency 4 2 5 3" xfId="1845" xr:uid="{3590F0A0-194F-4653-B802-302B8A5FAC38}"/>
    <cellStyle name="Currency 4 2 5 3 2" xfId="3744" xr:uid="{F98DF319-D48D-495F-8055-AD40D1E3A160}"/>
    <cellStyle name="Currency 4 2 5 3 2 2" xfId="7547" xr:uid="{00728953-BE74-43FA-B76E-30FF539A0162}"/>
    <cellStyle name="Currency 4 2 5 3 2 2 2" xfId="15358" xr:uid="{574246D6-66A6-4B59-88BA-DC75E5A1DBF5}"/>
    <cellStyle name="Currency 4 2 5 3 2 2 2 2" xfId="30769" xr:uid="{2988B08F-3D91-479D-84A2-44FBD2E6413D}"/>
    <cellStyle name="Currency 4 2 5 3 2 2 2 2 2" xfId="61593" xr:uid="{9A1D716B-9890-4C6C-96C7-90CA882AE9B9}"/>
    <cellStyle name="Currency 4 2 5 3 2 2 2 3" xfId="46183" xr:uid="{936C461C-E09F-4D1E-B84B-B50DD1E960E9}"/>
    <cellStyle name="Currency 4 2 5 3 2 2 3" xfId="22960" xr:uid="{D579EBC8-4EE4-4D80-B11E-B9ED9BDADA10}"/>
    <cellStyle name="Currency 4 2 5 3 2 2 3 2" xfId="53784" xr:uid="{75494329-54A2-4FA5-B11F-4D1400F46478}"/>
    <cellStyle name="Currency 4 2 5 3 2 2 4" xfId="38374" xr:uid="{20EFD6A9-1E08-4132-A316-8BF62D32F73B}"/>
    <cellStyle name="Currency 4 2 5 3 2 3" xfId="11555" xr:uid="{0644402B-C5F2-4447-821F-8ABD6D63CBD3}"/>
    <cellStyle name="Currency 4 2 5 3 2 3 2" xfId="26966" xr:uid="{3FDF7EB7-687F-4D3E-A2ED-C01B957C6A6D}"/>
    <cellStyle name="Currency 4 2 5 3 2 3 2 2" xfId="57790" xr:uid="{19F5537D-3F5C-4CE7-ACC6-D31B4E9B7F7F}"/>
    <cellStyle name="Currency 4 2 5 3 2 3 3" xfId="42380" xr:uid="{E0BB28DC-4613-4930-BF42-2D865085443F}"/>
    <cellStyle name="Currency 4 2 5 3 2 4" xfId="19157" xr:uid="{66D3F106-4F80-497D-877F-46D9110D45CE}"/>
    <cellStyle name="Currency 4 2 5 3 2 4 2" xfId="49981" xr:uid="{539E1F04-DED1-44E0-B98C-334BB0DB0423}"/>
    <cellStyle name="Currency 4 2 5 3 2 5" xfId="34571" xr:uid="{2FEB4861-719B-4C5B-9B87-2193D24DDD93}"/>
    <cellStyle name="Currency 4 2 5 3 3" xfId="5648" xr:uid="{0AC368F6-D3F8-4A96-A159-5CC3F955EF57}"/>
    <cellStyle name="Currency 4 2 5 3 3 2" xfId="13459" xr:uid="{8D88F0D2-4204-4CD5-9A1C-22FADD04862E}"/>
    <cellStyle name="Currency 4 2 5 3 3 2 2" xfId="28870" xr:uid="{AF1C6061-E081-48A3-B9A0-70E672A6C89E}"/>
    <cellStyle name="Currency 4 2 5 3 3 2 2 2" xfId="59694" xr:uid="{6DECCFEC-6B50-45E2-BA4C-7E6E2D285E1D}"/>
    <cellStyle name="Currency 4 2 5 3 3 2 3" xfId="44284" xr:uid="{DCF1093B-B24D-4AC9-81A8-E0230BB385C9}"/>
    <cellStyle name="Currency 4 2 5 3 3 3" xfId="21061" xr:uid="{33C03EC6-00B6-4AB1-B883-332093C941DB}"/>
    <cellStyle name="Currency 4 2 5 3 3 3 2" xfId="51885" xr:uid="{49A1CF9D-66F4-4C93-9C74-461DF3A77DCC}"/>
    <cellStyle name="Currency 4 2 5 3 3 4" xfId="36475" xr:uid="{1D1A45D6-CF91-46AD-B3A9-7E76BBE3951C}"/>
    <cellStyle name="Currency 4 2 5 3 4" xfId="9656" xr:uid="{0F5D548B-35E5-4E0A-9445-D625F92A4B77}"/>
    <cellStyle name="Currency 4 2 5 3 4 2" xfId="25067" xr:uid="{22D1135B-82F3-4CF2-9D72-B1D8BB1CE043}"/>
    <cellStyle name="Currency 4 2 5 3 4 2 2" xfId="55891" xr:uid="{020AE650-1861-4EFF-911D-67FA16E6643E}"/>
    <cellStyle name="Currency 4 2 5 3 4 3" xfId="40481" xr:uid="{B208C320-EEA6-412A-8B4F-3EDD49124DEF}"/>
    <cellStyle name="Currency 4 2 5 3 5" xfId="17258" xr:uid="{B7B18D7B-6EC6-48A7-AEE3-E226B8078883}"/>
    <cellStyle name="Currency 4 2 5 3 5 2" xfId="48082" xr:uid="{D2598236-62BA-4006-91E7-FCB65656C53A}"/>
    <cellStyle name="Currency 4 2 5 3 6" xfId="32672" xr:uid="{6B235295-7E89-4DEA-AD5C-0248E945190B}"/>
    <cellStyle name="Currency 4 2 5 4" xfId="2478" xr:uid="{70A1C1DA-3277-4526-A948-CA9EE9A7E5CC}"/>
    <cellStyle name="Currency 4 2 5 4 2" xfId="6281" xr:uid="{6F5F9BEF-5D74-4C2D-8995-31B771ED4B16}"/>
    <cellStyle name="Currency 4 2 5 4 2 2" xfId="14092" xr:uid="{88E3A5F1-106E-447A-8BDE-0B4C812D3F69}"/>
    <cellStyle name="Currency 4 2 5 4 2 2 2" xfId="29503" xr:uid="{019CB0C9-321A-4FD1-B5C2-C747CDF73246}"/>
    <cellStyle name="Currency 4 2 5 4 2 2 2 2" xfId="60327" xr:uid="{A77CA51B-E5B2-4B79-A899-ED90FD7B25E1}"/>
    <cellStyle name="Currency 4 2 5 4 2 2 3" xfId="44917" xr:uid="{D6CCFC1E-E884-48F6-B4A7-6978CAB16447}"/>
    <cellStyle name="Currency 4 2 5 4 2 3" xfId="21694" xr:uid="{F54B705B-735B-4A3E-9AE6-0E8F68FA92CA}"/>
    <cellStyle name="Currency 4 2 5 4 2 3 2" xfId="52518" xr:uid="{CD510CCD-DC37-47EB-A34C-E2E7708E2274}"/>
    <cellStyle name="Currency 4 2 5 4 2 4" xfId="37108" xr:uid="{0DC91922-5242-4D7D-9AFD-EC29607455A4}"/>
    <cellStyle name="Currency 4 2 5 4 3" xfId="10289" xr:uid="{37D4551A-4830-4E81-9AA4-15ED0DBA9E65}"/>
    <cellStyle name="Currency 4 2 5 4 3 2" xfId="25700" xr:uid="{468F6ADA-7B74-4415-A01D-2FEC9E47101D}"/>
    <cellStyle name="Currency 4 2 5 4 3 2 2" xfId="56524" xr:uid="{74ED13D9-EA43-4767-8132-0E43262E944C}"/>
    <cellStyle name="Currency 4 2 5 4 3 3" xfId="41114" xr:uid="{705243D5-DBDF-4CB0-BE91-50103F38A096}"/>
    <cellStyle name="Currency 4 2 5 4 4" xfId="17891" xr:uid="{B89A3860-63B2-429B-98AB-A63B1B03540C}"/>
    <cellStyle name="Currency 4 2 5 4 4 2" xfId="48715" xr:uid="{2E02036E-57D8-4985-B962-55EDBD0BFB06}"/>
    <cellStyle name="Currency 4 2 5 4 5" xfId="33305" xr:uid="{E28D8D55-0C56-4641-81BB-E086B0496E05}"/>
    <cellStyle name="Currency 4 2 5 5" xfId="4382" xr:uid="{8D116DC5-79A3-4688-A5A2-0DDC0D867A7D}"/>
    <cellStyle name="Currency 4 2 5 5 2" xfId="12193" xr:uid="{DAABE74E-1354-4439-8483-9B36EA2A28D5}"/>
    <cellStyle name="Currency 4 2 5 5 2 2" xfId="27604" xr:uid="{4A847E1A-0553-4042-B10A-D26861FA9B7D}"/>
    <cellStyle name="Currency 4 2 5 5 2 2 2" xfId="58428" xr:uid="{4A411733-52D7-418B-ACAB-4AE4E3A26A5F}"/>
    <cellStyle name="Currency 4 2 5 5 2 3" xfId="43018" xr:uid="{0652AB54-B644-4586-BEA7-B117F9E23A45}"/>
    <cellStyle name="Currency 4 2 5 5 3" xfId="19795" xr:uid="{885371C4-211A-46DC-AC2C-F9D1B2BD708F}"/>
    <cellStyle name="Currency 4 2 5 5 3 2" xfId="50619" xr:uid="{6FA771AB-D3F4-429E-A05C-A9D588386478}"/>
    <cellStyle name="Currency 4 2 5 5 4" xfId="35209" xr:uid="{85870C4E-0F1B-49E1-B3C6-1522922A70B0}"/>
    <cellStyle name="Currency 4 2 5 6" xfId="8390" xr:uid="{321C79B3-6D2F-4F3B-B48B-F3DB9BDC1826}"/>
    <cellStyle name="Currency 4 2 5 6 2" xfId="23801" xr:uid="{F5444459-7E92-4884-9DF4-C5E1AA4E5A8A}"/>
    <cellStyle name="Currency 4 2 5 6 2 2" xfId="54625" xr:uid="{21116631-D26F-407A-BC9F-1710FE109727}"/>
    <cellStyle name="Currency 4 2 5 6 3" xfId="39215" xr:uid="{097AFB22-32B6-4FEC-B74C-4328DA867639}"/>
    <cellStyle name="Currency 4 2 5 7" xfId="15992" xr:uid="{3C8C057A-011E-4870-8F81-927BE12FA724}"/>
    <cellStyle name="Currency 4 2 5 7 2" xfId="46816" xr:uid="{0C4B54C6-75DA-4275-8347-610B1A9C6CC7}"/>
    <cellStyle name="Currency 4 2 5 8" xfId="31406" xr:uid="{D3B8FDB7-8A96-455A-A302-78DD9E71ED74}"/>
    <cellStyle name="Currency 4 2 6" xfId="370" xr:uid="{E28BBF43-94C4-47DA-B76E-8B2B8A5D8502}"/>
    <cellStyle name="Currency 4 2 6 2" xfId="1003" xr:uid="{7EEE7995-D702-4E3E-A43C-05156D1177B4}"/>
    <cellStyle name="Currency 4 2 6 2 2" xfId="2902" xr:uid="{A4BA8D9A-0C30-4B80-923F-5F3109A636EE}"/>
    <cellStyle name="Currency 4 2 6 2 2 2" xfId="6705" xr:uid="{5E226738-7D5E-4118-9095-3C30BB4C5B83}"/>
    <cellStyle name="Currency 4 2 6 2 2 2 2" xfId="14516" xr:uid="{33CD1007-3820-43CE-9DB0-139B0B6AF98D}"/>
    <cellStyle name="Currency 4 2 6 2 2 2 2 2" xfId="29927" xr:uid="{26FBFEDF-E951-4CA7-9799-6647BCCE40E7}"/>
    <cellStyle name="Currency 4 2 6 2 2 2 2 2 2" xfId="60751" xr:uid="{186C4F1D-68EA-414A-B592-B55F474CE311}"/>
    <cellStyle name="Currency 4 2 6 2 2 2 2 3" xfId="45341" xr:uid="{1F26A844-F6CF-4AFA-A0B6-AA839A9AB6EF}"/>
    <cellStyle name="Currency 4 2 6 2 2 2 3" xfId="22118" xr:uid="{8D5A8801-860A-4AE7-928E-4244B58A660B}"/>
    <cellStyle name="Currency 4 2 6 2 2 2 3 2" xfId="52942" xr:uid="{90ED0D9F-2525-4173-9B01-634D61F09DBC}"/>
    <cellStyle name="Currency 4 2 6 2 2 2 4" xfId="37532" xr:uid="{523E1A65-BEA1-47DD-BE4A-2122DBEA9838}"/>
    <cellStyle name="Currency 4 2 6 2 2 3" xfId="10713" xr:uid="{493B07C0-A641-45F2-8C4D-FDB078BA4AFA}"/>
    <cellStyle name="Currency 4 2 6 2 2 3 2" xfId="26124" xr:uid="{52AF5D5B-705B-4AE4-9C7C-E5C62B7E5A3A}"/>
    <cellStyle name="Currency 4 2 6 2 2 3 2 2" xfId="56948" xr:uid="{04DB1E91-3389-4FB4-84C9-0E0EDD1BD574}"/>
    <cellStyle name="Currency 4 2 6 2 2 3 3" xfId="41538" xr:uid="{5E7CBB55-E089-417C-B071-6BC2B177CCE6}"/>
    <cellStyle name="Currency 4 2 6 2 2 4" xfId="18315" xr:uid="{3BBDB834-9312-4783-84AE-3659A18B5E8B}"/>
    <cellStyle name="Currency 4 2 6 2 2 4 2" xfId="49139" xr:uid="{4679F8D6-1B80-4626-9450-EF596563E9D4}"/>
    <cellStyle name="Currency 4 2 6 2 2 5" xfId="33729" xr:uid="{CA438E55-9389-4358-A9B7-17F7D0F40A14}"/>
    <cellStyle name="Currency 4 2 6 2 3" xfId="4806" xr:uid="{1143AF1C-A549-49F7-AA3B-573BEA5208C1}"/>
    <cellStyle name="Currency 4 2 6 2 3 2" xfId="12617" xr:uid="{CE96E612-4949-4CB4-BF6C-42890E424B1C}"/>
    <cellStyle name="Currency 4 2 6 2 3 2 2" xfId="28028" xr:uid="{2E749CDC-3999-475D-B32A-665B9DE0EBD2}"/>
    <cellStyle name="Currency 4 2 6 2 3 2 2 2" xfId="58852" xr:uid="{DAE60E1E-0C2A-4646-99FC-6C5BA590BE45}"/>
    <cellStyle name="Currency 4 2 6 2 3 2 3" xfId="43442" xr:uid="{F95696BD-AD34-43C4-970E-FA87C0EAE8F9}"/>
    <cellStyle name="Currency 4 2 6 2 3 3" xfId="20219" xr:uid="{925E1F84-5D2D-4ECD-BC0E-46311285F6D9}"/>
    <cellStyle name="Currency 4 2 6 2 3 3 2" xfId="51043" xr:uid="{57B820B4-C503-4E15-A96C-3094642B93B6}"/>
    <cellStyle name="Currency 4 2 6 2 3 4" xfId="35633" xr:uid="{1F81C5A2-84AA-45F4-A336-E0B7CAD3CA06}"/>
    <cellStyle name="Currency 4 2 6 2 4" xfId="8814" xr:uid="{559990F3-30BB-4883-A146-94A878067B8C}"/>
    <cellStyle name="Currency 4 2 6 2 4 2" xfId="24225" xr:uid="{2FFE9C78-BF71-45F9-B307-7CEC8FF43161}"/>
    <cellStyle name="Currency 4 2 6 2 4 2 2" xfId="55049" xr:uid="{29924E7D-378F-4E15-A58C-C416B9EA3969}"/>
    <cellStyle name="Currency 4 2 6 2 4 3" xfId="39639" xr:uid="{741CAF3D-2789-4A6F-BB95-F9BD8C52D397}"/>
    <cellStyle name="Currency 4 2 6 2 5" xfId="16416" xr:uid="{E8F93013-A7BA-4046-8AB1-1AF3D91A1D6E}"/>
    <cellStyle name="Currency 4 2 6 2 5 2" xfId="47240" xr:uid="{C120D8F7-4ED7-4370-A7C0-73C6B7BB8874}"/>
    <cellStyle name="Currency 4 2 6 2 6" xfId="31830" xr:uid="{D67CDE0A-10DF-45A0-8F85-16100DDA28C4}"/>
    <cellStyle name="Currency 4 2 6 3" xfId="1636" xr:uid="{7812A8B0-1F66-4B1D-B9C7-4DE6FFE80423}"/>
    <cellStyle name="Currency 4 2 6 3 2" xfId="3535" xr:uid="{B3A5B7C4-CDF3-4992-9EC2-43D5823FF45E}"/>
    <cellStyle name="Currency 4 2 6 3 2 2" xfId="7338" xr:uid="{D5D31D05-A2D2-4B60-BA99-DCB70CCB372E}"/>
    <cellStyle name="Currency 4 2 6 3 2 2 2" xfId="15149" xr:uid="{7353CF95-CC5C-4DD9-891C-8E4E7CCF4E8E}"/>
    <cellStyle name="Currency 4 2 6 3 2 2 2 2" xfId="30560" xr:uid="{002683D5-FD4B-4EDA-9D45-A30F1E4A46E3}"/>
    <cellStyle name="Currency 4 2 6 3 2 2 2 2 2" xfId="61384" xr:uid="{58724DD4-3962-42CC-A6F8-2E0935947377}"/>
    <cellStyle name="Currency 4 2 6 3 2 2 2 3" xfId="45974" xr:uid="{C0CB7F2C-6AFA-459B-A9C6-E4A6528C2F93}"/>
    <cellStyle name="Currency 4 2 6 3 2 2 3" xfId="22751" xr:uid="{66415BC9-0CEC-472A-BB80-C2C4BB301BD0}"/>
    <cellStyle name="Currency 4 2 6 3 2 2 3 2" xfId="53575" xr:uid="{ED18B260-570A-4FF9-A26D-1F64A30C2B12}"/>
    <cellStyle name="Currency 4 2 6 3 2 2 4" xfId="38165" xr:uid="{9277DD69-963A-4260-8823-5BB2AEC02F10}"/>
    <cellStyle name="Currency 4 2 6 3 2 3" xfId="11346" xr:uid="{77044270-9308-4641-8E94-0BD5CE0DA729}"/>
    <cellStyle name="Currency 4 2 6 3 2 3 2" xfId="26757" xr:uid="{EA0104A7-3D43-4BF0-9FFF-072F268AD25F}"/>
    <cellStyle name="Currency 4 2 6 3 2 3 2 2" xfId="57581" xr:uid="{BD1102B0-7F31-40D9-90BF-966E3730BA86}"/>
    <cellStyle name="Currency 4 2 6 3 2 3 3" xfId="42171" xr:uid="{5C1E8806-B7EC-4D10-A440-66AFC0BC3A1F}"/>
    <cellStyle name="Currency 4 2 6 3 2 4" xfId="18948" xr:uid="{89B78C01-D6D6-4A05-B6ED-6B74CAB17826}"/>
    <cellStyle name="Currency 4 2 6 3 2 4 2" xfId="49772" xr:uid="{28CCC60E-A02B-4791-A0FE-1D47C7DBCCFD}"/>
    <cellStyle name="Currency 4 2 6 3 2 5" xfId="34362" xr:uid="{3D622332-DB89-4DFA-8468-32EC92017BD7}"/>
    <cellStyle name="Currency 4 2 6 3 3" xfId="5439" xr:uid="{63A5FA4B-A996-474D-AACB-02C7ABFBA570}"/>
    <cellStyle name="Currency 4 2 6 3 3 2" xfId="13250" xr:uid="{9A7CCD99-CB3D-4EF8-B7FE-C551B4A775C1}"/>
    <cellStyle name="Currency 4 2 6 3 3 2 2" xfId="28661" xr:uid="{67CB2A33-B638-4F76-AD24-697FE4496D96}"/>
    <cellStyle name="Currency 4 2 6 3 3 2 2 2" xfId="59485" xr:uid="{F8AD27AD-A0FE-4896-86C3-AA240DCA154F}"/>
    <cellStyle name="Currency 4 2 6 3 3 2 3" xfId="44075" xr:uid="{EDFD45A7-9BC1-4311-967F-C4E57EE5C99B}"/>
    <cellStyle name="Currency 4 2 6 3 3 3" xfId="20852" xr:uid="{900A5A09-5785-4FA2-B11E-7933F02C1ED2}"/>
    <cellStyle name="Currency 4 2 6 3 3 3 2" xfId="51676" xr:uid="{9B57C509-D995-470E-8611-6CCC980C47D5}"/>
    <cellStyle name="Currency 4 2 6 3 3 4" xfId="36266" xr:uid="{F87C1189-17F4-4BA4-8DE1-B213C19CB1BA}"/>
    <cellStyle name="Currency 4 2 6 3 4" xfId="9447" xr:uid="{F1BA9CEB-6005-4452-9F71-371508B874DE}"/>
    <cellStyle name="Currency 4 2 6 3 4 2" xfId="24858" xr:uid="{1641F64D-36A1-4DDB-A33D-D0F77C4E1D65}"/>
    <cellStyle name="Currency 4 2 6 3 4 2 2" xfId="55682" xr:uid="{869B89E6-5569-4814-B170-89CA9FB17945}"/>
    <cellStyle name="Currency 4 2 6 3 4 3" xfId="40272" xr:uid="{65CC0ED8-ED65-43C3-AA83-8A67F65C1FEE}"/>
    <cellStyle name="Currency 4 2 6 3 5" xfId="17049" xr:uid="{95361F07-11D0-443A-A365-B8AAA4984F0B}"/>
    <cellStyle name="Currency 4 2 6 3 5 2" xfId="47873" xr:uid="{1878A9C1-0236-43F4-B9A0-B660DC74D991}"/>
    <cellStyle name="Currency 4 2 6 3 6" xfId="32463" xr:uid="{C80CF143-8215-4592-8DDE-71E60F5BF336}"/>
    <cellStyle name="Currency 4 2 6 4" xfId="2269" xr:uid="{DCDB519C-242A-4F91-9B5D-C40C856DD855}"/>
    <cellStyle name="Currency 4 2 6 4 2" xfId="6072" xr:uid="{577176E7-DC04-44EB-992B-AEAB207A4AA7}"/>
    <cellStyle name="Currency 4 2 6 4 2 2" xfId="13883" xr:uid="{9B37CBD5-1A2E-4777-B4FB-B3006EC02DB4}"/>
    <cellStyle name="Currency 4 2 6 4 2 2 2" xfId="29294" xr:uid="{2A39DD78-4392-4296-A8BA-8B3B7E5AE4FD}"/>
    <cellStyle name="Currency 4 2 6 4 2 2 2 2" xfId="60118" xr:uid="{1B42D5B4-6547-4D5C-A331-B8DFC9423019}"/>
    <cellStyle name="Currency 4 2 6 4 2 2 3" xfId="44708" xr:uid="{B02B2BE9-C6F5-4B75-BD07-DBFA3A997F4D}"/>
    <cellStyle name="Currency 4 2 6 4 2 3" xfId="21485" xr:uid="{73E0FEFE-AEB8-4286-A3B8-CE60C13B73F1}"/>
    <cellStyle name="Currency 4 2 6 4 2 3 2" xfId="52309" xr:uid="{1A8F8258-124B-4CE7-B436-48283A6BAAC7}"/>
    <cellStyle name="Currency 4 2 6 4 2 4" xfId="36899" xr:uid="{C9CD783A-E62E-43D4-8D80-69B1E6A9C13D}"/>
    <cellStyle name="Currency 4 2 6 4 3" xfId="10080" xr:uid="{AF03AA32-38A4-4853-999D-DD82A6F80991}"/>
    <cellStyle name="Currency 4 2 6 4 3 2" xfId="25491" xr:uid="{D20E3F2F-1182-4B7D-8DB3-2195732B57CC}"/>
    <cellStyle name="Currency 4 2 6 4 3 2 2" xfId="56315" xr:uid="{EC6D1B80-2EB2-44BF-A1AB-3356D18B6134}"/>
    <cellStyle name="Currency 4 2 6 4 3 3" xfId="40905" xr:uid="{F67495C4-9F9E-4B5A-85C3-F4DE5B0072B6}"/>
    <cellStyle name="Currency 4 2 6 4 4" xfId="17682" xr:uid="{D17086E3-8FB7-41F9-9AA6-D7BF0EF5ED23}"/>
    <cellStyle name="Currency 4 2 6 4 4 2" xfId="48506" xr:uid="{247CF310-8305-431C-A5A4-1868733A1F27}"/>
    <cellStyle name="Currency 4 2 6 4 5" xfId="33096" xr:uid="{3C2F48B0-6AA8-4AB4-8524-3ACBA67708AF}"/>
    <cellStyle name="Currency 4 2 6 5" xfId="4173" xr:uid="{2CFC08C6-8ABB-44C3-ADDB-E975DE9BEA7D}"/>
    <cellStyle name="Currency 4 2 6 5 2" xfId="11984" xr:uid="{856B127F-2303-4371-883F-01B5A180A831}"/>
    <cellStyle name="Currency 4 2 6 5 2 2" xfId="27395" xr:uid="{8601B732-D457-44DF-8E34-4C3862228DE0}"/>
    <cellStyle name="Currency 4 2 6 5 2 2 2" xfId="58219" xr:uid="{35CB00BD-EBED-4BA8-9DF6-26C8FEA71F9D}"/>
    <cellStyle name="Currency 4 2 6 5 2 3" xfId="42809" xr:uid="{A1548917-498B-4B52-B3E9-CD1EFA9362A8}"/>
    <cellStyle name="Currency 4 2 6 5 3" xfId="19586" xr:uid="{875C9C2C-FA74-43B1-AD99-07CE7F72C513}"/>
    <cellStyle name="Currency 4 2 6 5 3 2" xfId="50410" xr:uid="{A3479666-C7E7-4925-A60C-E3DD2AD1BB70}"/>
    <cellStyle name="Currency 4 2 6 5 4" xfId="35000" xr:uid="{692C05C4-BAAF-4BA0-8F30-2509798CAE03}"/>
    <cellStyle name="Currency 4 2 6 6" xfId="8181" xr:uid="{3C5FD277-F722-4F26-8234-044C78A129F1}"/>
    <cellStyle name="Currency 4 2 6 6 2" xfId="23592" xr:uid="{87B87E96-68B0-4814-B472-9369B6ED38B5}"/>
    <cellStyle name="Currency 4 2 6 6 2 2" xfId="54416" xr:uid="{1C1B2EA6-399E-43EF-80DE-558BACA47630}"/>
    <cellStyle name="Currency 4 2 6 6 3" xfId="39006" xr:uid="{F8B2C26C-7398-43AC-B83A-093075FBBDB2}"/>
    <cellStyle name="Currency 4 2 6 7" xfId="15783" xr:uid="{989E1CC7-5626-40B9-B5BE-174D7F397693}"/>
    <cellStyle name="Currency 4 2 6 7 2" xfId="46607" xr:uid="{DCD34589-B468-4F87-B396-A196978CC251}"/>
    <cellStyle name="Currency 4 2 6 8" xfId="31197" xr:uid="{AE2C78E5-539C-4BC2-A86A-0FF6D58EE6FD}"/>
    <cellStyle name="Currency 4 2 7" xfId="790" xr:uid="{058CBDB5-119E-4B83-B03D-E1F59D8DB9DE}"/>
    <cellStyle name="Currency 4 2 7 2" xfId="2689" xr:uid="{8DA8E2DF-6E7A-44EE-A76E-A9241F0A76CF}"/>
    <cellStyle name="Currency 4 2 7 2 2" xfId="6492" xr:uid="{ED394A4D-D78D-486F-8590-A3AF6DDEF3D0}"/>
    <cellStyle name="Currency 4 2 7 2 2 2" xfId="14303" xr:uid="{5CCDB5CE-4ADE-44EE-B5E5-347EC067D47E}"/>
    <cellStyle name="Currency 4 2 7 2 2 2 2" xfId="29714" xr:uid="{BF2E23F9-A5B0-44A5-9764-FC43C5B89D94}"/>
    <cellStyle name="Currency 4 2 7 2 2 2 2 2" xfId="60538" xr:uid="{17C86931-F12B-4337-9F67-CBE4BC73110C}"/>
    <cellStyle name="Currency 4 2 7 2 2 2 3" xfId="45128" xr:uid="{59F17D31-71EC-4B78-9111-A9912AB0610F}"/>
    <cellStyle name="Currency 4 2 7 2 2 3" xfId="21905" xr:uid="{C55E4AB2-2B62-41A4-9834-99BE8A6377EC}"/>
    <cellStyle name="Currency 4 2 7 2 2 3 2" xfId="52729" xr:uid="{DB20E9A9-7294-4FE9-8E5A-78CDA968A00D}"/>
    <cellStyle name="Currency 4 2 7 2 2 4" xfId="37319" xr:uid="{26679C43-E9A9-48C4-8A70-D64CC75432A6}"/>
    <cellStyle name="Currency 4 2 7 2 3" xfId="10500" xr:uid="{21E2049C-768A-4E88-8889-D411D1CC31F6}"/>
    <cellStyle name="Currency 4 2 7 2 3 2" xfId="25911" xr:uid="{B154DF65-EDAF-474B-8D4F-6950E17489AF}"/>
    <cellStyle name="Currency 4 2 7 2 3 2 2" xfId="56735" xr:uid="{462F6CBD-DE2F-4219-95FD-690763E195BB}"/>
    <cellStyle name="Currency 4 2 7 2 3 3" xfId="41325" xr:uid="{EDFAB814-8BC8-4726-9EB8-4BCC115E6A75}"/>
    <cellStyle name="Currency 4 2 7 2 4" xfId="18102" xr:uid="{62D60701-4E8A-47CD-A94C-DAF5E5C017ED}"/>
    <cellStyle name="Currency 4 2 7 2 4 2" xfId="48926" xr:uid="{30CD210F-B04D-466B-8FCA-C9DDDB808A0D}"/>
    <cellStyle name="Currency 4 2 7 2 5" xfId="33516" xr:uid="{C0A5C814-7198-468E-A933-99FF11BCC1F7}"/>
    <cellStyle name="Currency 4 2 7 3" xfId="4593" xr:uid="{BDADA2A4-9448-471B-BD0A-8F4E92F33580}"/>
    <cellStyle name="Currency 4 2 7 3 2" xfId="12404" xr:uid="{72D8A0EC-DBB8-42D4-9292-92BD93C369A8}"/>
    <cellStyle name="Currency 4 2 7 3 2 2" xfId="27815" xr:uid="{37A17A5A-85AC-4964-AFF2-8729B2A0BC6F}"/>
    <cellStyle name="Currency 4 2 7 3 2 2 2" xfId="58639" xr:uid="{C7AE5617-7A37-402F-96EB-B72E903FDD0C}"/>
    <cellStyle name="Currency 4 2 7 3 2 3" xfId="43229" xr:uid="{BB1EEF65-6973-4515-8B96-7DBEC51B3090}"/>
    <cellStyle name="Currency 4 2 7 3 3" xfId="20006" xr:uid="{E65E34F6-3C89-496B-B9C2-19C9E7E6252D}"/>
    <cellStyle name="Currency 4 2 7 3 3 2" xfId="50830" xr:uid="{08A6D2C3-CF37-4E90-A326-9531D539F8E7}"/>
    <cellStyle name="Currency 4 2 7 3 4" xfId="35420" xr:uid="{6F8C7C91-1798-4688-8196-0144A2458C05}"/>
    <cellStyle name="Currency 4 2 7 4" xfId="8601" xr:uid="{D99843C5-0B9F-426E-8872-21907628FC23}"/>
    <cellStyle name="Currency 4 2 7 4 2" xfId="24012" xr:uid="{0B021190-1BC8-4B96-A6A0-F6CD2C601531}"/>
    <cellStyle name="Currency 4 2 7 4 2 2" xfId="54836" xr:uid="{69ED2CB4-CFD0-4E12-B159-F935BA0A824B}"/>
    <cellStyle name="Currency 4 2 7 4 3" xfId="39426" xr:uid="{239BA793-D895-4A34-B982-988C398182B5}"/>
    <cellStyle name="Currency 4 2 7 5" xfId="16203" xr:uid="{EEF350A2-7770-427A-9CF3-C470B510A6C5}"/>
    <cellStyle name="Currency 4 2 7 5 2" xfId="47027" xr:uid="{A3775823-7EF8-4545-B175-2ED0FB6E4883}"/>
    <cellStyle name="Currency 4 2 7 6" xfId="31617" xr:uid="{D04B8C8F-84DE-4119-BC7A-7D1352C9E92B}"/>
    <cellStyle name="Currency 4 2 8" xfId="1423" xr:uid="{42B1315C-3F35-431B-8624-CE4675F3CB62}"/>
    <cellStyle name="Currency 4 2 8 2" xfId="3322" xr:uid="{14D4E932-6221-48D6-BEB6-DF7CC412A4E4}"/>
    <cellStyle name="Currency 4 2 8 2 2" xfId="7125" xr:uid="{D6D7D467-D164-4F01-BC91-7FCB96BFC876}"/>
    <cellStyle name="Currency 4 2 8 2 2 2" xfId="14936" xr:uid="{60758B1A-4C7B-49E9-AA32-5E377C066F6A}"/>
    <cellStyle name="Currency 4 2 8 2 2 2 2" xfId="30347" xr:uid="{B00A048D-B04F-4565-A554-C4B8DFFDFC07}"/>
    <cellStyle name="Currency 4 2 8 2 2 2 2 2" xfId="61171" xr:uid="{6D6C77D8-418A-41CD-89C0-121953198F11}"/>
    <cellStyle name="Currency 4 2 8 2 2 2 3" xfId="45761" xr:uid="{301D3837-99B4-4A64-95FE-C86380CF31F6}"/>
    <cellStyle name="Currency 4 2 8 2 2 3" xfId="22538" xr:uid="{28D05B36-3E7A-4B6B-8F00-380EED9E13CC}"/>
    <cellStyle name="Currency 4 2 8 2 2 3 2" xfId="53362" xr:uid="{920C72E6-4782-4DE0-A915-EF4AAB827B29}"/>
    <cellStyle name="Currency 4 2 8 2 2 4" xfId="37952" xr:uid="{6BAC1126-0BBD-4467-A93A-7AAB0ECC1E4A}"/>
    <cellStyle name="Currency 4 2 8 2 3" xfId="11133" xr:uid="{EBDEDC51-2B39-4559-9043-D966B0F492EB}"/>
    <cellStyle name="Currency 4 2 8 2 3 2" xfId="26544" xr:uid="{E15955BD-5B5C-402A-9FE9-1B8CAF2538D1}"/>
    <cellStyle name="Currency 4 2 8 2 3 2 2" xfId="57368" xr:uid="{5D531B8F-56FE-48F2-9280-503D0A5360D5}"/>
    <cellStyle name="Currency 4 2 8 2 3 3" xfId="41958" xr:uid="{29E14F15-11AB-4DD6-9BA5-B6E13FAC378B}"/>
    <cellStyle name="Currency 4 2 8 2 4" xfId="18735" xr:uid="{B53E1657-FD98-48CB-8832-5BF05F4DC5D6}"/>
    <cellStyle name="Currency 4 2 8 2 4 2" xfId="49559" xr:uid="{9FFA19E5-6710-46F8-B332-D7ABDDBD938C}"/>
    <cellStyle name="Currency 4 2 8 2 5" xfId="34149" xr:uid="{C94F4D9F-81D2-4D6D-A711-E4D47BE5E738}"/>
    <cellStyle name="Currency 4 2 8 3" xfId="5226" xr:uid="{EE513F07-3E56-4D48-B300-F76E068D1B5D}"/>
    <cellStyle name="Currency 4 2 8 3 2" xfId="13037" xr:uid="{BFBDA940-B701-48D6-980D-8505D626FE39}"/>
    <cellStyle name="Currency 4 2 8 3 2 2" xfId="28448" xr:uid="{FDEC4D10-1661-4E2D-B537-961573B978D7}"/>
    <cellStyle name="Currency 4 2 8 3 2 2 2" xfId="59272" xr:uid="{FFDD2C7C-10F8-4AE0-8F8A-113F91BCF740}"/>
    <cellStyle name="Currency 4 2 8 3 2 3" xfId="43862" xr:uid="{1B29DC6D-65D6-4755-97DF-27BF37D6D763}"/>
    <cellStyle name="Currency 4 2 8 3 3" xfId="20639" xr:uid="{DF8B1F23-DAE7-4FCD-B789-ABBAD221F998}"/>
    <cellStyle name="Currency 4 2 8 3 3 2" xfId="51463" xr:uid="{47BC9B79-EBCD-45BA-B98C-17DB08AE0542}"/>
    <cellStyle name="Currency 4 2 8 3 4" xfId="36053" xr:uid="{2697B20F-D07F-4520-98D1-AF685A5F2814}"/>
    <cellStyle name="Currency 4 2 8 4" xfId="9234" xr:uid="{2B988049-1F61-477F-91C7-CB3B2EA53D01}"/>
    <cellStyle name="Currency 4 2 8 4 2" xfId="24645" xr:uid="{155E6E74-9DD9-43D1-89FB-2972653932F6}"/>
    <cellStyle name="Currency 4 2 8 4 2 2" xfId="55469" xr:uid="{91566E78-AE5C-4FD6-9E3C-486C5CB53D30}"/>
    <cellStyle name="Currency 4 2 8 4 3" xfId="40059" xr:uid="{C01C1B2E-06F3-4A33-B906-AA456F857796}"/>
    <cellStyle name="Currency 4 2 8 5" xfId="16836" xr:uid="{E2EE26FA-1C48-4227-B813-CE246B01254A}"/>
    <cellStyle name="Currency 4 2 8 5 2" xfId="47660" xr:uid="{4B70F89B-7F00-4EA9-A97F-C401770554CE}"/>
    <cellStyle name="Currency 4 2 8 6" xfId="32250" xr:uid="{0C2C9C45-02E5-41C3-8B15-B095CA2B9C7D}"/>
    <cellStyle name="Currency 4 2 9" xfId="2056" xr:uid="{EBB12F2A-B566-4C32-9B1A-AD49DD69BD5E}"/>
    <cellStyle name="Currency 4 2 9 2" xfId="5859" xr:uid="{0936C612-388A-4D76-992B-E649F99AEB6D}"/>
    <cellStyle name="Currency 4 2 9 2 2" xfId="13670" xr:uid="{6A33593E-5864-478F-94AC-0EE583F4B926}"/>
    <cellStyle name="Currency 4 2 9 2 2 2" xfId="29081" xr:uid="{0BFB3E60-8693-440A-929A-0B034DF0BFA1}"/>
    <cellStyle name="Currency 4 2 9 2 2 2 2" xfId="59905" xr:uid="{97B874D7-9390-4F8A-829B-303BA3D34D80}"/>
    <cellStyle name="Currency 4 2 9 2 2 3" xfId="44495" xr:uid="{B1823043-8E38-426F-9B48-79C125F8FC3C}"/>
    <cellStyle name="Currency 4 2 9 2 3" xfId="21272" xr:uid="{3CD12F8C-EE58-4468-9CA4-83412088638C}"/>
    <cellStyle name="Currency 4 2 9 2 3 2" xfId="52096" xr:uid="{D7EF601B-6329-4873-9DEA-F77A645251F2}"/>
    <cellStyle name="Currency 4 2 9 2 4" xfId="36686" xr:uid="{5165FA3A-ED9B-4A48-A499-FBD5DF7DA686}"/>
    <cellStyle name="Currency 4 2 9 3" xfId="9867" xr:uid="{C00E1A9C-3202-47F2-8D39-025C4BADE51B}"/>
    <cellStyle name="Currency 4 2 9 3 2" xfId="25278" xr:uid="{6F3927F6-1D92-407F-819F-059131169CDB}"/>
    <cellStyle name="Currency 4 2 9 3 2 2" xfId="56102" xr:uid="{97C45F1D-C151-49DC-957D-65D8B1C90244}"/>
    <cellStyle name="Currency 4 2 9 3 3" xfId="40692" xr:uid="{FF9FC915-4074-4BA4-BAD2-A9BA820577B1}"/>
    <cellStyle name="Currency 4 2 9 4" xfId="17469" xr:uid="{8CBE760A-C071-4A04-8A98-460785860EE0}"/>
    <cellStyle name="Currency 4 2 9 4 2" xfId="48293" xr:uid="{75291932-F239-4447-8DDE-A37006A6D771}"/>
    <cellStyle name="Currency 4 2 9 5" xfId="32883" xr:uid="{A03CFDFB-192C-49EB-AC88-C3877C11C4EC}"/>
    <cellStyle name="Currency 4 3" xfId="213" xr:uid="{6F033279-FF59-490F-A7C8-EAA73D05F4C3}"/>
    <cellStyle name="Currency 4 3 10" xfId="7824" xr:uid="{2EB6F3BE-0A9A-4175-B030-684F5A2F2850}"/>
    <cellStyle name="Currency 4 3 10 2" xfId="23235" xr:uid="{046BF64E-5F79-4885-A256-854D82E689BD}"/>
    <cellStyle name="Currency 4 3 10 2 2" xfId="54059" xr:uid="{A5F33B79-99AC-4E66-9944-CE0B00926B14}"/>
    <cellStyle name="Currency 4 3 10 3" xfId="38649" xr:uid="{4FC55C2F-FAEF-4EC0-9B04-D030A473964E}"/>
    <cellStyle name="Currency 4 3 11" xfId="15635" xr:uid="{54E4B269-F940-4A18-8D74-EB3ACE50113E}"/>
    <cellStyle name="Currency 4 3 11 2" xfId="46459" xr:uid="{CF7FD1E1-F7CC-41FC-8BB5-75CBEC26F05E}"/>
    <cellStyle name="Currency 4 3 12" xfId="31049" xr:uid="{0A8BC326-CC27-41ED-8FC8-D7BE04449592}"/>
    <cellStyle name="Currency 4 3 2" xfId="295" xr:uid="{9960E1F0-92F2-4FD6-BB02-481465D39133}"/>
    <cellStyle name="Currency 4 3 2 10" xfId="15717" xr:uid="{5317FE10-B1F2-4745-A9B9-F1BF8F7C42C0}"/>
    <cellStyle name="Currency 4 3 2 10 2" xfId="46541" xr:uid="{22197041-793D-42F4-A8EC-528BC050541D}"/>
    <cellStyle name="Currency 4 3 2 11" xfId="31131" xr:uid="{3A286E15-2818-465E-8098-145BC61E62D9}"/>
    <cellStyle name="Currency 4 3 2 2" xfId="726" xr:uid="{48C7A0D8-AF47-48BF-A86F-4B458B266228}"/>
    <cellStyle name="Currency 4 3 2 2 2" xfId="1359" xr:uid="{1C25F589-7616-433E-8069-14B8ABC335F9}"/>
    <cellStyle name="Currency 4 3 2 2 2 2" xfId="3258" xr:uid="{1B2E4C91-46A9-499F-B90F-BC06A1004EB3}"/>
    <cellStyle name="Currency 4 3 2 2 2 2 2" xfId="7061" xr:uid="{B26C5554-574F-4CB6-82FC-E81D44D3C443}"/>
    <cellStyle name="Currency 4 3 2 2 2 2 2 2" xfId="14872" xr:uid="{C40909EF-86F5-4FFD-96BC-3914C55D0BD0}"/>
    <cellStyle name="Currency 4 3 2 2 2 2 2 2 2" xfId="30283" xr:uid="{38AA710F-917D-4946-B19A-A68B3D1A67E2}"/>
    <cellStyle name="Currency 4 3 2 2 2 2 2 2 2 2" xfId="61107" xr:uid="{01DB1CF2-63F2-4B19-88D2-474F1E6FFE75}"/>
    <cellStyle name="Currency 4 3 2 2 2 2 2 2 3" xfId="45697" xr:uid="{A7B32013-1B08-4265-8A2F-5A04797CB7A7}"/>
    <cellStyle name="Currency 4 3 2 2 2 2 2 3" xfId="22474" xr:uid="{D15BFAED-1E67-4259-868A-DBE4F3B66E4E}"/>
    <cellStyle name="Currency 4 3 2 2 2 2 2 3 2" xfId="53298" xr:uid="{DD284F4E-0F8D-46D5-991A-D3460238CDD2}"/>
    <cellStyle name="Currency 4 3 2 2 2 2 2 4" xfId="37888" xr:uid="{34888C71-BA6C-43CD-9CD7-55116F7E053C}"/>
    <cellStyle name="Currency 4 3 2 2 2 2 3" xfId="11069" xr:uid="{775BD349-63D8-4CDA-A25E-05D01BFF32D7}"/>
    <cellStyle name="Currency 4 3 2 2 2 2 3 2" xfId="26480" xr:uid="{82A47F0C-9788-4C15-A62D-5B7D6B1F0814}"/>
    <cellStyle name="Currency 4 3 2 2 2 2 3 2 2" xfId="57304" xr:uid="{64E2B0A2-7703-44C7-BB6D-22CA917DCE9C}"/>
    <cellStyle name="Currency 4 3 2 2 2 2 3 3" xfId="41894" xr:uid="{0153D444-9749-4BFE-8320-739F8DD59161}"/>
    <cellStyle name="Currency 4 3 2 2 2 2 4" xfId="18671" xr:uid="{6B8755CE-5180-4576-9150-D8AA3010C3BE}"/>
    <cellStyle name="Currency 4 3 2 2 2 2 4 2" xfId="49495" xr:uid="{D7A37BB7-A739-49EA-B22F-260FAB28997E}"/>
    <cellStyle name="Currency 4 3 2 2 2 2 5" xfId="34085" xr:uid="{ACF52B63-CCF0-4388-84C5-FC324CB14744}"/>
    <cellStyle name="Currency 4 3 2 2 2 3" xfId="5162" xr:uid="{48B9D935-227D-4BBE-A7E8-1DBBA9541FCF}"/>
    <cellStyle name="Currency 4 3 2 2 2 3 2" xfId="12973" xr:uid="{03F247FE-93C7-4B99-85CF-AB61412219D5}"/>
    <cellStyle name="Currency 4 3 2 2 2 3 2 2" xfId="28384" xr:uid="{EA97493C-4322-4C4C-85E8-709B948C450D}"/>
    <cellStyle name="Currency 4 3 2 2 2 3 2 2 2" xfId="59208" xr:uid="{368F86E8-757B-4FD4-9E43-4769973E6AAC}"/>
    <cellStyle name="Currency 4 3 2 2 2 3 2 3" xfId="43798" xr:uid="{8D3EA626-8E0C-497F-BC3B-75905893A5F9}"/>
    <cellStyle name="Currency 4 3 2 2 2 3 3" xfId="20575" xr:uid="{BE8B8D0D-68E7-47B3-A145-56FB2EF2C1D7}"/>
    <cellStyle name="Currency 4 3 2 2 2 3 3 2" xfId="51399" xr:uid="{116F48B7-EA74-4E73-B574-6046B2407B37}"/>
    <cellStyle name="Currency 4 3 2 2 2 3 4" xfId="35989" xr:uid="{DF69DA85-5173-44AE-8504-00E886CC17E8}"/>
    <cellStyle name="Currency 4 3 2 2 2 4" xfId="9170" xr:uid="{5934D3D3-B970-4DD2-80BF-096F567117E8}"/>
    <cellStyle name="Currency 4 3 2 2 2 4 2" xfId="24581" xr:uid="{B68F67FE-5F1D-440B-8B4A-6AA265CFE284}"/>
    <cellStyle name="Currency 4 3 2 2 2 4 2 2" xfId="55405" xr:uid="{E921E93F-1032-4CE0-8D70-1F09008F1E27}"/>
    <cellStyle name="Currency 4 3 2 2 2 4 3" xfId="39995" xr:uid="{349DAE93-4F3E-4B1A-BAB0-DF4E2D94B059}"/>
    <cellStyle name="Currency 4 3 2 2 2 5" xfId="16772" xr:uid="{A44729D7-171C-49A0-A831-059130896588}"/>
    <cellStyle name="Currency 4 3 2 2 2 5 2" xfId="47596" xr:uid="{EFC74D2E-3538-4077-84A2-9A72620862B7}"/>
    <cellStyle name="Currency 4 3 2 2 2 6" xfId="32186" xr:uid="{5F2A342D-EF36-4008-BF2D-965B5DE8473F}"/>
    <cellStyle name="Currency 4 3 2 2 3" xfId="1992" xr:uid="{688E3D42-8621-4266-9E6F-E628B562C72D}"/>
    <cellStyle name="Currency 4 3 2 2 3 2" xfId="3891" xr:uid="{BCD3BABD-6D97-438F-973A-83BBCA903FAC}"/>
    <cellStyle name="Currency 4 3 2 2 3 2 2" xfId="7694" xr:uid="{724DEDD6-35D0-4993-8025-9090348B7133}"/>
    <cellStyle name="Currency 4 3 2 2 3 2 2 2" xfId="15505" xr:uid="{D857D5FC-9B1F-4137-8E4E-C3BF8EEED207}"/>
    <cellStyle name="Currency 4 3 2 2 3 2 2 2 2" xfId="30916" xr:uid="{AEA05B65-D6DC-477E-AB1B-8FD9E96440FD}"/>
    <cellStyle name="Currency 4 3 2 2 3 2 2 2 2 2" xfId="61740" xr:uid="{426DB765-B7D4-4B3E-BC5C-CF99894BD997}"/>
    <cellStyle name="Currency 4 3 2 2 3 2 2 2 3" xfId="46330" xr:uid="{CC9BA07B-9EC5-43C3-AD5E-94177125C511}"/>
    <cellStyle name="Currency 4 3 2 2 3 2 2 3" xfId="23107" xr:uid="{9310340F-610E-44CF-90CB-1D75C9AC2BFD}"/>
    <cellStyle name="Currency 4 3 2 2 3 2 2 3 2" xfId="53931" xr:uid="{6EE23742-076F-4541-8B5F-4A1452AB71EA}"/>
    <cellStyle name="Currency 4 3 2 2 3 2 2 4" xfId="38521" xr:uid="{C90B1A34-DC53-4547-8A96-2082055E28B9}"/>
    <cellStyle name="Currency 4 3 2 2 3 2 3" xfId="11702" xr:uid="{E9AE43D7-180C-4C12-BEC9-B41C0C915672}"/>
    <cellStyle name="Currency 4 3 2 2 3 2 3 2" xfId="27113" xr:uid="{2A0DF974-5137-423B-8E53-942AA46A280B}"/>
    <cellStyle name="Currency 4 3 2 2 3 2 3 2 2" xfId="57937" xr:uid="{1EC0E675-3827-43D7-963C-5908603BD9C1}"/>
    <cellStyle name="Currency 4 3 2 2 3 2 3 3" xfId="42527" xr:uid="{42F6665B-1E5C-47D8-B2FD-EFD7E45F3CD0}"/>
    <cellStyle name="Currency 4 3 2 2 3 2 4" xfId="19304" xr:uid="{CC80EE89-C04F-442E-95AD-B94414C48F07}"/>
    <cellStyle name="Currency 4 3 2 2 3 2 4 2" xfId="50128" xr:uid="{F102173D-2F20-4628-9625-FCE0CB0CE015}"/>
    <cellStyle name="Currency 4 3 2 2 3 2 5" xfId="34718" xr:uid="{C4AF2058-A071-46D1-9F0B-A5C93628FB10}"/>
    <cellStyle name="Currency 4 3 2 2 3 3" xfId="5795" xr:uid="{396C00E9-2A30-4132-B99F-54AEA3CAE49A}"/>
    <cellStyle name="Currency 4 3 2 2 3 3 2" xfId="13606" xr:uid="{DC1E2324-8B58-459E-B4CC-700BD9B5E703}"/>
    <cellStyle name="Currency 4 3 2 2 3 3 2 2" xfId="29017" xr:uid="{1166F96A-05C7-48F3-86B2-B81C1D5FF739}"/>
    <cellStyle name="Currency 4 3 2 2 3 3 2 2 2" xfId="59841" xr:uid="{9013E554-8557-4680-A483-26189CAF63AE}"/>
    <cellStyle name="Currency 4 3 2 2 3 3 2 3" xfId="44431" xr:uid="{B7BC29A4-6DCB-421B-859D-0DB253EAEAE0}"/>
    <cellStyle name="Currency 4 3 2 2 3 3 3" xfId="21208" xr:uid="{31D4FDDF-D727-48D4-A114-7D02748C2ABB}"/>
    <cellStyle name="Currency 4 3 2 2 3 3 3 2" xfId="52032" xr:uid="{0C5962EA-5B66-4675-A59A-095C3D03C673}"/>
    <cellStyle name="Currency 4 3 2 2 3 3 4" xfId="36622" xr:uid="{9B9F0BC5-E3DF-43D2-95ED-48B621B87EC6}"/>
    <cellStyle name="Currency 4 3 2 2 3 4" xfId="9803" xr:uid="{49514AB0-0C76-4A07-956E-9D499C992315}"/>
    <cellStyle name="Currency 4 3 2 2 3 4 2" xfId="25214" xr:uid="{ABE0CC21-F863-4B74-B454-A42DD4AE23C0}"/>
    <cellStyle name="Currency 4 3 2 2 3 4 2 2" xfId="56038" xr:uid="{10572075-77DB-4CB6-904D-EFC81ABC382F}"/>
    <cellStyle name="Currency 4 3 2 2 3 4 3" xfId="40628" xr:uid="{B6CE28CB-C471-4DFA-BFCD-C6646277CF28}"/>
    <cellStyle name="Currency 4 3 2 2 3 5" xfId="17405" xr:uid="{8EBB328E-E40E-4440-8CBC-9F31EC54F5CA}"/>
    <cellStyle name="Currency 4 3 2 2 3 5 2" xfId="48229" xr:uid="{7E68E683-2C7C-4024-AF69-711FA566CDBE}"/>
    <cellStyle name="Currency 4 3 2 2 3 6" xfId="32819" xr:uid="{E1C9561E-9079-48DF-BD3B-2299132F8A5B}"/>
    <cellStyle name="Currency 4 3 2 2 4" xfId="2625" xr:uid="{452630FC-E6BD-47B6-BBFB-5E5DCA548395}"/>
    <cellStyle name="Currency 4 3 2 2 4 2" xfId="6428" xr:uid="{86462060-33F5-4B19-9B22-B2CE5EC9A32E}"/>
    <cellStyle name="Currency 4 3 2 2 4 2 2" xfId="14239" xr:uid="{FEB50147-37CB-46ED-87D4-433EF6508B34}"/>
    <cellStyle name="Currency 4 3 2 2 4 2 2 2" xfId="29650" xr:uid="{633B4E92-D137-41D2-B9F1-9A99161495E7}"/>
    <cellStyle name="Currency 4 3 2 2 4 2 2 2 2" xfId="60474" xr:uid="{37DABD5C-1538-4E45-AD74-C5A04A8A4BA6}"/>
    <cellStyle name="Currency 4 3 2 2 4 2 2 3" xfId="45064" xr:uid="{249B39BC-78AC-490F-9E8C-FEC98541CB3A}"/>
    <cellStyle name="Currency 4 3 2 2 4 2 3" xfId="21841" xr:uid="{A7742F6B-554A-4213-B212-3A18643996C3}"/>
    <cellStyle name="Currency 4 3 2 2 4 2 3 2" xfId="52665" xr:uid="{8E30A18B-31D8-413E-ADAB-E3AF54D12626}"/>
    <cellStyle name="Currency 4 3 2 2 4 2 4" xfId="37255" xr:uid="{C2917C2E-BC57-4FC0-9419-76E390379999}"/>
    <cellStyle name="Currency 4 3 2 2 4 3" xfId="10436" xr:uid="{976B7AEF-63DA-4B48-B935-7720FEEAB6F2}"/>
    <cellStyle name="Currency 4 3 2 2 4 3 2" xfId="25847" xr:uid="{9B7D4911-243A-4E0B-8B5C-142022518F6E}"/>
    <cellStyle name="Currency 4 3 2 2 4 3 2 2" xfId="56671" xr:uid="{96083344-66C4-4AB3-B946-9D85040D2717}"/>
    <cellStyle name="Currency 4 3 2 2 4 3 3" xfId="41261" xr:uid="{635B4701-83ED-40C2-9D6E-DF69908B3B67}"/>
    <cellStyle name="Currency 4 3 2 2 4 4" xfId="18038" xr:uid="{16ECDFB3-67A9-418D-845A-EF3AEFA765E5}"/>
    <cellStyle name="Currency 4 3 2 2 4 4 2" xfId="48862" xr:uid="{584CD485-A9A1-4544-9331-E7CB479E51BD}"/>
    <cellStyle name="Currency 4 3 2 2 4 5" xfId="33452" xr:uid="{9E55C1E8-0BC7-4E69-B7DA-20791134E5CA}"/>
    <cellStyle name="Currency 4 3 2 2 5" xfId="4529" xr:uid="{A0745D52-A2E7-44D4-A02E-287EB091EF92}"/>
    <cellStyle name="Currency 4 3 2 2 5 2" xfId="12340" xr:uid="{EEFC286D-EB6A-400F-B668-2E8A531E52FD}"/>
    <cellStyle name="Currency 4 3 2 2 5 2 2" xfId="27751" xr:uid="{6BC1961B-33AC-42DE-BE72-51F727482FB2}"/>
    <cellStyle name="Currency 4 3 2 2 5 2 2 2" xfId="58575" xr:uid="{5854C863-0F97-453E-9E80-659189C32873}"/>
    <cellStyle name="Currency 4 3 2 2 5 2 3" xfId="43165" xr:uid="{13346B31-AA07-4E72-B7A7-BDDDFC60D3F2}"/>
    <cellStyle name="Currency 4 3 2 2 5 3" xfId="19942" xr:uid="{6D31E332-4652-482D-886E-FB4264E61717}"/>
    <cellStyle name="Currency 4 3 2 2 5 3 2" xfId="50766" xr:uid="{58250F25-CA90-45F3-8EC5-9D17F426A98F}"/>
    <cellStyle name="Currency 4 3 2 2 5 4" xfId="35356" xr:uid="{00CBDB23-E49B-4168-A8ED-0487935C948E}"/>
    <cellStyle name="Currency 4 3 2 2 6" xfId="8537" xr:uid="{0FBB5852-89DB-4F70-A4F5-955529B7564B}"/>
    <cellStyle name="Currency 4 3 2 2 6 2" xfId="23948" xr:uid="{9A0923C9-2EAB-43C5-9F27-BC09ECC010FF}"/>
    <cellStyle name="Currency 4 3 2 2 6 2 2" xfId="54772" xr:uid="{C06D52A7-992A-40DB-966B-1651A2DAD5C7}"/>
    <cellStyle name="Currency 4 3 2 2 6 3" xfId="39362" xr:uid="{DFE9DA7B-4F85-4C2E-8649-27D86210F378}"/>
    <cellStyle name="Currency 4 3 2 2 7" xfId="16139" xr:uid="{209A085C-1FBE-4B89-836B-ADA66CB4A7A3}"/>
    <cellStyle name="Currency 4 3 2 2 7 2" xfId="46963" xr:uid="{3183DBC8-DD08-4CD9-92E1-7446E118CDB2}"/>
    <cellStyle name="Currency 4 3 2 2 8" xfId="31553" xr:uid="{AA23C121-2AB0-42A4-B763-09C52363F04D}"/>
    <cellStyle name="Currency 4 3 2 3" xfId="517" xr:uid="{EF77A468-6E80-4770-99CC-8DAFBBA11139}"/>
    <cellStyle name="Currency 4 3 2 3 2" xfId="1150" xr:uid="{8E33EBCE-77CE-48B3-B253-D0B569F75CC9}"/>
    <cellStyle name="Currency 4 3 2 3 2 2" xfId="3049" xr:uid="{B58D8F27-0CBA-4F4E-8AD4-5EF0BEACD22C}"/>
    <cellStyle name="Currency 4 3 2 3 2 2 2" xfId="6852" xr:uid="{5E8A458D-E2A2-4A6C-8FFC-F2D79B191DD3}"/>
    <cellStyle name="Currency 4 3 2 3 2 2 2 2" xfId="14663" xr:uid="{56452F17-C179-4E1F-B498-AAC9B7AB65B8}"/>
    <cellStyle name="Currency 4 3 2 3 2 2 2 2 2" xfId="30074" xr:uid="{C5244C36-94FE-4723-B8B7-2BC2FE20DD08}"/>
    <cellStyle name="Currency 4 3 2 3 2 2 2 2 2 2" xfId="60898" xr:uid="{B483F346-E988-44F9-B9AB-89FBEEA64184}"/>
    <cellStyle name="Currency 4 3 2 3 2 2 2 2 3" xfId="45488" xr:uid="{26FC97C9-BF8B-4BBE-BD80-9D5CADFCF3C9}"/>
    <cellStyle name="Currency 4 3 2 3 2 2 2 3" xfId="22265" xr:uid="{96767BE1-6C69-4BD7-B6DF-9CE77C1F139E}"/>
    <cellStyle name="Currency 4 3 2 3 2 2 2 3 2" xfId="53089" xr:uid="{7B6802C8-D531-420B-B524-E86BEC22FAB2}"/>
    <cellStyle name="Currency 4 3 2 3 2 2 2 4" xfId="37679" xr:uid="{B1C82CFE-12FE-41EC-9C46-140ACF7FBF0B}"/>
    <cellStyle name="Currency 4 3 2 3 2 2 3" xfId="10860" xr:uid="{932F8B3E-54E0-4ED7-9B76-2068FEBACDA3}"/>
    <cellStyle name="Currency 4 3 2 3 2 2 3 2" xfId="26271" xr:uid="{B2A86BF2-63E7-4240-9F4E-1E3037EFDE58}"/>
    <cellStyle name="Currency 4 3 2 3 2 2 3 2 2" xfId="57095" xr:uid="{08C86384-45E5-47A1-A9A2-BE84990257E7}"/>
    <cellStyle name="Currency 4 3 2 3 2 2 3 3" xfId="41685" xr:uid="{C2874CC6-08E4-446E-B139-C094DC9FD021}"/>
    <cellStyle name="Currency 4 3 2 3 2 2 4" xfId="18462" xr:uid="{F2048EB7-D2D5-4D8F-96FE-9F36F908798A}"/>
    <cellStyle name="Currency 4 3 2 3 2 2 4 2" xfId="49286" xr:uid="{6BC422B8-7850-4748-AEC8-615E937BAF24}"/>
    <cellStyle name="Currency 4 3 2 3 2 2 5" xfId="33876" xr:uid="{A73FBA48-E594-449A-B160-2CE53B157217}"/>
    <cellStyle name="Currency 4 3 2 3 2 3" xfId="4953" xr:uid="{90E32CDD-5589-4501-8044-9D532E979C65}"/>
    <cellStyle name="Currency 4 3 2 3 2 3 2" xfId="12764" xr:uid="{7CB0DD3C-54EB-4864-92DB-027084D910A7}"/>
    <cellStyle name="Currency 4 3 2 3 2 3 2 2" xfId="28175" xr:uid="{6C2B08F6-87E4-4524-992D-5BEBCF262CFC}"/>
    <cellStyle name="Currency 4 3 2 3 2 3 2 2 2" xfId="58999" xr:uid="{BF85B5B6-EB21-4EF8-BC26-9D728B1B647E}"/>
    <cellStyle name="Currency 4 3 2 3 2 3 2 3" xfId="43589" xr:uid="{FA5EEB7A-6890-48CF-B2DC-A89B679557AE}"/>
    <cellStyle name="Currency 4 3 2 3 2 3 3" xfId="20366" xr:uid="{BED13FBE-0EFF-4DA4-BB4D-509E47B8985E}"/>
    <cellStyle name="Currency 4 3 2 3 2 3 3 2" xfId="51190" xr:uid="{BE5BCD50-EFEB-4D85-A0F3-1382A3649975}"/>
    <cellStyle name="Currency 4 3 2 3 2 3 4" xfId="35780" xr:uid="{5CD08F75-4303-49B6-9732-31030004500E}"/>
    <cellStyle name="Currency 4 3 2 3 2 4" xfId="8961" xr:uid="{44B36B28-EDD4-48BD-9847-5568E9E27D58}"/>
    <cellStyle name="Currency 4 3 2 3 2 4 2" xfId="24372" xr:uid="{D150C669-B65A-4765-B255-AE9EF414D4E7}"/>
    <cellStyle name="Currency 4 3 2 3 2 4 2 2" xfId="55196" xr:uid="{CDF4B29A-706B-4DAE-B10E-CA35F03DC3F4}"/>
    <cellStyle name="Currency 4 3 2 3 2 4 3" xfId="39786" xr:uid="{D9113A9B-BEAA-46C3-A5B4-ED9293030111}"/>
    <cellStyle name="Currency 4 3 2 3 2 5" xfId="16563" xr:uid="{30718665-1821-4BB2-AE70-1A1BAD498E83}"/>
    <cellStyle name="Currency 4 3 2 3 2 5 2" xfId="47387" xr:uid="{840A958D-4599-4E3E-A984-28BE150F49DC}"/>
    <cellStyle name="Currency 4 3 2 3 2 6" xfId="31977" xr:uid="{D14EFE6A-3008-4904-9AB7-B21A1C2AB331}"/>
    <cellStyle name="Currency 4 3 2 3 3" xfId="1783" xr:uid="{17830128-D0CC-4D72-8297-1E6439F85405}"/>
    <cellStyle name="Currency 4 3 2 3 3 2" xfId="3682" xr:uid="{EBA355EE-E3E5-4B7C-8CD8-ACA16C998A0D}"/>
    <cellStyle name="Currency 4 3 2 3 3 2 2" xfId="7485" xr:uid="{9B2CB90A-1731-4F0F-96BF-BBD9AE0933A9}"/>
    <cellStyle name="Currency 4 3 2 3 3 2 2 2" xfId="15296" xr:uid="{AB08DD2E-BF4D-4136-B8F6-0DBA6729C5FC}"/>
    <cellStyle name="Currency 4 3 2 3 3 2 2 2 2" xfId="30707" xr:uid="{AC92B560-E277-4C4A-B266-FDB8118912A7}"/>
    <cellStyle name="Currency 4 3 2 3 3 2 2 2 2 2" xfId="61531" xr:uid="{520B5766-72B8-4E99-89FC-D14CA666D910}"/>
    <cellStyle name="Currency 4 3 2 3 3 2 2 2 3" xfId="46121" xr:uid="{DD4709E1-D069-45AC-B01C-8CF2E44DEBE7}"/>
    <cellStyle name="Currency 4 3 2 3 3 2 2 3" xfId="22898" xr:uid="{76D33758-1BC8-4155-BB44-DAAD19A8C6BD}"/>
    <cellStyle name="Currency 4 3 2 3 3 2 2 3 2" xfId="53722" xr:uid="{AA7FD07C-C038-4E28-9870-D6D9286721A4}"/>
    <cellStyle name="Currency 4 3 2 3 3 2 2 4" xfId="38312" xr:uid="{D121F381-AE30-46DB-831F-2499B02265BA}"/>
    <cellStyle name="Currency 4 3 2 3 3 2 3" xfId="11493" xr:uid="{563221E3-C41D-48B5-905E-54202A6A1BFF}"/>
    <cellStyle name="Currency 4 3 2 3 3 2 3 2" xfId="26904" xr:uid="{DDAD42AC-DF00-4D76-8895-B089A1381611}"/>
    <cellStyle name="Currency 4 3 2 3 3 2 3 2 2" xfId="57728" xr:uid="{6383A195-8FD2-46EF-9693-F9ECE936C6F2}"/>
    <cellStyle name="Currency 4 3 2 3 3 2 3 3" xfId="42318" xr:uid="{4B70A171-2328-4E40-AE35-CDF55FAC525C}"/>
    <cellStyle name="Currency 4 3 2 3 3 2 4" xfId="19095" xr:uid="{B4661C42-DFA6-4534-BA07-9BBD22DE6F83}"/>
    <cellStyle name="Currency 4 3 2 3 3 2 4 2" xfId="49919" xr:uid="{2FC90CF8-08DF-4722-AFA8-89F3634D5F8C}"/>
    <cellStyle name="Currency 4 3 2 3 3 2 5" xfId="34509" xr:uid="{B751EB54-C354-420E-8F00-4E32BF285BEF}"/>
    <cellStyle name="Currency 4 3 2 3 3 3" xfId="5586" xr:uid="{A2AADEBC-63CB-4EF0-8F86-D71DB8C63834}"/>
    <cellStyle name="Currency 4 3 2 3 3 3 2" xfId="13397" xr:uid="{F078EC5F-D4A7-46B3-867F-AE44A9468BCB}"/>
    <cellStyle name="Currency 4 3 2 3 3 3 2 2" xfId="28808" xr:uid="{CB443B96-3EDA-4CDA-A7A9-8CDD23EE1D09}"/>
    <cellStyle name="Currency 4 3 2 3 3 3 2 2 2" xfId="59632" xr:uid="{FCC59607-4B39-4288-9BC2-D538DE6084D4}"/>
    <cellStyle name="Currency 4 3 2 3 3 3 2 3" xfId="44222" xr:uid="{FCD0EC1B-0004-484D-84A4-0B4225D3D179}"/>
    <cellStyle name="Currency 4 3 2 3 3 3 3" xfId="20999" xr:uid="{4224B089-7376-4F11-8E04-8D179EB75ABF}"/>
    <cellStyle name="Currency 4 3 2 3 3 3 3 2" xfId="51823" xr:uid="{E915A5EF-EAAF-4078-B6D9-A2D86880C8CA}"/>
    <cellStyle name="Currency 4 3 2 3 3 3 4" xfId="36413" xr:uid="{61743D67-F33D-47A6-B4F1-9AAA938B54E1}"/>
    <cellStyle name="Currency 4 3 2 3 3 4" xfId="9594" xr:uid="{EF819F8E-0D5A-48F1-B0B4-9CF9BFE4423B}"/>
    <cellStyle name="Currency 4 3 2 3 3 4 2" xfId="25005" xr:uid="{F7EDA706-CBAA-4AE9-AB99-5C248021A179}"/>
    <cellStyle name="Currency 4 3 2 3 3 4 2 2" xfId="55829" xr:uid="{2DEF2C54-0550-46D9-9AB9-9E93B1829AC1}"/>
    <cellStyle name="Currency 4 3 2 3 3 4 3" xfId="40419" xr:uid="{6F6CE048-97F3-4624-B5CF-BDB0BB8C07B5}"/>
    <cellStyle name="Currency 4 3 2 3 3 5" xfId="17196" xr:uid="{D256F8EF-4653-46EC-9EF3-EE0620DF6702}"/>
    <cellStyle name="Currency 4 3 2 3 3 5 2" xfId="48020" xr:uid="{EA0CE7D9-FAB1-4342-AE36-AE19B3B7F291}"/>
    <cellStyle name="Currency 4 3 2 3 3 6" xfId="32610" xr:uid="{BE4D1BFA-ADE8-4424-88B8-465D311F5F93}"/>
    <cellStyle name="Currency 4 3 2 3 4" xfId="2416" xr:uid="{4B1722CC-E4F4-4D74-B5B2-5A4C0891D8BA}"/>
    <cellStyle name="Currency 4 3 2 3 4 2" xfId="6219" xr:uid="{471EB500-2D58-49E4-BB4F-C849AAFB175C}"/>
    <cellStyle name="Currency 4 3 2 3 4 2 2" xfId="14030" xr:uid="{31643C1A-E037-42BA-A082-D52FD1B44240}"/>
    <cellStyle name="Currency 4 3 2 3 4 2 2 2" xfId="29441" xr:uid="{AE4695C6-E7EE-40C3-958B-5423E1871A4A}"/>
    <cellStyle name="Currency 4 3 2 3 4 2 2 2 2" xfId="60265" xr:uid="{EF3ED734-054C-4415-B486-E00B6131AC3D}"/>
    <cellStyle name="Currency 4 3 2 3 4 2 2 3" xfId="44855" xr:uid="{26331FF7-0C2A-4482-B1FE-0FC3C7DFCB27}"/>
    <cellStyle name="Currency 4 3 2 3 4 2 3" xfId="21632" xr:uid="{A08F9FDE-4697-4D47-A6ED-64A507887D27}"/>
    <cellStyle name="Currency 4 3 2 3 4 2 3 2" xfId="52456" xr:uid="{6AEF7853-C39D-4967-993F-2119FD549FB6}"/>
    <cellStyle name="Currency 4 3 2 3 4 2 4" xfId="37046" xr:uid="{7E304F85-1DD8-455B-8E32-FBC516262651}"/>
    <cellStyle name="Currency 4 3 2 3 4 3" xfId="10227" xr:uid="{FE7AD667-E118-472B-B195-485488E1D851}"/>
    <cellStyle name="Currency 4 3 2 3 4 3 2" xfId="25638" xr:uid="{F3EB8DA8-254E-451D-AF70-83B1EE34C68A}"/>
    <cellStyle name="Currency 4 3 2 3 4 3 2 2" xfId="56462" xr:uid="{41A3277F-D40F-4815-AD67-F043045A0FFA}"/>
    <cellStyle name="Currency 4 3 2 3 4 3 3" xfId="41052" xr:uid="{8CE3C42E-0581-4AF8-B4A5-73E5E63E2B45}"/>
    <cellStyle name="Currency 4 3 2 3 4 4" xfId="17829" xr:uid="{99E27168-061D-4AEC-B6A8-AFDF506F659C}"/>
    <cellStyle name="Currency 4 3 2 3 4 4 2" xfId="48653" xr:uid="{C5189B48-E4AA-4F5E-8ADE-B2EDDDF1EACF}"/>
    <cellStyle name="Currency 4 3 2 3 4 5" xfId="33243" xr:uid="{17420C4D-2A27-42D7-87CE-689932793754}"/>
    <cellStyle name="Currency 4 3 2 3 5" xfId="4320" xr:uid="{10A88A48-0D6E-44AC-ACC3-66DA56D35A5E}"/>
    <cellStyle name="Currency 4 3 2 3 5 2" xfId="12131" xr:uid="{A57D7D6C-A162-461B-9594-913873C23E5F}"/>
    <cellStyle name="Currency 4 3 2 3 5 2 2" xfId="27542" xr:uid="{99E601D1-3927-47AF-B9EA-256EBA729BFB}"/>
    <cellStyle name="Currency 4 3 2 3 5 2 2 2" xfId="58366" xr:uid="{535E995D-69E6-4DA8-8F60-70B52C41AEDF}"/>
    <cellStyle name="Currency 4 3 2 3 5 2 3" xfId="42956" xr:uid="{2E905FBA-55E1-4E1C-9366-75C1298E095E}"/>
    <cellStyle name="Currency 4 3 2 3 5 3" xfId="19733" xr:uid="{E36241E8-175E-4157-9E3C-7FD0F5C3988C}"/>
    <cellStyle name="Currency 4 3 2 3 5 3 2" xfId="50557" xr:uid="{B5503847-0FAA-4E5F-8F87-F86727C360A7}"/>
    <cellStyle name="Currency 4 3 2 3 5 4" xfId="35147" xr:uid="{369011F9-BBAF-46BC-BBF1-474ECAE6C56E}"/>
    <cellStyle name="Currency 4 3 2 3 6" xfId="8328" xr:uid="{5138B141-9677-4931-95FA-CC3E1F7C543C}"/>
    <cellStyle name="Currency 4 3 2 3 6 2" xfId="23739" xr:uid="{77F98CBF-AC35-4FBD-A5A9-341E9F331217}"/>
    <cellStyle name="Currency 4 3 2 3 6 2 2" xfId="54563" xr:uid="{C7F1B733-A20B-4F9A-B11C-A70B0D8E389E}"/>
    <cellStyle name="Currency 4 3 2 3 6 3" xfId="39153" xr:uid="{0BBDDB3A-BA32-4280-A75A-B6716630FA9A}"/>
    <cellStyle name="Currency 4 3 2 3 7" xfId="15930" xr:uid="{754BEC39-F86D-4A67-BA3F-CEF0F561311B}"/>
    <cellStyle name="Currency 4 3 2 3 7 2" xfId="46754" xr:uid="{A220729A-E8B1-468D-B450-82BC9E1DB2ED}"/>
    <cellStyle name="Currency 4 3 2 3 8" xfId="31344" xr:uid="{D95796BC-C3AF-44EB-BA24-2AD35F46FF8E}"/>
    <cellStyle name="Currency 4 3 2 4" xfId="937" xr:uid="{72D105D6-6FC9-4055-903B-2A7653DFF861}"/>
    <cellStyle name="Currency 4 3 2 4 2" xfId="2836" xr:uid="{7FE97705-6D58-4D6C-AA51-18AD50283332}"/>
    <cellStyle name="Currency 4 3 2 4 2 2" xfId="6639" xr:uid="{0FAC49D4-80AE-4378-A804-184390DD6AE7}"/>
    <cellStyle name="Currency 4 3 2 4 2 2 2" xfId="14450" xr:uid="{3F299A87-7888-4955-8A45-CBC6A8184DF9}"/>
    <cellStyle name="Currency 4 3 2 4 2 2 2 2" xfId="29861" xr:uid="{307C0A32-B134-4B91-959B-0E6CA25F2743}"/>
    <cellStyle name="Currency 4 3 2 4 2 2 2 2 2" xfId="60685" xr:uid="{FF8CAC97-720F-49BC-9A66-8BDB7321505D}"/>
    <cellStyle name="Currency 4 3 2 4 2 2 2 3" xfId="45275" xr:uid="{B8A97203-13BD-4F97-B9B5-95397228A9B1}"/>
    <cellStyle name="Currency 4 3 2 4 2 2 3" xfId="22052" xr:uid="{37D4B2E1-181F-4B02-B70B-02E57CEF2533}"/>
    <cellStyle name="Currency 4 3 2 4 2 2 3 2" xfId="52876" xr:uid="{FED71159-70C4-4CFC-90E9-6AA9E4A1C399}"/>
    <cellStyle name="Currency 4 3 2 4 2 2 4" xfId="37466" xr:uid="{A27C0038-3582-4FFC-BA75-3870087C510F}"/>
    <cellStyle name="Currency 4 3 2 4 2 3" xfId="10647" xr:uid="{4FB85311-F21C-49B8-A859-B28DB592F440}"/>
    <cellStyle name="Currency 4 3 2 4 2 3 2" xfId="26058" xr:uid="{D222C19C-06F0-469E-ACCD-E7B3E76C3707}"/>
    <cellStyle name="Currency 4 3 2 4 2 3 2 2" xfId="56882" xr:uid="{C4121CA3-24EE-4FA2-B01C-93610D23C0BA}"/>
    <cellStyle name="Currency 4 3 2 4 2 3 3" xfId="41472" xr:uid="{9EC549F8-B8EC-4B72-8558-F9D6E4C74EEB}"/>
    <cellStyle name="Currency 4 3 2 4 2 4" xfId="18249" xr:uid="{039A4D61-7376-4CEB-A8FE-492FB14B948F}"/>
    <cellStyle name="Currency 4 3 2 4 2 4 2" xfId="49073" xr:uid="{C2094CC4-1FB3-4014-B671-530AD452093A}"/>
    <cellStyle name="Currency 4 3 2 4 2 5" xfId="33663" xr:uid="{E4C8DB95-CD42-460E-A369-BDC879E74CA9}"/>
    <cellStyle name="Currency 4 3 2 4 3" xfId="4740" xr:uid="{3112C085-49ED-4147-BEB7-B082620F407D}"/>
    <cellStyle name="Currency 4 3 2 4 3 2" xfId="12551" xr:uid="{429FA180-6F7C-4E8A-A150-F6914DDF3B47}"/>
    <cellStyle name="Currency 4 3 2 4 3 2 2" xfId="27962" xr:uid="{CF19FC90-3D91-4732-8F16-ED67A239015D}"/>
    <cellStyle name="Currency 4 3 2 4 3 2 2 2" xfId="58786" xr:uid="{A6085FC3-C5CF-4D0C-890E-F5B5D3D99098}"/>
    <cellStyle name="Currency 4 3 2 4 3 2 3" xfId="43376" xr:uid="{93D82C86-DC39-4514-BE41-D354D8E1302B}"/>
    <cellStyle name="Currency 4 3 2 4 3 3" xfId="20153" xr:uid="{120B8902-E004-4F7A-BB00-921BA404D0C2}"/>
    <cellStyle name="Currency 4 3 2 4 3 3 2" xfId="50977" xr:uid="{627C55C0-823D-4D28-8CA0-9450C00D3F13}"/>
    <cellStyle name="Currency 4 3 2 4 3 4" xfId="35567" xr:uid="{F7323C7B-93C8-4BD3-90F4-33B3EA7E023B}"/>
    <cellStyle name="Currency 4 3 2 4 4" xfId="8748" xr:uid="{254E97A4-5588-41F9-B197-378C3866F349}"/>
    <cellStyle name="Currency 4 3 2 4 4 2" xfId="24159" xr:uid="{A7AB4ECB-750D-45D1-A1ED-C54486145BCA}"/>
    <cellStyle name="Currency 4 3 2 4 4 2 2" xfId="54983" xr:uid="{F20CBD49-AD3E-4CA8-83F6-F071D5EC15C8}"/>
    <cellStyle name="Currency 4 3 2 4 4 3" xfId="39573" xr:uid="{A761BF34-1945-4F9B-96CC-2FD618EC78C8}"/>
    <cellStyle name="Currency 4 3 2 4 5" xfId="16350" xr:uid="{9AE15F36-A17B-41AA-837B-F734682F76A4}"/>
    <cellStyle name="Currency 4 3 2 4 5 2" xfId="47174" xr:uid="{8B38D7BF-945A-4214-A740-FDF34CBF6834}"/>
    <cellStyle name="Currency 4 3 2 4 6" xfId="31764" xr:uid="{47BB91F9-07A1-47C8-9AD3-F5D96B330710}"/>
    <cellStyle name="Currency 4 3 2 5" xfId="1570" xr:uid="{9DDB7D1E-DB9F-4A02-99DC-209C5B1CA013}"/>
    <cellStyle name="Currency 4 3 2 5 2" xfId="3469" xr:uid="{940AE1E0-AA73-45BF-BBFC-611F28830AEB}"/>
    <cellStyle name="Currency 4 3 2 5 2 2" xfId="7272" xr:uid="{DF601DFA-BFD3-45F6-9C34-F7579CED976D}"/>
    <cellStyle name="Currency 4 3 2 5 2 2 2" xfId="15083" xr:uid="{8AEB1C5C-E178-4F03-9BE1-D2B47BC4248D}"/>
    <cellStyle name="Currency 4 3 2 5 2 2 2 2" xfId="30494" xr:uid="{310FD202-2D96-4A6B-B96C-457B5F54A008}"/>
    <cellStyle name="Currency 4 3 2 5 2 2 2 2 2" xfId="61318" xr:uid="{0E2F229D-7CF7-4A76-B432-48723744FCE2}"/>
    <cellStyle name="Currency 4 3 2 5 2 2 2 3" xfId="45908" xr:uid="{08612DEB-A50B-40BA-B668-29EAA5407EDD}"/>
    <cellStyle name="Currency 4 3 2 5 2 2 3" xfId="22685" xr:uid="{F8B1C1D2-227F-485A-BFC9-DC973CFB6AB3}"/>
    <cellStyle name="Currency 4 3 2 5 2 2 3 2" xfId="53509" xr:uid="{D98EE0D7-418E-4477-B3BD-8C41D30D5917}"/>
    <cellStyle name="Currency 4 3 2 5 2 2 4" xfId="38099" xr:uid="{16E875A8-6475-46CE-99F2-21E680C75CEA}"/>
    <cellStyle name="Currency 4 3 2 5 2 3" xfId="11280" xr:uid="{617BE20F-A11C-495D-82BB-2DE225F6B155}"/>
    <cellStyle name="Currency 4 3 2 5 2 3 2" xfId="26691" xr:uid="{5AC45DC0-4C12-442A-A455-A7032F0E1C61}"/>
    <cellStyle name="Currency 4 3 2 5 2 3 2 2" xfId="57515" xr:uid="{D06E875D-9CB4-49CF-98D4-6BB0A010BEF9}"/>
    <cellStyle name="Currency 4 3 2 5 2 3 3" xfId="42105" xr:uid="{337AB5D3-24DC-49E6-A009-437B9CA93A79}"/>
    <cellStyle name="Currency 4 3 2 5 2 4" xfId="18882" xr:uid="{E110A750-2EB2-4778-BA46-E0BC210E1AF3}"/>
    <cellStyle name="Currency 4 3 2 5 2 4 2" xfId="49706" xr:uid="{A09D9BC6-DF63-41DE-8BE1-24BC0CF7CEA8}"/>
    <cellStyle name="Currency 4 3 2 5 2 5" xfId="34296" xr:uid="{DD9FBA54-8346-4A29-BAE7-024E6CBDB9D5}"/>
    <cellStyle name="Currency 4 3 2 5 3" xfId="5373" xr:uid="{AA08EBA6-9221-4D49-B0AD-792BAEA6D19D}"/>
    <cellStyle name="Currency 4 3 2 5 3 2" xfId="13184" xr:uid="{CBC1FA9B-1661-4D73-998C-5D507A323FC2}"/>
    <cellStyle name="Currency 4 3 2 5 3 2 2" xfId="28595" xr:uid="{A594A24D-679D-4CF2-966D-01917625193F}"/>
    <cellStyle name="Currency 4 3 2 5 3 2 2 2" xfId="59419" xr:uid="{3B7A2271-5064-4E71-8F51-ECDF42176E45}"/>
    <cellStyle name="Currency 4 3 2 5 3 2 3" xfId="44009" xr:uid="{D670C967-6E7B-4F94-9971-449E8F506A34}"/>
    <cellStyle name="Currency 4 3 2 5 3 3" xfId="20786" xr:uid="{FD18BE39-3EBF-4651-9C55-2951E0571C41}"/>
    <cellStyle name="Currency 4 3 2 5 3 3 2" xfId="51610" xr:uid="{D652987F-6046-4C3C-8B87-C9BCFF75535A}"/>
    <cellStyle name="Currency 4 3 2 5 3 4" xfId="36200" xr:uid="{55F9DBDC-B5C8-4505-AA1F-4223A033663C}"/>
    <cellStyle name="Currency 4 3 2 5 4" xfId="9381" xr:uid="{625EDFE4-2051-423B-8FE1-F80DC75D496C}"/>
    <cellStyle name="Currency 4 3 2 5 4 2" xfId="24792" xr:uid="{CC118CD8-3FD2-415C-9C1C-0B10CBD88E16}"/>
    <cellStyle name="Currency 4 3 2 5 4 2 2" xfId="55616" xr:uid="{76A05581-C8A8-4809-AED3-9AAEE6A36E13}"/>
    <cellStyle name="Currency 4 3 2 5 4 3" xfId="40206" xr:uid="{FE8757E8-378A-45A8-BD6E-35CD73F41487}"/>
    <cellStyle name="Currency 4 3 2 5 5" xfId="16983" xr:uid="{D5DBAACF-4C42-4078-8497-5B583263EFBE}"/>
    <cellStyle name="Currency 4 3 2 5 5 2" xfId="47807" xr:uid="{0F43751B-8E68-44CF-918F-4345E146A81E}"/>
    <cellStyle name="Currency 4 3 2 5 6" xfId="32397" xr:uid="{416CF270-F883-4165-B4CC-58D5214C48D5}"/>
    <cellStyle name="Currency 4 3 2 6" xfId="2203" xr:uid="{81AD3101-92C0-4BF1-8A6E-08954456651C}"/>
    <cellStyle name="Currency 4 3 2 6 2" xfId="6006" xr:uid="{704E8F5A-E097-49CE-806D-449DE8B4B7D2}"/>
    <cellStyle name="Currency 4 3 2 6 2 2" xfId="13817" xr:uid="{6985B61A-6856-424D-9268-59500A25A458}"/>
    <cellStyle name="Currency 4 3 2 6 2 2 2" xfId="29228" xr:uid="{EC99D61F-9A23-44DD-BD04-0CF42E69DDDA}"/>
    <cellStyle name="Currency 4 3 2 6 2 2 2 2" xfId="60052" xr:uid="{87E69C3C-BD31-402D-8518-BF2BF6AD7C86}"/>
    <cellStyle name="Currency 4 3 2 6 2 2 3" xfId="44642" xr:uid="{BE876919-F058-48AA-A694-AE684FFF55A9}"/>
    <cellStyle name="Currency 4 3 2 6 2 3" xfId="21419" xr:uid="{E1703362-1F9A-4A22-85D7-66891E45C620}"/>
    <cellStyle name="Currency 4 3 2 6 2 3 2" xfId="52243" xr:uid="{DFCDE3CE-D367-4CBE-8DAB-95C06A5E0CFA}"/>
    <cellStyle name="Currency 4 3 2 6 2 4" xfId="36833" xr:uid="{2CD4ECA5-B234-42F8-9749-4DE07ED37906}"/>
    <cellStyle name="Currency 4 3 2 6 3" xfId="10014" xr:uid="{A52505BF-0918-4BB2-A1B6-CBDD3BFDBB70}"/>
    <cellStyle name="Currency 4 3 2 6 3 2" xfId="25425" xr:uid="{027CE853-4083-486B-AAD5-C67A8CEC456F}"/>
    <cellStyle name="Currency 4 3 2 6 3 2 2" xfId="56249" xr:uid="{942059CC-F8B3-44F8-B92F-10253288F8D0}"/>
    <cellStyle name="Currency 4 3 2 6 3 3" xfId="40839" xr:uid="{4A89DC29-DE84-4F56-9F30-F8ECED8799DB}"/>
    <cellStyle name="Currency 4 3 2 6 4" xfId="17616" xr:uid="{9FC15573-8AC4-4D2C-AAFF-FAB7C37FDBDF}"/>
    <cellStyle name="Currency 4 3 2 6 4 2" xfId="48440" xr:uid="{C384E68D-C995-4094-9635-217849BECCB3}"/>
    <cellStyle name="Currency 4 3 2 6 5" xfId="33030" xr:uid="{5FE62E65-6D38-4EE8-8D4E-2044186AE3F8}"/>
    <cellStyle name="Currency 4 3 2 7" xfId="4107" xr:uid="{E8725D95-0CAC-4C75-B682-A7965AD4FFF7}"/>
    <cellStyle name="Currency 4 3 2 7 2" xfId="11918" xr:uid="{338F9E0F-9BA9-4DB9-991A-8F618097A1AC}"/>
    <cellStyle name="Currency 4 3 2 7 2 2" xfId="27329" xr:uid="{9B48603E-E40D-48C1-8B7D-70E8E9F9AB69}"/>
    <cellStyle name="Currency 4 3 2 7 2 2 2" xfId="58153" xr:uid="{B0E1FF04-934F-4697-896C-13DF4A0048D1}"/>
    <cellStyle name="Currency 4 3 2 7 2 3" xfId="42743" xr:uid="{91C04540-BCCE-4BC1-9AF8-3ED4F5E80101}"/>
    <cellStyle name="Currency 4 3 2 7 3" xfId="19520" xr:uid="{17C38BDE-60C0-489F-AF9E-A6A203E98600}"/>
    <cellStyle name="Currency 4 3 2 7 3 2" xfId="50344" xr:uid="{825F3707-940C-4793-9BF1-F7D097D9C5BE}"/>
    <cellStyle name="Currency 4 3 2 7 4" xfId="34934" xr:uid="{3EE4889E-F0ED-4098-B036-D5B83080D5EE}"/>
    <cellStyle name="Currency 4 3 2 8" xfId="8115" xr:uid="{60DF3087-5853-4367-9C50-FB566261351E}"/>
    <cellStyle name="Currency 4 3 2 8 2" xfId="23526" xr:uid="{A3507EE3-9953-4BFD-AABA-04AE5A29600D}"/>
    <cellStyle name="Currency 4 3 2 8 2 2" xfId="54350" xr:uid="{D61C62E6-7A3B-4DED-AF6D-DB8A399BCDBE}"/>
    <cellStyle name="Currency 4 3 2 8 3" xfId="38940" xr:uid="{370E4633-F028-4D02-AC32-88E44A6E98B1}"/>
    <cellStyle name="Currency 4 3 2 9" xfId="7906" xr:uid="{C276722B-9D6E-429B-90FF-DAD0251895D1}"/>
    <cellStyle name="Currency 4 3 2 9 2" xfId="23317" xr:uid="{C52A413D-081B-413F-9ECF-65D77DFD0ED3}"/>
    <cellStyle name="Currency 4 3 2 9 2 2" xfId="54141" xr:uid="{60D7FFC5-DB4B-4988-AB59-06A405A1755F}"/>
    <cellStyle name="Currency 4 3 2 9 3" xfId="38731" xr:uid="{E30E2BCF-575D-415B-9B5E-CA7AF5AEB848}"/>
    <cellStyle name="Currency 4 3 3" xfId="644" xr:uid="{A4A5CD1E-252E-405F-9DCF-CAA4F91A5B65}"/>
    <cellStyle name="Currency 4 3 3 2" xfId="1277" xr:uid="{5BFB22BB-FFF5-4B1D-B580-D2444C1A17DB}"/>
    <cellStyle name="Currency 4 3 3 2 2" xfId="3176" xr:uid="{9B43D979-7F35-4581-BA50-981F6472FC10}"/>
    <cellStyle name="Currency 4 3 3 2 2 2" xfId="6979" xr:uid="{45BCA1B7-828F-4EBB-B19E-CADA9499222B}"/>
    <cellStyle name="Currency 4 3 3 2 2 2 2" xfId="14790" xr:uid="{B716DF59-0AF6-48EE-B9FF-FF95BA60DCD7}"/>
    <cellStyle name="Currency 4 3 3 2 2 2 2 2" xfId="30201" xr:uid="{70BCFEAC-A022-400B-9E51-D91297DFD372}"/>
    <cellStyle name="Currency 4 3 3 2 2 2 2 2 2" xfId="61025" xr:uid="{AB3A670B-C4CF-4093-9B31-C9B064087B8B}"/>
    <cellStyle name="Currency 4 3 3 2 2 2 2 3" xfId="45615" xr:uid="{771403F5-406A-415E-97F7-BE19F57DBAAE}"/>
    <cellStyle name="Currency 4 3 3 2 2 2 3" xfId="22392" xr:uid="{10FF9E55-6A1A-4285-821F-AB5376B3F48B}"/>
    <cellStyle name="Currency 4 3 3 2 2 2 3 2" xfId="53216" xr:uid="{98656099-F8FE-441A-934B-24DDC985D8EC}"/>
    <cellStyle name="Currency 4 3 3 2 2 2 4" xfId="37806" xr:uid="{C8778CE2-E44A-4364-9B09-AD7E686B9D8E}"/>
    <cellStyle name="Currency 4 3 3 2 2 3" xfId="10987" xr:uid="{B670489C-313E-4ACC-93C2-24F55653314C}"/>
    <cellStyle name="Currency 4 3 3 2 2 3 2" xfId="26398" xr:uid="{4399E026-2698-4498-BB32-B22782C544F0}"/>
    <cellStyle name="Currency 4 3 3 2 2 3 2 2" xfId="57222" xr:uid="{79FBC40F-BA62-48A4-9D8C-D6F1C729F919}"/>
    <cellStyle name="Currency 4 3 3 2 2 3 3" xfId="41812" xr:uid="{EA84454E-B051-488D-8EB1-C65DF7A9B0AD}"/>
    <cellStyle name="Currency 4 3 3 2 2 4" xfId="18589" xr:uid="{72A39906-8222-4686-9794-99E8EA3F0039}"/>
    <cellStyle name="Currency 4 3 3 2 2 4 2" xfId="49413" xr:uid="{3EAA3805-767D-4FAF-A8DD-FD5BD9963977}"/>
    <cellStyle name="Currency 4 3 3 2 2 5" xfId="34003" xr:uid="{88B8007E-A23E-4FE6-A0B7-462862F77CB5}"/>
    <cellStyle name="Currency 4 3 3 2 3" xfId="5080" xr:uid="{68160B33-EC66-4163-9645-37D3B9B45DAC}"/>
    <cellStyle name="Currency 4 3 3 2 3 2" xfId="12891" xr:uid="{9EA40241-8AEA-440B-ACA4-8C93B5A9679E}"/>
    <cellStyle name="Currency 4 3 3 2 3 2 2" xfId="28302" xr:uid="{821F77E6-97C8-4671-B4DE-CE39B168C372}"/>
    <cellStyle name="Currency 4 3 3 2 3 2 2 2" xfId="59126" xr:uid="{F0F58EE2-7D73-4F10-8F64-B73AE30A05DC}"/>
    <cellStyle name="Currency 4 3 3 2 3 2 3" xfId="43716" xr:uid="{0E7BBB6C-0EFC-46FE-8554-6CCC3E56BBB0}"/>
    <cellStyle name="Currency 4 3 3 2 3 3" xfId="20493" xr:uid="{3EA25B9A-167B-4776-81C3-A9992C297EBD}"/>
    <cellStyle name="Currency 4 3 3 2 3 3 2" xfId="51317" xr:uid="{36FE85F7-36A8-43DE-9CB7-B8E888368152}"/>
    <cellStyle name="Currency 4 3 3 2 3 4" xfId="35907" xr:uid="{C085812E-CF11-42E1-A1DB-0D8A843301F1}"/>
    <cellStyle name="Currency 4 3 3 2 4" xfId="9088" xr:uid="{7ACB5A6B-76D5-45A6-9802-0E972CD1164A}"/>
    <cellStyle name="Currency 4 3 3 2 4 2" xfId="24499" xr:uid="{06AF7726-BF36-469D-91AB-EB25B4BB6711}"/>
    <cellStyle name="Currency 4 3 3 2 4 2 2" xfId="55323" xr:uid="{928290F5-2668-4087-980B-939ED5BBC1D4}"/>
    <cellStyle name="Currency 4 3 3 2 4 3" xfId="39913" xr:uid="{6896EA98-DAD1-4E19-92B1-784258F38CDD}"/>
    <cellStyle name="Currency 4 3 3 2 5" xfId="16690" xr:uid="{2616C82E-3557-4EDE-AA99-E3E7F1DAF4F6}"/>
    <cellStyle name="Currency 4 3 3 2 5 2" xfId="47514" xr:uid="{26834BE8-7B31-43EE-957D-45A689C1ADB6}"/>
    <cellStyle name="Currency 4 3 3 2 6" xfId="32104" xr:uid="{4FB47B42-CA90-4604-B2E2-5C2FB5075C73}"/>
    <cellStyle name="Currency 4 3 3 3" xfId="1910" xr:uid="{2CCA784B-5665-484A-9673-044424636724}"/>
    <cellStyle name="Currency 4 3 3 3 2" xfId="3809" xr:uid="{FEBA7346-BF1A-466D-BB1D-F5C81158E83B}"/>
    <cellStyle name="Currency 4 3 3 3 2 2" xfId="7612" xr:uid="{934D5A42-F66D-445C-A568-7C1DF0A46E9B}"/>
    <cellStyle name="Currency 4 3 3 3 2 2 2" xfId="15423" xr:uid="{CC8AFDDA-DED6-4071-92A1-127FE5D217B9}"/>
    <cellStyle name="Currency 4 3 3 3 2 2 2 2" xfId="30834" xr:uid="{A3FB07C0-F683-45E2-9AA4-CFE888C5C6D4}"/>
    <cellStyle name="Currency 4 3 3 3 2 2 2 2 2" xfId="61658" xr:uid="{87527A5A-8B01-4E5A-93BE-20E2EE34361E}"/>
    <cellStyle name="Currency 4 3 3 3 2 2 2 3" xfId="46248" xr:uid="{802AFFE3-FACE-4C32-86C8-A71D6A500A50}"/>
    <cellStyle name="Currency 4 3 3 3 2 2 3" xfId="23025" xr:uid="{5DEF437A-2BE4-424C-B289-555E5AD82C20}"/>
    <cellStyle name="Currency 4 3 3 3 2 2 3 2" xfId="53849" xr:uid="{EBF3644C-AD47-4A22-8263-D5C3AF85E30C}"/>
    <cellStyle name="Currency 4 3 3 3 2 2 4" xfId="38439" xr:uid="{F71FEEA7-76ED-4D4A-B33C-4FF35298EE01}"/>
    <cellStyle name="Currency 4 3 3 3 2 3" xfId="11620" xr:uid="{B7D2280F-DC96-4E09-A3A5-7CC504871197}"/>
    <cellStyle name="Currency 4 3 3 3 2 3 2" xfId="27031" xr:uid="{3F1693AA-E29E-4E25-86DC-9531E4D64D6C}"/>
    <cellStyle name="Currency 4 3 3 3 2 3 2 2" xfId="57855" xr:uid="{E891FF1F-C7D1-489C-B448-40E696849841}"/>
    <cellStyle name="Currency 4 3 3 3 2 3 3" xfId="42445" xr:uid="{88C4FC79-594C-446C-9344-08B1460F6033}"/>
    <cellStyle name="Currency 4 3 3 3 2 4" xfId="19222" xr:uid="{C07D719B-BF67-4B1A-89E1-156723160D6E}"/>
    <cellStyle name="Currency 4 3 3 3 2 4 2" xfId="50046" xr:uid="{91365DA2-787E-4CBA-B13C-27E54EB72DB7}"/>
    <cellStyle name="Currency 4 3 3 3 2 5" xfId="34636" xr:uid="{753C0E3F-8A29-43A4-9AA4-4F544C08E900}"/>
    <cellStyle name="Currency 4 3 3 3 3" xfId="5713" xr:uid="{6C07E0D4-F1B8-4C50-8178-1B45FEB8B403}"/>
    <cellStyle name="Currency 4 3 3 3 3 2" xfId="13524" xr:uid="{F65A0107-888B-42BA-9719-8EC3F53AE546}"/>
    <cellStyle name="Currency 4 3 3 3 3 2 2" xfId="28935" xr:uid="{4262CE5C-94F9-4538-BB70-87F79203DEED}"/>
    <cellStyle name="Currency 4 3 3 3 3 2 2 2" xfId="59759" xr:uid="{89BECB83-8EC9-48D1-993B-30F1C4E3C114}"/>
    <cellStyle name="Currency 4 3 3 3 3 2 3" xfId="44349" xr:uid="{8486B8D8-F405-4F5B-AB16-D279F7653502}"/>
    <cellStyle name="Currency 4 3 3 3 3 3" xfId="21126" xr:uid="{5D5BCA66-7474-47F7-9805-3C80A7DBD9ED}"/>
    <cellStyle name="Currency 4 3 3 3 3 3 2" xfId="51950" xr:uid="{81BB925F-9F69-4180-8F27-068CA68650B8}"/>
    <cellStyle name="Currency 4 3 3 3 3 4" xfId="36540" xr:uid="{4D82F718-405E-480A-8DC5-ABE551A94341}"/>
    <cellStyle name="Currency 4 3 3 3 4" xfId="9721" xr:uid="{20241369-5A75-4F3C-A415-F8475B584C54}"/>
    <cellStyle name="Currency 4 3 3 3 4 2" xfId="25132" xr:uid="{E2F5D75E-4869-482E-9672-EECD31201D06}"/>
    <cellStyle name="Currency 4 3 3 3 4 2 2" xfId="55956" xr:uid="{CDB75242-CC91-46D0-A902-75AEAE53FA08}"/>
    <cellStyle name="Currency 4 3 3 3 4 3" xfId="40546" xr:uid="{94FFF73F-42D2-4902-921C-C0DFC0E08B71}"/>
    <cellStyle name="Currency 4 3 3 3 5" xfId="17323" xr:uid="{3C22DCBD-180A-4C3F-ABB2-E63BC4FE466C}"/>
    <cellStyle name="Currency 4 3 3 3 5 2" xfId="48147" xr:uid="{F1B5E235-3B87-441E-A25F-90849C3405C0}"/>
    <cellStyle name="Currency 4 3 3 3 6" xfId="32737" xr:uid="{6A7D0228-D146-4A3F-BBBD-374A963670A8}"/>
    <cellStyle name="Currency 4 3 3 4" xfId="2543" xr:uid="{576B8766-D83A-4867-A2CD-59F798424A59}"/>
    <cellStyle name="Currency 4 3 3 4 2" xfId="6346" xr:uid="{772E25F5-E13E-41CA-BDC7-4E65B829700A}"/>
    <cellStyle name="Currency 4 3 3 4 2 2" xfId="14157" xr:uid="{32A9A3E6-8DEA-4511-8912-795D5755A88D}"/>
    <cellStyle name="Currency 4 3 3 4 2 2 2" xfId="29568" xr:uid="{4887FBFC-6813-4102-B72F-3DEAF8601ADD}"/>
    <cellStyle name="Currency 4 3 3 4 2 2 2 2" xfId="60392" xr:uid="{8B0955F8-53EA-47E6-9B84-76F41FA64F0E}"/>
    <cellStyle name="Currency 4 3 3 4 2 2 3" xfId="44982" xr:uid="{61815BFE-22DA-43ED-B31E-7C0967E80A65}"/>
    <cellStyle name="Currency 4 3 3 4 2 3" xfId="21759" xr:uid="{C77ADF8C-C559-43B9-A6A3-1E6EF191FF3B}"/>
    <cellStyle name="Currency 4 3 3 4 2 3 2" xfId="52583" xr:uid="{FCEA4ECB-7F22-4C50-986A-F38E10CA5BF7}"/>
    <cellStyle name="Currency 4 3 3 4 2 4" xfId="37173" xr:uid="{5A51654A-5CEF-4F5B-8E3A-162AAF158A5F}"/>
    <cellStyle name="Currency 4 3 3 4 3" xfId="10354" xr:uid="{B12DBAA4-6A2C-4B31-8266-1DA39ABFFB7E}"/>
    <cellStyle name="Currency 4 3 3 4 3 2" xfId="25765" xr:uid="{00A1F58E-BB02-408C-8692-A0FAEF3F2A94}"/>
    <cellStyle name="Currency 4 3 3 4 3 2 2" xfId="56589" xr:uid="{52C358E9-711F-43D8-B736-B96A487CB848}"/>
    <cellStyle name="Currency 4 3 3 4 3 3" xfId="41179" xr:uid="{FB257798-6484-471E-80AA-59916003A6A2}"/>
    <cellStyle name="Currency 4 3 3 4 4" xfId="17956" xr:uid="{E2F3E3A3-692A-4DCB-8026-ED1729FCFC35}"/>
    <cellStyle name="Currency 4 3 3 4 4 2" xfId="48780" xr:uid="{199F0E14-D25B-419B-A78A-4E1182C4CD8C}"/>
    <cellStyle name="Currency 4 3 3 4 5" xfId="33370" xr:uid="{18D86972-6B0D-47B3-B24B-AF1CE1C2B743}"/>
    <cellStyle name="Currency 4 3 3 5" xfId="4447" xr:uid="{29800276-2018-487C-BE24-AA525CE1B7DD}"/>
    <cellStyle name="Currency 4 3 3 5 2" xfId="12258" xr:uid="{1F41A2C2-6ED3-45A0-9877-B886B875B886}"/>
    <cellStyle name="Currency 4 3 3 5 2 2" xfId="27669" xr:uid="{5D920C1D-9452-408A-B42A-08BD35785672}"/>
    <cellStyle name="Currency 4 3 3 5 2 2 2" xfId="58493" xr:uid="{0C70E596-BC73-44B2-84F4-2B02C9FF084E}"/>
    <cellStyle name="Currency 4 3 3 5 2 3" xfId="43083" xr:uid="{B27AE563-4B4D-4D3C-9826-BF9E6C42ADAA}"/>
    <cellStyle name="Currency 4 3 3 5 3" xfId="19860" xr:uid="{615E8D3C-B60B-4BD4-9E23-C0E3821CB6A6}"/>
    <cellStyle name="Currency 4 3 3 5 3 2" xfId="50684" xr:uid="{FD4C29DD-4368-4A36-B95D-240458456FA8}"/>
    <cellStyle name="Currency 4 3 3 5 4" xfId="35274" xr:uid="{62772A5C-DBCA-4CEC-9EB7-92102EEFC995}"/>
    <cellStyle name="Currency 4 3 3 6" xfId="8455" xr:uid="{0744B323-6A3C-41B4-A04E-6F111027185C}"/>
    <cellStyle name="Currency 4 3 3 6 2" xfId="23866" xr:uid="{E91CC0F2-8C91-45E0-9071-1FBF18AE3608}"/>
    <cellStyle name="Currency 4 3 3 6 2 2" xfId="54690" xr:uid="{2BE06B03-4820-4D94-8743-DC2234CB2002}"/>
    <cellStyle name="Currency 4 3 3 6 3" xfId="39280" xr:uid="{228D0C9F-FC8D-436F-88FB-4885DE5EF05C}"/>
    <cellStyle name="Currency 4 3 3 7" xfId="16057" xr:uid="{8698EA6F-5BB1-4FE2-975E-A9E1238D0F79}"/>
    <cellStyle name="Currency 4 3 3 7 2" xfId="46881" xr:uid="{6DF893E4-D702-4ECF-83FE-7FD6DA345DF2}"/>
    <cellStyle name="Currency 4 3 3 8" xfId="31471" xr:uid="{1E8AE85D-DDB6-454E-BF37-E3A7D8BF3CF7}"/>
    <cellStyle name="Currency 4 3 4" xfId="435" xr:uid="{B5021423-DD84-4EDD-851A-5562C6DCA58C}"/>
    <cellStyle name="Currency 4 3 4 2" xfId="1068" xr:uid="{6D2C0BA8-79C3-43EF-B381-CF9AF07CA9BC}"/>
    <cellStyle name="Currency 4 3 4 2 2" xfId="2967" xr:uid="{82D1109E-D331-4DA6-812B-3EA26EFD9405}"/>
    <cellStyle name="Currency 4 3 4 2 2 2" xfId="6770" xr:uid="{A3FD06B8-1759-41A5-B013-08F1D5AC6F12}"/>
    <cellStyle name="Currency 4 3 4 2 2 2 2" xfId="14581" xr:uid="{69458987-B10E-46C9-A186-973DEAF8194B}"/>
    <cellStyle name="Currency 4 3 4 2 2 2 2 2" xfId="29992" xr:uid="{DFCB599B-651A-4AA8-82E1-7E2378323CA5}"/>
    <cellStyle name="Currency 4 3 4 2 2 2 2 2 2" xfId="60816" xr:uid="{08D61AD2-122C-4DB0-A8A3-E08E140E21C5}"/>
    <cellStyle name="Currency 4 3 4 2 2 2 2 3" xfId="45406" xr:uid="{08A6AB00-B382-4D06-B63E-0E47C0A88008}"/>
    <cellStyle name="Currency 4 3 4 2 2 2 3" xfId="22183" xr:uid="{67906BDD-81F2-4AFE-B191-B92CC261B660}"/>
    <cellStyle name="Currency 4 3 4 2 2 2 3 2" xfId="53007" xr:uid="{057F84D2-2665-414E-996A-7777771FB4D6}"/>
    <cellStyle name="Currency 4 3 4 2 2 2 4" xfId="37597" xr:uid="{8DBE9191-BE30-45E3-8463-62DC518BD039}"/>
    <cellStyle name="Currency 4 3 4 2 2 3" xfId="10778" xr:uid="{6F1653E3-4D46-4651-92F4-737789799EB0}"/>
    <cellStyle name="Currency 4 3 4 2 2 3 2" xfId="26189" xr:uid="{1201B08C-80E8-4A1A-BFD9-8BF92C40D25C}"/>
    <cellStyle name="Currency 4 3 4 2 2 3 2 2" xfId="57013" xr:uid="{E9591629-E313-4B5D-A402-C7B045D60B64}"/>
    <cellStyle name="Currency 4 3 4 2 2 3 3" xfId="41603" xr:uid="{17D157F0-CEAF-40E4-AB13-89A9F91B0C66}"/>
    <cellStyle name="Currency 4 3 4 2 2 4" xfId="18380" xr:uid="{073FA870-7A23-4EEB-A17F-5B94A0D1D867}"/>
    <cellStyle name="Currency 4 3 4 2 2 4 2" xfId="49204" xr:uid="{82F1E298-7CA7-4549-9484-C95F84B18F22}"/>
    <cellStyle name="Currency 4 3 4 2 2 5" xfId="33794" xr:uid="{2D5C0B2B-58A9-4A50-AE84-9042578EC5D0}"/>
    <cellStyle name="Currency 4 3 4 2 3" xfId="4871" xr:uid="{3E949458-4ADF-4447-A1A4-6F4DC7447E96}"/>
    <cellStyle name="Currency 4 3 4 2 3 2" xfId="12682" xr:uid="{673039AE-9966-43F7-88B9-5C6014B6B411}"/>
    <cellStyle name="Currency 4 3 4 2 3 2 2" xfId="28093" xr:uid="{75315ED3-28D9-4D20-A753-8174709824A0}"/>
    <cellStyle name="Currency 4 3 4 2 3 2 2 2" xfId="58917" xr:uid="{85793EDF-FEB3-46B5-A453-343D13B6AB72}"/>
    <cellStyle name="Currency 4 3 4 2 3 2 3" xfId="43507" xr:uid="{56EBDFFA-F488-4EDB-A586-04B33E9DDA00}"/>
    <cellStyle name="Currency 4 3 4 2 3 3" xfId="20284" xr:uid="{43C0CD03-0B69-4DEF-8DAA-0C0DE8B09E54}"/>
    <cellStyle name="Currency 4 3 4 2 3 3 2" xfId="51108" xr:uid="{895B7AB5-EFA3-4461-8D8B-EBD449E92C7C}"/>
    <cellStyle name="Currency 4 3 4 2 3 4" xfId="35698" xr:uid="{98F75F09-0620-4D7B-AA09-992884F82126}"/>
    <cellStyle name="Currency 4 3 4 2 4" xfId="8879" xr:uid="{4D23072A-2474-46EC-96B5-5E14A176DF08}"/>
    <cellStyle name="Currency 4 3 4 2 4 2" xfId="24290" xr:uid="{F08677DB-BBE7-4A7E-9001-1772AC4E0C09}"/>
    <cellStyle name="Currency 4 3 4 2 4 2 2" xfId="55114" xr:uid="{D665370B-9E50-400A-A6C3-9DA048D5CCF9}"/>
    <cellStyle name="Currency 4 3 4 2 4 3" xfId="39704" xr:uid="{1E72B4CE-AA59-4B7F-A760-583A5031E5F5}"/>
    <cellStyle name="Currency 4 3 4 2 5" xfId="16481" xr:uid="{3F24BAF2-2E9D-4322-BE76-88A0624B7CBE}"/>
    <cellStyle name="Currency 4 3 4 2 5 2" xfId="47305" xr:uid="{958B953E-FE00-429F-838D-C7819C0AB2E2}"/>
    <cellStyle name="Currency 4 3 4 2 6" xfId="31895" xr:uid="{E8CC6CB5-D387-4A27-BF44-E54B1953DFFD}"/>
    <cellStyle name="Currency 4 3 4 3" xfId="1701" xr:uid="{0B8C1BD3-9CD3-4583-A1A6-6BF7E9E425C1}"/>
    <cellStyle name="Currency 4 3 4 3 2" xfId="3600" xr:uid="{F5ADF564-0802-4AD3-BC36-173BD10F112A}"/>
    <cellStyle name="Currency 4 3 4 3 2 2" xfId="7403" xr:uid="{A463DB17-4990-4D01-BB8F-45B6783D9F55}"/>
    <cellStyle name="Currency 4 3 4 3 2 2 2" xfId="15214" xr:uid="{CCB2BFC7-B056-4F23-BD75-4A7E1EAD3A00}"/>
    <cellStyle name="Currency 4 3 4 3 2 2 2 2" xfId="30625" xr:uid="{A4A50614-E85A-4937-B9F5-61E30C46D03F}"/>
    <cellStyle name="Currency 4 3 4 3 2 2 2 2 2" xfId="61449" xr:uid="{B0A70931-FE67-4B1C-BBA8-09158BF7852D}"/>
    <cellStyle name="Currency 4 3 4 3 2 2 2 3" xfId="46039" xr:uid="{9FD61085-6788-46F2-BFB8-CB31F3B4F962}"/>
    <cellStyle name="Currency 4 3 4 3 2 2 3" xfId="22816" xr:uid="{B4AD75DF-2E88-46A9-855A-65DE226578AC}"/>
    <cellStyle name="Currency 4 3 4 3 2 2 3 2" xfId="53640" xr:uid="{44C87D16-4536-4D78-8936-45A044BC0950}"/>
    <cellStyle name="Currency 4 3 4 3 2 2 4" xfId="38230" xr:uid="{5EC94FBA-114C-47BA-ADBE-A8D0970E0EC6}"/>
    <cellStyle name="Currency 4 3 4 3 2 3" xfId="11411" xr:uid="{4C7CA4DF-C3F3-4969-99B4-EBBC378B7977}"/>
    <cellStyle name="Currency 4 3 4 3 2 3 2" xfId="26822" xr:uid="{E022D171-D24F-4D06-9DEC-03699FF06470}"/>
    <cellStyle name="Currency 4 3 4 3 2 3 2 2" xfId="57646" xr:uid="{346C3636-701E-4492-BE7C-A8515F6C208C}"/>
    <cellStyle name="Currency 4 3 4 3 2 3 3" xfId="42236" xr:uid="{C6894244-0E43-4369-A6F8-46F6BBB5BCC6}"/>
    <cellStyle name="Currency 4 3 4 3 2 4" xfId="19013" xr:uid="{A3CE7165-8DD3-4845-BA80-4FF8F9420B5B}"/>
    <cellStyle name="Currency 4 3 4 3 2 4 2" xfId="49837" xr:uid="{1AE19F60-6D62-4548-84DF-0FB747110409}"/>
    <cellStyle name="Currency 4 3 4 3 2 5" xfId="34427" xr:uid="{4F71F1C3-54D0-4230-A0DC-2AA438F0959A}"/>
    <cellStyle name="Currency 4 3 4 3 3" xfId="5504" xr:uid="{94656547-A297-4EAE-AFB4-74773D7BA118}"/>
    <cellStyle name="Currency 4 3 4 3 3 2" xfId="13315" xr:uid="{2CB5CCAB-419F-4C1D-A484-09DDB5601FBD}"/>
    <cellStyle name="Currency 4 3 4 3 3 2 2" xfId="28726" xr:uid="{5D7D45E7-7EE9-4616-A44C-4C5C895AD38A}"/>
    <cellStyle name="Currency 4 3 4 3 3 2 2 2" xfId="59550" xr:uid="{8A6391F2-428D-4DC1-836B-1A92B1157F3C}"/>
    <cellStyle name="Currency 4 3 4 3 3 2 3" xfId="44140" xr:uid="{0604C9F3-C2CC-447D-A9D1-0411CA86C0EB}"/>
    <cellStyle name="Currency 4 3 4 3 3 3" xfId="20917" xr:uid="{546E6C5B-E264-44A2-A51B-5E7F33CFE886}"/>
    <cellStyle name="Currency 4 3 4 3 3 3 2" xfId="51741" xr:uid="{9FFA3E09-D08D-4DB9-9DE9-4593AA7359B4}"/>
    <cellStyle name="Currency 4 3 4 3 3 4" xfId="36331" xr:uid="{8025D5C7-5577-46C2-998C-9B775DEAFA3C}"/>
    <cellStyle name="Currency 4 3 4 3 4" xfId="9512" xr:uid="{09D6D7F5-D62B-4638-BF95-1DD7BB83E357}"/>
    <cellStyle name="Currency 4 3 4 3 4 2" xfId="24923" xr:uid="{98656364-43A9-4A58-AF9B-991512C5063F}"/>
    <cellStyle name="Currency 4 3 4 3 4 2 2" xfId="55747" xr:uid="{75C2B985-E8C7-4BAD-B814-0C5B4DE9CDC1}"/>
    <cellStyle name="Currency 4 3 4 3 4 3" xfId="40337" xr:uid="{F2DA44FB-970C-45ED-AE5E-94C93022425F}"/>
    <cellStyle name="Currency 4 3 4 3 5" xfId="17114" xr:uid="{AF893EF8-1838-46E8-BEA7-8C4384B5F738}"/>
    <cellStyle name="Currency 4 3 4 3 5 2" xfId="47938" xr:uid="{05AB0771-14DF-4C89-8D31-C41FDF669317}"/>
    <cellStyle name="Currency 4 3 4 3 6" xfId="32528" xr:uid="{3F970DB8-9F90-4C9F-9A0F-70E15DBEE5A1}"/>
    <cellStyle name="Currency 4 3 4 4" xfId="2334" xr:uid="{97DDE5DA-B5D2-4BD5-889C-494846B15CF9}"/>
    <cellStyle name="Currency 4 3 4 4 2" xfId="6137" xr:uid="{B486A17B-CB21-4A68-86CC-AEA57A1F22A0}"/>
    <cellStyle name="Currency 4 3 4 4 2 2" xfId="13948" xr:uid="{BD1F1548-D250-46BF-9384-0ABF1D050EEC}"/>
    <cellStyle name="Currency 4 3 4 4 2 2 2" xfId="29359" xr:uid="{B3D28ACE-FA17-4E36-BE4D-659DF18E4BAC}"/>
    <cellStyle name="Currency 4 3 4 4 2 2 2 2" xfId="60183" xr:uid="{0585C77A-9619-412B-90F4-A120783AFED3}"/>
    <cellStyle name="Currency 4 3 4 4 2 2 3" xfId="44773" xr:uid="{2041E4A6-96E3-454C-BA51-AB4A1839A057}"/>
    <cellStyle name="Currency 4 3 4 4 2 3" xfId="21550" xr:uid="{7EF49F30-4970-46D4-A711-F3E43202820A}"/>
    <cellStyle name="Currency 4 3 4 4 2 3 2" xfId="52374" xr:uid="{1C8929BE-EE2A-4275-8F29-ACDC8DFDFAF5}"/>
    <cellStyle name="Currency 4 3 4 4 2 4" xfId="36964" xr:uid="{EBE0A73F-D3A0-45B5-8070-4C93898DAC99}"/>
    <cellStyle name="Currency 4 3 4 4 3" xfId="10145" xr:uid="{D0A89842-3B2A-4C39-93D4-C1C0E633F558}"/>
    <cellStyle name="Currency 4 3 4 4 3 2" xfId="25556" xr:uid="{150F5F9D-A118-44E8-9DC7-63A7E6DD134C}"/>
    <cellStyle name="Currency 4 3 4 4 3 2 2" xfId="56380" xr:uid="{C04052F4-3C3A-4BCE-8581-ED8E77D6A68A}"/>
    <cellStyle name="Currency 4 3 4 4 3 3" xfId="40970" xr:uid="{25BB18B9-D989-49F7-98AD-E79F011BE6DB}"/>
    <cellStyle name="Currency 4 3 4 4 4" xfId="17747" xr:uid="{CDBA55CB-1FD3-4150-98B8-CBF13EC76337}"/>
    <cellStyle name="Currency 4 3 4 4 4 2" xfId="48571" xr:uid="{0EDF6932-78AD-489C-A824-63D28E6C7A13}"/>
    <cellStyle name="Currency 4 3 4 4 5" xfId="33161" xr:uid="{F18C7069-AFAD-47DD-9B2F-D624FBC3AA26}"/>
    <cellStyle name="Currency 4 3 4 5" xfId="4238" xr:uid="{FBE03F3A-E98E-4F06-8A4B-DA8526D0F4FA}"/>
    <cellStyle name="Currency 4 3 4 5 2" xfId="12049" xr:uid="{DFF65376-387A-4896-8A3B-67C708FFEA19}"/>
    <cellStyle name="Currency 4 3 4 5 2 2" xfId="27460" xr:uid="{06AA93A7-E37B-4830-996A-77C33AE8E89B}"/>
    <cellStyle name="Currency 4 3 4 5 2 2 2" xfId="58284" xr:uid="{D7DB8086-20E0-446F-9986-21E905C8A41C}"/>
    <cellStyle name="Currency 4 3 4 5 2 3" xfId="42874" xr:uid="{78795CB7-2D7B-4D06-B459-172006FDC7CF}"/>
    <cellStyle name="Currency 4 3 4 5 3" xfId="19651" xr:uid="{05C8871E-1C3F-49BF-AB4D-E82D5CADC879}"/>
    <cellStyle name="Currency 4 3 4 5 3 2" xfId="50475" xr:uid="{C3E2523E-BEF7-4DEB-9C67-C5537082F1FA}"/>
    <cellStyle name="Currency 4 3 4 5 4" xfId="35065" xr:uid="{D5FA69EC-397A-4B84-A05D-B185705280E1}"/>
    <cellStyle name="Currency 4 3 4 6" xfId="8246" xr:uid="{73D08FDD-E0C6-4BE0-BE09-0DE35BA7FD59}"/>
    <cellStyle name="Currency 4 3 4 6 2" xfId="23657" xr:uid="{1BE6A9F8-40C8-4871-B975-B564252D05C9}"/>
    <cellStyle name="Currency 4 3 4 6 2 2" xfId="54481" xr:uid="{48F7B3AE-4BBA-4141-9F0B-0D7EB082A96F}"/>
    <cellStyle name="Currency 4 3 4 6 3" xfId="39071" xr:uid="{71DB1F57-FC6D-4DA9-9207-017F607361CB}"/>
    <cellStyle name="Currency 4 3 4 7" xfId="15848" xr:uid="{CEFCB679-55FD-4693-9FEC-3B4677795D3E}"/>
    <cellStyle name="Currency 4 3 4 7 2" xfId="46672" xr:uid="{7F623EFE-EC0E-4AD5-8D7B-8AB2295F8C88}"/>
    <cellStyle name="Currency 4 3 4 8" xfId="31262" xr:uid="{DEBEEF96-A69D-4904-A84D-520608694569}"/>
    <cellStyle name="Currency 4 3 5" xfId="855" xr:uid="{E191656D-B9D1-40D3-9C2E-AE95F4A825C4}"/>
    <cellStyle name="Currency 4 3 5 2" xfId="2754" xr:uid="{BE498AA6-E439-4643-AA1D-AE1ACCC46E79}"/>
    <cellStyle name="Currency 4 3 5 2 2" xfId="6557" xr:uid="{6809F078-903B-4563-B44B-D276C8668BDC}"/>
    <cellStyle name="Currency 4 3 5 2 2 2" xfId="14368" xr:uid="{4D0A71F5-BA45-4459-98A0-4E04E1286810}"/>
    <cellStyle name="Currency 4 3 5 2 2 2 2" xfId="29779" xr:uid="{B1A47D1E-6411-44E5-9138-E457A6110000}"/>
    <cellStyle name="Currency 4 3 5 2 2 2 2 2" xfId="60603" xr:uid="{17DD8AB3-9372-4700-832D-91A86EDE0AD1}"/>
    <cellStyle name="Currency 4 3 5 2 2 2 3" xfId="45193" xr:uid="{23AF87B8-F208-4746-AEEB-FEF1C6530FAB}"/>
    <cellStyle name="Currency 4 3 5 2 2 3" xfId="21970" xr:uid="{44B84A56-7305-46E8-8F32-06EBFB29D0BE}"/>
    <cellStyle name="Currency 4 3 5 2 2 3 2" xfId="52794" xr:uid="{C7499AE6-3A10-4921-A25D-10011EC042BE}"/>
    <cellStyle name="Currency 4 3 5 2 2 4" xfId="37384" xr:uid="{3798AC93-46EC-4AF9-B07F-70F4943F9395}"/>
    <cellStyle name="Currency 4 3 5 2 3" xfId="10565" xr:uid="{9929ACE3-96E6-4C2D-9161-F46A9ED1FD13}"/>
    <cellStyle name="Currency 4 3 5 2 3 2" xfId="25976" xr:uid="{77FFA96C-E1A9-426C-8B64-57FCAEF91D4F}"/>
    <cellStyle name="Currency 4 3 5 2 3 2 2" xfId="56800" xr:uid="{0A243392-5CAA-448E-9C48-5E2B9FE2C20A}"/>
    <cellStyle name="Currency 4 3 5 2 3 3" xfId="41390" xr:uid="{C368D725-4A92-49C6-AAF6-9D4E510EEC6B}"/>
    <cellStyle name="Currency 4 3 5 2 4" xfId="18167" xr:uid="{2F483A36-169F-4DBA-BC54-3E9A744DEFAC}"/>
    <cellStyle name="Currency 4 3 5 2 4 2" xfId="48991" xr:uid="{FF3A829D-A81F-4AED-9751-01461A72C1B0}"/>
    <cellStyle name="Currency 4 3 5 2 5" xfId="33581" xr:uid="{EB0F675B-E1F0-4A14-A34A-780A09B823A2}"/>
    <cellStyle name="Currency 4 3 5 3" xfId="4658" xr:uid="{CE6FBA1C-ADEA-466F-B35C-385A39E556C4}"/>
    <cellStyle name="Currency 4 3 5 3 2" xfId="12469" xr:uid="{7E7AB0D4-9DF5-437C-88AF-013A4F13FCFF}"/>
    <cellStyle name="Currency 4 3 5 3 2 2" xfId="27880" xr:uid="{2EC13025-D3E9-4580-AD1A-B33155967BAA}"/>
    <cellStyle name="Currency 4 3 5 3 2 2 2" xfId="58704" xr:uid="{8DA455ED-FC7E-46B0-B1B0-439F28FA4836}"/>
    <cellStyle name="Currency 4 3 5 3 2 3" xfId="43294" xr:uid="{DBC5A075-1235-400A-A6D5-CD04B14B3F99}"/>
    <cellStyle name="Currency 4 3 5 3 3" xfId="20071" xr:uid="{3D74EAE1-A08F-4B36-9B44-DAFDFAD00CAC}"/>
    <cellStyle name="Currency 4 3 5 3 3 2" xfId="50895" xr:uid="{9A1B93AC-7832-4C03-B0A5-55E688DC97B5}"/>
    <cellStyle name="Currency 4 3 5 3 4" xfId="35485" xr:uid="{31282A9A-ABBF-47F8-8369-4E470E8187B4}"/>
    <cellStyle name="Currency 4 3 5 4" xfId="8666" xr:uid="{631B9402-5D00-4241-837C-AB92BC40F5AE}"/>
    <cellStyle name="Currency 4 3 5 4 2" xfId="24077" xr:uid="{A45452CA-A2D8-4E89-A47A-67149D19A620}"/>
    <cellStyle name="Currency 4 3 5 4 2 2" xfId="54901" xr:uid="{E604CE04-DAFF-4FEA-9705-D5156A4D435C}"/>
    <cellStyle name="Currency 4 3 5 4 3" xfId="39491" xr:uid="{384A595C-A3EF-47F9-ADAA-A4B3D3410426}"/>
    <cellStyle name="Currency 4 3 5 5" xfId="16268" xr:uid="{D5C19971-E6D2-473E-B067-EA7CA7AEA19F}"/>
    <cellStyle name="Currency 4 3 5 5 2" xfId="47092" xr:uid="{F4093AA4-ED74-424E-981E-4289714E0F24}"/>
    <cellStyle name="Currency 4 3 5 6" xfId="31682" xr:uid="{C4DB03E1-4BAA-4FB3-A0CD-BE78141072B4}"/>
    <cellStyle name="Currency 4 3 6" xfId="1488" xr:uid="{E34E0083-FEB7-4C5B-90D4-84D8D1C567EF}"/>
    <cellStyle name="Currency 4 3 6 2" xfId="3387" xr:uid="{7D3E4112-27F0-4DE0-9EFC-4EED837AB9A0}"/>
    <cellStyle name="Currency 4 3 6 2 2" xfId="7190" xr:uid="{EA92C39F-2D9A-4057-92A8-7BDAE18E267D}"/>
    <cellStyle name="Currency 4 3 6 2 2 2" xfId="15001" xr:uid="{D3887CDD-B1F9-44C8-847F-3B2C5D8F823B}"/>
    <cellStyle name="Currency 4 3 6 2 2 2 2" xfId="30412" xr:uid="{62F5259C-5028-42F1-B7C6-CB3E5B33B5E3}"/>
    <cellStyle name="Currency 4 3 6 2 2 2 2 2" xfId="61236" xr:uid="{64C3A8F8-07EC-4C95-BEDC-354D4A5EDEFF}"/>
    <cellStyle name="Currency 4 3 6 2 2 2 3" xfId="45826" xr:uid="{6FA86B14-998D-4B88-9BEA-EF6611598A4F}"/>
    <cellStyle name="Currency 4 3 6 2 2 3" xfId="22603" xr:uid="{9A413D39-99AD-4B09-B55E-D7FFBD74F1B7}"/>
    <cellStyle name="Currency 4 3 6 2 2 3 2" xfId="53427" xr:uid="{6DCBC374-E69D-459E-94D7-E26764BF6322}"/>
    <cellStyle name="Currency 4 3 6 2 2 4" xfId="38017" xr:uid="{8A67F2BF-BA15-43A9-8B18-FA3EE4969DD4}"/>
    <cellStyle name="Currency 4 3 6 2 3" xfId="11198" xr:uid="{3FCC1415-0FEA-4B25-9A38-754F1228C3F0}"/>
    <cellStyle name="Currency 4 3 6 2 3 2" xfId="26609" xr:uid="{16844ACB-4D25-4352-8011-7ED75B769F85}"/>
    <cellStyle name="Currency 4 3 6 2 3 2 2" xfId="57433" xr:uid="{B77D174D-B79C-4C47-B5C2-891396535057}"/>
    <cellStyle name="Currency 4 3 6 2 3 3" xfId="42023" xr:uid="{286202A9-5D41-4763-9EE3-D5404C26E784}"/>
    <cellStyle name="Currency 4 3 6 2 4" xfId="18800" xr:uid="{F362495A-3A80-4AC6-84E4-773BC6978FFE}"/>
    <cellStyle name="Currency 4 3 6 2 4 2" xfId="49624" xr:uid="{7EAC356E-CFF8-490A-8E1C-38CAE328C922}"/>
    <cellStyle name="Currency 4 3 6 2 5" xfId="34214" xr:uid="{4E3FEC12-C94B-40E5-B23B-8BF699095C43}"/>
    <cellStyle name="Currency 4 3 6 3" xfId="5291" xr:uid="{E4F97870-F840-42C5-B246-DB2FC1681A7E}"/>
    <cellStyle name="Currency 4 3 6 3 2" xfId="13102" xr:uid="{4DDB62F8-A7BF-4018-8A04-84D00B4E17D9}"/>
    <cellStyle name="Currency 4 3 6 3 2 2" xfId="28513" xr:uid="{40B4C132-7A25-44AA-8A8C-55C09DFCA7CD}"/>
    <cellStyle name="Currency 4 3 6 3 2 2 2" xfId="59337" xr:uid="{514155DC-D4AF-49D8-8AE5-650966912852}"/>
    <cellStyle name="Currency 4 3 6 3 2 3" xfId="43927" xr:uid="{95DC6CBD-35B6-48F7-B17F-A74E7E62D8A8}"/>
    <cellStyle name="Currency 4 3 6 3 3" xfId="20704" xr:uid="{9BC0B6F3-3E27-487C-BAF2-F8A85ADED4B7}"/>
    <cellStyle name="Currency 4 3 6 3 3 2" xfId="51528" xr:uid="{2CE77CD8-8CC6-4251-A99B-C859B6A46D1B}"/>
    <cellStyle name="Currency 4 3 6 3 4" xfId="36118" xr:uid="{F56FC80D-DF95-4750-AE31-D8AD412C2991}"/>
    <cellStyle name="Currency 4 3 6 4" xfId="9299" xr:uid="{7BFCE680-37BB-47DB-8B8A-D870D874BDBC}"/>
    <cellStyle name="Currency 4 3 6 4 2" xfId="24710" xr:uid="{67B2FB01-14BA-4989-B31A-61F0757F5775}"/>
    <cellStyle name="Currency 4 3 6 4 2 2" xfId="55534" xr:uid="{EFC7ADA5-B7B1-4EA0-B912-63D5B5FF4B61}"/>
    <cellStyle name="Currency 4 3 6 4 3" xfId="40124" xr:uid="{0F10D538-F126-4C5C-BEF1-B7E5D7D449C9}"/>
    <cellStyle name="Currency 4 3 6 5" xfId="16901" xr:uid="{8FD83DC1-F38A-4C34-8F9C-31C983B60F2A}"/>
    <cellStyle name="Currency 4 3 6 5 2" xfId="47725" xr:uid="{1A3A1775-9F23-43DD-8AEE-98AFD024DB13}"/>
    <cellStyle name="Currency 4 3 6 6" xfId="32315" xr:uid="{DDB8B01B-40BB-4740-B09A-73B1AC9E5AA7}"/>
    <cellStyle name="Currency 4 3 7" xfId="2121" xr:uid="{A8D5E3A4-A6A7-47DC-AE65-B54F67CC5632}"/>
    <cellStyle name="Currency 4 3 7 2" xfId="5924" xr:uid="{413081F5-4485-4BCA-BE41-E2259B3F59AA}"/>
    <cellStyle name="Currency 4 3 7 2 2" xfId="13735" xr:uid="{ECE1BDC4-8E81-4456-875F-13851DC32F07}"/>
    <cellStyle name="Currency 4 3 7 2 2 2" xfId="29146" xr:uid="{E50A05B3-BF0F-4B9C-8C1C-3FFE44AD16A4}"/>
    <cellStyle name="Currency 4 3 7 2 2 2 2" xfId="59970" xr:uid="{1803AF38-A1D9-454C-8DE6-B000F22C3A3A}"/>
    <cellStyle name="Currency 4 3 7 2 2 3" xfId="44560" xr:uid="{05C36896-C543-4221-879B-BE4A6E50B428}"/>
    <cellStyle name="Currency 4 3 7 2 3" xfId="21337" xr:uid="{75206E25-0E54-4062-826C-B771F8ACF6E0}"/>
    <cellStyle name="Currency 4 3 7 2 3 2" xfId="52161" xr:uid="{2213ECAD-ED9F-403B-A565-852855A98856}"/>
    <cellStyle name="Currency 4 3 7 2 4" xfId="36751" xr:uid="{40034E8D-0CB9-4520-9778-E655DFD355CB}"/>
    <cellStyle name="Currency 4 3 7 3" xfId="9932" xr:uid="{81F93E9F-1531-4A18-9AA5-282566D60DED}"/>
    <cellStyle name="Currency 4 3 7 3 2" xfId="25343" xr:uid="{B724AA56-786B-44B0-B597-23C74B27E38D}"/>
    <cellStyle name="Currency 4 3 7 3 2 2" xfId="56167" xr:uid="{1E518E5A-1E84-4452-85E2-C14CFA107AF9}"/>
    <cellStyle name="Currency 4 3 7 3 3" xfId="40757" xr:uid="{08A4B0A0-3854-4470-90BA-CE24C88877F0}"/>
    <cellStyle name="Currency 4 3 7 4" xfId="17534" xr:uid="{80CFE597-0533-4D68-8B43-EB9623C64243}"/>
    <cellStyle name="Currency 4 3 7 4 2" xfId="48358" xr:uid="{0A487933-0EB7-42E0-B61F-19EFB93E0F9C}"/>
    <cellStyle name="Currency 4 3 7 5" xfId="32948" xr:uid="{A3633AB0-2621-4761-AA81-605D3AC170C5}"/>
    <cellStyle name="Currency 4 3 8" xfId="4025" xr:uid="{9A570990-892C-48DB-BF80-CD1EC3E53D3C}"/>
    <cellStyle name="Currency 4 3 8 2" xfId="11836" xr:uid="{5918FC14-7B4F-42F3-B873-FA486C12513B}"/>
    <cellStyle name="Currency 4 3 8 2 2" xfId="27247" xr:uid="{F26B5725-261D-41ED-878D-9ADD36F76E83}"/>
    <cellStyle name="Currency 4 3 8 2 2 2" xfId="58071" xr:uid="{2205AD1B-1AB5-4714-9FFD-2C7F1283A013}"/>
    <cellStyle name="Currency 4 3 8 2 3" xfId="42661" xr:uid="{E472C0ED-D334-4173-A3A4-77412E241FBF}"/>
    <cellStyle name="Currency 4 3 8 3" xfId="19438" xr:uid="{BABF397A-7254-4E0D-A2AD-B7432214AC89}"/>
    <cellStyle name="Currency 4 3 8 3 2" xfId="50262" xr:uid="{83DBB3FC-F589-483A-B325-09F27708C6CA}"/>
    <cellStyle name="Currency 4 3 8 4" xfId="34852" xr:uid="{9797416B-8807-47F6-89C3-F09CAB3785C7}"/>
    <cellStyle name="Currency 4 3 9" xfId="8033" xr:uid="{64D64EED-D551-453A-B0C3-CCAA6B266C28}"/>
    <cellStyle name="Currency 4 3 9 2" xfId="23444" xr:uid="{29B0B4D2-F66E-4B75-952E-C32C2E9A9144}"/>
    <cellStyle name="Currency 4 3 9 2 2" xfId="54268" xr:uid="{50EB8CDE-7F35-4616-8D7A-B6391B62EC68}"/>
    <cellStyle name="Currency 4 3 9 3" xfId="38858" xr:uid="{D95DD227-2F9B-4CE1-B270-681D65C02914}"/>
    <cellStyle name="Currency 4 4" xfId="253" xr:uid="{60624474-3E8D-4F98-B97F-A59805E6E6AF}"/>
    <cellStyle name="Currency 4 4 10" xfId="15675" xr:uid="{D0D93C68-060A-4DBA-AAA6-A4ECB4D034D3}"/>
    <cellStyle name="Currency 4 4 10 2" xfId="46499" xr:uid="{CB54C84D-A968-4BB7-94D7-BEB2EE727016}"/>
    <cellStyle name="Currency 4 4 11" xfId="31089" xr:uid="{A6A12892-0689-4C43-B7CC-0A0799645ACB}"/>
    <cellStyle name="Currency 4 4 2" xfId="684" xr:uid="{473DF561-BF9A-4822-A125-CF0CA6C94172}"/>
    <cellStyle name="Currency 4 4 2 2" xfId="1317" xr:uid="{B8A9A9B5-C0DB-42D8-B25F-A25C51C68250}"/>
    <cellStyle name="Currency 4 4 2 2 2" xfId="3216" xr:uid="{6F226334-D5BA-401D-BB3A-E1CD162F6916}"/>
    <cellStyle name="Currency 4 4 2 2 2 2" xfId="7019" xr:uid="{F2706EB7-A65E-4B59-9996-638ED3E93BB3}"/>
    <cellStyle name="Currency 4 4 2 2 2 2 2" xfId="14830" xr:uid="{F2D920ED-BAC0-40C4-BF32-58FDAC1A57F9}"/>
    <cellStyle name="Currency 4 4 2 2 2 2 2 2" xfId="30241" xr:uid="{AFF275D9-E2EC-4ED5-BE17-3F50063DAA2C}"/>
    <cellStyle name="Currency 4 4 2 2 2 2 2 2 2" xfId="61065" xr:uid="{ED23AE28-5CC5-451C-868A-2C4DEC68C102}"/>
    <cellStyle name="Currency 4 4 2 2 2 2 2 3" xfId="45655" xr:uid="{DA01DBAE-B7FB-4082-B78C-9E1A327DA151}"/>
    <cellStyle name="Currency 4 4 2 2 2 2 3" xfId="22432" xr:uid="{44B6DD7E-4056-4C95-9218-318BB08C1878}"/>
    <cellStyle name="Currency 4 4 2 2 2 2 3 2" xfId="53256" xr:uid="{E1A7D9E2-757B-49DD-A3E2-677BFF059670}"/>
    <cellStyle name="Currency 4 4 2 2 2 2 4" xfId="37846" xr:uid="{D9C0514C-D1BF-4CC6-AC05-97C0EB23977C}"/>
    <cellStyle name="Currency 4 4 2 2 2 3" xfId="11027" xr:uid="{FD1989E7-AE16-4F6C-B8AC-7E522884E7D1}"/>
    <cellStyle name="Currency 4 4 2 2 2 3 2" xfId="26438" xr:uid="{83BE64BA-A0B1-4E48-8379-89AFE17722A7}"/>
    <cellStyle name="Currency 4 4 2 2 2 3 2 2" xfId="57262" xr:uid="{67F00166-59AD-4065-B17C-586C75AE9382}"/>
    <cellStyle name="Currency 4 4 2 2 2 3 3" xfId="41852" xr:uid="{032E83AD-3D15-47A1-A5BA-DB1539106F67}"/>
    <cellStyle name="Currency 4 4 2 2 2 4" xfId="18629" xr:uid="{5FADF7B5-8F9E-499B-80B9-5BA35EF2ED1C}"/>
    <cellStyle name="Currency 4 4 2 2 2 4 2" xfId="49453" xr:uid="{43C2BF69-F4B5-43A2-BDEF-037D3073D9DD}"/>
    <cellStyle name="Currency 4 4 2 2 2 5" xfId="34043" xr:uid="{FA08E7CD-19E7-44B0-8D02-F929EFF095EB}"/>
    <cellStyle name="Currency 4 4 2 2 3" xfId="5120" xr:uid="{688117CD-F850-4B0C-A1F8-CA16B40A6362}"/>
    <cellStyle name="Currency 4 4 2 2 3 2" xfId="12931" xr:uid="{2E77E412-E7A5-49BC-82BE-82F228848CD4}"/>
    <cellStyle name="Currency 4 4 2 2 3 2 2" xfId="28342" xr:uid="{134AA2F4-139F-489E-B6E9-7981A4E24B19}"/>
    <cellStyle name="Currency 4 4 2 2 3 2 2 2" xfId="59166" xr:uid="{24A6EF62-BE11-48BE-9D51-78FD8C853F78}"/>
    <cellStyle name="Currency 4 4 2 2 3 2 3" xfId="43756" xr:uid="{A1C4F46D-5868-4911-9564-C8CBD87B7EAD}"/>
    <cellStyle name="Currency 4 4 2 2 3 3" xfId="20533" xr:uid="{FBE24D16-2CED-4EFD-BCB8-BB09AC5299A4}"/>
    <cellStyle name="Currency 4 4 2 2 3 3 2" xfId="51357" xr:uid="{25D05D61-E64E-47BB-BDAD-7C1845B1A796}"/>
    <cellStyle name="Currency 4 4 2 2 3 4" xfId="35947" xr:uid="{5A0C6DAD-0D6B-4BEC-9D03-8190FF7D3E23}"/>
    <cellStyle name="Currency 4 4 2 2 4" xfId="9128" xr:uid="{A0316E06-451E-4469-A64A-A5E4A633C6DE}"/>
    <cellStyle name="Currency 4 4 2 2 4 2" xfId="24539" xr:uid="{AB46049E-34F6-4011-9124-A7DD560C600C}"/>
    <cellStyle name="Currency 4 4 2 2 4 2 2" xfId="55363" xr:uid="{EC7C39E5-B92B-4631-B428-F7D309925B80}"/>
    <cellStyle name="Currency 4 4 2 2 4 3" xfId="39953" xr:uid="{EE56C6F1-DDD8-43E0-BEAA-FCDA3D4A51DD}"/>
    <cellStyle name="Currency 4 4 2 2 5" xfId="16730" xr:uid="{8F64FF7B-F462-4AD7-9C67-64084C99A9CD}"/>
    <cellStyle name="Currency 4 4 2 2 5 2" xfId="47554" xr:uid="{2F621BC3-47CD-431C-ADCA-95F0F00EAC31}"/>
    <cellStyle name="Currency 4 4 2 2 6" xfId="32144" xr:uid="{644A79FA-5DF0-4972-83D6-40ABC0AAB27F}"/>
    <cellStyle name="Currency 4 4 2 3" xfId="1950" xr:uid="{985F5D58-C0D1-4337-AF53-7079351F0DDA}"/>
    <cellStyle name="Currency 4 4 2 3 2" xfId="3849" xr:uid="{E7AD1ECF-D5B1-4EE3-9921-D35D1AAEF8BE}"/>
    <cellStyle name="Currency 4 4 2 3 2 2" xfId="7652" xr:uid="{53A8E4EE-E5F5-48FA-93A5-5453BB3B22D5}"/>
    <cellStyle name="Currency 4 4 2 3 2 2 2" xfId="15463" xr:uid="{E5A6DE6E-1846-4C52-806B-5130811378C5}"/>
    <cellStyle name="Currency 4 4 2 3 2 2 2 2" xfId="30874" xr:uid="{B2F45364-6AA2-42C4-8CD6-62F1C6524773}"/>
    <cellStyle name="Currency 4 4 2 3 2 2 2 2 2" xfId="61698" xr:uid="{B034E3EF-1552-4BD7-8815-A08478AF0297}"/>
    <cellStyle name="Currency 4 4 2 3 2 2 2 3" xfId="46288" xr:uid="{10C65B3D-3991-4503-8093-D5DB68A86D44}"/>
    <cellStyle name="Currency 4 4 2 3 2 2 3" xfId="23065" xr:uid="{E52940E6-114D-4D2C-90FF-D6FC672F23CA}"/>
    <cellStyle name="Currency 4 4 2 3 2 2 3 2" xfId="53889" xr:uid="{AAC0C081-5F9C-4E64-A2D0-5BA524DDD505}"/>
    <cellStyle name="Currency 4 4 2 3 2 2 4" xfId="38479" xr:uid="{32528B3E-B6BA-484A-A33E-6FB9DFB6BC72}"/>
    <cellStyle name="Currency 4 4 2 3 2 3" xfId="11660" xr:uid="{407FEEEF-5781-41CE-B6BE-DF4FF5D8899D}"/>
    <cellStyle name="Currency 4 4 2 3 2 3 2" xfId="27071" xr:uid="{34D43FE5-9760-4267-92F7-164CBA89017F}"/>
    <cellStyle name="Currency 4 4 2 3 2 3 2 2" xfId="57895" xr:uid="{643ED1F2-149B-4220-A412-F3E8992C5886}"/>
    <cellStyle name="Currency 4 4 2 3 2 3 3" xfId="42485" xr:uid="{80004A7D-296C-4839-96D6-600BC8ACF8C7}"/>
    <cellStyle name="Currency 4 4 2 3 2 4" xfId="19262" xr:uid="{9B1E77ED-8503-49BF-8710-672181A72F65}"/>
    <cellStyle name="Currency 4 4 2 3 2 4 2" xfId="50086" xr:uid="{C3D0FC0F-3F24-4B27-B267-89425197BB05}"/>
    <cellStyle name="Currency 4 4 2 3 2 5" xfId="34676" xr:uid="{B794FD5A-5AC1-4B21-A599-CB9D4F982326}"/>
    <cellStyle name="Currency 4 4 2 3 3" xfId="5753" xr:uid="{EAF1EE7D-821E-47AE-AB0F-EFFF2D6E3D6C}"/>
    <cellStyle name="Currency 4 4 2 3 3 2" xfId="13564" xr:uid="{4ED8BD66-A5DE-4761-A671-2951C9B5FFFF}"/>
    <cellStyle name="Currency 4 4 2 3 3 2 2" xfId="28975" xr:uid="{BA737092-68FD-42AA-BD68-24E121E2FA1D}"/>
    <cellStyle name="Currency 4 4 2 3 3 2 2 2" xfId="59799" xr:uid="{05524F72-654C-4A1B-BCC2-D61B00EB92E9}"/>
    <cellStyle name="Currency 4 4 2 3 3 2 3" xfId="44389" xr:uid="{2595BC0A-8942-41A5-A4B7-464448DE8643}"/>
    <cellStyle name="Currency 4 4 2 3 3 3" xfId="21166" xr:uid="{AE4D4743-B290-46AF-B7F2-65E3D897F5DB}"/>
    <cellStyle name="Currency 4 4 2 3 3 3 2" xfId="51990" xr:uid="{DC140F2E-EB83-4B8A-B344-C7C6F9DF3FC6}"/>
    <cellStyle name="Currency 4 4 2 3 3 4" xfId="36580" xr:uid="{688739FB-7FFC-4C4F-A649-3F94DE951E48}"/>
    <cellStyle name="Currency 4 4 2 3 4" xfId="9761" xr:uid="{C6070939-B866-431E-A91A-CD76014328C0}"/>
    <cellStyle name="Currency 4 4 2 3 4 2" xfId="25172" xr:uid="{01E0C3D8-138B-4126-BBF6-2FCC582458A9}"/>
    <cellStyle name="Currency 4 4 2 3 4 2 2" xfId="55996" xr:uid="{0676CD32-4ABB-4D33-B01B-7C5A642BD259}"/>
    <cellStyle name="Currency 4 4 2 3 4 3" xfId="40586" xr:uid="{B4B3614E-FDBB-4C5E-8DC3-9848BFD33CD4}"/>
    <cellStyle name="Currency 4 4 2 3 5" xfId="17363" xr:uid="{5D49A3EB-DC9D-4C3C-98E8-5D8057A22130}"/>
    <cellStyle name="Currency 4 4 2 3 5 2" xfId="48187" xr:uid="{52F98A79-B613-4BF6-A6B9-6A3DC1F827DD}"/>
    <cellStyle name="Currency 4 4 2 3 6" xfId="32777" xr:uid="{A1AD01E3-2E4D-492F-A7F2-7FCF511A0D53}"/>
    <cellStyle name="Currency 4 4 2 4" xfId="2583" xr:uid="{EC1A82E6-BBBD-410F-83FC-3E5E6B70F332}"/>
    <cellStyle name="Currency 4 4 2 4 2" xfId="6386" xr:uid="{50CFBECE-19BF-4321-8B81-831631E1EDCC}"/>
    <cellStyle name="Currency 4 4 2 4 2 2" xfId="14197" xr:uid="{160CDEF3-EE18-48B4-A8F1-8DAD04A9BE49}"/>
    <cellStyle name="Currency 4 4 2 4 2 2 2" xfId="29608" xr:uid="{26B3BDDC-CEBD-4F03-BBA6-2C250D40F4EB}"/>
    <cellStyle name="Currency 4 4 2 4 2 2 2 2" xfId="60432" xr:uid="{0D4C5EC9-3CA8-4318-AAF7-153A14CF5FA3}"/>
    <cellStyle name="Currency 4 4 2 4 2 2 3" xfId="45022" xr:uid="{7B7A0B65-0EDB-4FB6-A3B1-D7FC570EE042}"/>
    <cellStyle name="Currency 4 4 2 4 2 3" xfId="21799" xr:uid="{E51560E9-315E-443F-A3A7-5AA278F14569}"/>
    <cellStyle name="Currency 4 4 2 4 2 3 2" xfId="52623" xr:uid="{96578B6E-A6B4-4CFE-9064-0FA4F6202957}"/>
    <cellStyle name="Currency 4 4 2 4 2 4" xfId="37213" xr:uid="{C12D164F-DAE7-44E1-A5C5-D2763028EB60}"/>
    <cellStyle name="Currency 4 4 2 4 3" xfId="10394" xr:uid="{3A72E3C6-FAB1-4AC7-BCDE-BA7D53B3A38D}"/>
    <cellStyle name="Currency 4 4 2 4 3 2" xfId="25805" xr:uid="{9D5EF0D6-7FAC-4488-9E3B-943434BAAC61}"/>
    <cellStyle name="Currency 4 4 2 4 3 2 2" xfId="56629" xr:uid="{A7C38943-1A85-48C3-BD81-3F9EA0A29FD5}"/>
    <cellStyle name="Currency 4 4 2 4 3 3" xfId="41219" xr:uid="{C4EF94B0-39DE-48F1-B831-F1D29A62A9C9}"/>
    <cellStyle name="Currency 4 4 2 4 4" xfId="17996" xr:uid="{1035C4B7-D4CA-4E6E-85E1-7B047D673F2C}"/>
    <cellStyle name="Currency 4 4 2 4 4 2" xfId="48820" xr:uid="{E310BA3B-8E0A-40AC-AE8E-4603987F02B5}"/>
    <cellStyle name="Currency 4 4 2 4 5" xfId="33410" xr:uid="{C0C7562E-B731-4A9B-8571-19762D2FA4B4}"/>
    <cellStyle name="Currency 4 4 2 5" xfId="4487" xr:uid="{5FF26883-71EF-4A81-AF60-639DEBFAEC63}"/>
    <cellStyle name="Currency 4 4 2 5 2" xfId="12298" xr:uid="{12E371C0-CCCD-4E36-821E-D3CA0D983EC8}"/>
    <cellStyle name="Currency 4 4 2 5 2 2" xfId="27709" xr:uid="{A38130DB-6B58-495D-80B7-7B00B10337BA}"/>
    <cellStyle name="Currency 4 4 2 5 2 2 2" xfId="58533" xr:uid="{91B6C389-DCE7-4CB5-A10E-744312540759}"/>
    <cellStyle name="Currency 4 4 2 5 2 3" xfId="43123" xr:uid="{7118F2D5-795B-4DE3-9526-86E90CC8CCF0}"/>
    <cellStyle name="Currency 4 4 2 5 3" xfId="19900" xr:uid="{183E1BF6-50E9-4EBD-A69A-694192870F4B}"/>
    <cellStyle name="Currency 4 4 2 5 3 2" xfId="50724" xr:uid="{663C1C39-BF28-47AF-9AA3-11B176A17C14}"/>
    <cellStyle name="Currency 4 4 2 5 4" xfId="35314" xr:uid="{3FA3EC33-5009-43F7-A312-4B8A41918612}"/>
    <cellStyle name="Currency 4 4 2 6" xfId="8495" xr:uid="{60CADE9B-E572-42B9-9B57-85078A0792B9}"/>
    <cellStyle name="Currency 4 4 2 6 2" xfId="23906" xr:uid="{8011709F-A35A-492B-B03B-1AC1C71B65BD}"/>
    <cellStyle name="Currency 4 4 2 6 2 2" xfId="54730" xr:uid="{40710720-859F-41B6-97C6-5C54460F9195}"/>
    <cellStyle name="Currency 4 4 2 6 3" xfId="39320" xr:uid="{8E096605-CC30-49D8-911D-C6A20435FB07}"/>
    <cellStyle name="Currency 4 4 2 7" xfId="16097" xr:uid="{8286B694-BF1D-4923-BB31-7F417BC546E1}"/>
    <cellStyle name="Currency 4 4 2 7 2" xfId="46921" xr:uid="{339EFB45-85A5-4121-9F29-FD94DBCF04AD}"/>
    <cellStyle name="Currency 4 4 2 8" xfId="31511" xr:uid="{DB3A9742-C2A1-4E9F-9810-CE743D3B5C51}"/>
    <cellStyle name="Currency 4 4 3" xfId="475" xr:uid="{B6A07B41-8FBB-48A2-A4E9-160DD86FD330}"/>
    <cellStyle name="Currency 4 4 3 2" xfId="1108" xr:uid="{2EAF5F44-913E-403C-BC23-69A6BAE6F131}"/>
    <cellStyle name="Currency 4 4 3 2 2" xfId="3007" xr:uid="{25E015CC-3AB4-4A17-A8CB-91ECEC1360BB}"/>
    <cellStyle name="Currency 4 4 3 2 2 2" xfId="6810" xr:uid="{6699D123-D770-4A69-B17F-63074ED597A8}"/>
    <cellStyle name="Currency 4 4 3 2 2 2 2" xfId="14621" xr:uid="{BE097F03-5352-48CF-9B38-264A6DCCEE2E}"/>
    <cellStyle name="Currency 4 4 3 2 2 2 2 2" xfId="30032" xr:uid="{E2E72434-0A91-488A-88B2-2B6FA7CDA76D}"/>
    <cellStyle name="Currency 4 4 3 2 2 2 2 2 2" xfId="60856" xr:uid="{E5E69852-BE14-4425-A4C1-031AB7AF0872}"/>
    <cellStyle name="Currency 4 4 3 2 2 2 2 3" xfId="45446" xr:uid="{86C5602F-FB58-412B-8697-DB70FAFC3E24}"/>
    <cellStyle name="Currency 4 4 3 2 2 2 3" xfId="22223" xr:uid="{57699F0B-4F58-443B-8CE1-2DA3CF1D51B6}"/>
    <cellStyle name="Currency 4 4 3 2 2 2 3 2" xfId="53047" xr:uid="{A1927A9D-38C6-40FE-9C9C-CF8EA6A28651}"/>
    <cellStyle name="Currency 4 4 3 2 2 2 4" xfId="37637" xr:uid="{C6804C09-D816-4787-A0F5-66ACAB9DAE84}"/>
    <cellStyle name="Currency 4 4 3 2 2 3" xfId="10818" xr:uid="{84078BB2-99A9-458D-8821-2C6EC5D81C84}"/>
    <cellStyle name="Currency 4 4 3 2 2 3 2" xfId="26229" xr:uid="{5191AAB6-ADA4-4869-BD8C-9518F28C146A}"/>
    <cellStyle name="Currency 4 4 3 2 2 3 2 2" xfId="57053" xr:uid="{C04519F4-0B8A-4242-9CD2-C9DC27DE3609}"/>
    <cellStyle name="Currency 4 4 3 2 2 3 3" xfId="41643" xr:uid="{78B4E178-B970-480B-8E82-D13DC5CD3E46}"/>
    <cellStyle name="Currency 4 4 3 2 2 4" xfId="18420" xr:uid="{C53A073D-5138-43BA-8236-1A7522AA25AF}"/>
    <cellStyle name="Currency 4 4 3 2 2 4 2" xfId="49244" xr:uid="{716AF032-5EEE-4842-8E2A-21643966E614}"/>
    <cellStyle name="Currency 4 4 3 2 2 5" xfId="33834" xr:uid="{AB9B8E1C-AC55-4A59-8CD3-A1778288533D}"/>
    <cellStyle name="Currency 4 4 3 2 3" xfId="4911" xr:uid="{0E784074-FEC2-4EA1-ABB9-2AD336E1AE49}"/>
    <cellStyle name="Currency 4 4 3 2 3 2" xfId="12722" xr:uid="{72C841A5-F786-494E-ADF3-677CAF902D1E}"/>
    <cellStyle name="Currency 4 4 3 2 3 2 2" xfId="28133" xr:uid="{30E875C0-E9AD-40AA-AEB2-F119CC8869EF}"/>
    <cellStyle name="Currency 4 4 3 2 3 2 2 2" xfId="58957" xr:uid="{7D1B7377-CAAC-455F-8E12-2BC3C8F3972A}"/>
    <cellStyle name="Currency 4 4 3 2 3 2 3" xfId="43547" xr:uid="{22322676-1913-4A72-B691-C4EB71E04A28}"/>
    <cellStyle name="Currency 4 4 3 2 3 3" xfId="20324" xr:uid="{D5CA155E-91D8-4AC6-BE3E-10C776AF4285}"/>
    <cellStyle name="Currency 4 4 3 2 3 3 2" xfId="51148" xr:uid="{47ECC932-F465-435A-91EB-DCCD80C7EC3A}"/>
    <cellStyle name="Currency 4 4 3 2 3 4" xfId="35738" xr:uid="{BA9A4779-AC9A-427E-B64C-E0637427E2AC}"/>
    <cellStyle name="Currency 4 4 3 2 4" xfId="8919" xr:uid="{7B50C9A4-3D38-4B40-BCF5-D864F0B5F259}"/>
    <cellStyle name="Currency 4 4 3 2 4 2" xfId="24330" xr:uid="{B5151ACA-E1B6-448A-B05B-09C0EC6C2F8A}"/>
    <cellStyle name="Currency 4 4 3 2 4 2 2" xfId="55154" xr:uid="{273EC6C5-9F75-4ADC-92E7-8DEC671FD61C}"/>
    <cellStyle name="Currency 4 4 3 2 4 3" xfId="39744" xr:uid="{8A35F7B4-9525-4EE3-A8D0-FD756D7FCA50}"/>
    <cellStyle name="Currency 4 4 3 2 5" xfId="16521" xr:uid="{5FF18B2F-4EF6-43E8-9613-3E23A338695C}"/>
    <cellStyle name="Currency 4 4 3 2 5 2" xfId="47345" xr:uid="{BE1D643A-84AD-4544-8CB1-B8231B78FEFB}"/>
    <cellStyle name="Currency 4 4 3 2 6" xfId="31935" xr:uid="{38CF852B-9E3C-4FB2-963D-61EE143CB413}"/>
    <cellStyle name="Currency 4 4 3 3" xfId="1741" xr:uid="{83D10285-A35C-4180-8794-D4EFE01CF902}"/>
    <cellStyle name="Currency 4 4 3 3 2" xfId="3640" xr:uid="{17608793-0619-415C-9348-9FF3D6B2FD4C}"/>
    <cellStyle name="Currency 4 4 3 3 2 2" xfId="7443" xr:uid="{753BE24D-BCEB-4D0B-AF8E-A45B818B1908}"/>
    <cellStyle name="Currency 4 4 3 3 2 2 2" xfId="15254" xr:uid="{7DE9C44C-5C3B-4741-994C-82C56C345BD4}"/>
    <cellStyle name="Currency 4 4 3 3 2 2 2 2" xfId="30665" xr:uid="{C9180F96-8357-45C1-A3B3-16EA777C99D9}"/>
    <cellStyle name="Currency 4 4 3 3 2 2 2 2 2" xfId="61489" xr:uid="{6B51090D-D802-4704-8BC4-3B5358BA57B8}"/>
    <cellStyle name="Currency 4 4 3 3 2 2 2 3" xfId="46079" xr:uid="{318FB9D6-DB26-4023-882C-B865E5C907A7}"/>
    <cellStyle name="Currency 4 4 3 3 2 2 3" xfId="22856" xr:uid="{3DD5EDC3-1D4F-468B-99FF-DF8C87845AE0}"/>
    <cellStyle name="Currency 4 4 3 3 2 2 3 2" xfId="53680" xr:uid="{73807871-C1FD-45A1-8BE0-48393F1782FB}"/>
    <cellStyle name="Currency 4 4 3 3 2 2 4" xfId="38270" xr:uid="{35B6D433-9784-4517-A8F9-A1822AABC5EB}"/>
    <cellStyle name="Currency 4 4 3 3 2 3" xfId="11451" xr:uid="{1682BAF9-08B2-4BD2-9C3A-BED13F2DFEDB}"/>
    <cellStyle name="Currency 4 4 3 3 2 3 2" xfId="26862" xr:uid="{9C0612AC-2688-4905-8D54-4CBA59D06547}"/>
    <cellStyle name="Currency 4 4 3 3 2 3 2 2" xfId="57686" xr:uid="{A2E92329-66EE-49FE-B395-8C57C6593CAB}"/>
    <cellStyle name="Currency 4 4 3 3 2 3 3" xfId="42276" xr:uid="{0F4DDA4C-25E0-42D2-BD3B-48332298D27C}"/>
    <cellStyle name="Currency 4 4 3 3 2 4" xfId="19053" xr:uid="{3E429128-061B-47E9-9409-23E4F8210E3B}"/>
    <cellStyle name="Currency 4 4 3 3 2 4 2" xfId="49877" xr:uid="{A9143D5D-BE5D-46E0-B7A2-8BAFEC3554A2}"/>
    <cellStyle name="Currency 4 4 3 3 2 5" xfId="34467" xr:uid="{38B47AF9-E23C-49DF-AF69-65237FABD4D7}"/>
    <cellStyle name="Currency 4 4 3 3 3" xfId="5544" xr:uid="{BE9627CE-48B2-4202-9AA2-F0CC661CF548}"/>
    <cellStyle name="Currency 4 4 3 3 3 2" xfId="13355" xr:uid="{00D1C351-6A7D-4023-9C76-D09D06CADA17}"/>
    <cellStyle name="Currency 4 4 3 3 3 2 2" xfId="28766" xr:uid="{A1923668-9181-4B7D-A478-EAA7679603EF}"/>
    <cellStyle name="Currency 4 4 3 3 3 2 2 2" xfId="59590" xr:uid="{B9889517-0D7A-49F8-979C-DD047CEEB23D}"/>
    <cellStyle name="Currency 4 4 3 3 3 2 3" xfId="44180" xr:uid="{C838AB84-F6FD-4CE2-AC0D-6F6E94270658}"/>
    <cellStyle name="Currency 4 4 3 3 3 3" xfId="20957" xr:uid="{D241CDC6-98BC-4AE7-853C-4A51923A6A40}"/>
    <cellStyle name="Currency 4 4 3 3 3 3 2" xfId="51781" xr:uid="{63B59AA3-603A-449B-8E47-CC4B4F4C844F}"/>
    <cellStyle name="Currency 4 4 3 3 3 4" xfId="36371" xr:uid="{FE6E0815-7BAE-497D-856E-55F42DE23AE6}"/>
    <cellStyle name="Currency 4 4 3 3 4" xfId="9552" xr:uid="{EE5C14A5-177F-4046-A384-4836CA5434FA}"/>
    <cellStyle name="Currency 4 4 3 3 4 2" xfId="24963" xr:uid="{CF686B93-EB7C-4E11-AC41-2C4FB1DBC728}"/>
    <cellStyle name="Currency 4 4 3 3 4 2 2" xfId="55787" xr:uid="{99A8FEF0-9877-4982-8B04-5C6F3A16F957}"/>
    <cellStyle name="Currency 4 4 3 3 4 3" xfId="40377" xr:uid="{13BD58C9-5E69-4F61-A86C-416F65E518DD}"/>
    <cellStyle name="Currency 4 4 3 3 5" xfId="17154" xr:uid="{E253FF61-A620-4B90-9BC9-F5F1385BFC2F}"/>
    <cellStyle name="Currency 4 4 3 3 5 2" xfId="47978" xr:uid="{7F38E48E-574C-404E-812F-4026664CFD16}"/>
    <cellStyle name="Currency 4 4 3 3 6" xfId="32568" xr:uid="{69DE2910-53CD-42B6-BA8D-4EEEF7BA2F97}"/>
    <cellStyle name="Currency 4 4 3 4" xfId="2374" xr:uid="{64166977-699A-48F9-95F7-806AEF085DB3}"/>
    <cellStyle name="Currency 4 4 3 4 2" xfId="6177" xr:uid="{DCC0F961-E298-4B6E-9A0D-DE4BB53070D9}"/>
    <cellStyle name="Currency 4 4 3 4 2 2" xfId="13988" xr:uid="{AF766FBF-2F12-4361-9544-600CB9541D1B}"/>
    <cellStyle name="Currency 4 4 3 4 2 2 2" xfId="29399" xr:uid="{2017795C-7A71-4C50-BAF5-713868682D8C}"/>
    <cellStyle name="Currency 4 4 3 4 2 2 2 2" xfId="60223" xr:uid="{F4BA6A9A-955E-4E68-A937-7291C6776BFB}"/>
    <cellStyle name="Currency 4 4 3 4 2 2 3" xfId="44813" xr:uid="{28CD2718-3A18-4C9F-9CFD-259F1327C6BE}"/>
    <cellStyle name="Currency 4 4 3 4 2 3" xfId="21590" xr:uid="{EECBA83C-A4E4-4BE7-853D-5353C8900F3C}"/>
    <cellStyle name="Currency 4 4 3 4 2 3 2" xfId="52414" xr:uid="{0CF9FF3E-DBE8-4687-9F3B-D2140754A1BF}"/>
    <cellStyle name="Currency 4 4 3 4 2 4" xfId="37004" xr:uid="{C440D14E-D591-4A61-B496-06CF63F7805D}"/>
    <cellStyle name="Currency 4 4 3 4 3" xfId="10185" xr:uid="{9FA3C0F1-343A-43BE-858A-599500E25271}"/>
    <cellStyle name="Currency 4 4 3 4 3 2" xfId="25596" xr:uid="{323CAE53-5BFA-417D-9EBC-3062E660A045}"/>
    <cellStyle name="Currency 4 4 3 4 3 2 2" xfId="56420" xr:uid="{CD1EDFEB-1754-4AA9-B797-32312E2D88ED}"/>
    <cellStyle name="Currency 4 4 3 4 3 3" xfId="41010" xr:uid="{C1959681-14CE-4E60-9A2E-BC6727A114C5}"/>
    <cellStyle name="Currency 4 4 3 4 4" xfId="17787" xr:uid="{FBB06760-2ED9-43FD-9494-1EEDCCA56454}"/>
    <cellStyle name="Currency 4 4 3 4 4 2" xfId="48611" xr:uid="{7327AB57-3BE6-4D89-BA60-10DF8CC1ACB8}"/>
    <cellStyle name="Currency 4 4 3 4 5" xfId="33201" xr:uid="{19D27941-351B-4572-877F-7A1ED7A4D7D4}"/>
    <cellStyle name="Currency 4 4 3 5" xfId="4278" xr:uid="{9DAB9BC3-D1F7-48C0-9FBA-63EB6ADFB698}"/>
    <cellStyle name="Currency 4 4 3 5 2" xfId="12089" xr:uid="{AC70F2CB-311A-419B-BD42-3B23A3E38E1A}"/>
    <cellStyle name="Currency 4 4 3 5 2 2" xfId="27500" xr:uid="{A668EE1E-FC5B-43C9-82B1-E6DB6ACDED90}"/>
    <cellStyle name="Currency 4 4 3 5 2 2 2" xfId="58324" xr:uid="{894A456E-4757-4ED1-8D29-6B2E110FF5E9}"/>
    <cellStyle name="Currency 4 4 3 5 2 3" xfId="42914" xr:uid="{8CE133F6-ED06-4FFD-93D9-508F14D04598}"/>
    <cellStyle name="Currency 4 4 3 5 3" xfId="19691" xr:uid="{AD74C145-9211-47D1-A0BA-AA3F57E15A90}"/>
    <cellStyle name="Currency 4 4 3 5 3 2" xfId="50515" xr:uid="{31D3EAFC-D45D-4791-9282-367ACD3AD5F6}"/>
    <cellStyle name="Currency 4 4 3 5 4" xfId="35105" xr:uid="{AC87B6D3-2337-4633-9D78-BBA33D4A1912}"/>
    <cellStyle name="Currency 4 4 3 6" xfId="8286" xr:uid="{72B9DE7E-5647-4032-850B-D616B8B25076}"/>
    <cellStyle name="Currency 4 4 3 6 2" xfId="23697" xr:uid="{E399A6BC-49A6-4638-90EC-4CD69DF1DE26}"/>
    <cellStyle name="Currency 4 4 3 6 2 2" xfId="54521" xr:uid="{D1A82A9C-949B-42B9-8B0C-815E8C44BCD4}"/>
    <cellStyle name="Currency 4 4 3 6 3" xfId="39111" xr:uid="{6F715C94-F571-4166-A666-12BA1F015B44}"/>
    <cellStyle name="Currency 4 4 3 7" xfId="15888" xr:uid="{3BD8FBEC-789D-4D1C-AC17-555596B25546}"/>
    <cellStyle name="Currency 4 4 3 7 2" xfId="46712" xr:uid="{F0C19936-746F-4B58-B2DC-196DA5486A6C}"/>
    <cellStyle name="Currency 4 4 3 8" xfId="31302" xr:uid="{9A919782-A49C-4FBD-9768-589B3A4449E4}"/>
    <cellStyle name="Currency 4 4 4" xfId="895" xr:uid="{B090DF5E-FC98-4F60-BBCB-771036340095}"/>
    <cellStyle name="Currency 4 4 4 2" xfId="2794" xr:uid="{B0E0C076-FDC9-43A3-8E92-07259A75810C}"/>
    <cellStyle name="Currency 4 4 4 2 2" xfId="6597" xr:uid="{76E18A33-F3F5-4DD1-AE97-4A89B581EA98}"/>
    <cellStyle name="Currency 4 4 4 2 2 2" xfId="14408" xr:uid="{4C7D03C2-5EE7-4345-A561-21D8B850F35F}"/>
    <cellStyle name="Currency 4 4 4 2 2 2 2" xfId="29819" xr:uid="{C2B32371-E60E-4AE7-B319-836908BC71D8}"/>
    <cellStyle name="Currency 4 4 4 2 2 2 2 2" xfId="60643" xr:uid="{7A6D109A-3A73-4772-8A15-ABB1246A68F1}"/>
    <cellStyle name="Currency 4 4 4 2 2 2 3" xfId="45233" xr:uid="{72B8A6C0-F94D-48A5-A8A5-78B10DE08730}"/>
    <cellStyle name="Currency 4 4 4 2 2 3" xfId="22010" xr:uid="{C78848E5-A97A-454C-BE0E-17DEC64A2AC3}"/>
    <cellStyle name="Currency 4 4 4 2 2 3 2" xfId="52834" xr:uid="{DCAD929C-38D3-4E45-9DA7-DE89906C7411}"/>
    <cellStyle name="Currency 4 4 4 2 2 4" xfId="37424" xr:uid="{C67E0891-7B3B-48DC-92BF-E9A6A45A3943}"/>
    <cellStyle name="Currency 4 4 4 2 3" xfId="10605" xr:uid="{8627C85F-580A-4BC0-B33D-00D14F8369D1}"/>
    <cellStyle name="Currency 4 4 4 2 3 2" xfId="26016" xr:uid="{B4B84F13-68A9-4080-97BB-E6F23A8ABF23}"/>
    <cellStyle name="Currency 4 4 4 2 3 2 2" xfId="56840" xr:uid="{D98FD09E-C365-447E-A697-C548F3C86F15}"/>
    <cellStyle name="Currency 4 4 4 2 3 3" xfId="41430" xr:uid="{A1271A47-1733-4E10-A58B-64CB40C9E432}"/>
    <cellStyle name="Currency 4 4 4 2 4" xfId="18207" xr:uid="{8B89FB75-495D-49D2-868C-70AEB25CBFA3}"/>
    <cellStyle name="Currency 4 4 4 2 4 2" xfId="49031" xr:uid="{396BA578-3F4D-4077-876F-FB5BAC85F58A}"/>
    <cellStyle name="Currency 4 4 4 2 5" xfId="33621" xr:uid="{A17A6C45-3CDC-4FA9-A485-117F4D9B3FD9}"/>
    <cellStyle name="Currency 4 4 4 3" xfId="4698" xr:uid="{CA62F769-66E4-46EA-824B-58B38F3616DD}"/>
    <cellStyle name="Currency 4 4 4 3 2" xfId="12509" xr:uid="{2F39CE40-25F3-4641-9969-AE439584D9AF}"/>
    <cellStyle name="Currency 4 4 4 3 2 2" xfId="27920" xr:uid="{66DE8783-7D3E-4A26-B829-9F4E55C1DFA1}"/>
    <cellStyle name="Currency 4 4 4 3 2 2 2" xfId="58744" xr:uid="{9FC9A96B-12BA-433D-8B28-CAA9CEA61428}"/>
    <cellStyle name="Currency 4 4 4 3 2 3" xfId="43334" xr:uid="{BC2A823F-CD02-4884-83BF-51DA5DA358D3}"/>
    <cellStyle name="Currency 4 4 4 3 3" xfId="20111" xr:uid="{B6D9C771-2501-4EB6-9CDA-E1F3B8044129}"/>
    <cellStyle name="Currency 4 4 4 3 3 2" xfId="50935" xr:uid="{21F02471-03C6-4264-8D8F-40ED319C6860}"/>
    <cellStyle name="Currency 4 4 4 3 4" xfId="35525" xr:uid="{91A1B6C0-E724-458F-9693-AF8E63B0D06F}"/>
    <cellStyle name="Currency 4 4 4 4" xfId="8706" xr:uid="{225C3002-5B11-4326-814B-2FAEAF300CD0}"/>
    <cellStyle name="Currency 4 4 4 4 2" xfId="24117" xr:uid="{39226DE1-29AF-49B2-813D-91B517CD2921}"/>
    <cellStyle name="Currency 4 4 4 4 2 2" xfId="54941" xr:uid="{91064D87-5ED1-49C4-83DD-949DE30062AF}"/>
    <cellStyle name="Currency 4 4 4 4 3" xfId="39531" xr:uid="{4F91C7BD-F3A8-4AB8-A1CB-A4FEAE1E9312}"/>
    <cellStyle name="Currency 4 4 4 5" xfId="16308" xr:uid="{EC3A164D-255D-4CBE-B126-C9F0B1F46B61}"/>
    <cellStyle name="Currency 4 4 4 5 2" xfId="47132" xr:uid="{33CE457E-3A45-4B4B-A257-CCDA74D2AA67}"/>
    <cellStyle name="Currency 4 4 4 6" xfId="31722" xr:uid="{6A5D0A1E-A441-42E0-923E-8BEAF8054AD2}"/>
    <cellStyle name="Currency 4 4 5" xfId="1528" xr:uid="{DA0F6E83-E10C-484A-95C1-D69A38FF86FA}"/>
    <cellStyle name="Currency 4 4 5 2" xfId="3427" xr:uid="{C47DB544-20FF-41C0-8948-0E44DCFBB992}"/>
    <cellStyle name="Currency 4 4 5 2 2" xfId="7230" xr:uid="{2B13E3DE-BFF5-46F4-BB9C-98DBD2393FED}"/>
    <cellStyle name="Currency 4 4 5 2 2 2" xfId="15041" xr:uid="{6B5445BC-7102-4796-B0A4-29BE03FFC42D}"/>
    <cellStyle name="Currency 4 4 5 2 2 2 2" xfId="30452" xr:uid="{15C6675F-602F-470A-B4CF-9A2C296E0635}"/>
    <cellStyle name="Currency 4 4 5 2 2 2 2 2" xfId="61276" xr:uid="{FBD31A50-2293-4C71-B3C0-A452339E99BA}"/>
    <cellStyle name="Currency 4 4 5 2 2 2 3" xfId="45866" xr:uid="{73D61F6D-18D6-4FB3-9FC4-06F686D2E53F}"/>
    <cellStyle name="Currency 4 4 5 2 2 3" xfId="22643" xr:uid="{452CE373-EA9E-4002-B3C3-F4D1F8A48816}"/>
    <cellStyle name="Currency 4 4 5 2 2 3 2" xfId="53467" xr:uid="{E0E1FA3D-1C00-4984-8F12-6089C0C8C44F}"/>
    <cellStyle name="Currency 4 4 5 2 2 4" xfId="38057" xr:uid="{A5A4DE28-C578-4DAD-B477-52CED040CA08}"/>
    <cellStyle name="Currency 4 4 5 2 3" xfId="11238" xr:uid="{AB28C973-9F01-42EA-951D-3918A555E6DF}"/>
    <cellStyle name="Currency 4 4 5 2 3 2" xfId="26649" xr:uid="{BC8C0ABC-15EE-453B-B4E5-4858A9518463}"/>
    <cellStyle name="Currency 4 4 5 2 3 2 2" xfId="57473" xr:uid="{25B8DDF2-9576-480A-B2F9-ADCABA6F4F1C}"/>
    <cellStyle name="Currency 4 4 5 2 3 3" xfId="42063" xr:uid="{F4656A8A-C5E2-4A61-8290-B347E1127FD0}"/>
    <cellStyle name="Currency 4 4 5 2 4" xfId="18840" xr:uid="{B1F64344-962B-4076-A3B2-B59B3345EB2F}"/>
    <cellStyle name="Currency 4 4 5 2 4 2" xfId="49664" xr:uid="{D8CB05A4-41A2-42A1-A185-74E3CBFAE466}"/>
    <cellStyle name="Currency 4 4 5 2 5" xfId="34254" xr:uid="{3F5EAF57-F4EB-4181-A401-526F6C631EB7}"/>
    <cellStyle name="Currency 4 4 5 3" xfId="5331" xr:uid="{821BACC4-0306-4F13-8EEC-02FC57E81286}"/>
    <cellStyle name="Currency 4 4 5 3 2" xfId="13142" xr:uid="{35354600-9752-4A2B-8309-C1665330565A}"/>
    <cellStyle name="Currency 4 4 5 3 2 2" xfId="28553" xr:uid="{75513BC2-2201-4D68-8057-71CE8D7227D9}"/>
    <cellStyle name="Currency 4 4 5 3 2 2 2" xfId="59377" xr:uid="{9C875695-AD62-47D6-AB64-3F43D5DD3D0B}"/>
    <cellStyle name="Currency 4 4 5 3 2 3" xfId="43967" xr:uid="{5658D8B6-6D56-4F25-BFFD-7F7372B9267E}"/>
    <cellStyle name="Currency 4 4 5 3 3" xfId="20744" xr:uid="{2E4E66B2-1094-46C9-A5F6-05696FCEC8B9}"/>
    <cellStyle name="Currency 4 4 5 3 3 2" xfId="51568" xr:uid="{A53902F5-9706-463B-B034-82835CA016D7}"/>
    <cellStyle name="Currency 4 4 5 3 4" xfId="36158" xr:uid="{051C31C3-5F7B-4F96-BDBD-ECA621993E57}"/>
    <cellStyle name="Currency 4 4 5 4" xfId="9339" xr:uid="{4B6E3594-A4D1-4568-B3AD-0E7C77C601A2}"/>
    <cellStyle name="Currency 4 4 5 4 2" xfId="24750" xr:uid="{456CDC06-F83F-4CC0-9A0C-3EB1C79F5132}"/>
    <cellStyle name="Currency 4 4 5 4 2 2" xfId="55574" xr:uid="{807612D3-1C68-445D-AC39-FAAA568070C5}"/>
    <cellStyle name="Currency 4 4 5 4 3" xfId="40164" xr:uid="{5B9FC875-8345-47CC-B72C-8B5842316F8A}"/>
    <cellStyle name="Currency 4 4 5 5" xfId="16941" xr:uid="{AD0709D0-CCEC-49E1-8A7E-31B8DB0CF63E}"/>
    <cellStyle name="Currency 4 4 5 5 2" xfId="47765" xr:uid="{81D081E9-0CD0-4A8A-B468-136793802F61}"/>
    <cellStyle name="Currency 4 4 5 6" xfId="32355" xr:uid="{AFEFA303-4BEC-432C-BDDE-FAEC0975314E}"/>
    <cellStyle name="Currency 4 4 6" xfId="2161" xr:uid="{6D5FB901-9769-4BD6-B4CB-2FAA07C67A60}"/>
    <cellStyle name="Currency 4 4 6 2" xfId="5964" xr:uid="{F61D47D7-85DD-437D-B3D4-228FE27D9DEE}"/>
    <cellStyle name="Currency 4 4 6 2 2" xfId="13775" xr:uid="{84D1A5E7-6FD0-4058-932E-79C7B819219A}"/>
    <cellStyle name="Currency 4 4 6 2 2 2" xfId="29186" xr:uid="{6924CD53-98CF-4D29-867E-5C9023A32EFE}"/>
    <cellStyle name="Currency 4 4 6 2 2 2 2" xfId="60010" xr:uid="{428FF18A-65E5-4733-A6D9-462193270A82}"/>
    <cellStyle name="Currency 4 4 6 2 2 3" xfId="44600" xr:uid="{98E8FA8B-24DA-4B8E-A283-659902479A6B}"/>
    <cellStyle name="Currency 4 4 6 2 3" xfId="21377" xr:uid="{5F5B7E43-9186-442D-967C-1E9F80DDED55}"/>
    <cellStyle name="Currency 4 4 6 2 3 2" xfId="52201" xr:uid="{00A614F6-24D8-4F98-98AC-2FEBE226A0FD}"/>
    <cellStyle name="Currency 4 4 6 2 4" xfId="36791" xr:uid="{13462097-1633-4627-A36C-D87518878C45}"/>
    <cellStyle name="Currency 4 4 6 3" xfId="9972" xr:uid="{6A307E3B-41FD-410D-9AFF-F76BF518E623}"/>
    <cellStyle name="Currency 4 4 6 3 2" xfId="25383" xr:uid="{A4444268-D9E9-475F-BE96-60605F55CA53}"/>
    <cellStyle name="Currency 4 4 6 3 2 2" xfId="56207" xr:uid="{BD2756EC-9B8F-4180-BD25-295C73946AC3}"/>
    <cellStyle name="Currency 4 4 6 3 3" xfId="40797" xr:uid="{D79C55F8-FED2-4841-95C9-A6751E17F917}"/>
    <cellStyle name="Currency 4 4 6 4" xfId="17574" xr:uid="{722DACCF-168F-47DA-B6EC-4BEF3F9BF393}"/>
    <cellStyle name="Currency 4 4 6 4 2" xfId="48398" xr:uid="{09765BBA-F2BD-4AF0-BF25-F0774B43C7D5}"/>
    <cellStyle name="Currency 4 4 6 5" xfId="32988" xr:uid="{C796AC26-B3A2-4AE8-8EAF-CF4E15EC26FC}"/>
    <cellStyle name="Currency 4 4 7" xfId="4065" xr:uid="{E26207D3-1264-4163-99EE-EC663EF78B1E}"/>
    <cellStyle name="Currency 4 4 7 2" xfId="11876" xr:uid="{C89BDC20-45B2-4AEB-BC22-671B4D5AEE01}"/>
    <cellStyle name="Currency 4 4 7 2 2" xfId="27287" xr:uid="{2403F93A-A062-4C1A-B26C-F0D7E7B067EE}"/>
    <cellStyle name="Currency 4 4 7 2 2 2" xfId="58111" xr:uid="{8DDE1C18-1155-40BC-83C6-056D0A563D56}"/>
    <cellStyle name="Currency 4 4 7 2 3" xfId="42701" xr:uid="{7CCDFA7A-B4C9-4A55-9E4A-470564AC42C6}"/>
    <cellStyle name="Currency 4 4 7 3" xfId="19478" xr:uid="{C17380ED-E5D1-43A2-9888-E376540D5BA7}"/>
    <cellStyle name="Currency 4 4 7 3 2" xfId="50302" xr:uid="{A9D2B188-394B-4F78-B840-4E1AB38320B4}"/>
    <cellStyle name="Currency 4 4 7 4" xfId="34892" xr:uid="{D3B9154B-F47C-42E8-B450-38ECC3BF4AA6}"/>
    <cellStyle name="Currency 4 4 8" xfId="8073" xr:uid="{69816593-445D-4F13-B6C4-AE8E29FE8AA7}"/>
    <cellStyle name="Currency 4 4 8 2" xfId="23484" xr:uid="{FE1A8553-A8E5-4CF4-9560-18C924A26326}"/>
    <cellStyle name="Currency 4 4 8 2 2" xfId="54308" xr:uid="{6411A1CB-ACBA-4F38-8FAC-7956BF4D8419}"/>
    <cellStyle name="Currency 4 4 8 3" xfId="38898" xr:uid="{8FE4A5FC-4BFF-4FB2-B6A8-36464FF7A85A}"/>
    <cellStyle name="Currency 4 4 9" xfId="7864" xr:uid="{0D63FD35-1E1E-4B21-88FA-86D8FEB192CD}"/>
    <cellStyle name="Currency 4 4 9 2" xfId="23275" xr:uid="{7386EF1B-ADFE-4C53-86A5-36118ADB2F53}"/>
    <cellStyle name="Currency 4 4 9 2 2" xfId="54099" xr:uid="{ADF177C0-7F51-4E2B-847D-11EA7C969BCA}"/>
    <cellStyle name="Currency 4 4 9 3" xfId="38689" xr:uid="{04735921-7E1D-47B1-B6BC-A82EF0C6FAAF}"/>
    <cellStyle name="Currency 4 5" xfId="173" xr:uid="{104FD1A2-DD9E-43FD-8148-FF916DFBD27D}"/>
    <cellStyle name="Currency 4 5 10" xfId="15595" xr:uid="{8608D819-B6D2-48C9-A51B-2CEA1054DD88}"/>
    <cellStyle name="Currency 4 5 10 2" xfId="46419" xr:uid="{68FF0069-F891-45FB-9EFC-9A133AE3FD00}"/>
    <cellStyle name="Currency 4 5 11" xfId="31009" xr:uid="{B9A40FD9-B7D2-4EAD-A0FD-E51910EA4E41}"/>
    <cellStyle name="Currency 4 5 2" xfId="604" xr:uid="{B0793499-A3FC-4CE4-958C-CD716F33C67C}"/>
    <cellStyle name="Currency 4 5 2 2" xfId="1237" xr:uid="{D8E15B25-D396-49CE-B36C-725751889A31}"/>
    <cellStyle name="Currency 4 5 2 2 2" xfId="3136" xr:uid="{476DAE51-2340-43F7-82F5-EF9347FDDCEA}"/>
    <cellStyle name="Currency 4 5 2 2 2 2" xfId="6939" xr:uid="{4278AF24-1F55-442F-A287-BF06716D4A8F}"/>
    <cellStyle name="Currency 4 5 2 2 2 2 2" xfId="14750" xr:uid="{D1F2D0F2-C34B-43CD-BAB5-C19AE1C0B88F}"/>
    <cellStyle name="Currency 4 5 2 2 2 2 2 2" xfId="30161" xr:uid="{AB936DB5-7714-456E-BFEC-C0D689C9717F}"/>
    <cellStyle name="Currency 4 5 2 2 2 2 2 2 2" xfId="60985" xr:uid="{A249DFCD-8263-4DCF-9383-A584AFF76E8A}"/>
    <cellStyle name="Currency 4 5 2 2 2 2 2 3" xfId="45575" xr:uid="{7FF21BC7-B8A6-4583-8F7A-EEDFE239C47D}"/>
    <cellStyle name="Currency 4 5 2 2 2 2 3" xfId="22352" xr:uid="{A995CE2D-46FB-4B68-A937-0820CB2514F0}"/>
    <cellStyle name="Currency 4 5 2 2 2 2 3 2" xfId="53176" xr:uid="{5A20A6F1-169D-458A-B0CA-DF5037F6C800}"/>
    <cellStyle name="Currency 4 5 2 2 2 2 4" xfId="37766" xr:uid="{A7780E08-905C-4029-8D11-F1D86A924C7F}"/>
    <cellStyle name="Currency 4 5 2 2 2 3" xfId="10947" xr:uid="{74839455-1A1B-4CB8-B56D-C5BC6E69241D}"/>
    <cellStyle name="Currency 4 5 2 2 2 3 2" xfId="26358" xr:uid="{4236C5AC-5443-4548-A8F6-7C2A5B6EACE4}"/>
    <cellStyle name="Currency 4 5 2 2 2 3 2 2" xfId="57182" xr:uid="{6F8C452A-DFE7-4CAD-9A5E-6158A33AE228}"/>
    <cellStyle name="Currency 4 5 2 2 2 3 3" xfId="41772" xr:uid="{8C6E9256-6FC7-4D19-B2CC-CF8D5E1BAFC1}"/>
    <cellStyle name="Currency 4 5 2 2 2 4" xfId="18549" xr:uid="{4CF9C84A-4860-458F-9C50-DD4C7E29EABE}"/>
    <cellStyle name="Currency 4 5 2 2 2 4 2" xfId="49373" xr:uid="{6D64D457-691B-4BCF-B42B-CD2DEC02AEF1}"/>
    <cellStyle name="Currency 4 5 2 2 2 5" xfId="33963" xr:uid="{B62F26C8-C543-424D-A5CC-B8CE4DEF0766}"/>
    <cellStyle name="Currency 4 5 2 2 3" xfId="5040" xr:uid="{F0E393C0-6D3A-43C7-AD85-75E31AE9062E}"/>
    <cellStyle name="Currency 4 5 2 2 3 2" xfId="12851" xr:uid="{C9994186-87E6-40B1-BD12-653AFA8F707D}"/>
    <cellStyle name="Currency 4 5 2 2 3 2 2" xfId="28262" xr:uid="{E769A489-6424-4B70-B323-65054F7DD694}"/>
    <cellStyle name="Currency 4 5 2 2 3 2 2 2" xfId="59086" xr:uid="{6147FBEF-2871-448D-AFE5-FA3729C040C0}"/>
    <cellStyle name="Currency 4 5 2 2 3 2 3" xfId="43676" xr:uid="{5B3A5735-1368-4D96-8627-94FB24448829}"/>
    <cellStyle name="Currency 4 5 2 2 3 3" xfId="20453" xr:uid="{9EFD441E-1740-43D1-AD83-0E5024B69388}"/>
    <cellStyle name="Currency 4 5 2 2 3 3 2" xfId="51277" xr:uid="{18E1E2EF-33B3-4F61-ACA5-5B828AB0921E}"/>
    <cellStyle name="Currency 4 5 2 2 3 4" xfId="35867" xr:uid="{008ACD3B-1825-44BD-AE87-CA4A8D01318E}"/>
    <cellStyle name="Currency 4 5 2 2 4" xfId="9048" xr:uid="{27210E5C-8839-480C-A2C6-405E21BD877E}"/>
    <cellStyle name="Currency 4 5 2 2 4 2" xfId="24459" xr:uid="{BE93342F-16CE-4CD2-98C6-5350627BD68F}"/>
    <cellStyle name="Currency 4 5 2 2 4 2 2" xfId="55283" xr:uid="{BF9445E8-9B44-4648-AFAB-673B72DD86B1}"/>
    <cellStyle name="Currency 4 5 2 2 4 3" xfId="39873" xr:uid="{BDB42C73-58EF-429B-8E92-1DD1FED50685}"/>
    <cellStyle name="Currency 4 5 2 2 5" xfId="16650" xr:uid="{B5B965C4-98DA-45C4-A6BA-689668CEBC72}"/>
    <cellStyle name="Currency 4 5 2 2 5 2" xfId="47474" xr:uid="{D0129A2D-F0E7-42B2-AD54-6DAC9F8D8E53}"/>
    <cellStyle name="Currency 4 5 2 2 6" xfId="32064" xr:uid="{16AD1069-BF02-4ECC-9385-0FCD280E10D1}"/>
    <cellStyle name="Currency 4 5 2 3" xfId="1870" xr:uid="{269BD5B3-2036-4F5D-91C0-E7B390CE68EC}"/>
    <cellStyle name="Currency 4 5 2 3 2" xfId="3769" xr:uid="{A95D18BE-7D72-4E22-A362-A05D1E08FA84}"/>
    <cellStyle name="Currency 4 5 2 3 2 2" xfId="7572" xr:uid="{A2D75F92-773C-4EC7-963E-D3C51345C0B4}"/>
    <cellStyle name="Currency 4 5 2 3 2 2 2" xfId="15383" xr:uid="{CBA344DB-DB35-4F6E-AEE8-8AAE48B22E4A}"/>
    <cellStyle name="Currency 4 5 2 3 2 2 2 2" xfId="30794" xr:uid="{D6FD0934-B869-4A21-B720-33B7B2CA7D0F}"/>
    <cellStyle name="Currency 4 5 2 3 2 2 2 2 2" xfId="61618" xr:uid="{3AF79354-35BE-4621-AC1A-0543DFA4C73C}"/>
    <cellStyle name="Currency 4 5 2 3 2 2 2 3" xfId="46208" xr:uid="{380574BC-2032-4D81-BF11-EA1F88E28232}"/>
    <cellStyle name="Currency 4 5 2 3 2 2 3" xfId="22985" xr:uid="{8D80927E-9F9A-47D0-9599-29AB89BE04DE}"/>
    <cellStyle name="Currency 4 5 2 3 2 2 3 2" xfId="53809" xr:uid="{92B24D4D-68BB-4BDD-985E-82622216294F}"/>
    <cellStyle name="Currency 4 5 2 3 2 2 4" xfId="38399" xr:uid="{C7977AF3-0612-4C90-B3F3-EEE076C4CBD3}"/>
    <cellStyle name="Currency 4 5 2 3 2 3" xfId="11580" xr:uid="{3FE50258-EB92-4576-A2C4-F94A6D1EBB8F}"/>
    <cellStyle name="Currency 4 5 2 3 2 3 2" xfId="26991" xr:uid="{9119D091-D45C-4E76-9099-67B410B9F7C7}"/>
    <cellStyle name="Currency 4 5 2 3 2 3 2 2" xfId="57815" xr:uid="{C24AAAEE-5BE8-4263-951D-97A31726479C}"/>
    <cellStyle name="Currency 4 5 2 3 2 3 3" xfId="42405" xr:uid="{DA4E09DC-BB94-4451-99A4-898902027F05}"/>
    <cellStyle name="Currency 4 5 2 3 2 4" xfId="19182" xr:uid="{93B3D149-E992-45D6-80C8-30F3CBF5B5D0}"/>
    <cellStyle name="Currency 4 5 2 3 2 4 2" xfId="50006" xr:uid="{DDB2AD7F-6B14-43E2-931E-2FCDCB1ECE37}"/>
    <cellStyle name="Currency 4 5 2 3 2 5" xfId="34596" xr:uid="{0BF40C47-5D25-4F68-B9D3-CFC5E6C3EF33}"/>
    <cellStyle name="Currency 4 5 2 3 3" xfId="5673" xr:uid="{82B29425-C265-4DCE-A35A-4503FE645599}"/>
    <cellStyle name="Currency 4 5 2 3 3 2" xfId="13484" xr:uid="{11E4E0AA-ADFF-4B4B-AD6A-535CBFC9268F}"/>
    <cellStyle name="Currency 4 5 2 3 3 2 2" xfId="28895" xr:uid="{91C5A362-53D5-4DE9-8B8E-B60376BAEE13}"/>
    <cellStyle name="Currency 4 5 2 3 3 2 2 2" xfId="59719" xr:uid="{929ED3B9-F62A-4873-8F0D-E172952308FF}"/>
    <cellStyle name="Currency 4 5 2 3 3 2 3" xfId="44309" xr:uid="{B02BFA27-77D3-438D-9857-9F3DC513F85D}"/>
    <cellStyle name="Currency 4 5 2 3 3 3" xfId="21086" xr:uid="{D3CCAE7A-A88D-44F5-A5AF-DCDC2E80D071}"/>
    <cellStyle name="Currency 4 5 2 3 3 3 2" xfId="51910" xr:uid="{FFEEDCDC-4AE7-4B61-9F00-BC5CD35610CF}"/>
    <cellStyle name="Currency 4 5 2 3 3 4" xfId="36500" xr:uid="{ECD9767D-5123-407F-8D3C-5B0EF85453E3}"/>
    <cellStyle name="Currency 4 5 2 3 4" xfId="9681" xr:uid="{3CE875FF-E509-4DED-BB66-DCC046BEB53D}"/>
    <cellStyle name="Currency 4 5 2 3 4 2" xfId="25092" xr:uid="{9C8F6695-A392-4A50-96B2-A646851F1DA8}"/>
    <cellStyle name="Currency 4 5 2 3 4 2 2" xfId="55916" xr:uid="{4FDA4209-72D9-424E-B7D7-7373CE25920E}"/>
    <cellStyle name="Currency 4 5 2 3 4 3" xfId="40506" xr:uid="{4EF9F8CF-A623-48C9-A303-D6B281B46E34}"/>
    <cellStyle name="Currency 4 5 2 3 5" xfId="17283" xr:uid="{4D1F2F10-D50D-4CFD-9C05-79B3F2F3EA81}"/>
    <cellStyle name="Currency 4 5 2 3 5 2" xfId="48107" xr:uid="{69C4E785-6EEF-45DB-9AEA-18DCF6F75DD1}"/>
    <cellStyle name="Currency 4 5 2 3 6" xfId="32697" xr:uid="{0863AD62-F3E4-482A-A642-836CAF3AF26E}"/>
    <cellStyle name="Currency 4 5 2 4" xfId="2503" xr:uid="{5A225413-6873-4C8A-ABBB-851BEEA42E68}"/>
    <cellStyle name="Currency 4 5 2 4 2" xfId="6306" xr:uid="{848353DD-CB01-4595-B611-55DADE4FA7D7}"/>
    <cellStyle name="Currency 4 5 2 4 2 2" xfId="14117" xr:uid="{93D51525-F119-46E2-9FEF-EFAFDC0A55C3}"/>
    <cellStyle name="Currency 4 5 2 4 2 2 2" xfId="29528" xr:uid="{02221F3F-1A38-4C41-9A8A-47ECF1BBC1E1}"/>
    <cellStyle name="Currency 4 5 2 4 2 2 2 2" xfId="60352" xr:uid="{D1600FC8-1CBC-4CA2-8F35-8EC5CCA6BB31}"/>
    <cellStyle name="Currency 4 5 2 4 2 2 3" xfId="44942" xr:uid="{1E374FB8-2388-4128-81D3-1CECAE801952}"/>
    <cellStyle name="Currency 4 5 2 4 2 3" xfId="21719" xr:uid="{36052A4B-6E55-4504-AF1D-FBBCEBEDBF03}"/>
    <cellStyle name="Currency 4 5 2 4 2 3 2" xfId="52543" xr:uid="{9BA72C52-2532-41CD-B853-1D05C4FCD35A}"/>
    <cellStyle name="Currency 4 5 2 4 2 4" xfId="37133" xr:uid="{BFCEFE36-E4CA-48C2-9639-566112074D30}"/>
    <cellStyle name="Currency 4 5 2 4 3" xfId="10314" xr:uid="{018AA514-796C-4768-B5A3-86909B8E8424}"/>
    <cellStyle name="Currency 4 5 2 4 3 2" xfId="25725" xr:uid="{12D79853-0759-40BB-A1CA-F7C18A6A7986}"/>
    <cellStyle name="Currency 4 5 2 4 3 2 2" xfId="56549" xr:uid="{E92734B8-7A6F-45C0-A6F2-A508BD1857B4}"/>
    <cellStyle name="Currency 4 5 2 4 3 3" xfId="41139" xr:uid="{C1193D5B-0A60-46DF-85E1-72EED88063E7}"/>
    <cellStyle name="Currency 4 5 2 4 4" xfId="17916" xr:uid="{58B4BFC4-2716-4092-903F-BB9D61712441}"/>
    <cellStyle name="Currency 4 5 2 4 4 2" xfId="48740" xr:uid="{FC77ADB5-5998-4ED0-BEDC-8D82605086C5}"/>
    <cellStyle name="Currency 4 5 2 4 5" xfId="33330" xr:uid="{6AD83E7E-F023-48D3-A3AB-B9636029646C}"/>
    <cellStyle name="Currency 4 5 2 5" xfId="4407" xr:uid="{EA9C9769-185E-43D2-80EC-EA34B5D0AD07}"/>
    <cellStyle name="Currency 4 5 2 5 2" xfId="12218" xr:uid="{6E9E7200-E958-4092-AC4F-596A20B26257}"/>
    <cellStyle name="Currency 4 5 2 5 2 2" xfId="27629" xr:uid="{8FFFBE84-E58A-4144-9F81-A185C616784E}"/>
    <cellStyle name="Currency 4 5 2 5 2 2 2" xfId="58453" xr:uid="{BF0F26B7-A6B7-4F49-B77E-3378B2830638}"/>
    <cellStyle name="Currency 4 5 2 5 2 3" xfId="43043" xr:uid="{21F3BFBD-D3C0-453C-88FF-ECB192B2E04E}"/>
    <cellStyle name="Currency 4 5 2 5 3" xfId="19820" xr:uid="{1861602E-687E-4F92-9FEF-DB76EE432833}"/>
    <cellStyle name="Currency 4 5 2 5 3 2" xfId="50644" xr:uid="{E49B76ED-9D99-4FA1-A7B3-57FC5AAEC361}"/>
    <cellStyle name="Currency 4 5 2 5 4" xfId="35234" xr:uid="{4D87E07D-2609-4478-9523-A0C93ECE2970}"/>
    <cellStyle name="Currency 4 5 2 6" xfId="8415" xr:uid="{4A7265F3-2EF6-4084-86CA-D0235885E412}"/>
    <cellStyle name="Currency 4 5 2 6 2" xfId="23826" xr:uid="{3AEE8A79-F6C1-4BAE-8B1C-B5F3CFAF7B07}"/>
    <cellStyle name="Currency 4 5 2 6 2 2" xfId="54650" xr:uid="{8D726E8A-8CCC-4A92-9220-FBFC09395F7F}"/>
    <cellStyle name="Currency 4 5 2 6 3" xfId="39240" xr:uid="{DDD7B446-DDB3-43CB-8A49-F52CB60E0D51}"/>
    <cellStyle name="Currency 4 5 2 7" xfId="16017" xr:uid="{ACC2E92C-3D6B-41A9-8654-2D695C5DF5AD}"/>
    <cellStyle name="Currency 4 5 2 7 2" xfId="46841" xr:uid="{43DECF0E-A2F4-4FEF-A12F-56D0A7F78F2E}"/>
    <cellStyle name="Currency 4 5 2 8" xfId="31431" xr:uid="{1C946764-7765-42CC-BC48-1B668BBCAFF1}"/>
    <cellStyle name="Currency 4 5 3" xfId="395" xr:uid="{5BE7CF94-78DE-4BC8-97F8-372C5188223E}"/>
    <cellStyle name="Currency 4 5 3 2" xfId="1028" xr:uid="{7DEA51F2-6477-4502-A51F-C64CB4F6D3A1}"/>
    <cellStyle name="Currency 4 5 3 2 2" xfId="2927" xr:uid="{842B11FA-6EFE-489A-BFA0-57E42720ACB9}"/>
    <cellStyle name="Currency 4 5 3 2 2 2" xfId="6730" xr:uid="{269FB545-8F88-4B34-8F4B-7C8208540484}"/>
    <cellStyle name="Currency 4 5 3 2 2 2 2" xfId="14541" xr:uid="{220D6390-295A-4D47-9364-E8BDCB073F30}"/>
    <cellStyle name="Currency 4 5 3 2 2 2 2 2" xfId="29952" xr:uid="{DEBC7E5F-1100-4F06-83C0-DFE38626FD64}"/>
    <cellStyle name="Currency 4 5 3 2 2 2 2 2 2" xfId="60776" xr:uid="{43D86061-C16F-4D41-9B49-FF2D02A7FA56}"/>
    <cellStyle name="Currency 4 5 3 2 2 2 2 3" xfId="45366" xr:uid="{E5AE3C08-A60E-488F-BFBD-D7BD2F35FD16}"/>
    <cellStyle name="Currency 4 5 3 2 2 2 3" xfId="22143" xr:uid="{FEB3F0A1-91CC-4CF0-B924-8E08415D3601}"/>
    <cellStyle name="Currency 4 5 3 2 2 2 3 2" xfId="52967" xr:uid="{93A5F1C6-5CE8-42D1-8D7E-40815A579ED4}"/>
    <cellStyle name="Currency 4 5 3 2 2 2 4" xfId="37557" xr:uid="{230D7828-7007-479B-886F-9A46C94C83E0}"/>
    <cellStyle name="Currency 4 5 3 2 2 3" xfId="10738" xr:uid="{A01ED878-E6E9-4403-826B-B77516F77F1D}"/>
    <cellStyle name="Currency 4 5 3 2 2 3 2" xfId="26149" xr:uid="{629A69F1-1E6B-4EEA-B8D8-E2D9CF41F085}"/>
    <cellStyle name="Currency 4 5 3 2 2 3 2 2" xfId="56973" xr:uid="{335B24BA-D000-4532-B9CD-B038EB188704}"/>
    <cellStyle name="Currency 4 5 3 2 2 3 3" xfId="41563" xr:uid="{C1ED31FB-EC68-4601-8D20-E4F5A68D953F}"/>
    <cellStyle name="Currency 4 5 3 2 2 4" xfId="18340" xr:uid="{E570D3D8-0D8B-40F6-824E-F6DB321657B8}"/>
    <cellStyle name="Currency 4 5 3 2 2 4 2" xfId="49164" xr:uid="{0BED3D8C-2780-4ABC-8CE1-8F6E79EC28D7}"/>
    <cellStyle name="Currency 4 5 3 2 2 5" xfId="33754" xr:uid="{A67E8C3B-FCBE-41AA-9E74-9D86ED722C39}"/>
    <cellStyle name="Currency 4 5 3 2 3" xfId="4831" xr:uid="{D99B49D6-B378-4530-A098-F765E72D3733}"/>
    <cellStyle name="Currency 4 5 3 2 3 2" xfId="12642" xr:uid="{79E96A26-20CC-4DE4-8DC5-77A1728E209F}"/>
    <cellStyle name="Currency 4 5 3 2 3 2 2" xfId="28053" xr:uid="{078A5116-4799-4E47-A5A3-F3E0CF21F14F}"/>
    <cellStyle name="Currency 4 5 3 2 3 2 2 2" xfId="58877" xr:uid="{6FDADA72-01CB-4B4D-84FB-6152DB88D5E2}"/>
    <cellStyle name="Currency 4 5 3 2 3 2 3" xfId="43467" xr:uid="{B0A988D0-3871-4B51-8BDA-6A74468D51C4}"/>
    <cellStyle name="Currency 4 5 3 2 3 3" xfId="20244" xr:uid="{B3CDD624-3ABE-4B35-A23A-F347F2F14C93}"/>
    <cellStyle name="Currency 4 5 3 2 3 3 2" xfId="51068" xr:uid="{B829FD48-CE8D-4082-ADE3-95908F3EFA8A}"/>
    <cellStyle name="Currency 4 5 3 2 3 4" xfId="35658" xr:uid="{419CD4D0-A465-4275-91A7-4E25AF52A97E}"/>
    <cellStyle name="Currency 4 5 3 2 4" xfId="8839" xr:uid="{AA4C8DDF-2AB6-49CF-8D0A-6FACF9877D93}"/>
    <cellStyle name="Currency 4 5 3 2 4 2" xfId="24250" xr:uid="{B1A97FE8-039B-4186-B085-DF816029A1D7}"/>
    <cellStyle name="Currency 4 5 3 2 4 2 2" xfId="55074" xr:uid="{78B6855B-21E7-49C9-89FD-4F7E6A6C0C98}"/>
    <cellStyle name="Currency 4 5 3 2 4 3" xfId="39664" xr:uid="{5009DE5B-152B-4E9D-A0D7-4536B2AD12E5}"/>
    <cellStyle name="Currency 4 5 3 2 5" xfId="16441" xr:uid="{6F710730-EC4E-47A8-9871-652CD7BD9195}"/>
    <cellStyle name="Currency 4 5 3 2 5 2" xfId="47265" xr:uid="{150A1AFD-28FF-45C6-97B7-FED02A9A38CA}"/>
    <cellStyle name="Currency 4 5 3 2 6" xfId="31855" xr:uid="{53499031-2077-4B9D-B2E4-6A0B464C1F04}"/>
    <cellStyle name="Currency 4 5 3 3" xfId="1661" xr:uid="{02023CEB-F796-45A5-918A-932FAEF6A809}"/>
    <cellStyle name="Currency 4 5 3 3 2" xfId="3560" xr:uid="{05A71EF2-D1DB-452A-B63D-7644B7DFB175}"/>
    <cellStyle name="Currency 4 5 3 3 2 2" xfId="7363" xr:uid="{02790438-FB7B-429D-BD2D-40CD66172D29}"/>
    <cellStyle name="Currency 4 5 3 3 2 2 2" xfId="15174" xr:uid="{BFBBB614-49EA-4ABC-8F7F-28588F7D38ED}"/>
    <cellStyle name="Currency 4 5 3 3 2 2 2 2" xfId="30585" xr:uid="{F5E8FAD8-C8CA-4829-A027-98AD6B9310BA}"/>
    <cellStyle name="Currency 4 5 3 3 2 2 2 2 2" xfId="61409" xr:uid="{E1B4574E-7316-4648-B747-092F4E0CA6D7}"/>
    <cellStyle name="Currency 4 5 3 3 2 2 2 3" xfId="45999" xr:uid="{6D794F01-9DAD-47AC-B1F9-09ED8B0989C2}"/>
    <cellStyle name="Currency 4 5 3 3 2 2 3" xfId="22776" xr:uid="{4BEF95B8-81CF-4FD6-8EB5-7925CDF89BAC}"/>
    <cellStyle name="Currency 4 5 3 3 2 2 3 2" xfId="53600" xr:uid="{EDEE53D2-E711-4034-9358-6BDC0DD2A13D}"/>
    <cellStyle name="Currency 4 5 3 3 2 2 4" xfId="38190" xr:uid="{5830AE7F-E24E-4D5D-B4CA-3AD37855840D}"/>
    <cellStyle name="Currency 4 5 3 3 2 3" xfId="11371" xr:uid="{19EC0792-C3A9-431E-BA65-3F36DFB196F0}"/>
    <cellStyle name="Currency 4 5 3 3 2 3 2" xfId="26782" xr:uid="{C3EF040C-2F95-4851-9A0B-6F928DC0AE91}"/>
    <cellStyle name="Currency 4 5 3 3 2 3 2 2" xfId="57606" xr:uid="{5FCB3677-627B-437F-9E6E-768AF38DC7F0}"/>
    <cellStyle name="Currency 4 5 3 3 2 3 3" xfId="42196" xr:uid="{7ED98A16-9BEA-4569-9F41-F6DD37EFBDAF}"/>
    <cellStyle name="Currency 4 5 3 3 2 4" xfId="18973" xr:uid="{E9915119-3E54-4C11-800A-C9D45F1E7987}"/>
    <cellStyle name="Currency 4 5 3 3 2 4 2" xfId="49797" xr:uid="{353378FD-C3E6-4E30-81CA-49C56CBBE45B}"/>
    <cellStyle name="Currency 4 5 3 3 2 5" xfId="34387" xr:uid="{328D6962-9FDD-4CE7-A55F-ED969EE49FB3}"/>
    <cellStyle name="Currency 4 5 3 3 3" xfId="5464" xr:uid="{DECFAFF5-C967-43D8-B0A4-575776D3A206}"/>
    <cellStyle name="Currency 4 5 3 3 3 2" xfId="13275" xr:uid="{0EFEAA13-79CD-4B21-94C5-FAD91A498906}"/>
    <cellStyle name="Currency 4 5 3 3 3 2 2" xfId="28686" xr:uid="{10DF5265-B493-4FF6-875D-D60A5EF8B250}"/>
    <cellStyle name="Currency 4 5 3 3 3 2 2 2" xfId="59510" xr:uid="{AD99015E-76DF-4571-8252-C1A120992AD8}"/>
    <cellStyle name="Currency 4 5 3 3 3 2 3" xfId="44100" xr:uid="{D689C40F-C527-46DA-ABF0-15A7886B32FB}"/>
    <cellStyle name="Currency 4 5 3 3 3 3" xfId="20877" xr:uid="{66871A5E-7C1B-41C2-A374-B8F6C99E03C2}"/>
    <cellStyle name="Currency 4 5 3 3 3 3 2" xfId="51701" xr:uid="{0E8583AE-E0A2-41F4-8F0E-EA21273A9ADD}"/>
    <cellStyle name="Currency 4 5 3 3 3 4" xfId="36291" xr:uid="{6E72FD0F-1D39-4E6B-9534-1083BD065A06}"/>
    <cellStyle name="Currency 4 5 3 3 4" xfId="9472" xr:uid="{102350F6-84EE-4BFF-86AD-23EFB126BF6D}"/>
    <cellStyle name="Currency 4 5 3 3 4 2" xfId="24883" xr:uid="{38AFEED8-7ADD-4F74-825C-E44CC8FD8F9C}"/>
    <cellStyle name="Currency 4 5 3 3 4 2 2" xfId="55707" xr:uid="{FA59939F-A7F6-40BF-908B-C8352464BDC9}"/>
    <cellStyle name="Currency 4 5 3 3 4 3" xfId="40297" xr:uid="{0A1BEC32-D6CF-4C1E-A600-BF5E8493B59D}"/>
    <cellStyle name="Currency 4 5 3 3 5" xfId="17074" xr:uid="{A33F13BD-CAC3-4FDF-B95C-DB1BB712C1E2}"/>
    <cellStyle name="Currency 4 5 3 3 5 2" xfId="47898" xr:uid="{0A3D29C1-08E7-4483-8BDE-3C309113F120}"/>
    <cellStyle name="Currency 4 5 3 3 6" xfId="32488" xr:uid="{C6FCFF22-7F88-4E99-9B6C-EB1F77ACFF1C}"/>
    <cellStyle name="Currency 4 5 3 4" xfId="2294" xr:uid="{C7DD9D77-0241-4E67-9974-D419896DEF71}"/>
    <cellStyle name="Currency 4 5 3 4 2" xfId="6097" xr:uid="{41D0747F-2424-49BF-90EE-E2CE7462A70F}"/>
    <cellStyle name="Currency 4 5 3 4 2 2" xfId="13908" xr:uid="{BA873D4D-6934-4BBA-B55F-E2B19E467945}"/>
    <cellStyle name="Currency 4 5 3 4 2 2 2" xfId="29319" xr:uid="{85DD333A-1402-42C2-908D-BD18F62C97B2}"/>
    <cellStyle name="Currency 4 5 3 4 2 2 2 2" xfId="60143" xr:uid="{E43A3C4B-145A-410F-AEFE-C7937194D331}"/>
    <cellStyle name="Currency 4 5 3 4 2 2 3" xfId="44733" xr:uid="{6E93C2A6-0881-4590-9E9B-BFDDB9BAAC18}"/>
    <cellStyle name="Currency 4 5 3 4 2 3" xfId="21510" xr:uid="{5927E6DC-327A-464B-BECC-F55B51EE6716}"/>
    <cellStyle name="Currency 4 5 3 4 2 3 2" xfId="52334" xr:uid="{F88A9E1F-0476-4C4F-8DB6-FC578867E9E2}"/>
    <cellStyle name="Currency 4 5 3 4 2 4" xfId="36924" xr:uid="{2E1C592D-DD20-43FB-8FCB-0531CEB3D6EF}"/>
    <cellStyle name="Currency 4 5 3 4 3" xfId="10105" xr:uid="{2F60A562-1BB4-4FEC-A202-9C72BD6FA786}"/>
    <cellStyle name="Currency 4 5 3 4 3 2" xfId="25516" xr:uid="{66581725-D14E-4CED-B3F7-8B88B0E2ACC3}"/>
    <cellStyle name="Currency 4 5 3 4 3 2 2" xfId="56340" xr:uid="{88ABEAED-6B02-4D45-8ED2-6CEA2CB0FC62}"/>
    <cellStyle name="Currency 4 5 3 4 3 3" xfId="40930" xr:uid="{288E9A83-41B2-4937-869A-EC787AA7E396}"/>
    <cellStyle name="Currency 4 5 3 4 4" xfId="17707" xr:uid="{833172CC-D419-4AE5-AF42-12D95309892F}"/>
    <cellStyle name="Currency 4 5 3 4 4 2" xfId="48531" xr:uid="{3E1F8F76-4933-444D-8BEB-FB0F96BC0EAD}"/>
    <cellStyle name="Currency 4 5 3 4 5" xfId="33121" xr:uid="{974E6DAF-C8DA-416B-9BE2-8071B3341DAE}"/>
    <cellStyle name="Currency 4 5 3 5" xfId="4198" xr:uid="{4C381062-3437-497C-AFDE-8DC194E726B6}"/>
    <cellStyle name="Currency 4 5 3 5 2" xfId="12009" xr:uid="{6B8EAB89-2B42-452F-B5BA-90A426ACD0B7}"/>
    <cellStyle name="Currency 4 5 3 5 2 2" xfId="27420" xr:uid="{06FB5118-368B-4CF0-B3F9-2C832C54CD3E}"/>
    <cellStyle name="Currency 4 5 3 5 2 2 2" xfId="58244" xr:uid="{6708E23F-96DA-4720-9397-4084824FE832}"/>
    <cellStyle name="Currency 4 5 3 5 2 3" xfId="42834" xr:uid="{8065F528-118C-4374-AEC4-BB0AB5D064AA}"/>
    <cellStyle name="Currency 4 5 3 5 3" xfId="19611" xr:uid="{94199E2A-9A81-455E-80DA-1994F7252D97}"/>
    <cellStyle name="Currency 4 5 3 5 3 2" xfId="50435" xr:uid="{03B88D7B-90A5-45C4-84D0-629E528D1324}"/>
    <cellStyle name="Currency 4 5 3 5 4" xfId="35025" xr:uid="{B698F489-3CB0-4D71-8B1C-78C4A8DFE00F}"/>
    <cellStyle name="Currency 4 5 3 6" xfId="8206" xr:uid="{CFC8E3AD-DC3C-463E-91D8-1E591899CF1B}"/>
    <cellStyle name="Currency 4 5 3 6 2" xfId="23617" xr:uid="{D59AE058-7BD0-4F7A-8267-E8DCAA9DF7DC}"/>
    <cellStyle name="Currency 4 5 3 6 2 2" xfId="54441" xr:uid="{23DF62C4-0A05-484E-B78B-A3A6DC354A4E}"/>
    <cellStyle name="Currency 4 5 3 6 3" xfId="39031" xr:uid="{620E0C07-6602-4D3F-851A-0AB3F8A5C155}"/>
    <cellStyle name="Currency 4 5 3 7" xfId="15808" xr:uid="{36A5A4F4-6ECC-4AF0-A628-098A474DC5BC}"/>
    <cellStyle name="Currency 4 5 3 7 2" xfId="46632" xr:uid="{5545B75D-6CC4-405A-9273-C993E774387E}"/>
    <cellStyle name="Currency 4 5 3 8" xfId="31222" xr:uid="{E400A236-C0DD-4691-B279-42E7FAABDA65}"/>
    <cellStyle name="Currency 4 5 4" xfId="815" xr:uid="{E5B1A71E-7579-45B9-9EFD-EA16E4B97F25}"/>
    <cellStyle name="Currency 4 5 4 2" xfId="2714" xr:uid="{DA1C8141-9EE4-4CDC-9C0D-894DC21247CA}"/>
    <cellStyle name="Currency 4 5 4 2 2" xfId="6517" xr:uid="{DF64F8F2-8DD6-4E07-A6ED-B699016CFC98}"/>
    <cellStyle name="Currency 4 5 4 2 2 2" xfId="14328" xr:uid="{282066C7-D1A0-4617-B70D-0B2B96B33AC6}"/>
    <cellStyle name="Currency 4 5 4 2 2 2 2" xfId="29739" xr:uid="{45156BE2-322A-4FF1-846B-D6D64E91D8E5}"/>
    <cellStyle name="Currency 4 5 4 2 2 2 2 2" xfId="60563" xr:uid="{C7C95BB6-B181-4BCD-A199-7C9CAA38B7FF}"/>
    <cellStyle name="Currency 4 5 4 2 2 2 3" xfId="45153" xr:uid="{20BA77B7-246C-4CDB-8344-B4D10ACF41F6}"/>
    <cellStyle name="Currency 4 5 4 2 2 3" xfId="21930" xr:uid="{F93025FA-2185-4969-9D02-AD8AE038C245}"/>
    <cellStyle name="Currency 4 5 4 2 2 3 2" xfId="52754" xr:uid="{55F216C3-167A-44D5-8B67-65896D614A02}"/>
    <cellStyle name="Currency 4 5 4 2 2 4" xfId="37344" xr:uid="{9D134EC7-BEDB-40CB-9726-F881C5848A98}"/>
    <cellStyle name="Currency 4 5 4 2 3" xfId="10525" xr:uid="{F9A5446A-29C6-49D9-B636-D28AB9564708}"/>
    <cellStyle name="Currency 4 5 4 2 3 2" xfId="25936" xr:uid="{03251E27-14B2-4C51-82BA-2411D1AF44D9}"/>
    <cellStyle name="Currency 4 5 4 2 3 2 2" xfId="56760" xr:uid="{38F6E6CE-8287-4376-BED5-50B0568B957D}"/>
    <cellStyle name="Currency 4 5 4 2 3 3" xfId="41350" xr:uid="{5705DD78-F51E-40D5-9E42-1DC0A547DA96}"/>
    <cellStyle name="Currency 4 5 4 2 4" xfId="18127" xr:uid="{220DAAC2-D3D7-40CE-864E-656DBE491395}"/>
    <cellStyle name="Currency 4 5 4 2 4 2" xfId="48951" xr:uid="{718022AB-6868-4278-BD3A-4F56702113D4}"/>
    <cellStyle name="Currency 4 5 4 2 5" xfId="33541" xr:uid="{D9A517F8-86E6-40A5-83F4-5C6A4804E139}"/>
    <cellStyle name="Currency 4 5 4 3" xfId="4618" xr:uid="{22EC534C-9C91-4471-A3F9-2B1A73DB39AE}"/>
    <cellStyle name="Currency 4 5 4 3 2" xfId="12429" xr:uid="{7DEF6AC5-FD1D-4E94-99D5-57E116466317}"/>
    <cellStyle name="Currency 4 5 4 3 2 2" xfId="27840" xr:uid="{4408F934-06DD-4E7E-BD72-2889FA92C5BF}"/>
    <cellStyle name="Currency 4 5 4 3 2 2 2" xfId="58664" xr:uid="{6C26D6B9-DE08-4548-880D-3AB893321D34}"/>
    <cellStyle name="Currency 4 5 4 3 2 3" xfId="43254" xr:uid="{A242EF7F-11E2-4B3D-AE2E-86A3563E9566}"/>
    <cellStyle name="Currency 4 5 4 3 3" xfId="20031" xr:uid="{6859A679-E5D0-432D-B579-D6CC06B5A32F}"/>
    <cellStyle name="Currency 4 5 4 3 3 2" xfId="50855" xr:uid="{0EAC84F8-2B04-4123-B8FA-B4C73FD990C5}"/>
    <cellStyle name="Currency 4 5 4 3 4" xfId="35445" xr:uid="{A3E1A111-7ABD-4E50-AF3A-7D9AF623460F}"/>
    <cellStyle name="Currency 4 5 4 4" xfId="8626" xr:uid="{B559C674-2647-4C05-B466-2FE0B75FB38F}"/>
    <cellStyle name="Currency 4 5 4 4 2" xfId="24037" xr:uid="{08D3E848-59F0-4658-850A-7EE92353E705}"/>
    <cellStyle name="Currency 4 5 4 4 2 2" xfId="54861" xr:uid="{843A1FBB-8573-421F-8339-991328EE8873}"/>
    <cellStyle name="Currency 4 5 4 4 3" xfId="39451" xr:uid="{3594CB3F-3CE7-47C0-90FC-EC37958AC3D6}"/>
    <cellStyle name="Currency 4 5 4 5" xfId="16228" xr:uid="{E1E5C70A-71CB-45DF-B515-6E05FCB54988}"/>
    <cellStyle name="Currency 4 5 4 5 2" xfId="47052" xr:uid="{1167393B-7E5C-41A6-B6D5-6CC2BF1BD821}"/>
    <cellStyle name="Currency 4 5 4 6" xfId="31642" xr:uid="{625B5FF5-BE60-4BA3-A069-95BE18DA9B4D}"/>
    <cellStyle name="Currency 4 5 5" xfId="1448" xr:uid="{0DC15728-3161-4274-B4BA-D786AC0CBFB4}"/>
    <cellStyle name="Currency 4 5 5 2" xfId="3347" xr:uid="{18835983-A58B-46FA-A6E6-884F339E465A}"/>
    <cellStyle name="Currency 4 5 5 2 2" xfId="7150" xr:uid="{F3A5F631-7DF6-4F9B-932E-25146C9E35AF}"/>
    <cellStyle name="Currency 4 5 5 2 2 2" xfId="14961" xr:uid="{3FAD11BE-01F0-44B1-932F-A385939120B9}"/>
    <cellStyle name="Currency 4 5 5 2 2 2 2" xfId="30372" xr:uid="{14056E09-9C02-4B9A-9DB6-7CF272B93C72}"/>
    <cellStyle name="Currency 4 5 5 2 2 2 2 2" xfId="61196" xr:uid="{8B44EBD6-8957-468F-81E7-4DEF916C56B4}"/>
    <cellStyle name="Currency 4 5 5 2 2 2 3" xfId="45786" xr:uid="{301CE2FB-1EED-4CCD-9066-CC10282042E9}"/>
    <cellStyle name="Currency 4 5 5 2 2 3" xfId="22563" xr:uid="{A93CC562-F627-4868-B06F-41CB3EE881F7}"/>
    <cellStyle name="Currency 4 5 5 2 2 3 2" xfId="53387" xr:uid="{B998CCB2-E71C-463A-852C-AA816715700F}"/>
    <cellStyle name="Currency 4 5 5 2 2 4" xfId="37977" xr:uid="{225184CD-E877-4A3C-B838-3A53A5CCF7F6}"/>
    <cellStyle name="Currency 4 5 5 2 3" xfId="11158" xr:uid="{28B9A490-A73E-4F49-8E45-6E4237AC3EC9}"/>
    <cellStyle name="Currency 4 5 5 2 3 2" xfId="26569" xr:uid="{8A21CF24-8DE7-480E-B4A0-F59E043CB00B}"/>
    <cellStyle name="Currency 4 5 5 2 3 2 2" xfId="57393" xr:uid="{F719C622-61F4-4152-8FDE-F67A5175EEFC}"/>
    <cellStyle name="Currency 4 5 5 2 3 3" xfId="41983" xr:uid="{B7915590-46F4-4E7B-8DDE-ED930A54734A}"/>
    <cellStyle name="Currency 4 5 5 2 4" xfId="18760" xr:uid="{4F9F8416-AAA4-4600-8828-800632D7F0C7}"/>
    <cellStyle name="Currency 4 5 5 2 4 2" xfId="49584" xr:uid="{C73C6167-8E75-439E-AFD5-C5298B45EC49}"/>
    <cellStyle name="Currency 4 5 5 2 5" xfId="34174" xr:uid="{7BE61859-6937-4DC4-896C-F02D52796F63}"/>
    <cellStyle name="Currency 4 5 5 3" xfId="5251" xr:uid="{DD09033B-7FD7-40B5-88EA-F46D76CFF100}"/>
    <cellStyle name="Currency 4 5 5 3 2" xfId="13062" xr:uid="{07B60E85-445E-4335-B98D-36C78A089765}"/>
    <cellStyle name="Currency 4 5 5 3 2 2" xfId="28473" xr:uid="{083A13F1-C02E-4480-859F-1BCE53F1DC99}"/>
    <cellStyle name="Currency 4 5 5 3 2 2 2" xfId="59297" xr:uid="{B8E31D71-1B55-4FF0-831A-340C22BB4283}"/>
    <cellStyle name="Currency 4 5 5 3 2 3" xfId="43887" xr:uid="{B2989CB6-EF28-4D33-99C6-CAC7131B9A50}"/>
    <cellStyle name="Currency 4 5 5 3 3" xfId="20664" xr:uid="{8437104B-8451-4A00-8EFB-2CB5516615A5}"/>
    <cellStyle name="Currency 4 5 5 3 3 2" xfId="51488" xr:uid="{E3B1BB92-72AC-4BF2-876C-DFBEF7C13206}"/>
    <cellStyle name="Currency 4 5 5 3 4" xfId="36078" xr:uid="{76AC6607-7EE8-4CCB-AFE8-CC89F5B0F9A4}"/>
    <cellStyle name="Currency 4 5 5 4" xfId="9259" xr:uid="{61F8C657-EFEE-49A8-85DC-C402C48C9E85}"/>
    <cellStyle name="Currency 4 5 5 4 2" xfId="24670" xr:uid="{4ADE3457-52FE-479E-9524-7163841BF019}"/>
    <cellStyle name="Currency 4 5 5 4 2 2" xfId="55494" xr:uid="{29745865-42A9-496D-B83F-74A2D0D523A4}"/>
    <cellStyle name="Currency 4 5 5 4 3" xfId="40084" xr:uid="{9AD99246-69D7-404D-B7C9-C6B5FBC86D25}"/>
    <cellStyle name="Currency 4 5 5 5" xfId="16861" xr:uid="{FBA7ECF5-F6CB-498F-B951-5BF0954A1C6F}"/>
    <cellStyle name="Currency 4 5 5 5 2" xfId="47685" xr:uid="{F64FD7B1-C959-4F8D-82D6-FBCA95D8634B}"/>
    <cellStyle name="Currency 4 5 5 6" xfId="32275" xr:uid="{0136A4CD-B830-411C-9EB7-5891D603CE5F}"/>
    <cellStyle name="Currency 4 5 6" xfId="2081" xr:uid="{30CA5F9F-0558-4161-B778-26DE77D7869B}"/>
    <cellStyle name="Currency 4 5 6 2" xfId="5884" xr:uid="{A7861722-439A-4FD8-81D3-D50570F01313}"/>
    <cellStyle name="Currency 4 5 6 2 2" xfId="13695" xr:uid="{2A83E796-126B-45BE-A7A5-9F48648AED5C}"/>
    <cellStyle name="Currency 4 5 6 2 2 2" xfId="29106" xr:uid="{D96549FB-73E9-40FB-B07B-225256D6181F}"/>
    <cellStyle name="Currency 4 5 6 2 2 2 2" xfId="59930" xr:uid="{B9BEE120-70F4-4F17-B795-F80C5B9DC80D}"/>
    <cellStyle name="Currency 4 5 6 2 2 3" xfId="44520" xr:uid="{3BC47820-4D55-4FD9-A0D5-C9EAB26075B7}"/>
    <cellStyle name="Currency 4 5 6 2 3" xfId="21297" xr:uid="{6B8940A9-57AC-46D6-9768-584F13D646F9}"/>
    <cellStyle name="Currency 4 5 6 2 3 2" xfId="52121" xr:uid="{631476FC-A30C-4355-9DA3-90B3844537B4}"/>
    <cellStyle name="Currency 4 5 6 2 4" xfId="36711" xr:uid="{8F41E67B-8E69-45A8-9C31-04BA1B2689A5}"/>
    <cellStyle name="Currency 4 5 6 3" xfId="9892" xr:uid="{9939D82D-805D-4427-ACD8-46D69709B826}"/>
    <cellStyle name="Currency 4 5 6 3 2" xfId="25303" xr:uid="{51B2D454-D469-4E13-A3F1-31C353AB90B4}"/>
    <cellStyle name="Currency 4 5 6 3 2 2" xfId="56127" xr:uid="{9ABD6E80-0B2C-4112-BE77-2C71A9EF0D99}"/>
    <cellStyle name="Currency 4 5 6 3 3" xfId="40717" xr:uid="{9001F0B0-248C-4CAC-8C02-AE66B5C5CC92}"/>
    <cellStyle name="Currency 4 5 6 4" xfId="17494" xr:uid="{4448EC82-A683-43A3-BF66-29BC3BC10285}"/>
    <cellStyle name="Currency 4 5 6 4 2" xfId="48318" xr:uid="{E14D7BF9-5961-41ED-9471-C91CF1F77FA7}"/>
    <cellStyle name="Currency 4 5 6 5" xfId="32908" xr:uid="{7C7F6E16-FAEA-48B2-919B-AA8A897BC7AF}"/>
    <cellStyle name="Currency 4 5 7" xfId="3985" xr:uid="{25B62693-5544-4D36-8211-850918C99CB9}"/>
    <cellStyle name="Currency 4 5 7 2" xfId="11796" xr:uid="{CA97E38B-93F8-49BE-9905-AA3FFA0185DB}"/>
    <cellStyle name="Currency 4 5 7 2 2" xfId="27207" xr:uid="{303B3D2A-7960-4217-919D-15BDB480E4A2}"/>
    <cellStyle name="Currency 4 5 7 2 2 2" xfId="58031" xr:uid="{7E55279E-732F-4987-9FDA-774EE4EB9E66}"/>
    <cellStyle name="Currency 4 5 7 2 3" xfId="42621" xr:uid="{D9C73F89-65E4-42EB-8465-D46B566BF9A4}"/>
    <cellStyle name="Currency 4 5 7 3" xfId="19398" xr:uid="{6B190085-ACD1-41AE-8DD9-3D2EF024B6A1}"/>
    <cellStyle name="Currency 4 5 7 3 2" xfId="50222" xr:uid="{741B1AC3-7B74-47A8-882C-4CBB398B39D7}"/>
    <cellStyle name="Currency 4 5 7 4" xfId="34812" xr:uid="{E881BC71-7DD2-4F7E-B189-5C7C67BA1882}"/>
    <cellStyle name="Currency 4 5 8" xfId="7993" xr:uid="{C9F85047-5FB2-46F8-9AAD-E455F33F653F}"/>
    <cellStyle name="Currency 4 5 8 2" xfId="23404" xr:uid="{037A8092-C9C7-4573-A066-F49B99BD46DF}"/>
    <cellStyle name="Currency 4 5 8 2 2" xfId="54228" xr:uid="{8CB7F1CA-AC21-48A0-A73E-9A4D61CE2C6C}"/>
    <cellStyle name="Currency 4 5 8 3" xfId="38818" xr:uid="{5923776C-3110-47F5-B375-3EE43379C9B1}"/>
    <cellStyle name="Currency 4 5 9" xfId="7784" xr:uid="{BC448A25-3EBC-4107-84A1-340C1F0DF401}"/>
    <cellStyle name="Currency 4 5 9 2" xfId="23195" xr:uid="{EA0B2B7D-235C-42FE-86BA-CB161EFE4475}"/>
    <cellStyle name="Currency 4 5 9 2 2" xfId="54019" xr:uid="{0845250B-8E19-4265-9A4A-D240738D88A2}"/>
    <cellStyle name="Currency 4 5 9 3" xfId="38609" xr:uid="{F271CF0E-CEEA-4CC9-A454-9F66A7F548F0}"/>
    <cellStyle name="Currency 4 6" xfId="559" xr:uid="{0D573E35-9E76-4869-BEC8-34C2BEE9059B}"/>
    <cellStyle name="Currency 4 6 2" xfId="1192" xr:uid="{15A0D559-D0D0-4FF8-B5B6-92FE9CEF19F0}"/>
    <cellStyle name="Currency 4 6 2 2" xfId="3091" xr:uid="{18E692DA-DB23-4532-9735-5EDADE0AA3BF}"/>
    <cellStyle name="Currency 4 6 2 2 2" xfId="6894" xr:uid="{0986AEF4-7F00-4D5F-A0B7-2CD08C2060BC}"/>
    <cellStyle name="Currency 4 6 2 2 2 2" xfId="14705" xr:uid="{E2DEA868-0A49-4F5F-8B88-1F8FCB7017A9}"/>
    <cellStyle name="Currency 4 6 2 2 2 2 2" xfId="30116" xr:uid="{13833760-D946-4866-8889-61E8BC82DC9C}"/>
    <cellStyle name="Currency 4 6 2 2 2 2 2 2" xfId="60940" xr:uid="{E6F623C3-1905-4981-A004-30532B7F877D}"/>
    <cellStyle name="Currency 4 6 2 2 2 2 3" xfId="45530" xr:uid="{A4F85C8F-16EE-4BC9-97F0-BC2DD796ACBE}"/>
    <cellStyle name="Currency 4 6 2 2 2 3" xfId="22307" xr:uid="{62FC5223-D072-41EB-A9DB-6CE7F2FD77DA}"/>
    <cellStyle name="Currency 4 6 2 2 2 3 2" xfId="53131" xr:uid="{3F3F1A3F-A59D-4AE4-AC0B-672E7D117DB2}"/>
    <cellStyle name="Currency 4 6 2 2 2 4" xfId="37721" xr:uid="{E98D5369-037D-4018-B064-5869F2E22EC5}"/>
    <cellStyle name="Currency 4 6 2 2 3" xfId="10902" xr:uid="{FC04E53E-C390-4CBA-958F-F4581B8B5DB5}"/>
    <cellStyle name="Currency 4 6 2 2 3 2" xfId="26313" xr:uid="{359CA00C-033B-411E-9226-C60A7281B988}"/>
    <cellStyle name="Currency 4 6 2 2 3 2 2" xfId="57137" xr:uid="{499A8497-C92C-4A86-9DFF-E27CA9B6A739}"/>
    <cellStyle name="Currency 4 6 2 2 3 3" xfId="41727" xr:uid="{593A2308-5AC9-4C3C-BBA8-0548E155EC0E}"/>
    <cellStyle name="Currency 4 6 2 2 4" xfId="18504" xr:uid="{51DFD42F-9B9E-4BCC-8ABD-33A214353629}"/>
    <cellStyle name="Currency 4 6 2 2 4 2" xfId="49328" xr:uid="{B30201EC-77DE-4061-B617-5694172E6308}"/>
    <cellStyle name="Currency 4 6 2 2 5" xfId="33918" xr:uid="{2ED74B03-D241-4446-882C-767E77FB2FB7}"/>
    <cellStyle name="Currency 4 6 2 3" xfId="4995" xr:uid="{DF11295C-1E08-48BE-B414-9AFCAA14EB70}"/>
    <cellStyle name="Currency 4 6 2 3 2" xfId="12806" xr:uid="{2DF491BE-4452-4AB3-A1AB-A5EA85992889}"/>
    <cellStyle name="Currency 4 6 2 3 2 2" xfId="28217" xr:uid="{7D9EBD1D-1B65-44AA-9555-4DE3D3A99D40}"/>
    <cellStyle name="Currency 4 6 2 3 2 2 2" xfId="59041" xr:uid="{00279792-4EF5-4137-AD06-543958345713}"/>
    <cellStyle name="Currency 4 6 2 3 2 3" xfId="43631" xr:uid="{13B6F031-2016-4D5D-A409-96884A1112CB}"/>
    <cellStyle name="Currency 4 6 2 3 3" xfId="20408" xr:uid="{3523E00D-2BF2-460F-B66C-4458DDE6E0BE}"/>
    <cellStyle name="Currency 4 6 2 3 3 2" xfId="51232" xr:uid="{08FFAD2A-0CA4-4713-BA10-B3B4C72942E4}"/>
    <cellStyle name="Currency 4 6 2 3 4" xfId="35822" xr:uid="{EA1D173E-69AC-405E-81CA-9DEA22DAB1AD}"/>
    <cellStyle name="Currency 4 6 2 4" xfId="9003" xr:uid="{5151DE52-5A86-46B1-A183-6BE799A9CDF3}"/>
    <cellStyle name="Currency 4 6 2 4 2" xfId="24414" xr:uid="{99A15680-93F5-496E-B25A-086DF49C4C20}"/>
    <cellStyle name="Currency 4 6 2 4 2 2" xfId="55238" xr:uid="{177C234B-0909-43E9-88E1-708292329745}"/>
    <cellStyle name="Currency 4 6 2 4 3" xfId="39828" xr:uid="{481E71CD-A364-4E70-B136-B4150DF25663}"/>
    <cellStyle name="Currency 4 6 2 5" xfId="16605" xr:uid="{BC900790-9837-434F-A229-F61A0504A04A}"/>
    <cellStyle name="Currency 4 6 2 5 2" xfId="47429" xr:uid="{147886FB-29AA-421A-B85F-D83798009361}"/>
    <cellStyle name="Currency 4 6 2 6" xfId="32019" xr:uid="{37D81882-00ED-41A3-AD9B-E42DF43B4B09}"/>
    <cellStyle name="Currency 4 6 3" xfId="1825" xr:uid="{D6A965EB-D1A1-4351-BFE5-8E1076CEA2AD}"/>
    <cellStyle name="Currency 4 6 3 2" xfId="3724" xr:uid="{7D005A09-81A6-429F-A470-2417E17B976A}"/>
    <cellStyle name="Currency 4 6 3 2 2" xfId="7527" xr:uid="{55251051-BFE8-4312-8CA9-D4755322D18D}"/>
    <cellStyle name="Currency 4 6 3 2 2 2" xfId="15338" xr:uid="{E95ABE1E-AC0C-4D7C-82B4-58BECFD15C51}"/>
    <cellStyle name="Currency 4 6 3 2 2 2 2" xfId="30749" xr:uid="{D55236F1-9BDA-4E6C-9FC6-90E2170BD436}"/>
    <cellStyle name="Currency 4 6 3 2 2 2 2 2" xfId="61573" xr:uid="{84466014-054A-4843-B6E2-12EF0005B898}"/>
    <cellStyle name="Currency 4 6 3 2 2 2 3" xfId="46163" xr:uid="{C7C41907-C5A2-4D05-9149-B6A7C88E3CCD}"/>
    <cellStyle name="Currency 4 6 3 2 2 3" xfId="22940" xr:uid="{18678422-1C49-4CB9-A094-472F368EB53A}"/>
    <cellStyle name="Currency 4 6 3 2 2 3 2" xfId="53764" xr:uid="{15EE373A-4718-45BB-BA3B-50CD354422C4}"/>
    <cellStyle name="Currency 4 6 3 2 2 4" xfId="38354" xr:uid="{48410997-F01E-48CB-A344-B398AC5D14C6}"/>
    <cellStyle name="Currency 4 6 3 2 3" xfId="11535" xr:uid="{84A5E0C6-D944-4007-9819-4694CBF30AB2}"/>
    <cellStyle name="Currency 4 6 3 2 3 2" xfId="26946" xr:uid="{5AFB0F4C-E0E5-4CB9-9341-17DD3611BE3B}"/>
    <cellStyle name="Currency 4 6 3 2 3 2 2" xfId="57770" xr:uid="{026201FF-130B-4960-BD73-0FB86DC762CF}"/>
    <cellStyle name="Currency 4 6 3 2 3 3" xfId="42360" xr:uid="{AC51D6C2-76F9-4F66-870E-D5AA8E98BC1C}"/>
    <cellStyle name="Currency 4 6 3 2 4" xfId="19137" xr:uid="{15A51D8A-854B-45F6-8837-83EA046D283F}"/>
    <cellStyle name="Currency 4 6 3 2 4 2" xfId="49961" xr:uid="{95EBE81A-02B5-4DB5-8047-D03A287FE3C6}"/>
    <cellStyle name="Currency 4 6 3 2 5" xfId="34551" xr:uid="{1324A348-DAB7-42CB-8F0E-106D421A5FEE}"/>
    <cellStyle name="Currency 4 6 3 3" xfId="5628" xr:uid="{5ECFE197-66BC-44DD-8BDC-10F2092B7D5B}"/>
    <cellStyle name="Currency 4 6 3 3 2" xfId="13439" xr:uid="{1DD7D96D-F5B1-450D-B7AE-08AE636919C7}"/>
    <cellStyle name="Currency 4 6 3 3 2 2" xfId="28850" xr:uid="{D9A114F5-BF14-486B-988C-93AA49D7D48D}"/>
    <cellStyle name="Currency 4 6 3 3 2 2 2" xfId="59674" xr:uid="{2B4EF82D-F587-44A7-8C98-4F5B4697F3C7}"/>
    <cellStyle name="Currency 4 6 3 3 2 3" xfId="44264" xr:uid="{67B1970A-86A9-4951-B9B5-7EB230E29A0F}"/>
    <cellStyle name="Currency 4 6 3 3 3" xfId="21041" xr:uid="{89551F5F-9AC1-457D-9B47-800EEBCFDDC2}"/>
    <cellStyle name="Currency 4 6 3 3 3 2" xfId="51865" xr:uid="{80321269-E653-47B1-AF99-2433E37023DE}"/>
    <cellStyle name="Currency 4 6 3 3 4" xfId="36455" xr:uid="{0E2FA7A3-9150-4A6E-927D-911CBCF0BC74}"/>
    <cellStyle name="Currency 4 6 3 4" xfId="9636" xr:uid="{D86899D6-9137-4295-82C7-27E7C249D5A8}"/>
    <cellStyle name="Currency 4 6 3 4 2" xfId="25047" xr:uid="{682C7860-9E49-42F8-85E9-B50ED0DC7D1B}"/>
    <cellStyle name="Currency 4 6 3 4 2 2" xfId="55871" xr:uid="{8271774C-ABAA-4D7F-B82D-23F7F679A1FA}"/>
    <cellStyle name="Currency 4 6 3 4 3" xfId="40461" xr:uid="{947F23FE-F795-47DF-B14F-5AB054269092}"/>
    <cellStyle name="Currency 4 6 3 5" xfId="17238" xr:uid="{6D617492-F8DB-4E88-A7DE-50BDB0AC1D70}"/>
    <cellStyle name="Currency 4 6 3 5 2" xfId="48062" xr:uid="{7C134F30-5D1E-4A54-B19F-766792A3895E}"/>
    <cellStyle name="Currency 4 6 3 6" xfId="32652" xr:uid="{DA12F815-5592-4E48-893A-B4C99978A681}"/>
    <cellStyle name="Currency 4 6 4" xfId="2458" xr:uid="{440464C8-78C8-48C2-AD8D-B28AFFAB4CD5}"/>
    <cellStyle name="Currency 4 6 4 2" xfId="6261" xr:uid="{EA0D0FEE-8E2A-4390-A744-397753940702}"/>
    <cellStyle name="Currency 4 6 4 2 2" xfId="14072" xr:uid="{AD9D8A49-332A-4DA3-9C1C-1D4AA2B52B4E}"/>
    <cellStyle name="Currency 4 6 4 2 2 2" xfId="29483" xr:uid="{F45D4E42-3B3A-4556-B965-2BA8F38518E8}"/>
    <cellStyle name="Currency 4 6 4 2 2 2 2" xfId="60307" xr:uid="{F4E699F7-7B60-4900-B13D-6C2B41D68D3E}"/>
    <cellStyle name="Currency 4 6 4 2 2 3" xfId="44897" xr:uid="{184DA810-3D32-453A-8205-5B81E433E166}"/>
    <cellStyle name="Currency 4 6 4 2 3" xfId="21674" xr:uid="{5144C616-6770-4173-9F26-735D3C24D185}"/>
    <cellStyle name="Currency 4 6 4 2 3 2" xfId="52498" xr:uid="{872C1FDA-5E3F-47C0-93C5-0A77A868E531}"/>
    <cellStyle name="Currency 4 6 4 2 4" xfId="37088" xr:uid="{835319CE-8FD7-4DE8-86CA-FA5850F76D65}"/>
    <cellStyle name="Currency 4 6 4 3" xfId="10269" xr:uid="{8B98B91B-AC7C-476A-BA2B-B8E3FC217554}"/>
    <cellStyle name="Currency 4 6 4 3 2" xfId="25680" xr:uid="{D9EE387B-4589-4C47-AFE8-C9BED2F7DFE4}"/>
    <cellStyle name="Currency 4 6 4 3 2 2" xfId="56504" xr:uid="{D16CB6CB-984C-4978-B6D7-043936F58D27}"/>
    <cellStyle name="Currency 4 6 4 3 3" xfId="41094" xr:uid="{824BC77B-C6FD-4CB5-9EFB-AF8BBBE8432D}"/>
    <cellStyle name="Currency 4 6 4 4" xfId="17871" xr:uid="{CAADC02E-C52D-46C7-A533-FA714C19B636}"/>
    <cellStyle name="Currency 4 6 4 4 2" xfId="48695" xr:uid="{2656A55D-D0C5-4BB1-8A54-7A33A1F9D578}"/>
    <cellStyle name="Currency 4 6 4 5" xfId="33285" xr:uid="{559C9EB7-3AD1-4293-B39C-2DA4B77840A0}"/>
    <cellStyle name="Currency 4 6 5" xfId="4362" xr:uid="{D5A4F7B1-295A-4780-A66F-1FE5275DDA0B}"/>
    <cellStyle name="Currency 4 6 5 2" xfId="12173" xr:uid="{8167F559-B2AD-40EA-954E-71090265C5B0}"/>
    <cellStyle name="Currency 4 6 5 2 2" xfId="27584" xr:uid="{653C1189-8FBF-499C-822D-7B79389F0816}"/>
    <cellStyle name="Currency 4 6 5 2 2 2" xfId="58408" xr:uid="{353C995D-088E-4330-888C-13FFE426A464}"/>
    <cellStyle name="Currency 4 6 5 2 3" xfId="42998" xr:uid="{F4238038-04C7-4BD5-9990-416729E606EF}"/>
    <cellStyle name="Currency 4 6 5 3" xfId="19775" xr:uid="{B0023C6A-60D5-4316-8BE8-922EBB4A24AC}"/>
    <cellStyle name="Currency 4 6 5 3 2" xfId="50599" xr:uid="{4E4748B4-E302-4E73-AA8E-2AD154ED362F}"/>
    <cellStyle name="Currency 4 6 5 4" xfId="35189" xr:uid="{337969E8-3AD1-49FD-AAE2-ED60E1B2AEE7}"/>
    <cellStyle name="Currency 4 6 6" xfId="8370" xr:uid="{CE2D5C64-EA70-48E6-A16E-A4FD9CCAB6AB}"/>
    <cellStyle name="Currency 4 6 6 2" xfId="23781" xr:uid="{5E0A79C6-F060-4605-9BD0-E18E74EF14A8}"/>
    <cellStyle name="Currency 4 6 6 2 2" xfId="54605" xr:uid="{18046AC6-94C4-4707-9451-EDA0696DBC57}"/>
    <cellStyle name="Currency 4 6 6 3" xfId="39195" xr:uid="{B2E86161-1356-4BCE-9428-5B26391744AB}"/>
    <cellStyle name="Currency 4 6 7" xfId="15972" xr:uid="{45E7DAE9-1AD5-41A8-BA22-387A0D0B3FD5}"/>
    <cellStyle name="Currency 4 6 7 2" xfId="46796" xr:uid="{F9FF5CD2-6246-4335-A810-3F5F3493F072}"/>
    <cellStyle name="Currency 4 6 8" xfId="31386" xr:uid="{6A663104-3307-4603-A011-9635AAFACFB3}"/>
    <cellStyle name="Currency 4 7" xfId="350" xr:uid="{ABCFFF61-A389-4CFF-98C6-A9BF4D3D4DD1}"/>
    <cellStyle name="Currency 4 7 2" xfId="983" xr:uid="{C4B1EE28-0BCC-450A-8163-7D246CACAAD2}"/>
    <cellStyle name="Currency 4 7 2 2" xfId="2882" xr:uid="{A7EADCC6-709A-4315-AA83-82EC4692EC70}"/>
    <cellStyle name="Currency 4 7 2 2 2" xfId="6685" xr:uid="{2FF083F8-DEBF-4FA2-83B5-068288AB6388}"/>
    <cellStyle name="Currency 4 7 2 2 2 2" xfId="14496" xr:uid="{2F2B4D0D-4C54-4E44-9237-956BF5EAEEFE}"/>
    <cellStyle name="Currency 4 7 2 2 2 2 2" xfId="29907" xr:uid="{360A1850-F5A1-46F3-9808-79146BCC37C2}"/>
    <cellStyle name="Currency 4 7 2 2 2 2 2 2" xfId="60731" xr:uid="{5955444B-A943-4250-A7FD-B94C49E6A4EB}"/>
    <cellStyle name="Currency 4 7 2 2 2 2 3" xfId="45321" xr:uid="{6B9998B7-BFB9-4948-A1E4-22260E1185F4}"/>
    <cellStyle name="Currency 4 7 2 2 2 3" xfId="22098" xr:uid="{ECB7F9DA-4818-4AED-8529-B5330EE64575}"/>
    <cellStyle name="Currency 4 7 2 2 2 3 2" xfId="52922" xr:uid="{47931FCC-8045-4A49-83F3-74F90243F8D9}"/>
    <cellStyle name="Currency 4 7 2 2 2 4" xfId="37512" xr:uid="{F002B13B-EC9E-4928-BC8F-340B81A9B501}"/>
    <cellStyle name="Currency 4 7 2 2 3" xfId="10693" xr:uid="{B77AFEBF-5330-4052-AD2D-C141A2A39E13}"/>
    <cellStyle name="Currency 4 7 2 2 3 2" xfId="26104" xr:uid="{DA21D88F-A1EF-4A6B-8999-6A0732E9A579}"/>
    <cellStyle name="Currency 4 7 2 2 3 2 2" xfId="56928" xr:uid="{7D20EDB6-FB49-4377-AF06-7A34F4068A74}"/>
    <cellStyle name="Currency 4 7 2 2 3 3" xfId="41518" xr:uid="{4D96DCF8-69B1-4A72-85AE-ADDBB339516F}"/>
    <cellStyle name="Currency 4 7 2 2 4" xfId="18295" xr:uid="{5CC9CA21-17B3-4814-B98A-4BFCA065EECD}"/>
    <cellStyle name="Currency 4 7 2 2 4 2" xfId="49119" xr:uid="{9D4A561A-6205-4FF5-B21B-448400EA005C}"/>
    <cellStyle name="Currency 4 7 2 2 5" xfId="33709" xr:uid="{A9A76285-22FE-4E92-9D14-F910A76DC789}"/>
    <cellStyle name="Currency 4 7 2 3" xfId="4786" xr:uid="{4E63FEB3-67CA-42C0-A1BF-2B5A36F6070A}"/>
    <cellStyle name="Currency 4 7 2 3 2" xfId="12597" xr:uid="{7CAC3CF2-E7AC-401B-9A50-9E028FDBF5DC}"/>
    <cellStyle name="Currency 4 7 2 3 2 2" xfId="28008" xr:uid="{2ED6A454-3292-4F55-9C2F-2AC2B4A77D9E}"/>
    <cellStyle name="Currency 4 7 2 3 2 2 2" xfId="58832" xr:uid="{C0F36833-37C6-4BEB-A275-E2D710EF4B5A}"/>
    <cellStyle name="Currency 4 7 2 3 2 3" xfId="43422" xr:uid="{5959231F-794B-4A6F-9915-6B20D7EA5264}"/>
    <cellStyle name="Currency 4 7 2 3 3" xfId="20199" xr:uid="{FC1F937F-B0C2-4BA7-8DB9-D7EBD3A7DC16}"/>
    <cellStyle name="Currency 4 7 2 3 3 2" xfId="51023" xr:uid="{8A972EAE-7F05-4B59-B5F2-2D3817D279F7}"/>
    <cellStyle name="Currency 4 7 2 3 4" xfId="35613" xr:uid="{AFC03BBB-4BE3-4387-8DC7-4F360FBB3EDB}"/>
    <cellStyle name="Currency 4 7 2 4" xfId="8794" xr:uid="{A9826020-3F35-4140-A528-DCB84ED42B8D}"/>
    <cellStyle name="Currency 4 7 2 4 2" xfId="24205" xr:uid="{BA7410AB-7D36-49BA-B2CD-40C5B601B615}"/>
    <cellStyle name="Currency 4 7 2 4 2 2" xfId="55029" xr:uid="{CD01B4EA-B2AA-4959-9F9A-AB7AB8D24BF4}"/>
    <cellStyle name="Currency 4 7 2 4 3" xfId="39619" xr:uid="{0F180010-5A63-45D6-8AD8-CE8070534969}"/>
    <cellStyle name="Currency 4 7 2 5" xfId="16396" xr:uid="{1AFF3101-234C-490B-9645-29470EF1B368}"/>
    <cellStyle name="Currency 4 7 2 5 2" xfId="47220" xr:uid="{63102083-9DEA-4B67-9F9B-AC4AAD16998F}"/>
    <cellStyle name="Currency 4 7 2 6" xfId="31810" xr:uid="{5A40FECF-F296-4171-8A9F-450A8BDEE641}"/>
    <cellStyle name="Currency 4 7 3" xfId="1616" xr:uid="{C9E8CA89-F56A-4928-ACBE-2E2FEDC6B549}"/>
    <cellStyle name="Currency 4 7 3 2" xfId="3515" xr:uid="{5ABFCA11-B8B7-4F9A-8EEA-11111D20CC4E}"/>
    <cellStyle name="Currency 4 7 3 2 2" xfId="7318" xr:uid="{47599A8A-D829-4D88-8592-8A263BA2FE52}"/>
    <cellStyle name="Currency 4 7 3 2 2 2" xfId="15129" xr:uid="{99AD3FC1-83F8-4979-ADDD-920D7B108594}"/>
    <cellStyle name="Currency 4 7 3 2 2 2 2" xfId="30540" xr:uid="{7BCDD9B9-C7C7-4BE1-8F65-3D9B1353C64D}"/>
    <cellStyle name="Currency 4 7 3 2 2 2 2 2" xfId="61364" xr:uid="{F3593343-FE01-4C52-A68C-D019336CCE3E}"/>
    <cellStyle name="Currency 4 7 3 2 2 2 3" xfId="45954" xr:uid="{D4CBDF76-A1E4-4F4A-A37B-510DC0FBE1DD}"/>
    <cellStyle name="Currency 4 7 3 2 2 3" xfId="22731" xr:uid="{62A99B59-F9FA-49B0-A557-D9D3C22E9320}"/>
    <cellStyle name="Currency 4 7 3 2 2 3 2" xfId="53555" xr:uid="{CBCC7C37-7D77-42C1-A819-90542C72A04B}"/>
    <cellStyle name="Currency 4 7 3 2 2 4" xfId="38145" xr:uid="{45D5B874-96A3-43B6-AE5C-3C24C9B1103C}"/>
    <cellStyle name="Currency 4 7 3 2 3" xfId="11326" xr:uid="{DAA45585-41BB-4B97-9A64-C7650369D47B}"/>
    <cellStyle name="Currency 4 7 3 2 3 2" xfId="26737" xr:uid="{0BA1776D-4368-453A-A5DB-4CC83BBC32B3}"/>
    <cellStyle name="Currency 4 7 3 2 3 2 2" xfId="57561" xr:uid="{0A1502FE-A772-43D2-AF78-20F75F50E892}"/>
    <cellStyle name="Currency 4 7 3 2 3 3" xfId="42151" xr:uid="{E3211EA6-9411-45CD-AAB4-E53FBCADE6B5}"/>
    <cellStyle name="Currency 4 7 3 2 4" xfId="18928" xr:uid="{BFE77758-2704-4856-9B09-BC0E6085335D}"/>
    <cellStyle name="Currency 4 7 3 2 4 2" xfId="49752" xr:uid="{60BE512B-78E5-477F-888D-EB7B28BFFF07}"/>
    <cellStyle name="Currency 4 7 3 2 5" xfId="34342" xr:uid="{57E060E8-3803-4BEE-80DA-10C17296F091}"/>
    <cellStyle name="Currency 4 7 3 3" xfId="5419" xr:uid="{5C8F45AD-991D-4D34-B97B-0D228C7D9893}"/>
    <cellStyle name="Currency 4 7 3 3 2" xfId="13230" xr:uid="{74E8557C-023C-49EA-A12D-E08415EBFC18}"/>
    <cellStyle name="Currency 4 7 3 3 2 2" xfId="28641" xr:uid="{592660B2-7AF7-4F75-B9A4-3DEA756F476D}"/>
    <cellStyle name="Currency 4 7 3 3 2 2 2" xfId="59465" xr:uid="{006454F9-72A6-4E4F-A0B6-5EF5B4420E89}"/>
    <cellStyle name="Currency 4 7 3 3 2 3" xfId="44055" xr:uid="{750A17D2-B76A-4910-A686-50C0D991B4D2}"/>
    <cellStyle name="Currency 4 7 3 3 3" xfId="20832" xr:uid="{FB919979-7589-4A92-99E0-611479874844}"/>
    <cellStyle name="Currency 4 7 3 3 3 2" xfId="51656" xr:uid="{3785722A-F95C-41C0-B7A0-499C64B5BFC8}"/>
    <cellStyle name="Currency 4 7 3 3 4" xfId="36246" xr:uid="{BFC76C53-3398-49D2-84E0-1D581AEA1C86}"/>
    <cellStyle name="Currency 4 7 3 4" xfId="9427" xr:uid="{8F3F8D28-651B-4076-9B60-C08760789192}"/>
    <cellStyle name="Currency 4 7 3 4 2" xfId="24838" xr:uid="{2CD7EE2C-ED4C-4784-A9A1-528FB238336B}"/>
    <cellStyle name="Currency 4 7 3 4 2 2" xfId="55662" xr:uid="{0169D3DD-5B56-4703-8958-3443D602DDB0}"/>
    <cellStyle name="Currency 4 7 3 4 3" xfId="40252" xr:uid="{A34159A7-9A04-4D9B-BCA7-8C1F12D96915}"/>
    <cellStyle name="Currency 4 7 3 5" xfId="17029" xr:uid="{9DC3AE1C-E9A7-464D-8B74-2DB499E189D1}"/>
    <cellStyle name="Currency 4 7 3 5 2" xfId="47853" xr:uid="{9BDE0D19-80B7-47A9-B44E-CBD1D6DD63A9}"/>
    <cellStyle name="Currency 4 7 3 6" xfId="32443" xr:uid="{4DC84993-0FEF-4351-9508-1918F7FD33CA}"/>
    <cellStyle name="Currency 4 7 4" xfId="2249" xr:uid="{5EF6DDB5-6571-4972-A72B-AB6E5E56167D}"/>
    <cellStyle name="Currency 4 7 4 2" xfId="6052" xr:uid="{BD8DCB99-8CAF-4D62-88F3-42AD0CE9CD21}"/>
    <cellStyle name="Currency 4 7 4 2 2" xfId="13863" xr:uid="{68BEB82D-CA08-4A36-8F16-FB078A3840B8}"/>
    <cellStyle name="Currency 4 7 4 2 2 2" xfId="29274" xr:uid="{D4200ED2-A735-498F-9720-317F4CAE6DF7}"/>
    <cellStyle name="Currency 4 7 4 2 2 2 2" xfId="60098" xr:uid="{679AAA3A-8DAD-45E7-97C2-2739CDE4CD92}"/>
    <cellStyle name="Currency 4 7 4 2 2 3" xfId="44688" xr:uid="{D5CA3592-AF27-4B25-B0AA-5BB2977537E1}"/>
    <cellStyle name="Currency 4 7 4 2 3" xfId="21465" xr:uid="{760CAB02-4FB6-4492-87B0-C821A4AF4CAB}"/>
    <cellStyle name="Currency 4 7 4 2 3 2" xfId="52289" xr:uid="{36FDEEA8-C572-4BB7-B97A-1F6798250613}"/>
    <cellStyle name="Currency 4 7 4 2 4" xfId="36879" xr:uid="{064CC4AA-5A50-4D3F-B4EB-5E8BA131A0BE}"/>
    <cellStyle name="Currency 4 7 4 3" xfId="10060" xr:uid="{9CE2BBFE-76EA-4DC4-B0FB-E0A2B8863325}"/>
    <cellStyle name="Currency 4 7 4 3 2" xfId="25471" xr:uid="{94C103F3-705D-49B2-BAC0-CDF9D8E2353B}"/>
    <cellStyle name="Currency 4 7 4 3 2 2" xfId="56295" xr:uid="{3B422F6E-54EE-476E-B8D2-E2DCABAF9D2B}"/>
    <cellStyle name="Currency 4 7 4 3 3" xfId="40885" xr:uid="{35B90082-E1C1-400B-8F35-A41CA12E05A3}"/>
    <cellStyle name="Currency 4 7 4 4" xfId="17662" xr:uid="{91997250-8E8F-40C6-B70C-738595545B43}"/>
    <cellStyle name="Currency 4 7 4 4 2" xfId="48486" xr:uid="{75B7E1FD-9F77-402D-93D4-E9A9754D5EF9}"/>
    <cellStyle name="Currency 4 7 4 5" xfId="33076" xr:uid="{3B984258-43C3-4D90-9533-4A21B98B669A}"/>
    <cellStyle name="Currency 4 7 5" xfId="4153" xr:uid="{1482009E-712B-4BE1-8A8D-239C6BDA19AC}"/>
    <cellStyle name="Currency 4 7 5 2" xfId="11964" xr:uid="{E3CDCCA6-00F7-4490-BCC3-E5CEB450BE10}"/>
    <cellStyle name="Currency 4 7 5 2 2" xfId="27375" xr:uid="{AF5F64B4-EC95-4EE0-BFB9-0421FE2E18FC}"/>
    <cellStyle name="Currency 4 7 5 2 2 2" xfId="58199" xr:uid="{D5379923-A814-4878-9444-7401448F7A25}"/>
    <cellStyle name="Currency 4 7 5 2 3" xfId="42789" xr:uid="{7AF84659-CF5F-4881-8804-D066C61DF9BC}"/>
    <cellStyle name="Currency 4 7 5 3" xfId="19566" xr:uid="{06268A53-5B7E-4BD5-AB57-2886DADA4CEC}"/>
    <cellStyle name="Currency 4 7 5 3 2" xfId="50390" xr:uid="{522C7AD5-123C-487B-B315-F81373D6CAA2}"/>
    <cellStyle name="Currency 4 7 5 4" xfId="34980" xr:uid="{1009FF2F-A78F-4117-8502-1AA6CA7B382C}"/>
    <cellStyle name="Currency 4 7 6" xfId="8161" xr:uid="{2053D335-AA62-4C61-83F1-CD155B23F566}"/>
    <cellStyle name="Currency 4 7 6 2" xfId="23572" xr:uid="{A4D50C75-B53D-4F11-A0B6-5E83D9B2E8A9}"/>
    <cellStyle name="Currency 4 7 6 2 2" xfId="54396" xr:uid="{52F6E03F-0CD5-4CCD-BAC0-2AEA4BAD4FEA}"/>
    <cellStyle name="Currency 4 7 6 3" xfId="38986" xr:uid="{70C8B256-D1B8-4A40-BF84-BB249055522B}"/>
    <cellStyle name="Currency 4 7 7" xfId="15763" xr:uid="{A3525E44-2BAC-444A-A8F3-E5EB3A6DD9AE}"/>
    <cellStyle name="Currency 4 7 7 2" xfId="46587" xr:uid="{205021A2-F14A-45F9-BC6A-B8FFEF016A44}"/>
    <cellStyle name="Currency 4 7 8" xfId="31177" xr:uid="{7BAF6864-4B2A-42F9-8937-916ABDE0AEB0}"/>
    <cellStyle name="Currency 4 8" xfId="770" xr:uid="{BF75D582-EFA5-4B0F-B9C2-D01F986B8BE3}"/>
    <cellStyle name="Currency 4 8 2" xfId="2669" xr:uid="{00CD14C7-11DD-4B92-8155-A4A22BAB8E64}"/>
    <cellStyle name="Currency 4 8 2 2" xfId="6472" xr:uid="{0B125132-6437-47D1-9814-F2926170B0B2}"/>
    <cellStyle name="Currency 4 8 2 2 2" xfId="14283" xr:uid="{036B9DEF-D0A4-44B8-9C41-A26C467B1D1F}"/>
    <cellStyle name="Currency 4 8 2 2 2 2" xfId="29694" xr:uid="{FA804674-0037-43E9-8BB8-0DD792E46687}"/>
    <cellStyle name="Currency 4 8 2 2 2 2 2" xfId="60518" xr:uid="{575DFD82-EC0A-4316-9859-A964C2E9BFAE}"/>
    <cellStyle name="Currency 4 8 2 2 2 3" xfId="45108" xr:uid="{2C9B3304-EA3C-43EE-AF1B-C865188D6D69}"/>
    <cellStyle name="Currency 4 8 2 2 3" xfId="21885" xr:uid="{9864B824-0C01-4A9A-8687-444C103DDF4B}"/>
    <cellStyle name="Currency 4 8 2 2 3 2" xfId="52709" xr:uid="{159546F5-EE7C-4407-9717-A6FE8E98D895}"/>
    <cellStyle name="Currency 4 8 2 2 4" xfId="37299" xr:uid="{97EF6342-297C-4195-A089-7548B791C011}"/>
    <cellStyle name="Currency 4 8 2 3" xfId="10480" xr:uid="{039023BA-5AB0-4CCF-9F43-FFE12A82D353}"/>
    <cellStyle name="Currency 4 8 2 3 2" xfId="25891" xr:uid="{A6F8DD27-90D8-4948-BFE7-A766A5B8CE1E}"/>
    <cellStyle name="Currency 4 8 2 3 2 2" xfId="56715" xr:uid="{F59D94FE-DAC9-4B40-AAD0-6E87D6D7DAC7}"/>
    <cellStyle name="Currency 4 8 2 3 3" xfId="41305" xr:uid="{DC55180E-E6D9-4940-A71F-AB8BE1EE06A9}"/>
    <cellStyle name="Currency 4 8 2 4" xfId="18082" xr:uid="{ED364781-673B-434E-877A-BB157E430B21}"/>
    <cellStyle name="Currency 4 8 2 4 2" xfId="48906" xr:uid="{113A10D2-5FD3-41FF-80BC-959F3A471517}"/>
    <cellStyle name="Currency 4 8 2 5" xfId="33496" xr:uid="{2017DB3C-021E-4C42-B492-227139814B8B}"/>
    <cellStyle name="Currency 4 8 3" xfId="4573" xr:uid="{C70E8FFE-A747-4608-B030-36F1F16FDFF8}"/>
    <cellStyle name="Currency 4 8 3 2" xfId="12384" xr:uid="{1D534D7F-10B3-4B1A-9070-A0468F4FCD5B}"/>
    <cellStyle name="Currency 4 8 3 2 2" xfId="27795" xr:uid="{99B8EA9A-0F7B-4107-A0F8-B1028E6E7F76}"/>
    <cellStyle name="Currency 4 8 3 2 2 2" xfId="58619" xr:uid="{10F731A6-34E8-4768-9A65-8E8BC66F0874}"/>
    <cellStyle name="Currency 4 8 3 2 3" xfId="43209" xr:uid="{5709E965-ADCF-49A8-BD11-E0E2A1489B07}"/>
    <cellStyle name="Currency 4 8 3 3" xfId="19986" xr:uid="{38598D9C-99DD-4383-89DA-69FD1626DB27}"/>
    <cellStyle name="Currency 4 8 3 3 2" xfId="50810" xr:uid="{AD82888A-90D9-4C6F-8172-077A09C89A86}"/>
    <cellStyle name="Currency 4 8 3 4" xfId="35400" xr:uid="{94790C9B-90CB-4E85-93DB-141D3223449E}"/>
    <cellStyle name="Currency 4 8 4" xfId="8581" xr:uid="{B52292F9-0EB3-4E70-878D-87AF91D69016}"/>
    <cellStyle name="Currency 4 8 4 2" xfId="23992" xr:uid="{16FD4809-EEE4-47A7-AA5B-C18E160A07D7}"/>
    <cellStyle name="Currency 4 8 4 2 2" xfId="54816" xr:uid="{909257EB-9DCE-40EF-8ED2-EB4F7ACF158E}"/>
    <cellStyle name="Currency 4 8 4 3" xfId="39406" xr:uid="{363CEDF1-C865-4912-8E3B-2DD0A539B04B}"/>
    <cellStyle name="Currency 4 8 5" xfId="16183" xr:uid="{DD3706D5-85C2-411F-AE9E-51F03AAE4A34}"/>
    <cellStyle name="Currency 4 8 5 2" xfId="47007" xr:uid="{352CE7AF-105E-4C88-B9C0-170A914565DB}"/>
    <cellStyle name="Currency 4 8 6" xfId="31597" xr:uid="{C0C98021-3910-439F-ADA5-56129573362D}"/>
    <cellStyle name="Currency 4 9" xfId="1403" xr:uid="{F903B380-88AE-44FF-88B4-0E95B71EF672}"/>
    <cellStyle name="Currency 4 9 2" xfId="3302" xr:uid="{13BF309E-51E0-4AC5-A293-5D8BF818EC9B}"/>
    <cellStyle name="Currency 4 9 2 2" xfId="7105" xr:uid="{BC84394D-CFE2-4565-B3B6-871A4D940210}"/>
    <cellStyle name="Currency 4 9 2 2 2" xfId="14916" xr:uid="{D691BE6E-2BC3-43EB-ADD0-1266993829D3}"/>
    <cellStyle name="Currency 4 9 2 2 2 2" xfId="30327" xr:uid="{6F5A0684-8443-491D-BC66-ED45A111F1F5}"/>
    <cellStyle name="Currency 4 9 2 2 2 2 2" xfId="61151" xr:uid="{86DCE40B-CBE6-47E6-8BF9-EF761BE1BAEB}"/>
    <cellStyle name="Currency 4 9 2 2 2 3" xfId="45741" xr:uid="{61086B08-3064-43C6-8B9D-A04D805860A4}"/>
    <cellStyle name="Currency 4 9 2 2 3" xfId="22518" xr:uid="{50058B59-AF2D-41BA-9FC2-3C375FE0DB05}"/>
    <cellStyle name="Currency 4 9 2 2 3 2" xfId="53342" xr:uid="{D35DFFCF-730E-4BBC-8B99-0271B739EF65}"/>
    <cellStyle name="Currency 4 9 2 2 4" xfId="37932" xr:uid="{95A1EC36-5456-4F55-B70A-28238E5EFF49}"/>
    <cellStyle name="Currency 4 9 2 3" xfId="11113" xr:uid="{998320A1-4ACA-471A-AA5E-681023576DA0}"/>
    <cellStyle name="Currency 4 9 2 3 2" xfId="26524" xr:uid="{7F17C65B-C3C3-445C-B6AB-E3F1CA993719}"/>
    <cellStyle name="Currency 4 9 2 3 2 2" xfId="57348" xr:uid="{B7A2669C-ECC9-4863-B9DC-4612686F6AC9}"/>
    <cellStyle name="Currency 4 9 2 3 3" xfId="41938" xr:uid="{C68F5315-50F7-42A0-BC6F-199EE9CF5BFF}"/>
    <cellStyle name="Currency 4 9 2 4" xfId="18715" xr:uid="{FAB9E0F7-F6B2-4716-9BB7-434DDC52571F}"/>
    <cellStyle name="Currency 4 9 2 4 2" xfId="49539" xr:uid="{0650CB10-9BB6-4A33-A256-6AB90E6AD038}"/>
    <cellStyle name="Currency 4 9 2 5" xfId="34129" xr:uid="{7C1F66CC-AA62-4C7D-B8C6-62CB9D699DAA}"/>
    <cellStyle name="Currency 4 9 3" xfId="5206" xr:uid="{F9A30F23-2C92-485C-880A-B1DFEFBFF774}"/>
    <cellStyle name="Currency 4 9 3 2" xfId="13017" xr:uid="{911B88B4-30D8-4A27-B6E8-3FBF98899450}"/>
    <cellStyle name="Currency 4 9 3 2 2" xfId="28428" xr:uid="{9E4717F9-D86D-40E5-BBC4-0EE3BDC6C3E4}"/>
    <cellStyle name="Currency 4 9 3 2 2 2" xfId="59252" xr:uid="{1CA6262C-A7B5-442A-9C7B-A92115538D71}"/>
    <cellStyle name="Currency 4 9 3 2 3" xfId="43842" xr:uid="{792D8B10-FD67-4293-B778-46B9F74B25CB}"/>
    <cellStyle name="Currency 4 9 3 3" xfId="20619" xr:uid="{57823E9E-743C-49C1-A1DC-529F5BF21737}"/>
    <cellStyle name="Currency 4 9 3 3 2" xfId="51443" xr:uid="{437F9981-D634-4D06-B41D-5AA57C70517E}"/>
    <cellStyle name="Currency 4 9 3 4" xfId="36033" xr:uid="{CC9DD8F7-0706-4A97-AFF0-07F3119E9121}"/>
    <cellStyle name="Currency 4 9 4" xfId="9214" xr:uid="{14C0E253-F873-4E3E-829C-6A6CC225341A}"/>
    <cellStyle name="Currency 4 9 4 2" xfId="24625" xr:uid="{6D1D5D92-C8C4-42EE-8420-25D61C81B3C2}"/>
    <cellStyle name="Currency 4 9 4 2 2" xfId="55449" xr:uid="{216F1475-EFD4-4C3D-AEB7-5339EB0BC155}"/>
    <cellStyle name="Currency 4 9 4 3" xfId="40039" xr:uid="{233FD55B-23E1-41B9-A68D-790BA07D5169}"/>
    <cellStyle name="Currency 4 9 5" xfId="16816" xr:uid="{0DDF34F4-D7B6-45BE-BFC3-7B8F79758813}"/>
    <cellStyle name="Currency 4 9 5 2" xfId="47640" xr:uid="{39BFFA53-5310-4B8A-A732-B85B82BAAA06}"/>
    <cellStyle name="Currency 4 9 6" xfId="32230" xr:uid="{77404D33-180B-4B80-841F-8F85B581D2BF}"/>
    <cellStyle name="Currency 5" xfId="84" xr:uid="{BD62286D-B810-4194-87A7-2E6CB7241C4C}"/>
    <cellStyle name="Currency 5 10" xfId="2033" xr:uid="{A3C1F137-3F67-4773-8EBE-D5DE4E6A0034}"/>
    <cellStyle name="Currency 5 10 2" xfId="5836" xr:uid="{EF7B1191-5612-45DC-95B6-980861FC11AA}"/>
    <cellStyle name="Currency 5 10 2 2" xfId="13647" xr:uid="{90D9AC4D-CD57-4176-9A6E-CC4C9AEFA63E}"/>
    <cellStyle name="Currency 5 10 2 2 2" xfId="29058" xr:uid="{D47446C7-AB19-43C1-9E1D-C9710F7468BB}"/>
    <cellStyle name="Currency 5 10 2 2 2 2" xfId="59882" xr:uid="{B8B7A30B-2A1E-4358-A436-A45D03BAA852}"/>
    <cellStyle name="Currency 5 10 2 2 3" xfId="44472" xr:uid="{787B1FB1-3040-4E51-9649-0B3854832172}"/>
    <cellStyle name="Currency 5 10 2 3" xfId="21249" xr:uid="{A5003A70-F045-49D7-BB1D-7B812DF5F5A6}"/>
    <cellStyle name="Currency 5 10 2 3 2" xfId="52073" xr:uid="{79F0ED95-9FDA-4083-A589-90596FDF727B}"/>
    <cellStyle name="Currency 5 10 2 4" xfId="36663" xr:uid="{F381127D-B072-4D31-9DF8-0776E56C4F20}"/>
    <cellStyle name="Currency 5 10 3" xfId="9844" xr:uid="{69740F8C-BA6D-421C-B30C-9511523F03D3}"/>
    <cellStyle name="Currency 5 10 3 2" xfId="25255" xr:uid="{B34AD4B2-A223-4071-9434-CDCFEDDE560D}"/>
    <cellStyle name="Currency 5 10 3 2 2" xfId="56079" xr:uid="{4B63EEC0-668A-4DA7-B7B6-AAA91EA07F21}"/>
    <cellStyle name="Currency 5 10 3 3" xfId="40669" xr:uid="{406A9177-6B0A-43E8-8F2C-F022FEDE8A75}"/>
    <cellStyle name="Currency 5 10 4" xfId="17446" xr:uid="{F0C447A5-C964-461B-BEA3-88FCDA595975}"/>
    <cellStyle name="Currency 5 10 4 2" xfId="48270" xr:uid="{BD7C4251-FBAD-400D-9028-12A583FFDE82}"/>
    <cellStyle name="Currency 5 10 5" xfId="32860" xr:uid="{4D29ED0C-6CBE-4014-8A99-6A1E655E5CE1}"/>
    <cellStyle name="Currency 5 11" xfId="3937" xr:uid="{471EAD60-3AA3-478B-8D04-AF655D33F40D}"/>
    <cellStyle name="Currency 5 11 2" xfId="11748" xr:uid="{63A1EC4F-154E-4A8C-ABBD-6068F8995EF2}"/>
    <cellStyle name="Currency 5 11 2 2" xfId="27159" xr:uid="{141A8BA8-193E-43CD-B920-BA8D1BC72B40}"/>
    <cellStyle name="Currency 5 11 2 2 2" xfId="57983" xr:uid="{5D6CA907-22B5-4818-905E-54E43E716960}"/>
    <cellStyle name="Currency 5 11 2 3" xfId="42573" xr:uid="{5B9C25A9-3C11-43AA-B8A9-BDFCD64B5790}"/>
    <cellStyle name="Currency 5 11 3" xfId="19350" xr:uid="{476D3627-6267-4A8F-A0BF-F8EAD1B4810E}"/>
    <cellStyle name="Currency 5 11 3 2" xfId="50174" xr:uid="{F0CAEABB-D28D-4ABF-BD01-C6980C9498C5}"/>
    <cellStyle name="Currency 5 11 4" xfId="34764" xr:uid="{AFBB06E8-E21B-4EE4-89B4-92FF6AAD74D2}"/>
    <cellStyle name="Currency 5 12" xfId="7945" xr:uid="{03B30DDB-3617-4BBD-B7AC-6C1905AE7A06}"/>
    <cellStyle name="Currency 5 12 2" xfId="23356" xr:uid="{1EB90BED-99B2-4B6E-8890-3E1C45BC3C69}"/>
    <cellStyle name="Currency 5 12 2 2" xfId="54180" xr:uid="{DAFBE791-419D-4191-99B5-451C3B7A0815}"/>
    <cellStyle name="Currency 5 12 3" xfId="38770" xr:uid="{BA5C3378-8E14-4255-B047-12E254CD28E2}"/>
    <cellStyle name="Currency 5 13" xfId="7736" xr:uid="{F7EBD5E9-BFEE-4535-8B97-11864914BB8D}"/>
    <cellStyle name="Currency 5 13 2" xfId="23147" xr:uid="{89BDBB2E-C8D8-4FE8-8177-FB23B005A7F5}"/>
    <cellStyle name="Currency 5 13 2 2" xfId="53971" xr:uid="{BD8F44B7-EA39-4885-8545-62C8605A3C65}"/>
    <cellStyle name="Currency 5 13 3" xfId="38561" xr:uid="{19B42E1F-063B-4778-9646-834FACC0175F}"/>
    <cellStyle name="Currency 5 14" xfId="15547" xr:uid="{95D6E9F0-177C-4123-81EA-F465733690A7}"/>
    <cellStyle name="Currency 5 14 2" xfId="46371" xr:uid="{65B79A69-0492-4DB9-971E-5C993E982837}"/>
    <cellStyle name="Currency 5 15" xfId="30961" xr:uid="{09F6D0EF-B745-4B94-BD96-F440A1B5E542}"/>
    <cellStyle name="Currency 5 2" xfId="145" xr:uid="{523CA20B-05CD-43F6-945A-00CC242A35CA}"/>
    <cellStyle name="Currency 5 2 10" xfId="3957" xr:uid="{19EE3E31-C855-4AC7-9A9B-D1932C9F6191}"/>
    <cellStyle name="Currency 5 2 10 2" xfId="11768" xr:uid="{7B952C79-EE35-49D9-9517-82521B2C149F}"/>
    <cellStyle name="Currency 5 2 10 2 2" xfId="27179" xr:uid="{2257AE91-DA94-4320-85A9-5B9B718F3D98}"/>
    <cellStyle name="Currency 5 2 10 2 2 2" xfId="58003" xr:uid="{E67C3427-A1FA-4557-898D-69452E4C8D9E}"/>
    <cellStyle name="Currency 5 2 10 2 3" xfId="42593" xr:uid="{FAD2C266-D11F-4871-94DB-B8A48859DE87}"/>
    <cellStyle name="Currency 5 2 10 3" xfId="19370" xr:uid="{550EF127-1448-451D-9EE7-57B1B250370F}"/>
    <cellStyle name="Currency 5 2 10 3 2" xfId="50194" xr:uid="{8C02A372-67C0-4932-8D72-52F3DD9C2770}"/>
    <cellStyle name="Currency 5 2 10 4" xfId="34784" xr:uid="{7BE056FA-3451-4F22-8B5F-B436445EC522}"/>
    <cellStyle name="Currency 5 2 11" xfId="7965" xr:uid="{5B2231B7-F8E4-414B-A894-21E2A307B353}"/>
    <cellStyle name="Currency 5 2 11 2" xfId="23376" xr:uid="{9E16A49D-4BF7-4FF6-9C49-85BF9AA8D2D5}"/>
    <cellStyle name="Currency 5 2 11 2 2" xfId="54200" xr:uid="{7542EC2C-DF42-401B-A1D3-1F4BFEADCFC3}"/>
    <cellStyle name="Currency 5 2 11 3" xfId="38790" xr:uid="{86A80DFB-BB2C-4ECC-9E42-522A94B24242}"/>
    <cellStyle name="Currency 5 2 12" xfId="7756" xr:uid="{442D263E-C390-4C77-BDE2-AFD258A1F007}"/>
    <cellStyle name="Currency 5 2 12 2" xfId="23167" xr:uid="{0C40BB60-0287-44F2-93C7-7DE093D586CC}"/>
    <cellStyle name="Currency 5 2 12 2 2" xfId="53991" xr:uid="{25872C2B-B2CA-4473-88DF-20C4EFFF27DB}"/>
    <cellStyle name="Currency 5 2 12 3" xfId="38581" xr:uid="{4636CC29-2D7C-4A9A-876C-1034ABFEDD38}"/>
    <cellStyle name="Currency 5 2 13" xfId="15567" xr:uid="{D5B2A504-A624-4D23-B2EC-894BDF3EBF98}"/>
    <cellStyle name="Currency 5 2 13 2" xfId="46391" xr:uid="{8E128F4F-37D9-4E06-B49F-92AB34DCEA3E}"/>
    <cellStyle name="Currency 5 2 14" xfId="30981" xr:uid="{6B935EFD-DA04-40B8-846A-5F7A6DDFC4E6}"/>
    <cellStyle name="Currency 5 2 2" xfId="230" xr:uid="{87C5D0DD-0741-46B3-ABCF-CCE487490538}"/>
    <cellStyle name="Currency 5 2 2 10" xfId="7841" xr:uid="{52BCA420-AC6B-407B-A5D2-F165515EF9EB}"/>
    <cellStyle name="Currency 5 2 2 10 2" xfId="23252" xr:uid="{EEBCD7C7-AC0D-47E9-B654-3504E6316360}"/>
    <cellStyle name="Currency 5 2 2 10 2 2" xfId="54076" xr:uid="{69A601C0-C602-4FB8-8273-5F2226737E0E}"/>
    <cellStyle name="Currency 5 2 2 10 3" xfId="38666" xr:uid="{C628908E-4788-449B-92EF-0BA80FCCCDA1}"/>
    <cellStyle name="Currency 5 2 2 11" xfId="15652" xr:uid="{BFDECDC0-3130-4554-99B4-4A53F3EC054F}"/>
    <cellStyle name="Currency 5 2 2 11 2" xfId="46476" xr:uid="{0BBA49B9-BA51-4583-B02D-6B5063BC0B6D}"/>
    <cellStyle name="Currency 5 2 2 12" xfId="31066" xr:uid="{16081927-9AF6-4DC9-A436-EC7524F8EBA4}"/>
    <cellStyle name="Currency 5 2 2 2" xfId="312" xr:uid="{2BBE9DEA-C708-4316-9A1F-00AE009C4030}"/>
    <cellStyle name="Currency 5 2 2 2 10" xfId="15734" xr:uid="{F985861A-85C0-403B-AE27-42BE86F6E713}"/>
    <cellStyle name="Currency 5 2 2 2 10 2" xfId="46558" xr:uid="{D3A610C9-E74D-46ED-8C08-754CF2F63512}"/>
    <cellStyle name="Currency 5 2 2 2 11" xfId="31148" xr:uid="{168725A8-50A8-491D-9808-6B4723D7443A}"/>
    <cellStyle name="Currency 5 2 2 2 2" xfId="743" xr:uid="{D29DB6AC-B1B0-425A-B7F5-9AC254D3CB32}"/>
    <cellStyle name="Currency 5 2 2 2 2 2" xfId="1376" xr:uid="{CA35CCB0-394E-4336-8E4C-57BF65DCC3C9}"/>
    <cellStyle name="Currency 5 2 2 2 2 2 2" xfId="3275" xr:uid="{D9869E62-FA6A-4086-896B-4D7A4DB1DC4E}"/>
    <cellStyle name="Currency 5 2 2 2 2 2 2 2" xfId="7078" xr:uid="{49CCAF54-2C25-445F-A541-F3087729257F}"/>
    <cellStyle name="Currency 5 2 2 2 2 2 2 2 2" xfId="14889" xr:uid="{326C88D1-521B-4A55-8CCD-39F3F123DB82}"/>
    <cellStyle name="Currency 5 2 2 2 2 2 2 2 2 2" xfId="30300" xr:uid="{B31C6CF9-2B85-45C4-864C-3CF91870E6E6}"/>
    <cellStyle name="Currency 5 2 2 2 2 2 2 2 2 2 2" xfId="61124" xr:uid="{91388298-B3DD-403A-80E4-D16923C9C85C}"/>
    <cellStyle name="Currency 5 2 2 2 2 2 2 2 2 3" xfId="45714" xr:uid="{FB55014E-E92A-45C1-AC86-9592163A0B3C}"/>
    <cellStyle name="Currency 5 2 2 2 2 2 2 2 3" xfId="22491" xr:uid="{29D88AB6-3C08-4350-8047-200C72C6D26E}"/>
    <cellStyle name="Currency 5 2 2 2 2 2 2 2 3 2" xfId="53315" xr:uid="{1E38B74B-3993-4CFF-8C80-4BBFF28436F1}"/>
    <cellStyle name="Currency 5 2 2 2 2 2 2 2 4" xfId="37905" xr:uid="{CE958F51-B1ED-405B-B17D-142EF4F46C1A}"/>
    <cellStyle name="Currency 5 2 2 2 2 2 2 3" xfId="11086" xr:uid="{A10487E3-6D1F-4A9C-A6DA-39EC4113E29C}"/>
    <cellStyle name="Currency 5 2 2 2 2 2 2 3 2" xfId="26497" xr:uid="{2858AD76-239C-4836-8845-53D02565EED8}"/>
    <cellStyle name="Currency 5 2 2 2 2 2 2 3 2 2" xfId="57321" xr:uid="{494D283B-11A7-41E8-AFBF-796F0F6077EB}"/>
    <cellStyle name="Currency 5 2 2 2 2 2 2 3 3" xfId="41911" xr:uid="{F8A62901-9702-4F00-9A2C-318E4BF7858D}"/>
    <cellStyle name="Currency 5 2 2 2 2 2 2 4" xfId="18688" xr:uid="{6D78DF35-5889-42AC-AC38-586BF310D186}"/>
    <cellStyle name="Currency 5 2 2 2 2 2 2 4 2" xfId="49512" xr:uid="{46E71663-3DCE-4A02-A6D0-36F42BC04ECE}"/>
    <cellStyle name="Currency 5 2 2 2 2 2 2 5" xfId="34102" xr:uid="{66BD1694-451F-414D-8C2B-194978CCD3B2}"/>
    <cellStyle name="Currency 5 2 2 2 2 2 3" xfId="5179" xr:uid="{E3C7A6E9-0C5B-4F3B-BB88-68F7A7A009BF}"/>
    <cellStyle name="Currency 5 2 2 2 2 2 3 2" xfId="12990" xr:uid="{BF5FD7D4-2817-4810-B182-D77E41C85BF9}"/>
    <cellStyle name="Currency 5 2 2 2 2 2 3 2 2" xfId="28401" xr:uid="{7BCDD788-A67C-4631-8889-73E16F932DEF}"/>
    <cellStyle name="Currency 5 2 2 2 2 2 3 2 2 2" xfId="59225" xr:uid="{A46DC360-6B6F-4551-8CD7-2CB44E6C4ACF}"/>
    <cellStyle name="Currency 5 2 2 2 2 2 3 2 3" xfId="43815" xr:uid="{688879C1-7EA9-4F54-9CC8-F2FF0D25F350}"/>
    <cellStyle name="Currency 5 2 2 2 2 2 3 3" xfId="20592" xr:uid="{4427CC53-251B-417A-8F0A-005820DFE810}"/>
    <cellStyle name="Currency 5 2 2 2 2 2 3 3 2" xfId="51416" xr:uid="{51CD28FF-6626-446C-8692-C835E146F4AB}"/>
    <cellStyle name="Currency 5 2 2 2 2 2 3 4" xfId="36006" xr:uid="{6792F40B-4ABA-48C8-BF04-02C2B9EB256A}"/>
    <cellStyle name="Currency 5 2 2 2 2 2 4" xfId="9187" xr:uid="{69869CBA-DCFC-478E-AFDA-962ED43E3391}"/>
    <cellStyle name="Currency 5 2 2 2 2 2 4 2" xfId="24598" xr:uid="{94B2B54C-8592-4411-AD59-928CBF250B65}"/>
    <cellStyle name="Currency 5 2 2 2 2 2 4 2 2" xfId="55422" xr:uid="{C01AD165-00D2-4722-8A49-FD2FEE0B69D7}"/>
    <cellStyle name="Currency 5 2 2 2 2 2 4 3" xfId="40012" xr:uid="{DA4CB29A-215F-40FD-BB47-677BAAB4E2E7}"/>
    <cellStyle name="Currency 5 2 2 2 2 2 5" xfId="16789" xr:uid="{BF8E8403-3554-40BB-A5DD-B0B5FBE8C23C}"/>
    <cellStyle name="Currency 5 2 2 2 2 2 5 2" xfId="47613" xr:uid="{C6211AAE-87C8-46B0-9833-100AB1098526}"/>
    <cellStyle name="Currency 5 2 2 2 2 2 6" xfId="32203" xr:uid="{C933BE9E-11E3-473E-9F5D-3723A10F9398}"/>
    <cellStyle name="Currency 5 2 2 2 2 3" xfId="2009" xr:uid="{4BADC1E1-7B4D-488E-B978-72DD9CBD8B0F}"/>
    <cellStyle name="Currency 5 2 2 2 2 3 2" xfId="3908" xr:uid="{1ADA4F82-AD80-4998-9700-61DDB6FC2C61}"/>
    <cellStyle name="Currency 5 2 2 2 2 3 2 2" xfId="7711" xr:uid="{B0FE0B76-9994-4784-93AC-0AD7011A42EE}"/>
    <cellStyle name="Currency 5 2 2 2 2 3 2 2 2" xfId="15522" xr:uid="{31D61508-DEA2-4001-A534-FCFAC0DBBC07}"/>
    <cellStyle name="Currency 5 2 2 2 2 3 2 2 2 2" xfId="30933" xr:uid="{990CA84A-B024-43C2-8F3D-5F9E2730A786}"/>
    <cellStyle name="Currency 5 2 2 2 2 3 2 2 2 2 2" xfId="61757" xr:uid="{A3BD6424-A789-489A-8803-AE6F5C1C1B28}"/>
    <cellStyle name="Currency 5 2 2 2 2 3 2 2 2 3" xfId="46347" xr:uid="{287579CF-BA29-428D-90D1-8E4D5441952D}"/>
    <cellStyle name="Currency 5 2 2 2 2 3 2 2 3" xfId="23124" xr:uid="{9CFF5D29-AE56-4F74-B1F4-BA3BFF0EF694}"/>
    <cellStyle name="Currency 5 2 2 2 2 3 2 2 3 2" xfId="53948" xr:uid="{9DC012D0-5E80-4749-9B80-14AFF8B0B7FA}"/>
    <cellStyle name="Currency 5 2 2 2 2 3 2 2 4" xfId="38538" xr:uid="{8E8AA9D4-E9CA-497A-BD95-83632039C1B5}"/>
    <cellStyle name="Currency 5 2 2 2 2 3 2 3" xfId="11719" xr:uid="{29CFE1CD-BA28-4779-BE97-922112602D37}"/>
    <cellStyle name="Currency 5 2 2 2 2 3 2 3 2" xfId="27130" xr:uid="{80D8E6A7-66BA-4F46-8FE3-C0FFE67AFBAD}"/>
    <cellStyle name="Currency 5 2 2 2 2 3 2 3 2 2" xfId="57954" xr:uid="{FA90CBD1-1208-4439-9327-232C749AF786}"/>
    <cellStyle name="Currency 5 2 2 2 2 3 2 3 3" xfId="42544" xr:uid="{5E093198-37DF-495C-990D-3FF0E073AB98}"/>
    <cellStyle name="Currency 5 2 2 2 2 3 2 4" xfId="19321" xr:uid="{34A5D685-471A-41E0-8F8A-7435C9B80CC4}"/>
    <cellStyle name="Currency 5 2 2 2 2 3 2 4 2" xfId="50145" xr:uid="{B990D3AB-B4C6-468F-BAA7-BA100D7E0085}"/>
    <cellStyle name="Currency 5 2 2 2 2 3 2 5" xfId="34735" xr:uid="{136CAE1F-13B2-4B26-84EC-7AD8864CF584}"/>
    <cellStyle name="Currency 5 2 2 2 2 3 3" xfId="5812" xr:uid="{67161EFC-5B6D-418F-A759-07419E5211F6}"/>
    <cellStyle name="Currency 5 2 2 2 2 3 3 2" xfId="13623" xr:uid="{4B012A31-E7F0-443E-AC67-19AFB2FB5FE3}"/>
    <cellStyle name="Currency 5 2 2 2 2 3 3 2 2" xfId="29034" xr:uid="{E46C60A3-6842-4812-B252-DABCC2720A84}"/>
    <cellStyle name="Currency 5 2 2 2 2 3 3 2 2 2" xfId="59858" xr:uid="{A6BCA0C6-B988-4C04-BCD0-690D76132B46}"/>
    <cellStyle name="Currency 5 2 2 2 2 3 3 2 3" xfId="44448" xr:uid="{4A890864-AC08-496E-A9F0-C5704E07D807}"/>
    <cellStyle name="Currency 5 2 2 2 2 3 3 3" xfId="21225" xr:uid="{12D02959-014A-4DF8-844A-83C5F3C2D901}"/>
    <cellStyle name="Currency 5 2 2 2 2 3 3 3 2" xfId="52049" xr:uid="{A2FA9E25-A9F3-4783-9D74-3365749A229C}"/>
    <cellStyle name="Currency 5 2 2 2 2 3 3 4" xfId="36639" xr:uid="{5FBF12EB-C7CD-4131-A217-9FD5F45029D5}"/>
    <cellStyle name="Currency 5 2 2 2 2 3 4" xfId="9820" xr:uid="{6CB815B7-0D1F-4FD3-86EA-A19429944A01}"/>
    <cellStyle name="Currency 5 2 2 2 2 3 4 2" xfId="25231" xr:uid="{922CF64B-22FD-4866-8B6F-BFA4C8EED4D0}"/>
    <cellStyle name="Currency 5 2 2 2 2 3 4 2 2" xfId="56055" xr:uid="{B041CA1D-3BD2-42D1-B168-0DD04E5FB037}"/>
    <cellStyle name="Currency 5 2 2 2 2 3 4 3" xfId="40645" xr:uid="{FC2393C9-B111-4CCE-9047-90449EFB1D84}"/>
    <cellStyle name="Currency 5 2 2 2 2 3 5" xfId="17422" xr:uid="{713106FD-D37D-4F3E-B478-1F75CB85CEB5}"/>
    <cellStyle name="Currency 5 2 2 2 2 3 5 2" xfId="48246" xr:uid="{6F318B78-8CBA-49B4-851F-DC1BB3501B50}"/>
    <cellStyle name="Currency 5 2 2 2 2 3 6" xfId="32836" xr:uid="{18F9A628-187F-4DCE-B97B-6BDEBA42268E}"/>
    <cellStyle name="Currency 5 2 2 2 2 4" xfId="2642" xr:uid="{ED0940DE-4729-404A-8D64-ED0177C347B1}"/>
    <cellStyle name="Currency 5 2 2 2 2 4 2" xfId="6445" xr:uid="{EB8E2EA0-86DC-40A1-BDC6-BE05A09485AC}"/>
    <cellStyle name="Currency 5 2 2 2 2 4 2 2" xfId="14256" xr:uid="{0177B4B4-BF49-446E-9607-9D788E9B322E}"/>
    <cellStyle name="Currency 5 2 2 2 2 4 2 2 2" xfId="29667" xr:uid="{936320D4-B26B-4373-8E8F-6A27E2CABEF0}"/>
    <cellStyle name="Currency 5 2 2 2 2 4 2 2 2 2" xfId="60491" xr:uid="{5AA7D380-5244-473B-9089-044372C6F7F3}"/>
    <cellStyle name="Currency 5 2 2 2 2 4 2 2 3" xfId="45081" xr:uid="{F0CD3828-82E1-417C-A8C9-20A146093DD2}"/>
    <cellStyle name="Currency 5 2 2 2 2 4 2 3" xfId="21858" xr:uid="{336E8E5D-7B66-4E6F-9978-2AF82ECCB47B}"/>
    <cellStyle name="Currency 5 2 2 2 2 4 2 3 2" xfId="52682" xr:uid="{60E334F9-5D21-49E7-BB0D-8FD6BAD64EDC}"/>
    <cellStyle name="Currency 5 2 2 2 2 4 2 4" xfId="37272" xr:uid="{ED5ECBF7-E909-4E70-A6F1-DF4F824AADDF}"/>
    <cellStyle name="Currency 5 2 2 2 2 4 3" xfId="10453" xr:uid="{CE1D427A-D510-41CA-A984-A7151FCDC906}"/>
    <cellStyle name="Currency 5 2 2 2 2 4 3 2" xfId="25864" xr:uid="{B385EA1A-BEE7-4FAC-9321-1FFC822BBBAC}"/>
    <cellStyle name="Currency 5 2 2 2 2 4 3 2 2" xfId="56688" xr:uid="{496DDACE-DFD0-4092-B630-CB50B379A196}"/>
    <cellStyle name="Currency 5 2 2 2 2 4 3 3" xfId="41278" xr:uid="{2EBC50C8-151F-4F49-9BFA-1293A528C015}"/>
    <cellStyle name="Currency 5 2 2 2 2 4 4" xfId="18055" xr:uid="{79FBB942-E737-40CD-9A2E-13071ABF4C31}"/>
    <cellStyle name="Currency 5 2 2 2 2 4 4 2" xfId="48879" xr:uid="{3992772D-48BC-4087-BA03-BF86BA9ECD2A}"/>
    <cellStyle name="Currency 5 2 2 2 2 4 5" xfId="33469" xr:uid="{BF5DB816-0F67-4905-8C53-8FE380F55373}"/>
    <cellStyle name="Currency 5 2 2 2 2 5" xfId="4546" xr:uid="{AF0E64F0-CF67-4932-B8BA-018A3B66E638}"/>
    <cellStyle name="Currency 5 2 2 2 2 5 2" xfId="12357" xr:uid="{AFE932B0-7654-4427-AD55-0421D292257E}"/>
    <cellStyle name="Currency 5 2 2 2 2 5 2 2" xfId="27768" xr:uid="{4B31DC38-574F-4450-901F-14535E8C16CD}"/>
    <cellStyle name="Currency 5 2 2 2 2 5 2 2 2" xfId="58592" xr:uid="{E1864FC7-F0EB-4F30-AD62-3991FAF2E33D}"/>
    <cellStyle name="Currency 5 2 2 2 2 5 2 3" xfId="43182" xr:uid="{7814C25B-C1B1-4547-BA14-2B602B081FD7}"/>
    <cellStyle name="Currency 5 2 2 2 2 5 3" xfId="19959" xr:uid="{1F35AA4E-199C-474C-AD4D-009E1B5739CF}"/>
    <cellStyle name="Currency 5 2 2 2 2 5 3 2" xfId="50783" xr:uid="{F9AB7445-8114-45CE-94E8-C90331E9EF6B}"/>
    <cellStyle name="Currency 5 2 2 2 2 5 4" xfId="35373" xr:uid="{53992494-F209-448F-8E3A-53BB37BD5048}"/>
    <cellStyle name="Currency 5 2 2 2 2 6" xfId="8554" xr:uid="{917D2074-65AE-4B21-99C8-43D02E8E9B33}"/>
    <cellStyle name="Currency 5 2 2 2 2 6 2" xfId="23965" xr:uid="{432AA2E0-571C-450D-A7BD-F7BF7B0DCE88}"/>
    <cellStyle name="Currency 5 2 2 2 2 6 2 2" xfId="54789" xr:uid="{F5CEBD94-E55A-415D-A243-E7B99CEC644B}"/>
    <cellStyle name="Currency 5 2 2 2 2 6 3" xfId="39379" xr:uid="{59DD3F05-3B11-4F04-ABBE-835B036554EF}"/>
    <cellStyle name="Currency 5 2 2 2 2 7" xfId="16156" xr:uid="{BDC7C89B-01B2-4233-A3E6-A2B8827E9393}"/>
    <cellStyle name="Currency 5 2 2 2 2 7 2" xfId="46980" xr:uid="{57D06697-4A4F-48E9-8625-5D6B14ADC15F}"/>
    <cellStyle name="Currency 5 2 2 2 2 8" xfId="31570" xr:uid="{DE4126E0-44B2-451A-BFED-2119F8F5EDAA}"/>
    <cellStyle name="Currency 5 2 2 2 3" xfId="534" xr:uid="{838C7574-1004-4F1D-AC21-AC05ABCBA99B}"/>
    <cellStyle name="Currency 5 2 2 2 3 2" xfId="1167" xr:uid="{A32BC646-C8EA-4BB9-9F9C-69428C8496CD}"/>
    <cellStyle name="Currency 5 2 2 2 3 2 2" xfId="3066" xr:uid="{B6D887DB-7DD3-4957-B62A-8291B4324D70}"/>
    <cellStyle name="Currency 5 2 2 2 3 2 2 2" xfId="6869" xr:uid="{AC22B84F-0D9E-4594-A829-F71FDB60AE67}"/>
    <cellStyle name="Currency 5 2 2 2 3 2 2 2 2" xfId="14680" xr:uid="{07BB1A5C-03ED-4143-BFFF-0DC2085E2F9A}"/>
    <cellStyle name="Currency 5 2 2 2 3 2 2 2 2 2" xfId="30091" xr:uid="{4C6CED93-E563-4ACE-8344-88005967E7FE}"/>
    <cellStyle name="Currency 5 2 2 2 3 2 2 2 2 2 2" xfId="60915" xr:uid="{1C14755C-65B7-4D26-82EA-DF2537EE6C6B}"/>
    <cellStyle name="Currency 5 2 2 2 3 2 2 2 2 3" xfId="45505" xr:uid="{91F586CF-2EA0-4EDB-A1DD-B7A5B2325FAA}"/>
    <cellStyle name="Currency 5 2 2 2 3 2 2 2 3" xfId="22282" xr:uid="{492360CE-09C9-40A5-8E26-C7B91BB04DF7}"/>
    <cellStyle name="Currency 5 2 2 2 3 2 2 2 3 2" xfId="53106" xr:uid="{C2946D3F-F776-4A1C-A764-536FDC734EC6}"/>
    <cellStyle name="Currency 5 2 2 2 3 2 2 2 4" xfId="37696" xr:uid="{C5B41684-2006-47AA-9583-DEFFB35B530E}"/>
    <cellStyle name="Currency 5 2 2 2 3 2 2 3" xfId="10877" xr:uid="{D780DFE4-5259-4967-8D6D-0BF57E96077E}"/>
    <cellStyle name="Currency 5 2 2 2 3 2 2 3 2" xfId="26288" xr:uid="{945FCA15-3CC6-4FAC-9F0E-FFCDB8B03F01}"/>
    <cellStyle name="Currency 5 2 2 2 3 2 2 3 2 2" xfId="57112" xr:uid="{43ADEBE2-1B93-41D8-931E-3E8A0A24BDBC}"/>
    <cellStyle name="Currency 5 2 2 2 3 2 2 3 3" xfId="41702" xr:uid="{ECA21DE5-1371-4FE9-B980-3FA4363A4BF7}"/>
    <cellStyle name="Currency 5 2 2 2 3 2 2 4" xfId="18479" xr:uid="{FC4D738D-B5FC-4FD4-9E3F-0F02DE80643D}"/>
    <cellStyle name="Currency 5 2 2 2 3 2 2 4 2" xfId="49303" xr:uid="{CE413204-132D-4FFA-B8B7-01919F21FDE4}"/>
    <cellStyle name="Currency 5 2 2 2 3 2 2 5" xfId="33893" xr:uid="{3EBFBD74-5A2A-474E-9F1D-E33E886B79E2}"/>
    <cellStyle name="Currency 5 2 2 2 3 2 3" xfId="4970" xr:uid="{C858CECA-FCA4-4E5D-B30C-FC90D349F281}"/>
    <cellStyle name="Currency 5 2 2 2 3 2 3 2" xfId="12781" xr:uid="{8322AD46-8037-4187-90C4-38FFC59B185B}"/>
    <cellStyle name="Currency 5 2 2 2 3 2 3 2 2" xfId="28192" xr:uid="{14DE6EE0-F6C6-491F-9611-6F19EAD48AD9}"/>
    <cellStyle name="Currency 5 2 2 2 3 2 3 2 2 2" xfId="59016" xr:uid="{B8188152-EF1C-4317-B14F-15D0D9E4F710}"/>
    <cellStyle name="Currency 5 2 2 2 3 2 3 2 3" xfId="43606" xr:uid="{1D9FAD2F-277C-43B5-A96F-8361A110E4C7}"/>
    <cellStyle name="Currency 5 2 2 2 3 2 3 3" xfId="20383" xr:uid="{49EEE367-6F7E-4CA8-B92C-7D23611CF134}"/>
    <cellStyle name="Currency 5 2 2 2 3 2 3 3 2" xfId="51207" xr:uid="{85DC7BE7-E34C-4F0A-8776-78F792907991}"/>
    <cellStyle name="Currency 5 2 2 2 3 2 3 4" xfId="35797" xr:uid="{71CD9E5F-5257-402B-BE55-BF85CC389D83}"/>
    <cellStyle name="Currency 5 2 2 2 3 2 4" xfId="8978" xr:uid="{8732BCE3-6419-48A1-A862-F8FB312CD474}"/>
    <cellStyle name="Currency 5 2 2 2 3 2 4 2" xfId="24389" xr:uid="{0A7B1C0F-A927-4BA1-BFA6-A83B5B5C7704}"/>
    <cellStyle name="Currency 5 2 2 2 3 2 4 2 2" xfId="55213" xr:uid="{197DE090-3921-4D08-88D5-0C16F6529199}"/>
    <cellStyle name="Currency 5 2 2 2 3 2 4 3" xfId="39803" xr:uid="{AD66DA71-20CF-4662-B283-89D63F74D607}"/>
    <cellStyle name="Currency 5 2 2 2 3 2 5" xfId="16580" xr:uid="{3872AC3F-F5BC-4DA3-834C-6A410C614FEC}"/>
    <cellStyle name="Currency 5 2 2 2 3 2 5 2" xfId="47404" xr:uid="{F656F939-6AA9-4D92-AE9D-D0EE061E8590}"/>
    <cellStyle name="Currency 5 2 2 2 3 2 6" xfId="31994" xr:uid="{E9A2A976-5CFA-4003-ADA0-00F269BFC0CE}"/>
    <cellStyle name="Currency 5 2 2 2 3 3" xfId="1800" xr:uid="{4D060966-D252-42C9-B811-CEEDAED2525B}"/>
    <cellStyle name="Currency 5 2 2 2 3 3 2" xfId="3699" xr:uid="{12D577C0-5805-425C-99F3-A7E08B28B97B}"/>
    <cellStyle name="Currency 5 2 2 2 3 3 2 2" xfId="7502" xr:uid="{64111A9A-B4FF-41C2-BC3F-8803AAA21D02}"/>
    <cellStyle name="Currency 5 2 2 2 3 3 2 2 2" xfId="15313" xr:uid="{834EB169-1AEF-405E-99E1-6B6DD4744DCD}"/>
    <cellStyle name="Currency 5 2 2 2 3 3 2 2 2 2" xfId="30724" xr:uid="{48C22869-95F6-4DB6-BD60-8104A5E342CE}"/>
    <cellStyle name="Currency 5 2 2 2 3 3 2 2 2 2 2" xfId="61548" xr:uid="{864E8F4A-16C5-43CA-964A-4457374E2BAF}"/>
    <cellStyle name="Currency 5 2 2 2 3 3 2 2 2 3" xfId="46138" xr:uid="{32AF2CC2-D327-4A27-B067-7FF96606F5D0}"/>
    <cellStyle name="Currency 5 2 2 2 3 3 2 2 3" xfId="22915" xr:uid="{23A49E2E-6F8A-43B3-971A-091EC9BF55B8}"/>
    <cellStyle name="Currency 5 2 2 2 3 3 2 2 3 2" xfId="53739" xr:uid="{754EDCBC-CE0D-4561-BBBD-D90A35A8DD97}"/>
    <cellStyle name="Currency 5 2 2 2 3 3 2 2 4" xfId="38329" xr:uid="{8CBB4CFF-76D0-4057-85C8-4CED048AB593}"/>
    <cellStyle name="Currency 5 2 2 2 3 3 2 3" xfId="11510" xr:uid="{B3A50F40-B15B-44B9-8845-3A9117FEA89F}"/>
    <cellStyle name="Currency 5 2 2 2 3 3 2 3 2" xfId="26921" xr:uid="{3E5CE68E-B1BB-4DCC-827E-3614AB8B9451}"/>
    <cellStyle name="Currency 5 2 2 2 3 3 2 3 2 2" xfId="57745" xr:uid="{24E7FEA2-0AA7-4932-AA59-195CEA0E99AD}"/>
    <cellStyle name="Currency 5 2 2 2 3 3 2 3 3" xfId="42335" xr:uid="{EA53FA1D-C015-4A5B-B4A0-6B44CB162231}"/>
    <cellStyle name="Currency 5 2 2 2 3 3 2 4" xfId="19112" xr:uid="{F975400E-B41C-42FA-9CF1-CFD5C4DA79B2}"/>
    <cellStyle name="Currency 5 2 2 2 3 3 2 4 2" xfId="49936" xr:uid="{6E2E6180-B8D2-48AE-A94F-670ACB3DF985}"/>
    <cellStyle name="Currency 5 2 2 2 3 3 2 5" xfId="34526" xr:uid="{30F33AF9-4533-43D1-8FA0-4B4E99ADE706}"/>
    <cellStyle name="Currency 5 2 2 2 3 3 3" xfId="5603" xr:uid="{2A6CD40A-4B51-4936-8F71-EB70C8792E70}"/>
    <cellStyle name="Currency 5 2 2 2 3 3 3 2" xfId="13414" xr:uid="{21BC7F9C-2B78-428C-9AC5-FD42AB785935}"/>
    <cellStyle name="Currency 5 2 2 2 3 3 3 2 2" xfId="28825" xr:uid="{24566366-1947-4C9D-AAF3-AA6A789E9779}"/>
    <cellStyle name="Currency 5 2 2 2 3 3 3 2 2 2" xfId="59649" xr:uid="{3A0D1F35-B8DD-4B67-9323-36C542A36C63}"/>
    <cellStyle name="Currency 5 2 2 2 3 3 3 2 3" xfId="44239" xr:uid="{A98025FB-56DF-43CD-8C6C-D9BCDE8E2D69}"/>
    <cellStyle name="Currency 5 2 2 2 3 3 3 3" xfId="21016" xr:uid="{622245B8-2301-4E86-9C2D-C037EBE14D18}"/>
    <cellStyle name="Currency 5 2 2 2 3 3 3 3 2" xfId="51840" xr:uid="{BE93E809-3ABA-4386-B609-F366CE4BDAAE}"/>
    <cellStyle name="Currency 5 2 2 2 3 3 3 4" xfId="36430" xr:uid="{CA4D991F-EF93-4A19-B7DA-CF7A6AB6923E}"/>
    <cellStyle name="Currency 5 2 2 2 3 3 4" xfId="9611" xr:uid="{16EBDF59-A0A8-4D09-832F-D050B6872284}"/>
    <cellStyle name="Currency 5 2 2 2 3 3 4 2" xfId="25022" xr:uid="{B1395224-9E05-418A-A602-A8FFB311DEB9}"/>
    <cellStyle name="Currency 5 2 2 2 3 3 4 2 2" xfId="55846" xr:uid="{35ABCB5E-CF32-44B1-9782-BDB7947BD8F7}"/>
    <cellStyle name="Currency 5 2 2 2 3 3 4 3" xfId="40436" xr:uid="{814CC4CF-7EEA-4D4A-BDDE-1197663FDD3A}"/>
    <cellStyle name="Currency 5 2 2 2 3 3 5" xfId="17213" xr:uid="{F3661654-1A3E-4EBD-8E64-A91687A8F37A}"/>
    <cellStyle name="Currency 5 2 2 2 3 3 5 2" xfId="48037" xr:uid="{BB10136E-8995-41C6-AB6A-67E5EDFD1A55}"/>
    <cellStyle name="Currency 5 2 2 2 3 3 6" xfId="32627" xr:uid="{B7568EF0-F108-4D10-88FF-170C173D385A}"/>
    <cellStyle name="Currency 5 2 2 2 3 4" xfId="2433" xr:uid="{E1383468-D348-4E37-B402-B9BBF9C3D280}"/>
    <cellStyle name="Currency 5 2 2 2 3 4 2" xfId="6236" xr:uid="{B12F676B-D8E2-407A-902F-7E30F5870EE9}"/>
    <cellStyle name="Currency 5 2 2 2 3 4 2 2" xfId="14047" xr:uid="{54513005-43E0-45EC-91F7-092D55F159C4}"/>
    <cellStyle name="Currency 5 2 2 2 3 4 2 2 2" xfId="29458" xr:uid="{B5A8F6BB-4B3C-44D4-B11F-0DF7314EA588}"/>
    <cellStyle name="Currency 5 2 2 2 3 4 2 2 2 2" xfId="60282" xr:uid="{0058D702-4F9C-44DE-8520-92FFDF0BADF8}"/>
    <cellStyle name="Currency 5 2 2 2 3 4 2 2 3" xfId="44872" xr:uid="{2EB2DBBA-2967-4379-8868-5005560B3650}"/>
    <cellStyle name="Currency 5 2 2 2 3 4 2 3" xfId="21649" xr:uid="{7F285EF4-B145-4911-A8B1-B2F83E022346}"/>
    <cellStyle name="Currency 5 2 2 2 3 4 2 3 2" xfId="52473" xr:uid="{3C7C9E69-ED4A-4C65-94F2-1121ED9740A9}"/>
    <cellStyle name="Currency 5 2 2 2 3 4 2 4" xfId="37063" xr:uid="{EA23CE10-05E2-4CC4-A969-9DBB85401B1C}"/>
    <cellStyle name="Currency 5 2 2 2 3 4 3" xfId="10244" xr:uid="{9D153679-532A-4D27-897A-302720937817}"/>
    <cellStyle name="Currency 5 2 2 2 3 4 3 2" xfId="25655" xr:uid="{118C1726-1B90-45EA-802F-F8C6187E0C54}"/>
    <cellStyle name="Currency 5 2 2 2 3 4 3 2 2" xfId="56479" xr:uid="{80AF779E-4827-4C3C-9F30-EBBCF48F5228}"/>
    <cellStyle name="Currency 5 2 2 2 3 4 3 3" xfId="41069" xr:uid="{3C4DA348-4667-4E77-B7DA-C57F3D4DB7E9}"/>
    <cellStyle name="Currency 5 2 2 2 3 4 4" xfId="17846" xr:uid="{0F438861-E25B-4D02-A0AA-5E49F0DB7858}"/>
    <cellStyle name="Currency 5 2 2 2 3 4 4 2" xfId="48670" xr:uid="{1F28C1A3-FDAB-448F-9F92-0F83DA38DB41}"/>
    <cellStyle name="Currency 5 2 2 2 3 4 5" xfId="33260" xr:uid="{5AD9141D-640B-4108-A2D0-CE6DA98C61D9}"/>
    <cellStyle name="Currency 5 2 2 2 3 5" xfId="4337" xr:uid="{FA9E9910-5459-481A-84C8-50F0A9AFAC7C}"/>
    <cellStyle name="Currency 5 2 2 2 3 5 2" xfId="12148" xr:uid="{5773FD33-EDAC-4C3B-B235-A2E9A2599FA3}"/>
    <cellStyle name="Currency 5 2 2 2 3 5 2 2" xfId="27559" xr:uid="{D8A6D4AC-8511-4668-828A-A164EB9696E9}"/>
    <cellStyle name="Currency 5 2 2 2 3 5 2 2 2" xfId="58383" xr:uid="{2428B8BC-E7C7-467A-980E-B5ED7CB84839}"/>
    <cellStyle name="Currency 5 2 2 2 3 5 2 3" xfId="42973" xr:uid="{6A4783F4-20C6-4E5B-85CA-0C285CD32634}"/>
    <cellStyle name="Currency 5 2 2 2 3 5 3" xfId="19750" xr:uid="{DDF09FEE-8E5F-4C8C-924A-9B402C6B71F5}"/>
    <cellStyle name="Currency 5 2 2 2 3 5 3 2" xfId="50574" xr:uid="{EA0744D4-5392-43CE-BBE9-0BDEA195D4BB}"/>
    <cellStyle name="Currency 5 2 2 2 3 5 4" xfId="35164" xr:uid="{1C2C0C64-CBBE-40C3-86A7-D1C7A7D3470F}"/>
    <cellStyle name="Currency 5 2 2 2 3 6" xfId="8345" xr:uid="{624B1832-658C-426A-AAA9-8D1FD4FD51A8}"/>
    <cellStyle name="Currency 5 2 2 2 3 6 2" xfId="23756" xr:uid="{FCADFBC2-0E2D-4848-AABC-B1EF73E981EA}"/>
    <cellStyle name="Currency 5 2 2 2 3 6 2 2" xfId="54580" xr:uid="{D8DA37EB-C2A6-4F68-ABC5-AEBC48188EDB}"/>
    <cellStyle name="Currency 5 2 2 2 3 6 3" xfId="39170" xr:uid="{9EF63F40-15DD-4C11-9C0B-8F683A779B39}"/>
    <cellStyle name="Currency 5 2 2 2 3 7" xfId="15947" xr:uid="{C86228FB-73F9-4602-BF65-DB05575AE999}"/>
    <cellStyle name="Currency 5 2 2 2 3 7 2" xfId="46771" xr:uid="{56530345-7D57-4409-99BF-2FDE92FB8175}"/>
    <cellStyle name="Currency 5 2 2 2 3 8" xfId="31361" xr:uid="{FFFE9C64-7134-475D-9953-3CE5EBAB56CF}"/>
    <cellStyle name="Currency 5 2 2 2 4" xfId="954" xr:uid="{2AE1C9FA-3401-4454-B4C7-48ADAFB7E5E3}"/>
    <cellStyle name="Currency 5 2 2 2 4 2" xfId="2853" xr:uid="{6E9DA9B2-D0FE-42F7-8307-8340A827E452}"/>
    <cellStyle name="Currency 5 2 2 2 4 2 2" xfId="6656" xr:uid="{5AAEC644-A925-48A3-89FA-74CA7807BC4F}"/>
    <cellStyle name="Currency 5 2 2 2 4 2 2 2" xfId="14467" xr:uid="{4E02203E-AC7A-4E0F-84DD-BE8D9DD9A244}"/>
    <cellStyle name="Currency 5 2 2 2 4 2 2 2 2" xfId="29878" xr:uid="{046A4CE8-DC91-4DBE-A0CC-BDBB2B5D953D}"/>
    <cellStyle name="Currency 5 2 2 2 4 2 2 2 2 2" xfId="60702" xr:uid="{5BFB4CB8-FA9D-4E0D-8095-9DEFA8CC903D}"/>
    <cellStyle name="Currency 5 2 2 2 4 2 2 2 3" xfId="45292" xr:uid="{57C44276-50B1-4E4B-9014-AAFB3AB35751}"/>
    <cellStyle name="Currency 5 2 2 2 4 2 2 3" xfId="22069" xr:uid="{BB2A1934-48C7-42E4-8361-CBAE37E036C9}"/>
    <cellStyle name="Currency 5 2 2 2 4 2 2 3 2" xfId="52893" xr:uid="{D9A5C8C9-58A5-4555-B782-00780FCCB300}"/>
    <cellStyle name="Currency 5 2 2 2 4 2 2 4" xfId="37483" xr:uid="{1E10AD45-0849-450C-BF35-4B62D01C5219}"/>
    <cellStyle name="Currency 5 2 2 2 4 2 3" xfId="10664" xr:uid="{1CB78AA0-DD33-4D70-9845-9E94C4EB3F1D}"/>
    <cellStyle name="Currency 5 2 2 2 4 2 3 2" xfId="26075" xr:uid="{F81D7A6E-04C7-43E4-92A0-890E0EF3E4C8}"/>
    <cellStyle name="Currency 5 2 2 2 4 2 3 2 2" xfId="56899" xr:uid="{F6F01817-825E-4925-8705-3C7C71256AAE}"/>
    <cellStyle name="Currency 5 2 2 2 4 2 3 3" xfId="41489" xr:uid="{3BA0FD91-87AB-40F4-A3A4-55D30DDAFD72}"/>
    <cellStyle name="Currency 5 2 2 2 4 2 4" xfId="18266" xr:uid="{18FAA700-18C0-47A5-BF16-B9E0AE6B198D}"/>
    <cellStyle name="Currency 5 2 2 2 4 2 4 2" xfId="49090" xr:uid="{9E0F1C0B-97CE-4107-B9CA-E4C4953540BD}"/>
    <cellStyle name="Currency 5 2 2 2 4 2 5" xfId="33680" xr:uid="{50983EB3-E870-4002-89E8-E59CC72EEE88}"/>
    <cellStyle name="Currency 5 2 2 2 4 3" xfId="4757" xr:uid="{9BCB4211-30E6-4360-A7F4-23A1ACC52364}"/>
    <cellStyle name="Currency 5 2 2 2 4 3 2" xfId="12568" xr:uid="{23D08356-5D23-408F-BEA3-ABA0881B40D3}"/>
    <cellStyle name="Currency 5 2 2 2 4 3 2 2" xfId="27979" xr:uid="{62209689-7C52-4CD7-9418-52B71555AC47}"/>
    <cellStyle name="Currency 5 2 2 2 4 3 2 2 2" xfId="58803" xr:uid="{218F9B84-1FDF-49B1-9D31-F79FE1C7AAC4}"/>
    <cellStyle name="Currency 5 2 2 2 4 3 2 3" xfId="43393" xr:uid="{8EE5BAC8-EB54-4121-A770-530943EAF153}"/>
    <cellStyle name="Currency 5 2 2 2 4 3 3" xfId="20170" xr:uid="{1495D1F8-12B4-4304-9B85-108486C33436}"/>
    <cellStyle name="Currency 5 2 2 2 4 3 3 2" xfId="50994" xr:uid="{2BD1D334-272A-4612-AA26-0B4F19DE5488}"/>
    <cellStyle name="Currency 5 2 2 2 4 3 4" xfId="35584" xr:uid="{C1508EEC-DC64-4301-9B93-5B6B84746573}"/>
    <cellStyle name="Currency 5 2 2 2 4 4" xfId="8765" xr:uid="{D39BBE1E-F408-4782-BA68-44EF506A3F89}"/>
    <cellStyle name="Currency 5 2 2 2 4 4 2" xfId="24176" xr:uid="{00601CCA-B83D-4779-9BC6-DC4A8D028C92}"/>
    <cellStyle name="Currency 5 2 2 2 4 4 2 2" xfId="55000" xr:uid="{D39F07D6-3B59-4CEA-B27E-04812EE6E9D8}"/>
    <cellStyle name="Currency 5 2 2 2 4 4 3" xfId="39590" xr:uid="{D2EB985D-0C05-464A-95C3-AD488377FD34}"/>
    <cellStyle name="Currency 5 2 2 2 4 5" xfId="16367" xr:uid="{B86A02E4-774E-43D1-BCEE-100FBEDF00AC}"/>
    <cellStyle name="Currency 5 2 2 2 4 5 2" xfId="47191" xr:uid="{FE1DC082-A290-43F8-8631-39E46587C5C2}"/>
    <cellStyle name="Currency 5 2 2 2 4 6" xfId="31781" xr:uid="{10C5FC18-8BA7-4E5F-9282-3D9065B836AC}"/>
    <cellStyle name="Currency 5 2 2 2 5" xfId="1587" xr:uid="{44A4DF0C-C998-4A95-9C4F-701D82ECEA77}"/>
    <cellStyle name="Currency 5 2 2 2 5 2" xfId="3486" xr:uid="{10B224C2-DC1D-479E-A7C3-D09FC900F7F0}"/>
    <cellStyle name="Currency 5 2 2 2 5 2 2" xfId="7289" xr:uid="{1DFB2100-B9F2-4E9D-82BF-B5B4BC7E3293}"/>
    <cellStyle name="Currency 5 2 2 2 5 2 2 2" xfId="15100" xr:uid="{D4A00307-D43E-4157-8EB8-5733E553952A}"/>
    <cellStyle name="Currency 5 2 2 2 5 2 2 2 2" xfId="30511" xr:uid="{E5FFCAEA-9C25-4A41-95E4-7138E113002C}"/>
    <cellStyle name="Currency 5 2 2 2 5 2 2 2 2 2" xfId="61335" xr:uid="{6B3DD4A7-5209-4B27-B79F-479ECA4C812B}"/>
    <cellStyle name="Currency 5 2 2 2 5 2 2 2 3" xfId="45925" xr:uid="{02BACB00-469B-4D68-AD6A-0DF33B310B6B}"/>
    <cellStyle name="Currency 5 2 2 2 5 2 2 3" xfId="22702" xr:uid="{D29FD01D-FE71-42A6-BEA9-6729E3DDAC08}"/>
    <cellStyle name="Currency 5 2 2 2 5 2 2 3 2" xfId="53526" xr:uid="{7F563110-F2A2-442C-B5A7-F407D856390E}"/>
    <cellStyle name="Currency 5 2 2 2 5 2 2 4" xfId="38116" xr:uid="{6362B77A-CA82-4110-9F1C-87FF45123731}"/>
    <cellStyle name="Currency 5 2 2 2 5 2 3" xfId="11297" xr:uid="{3184A9E1-2021-473A-9235-A8E5DA89F3D3}"/>
    <cellStyle name="Currency 5 2 2 2 5 2 3 2" xfId="26708" xr:uid="{48C1E61A-4CB7-486E-AF11-8E0BC9CFB565}"/>
    <cellStyle name="Currency 5 2 2 2 5 2 3 2 2" xfId="57532" xr:uid="{A8672D7A-0C9E-4AD5-AFF1-21D5CD654CD8}"/>
    <cellStyle name="Currency 5 2 2 2 5 2 3 3" xfId="42122" xr:uid="{95CBF8CB-EB47-4C5C-82AD-CD6F3D49F351}"/>
    <cellStyle name="Currency 5 2 2 2 5 2 4" xfId="18899" xr:uid="{B0CA8CCC-CF2A-4F66-ABEE-E659885A4C25}"/>
    <cellStyle name="Currency 5 2 2 2 5 2 4 2" xfId="49723" xr:uid="{BFDDAB29-6033-47E9-A87B-3BF24C2C629D}"/>
    <cellStyle name="Currency 5 2 2 2 5 2 5" xfId="34313" xr:uid="{E0E34C97-D19D-44AE-A6A7-ED095E11D7FE}"/>
    <cellStyle name="Currency 5 2 2 2 5 3" xfId="5390" xr:uid="{666A7C52-7CC3-4293-A78B-4B0A6508CA0B}"/>
    <cellStyle name="Currency 5 2 2 2 5 3 2" xfId="13201" xr:uid="{2F854B1D-4EE9-4782-AB89-28F30E69968A}"/>
    <cellStyle name="Currency 5 2 2 2 5 3 2 2" xfId="28612" xr:uid="{BCE63A5D-3035-45B0-BC88-28C9B7968091}"/>
    <cellStyle name="Currency 5 2 2 2 5 3 2 2 2" xfId="59436" xr:uid="{263E6EAB-39A8-4F6A-8D64-EB3557045205}"/>
    <cellStyle name="Currency 5 2 2 2 5 3 2 3" xfId="44026" xr:uid="{6903F13E-8B5D-4EC0-BB96-98284F904C8F}"/>
    <cellStyle name="Currency 5 2 2 2 5 3 3" xfId="20803" xr:uid="{5CA77D69-B78C-4210-BE8E-34FBBF3B1CC2}"/>
    <cellStyle name="Currency 5 2 2 2 5 3 3 2" xfId="51627" xr:uid="{2A4D70AD-C6D1-45BB-853E-17FF7F3D450C}"/>
    <cellStyle name="Currency 5 2 2 2 5 3 4" xfId="36217" xr:uid="{B4091954-D49A-4F92-9B56-CF4EFD689418}"/>
    <cellStyle name="Currency 5 2 2 2 5 4" xfId="9398" xr:uid="{0412A3D5-D4D5-4556-A268-F964A7028D59}"/>
    <cellStyle name="Currency 5 2 2 2 5 4 2" xfId="24809" xr:uid="{086E6857-E3BF-4003-9DF4-E541EA356877}"/>
    <cellStyle name="Currency 5 2 2 2 5 4 2 2" xfId="55633" xr:uid="{A3097B17-0FBA-45D3-B05D-C344978C168B}"/>
    <cellStyle name="Currency 5 2 2 2 5 4 3" xfId="40223" xr:uid="{84FA7868-9209-4EB0-8471-FD2EA26A7E84}"/>
    <cellStyle name="Currency 5 2 2 2 5 5" xfId="17000" xr:uid="{9FE67815-00B2-44A6-9084-29509CCA74DD}"/>
    <cellStyle name="Currency 5 2 2 2 5 5 2" xfId="47824" xr:uid="{B0942311-9F25-4E0B-AB0E-B80BBA9CA1B3}"/>
    <cellStyle name="Currency 5 2 2 2 5 6" xfId="32414" xr:uid="{FD6AF227-4CD4-4D80-ACC0-F5516C1CC45F}"/>
    <cellStyle name="Currency 5 2 2 2 6" xfId="2220" xr:uid="{439710D8-CC16-4762-A8CE-5D119A5991C7}"/>
    <cellStyle name="Currency 5 2 2 2 6 2" xfId="6023" xr:uid="{38037511-5223-49C0-9E95-0519A720AB0E}"/>
    <cellStyle name="Currency 5 2 2 2 6 2 2" xfId="13834" xr:uid="{EE61F7EB-9FC2-4094-9984-85A078D30F11}"/>
    <cellStyle name="Currency 5 2 2 2 6 2 2 2" xfId="29245" xr:uid="{D5139CEA-2576-4315-B5C9-49F7947458F6}"/>
    <cellStyle name="Currency 5 2 2 2 6 2 2 2 2" xfId="60069" xr:uid="{CDE8A987-2D16-4278-93E7-EF1A64C6CC4A}"/>
    <cellStyle name="Currency 5 2 2 2 6 2 2 3" xfId="44659" xr:uid="{FC89894A-E04E-4E69-82F0-BC20B24C036F}"/>
    <cellStyle name="Currency 5 2 2 2 6 2 3" xfId="21436" xr:uid="{1739DAB3-DD03-4582-ADCD-2EBC88F37279}"/>
    <cellStyle name="Currency 5 2 2 2 6 2 3 2" xfId="52260" xr:uid="{9CC2696F-C66D-476E-B4DB-AE288057F35A}"/>
    <cellStyle name="Currency 5 2 2 2 6 2 4" xfId="36850" xr:uid="{48318B43-8974-432E-B21D-7D72A2071069}"/>
    <cellStyle name="Currency 5 2 2 2 6 3" xfId="10031" xr:uid="{AFC5B891-A48A-4903-87CF-8A72B964ECDE}"/>
    <cellStyle name="Currency 5 2 2 2 6 3 2" xfId="25442" xr:uid="{FABA1BA1-E253-4972-92BA-8E88FEF75010}"/>
    <cellStyle name="Currency 5 2 2 2 6 3 2 2" xfId="56266" xr:uid="{DD492513-B23E-4DE8-94FB-F9E5A1B1EB2F}"/>
    <cellStyle name="Currency 5 2 2 2 6 3 3" xfId="40856" xr:uid="{17DC51A5-DF3C-40DC-9C57-593FEC24B6A1}"/>
    <cellStyle name="Currency 5 2 2 2 6 4" xfId="17633" xr:uid="{CDFFDB54-5DA9-440B-988E-05F2349A7CB8}"/>
    <cellStyle name="Currency 5 2 2 2 6 4 2" xfId="48457" xr:uid="{D6F88A3F-F5F0-4DA2-A259-E1565AF7B6FA}"/>
    <cellStyle name="Currency 5 2 2 2 6 5" xfId="33047" xr:uid="{B4C9AC28-F215-4EEF-9ABA-E36A673FEBC6}"/>
    <cellStyle name="Currency 5 2 2 2 7" xfId="4124" xr:uid="{BA941B6C-A930-4EA8-A6B8-4356F1665D0D}"/>
    <cellStyle name="Currency 5 2 2 2 7 2" xfId="11935" xr:uid="{81584E75-097C-476D-9181-D5844B0BFB10}"/>
    <cellStyle name="Currency 5 2 2 2 7 2 2" xfId="27346" xr:uid="{052E4B36-2F8D-4C51-AE60-11D6DF537F59}"/>
    <cellStyle name="Currency 5 2 2 2 7 2 2 2" xfId="58170" xr:uid="{966C8B70-6529-415D-8FC0-7A1236C87D00}"/>
    <cellStyle name="Currency 5 2 2 2 7 2 3" xfId="42760" xr:uid="{97350655-AB40-4C60-85C2-C5218984B29E}"/>
    <cellStyle name="Currency 5 2 2 2 7 3" xfId="19537" xr:uid="{DD60C4C9-6BB3-4D46-BA97-9BF4772F113A}"/>
    <cellStyle name="Currency 5 2 2 2 7 3 2" xfId="50361" xr:uid="{A02B1817-D293-4807-9C64-6377160D7D11}"/>
    <cellStyle name="Currency 5 2 2 2 7 4" xfId="34951" xr:uid="{92AD7D8B-1023-421E-B124-A5C8B3755EDB}"/>
    <cellStyle name="Currency 5 2 2 2 8" xfId="8132" xr:uid="{9D89083A-4526-4978-9380-87BF04AF3BE9}"/>
    <cellStyle name="Currency 5 2 2 2 8 2" xfId="23543" xr:uid="{B29FC4B6-239F-4614-89A8-120F05AEF847}"/>
    <cellStyle name="Currency 5 2 2 2 8 2 2" xfId="54367" xr:uid="{26BCBCD5-5422-40BF-AAD9-D692D2628D5E}"/>
    <cellStyle name="Currency 5 2 2 2 8 3" xfId="38957" xr:uid="{8C0E5378-A879-4E08-8362-0A709AA5A764}"/>
    <cellStyle name="Currency 5 2 2 2 9" xfId="7923" xr:uid="{BD7F4660-B724-4642-90F1-255A1E5C6B87}"/>
    <cellStyle name="Currency 5 2 2 2 9 2" xfId="23334" xr:uid="{B3FF4726-B049-4E00-A720-59F60112E20E}"/>
    <cellStyle name="Currency 5 2 2 2 9 2 2" xfId="54158" xr:uid="{49312047-6C2E-4ABC-90BE-8C80CE44541E}"/>
    <cellStyle name="Currency 5 2 2 2 9 3" xfId="38748" xr:uid="{A106F791-E8E9-491B-BDE9-11D25988BF0D}"/>
    <cellStyle name="Currency 5 2 2 3" xfId="661" xr:uid="{A645EA7B-A94A-4BA4-A625-F679CC8FDA4C}"/>
    <cellStyle name="Currency 5 2 2 3 2" xfId="1294" xr:uid="{4E36A8C3-7177-4619-B025-A58AEB7D89E9}"/>
    <cellStyle name="Currency 5 2 2 3 2 2" xfId="3193" xr:uid="{BEBA7A79-1975-4AEE-8897-5BE4145DFF2C}"/>
    <cellStyle name="Currency 5 2 2 3 2 2 2" xfId="6996" xr:uid="{C416558D-3422-4348-8F94-DFDADE4CCACC}"/>
    <cellStyle name="Currency 5 2 2 3 2 2 2 2" xfId="14807" xr:uid="{4F9421B4-5F13-4600-A2AE-FCE1A61D80EF}"/>
    <cellStyle name="Currency 5 2 2 3 2 2 2 2 2" xfId="30218" xr:uid="{9F6EB318-0FEE-460E-B7F5-38BC5CF7655D}"/>
    <cellStyle name="Currency 5 2 2 3 2 2 2 2 2 2" xfId="61042" xr:uid="{1966C6D3-001E-4116-9AFF-39A10E07AD3B}"/>
    <cellStyle name="Currency 5 2 2 3 2 2 2 2 3" xfId="45632" xr:uid="{E2234001-E783-4A14-B26F-956F7D78C199}"/>
    <cellStyle name="Currency 5 2 2 3 2 2 2 3" xfId="22409" xr:uid="{76ECCF3D-D262-4461-9CD4-233D59FA8EE1}"/>
    <cellStyle name="Currency 5 2 2 3 2 2 2 3 2" xfId="53233" xr:uid="{6A05F358-FAE5-4A23-9C01-A9A3729FE834}"/>
    <cellStyle name="Currency 5 2 2 3 2 2 2 4" xfId="37823" xr:uid="{0A1A3C15-C5F5-49AA-AC76-82FE81A9FE45}"/>
    <cellStyle name="Currency 5 2 2 3 2 2 3" xfId="11004" xr:uid="{83F37FC5-DA5D-40B8-AF5B-01E08A1B5C0C}"/>
    <cellStyle name="Currency 5 2 2 3 2 2 3 2" xfId="26415" xr:uid="{CC53F36D-B1C7-4389-831A-6488CA1DED57}"/>
    <cellStyle name="Currency 5 2 2 3 2 2 3 2 2" xfId="57239" xr:uid="{79F5C78C-F13E-4C58-9E68-AA1014148473}"/>
    <cellStyle name="Currency 5 2 2 3 2 2 3 3" xfId="41829" xr:uid="{91DFE950-AF5E-4068-997C-049B73293A78}"/>
    <cellStyle name="Currency 5 2 2 3 2 2 4" xfId="18606" xr:uid="{0179C557-DF6B-47F7-A996-05992134FA8D}"/>
    <cellStyle name="Currency 5 2 2 3 2 2 4 2" xfId="49430" xr:uid="{7CB2103F-1530-493D-A186-1FD79AE72C1A}"/>
    <cellStyle name="Currency 5 2 2 3 2 2 5" xfId="34020" xr:uid="{529D1F09-B53B-44F8-B70E-1D1C19B85E5E}"/>
    <cellStyle name="Currency 5 2 2 3 2 3" xfId="5097" xr:uid="{1B56AE61-FE8E-4F4E-8819-09A87654BE94}"/>
    <cellStyle name="Currency 5 2 2 3 2 3 2" xfId="12908" xr:uid="{6DC32508-DD0E-4962-AF87-1ECAC7FC360A}"/>
    <cellStyle name="Currency 5 2 2 3 2 3 2 2" xfId="28319" xr:uid="{1FC1D4DF-7EB7-47A6-B45F-9614C4AED728}"/>
    <cellStyle name="Currency 5 2 2 3 2 3 2 2 2" xfId="59143" xr:uid="{E4B75360-5AA6-47B2-8BC5-7D1DCD3CD4AB}"/>
    <cellStyle name="Currency 5 2 2 3 2 3 2 3" xfId="43733" xr:uid="{902FB45A-62E4-4090-B263-4BAD6B38EFA5}"/>
    <cellStyle name="Currency 5 2 2 3 2 3 3" xfId="20510" xr:uid="{E1A83989-8837-48EE-96EF-619090E6E25E}"/>
    <cellStyle name="Currency 5 2 2 3 2 3 3 2" xfId="51334" xr:uid="{3B33AD23-FF2B-44B7-84E3-6C64880F93BF}"/>
    <cellStyle name="Currency 5 2 2 3 2 3 4" xfId="35924" xr:uid="{70242A3F-F4F0-4D77-A6AD-841D22946852}"/>
    <cellStyle name="Currency 5 2 2 3 2 4" xfId="9105" xr:uid="{835C98DB-DBD9-457C-97F5-C9E95E00FE18}"/>
    <cellStyle name="Currency 5 2 2 3 2 4 2" xfId="24516" xr:uid="{B1E8BF08-922C-46F4-BD8F-3DC4FCDDAA6A}"/>
    <cellStyle name="Currency 5 2 2 3 2 4 2 2" xfId="55340" xr:uid="{FD28959A-C5D6-449A-AEDB-AE48FDDA50D1}"/>
    <cellStyle name="Currency 5 2 2 3 2 4 3" xfId="39930" xr:uid="{3F1930AD-336D-424B-BACB-EB337CAD78DC}"/>
    <cellStyle name="Currency 5 2 2 3 2 5" xfId="16707" xr:uid="{AD97C910-AF0D-47D0-B997-15C5F783B85F}"/>
    <cellStyle name="Currency 5 2 2 3 2 5 2" xfId="47531" xr:uid="{6D30EEFA-3055-4B9E-B8A4-26D16979F18A}"/>
    <cellStyle name="Currency 5 2 2 3 2 6" xfId="32121" xr:uid="{29C3EC2F-0E4A-4124-AEB7-47FE6B30363F}"/>
    <cellStyle name="Currency 5 2 2 3 3" xfId="1927" xr:uid="{437DD1D7-E9D1-4F96-9E4D-7B27602F427D}"/>
    <cellStyle name="Currency 5 2 2 3 3 2" xfId="3826" xr:uid="{BEE60CB2-9369-4F03-94E9-791EB02A44B9}"/>
    <cellStyle name="Currency 5 2 2 3 3 2 2" xfId="7629" xr:uid="{6E0D5344-15C4-465C-9F87-6394F07FFD42}"/>
    <cellStyle name="Currency 5 2 2 3 3 2 2 2" xfId="15440" xr:uid="{AEB62910-2CFB-4436-8CC3-2B709C6E63AA}"/>
    <cellStyle name="Currency 5 2 2 3 3 2 2 2 2" xfId="30851" xr:uid="{EA493A94-985A-4F37-B69C-7295A2CDFC4E}"/>
    <cellStyle name="Currency 5 2 2 3 3 2 2 2 2 2" xfId="61675" xr:uid="{6D73ECE9-701F-46D8-80B5-EEF2C849E6D8}"/>
    <cellStyle name="Currency 5 2 2 3 3 2 2 2 3" xfId="46265" xr:uid="{FBE4074B-5717-4957-AE94-C5FC8B3C22CC}"/>
    <cellStyle name="Currency 5 2 2 3 3 2 2 3" xfId="23042" xr:uid="{6A4B4F5B-3575-49BB-AC5D-6A5B02E9EA43}"/>
    <cellStyle name="Currency 5 2 2 3 3 2 2 3 2" xfId="53866" xr:uid="{69693B68-AF43-404A-A4CC-6FAEB146B1DC}"/>
    <cellStyle name="Currency 5 2 2 3 3 2 2 4" xfId="38456" xr:uid="{C258E0F6-9F37-420E-AEF3-52B6A8627342}"/>
    <cellStyle name="Currency 5 2 2 3 3 2 3" xfId="11637" xr:uid="{440787C8-536B-4A90-9A86-E051C7731C80}"/>
    <cellStyle name="Currency 5 2 2 3 3 2 3 2" xfId="27048" xr:uid="{92A81A54-D382-4672-839D-4DAB93D0948F}"/>
    <cellStyle name="Currency 5 2 2 3 3 2 3 2 2" xfId="57872" xr:uid="{3A53F858-9530-4066-9147-99D245EDDE91}"/>
    <cellStyle name="Currency 5 2 2 3 3 2 3 3" xfId="42462" xr:uid="{97958E4E-E52D-4092-B3B5-44426D6A0460}"/>
    <cellStyle name="Currency 5 2 2 3 3 2 4" xfId="19239" xr:uid="{ACC88CFD-FF1E-4B8E-9ADA-C4344107BBF0}"/>
    <cellStyle name="Currency 5 2 2 3 3 2 4 2" xfId="50063" xr:uid="{3514739A-3838-4DCA-AED0-B696E6E0B504}"/>
    <cellStyle name="Currency 5 2 2 3 3 2 5" xfId="34653" xr:uid="{D969788B-668D-4F4C-9965-B7ED44683844}"/>
    <cellStyle name="Currency 5 2 2 3 3 3" xfId="5730" xr:uid="{1E72BB30-9D66-45A1-B1E4-39B39631361B}"/>
    <cellStyle name="Currency 5 2 2 3 3 3 2" xfId="13541" xr:uid="{DFDAC663-CAD6-4542-85EF-3A726243121B}"/>
    <cellStyle name="Currency 5 2 2 3 3 3 2 2" xfId="28952" xr:uid="{08587908-887B-4335-9105-3B260253F820}"/>
    <cellStyle name="Currency 5 2 2 3 3 3 2 2 2" xfId="59776" xr:uid="{64A41A26-4E44-45D9-AE05-2195A40843F0}"/>
    <cellStyle name="Currency 5 2 2 3 3 3 2 3" xfId="44366" xr:uid="{9F2AE913-3FBA-448A-80B5-BE07D46906EC}"/>
    <cellStyle name="Currency 5 2 2 3 3 3 3" xfId="21143" xr:uid="{A1E54445-C549-4C91-A56D-CA8B44D37357}"/>
    <cellStyle name="Currency 5 2 2 3 3 3 3 2" xfId="51967" xr:uid="{9154E7CD-89C6-4C35-90D9-57CD75FD305F}"/>
    <cellStyle name="Currency 5 2 2 3 3 3 4" xfId="36557" xr:uid="{03454282-4BB6-4D95-8531-83A3ECE8EA3A}"/>
    <cellStyle name="Currency 5 2 2 3 3 4" xfId="9738" xr:uid="{880B951E-A4B4-4A3F-A597-DC22607EE272}"/>
    <cellStyle name="Currency 5 2 2 3 3 4 2" xfId="25149" xr:uid="{5198374C-9166-459D-970E-487036D329EA}"/>
    <cellStyle name="Currency 5 2 2 3 3 4 2 2" xfId="55973" xr:uid="{0B44E002-66CD-474D-BABB-2A15B4F973DF}"/>
    <cellStyle name="Currency 5 2 2 3 3 4 3" xfId="40563" xr:uid="{AF177C6E-EB1D-41EC-9438-A92E0888AD50}"/>
    <cellStyle name="Currency 5 2 2 3 3 5" xfId="17340" xr:uid="{E3C5FD60-E85F-4539-8E72-102B1C3E2EF9}"/>
    <cellStyle name="Currency 5 2 2 3 3 5 2" xfId="48164" xr:uid="{D3C4E807-E453-42FE-8FA9-2C94FAA12C60}"/>
    <cellStyle name="Currency 5 2 2 3 3 6" xfId="32754" xr:uid="{FA6020DE-6FB2-4793-B320-8F71D13BE9B0}"/>
    <cellStyle name="Currency 5 2 2 3 4" xfId="2560" xr:uid="{EA3D4828-F4FC-4E56-A319-BD542351DFC7}"/>
    <cellStyle name="Currency 5 2 2 3 4 2" xfId="6363" xr:uid="{DC418931-CC03-4178-B4D4-FBDD846B79CC}"/>
    <cellStyle name="Currency 5 2 2 3 4 2 2" xfId="14174" xr:uid="{305E50F3-BA7E-40C3-8AD6-55B9164B1E77}"/>
    <cellStyle name="Currency 5 2 2 3 4 2 2 2" xfId="29585" xr:uid="{DE332E2D-76A5-433D-9421-88E9A1798F71}"/>
    <cellStyle name="Currency 5 2 2 3 4 2 2 2 2" xfId="60409" xr:uid="{97337F85-2F8C-465B-A5D2-A083C56C47B6}"/>
    <cellStyle name="Currency 5 2 2 3 4 2 2 3" xfId="44999" xr:uid="{448C7251-DE45-4A6E-BEB0-A5FB8F5C21C7}"/>
    <cellStyle name="Currency 5 2 2 3 4 2 3" xfId="21776" xr:uid="{C354C3C8-1EA8-4526-A86F-B4A77D626F4C}"/>
    <cellStyle name="Currency 5 2 2 3 4 2 3 2" xfId="52600" xr:uid="{C7A54AC8-CDB0-44CB-A61B-DB478FDFA2AD}"/>
    <cellStyle name="Currency 5 2 2 3 4 2 4" xfId="37190" xr:uid="{AF3A2EC3-0FF8-4291-ADC0-7B0B11BB046B}"/>
    <cellStyle name="Currency 5 2 2 3 4 3" xfId="10371" xr:uid="{A6821FAA-82A2-4E2C-939C-6D80F2486F25}"/>
    <cellStyle name="Currency 5 2 2 3 4 3 2" xfId="25782" xr:uid="{1EC1E0D9-50D9-45E6-8B9A-8D95A78F4A72}"/>
    <cellStyle name="Currency 5 2 2 3 4 3 2 2" xfId="56606" xr:uid="{D4FC128C-1CC6-48EA-B43F-EC0583DC600C}"/>
    <cellStyle name="Currency 5 2 2 3 4 3 3" xfId="41196" xr:uid="{22374B82-E079-4358-9498-201D00C7A8FA}"/>
    <cellStyle name="Currency 5 2 2 3 4 4" xfId="17973" xr:uid="{7D40FBBF-221E-4B21-82F2-A873433A187B}"/>
    <cellStyle name="Currency 5 2 2 3 4 4 2" xfId="48797" xr:uid="{42DABE67-5FDA-49ED-9D3D-559865FA65A1}"/>
    <cellStyle name="Currency 5 2 2 3 4 5" xfId="33387" xr:uid="{8A572429-5C7F-451D-917B-9BF502D19992}"/>
    <cellStyle name="Currency 5 2 2 3 5" xfId="4464" xr:uid="{FC22F9E9-0E02-4990-912E-AFB27D8DEFDE}"/>
    <cellStyle name="Currency 5 2 2 3 5 2" xfId="12275" xr:uid="{84C162FE-3298-4047-909E-B943FED422D9}"/>
    <cellStyle name="Currency 5 2 2 3 5 2 2" xfId="27686" xr:uid="{59602E0B-ACE7-4937-907F-D947E3841769}"/>
    <cellStyle name="Currency 5 2 2 3 5 2 2 2" xfId="58510" xr:uid="{B560BF4E-3D46-471F-BD94-E7C0DE60C9C1}"/>
    <cellStyle name="Currency 5 2 2 3 5 2 3" xfId="43100" xr:uid="{86F3EEC0-1146-453D-8769-D16AD2A793CB}"/>
    <cellStyle name="Currency 5 2 2 3 5 3" xfId="19877" xr:uid="{751FDEDC-FBFD-4965-8B05-6B6C5FBF1E5C}"/>
    <cellStyle name="Currency 5 2 2 3 5 3 2" xfId="50701" xr:uid="{1C9AD8BE-BF35-4FF9-A36E-BB9C927C22FC}"/>
    <cellStyle name="Currency 5 2 2 3 5 4" xfId="35291" xr:uid="{13F6E676-317D-497C-B06D-BA3EC927ECD8}"/>
    <cellStyle name="Currency 5 2 2 3 6" xfId="8472" xr:uid="{AE89582A-2EAD-42AC-832B-6C8BA31B0854}"/>
    <cellStyle name="Currency 5 2 2 3 6 2" xfId="23883" xr:uid="{A7288336-A4A8-4A49-B890-12FB419435C7}"/>
    <cellStyle name="Currency 5 2 2 3 6 2 2" xfId="54707" xr:uid="{8589D3FD-D7E7-46E4-A37A-6B2D6FF698EF}"/>
    <cellStyle name="Currency 5 2 2 3 6 3" xfId="39297" xr:uid="{C57A907E-8129-41B9-BC75-610A5D5E4F0A}"/>
    <cellStyle name="Currency 5 2 2 3 7" xfId="16074" xr:uid="{1F3DFF79-9681-4B75-BB8E-68BCBCA0C06B}"/>
    <cellStyle name="Currency 5 2 2 3 7 2" xfId="46898" xr:uid="{711CCDC7-853A-4B26-812A-CD738A32A0BA}"/>
    <cellStyle name="Currency 5 2 2 3 8" xfId="31488" xr:uid="{7AB0EDB4-778A-43C4-A949-2966040A747C}"/>
    <cellStyle name="Currency 5 2 2 4" xfId="452" xr:uid="{652C511D-D642-40A1-8300-DF36FE939CFB}"/>
    <cellStyle name="Currency 5 2 2 4 2" xfId="1085" xr:uid="{F3E0E9B5-83A4-408B-BE4D-14E3EC3AC3B5}"/>
    <cellStyle name="Currency 5 2 2 4 2 2" xfId="2984" xr:uid="{53E69820-E448-4946-AF87-51B222362B85}"/>
    <cellStyle name="Currency 5 2 2 4 2 2 2" xfId="6787" xr:uid="{A0E99305-2DDF-487D-B6C8-8D963C575AB8}"/>
    <cellStyle name="Currency 5 2 2 4 2 2 2 2" xfId="14598" xr:uid="{ACDA9F66-396C-468B-8448-B4D355FD7B16}"/>
    <cellStyle name="Currency 5 2 2 4 2 2 2 2 2" xfId="30009" xr:uid="{0C440A6B-FCE4-49D2-A3A5-BFB5FCA4DB13}"/>
    <cellStyle name="Currency 5 2 2 4 2 2 2 2 2 2" xfId="60833" xr:uid="{19744F2C-B223-4083-BDB2-ED6ACC169DD3}"/>
    <cellStyle name="Currency 5 2 2 4 2 2 2 2 3" xfId="45423" xr:uid="{36223C80-1765-40D8-9A25-BF388C62BE70}"/>
    <cellStyle name="Currency 5 2 2 4 2 2 2 3" xfId="22200" xr:uid="{4AC76F50-E651-4EAE-B31C-D78150C23B92}"/>
    <cellStyle name="Currency 5 2 2 4 2 2 2 3 2" xfId="53024" xr:uid="{87D0E611-B766-4F11-A94A-1491A1FA3115}"/>
    <cellStyle name="Currency 5 2 2 4 2 2 2 4" xfId="37614" xr:uid="{3F7179BE-E0FF-4EB2-9C4B-8113F74115C2}"/>
    <cellStyle name="Currency 5 2 2 4 2 2 3" xfId="10795" xr:uid="{6C78EDE2-4D29-4EE0-AE50-30FB4493690F}"/>
    <cellStyle name="Currency 5 2 2 4 2 2 3 2" xfId="26206" xr:uid="{B8B9EB83-E8F3-483F-87AA-04A30FEFD556}"/>
    <cellStyle name="Currency 5 2 2 4 2 2 3 2 2" xfId="57030" xr:uid="{4E073AFD-651A-49CF-9B73-7F1D134A7CBA}"/>
    <cellStyle name="Currency 5 2 2 4 2 2 3 3" xfId="41620" xr:uid="{CA319666-85FB-415E-9C4B-4D3E6D50C0F7}"/>
    <cellStyle name="Currency 5 2 2 4 2 2 4" xfId="18397" xr:uid="{B08BF379-7CF2-4034-8149-0159B0A3BEA4}"/>
    <cellStyle name="Currency 5 2 2 4 2 2 4 2" xfId="49221" xr:uid="{3C08EB2C-9821-4C80-8BAA-DD108D12C584}"/>
    <cellStyle name="Currency 5 2 2 4 2 2 5" xfId="33811" xr:uid="{A9B021BE-C4A6-4822-BCF0-F3867173CB80}"/>
    <cellStyle name="Currency 5 2 2 4 2 3" xfId="4888" xr:uid="{23C5701C-8959-4324-9D75-86C7A1370986}"/>
    <cellStyle name="Currency 5 2 2 4 2 3 2" xfId="12699" xr:uid="{453BF46D-1F48-4577-8D72-F3326022D42F}"/>
    <cellStyle name="Currency 5 2 2 4 2 3 2 2" xfId="28110" xr:uid="{011EDE52-19C3-4DA6-81FD-56FE364103CA}"/>
    <cellStyle name="Currency 5 2 2 4 2 3 2 2 2" xfId="58934" xr:uid="{4889DBC5-461B-4864-982C-50B96DA0001D}"/>
    <cellStyle name="Currency 5 2 2 4 2 3 2 3" xfId="43524" xr:uid="{CBE91D8F-5245-4AC4-91AC-2860C7DF5C6A}"/>
    <cellStyle name="Currency 5 2 2 4 2 3 3" xfId="20301" xr:uid="{2B93FD00-3CD0-463F-8D56-1D55FDE4D539}"/>
    <cellStyle name="Currency 5 2 2 4 2 3 3 2" xfId="51125" xr:uid="{BBCC64A4-2A98-4237-8F69-412408C0D490}"/>
    <cellStyle name="Currency 5 2 2 4 2 3 4" xfId="35715" xr:uid="{C9A609D5-F5FA-4B60-8DF0-CAA0B089DDF1}"/>
    <cellStyle name="Currency 5 2 2 4 2 4" xfId="8896" xr:uid="{A59C04FF-016E-4810-8DCB-81399B4DCBA2}"/>
    <cellStyle name="Currency 5 2 2 4 2 4 2" xfId="24307" xr:uid="{FBF6CF2E-2A92-43EA-9E85-55D26B527603}"/>
    <cellStyle name="Currency 5 2 2 4 2 4 2 2" xfId="55131" xr:uid="{AFDA1E82-1C52-4821-A3FB-26E3665BB7A8}"/>
    <cellStyle name="Currency 5 2 2 4 2 4 3" xfId="39721" xr:uid="{FAB4F06C-3E29-4731-903C-32C0D0A91A4E}"/>
    <cellStyle name="Currency 5 2 2 4 2 5" xfId="16498" xr:uid="{78E5FE03-DC49-434E-A934-8916F777AAC1}"/>
    <cellStyle name="Currency 5 2 2 4 2 5 2" xfId="47322" xr:uid="{A1C500E7-DE99-4373-AC56-43842C7AD614}"/>
    <cellStyle name="Currency 5 2 2 4 2 6" xfId="31912" xr:uid="{72A085DC-06C1-4A3A-97BC-A7E628E6910C}"/>
    <cellStyle name="Currency 5 2 2 4 3" xfId="1718" xr:uid="{3223C5AC-7554-454B-A1AE-7DCC99F6F989}"/>
    <cellStyle name="Currency 5 2 2 4 3 2" xfId="3617" xr:uid="{82FC3565-DF57-493F-8FA7-A8EBE9A7934B}"/>
    <cellStyle name="Currency 5 2 2 4 3 2 2" xfId="7420" xr:uid="{F9363980-6A8E-433A-814E-7BD905691E6C}"/>
    <cellStyle name="Currency 5 2 2 4 3 2 2 2" xfId="15231" xr:uid="{CFE142FC-034D-4544-B60F-587502E17C89}"/>
    <cellStyle name="Currency 5 2 2 4 3 2 2 2 2" xfId="30642" xr:uid="{424AF2C1-529F-4660-A3B0-66C26B0C49A9}"/>
    <cellStyle name="Currency 5 2 2 4 3 2 2 2 2 2" xfId="61466" xr:uid="{151E9735-DC5A-446F-A765-DEFF75941E5B}"/>
    <cellStyle name="Currency 5 2 2 4 3 2 2 2 3" xfId="46056" xr:uid="{3E45D58A-AE74-4961-AE56-12F7CECFDA7D}"/>
    <cellStyle name="Currency 5 2 2 4 3 2 2 3" xfId="22833" xr:uid="{91374737-4060-4722-B39C-9966351FA399}"/>
    <cellStyle name="Currency 5 2 2 4 3 2 2 3 2" xfId="53657" xr:uid="{A7044DAA-4F46-482E-B6CE-3E6D0A159678}"/>
    <cellStyle name="Currency 5 2 2 4 3 2 2 4" xfId="38247" xr:uid="{9D808329-0170-441F-8402-F29BD1E0229E}"/>
    <cellStyle name="Currency 5 2 2 4 3 2 3" xfId="11428" xr:uid="{F97AE95E-F488-4F24-BEB6-5382F71E17F8}"/>
    <cellStyle name="Currency 5 2 2 4 3 2 3 2" xfId="26839" xr:uid="{E605885A-5B33-4DCA-A164-CAE3CBB18D12}"/>
    <cellStyle name="Currency 5 2 2 4 3 2 3 2 2" xfId="57663" xr:uid="{7BF9040A-2E98-43DA-AD30-432D79F00502}"/>
    <cellStyle name="Currency 5 2 2 4 3 2 3 3" xfId="42253" xr:uid="{51D39EE5-76F6-458B-8679-4999AE9E1BC2}"/>
    <cellStyle name="Currency 5 2 2 4 3 2 4" xfId="19030" xr:uid="{BC374495-A059-499F-9557-0CEDE105618A}"/>
    <cellStyle name="Currency 5 2 2 4 3 2 4 2" xfId="49854" xr:uid="{8169DA57-FF54-4075-8461-1E7CF1F70B97}"/>
    <cellStyle name="Currency 5 2 2 4 3 2 5" xfId="34444" xr:uid="{0F6B4636-B0B2-471F-9A65-9DEBAE00FAFF}"/>
    <cellStyle name="Currency 5 2 2 4 3 3" xfId="5521" xr:uid="{3B1DE1A1-D771-4A38-A155-3ED6F6D591DC}"/>
    <cellStyle name="Currency 5 2 2 4 3 3 2" xfId="13332" xr:uid="{0456470C-D3A0-4C9A-8D4B-CE9B96565F24}"/>
    <cellStyle name="Currency 5 2 2 4 3 3 2 2" xfId="28743" xr:uid="{1429EF12-F24F-49DC-9E5F-EEC3A76D5BEB}"/>
    <cellStyle name="Currency 5 2 2 4 3 3 2 2 2" xfId="59567" xr:uid="{2E8821A2-0F01-44D0-9574-95F7D401ABD8}"/>
    <cellStyle name="Currency 5 2 2 4 3 3 2 3" xfId="44157" xr:uid="{0E748D8E-8476-4733-9165-62755EACDB67}"/>
    <cellStyle name="Currency 5 2 2 4 3 3 3" xfId="20934" xr:uid="{D94BB5D1-274E-4CF8-B22D-7064E09B226C}"/>
    <cellStyle name="Currency 5 2 2 4 3 3 3 2" xfId="51758" xr:uid="{82A97FBA-FC35-4712-B1A4-9367003F5420}"/>
    <cellStyle name="Currency 5 2 2 4 3 3 4" xfId="36348" xr:uid="{34047787-9EF5-47A8-B6DB-D9BFC2259498}"/>
    <cellStyle name="Currency 5 2 2 4 3 4" xfId="9529" xr:uid="{991FA16E-40DA-4D82-9A0B-FEE2404F7A38}"/>
    <cellStyle name="Currency 5 2 2 4 3 4 2" xfId="24940" xr:uid="{4365F3F7-552F-4CD8-BDC5-914AA568199C}"/>
    <cellStyle name="Currency 5 2 2 4 3 4 2 2" xfId="55764" xr:uid="{24A19113-A27C-4AC0-9BE2-553CD0E235EB}"/>
    <cellStyle name="Currency 5 2 2 4 3 4 3" xfId="40354" xr:uid="{A17CB543-50B0-4959-B197-F8ACB5A55A16}"/>
    <cellStyle name="Currency 5 2 2 4 3 5" xfId="17131" xr:uid="{C92CBA36-EEA5-4315-9AC3-9BDB90C61CDA}"/>
    <cellStyle name="Currency 5 2 2 4 3 5 2" xfId="47955" xr:uid="{651FBEFC-CD6C-4E68-BB76-DE0E5FB333A7}"/>
    <cellStyle name="Currency 5 2 2 4 3 6" xfId="32545" xr:uid="{581788C6-832E-42DC-99B8-BB0C49DC8F10}"/>
    <cellStyle name="Currency 5 2 2 4 4" xfId="2351" xr:uid="{BDE64BED-85AE-46B0-9B6B-07507EC7FC47}"/>
    <cellStyle name="Currency 5 2 2 4 4 2" xfId="6154" xr:uid="{16A5F2F2-E68D-4565-B7FB-EA3C988D4ED3}"/>
    <cellStyle name="Currency 5 2 2 4 4 2 2" xfId="13965" xr:uid="{57D03F5D-7166-45E9-8653-5248F5139A72}"/>
    <cellStyle name="Currency 5 2 2 4 4 2 2 2" xfId="29376" xr:uid="{AA2B6161-80C5-4CE9-93C4-956840D7B9ED}"/>
    <cellStyle name="Currency 5 2 2 4 4 2 2 2 2" xfId="60200" xr:uid="{3EDE7ADD-1CC1-442F-8D95-BFA249758376}"/>
    <cellStyle name="Currency 5 2 2 4 4 2 2 3" xfId="44790" xr:uid="{2A148B34-A268-462B-A3AA-F6499FBC6A37}"/>
    <cellStyle name="Currency 5 2 2 4 4 2 3" xfId="21567" xr:uid="{D06B8496-F10A-4030-A454-CEFB32D90404}"/>
    <cellStyle name="Currency 5 2 2 4 4 2 3 2" xfId="52391" xr:uid="{18FCDBA0-12A7-4346-B8DF-300D538B2607}"/>
    <cellStyle name="Currency 5 2 2 4 4 2 4" xfId="36981" xr:uid="{60DA0342-2E38-4073-9C59-8AC65CB58336}"/>
    <cellStyle name="Currency 5 2 2 4 4 3" xfId="10162" xr:uid="{2CE79BC9-FECF-4E0C-860F-1FBDCB1A8B63}"/>
    <cellStyle name="Currency 5 2 2 4 4 3 2" xfId="25573" xr:uid="{A71ECAEA-9556-4912-8F61-D4EF00E77D57}"/>
    <cellStyle name="Currency 5 2 2 4 4 3 2 2" xfId="56397" xr:uid="{B3184B74-7D3E-4C52-A88B-F64B0002C2F1}"/>
    <cellStyle name="Currency 5 2 2 4 4 3 3" xfId="40987" xr:uid="{64593773-C440-412F-A0C8-AB7F8F8C8DDF}"/>
    <cellStyle name="Currency 5 2 2 4 4 4" xfId="17764" xr:uid="{2A3E4696-CDCD-4E55-9676-FB51EC59EDED}"/>
    <cellStyle name="Currency 5 2 2 4 4 4 2" xfId="48588" xr:uid="{283E6090-B5B6-4992-9496-09ACC6E11DB4}"/>
    <cellStyle name="Currency 5 2 2 4 4 5" xfId="33178" xr:uid="{70090D12-1BB8-4826-9B6C-3CB942875799}"/>
    <cellStyle name="Currency 5 2 2 4 5" xfId="4255" xr:uid="{6FB31E29-02ED-463D-A0A8-30985C6E2D42}"/>
    <cellStyle name="Currency 5 2 2 4 5 2" xfId="12066" xr:uid="{795C72B3-7D48-419F-8DC2-B7F45953C552}"/>
    <cellStyle name="Currency 5 2 2 4 5 2 2" xfId="27477" xr:uid="{06920EA9-8C46-49FE-B76E-98FFE5113A80}"/>
    <cellStyle name="Currency 5 2 2 4 5 2 2 2" xfId="58301" xr:uid="{11CBDADC-DF23-4BC7-99A2-B783BC67B8E9}"/>
    <cellStyle name="Currency 5 2 2 4 5 2 3" xfId="42891" xr:uid="{1A87AD8F-804F-49A3-8E50-C65E89C03F1D}"/>
    <cellStyle name="Currency 5 2 2 4 5 3" xfId="19668" xr:uid="{5AE96E21-4914-4D64-9509-B4F65FB019EB}"/>
    <cellStyle name="Currency 5 2 2 4 5 3 2" xfId="50492" xr:uid="{480030EE-B7B7-44BD-A163-D35119142C2A}"/>
    <cellStyle name="Currency 5 2 2 4 5 4" xfId="35082" xr:uid="{D8A08072-7FC6-4503-B024-C8955C2FF63D}"/>
    <cellStyle name="Currency 5 2 2 4 6" xfId="8263" xr:uid="{A18B0323-4591-4FC7-A52D-B8E20845EBE4}"/>
    <cellStyle name="Currency 5 2 2 4 6 2" xfId="23674" xr:uid="{F187AC75-E37E-4912-A68C-CDBDDBEFBAB1}"/>
    <cellStyle name="Currency 5 2 2 4 6 2 2" xfId="54498" xr:uid="{3D8534D7-372F-456D-BF89-928D0D558732}"/>
    <cellStyle name="Currency 5 2 2 4 6 3" xfId="39088" xr:uid="{67E34C6D-0053-4C97-A465-139696120452}"/>
    <cellStyle name="Currency 5 2 2 4 7" xfId="15865" xr:uid="{C90AF45B-0604-4167-97B4-4B0EFE34CDB7}"/>
    <cellStyle name="Currency 5 2 2 4 7 2" xfId="46689" xr:uid="{3FA78942-CA28-452C-B9EC-18A78108C3DE}"/>
    <cellStyle name="Currency 5 2 2 4 8" xfId="31279" xr:uid="{242173BC-35B3-4832-A3A0-21886EF712B1}"/>
    <cellStyle name="Currency 5 2 2 5" xfId="872" xr:uid="{3C571B02-FDE8-4775-8853-86CABE0D3D66}"/>
    <cellStyle name="Currency 5 2 2 5 2" xfId="2771" xr:uid="{8D53EB67-653A-46EB-8C28-E21F0E486A88}"/>
    <cellStyle name="Currency 5 2 2 5 2 2" xfId="6574" xr:uid="{7075B0D5-88F3-4A36-B477-1235ADBB8DE4}"/>
    <cellStyle name="Currency 5 2 2 5 2 2 2" xfId="14385" xr:uid="{FB8505DC-227D-4E81-B12D-F2144DB4C694}"/>
    <cellStyle name="Currency 5 2 2 5 2 2 2 2" xfId="29796" xr:uid="{F4A037D0-CA02-488A-87B9-3116A92FCD33}"/>
    <cellStyle name="Currency 5 2 2 5 2 2 2 2 2" xfId="60620" xr:uid="{2144D328-3EFC-4637-848B-A4AECD036E24}"/>
    <cellStyle name="Currency 5 2 2 5 2 2 2 3" xfId="45210" xr:uid="{FD358999-AC1F-4B22-87EE-31B9F8F867A9}"/>
    <cellStyle name="Currency 5 2 2 5 2 2 3" xfId="21987" xr:uid="{63938E6B-C1E6-4724-9A67-4AE60132ED8F}"/>
    <cellStyle name="Currency 5 2 2 5 2 2 3 2" xfId="52811" xr:uid="{FC7C7A22-C45D-4294-B98F-CA5C2C91E502}"/>
    <cellStyle name="Currency 5 2 2 5 2 2 4" xfId="37401" xr:uid="{26D13237-7591-4A4D-A259-4F4E620F7B7E}"/>
    <cellStyle name="Currency 5 2 2 5 2 3" xfId="10582" xr:uid="{4D2B14BA-FC64-4074-AA1A-46AA19EE9B3B}"/>
    <cellStyle name="Currency 5 2 2 5 2 3 2" xfId="25993" xr:uid="{9217F7A7-67F0-4904-AA44-61D0142E06B8}"/>
    <cellStyle name="Currency 5 2 2 5 2 3 2 2" xfId="56817" xr:uid="{149228B0-8067-404A-AB3A-16702B272E39}"/>
    <cellStyle name="Currency 5 2 2 5 2 3 3" xfId="41407" xr:uid="{43926147-7049-4AC6-BE1C-7586068C8315}"/>
    <cellStyle name="Currency 5 2 2 5 2 4" xfId="18184" xr:uid="{0C53AD09-B225-474E-966C-35C082B57EDF}"/>
    <cellStyle name="Currency 5 2 2 5 2 4 2" xfId="49008" xr:uid="{E1F462F8-B8B1-4D61-9649-F6A540A42EA5}"/>
    <cellStyle name="Currency 5 2 2 5 2 5" xfId="33598" xr:uid="{B6525BD6-F855-47B5-98FD-CEC957215591}"/>
    <cellStyle name="Currency 5 2 2 5 3" xfId="4675" xr:uid="{4C490EF7-8E7B-46AC-B95A-B37CE3B62098}"/>
    <cellStyle name="Currency 5 2 2 5 3 2" xfId="12486" xr:uid="{99D3FAED-DE15-4CA6-9882-B059B57826DD}"/>
    <cellStyle name="Currency 5 2 2 5 3 2 2" xfId="27897" xr:uid="{15BE9C58-2B5C-4E4F-B097-C20E2D6F97EE}"/>
    <cellStyle name="Currency 5 2 2 5 3 2 2 2" xfId="58721" xr:uid="{3762FADD-38A1-49C1-854D-DCEF51BA7536}"/>
    <cellStyle name="Currency 5 2 2 5 3 2 3" xfId="43311" xr:uid="{BA5BF818-2FA7-4431-B994-9C7904DFA270}"/>
    <cellStyle name="Currency 5 2 2 5 3 3" xfId="20088" xr:uid="{8DB38EA3-D1B6-4449-927D-10B5D687ABE2}"/>
    <cellStyle name="Currency 5 2 2 5 3 3 2" xfId="50912" xr:uid="{F166BB80-6AB8-470F-8EFF-A086FA9B4047}"/>
    <cellStyle name="Currency 5 2 2 5 3 4" xfId="35502" xr:uid="{DE81F1BA-6120-48A1-B52B-10007CAE223B}"/>
    <cellStyle name="Currency 5 2 2 5 4" xfId="8683" xr:uid="{E49AEF89-5BAC-408A-AE3D-B0671B9705B6}"/>
    <cellStyle name="Currency 5 2 2 5 4 2" xfId="24094" xr:uid="{46B8F9D7-FD92-46BC-834F-B2BCA5B3F5F9}"/>
    <cellStyle name="Currency 5 2 2 5 4 2 2" xfId="54918" xr:uid="{D64B107A-8D68-443D-8992-04B3CFB9733A}"/>
    <cellStyle name="Currency 5 2 2 5 4 3" xfId="39508" xr:uid="{ABEFC33C-079C-4EAE-AD11-AC98906A721A}"/>
    <cellStyle name="Currency 5 2 2 5 5" xfId="16285" xr:uid="{614BCCA7-55DE-4E47-A54B-6CCE88EB3A4B}"/>
    <cellStyle name="Currency 5 2 2 5 5 2" xfId="47109" xr:uid="{F89E9851-BB88-489F-86EB-8DD0249578FA}"/>
    <cellStyle name="Currency 5 2 2 5 6" xfId="31699" xr:uid="{1FF57176-6B79-483B-BBD8-DD6514D1BBED}"/>
    <cellStyle name="Currency 5 2 2 6" xfId="1505" xr:uid="{CACB88CE-BEA4-4A94-818E-F6901BEA96BE}"/>
    <cellStyle name="Currency 5 2 2 6 2" xfId="3404" xr:uid="{FBBCE605-9401-47DE-9BFE-736D989A4240}"/>
    <cellStyle name="Currency 5 2 2 6 2 2" xfId="7207" xr:uid="{CEA605AE-7928-4B4C-B03A-AA5901D93634}"/>
    <cellStyle name="Currency 5 2 2 6 2 2 2" xfId="15018" xr:uid="{C6306975-C89A-4AB4-B0DC-D31BF0C865AC}"/>
    <cellStyle name="Currency 5 2 2 6 2 2 2 2" xfId="30429" xr:uid="{4BAFB4C6-CE04-437E-8F54-3CC5773D7EC6}"/>
    <cellStyle name="Currency 5 2 2 6 2 2 2 2 2" xfId="61253" xr:uid="{B86893BD-7400-4965-AC41-F0810733FF71}"/>
    <cellStyle name="Currency 5 2 2 6 2 2 2 3" xfId="45843" xr:uid="{550AC18E-53EB-4E6C-A672-6B99C2F18074}"/>
    <cellStyle name="Currency 5 2 2 6 2 2 3" xfId="22620" xr:uid="{A1FE6437-6519-48DD-B216-A90D11442DBC}"/>
    <cellStyle name="Currency 5 2 2 6 2 2 3 2" xfId="53444" xr:uid="{5C3F7E23-A7FE-40A9-A22B-FF42A33B2BC4}"/>
    <cellStyle name="Currency 5 2 2 6 2 2 4" xfId="38034" xr:uid="{2D601EEE-C0FD-42F9-AF4F-F5CE7C0FA951}"/>
    <cellStyle name="Currency 5 2 2 6 2 3" xfId="11215" xr:uid="{AFE8EC5F-CD7B-46DA-870C-9E796C8D6856}"/>
    <cellStyle name="Currency 5 2 2 6 2 3 2" xfId="26626" xr:uid="{D2B3E9EC-B972-4359-B63D-429F4AA62CE0}"/>
    <cellStyle name="Currency 5 2 2 6 2 3 2 2" xfId="57450" xr:uid="{4F723202-F9CF-4356-B1C5-C9A7C2DAE5D2}"/>
    <cellStyle name="Currency 5 2 2 6 2 3 3" xfId="42040" xr:uid="{E4C8E88D-BF4E-44E3-A56C-EB684BE0F5EB}"/>
    <cellStyle name="Currency 5 2 2 6 2 4" xfId="18817" xr:uid="{03C57CCA-FCF8-4747-BC16-89674AE2C285}"/>
    <cellStyle name="Currency 5 2 2 6 2 4 2" xfId="49641" xr:uid="{B1980FA7-736B-4D46-957B-BBC8F0821AC1}"/>
    <cellStyle name="Currency 5 2 2 6 2 5" xfId="34231" xr:uid="{05E1A5FB-4E8C-4076-A7F0-92F8E61DBF2F}"/>
    <cellStyle name="Currency 5 2 2 6 3" xfId="5308" xr:uid="{167279AE-8694-42E1-82AD-FFD2ACC918D7}"/>
    <cellStyle name="Currency 5 2 2 6 3 2" xfId="13119" xr:uid="{DAF729DB-6920-40EC-9328-33E78BA8AF33}"/>
    <cellStyle name="Currency 5 2 2 6 3 2 2" xfId="28530" xr:uid="{A03160D6-1A96-4C17-9BCD-60161DB2E782}"/>
    <cellStyle name="Currency 5 2 2 6 3 2 2 2" xfId="59354" xr:uid="{9B11DC99-EFA5-4105-98AD-DAD769EECCAD}"/>
    <cellStyle name="Currency 5 2 2 6 3 2 3" xfId="43944" xr:uid="{03CEF699-7E20-4B18-9B30-522E01A0A3B7}"/>
    <cellStyle name="Currency 5 2 2 6 3 3" xfId="20721" xr:uid="{F5EBB269-963F-4212-BF93-0269877B8E5C}"/>
    <cellStyle name="Currency 5 2 2 6 3 3 2" xfId="51545" xr:uid="{687143B9-7F4D-42A2-9719-8BCA493FE508}"/>
    <cellStyle name="Currency 5 2 2 6 3 4" xfId="36135" xr:uid="{C97C1C80-23CB-4022-B734-8FCE3CC9C669}"/>
    <cellStyle name="Currency 5 2 2 6 4" xfId="9316" xr:uid="{A0DDBB07-38CF-4E9B-8876-15207248B502}"/>
    <cellStyle name="Currency 5 2 2 6 4 2" xfId="24727" xr:uid="{76F58366-A785-4C9B-BDB3-55F28D8599C8}"/>
    <cellStyle name="Currency 5 2 2 6 4 2 2" xfId="55551" xr:uid="{B544DEA1-66C9-4A12-822A-3603F73E60D6}"/>
    <cellStyle name="Currency 5 2 2 6 4 3" xfId="40141" xr:uid="{7E8A2AD4-1C55-4143-AF8D-AB9D4E5C1D28}"/>
    <cellStyle name="Currency 5 2 2 6 5" xfId="16918" xr:uid="{67B8C1F0-A37E-4125-8C31-05C52E22DE3C}"/>
    <cellStyle name="Currency 5 2 2 6 5 2" xfId="47742" xr:uid="{C9D1BEEB-629A-42C0-B4BD-592A2BBD5C72}"/>
    <cellStyle name="Currency 5 2 2 6 6" xfId="32332" xr:uid="{41307E60-8CC0-4650-8427-DED2CB3C688A}"/>
    <cellStyle name="Currency 5 2 2 7" xfId="2138" xr:uid="{CA201B65-85D5-4A90-9342-DCE100485856}"/>
    <cellStyle name="Currency 5 2 2 7 2" xfId="5941" xr:uid="{6B2954F9-E1F6-4D87-A0D3-1F1991F452A1}"/>
    <cellStyle name="Currency 5 2 2 7 2 2" xfId="13752" xr:uid="{F2A7F345-3F46-4F8D-A707-00ABCC599195}"/>
    <cellStyle name="Currency 5 2 2 7 2 2 2" xfId="29163" xr:uid="{45FBF990-F36C-45A2-8C41-6E9075AEB6F7}"/>
    <cellStyle name="Currency 5 2 2 7 2 2 2 2" xfId="59987" xr:uid="{49241291-0F80-4A26-8F43-0F3B46973138}"/>
    <cellStyle name="Currency 5 2 2 7 2 2 3" xfId="44577" xr:uid="{7AB11B34-81C3-44FD-AD13-11D9D7FDC03D}"/>
    <cellStyle name="Currency 5 2 2 7 2 3" xfId="21354" xr:uid="{B14A2944-8C6A-493D-AF14-0BD221C93D38}"/>
    <cellStyle name="Currency 5 2 2 7 2 3 2" xfId="52178" xr:uid="{DE1DD6ED-96EC-4450-BAF3-2CAAC4A27046}"/>
    <cellStyle name="Currency 5 2 2 7 2 4" xfId="36768" xr:uid="{D143159D-EF70-4BD5-BD46-E49D38EEFFA0}"/>
    <cellStyle name="Currency 5 2 2 7 3" xfId="9949" xr:uid="{44CF433A-46AE-4AC3-9C61-F3CFB36FF8E5}"/>
    <cellStyle name="Currency 5 2 2 7 3 2" xfId="25360" xr:uid="{07985C5A-C2BB-4407-A8E9-6C705563543D}"/>
    <cellStyle name="Currency 5 2 2 7 3 2 2" xfId="56184" xr:uid="{B2ECFD69-3EAF-4A70-9004-0D18F172C0AD}"/>
    <cellStyle name="Currency 5 2 2 7 3 3" xfId="40774" xr:uid="{E0BD98BE-348F-40EC-9248-38071555195C}"/>
    <cellStyle name="Currency 5 2 2 7 4" xfId="17551" xr:uid="{D9D53278-8B35-4744-9E51-21971A15C4F2}"/>
    <cellStyle name="Currency 5 2 2 7 4 2" xfId="48375" xr:uid="{82ABAA4D-E39B-4727-B69C-E01086CCA732}"/>
    <cellStyle name="Currency 5 2 2 7 5" xfId="32965" xr:uid="{A505A152-EBB5-4BCE-BC1D-79D89F97D05A}"/>
    <cellStyle name="Currency 5 2 2 8" xfId="4042" xr:uid="{B8988765-F4A8-4F51-A51E-97A924ECC144}"/>
    <cellStyle name="Currency 5 2 2 8 2" xfId="11853" xr:uid="{AC6D6FF1-5D31-4475-8BEE-977E616995BF}"/>
    <cellStyle name="Currency 5 2 2 8 2 2" xfId="27264" xr:uid="{6F1C8B76-FC2F-4643-B41E-13FBB0FF90DB}"/>
    <cellStyle name="Currency 5 2 2 8 2 2 2" xfId="58088" xr:uid="{0C5BED10-4586-4475-B048-0B7047CE3AC0}"/>
    <cellStyle name="Currency 5 2 2 8 2 3" xfId="42678" xr:uid="{CD0FE3B7-5616-4F57-86EE-003CF3C43AF6}"/>
    <cellStyle name="Currency 5 2 2 8 3" xfId="19455" xr:uid="{CA10FAB5-4BDE-493F-849D-37FEEA4E6B20}"/>
    <cellStyle name="Currency 5 2 2 8 3 2" xfId="50279" xr:uid="{0D7D0C69-F0F5-4150-AE9C-757A9E40ED8C}"/>
    <cellStyle name="Currency 5 2 2 8 4" xfId="34869" xr:uid="{B968D7A3-F33E-47CA-923F-0C656F1D5F42}"/>
    <cellStyle name="Currency 5 2 2 9" xfId="8050" xr:uid="{252320C1-AAF6-4AB2-B947-2F9DDEAA8117}"/>
    <cellStyle name="Currency 5 2 2 9 2" xfId="23461" xr:uid="{ED994BB3-5DAC-4BDE-8AAB-33A9FCE698BC}"/>
    <cellStyle name="Currency 5 2 2 9 2 2" xfId="54285" xr:uid="{57F6F022-2956-4827-BB8C-20DE0B388E61}"/>
    <cellStyle name="Currency 5 2 2 9 3" xfId="38875" xr:uid="{8D598DEF-84D3-4E88-B8EA-12CAB9907D27}"/>
    <cellStyle name="Currency 5 2 3" xfId="270" xr:uid="{36B13812-3BAC-41B1-BBC8-EADBF738D81D}"/>
    <cellStyle name="Currency 5 2 3 10" xfId="15692" xr:uid="{62DB7985-0A11-42E9-AF07-7A10918D8A11}"/>
    <cellStyle name="Currency 5 2 3 10 2" xfId="46516" xr:uid="{7F7427CF-F265-453A-8DCB-64EC7E3F4582}"/>
    <cellStyle name="Currency 5 2 3 11" xfId="31106" xr:uid="{79B51455-8971-4C32-8170-7CE248133124}"/>
    <cellStyle name="Currency 5 2 3 2" xfId="701" xr:uid="{A25EB36B-35C4-482F-BB04-2B89CD339BC3}"/>
    <cellStyle name="Currency 5 2 3 2 2" xfId="1334" xr:uid="{1CEDD175-FFE5-437D-AB5C-D042590345CF}"/>
    <cellStyle name="Currency 5 2 3 2 2 2" xfId="3233" xr:uid="{F65E5F86-1854-4F04-B610-78EBA23115A1}"/>
    <cellStyle name="Currency 5 2 3 2 2 2 2" xfId="7036" xr:uid="{B7B4DFB9-EE36-44E4-9071-45A8290C812C}"/>
    <cellStyle name="Currency 5 2 3 2 2 2 2 2" xfId="14847" xr:uid="{FBCF836D-F7F2-473F-8EFC-D8BDF5512E00}"/>
    <cellStyle name="Currency 5 2 3 2 2 2 2 2 2" xfId="30258" xr:uid="{AC9327E5-FC86-405E-9515-A5B40FFBB457}"/>
    <cellStyle name="Currency 5 2 3 2 2 2 2 2 2 2" xfId="61082" xr:uid="{B34A3F61-9FD3-4A0C-AC0F-EE79DEB3930D}"/>
    <cellStyle name="Currency 5 2 3 2 2 2 2 2 3" xfId="45672" xr:uid="{72D4B5BA-7E76-4D66-BF20-AAE717856E69}"/>
    <cellStyle name="Currency 5 2 3 2 2 2 2 3" xfId="22449" xr:uid="{42D7A80E-623A-43C2-B212-0FFC2D49B563}"/>
    <cellStyle name="Currency 5 2 3 2 2 2 2 3 2" xfId="53273" xr:uid="{F0AF29E6-CA95-4C32-BA30-9BE60B367C17}"/>
    <cellStyle name="Currency 5 2 3 2 2 2 2 4" xfId="37863" xr:uid="{D6739C1D-DDB6-42F1-A572-D95FA06B9807}"/>
    <cellStyle name="Currency 5 2 3 2 2 2 3" xfId="11044" xr:uid="{6D7B7159-83B9-4684-8469-1A6362AD8769}"/>
    <cellStyle name="Currency 5 2 3 2 2 2 3 2" xfId="26455" xr:uid="{963F9E55-421B-41F9-B23D-0186D4D9FE13}"/>
    <cellStyle name="Currency 5 2 3 2 2 2 3 2 2" xfId="57279" xr:uid="{914744B8-243C-4840-B767-AEA04F98F7E7}"/>
    <cellStyle name="Currency 5 2 3 2 2 2 3 3" xfId="41869" xr:uid="{1316E97F-F78A-46AF-AE47-7A83F8FE54D3}"/>
    <cellStyle name="Currency 5 2 3 2 2 2 4" xfId="18646" xr:uid="{84D102E8-A60F-407B-8E3C-C38396844664}"/>
    <cellStyle name="Currency 5 2 3 2 2 2 4 2" xfId="49470" xr:uid="{7B881BBA-5105-4967-B071-F8E4B9EC0B25}"/>
    <cellStyle name="Currency 5 2 3 2 2 2 5" xfId="34060" xr:uid="{FE3FC613-AFDA-4C6C-8178-FC5D25FF701C}"/>
    <cellStyle name="Currency 5 2 3 2 2 3" xfId="5137" xr:uid="{98DD0194-7595-4810-9DB9-84CC7DC6EC58}"/>
    <cellStyle name="Currency 5 2 3 2 2 3 2" xfId="12948" xr:uid="{AC0991F2-BED8-432B-8AB5-993887066430}"/>
    <cellStyle name="Currency 5 2 3 2 2 3 2 2" xfId="28359" xr:uid="{D79A4AD7-C00C-4229-BDAA-0508C9A2B3D9}"/>
    <cellStyle name="Currency 5 2 3 2 2 3 2 2 2" xfId="59183" xr:uid="{49F6F95E-9BEF-4A78-AA17-72BD9C6F75A3}"/>
    <cellStyle name="Currency 5 2 3 2 2 3 2 3" xfId="43773" xr:uid="{F84A2DEB-F506-4F3B-B8AB-0310B393475A}"/>
    <cellStyle name="Currency 5 2 3 2 2 3 3" xfId="20550" xr:uid="{2DBBB9C9-5ADE-4A3E-85F9-25F47B9972FD}"/>
    <cellStyle name="Currency 5 2 3 2 2 3 3 2" xfId="51374" xr:uid="{341F339A-F97E-42B8-80A3-A6297C8F9855}"/>
    <cellStyle name="Currency 5 2 3 2 2 3 4" xfId="35964" xr:uid="{50B60BFF-5F90-45EF-82FD-9AC39558FBF3}"/>
    <cellStyle name="Currency 5 2 3 2 2 4" xfId="9145" xr:uid="{019973D3-C842-4470-8E21-0FBDBEF8A067}"/>
    <cellStyle name="Currency 5 2 3 2 2 4 2" xfId="24556" xr:uid="{73530DDB-7888-4D37-AEC2-339EB4C2A12F}"/>
    <cellStyle name="Currency 5 2 3 2 2 4 2 2" xfId="55380" xr:uid="{A4218AD0-EE23-4D29-A6E1-AB4B0B16FA3F}"/>
    <cellStyle name="Currency 5 2 3 2 2 4 3" xfId="39970" xr:uid="{A47659EE-EAC7-464D-891C-F64769C183E0}"/>
    <cellStyle name="Currency 5 2 3 2 2 5" xfId="16747" xr:uid="{6DD0BD44-FEE6-4956-A0BA-28E1DF4510E6}"/>
    <cellStyle name="Currency 5 2 3 2 2 5 2" xfId="47571" xr:uid="{E462F32D-FA89-471C-9BAC-E3DAEB14EA40}"/>
    <cellStyle name="Currency 5 2 3 2 2 6" xfId="32161" xr:uid="{9DAF53B6-54BC-479A-B2E3-958272B931FD}"/>
    <cellStyle name="Currency 5 2 3 2 3" xfId="1967" xr:uid="{49DC8E98-6D50-4E05-A06A-B6194251AD03}"/>
    <cellStyle name="Currency 5 2 3 2 3 2" xfId="3866" xr:uid="{EA164B42-549D-423F-AF85-801DC6B7C7A5}"/>
    <cellStyle name="Currency 5 2 3 2 3 2 2" xfId="7669" xr:uid="{32B117E0-F913-43D3-9064-4D577671469F}"/>
    <cellStyle name="Currency 5 2 3 2 3 2 2 2" xfId="15480" xr:uid="{1277F22A-5053-4C44-8299-972A1F9846DC}"/>
    <cellStyle name="Currency 5 2 3 2 3 2 2 2 2" xfId="30891" xr:uid="{07AF8059-E33F-44D0-A8A0-C4C4C4FF960B}"/>
    <cellStyle name="Currency 5 2 3 2 3 2 2 2 2 2" xfId="61715" xr:uid="{0D77554F-C760-41AF-AF63-3A258B2F6FA0}"/>
    <cellStyle name="Currency 5 2 3 2 3 2 2 2 3" xfId="46305" xr:uid="{2987C57E-C8E9-4C9C-B258-87AE44366D01}"/>
    <cellStyle name="Currency 5 2 3 2 3 2 2 3" xfId="23082" xr:uid="{DE747ED7-5156-48BB-A955-C1963C7719F8}"/>
    <cellStyle name="Currency 5 2 3 2 3 2 2 3 2" xfId="53906" xr:uid="{C998CAB3-EEED-4829-A2D5-9BB8D374321B}"/>
    <cellStyle name="Currency 5 2 3 2 3 2 2 4" xfId="38496" xr:uid="{A0FED8EB-32B6-4550-B6D0-0D4D10B47100}"/>
    <cellStyle name="Currency 5 2 3 2 3 2 3" xfId="11677" xr:uid="{E6B88F92-48CB-4AA0-9212-C28D327DFCFB}"/>
    <cellStyle name="Currency 5 2 3 2 3 2 3 2" xfId="27088" xr:uid="{6F38A875-3077-4534-98EB-59E4124184AA}"/>
    <cellStyle name="Currency 5 2 3 2 3 2 3 2 2" xfId="57912" xr:uid="{A727CD51-084E-4AAE-9766-E3776D02D42C}"/>
    <cellStyle name="Currency 5 2 3 2 3 2 3 3" xfId="42502" xr:uid="{ED260E1B-EFC8-4507-BFEE-EBFC3998D582}"/>
    <cellStyle name="Currency 5 2 3 2 3 2 4" xfId="19279" xr:uid="{C87B34F7-545A-4F88-A09A-7E6F0C0A60A1}"/>
    <cellStyle name="Currency 5 2 3 2 3 2 4 2" xfId="50103" xr:uid="{BA847463-B101-4571-89E0-9D684D24B6B2}"/>
    <cellStyle name="Currency 5 2 3 2 3 2 5" xfId="34693" xr:uid="{E7B86FC5-6F93-4DA9-8FDA-E42B273994B6}"/>
    <cellStyle name="Currency 5 2 3 2 3 3" xfId="5770" xr:uid="{C0661ABF-FCC4-4FA7-8406-F4770DE7338F}"/>
    <cellStyle name="Currency 5 2 3 2 3 3 2" xfId="13581" xr:uid="{B3D668A2-8617-460D-99CD-70DDFD0DEFD2}"/>
    <cellStyle name="Currency 5 2 3 2 3 3 2 2" xfId="28992" xr:uid="{77904524-BA70-49CF-ACA4-9AA08E4189BD}"/>
    <cellStyle name="Currency 5 2 3 2 3 3 2 2 2" xfId="59816" xr:uid="{05E38D1E-D42F-4FDB-87B4-949CFC7C756C}"/>
    <cellStyle name="Currency 5 2 3 2 3 3 2 3" xfId="44406" xr:uid="{D8235295-C308-49A8-8C46-FDBC41DF4FE9}"/>
    <cellStyle name="Currency 5 2 3 2 3 3 3" xfId="21183" xr:uid="{3694C628-8B6B-4FB8-89E1-53913529D80D}"/>
    <cellStyle name="Currency 5 2 3 2 3 3 3 2" xfId="52007" xr:uid="{22CC5BBA-5925-4E5B-8A4B-FEE62AD2D1C0}"/>
    <cellStyle name="Currency 5 2 3 2 3 3 4" xfId="36597" xr:uid="{567160A7-2584-40D9-904C-FFEA04C3BFE2}"/>
    <cellStyle name="Currency 5 2 3 2 3 4" xfId="9778" xr:uid="{2015E8CA-AB91-4EC1-844C-738A58E4E24D}"/>
    <cellStyle name="Currency 5 2 3 2 3 4 2" xfId="25189" xr:uid="{D74A94DC-C7C5-4F6A-88DA-248F7363FBA8}"/>
    <cellStyle name="Currency 5 2 3 2 3 4 2 2" xfId="56013" xr:uid="{7D9A0E83-4340-4E32-A938-E055BE538065}"/>
    <cellStyle name="Currency 5 2 3 2 3 4 3" xfId="40603" xr:uid="{4AC3F64A-43C8-4199-A666-82F2A3F67EB4}"/>
    <cellStyle name="Currency 5 2 3 2 3 5" xfId="17380" xr:uid="{A76941D2-0282-400C-A345-5F33FC75B887}"/>
    <cellStyle name="Currency 5 2 3 2 3 5 2" xfId="48204" xr:uid="{3C158DAD-337D-4BFA-B8FF-508AE33AB920}"/>
    <cellStyle name="Currency 5 2 3 2 3 6" xfId="32794" xr:uid="{DA643744-985A-4430-81B5-7FAACF8C2CE6}"/>
    <cellStyle name="Currency 5 2 3 2 4" xfId="2600" xr:uid="{54049343-1848-412E-BCE9-985C7A272776}"/>
    <cellStyle name="Currency 5 2 3 2 4 2" xfId="6403" xr:uid="{7011FB9B-7EB4-4E2F-80C0-987A144BF33F}"/>
    <cellStyle name="Currency 5 2 3 2 4 2 2" xfId="14214" xr:uid="{ADC97ED7-8D36-45EF-8294-F7138F2F1C2D}"/>
    <cellStyle name="Currency 5 2 3 2 4 2 2 2" xfId="29625" xr:uid="{A1E93FC1-9345-44F8-9233-A0F2E7128A27}"/>
    <cellStyle name="Currency 5 2 3 2 4 2 2 2 2" xfId="60449" xr:uid="{B54C5DA2-0638-45C3-BEC3-AF58731FA194}"/>
    <cellStyle name="Currency 5 2 3 2 4 2 2 3" xfId="45039" xr:uid="{B5BD487E-C3F2-490B-9958-B00198E875CF}"/>
    <cellStyle name="Currency 5 2 3 2 4 2 3" xfId="21816" xr:uid="{F282B1AA-F360-4768-8D1A-42CB7E24ACD0}"/>
    <cellStyle name="Currency 5 2 3 2 4 2 3 2" xfId="52640" xr:uid="{AA0EA095-1A87-464E-B0E0-45285BE3685D}"/>
    <cellStyle name="Currency 5 2 3 2 4 2 4" xfId="37230" xr:uid="{E49FE46D-B492-4D31-A7F4-3CD81B3302CA}"/>
    <cellStyle name="Currency 5 2 3 2 4 3" xfId="10411" xr:uid="{8F802C79-6549-4AD0-9399-617796F97411}"/>
    <cellStyle name="Currency 5 2 3 2 4 3 2" xfId="25822" xr:uid="{3C889114-0D44-4BE8-A3B8-0818A115C161}"/>
    <cellStyle name="Currency 5 2 3 2 4 3 2 2" xfId="56646" xr:uid="{EAB70749-E5EC-4DC0-A011-F6BD2589D16D}"/>
    <cellStyle name="Currency 5 2 3 2 4 3 3" xfId="41236" xr:uid="{3B3D9B22-3F2B-4118-BDE1-831202B74F95}"/>
    <cellStyle name="Currency 5 2 3 2 4 4" xfId="18013" xr:uid="{5B6C5A8A-01EF-42A7-AC71-2973B11F0522}"/>
    <cellStyle name="Currency 5 2 3 2 4 4 2" xfId="48837" xr:uid="{707475D5-D408-4941-9C08-4C30A143FD8C}"/>
    <cellStyle name="Currency 5 2 3 2 4 5" xfId="33427" xr:uid="{F831094D-9E8F-4895-9EBE-5163068766CB}"/>
    <cellStyle name="Currency 5 2 3 2 5" xfId="4504" xr:uid="{5B41609A-0C8B-4CDD-99D0-5409A88652B0}"/>
    <cellStyle name="Currency 5 2 3 2 5 2" xfId="12315" xr:uid="{47712606-014A-40F3-87CC-B8FFA6C2A253}"/>
    <cellStyle name="Currency 5 2 3 2 5 2 2" xfId="27726" xr:uid="{23DDE1CD-718C-43CC-A1E0-5017F00EFDB5}"/>
    <cellStyle name="Currency 5 2 3 2 5 2 2 2" xfId="58550" xr:uid="{9C2C312D-D2BC-43D5-8700-06424C9F141A}"/>
    <cellStyle name="Currency 5 2 3 2 5 2 3" xfId="43140" xr:uid="{16177696-8270-4F4B-ADD7-9F188C8632E8}"/>
    <cellStyle name="Currency 5 2 3 2 5 3" xfId="19917" xr:uid="{BC8D33EE-B9BD-4C74-A43E-3AE341E0402D}"/>
    <cellStyle name="Currency 5 2 3 2 5 3 2" xfId="50741" xr:uid="{00DD5CC6-165B-4489-BD7F-E5CED074CA22}"/>
    <cellStyle name="Currency 5 2 3 2 5 4" xfId="35331" xr:uid="{8744D477-3093-40B9-B48E-568A731EDC56}"/>
    <cellStyle name="Currency 5 2 3 2 6" xfId="8512" xr:uid="{2D57CFDE-AC20-4069-9BC1-9B556A7FB4AB}"/>
    <cellStyle name="Currency 5 2 3 2 6 2" xfId="23923" xr:uid="{C215338F-F428-4FDF-872A-7B9DCE03F35B}"/>
    <cellStyle name="Currency 5 2 3 2 6 2 2" xfId="54747" xr:uid="{DEAFAB83-38C9-4B41-8946-011E7D7B41B1}"/>
    <cellStyle name="Currency 5 2 3 2 6 3" xfId="39337" xr:uid="{2A9785FA-5EEC-40E6-86E0-0521D2BDD525}"/>
    <cellStyle name="Currency 5 2 3 2 7" xfId="16114" xr:uid="{02C99050-5512-4F74-8693-EB70BEF0EF34}"/>
    <cellStyle name="Currency 5 2 3 2 7 2" xfId="46938" xr:uid="{B1F26C87-D71C-4C9C-8372-CA188E022D92}"/>
    <cellStyle name="Currency 5 2 3 2 8" xfId="31528" xr:uid="{EDABF19F-6CFC-4CFD-8B71-6D63E976D0EE}"/>
    <cellStyle name="Currency 5 2 3 3" xfId="492" xr:uid="{08DFD7AA-21A3-4794-8E3E-DC1F3E3F53B7}"/>
    <cellStyle name="Currency 5 2 3 3 2" xfId="1125" xr:uid="{FF132E5B-FE17-4F09-9054-992DBF33EE71}"/>
    <cellStyle name="Currency 5 2 3 3 2 2" xfId="3024" xr:uid="{50C8D5C2-9475-4C21-9A9D-FE545370F62F}"/>
    <cellStyle name="Currency 5 2 3 3 2 2 2" xfId="6827" xr:uid="{2D256C74-D869-49C3-8DEA-400D369604D9}"/>
    <cellStyle name="Currency 5 2 3 3 2 2 2 2" xfId="14638" xr:uid="{36D754D5-C3D1-4A6E-9E0E-1E89766BC30F}"/>
    <cellStyle name="Currency 5 2 3 3 2 2 2 2 2" xfId="30049" xr:uid="{1DB2C9A2-A7D6-4C9F-84F6-70A50F4AE625}"/>
    <cellStyle name="Currency 5 2 3 3 2 2 2 2 2 2" xfId="60873" xr:uid="{DEBE406D-1B8F-4A4F-896D-CB0CD19A00AE}"/>
    <cellStyle name="Currency 5 2 3 3 2 2 2 2 3" xfId="45463" xr:uid="{5B3240D2-E624-447A-8283-EF243E558F58}"/>
    <cellStyle name="Currency 5 2 3 3 2 2 2 3" xfId="22240" xr:uid="{662F7E5D-2EAD-4C96-915C-448B5DD991AE}"/>
    <cellStyle name="Currency 5 2 3 3 2 2 2 3 2" xfId="53064" xr:uid="{D9280DBF-3C63-4F37-BA3F-66046E8EF7C1}"/>
    <cellStyle name="Currency 5 2 3 3 2 2 2 4" xfId="37654" xr:uid="{A786F3D3-C017-415C-8197-87625774EE0C}"/>
    <cellStyle name="Currency 5 2 3 3 2 2 3" xfId="10835" xr:uid="{4645D3D1-F8C2-4D43-BB82-E06714286084}"/>
    <cellStyle name="Currency 5 2 3 3 2 2 3 2" xfId="26246" xr:uid="{97B1E2F2-62E7-4B04-8620-B286E40F5D4F}"/>
    <cellStyle name="Currency 5 2 3 3 2 2 3 2 2" xfId="57070" xr:uid="{4A4863E2-34A7-49DE-B461-418E680F36BA}"/>
    <cellStyle name="Currency 5 2 3 3 2 2 3 3" xfId="41660" xr:uid="{3517E109-91CE-476C-845D-4DE3D2836878}"/>
    <cellStyle name="Currency 5 2 3 3 2 2 4" xfId="18437" xr:uid="{600B476B-D553-48DD-BEC8-07EBA0FC0AE3}"/>
    <cellStyle name="Currency 5 2 3 3 2 2 4 2" xfId="49261" xr:uid="{4F833C70-B8E9-4466-9E79-1B30851D3F56}"/>
    <cellStyle name="Currency 5 2 3 3 2 2 5" xfId="33851" xr:uid="{93CDD3F7-9EAC-45BB-B4EE-C0233B29C333}"/>
    <cellStyle name="Currency 5 2 3 3 2 3" xfId="4928" xr:uid="{AFFAA6D0-8A4C-418D-A479-D8C51C4667D3}"/>
    <cellStyle name="Currency 5 2 3 3 2 3 2" xfId="12739" xr:uid="{6D2EAA5B-F4BC-44CE-8D4E-4B73C6E48EFC}"/>
    <cellStyle name="Currency 5 2 3 3 2 3 2 2" xfId="28150" xr:uid="{E818BCAB-540C-4EDC-B205-D4EBD7169EFF}"/>
    <cellStyle name="Currency 5 2 3 3 2 3 2 2 2" xfId="58974" xr:uid="{414C1F70-276C-4178-875B-D3A6CA8EAEF9}"/>
    <cellStyle name="Currency 5 2 3 3 2 3 2 3" xfId="43564" xr:uid="{F910DF54-7FC9-4C4B-9B8B-993142DA1AE8}"/>
    <cellStyle name="Currency 5 2 3 3 2 3 3" xfId="20341" xr:uid="{5D3E96A5-852D-4C78-BAAF-8B8492E2BE35}"/>
    <cellStyle name="Currency 5 2 3 3 2 3 3 2" xfId="51165" xr:uid="{FEDC14AC-69A3-47E7-A216-6B30404F49E9}"/>
    <cellStyle name="Currency 5 2 3 3 2 3 4" xfId="35755" xr:uid="{B5081C47-7399-44FE-B6A2-B1CBBB853B5B}"/>
    <cellStyle name="Currency 5 2 3 3 2 4" xfId="8936" xr:uid="{E37968A2-E007-429C-B517-6F1C9E850069}"/>
    <cellStyle name="Currency 5 2 3 3 2 4 2" xfId="24347" xr:uid="{8E36D4C3-BBAF-4373-B882-3D678BD36B64}"/>
    <cellStyle name="Currency 5 2 3 3 2 4 2 2" xfId="55171" xr:uid="{1362DA00-29CF-43D4-875C-272DA0286871}"/>
    <cellStyle name="Currency 5 2 3 3 2 4 3" xfId="39761" xr:uid="{41D49C2B-E85D-4BEF-A89D-BF751F10FD15}"/>
    <cellStyle name="Currency 5 2 3 3 2 5" xfId="16538" xr:uid="{5251C49D-57E5-4982-AE09-9C59A2ED5045}"/>
    <cellStyle name="Currency 5 2 3 3 2 5 2" xfId="47362" xr:uid="{7FE66636-B65B-4C8F-AC00-C683B983ACDE}"/>
    <cellStyle name="Currency 5 2 3 3 2 6" xfId="31952" xr:uid="{A507C4B7-3CEC-4AAD-9F9A-73822F01C0AC}"/>
    <cellStyle name="Currency 5 2 3 3 3" xfId="1758" xr:uid="{4C61B3E9-81F2-4E31-9019-C10B146F4C0E}"/>
    <cellStyle name="Currency 5 2 3 3 3 2" xfId="3657" xr:uid="{483CD516-23F0-4029-B0F9-6BFD3A2318C0}"/>
    <cellStyle name="Currency 5 2 3 3 3 2 2" xfId="7460" xr:uid="{63CA57FB-45E1-44D9-A44B-55DB3ED92A7A}"/>
    <cellStyle name="Currency 5 2 3 3 3 2 2 2" xfId="15271" xr:uid="{B92FDDC5-10ED-4914-8E06-115229CA3394}"/>
    <cellStyle name="Currency 5 2 3 3 3 2 2 2 2" xfId="30682" xr:uid="{2892E795-B629-4D7E-AE87-476F13A46F0B}"/>
    <cellStyle name="Currency 5 2 3 3 3 2 2 2 2 2" xfId="61506" xr:uid="{D9FBA5DA-2960-4658-8E4E-E75EF2487978}"/>
    <cellStyle name="Currency 5 2 3 3 3 2 2 2 3" xfId="46096" xr:uid="{33707A9F-FE2B-4563-ACA8-F0C57DB442AF}"/>
    <cellStyle name="Currency 5 2 3 3 3 2 2 3" xfId="22873" xr:uid="{798016CC-6C43-4631-AA1A-2DEF785142BD}"/>
    <cellStyle name="Currency 5 2 3 3 3 2 2 3 2" xfId="53697" xr:uid="{4A6E67F1-0814-470E-BEA2-4E7FF24F8D20}"/>
    <cellStyle name="Currency 5 2 3 3 3 2 2 4" xfId="38287" xr:uid="{299D5480-DD22-41E1-A7C9-A231D09EA7D2}"/>
    <cellStyle name="Currency 5 2 3 3 3 2 3" xfId="11468" xr:uid="{4E02349D-F58A-432A-9E88-75A8385B344C}"/>
    <cellStyle name="Currency 5 2 3 3 3 2 3 2" xfId="26879" xr:uid="{14FB8864-D16A-4639-A94C-4483D8AC2292}"/>
    <cellStyle name="Currency 5 2 3 3 3 2 3 2 2" xfId="57703" xr:uid="{DCF7E9AA-9399-41BB-BE36-C09A82E5F4F9}"/>
    <cellStyle name="Currency 5 2 3 3 3 2 3 3" xfId="42293" xr:uid="{009FE496-5FC6-4446-867D-B27284D230F3}"/>
    <cellStyle name="Currency 5 2 3 3 3 2 4" xfId="19070" xr:uid="{3890D44D-91E2-4C69-ABB8-BF7106C21078}"/>
    <cellStyle name="Currency 5 2 3 3 3 2 4 2" xfId="49894" xr:uid="{542E6F06-0F36-41BE-8952-D20971CA128F}"/>
    <cellStyle name="Currency 5 2 3 3 3 2 5" xfId="34484" xr:uid="{5268565C-4F98-4300-81E6-387871ED7F27}"/>
    <cellStyle name="Currency 5 2 3 3 3 3" xfId="5561" xr:uid="{DF2C337D-1886-41DC-B28A-06B1F3D0581D}"/>
    <cellStyle name="Currency 5 2 3 3 3 3 2" xfId="13372" xr:uid="{E2093CFC-A598-44FF-B608-DDA0CF9AAEAD}"/>
    <cellStyle name="Currency 5 2 3 3 3 3 2 2" xfId="28783" xr:uid="{B6B5E33C-8A2B-45C8-826A-A4A98FE394E4}"/>
    <cellStyle name="Currency 5 2 3 3 3 3 2 2 2" xfId="59607" xr:uid="{16785E4A-FA37-45E9-B4D2-20CC0C4C9014}"/>
    <cellStyle name="Currency 5 2 3 3 3 3 2 3" xfId="44197" xr:uid="{16CED95A-9288-4D24-9D9B-E1DECAD50F26}"/>
    <cellStyle name="Currency 5 2 3 3 3 3 3" xfId="20974" xr:uid="{8D5FDF91-B8E7-4308-B9D0-6E98FE7EA0FF}"/>
    <cellStyle name="Currency 5 2 3 3 3 3 3 2" xfId="51798" xr:uid="{D334357C-36DE-4ED5-9349-BA2D9CB78CF0}"/>
    <cellStyle name="Currency 5 2 3 3 3 3 4" xfId="36388" xr:uid="{7D511552-EE44-4E21-8EC7-C6A3280F1F23}"/>
    <cellStyle name="Currency 5 2 3 3 3 4" xfId="9569" xr:uid="{FC08FDC3-FE5F-4A2E-B2E8-24C9749436E2}"/>
    <cellStyle name="Currency 5 2 3 3 3 4 2" xfId="24980" xr:uid="{BC9DAEA5-CD75-49EA-8695-08A7316F6C73}"/>
    <cellStyle name="Currency 5 2 3 3 3 4 2 2" xfId="55804" xr:uid="{ADF061B9-945D-4149-B612-9B50E68FFEAD}"/>
    <cellStyle name="Currency 5 2 3 3 3 4 3" xfId="40394" xr:uid="{80F83F23-7A7A-414A-A697-5BA2E1DD42E1}"/>
    <cellStyle name="Currency 5 2 3 3 3 5" xfId="17171" xr:uid="{4F729AFB-FFEF-4AEE-8B5A-2EDA4590756F}"/>
    <cellStyle name="Currency 5 2 3 3 3 5 2" xfId="47995" xr:uid="{1F87E0BD-E736-4B0E-B0EA-C612889B1C35}"/>
    <cellStyle name="Currency 5 2 3 3 3 6" xfId="32585" xr:uid="{54973116-4DF8-4C83-9ADE-329AEBD77A84}"/>
    <cellStyle name="Currency 5 2 3 3 4" xfId="2391" xr:uid="{D3F39269-0C5C-4BCE-936D-C9FBDBD4171B}"/>
    <cellStyle name="Currency 5 2 3 3 4 2" xfId="6194" xr:uid="{957529C0-B868-4CCC-A5AC-2FFE4923A02D}"/>
    <cellStyle name="Currency 5 2 3 3 4 2 2" xfId="14005" xr:uid="{D95D72B0-D302-4E2F-8B87-E37D4618ED41}"/>
    <cellStyle name="Currency 5 2 3 3 4 2 2 2" xfId="29416" xr:uid="{D29E34CA-0B79-4CCF-9462-8D8F72F36BD6}"/>
    <cellStyle name="Currency 5 2 3 3 4 2 2 2 2" xfId="60240" xr:uid="{41E38BB4-0515-4A39-9F9B-CAA6632F4018}"/>
    <cellStyle name="Currency 5 2 3 3 4 2 2 3" xfId="44830" xr:uid="{F0446ABE-4156-4C62-AFAF-EE7BF6809FA1}"/>
    <cellStyle name="Currency 5 2 3 3 4 2 3" xfId="21607" xr:uid="{CE01DA71-488E-4AC3-B1BA-9DB312974EDA}"/>
    <cellStyle name="Currency 5 2 3 3 4 2 3 2" xfId="52431" xr:uid="{A500F8BD-7E01-4664-8D36-7FA4DC15387B}"/>
    <cellStyle name="Currency 5 2 3 3 4 2 4" xfId="37021" xr:uid="{4653AA13-4D58-4EDE-855A-C879C00063F1}"/>
    <cellStyle name="Currency 5 2 3 3 4 3" xfId="10202" xr:uid="{8E3D667F-1158-415B-8C41-828C2A9204CB}"/>
    <cellStyle name="Currency 5 2 3 3 4 3 2" xfId="25613" xr:uid="{2852373F-E305-485C-B5F7-9A797A1B2C9E}"/>
    <cellStyle name="Currency 5 2 3 3 4 3 2 2" xfId="56437" xr:uid="{15287BD2-9AA2-4E57-82CF-59EB6902D69B}"/>
    <cellStyle name="Currency 5 2 3 3 4 3 3" xfId="41027" xr:uid="{AD105038-E887-4F16-9C15-F9DDDFC3119B}"/>
    <cellStyle name="Currency 5 2 3 3 4 4" xfId="17804" xr:uid="{65C315BA-85CC-4F0F-832F-3B7C71BE20A9}"/>
    <cellStyle name="Currency 5 2 3 3 4 4 2" xfId="48628" xr:uid="{E40E56FE-7907-4E24-935A-592F74CED7E3}"/>
    <cellStyle name="Currency 5 2 3 3 4 5" xfId="33218" xr:uid="{746E2AEF-9D3C-4AE6-A8FC-5885182A2F20}"/>
    <cellStyle name="Currency 5 2 3 3 5" xfId="4295" xr:uid="{D7E1A5A4-251F-4E03-A663-F530C76750D1}"/>
    <cellStyle name="Currency 5 2 3 3 5 2" xfId="12106" xr:uid="{FA446329-EAF3-497C-B4EB-4BAD7D5758DB}"/>
    <cellStyle name="Currency 5 2 3 3 5 2 2" xfId="27517" xr:uid="{6B34F8AB-5807-4392-9B4B-68C1EBE9A4F6}"/>
    <cellStyle name="Currency 5 2 3 3 5 2 2 2" xfId="58341" xr:uid="{180D40CF-95C4-42F3-B855-D5737B1E1931}"/>
    <cellStyle name="Currency 5 2 3 3 5 2 3" xfId="42931" xr:uid="{05D01701-AFBA-4C88-9809-F627D045D575}"/>
    <cellStyle name="Currency 5 2 3 3 5 3" xfId="19708" xr:uid="{8B6A78AD-8703-4EDE-8952-AA68E4F8CAC0}"/>
    <cellStyle name="Currency 5 2 3 3 5 3 2" xfId="50532" xr:uid="{7B4D85B6-26EA-4273-BB1A-38B270CC31DD}"/>
    <cellStyle name="Currency 5 2 3 3 5 4" xfId="35122" xr:uid="{3543CA9D-D297-444E-8F73-0F56A25A2DD5}"/>
    <cellStyle name="Currency 5 2 3 3 6" xfId="8303" xr:uid="{AB4B2D4A-6560-4491-B867-C84F9ED9C3FD}"/>
    <cellStyle name="Currency 5 2 3 3 6 2" xfId="23714" xr:uid="{1A06FE55-F2D7-4A87-85BE-A4FB5E113442}"/>
    <cellStyle name="Currency 5 2 3 3 6 2 2" xfId="54538" xr:uid="{3FA3AF0C-B136-48DB-8703-C1C17AEC318E}"/>
    <cellStyle name="Currency 5 2 3 3 6 3" xfId="39128" xr:uid="{BECA74F0-BF9F-45A6-A43C-6E78E1FEB014}"/>
    <cellStyle name="Currency 5 2 3 3 7" xfId="15905" xr:uid="{E06E6109-D6EE-4AE3-8895-9ADC0EF6103E}"/>
    <cellStyle name="Currency 5 2 3 3 7 2" xfId="46729" xr:uid="{9C07B576-1C91-4C4D-8586-5F08EC3463AD}"/>
    <cellStyle name="Currency 5 2 3 3 8" xfId="31319" xr:uid="{4B6D1678-B5D9-4F93-BBDA-B7BE749EE80C}"/>
    <cellStyle name="Currency 5 2 3 4" xfId="912" xr:uid="{0A33023C-C88C-4D13-895D-7DAEF63280B9}"/>
    <cellStyle name="Currency 5 2 3 4 2" xfId="2811" xr:uid="{3279047E-8E52-4CEB-8FD9-3C410C520CB0}"/>
    <cellStyle name="Currency 5 2 3 4 2 2" xfId="6614" xr:uid="{79875011-5F27-43BB-A25C-01DE38536356}"/>
    <cellStyle name="Currency 5 2 3 4 2 2 2" xfId="14425" xr:uid="{CC9BDF17-BF46-4775-A1A2-C89C5254D30E}"/>
    <cellStyle name="Currency 5 2 3 4 2 2 2 2" xfId="29836" xr:uid="{54186B43-50D3-4068-84FC-05421D6760CA}"/>
    <cellStyle name="Currency 5 2 3 4 2 2 2 2 2" xfId="60660" xr:uid="{278ED6B9-BD46-4ADB-B7FF-DEF57BF1EEC2}"/>
    <cellStyle name="Currency 5 2 3 4 2 2 2 3" xfId="45250" xr:uid="{490D4CC5-CF7B-4F47-A869-2866E2F80BDA}"/>
    <cellStyle name="Currency 5 2 3 4 2 2 3" xfId="22027" xr:uid="{CECC2F8C-A62A-49F2-92DC-FFBDEDDCE9E7}"/>
    <cellStyle name="Currency 5 2 3 4 2 2 3 2" xfId="52851" xr:uid="{D1642760-316D-49F8-8A0D-C8AAA181A46D}"/>
    <cellStyle name="Currency 5 2 3 4 2 2 4" xfId="37441" xr:uid="{A433BB17-81B2-49F8-9D88-5EC4E4BD983E}"/>
    <cellStyle name="Currency 5 2 3 4 2 3" xfId="10622" xr:uid="{0BDA8183-5D86-4013-B558-9B3B2C2039AE}"/>
    <cellStyle name="Currency 5 2 3 4 2 3 2" xfId="26033" xr:uid="{B5DACC2A-F877-4BB8-B389-F78C3408BE63}"/>
    <cellStyle name="Currency 5 2 3 4 2 3 2 2" xfId="56857" xr:uid="{D3FCEA99-CA1B-419E-B678-5E41A4DB114F}"/>
    <cellStyle name="Currency 5 2 3 4 2 3 3" xfId="41447" xr:uid="{9A28AC67-1599-437E-8FE1-AA31AAC2AACD}"/>
    <cellStyle name="Currency 5 2 3 4 2 4" xfId="18224" xr:uid="{FB7A012D-9C5C-4A85-AF1B-3C5AFFE6168C}"/>
    <cellStyle name="Currency 5 2 3 4 2 4 2" xfId="49048" xr:uid="{C7DE940D-C0D5-4037-B804-C8C46BD91CDF}"/>
    <cellStyle name="Currency 5 2 3 4 2 5" xfId="33638" xr:uid="{B47AD31F-0C27-4094-8474-6B20E08EACDD}"/>
    <cellStyle name="Currency 5 2 3 4 3" xfId="4715" xr:uid="{ADE81329-A2EF-4CE7-958B-A5DDCF27CC37}"/>
    <cellStyle name="Currency 5 2 3 4 3 2" xfId="12526" xr:uid="{F67D4FA4-BDD4-4F6C-B3FD-4FC9C87241A9}"/>
    <cellStyle name="Currency 5 2 3 4 3 2 2" xfId="27937" xr:uid="{3E1F6AF0-9A17-4230-BF64-74F2BB58B335}"/>
    <cellStyle name="Currency 5 2 3 4 3 2 2 2" xfId="58761" xr:uid="{389F5746-754A-45B4-9201-58B7BB0AE7E2}"/>
    <cellStyle name="Currency 5 2 3 4 3 2 3" xfId="43351" xr:uid="{C2BAF445-5ED2-43C0-9AFD-691DCA433CF1}"/>
    <cellStyle name="Currency 5 2 3 4 3 3" xfId="20128" xr:uid="{51B383F0-F4EB-4CD6-9449-CC02546B6E45}"/>
    <cellStyle name="Currency 5 2 3 4 3 3 2" xfId="50952" xr:uid="{6A2FF5FB-6404-40CE-B967-2D4ABDE9D709}"/>
    <cellStyle name="Currency 5 2 3 4 3 4" xfId="35542" xr:uid="{3432BB4E-6721-4DAE-B441-C0E634F5BF4E}"/>
    <cellStyle name="Currency 5 2 3 4 4" xfId="8723" xr:uid="{22BE0B27-BD7E-4ACC-A3A0-FBC248AB5D78}"/>
    <cellStyle name="Currency 5 2 3 4 4 2" xfId="24134" xr:uid="{3C9E3C71-3012-4270-9D9D-714C3BF7092C}"/>
    <cellStyle name="Currency 5 2 3 4 4 2 2" xfId="54958" xr:uid="{ADCCA5FC-9669-4903-99ED-21E9F774D925}"/>
    <cellStyle name="Currency 5 2 3 4 4 3" xfId="39548" xr:uid="{F7FD1A17-BE2E-4198-A0E1-1170B4AF2440}"/>
    <cellStyle name="Currency 5 2 3 4 5" xfId="16325" xr:uid="{283D52A3-90AC-4728-A278-213C1E9F1CAE}"/>
    <cellStyle name="Currency 5 2 3 4 5 2" xfId="47149" xr:uid="{E5708E74-5412-47FD-BFE1-D6072724E009}"/>
    <cellStyle name="Currency 5 2 3 4 6" xfId="31739" xr:uid="{D5FB91B6-BBC6-47D0-BC71-A97569D58563}"/>
    <cellStyle name="Currency 5 2 3 5" xfId="1545" xr:uid="{8195AF3C-1DFF-4D4E-B6A5-0025C71B20DB}"/>
    <cellStyle name="Currency 5 2 3 5 2" xfId="3444" xr:uid="{0556C71C-8D3C-46BD-BB8E-AA2C6A6288D5}"/>
    <cellStyle name="Currency 5 2 3 5 2 2" xfId="7247" xr:uid="{4E39D1CA-6D04-4540-88C4-10CE70417751}"/>
    <cellStyle name="Currency 5 2 3 5 2 2 2" xfId="15058" xr:uid="{0A7C2D29-08D4-43C8-8DF6-64EE6465F4FB}"/>
    <cellStyle name="Currency 5 2 3 5 2 2 2 2" xfId="30469" xr:uid="{C9BA0A17-0F8A-47F4-9A3A-C8CC1617A69E}"/>
    <cellStyle name="Currency 5 2 3 5 2 2 2 2 2" xfId="61293" xr:uid="{BCEDDB7C-1412-46A3-AE58-3EC4993AADB3}"/>
    <cellStyle name="Currency 5 2 3 5 2 2 2 3" xfId="45883" xr:uid="{C516DDBD-6ADB-4A53-8E82-6C023D32DA82}"/>
    <cellStyle name="Currency 5 2 3 5 2 2 3" xfId="22660" xr:uid="{3AFB7F94-1E9B-44D0-8FFD-6898F593095B}"/>
    <cellStyle name="Currency 5 2 3 5 2 2 3 2" xfId="53484" xr:uid="{174EF762-09F0-40BE-9590-458BDBA3B90B}"/>
    <cellStyle name="Currency 5 2 3 5 2 2 4" xfId="38074" xr:uid="{FDA3EE51-7093-4722-AC4A-D7D53ADAF54A}"/>
    <cellStyle name="Currency 5 2 3 5 2 3" xfId="11255" xr:uid="{97ED96C1-CB3A-426B-AD3C-59E779376C89}"/>
    <cellStyle name="Currency 5 2 3 5 2 3 2" xfId="26666" xr:uid="{05CDF258-AF7E-4905-9743-2A86C1B57898}"/>
    <cellStyle name="Currency 5 2 3 5 2 3 2 2" xfId="57490" xr:uid="{6B5F0324-17D8-4758-807C-DC7AEBCFB049}"/>
    <cellStyle name="Currency 5 2 3 5 2 3 3" xfId="42080" xr:uid="{6AEC998F-A0D6-4CFB-8BE8-642AF82A58D7}"/>
    <cellStyle name="Currency 5 2 3 5 2 4" xfId="18857" xr:uid="{E75B4DB7-19C4-4A14-AB13-6EEA00AB5BF7}"/>
    <cellStyle name="Currency 5 2 3 5 2 4 2" xfId="49681" xr:uid="{3243417F-FC0C-4354-92CC-6AB79EC9D90C}"/>
    <cellStyle name="Currency 5 2 3 5 2 5" xfId="34271" xr:uid="{FF8FC8B5-1ECD-492F-BCB9-E33A83CBADDB}"/>
    <cellStyle name="Currency 5 2 3 5 3" xfId="5348" xr:uid="{CCA6ED04-7BBB-4FFE-B8AA-8AB385D58B11}"/>
    <cellStyle name="Currency 5 2 3 5 3 2" xfId="13159" xr:uid="{ADE556F5-CDCF-448B-8FE4-F2EB54ED3BB5}"/>
    <cellStyle name="Currency 5 2 3 5 3 2 2" xfId="28570" xr:uid="{961E0AE7-AED4-4D9E-A033-9C1DA37014FC}"/>
    <cellStyle name="Currency 5 2 3 5 3 2 2 2" xfId="59394" xr:uid="{CCF3FB53-EB51-4EF0-A9E2-B67C6DEF2887}"/>
    <cellStyle name="Currency 5 2 3 5 3 2 3" xfId="43984" xr:uid="{11CA7B61-CC68-4F51-A117-27C52417C94B}"/>
    <cellStyle name="Currency 5 2 3 5 3 3" xfId="20761" xr:uid="{3B89FB01-7A39-4F96-837A-0BCB69BCBC4C}"/>
    <cellStyle name="Currency 5 2 3 5 3 3 2" xfId="51585" xr:uid="{DF461A0A-8362-47FC-89DA-4C2073A89AF5}"/>
    <cellStyle name="Currency 5 2 3 5 3 4" xfId="36175" xr:uid="{D5CDCCDF-2070-4347-8A24-6E5007A26A54}"/>
    <cellStyle name="Currency 5 2 3 5 4" xfId="9356" xr:uid="{0602C46D-9661-4A66-A6A3-62946DB9DD8A}"/>
    <cellStyle name="Currency 5 2 3 5 4 2" xfId="24767" xr:uid="{E6578149-BF94-4394-84CD-ABE099313DEF}"/>
    <cellStyle name="Currency 5 2 3 5 4 2 2" xfId="55591" xr:uid="{E5113516-5A07-492A-88CF-ECF3F1226654}"/>
    <cellStyle name="Currency 5 2 3 5 4 3" xfId="40181" xr:uid="{5421DB52-B7CA-4858-961E-D761F71B7CA6}"/>
    <cellStyle name="Currency 5 2 3 5 5" xfId="16958" xr:uid="{19934788-F7EA-4BF6-8302-17EC527D1145}"/>
    <cellStyle name="Currency 5 2 3 5 5 2" xfId="47782" xr:uid="{8B3D704E-7604-434F-9FBC-FD09F4C83547}"/>
    <cellStyle name="Currency 5 2 3 5 6" xfId="32372" xr:uid="{0F1108B4-B346-433E-9A38-163BBCE7B862}"/>
    <cellStyle name="Currency 5 2 3 6" xfId="2178" xr:uid="{28C893B8-AC97-47BB-9D7D-0F9404385456}"/>
    <cellStyle name="Currency 5 2 3 6 2" xfId="5981" xr:uid="{FB61D84D-A7C6-4262-AAEA-60914F6222B9}"/>
    <cellStyle name="Currency 5 2 3 6 2 2" xfId="13792" xr:uid="{1610D492-BE50-4834-8AC1-D9822010083C}"/>
    <cellStyle name="Currency 5 2 3 6 2 2 2" xfId="29203" xr:uid="{F5DCD4FA-4474-4460-A131-A5915084145F}"/>
    <cellStyle name="Currency 5 2 3 6 2 2 2 2" xfId="60027" xr:uid="{DDB724C3-065A-496B-94F0-55A8D53A4478}"/>
    <cellStyle name="Currency 5 2 3 6 2 2 3" xfId="44617" xr:uid="{8BFCA3A5-3C6F-4EA8-B9C7-BA5FF8BC53B3}"/>
    <cellStyle name="Currency 5 2 3 6 2 3" xfId="21394" xr:uid="{A576DFA8-AE96-4D23-8B28-ED1BB09A4A06}"/>
    <cellStyle name="Currency 5 2 3 6 2 3 2" xfId="52218" xr:uid="{52C838F3-D645-4584-81E7-D994C1BB5DD3}"/>
    <cellStyle name="Currency 5 2 3 6 2 4" xfId="36808" xr:uid="{770C340F-9C0C-4C57-9822-CA043F328FAE}"/>
    <cellStyle name="Currency 5 2 3 6 3" xfId="9989" xr:uid="{BDA76E38-670A-47E0-9798-36FB4AFB1078}"/>
    <cellStyle name="Currency 5 2 3 6 3 2" xfId="25400" xr:uid="{A62D8AF5-C83E-4AFE-B461-E08A36FE7FD2}"/>
    <cellStyle name="Currency 5 2 3 6 3 2 2" xfId="56224" xr:uid="{CAD7BC80-0D1B-4F8F-B2BF-EB00D35C4D86}"/>
    <cellStyle name="Currency 5 2 3 6 3 3" xfId="40814" xr:uid="{5984CD52-0B7B-413E-AB82-A8025CAADA41}"/>
    <cellStyle name="Currency 5 2 3 6 4" xfId="17591" xr:uid="{9BDA332E-6BCA-4570-9C08-EAFDF6F14F02}"/>
    <cellStyle name="Currency 5 2 3 6 4 2" xfId="48415" xr:uid="{C1E4B485-99AE-4663-825C-E899F7AEA02B}"/>
    <cellStyle name="Currency 5 2 3 6 5" xfId="33005" xr:uid="{5543D5F5-FB96-4D4C-B6B1-964BD1B1289F}"/>
    <cellStyle name="Currency 5 2 3 7" xfId="4082" xr:uid="{DBCF69D4-F15B-426F-A7B8-0F7446ED766C}"/>
    <cellStyle name="Currency 5 2 3 7 2" xfId="11893" xr:uid="{1F37D630-D658-43A1-B020-3671FE5D6419}"/>
    <cellStyle name="Currency 5 2 3 7 2 2" xfId="27304" xr:uid="{12E10AAC-094F-448E-BD1D-0F7E45FEB3C3}"/>
    <cellStyle name="Currency 5 2 3 7 2 2 2" xfId="58128" xr:uid="{A5C7048D-089A-4535-883F-1518CC4F1D3C}"/>
    <cellStyle name="Currency 5 2 3 7 2 3" xfId="42718" xr:uid="{127D42EF-3FD6-4D55-AE09-D08358637F8B}"/>
    <cellStyle name="Currency 5 2 3 7 3" xfId="19495" xr:uid="{532C92E4-5BBD-45DB-B125-3FE1177BEC90}"/>
    <cellStyle name="Currency 5 2 3 7 3 2" xfId="50319" xr:uid="{71A99863-7499-402F-80D4-5AC86790A611}"/>
    <cellStyle name="Currency 5 2 3 7 4" xfId="34909" xr:uid="{BA5E3CF2-1CE7-429C-BF21-5BDCBF8CC5DD}"/>
    <cellStyle name="Currency 5 2 3 8" xfId="8090" xr:uid="{26A5E8AC-CC81-4EB5-9E2A-E4DAEEDB0E93}"/>
    <cellStyle name="Currency 5 2 3 8 2" xfId="23501" xr:uid="{1647970E-E284-450C-94D8-F7B64C58A710}"/>
    <cellStyle name="Currency 5 2 3 8 2 2" xfId="54325" xr:uid="{5EF5C280-5B8F-452D-B9CC-9B49DD1A62FB}"/>
    <cellStyle name="Currency 5 2 3 8 3" xfId="38915" xr:uid="{2195FD5B-33EC-4A36-978C-2D1E9E92BE70}"/>
    <cellStyle name="Currency 5 2 3 9" xfId="7881" xr:uid="{B3DF285C-F915-49D6-B994-051B536476D1}"/>
    <cellStyle name="Currency 5 2 3 9 2" xfId="23292" xr:uid="{F35B8F8E-D008-4B0D-9BF8-59114C212828}"/>
    <cellStyle name="Currency 5 2 3 9 2 2" xfId="54116" xr:uid="{91F9B343-D93A-487C-B49D-603A72D71B7B}"/>
    <cellStyle name="Currency 5 2 3 9 3" xfId="38706" xr:uid="{D6745B4D-804A-422C-838D-058A630FD9A5}"/>
    <cellStyle name="Currency 5 2 4" xfId="190" xr:uid="{0BF2CE99-00B1-4BB1-AFC3-75595AC72DC4}"/>
    <cellStyle name="Currency 5 2 4 10" xfId="15612" xr:uid="{730FF877-C003-436D-92C7-6E947DC7FEAE}"/>
    <cellStyle name="Currency 5 2 4 10 2" xfId="46436" xr:uid="{687AD05D-C33D-482E-8A51-E8FEDACF5C0A}"/>
    <cellStyle name="Currency 5 2 4 11" xfId="31026" xr:uid="{F233E51D-2340-4E2E-9A58-EFD92DEBF986}"/>
    <cellStyle name="Currency 5 2 4 2" xfId="621" xr:uid="{A55B68FE-DF24-4F1E-8F6C-80998E4709E5}"/>
    <cellStyle name="Currency 5 2 4 2 2" xfId="1254" xr:uid="{25CC2677-F1D0-4866-90BA-DD298172D2DD}"/>
    <cellStyle name="Currency 5 2 4 2 2 2" xfId="3153" xr:uid="{6933147C-5141-4B60-A55B-C9A6F42A3412}"/>
    <cellStyle name="Currency 5 2 4 2 2 2 2" xfId="6956" xr:uid="{4199C1C6-E5DD-4531-A2E7-B14BE53B0EEA}"/>
    <cellStyle name="Currency 5 2 4 2 2 2 2 2" xfId="14767" xr:uid="{16E92FD9-3683-4B54-9A06-BDEB6B6695AE}"/>
    <cellStyle name="Currency 5 2 4 2 2 2 2 2 2" xfId="30178" xr:uid="{D9F76E79-DB34-44A8-BE6F-8AB21BC467DC}"/>
    <cellStyle name="Currency 5 2 4 2 2 2 2 2 2 2" xfId="61002" xr:uid="{98433F46-CC04-4C5E-B30A-D6FD6BA9486E}"/>
    <cellStyle name="Currency 5 2 4 2 2 2 2 2 3" xfId="45592" xr:uid="{93607312-7D80-4227-A619-EB4CF528CC31}"/>
    <cellStyle name="Currency 5 2 4 2 2 2 2 3" xfId="22369" xr:uid="{E779FBDA-1FF8-43E0-96B9-75A7751365A1}"/>
    <cellStyle name="Currency 5 2 4 2 2 2 2 3 2" xfId="53193" xr:uid="{81756E36-6802-4561-8770-EF038651A983}"/>
    <cellStyle name="Currency 5 2 4 2 2 2 2 4" xfId="37783" xr:uid="{3A0F26B9-DB88-4CAE-8C91-7FDDD2632D59}"/>
    <cellStyle name="Currency 5 2 4 2 2 2 3" xfId="10964" xr:uid="{22AEB464-08FD-48D6-A830-1B296A2AAB3F}"/>
    <cellStyle name="Currency 5 2 4 2 2 2 3 2" xfId="26375" xr:uid="{58F584DD-6EC5-406A-BAA9-4328D5645426}"/>
    <cellStyle name="Currency 5 2 4 2 2 2 3 2 2" xfId="57199" xr:uid="{074540B8-8046-4646-91F6-8D924481FF50}"/>
    <cellStyle name="Currency 5 2 4 2 2 2 3 3" xfId="41789" xr:uid="{01BE0851-DAEE-4856-9717-0AF30B86D702}"/>
    <cellStyle name="Currency 5 2 4 2 2 2 4" xfId="18566" xr:uid="{A8FAFA64-3535-4EAB-A437-D740F2307063}"/>
    <cellStyle name="Currency 5 2 4 2 2 2 4 2" xfId="49390" xr:uid="{6731AADF-F7C6-4943-B87E-DA0570420C58}"/>
    <cellStyle name="Currency 5 2 4 2 2 2 5" xfId="33980" xr:uid="{FA158A80-5060-48F5-A734-F388A7796FA5}"/>
    <cellStyle name="Currency 5 2 4 2 2 3" xfId="5057" xr:uid="{3D103D77-8447-45BF-9486-94C198209122}"/>
    <cellStyle name="Currency 5 2 4 2 2 3 2" xfId="12868" xr:uid="{3F0C677C-8A32-4083-BCFE-714A067CBAC5}"/>
    <cellStyle name="Currency 5 2 4 2 2 3 2 2" xfId="28279" xr:uid="{07931603-E72F-4558-89A2-49896DBD51F7}"/>
    <cellStyle name="Currency 5 2 4 2 2 3 2 2 2" xfId="59103" xr:uid="{CC3E26CC-D0B3-4FFC-83C7-6A1F9764654D}"/>
    <cellStyle name="Currency 5 2 4 2 2 3 2 3" xfId="43693" xr:uid="{2B3949BE-DBA2-40F0-BD25-61B956588BD7}"/>
    <cellStyle name="Currency 5 2 4 2 2 3 3" xfId="20470" xr:uid="{E10DA8ED-B059-45BF-84B5-973A74F0779B}"/>
    <cellStyle name="Currency 5 2 4 2 2 3 3 2" xfId="51294" xr:uid="{BCAD984B-66FC-49CC-806F-406AB777DE26}"/>
    <cellStyle name="Currency 5 2 4 2 2 3 4" xfId="35884" xr:uid="{1A42F7CE-3E2E-441C-931F-FC1FA3EEAA14}"/>
    <cellStyle name="Currency 5 2 4 2 2 4" xfId="9065" xr:uid="{EE7BF406-308F-40E6-A52C-58D19371F9BA}"/>
    <cellStyle name="Currency 5 2 4 2 2 4 2" xfId="24476" xr:uid="{F35B5A5A-879B-4254-AB3F-C12C265DEDC6}"/>
    <cellStyle name="Currency 5 2 4 2 2 4 2 2" xfId="55300" xr:uid="{5743745C-5C24-4DB7-A376-39DC544F7A12}"/>
    <cellStyle name="Currency 5 2 4 2 2 4 3" xfId="39890" xr:uid="{FCA98FEC-C689-4284-9588-33CF89D2E109}"/>
    <cellStyle name="Currency 5 2 4 2 2 5" xfId="16667" xr:uid="{6D8DC888-6A9F-4B0D-9246-241CE2047549}"/>
    <cellStyle name="Currency 5 2 4 2 2 5 2" xfId="47491" xr:uid="{53C7539E-AE4A-4891-ACED-4D96D3E73BC1}"/>
    <cellStyle name="Currency 5 2 4 2 2 6" xfId="32081" xr:uid="{CB99675A-617D-4610-9D94-5A4FC866174F}"/>
    <cellStyle name="Currency 5 2 4 2 3" xfId="1887" xr:uid="{B2C0D8C8-1284-48E8-A547-5E029681000C}"/>
    <cellStyle name="Currency 5 2 4 2 3 2" xfId="3786" xr:uid="{67FDB79F-4189-40FA-B88E-2C214FE3435D}"/>
    <cellStyle name="Currency 5 2 4 2 3 2 2" xfId="7589" xr:uid="{5940461A-77A1-4A71-A1E2-6166585318EE}"/>
    <cellStyle name="Currency 5 2 4 2 3 2 2 2" xfId="15400" xr:uid="{57AAE891-B613-4F3D-B393-C3A6AF78F82F}"/>
    <cellStyle name="Currency 5 2 4 2 3 2 2 2 2" xfId="30811" xr:uid="{60677B54-132D-4674-8D53-FDBD600F8B9B}"/>
    <cellStyle name="Currency 5 2 4 2 3 2 2 2 2 2" xfId="61635" xr:uid="{35F52629-4273-4BDA-88EA-AAFFF1DDA8C1}"/>
    <cellStyle name="Currency 5 2 4 2 3 2 2 2 3" xfId="46225" xr:uid="{8B8B5EF7-74DA-462D-836F-7274D7A88C91}"/>
    <cellStyle name="Currency 5 2 4 2 3 2 2 3" xfId="23002" xr:uid="{49FDEAE8-4FDE-4F61-A6CC-9702480575F2}"/>
    <cellStyle name="Currency 5 2 4 2 3 2 2 3 2" xfId="53826" xr:uid="{3989D1C1-1B63-4098-99CC-0E8CF75AF74E}"/>
    <cellStyle name="Currency 5 2 4 2 3 2 2 4" xfId="38416" xr:uid="{36B26B15-F2CC-46B4-B6D5-8C11D32857FF}"/>
    <cellStyle name="Currency 5 2 4 2 3 2 3" xfId="11597" xr:uid="{49787551-AA6C-4CF6-BA3B-A08769C8F5A8}"/>
    <cellStyle name="Currency 5 2 4 2 3 2 3 2" xfId="27008" xr:uid="{CE72D019-3BE6-42C3-B732-44710CE07FB1}"/>
    <cellStyle name="Currency 5 2 4 2 3 2 3 2 2" xfId="57832" xr:uid="{7C5AE674-3B56-4813-8700-8055293AE626}"/>
    <cellStyle name="Currency 5 2 4 2 3 2 3 3" xfId="42422" xr:uid="{3EA5DCD8-40D6-4BA2-9A15-7FA0A06E398F}"/>
    <cellStyle name="Currency 5 2 4 2 3 2 4" xfId="19199" xr:uid="{CEB734EF-58C0-4F35-9499-1B1F72A6BB63}"/>
    <cellStyle name="Currency 5 2 4 2 3 2 4 2" xfId="50023" xr:uid="{FE6317A4-FB42-44AF-A5EB-1C4BDEA58CEB}"/>
    <cellStyle name="Currency 5 2 4 2 3 2 5" xfId="34613" xr:uid="{D20093FF-CBBF-4892-8421-D30B4E80E36C}"/>
    <cellStyle name="Currency 5 2 4 2 3 3" xfId="5690" xr:uid="{0284DF55-3B4A-4325-8991-41A66E546BD7}"/>
    <cellStyle name="Currency 5 2 4 2 3 3 2" xfId="13501" xr:uid="{79B4797A-65C8-4BB4-8652-FDBEBCEADB67}"/>
    <cellStyle name="Currency 5 2 4 2 3 3 2 2" xfId="28912" xr:uid="{17A65E53-20FD-430A-84E2-B88020FD3ED8}"/>
    <cellStyle name="Currency 5 2 4 2 3 3 2 2 2" xfId="59736" xr:uid="{37086442-5FAF-4B41-AE84-7B2FC082FF02}"/>
    <cellStyle name="Currency 5 2 4 2 3 3 2 3" xfId="44326" xr:uid="{AE998FCA-AFAC-45E0-A927-6C164E94678F}"/>
    <cellStyle name="Currency 5 2 4 2 3 3 3" xfId="21103" xr:uid="{E4DDFDE8-572A-4F82-99D0-782F2E336F25}"/>
    <cellStyle name="Currency 5 2 4 2 3 3 3 2" xfId="51927" xr:uid="{43CDDF6A-A469-4858-B953-E9DAB72BB941}"/>
    <cellStyle name="Currency 5 2 4 2 3 3 4" xfId="36517" xr:uid="{6AD2AE0C-F832-4027-BA8B-20E774D86369}"/>
    <cellStyle name="Currency 5 2 4 2 3 4" xfId="9698" xr:uid="{A5B3BD90-B80E-4EF4-BD2B-BD955BCFBE5B}"/>
    <cellStyle name="Currency 5 2 4 2 3 4 2" xfId="25109" xr:uid="{19BFF029-CA57-4644-94E4-CB76B16D9844}"/>
    <cellStyle name="Currency 5 2 4 2 3 4 2 2" xfId="55933" xr:uid="{582B2754-ACAE-41F1-A577-FE3557149BCF}"/>
    <cellStyle name="Currency 5 2 4 2 3 4 3" xfId="40523" xr:uid="{00332397-DD58-42E6-890F-A23497F5274D}"/>
    <cellStyle name="Currency 5 2 4 2 3 5" xfId="17300" xr:uid="{E88B99CC-256D-4BAD-8D7A-8996473B2495}"/>
    <cellStyle name="Currency 5 2 4 2 3 5 2" xfId="48124" xr:uid="{CD15A1E7-4B45-4F89-9135-0E767BD6A13D}"/>
    <cellStyle name="Currency 5 2 4 2 3 6" xfId="32714" xr:uid="{81FBD07F-6E85-4D38-8610-5FBEDBFE5FBE}"/>
    <cellStyle name="Currency 5 2 4 2 4" xfId="2520" xr:uid="{746334FE-FCFA-418B-B93C-E788195D89E7}"/>
    <cellStyle name="Currency 5 2 4 2 4 2" xfId="6323" xr:uid="{92FB0132-F750-4961-9C37-2AB1976A9AF1}"/>
    <cellStyle name="Currency 5 2 4 2 4 2 2" xfId="14134" xr:uid="{A03EC57C-E20A-4C4C-AF10-5B2C08109583}"/>
    <cellStyle name="Currency 5 2 4 2 4 2 2 2" xfId="29545" xr:uid="{16C6C14A-6197-4E4E-A501-D22E50985FD0}"/>
    <cellStyle name="Currency 5 2 4 2 4 2 2 2 2" xfId="60369" xr:uid="{478459A9-9D54-42C8-9BEA-2C5C744084EF}"/>
    <cellStyle name="Currency 5 2 4 2 4 2 2 3" xfId="44959" xr:uid="{FFA5F953-6BE2-43BC-8C5A-F86ADC3583FD}"/>
    <cellStyle name="Currency 5 2 4 2 4 2 3" xfId="21736" xr:uid="{6ACAEC08-8C5C-4ABE-AA7E-7F71A2A1DC97}"/>
    <cellStyle name="Currency 5 2 4 2 4 2 3 2" xfId="52560" xr:uid="{4DB841A3-CCA9-4DBB-A135-F0D5D34AB025}"/>
    <cellStyle name="Currency 5 2 4 2 4 2 4" xfId="37150" xr:uid="{55F0D152-16C6-4BC0-B3CB-CE9B1694BF06}"/>
    <cellStyle name="Currency 5 2 4 2 4 3" xfId="10331" xr:uid="{B1922ED0-BBF8-4847-AB65-1DD0F16F9480}"/>
    <cellStyle name="Currency 5 2 4 2 4 3 2" xfId="25742" xr:uid="{55AB33E0-4743-4930-AE37-DB4061E79FBA}"/>
    <cellStyle name="Currency 5 2 4 2 4 3 2 2" xfId="56566" xr:uid="{89CAF2B2-4614-4F13-9A2C-CE8019E1C16C}"/>
    <cellStyle name="Currency 5 2 4 2 4 3 3" xfId="41156" xr:uid="{8FDC3734-F099-4524-A7A7-C1E5A70510D4}"/>
    <cellStyle name="Currency 5 2 4 2 4 4" xfId="17933" xr:uid="{D3E4AE6F-733E-40D8-9D24-659CA0B77899}"/>
    <cellStyle name="Currency 5 2 4 2 4 4 2" xfId="48757" xr:uid="{EA00E2AA-1A95-4AE5-AD9E-2F1A96EE111B}"/>
    <cellStyle name="Currency 5 2 4 2 4 5" xfId="33347" xr:uid="{E0ED778A-FAE5-41C3-9599-B02867E85DF2}"/>
    <cellStyle name="Currency 5 2 4 2 5" xfId="4424" xr:uid="{CA41178A-56B0-4E78-895D-EFB57CBF621B}"/>
    <cellStyle name="Currency 5 2 4 2 5 2" xfId="12235" xr:uid="{6A1F0A85-2746-42EF-A6C8-57E3AF9DE410}"/>
    <cellStyle name="Currency 5 2 4 2 5 2 2" xfId="27646" xr:uid="{472CE28B-3627-4B61-8F08-B40025CF0D62}"/>
    <cellStyle name="Currency 5 2 4 2 5 2 2 2" xfId="58470" xr:uid="{29F3EE6B-9115-49E1-91D0-3A41D91715D4}"/>
    <cellStyle name="Currency 5 2 4 2 5 2 3" xfId="43060" xr:uid="{C2DC4415-F338-4E39-8B4C-653F84BA3561}"/>
    <cellStyle name="Currency 5 2 4 2 5 3" xfId="19837" xr:uid="{785E4857-12A6-40A9-8F15-9F0A24EE3EF8}"/>
    <cellStyle name="Currency 5 2 4 2 5 3 2" xfId="50661" xr:uid="{5C2D3DB3-D758-4509-BD35-021526869018}"/>
    <cellStyle name="Currency 5 2 4 2 5 4" xfId="35251" xr:uid="{C6807F30-571E-4957-AED7-80A12556AA4D}"/>
    <cellStyle name="Currency 5 2 4 2 6" xfId="8432" xr:uid="{68797E2C-18E0-4D2D-88C0-A2BB939318BF}"/>
    <cellStyle name="Currency 5 2 4 2 6 2" xfId="23843" xr:uid="{7751DF70-6763-4A7A-AD70-CD48637733B9}"/>
    <cellStyle name="Currency 5 2 4 2 6 2 2" xfId="54667" xr:uid="{5F89780B-E690-4DDB-9762-76F795A84D80}"/>
    <cellStyle name="Currency 5 2 4 2 6 3" xfId="39257" xr:uid="{B16E0482-DEBC-4C25-97DE-41562788B5EE}"/>
    <cellStyle name="Currency 5 2 4 2 7" xfId="16034" xr:uid="{D020849F-5891-4F27-9D3A-A098068B58EE}"/>
    <cellStyle name="Currency 5 2 4 2 7 2" xfId="46858" xr:uid="{AEC8398D-3B1B-471B-89FC-2171FF2ACDAA}"/>
    <cellStyle name="Currency 5 2 4 2 8" xfId="31448" xr:uid="{EA55EC02-17E9-4FF2-8FB1-A5C79B950EC8}"/>
    <cellStyle name="Currency 5 2 4 3" xfId="412" xr:uid="{B615E26E-BDBD-48F5-A06C-ADDBE596CF99}"/>
    <cellStyle name="Currency 5 2 4 3 2" xfId="1045" xr:uid="{1C00BDCE-10E7-4581-96B6-EBF742E28016}"/>
    <cellStyle name="Currency 5 2 4 3 2 2" xfId="2944" xr:uid="{7499E100-956E-47A7-B7AB-1A72452F8803}"/>
    <cellStyle name="Currency 5 2 4 3 2 2 2" xfId="6747" xr:uid="{F9366235-5547-4E56-AEE3-339FC1E87B34}"/>
    <cellStyle name="Currency 5 2 4 3 2 2 2 2" xfId="14558" xr:uid="{6C343F57-9FD9-448E-BC86-D37EBE09DDB2}"/>
    <cellStyle name="Currency 5 2 4 3 2 2 2 2 2" xfId="29969" xr:uid="{D6147CF7-7FFA-4904-B065-3329C8870E99}"/>
    <cellStyle name="Currency 5 2 4 3 2 2 2 2 2 2" xfId="60793" xr:uid="{6A3F4692-6F85-4840-9C3B-0E709C61A57E}"/>
    <cellStyle name="Currency 5 2 4 3 2 2 2 2 3" xfId="45383" xr:uid="{A3389D11-EAFC-468C-B547-7FA2E41E9AB3}"/>
    <cellStyle name="Currency 5 2 4 3 2 2 2 3" xfId="22160" xr:uid="{894BA75F-94E4-4419-8288-7C6587B2297D}"/>
    <cellStyle name="Currency 5 2 4 3 2 2 2 3 2" xfId="52984" xr:uid="{BF59D9CD-21F9-4011-8D61-50AB783B1B53}"/>
    <cellStyle name="Currency 5 2 4 3 2 2 2 4" xfId="37574" xr:uid="{12854012-B1AF-47C6-9A73-F33C45A7FF12}"/>
    <cellStyle name="Currency 5 2 4 3 2 2 3" xfId="10755" xr:uid="{1DF5FD67-B074-439E-B9B1-349C678899B1}"/>
    <cellStyle name="Currency 5 2 4 3 2 2 3 2" xfId="26166" xr:uid="{EF994369-8BEC-47D8-92C9-2A04AA3F3345}"/>
    <cellStyle name="Currency 5 2 4 3 2 2 3 2 2" xfId="56990" xr:uid="{88E54978-2DBF-42AE-A8A1-7749785D08E4}"/>
    <cellStyle name="Currency 5 2 4 3 2 2 3 3" xfId="41580" xr:uid="{8A46977A-1F39-4B22-8FF6-AAFED3C40869}"/>
    <cellStyle name="Currency 5 2 4 3 2 2 4" xfId="18357" xr:uid="{BBD7CD87-693C-4A40-BBFD-590042191CAE}"/>
    <cellStyle name="Currency 5 2 4 3 2 2 4 2" xfId="49181" xr:uid="{385B85EE-2CB4-4F89-AA80-8F182F968ACF}"/>
    <cellStyle name="Currency 5 2 4 3 2 2 5" xfId="33771" xr:uid="{10C3AE5F-3F7D-48A5-BE4F-2F7DDEC46A6A}"/>
    <cellStyle name="Currency 5 2 4 3 2 3" xfId="4848" xr:uid="{8F333697-ECB7-4311-8462-1EAD80AD561D}"/>
    <cellStyle name="Currency 5 2 4 3 2 3 2" xfId="12659" xr:uid="{894BE524-88D9-4F55-8894-3B8145AD3A5F}"/>
    <cellStyle name="Currency 5 2 4 3 2 3 2 2" xfId="28070" xr:uid="{1EDD9F2E-43EE-413B-A235-DD3DB72120D1}"/>
    <cellStyle name="Currency 5 2 4 3 2 3 2 2 2" xfId="58894" xr:uid="{74F3D1D6-D2EB-44C3-8EF8-8956665623F3}"/>
    <cellStyle name="Currency 5 2 4 3 2 3 2 3" xfId="43484" xr:uid="{92619E41-729D-4CEF-80BC-AA9EE3FF7833}"/>
    <cellStyle name="Currency 5 2 4 3 2 3 3" xfId="20261" xr:uid="{AB1C4F7F-78B7-40E5-B4C6-1606A22CB460}"/>
    <cellStyle name="Currency 5 2 4 3 2 3 3 2" xfId="51085" xr:uid="{8593D9BC-FDDD-480D-87F4-8A55165693DD}"/>
    <cellStyle name="Currency 5 2 4 3 2 3 4" xfId="35675" xr:uid="{2767F95A-BB33-4DC5-BDF2-3CFFB7689328}"/>
    <cellStyle name="Currency 5 2 4 3 2 4" xfId="8856" xr:uid="{52B0B4CE-1BDF-4FAB-B920-C50ED9C1A8C9}"/>
    <cellStyle name="Currency 5 2 4 3 2 4 2" xfId="24267" xr:uid="{2080C2BF-D153-45B0-93E6-7019BED70027}"/>
    <cellStyle name="Currency 5 2 4 3 2 4 2 2" xfId="55091" xr:uid="{A190C46C-595A-486A-8D59-FFEB4734F74E}"/>
    <cellStyle name="Currency 5 2 4 3 2 4 3" xfId="39681" xr:uid="{7AE4352C-E3BC-4A36-8079-15E028AE1858}"/>
    <cellStyle name="Currency 5 2 4 3 2 5" xfId="16458" xr:uid="{D70A21C3-18EF-4536-A8AE-7E048BEA98BC}"/>
    <cellStyle name="Currency 5 2 4 3 2 5 2" xfId="47282" xr:uid="{9C4E99DE-3CA9-4072-A307-ABBC41455280}"/>
    <cellStyle name="Currency 5 2 4 3 2 6" xfId="31872" xr:uid="{204FA20E-C159-4228-A37F-C4E1032721E1}"/>
    <cellStyle name="Currency 5 2 4 3 3" xfId="1678" xr:uid="{FE91D7D2-0EFE-4210-996E-8BC370A5C12B}"/>
    <cellStyle name="Currency 5 2 4 3 3 2" xfId="3577" xr:uid="{7E64ADD9-3D4D-4236-95DE-DF717F8ACDC7}"/>
    <cellStyle name="Currency 5 2 4 3 3 2 2" xfId="7380" xr:uid="{40C0238D-769C-4791-A947-642B02FD25F2}"/>
    <cellStyle name="Currency 5 2 4 3 3 2 2 2" xfId="15191" xr:uid="{EBAA0870-B1F1-45B6-9482-2278B9F86191}"/>
    <cellStyle name="Currency 5 2 4 3 3 2 2 2 2" xfId="30602" xr:uid="{1ACFE332-F31C-4824-BDFE-2A10F3AF25D2}"/>
    <cellStyle name="Currency 5 2 4 3 3 2 2 2 2 2" xfId="61426" xr:uid="{4387C350-5470-408C-BDA4-20E2A73F1F18}"/>
    <cellStyle name="Currency 5 2 4 3 3 2 2 2 3" xfId="46016" xr:uid="{02EA45E1-7F59-47D5-9176-AD3F763F04A9}"/>
    <cellStyle name="Currency 5 2 4 3 3 2 2 3" xfId="22793" xr:uid="{23ACD453-844E-4B39-A07A-DCE525975754}"/>
    <cellStyle name="Currency 5 2 4 3 3 2 2 3 2" xfId="53617" xr:uid="{D3CD83F0-D6FD-4A44-924C-703D69BC7ED5}"/>
    <cellStyle name="Currency 5 2 4 3 3 2 2 4" xfId="38207" xr:uid="{91567F98-B90E-481E-81D1-CAE1AD9EE2A7}"/>
    <cellStyle name="Currency 5 2 4 3 3 2 3" xfId="11388" xr:uid="{7F33DBA2-DC25-49D2-9F3D-ABBF6E220D40}"/>
    <cellStyle name="Currency 5 2 4 3 3 2 3 2" xfId="26799" xr:uid="{90EB23C5-BBF5-4E34-9177-42FEA2F036A8}"/>
    <cellStyle name="Currency 5 2 4 3 3 2 3 2 2" xfId="57623" xr:uid="{E1033E50-67DF-446C-BBC2-114482F22B35}"/>
    <cellStyle name="Currency 5 2 4 3 3 2 3 3" xfId="42213" xr:uid="{51A6623E-5932-4A76-8915-9059FDE3B425}"/>
    <cellStyle name="Currency 5 2 4 3 3 2 4" xfId="18990" xr:uid="{30D06BCE-18C8-4DBA-915B-C49B46CAFF17}"/>
    <cellStyle name="Currency 5 2 4 3 3 2 4 2" xfId="49814" xr:uid="{8E06E5EA-3CC3-4EAF-A2DC-8CE801FD2CDA}"/>
    <cellStyle name="Currency 5 2 4 3 3 2 5" xfId="34404" xr:uid="{F019E419-8A7A-427B-BACF-06BC319788F8}"/>
    <cellStyle name="Currency 5 2 4 3 3 3" xfId="5481" xr:uid="{46FCF6DF-252A-4C82-97EC-2FCA612B7345}"/>
    <cellStyle name="Currency 5 2 4 3 3 3 2" xfId="13292" xr:uid="{B42F096E-C137-4309-9D98-1FEEDB80476A}"/>
    <cellStyle name="Currency 5 2 4 3 3 3 2 2" xfId="28703" xr:uid="{EFBF3B8E-DD90-4E20-A3C5-B360DF67071B}"/>
    <cellStyle name="Currency 5 2 4 3 3 3 2 2 2" xfId="59527" xr:uid="{D9A76EE6-C11D-4196-B488-1ECA99D07613}"/>
    <cellStyle name="Currency 5 2 4 3 3 3 2 3" xfId="44117" xr:uid="{89DD1F55-4654-4921-8206-5DB74C2998C7}"/>
    <cellStyle name="Currency 5 2 4 3 3 3 3" xfId="20894" xr:uid="{FAFD1FC0-D5C7-400F-ADCB-FA7952D99839}"/>
    <cellStyle name="Currency 5 2 4 3 3 3 3 2" xfId="51718" xr:uid="{ECE65409-497F-448D-BB1F-72EE859F8128}"/>
    <cellStyle name="Currency 5 2 4 3 3 3 4" xfId="36308" xr:uid="{88916228-8578-4FA4-9CFF-AF9936D84136}"/>
    <cellStyle name="Currency 5 2 4 3 3 4" xfId="9489" xr:uid="{4662E70F-092A-4B99-8ABF-1BF4FED4C211}"/>
    <cellStyle name="Currency 5 2 4 3 3 4 2" xfId="24900" xr:uid="{60CAEE9D-65C9-44AF-B95E-9A171BA5869B}"/>
    <cellStyle name="Currency 5 2 4 3 3 4 2 2" xfId="55724" xr:uid="{F37E33B3-5B2B-41A1-838A-CE38B5A83334}"/>
    <cellStyle name="Currency 5 2 4 3 3 4 3" xfId="40314" xr:uid="{D1DF3D7E-34EF-4976-948A-4D462C0AF07B}"/>
    <cellStyle name="Currency 5 2 4 3 3 5" xfId="17091" xr:uid="{AE808508-10D4-411F-A0E3-9766FDD2963B}"/>
    <cellStyle name="Currency 5 2 4 3 3 5 2" xfId="47915" xr:uid="{169AF09D-25B8-445F-96C2-C55343AAC3AC}"/>
    <cellStyle name="Currency 5 2 4 3 3 6" xfId="32505" xr:uid="{DDB09237-D7CB-4B75-8C5B-ACA456E5E0DC}"/>
    <cellStyle name="Currency 5 2 4 3 4" xfId="2311" xr:uid="{154C9C2E-D6CB-479B-A86D-B8B8C87174F6}"/>
    <cellStyle name="Currency 5 2 4 3 4 2" xfId="6114" xr:uid="{07A4AED7-3A28-40CD-8821-4206CB0F6BD5}"/>
    <cellStyle name="Currency 5 2 4 3 4 2 2" xfId="13925" xr:uid="{7188292F-6BD7-4850-833D-33882CD314EF}"/>
    <cellStyle name="Currency 5 2 4 3 4 2 2 2" xfId="29336" xr:uid="{566FDDA5-2A08-4E16-96E8-64E487FFF849}"/>
    <cellStyle name="Currency 5 2 4 3 4 2 2 2 2" xfId="60160" xr:uid="{7000210B-E742-408D-B197-03DB3678AA56}"/>
    <cellStyle name="Currency 5 2 4 3 4 2 2 3" xfId="44750" xr:uid="{7853A7FA-6533-4381-8E94-6A599E5F4AD5}"/>
    <cellStyle name="Currency 5 2 4 3 4 2 3" xfId="21527" xr:uid="{B7ECD6B4-46CD-40E4-B803-C1AABF3ACB67}"/>
    <cellStyle name="Currency 5 2 4 3 4 2 3 2" xfId="52351" xr:uid="{21E652AF-AEBB-450D-8897-A78578042499}"/>
    <cellStyle name="Currency 5 2 4 3 4 2 4" xfId="36941" xr:uid="{0233F428-35F6-41BE-84A2-9C29A6204461}"/>
    <cellStyle name="Currency 5 2 4 3 4 3" xfId="10122" xr:uid="{213BB8F5-2BB3-42BD-AD15-0F1814D08A16}"/>
    <cellStyle name="Currency 5 2 4 3 4 3 2" xfId="25533" xr:uid="{169EC86E-4933-4B04-BA76-E3FE6CC0D208}"/>
    <cellStyle name="Currency 5 2 4 3 4 3 2 2" xfId="56357" xr:uid="{2C499B3C-8ABA-4E0F-979F-392654CAAB72}"/>
    <cellStyle name="Currency 5 2 4 3 4 3 3" xfId="40947" xr:uid="{8BAC3996-1450-4F6F-9B55-63B6F0663FD1}"/>
    <cellStyle name="Currency 5 2 4 3 4 4" xfId="17724" xr:uid="{BF69B337-C9CC-415D-B3EB-9BA6FFEFB90E}"/>
    <cellStyle name="Currency 5 2 4 3 4 4 2" xfId="48548" xr:uid="{F06E9868-1DF3-47C2-81B1-1B3409898957}"/>
    <cellStyle name="Currency 5 2 4 3 4 5" xfId="33138" xr:uid="{35FE7AAA-816C-40DA-BC85-7EA3CFC98087}"/>
    <cellStyle name="Currency 5 2 4 3 5" xfId="4215" xr:uid="{5E175FDE-7E06-4E8E-80EE-B5342B62F2AA}"/>
    <cellStyle name="Currency 5 2 4 3 5 2" xfId="12026" xr:uid="{362EBA51-2B69-4713-9ABD-F63A1E17A342}"/>
    <cellStyle name="Currency 5 2 4 3 5 2 2" xfId="27437" xr:uid="{75EEE2FD-9FD5-410A-9813-7C6D50A0C7BE}"/>
    <cellStyle name="Currency 5 2 4 3 5 2 2 2" xfId="58261" xr:uid="{FC6DC669-53A6-4882-9591-6F19BD965317}"/>
    <cellStyle name="Currency 5 2 4 3 5 2 3" xfId="42851" xr:uid="{F04B35E9-0373-48C4-92C3-2AA3A1A1D28D}"/>
    <cellStyle name="Currency 5 2 4 3 5 3" xfId="19628" xr:uid="{0A8C80E3-F10E-47CF-8810-AC53487BA685}"/>
    <cellStyle name="Currency 5 2 4 3 5 3 2" xfId="50452" xr:uid="{5088D880-E8C2-425A-BB74-FDB89BE13025}"/>
    <cellStyle name="Currency 5 2 4 3 5 4" xfId="35042" xr:uid="{2839A7EF-AE1A-4F1B-BFBB-9B1FFF9F0AB5}"/>
    <cellStyle name="Currency 5 2 4 3 6" xfId="8223" xr:uid="{4BB64A8F-F43C-4868-AF1C-3064AAA1D867}"/>
    <cellStyle name="Currency 5 2 4 3 6 2" xfId="23634" xr:uid="{0EEB78B8-2877-4FA0-AB5D-38E5029DFD1C}"/>
    <cellStyle name="Currency 5 2 4 3 6 2 2" xfId="54458" xr:uid="{8F62D45C-123A-4A43-811A-10326695629E}"/>
    <cellStyle name="Currency 5 2 4 3 6 3" xfId="39048" xr:uid="{903140F9-B98C-4D5D-A1E5-2A2CBDC50D54}"/>
    <cellStyle name="Currency 5 2 4 3 7" xfId="15825" xr:uid="{59535B6B-69B3-41B2-8AC2-43D662E22771}"/>
    <cellStyle name="Currency 5 2 4 3 7 2" xfId="46649" xr:uid="{CF6431EE-938F-4F45-830F-7390730A9A8C}"/>
    <cellStyle name="Currency 5 2 4 3 8" xfId="31239" xr:uid="{935AE9F4-DC71-4057-A891-F48099A43453}"/>
    <cellStyle name="Currency 5 2 4 4" xfId="832" xr:uid="{4A62AAF1-ED41-4ECA-AFF2-2B9969610318}"/>
    <cellStyle name="Currency 5 2 4 4 2" xfId="2731" xr:uid="{1903478C-4DF5-44D2-BB22-B00487CAA365}"/>
    <cellStyle name="Currency 5 2 4 4 2 2" xfId="6534" xr:uid="{2094D14B-23A8-47DE-9448-3BC67311412A}"/>
    <cellStyle name="Currency 5 2 4 4 2 2 2" xfId="14345" xr:uid="{B9027514-FD3D-4511-889C-D2A8255E85BB}"/>
    <cellStyle name="Currency 5 2 4 4 2 2 2 2" xfId="29756" xr:uid="{05207255-0248-4404-BE0D-59822143BAB6}"/>
    <cellStyle name="Currency 5 2 4 4 2 2 2 2 2" xfId="60580" xr:uid="{0EE4A09F-B604-4438-91BF-70304EAAD0D8}"/>
    <cellStyle name="Currency 5 2 4 4 2 2 2 3" xfId="45170" xr:uid="{EB668E01-C274-4135-9B2C-7DF15435F520}"/>
    <cellStyle name="Currency 5 2 4 4 2 2 3" xfId="21947" xr:uid="{409CB3E0-4CC4-42F8-9049-050229B0BCA5}"/>
    <cellStyle name="Currency 5 2 4 4 2 2 3 2" xfId="52771" xr:uid="{0858582C-5823-4B77-943F-F1019699F1F5}"/>
    <cellStyle name="Currency 5 2 4 4 2 2 4" xfId="37361" xr:uid="{CB99608B-1506-4AB5-9F89-10630BD8AB2E}"/>
    <cellStyle name="Currency 5 2 4 4 2 3" xfId="10542" xr:uid="{3915D2E7-D617-426B-A8DE-66936339D658}"/>
    <cellStyle name="Currency 5 2 4 4 2 3 2" xfId="25953" xr:uid="{3CAF062F-2A56-4D84-B15D-34017EDC8E1A}"/>
    <cellStyle name="Currency 5 2 4 4 2 3 2 2" xfId="56777" xr:uid="{2BD7EE48-53CC-4B54-8442-7935BA18EAA4}"/>
    <cellStyle name="Currency 5 2 4 4 2 3 3" xfId="41367" xr:uid="{7BA82770-56A5-4509-8539-2A94B737754A}"/>
    <cellStyle name="Currency 5 2 4 4 2 4" xfId="18144" xr:uid="{8E803DD1-04C7-4BE4-B48F-A785CF73F2DE}"/>
    <cellStyle name="Currency 5 2 4 4 2 4 2" xfId="48968" xr:uid="{E698F006-3A2E-4DDC-807E-E3C92F8CD076}"/>
    <cellStyle name="Currency 5 2 4 4 2 5" xfId="33558" xr:uid="{8FDB2CA6-66C1-4A01-987D-15C48C872200}"/>
    <cellStyle name="Currency 5 2 4 4 3" xfId="4635" xr:uid="{F7C9782A-AB2F-4078-85CE-4197FE898ABF}"/>
    <cellStyle name="Currency 5 2 4 4 3 2" xfId="12446" xr:uid="{93F5653C-DD7E-41BD-9ED0-E34680E74EE7}"/>
    <cellStyle name="Currency 5 2 4 4 3 2 2" xfId="27857" xr:uid="{0FC80ECD-FB8F-415B-AA4D-8B47632705E4}"/>
    <cellStyle name="Currency 5 2 4 4 3 2 2 2" xfId="58681" xr:uid="{9EE3C374-A59A-4E36-9740-601252105433}"/>
    <cellStyle name="Currency 5 2 4 4 3 2 3" xfId="43271" xr:uid="{649C57AB-439F-4C8C-A31E-EC5493C58121}"/>
    <cellStyle name="Currency 5 2 4 4 3 3" xfId="20048" xr:uid="{A256E36A-B852-433A-9B0E-C35CA94F46F2}"/>
    <cellStyle name="Currency 5 2 4 4 3 3 2" xfId="50872" xr:uid="{B6D5D028-CB7E-49BF-8031-BE5C90E048E7}"/>
    <cellStyle name="Currency 5 2 4 4 3 4" xfId="35462" xr:uid="{8F093A15-44AA-4387-BB16-AD60DC58A84B}"/>
    <cellStyle name="Currency 5 2 4 4 4" xfId="8643" xr:uid="{02341D7C-762B-4EA6-8B19-1F9D29C73DEE}"/>
    <cellStyle name="Currency 5 2 4 4 4 2" xfId="24054" xr:uid="{EAE86EDF-241E-40E6-A2A4-21398F5E5843}"/>
    <cellStyle name="Currency 5 2 4 4 4 2 2" xfId="54878" xr:uid="{945EA728-D405-448D-BAE6-7983374014E2}"/>
    <cellStyle name="Currency 5 2 4 4 4 3" xfId="39468" xr:uid="{E7096681-F0AC-48DF-A533-0E5074F2F80F}"/>
    <cellStyle name="Currency 5 2 4 4 5" xfId="16245" xr:uid="{2CA7C1E8-B54E-4CC1-985E-FADB2A1CDB0D}"/>
    <cellStyle name="Currency 5 2 4 4 5 2" xfId="47069" xr:uid="{9A5D75C5-F343-433F-9FCF-B366EFA21A0D}"/>
    <cellStyle name="Currency 5 2 4 4 6" xfId="31659" xr:uid="{7551ABAB-5AAE-4F77-940F-304D6AED735D}"/>
    <cellStyle name="Currency 5 2 4 5" xfId="1465" xr:uid="{530D6F3E-E349-4FA7-BB74-A18DBFC33985}"/>
    <cellStyle name="Currency 5 2 4 5 2" xfId="3364" xr:uid="{E457EDD1-AB41-4373-B15C-4319FC546E36}"/>
    <cellStyle name="Currency 5 2 4 5 2 2" xfId="7167" xr:uid="{BB34811F-DD16-4E5A-A6EB-3E0DA3BEBE19}"/>
    <cellStyle name="Currency 5 2 4 5 2 2 2" xfId="14978" xr:uid="{C980B6E3-C66D-4D82-8E6E-DE8CE68E1905}"/>
    <cellStyle name="Currency 5 2 4 5 2 2 2 2" xfId="30389" xr:uid="{266AC6A4-7DC3-4BB6-8CAC-C7E506C9B1B8}"/>
    <cellStyle name="Currency 5 2 4 5 2 2 2 2 2" xfId="61213" xr:uid="{7D334DEB-C905-4D8A-B586-A7CE5FB0A554}"/>
    <cellStyle name="Currency 5 2 4 5 2 2 2 3" xfId="45803" xr:uid="{2DF74116-392E-43DC-A1F6-B8427F959A6E}"/>
    <cellStyle name="Currency 5 2 4 5 2 2 3" xfId="22580" xr:uid="{FA16E891-30CC-45B6-B6B9-8CB8928A4E79}"/>
    <cellStyle name="Currency 5 2 4 5 2 2 3 2" xfId="53404" xr:uid="{09561BE9-A731-42B3-A4CB-3837245BF932}"/>
    <cellStyle name="Currency 5 2 4 5 2 2 4" xfId="37994" xr:uid="{5AB1E447-77CB-4A1C-9640-AB38C7CE33D7}"/>
    <cellStyle name="Currency 5 2 4 5 2 3" xfId="11175" xr:uid="{017DFF11-B782-4E3E-A935-CF7A0BD89454}"/>
    <cellStyle name="Currency 5 2 4 5 2 3 2" xfId="26586" xr:uid="{D0564622-2601-4890-B4DC-63585B8B95AD}"/>
    <cellStyle name="Currency 5 2 4 5 2 3 2 2" xfId="57410" xr:uid="{E04789B5-9E85-429B-B1CC-768A1D325D7A}"/>
    <cellStyle name="Currency 5 2 4 5 2 3 3" xfId="42000" xr:uid="{8BABA860-F979-4D00-972A-50917001DFD0}"/>
    <cellStyle name="Currency 5 2 4 5 2 4" xfId="18777" xr:uid="{4BF309E6-1BB9-4A86-B295-E909837496B0}"/>
    <cellStyle name="Currency 5 2 4 5 2 4 2" xfId="49601" xr:uid="{9E6552B9-E923-4231-86CE-342928B47E66}"/>
    <cellStyle name="Currency 5 2 4 5 2 5" xfId="34191" xr:uid="{10C10413-762E-4212-BE3E-8D22EA57CAE1}"/>
    <cellStyle name="Currency 5 2 4 5 3" xfId="5268" xr:uid="{BB8326C0-DFC0-4DCC-8FBE-72D29FB01CC9}"/>
    <cellStyle name="Currency 5 2 4 5 3 2" xfId="13079" xr:uid="{0227FB56-A665-42CF-B091-E66F7FA201A8}"/>
    <cellStyle name="Currency 5 2 4 5 3 2 2" xfId="28490" xr:uid="{F0CCEF82-B820-4EE3-A2A2-DC0313DF1D25}"/>
    <cellStyle name="Currency 5 2 4 5 3 2 2 2" xfId="59314" xr:uid="{D7FC545C-89F0-48B5-A4C3-3D9CE822893B}"/>
    <cellStyle name="Currency 5 2 4 5 3 2 3" xfId="43904" xr:uid="{0C165DD8-BBE8-4F44-BBF2-285B605477BC}"/>
    <cellStyle name="Currency 5 2 4 5 3 3" xfId="20681" xr:uid="{3F3A9449-3A84-49ED-910D-AB9331A78FBE}"/>
    <cellStyle name="Currency 5 2 4 5 3 3 2" xfId="51505" xr:uid="{F0EECC48-4675-4960-AB7C-931E04EA7542}"/>
    <cellStyle name="Currency 5 2 4 5 3 4" xfId="36095" xr:uid="{A1182414-B482-44A8-ADA6-49E804FD1092}"/>
    <cellStyle name="Currency 5 2 4 5 4" xfId="9276" xr:uid="{A1E3C210-EBC0-4551-BE6F-3F0008013758}"/>
    <cellStyle name="Currency 5 2 4 5 4 2" xfId="24687" xr:uid="{1BA93DB5-72F7-4241-A958-ACAAF86E06FC}"/>
    <cellStyle name="Currency 5 2 4 5 4 2 2" xfId="55511" xr:uid="{DB5F40AB-A6A7-42BD-910F-80A13DFE7DFF}"/>
    <cellStyle name="Currency 5 2 4 5 4 3" xfId="40101" xr:uid="{38B30C40-7499-447C-A3A3-D275BDB47AAE}"/>
    <cellStyle name="Currency 5 2 4 5 5" xfId="16878" xr:uid="{287B2DDB-2922-4525-95D6-EB4B085780E8}"/>
    <cellStyle name="Currency 5 2 4 5 5 2" xfId="47702" xr:uid="{DE0434B8-40F9-4473-9C58-926BEB418A38}"/>
    <cellStyle name="Currency 5 2 4 5 6" xfId="32292" xr:uid="{A24A546B-4CBE-4FD8-94A5-18199F4F7FEC}"/>
    <cellStyle name="Currency 5 2 4 6" xfId="2098" xr:uid="{F911E6A9-DB73-4225-A237-2AF030244A10}"/>
    <cellStyle name="Currency 5 2 4 6 2" xfId="5901" xr:uid="{8278CD2C-E0BD-449B-8CA0-66DBE6F16443}"/>
    <cellStyle name="Currency 5 2 4 6 2 2" xfId="13712" xr:uid="{6282BD60-74C8-423C-8EE7-7FDE9F6E05E6}"/>
    <cellStyle name="Currency 5 2 4 6 2 2 2" xfId="29123" xr:uid="{3BDC234C-D890-40C0-83D8-9F64F0E127C9}"/>
    <cellStyle name="Currency 5 2 4 6 2 2 2 2" xfId="59947" xr:uid="{9F55A6A8-2CD4-4C56-B0FF-2CEBE62466BF}"/>
    <cellStyle name="Currency 5 2 4 6 2 2 3" xfId="44537" xr:uid="{E728D6F6-6546-4F94-A957-58FCA193FACD}"/>
    <cellStyle name="Currency 5 2 4 6 2 3" xfId="21314" xr:uid="{3A5FF628-21D8-4F13-B8C8-A1F925C33CFA}"/>
    <cellStyle name="Currency 5 2 4 6 2 3 2" xfId="52138" xr:uid="{7EAEA365-C2CE-4E2B-8A43-7D3770EEEF6F}"/>
    <cellStyle name="Currency 5 2 4 6 2 4" xfId="36728" xr:uid="{5050417F-BF97-4951-86AB-730CB48C5DAE}"/>
    <cellStyle name="Currency 5 2 4 6 3" xfId="9909" xr:uid="{1D1E27E5-7872-4524-B573-16EA7391E130}"/>
    <cellStyle name="Currency 5 2 4 6 3 2" xfId="25320" xr:uid="{61695C33-0DC4-492E-B041-9E2F5CB7990C}"/>
    <cellStyle name="Currency 5 2 4 6 3 2 2" xfId="56144" xr:uid="{C31ECE04-CEE7-45D1-B0D4-1B885FC1B662}"/>
    <cellStyle name="Currency 5 2 4 6 3 3" xfId="40734" xr:uid="{E6519BFE-CD10-425D-988C-8872A3D58852}"/>
    <cellStyle name="Currency 5 2 4 6 4" xfId="17511" xr:uid="{7631E585-AEC6-45CE-87E8-95FEF41EFB6C}"/>
    <cellStyle name="Currency 5 2 4 6 4 2" xfId="48335" xr:uid="{B934DEC1-9617-4E6C-8AFB-AA4BC46BE395}"/>
    <cellStyle name="Currency 5 2 4 6 5" xfId="32925" xr:uid="{4145BADC-9536-43D9-89EF-F45136E9E82D}"/>
    <cellStyle name="Currency 5 2 4 7" xfId="4002" xr:uid="{34CC1D05-3E0C-4700-A531-6CF5F00EE8EA}"/>
    <cellStyle name="Currency 5 2 4 7 2" xfId="11813" xr:uid="{BB0E5106-2D87-4688-9871-37942C26A215}"/>
    <cellStyle name="Currency 5 2 4 7 2 2" xfId="27224" xr:uid="{5C14AB47-130F-47F1-B2DD-503925FE327B}"/>
    <cellStyle name="Currency 5 2 4 7 2 2 2" xfId="58048" xr:uid="{993F5293-87BB-4372-8109-B6A525338116}"/>
    <cellStyle name="Currency 5 2 4 7 2 3" xfId="42638" xr:uid="{9202C692-C515-4664-B5A3-394A03AC638F}"/>
    <cellStyle name="Currency 5 2 4 7 3" xfId="19415" xr:uid="{FE596F86-C2F3-40FC-B4E4-0F59E8B3095B}"/>
    <cellStyle name="Currency 5 2 4 7 3 2" xfId="50239" xr:uid="{F492DDC4-95F4-4684-B389-10B1CACFE72A}"/>
    <cellStyle name="Currency 5 2 4 7 4" xfId="34829" xr:uid="{58E3DB71-8E44-47EF-AFE4-B41DA58863F3}"/>
    <cellStyle name="Currency 5 2 4 8" xfId="8010" xr:uid="{569241B6-79B5-4A5E-941E-159CEF29BE2A}"/>
    <cellStyle name="Currency 5 2 4 8 2" xfId="23421" xr:uid="{5C670FAF-B239-4CDD-96FF-E80D14CFC2A8}"/>
    <cellStyle name="Currency 5 2 4 8 2 2" xfId="54245" xr:uid="{5BEDB879-CE51-4349-ADBC-60967CAE278F}"/>
    <cellStyle name="Currency 5 2 4 8 3" xfId="38835" xr:uid="{D99DA04A-8E26-4324-89F1-D677F4CBF020}"/>
    <cellStyle name="Currency 5 2 4 9" xfId="7801" xr:uid="{5D246099-BFED-4120-AA5B-187C199C688C}"/>
    <cellStyle name="Currency 5 2 4 9 2" xfId="23212" xr:uid="{2696D1DD-1A89-40B2-9614-190498C1CCE5}"/>
    <cellStyle name="Currency 5 2 4 9 2 2" xfId="54036" xr:uid="{F2430026-2505-4F6C-87D1-6168485E9463}"/>
    <cellStyle name="Currency 5 2 4 9 3" xfId="38626" xr:uid="{72DF14EB-E7A2-4644-86BD-F7861A8F262F}"/>
    <cellStyle name="Currency 5 2 5" xfId="576" xr:uid="{D045EB03-02F2-456C-9C42-B06168931DFB}"/>
    <cellStyle name="Currency 5 2 5 2" xfId="1209" xr:uid="{49C0AB32-2A76-428B-9515-2B6E12CFD87B}"/>
    <cellStyle name="Currency 5 2 5 2 2" xfId="3108" xr:uid="{69F5DBE7-BBA3-464C-93E1-38552CAB30E6}"/>
    <cellStyle name="Currency 5 2 5 2 2 2" xfId="6911" xr:uid="{5AE5E72E-D343-4102-9439-53FF878CD88A}"/>
    <cellStyle name="Currency 5 2 5 2 2 2 2" xfId="14722" xr:uid="{756BE0F6-95DE-4AD4-91E4-8B9DFF322F71}"/>
    <cellStyle name="Currency 5 2 5 2 2 2 2 2" xfId="30133" xr:uid="{A4D928CB-5A8B-44B2-8338-C2E6EDD0102E}"/>
    <cellStyle name="Currency 5 2 5 2 2 2 2 2 2" xfId="60957" xr:uid="{63D2245B-3188-4473-B688-52CF867D8EC7}"/>
    <cellStyle name="Currency 5 2 5 2 2 2 2 3" xfId="45547" xr:uid="{A4E4694D-AF69-4BD8-AB3F-D8CD166A1936}"/>
    <cellStyle name="Currency 5 2 5 2 2 2 3" xfId="22324" xr:uid="{38E85F13-5707-435B-BD76-D37C2101B6EB}"/>
    <cellStyle name="Currency 5 2 5 2 2 2 3 2" xfId="53148" xr:uid="{34AD813D-3593-48FA-9FD6-9E3ADC085B87}"/>
    <cellStyle name="Currency 5 2 5 2 2 2 4" xfId="37738" xr:uid="{B1A145D2-D67A-406E-AE9C-C9CEA90987F6}"/>
    <cellStyle name="Currency 5 2 5 2 2 3" xfId="10919" xr:uid="{E7EFA99E-3A58-4D31-BA72-312F4C284C2C}"/>
    <cellStyle name="Currency 5 2 5 2 2 3 2" xfId="26330" xr:uid="{366430D4-3A3F-422F-B108-57046E771F06}"/>
    <cellStyle name="Currency 5 2 5 2 2 3 2 2" xfId="57154" xr:uid="{D57C44A2-76E1-4290-AB3F-A335CC6799CB}"/>
    <cellStyle name="Currency 5 2 5 2 2 3 3" xfId="41744" xr:uid="{F553322D-8FEE-45F2-9FAE-AAD173F63EC3}"/>
    <cellStyle name="Currency 5 2 5 2 2 4" xfId="18521" xr:uid="{7CEC61FF-796D-4796-A5CA-B0D9E07570F3}"/>
    <cellStyle name="Currency 5 2 5 2 2 4 2" xfId="49345" xr:uid="{C3E7B379-1015-41A5-BDD6-D52DFD5905BF}"/>
    <cellStyle name="Currency 5 2 5 2 2 5" xfId="33935" xr:uid="{29DA38BF-EE2D-41B3-A374-AE1318B932E1}"/>
    <cellStyle name="Currency 5 2 5 2 3" xfId="5012" xr:uid="{BE116455-1483-4B55-BA3A-EF03A6AE0E04}"/>
    <cellStyle name="Currency 5 2 5 2 3 2" xfId="12823" xr:uid="{5049D80E-C04A-4280-AA2D-721CCE69144D}"/>
    <cellStyle name="Currency 5 2 5 2 3 2 2" xfId="28234" xr:uid="{A2123A45-CDB0-4ECB-B74B-FDB1E18D1775}"/>
    <cellStyle name="Currency 5 2 5 2 3 2 2 2" xfId="59058" xr:uid="{C2D3F3BE-51F9-46E7-88CB-DA963FE41624}"/>
    <cellStyle name="Currency 5 2 5 2 3 2 3" xfId="43648" xr:uid="{CC318D90-ADD2-4417-BFD8-B3FF464DBE63}"/>
    <cellStyle name="Currency 5 2 5 2 3 3" xfId="20425" xr:uid="{90B0D60C-1D1D-43F0-A4F4-73F85FFAC272}"/>
    <cellStyle name="Currency 5 2 5 2 3 3 2" xfId="51249" xr:uid="{9A3FF6DF-C8EA-4B84-BA3B-415BD507505A}"/>
    <cellStyle name="Currency 5 2 5 2 3 4" xfId="35839" xr:uid="{3AA692BE-43D3-435B-B086-7E437BC627C5}"/>
    <cellStyle name="Currency 5 2 5 2 4" xfId="9020" xr:uid="{3578D869-201A-42DB-A776-91AEC640B8CF}"/>
    <cellStyle name="Currency 5 2 5 2 4 2" xfId="24431" xr:uid="{F7F00E1A-7237-4625-9F46-B69ACFEE8131}"/>
    <cellStyle name="Currency 5 2 5 2 4 2 2" xfId="55255" xr:uid="{74F5B019-6CFA-42F5-852A-E5D2A2C5BCB3}"/>
    <cellStyle name="Currency 5 2 5 2 4 3" xfId="39845" xr:uid="{BB5AFA7E-0D25-4981-A363-2D243D9D9DA4}"/>
    <cellStyle name="Currency 5 2 5 2 5" xfId="16622" xr:uid="{33357A4C-C1EA-42AF-B134-D60C22BEAAF5}"/>
    <cellStyle name="Currency 5 2 5 2 5 2" xfId="47446" xr:uid="{12620B0B-BD17-4314-8805-AEA16ED636D2}"/>
    <cellStyle name="Currency 5 2 5 2 6" xfId="32036" xr:uid="{FFC09B33-F752-495F-BD59-28241FA422E9}"/>
    <cellStyle name="Currency 5 2 5 3" xfId="1842" xr:uid="{7D547776-78BF-4B9C-BE43-D616DFF0DF59}"/>
    <cellStyle name="Currency 5 2 5 3 2" xfId="3741" xr:uid="{A81AD8EF-FC0A-4E7B-AEC1-24EC656C87E3}"/>
    <cellStyle name="Currency 5 2 5 3 2 2" xfId="7544" xr:uid="{7A186671-9253-45E7-8DE6-77481EBA6057}"/>
    <cellStyle name="Currency 5 2 5 3 2 2 2" xfId="15355" xr:uid="{B7C90229-BD2D-46B1-8F1D-EC7E89627CD0}"/>
    <cellStyle name="Currency 5 2 5 3 2 2 2 2" xfId="30766" xr:uid="{584AA196-8068-47FB-89B4-858D519CBBD5}"/>
    <cellStyle name="Currency 5 2 5 3 2 2 2 2 2" xfId="61590" xr:uid="{280BC78C-D16F-4EA4-9BE4-6979CA48F93B}"/>
    <cellStyle name="Currency 5 2 5 3 2 2 2 3" xfId="46180" xr:uid="{94BAE496-9CE4-4AA4-A349-64D6C3510FE7}"/>
    <cellStyle name="Currency 5 2 5 3 2 2 3" xfId="22957" xr:uid="{1C116970-4B81-48A5-9241-2C0AB85A2149}"/>
    <cellStyle name="Currency 5 2 5 3 2 2 3 2" xfId="53781" xr:uid="{6B0785B2-BBE7-4F74-B1C9-2F861F3F63F8}"/>
    <cellStyle name="Currency 5 2 5 3 2 2 4" xfId="38371" xr:uid="{F2915398-6660-4BE8-8FD0-E9805E83338B}"/>
    <cellStyle name="Currency 5 2 5 3 2 3" xfId="11552" xr:uid="{42DB43DC-38DC-4640-930B-DCFEAEEB708E}"/>
    <cellStyle name="Currency 5 2 5 3 2 3 2" xfId="26963" xr:uid="{B34B5EEE-DBF0-48F3-8656-E7F7D7586E16}"/>
    <cellStyle name="Currency 5 2 5 3 2 3 2 2" xfId="57787" xr:uid="{B43E8802-1644-408C-9191-3D4AD74C823C}"/>
    <cellStyle name="Currency 5 2 5 3 2 3 3" xfId="42377" xr:uid="{6DCA55E0-AD89-49F8-ABDB-F65310F06373}"/>
    <cellStyle name="Currency 5 2 5 3 2 4" xfId="19154" xr:uid="{EB7ECED6-DB6D-430B-A5FC-418860AE5EC6}"/>
    <cellStyle name="Currency 5 2 5 3 2 4 2" xfId="49978" xr:uid="{5C06288A-8602-41DA-A06A-C4368B2EEA64}"/>
    <cellStyle name="Currency 5 2 5 3 2 5" xfId="34568" xr:uid="{4FB1DFD4-6C4C-484E-AF64-771E488EA022}"/>
    <cellStyle name="Currency 5 2 5 3 3" xfId="5645" xr:uid="{BEFB93B2-3DE2-49CC-B0FD-6C87585E9130}"/>
    <cellStyle name="Currency 5 2 5 3 3 2" xfId="13456" xr:uid="{B27C9316-66C4-4129-8186-0B18731327A2}"/>
    <cellStyle name="Currency 5 2 5 3 3 2 2" xfId="28867" xr:uid="{46A04446-9ADE-4EDE-A1F0-1A75452DC9DC}"/>
    <cellStyle name="Currency 5 2 5 3 3 2 2 2" xfId="59691" xr:uid="{DF459664-3696-44F3-81F5-04B24F027C2C}"/>
    <cellStyle name="Currency 5 2 5 3 3 2 3" xfId="44281" xr:uid="{B1EE7F6F-8B43-424A-9908-45067A186384}"/>
    <cellStyle name="Currency 5 2 5 3 3 3" xfId="21058" xr:uid="{CAC8A9B2-A674-4CB8-A0F1-C4A42E9F922A}"/>
    <cellStyle name="Currency 5 2 5 3 3 3 2" xfId="51882" xr:uid="{FF00FFB7-C3EE-4ED1-ACDE-6F1F936CBFFD}"/>
    <cellStyle name="Currency 5 2 5 3 3 4" xfId="36472" xr:uid="{2B3DF6F4-45BD-4B97-A0A2-A421CA680B1F}"/>
    <cellStyle name="Currency 5 2 5 3 4" xfId="9653" xr:uid="{2F9FDC7B-0EA9-43DC-AA80-1C34A5DEFFE3}"/>
    <cellStyle name="Currency 5 2 5 3 4 2" xfId="25064" xr:uid="{2F093A11-E7F0-4C1A-A910-D8765F58F9DA}"/>
    <cellStyle name="Currency 5 2 5 3 4 2 2" xfId="55888" xr:uid="{DEB824B8-67CB-42EE-A966-E66C89BADB85}"/>
    <cellStyle name="Currency 5 2 5 3 4 3" xfId="40478" xr:uid="{9ABD5D81-8F7E-40D8-B4B2-6738F9FC646B}"/>
    <cellStyle name="Currency 5 2 5 3 5" xfId="17255" xr:uid="{8D7E63B0-5E78-4B7E-A677-742194ADB245}"/>
    <cellStyle name="Currency 5 2 5 3 5 2" xfId="48079" xr:uid="{E5A5E054-8033-4086-83A1-69407B9E53BB}"/>
    <cellStyle name="Currency 5 2 5 3 6" xfId="32669" xr:uid="{EEFCD27A-26A8-4605-959D-F2FE2C0131AE}"/>
    <cellStyle name="Currency 5 2 5 4" xfId="2475" xr:uid="{13051165-A542-4A73-B382-FEC01CC9906B}"/>
    <cellStyle name="Currency 5 2 5 4 2" xfId="6278" xr:uid="{BFFF60CA-2CB4-4F65-8D1F-31968F9F3DFA}"/>
    <cellStyle name="Currency 5 2 5 4 2 2" xfId="14089" xr:uid="{8EA84A9F-A5F6-4480-A34D-8A5FB1A05A9F}"/>
    <cellStyle name="Currency 5 2 5 4 2 2 2" xfId="29500" xr:uid="{08468F3A-0628-47AC-9B9F-7BDF8B08AB8D}"/>
    <cellStyle name="Currency 5 2 5 4 2 2 2 2" xfId="60324" xr:uid="{7D24DEA9-1320-43D1-8D53-57ED0D44141A}"/>
    <cellStyle name="Currency 5 2 5 4 2 2 3" xfId="44914" xr:uid="{3A25EEA7-9E9B-498F-B9B3-55A323062686}"/>
    <cellStyle name="Currency 5 2 5 4 2 3" xfId="21691" xr:uid="{290955F0-5E7C-4869-A728-7C77C72F9546}"/>
    <cellStyle name="Currency 5 2 5 4 2 3 2" xfId="52515" xr:uid="{F858E9F8-EFB3-4ED9-AE88-09E024B71D09}"/>
    <cellStyle name="Currency 5 2 5 4 2 4" xfId="37105" xr:uid="{B1ECB9E2-BA7C-40DB-BA4B-0C3B812F7F13}"/>
    <cellStyle name="Currency 5 2 5 4 3" xfId="10286" xr:uid="{6DF36F8C-05E2-4C3B-9BE9-F0C5CFE9751A}"/>
    <cellStyle name="Currency 5 2 5 4 3 2" xfId="25697" xr:uid="{C52B1CB5-9C9D-45C0-915F-849D0ED863D1}"/>
    <cellStyle name="Currency 5 2 5 4 3 2 2" xfId="56521" xr:uid="{D3500E9B-9613-4A6F-92B2-5CD8E5A4CB77}"/>
    <cellStyle name="Currency 5 2 5 4 3 3" xfId="41111" xr:uid="{25297360-78A2-4C26-AD22-3DE40B13FD72}"/>
    <cellStyle name="Currency 5 2 5 4 4" xfId="17888" xr:uid="{B7DE42D0-9152-468A-B1E8-E906EB1CD003}"/>
    <cellStyle name="Currency 5 2 5 4 4 2" xfId="48712" xr:uid="{EAF38A8B-6CCF-4194-9ED9-08995D63E901}"/>
    <cellStyle name="Currency 5 2 5 4 5" xfId="33302" xr:uid="{E850B062-C33A-44FC-A6B9-8A28525E2080}"/>
    <cellStyle name="Currency 5 2 5 5" xfId="4379" xr:uid="{EEA46BC6-908A-4737-A967-CEB1318DA901}"/>
    <cellStyle name="Currency 5 2 5 5 2" xfId="12190" xr:uid="{C42D22CD-6CEB-493B-B8D7-1576F23EFC4F}"/>
    <cellStyle name="Currency 5 2 5 5 2 2" xfId="27601" xr:uid="{D552E4DC-FC82-45D2-B792-B7E54DE76171}"/>
    <cellStyle name="Currency 5 2 5 5 2 2 2" xfId="58425" xr:uid="{B8504932-290D-4E54-B8EE-70D12A7A70C1}"/>
    <cellStyle name="Currency 5 2 5 5 2 3" xfId="43015" xr:uid="{E64E3C44-E663-4278-8598-799BF7A5E987}"/>
    <cellStyle name="Currency 5 2 5 5 3" xfId="19792" xr:uid="{06A0EFF6-55EC-47AE-ABB1-FAC23E6416C4}"/>
    <cellStyle name="Currency 5 2 5 5 3 2" xfId="50616" xr:uid="{3DCDA39F-7EB2-40F3-97D7-956E177D5C78}"/>
    <cellStyle name="Currency 5 2 5 5 4" xfId="35206" xr:uid="{84B40A37-7903-4F30-B23C-DEE597B7AB9D}"/>
    <cellStyle name="Currency 5 2 5 6" xfId="8387" xr:uid="{900B9F41-5B9A-4307-A761-6456D9B092E8}"/>
    <cellStyle name="Currency 5 2 5 6 2" xfId="23798" xr:uid="{60E11D76-A556-47F8-9597-53A4EFA62F70}"/>
    <cellStyle name="Currency 5 2 5 6 2 2" xfId="54622" xr:uid="{D5DE0B36-0202-4DB6-A216-F46EA220283D}"/>
    <cellStyle name="Currency 5 2 5 6 3" xfId="39212" xr:uid="{47A5866F-EDC4-4ACA-B8D8-9F4A18D2CE97}"/>
    <cellStyle name="Currency 5 2 5 7" xfId="15989" xr:uid="{1AA9AE92-F345-4EEE-864D-88B2DDF34CB3}"/>
    <cellStyle name="Currency 5 2 5 7 2" xfId="46813" xr:uid="{A30710DF-53C7-4FF7-92B0-4A08197EF4F1}"/>
    <cellStyle name="Currency 5 2 5 8" xfId="31403" xr:uid="{EF215E49-DD9B-48B6-AFEB-BF25E228AC57}"/>
    <cellStyle name="Currency 5 2 6" xfId="367" xr:uid="{45C36DEB-0C74-4AF7-9AA5-FDF2A93A7264}"/>
    <cellStyle name="Currency 5 2 6 2" xfId="1000" xr:uid="{D5D9C0D2-57A2-4F93-9C91-3701C3506FFF}"/>
    <cellStyle name="Currency 5 2 6 2 2" xfId="2899" xr:uid="{8F65F5B1-FF74-41D2-960F-FBEC02DDAA87}"/>
    <cellStyle name="Currency 5 2 6 2 2 2" xfId="6702" xr:uid="{74578612-DAE0-4935-945C-FCFB08228F33}"/>
    <cellStyle name="Currency 5 2 6 2 2 2 2" xfId="14513" xr:uid="{072F91E4-DFDC-43F0-93B9-801C34261CBF}"/>
    <cellStyle name="Currency 5 2 6 2 2 2 2 2" xfId="29924" xr:uid="{961D8175-5E17-43FE-BE2E-D904ACEB2F84}"/>
    <cellStyle name="Currency 5 2 6 2 2 2 2 2 2" xfId="60748" xr:uid="{DD42042B-C42C-4179-957D-C68770E6075F}"/>
    <cellStyle name="Currency 5 2 6 2 2 2 2 3" xfId="45338" xr:uid="{1A0B94A1-CAF7-4148-B842-1AD7BB2091CF}"/>
    <cellStyle name="Currency 5 2 6 2 2 2 3" xfId="22115" xr:uid="{9F835852-B2FE-423A-B9D6-273C9EFFEE37}"/>
    <cellStyle name="Currency 5 2 6 2 2 2 3 2" xfId="52939" xr:uid="{E28A4AC5-13EC-499D-9602-EA6F1BFBD793}"/>
    <cellStyle name="Currency 5 2 6 2 2 2 4" xfId="37529" xr:uid="{DE11703A-59B7-4E02-BE79-4EA43B47EDB7}"/>
    <cellStyle name="Currency 5 2 6 2 2 3" xfId="10710" xr:uid="{B032019F-3315-45C9-A899-4050A3930F19}"/>
    <cellStyle name="Currency 5 2 6 2 2 3 2" xfId="26121" xr:uid="{5CC2B11E-559A-418F-ACBB-D2767D7D3A12}"/>
    <cellStyle name="Currency 5 2 6 2 2 3 2 2" xfId="56945" xr:uid="{4FA1A481-2EC1-46FE-BAA8-1109F797422D}"/>
    <cellStyle name="Currency 5 2 6 2 2 3 3" xfId="41535" xr:uid="{193C65C2-55EC-427E-84EE-DC755352F032}"/>
    <cellStyle name="Currency 5 2 6 2 2 4" xfId="18312" xr:uid="{96286E9C-236B-441D-A3EA-210E83A2B939}"/>
    <cellStyle name="Currency 5 2 6 2 2 4 2" xfId="49136" xr:uid="{FD4FEEE2-920B-44AD-BCC5-A5DA8AF3DA03}"/>
    <cellStyle name="Currency 5 2 6 2 2 5" xfId="33726" xr:uid="{EFE9D2EB-58ED-465D-8B29-6B9F3E3AF9C8}"/>
    <cellStyle name="Currency 5 2 6 2 3" xfId="4803" xr:uid="{C48FD28B-EF8E-4119-8C3B-7B953314C62F}"/>
    <cellStyle name="Currency 5 2 6 2 3 2" xfId="12614" xr:uid="{9A46C09A-8F50-444F-A2AA-11C67390C210}"/>
    <cellStyle name="Currency 5 2 6 2 3 2 2" xfId="28025" xr:uid="{9AA80E71-AD38-473C-BCB9-71C3C075B771}"/>
    <cellStyle name="Currency 5 2 6 2 3 2 2 2" xfId="58849" xr:uid="{422CC92F-EEBA-4F44-BF8B-37FAFAC0980D}"/>
    <cellStyle name="Currency 5 2 6 2 3 2 3" xfId="43439" xr:uid="{90ECB86D-1945-4DB3-9321-CBBF25A6B254}"/>
    <cellStyle name="Currency 5 2 6 2 3 3" xfId="20216" xr:uid="{CCC8883D-E169-4D11-8765-1044074BDCC3}"/>
    <cellStyle name="Currency 5 2 6 2 3 3 2" xfId="51040" xr:uid="{07EAB817-FCBC-4BEA-83DB-1BE4E92DF668}"/>
    <cellStyle name="Currency 5 2 6 2 3 4" xfId="35630" xr:uid="{86771F97-B58B-48C0-9D7B-BE6C838AD515}"/>
    <cellStyle name="Currency 5 2 6 2 4" xfId="8811" xr:uid="{8B360279-7154-4559-BD17-CA6FBE4634D9}"/>
    <cellStyle name="Currency 5 2 6 2 4 2" xfId="24222" xr:uid="{29CEB944-714E-4E81-BD60-175A5442ECB2}"/>
    <cellStyle name="Currency 5 2 6 2 4 2 2" xfId="55046" xr:uid="{7B060AA2-22BB-4B7F-9E12-F90FA9E9823B}"/>
    <cellStyle name="Currency 5 2 6 2 4 3" xfId="39636" xr:uid="{5CAB5F2E-23DF-4702-AEE5-6E36EAA7DABC}"/>
    <cellStyle name="Currency 5 2 6 2 5" xfId="16413" xr:uid="{41B7342E-5BC1-4CC3-A4AA-8F28F7F44969}"/>
    <cellStyle name="Currency 5 2 6 2 5 2" xfId="47237" xr:uid="{38776F7F-E3D3-4E69-8D59-D74AD8440245}"/>
    <cellStyle name="Currency 5 2 6 2 6" xfId="31827" xr:uid="{5C39A791-6AC2-4BC6-9D0A-23866EF90756}"/>
    <cellStyle name="Currency 5 2 6 3" xfId="1633" xr:uid="{31FA94E3-CF3E-4098-9EAB-094B1DDC4BF9}"/>
    <cellStyle name="Currency 5 2 6 3 2" xfId="3532" xr:uid="{1E2425AA-9E07-4931-97A6-1F387DB09274}"/>
    <cellStyle name="Currency 5 2 6 3 2 2" xfId="7335" xr:uid="{F8A6889B-CE32-48EB-9893-5139F1FB7C28}"/>
    <cellStyle name="Currency 5 2 6 3 2 2 2" xfId="15146" xr:uid="{4FC9AF68-9093-494B-B371-97D10D9FB692}"/>
    <cellStyle name="Currency 5 2 6 3 2 2 2 2" xfId="30557" xr:uid="{4125026E-09CA-426E-8A73-B962433ECCBA}"/>
    <cellStyle name="Currency 5 2 6 3 2 2 2 2 2" xfId="61381" xr:uid="{6939445A-E716-48F7-A63A-4639433AD9FB}"/>
    <cellStyle name="Currency 5 2 6 3 2 2 2 3" xfId="45971" xr:uid="{9E2F4EAE-76A5-4668-AB2C-3728B7069E46}"/>
    <cellStyle name="Currency 5 2 6 3 2 2 3" xfId="22748" xr:uid="{6244BF8E-BC3F-4E89-8DE5-7B1B729077D9}"/>
    <cellStyle name="Currency 5 2 6 3 2 2 3 2" xfId="53572" xr:uid="{7FCEA83D-D87A-45B0-BE00-1FD4220F2F63}"/>
    <cellStyle name="Currency 5 2 6 3 2 2 4" xfId="38162" xr:uid="{1C4CB78A-1AE9-48DD-9D19-D4FFB1E03048}"/>
    <cellStyle name="Currency 5 2 6 3 2 3" xfId="11343" xr:uid="{093F4AEF-58C4-4301-903A-2EDC7707E585}"/>
    <cellStyle name="Currency 5 2 6 3 2 3 2" xfId="26754" xr:uid="{C4758C30-763B-4BD2-AC82-51E5C54E0C92}"/>
    <cellStyle name="Currency 5 2 6 3 2 3 2 2" xfId="57578" xr:uid="{E038B63D-23CB-4763-BBD6-92CB3369D99F}"/>
    <cellStyle name="Currency 5 2 6 3 2 3 3" xfId="42168" xr:uid="{1239ACFF-3852-446A-AB29-0A41FA05C163}"/>
    <cellStyle name="Currency 5 2 6 3 2 4" xfId="18945" xr:uid="{3191755E-F23B-48C2-B991-3DE9AECE0F58}"/>
    <cellStyle name="Currency 5 2 6 3 2 4 2" xfId="49769" xr:uid="{03FD4447-2CFE-49DE-958C-4D3AF6332A66}"/>
    <cellStyle name="Currency 5 2 6 3 2 5" xfId="34359" xr:uid="{091F8D75-6EB3-4D36-BB22-60D6A6535249}"/>
    <cellStyle name="Currency 5 2 6 3 3" xfId="5436" xr:uid="{E8964C88-303F-4A4B-B839-426A85312227}"/>
    <cellStyle name="Currency 5 2 6 3 3 2" xfId="13247" xr:uid="{3EB90495-CF7E-4846-961A-7A8514EE4BA3}"/>
    <cellStyle name="Currency 5 2 6 3 3 2 2" xfId="28658" xr:uid="{43A41AFF-4D65-4F35-9310-9F0ED05BB19A}"/>
    <cellStyle name="Currency 5 2 6 3 3 2 2 2" xfId="59482" xr:uid="{15E6C99A-38CF-4E13-A206-E2DFABA05138}"/>
    <cellStyle name="Currency 5 2 6 3 3 2 3" xfId="44072" xr:uid="{FEE5F835-A29B-4949-97D9-31C0BB7CB6E9}"/>
    <cellStyle name="Currency 5 2 6 3 3 3" xfId="20849" xr:uid="{032A9BD7-D0DC-4A76-95A0-EFB62B0AB46C}"/>
    <cellStyle name="Currency 5 2 6 3 3 3 2" xfId="51673" xr:uid="{707C1594-E3D2-4E9E-B54E-6A95A847042E}"/>
    <cellStyle name="Currency 5 2 6 3 3 4" xfId="36263" xr:uid="{93443468-6696-4CA7-88E7-91EA17186D72}"/>
    <cellStyle name="Currency 5 2 6 3 4" xfId="9444" xr:uid="{8B1BF9D4-0B63-4BBB-8F87-8FE4D8244F65}"/>
    <cellStyle name="Currency 5 2 6 3 4 2" xfId="24855" xr:uid="{CDC090AE-E6EE-44D3-A1AE-BE735576806A}"/>
    <cellStyle name="Currency 5 2 6 3 4 2 2" xfId="55679" xr:uid="{A89B3959-EEFD-4990-ADAF-43E23D997A1F}"/>
    <cellStyle name="Currency 5 2 6 3 4 3" xfId="40269" xr:uid="{9A6BF422-8A49-4BC9-A75C-30413C3963A6}"/>
    <cellStyle name="Currency 5 2 6 3 5" xfId="17046" xr:uid="{F7C625FB-628E-44DF-8A5D-FD419A4AD786}"/>
    <cellStyle name="Currency 5 2 6 3 5 2" xfId="47870" xr:uid="{358EEFD4-EE59-41CA-BC0B-BD3F1C70F231}"/>
    <cellStyle name="Currency 5 2 6 3 6" xfId="32460" xr:uid="{2EDC21A1-E36E-4A51-A9C0-01F916D8608E}"/>
    <cellStyle name="Currency 5 2 6 4" xfId="2266" xr:uid="{00B59DD8-E63D-4198-9DE9-E77EC82FC679}"/>
    <cellStyle name="Currency 5 2 6 4 2" xfId="6069" xr:uid="{32423367-D869-4161-93DC-2C127293F285}"/>
    <cellStyle name="Currency 5 2 6 4 2 2" xfId="13880" xr:uid="{7EC6E1BA-9E33-426A-BBD2-B2D1019E7406}"/>
    <cellStyle name="Currency 5 2 6 4 2 2 2" xfId="29291" xr:uid="{D6580456-A5B4-4D2D-A78D-A91F7DFBD29D}"/>
    <cellStyle name="Currency 5 2 6 4 2 2 2 2" xfId="60115" xr:uid="{C1C70E41-7600-4E2F-ADD0-45A29896DC0A}"/>
    <cellStyle name="Currency 5 2 6 4 2 2 3" xfId="44705" xr:uid="{8A9F36C3-C7C1-4F62-A2E0-5E8BDA037273}"/>
    <cellStyle name="Currency 5 2 6 4 2 3" xfId="21482" xr:uid="{410009E3-2072-43AF-90DE-CC35EDCF6CB9}"/>
    <cellStyle name="Currency 5 2 6 4 2 3 2" xfId="52306" xr:uid="{BC4D3424-C4B3-4D8B-996F-8EBA410C80A3}"/>
    <cellStyle name="Currency 5 2 6 4 2 4" xfId="36896" xr:uid="{DDF6FE7B-074A-45FF-A512-E9BF6977B3A5}"/>
    <cellStyle name="Currency 5 2 6 4 3" xfId="10077" xr:uid="{AA56C996-501D-4148-BA4F-B5EE895643DB}"/>
    <cellStyle name="Currency 5 2 6 4 3 2" xfId="25488" xr:uid="{9D308534-E0F4-4895-8A5C-58FF4D26BAEE}"/>
    <cellStyle name="Currency 5 2 6 4 3 2 2" xfId="56312" xr:uid="{C2644264-A156-4A2E-A2E4-90B0AC0A89F8}"/>
    <cellStyle name="Currency 5 2 6 4 3 3" xfId="40902" xr:uid="{DA74035C-F7E8-4B31-A3C3-89CE2CA3F80B}"/>
    <cellStyle name="Currency 5 2 6 4 4" xfId="17679" xr:uid="{D7F60954-5473-495C-868E-6112403D4357}"/>
    <cellStyle name="Currency 5 2 6 4 4 2" xfId="48503" xr:uid="{3672BC72-89D2-43AB-BF23-9BD785212E25}"/>
    <cellStyle name="Currency 5 2 6 4 5" xfId="33093" xr:uid="{D7FD07DA-A378-4E1F-B9A7-770AB9E39713}"/>
    <cellStyle name="Currency 5 2 6 5" xfId="4170" xr:uid="{A5F0E203-7C64-4628-8631-A1C063803F1F}"/>
    <cellStyle name="Currency 5 2 6 5 2" xfId="11981" xr:uid="{FB88A010-A999-4D7C-9B62-5D7013A18380}"/>
    <cellStyle name="Currency 5 2 6 5 2 2" xfId="27392" xr:uid="{D528C3FC-0742-46E3-920B-55009C6F20C2}"/>
    <cellStyle name="Currency 5 2 6 5 2 2 2" xfId="58216" xr:uid="{3EA51087-7A4E-4D39-9696-0F4DDDA6711A}"/>
    <cellStyle name="Currency 5 2 6 5 2 3" xfId="42806" xr:uid="{2DD88512-AFA1-4CF8-98DB-BA52A6B1A2AD}"/>
    <cellStyle name="Currency 5 2 6 5 3" xfId="19583" xr:uid="{40FDF5FC-34E7-4D37-A27D-918C7CC3D4C5}"/>
    <cellStyle name="Currency 5 2 6 5 3 2" xfId="50407" xr:uid="{69B9FEDD-FF7E-49AF-9EC6-B0C9B0726A7C}"/>
    <cellStyle name="Currency 5 2 6 5 4" xfId="34997" xr:uid="{8D50018F-F297-4775-AF47-7C3925A5B36F}"/>
    <cellStyle name="Currency 5 2 6 6" xfId="8178" xr:uid="{D8E1CF5B-654A-4C0A-AC91-0ECF46837253}"/>
    <cellStyle name="Currency 5 2 6 6 2" xfId="23589" xr:uid="{F9C4ACBF-60F0-462E-A988-9CE90AB3B76E}"/>
    <cellStyle name="Currency 5 2 6 6 2 2" xfId="54413" xr:uid="{B64B95FD-671B-43B9-BB21-8BB50021A8A8}"/>
    <cellStyle name="Currency 5 2 6 6 3" xfId="39003" xr:uid="{4DAEAEA1-C1B8-465D-B5FE-34E471743465}"/>
    <cellStyle name="Currency 5 2 6 7" xfId="15780" xr:uid="{4F209D4E-4CBB-430A-8AEE-04E7B64679DF}"/>
    <cellStyle name="Currency 5 2 6 7 2" xfId="46604" xr:uid="{1BD24D83-FE66-4947-82B5-1378E07241D3}"/>
    <cellStyle name="Currency 5 2 6 8" xfId="31194" xr:uid="{E6B5AE8F-C5B3-4A00-8527-B94BBC5A42FF}"/>
    <cellStyle name="Currency 5 2 7" xfId="787" xr:uid="{DA6CF452-6446-4ED3-88FF-59A420D2748B}"/>
    <cellStyle name="Currency 5 2 7 2" xfId="2686" xr:uid="{9C264333-0875-4EB1-B1D8-03F98C10FD74}"/>
    <cellStyle name="Currency 5 2 7 2 2" xfId="6489" xr:uid="{737A2DE1-9993-42EE-A109-628B1D696C9A}"/>
    <cellStyle name="Currency 5 2 7 2 2 2" xfId="14300" xr:uid="{DCAB11CE-92D4-4EBE-BA37-DFDB16273719}"/>
    <cellStyle name="Currency 5 2 7 2 2 2 2" xfId="29711" xr:uid="{B3A1F1A6-3193-4923-BBD0-BC8FFA7B314D}"/>
    <cellStyle name="Currency 5 2 7 2 2 2 2 2" xfId="60535" xr:uid="{9F5A3C67-6F82-47C7-BD98-B8FD00273344}"/>
    <cellStyle name="Currency 5 2 7 2 2 2 3" xfId="45125" xr:uid="{D2D267C1-FBBE-450F-AD56-267B88CDA71D}"/>
    <cellStyle name="Currency 5 2 7 2 2 3" xfId="21902" xr:uid="{B988732D-AEEA-48F0-B553-7DC01C13AD63}"/>
    <cellStyle name="Currency 5 2 7 2 2 3 2" xfId="52726" xr:uid="{5748FB78-F443-460B-9184-2514A5276F97}"/>
    <cellStyle name="Currency 5 2 7 2 2 4" xfId="37316" xr:uid="{E62DA823-A8D8-473A-909F-1AB66622C613}"/>
    <cellStyle name="Currency 5 2 7 2 3" xfId="10497" xr:uid="{7A11B65D-F542-4824-8585-B334DA4C3E18}"/>
    <cellStyle name="Currency 5 2 7 2 3 2" xfId="25908" xr:uid="{D4A73FD1-8B48-4CD2-A401-DC3F8DD54323}"/>
    <cellStyle name="Currency 5 2 7 2 3 2 2" xfId="56732" xr:uid="{9996CD97-282C-44A7-9FC8-CA0185EE0B54}"/>
    <cellStyle name="Currency 5 2 7 2 3 3" xfId="41322" xr:uid="{8B745187-AFE6-4849-9426-97F61FE4880A}"/>
    <cellStyle name="Currency 5 2 7 2 4" xfId="18099" xr:uid="{7805184D-21AA-462C-8F79-B220F4CA45AC}"/>
    <cellStyle name="Currency 5 2 7 2 4 2" xfId="48923" xr:uid="{32B0EF95-5F08-43C9-AF44-00A7437C544F}"/>
    <cellStyle name="Currency 5 2 7 2 5" xfId="33513" xr:uid="{5CA02E64-1EBE-4938-91D2-6DEC9834F953}"/>
    <cellStyle name="Currency 5 2 7 3" xfId="4590" xr:uid="{BDBF6E92-CFC5-4E3F-A083-B29A2EE73529}"/>
    <cellStyle name="Currency 5 2 7 3 2" xfId="12401" xr:uid="{E0223E44-76D0-417F-AA37-D021EABE0AE4}"/>
    <cellStyle name="Currency 5 2 7 3 2 2" xfId="27812" xr:uid="{163BD081-D810-45EC-BF0B-0BFABD218A57}"/>
    <cellStyle name="Currency 5 2 7 3 2 2 2" xfId="58636" xr:uid="{738378C5-54B3-4084-A2B3-DD3D91AF9E27}"/>
    <cellStyle name="Currency 5 2 7 3 2 3" xfId="43226" xr:uid="{928117EC-CAF3-44A8-8C14-4E4E9AF77EBC}"/>
    <cellStyle name="Currency 5 2 7 3 3" xfId="20003" xr:uid="{943D6F95-ECA9-4C69-AE03-D7DDAF31455C}"/>
    <cellStyle name="Currency 5 2 7 3 3 2" xfId="50827" xr:uid="{24E768E2-25C2-4500-8F63-AF06694F976A}"/>
    <cellStyle name="Currency 5 2 7 3 4" xfId="35417" xr:uid="{F5A50A21-BD18-4BA1-BE73-161790879165}"/>
    <cellStyle name="Currency 5 2 7 4" xfId="8598" xr:uid="{D5997296-24A8-4DA6-886B-4A05E7FA6D0F}"/>
    <cellStyle name="Currency 5 2 7 4 2" xfId="24009" xr:uid="{A51CAE2B-5484-4964-89D1-2E784F67EA0D}"/>
    <cellStyle name="Currency 5 2 7 4 2 2" xfId="54833" xr:uid="{4CBDE758-8DEB-4454-9098-D3D37E626CCE}"/>
    <cellStyle name="Currency 5 2 7 4 3" xfId="39423" xr:uid="{3374F3AA-5B4D-4048-A781-BC09D0066E34}"/>
    <cellStyle name="Currency 5 2 7 5" xfId="16200" xr:uid="{D6D14A0E-D851-400B-87C1-6EEBFF2B3EEA}"/>
    <cellStyle name="Currency 5 2 7 5 2" xfId="47024" xr:uid="{8AA867EE-05E6-4215-B4D9-B58760C769CA}"/>
    <cellStyle name="Currency 5 2 7 6" xfId="31614" xr:uid="{6AF4A32B-5091-4B8B-8370-D3420921F025}"/>
    <cellStyle name="Currency 5 2 8" xfId="1420" xr:uid="{6502CED4-CC70-4398-B09F-0F0F98D26A31}"/>
    <cellStyle name="Currency 5 2 8 2" xfId="3319" xr:uid="{0BBB7421-5309-4D19-97F4-6198BB643E76}"/>
    <cellStyle name="Currency 5 2 8 2 2" xfId="7122" xr:uid="{CB1451F6-DB84-4AFD-B8AC-B822974F27BF}"/>
    <cellStyle name="Currency 5 2 8 2 2 2" xfId="14933" xr:uid="{DAC9C15C-51DB-41BA-BE5B-410790DAE481}"/>
    <cellStyle name="Currency 5 2 8 2 2 2 2" xfId="30344" xr:uid="{4CE2F059-BEED-401B-B0A6-F89EA78C85A8}"/>
    <cellStyle name="Currency 5 2 8 2 2 2 2 2" xfId="61168" xr:uid="{54268DC5-BFAD-447A-88B7-6FC73BA1DED7}"/>
    <cellStyle name="Currency 5 2 8 2 2 2 3" xfId="45758" xr:uid="{68BFC515-27D2-4923-A1D6-49FC700174B9}"/>
    <cellStyle name="Currency 5 2 8 2 2 3" xfId="22535" xr:uid="{61A38C26-1037-4464-86E3-C703FD405DE0}"/>
    <cellStyle name="Currency 5 2 8 2 2 3 2" xfId="53359" xr:uid="{5D7BF510-7E3C-4195-A3F5-0B31E46A2199}"/>
    <cellStyle name="Currency 5 2 8 2 2 4" xfId="37949" xr:uid="{A525C7F6-F056-4E3E-B7C0-8F5EDC31B9CC}"/>
    <cellStyle name="Currency 5 2 8 2 3" xfId="11130" xr:uid="{0FDA71A0-6F7A-4D29-9A96-586F80BAF654}"/>
    <cellStyle name="Currency 5 2 8 2 3 2" xfId="26541" xr:uid="{AF34B686-C5EA-4911-BB74-CB07B125D8C1}"/>
    <cellStyle name="Currency 5 2 8 2 3 2 2" xfId="57365" xr:uid="{5BCD09AC-0A0C-47C3-983F-37390EDE5055}"/>
    <cellStyle name="Currency 5 2 8 2 3 3" xfId="41955" xr:uid="{74566121-E929-47DC-A92E-144E3D321E40}"/>
    <cellStyle name="Currency 5 2 8 2 4" xfId="18732" xr:uid="{45624031-7EC9-4E75-9741-4E986CF1B3B8}"/>
    <cellStyle name="Currency 5 2 8 2 4 2" xfId="49556" xr:uid="{83517BB7-BFF7-4700-B263-9ABA2187CFFF}"/>
    <cellStyle name="Currency 5 2 8 2 5" xfId="34146" xr:uid="{E1F19545-15DD-48F8-9B9C-EBB840D60E14}"/>
    <cellStyle name="Currency 5 2 8 3" xfId="5223" xr:uid="{0D72994D-C993-4D6C-8D93-F7DDFBC99AF3}"/>
    <cellStyle name="Currency 5 2 8 3 2" xfId="13034" xr:uid="{78B73F57-4164-4415-8ECB-9C3146EA1C12}"/>
    <cellStyle name="Currency 5 2 8 3 2 2" xfId="28445" xr:uid="{9F629AD3-2456-4ADB-A177-B44473652776}"/>
    <cellStyle name="Currency 5 2 8 3 2 2 2" xfId="59269" xr:uid="{7150DCB3-40FE-4F31-8DF9-5EE886711DEA}"/>
    <cellStyle name="Currency 5 2 8 3 2 3" xfId="43859" xr:uid="{60C70282-A74A-4FA6-BAEB-08BF551B4EB8}"/>
    <cellStyle name="Currency 5 2 8 3 3" xfId="20636" xr:uid="{CF4E87DD-6837-4E10-A0D6-E37B88333D0C}"/>
    <cellStyle name="Currency 5 2 8 3 3 2" xfId="51460" xr:uid="{6E3DDAC0-E728-4AFA-A5A4-D451B82E0CFA}"/>
    <cellStyle name="Currency 5 2 8 3 4" xfId="36050" xr:uid="{9A98EF0E-BAAB-4DC7-AF6A-E4318769E7BA}"/>
    <cellStyle name="Currency 5 2 8 4" xfId="9231" xr:uid="{1ADE7B04-4192-4BB8-A167-43CF7B0DBB84}"/>
    <cellStyle name="Currency 5 2 8 4 2" xfId="24642" xr:uid="{29894296-4272-43A2-9C3D-A633AFE7C303}"/>
    <cellStyle name="Currency 5 2 8 4 2 2" xfId="55466" xr:uid="{E3537BAF-3B36-43E1-ACC9-E702639FBD0E}"/>
    <cellStyle name="Currency 5 2 8 4 3" xfId="40056" xr:uid="{97183A91-7A2F-44CD-AF14-BB625C94D66C}"/>
    <cellStyle name="Currency 5 2 8 5" xfId="16833" xr:uid="{3FB53BE0-3512-49FB-8EC9-4061A3921FF8}"/>
    <cellStyle name="Currency 5 2 8 5 2" xfId="47657" xr:uid="{AA66A4DE-E623-4F4E-8FFF-A79DF2B82844}"/>
    <cellStyle name="Currency 5 2 8 6" xfId="32247" xr:uid="{75503676-02DB-44C3-B282-2F8081454932}"/>
    <cellStyle name="Currency 5 2 9" xfId="2053" xr:uid="{1FDF97A9-1E41-471C-9CB2-5B9FA01D7521}"/>
    <cellStyle name="Currency 5 2 9 2" xfId="5856" xr:uid="{ABC40202-2484-4A8F-8BE6-E3BA64D869D5}"/>
    <cellStyle name="Currency 5 2 9 2 2" xfId="13667" xr:uid="{1958F19A-8F6F-407C-922F-257EFF4644B7}"/>
    <cellStyle name="Currency 5 2 9 2 2 2" xfId="29078" xr:uid="{36D599A1-B8B4-402C-91ED-50D52A57B348}"/>
    <cellStyle name="Currency 5 2 9 2 2 2 2" xfId="59902" xr:uid="{8F654EA3-0326-4E61-847D-77D3787E6160}"/>
    <cellStyle name="Currency 5 2 9 2 2 3" xfId="44492" xr:uid="{E231CDFB-37F8-4510-A266-8FC32F9C9AD3}"/>
    <cellStyle name="Currency 5 2 9 2 3" xfId="21269" xr:uid="{D8C55B6D-8033-482A-B839-33C195E50520}"/>
    <cellStyle name="Currency 5 2 9 2 3 2" xfId="52093" xr:uid="{E2F358DA-3F85-4D7C-A963-6A37F137B653}"/>
    <cellStyle name="Currency 5 2 9 2 4" xfId="36683" xr:uid="{7AA56FB5-AEC3-40E9-A378-199DC8681177}"/>
    <cellStyle name="Currency 5 2 9 3" xfId="9864" xr:uid="{F5C33220-2F39-4849-A9DC-A35BC99A61E0}"/>
    <cellStyle name="Currency 5 2 9 3 2" xfId="25275" xr:uid="{CF32733C-0D49-4D6E-BF73-931B38B7C2CD}"/>
    <cellStyle name="Currency 5 2 9 3 2 2" xfId="56099" xr:uid="{3385617B-BF5E-4255-AFD0-0242A1746201}"/>
    <cellStyle name="Currency 5 2 9 3 3" xfId="40689" xr:uid="{2DB3425D-0FD8-40F2-862F-458F6ECB4A7C}"/>
    <cellStyle name="Currency 5 2 9 4" xfId="17466" xr:uid="{9EBEAF11-E3B0-4887-B560-26B2518AC2A3}"/>
    <cellStyle name="Currency 5 2 9 4 2" xfId="48290" xr:uid="{DCFDE5BA-5A89-47CE-9394-A8A32F19D549}"/>
    <cellStyle name="Currency 5 2 9 5" xfId="32880" xr:uid="{1C6F30A9-8552-4965-87C4-F0F34972852A}"/>
    <cellStyle name="Currency 5 3" xfId="210" xr:uid="{74CA626C-F795-4F4D-9F8C-54BF2094213C}"/>
    <cellStyle name="Currency 5 3 10" xfId="7821" xr:uid="{55E66473-3390-4F6F-BDE2-5DB39380D2AD}"/>
    <cellStyle name="Currency 5 3 10 2" xfId="23232" xr:uid="{11D13D82-3219-4745-8036-4F3DCBE06D3A}"/>
    <cellStyle name="Currency 5 3 10 2 2" xfId="54056" xr:uid="{8E005DBD-92BE-44C9-A60C-6F23133C79EA}"/>
    <cellStyle name="Currency 5 3 10 3" xfId="38646" xr:uid="{06765E27-F4E0-46B6-8DCC-B540F8763266}"/>
    <cellStyle name="Currency 5 3 11" xfId="15632" xr:uid="{22344F7E-3388-4AF6-A916-AA537D2E123D}"/>
    <cellStyle name="Currency 5 3 11 2" xfId="46456" xr:uid="{BA9B10CE-D8E0-4F6B-B599-6067859E0C3F}"/>
    <cellStyle name="Currency 5 3 12" xfId="31046" xr:uid="{32B81E53-A3B8-4987-9996-6BF5C7975456}"/>
    <cellStyle name="Currency 5 3 2" xfId="292" xr:uid="{64A9D9A7-733A-4525-A547-F3192ACB08FA}"/>
    <cellStyle name="Currency 5 3 2 10" xfId="15714" xr:uid="{2DB2A62B-A5F6-400C-92F7-DE930974B401}"/>
    <cellStyle name="Currency 5 3 2 10 2" xfId="46538" xr:uid="{AF5E067F-881A-43F4-8124-12C19EA68684}"/>
    <cellStyle name="Currency 5 3 2 11" xfId="31128" xr:uid="{DA9118E3-2D31-412B-89B6-736F66C6ED6B}"/>
    <cellStyle name="Currency 5 3 2 2" xfId="723" xr:uid="{A045ADF0-6206-40AF-B741-F1B8F30AAFD3}"/>
    <cellStyle name="Currency 5 3 2 2 2" xfId="1356" xr:uid="{A927A34C-4158-48C6-9068-EBE9A578E50F}"/>
    <cellStyle name="Currency 5 3 2 2 2 2" xfId="3255" xr:uid="{177CAC50-C053-4D59-B371-C74A53D94251}"/>
    <cellStyle name="Currency 5 3 2 2 2 2 2" xfId="7058" xr:uid="{9838F192-9813-44E2-8BF3-A0E5AC55FBFA}"/>
    <cellStyle name="Currency 5 3 2 2 2 2 2 2" xfId="14869" xr:uid="{0D19E7AD-C3D5-401D-A96B-FBFA0C871DC1}"/>
    <cellStyle name="Currency 5 3 2 2 2 2 2 2 2" xfId="30280" xr:uid="{D59396E7-5164-420D-AACA-BD4717EE401E}"/>
    <cellStyle name="Currency 5 3 2 2 2 2 2 2 2 2" xfId="61104" xr:uid="{FC10EAE9-91A5-4A2F-BB8C-3EC49E2F7758}"/>
    <cellStyle name="Currency 5 3 2 2 2 2 2 2 3" xfId="45694" xr:uid="{F1889A89-97F6-4350-BC07-D2B93D8A8DA0}"/>
    <cellStyle name="Currency 5 3 2 2 2 2 2 3" xfId="22471" xr:uid="{9C454121-FD48-4334-A54F-42959917B737}"/>
    <cellStyle name="Currency 5 3 2 2 2 2 2 3 2" xfId="53295" xr:uid="{059D5D0E-7E93-43A2-835F-E93FF79B8F7E}"/>
    <cellStyle name="Currency 5 3 2 2 2 2 2 4" xfId="37885" xr:uid="{5A3BAD9B-579E-45E0-A870-B3D9566EC2CA}"/>
    <cellStyle name="Currency 5 3 2 2 2 2 3" xfId="11066" xr:uid="{DFD66C0B-8947-4A9C-BC1E-65847396E9B4}"/>
    <cellStyle name="Currency 5 3 2 2 2 2 3 2" xfId="26477" xr:uid="{5AD1A02D-F9F1-4697-931D-E9264E17E29F}"/>
    <cellStyle name="Currency 5 3 2 2 2 2 3 2 2" xfId="57301" xr:uid="{100A5343-CD6E-48C2-92DB-90398FD62115}"/>
    <cellStyle name="Currency 5 3 2 2 2 2 3 3" xfId="41891" xr:uid="{91B4C484-14F0-470F-9A02-E412ABB020CF}"/>
    <cellStyle name="Currency 5 3 2 2 2 2 4" xfId="18668" xr:uid="{69ECD9CE-25FC-4E19-9EC4-CA44F27A6FF4}"/>
    <cellStyle name="Currency 5 3 2 2 2 2 4 2" xfId="49492" xr:uid="{96DAA9FF-3254-40A3-B06D-0A9CE94D081B}"/>
    <cellStyle name="Currency 5 3 2 2 2 2 5" xfId="34082" xr:uid="{12319BF2-E2C5-4609-BC7C-E6F2FD5C831B}"/>
    <cellStyle name="Currency 5 3 2 2 2 3" xfId="5159" xr:uid="{BE38A932-362A-4E22-9F78-4E7A7F931D50}"/>
    <cellStyle name="Currency 5 3 2 2 2 3 2" xfId="12970" xr:uid="{D4AEF41B-3960-4B7B-A1BB-E71851FA29F0}"/>
    <cellStyle name="Currency 5 3 2 2 2 3 2 2" xfId="28381" xr:uid="{FD0EBF7F-0779-4FC4-9BE8-3FF7046953B4}"/>
    <cellStyle name="Currency 5 3 2 2 2 3 2 2 2" xfId="59205" xr:uid="{D512747D-C447-4564-BAFC-6990152DA160}"/>
    <cellStyle name="Currency 5 3 2 2 2 3 2 3" xfId="43795" xr:uid="{3486D4C0-0F3F-499E-AA11-030F28CF24E0}"/>
    <cellStyle name="Currency 5 3 2 2 2 3 3" xfId="20572" xr:uid="{7B22CC20-3F07-4F4D-8692-3EFFA9282F02}"/>
    <cellStyle name="Currency 5 3 2 2 2 3 3 2" xfId="51396" xr:uid="{E5C3B14A-383F-4FBF-A5A1-41A36B72EB6C}"/>
    <cellStyle name="Currency 5 3 2 2 2 3 4" xfId="35986" xr:uid="{C824A267-2382-460D-96DF-38DE6AFF90C3}"/>
    <cellStyle name="Currency 5 3 2 2 2 4" xfId="9167" xr:uid="{AE94C4A6-BBB8-4621-8697-0EAA73F811D2}"/>
    <cellStyle name="Currency 5 3 2 2 2 4 2" xfId="24578" xr:uid="{AD78E5CC-FB0F-442C-B45A-FF787F2412A2}"/>
    <cellStyle name="Currency 5 3 2 2 2 4 2 2" xfId="55402" xr:uid="{FE48C022-4090-45FA-87E0-D687AEB839A6}"/>
    <cellStyle name="Currency 5 3 2 2 2 4 3" xfId="39992" xr:uid="{5FF97A82-5C84-45DE-9F44-EA00C1678AEC}"/>
    <cellStyle name="Currency 5 3 2 2 2 5" xfId="16769" xr:uid="{54F381DD-34FF-4F2C-81D8-FD183F806808}"/>
    <cellStyle name="Currency 5 3 2 2 2 5 2" xfId="47593" xr:uid="{2D3DFC2B-E838-40D5-89CC-9DD93AFD0C90}"/>
    <cellStyle name="Currency 5 3 2 2 2 6" xfId="32183" xr:uid="{F5DB75F4-1F45-4646-8440-E75BBD326A76}"/>
    <cellStyle name="Currency 5 3 2 2 3" xfId="1989" xr:uid="{E459B904-8D07-4801-B736-DB1C712522FB}"/>
    <cellStyle name="Currency 5 3 2 2 3 2" xfId="3888" xr:uid="{8E285E75-3AB0-4D2E-8AD8-80AAA79383D2}"/>
    <cellStyle name="Currency 5 3 2 2 3 2 2" xfId="7691" xr:uid="{5E68269E-6F9F-4A1E-AA8F-67DA9D918BC0}"/>
    <cellStyle name="Currency 5 3 2 2 3 2 2 2" xfId="15502" xr:uid="{AB74F44E-B6EC-4AF2-BEEC-E78394BAEEED}"/>
    <cellStyle name="Currency 5 3 2 2 3 2 2 2 2" xfId="30913" xr:uid="{5CA10B3D-A010-4899-87E8-7BDE3B28F15E}"/>
    <cellStyle name="Currency 5 3 2 2 3 2 2 2 2 2" xfId="61737" xr:uid="{7446AAC4-3296-4351-B4D2-4934E56B5A8D}"/>
    <cellStyle name="Currency 5 3 2 2 3 2 2 2 3" xfId="46327" xr:uid="{5830C03E-C4A7-4011-80F4-C78CF15B967D}"/>
    <cellStyle name="Currency 5 3 2 2 3 2 2 3" xfId="23104" xr:uid="{7870D064-B50B-4C4D-97A4-947D1D71ED73}"/>
    <cellStyle name="Currency 5 3 2 2 3 2 2 3 2" xfId="53928" xr:uid="{4E457961-D328-4327-99DA-C94EEB62540A}"/>
    <cellStyle name="Currency 5 3 2 2 3 2 2 4" xfId="38518" xr:uid="{E3991965-6611-441B-91A7-AB94FEC4394D}"/>
    <cellStyle name="Currency 5 3 2 2 3 2 3" xfId="11699" xr:uid="{8D1FF747-CFD6-4E74-BEA3-277E05DF2BED}"/>
    <cellStyle name="Currency 5 3 2 2 3 2 3 2" xfId="27110" xr:uid="{4ABD8AAA-F15C-486C-B3E9-C2A3BF16162E}"/>
    <cellStyle name="Currency 5 3 2 2 3 2 3 2 2" xfId="57934" xr:uid="{CDC63CB6-74D3-45D4-9670-1BD1752419AA}"/>
    <cellStyle name="Currency 5 3 2 2 3 2 3 3" xfId="42524" xr:uid="{9B57AA0D-19FB-4E89-B9F3-9738AEB79BE2}"/>
    <cellStyle name="Currency 5 3 2 2 3 2 4" xfId="19301" xr:uid="{47B338F3-EF66-44A0-A380-240F59F9D4F9}"/>
    <cellStyle name="Currency 5 3 2 2 3 2 4 2" xfId="50125" xr:uid="{FE210E47-B623-4B80-9060-AC41278367AC}"/>
    <cellStyle name="Currency 5 3 2 2 3 2 5" xfId="34715" xr:uid="{01996CBE-2014-4D91-94B8-FC5363A2041C}"/>
    <cellStyle name="Currency 5 3 2 2 3 3" xfId="5792" xr:uid="{44AECB4B-5842-4426-95BB-AF55EB02C99F}"/>
    <cellStyle name="Currency 5 3 2 2 3 3 2" xfId="13603" xr:uid="{F12CD6A4-C541-4C8D-A602-9849705519F8}"/>
    <cellStyle name="Currency 5 3 2 2 3 3 2 2" xfId="29014" xr:uid="{E4EF1541-08AF-4E5D-A61B-339E673E48F0}"/>
    <cellStyle name="Currency 5 3 2 2 3 3 2 2 2" xfId="59838" xr:uid="{5C034D4F-87FD-47BC-B3FB-C473B509A3C5}"/>
    <cellStyle name="Currency 5 3 2 2 3 3 2 3" xfId="44428" xr:uid="{3E228D4A-092D-47F0-B300-739C8A8B0DB1}"/>
    <cellStyle name="Currency 5 3 2 2 3 3 3" xfId="21205" xr:uid="{0F4123FF-815E-4EB0-93A9-C78F13B87CEB}"/>
    <cellStyle name="Currency 5 3 2 2 3 3 3 2" xfId="52029" xr:uid="{36E1095C-F7CE-49ED-8596-6D18A371BB59}"/>
    <cellStyle name="Currency 5 3 2 2 3 3 4" xfId="36619" xr:uid="{B3D3B86B-8D89-4913-B2E0-2B451D0B73A6}"/>
    <cellStyle name="Currency 5 3 2 2 3 4" xfId="9800" xr:uid="{AFDCD418-B847-47D4-AD54-3F9F2B993B5C}"/>
    <cellStyle name="Currency 5 3 2 2 3 4 2" xfId="25211" xr:uid="{E5778757-D5F5-4947-B422-CF432B95373B}"/>
    <cellStyle name="Currency 5 3 2 2 3 4 2 2" xfId="56035" xr:uid="{EFDFE488-6CE7-4663-998F-69BD8EF3BB24}"/>
    <cellStyle name="Currency 5 3 2 2 3 4 3" xfId="40625" xr:uid="{19E6385F-BD6D-41CF-A298-0E9741C980D8}"/>
    <cellStyle name="Currency 5 3 2 2 3 5" xfId="17402" xr:uid="{74F3C84D-DD5C-47F1-89C3-9C3D6B583651}"/>
    <cellStyle name="Currency 5 3 2 2 3 5 2" xfId="48226" xr:uid="{0C95DC5D-4CF3-4688-8566-CCDB7160BF06}"/>
    <cellStyle name="Currency 5 3 2 2 3 6" xfId="32816" xr:uid="{15214CAA-D17B-4CD9-AF4A-103A5332FBB4}"/>
    <cellStyle name="Currency 5 3 2 2 4" xfId="2622" xr:uid="{5D0DE8FE-B0DD-46B8-A02C-5938F044FBB4}"/>
    <cellStyle name="Currency 5 3 2 2 4 2" xfId="6425" xr:uid="{D8FA11E5-B032-4421-B4BC-58CEF58B7433}"/>
    <cellStyle name="Currency 5 3 2 2 4 2 2" xfId="14236" xr:uid="{B3EDDA23-3D2B-4785-927A-16CE2CE4DAEE}"/>
    <cellStyle name="Currency 5 3 2 2 4 2 2 2" xfId="29647" xr:uid="{BA787E1B-D028-4BB3-83E5-29C3CC679738}"/>
    <cellStyle name="Currency 5 3 2 2 4 2 2 2 2" xfId="60471" xr:uid="{A268D29C-94FE-4DE4-8518-121DC08166BF}"/>
    <cellStyle name="Currency 5 3 2 2 4 2 2 3" xfId="45061" xr:uid="{81F2A26B-5B17-47C8-A693-9986AC64ABD5}"/>
    <cellStyle name="Currency 5 3 2 2 4 2 3" xfId="21838" xr:uid="{55C43158-7EAC-4744-8594-E274E62701CD}"/>
    <cellStyle name="Currency 5 3 2 2 4 2 3 2" xfId="52662" xr:uid="{D4D0179F-5AA3-4C5B-B5FC-6A6EFF6BA819}"/>
    <cellStyle name="Currency 5 3 2 2 4 2 4" xfId="37252" xr:uid="{20863387-C738-438B-BB38-4A9EAA0F2A40}"/>
    <cellStyle name="Currency 5 3 2 2 4 3" xfId="10433" xr:uid="{E58F216A-A0F4-40BD-A1B8-A3B4D06AB719}"/>
    <cellStyle name="Currency 5 3 2 2 4 3 2" xfId="25844" xr:uid="{87D9F3B9-E9C9-4D9B-B55D-FEB3BC8338FA}"/>
    <cellStyle name="Currency 5 3 2 2 4 3 2 2" xfId="56668" xr:uid="{472A74B7-A200-4F28-BFD6-D5DC104B0394}"/>
    <cellStyle name="Currency 5 3 2 2 4 3 3" xfId="41258" xr:uid="{984DCA13-87F8-42B2-A73B-276AAA5E77B6}"/>
    <cellStyle name="Currency 5 3 2 2 4 4" xfId="18035" xr:uid="{F1A046B8-7549-409C-BB23-01F3F0C871EF}"/>
    <cellStyle name="Currency 5 3 2 2 4 4 2" xfId="48859" xr:uid="{CC9AAF64-F3A4-4A0B-82A9-29135A72D6B3}"/>
    <cellStyle name="Currency 5 3 2 2 4 5" xfId="33449" xr:uid="{42DE2313-855E-49A0-8658-4055BD0DE826}"/>
    <cellStyle name="Currency 5 3 2 2 5" xfId="4526" xr:uid="{ACD67D9D-331E-4AE8-A176-C58E9F95095E}"/>
    <cellStyle name="Currency 5 3 2 2 5 2" xfId="12337" xr:uid="{034E8458-ADA4-41DB-B2F6-DD185FD082E9}"/>
    <cellStyle name="Currency 5 3 2 2 5 2 2" xfId="27748" xr:uid="{0E0F6BCC-8D8B-411F-8212-60FBF7912F23}"/>
    <cellStyle name="Currency 5 3 2 2 5 2 2 2" xfId="58572" xr:uid="{BEF20800-5889-454C-B666-5936D3CFA765}"/>
    <cellStyle name="Currency 5 3 2 2 5 2 3" xfId="43162" xr:uid="{50F54D2D-01B4-4A21-BE59-873C79331FCF}"/>
    <cellStyle name="Currency 5 3 2 2 5 3" xfId="19939" xr:uid="{F910D628-8936-4357-B848-D2A892447F9F}"/>
    <cellStyle name="Currency 5 3 2 2 5 3 2" xfId="50763" xr:uid="{07AA9928-E90C-450B-9548-7B67E5961D1A}"/>
    <cellStyle name="Currency 5 3 2 2 5 4" xfId="35353" xr:uid="{FE138FA3-220F-4A6D-9BDB-C0FC79F4F90B}"/>
    <cellStyle name="Currency 5 3 2 2 6" xfId="8534" xr:uid="{91BEBFEF-506C-4E06-B794-8A5D3E520916}"/>
    <cellStyle name="Currency 5 3 2 2 6 2" xfId="23945" xr:uid="{9015EF0E-4BD2-4BB7-A22A-A981A39B5980}"/>
    <cellStyle name="Currency 5 3 2 2 6 2 2" xfId="54769" xr:uid="{56BA1A7B-0E1B-4A18-B9DB-5A78B36A7FCA}"/>
    <cellStyle name="Currency 5 3 2 2 6 3" xfId="39359" xr:uid="{3F75D999-FD54-448B-BB0D-B872219E2377}"/>
    <cellStyle name="Currency 5 3 2 2 7" xfId="16136" xr:uid="{018A46B8-02E7-47C6-B67C-DCBC75805C87}"/>
    <cellStyle name="Currency 5 3 2 2 7 2" xfId="46960" xr:uid="{A844A9CA-3035-4DD4-8D59-25FA26EEF132}"/>
    <cellStyle name="Currency 5 3 2 2 8" xfId="31550" xr:uid="{864B459E-A597-4E71-9719-14E686DEAAD1}"/>
    <cellStyle name="Currency 5 3 2 3" xfId="514" xr:uid="{71AF1A56-F4E0-474A-AE5C-60402138E0D0}"/>
    <cellStyle name="Currency 5 3 2 3 2" xfId="1147" xr:uid="{CF353296-5DA6-4AF0-9B64-043E2F1A8BF2}"/>
    <cellStyle name="Currency 5 3 2 3 2 2" xfId="3046" xr:uid="{873FA7E5-434B-4D79-92D2-14BE7C462704}"/>
    <cellStyle name="Currency 5 3 2 3 2 2 2" xfId="6849" xr:uid="{C6606668-7C6F-4F50-9950-9EE0107E93E1}"/>
    <cellStyle name="Currency 5 3 2 3 2 2 2 2" xfId="14660" xr:uid="{6AC0DE36-9C96-4DCB-B586-7DD2E452DBF5}"/>
    <cellStyle name="Currency 5 3 2 3 2 2 2 2 2" xfId="30071" xr:uid="{2D8F5FF3-BB4A-4B88-89A7-4738B7003F94}"/>
    <cellStyle name="Currency 5 3 2 3 2 2 2 2 2 2" xfId="60895" xr:uid="{4B487141-34DE-46F6-9F76-92A7CA17DEE5}"/>
    <cellStyle name="Currency 5 3 2 3 2 2 2 2 3" xfId="45485" xr:uid="{28C16DEC-9722-4F4F-9F90-D2F4167047D9}"/>
    <cellStyle name="Currency 5 3 2 3 2 2 2 3" xfId="22262" xr:uid="{F98FDBFD-3077-40CC-8191-06D4A8A1F1EF}"/>
    <cellStyle name="Currency 5 3 2 3 2 2 2 3 2" xfId="53086" xr:uid="{40EBFAD8-F0F1-49B1-AEC2-DF0C7016A7D3}"/>
    <cellStyle name="Currency 5 3 2 3 2 2 2 4" xfId="37676" xr:uid="{97D29309-14D6-476C-95B0-9B347BB746D1}"/>
    <cellStyle name="Currency 5 3 2 3 2 2 3" xfId="10857" xr:uid="{B0C6FE5E-7525-4329-818D-0832933FB0A2}"/>
    <cellStyle name="Currency 5 3 2 3 2 2 3 2" xfId="26268" xr:uid="{60A6803A-3328-40CD-8CD7-E76AA0A0CBD2}"/>
    <cellStyle name="Currency 5 3 2 3 2 2 3 2 2" xfId="57092" xr:uid="{B190CDF8-7510-424B-8014-628D88BE70E7}"/>
    <cellStyle name="Currency 5 3 2 3 2 2 3 3" xfId="41682" xr:uid="{672C5907-DAD1-48E9-876D-9CFB4AF14137}"/>
    <cellStyle name="Currency 5 3 2 3 2 2 4" xfId="18459" xr:uid="{D830DD20-4EBE-4B0E-A9BD-FEC83796B23A}"/>
    <cellStyle name="Currency 5 3 2 3 2 2 4 2" xfId="49283" xr:uid="{FC46AD17-4A0A-4B54-AFEE-52FB7C4B036D}"/>
    <cellStyle name="Currency 5 3 2 3 2 2 5" xfId="33873" xr:uid="{BDA892C4-FEE4-494F-AD29-A769CD1D12EF}"/>
    <cellStyle name="Currency 5 3 2 3 2 3" xfId="4950" xr:uid="{2FDB38C0-D9E1-4754-84C8-304627E0F586}"/>
    <cellStyle name="Currency 5 3 2 3 2 3 2" xfId="12761" xr:uid="{A680923B-4DCF-43DB-8DEC-55F7BE231C9A}"/>
    <cellStyle name="Currency 5 3 2 3 2 3 2 2" xfId="28172" xr:uid="{4EE9D048-7C81-408B-8FFA-4C2C663685C8}"/>
    <cellStyle name="Currency 5 3 2 3 2 3 2 2 2" xfId="58996" xr:uid="{68030EE7-06B8-4930-B9D5-7FB2E02A42FF}"/>
    <cellStyle name="Currency 5 3 2 3 2 3 2 3" xfId="43586" xr:uid="{9FD758BB-7478-4EE8-82FF-A1AAF23C0F9A}"/>
    <cellStyle name="Currency 5 3 2 3 2 3 3" xfId="20363" xr:uid="{DC0BC204-0C44-4EBA-B4B9-34A7009EA46F}"/>
    <cellStyle name="Currency 5 3 2 3 2 3 3 2" xfId="51187" xr:uid="{77C0A329-79E1-45C4-8B9D-9CBD2F4118D3}"/>
    <cellStyle name="Currency 5 3 2 3 2 3 4" xfId="35777" xr:uid="{BC2CCF95-34F0-4648-8544-A13EA2F9A2BC}"/>
    <cellStyle name="Currency 5 3 2 3 2 4" xfId="8958" xr:uid="{D34B5AFA-E1F0-47AB-8E6E-1FBC22A92F0E}"/>
    <cellStyle name="Currency 5 3 2 3 2 4 2" xfId="24369" xr:uid="{A8271FC6-2B4F-4CBA-958B-5E19AA79BB83}"/>
    <cellStyle name="Currency 5 3 2 3 2 4 2 2" xfId="55193" xr:uid="{4D39FF20-8852-4547-9608-A206F1712A79}"/>
    <cellStyle name="Currency 5 3 2 3 2 4 3" xfId="39783" xr:uid="{9B004BA6-4C82-41A0-9773-54AF0734322A}"/>
    <cellStyle name="Currency 5 3 2 3 2 5" xfId="16560" xr:uid="{F2303EA8-633C-480D-90AD-E6C1A0AA73DB}"/>
    <cellStyle name="Currency 5 3 2 3 2 5 2" xfId="47384" xr:uid="{78FABDA1-40C8-467C-87C6-0E26884E54CB}"/>
    <cellStyle name="Currency 5 3 2 3 2 6" xfId="31974" xr:uid="{1C9385B8-0DEA-4197-BC56-40761E74F21D}"/>
    <cellStyle name="Currency 5 3 2 3 3" xfId="1780" xr:uid="{2229AF29-685A-45F2-B2AA-76C34C792545}"/>
    <cellStyle name="Currency 5 3 2 3 3 2" xfId="3679" xr:uid="{35ED65C3-BD14-4479-9FDD-CF4EA1EB980B}"/>
    <cellStyle name="Currency 5 3 2 3 3 2 2" xfId="7482" xr:uid="{827C36F4-1CB3-4696-BD11-1F5122FF1684}"/>
    <cellStyle name="Currency 5 3 2 3 3 2 2 2" xfId="15293" xr:uid="{C2F6818B-5368-4077-BD2E-48D2B2FD219A}"/>
    <cellStyle name="Currency 5 3 2 3 3 2 2 2 2" xfId="30704" xr:uid="{BE3B8026-ABD0-422A-BE89-4757E9A25303}"/>
    <cellStyle name="Currency 5 3 2 3 3 2 2 2 2 2" xfId="61528" xr:uid="{30592E19-DECC-4FAC-A931-D4EF52A47E76}"/>
    <cellStyle name="Currency 5 3 2 3 3 2 2 2 3" xfId="46118" xr:uid="{B97F27A7-4A46-4A31-8427-777D6B6554B5}"/>
    <cellStyle name="Currency 5 3 2 3 3 2 2 3" xfId="22895" xr:uid="{9566AA2D-6F1F-4488-BE39-467236DFFC1D}"/>
    <cellStyle name="Currency 5 3 2 3 3 2 2 3 2" xfId="53719" xr:uid="{717D42EF-A3AA-48CB-ABDA-8FBB768A867A}"/>
    <cellStyle name="Currency 5 3 2 3 3 2 2 4" xfId="38309" xr:uid="{4DF52742-7BD0-429A-BCFD-A9B89E968D29}"/>
    <cellStyle name="Currency 5 3 2 3 3 2 3" xfId="11490" xr:uid="{4C847D41-6D47-4747-9198-9403637C6D40}"/>
    <cellStyle name="Currency 5 3 2 3 3 2 3 2" xfId="26901" xr:uid="{84E49E2F-D8D8-45C4-9230-887D7CB78032}"/>
    <cellStyle name="Currency 5 3 2 3 3 2 3 2 2" xfId="57725" xr:uid="{7DDDF27E-ACA3-48C3-A9E4-1DC132FF40E5}"/>
    <cellStyle name="Currency 5 3 2 3 3 2 3 3" xfId="42315" xr:uid="{DACF33F9-A0A7-42E4-BCF8-22AE5AE0C331}"/>
    <cellStyle name="Currency 5 3 2 3 3 2 4" xfId="19092" xr:uid="{9DB0900D-1305-4D61-A126-8C8E0BF8A5A9}"/>
    <cellStyle name="Currency 5 3 2 3 3 2 4 2" xfId="49916" xr:uid="{E842407B-B5F7-43E3-B495-C7D7A8852655}"/>
    <cellStyle name="Currency 5 3 2 3 3 2 5" xfId="34506" xr:uid="{4AAFE41B-228D-48CB-93AE-97FBB8163A08}"/>
    <cellStyle name="Currency 5 3 2 3 3 3" xfId="5583" xr:uid="{11B27DB0-ABFA-447A-852D-643A9E4181BD}"/>
    <cellStyle name="Currency 5 3 2 3 3 3 2" xfId="13394" xr:uid="{C8828D07-61D1-4A98-98D1-E90F246F7DDF}"/>
    <cellStyle name="Currency 5 3 2 3 3 3 2 2" xfId="28805" xr:uid="{6132776E-ED56-41F5-9A07-DED1F1AA1DC7}"/>
    <cellStyle name="Currency 5 3 2 3 3 3 2 2 2" xfId="59629" xr:uid="{DE2D06F3-F617-4EE8-9426-CC497B0A0DC8}"/>
    <cellStyle name="Currency 5 3 2 3 3 3 2 3" xfId="44219" xr:uid="{848836F2-97B5-43E2-AAEE-52BBAD210104}"/>
    <cellStyle name="Currency 5 3 2 3 3 3 3" xfId="20996" xr:uid="{C1F2FD7A-CABB-479A-BDEE-C8E5EAA797F9}"/>
    <cellStyle name="Currency 5 3 2 3 3 3 3 2" xfId="51820" xr:uid="{5BEE4ED9-0F99-4642-BEF8-DE46E6F63A57}"/>
    <cellStyle name="Currency 5 3 2 3 3 3 4" xfId="36410" xr:uid="{A677CFC5-B382-4AF7-86D6-49292D135B2F}"/>
    <cellStyle name="Currency 5 3 2 3 3 4" xfId="9591" xr:uid="{8B318EE6-1BA3-48DF-A5EB-D39F5625B3BE}"/>
    <cellStyle name="Currency 5 3 2 3 3 4 2" xfId="25002" xr:uid="{2D94A611-2195-4845-9433-5B29A1772019}"/>
    <cellStyle name="Currency 5 3 2 3 3 4 2 2" xfId="55826" xr:uid="{9CE7FC6A-98C5-475F-8ED1-4110D17D93D8}"/>
    <cellStyle name="Currency 5 3 2 3 3 4 3" xfId="40416" xr:uid="{0D1F7155-6967-4D1D-A71A-3904AAD729C2}"/>
    <cellStyle name="Currency 5 3 2 3 3 5" xfId="17193" xr:uid="{E834E0AE-FAFA-4CCD-B73C-D17B22ED919A}"/>
    <cellStyle name="Currency 5 3 2 3 3 5 2" xfId="48017" xr:uid="{8419B459-D4B9-4073-A415-4F0D59271FD7}"/>
    <cellStyle name="Currency 5 3 2 3 3 6" xfId="32607" xr:uid="{CAD4FB5E-316B-4E6E-BBDA-F33F050401C9}"/>
    <cellStyle name="Currency 5 3 2 3 4" xfId="2413" xr:uid="{6A4B32C8-0F49-4A2C-B1D4-E47AF64C08D6}"/>
    <cellStyle name="Currency 5 3 2 3 4 2" xfId="6216" xr:uid="{77BECE8E-03C5-4A1C-8926-46AF09B746EA}"/>
    <cellStyle name="Currency 5 3 2 3 4 2 2" xfId="14027" xr:uid="{4C004899-2FC7-46CD-85A3-3D038D7F198C}"/>
    <cellStyle name="Currency 5 3 2 3 4 2 2 2" xfId="29438" xr:uid="{D5FB712E-0EA7-4E83-BF0E-A93C8C4DD140}"/>
    <cellStyle name="Currency 5 3 2 3 4 2 2 2 2" xfId="60262" xr:uid="{5FCE464B-2045-4E5E-BF9F-8D22F8FA98CD}"/>
    <cellStyle name="Currency 5 3 2 3 4 2 2 3" xfId="44852" xr:uid="{C613FDF0-D350-4C67-A333-9AC816E63763}"/>
    <cellStyle name="Currency 5 3 2 3 4 2 3" xfId="21629" xr:uid="{D3A9B375-21FF-40AB-983B-A955ED4BC8E5}"/>
    <cellStyle name="Currency 5 3 2 3 4 2 3 2" xfId="52453" xr:uid="{DA4251BA-5FCC-4609-9867-03B753820832}"/>
    <cellStyle name="Currency 5 3 2 3 4 2 4" xfId="37043" xr:uid="{8F51CE71-5CA7-47B6-9176-6E18584F99BB}"/>
    <cellStyle name="Currency 5 3 2 3 4 3" xfId="10224" xr:uid="{1AA9ED8D-6AA6-4075-8E3B-84BBE0AECCE6}"/>
    <cellStyle name="Currency 5 3 2 3 4 3 2" xfId="25635" xr:uid="{A8338158-D934-4579-ADEF-9C5D746CFCA7}"/>
    <cellStyle name="Currency 5 3 2 3 4 3 2 2" xfId="56459" xr:uid="{44C6D7A3-85C9-4BE7-96CB-AC48F50926F0}"/>
    <cellStyle name="Currency 5 3 2 3 4 3 3" xfId="41049" xr:uid="{F640571A-4714-4E44-9F20-319CAF73E38A}"/>
    <cellStyle name="Currency 5 3 2 3 4 4" xfId="17826" xr:uid="{8EE78012-4377-4BE8-B9BB-A6C72521FA11}"/>
    <cellStyle name="Currency 5 3 2 3 4 4 2" xfId="48650" xr:uid="{625F2B28-C618-47B4-8FC7-B22C33DD6D14}"/>
    <cellStyle name="Currency 5 3 2 3 4 5" xfId="33240" xr:uid="{1F7A44F0-2C1B-4880-BCE5-62394FFD351E}"/>
    <cellStyle name="Currency 5 3 2 3 5" xfId="4317" xr:uid="{9290A861-4778-412A-8F89-3AB7BB91C414}"/>
    <cellStyle name="Currency 5 3 2 3 5 2" xfId="12128" xr:uid="{230691E3-43B1-4D57-820A-4BE01A65195D}"/>
    <cellStyle name="Currency 5 3 2 3 5 2 2" xfId="27539" xr:uid="{A35C9C1D-9512-4641-BEE8-C44C4F881378}"/>
    <cellStyle name="Currency 5 3 2 3 5 2 2 2" xfId="58363" xr:uid="{E27FB476-1A65-4EFF-9D69-5190F46E45D1}"/>
    <cellStyle name="Currency 5 3 2 3 5 2 3" xfId="42953" xr:uid="{7FC7ACF2-F6B1-45B6-8F5E-F99A7704C229}"/>
    <cellStyle name="Currency 5 3 2 3 5 3" xfId="19730" xr:uid="{1FCDB54C-B48E-4824-9041-71D8DD514939}"/>
    <cellStyle name="Currency 5 3 2 3 5 3 2" xfId="50554" xr:uid="{375DA0C3-0215-4E11-A027-760D89373317}"/>
    <cellStyle name="Currency 5 3 2 3 5 4" xfId="35144" xr:uid="{9816DE22-08A1-44C3-9E84-AD44D8BB2231}"/>
    <cellStyle name="Currency 5 3 2 3 6" xfId="8325" xr:uid="{6B64988D-ADED-46A1-A617-2105086B756B}"/>
    <cellStyle name="Currency 5 3 2 3 6 2" xfId="23736" xr:uid="{30DBF5F6-D3E4-44B9-9688-4743573B10F2}"/>
    <cellStyle name="Currency 5 3 2 3 6 2 2" xfId="54560" xr:uid="{7AC5FBCF-1ADC-4098-957E-62946F52FC44}"/>
    <cellStyle name="Currency 5 3 2 3 6 3" xfId="39150" xr:uid="{A18232EA-0BD6-4064-9974-642BC844C358}"/>
    <cellStyle name="Currency 5 3 2 3 7" xfId="15927" xr:uid="{CA3801EC-3484-4AFA-96CD-63EC3361439E}"/>
    <cellStyle name="Currency 5 3 2 3 7 2" xfId="46751" xr:uid="{EEF582DA-BE20-467C-AE23-82F5C813C411}"/>
    <cellStyle name="Currency 5 3 2 3 8" xfId="31341" xr:uid="{03F7C93F-DDC6-4F81-982D-7A9BC3BF4807}"/>
    <cellStyle name="Currency 5 3 2 4" xfId="934" xr:uid="{21158218-8A02-4D80-B379-9F2B12BAEC11}"/>
    <cellStyle name="Currency 5 3 2 4 2" xfId="2833" xr:uid="{0F584C6B-A5E2-4B4C-8221-35955B7D9611}"/>
    <cellStyle name="Currency 5 3 2 4 2 2" xfId="6636" xr:uid="{E0A4584D-0C74-49E9-9D90-34EFA6D85B57}"/>
    <cellStyle name="Currency 5 3 2 4 2 2 2" xfId="14447" xr:uid="{9C8F218F-D4C3-462A-BD2A-197DA9C8DED5}"/>
    <cellStyle name="Currency 5 3 2 4 2 2 2 2" xfId="29858" xr:uid="{F4BAAC74-A7FC-4235-9B6E-98384EEA29EF}"/>
    <cellStyle name="Currency 5 3 2 4 2 2 2 2 2" xfId="60682" xr:uid="{40D825FB-BFB8-4C68-89D6-FF210CD32482}"/>
    <cellStyle name="Currency 5 3 2 4 2 2 2 3" xfId="45272" xr:uid="{FC068927-CD20-4DFB-9390-FD116219AAE5}"/>
    <cellStyle name="Currency 5 3 2 4 2 2 3" xfId="22049" xr:uid="{1D903A0C-F2DB-4E83-8E67-F42E5562AEFE}"/>
    <cellStyle name="Currency 5 3 2 4 2 2 3 2" xfId="52873" xr:uid="{FEC3CD62-42AC-4D69-896E-7C2579CF6417}"/>
    <cellStyle name="Currency 5 3 2 4 2 2 4" xfId="37463" xr:uid="{7AF967E3-5FEF-4621-A156-770CAC919FF0}"/>
    <cellStyle name="Currency 5 3 2 4 2 3" xfId="10644" xr:uid="{CDD74A91-EFDF-4E03-A482-46F282A1819E}"/>
    <cellStyle name="Currency 5 3 2 4 2 3 2" xfId="26055" xr:uid="{EE0A2D8E-8DE0-4E2D-A72A-5D0BE1E32525}"/>
    <cellStyle name="Currency 5 3 2 4 2 3 2 2" xfId="56879" xr:uid="{7586EC91-0EF1-40F4-AC30-ECD15044609A}"/>
    <cellStyle name="Currency 5 3 2 4 2 3 3" xfId="41469" xr:uid="{C63189A0-A166-4E4E-8D2A-99B6FBF5DB67}"/>
    <cellStyle name="Currency 5 3 2 4 2 4" xfId="18246" xr:uid="{940B25D3-B5A8-4F3F-B2FE-05AEF9CE72B2}"/>
    <cellStyle name="Currency 5 3 2 4 2 4 2" xfId="49070" xr:uid="{63B79768-BC80-4800-9C5E-87A118FF3E14}"/>
    <cellStyle name="Currency 5 3 2 4 2 5" xfId="33660" xr:uid="{3CA6340B-D5FF-4965-9ED8-3A4BEF1B721A}"/>
    <cellStyle name="Currency 5 3 2 4 3" xfId="4737" xr:uid="{0BD87ADA-3C2B-4EB4-96DC-8767C1514333}"/>
    <cellStyle name="Currency 5 3 2 4 3 2" xfId="12548" xr:uid="{E17625CB-1EFF-4E12-ADB2-6F67D93C02F9}"/>
    <cellStyle name="Currency 5 3 2 4 3 2 2" xfId="27959" xr:uid="{7565B8BF-E04F-4218-88D7-4133721E89E2}"/>
    <cellStyle name="Currency 5 3 2 4 3 2 2 2" xfId="58783" xr:uid="{D391A1EE-1553-4CE5-B6DD-44BE6E840DC2}"/>
    <cellStyle name="Currency 5 3 2 4 3 2 3" xfId="43373" xr:uid="{401A3687-7A9D-40A6-83C4-CAA73E01709C}"/>
    <cellStyle name="Currency 5 3 2 4 3 3" xfId="20150" xr:uid="{B3BB5977-5BD9-453B-B2D8-F6665D6973BF}"/>
    <cellStyle name="Currency 5 3 2 4 3 3 2" xfId="50974" xr:uid="{7E68FF8F-3E00-4F61-9D1D-0C23706FC28D}"/>
    <cellStyle name="Currency 5 3 2 4 3 4" xfId="35564" xr:uid="{09B874C2-A913-43C9-8BC4-06FAD4B238EE}"/>
    <cellStyle name="Currency 5 3 2 4 4" xfId="8745" xr:uid="{582126D4-70AB-4F40-BC56-1B1A9ADEC3A4}"/>
    <cellStyle name="Currency 5 3 2 4 4 2" xfId="24156" xr:uid="{330EBD3F-4924-46A5-B230-BF40C73C11DD}"/>
    <cellStyle name="Currency 5 3 2 4 4 2 2" xfId="54980" xr:uid="{1A98E821-5226-458F-8E71-7D53C0FC87D6}"/>
    <cellStyle name="Currency 5 3 2 4 4 3" xfId="39570" xr:uid="{39D78EAF-CBAD-430C-AB69-69CCD4D8A147}"/>
    <cellStyle name="Currency 5 3 2 4 5" xfId="16347" xr:uid="{DEB6D90B-A762-4004-81CE-609AAFA03D55}"/>
    <cellStyle name="Currency 5 3 2 4 5 2" xfId="47171" xr:uid="{8FEB5F4F-52B1-4F98-A63E-47B747FE7CA1}"/>
    <cellStyle name="Currency 5 3 2 4 6" xfId="31761" xr:uid="{F252F49A-5A6C-4C73-9005-7AEB008C3718}"/>
    <cellStyle name="Currency 5 3 2 5" xfId="1567" xr:uid="{CC71537F-9F8F-4B88-8E3D-DDF56FD49D4D}"/>
    <cellStyle name="Currency 5 3 2 5 2" xfId="3466" xr:uid="{C4116227-A8A9-413F-B4E8-AF966A05F41C}"/>
    <cellStyle name="Currency 5 3 2 5 2 2" xfId="7269" xr:uid="{8BCBBBEB-D5E8-45A4-B52D-DDC8644EA1AE}"/>
    <cellStyle name="Currency 5 3 2 5 2 2 2" xfId="15080" xr:uid="{7DEF2309-6E83-44C6-AA78-79BF9389C75D}"/>
    <cellStyle name="Currency 5 3 2 5 2 2 2 2" xfId="30491" xr:uid="{C542D068-4D75-44B0-8140-1B9F40E797F5}"/>
    <cellStyle name="Currency 5 3 2 5 2 2 2 2 2" xfId="61315" xr:uid="{B62EF0F1-7619-40B0-9E29-72B6E23DD1A2}"/>
    <cellStyle name="Currency 5 3 2 5 2 2 2 3" xfId="45905" xr:uid="{269D7396-028B-4E24-BE10-8274D5D4236D}"/>
    <cellStyle name="Currency 5 3 2 5 2 2 3" xfId="22682" xr:uid="{967C6128-DEC9-461B-B862-5FA9217D10CE}"/>
    <cellStyle name="Currency 5 3 2 5 2 2 3 2" xfId="53506" xr:uid="{054E703D-37FA-4C5C-AECF-C03AABEFF2CA}"/>
    <cellStyle name="Currency 5 3 2 5 2 2 4" xfId="38096" xr:uid="{6FE3A065-C674-4FB4-AEF6-D1D5A17AD77F}"/>
    <cellStyle name="Currency 5 3 2 5 2 3" xfId="11277" xr:uid="{4142ADD0-106D-4E28-AE52-00CDB137F7A4}"/>
    <cellStyle name="Currency 5 3 2 5 2 3 2" xfId="26688" xr:uid="{57DF845B-7898-49E4-BFBC-5A8BCBECC8E1}"/>
    <cellStyle name="Currency 5 3 2 5 2 3 2 2" xfId="57512" xr:uid="{271DDFC5-8447-42C4-8781-C10DBE2B8B19}"/>
    <cellStyle name="Currency 5 3 2 5 2 3 3" xfId="42102" xr:uid="{77052806-509E-44A1-8554-62EB8F78EA35}"/>
    <cellStyle name="Currency 5 3 2 5 2 4" xfId="18879" xr:uid="{E79FB2AA-D7B0-4510-B19A-D9701BBBB9E3}"/>
    <cellStyle name="Currency 5 3 2 5 2 4 2" xfId="49703" xr:uid="{B6C8415C-EB49-4965-852B-F6965EA7E603}"/>
    <cellStyle name="Currency 5 3 2 5 2 5" xfId="34293" xr:uid="{091C2461-1FC4-436D-901D-73048BFB82FB}"/>
    <cellStyle name="Currency 5 3 2 5 3" xfId="5370" xr:uid="{B929ADA1-6F09-4FD3-814A-11E71209A2F0}"/>
    <cellStyle name="Currency 5 3 2 5 3 2" xfId="13181" xr:uid="{7AA3B7D7-373E-4E1F-90D2-BA3C9FF80FE0}"/>
    <cellStyle name="Currency 5 3 2 5 3 2 2" xfId="28592" xr:uid="{ECF20D11-D79B-4570-9013-68EB716B59E1}"/>
    <cellStyle name="Currency 5 3 2 5 3 2 2 2" xfId="59416" xr:uid="{62DF0CE5-8370-4B6C-B672-9BC1ADB81ABD}"/>
    <cellStyle name="Currency 5 3 2 5 3 2 3" xfId="44006" xr:uid="{4EC0DE19-B691-48B0-A5F8-265AB8DBA904}"/>
    <cellStyle name="Currency 5 3 2 5 3 3" xfId="20783" xr:uid="{DF7FB99B-D409-45A5-95E7-15C1380023B0}"/>
    <cellStyle name="Currency 5 3 2 5 3 3 2" xfId="51607" xr:uid="{4DC5758B-10A8-46E6-9EBF-7F187F1D15FA}"/>
    <cellStyle name="Currency 5 3 2 5 3 4" xfId="36197" xr:uid="{D8E345E0-8267-4137-900C-B5593A3646EE}"/>
    <cellStyle name="Currency 5 3 2 5 4" xfId="9378" xr:uid="{22A9C639-B4C3-428E-A587-69CEAD445F54}"/>
    <cellStyle name="Currency 5 3 2 5 4 2" xfId="24789" xr:uid="{5C1AD239-A21D-48F5-AD9D-A1E4C7A0B281}"/>
    <cellStyle name="Currency 5 3 2 5 4 2 2" xfId="55613" xr:uid="{3F63E889-F4DC-450F-B388-F221419CB3E7}"/>
    <cellStyle name="Currency 5 3 2 5 4 3" xfId="40203" xr:uid="{BC7E33AB-B6F4-49BF-B0AA-4F6DD78C858D}"/>
    <cellStyle name="Currency 5 3 2 5 5" xfId="16980" xr:uid="{30B66F2C-BD11-4858-8184-2FD758B33E8E}"/>
    <cellStyle name="Currency 5 3 2 5 5 2" xfId="47804" xr:uid="{5EA16509-3C2F-44E7-877F-6B2AD1988BCF}"/>
    <cellStyle name="Currency 5 3 2 5 6" xfId="32394" xr:uid="{16E3A94C-E268-42ED-B64F-EB60EF417973}"/>
    <cellStyle name="Currency 5 3 2 6" xfId="2200" xr:uid="{B7EC4B8B-83D5-4A8E-83E2-802F6AE098AB}"/>
    <cellStyle name="Currency 5 3 2 6 2" xfId="6003" xr:uid="{D0EC9709-2B02-4F60-AE4D-101F125683C6}"/>
    <cellStyle name="Currency 5 3 2 6 2 2" xfId="13814" xr:uid="{5392A0F9-DA94-40F8-B3DD-793C471D8719}"/>
    <cellStyle name="Currency 5 3 2 6 2 2 2" xfId="29225" xr:uid="{B7BF98FC-A560-49F8-A836-F7D77D6E79DE}"/>
    <cellStyle name="Currency 5 3 2 6 2 2 2 2" xfId="60049" xr:uid="{5D9A924D-D103-4051-A433-FE0CA1B789C2}"/>
    <cellStyle name="Currency 5 3 2 6 2 2 3" xfId="44639" xr:uid="{76437F76-4F08-493F-B94D-D550F5217791}"/>
    <cellStyle name="Currency 5 3 2 6 2 3" xfId="21416" xr:uid="{502AF4CC-C585-4833-8CE8-5BF3D4EC58E1}"/>
    <cellStyle name="Currency 5 3 2 6 2 3 2" xfId="52240" xr:uid="{BF63A041-FB31-4933-A9FA-34F0EF7B6D47}"/>
    <cellStyle name="Currency 5 3 2 6 2 4" xfId="36830" xr:uid="{BB4598FA-156E-4567-A092-24F2106F0480}"/>
    <cellStyle name="Currency 5 3 2 6 3" xfId="10011" xr:uid="{DC50753A-378F-43EC-B7F5-BBC6C72EE7AE}"/>
    <cellStyle name="Currency 5 3 2 6 3 2" xfId="25422" xr:uid="{F31FF736-A767-4BE3-9ABE-67C9F787A3CE}"/>
    <cellStyle name="Currency 5 3 2 6 3 2 2" xfId="56246" xr:uid="{73D224E0-81B3-4630-A266-06EE438AADB4}"/>
    <cellStyle name="Currency 5 3 2 6 3 3" xfId="40836" xr:uid="{0EC729AB-D2C9-42E5-827E-B96A292C59BB}"/>
    <cellStyle name="Currency 5 3 2 6 4" xfId="17613" xr:uid="{E1D00A38-C676-43F8-A81E-0523C9C57561}"/>
    <cellStyle name="Currency 5 3 2 6 4 2" xfId="48437" xr:uid="{02D9BCFD-5EE7-43A6-B401-70A384CF88C8}"/>
    <cellStyle name="Currency 5 3 2 6 5" xfId="33027" xr:uid="{10E10A6B-5430-40CA-849D-305C8CFA9228}"/>
    <cellStyle name="Currency 5 3 2 7" xfId="4104" xr:uid="{7598ACF9-9760-4001-9A48-17A3DCBEB27A}"/>
    <cellStyle name="Currency 5 3 2 7 2" xfId="11915" xr:uid="{E28DC93D-3243-4A02-857B-2891A8E355DC}"/>
    <cellStyle name="Currency 5 3 2 7 2 2" xfId="27326" xr:uid="{D9C1B5EA-7E01-4563-8C18-DECFFF7910ED}"/>
    <cellStyle name="Currency 5 3 2 7 2 2 2" xfId="58150" xr:uid="{87D88C2D-AD75-43FB-B229-D7EE82136383}"/>
    <cellStyle name="Currency 5 3 2 7 2 3" xfId="42740" xr:uid="{0AC00836-3A8E-4F07-A390-5485836683AE}"/>
    <cellStyle name="Currency 5 3 2 7 3" xfId="19517" xr:uid="{23F38300-5DD4-48FE-9C9F-FC8F7981D6A6}"/>
    <cellStyle name="Currency 5 3 2 7 3 2" xfId="50341" xr:uid="{3F83AAC4-1F0E-41EF-B44D-190367278778}"/>
    <cellStyle name="Currency 5 3 2 7 4" xfId="34931" xr:uid="{BE70EC3A-2DED-4FC8-A862-FD402CD8AFA1}"/>
    <cellStyle name="Currency 5 3 2 8" xfId="8112" xr:uid="{974B71BD-E4AE-41F1-B155-219F10530E3C}"/>
    <cellStyle name="Currency 5 3 2 8 2" xfId="23523" xr:uid="{2D7018D8-CB02-4EE2-B0D8-49597A1C29A6}"/>
    <cellStyle name="Currency 5 3 2 8 2 2" xfId="54347" xr:uid="{5442D7FE-46C3-4878-B7CF-21FE5E83A403}"/>
    <cellStyle name="Currency 5 3 2 8 3" xfId="38937" xr:uid="{A4AB5DD0-4BD6-40A0-BE71-8EFAB099753D}"/>
    <cellStyle name="Currency 5 3 2 9" xfId="7903" xr:uid="{6A0FA87C-29FD-4A7D-A9C4-5EB8C128DC67}"/>
    <cellStyle name="Currency 5 3 2 9 2" xfId="23314" xr:uid="{53781E54-6761-427B-A6CF-DBFDD6CCE201}"/>
    <cellStyle name="Currency 5 3 2 9 2 2" xfId="54138" xr:uid="{0100EC46-F961-44B1-961C-241DBFAC258C}"/>
    <cellStyle name="Currency 5 3 2 9 3" xfId="38728" xr:uid="{8AD254F0-FBCB-4C13-A697-69B1B2FA26B8}"/>
    <cellStyle name="Currency 5 3 3" xfId="641" xr:uid="{B1131EE2-B1D0-48FF-8F10-9D2C583EFC0C}"/>
    <cellStyle name="Currency 5 3 3 2" xfId="1274" xr:uid="{1FD938C0-EB87-43D7-8B33-2F923DA4994B}"/>
    <cellStyle name="Currency 5 3 3 2 2" xfId="3173" xr:uid="{CE9DE98C-721B-4276-B7DD-77D0867955C0}"/>
    <cellStyle name="Currency 5 3 3 2 2 2" xfId="6976" xr:uid="{62101517-2AE5-464B-BC5B-6E201410E1E4}"/>
    <cellStyle name="Currency 5 3 3 2 2 2 2" xfId="14787" xr:uid="{979BF759-3DE9-483D-8C25-97187D7EDFA2}"/>
    <cellStyle name="Currency 5 3 3 2 2 2 2 2" xfId="30198" xr:uid="{F114B3F3-411C-4F84-8B48-D4DFF1E07B96}"/>
    <cellStyle name="Currency 5 3 3 2 2 2 2 2 2" xfId="61022" xr:uid="{6D0FC339-090B-4E05-A2F5-E0BB97FB4659}"/>
    <cellStyle name="Currency 5 3 3 2 2 2 2 3" xfId="45612" xr:uid="{F5EB034F-3CEF-4E07-8C60-2C179933BE41}"/>
    <cellStyle name="Currency 5 3 3 2 2 2 3" xfId="22389" xr:uid="{CF148E15-9EA1-43D7-973D-7D37FEBD00B5}"/>
    <cellStyle name="Currency 5 3 3 2 2 2 3 2" xfId="53213" xr:uid="{716FBFCF-7D2F-41F2-86BA-297E8CC38FA0}"/>
    <cellStyle name="Currency 5 3 3 2 2 2 4" xfId="37803" xr:uid="{050231BE-9241-4A3A-BDB1-7426F385D884}"/>
    <cellStyle name="Currency 5 3 3 2 2 3" xfId="10984" xr:uid="{728669AC-DD53-45EC-A3FA-841BC0E64BAB}"/>
    <cellStyle name="Currency 5 3 3 2 2 3 2" xfId="26395" xr:uid="{EB9C4E00-92B6-4393-A02D-68E4A92DA3AF}"/>
    <cellStyle name="Currency 5 3 3 2 2 3 2 2" xfId="57219" xr:uid="{E3B0840A-F10A-4F0A-9901-DF04199BB92A}"/>
    <cellStyle name="Currency 5 3 3 2 2 3 3" xfId="41809" xr:uid="{E8F4ADEE-0FBE-460A-A7E9-AE07E604642B}"/>
    <cellStyle name="Currency 5 3 3 2 2 4" xfId="18586" xr:uid="{98AA763E-DA58-4218-89BF-26481D78664B}"/>
    <cellStyle name="Currency 5 3 3 2 2 4 2" xfId="49410" xr:uid="{AD1F2A77-7E6D-4AE9-BD5B-1547780F55BC}"/>
    <cellStyle name="Currency 5 3 3 2 2 5" xfId="34000" xr:uid="{17BC04BF-D033-4ECC-B91B-67D94599BB8B}"/>
    <cellStyle name="Currency 5 3 3 2 3" xfId="5077" xr:uid="{3A8950F4-32DC-4DC2-A67E-DD71ED425E5F}"/>
    <cellStyle name="Currency 5 3 3 2 3 2" xfId="12888" xr:uid="{30C1473E-2D95-45C4-ABED-89E07C770363}"/>
    <cellStyle name="Currency 5 3 3 2 3 2 2" xfId="28299" xr:uid="{1410AFCC-A38C-4203-8F0A-6D21DFF9709B}"/>
    <cellStyle name="Currency 5 3 3 2 3 2 2 2" xfId="59123" xr:uid="{0BE8DB7A-FC44-42AB-A476-427E18C63454}"/>
    <cellStyle name="Currency 5 3 3 2 3 2 3" xfId="43713" xr:uid="{75587EEA-0EE0-44DF-82E1-CDAA98816807}"/>
    <cellStyle name="Currency 5 3 3 2 3 3" xfId="20490" xr:uid="{4CD6369D-9F35-48A6-8CDE-54F5CA2F5797}"/>
    <cellStyle name="Currency 5 3 3 2 3 3 2" xfId="51314" xr:uid="{94C28305-E317-45A4-8084-95D85D3338B3}"/>
    <cellStyle name="Currency 5 3 3 2 3 4" xfId="35904" xr:uid="{0D2750D2-4883-4B7F-97E0-2D0C4B7A19A2}"/>
    <cellStyle name="Currency 5 3 3 2 4" xfId="9085" xr:uid="{BBC17CCC-F959-4BF2-AD1B-E61B6D946F1F}"/>
    <cellStyle name="Currency 5 3 3 2 4 2" xfId="24496" xr:uid="{DF334956-31AD-4ECB-B6ED-04425C77A05F}"/>
    <cellStyle name="Currency 5 3 3 2 4 2 2" xfId="55320" xr:uid="{4D98E55D-1C43-4879-85DF-44298A144B7D}"/>
    <cellStyle name="Currency 5 3 3 2 4 3" xfId="39910" xr:uid="{484CC374-711A-44F0-8380-2827AD100E22}"/>
    <cellStyle name="Currency 5 3 3 2 5" xfId="16687" xr:uid="{6E512CB2-BF0A-475A-BF80-1E647CCF33BF}"/>
    <cellStyle name="Currency 5 3 3 2 5 2" xfId="47511" xr:uid="{901E1F29-04E7-4147-A187-8E9253E93D4E}"/>
    <cellStyle name="Currency 5 3 3 2 6" xfId="32101" xr:uid="{E63C7BE9-DFAD-4ED4-B1D0-3EA93DB9089D}"/>
    <cellStyle name="Currency 5 3 3 3" xfId="1907" xr:uid="{B2E0172B-77B6-482B-BC28-E4810FCFA1B2}"/>
    <cellStyle name="Currency 5 3 3 3 2" xfId="3806" xr:uid="{26368E4A-3837-46E6-ADAB-32DF4B87F220}"/>
    <cellStyle name="Currency 5 3 3 3 2 2" xfId="7609" xr:uid="{3DB2F6DA-BC77-4C4D-A359-ABA4A184E363}"/>
    <cellStyle name="Currency 5 3 3 3 2 2 2" xfId="15420" xr:uid="{19083748-DA4C-4CBC-8FA2-D0E622AAE157}"/>
    <cellStyle name="Currency 5 3 3 3 2 2 2 2" xfId="30831" xr:uid="{1E931A98-59EB-4A43-B0D2-F88FFF2AC698}"/>
    <cellStyle name="Currency 5 3 3 3 2 2 2 2 2" xfId="61655" xr:uid="{40D6E4A4-18D4-409B-B26A-55397EBDE8F4}"/>
    <cellStyle name="Currency 5 3 3 3 2 2 2 3" xfId="46245" xr:uid="{652DBB1A-F9DC-4412-9C4E-7181D6448390}"/>
    <cellStyle name="Currency 5 3 3 3 2 2 3" xfId="23022" xr:uid="{04DDFE56-A7FA-4042-B6CB-82BEA252B403}"/>
    <cellStyle name="Currency 5 3 3 3 2 2 3 2" xfId="53846" xr:uid="{BB9BBBC4-C9C1-4E80-B6CF-8B8DBCE523C9}"/>
    <cellStyle name="Currency 5 3 3 3 2 2 4" xfId="38436" xr:uid="{405AEF2C-8EC4-41E5-A3EE-944D22D1146C}"/>
    <cellStyle name="Currency 5 3 3 3 2 3" xfId="11617" xr:uid="{FC5693FC-498F-47BE-B1FF-1B30E706334A}"/>
    <cellStyle name="Currency 5 3 3 3 2 3 2" xfId="27028" xr:uid="{591E2EBD-41AB-4A7E-AC22-DC7576AB24A4}"/>
    <cellStyle name="Currency 5 3 3 3 2 3 2 2" xfId="57852" xr:uid="{C4506614-668C-4CF7-A76A-74B06BBD3B76}"/>
    <cellStyle name="Currency 5 3 3 3 2 3 3" xfId="42442" xr:uid="{5CA47814-1706-4893-9AB8-648946920E2E}"/>
    <cellStyle name="Currency 5 3 3 3 2 4" xfId="19219" xr:uid="{F6E5B2A8-54D6-4BA8-A5B9-B4120A064779}"/>
    <cellStyle name="Currency 5 3 3 3 2 4 2" xfId="50043" xr:uid="{2643D74D-80D4-4DA4-8A8B-C556B13EFFFC}"/>
    <cellStyle name="Currency 5 3 3 3 2 5" xfId="34633" xr:uid="{6C4B29E6-6153-4181-A773-4FC0869D3773}"/>
    <cellStyle name="Currency 5 3 3 3 3" xfId="5710" xr:uid="{8FB2BB79-B002-4D27-9482-97548BDD2D14}"/>
    <cellStyle name="Currency 5 3 3 3 3 2" xfId="13521" xr:uid="{195B9CD9-CDCE-4D32-94C9-C4545EA1DE1F}"/>
    <cellStyle name="Currency 5 3 3 3 3 2 2" xfId="28932" xr:uid="{663A5CBE-2414-4DDE-8AC0-F5032A24A7EE}"/>
    <cellStyle name="Currency 5 3 3 3 3 2 2 2" xfId="59756" xr:uid="{44673E40-23D2-44DC-AD0A-3EF6D572ABB7}"/>
    <cellStyle name="Currency 5 3 3 3 3 2 3" xfId="44346" xr:uid="{F3FFCB48-36BD-48BF-9196-DD64B1AE098A}"/>
    <cellStyle name="Currency 5 3 3 3 3 3" xfId="21123" xr:uid="{6BC34AB0-41C7-43F9-AB71-EDA790C2C2F9}"/>
    <cellStyle name="Currency 5 3 3 3 3 3 2" xfId="51947" xr:uid="{54978D88-7303-479C-992A-38243AC5191D}"/>
    <cellStyle name="Currency 5 3 3 3 3 4" xfId="36537" xr:uid="{D0C094A2-B872-4B1D-B6CC-57AF25E5CDEF}"/>
    <cellStyle name="Currency 5 3 3 3 4" xfId="9718" xr:uid="{2172A899-E729-4468-BF1B-3EE05004215B}"/>
    <cellStyle name="Currency 5 3 3 3 4 2" xfId="25129" xr:uid="{D93D7971-491D-4CD3-82A6-4CCBEFA04A93}"/>
    <cellStyle name="Currency 5 3 3 3 4 2 2" xfId="55953" xr:uid="{31510EA7-1EE4-4E70-83D8-332F8E5960CE}"/>
    <cellStyle name="Currency 5 3 3 3 4 3" xfId="40543" xr:uid="{97F51B3E-652E-4227-8E3D-E84488C8CA21}"/>
    <cellStyle name="Currency 5 3 3 3 5" xfId="17320" xr:uid="{57A91A82-E14C-4E9C-836D-C07B1FD25014}"/>
    <cellStyle name="Currency 5 3 3 3 5 2" xfId="48144" xr:uid="{6D52BD27-AA27-446E-BF31-BB0A162D96EF}"/>
    <cellStyle name="Currency 5 3 3 3 6" xfId="32734" xr:uid="{481EF4C4-753D-4793-B10E-38F7E20F64F6}"/>
    <cellStyle name="Currency 5 3 3 4" xfId="2540" xr:uid="{FA6C9960-54D8-49FB-9A60-9DCC2AE2F15B}"/>
    <cellStyle name="Currency 5 3 3 4 2" xfId="6343" xr:uid="{C17F9E77-BE28-4669-8639-90F8DA23A0F2}"/>
    <cellStyle name="Currency 5 3 3 4 2 2" xfId="14154" xr:uid="{1DF4ABF5-B36E-4325-B6A6-EAE2C92EF873}"/>
    <cellStyle name="Currency 5 3 3 4 2 2 2" xfId="29565" xr:uid="{4974E664-ED70-4982-9CEA-62C3702B0CCA}"/>
    <cellStyle name="Currency 5 3 3 4 2 2 2 2" xfId="60389" xr:uid="{D901C395-AAB5-45A4-915E-C42D2024EFFE}"/>
    <cellStyle name="Currency 5 3 3 4 2 2 3" xfId="44979" xr:uid="{A7612996-9236-4AE3-B39F-97729D43157D}"/>
    <cellStyle name="Currency 5 3 3 4 2 3" xfId="21756" xr:uid="{D2DC07E0-3439-408F-A479-62A49B4C4A7C}"/>
    <cellStyle name="Currency 5 3 3 4 2 3 2" xfId="52580" xr:uid="{27D52CC1-2A14-45A2-8A00-EEEC265A0601}"/>
    <cellStyle name="Currency 5 3 3 4 2 4" xfId="37170" xr:uid="{75E4D78D-5744-41BF-89DC-73487A1645C9}"/>
    <cellStyle name="Currency 5 3 3 4 3" xfId="10351" xr:uid="{EA11417D-A8CD-4344-B020-CD09685C8540}"/>
    <cellStyle name="Currency 5 3 3 4 3 2" xfId="25762" xr:uid="{51600D7A-D684-442C-8F2F-E83E587CAC67}"/>
    <cellStyle name="Currency 5 3 3 4 3 2 2" xfId="56586" xr:uid="{DAEBD9C4-4562-4B51-BCA7-2B692C82B64F}"/>
    <cellStyle name="Currency 5 3 3 4 3 3" xfId="41176" xr:uid="{E3FA1C84-73BE-4A8C-A60C-8DCA1254D1EF}"/>
    <cellStyle name="Currency 5 3 3 4 4" xfId="17953" xr:uid="{636ED96E-885C-4411-B86C-C3F18D884B3F}"/>
    <cellStyle name="Currency 5 3 3 4 4 2" xfId="48777" xr:uid="{49C46533-1CC9-4127-9B81-574B420F352F}"/>
    <cellStyle name="Currency 5 3 3 4 5" xfId="33367" xr:uid="{BB2468C3-3059-41B7-8A5F-5E71FA01E8A2}"/>
    <cellStyle name="Currency 5 3 3 5" xfId="4444" xr:uid="{9EE7103E-D6E2-4643-B6D6-58804E1C0B48}"/>
    <cellStyle name="Currency 5 3 3 5 2" xfId="12255" xr:uid="{8DA87FD1-524A-4C98-9E67-BC7B378D6E5E}"/>
    <cellStyle name="Currency 5 3 3 5 2 2" xfId="27666" xr:uid="{A6C1734C-0B4C-4DE8-8C6E-5B2C8E621547}"/>
    <cellStyle name="Currency 5 3 3 5 2 2 2" xfId="58490" xr:uid="{6E628FF3-09A3-411C-969B-CA283FE5CAE5}"/>
    <cellStyle name="Currency 5 3 3 5 2 3" xfId="43080" xr:uid="{614F4B3E-00D4-40B4-99BB-AA64FB5351A1}"/>
    <cellStyle name="Currency 5 3 3 5 3" xfId="19857" xr:uid="{E2A5758C-27D9-46D5-BE36-F64426083606}"/>
    <cellStyle name="Currency 5 3 3 5 3 2" xfId="50681" xr:uid="{12420D60-E25E-449D-A3B2-29206D4B4AB6}"/>
    <cellStyle name="Currency 5 3 3 5 4" xfId="35271" xr:uid="{D5BEB1DD-68D0-4C6C-8317-2EDCE549CCD6}"/>
    <cellStyle name="Currency 5 3 3 6" xfId="8452" xr:uid="{599F9495-7542-4F10-B97D-05D066050A1B}"/>
    <cellStyle name="Currency 5 3 3 6 2" xfId="23863" xr:uid="{789754D5-912B-4EC5-B4EB-46319BE42848}"/>
    <cellStyle name="Currency 5 3 3 6 2 2" xfId="54687" xr:uid="{655AEADD-A441-4B33-9CA2-AB2A80867674}"/>
    <cellStyle name="Currency 5 3 3 6 3" xfId="39277" xr:uid="{6AF3B699-4AED-4844-9128-9D88A3725AD1}"/>
    <cellStyle name="Currency 5 3 3 7" xfId="16054" xr:uid="{2E0DAB8B-3B96-47B1-AB0B-19F695867E0D}"/>
    <cellStyle name="Currency 5 3 3 7 2" xfId="46878" xr:uid="{F7E636EE-3041-4E60-9E94-9E3906DFA2E4}"/>
    <cellStyle name="Currency 5 3 3 8" xfId="31468" xr:uid="{15BC7ABA-4D14-437F-A4A7-3C449EF55935}"/>
    <cellStyle name="Currency 5 3 4" xfId="432" xr:uid="{46C05EA2-8EC9-45BF-BDCA-C0F07A119BEF}"/>
    <cellStyle name="Currency 5 3 4 2" xfId="1065" xr:uid="{F9A033E1-D18A-4BA9-AE81-E1348D4EDE41}"/>
    <cellStyle name="Currency 5 3 4 2 2" xfId="2964" xr:uid="{6EBAF0A0-A9FF-4D26-821E-D6B5C8880FC2}"/>
    <cellStyle name="Currency 5 3 4 2 2 2" xfId="6767" xr:uid="{75B22280-5C84-4CED-8001-76A281851DB1}"/>
    <cellStyle name="Currency 5 3 4 2 2 2 2" xfId="14578" xr:uid="{96A9D424-D682-491D-8BFE-887263754792}"/>
    <cellStyle name="Currency 5 3 4 2 2 2 2 2" xfId="29989" xr:uid="{1C797EE4-EC91-4074-ABCD-55D82B6A68CD}"/>
    <cellStyle name="Currency 5 3 4 2 2 2 2 2 2" xfId="60813" xr:uid="{355A0C38-B8CD-448A-861B-EF95BFDED1C8}"/>
    <cellStyle name="Currency 5 3 4 2 2 2 2 3" xfId="45403" xr:uid="{5BF28C8D-1E8A-49BC-A49E-935A1D147A2F}"/>
    <cellStyle name="Currency 5 3 4 2 2 2 3" xfId="22180" xr:uid="{FEDDA68C-5105-4CC5-BB63-D5750D02EB37}"/>
    <cellStyle name="Currency 5 3 4 2 2 2 3 2" xfId="53004" xr:uid="{152C8FCC-D40C-4792-AA12-8FB2A88500D5}"/>
    <cellStyle name="Currency 5 3 4 2 2 2 4" xfId="37594" xr:uid="{0976ED60-20BF-4EBB-B5AB-760D4C51B664}"/>
    <cellStyle name="Currency 5 3 4 2 2 3" xfId="10775" xr:uid="{386B8D39-7A5B-40DF-862B-9388C29D8B13}"/>
    <cellStyle name="Currency 5 3 4 2 2 3 2" xfId="26186" xr:uid="{4955C151-85BB-4A77-953F-4FA68D9EE603}"/>
    <cellStyle name="Currency 5 3 4 2 2 3 2 2" xfId="57010" xr:uid="{E8DF26FF-D210-4088-BFB2-454AA992B958}"/>
    <cellStyle name="Currency 5 3 4 2 2 3 3" xfId="41600" xr:uid="{E088986A-CB73-4211-8EB5-EA39776A5E9D}"/>
    <cellStyle name="Currency 5 3 4 2 2 4" xfId="18377" xr:uid="{7DE98E81-F008-4E79-B65D-997A38C01A09}"/>
    <cellStyle name="Currency 5 3 4 2 2 4 2" xfId="49201" xr:uid="{31149995-EBC6-43F1-B529-34EECAC499A3}"/>
    <cellStyle name="Currency 5 3 4 2 2 5" xfId="33791" xr:uid="{CE4BEAB4-9FC4-490C-BA95-BFA740E276E8}"/>
    <cellStyle name="Currency 5 3 4 2 3" xfId="4868" xr:uid="{A1EC5EE8-4D1C-4B75-9289-C33431CD7C77}"/>
    <cellStyle name="Currency 5 3 4 2 3 2" xfId="12679" xr:uid="{454612A4-5602-4E6F-ADC4-123E8D4546F0}"/>
    <cellStyle name="Currency 5 3 4 2 3 2 2" xfId="28090" xr:uid="{17FF6659-B3B3-4742-8D52-6E9D5731750D}"/>
    <cellStyle name="Currency 5 3 4 2 3 2 2 2" xfId="58914" xr:uid="{957FC373-A7CD-457B-A8F9-21F261B8243B}"/>
    <cellStyle name="Currency 5 3 4 2 3 2 3" xfId="43504" xr:uid="{A9DD4E4F-51C1-41E7-A71C-BF8AD59B2F01}"/>
    <cellStyle name="Currency 5 3 4 2 3 3" xfId="20281" xr:uid="{2E706C3E-AAFB-460D-9612-83AA4210B3F1}"/>
    <cellStyle name="Currency 5 3 4 2 3 3 2" xfId="51105" xr:uid="{2C6DD60C-188D-4C29-A408-EF8BDB27C033}"/>
    <cellStyle name="Currency 5 3 4 2 3 4" xfId="35695" xr:uid="{9DEFB2A8-A926-477A-89D2-E3BCFEBE0F21}"/>
    <cellStyle name="Currency 5 3 4 2 4" xfId="8876" xr:uid="{9C867B4A-6FE8-4592-BC7C-A6C9ABAF9A43}"/>
    <cellStyle name="Currency 5 3 4 2 4 2" xfId="24287" xr:uid="{57E5A632-8648-42E6-9B69-1552F905982D}"/>
    <cellStyle name="Currency 5 3 4 2 4 2 2" xfId="55111" xr:uid="{CAD58326-A967-4059-95B3-56BD862E70A3}"/>
    <cellStyle name="Currency 5 3 4 2 4 3" xfId="39701" xr:uid="{F5B9EE45-147C-49D8-B603-8D261A5D356A}"/>
    <cellStyle name="Currency 5 3 4 2 5" xfId="16478" xr:uid="{AB359239-E6C6-4A4E-8612-668366FE0BF6}"/>
    <cellStyle name="Currency 5 3 4 2 5 2" xfId="47302" xr:uid="{D8B44CC0-5CE4-4D14-B011-8423CCA9602C}"/>
    <cellStyle name="Currency 5 3 4 2 6" xfId="31892" xr:uid="{794A8099-D578-4D05-AE75-AD41A5B06D46}"/>
    <cellStyle name="Currency 5 3 4 3" xfId="1698" xr:uid="{4FC4DF52-79CB-4782-B2E7-FE8E023B87AC}"/>
    <cellStyle name="Currency 5 3 4 3 2" xfId="3597" xr:uid="{0892DDD3-4FEC-43B4-9948-79EA9B1518F9}"/>
    <cellStyle name="Currency 5 3 4 3 2 2" xfId="7400" xr:uid="{6513FEF3-7184-422F-8DB9-52A858A868BE}"/>
    <cellStyle name="Currency 5 3 4 3 2 2 2" xfId="15211" xr:uid="{3A23D8F7-CA7A-4025-AB5B-6F581C0F451D}"/>
    <cellStyle name="Currency 5 3 4 3 2 2 2 2" xfId="30622" xr:uid="{B6E2B271-1A4E-439C-A328-A9BE1245BB10}"/>
    <cellStyle name="Currency 5 3 4 3 2 2 2 2 2" xfId="61446" xr:uid="{3F3664E8-0E4A-4EE7-B1D4-B325A439F044}"/>
    <cellStyle name="Currency 5 3 4 3 2 2 2 3" xfId="46036" xr:uid="{85D04D36-7377-4EB6-A708-0729C5B7DAB2}"/>
    <cellStyle name="Currency 5 3 4 3 2 2 3" xfId="22813" xr:uid="{264DE9E9-3AE6-4270-9E22-058563F9FC08}"/>
    <cellStyle name="Currency 5 3 4 3 2 2 3 2" xfId="53637" xr:uid="{E88846B7-8051-4759-AAEB-9E52FF4CC053}"/>
    <cellStyle name="Currency 5 3 4 3 2 2 4" xfId="38227" xr:uid="{17D17485-4594-4990-AB16-F051CF757B60}"/>
    <cellStyle name="Currency 5 3 4 3 2 3" xfId="11408" xr:uid="{68BE8EF2-3FAA-495B-A205-CAF31F4C002C}"/>
    <cellStyle name="Currency 5 3 4 3 2 3 2" xfId="26819" xr:uid="{19453A52-2390-479F-9576-C7B1C00E0D79}"/>
    <cellStyle name="Currency 5 3 4 3 2 3 2 2" xfId="57643" xr:uid="{6B5F7722-BEC6-4E2E-A1E0-4C5CB7C99A58}"/>
    <cellStyle name="Currency 5 3 4 3 2 3 3" xfId="42233" xr:uid="{A05856D9-B60E-494B-9893-206BC7C430E3}"/>
    <cellStyle name="Currency 5 3 4 3 2 4" xfId="19010" xr:uid="{D779C336-D2F8-408A-AA4E-20F20ED8FCD2}"/>
    <cellStyle name="Currency 5 3 4 3 2 4 2" xfId="49834" xr:uid="{D77385D9-5240-4FF3-AB69-EBCD036AF63A}"/>
    <cellStyle name="Currency 5 3 4 3 2 5" xfId="34424" xr:uid="{910BA396-3F9F-4D52-B6BE-5D04B54B57A4}"/>
    <cellStyle name="Currency 5 3 4 3 3" xfId="5501" xr:uid="{A384E9DA-4EFF-4909-8E5B-B1A8EECE3A53}"/>
    <cellStyle name="Currency 5 3 4 3 3 2" xfId="13312" xr:uid="{AA4A5E6C-DD39-420C-A68D-EF3DB275381A}"/>
    <cellStyle name="Currency 5 3 4 3 3 2 2" xfId="28723" xr:uid="{A8156CC2-C3FB-4548-8FF1-D682733A771E}"/>
    <cellStyle name="Currency 5 3 4 3 3 2 2 2" xfId="59547" xr:uid="{07A06564-B358-4B61-8C06-6530C5992496}"/>
    <cellStyle name="Currency 5 3 4 3 3 2 3" xfId="44137" xr:uid="{41C7F13B-1A22-4AD9-B01E-01932A336C4B}"/>
    <cellStyle name="Currency 5 3 4 3 3 3" xfId="20914" xr:uid="{25098EEC-D7CC-44BE-9FDD-C02D06FAAB80}"/>
    <cellStyle name="Currency 5 3 4 3 3 3 2" xfId="51738" xr:uid="{EAEAACDA-10DC-4DB4-8D0E-A217E17169F9}"/>
    <cellStyle name="Currency 5 3 4 3 3 4" xfId="36328" xr:uid="{A448C3CB-6324-46B7-9D31-0BD4DD308C66}"/>
    <cellStyle name="Currency 5 3 4 3 4" xfId="9509" xr:uid="{A5F32267-3F55-44E0-A9B1-7F614D432B46}"/>
    <cellStyle name="Currency 5 3 4 3 4 2" xfId="24920" xr:uid="{6F7A3B19-AC6F-4E3E-BD58-7E635C007175}"/>
    <cellStyle name="Currency 5 3 4 3 4 2 2" xfId="55744" xr:uid="{ED739B74-1515-4129-B4CA-7B824B496D42}"/>
    <cellStyle name="Currency 5 3 4 3 4 3" xfId="40334" xr:uid="{E1C66E08-E50F-4331-893A-2D39A242ADB6}"/>
    <cellStyle name="Currency 5 3 4 3 5" xfId="17111" xr:uid="{2476F613-2295-4FA9-964F-828468CBCADA}"/>
    <cellStyle name="Currency 5 3 4 3 5 2" xfId="47935" xr:uid="{C9F61373-3DC1-4350-9623-3458D9658974}"/>
    <cellStyle name="Currency 5 3 4 3 6" xfId="32525" xr:uid="{B46E4689-DB83-45E4-A394-7ACF5B817923}"/>
    <cellStyle name="Currency 5 3 4 4" xfId="2331" xr:uid="{DAF62EC8-FE7F-47F9-88F5-F91FAFC91935}"/>
    <cellStyle name="Currency 5 3 4 4 2" xfId="6134" xr:uid="{FB31E84E-0610-4B77-A202-97B8CE37D23A}"/>
    <cellStyle name="Currency 5 3 4 4 2 2" xfId="13945" xr:uid="{77651C99-1AE1-4460-97E7-E5F50BFE0299}"/>
    <cellStyle name="Currency 5 3 4 4 2 2 2" xfId="29356" xr:uid="{A6DA1A79-D4EA-4057-8D7F-4492B7E5CBDD}"/>
    <cellStyle name="Currency 5 3 4 4 2 2 2 2" xfId="60180" xr:uid="{2B0DD824-4591-4413-9D6E-14223761CAA6}"/>
    <cellStyle name="Currency 5 3 4 4 2 2 3" xfId="44770" xr:uid="{7A3F46F1-1DA0-4A97-BB6E-BEFCFB0D25D1}"/>
    <cellStyle name="Currency 5 3 4 4 2 3" xfId="21547" xr:uid="{118B77D9-2096-4D4D-BDF6-D503E4BFECD6}"/>
    <cellStyle name="Currency 5 3 4 4 2 3 2" xfId="52371" xr:uid="{5BB93DB2-D925-4876-AD90-A9864A6D2011}"/>
    <cellStyle name="Currency 5 3 4 4 2 4" xfId="36961" xr:uid="{892A4468-C848-4E31-96E9-14CA6E5C5E73}"/>
    <cellStyle name="Currency 5 3 4 4 3" xfId="10142" xr:uid="{CF1ACD19-25B2-4709-84DB-3E04FC2C986D}"/>
    <cellStyle name="Currency 5 3 4 4 3 2" xfId="25553" xr:uid="{90001840-055F-4C2F-8420-2814F6C94F6F}"/>
    <cellStyle name="Currency 5 3 4 4 3 2 2" xfId="56377" xr:uid="{1A3913E6-4AFA-4890-B5DF-21E9FD6A3724}"/>
    <cellStyle name="Currency 5 3 4 4 3 3" xfId="40967" xr:uid="{AC078912-44D9-4C86-8E5F-837A4E2F2765}"/>
    <cellStyle name="Currency 5 3 4 4 4" xfId="17744" xr:uid="{DDCC31E2-28EE-4BFE-A161-E5447706ADEA}"/>
    <cellStyle name="Currency 5 3 4 4 4 2" xfId="48568" xr:uid="{13F6C411-2D99-46B5-8DDF-27563586E6BC}"/>
    <cellStyle name="Currency 5 3 4 4 5" xfId="33158" xr:uid="{CC513AD6-D0D5-4EF9-B598-3F642C329F5D}"/>
    <cellStyle name="Currency 5 3 4 5" xfId="4235" xr:uid="{AC71E4D7-14B5-4AD7-AA19-A4851BD26E4A}"/>
    <cellStyle name="Currency 5 3 4 5 2" xfId="12046" xr:uid="{780ECA98-8760-4E1C-AF72-968427EF6426}"/>
    <cellStyle name="Currency 5 3 4 5 2 2" xfId="27457" xr:uid="{F9CFBBDF-448F-4E1D-85C4-FEAF4E337B1D}"/>
    <cellStyle name="Currency 5 3 4 5 2 2 2" xfId="58281" xr:uid="{A1046EC3-7123-45FF-9EF2-7ACBE7BEFEDA}"/>
    <cellStyle name="Currency 5 3 4 5 2 3" xfId="42871" xr:uid="{593398FE-A785-48DA-97EC-F3F6E62C73A1}"/>
    <cellStyle name="Currency 5 3 4 5 3" xfId="19648" xr:uid="{7337C413-3AB3-47F7-80CA-CF0FBFF0EA3F}"/>
    <cellStyle name="Currency 5 3 4 5 3 2" xfId="50472" xr:uid="{8EDA616F-B92E-4DCE-B9D9-1CFEDC958D96}"/>
    <cellStyle name="Currency 5 3 4 5 4" xfId="35062" xr:uid="{7E0A1A23-24F3-41C5-8F1B-1410AA8FD88A}"/>
    <cellStyle name="Currency 5 3 4 6" xfId="8243" xr:uid="{E121A50B-2621-496D-9553-E55DE305BA4A}"/>
    <cellStyle name="Currency 5 3 4 6 2" xfId="23654" xr:uid="{0D178C2D-D51D-4B1C-89D8-C15CE6197794}"/>
    <cellStyle name="Currency 5 3 4 6 2 2" xfId="54478" xr:uid="{368B0EB2-2BC3-4F83-A738-4660A91E40FE}"/>
    <cellStyle name="Currency 5 3 4 6 3" xfId="39068" xr:uid="{43732084-E182-4228-925B-811A82CE339B}"/>
    <cellStyle name="Currency 5 3 4 7" xfId="15845" xr:uid="{203CD639-2C52-4B8B-8967-22513112A384}"/>
    <cellStyle name="Currency 5 3 4 7 2" xfId="46669" xr:uid="{1F687741-B486-402C-AAC1-7085ED084819}"/>
    <cellStyle name="Currency 5 3 4 8" xfId="31259" xr:uid="{856EF89A-9066-4B12-8208-69F0FED38170}"/>
    <cellStyle name="Currency 5 3 5" xfId="852" xr:uid="{0535C81C-4C3E-47E4-BFDB-37D660F09B58}"/>
    <cellStyle name="Currency 5 3 5 2" xfId="2751" xr:uid="{9923D37B-8328-49FE-916E-62286235CDF1}"/>
    <cellStyle name="Currency 5 3 5 2 2" xfId="6554" xr:uid="{B565B012-25E4-4852-AD2E-9D12F22EC6E3}"/>
    <cellStyle name="Currency 5 3 5 2 2 2" xfId="14365" xr:uid="{5DB803DF-858C-4FC5-9A59-41233207768B}"/>
    <cellStyle name="Currency 5 3 5 2 2 2 2" xfId="29776" xr:uid="{2B66B016-87C4-45DD-B8CA-1A63D89D4B1C}"/>
    <cellStyle name="Currency 5 3 5 2 2 2 2 2" xfId="60600" xr:uid="{7C6CE4B9-9384-4ABF-A342-E74DE105B113}"/>
    <cellStyle name="Currency 5 3 5 2 2 2 3" xfId="45190" xr:uid="{DB3E2ED9-6881-46C5-82F0-DA3802725D34}"/>
    <cellStyle name="Currency 5 3 5 2 2 3" xfId="21967" xr:uid="{D564E53B-E51B-48D7-BBDF-41DF7A80B3A5}"/>
    <cellStyle name="Currency 5 3 5 2 2 3 2" xfId="52791" xr:uid="{7F5153D9-CCB5-4DC2-A4A3-BCD667C904D0}"/>
    <cellStyle name="Currency 5 3 5 2 2 4" xfId="37381" xr:uid="{6A1EB4EA-3CF7-4FBC-B124-5BC4ED17BA59}"/>
    <cellStyle name="Currency 5 3 5 2 3" xfId="10562" xr:uid="{62A77D03-75DD-407B-BC42-935CA36DF2D0}"/>
    <cellStyle name="Currency 5 3 5 2 3 2" xfId="25973" xr:uid="{888CC09B-90F1-4DF7-9986-C7051E7EEFE1}"/>
    <cellStyle name="Currency 5 3 5 2 3 2 2" xfId="56797" xr:uid="{41851603-D027-4312-9482-EC6170069CBC}"/>
    <cellStyle name="Currency 5 3 5 2 3 3" xfId="41387" xr:uid="{60FD2E71-916B-47BD-B867-43CD15C42AB4}"/>
    <cellStyle name="Currency 5 3 5 2 4" xfId="18164" xr:uid="{21E76C4B-534B-4732-A832-4D01E324BDEA}"/>
    <cellStyle name="Currency 5 3 5 2 4 2" xfId="48988" xr:uid="{1CBA482F-14CD-4259-B98B-6F39A0409D5E}"/>
    <cellStyle name="Currency 5 3 5 2 5" xfId="33578" xr:uid="{67CB3BB0-0E8B-474F-B4B1-BC4C0F6AD8B5}"/>
    <cellStyle name="Currency 5 3 5 3" xfId="4655" xr:uid="{90F90B15-40CF-4448-BB73-3EC9C3786AB6}"/>
    <cellStyle name="Currency 5 3 5 3 2" xfId="12466" xr:uid="{7F65A5C8-C70B-4B00-A681-4BEF1EB7000C}"/>
    <cellStyle name="Currency 5 3 5 3 2 2" xfId="27877" xr:uid="{7F4DEAE8-BAF0-4D59-9A28-777EB5E146A5}"/>
    <cellStyle name="Currency 5 3 5 3 2 2 2" xfId="58701" xr:uid="{1D2E7B13-5301-4EE6-ABFC-80564061D322}"/>
    <cellStyle name="Currency 5 3 5 3 2 3" xfId="43291" xr:uid="{C2E2F27F-71DC-4832-808B-147AFCFE8856}"/>
    <cellStyle name="Currency 5 3 5 3 3" xfId="20068" xr:uid="{80E26919-6359-48B8-8A25-692A5CFB3913}"/>
    <cellStyle name="Currency 5 3 5 3 3 2" xfId="50892" xr:uid="{E166C271-58B4-4CFA-BBD1-14372FC5C6F3}"/>
    <cellStyle name="Currency 5 3 5 3 4" xfId="35482" xr:uid="{80C362F9-DB4A-4F87-AD35-F315935C5A54}"/>
    <cellStyle name="Currency 5 3 5 4" xfId="8663" xr:uid="{7A330A0B-7E9A-4783-A00A-AFC74E3AE8D2}"/>
    <cellStyle name="Currency 5 3 5 4 2" xfId="24074" xr:uid="{6FED6B61-A01B-48DF-BFAF-B15A1875B271}"/>
    <cellStyle name="Currency 5 3 5 4 2 2" xfId="54898" xr:uid="{55715C93-93EE-45C5-B9BE-7FF2F162786D}"/>
    <cellStyle name="Currency 5 3 5 4 3" xfId="39488" xr:uid="{FCE42858-655C-4A3F-8441-00F05BF470AE}"/>
    <cellStyle name="Currency 5 3 5 5" xfId="16265" xr:uid="{5AA95576-927C-45AA-86E5-D959DA79D1D8}"/>
    <cellStyle name="Currency 5 3 5 5 2" xfId="47089" xr:uid="{5BB7E59A-831D-4C14-8911-0317FC9B4C84}"/>
    <cellStyle name="Currency 5 3 5 6" xfId="31679" xr:uid="{D92C5AD0-3704-483F-8A34-11EDDB3FE672}"/>
    <cellStyle name="Currency 5 3 6" xfId="1485" xr:uid="{6762F3A8-1625-4308-8624-6A19AD2E5146}"/>
    <cellStyle name="Currency 5 3 6 2" xfId="3384" xr:uid="{9E3636B3-0F8A-435F-9D8D-9FB692A04F82}"/>
    <cellStyle name="Currency 5 3 6 2 2" xfId="7187" xr:uid="{B7A4BACD-6ADD-4E76-84E3-5F585315274F}"/>
    <cellStyle name="Currency 5 3 6 2 2 2" xfId="14998" xr:uid="{EF668B4A-92E6-479B-84F5-91E1A0156FA6}"/>
    <cellStyle name="Currency 5 3 6 2 2 2 2" xfId="30409" xr:uid="{367274B5-A48A-4E6A-B806-8ED087711B0F}"/>
    <cellStyle name="Currency 5 3 6 2 2 2 2 2" xfId="61233" xr:uid="{F56FDB59-556D-4FB2-8303-33AD7BD7613E}"/>
    <cellStyle name="Currency 5 3 6 2 2 2 3" xfId="45823" xr:uid="{15799960-CE12-4728-A0A2-ACAB2FC4E1E2}"/>
    <cellStyle name="Currency 5 3 6 2 2 3" xfId="22600" xr:uid="{3E2FD40B-304A-4495-852A-1D254F2A361D}"/>
    <cellStyle name="Currency 5 3 6 2 2 3 2" xfId="53424" xr:uid="{2D815E05-5794-41B8-B393-933B0335D80E}"/>
    <cellStyle name="Currency 5 3 6 2 2 4" xfId="38014" xr:uid="{5E3EC437-4C60-4856-ACB7-95C91C456310}"/>
    <cellStyle name="Currency 5 3 6 2 3" xfId="11195" xr:uid="{60FEA947-B4E8-40B9-B20C-C28F4629E8F3}"/>
    <cellStyle name="Currency 5 3 6 2 3 2" xfId="26606" xr:uid="{6F669373-34FD-4F8D-8E29-66F08B0FF99F}"/>
    <cellStyle name="Currency 5 3 6 2 3 2 2" xfId="57430" xr:uid="{CD03A065-4CF1-418B-B2B8-EEF535EE67C4}"/>
    <cellStyle name="Currency 5 3 6 2 3 3" xfId="42020" xr:uid="{907EF6BA-AFB6-44E0-8529-F2CE1E8CDCF4}"/>
    <cellStyle name="Currency 5 3 6 2 4" xfId="18797" xr:uid="{439B8E96-3EEA-4796-9209-F7BF4B7486E0}"/>
    <cellStyle name="Currency 5 3 6 2 4 2" xfId="49621" xr:uid="{EEE24C9C-5352-42D0-B646-2F90D943E043}"/>
    <cellStyle name="Currency 5 3 6 2 5" xfId="34211" xr:uid="{D631BA5F-7698-48A9-B253-3E72C32359E6}"/>
    <cellStyle name="Currency 5 3 6 3" xfId="5288" xr:uid="{9ADA37A0-B7DC-41E7-A8B3-77C29B925309}"/>
    <cellStyle name="Currency 5 3 6 3 2" xfId="13099" xr:uid="{4C269293-405B-4D39-8252-69BFCD351B51}"/>
    <cellStyle name="Currency 5 3 6 3 2 2" xfId="28510" xr:uid="{435E3D91-FD52-47D3-9AD6-6652DE5C03BC}"/>
    <cellStyle name="Currency 5 3 6 3 2 2 2" xfId="59334" xr:uid="{9A84C254-341C-4825-90A4-8633BE68A1F5}"/>
    <cellStyle name="Currency 5 3 6 3 2 3" xfId="43924" xr:uid="{49612513-CF0B-4A11-B305-FA3DA92A19A7}"/>
    <cellStyle name="Currency 5 3 6 3 3" xfId="20701" xr:uid="{FB3EAB5B-D003-4C51-BA92-4A05AB1B8F9F}"/>
    <cellStyle name="Currency 5 3 6 3 3 2" xfId="51525" xr:uid="{045E0474-F8F1-4A2E-B127-2FCB71B7D87B}"/>
    <cellStyle name="Currency 5 3 6 3 4" xfId="36115" xr:uid="{583024E9-7B13-42F1-A5F8-40B08DE8BCC5}"/>
    <cellStyle name="Currency 5 3 6 4" xfId="9296" xr:uid="{33C1C153-0028-4821-91CC-10695706CD7B}"/>
    <cellStyle name="Currency 5 3 6 4 2" xfId="24707" xr:uid="{4A159F24-0ACC-48AA-85BD-54AC5517D8C6}"/>
    <cellStyle name="Currency 5 3 6 4 2 2" xfId="55531" xr:uid="{FA13A100-0B80-4B11-BD86-93CC6329F2CE}"/>
    <cellStyle name="Currency 5 3 6 4 3" xfId="40121" xr:uid="{FCC986C8-5313-4F30-829C-1B829D996A2A}"/>
    <cellStyle name="Currency 5 3 6 5" xfId="16898" xr:uid="{38CD7DD1-64CB-4755-AC07-90E28E147B3E}"/>
    <cellStyle name="Currency 5 3 6 5 2" xfId="47722" xr:uid="{E24541D7-F92F-4D8D-96CB-C339CAE2FD75}"/>
    <cellStyle name="Currency 5 3 6 6" xfId="32312" xr:uid="{B60B0CAD-65D4-4D2C-A1E4-A8CA1BAF6160}"/>
    <cellStyle name="Currency 5 3 7" xfId="2118" xr:uid="{DB818E26-F5C4-4BFC-B782-E19E60758D90}"/>
    <cellStyle name="Currency 5 3 7 2" xfId="5921" xr:uid="{6C3AE609-706E-4222-9ECA-CA49A1AB1556}"/>
    <cellStyle name="Currency 5 3 7 2 2" xfId="13732" xr:uid="{702E00D1-C492-49CE-9972-EF3537D3EFD4}"/>
    <cellStyle name="Currency 5 3 7 2 2 2" xfId="29143" xr:uid="{00AD8509-DD1B-410F-833F-5C54E1CC431D}"/>
    <cellStyle name="Currency 5 3 7 2 2 2 2" xfId="59967" xr:uid="{16AAD574-B7D2-49AD-97EE-62F56B9061F2}"/>
    <cellStyle name="Currency 5 3 7 2 2 3" xfId="44557" xr:uid="{C791056B-5A55-4A93-BB1E-E0F286275D95}"/>
    <cellStyle name="Currency 5 3 7 2 3" xfId="21334" xr:uid="{32D1DB50-55D1-488F-A425-38FBA628B4E3}"/>
    <cellStyle name="Currency 5 3 7 2 3 2" xfId="52158" xr:uid="{05A91EA4-187D-4F32-BE49-43E6302339BB}"/>
    <cellStyle name="Currency 5 3 7 2 4" xfId="36748" xr:uid="{C345BF05-5BA4-4F0B-864A-7FD7F7BFB82A}"/>
    <cellStyle name="Currency 5 3 7 3" xfId="9929" xr:uid="{F2F6D246-17B8-4399-AF96-913AFCF7A80F}"/>
    <cellStyle name="Currency 5 3 7 3 2" xfId="25340" xr:uid="{AE821153-8C73-4BDE-B6D1-75ECB0AE63ED}"/>
    <cellStyle name="Currency 5 3 7 3 2 2" xfId="56164" xr:uid="{9F48BBDF-138D-42C1-B399-25E3FF48BF4F}"/>
    <cellStyle name="Currency 5 3 7 3 3" xfId="40754" xr:uid="{113D72FD-B307-43B6-ABAB-680C8CD41E82}"/>
    <cellStyle name="Currency 5 3 7 4" xfId="17531" xr:uid="{DF6ECCAB-D324-4098-A034-BCD94A6135F5}"/>
    <cellStyle name="Currency 5 3 7 4 2" xfId="48355" xr:uid="{2D35DE30-4506-440B-8AFF-F146C4939C81}"/>
    <cellStyle name="Currency 5 3 7 5" xfId="32945" xr:uid="{9F3A3681-7E1E-439F-97FB-89C377EBC133}"/>
    <cellStyle name="Currency 5 3 8" xfId="4022" xr:uid="{00EC541D-362A-41CA-9421-1472A371809D}"/>
    <cellStyle name="Currency 5 3 8 2" xfId="11833" xr:uid="{20F7AB94-A92F-45B1-9CB9-5316D85EF07E}"/>
    <cellStyle name="Currency 5 3 8 2 2" xfId="27244" xr:uid="{01F5A1A8-072A-4E13-B1DA-636AED734E82}"/>
    <cellStyle name="Currency 5 3 8 2 2 2" xfId="58068" xr:uid="{1DC40BB1-BDDB-45F6-BC0D-157B6D945617}"/>
    <cellStyle name="Currency 5 3 8 2 3" xfId="42658" xr:uid="{4C8D2BCB-AD01-4A3B-9E20-0ABCC288E7C0}"/>
    <cellStyle name="Currency 5 3 8 3" xfId="19435" xr:uid="{4319EB0A-1ED7-4EC0-966D-BFC9F4DC47FF}"/>
    <cellStyle name="Currency 5 3 8 3 2" xfId="50259" xr:uid="{BF801657-96CC-4260-AD77-83DBB9D2F46B}"/>
    <cellStyle name="Currency 5 3 8 4" xfId="34849" xr:uid="{BACFD66F-4B56-4C5A-BD40-5FFAC1024F09}"/>
    <cellStyle name="Currency 5 3 9" xfId="8030" xr:uid="{E757D380-CB15-4419-B11A-593C8718367D}"/>
    <cellStyle name="Currency 5 3 9 2" xfId="23441" xr:uid="{A2C99AE8-390A-4B2E-92F3-C138B79E0781}"/>
    <cellStyle name="Currency 5 3 9 2 2" xfId="54265" xr:uid="{9CA215BF-2257-422C-9A11-29F0FA076454}"/>
    <cellStyle name="Currency 5 3 9 3" xfId="38855" xr:uid="{E38F95B1-7A6D-4028-AF54-30DFE66C8A7D}"/>
    <cellStyle name="Currency 5 4" xfId="250" xr:uid="{45E17E9A-7560-4A5A-9207-B37424FD38C5}"/>
    <cellStyle name="Currency 5 4 10" xfId="15672" xr:uid="{BE26DD80-2AEE-4E7A-9FC4-F4E88F7BCF24}"/>
    <cellStyle name="Currency 5 4 10 2" xfId="46496" xr:uid="{C3DAC61E-6D15-4335-913C-18BDFA5D6F34}"/>
    <cellStyle name="Currency 5 4 11" xfId="31086" xr:uid="{71F7B339-FCEF-4EE5-9B57-69B7F846B724}"/>
    <cellStyle name="Currency 5 4 2" xfId="681" xr:uid="{8DD8A415-3500-4E28-87B4-011477855E60}"/>
    <cellStyle name="Currency 5 4 2 2" xfId="1314" xr:uid="{AC67D920-68F1-47ED-84D3-7112C74A64CD}"/>
    <cellStyle name="Currency 5 4 2 2 2" xfId="3213" xr:uid="{34AAC59E-B5F8-48F9-B8AC-53C1F84AF6D3}"/>
    <cellStyle name="Currency 5 4 2 2 2 2" xfId="7016" xr:uid="{F53CB425-5986-4458-B45E-2028978FD521}"/>
    <cellStyle name="Currency 5 4 2 2 2 2 2" xfId="14827" xr:uid="{3EAFAFA3-1150-43BA-9474-F663F4E58973}"/>
    <cellStyle name="Currency 5 4 2 2 2 2 2 2" xfId="30238" xr:uid="{E7461CF5-297B-4F81-ADE5-682F28D87E6D}"/>
    <cellStyle name="Currency 5 4 2 2 2 2 2 2 2" xfId="61062" xr:uid="{655774B9-4B4A-4272-8A6F-197A40489E7D}"/>
    <cellStyle name="Currency 5 4 2 2 2 2 2 3" xfId="45652" xr:uid="{0148CC23-11AF-4881-B40E-E1FDE3117835}"/>
    <cellStyle name="Currency 5 4 2 2 2 2 3" xfId="22429" xr:uid="{CA3FEA23-8077-48A8-95EF-508F64692AF8}"/>
    <cellStyle name="Currency 5 4 2 2 2 2 3 2" xfId="53253" xr:uid="{0AEA4C0A-B1F3-4AD0-8C2E-42143900817D}"/>
    <cellStyle name="Currency 5 4 2 2 2 2 4" xfId="37843" xr:uid="{9B16B5BD-F72A-41E7-88B5-00297386A373}"/>
    <cellStyle name="Currency 5 4 2 2 2 3" xfId="11024" xr:uid="{23CBCE7C-CC39-4455-93F4-07C47F181A13}"/>
    <cellStyle name="Currency 5 4 2 2 2 3 2" xfId="26435" xr:uid="{715DE2EC-A15B-4927-9F6F-4B6E0E88D15E}"/>
    <cellStyle name="Currency 5 4 2 2 2 3 2 2" xfId="57259" xr:uid="{8213970D-FBAA-4695-8FA1-E5E2E62C618C}"/>
    <cellStyle name="Currency 5 4 2 2 2 3 3" xfId="41849" xr:uid="{122CCA18-33B0-49CE-9182-E5D0731EB3B1}"/>
    <cellStyle name="Currency 5 4 2 2 2 4" xfId="18626" xr:uid="{DC631A3A-97A4-483F-99EA-281B88B444E0}"/>
    <cellStyle name="Currency 5 4 2 2 2 4 2" xfId="49450" xr:uid="{4BD1C6FD-89FE-4424-B871-4E2CE7A3977C}"/>
    <cellStyle name="Currency 5 4 2 2 2 5" xfId="34040" xr:uid="{D845329C-27DD-47C8-A839-B4388FE9C4A5}"/>
    <cellStyle name="Currency 5 4 2 2 3" xfId="5117" xr:uid="{EE010B17-30AD-467B-9BE1-6817E9A38AA7}"/>
    <cellStyle name="Currency 5 4 2 2 3 2" xfId="12928" xr:uid="{8DE2E115-7AC0-4D5D-A716-49C09739EC4C}"/>
    <cellStyle name="Currency 5 4 2 2 3 2 2" xfId="28339" xr:uid="{AE473414-1162-4EC8-8239-4FAEB86C129D}"/>
    <cellStyle name="Currency 5 4 2 2 3 2 2 2" xfId="59163" xr:uid="{9BA1057B-8131-4590-AFF1-2203AFCC19FB}"/>
    <cellStyle name="Currency 5 4 2 2 3 2 3" xfId="43753" xr:uid="{791D6507-7BE3-43C0-8601-0E4F77286784}"/>
    <cellStyle name="Currency 5 4 2 2 3 3" xfId="20530" xr:uid="{ECC731E9-EFEA-44E6-BB83-ADB5CB71895D}"/>
    <cellStyle name="Currency 5 4 2 2 3 3 2" xfId="51354" xr:uid="{A80D553B-5AF4-44FD-B611-84DB8A3CDF7A}"/>
    <cellStyle name="Currency 5 4 2 2 3 4" xfId="35944" xr:uid="{DE9610C6-7835-4260-A624-2D036730F6A8}"/>
    <cellStyle name="Currency 5 4 2 2 4" xfId="9125" xr:uid="{AA7F01BA-05BB-4A94-BF71-852E373AEA10}"/>
    <cellStyle name="Currency 5 4 2 2 4 2" xfId="24536" xr:uid="{B9BCDADC-758C-464C-B9E8-1FD888C1F8A3}"/>
    <cellStyle name="Currency 5 4 2 2 4 2 2" xfId="55360" xr:uid="{C2F9DA12-0086-4966-A473-2CCB0957AE0D}"/>
    <cellStyle name="Currency 5 4 2 2 4 3" xfId="39950" xr:uid="{C196CDDD-ABF8-40E0-9113-7A95A1FABB08}"/>
    <cellStyle name="Currency 5 4 2 2 5" xfId="16727" xr:uid="{E3DCD83C-5D93-43DE-856D-28B5299390FF}"/>
    <cellStyle name="Currency 5 4 2 2 5 2" xfId="47551" xr:uid="{974AFDE8-C2A4-4302-8617-92CD0F1BF855}"/>
    <cellStyle name="Currency 5 4 2 2 6" xfId="32141" xr:uid="{0CF37F48-DABB-4229-8E70-7E18DC66C0D1}"/>
    <cellStyle name="Currency 5 4 2 3" xfId="1947" xr:uid="{08B7D1B3-89A6-4B12-AC03-41E0E62A90C6}"/>
    <cellStyle name="Currency 5 4 2 3 2" xfId="3846" xr:uid="{08731655-13D2-48D0-8D93-AA4431E5A54A}"/>
    <cellStyle name="Currency 5 4 2 3 2 2" xfId="7649" xr:uid="{3DDAD329-E23A-4424-9344-DBD37C6E55AF}"/>
    <cellStyle name="Currency 5 4 2 3 2 2 2" xfId="15460" xr:uid="{E363354B-0321-4509-B811-BB4B79256E84}"/>
    <cellStyle name="Currency 5 4 2 3 2 2 2 2" xfId="30871" xr:uid="{7E02E430-02E7-4C09-A73C-6F2E27BE9C31}"/>
    <cellStyle name="Currency 5 4 2 3 2 2 2 2 2" xfId="61695" xr:uid="{825DACBE-13ED-4EAC-83D2-89FEDD0AA0C3}"/>
    <cellStyle name="Currency 5 4 2 3 2 2 2 3" xfId="46285" xr:uid="{69897E17-2CF2-4A3B-9495-78B8C99C3A3C}"/>
    <cellStyle name="Currency 5 4 2 3 2 2 3" xfId="23062" xr:uid="{10601D0B-5F91-42A5-B783-8A71964A30CE}"/>
    <cellStyle name="Currency 5 4 2 3 2 2 3 2" xfId="53886" xr:uid="{4EF37550-B738-4CF2-BEFD-F5C4DFA546A0}"/>
    <cellStyle name="Currency 5 4 2 3 2 2 4" xfId="38476" xr:uid="{566AB52C-3489-4BCA-B749-293FD2590767}"/>
    <cellStyle name="Currency 5 4 2 3 2 3" xfId="11657" xr:uid="{47CF37B6-58A7-4452-8B5F-A50C333BE12B}"/>
    <cellStyle name="Currency 5 4 2 3 2 3 2" xfId="27068" xr:uid="{8E55DAAC-6AAE-4CDE-B9FD-F06FC5EEA6AD}"/>
    <cellStyle name="Currency 5 4 2 3 2 3 2 2" xfId="57892" xr:uid="{AAC6EA9D-1D35-4A5E-8CD6-EEE777CCB15E}"/>
    <cellStyle name="Currency 5 4 2 3 2 3 3" xfId="42482" xr:uid="{206E36CD-032B-4ACE-B9DB-A13B810104E6}"/>
    <cellStyle name="Currency 5 4 2 3 2 4" xfId="19259" xr:uid="{7D857907-0330-49B5-9656-09E3E5B5F6C1}"/>
    <cellStyle name="Currency 5 4 2 3 2 4 2" xfId="50083" xr:uid="{67FB1169-434A-4429-AB87-D0997A43E6EF}"/>
    <cellStyle name="Currency 5 4 2 3 2 5" xfId="34673" xr:uid="{4212E51F-737B-4A39-8471-95704ECB25E3}"/>
    <cellStyle name="Currency 5 4 2 3 3" xfId="5750" xr:uid="{4D285FC9-666B-4577-9BF4-E760ADCCB395}"/>
    <cellStyle name="Currency 5 4 2 3 3 2" xfId="13561" xr:uid="{FC11AC2B-DF8E-4D75-8966-9665C9355123}"/>
    <cellStyle name="Currency 5 4 2 3 3 2 2" xfId="28972" xr:uid="{CF985816-A771-4577-A3D6-C353CE7DA6D9}"/>
    <cellStyle name="Currency 5 4 2 3 3 2 2 2" xfId="59796" xr:uid="{4CD7362B-9C84-4E9B-A8ED-694E644C763E}"/>
    <cellStyle name="Currency 5 4 2 3 3 2 3" xfId="44386" xr:uid="{F3CBE948-1C58-400B-95BE-748326B35D64}"/>
    <cellStyle name="Currency 5 4 2 3 3 3" xfId="21163" xr:uid="{CA16D86C-C6B6-43E5-97B4-4C91366996EB}"/>
    <cellStyle name="Currency 5 4 2 3 3 3 2" xfId="51987" xr:uid="{C9AC94AD-264A-4DB7-A9F2-1C7EF4BDB513}"/>
    <cellStyle name="Currency 5 4 2 3 3 4" xfId="36577" xr:uid="{BE6405E9-5DE9-4CAB-8392-51C48A56CDB0}"/>
    <cellStyle name="Currency 5 4 2 3 4" xfId="9758" xr:uid="{86BDE038-70A5-43C3-AC34-67AEA87821FB}"/>
    <cellStyle name="Currency 5 4 2 3 4 2" xfId="25169" xr:uid="{6FF95592-A55C-4E17-9A95-30BC3EBC0A6D}"/>
    <cellStyle name="Currency 5 4 2 3 4 2 2" xfId="55993" xr:uid="{68D1AB11-9855-4130-8184-EB774B47C805}"/>
    <cellStyle name="Currency 5 4 2 3 4 3" xfId="40583" xr:uid="{4C6C1783-B620-470E-AA91-7EE380C599D4}"/>
    <cellStyle name="Currency 5 4 2 3 5" xfId="17360" xr:uid="{5C88EE8C-5001-48D7-B79D-44133B8E9B43}"/>
    <cellStyle name="Currency 5 4 2 3 5 2" xfId="48184" xr:uid="{892B684F-9943-44CD-98F9-F7F750AA69EF}"/>
    <cellStyle name="Currency 5 4 2 3 6" xfId="32774" xr:uid="{F9F5B48E-5F05-4B03-959A-17FA9A4BF243}"/>
    <cellStyle name="Currency 5 4 2 4" xfId="2580" xr:uid="{86B9F761-5436-4403-9084-B09A2D3484E7}"/>
    <cellStyle name="Currency 5 4 2 4 2" xfId="6383" xr:uid="{C69A9861-AB19-4B40-9456-0A52695D31E9}"/>
    <cellStyle name="Currency 5 4 2 4 2 2" xfId="14194" xr:uid="{6B80F531-8548-4040-9F14-86ABEFF59BBD}"/>
    <cellStyle name="Currency 5 4 2 4 2 2 2" xfId="29605" xr:uid="{8E4D668B-5077-4E6B-8F76-B41C515CD455}"/>
    <cellStyle name="Currency 5 4 2 4 2 2 2 2" xfId="60429" xr:uid="{526B31F5-91E2-4C0D-BB68-0F5B1B796DC8}"/>
    <cellStyle name="Currency 5 4 2 4 2 2 3" xfId="45019" xr:uid="{518F55B9-5CA1-441D-B6A7-02F19363781A}"/>
    <cellStyle name="Currency 5 4 2 4 2 3" xfId="21796" xr:uid="{FC7E14A0-6E11-44E6-9124-76814CA6525D}"/>
    <cellStyle name="Currency 5 4 2 4 2 3 2" xfId="52620" xr:uid="{E4B67CDB-14DF-4DFD-86CD-41D91A72D11B}"/>
    <cellStyle name="Currency 5 4 2 4 2 4" xfId="37210" xr:uid="{C6AA29DE-F7A7-41E7-8116-6AA0AE13E612}"/>
    <cellStyle name="Currency 5 4 2 4 3" xfId="10391" xr:uid="{6BD929D2-C5B2-425C-9E11-05794EDC9804}"/>
    <cellStyle name="Currency 5 4 2 4 3 2" xfId="25802" xr:uid="{0F993461-D74C-48D5-A597-84287177E543}"/>
    <cellStyle name="Currency 5 4 2 4 3 2 2" xfId="56626" xr:uid="{214931B5-E267-49DF-873B-F4ADD4A8FDF9}"/>
    <cellStyle name="Currency 5 4 2 4 3 3" xfId="41216" xr:uid="{5F40054C-5762-4C5B-AE4D-86882CE0DDDC}"/>
    <cellStyle name="Currency 5 4 2 4 4" xfId="17993" xr:uid="{13B7DE8E-9595-4B74-8CB4-A73DEFE2130B}"/>
    <cellStyle name="Currency 5 4 2 4 4 2" xfId="48817" xr:uid="{37F06FC0-A231-4BF9-871D-775481C6A00A}"/>
    <cellStyle name="Currency 5 4 2 4 5" xfId="33407" xr:uid="{1BF71490-7801-42B8-89C0-4D217C1BB810}"/>
    <cellStyle name="Currency 5 4 2 5" xfId="4484" xr:uid="{666E8D29-A10A-4EA4-B699-07570D28DF94}"/>
    <cellStyle name="Currency 5 4 2 5 2" xfId="12295" xr:uid="{C0D2AB2A-4541-4F81-A289-C4E64FBE345E}"/>
    <cellStyle name="Currency 5 4 2 5 2 2" xfId="27706" xr:uid="{0029C38F-2DCA-4D27-842E-EA48A9453888}"/>
    <cellStyle name="Currency 5 4 2 5 2 2 2" xfId="58530" xr:uid="{740EE62A-1A08-4A19-B541-49D652F02D41}"/>
    <cellStyle name="Currency 5 4 2 5 2 3" xfId="43120" xr:uid="{B293424D-250A-40B7-A165-591DDCC94256}"/>
    <cellStyle name="Currency 5 4 2 5 3" xfId="19897" xr:uid="{229FA438-CE99-4FBC-8325-575EC6236F7B}"/>
    <cellStyle name="Currency 5 4 2 5 3 2" xfId="50721" xr:uid="{ADC50D5F-5322-406C-AC36-D22D78627B86}"/>
    <cellStyle name="Currency 5 4 2 5 4" xfId="35311" xr:uid="{F7949C65-41C9-4C4B-B0CA-A2A30FBD9102}"/>
    <cellStyle name="Currency 5 4 2 6" xfId="8492" xr:uid="{1EFD9A23-3D5F-4DC4-B40A-0D6CE430D50E}"/>
    <cellStyle name="Currency 5 4 2 6 2" xfId="23903" xr:uid="{66EC6C0D-9CDE-4B2B-9B92-BEB100186276}"/>
    <cellStyle name="Currency 5 4 2 6 2 2" xfId="54727" xr:uid="{00935A22-41EC-4255-B8F8-B69F6E50D763}"/>
    <cellStyle name="Currency 5 4 2 6 3" xfId="39317" xr:uid="{3A67FD5E-348D-4E3E-8CA6-2CE1985F356B}"/>
    <cellStyle name="Currency 5 4 2 7" xfId="16094" xr:uid="{15E134FD-F13D-41ED-83AC-457D09D2B3C7}"/>
    <cellStyle name="Currency 5 4 2 7 2" xfId="46918" xr:uid="{942261D8-F00E-42C4-9F45-0E7FE86675CF}"/>
    <cellStyle name="Currency 5 4 2 8" xfId="31508" xr:uid="{12CC0EF8-3998-4060-8357-49BCB55AF909}"/>
    <cellStyle name="Currency 5 4 3" xfId="472" xr:uid="{0FE3762A-44CC-4F74-8526-114308A2FFAB}"/>
    <cellStyle name="Currency 5 4 3 2" xfId="1105" xr:uid="{23330E70-F7DE-44D6-8145-EB253E097B44}"/>
    <cellStyle name="Currency 5 4 3 2 2" xfId="3004" xr:uid="{BD3194DC-A111-4A26-8982-A1A6B4C793B2}"/>
    <cellStyle name="Currency 5 4 3 2 2 2" xfId="6807" xr:uid="{322C3537-F7F2-402B-B0B1-7D7F3A8E514A}"/>
    <cellStyle name="Currency 5 4 3 2 2 2 2" xfId="14618" xr:uid="{A63C0F6F-E7C2-41C9-9484-B5B60BDFA5D8}"/>
    <cellStyle name="Currency 5 4 3 2 2 2 2 2" xfId="30029" xr:uid="{BF8219F8-45CD-41AE-953F-857E08380C19}"/>
    <cellStyle name="Currency 5 4 3 2 2 2 2 2 2" xfId="60853" xr:uid="{5661C18C-A5C9-4670-A9B6-E2FB71BEBADE}"/>
    <cellStyle name="Currency 5 4 3 2 2 2 2 3" xfId="45443" xr:uid="{CEC4BEE6-ED8A-4088-B451-9D2CBE113A84}"/>
    <cellStyle name="Currency 5 4 3 2 2 2 3" xfId="22220" xr:uid="{2592D5AB-3454-47A7-879E-32B189B18C6C}"/>
    <cellStyle name="Currency 5 4 3 2 2 2 3 2" xfId="53044" xr:uid="{1529F409-C5AD-4F86-AAE2-7ACFDA202007}"/>
    <cellStyle name="Currency 5 4 3 2 2 2 4" xfId="37634" xr:uid="{F4B66DFA-F6FE-4E80-A6CE-67D87CE051CD}"/>
    <cellStyle name="Currency 5 4 3 2 2 3" xfId="10815" xr:uid="{02544774-D5FD-4AC9-A270-5052193CEBCE}"/>
    <cellStyle name="Currency 5 4 3 2 2 3 2" xfId="26226" xr:uid="{83308F3B-5856-469C-B92A-7BC8B444DFB5}"/>
    <cellStyle name="Currency 5 4 3 2 2 3 2 2" xfId="57050" xr:uid="{A0F70AE8-758D-4164-AA06-B8EB08FF52EA}"/>
    <cellStyle name="Currency 5 4 3 2 2 3 3" xfId="41640" xr:uid="{E1993D87-C40C-4A81-B058-473ABD9BBD47}"/>
    <cellStyle name="Currency 5 4 3 2 2 4" xfId="18417" xr:uid="{A85CFF10-123C-4DA2-9733-0D207EC9638C}"/>
    <cellStyle name="Currency 5 4 3 2 2 4 2" xfId="49241" xr:uid="{48B86C4F-592C-4855-8C94-4E2E1B078A01}"/>
    <cellStyle name="Currency 5 4 3 2 2 5" xfId="33831" xr:uid="{9A1508D0-349E-41A8-81A3-F7E39CEFA835}"/>
    <cellStyle name="Currency 5 4 3 2 3" xfId="4908" xr:uid="{8C1BB23A-9A05-4E3C-A546-E348F6599879}"/>
    <cellStyle name="Currency 5 4 3 2 3 2" xfId="12719" xr:uid="{809BA81F-3D19-4796-94FD-2CCB787A699A}"/>
    <cellStyle name="Currency 5 4 3 2 3 2 2" xfId="28130" xr:uid="{99C33AF7-3FCE-4D56-A097-0286432532E7}"/>
    <cellStyle name="Currency 5 4 3 2 3 2 2 2" xfId="58954" xr:uid="{34FFDFE9-9F91-428B-B896-68E724C09D71}"/>
    <cellStyle name="Currency 5 4 3 2 3 2 3" xfId="43544" xr:uid="{2B8E915E-AD6F-434C-A642-729855264474}"/>
    <cellStyle name="Currency 5 4 3 2 3 3" xfId="20321" xr:uid="{C1A99DF5-5B4A-4F56-A8C4-494531A32F6E}"/>
    <cellStyle name="Currency 5 4 3 2 3 3 2" xfId="51145" xr:uid="{5E5909F3-3C03-4599-8BBE-BACE477FBFD9}"/>
    <cellStyle name="Currency 5 4 3 2 3 4" xfId="35735" xr:uid="{CE652625-9684-4BB1-AAB5-9B7EB6D4792B}"/>
    <cellStyle name="Currency 5 4 3 2 4" xfId="8916" xr:uid="{436FACB6-38F6-42C8-83E9-F2FE2C357A6A}"/>
    <cellStyle name="Currency 5 4 3 2 4 2" xfId="24327" xr:uid="{66E23C3C-B553-4DE2-A58C-4D5CF14FBC00}"/>
    <cellStyle name="Currency 5 4 3 2 4 2 2" xfId="55151" xr:uid="{822B8C96-1976-4E0D-9825-E630AD975E8B}"/>
    <cellStyle name="Currency 5 4 3 2 4 3" xfId="39741" xr:uid="{4FC45C3C-5098-4637-93F7-6F687100A4DC}"/>
    <cellStyle name="Currency 5 4 3 2 5" xfId="16518" xr:uid="{8A1AC2A2-8AA6-4059-BDB0-0AD1399E1B20}"/>
    <cellStyle name="Currency 5 4 3 2 5 2" xfId="47342" xr:uid="{65938B5C-CB1D-4240-AFC1-9EBDB70C1620}"/>
    <cellStyle name="Currency 5 4 3 2 6" xfId="31932" xr:uid="{93675CC4-CDCF-42D5-BBD4-3746929A72DD}"/>
    <cellStyle name="Currency 5 4 3 3" xfId="1738" xr:uid="{70045B96-FF80-47B7-9ECA-EC2CB5FEB166}"/>
    <cellStyle name="Currency 5 4 3 3 2" xfId="3637" xr:uid="{C0E09DFB-E14F-4FBC-868B-65C8607D817B}"/>
    <cellStyle name="Currency 5 4 3 3 2 2" xfId="7440" xr:uid="{9D957BD4-A9EF-4AC1-8C8F-16CFC670852D}"/>
    <cellStyle name="Currency 5 4 3 3 2 2 2" xfId="15251" xr:uid="{989EEC8C-3289-49C4-8A30-48B1B8BABDB5}"/>
    <cellStyle name="Currency 5 4 3 3 2 2 2 2" xfId="30662" xr:uid="{02C7CF6E-0C27-4A2E-870F-623423C506A6}"/>
    <cellStyle name="Currency 5 4 3 3 2 2 2 2 2" xfId="61486" xr:uid="{749B046E-DA9C-4B9B-8B9E-3BB2615F83CB}"/>
    <cellStyle name="Currency 5 4 3 3 2 2 2 3" xfId="46076" xr:uid="{C72688C5-51DE-44AA-B89E-FD6233134BDC}"/>
    <cellStyle name="Currency 5 4 3 3 2 2 3" xfId="22853" xr:uid="{6A75FD1D-D0F7-4ED8-B46F-78E52AC4AED1}"/>
    <cellStyle name="Currency 5 4 3 3 2 2 3 2" xfId="53677" xr:uid="{EA7CC469-E387-4C89-A352-BBF0CDD6DF89}"/>
    <cellStyle name="Currency 5 4 3 3 2 2 4" xfId="38267" xr:uid="{B05B8BB3-26AD-4AC2-BD56-7F479CE207F3}"/>
    <cellStyle name="Currency 5 4 3 3 2 3" xfId="11448" xr:uid="{6573D718-26B0-47ED-8DB5-CD87F7304BF3}"/>
    <cellStyle name="Currency 5 4 3 3 2 3 2" xfId="26859" xr:uid="{B8AEF5EC-2B47-425F-9210-E10CCFEDB355}"/>
    <cellStyle name="Currency 5 4 3 3 2 3 2 2" xfId="57683" xr:uid="{10D7F456-4B74-4766-8ECF-C7D1D3839C12}"/>
    <cellStyle name="Currency 5 4 3 3 2 3 3" xfId="42273" xr:uid="{36C4D3CC-6ED4-4684-A33D-22C0BDFD5081}"/>
    <cellStyle name="Currency 5 4 3 3 2 4" xfId="19050" xr:uid="{E1EADCA0-224A-4FF7-A486-C1DBA4DE47E1}"/>
    <cellStyle name="Currency 5 4 3 3 2 4 2" xfId="49874" xr:uid="{B8915C1C-5F49-42B1-B9CD-9CF7DEEABA01}"/>
    <cellStyle name="Currency 5 4 3 3 2 5" xfId="34464" xr:uid="{A3B8F221-80FF-46AE-86CB-E452910B9364}"/>
    <cellStyle name="Currency 5 4 3 3 3" xfId="5541" xr:uid="{AC8C7A3A-9B82-4D62-A2F8-5019E4483380}"/>
    <cellStyle name="Currency 5 4 3 3 3 2" xfId="13352" xr:uid="{7AA2511B-7EF7-4854-B6AD-0CDBE63AAEB2}"/>
    <cellStyle name="Currency 5 4 3 3 3 2 2" xfId="28763" xr:uid="{7B8F449D-6D5F-4B0F-B40E-B85F511DCF78}"/>
    <cellStyle name="Currency 5 4 3 3 3 2 2 2" xfId="59587" xr:uid="{BCA0A8C4-E6E5-4B0C-B3A5-48676BAE8031}"/>
    <cellStyle name="Currency 5 4 3 3 3 2 3" xfId="44177" xr:uid="{E8EEEE08-D40A-4848-A6C1-893C3BDDC1EF}"/>
    <cellStyle name="Currency 5 4 3 3 3 3" xfId="20954" xr:uid="{82225FC5-1602-4478-8689-A7AE917D6CFD}"/>
    <cellStyle name="Currency 5 4 3 3 3 3 2" xfId="51778" xr:uid="{6954F0AC-96C0-4071-829E-6F330C146BF3}"/>
    <cellStyle name="Currency 5 4 3 3 3 4" xfId="36368" xr:uid="{62409DCF-AFC2-482A-955B-80EA1BD2E4B2}"/>
    <cellStyle name="Currency 5 4 3 3 4" xfId="9549" xr:uid="{05C9F2BD-85AF-472A-9DAF-870F9A1DC5D5}"/>
    <cellStyle name="Currency 5 4 3 3 4 2" xfId="24960" xr:uid="{C8244A9F-0885-4468-B4C1-02ECBAF1BC9F}"/>
    <cellStyle name="Currency 5 4 3 3 4 2 2" xfId="55784" xr:uid="{687265BD-54E8-432A-97A8-20680E7ED4EB}"/>
    <cellStyle name="Currency 5 4 3 3 4 3" xfId="40374" xr:uid="{FA356592-1BE5-485C-80EC-BB74C2C4D698}"/>
    <cellStyle name="Currency 5 4 3 3 5" xfId="17151" xr:uid="{A66C923E-3817-4E0E-93B6-E2C10A14E245}"/>
    <cellStyle name="Currency 5 4 3 3 5 2" xfId="47975" xr:uid="{C16389A4-3B5B-4A93-A710-5516AFAE5809}"/>
    <cellStyle name="Currency 5 4 3 3 6" xfId="32565" xr:uid="{46189F9E-A124-4B05-AEB2-F8B9EA01568E}"/>
    <cellStyle name="Currency 5 4 3 4" xfId="2371" xr:uid="{DCDF9921-8FAD-4931-AF2C-060D06C7A49C}"/>
    <cellStyle name="Currency 5 4 3 4 2" xfId="6174" xr:uid="{E168E343-D1E6-438A-B6E6-FBF2B37347EE}"/>
    <cellStyle name="Currency 5 4 3 4 2 2" xfId="13985" xr:uid="{7CEAB052-6F2B-4C8F-9DDF-2420022FFF7F}"/>
    <cellStyle name="Currency 5 4 3 4 2 2 2" xfId="29396" xr:uid="{59B3D899-6B01-4049-AA6E-75030E1DAA67}"/>
    <cellStyle name="Currency 5 4 3 4 2 2 2 2" xfId="60220" xr:uid="{5479E202-BF1A-4189-B1CB-98EB6475037D}"/>
    <cellStyle name="Currency 5 4 3 4 2 2 3" xfId="44810" xr:uid="{0B7DD5EA-6C3C-4408-8AF3-787D58479BE6}"/>
    <cellStyle name="Currency 5 4 3 4 2 3" xfId="21587" xr:uid="{93D29B53-C5AA-4039-AE6B-78E2869C1913}"/>
    <cellStyle name="Currency 5 4 3 4 2 3 2" xfId="52411" xr:uid="{2A5E3339-F9B4-49DA-ADDA-6317CEC68C3E}"/>
    <cellStyle name="Currency 5 4 3 4 2 4" xfId="37001" xr:uid="{54C6F0ED-B8A6-4661-AB46-21C987F57D65}"/>
    <cellStyle name="Currency 5 4 3 4 3" xfId="10182" xr:uid="{6B53F835-F291-479D-B2AF-6C119D84A68E}"/>
    <cellStyle name="Currency 5 4 3 4 3 2" xfId="25593" xr:uid="{3807D799-DE6D-4D80-B052-D66B4193DD6B}"/>
    <cellStyle name="Currency 5 4 3 4 3 2 2" xfId="56417" xr:uid="{98A12E9D-CA77-4051-9010-028F1E2FC28B}"/>
    <cellStyle name="Currency 5 4 3 4 3 3" xfId="41007" xr:uid="{7FAED7E6-8584-4E41-8B53-1C9CDBB53968}"/>
    <cellStyle name="Currency 5 4 3 4 4" xfId="17784" xr:uid="{2CE1CDEA-5188-43A5-901A-A50EB7FB2420}"/>
    <cellStyle name="Currency 5 4 3 4 4 2" xfId="48608" xr:uid="{9F878797-7DC7-49AD-A1CC-A679966514CB}"/>
    <cellStyle name="Currency 5 4 3 4 5" xfId="33198" xr:uid="{D25E9B29-AD79-4B6F-8087-6DAAC444C6DA}"/>
    <cellStyle name="Currency 5 4 3 5" xfId="4275" xr:uid="{2D1DBE5B-7BA1-47CA-AE60-FCE03A087680}"/>
    <cellStyle name="Currency 5 4 3 5 2" xfId="12086" xr:uid="{DE7279CE-352A-49BC-88F8-AFA92ABCC106}"/>
    <cellStyle name="Currency 5 4 3 5 2 2" xfId="27497" xr:uid="{B4D72F83-DBB7-41A9-B537-83D5EDAAD7A0}"/>
    <cellStyle name="Currency 5 4 3 5 2 2 2" xfId="58321" xr:uid="{F2EE3ED0-2EF3-4A82-BBFF-CB30996DF478}"/>
    <cellStyle name="Currency 5 4 3 5 2 3" xfId="42911" xr:uid="{031B78B8-6E01-4E11-8305-F80369D991F4}"/>
    <cellStyle name="Currency 5 4 3 5 3" xfId="19688" xr:uid="{5555B892-AD13-4747-A4B1-F1A1BEE43F4C}"/>
    <cellStyle name="Currency 5 4 3 5 3 2" xfId="50512" xr:uid="{1B820225-8A18-4851-AFAF-F450C8B38965}"/>
    <cellStyle name="Currency 5 4 3 5 4" xfId="35102" xr:uid="{EA674686-F6CF-49E9-8FDC-36A5B3C0C5F1}"/>
    <cellStyle name="Currency 5 4 3 6" xfId="8283" xr:uid="{F0B31426-A1D8-4089-BC6F-07813B86411D}"/>
    <cellStyle name="Currency 5 4 3 6 2" xfId="23694" xr:uid="{27F57117-E3D0-40F7-9EDF-E36FCC2B2DB5}"/>
    <cellStyle name="Currency 5 4 3 6 2 2" xfId="54518" xr:uid="{2497961F-6DCE-4B87-9396-EF8A6D8BBB4E}"/>
    <cellStyle name="Currency 5 4 3 6 3" xfId="39108" xr:uid="{5957C166-7DF1-432B-8A67-CF3D208F0743}"/>
    <cellStyle name="Currency 5 4 3 7" xfId="15885" xr:uid="{B410D52C-D36F-4A41-8F80-F2B7A2CB5AB4}"/>
    <cellStyle name="Currency 5 4 3 7 2" xfId="46709" xr:uid="{25156604-23EE-4ECE-9F54-BEDD2E428C39}"/>
    <cellStyle name="Currency 5 4 3 8" xfId="31299" xr:uid="{388183D5-40CB-47AC-A0C6-22E6D75165A2}"/>
    <cellStyle name="Currency 5 4 4" xfId="892" xr:uid="{4F7BF62F-6A5E-4E39-A9A6-F59ACE874818}"/>
    <cellStyle name="Currency 5 4 4 2" xfId="2791" xr:uid="{580E471C-7A6C-4329-B4DC-7D6E59A88A86}"/>
    <cellStyle name="Currency 5 4 4 2 2" xfId="6594" xr:uid="{EB575E78-2B71-4667-BC14-E5792D550964}"/>
    <cellStyle name="Currency 5 4 4 2 2 2" xfId="14405" xr:uid="{DE35A13B-7F67-4817-83B8-513CFA29685C}"/>
    <cellStyle name="Currency 5 4 4 2 2 2 2" xfId="29816" xr:uid="{35A21C80-F2C6-4C7A-8C83-29959BF133BF}"/>
    <cellStyle name="Currency 5 4 4 2 2 2 2 2" xfId="60640" xr:uid="{8F46A4B0-A931-4F9B-9DBF-E0D6EEE39A4E}"/>
    <cellStyle name="Currency 5 4 4 2 2 2 3" xfId="45230" xr:uid="{FCF2DD78-C6DD-4DA8-8518-E73AFEB4750E}"/>
    <cellStyle name="Currency 5 4 4 2 2 3" xfId="22007" xr:uid="{8DA26465-2752-4E6D-85FF-34AA6B0C9277}"/>
    <cellStyle name="Currency 5 4 4 2 2 3 2" xfId="52831" xr:uid="{D11E5EA3-A717-4357-B598-FE81D977C801}"/>
    <cellStyle name="Currency 5 4 4 2 2 4" xfId="37421" xr:uid="{4B26396D-BA42-499A-AD52-601E8CFD9EFB}"/>
    <cellStyle name="Currency 5 4 4 2 3" xfId="10602" xr:uid="{363651F5-3E31-47AC-9541-B1EE420A3934}"/>
    <cellStyle name="Currency 5 4 4 2 3 2" xfId="26013" xr:uid="{18673574-C83B-488C-A094-344A615CA1E1}"/>
    <cellStyle name="Currency 5 4 4 2 3 2 2" xfId="56837" xr:uid="{C31BC5C1-58D2-46F3-B387-FC6F5C64A5F0}"/>
    <cellStyle name="Currency 5 4 4 2 3 3" xfId="41427" xr:uid="{D1DAAF8B-6682-4564-BCA2-0E500F5B1F47}"/>
    <cellStyle name="Currency 5 4 4 2 4" xfId="18204" xr:uid="{C6C6A929-EA1E-466C-ACDB-4518CE1B45A1}"/>
    <cellStyle name="Currency 5 4 4 2 4 2" xfId="49028" xr:uid="{25A47042-EF2D-462A-98E8-B56FB0754432}"/>
    <cellStyle name="Currency 5 4 4 2 5" xfId="33618" xr:uid="{651FB39E-23E5-4BDC-9174-9176D34009A7}"/>
    <cellStyle name="Currency 5 4 4 3" xfId="4695" xr:uid="{C35F1697-5729-4FE8-A85C-FC569CE26B41}"/>
    <cellStyle name="Currency 5 4 4 3 2" xfId="12506" xr:uid="{62BA6976-C5AD-41DE-BEA1-9C8ABD8DFAE1}"/>
    <cellStyle name="Currency 5 4 4 3 2 2" xfId="27917" xr:uid="{0BF2785C-7CA9-4D2B-B7E7-981668CB950B}"/>
    <cellStyle name="Currency 5 4 4 3 2 2 2" xfId="58741" xr:uid="{A6AE95BA-4D6D-4FAA-B052-75EABF5423BC}"/>
    <cellStyle name="Currency 5 4 4 3 2 3" xfId="43331" xr:uid="{F834784A-27F4-401A-80A2-08919E0B385D}"/>
    <cellStyle name="Currency 5 4 4 3 3" xfId="20108" xr:uid="{EE9360C4-642A-4B66-B119-1B3654F56C91}"/>
    <cellStyle name="Currency 5 4 4 3 3 2" xfId="50932" xr:uid="{0C8EAC64-90F3-4E5B-80FC-B7CE3D5AD797}"/>
    <cellStyle name="Currency 5 4 4 3 4" xfId="35522" xr:uid="{62BF9032-3678-499D-AAC9-967A6B80D696}"/>
    <cellStyle name="Currency 5 4 4 4" xfId="8703" xr:uid="{0F65D334-2CE7-4618-87E7-130F0407742A}"/>
    <cellStyle name="Currency 5 4 4 4 2" xfId="24114" xr:uid="{693EBED0-8247-4BDB-9C53-77FA9BAF1849}"/>
    <cellStyle name="Currency 5 4 4 4 2 2" xfId="54938" xr:uid="{DF905386-CD33-4488-91D1-4A70A51F42B7}"/>
    <cellStyle name="Currency 5 4 4 4 3" xfId="39528" xr:uid="{4D1608C2-85E8-49DF-9E08-BBA04AA7A62F}"/>
    <cellStyle name="Currency 5 4 4 5" xfId="16305" xr:uid="{2514F67E-FDD3-494D-A97D-9046910B961E}"/>
    <cellStyle name="Currency 5 4 4 5 2" xfId="47129" xr:uid="{FAB7C872-070A-44FD-B453-B6281D3CA746}"/>
    <cellStyle name="Currency 5 4 4 6" xfId="31719" xr:uid="{6E6D6776-DFD6-41E9-8D44-275C24DB31FE}"/>
    <cellStyle name="Currency 5 4 5" xfId="1525" xr:uid="{F0E68C88-9EFF-4226-952B-78822158716F}"/>
    <cellStyle name="Currency 5 4 5 2" xfId="3424" xr:uid="{15FBF542-2A9A-4EDF-9451-01C5B29EEDD1}"/>
    <cellStyle name="Currency 5 4 5 2 2" xfId="7227" xr:uid="{D10C4803-09D9-4AC5-AD63-FDC66F7F815E}"/>
    <cellStyle name="Currency 5 4 5 2 2 2" xfId="15038" xr:uid="{1BC45261-9071-485B-B0B4-87D137DE9577}"/>
    <cellStyle name="Currency 5 4 5 2 2 2 2" xfId="30449" xr:uid="{E32DDD83-B0AD-4320-9827-CCC8D9121120}"/>
    <cellStyle name="Currency 5 4 5 2 2 2 2 2" xfId="61273" xr:uid="{B8B5BC71-1588-479B-B07F-21FCF6B496A2}"/>
    <cellStyle name="Currency 5 4 5 2 2 2 3" xfId="45863" xr:uid="{9801DA33-B7CB-4D0A-9F43-97A29BD33A24}"/>
    <cellStyle name="Currency 5 4 5 2 2 3" xfId="22640" xr:uid="{4985263D-5F9D-4ED4-B643-DECD73F5A559}"/>
    <cellStyle name="Currency 5 4 5 2 2 3 2" xfId="53464" xr:uid="{83AD7A8B-E236-47E1-A8C2-0056B23A1139}"/>
    <cellStyle name="Currency 5 4 5 2 2 4" xfId="38054" xr:uid="{8681B8C5-2A02-400A-B370-226822C87819}"/>
    <cellStyle name="Currency 5 4 5 2 3" xfId="11235" xr:uid="{5037B8AC-521B-48F1-B362-96F2C0870E30}"/>
    <cellStyle name="Currency 5 4 5 2 3 2" xfId="26646" xr:uid="{FDD71097-1186-4CB5-A559-B1B2B1F8938C}"/>
    <cellStyle name="Currency 5 4 5 2 3 2 2" xfId="57470" xr:uid="{84ABF13D-1E36-48D4-BB46-AC3EADCB65E0}"/>
    <cellStyle name="Currency 5 4 5 2 3 3" xfId="42060" xr:uid="{1180FE8E-F31C-4647-8688-FBF5686B1542}"/>
    <cellStyle name="Currency 5 4 5 2 4" xfId="18837" xr:uid="{0C24B9C6-84EA-44B5-BA71-A697C8BDD39F}"/>
    <cellStyle name="Currency 5 4 5 2 4 2" xfId="49661" xr:uid="{5B594E14-79C7-4999-964F-8B97A56BB132}"/>
    <cellStyle name="Currency 5 4 5 2 5" xfId="34251" xr:uid="{C9EA5113-316A-445B-AE5F-DAF73F725B72}"/>
    <cellStyle name="Currency 5 4 5 3" xfId="5328" xr:uid="{D894849A-8FD5-45EB-B2F1-6A1EF40410FD}"/>
    <cellStyle name="Currency 5 4 5 3 2" xfId="13139" xr:uid="{FD82AED3-34AB-4146-BEEB-07241F87AB87}"/>
    <cellStyle name="Currency 5 4 5 3 2 2" xfId="28550" xr:uid="{E584E7C6-30EF-43D4-B9F1-1763884BCE68}"/>
    <cellStyle name="Currency 5 4 5 3 2 2 2" xfId="59374" xr:uid="{72454F12-408C-40C3-AF92-F5319240A3A9}"/>
    <cellStyle name="Currency 5 4 5 3 2 3" xfId="43964" xr:uid="{F15BEB62-E9C5-43EF-9A9D-67907B95A0BC}"/>
    <cellStyle name="Currency 5 4 5 3 3" xfId="20741" xr:uid="{78C8A61D-DEA6-4C72-A119-3D95ED639A00}"/>
    <cellStyle name="Currency 5 4 5 3 3 2" xfId="51565" xr:uid="{1C74B435-C363-47B8-84D3-490C6148E082}"/>
    <cellStyle name="Currency 5 4 5 3 4" xfId="36155" xr:uid="{83928792-457A-466C-93C3-5F0A04C299EC}"/>
    <cellStyle name="Currency 5 4 5 4" xfId="9336" xr:uid="{26914DAA-CB75-4096-A49A-EFDCA289F6F3}"/>
    <cellStyle name="Currency 5 4 5 4 2" xfId="24747" xr:uid="{6CF0F8BE-0A3F-4068-B90C-6DFABCA4E496}"/>
    <cellStyle name="Currency 5 4 5 4 2 2" xfId="55571" xr:uid="{3B0CFD3F-016A-4571-99C3-78E5F57FA0BC}"/>
    <cellStyle name="Currency 5 4 5 4 3" xfId="40161" xr:uid="{AA1812E9-7172-404C-B520-21A4D0A62C98}"/>
    <cellStyle name="Currency 5 4 5 5" xfId="16938" xr:uid="{A2E11CF7-0B1E-43E4-BA8C-DDE6E52A2AE2}"/>
    <cellStyle name="Currency 5 4 5 5 2" xfId="47762" xr:uid="{4485C325-247D-4699-816E-DE0AAD4CACE7}"/>
    <cellStyle name="Currency 5 4 5 6" xfId="32352" xr:uid="{6F6DB74B-6063-4ACC-86A3-8DC463B4BE93}"/>
    <cellStyle name="Currency 5 4 6" xfId="2158" xr:uid="{A6E51462-AE20-41C9-8AC7-2D9C979C3179}"/>
    <cellStyle name="Currency 5 4 6 2" xfId="5961" xr:uid="{9E2AA8DB-BDAE-4459-8135-9FC4D985B358}"/>
    <cellStyle name="Currency 5 4 6 2 2" xfId="13772" xr:uid="{4F0BFA57-3698-4D66-A7E9-44812F937D6B}"/>
    <cellStyle name="Currency 5 4 6 2 2 2" xfId="29183" xr:uid="{B976BB7C-B696-4927-AA06-A58C1BC62372}"/>
    <cellStyle name="Currency 5 4 6 2 2 2 2" xfId="60007" xr:uid="{8DCDBA15-5605-4FA6-BD7F-1629DCAD1A37}"/>
    <cellStyle name="Currency 5 4 6 2 2 3" xfId="44597" xr:uid="{55A70467-FF35-42EF-B125-2E4C5C97FFE5}"/>
    <cellStyle name="Currency 5 4 6 2 3" xfId="21374" xr:uid="{8DAD90C9-859B-404F-9EF4-74D354BB0194}"/>
    <cellStyle name="Currency 5 4 6 2 3 2" xfId="52198" xr:uid="{78447E89-A41E-4575-B6BC-7EC98DE49EBE}"/>
    <cellStyle name="Currency 5 4 6 2 4" xfId="36788" xr:uid="{B2BEC012-2773-4C86-AB59-91F24D8C98B3}"/>
    <cellStyle name="Currency 5 4 6 3" xfId="9969" xr:uid="{D12F39CF-CAE8-4959-9C7D-85B43026328C}"/>
    <cellStyle name="Currency 5 4 6 3 2" xfId="25380" xr:uid="{CA4B58EA-BC92-423D-97FC-099327069990}"/>
    <cellStyle name="Currency 5 4 6 3 2 2" xfId="56204" xr:uid="{EE6F8588-FA9F-415D-9BE7-CA4432C1CE14}"/>
    <cellStyle name="Currency 5 4 6 3 3" xfId="40794" xr:uid="{AE9A0A62-B973-49C0-AC71-C278E57757B3}"/>
    <cellStyle name="Currency 5 4 6 4" xfId="17571" xr:uid="{21991936-1D12-4EB6-A9A4-0484C2952EB7}"/>
    <cellStyle name="Currency 5 4 6 4 2" xfId="48395" xr:uid="{F11191F3-46F3-4027-8EE4-125D58F3D268}"/>
    <cellStyle name="Currency 5 4 6 5" xfId="32985" xr:uid="{4D7C14F3-8520-4F21-9DB2-08F3348AA820}"/>
    <cellStyle name="Currency 5 4 7" xfId="4062" xr:uid="{88F035C5-DF5E-4E51-B3E5-8427DD5BDC6D}"/>
    <cellStyle name="Currency 5 4 7 2" xfId="11873" xr:uid="{9DFC0A6D-7294-4DC2-89FA-0D5BDC9164A4}"/>
    <cellStyle name="Currency 5 4 7 2 2" xfId="27284" xr:uid="{3879DCD7-8659-40F0-B8D0-2C7C732DA215}"/>
    <cellStyle name="Currency 5 4 7 2 2 2" xfId="58108" xr:uid="{B783C1B0-BFBA-4AC0-AB9E-176B1CC5B0C6}"/>
    <cellStyle name="Currency 5 4 7 2 3" xfId="42698" xr:uid="{AC9DDF35-BF85-4268-ABBC-3F0E6ADDFD1A}"/>
    <cellStyle name="Currency 5 4 7 3" xfId="19475" xr:uid="{0F3503A8-9172-4379-9896-7613FCFC9954}"/>
    <cellStyle name="Currency 5 4 7 3 2" xfId="50299" xr:uid="{D7B86DD4-FD36-4CF1-A31F-6BA0552BED56}"/>
    <cellStyle name="Currency 5 4 7 4" xfId="34889" xr:uid="{2E460917-0812-44BD-8972-A5E824DF7F82}"/>
    <cellStyle name="Currency 5 4 8" xfId="8070" xr:uid="{73DBE447-60A1-4592-A7C2-19370FAB9BB5}"/>
    <cellStyle name="Currency 5 4 8 2" xfId="23481" xr:uid="{718367F4-4553-4084-AF59-E7FC19E8001A}"/>
    <cellStyle name="Currency 5 4 8 2 2" xfId="54305" xr:uid="{EEB8CD0C-8FA1-456D-9498-E86BC62B6A6F}"/>
    <cellStyle name="Currency 5 4 8 3" xfId="38895" xr:uid="{E90BDD4C-C8D2-49E9-AACD-2ED19430BEFE}"/>
    <cellStyle name="Currency 5 4 9" xfId="7861" xr:uid="{C9A7DDEE-6956-4B3E-8D85-8F5FC44C969C}"/>
    <cellStyle name="Currency 5 4 9 2" xfId="23272" xr:uid="{C1C628AB-506D-4243-9F68-40DB19B33EA2}"/>
    <cellStyle name="Currency 5 4 9 2 2" xfId="54096" xr:uid="{C16A1C2A-4B18-4045-B1F0-1769E1548E0E}"/>
    <cellStyle name="Currency 5 4 9 3" xfId="38686" xr:uid="{623EAC0C-C026-4183-9410-6F56724AE1E1}"/>
    <cellStyle name="Currency 5 5" xfId="170" xr:uid="{9789E76C-40EF-43D6-874C-69D0CF6619C0}"/>
    <cellStyle name="Currency 5 5 10" xfId="15592" xr:uid="{EE68A192-FE01-4854-97AB-8D1BD1F01091}"/>
    <cellStyle name="Currency 5 5 10 2" xfId="46416" xr:uid="{7D8D0B97-19B3-45CB-A768-B7C99BF1F858}"/>
    <cellStyle name="Currency 5 5 11" xfId="31006" xr:uid="{F6E0640A-9925-465F-BA37-325CE5D9FD8D}"/>
    <cellStyle name="Currency 5 5 2" xfId="601" xr:uid="{0E4ABB3A-F1ED-4B93-B9EA-D2A42F2F2BAA}"/>
    <cellStyle name="Currency 5 5 2 2" xfId="1234" xr:uid="{4FE90B35-7A91-40BB-87A2-BF4D728681E9}"/>
    <cellStyle name="Currency 5 5 2 2 2" xfId="3133" xr:uid="{79CDFE77-97E8-47C9-B602-3EA2330A2512}"/>
    <cellStyle name="Currency 5 5 2 2 2 2" xfId="6936" xr:uid="{EDDD0D49-2D90-47F6-977C-2A2ADF6091EA}"/>
    <cellStyle name="Currency 5 5 2 2 2 2 2" xfId="14747" xr:uid="{9D03590C-5276-4885-AD1C-D236AB610A42}"/>
    <cellStyle name="Currency 5 5 2 2 2 2 2 2" xfId="30158" xr:uid="{A7EF1FBC-26E3-4266-93A8-C52BF4D88CD0}"/>
    <cellStyle name="Currency 5 5 2 2 2 2 2 2 2" xfId="60982" xr:uid="{FE0C5D67-5EF6-4043-BEAF-F8266AB29BE1}"/>
    <cellStyle name="Currency 5 5 2 2 2 2 2 3" xfId="45572" xr:uid="{C5FC261A-2338-4D9C-9152-0754B9D18454}"/>
    <cellStyle name="Currency 5 5 2 2 2 2 3" xfId="22349" xr:uid="{EAEFA1B3-4864-4B73-B48A-E890447F36AC}"/>
    <cellStyle name="Currency 5 5 2 2 2 2 3 2" xfId="53173" xr:uid="{7F6ACB1C-3477-432C-BD51-CF60C0FC7994}"/>
    <cellStyle name="Currency 5 5 2 2 2 2 4" xfId="37763" xr:uid="{8194DAF9-9EA7-4B9B-A9CB-D69E926DC667}"/>
    <cellStyle name="Currency 5 5 2 2 2 3" xfId="10944" xr:uid="{170D57B2-1F0E-4D93-BF85-83522FC07B29}"/>
    <cellStyle name="Currency 5 5 2 2 2 3 2" xfId="26355" xr:uid="{50CEF538-7F97-414E-BA6B-EE4BBB607213}"/>
    <cellStyle name="Currency 5 5 2 2 2 3 2 2" xfId="57179" xr:uid="{55B75297-C2BE-477A-9948-3F74CC11AB6E}"/>
    <cellStyle name="Currency 5 5 2 2 2 3 3" xfId="41769" xr:uid="{198057B5-457E-4376-BAC5-9EEABCE34155}"/>
    <cellStyle name="Currency 5 5 2 2 2 4" xfId="18546" xr:uid="{7E388866-F8CB-4AAD-987E-FC03CD245120}"/>
    <cellStyle name="Currency 5 5 2 2 2 4 2" xfId="49370" xr:uid="{96623536-3D46-4547-8052-D167181C2FD4}"/>
    <cellStyle name="Currency 5 5 2 2 2 5" xfId="33960" xr:uid="{2FDF512C-5B40-4CA6-98B5-D642F53FE537}"/>
    <cellStyle name="Currency 5 5 2 2 3" xfId="5037" xr:uid="{A23D0DD2-F5E6-4B17-88F2-C06B87F89B55}"/>
    <cellStyle name="Currency 5 5 2 2 3 2" xfId="12848" xr:uid="{1DE94F1D-BEAC-43CD-9065-2BACF9EE9BB0}"/>
    <cellStyle name="Currency 5 5 2 2 3 2 2" xfId="28259" xr:uid="{F9E32AC4-C05F-4828-8CC5-86978D94B2AD}"/>
    <cellStyle name="Currency 5 5 2 2 3 2 2 2" xfId="59083" xr:uid="{8F550904-7FD8-4A20-BD06-D7C856C67052}"/>
    <cellStyle name="Currency 5 5 2 2 3 2 3" xfId="43673" xr:uid="{0743C41E-9F44-401E-A976-3E90EA1819BB}"/>
    <cellStyle name="Currency 5 5 2 2 3 3" xfId="20450" xr:uid="{CA4F8C03-75A9-4BAA-B8C6-F1A81885563A}"/>
    <cellStyle name="Currency 5 5 2 2 3 3 2" xfId="51274" xr:uid="{8DC71677-1AF5-44AA-8FE4-27AF2DF0F504}"/>
    <cellStyle name="Currency 5 5 2 2 3 4" xfId="35864" xr:uid="{71A232F2-4D7F-45AC-83F9-289DE3DCA19E}"/>
    <cellStyle name="Currency 5 5 2 2 4" xfId="9045" xr:uid="{9B6C7543-2F04-47AD-8733-9C597D5E5447}"/>
    <cellStyle name="Currency 5 5 2 2 4 2" xfId="24456" xr:uid="{0FFE837C-CCD3-4809-9B58-BA1ED3D17325}"/>
    <cellStyle name="Currency 5 5 2 2 4 2 2" xfId="55280" xr:uid="{5C129FF0-39BE-496E-B153-E5B3836F7DE2}"/>
    <cellStyle name="Currency 5 5 2 2 4 3" xfId="39870" xr:uid="{3B8ECF16-14CB-414E-8159-DF86A76625C5}"/>
    <cellStyle name="Currency 5 5 2 2 5" xfId="16647" xr:uid="{9DCA409F-954C-49AB-A8E5-C0E174D88FDC}"/>
    <cellStyle name="Currency 5 5 2 2 5 2" xfId="47471" xr:uid="{FDADACEE-6DF1-44B2-B022-E1319616F74B}"/>
    <cellStyle name="Currency 5 5 2 2 6" xfId="32061" xr:uid="{B023C87F-9A27-4D22-B84B-A302A73544E0}"/>
    <cellStyle name="Currency 5 5 2 3" xfId="1867" xr:uid="{ECDA8C43-5B1B-4C31-9618-A6C059E9F01C}"/>
    <cellStyle name="Currency 5 5 2 3 2" xfId="3766" xr:uid="{4CAFF4B6-BE91-4BA6-82AD-C7653EBEF98D}"/>
    <cellStyle name="Currency 5 5 2 3 2 2" xfId="7569" xr:uid="{586C1417-6FFE-4446-BD14-C12A678EB1F3}"/>
    <cellStyle name="Currency 5 5 2 3 2 2 2" xfId="15380" xr:uid="{4219EF61-F8E3-4883-9CB3-364319CFF916}"/>
    <cellStyle name="Currency 5 5 2 3 2 2 2 2" xfId="30791" xr:uid="{2421BF21-DBAF-4BEB-BF0A-8384B6F64365}"/>
    <cellStyle name="Currency 5 5 2 3 2 2 2 2 2" xfId="61615" xr:uid="{D7921939-6128-47B3-BEC4-910B0198F75B}"/>
    <cellStyle name="Currency 5 5 2 3 2 2 2 3" xfId="46205" xr:uid="{63EE2EF3-A27B-4F90-B007-885390BEA70A}"/>
    <cellStyle name="Currency 5 5 2 3 2 2 3" xfId="22982" xr:uid="{1BEB96AC-AC2F-417C-82CA-180C7C9997A5}"/>
    <cellStyle name="Currency 5 5 2 3 2 2 3 2" xfId="53806" xr:uid="{4EC669C6-C36F-4DCE-B79F-D4E9512E902F}"/>
    <cellStyle name="Currency 5 5 2 3 2 2 4" xfId="38396" xr:uid="{9269470A-9574-4096-921E-D0273F24D8B2}"/>
    <cellStyle name="Currency 5 5 2 3 2 3" xfId="11577" xr:uid="{2728F9E1-0AE9-4190-99D4-228EBE0B56B9}"/>
    <cellStyle name="Currency 5 5 2 3 2 3 2" xfId="26988" xr:uid="{E036BAF8-2E1D-4F09-93A4-AF4D0F48BB55}"/>
    <cellStyle name="Currency 5 5 2 3 2 3 2 2" xfId="57812" xr:uid="{F530A251-9529-446D-AFA3-9AED709B6FC2}"/>
    <cellStyle name="Currency 5 5 2 3 2 3 3" xfId="42402" xr:uid="{FF205293-AB11-42DE-836D-8F0C01E91D37}"/>
    <cellStyle name="Currency 5 5 2 3 2 4" xfId="19179" xr:uid="{82A44FA9-9B9A-458C-A9A4-14BF16409A2E}"/>
    <cellStyle name="Currency 5 5 2 3 2 4 2" xfId="50003" xr:uid="{DDC359D8-15B1-46F8-9FD1-C28E6E7B249A}"/>
    <cellStyle name="Currency 5 5 2 3 2 5" xfId="34593" xr:uid="{D1D55F7B-D94F-4BCF-9519-ADC391FF4484}"/>
    <cellStyle name="Currency 5 5 2 3 3" xfId="5670" xr:uid="{300C77F5-7CEF-4EAD-BAB0-5072D97E94C1}"/>
    <cellStyle name="Currency 5 5 2 3 3 2" xfId="13481" xr:uid="{0395DEA5-1160-4EF3-9CA8-CC495A0D6437}"/>
    <cellStyle name="Currency 5 5 2 3 3 2 2" xfId="28892" xr:uid="{59BB2E2A-1197-41D0-8A50-4C61C326629E}"/>
    <cellStyle name="Currency 5 5 2 3 3 2 2 2" xfId="59716" xr:uid="{5588DCB6-E07A-4A62-B342-FD531534DD22}"/>
    <cellStyle name="Currency 5 5 2 3 3 2 3" xfId="44306" xr:uid="{FF5E71A2-2603-48DC-99F0-6A5B1F4AC445}"/>
    <cellStyle name="Currency 5 5 2 3 3 3" xfId="21083" xr:uid="{1A636A5F-1AEF-4257-9CA0-C92A8FF95628}"/>
    <cellStyle name="Currency 5 5 2 3 3 3 2" xfId="51907" xr:uid="{A14A22F3-B949-4EE8-8528-7E322DF8E3B3}"/>
    <cellStyle name="Currency 5 5 2 3 3 4" xfId="36497" xr:uid="{A00C9E98-5C15-415A-B893-847A017CB4DC}"/>
    <cellStyle name="Currency 5 5 2 3 4" xfId="9678" xr:uid="{78E1AF97-54D7-425B-9338-592315353BBC}"/>
    <cellStyle name="Currency 5 5 2 3 4 2" xfId="25089" xr:uid="{F6584CA3-68DB-40DA-8AED-7CFE5E24EB8E}"/>
    <cellStyle name="Currency 5 5 2 3 4 2 2" xfId="55913" xr:uid="{218B3C03-5616-443B-943B-2010EB51B82D}"/>
    <cellStyle name="Currency 5 5 2 3 4 3" xfId="40503" xr:uid="{241AEC3F-A732-454B-8B0E-861BD0E574EF}"/>
    <cellStyle name="Currency 5 5 2 3 5" xfId="17280" xr:uid="{5F61086E-E40A-471A-A1FF-569E540FD7FF}"/>
    <cellStyle name="Currency 5 5 2 3 5 2" xfId="48104" xr:uid="{75CAB9F9-F35C-4E6F-93AC-63E7750F24CA}"/>
    <cellStyle name="Currency 5 5 2 3 6" xfId="32694" xr:uid="{3FE024E4-4433-4AE9-949B-4505C954D67E}"/>
    <cellStyle name="Currency 5 5 2 4" xfId="2500" xr:uid="{15CEF039-5710-4F0C-BF9D-DC8A1C454DCA}"/>
    <cellStyle name="Currency 5 5 2 4 2" xfId="6303" xr:uid="{F930171B-A42E-4C54-8C13-B2D958319847}"/>
    <cellStyle name="Currency 5 5 2 4 2 2" xfId="14114" xr:uid="{39A03B8D-B08A-49EA-A5B9-F8869FD9D273}"/>
    <cellStyle name="Currency 5 5 2 4 2 2 2" xfId="29525" xr:uid="{A9FB58DB-08C1-43FC-B19A-D995612E44CB}"/>
    <cellStyle name="Currency 5 5 2 4 2 2 2 2" xfId="60349" xr:uid="{5C640792-5F31-48A1-AFBC-B21B1038F948}"/>
    <cellStyle name="Currency 5 5 2 4 2 2 3" xfId="44939" xr:uid="{D7567F58-22C2-4E4C-B177-C647E30AF4CB}"/>
    <cellStyle name="Currency 5 5 2 4 2 3" xfId="21716" xr:uid="{BCF57E42-E236-4C82-AC0C-13D707224BE6}"/>
    <cellStyle name="Currency 5 5 2 4 2 3 2" xfId="52540" xr:uid="{B1C846F2-DCB5-4AE5-AB06-9B9AC29966B5}"/>
    <cellStyle name="Currency 5 5 2 4 2 4" xfId="37130" xr:uid="{AC0FEE45-0EA0-4F39-A4CB-2D8363BC33DD}"/>
    <cellStyle name="Currency 5 5 2 4 3" xfId="10311" xr:uid="{C32C5157-4216-443D-B007-B44943B075E8}"/>
    <cellStyle name="Currency 5 5 2 4 3 2" xfId="25722" xr:uid="{BFAE78DA-5636-4579-BCFB-1D5F54575F91}"/>
    <cellStyle name="Currency 5 5 2 4 3 2 2" xfId="56546" xr:uid="{84F9C095-B54C-4F3C-9C16-29301D63A59D}"/>
    <cellStyle name="Currency 5 5 2 4 3 3" xfId="41136" xr:uid="{DA9CDBC2-65E9-4364-9DCD-AB1CD41E59FE}"/>
    <cellStyle name="Currency 5 5 2 4 4" xfId="17913" xr:uid="{D2A8914F-BA10-4158-B440-F24FEBF71113}"/>
    <cellStyle name="Currency 5 5 2 4 4 2" xfId="48737" xr:uid="{978985C6-77CE-465B-B61C-B16DD0BDFCAF}"/>
    <cellStyle name="Currency 5 5 2 4 5" xfId="33327" xr:uid="{B24EA181-B4A4-4557-8403-29698B18DD9B}"/>
    <cellStyle name="Currency 5 5 2 5" xfId="4404" xr:uid="{C796E0A6-BD96-47B7-8205-0F7DA8DDA905}"/>
    <cellStyle name="Currency 5 5 2 5 2" xfId="12215" xr:uid="{7E37991E-7F9C-4104-BC33-EAE11941540D}"/>
    <cellStyle name="Currency 5 5 2 5 2 2" xfId="27626" xr:uid="{EC597B64-F973-46A1-B199-E25AA572C65E}"/>
    <cellStyle name="Currency 5 5 2 5 2 2 2" xfId="58450" xr:uid="{98A417AC-BA69-49A5-BA50-FF9B68AFBC62}"/>
    <cellStyle name="Currency 5 5 2 5 2 3" xfId="43040" xr:uid="{78ADB82D-3942-4D57-92D1-CB88DA35AA11}"/>
    <cellStyle name="Currency 5 5 2 5 3" xfId="19817" xr:uid="{31A73566-20D0-4432-95D9-77DC64AA2137}"/>
    <cellStyle name="Currency 5 5 2 5 3 2" xfId="50641" xr:uid="{DB4BC56E-A74A-431F-ABA9-268F70B02E7A}"/>
    <cellStyle name="Currency 5 5 2 5 4" xfId="35231" xr:uid="{5ED05FEE-42D9-4F80-86DD-7E9AD8542D76}"/>
    <cellStyle name="Currency 5 5 2 6" xfId="8412" xr:uid="{C7CE6B79-A7CE-419F-BE1D-D046855158A6}"/>
    <cellStyle name="Currency 5 5 2 6 2" xfId="23823" xr:uid="{A396F290-77E6-4F63-A883-87B999993049}"/>
    <cellStyle name="Currency 5 5 2 6 2 2" xfId="54647" xr:uid="{6ECFFC7D-C0EC-4A0A-BF0E-018FBB4E9332}"/>
    <cellStyle name="Currency 5 5 2 6 3" xfId="39237" xr:uid="{428699E1-858C-4898-BABA-7B2F0BB262A1}"/>
    <cellStyle name="Currency 5 5 2 7" xfId="16014" xr:uid="{9DC9BD19-F83B-40C7-89DB-1C27571E4EA0}"/>
    <cellStyle name="Currency 5 5 2 7 2" xfId="46838" xr:uid="{1A2945A8-5A7A-45BA-AD4E-E50119D43800}"/>
    <cellStyle name="Currency 5 5 2 8" xfId="31428" xr:uid="{D057A6CE-7503-4A32-8AB6-2B4083B33D0A}"/>
    <cellStyle name="Currency 5 5 3" xfId="392" xr:uid="{C8F2E0C3-99C0-4A7F-A9E3-5006087EFA6E}"/>
    <cellStyle name="Currency 5 5 3 2" xfId="1025" xr:uid="{EA684BA7-8161-489A-B4DD-F46DA28E5EA0}"/>
    <cellStyle name="Currency 5 5 3 2 2" xfId="2924" xr:uid="{3E274434-B075-4F60-903D-648AE100B683}"/>
    <cellStyle name="Currency 5 5 3 2 2 2" xfId="6727" xr:uid="{C5135CB6-C25C-4DFA-90EA-B89A15B8DFB8}"/>
    <cellStyle name="Currency 5 5 3 2 2 2 2" xfId="14538" xr:uid="{8F143B6A-F2E4-40C0-B846-1ED4A40F1EE4}"/>
    <cellStyle name="Currency 5 5 3 2 2 2 2 2" xfId="29949" xr:uid="{7FFE8DC4-04DA-498C-83C7-B764F464ECCC}"/>
    <cellStyle name="Currency 5 5 3 2 2 2 2 2 2" xfId="60773" xr:uid="{A12B389F-EA54-4D3D-BFF0-C5ECA1E73BA5}"/>
    <cellStyle name="Currency 5 5 3 2 2 2 2 3" xfId="45363" xr:uid="{D6BA63AD-8B19-4DD9-A8F4-7D382E0497AD}"/>
    <cellStyle name="Currency 5 5 3 2 2 2 3" xfId="22140" xr:uid="{A2B32870-1B4F-414D-9B5F-7BF204ADD4C7}"/>
    <cellStyle name="Currency 5 5 3 2 2 2 3 2" xfId="52964" xr:uid="{24414CB7-7CC8-45BC-B014-5B12147C8272}"/>
    <cellStyle name="Currency 5 5 3 2 2 2 4" xfId="37554" xr:uid="{B95CFF06-EE1D-4CC2-9B44-B23DB3DC2CC2}"/>
    <cellStyle name="Currency 5 5 3 2 2 3" xfId="10735" xr:uid="{8B325E62-220E-446E-8A64-3F6727C5747E}"/>
    <cellStyle name="Currency 5 5 3 2 2 3 2" xfId="26146" xr:uid="{63653058-BDF7-4574-8B9A-7765403D31D0}"/>
    <cellStyle name="Currency 5 5 3 2 2 3 2 2" xfId="56970" xr:uid="{DD9909E3-A1DB-423C-B696-6147433EE1B0}"/>
    <cellStyle name="Currency 5 5 3 2 2 3 3" xfId="41560" xr:uid="{F018CEAA-F369-4A55-83EF-02367DFF4DDB}"/>
    <cellStyle name="Currency 5 5 3 2 2 4" xfId="18337" xr:uid="{94226197-4CFA-4A30-8B2E-13773FAD4435}"/>
    <cellStyle name="Currency 5 5 3 2 2 4 2" xfId="49161" xr:uid="{1CD855F1-43B7-4391-BB9D-1B26E0AC8AA8}"/>
    <cellStyle name="Currency 5 5 3 2 2 5" xfId="33751" xr:uid="{112324F6-8917-4814-A264-6A95BC91F23C}"/>
    <cellStyle name="Currency 5 5 3 2 3" xfId="4828" xr:uid="{FEFA5910-01F0-4F8F-AE1F-10DCF484BCC1}"/>
    <cellStyle name="Currency 5 5 3 2 3 2" xfId="12639" xr:uid="{3FEE441A-EEE8-41F3-9A53-5B5BDB56627C}"/>
    <cellStyle name="Currency 5 5 3 2 3 2 2" xfId="28050" xr:uid="{E4FA125B-565A-4312-8D64-073815D1639E}"/>
    <cellStyle name="Currency 5 5 3 2 3 2 2 2" xfId="58874" xr:uid="{BEF36ED0-2848-49FD-A555-8CD029358B8D}"/>
    <cellStyle name="Currency 5 5 3 2 3 2 3" xfId="43464" xr:uid="{51D93E2B-B00D-435C-99C7-1E451EFAA1C8}"/>
    <cellStyle name="Currency 5 5 3 2 3 3" xfId="20241" xr:uid="{06DD5114-66BF-4CDE-B5B2-C630F46F2E90}"/>
    <cellStyle name="Currency 5 5 3 2 3 3 2" xfId="51065" xr:uid="{81A6BF33-198E-4FFB-952B-C02822704758}"/>
    <cellStyle name="Currency 5 5 3 2 3 4" xfId="35655" xr:uid="{6A9EDA9B-010C-49FA-90C1-9DFC0DF2DC01}"/>
    <cellStyle name="Currency 5 5 3 2 4" xfId="8836" xr:uid="{F4E2259F-9088-4A53-9331-D09117E5ECD1}"/>
    <cellStyle name="Currency 5 5 3 2 4 2" xfId="24247" xr:uid="{D67F7524-C318-4A6D-823D-CF17741E0BCA}"/>
    <cellStyle name="Currency 5 5 3 2 4 2 2" xfId="55071" xr:uid="{834D1D6A-19D5-4E91-BAE2-55AA95FD37ED}"/>
    <cellStyle name="Currency 5 5 3 2 4 3" xfId="39661" xr:uid="{B3F30FEF-9836-46C7-8859-3719C0CCA566}"/>
    <cellStyle name="Currency 5 5 3 2 5" xfId="16438" xr:uid="{DF432FC7-2897-4176-B4E2-30374FD5C22F}"/>
    <cellStyle name="Currency 5 5 3 2 5 2" xfId="47262" xr:uid="{4B91B9EC-42F3-4CBC-A2AE-940BA8E57086}"/>
    <cellStyle name="Currency 5 5 3 2 6" xfId="31852" xr:uid="{F9AA01D8-C1DB-42F2-920F-E87EC412E2D7}"/>
    <cellStyle name="Currency 5 5 3 3" xfId="1658" xr:uid="{4DF490DF-0BB4-4143-951D-2E9A42B8586B}"/>
    <cellStyle name="Currency 5 5 3 3 2" xfId="3557" xr:uid="{F834593A-1E46-49AB-B212-18AF6C9BD16E}"/>
    <cellStyle name="Currency 5 5 3 3 2 2" xfId="7360" xr:uid="{AB6B7CE5-8E2C-407C-A010-DFBE24059003}"/>
    <cellStyle name="Currency 5 5 3 3 2 2 2" xfId="15171" xr:uid="{769B0F30-3F25-4507-B95C-76D1CF535B6B}"/>
    <cellStyle name="Currency 5 5 3 3 2 2 2 2" xfId="30582" xr:uid="{BD816DDE-4FBB-422E-8825-FC20B3C04378}"/>
    <cellStyle name="Currency 5 5 3 3 2 2 2 2 2" xfId="61406" xr:uid="{E3A6FFC5-BF85-436F-9BF0-874E13143447}"/>
    <cellStyle name="Currency 5 5 3 3 2 2 2 3" xfId="45996" xr:uid="{E8897FD3-66AB-4BF1-85C4-20B3F909113D}"/>
    <cellStyle name="Currency 5 5 3 3 2 2 3" xfId="22773" xr:uid="{7B2963CB-B9DB-431F-BC64-B1D37ECE7D83}"/>
    <cellStyle name="Currency 5 5 3 3 2 2 3 2" xfId="53597" xr:uid="{ABB752A3-B2EA-4C82-9F4E-F7083B6C5EBF}"/>
    <cellStyle name="Currency 5 5 3 3 2 2 4" xfId="38187" xr:uid="{AD5EB542-4CE8-4B20-9DEE-3D8913DAC90D}"/>
    <cellStyle name="Currency 5 5 3 3 2 3" xfId="11368" xr:uid="{C9583D42-41C1-4372-B7EA-FE02B3AC5C00}"/>
    <cellStyle name="Currency 5 5 3 3 2 3 2" xfId="26779" xr:uid="{1F5FE151-3B87-47EE-BE2A-932C2C198E7E}"/>
    <cellStyle name="Currency 5 5 3 3 2 3 2 2" xfId="57603" xr:uid="{CD8B531E-6D46-4F30-AE5D-2C12E3379452}"/>
    <cellStyle name="Currency 5 5 3 3 2 3 3" xfId="42193" xr:uid="{E45EA2D7-61E8-44E8-82C2-53613EC422D7}"/>
    <cellStyle name="Currency 5 5 3 3 2 4" xfId="18970" xr:uid="{FCA3A15A-1263-4FE4-9383-7E26358F15A5}"/>
    <cellStyle name="Currency 5 5 3 3 2 4 2" xfId="49794" xr:uid="{128EEAB8-48DC-4D76-9049-96D265CEEFF0}"/>
    <cellStyle name="Currency 5 5 3 3 2 5" xfId="34384" xr:uid="{1992F21D-2BD4-40FA-88DD-4333B6EF213A}"/>
    <cellStyle name="Currency 5 5 3 3 3" xfId="5461" xr:uid="{F59E0C04-8AED-44FA-A0EE-99907592A921}"/>
    <cellStyle name="Currency 5 5 3 3 3 2" xfId="13272" xr:uid="{AA715D6A-BC13-4529-B964-624AEDF6D1ED}"/>
    <cellStyle name="Currency 5 5 3 3 3 2 2" xfId="28683" xr:uid="{9227EEE4-4870-4929-8DD1-A65FAEDD7D25}"/>
    <cellStyle name="Currency 5 5 3 3 3 2 2 2" xfId="59507" xr:uid="{5BA2F0F8-519C-4064-9BEA-7350592AAC39}"/>
    <cellStyle name="Currency 5 5 3 3 3 2 3" xfId="44097" xr:uid="{E624C681-E2C6-4381-A31D-27F0475C5EC8}"/>
    <cellStyle name="Currency 5 5 3 3 3 3" xfId="20874" xr:uid="{DBF5AADC-7A06-4458-A5C3-FC414B10331B}"/>
    <cellStyle name="Currency 5 5 3 3 3 3 2" xfId="51698" xr:uid="{561D7B29-08A3-4206-A7BF-6D41CBB16F84}"/>
    <cellStyle name="Currency 5 5 3 3 3 4" xfId="36288" xr:uid="{796490EC-916B-4FD5-A4CB-0A910D6EEA18}"/>
    <cellStyle name="Currency 5 5 3 3 4" xfId="9469" xr:uid="{3154C575-3605-4BE4-920E-82870DB00046}"/>
    <cellStyle name="Currency 5 5 3 3 4 2" xfId="24880" xr:uid="{CA74667F-5FE0-42C8-8A70-8AEEFA45E275}"/>
    <cellStyle name="Currency 5 5 3 3 4 2 2" xfId="55704" xr:uid="{97E34F88-36AE-4E38-8615-71F3D1259E6C}"/>
    <cellStyle name="Currency 5 5 3 3 4 3" xfId="40294" xr:uid="{991DDAF9-C5F0-466A-9F3B-7112474D28D4}"/>
    <cellStyle name="Currency 5 5 3 3 5" xfId="17071" xr:uid="{FE42646E-A528-4C28-95F6-2C42ECFDB712}"/>
    <cellStyle name="Currency 5 5 3 3 5 2" xfId="47895" xr:uid="{D0F19A2A-B270-4628-83EF-7EF3BC24C5EA}"/>
    <cellStyle name="Currency 5 5 3 3 6" xfId="32485" xr:uid="{8422F3E9-728B-4EBF-9A45-12578848AD02}"/>
    <cellStyle name="Currency 5 5 3 4" xfId="2291" xr:uid="{00B56D67-80A3-4380-A1E2-D64355EF4BD5}"/>
    <cellStyle name="Currency 5 5 3 4 2" xfId="6094" xr:uid="{225DF2AE-2328-4B19-99CD-97C095BAD151}"/>
    <cellStyle name="Currency 5 5 3 4 2 2" xfId="13905" xr:uid="{7D271A5A-5A9C-44D7-BAFD-E1CD941AB3BA}"/>
    <cellStyle name="Currency 5 5 3 4 2 2 2" xfId="29316" xr:uid="{362870D1-A4F7-4EF9-A1A3-1CD15E70A32A}"/>
    <cellStyle name="Currency 5 5 3 4 2 2 2 2" xfId="60140" xr:uid="{5326C72A-5598-4161-AA8A-5F8312E9536E}"/>
    <cellStyle name="Currency 5 5 3 4 2 2 3" xfId="44730" xr:uid="{3912BB73-1285-4C41-BB31-473F5591D9AF}"/>
    <cellStyle name="Currency 5 5 3 4 2 3" xfId="21507" xr:uid="{93071367-E750-48A8-87AE-72AAE9C84FC2}"/>
    <cellStyle name="Currency 5 5 3 4 2 3 2" xfId="52331" xr:uid="{4C82E8D2-4FD8-43CD-BEEC-5C3CDB1D8259}"/>
    <cellStyle name="Currency 5 5 3 4 2 4" xfId="36921" xr:uid="{D445DCAF-D387-427D-A0F5-6B94CA85F12A}"/>
    <cellStyle name="Currency 5 5 3 4 3" xfId="10102" xr:uid="{3448147D-2E8D-405B-A2E0-9B4F84D9D1B7}"/>
    <cellStyle name="Currency 5 5 3 4 3 2" xfId="25513" xr:uid="{139D698C-51B0-4377-9E52-5139F5ABE1DE}"/>
    <cellStyle name="Currency 5 5 3 4 3 2 2" xfId="56337" xr:uid="{08E1DBB0-DCC5-4D17-94A1-F636C3CC8AA9}"/>
    <cellStyle name="Currency 5 5 3 4 3 3" xfId="40927" xr:uid="{8852837B-1469-4671-B332-20024432F8B8}"/>
    <cellStyle name="Currency 5 5 3 4 4" xfId="17704" xr:uid="{59BFC2EB-F024-4C27-9A68-049A5781774F}"/>
    <cellStyle name="Currency 5 5 3 4 4 2" xfId="48528" xr:uid="{096B67A5-7C76-4C24-B32F-4CF81BF907E7}"/>
    <cellStyle name="Currency 5 5 3 4 5" xfId="33118" xr:uid="{2FD2C916-1D7C-4A90-81EF-886CA71D23B9}"/>
    <cellStyle name="Currency 5 5 3 5" xfId="4195" xr:uid="{B34B558F-DB62-4429-9DAA-C7FD3916339E}"/>
    <cellStyle name="Currency 5 5 3 5 2" xfId="12006" xr:uid="{82498EA4-6732-40F1-A1CB-81C90E8E26E0}"/>
    <cellStyle name="Currency 5 5 3 5 2 2" xfId="27417" xr:uid="{EA735C6B-30C3-4230-9AC4-DA91A4FD3C55}"/>
    <cellStyle name="Currency 5 5 3 5 2 2 2" xfId="58241" xr:uid="{9E0FB922-28D1-42BD-B190-2F00B6B43B0D}"/>
    <cellStyle name="Currency 5 5 3 5 2 3" xfId="42831" xr:uid="{D7D61622-4FDF-43E0-A46C-48AF75F34502}"/>
    <cellStyle name="Currency 5 5 3 5 3" xfId="19608" xr:uid="{B7D08B92-F690-482C-A589-5D96C19F2D8C}"/>
    <cellStyle name="Currency 5 5 3 5 3 2" xfId="50432" xr:uid="{2427FA08-F893-45CF-ACC8-63D6903DA23B}"/>
    <cellStyle name="Currency 5 5 3 5 4" xfId="35022" xr:uid="{BEA1979D-A0B6-4F3E-9C20-7312DA2D8283}"/>
    <cellStyle name="Currency 5 5 3 6" xfId="8203" xr:uid="{7866B8A9-C2FA-44B2-8188-A4C1BBCD276E}"/>
    <cellStyle name="Currency 5 5 3 6 2" xfId="23614" xr:uid="{79C58F48-0337-4996-8FB0-67B0755627D2}"/>
    <cellStyle name="Currency 5 5 3 6 2 2" xfId="54438" xr:uid="{3E0DA3E5-44F5-45A4-A616-81CA4E506895}"/>
    <cellStyle name="Currency 5 5 3 6 3" xfId="39028" xr:uid="{98A404F3-E394-4755-BC2A-8237DFB1F649}"/>
    <cellStyle name="Currency 5 5 3 7" xfId="15805" xr:uid="{E08CE423-09A2-4BFB-A0F9-DDC8D0D59FC5}"/>
    <cellStyle name="Currency 5 5 3 7 2" xfId="46629" xr:uid="{BEE350FF-9848-4E1D-A64A-3F58985BEB95}"/>
    <cellStyle name="Currency 5 5 3 8" xfId="31219" xr:uid="{52824FA7-1F76-4F7F-A78F-F8C541567F53}"/>
    <cellStyle name="Currency 5 5 4" xfId="812" xr:uid="{FAF437D8-C0A7-4351-8800-69F0C3F79A48}"/>
    <cellStyle name="Currency 5 5 4 2" xfId="2711" xr:uid="{B7814E65-30EC-48CE-BBD2-951FED05CF5C}"/>
    <cellStyle name="Currency 5 5 4 2 2" xfId="6514" xr:uid="{1F7A4077-EF6C-4D65-A7AA-1AA4771CC811}"/>
    <cellStyle name="Currency 5 5 4 2 2 2" xfId="14325" xr:uid="{4502524E-02A2-4654-9033-60EC9F0656C4}"/>
    <cellStyle name="Currency 5 5 4 2 2 2 2" xfId="29736" xr:uid="{014395EF-1DD0-4356-87D1-354EEC3D4389}"/>
    <cellStyle name="Currency 5 5 4 2 2 2 2 2" xfId="60560" xr:uid="{836794E2-EE36-4E12-B80B-799826A47165}"/>
    <cellStyle name="Currency 5 5 4 2 2 2 3" xfId="45150" xr:uid="{3B445454-72F1-4F39-B5FE-7CDB835DD5F2}"/>
    <cellStyle name="Currency 5 5 4 2 2 3" xfId="21927" xr:uid="{C9B6920C-48A1-4788-B741-4A789FD2FF80}"/>
    <cellStyle name="Currency 5 5 4 2 2 3 2" xfId="52751" xr:uid="{0C24D4EE-531D-4FE0-9A13-BEFEEE7F0CB2}"/>
    <cellStyle name="Currency 5 5 4 2 2 4" xfId="37341" xr:uid="{DD09F52F-7AF2-447F-A403-A97827FE972A}"/>
    <cellStyle name="Currency 5 5 4 2 3" xfId="10522" xr:uid="{595E8F0A-98FE-4EA0-9887-AE96A87868DE}"/>
    <cellStyle name="Currency 5 5 4 2 3 2" xfId="25933" xr:uid="{91BE2104-F451-423B-A247-0947CAD0B6F3}"/>
    <cellStyle name="Currency 5 5 4 2 3 2 2" xfId="56757" xr:uid="{888CAA78-4CAC-4B17-BFBB-A484A4476E76}"/>
    <cellStyle name="Currency 5 5 4 2 3 3" xfId="41347" xr:uid="{9546344E-BEA9-48CF-B756-35523BED6BEE}"/>
    <cellStyle name="Currency 5 5 4 2 4" xfId="18124" xr:uid="{E77753CC-85A4-428E-BD8E-EF591DAE0654}"/>
    <cellStyle name="Currency 5 5 4 2 4 2" xfId="48948" xr:uid="{E4E012B6-CB66-4114-9EA7-DBC3BB213CB0}"/>
    <cellStyle name="Currency 5 5 4 2 5" xfId="33538" xr:uid="{2439E7D7-9CA7-43AD-9BBD-322033811910}"/>
    <cellStyle name="Currency 5 5 4 3" xfId="4615" xr:uid="{762083DA-845B-438E-A0DA-72FAF126D910}"/>
    <cellStyle name="Currency 5 5 4 3 2" xfId="12426" xr:uid="{419C9DF6-FF12-40CA-8875-2943687FDD4A}"/>
    <cellStyle name="Currency 5 5 4 3 2 2" xfId="27837" xr:uid="{5CDFE775-23FF-407E-B56E-51AD68087CB6}"/>
    <cellStyle name="Currency 5 5 4 3 2 2 2" xfId="58661" xr:uid="{B256B579-5742-46C1-9D85-7AA348F0D320}"/>
    <cellStyle name="Currency 5 5 4 3 2 3" xfId="43251" xr:uid="{FEECDC9D-6BC8-4BF9-B787-D033D39B8725}"/>
    <cellStyle name="Currency 5 5 4 3 3" xfId="20028" xr:uid="{6A48E670-B1F5-494C-8FCF-2DA739490BFA}"/>
    <cellStyle name="Currency 5 5 4 3 3 2" xfId="50852" xr:uid="{A084C697-4D37-4858-9538-73044E50303B}"/>
    <cellStyle name="Currency 5 5 4 3 4" xfId="35442" xr:uid="{4029E0CF-2F7F-421B-80D2-D41D1D6304D6}"/>
    <cellStyle name="Currency 5 5 4 4" xfId="8623" xr:uid="{9FB5C304-11CD-4DF5-AB0D-EEC4B1B5865A}"/>
    <cellStyle name="Currency 5 5 4 4 2" xfId="24034" xr:uid="{B65F1809-BD5D-41F8-A488-27A7BB8D311B}"/>
    <cellStyle name="Currency 5 5 4 4 2 2" xfId="54858" xr:uid="{C39E7E07-875D-47F1-9B3E-CE4088820D71}"/>
    <cellStyle name="Currency 5 5 4 4 3" xfId="39448" xr:uid="{99DD0864-8CF1-4E20-BD71-274441BF612B}"/>
    <cellStyle name="Currency 5 5 4 5" xfId="16225" xr:uid="{409B5FB7-D1BA-479C-BCC0-2E018CE74D4E}"/>
    <cellStyle name="Currency 5 5 4 5 2" xfId="47049" xr:uid="{570F6D7E-CACD-4CCD-9938-1B6990C8B8E5}"/>
    <cellStyle name="Currency 5 5 4 6" xfId="31639" xr:uid="{A6BE8C33-49E7-4300-9FE8-C12D923CC4BF}"/>
    <cellStyle name="Currency 5 5 5" xfId="1445" xr:uid="{E5617FB6-BE68-48CF-A2C8-636F1C406219}"/>
    <cellStyle name="Currency 5 5 5 2" xfId="3344" xr:uid="{04A46216-D163-43D8-83AF-2C022977B538}"/>
    <cellStyle name="Currency 5 5 5 2 2" xfId="7147" xr:uid="{EC403378-9D80-48CE-B21D-208CC4C29FC6}"/>
    <cellStyle name="Currency 5 5 5 2 2 2" xfId="14958" xr:uid="{0AEF5BDE-D727-473D-B827-611B06AF8EBE}"/>
    <cellStyle name="Currency 5 5 5 2 2 2 2" xfId="30369" xr:uid="{9C0BC237-859A-40E4-BCC9-A5CC0E3E22A9}"/>
    <cellStyle name="Currency 5 5 5 2 2 2 2 2" xfId="61193" xr:uid="{707B4EA8-5D48-48D0-94CF-8E2FA10B7893}"/>
    <cellStyle name="Currency 5 5 5 2 2 2 3" xfId="45783" xr:uid="{DCF3C315-EF88-4AD4-846F-4A65F58E5121}"/>
    <cellStyle name="Currency 5 5 5 2 2 3" xfId="22560" xr:uid="{753CE3CE-F6DE-4F29-AE23-B011A56F85D9}"/>
    <cellStyle name="Currency 5 5 5 2 2 3 2" xfId="53384" xr:uid="{A2206897-1145-4224-9B3B-F55A04603DEB}"/>
    <cellStyle name="Currency 5 5 5 2 2 4" xfId="37974" xr:uid="{6380E5EC-1E73-4F75-ADA5-41ABFE36F045}"/>
    <cellStyle name="Currency 5 5 5 2 3" xfId="11155" xr:uid="{01496A62-7729-4778-BECC-BBCD750D2CEA}"/>
    <cellStyle name="Currency 5 5 5 2 3 2" xfId="26566" xr:uid="{0D85A074-3023-491E-B292-8EC9ECC0882A}"/>
    <cellStyle name="Currency 5 5 5 2 3 2 2" xfId="57390" xr:uid="{D4F8106E-04C7-48BF-850B-196CAF9456C2}"/>
    <cellStyle name="Currency 5 5 5 2 3 3" xfId="41980" xr:uid="{47C8B973-DE24-4F2D-B138-E6EDCA90DE0B}"/>
    <cellStyle name="Currency 5 5 5 2 4" xfId="18757" xr:uid="{B839260B-2E6C-469C-B786-C3D7C7FAE087}"/>
    <cellStyle name="Currency 5 5 5 2 4 2" xfId="49581" xr:uid="{0EF8E52F-3A22-4C7E-BCC8-8FAB3A3587CE}"/>
    <cellStyle name="Currency 5 5 5 2 5" xfId="34171" xr:uid="{8A2D875A-4206-4CEB-B86C-BB215523E8F0}"/>
    <cellStyle name="Currency 5 5 5 3" xfId="5248" xr:uid="{E1ED8247-3AC2-4A5E-85BC-CC8DA67D33A2}"/>
    <cellStyle name="Currency 5 5 5 3 2" xfId="13059" xr:uid="{232E7FAB-30F1-4577-8C1E-7D07749C4AF4}"/>
    <cellStyle name="Currency 5 5 5 3 2 2" xfId="28470" xr:uid="{7CBB6F1C-0E97-47CD-BA23-BB794EF57E36}"/>
    <cellStyle name="Currency 5 5 5 3 2 2 2" xfId="59294" xr:uid="{3A02C4D3-74A7-4C73-880A-0119CEDFA4FF}"/>
    <cellStyle name="Currency 5 5 5 3 2 3" xfId="43884" xr:uid="{D46837D8-FCEC-4E9D-A69B-FC9BDF02FFD0}"/>
    <cellStyle name="Currency 5 5 5 3 3" xfId="20661" xr:uid="{7934ACB1-950A-4319-B39B-88648A116ECE}"/>
    <cellStyle name="Currency 5 5 5 3 3 2" xfId="51485" xr:uid="{83A83E97-855F-445D-B23A-77C15698C7D3}"/>
    <cellStyle name="Currency 5 5 5 3 4" xfId="36075" xr:uid="{04FE932F-25E0-4811-A72D-3C58C24384B5}"/>
    <cellStyle name="Currency 5 5 5 4" xfId="9256" xr:uid="{08AE6478-A7D0-49C0-AE98-94861C0A3AB6}"/>
    <cellStyle name="Currency 5 5 5 4 2" xfId="24667" xr:uid="{0852477F-E650-4661-A413-1D88C3121AA4}"/>
    <cellStyle name="Currency 5 5 5 4 2 2" xfId="55491" xr:uid="{E8AA8EF3-B19E-4C3E-B6F7-4EA00B15B957}"/>
    <cellStyle name="Currency 5 5 5 4 3" xfId="40081" xr:uid="{A0A20301-382D-4092-B446-67C144DCF386}"/>
    <cellStyle name="Currency 5 5 5 5" xfId="16858" xr:uid="{796F31DA-7E05-46A2-81C9-09F039FEB02C}"/>
    <cellStyle name="Currency 5 5 5 5 2" xfId="47682" xr:uid="{E4B7BCFD-97FD-41AA-8614-4F233ACC3EDD}"/>
    <cellStyle name="Currency 5 5 5 6" xfId="32272" xr:uid="{F8C15942-7A1B-4F8D-8D27-7457FC00AEC4}"/>
    <cellStyle name="Currency 5 5 6" xfId="2078" xr:uid="{5BDBCF32-7A90-4C90-9B73-B4A5DA0370E2}"/>
    <cellStyle name="Currency 5 5 6 2" xfId="5881" xr:uid="{A935FB69-4DD5-41D1-987C-8555F57F9208}"/>
    <cellStyle name="Currency 5 5 6 2 2" xfId="13692" xr:uid="{22083281-75D0-4C19-8721-CCC7EDAF78FF}"/>
    <cellStyle name="Currency 5 5 6 2 2 2" xfId="29103" xr:uid="{04D24F62-5231-4BE6-A687-7AAC863BE35F}"/>
    <cellStyle name="Currency 5 5 6 2 2 2 2" xfId="59927" xr:uid="{76A8EA68-245B-40EC-BB2C-2B674E3C2FF5}"/>
    <cellStyle name="Currency 5 5 6 2 2 3" xfId="44517" xr:uid="{8DF3767E-E816-4364-BCFF-8641F472E2D0}"/>
    <cellStyle name="Currency 5 5 6 2 3" xfId="21294" xr:uid="{E80C4382-7F8F-4E4D-80E6-B022352054EF}"/>
    <cellStyle name="Currency 5 5 6 2 3 2" xfId="52118" xr:uid="{20D4C7C4-2F9B-4AFB-A0F3-7FAAEC64A208}"/>
    <cellStyle name="Currency 5 5 6 2 4" xfId="36708" xr:uid="{245B0DBC-8E32-4F06-AE39-12EBC22CFC1A}"/>
    <cellStyle name="Currency 5 5 6 3" xfId="9889" xr:uid="{26C1CD43-845E-4F54-BBF1-9BBA4FB2BBB0}"/>
    <cellStyle name="Currency 5 5 6 3 2" xfId="25300" xr:uid="{BFFA57B7-A159-4974-874F-93007C8BDB14}"/>
    <cellStyle name="Currency 5 5 6 3 2 2" xfId="56124" xr:uid="{09B29585-AE03-4C51-9088-5D297833C0FC}"/>
    <cellStyle name="Currency 5 5 6 3 3" xfId="40714" xr:uid="{ECECAE39-9782-4048-8375-DC61EAA28459}"/>
    <cellStyle name="Currency 5 5 6 4" xfId="17491" xr:uid="{8930F1EA-5A19-4F14-9871-7C9FF074CC3C}"/>
    <cellStyle name="Currency 5 5 6 4 2" xfId="48315" xr:uid="{F93CB1C7-A13C-4D44-9BCD-3E07CC2752CF}"/>
    <cellStyle name="Currency 5 5 6 5" xfId="32905" xr:uid="{E2C2396D-735D-4357-B759-0FC5D6724B54}"/>
    <cellStyle name="Currency 5 5 7" xfId="3982" xr:uid="{72394531-0D41-420A-89CF-4ADF55C43F2E}"/>
    <cellStyle name="Currency 5 5 7 2" xfId="11793" xr:uid="{018CE1AB-4259-4462-8526-56DB0F75F92B}"/>
    <cellStyle name="Currency 5 5 7 2 2" xfId="27204" xr:uid="{6DD2FAAF-0CC5-4DBC-B8E9-5FE5744EEBEC}"/>
    <cellStyle name="Currency 5 5 7 2 2 2" xfId="58028" xr:uid="{65907465-07D4-4F39-B3FE-F40E065D5369}"/>
    <cellStyle name="Currency 5 5 7 2 3" xfId="42618" xr:uid="{1EB7EA99-8AD4-469B-A944-505566A650C1}"/>
    <cellStyle name="Currency 5 5 7 3" xfId="19395" xr:uid="{2018369A-01CA-4B02-9E07-EB3774EC4AC9}"/>
    <cellStyle name="Currency 5 5 7 3 2" xfId="50219" xr:uid="{5F912F3C-93F8-4659-850B-20932FE833C6}"/>
    <cellStyle name="Currency 5 5 7 4" xfId="34809" xr:uid="{93B97CCD-7AD3-4B5B-B0E3-50ED7C12CA75}"/>
    <cellStyle name="Currency 5 5 8" xfId="7990" xr:uid="{B19BAFDA-1C74-4E96-B79E-AA12C80AE8EC}"/>
    <cellStyle name="Currency 5 5 8 2" xfId="23401" xr:uid="{FAC839D7-8279-4032-9D68-FEE5F6C7DCCC}"/>
    <cellStyle name="Currency 5 5 8 2 2" xfId="54225" xr:uid="{9200DC42-DF11-4E41-9F19-7093C2E909AC}"/>
    <cellStyle name="Currency 5 5 8 3" xfId="38815" xr:uid="{03911B1E-DD04-4D27-A6A0-D1CDD1D54ED0}"/>
    <cellStyle name="Currency 5 5 9" xfId="7781" xr:uid="{7286DDF9-712A-4248-B220-B89657CE714B}"/>
    <cellStyle name="Currency 5 5 9 2" xfId="23192" xr:uid="{D4B7C02B-DA64-4CC3-A3FF-68A2AD3CF8EB}"/>
    <cellStyle name="Currency 5 5 9 2 2" xfId="54016" xr:uid="{E18BDED0-C1A3-421C-B7F0-45B4F18AEAA5}"/>
    <cellStyle name="Currency 5 5 9 3" xfId="38606" xr:uid="{ACABABE4-B62E-4BB8-B81D-8ECBD94FD1CD}"/>
    <cellStyle name="Currency 5 6" xfId="556" xr:uid="{A53C13DA-2288-4E9E-8DC2-AC4F4B93695A}"/>
    <cellStyle name="Currency 5 6 2" xfId="1189" xr:uid="{3B1F6497-BD4A-4BBF-97B2-79E7E8CDD0AC}"/>
    <cellStyle name="Currency 5 6 2 2" xfId="3088" xr:uid="{82A753D1-EE95-4AC8-ADD6-CBC0578653ED}"/>
    <cellStyle name="Currency 5 6 2 2 2" xfId="6891" xr:uid="{8FAE7EDE-929E-40AE-9853-66FB34B85BC8}"/>
    <cellStyle name="Currency 5 6 2 2 2 2" xfId="14702" xr:uid="{E9357E2F-14FA-4238-87F8-B9F8D5790A6A}"/>
    <cellStyle name="Currency 5 6 2 2 2 2 2" xfId="30113" xr:uid="{38D34FB4-E931-4C21-BF14-3C49334767D0}"/>
    <cellStyle name="Currency 5 6 2 2 2 2 2 2" xfId="60937" xr:uid="{8115B13B-C4C9-4732-893A-D13FAF9D986C}"/>
    <cellStyle name="Currency 5 6 2 2 2 2 3" xfId="45527" xr:uid="{8A986126-E9C4-41A1-9D8B-FC42C7EF30E9}"/>
    <cellStyle name="Currency 5 6 2 2 2 3" xfId="22304" xr:uid="{7453472E-B900-4DBE-B6EC-7C91B999569D}"/>
    <cellStyle name="Currency 5 6 2 2 2 3 2" xfId="53128" xr:uid="{B2549392-19F6-466D-9A5A-2FBC2F12034B}"/>
    <cellStyle name="Currency 5 6 2 2 2 4" xfId="37718" xr:uid="{4FEF1000-2DD0-4F72-A0F5-3FA5BC2FF773}"/>
    <cellStyle name="Currency 5 6 2 2 3" xfId="10899" xr:uid="{C13AA27C-10CD-4934-92B5-509DC070F00C}"/>
    <cellStyle name="Currency 5 6 2 2 3 2" xfId="26310" xr:uid="{9FE397DC-8683-4379-8EAA-E59C68DD4436}"/>
    <cellStyle name="Currency 5 6 2 2 3 2 2" xfId="57134" xr:uid="{503777E4-4738-4FE7-8936-9A743DEF98FC}"/>
    <cellStyle name="Currency 5 6 2 2 3 3" xfId="41724" xr:uid="{50F4D5F6-822E-4ECF-B4D9-C5C42513FF36}"/>
    <cellStyle name="Currency 5 6 2 2 4" xfId="18501" xr:uid="{0FFC7CA7-CA2A-4823-9AE7-6A6B5FC2E1EE}"/>
    <cellStyle name="Currency 5 6 2 2 4 2" xfId="49325" xr:uid="{4FD79A42-6582-45F3-82CA-9CA9440CAB80}"/>
    <cellStyle name="Currency 5 6 2 2 5" xfId="33915" xr:uid="{E86ABA2F-F471-4B3C-9114-60E10F0F7EB0}"/>
    <cellStyle name="Currency 5 6 2 3" xfId="4992" xr:uid="{E318C3F9-3AB0-4BD1-A1B6-A1DB8839CFFA}"/>
    <cellStyle name="Currency 5 6 2 3 2" xfId="12803" xr:uid="{E063816D-238F-4070-AE24-63E609C059CF}"/>
    <cellStyle name="Currency 5 6 2 3 2 2" xfId="28214" xr:uid="{1B559C0A-FF4D-4DB4-B9B5-B0FAE2AA55F3}"/>
    <cellStyle name="Currency 5 6 2 3 2 2 2" xfId="59038" xr:uid="{7F526812-5874-46D5-84E0-0070F2D32B96}"/>
    <cellStyle name="Currency 5 6 2 3 2 3" xfId="43628" xr:uid="{F416C7A8-14EE-406A-97F9-713F252B3D4C}"/>
    <cellStyle name="Currency 5 6 2 3 3" xfId="20405" xr:uid="{6EFAA834-1065-4F7B-B9C3-CBBA114FF4F7}"/>
    <cellStyle name="Currency 5 6 2 3 3 2" xfId="51229" xr:uid="{679C8544-3659-4CB6-B085-3C597E71EB30}"/>
    <cellStyle name="Currency 5 6 2 3 4" xfId="35819" xr:uid="{212F62B7-E5F7-45C3-A27F-5759389445DB}"/>
    <cellStyle name="Currency 5 6 2 4" xfId="9000" xr:uid="{E642F08F-C509-4083-A63B-08E6A23E207E}"/>
    <cellStyle name="Currency 5 6 2 4 2" xfId="24411" xr:uid="{79E92E45-51D3-4F91-8267-550F577F2D8E}"/>
    <cellStyle name="Currency 5 6 2 4 2 2" xfId="55235" xr:uid="{17E894FC-DD05-4F89-8BD1-5FD81490F4C4}"/>
    <cellStyle name="Currency 5 6 2 4 3" xfId="39825" xr:uid="{D000E528-2DC1-46E8-A954-F95376E81062}"/>
    <cellStyle name="Currency 5 6 2 5" xfId="16602" xr:uid="{25A50927-7DD1-4BDD-93EC-E3B4C0F5634D}"/>
    <cellStyle name="Currency 5 6 2 5 2" xfId="47426" xr:uid="{D651A261-3A8A-416E-879F-AEDB724A89B1}"/>
    <cellStyle name="Currency 5 6 2 6" xfId="32016" xr:uid="{56C4188B-55A7-4B72-8443-AE95291F039B}"/>
    <cellStyle name="Currency 5 6 3" xfId="1822" xr:uid="{F4DB9CB5-364F-4FB2-8497-1DB91F62E05B}"/>
    <cellStyle name="Currency 5 6 3 2" xfId="3721" xr:uid="{14A88A4C-71C3-4192-9BFC-9CDB5B9B18F5}"/>
    <cellStyle name="Currency 5 6 3 2 2" xfId="7524" xr:uid="{E331FB1A-9C79-400B-B894-5F59FF0F7EE9}"/>
    <cellStyle name="Currency 5 6 3 2 2 2" xfId="15335" xr:uid="{D1A371CA-B120-4BED-9057-B24473942265}"/>
    <cellStyle name="Currency 5 6 3 2 2 2 2" xfId="30746" xr:uid="{AAD6D0BE-E03D-4B2D-8406-1B7DB808CFCE}"/>
    <cellStyle name="Currency 5 6 3 2 2 2 2 2" xfId="61570" xr:uid="{2270924B-4D68-4107-AAD0-F5F2223936E9}"/>
    <cellStyle name="Currency 5 6 3 2 2 2 3" xfId="46160" xr:uid="{003CD542-060F-48FE-A8F1-D1EF102C9FDD}"/>
    <cellStyle name="Currency 5 6 3 2 2 3" xfId="22937" xr:uid="{4AB4472E-911C-4CC7-9432-73889DADFDC2}"/>
    <cellStyle name="Currency 5 6 3 2 2 3 2" xfId="53761" xr:uid="{6C5305E9-A78B-4BFF-A5B5-159F071588EF}"/>
    <cellStyle name="Currency 5 6 3 2 2 4" xfId="38351" xr:uid="{17765AC8-7C04-4101-9F8E-C3AE81249211}"/>
    <cellStyle name="Currency 5 6 3 2 3" xfId="11532" xr:uid="{7682A348-C02E-4875-902B-ADE3DA58C195}"/>
    <cellStyle name="Currency 5 6 3 2 3 2" xfId="26943" xr:uid="{EDB7C177-0567-4564-B66B-E2823053D924}"/>
    <cellStyle name="Currency 5 6 3 2 3 2 2" xfId="57767" xr:uid="{BACEEEC5-CF23-4D77-BFE9-5A481C0D941C}"/>
    <cellStyle name="Currency 5 6 3 2 3 3" xfId="42357" xr:uid="{58DB54D0-572B-4E34-B6C4-72D20DFD10D5}"/>
    <cellStyle name="Currency 5 6 3 2 4" xfId="19134" xr:uid="{A0EEFE6A-03D8-410A-9B3C-0EEBDFE555EC}"/>
    <cellStyle name="Currency 5 6 3 2 4 2" xfId="49958" xr:uid="{E1A07278-AFDC-4F45-9373-BC326945455C}"/>
    <cellStyle name="Currency 5 6 3 2 5" xfId="34548" xr:uid="{8249FF51-A2E9-4729-A0DA-DA28EB7915C3}"/>
    <cellStyle name="Currency 5 6 3 3" xfId="5625" xr:uid="{5AB73BEE-8708-4987-93A4-BE78A53B6D66}"/>
    <cellStyle name="Currency 5 6 3 3 2" xfId="13436" xr:uid="{DA855001-752B-4CEB-B16D-07AB106A81B5}"/>
    <cellStyle name="Currency 5 6 3 3 2 2" xfId="28847" xr:uid="{1341F4A6-3E69-4CF4-9831-B5306308E154}"/>
    <cellStyle name="Currency 5 6 3 3 2 2 2" xfId="59671" xr:uid="{131993AF-A0E2-41DC-884C-B34567332E2C}"/>
    <cellStyle name="Currency 5 6 3 3 2 3" xfId="44261" xr:uid="{50D5D120-D408-4D26-AF8E-37442340D049}"/>
    <cellStyle name="Currency 5 6 3 3 3" xfId="21038" xr:uid="{01BBD626-876A-4E64-B30C-DCEE3FA4FAB2}"/>
    <cellStyle name="Currency 5 6 3 3 3 2" xfId="51862" xr:uid="{D0D5241D-290D-475E-A3F0-063B6F18583F}"/>
    <cellStyle name="Currency 5 6 3 3 4" xfId="36452" xr:uid="{9AF72F42-0E7D-43E2-8A56-12928E03C14A}"/>
    <cellStyle name="Currency 5 6 3 4" xfId="9633" xr:uid="{1A2E78E8-E478-46DA-A7F6-628FD0BE2CD2}"/>
    <cellStyle name="Currency 5 6 3 4 2" xfId="25044" xr:uid="{7B85E2A8-02E7-4DC1-B47E-984EB249D783}"/>
    <cellStyle name="Currency 5 6 3 4 2 2" xfId="55868" xr:uid="{DD13A1E4-CF14-430E-B460-5603F5E9A9D8}"/>
    <cellStyle name="Currency 5 6 3 4 3" xfId="40458" xr:uid="{47624EAD-15A9-4CFE-B3A3-D66400D2B2DB}"/>
    <cellStyle name="Currency 5 6 3 5" xfId="17235" xr:uid="{EE47C70A-C8F4-44C0-AA73-83F03C146AA7}"/>
    <cellStyle name="Currency 5 6 3 5 2" xfId="48059" xr:uid="{322C855C-C88E-47EE-9BB3-50F639D01E21}"/>
    <cellStyle name="Currency 5 6 3 6" xfId="32649" xr:uid="{C1614331-A118-46C1-A3D5-EB3AD2DA1D98}"/>
    <cellStyle name="Currency 5 6 4" xfId="2455" xr:uid="{4920B160-EDFB-4B0B-BBD1-4FECA44D0050}"/>
    <cellStyle name="Currency 5 6 4 2" xfId="6258" xr:uid="{A7496EDF-8D9D-4F3A-969A-81574AF1E4C0}"/>
    <cellStyle name="Currency 5 6 4 2 2" xfId="14069" xr:uid="{EE7B4D4E-AC8E-4646-BA88-737CD5178B73}"/>
    <cellStyle name="Currency 5 6 4 2 2 2" xfId="29480" xr:uid="{E4789E16-BF5D-44BF-AD01-68F971739A1F}"/>
    <cellStyle name="Currency 5 6 4 2 2 2 2" xfId="60304" xr:uid="{E74B2502-7D3A-460F-AE60-601B07B1394D}"/>
    <cellStyle name="Currency 5 6 4 2 2 3" xfId="44894" xr:uid="{F2328BFF-CD07-41D4-94B3-EB3DA2446898}"/>
    <cellStyle name="Currency 5 6 4 2 3" xfId="21671" xr:uid="{C6880B3B-C77A-4C2A-B7CA-7B04572E6D47}"/>
    <cellStyle name="Currency 5 6 4 2 3 2" xfId="52495" xr:uid="{18918BF7-BAC5-49EA-8F73-9690D2C60343}"/>
    <cellStyle name="Currency 5 6 4 2 4" xfId="37085" xr:uid="{BC16766D-3A3B-4890-9775-86075A3BF370}"/>
    <cellStyle name="Currency 5 6 4 3" xfId="10266" xr:uid="{4B617FEB-9DE4-4C9C-90C9-49075F24590B}"/>
    <cellStyle name="Currency 5 6 4 3 2" xfId="25677" xr:uid="{A6679F24-A5D2-4F93-AA77-117D994668AC}"/>
    <cellStyle name="Currency 5 6 4 3 2 2" xfId="56501" xr:uid="{91EB0D6E-8994-4F25-A7A1-6E99816EDAED}"/>
    <cellStyle name="Currency 5 6 4 3 3" xfId="41091" xr:uid="{FCD772FA-6339-4CFF-96FB-DF53BD88819F}"/>
    <cellStyle name="Currency 5 6 4 4" xfId="17868" xr:uid="{092531F5-3BCD-4A49-8EA5-E3AC05F85BE4}"/>
    <cellStyle name="Currency 5 6 4 4 2" xfId="48692" xr:uid="{573FE700-BDD0-4F22-B327-5967A53D606C}"/>
    <cellStyle name="Currency 5 6 4 5" xfId="33282" xr:uid="{A033C72D-ABA2-4435-A72B-2F62440AB3D1}"/>
    <cellStyle name="Currency 5 6 5" xfId="4359" xr:uid="{4E733872-CA57-459D-A528-866C2B57F2A2}"/>
    <cellStyle name="Currency 5 6 5 2" xfId="12170" xr:uid="{1BCD23CE-56DB-4FF0-8BC8-8EABD17D7E10}"/>
    <cellStyle name="Currency 5 6 5 2 2" xfId="27581" xr:uid="{D4DF5BC9-75C1-4664-886E-ADA531C62642}"/>
    <cellStyle name="Currency 5 6 5 2 2 2" xfId="58405" xr:uid="{46095B3A-76E4-477B-B6CF-78C0A2D85F4C}"/>
    <cellStyle name="Currency 5 6 5 2 3" xfId="42995" xr:uid="{23B1379E-D2D6-4C56-AA0F-270A99C802A4}"/>
    <cellStyle name="Currency 5 6 5 3" xfId="19772" xr:uid="{0DB80CD7-09A1-4B79-A0A5-84969B81D54C}"/>
    <cellStyle name="Currency 5 6 5 3 2" xfId="50596" xr:uid="{1EC361D5-317D-4CCE-B5AD-8892D6313070}"/>
    <cellStyle name="Currency 5 6 5 4" xfId="35186" xr:uid="{9F2EC3F7-3613-4118-B808-9E3BC61597D4}"/>
    <cellStyle name="Currency 5 6 6" xfId="8367" xr:uid="{3726F36C-3362-48A7-9A7E-1AEF6E6FCBF7}"/>
    <cellStyle name="Currency 5 6 6 2" xfId="23778" xr:uid="{CE4D0B11-46E4-4B33-8E1D-FC2F320072D3}"/>
    <cellStyle name="Currency 5 6 6 2 2" xfId="54602" xr:uid="{4ADD96D9-2250-45C1-8240-5EA106C58120}"/>
    <cellStyle name="Currency 5 6 6 3" xfId="39192" xr:uid="{48E23D7A-4120-4659-9118-4663FA3F6EC9}"/>
    <cellStyle name="Currency 5 6 7" xfId="15969" xr:uid="{BDB206AB-1EF7-423B-9246-83AC4B12D199}"/>
    <cellStyle name="Currency 5 6 7 2" xfId="46793" xr:uid="{F8A31B8A-1594-4763-8560-41EA03F607C8}"/>
    <cellStyle name="Currency 5 6 8" xfId="31383" xr:uid="{84F461F6-EBDB-49B6-A7A7-6E2AFA971500}"/>
    <cellStyle name="Currency 5 7" xfId="347" xr:uid="{B91814A9-BAAB-4FFD-9238-6B966EF9170A}"/>
    <cellStyle name="Currency 5 7 2" xfId="980" xr:uid="{604793BC-1A66-46B6-9C9C-3A94928FDB4A}"/>
    <cellStyle name="Currency 5 7 2 2" xfId="2879" xr:uid="{C2A33E4D-C0E5-4470-A2A1-3839D0B42573}"/>
    <cellStyle name="Currency 5 7 2 2 2" xfId="6682" xr:uid="{204F4138-F424-4903-8049-43D05FAFF070}"/>
    <cellStyle name="Currency 5 7 2 2 2 2" xfId="14493" xr:uid="{71497DBF-EC2F-4B05-A176-41122F704F31}"/>
    <cellStyle name="Currency 5 7 2 2 2 2 2" xfId="29904" xr:uid="{E83903DC-E487-40F3-86FF-B9A9ECAB08D6}"/>
    <cellStyle name="Currency 5 7 2 2 2 2 2 2" xfId="60728" xr:uid="{0B3EFBBB-5313-4B78-B713-F2B4C8B11443}"/>
    <cellStyle name="Currency 5 7 2 2 2 2 3" xfId="45318" xr:uid="{6B76896A-D922-4616-9D7C-3B00FAC57E60}"/>
    <cellStyle name="Currency 5 7 2 2 2 3" xfId="22095" xr:uid="{3935D176-87E0-4175-927F-64B03725B420}"/>
    <cellStyle name="Currency 5 7 2 2 2 3 2" xfId="52919" xr:uid="{F89E8847-90AF-4133-BCB7-EF536BB0A9CB}"/>
    <cellStyle name="Currency 5 7 2 2 2 4" xfId="37509" xr:uid="{182484B3-2158-4E15-9C26-3598CAB1DE2E}"/>
    <cellStyle name="Currency 5 7 2 2 3" xfId="10690" xr:uid="{8AFF2B05-F4F7-4A5A-8EB4-4CE22A307C83}"/>
    <cellStyle name="Currency 5 7 2 2 3 2" xfId="26101" xr:uid="{BB85A124-BD6A-43A5-A1B6-D33185E73FF1}"/>
    <cellStyle name="Currency 5 7 2 2 3 2 2" xfId="56925" xr:uid="{003F280E-C073-4D4C-9E13-AEDB6DE529EB}"/>
    <cellStyle name="Currency 5 7 2 2 3 3" xfId="41515" xr:uid="{409EE8C4-CC80-4F25-908E-F20138EF9D4C}"/>
    <cellStyle name="Currency 5 7 2 2 4" xfId="18292" xr:uid="{A16991E3-3AE0-40E0-9DC0-9F40A348087B}"/>
    <cellStyle name="Currency 5 7 2 2 4 2" xfId="49116" xr:uid="{7D144FDF-A03A-4D25-AC03-F88C925E023C}"/>
    <cellStyle name="Currency 5 7 2 2 5" xfId="33706" xr:uid="{16AAFC03-79C9-4F70-B2AA-3323EDA2F12D}"/>
    <cellStyle name="Currency 5 7 2 3" xfId="4783" xr:uid="{D6692F2C-D292-445E-93AD-248CCE123BFB}"/>
    <cellStyle name="Currency 5 7 2 3 2" xfId="12594" xr:uid="{F5C91BF9-73FF-4BEE-A809-2241842FD94F}"/>
    <cellStyle name="Currency 5 7 2 3 2 2" xfId="28005" xr:uid="{048105E2-F6CC-4CB6-BFB7-1E137D93302D}"/>
    <cellStyle name="Currency 5 7 2 3 2 2 2" xfId="58829" xr:uid="{EA1FBF88-402E-42E5-A29F-756AA04B433E}"/>
    <cellStyle name="Currency 5 7 2 3 2 3" xfId="43419" xr:uid="{F504BF47-394C-49CA-A7A0-F49A4BB2AD8A}"/>
    <cellStyle name="Currency 5 7 2 3 3" xfId="20196" xr:uid="{460BE03A-092F-4677-98EC-49E4B6195706}"/>
    <cellStyle name="Currency 5 7 2 3 3 2" xfId="51020" xr:uid="{7B16B9CE-AE50-4A9E-884D-B474789D6E51}"/>
    <cellStyle name="Currency 5 7 2 3 4" xfId="35610" xr:uid="{82989280-815A-45BB-9AE7-AF7A8C23567E}"/>
    <cellStyle name="Currency 5 7 2 4" xfId="8791" xr:uid="{97271DCF-0507-4363-BEFA-55C6916E0EA0}"/>
    <cellStyle name="Currency 5 7 2 4 2" xfId="24202" xr:uid="{F9D543F3-F437-48C3-BC82-C2FAE4CC970B}"/>
    <cellStyle name="Currency 5 7 2 4 2 2" xfId="55026" xr:uid="{7D021B7B-C40A-40F8-BBBB-8C111D0B895C}"/>
    <cellStyle name="Currency 5 7 2 4 3" xfId="39616" xr:uid="{F0BD8618-4061-40D0-A991-8CF6F10A5C0C}"/>
    <cellStyle name="Currency 5 7 2 5" xfId="16393" xr:uid="{2A32EE7B-4A87-4FD8-AFC6-820EF6507527}"/>
    <cellStyle name="Currency 5 7 2 5 2" xfId="47217" xr:uid="{0551D618-5E0D-48B9-AEB7-B1F2B206875D}"/>
    <cellStyle name="Currency 5 7 2 6" xfId="31807" xr:uid="{D75D0034-0F17-4427-A5BA-95E92387F290}"/>
    <cellStyle name="Currency 5 7 3" xfId="1613" xr:uid="{28E526B4-4228-4239-A7BD-BB9567BC7C9F}"/>
    <cellStyle name="Currency 5 7 3 2" xfId="3512" xr:uid="{3FC9750C-E87A-4C2C-B8F5-9626A39800D7}"/>
    <cellStyle name="Currency 5 7 3 2 2" xfId="7315" xr:uid="{E9817B9D-7AAD-4732-9E70-A4B8E9827BA5}"/>
    <cellStyle name="Currency 5 7 3 2 2 2" xfId="15126" xr:uid="{3BAE5F38-69EF-42D6-86A1-DABB0EC96288}"/>
    <cellStyle name="Currency 5 7 3 2 2 2 2" xfId="30537" xr:uid="{50E2C49A-695A-45B4-BFF5-8DEC062166EC}"/>
    <cellStyle name="Currency 5 7 3 2 2 2 2 2" xfId="61361" xr:uid="{0A53927B-5F41-488F-8D3B-DC9F667DF35D}"/>
    <cellStyle name="Currency 5 7 3 2 2 2 3" xfId="45951" xr:uid="{72DA047C-1B09-4455-BFC8-A77F99343867}"/>
    <cellStyle name="Currency 5 7 3 2 2 3" xfId="22728" xr:uid="{A90F7E3B-ED01-4DB2-9505-4F2AFA53E091}"/>
    <cellStyle name="Currency 5 7 3 2 2 3 2" xfId="53552" xr:uid="{408F4679-6567-479F-879D-AF79AECC17D7}"/>
    <cellStyle name="Currency 5 7 3 2 2 4" xfId="38142" xr:uid="{93379E6B-5F63-452D-BC09-F6419ECDCCDE}"/>
    <cellStyle name="Currency 5 7 3 2 3" xfId="11323" xr:uid="{7A7B3DD6-E360-484B-AF3F-2DC6ED28E4C3}"/>
    <cellStyle name="Currency 5 7 3 2 3 2" xfId="26734" xr:uid="{26964863-2463-4635-9220-85822F1FF9BC}"/>
    <cellStyle name="Currency 5 7 3 2 3 2 2" xfId="57558" xr:uid="{35184FAF-601F-40B5-A352-F03FE5050335}"/>
    <cellStyle name="Currency 5 7 3 2 3 3" xfId="42148" xr:uid="{6EDD5984-ECCA-4D71-8176-0728A85331AA}"/>
    <cellStyle name="Currency 5 7 3 2 4" xfId="18925" xr:uid="{D20D55AF-83DB-47F1-B611-ACB14EA9D4BC}"/>
    <cellStyle name="Currency 5 7 3 2 4 2" xfId="49749" xr:uid="{4F7990C0-77AC-4ACC-A3F3-A045344BB131}"/>
    <cellStyle name="Currency 5 7 3 2 5" xfId="34339" xr:uid="{24C05452-E2C9-4050-83A6-222B987908FE}"/>
    <cellStyle name="Currency 5 7 3 3" xfId="5416" xr:uid="{FAA2EF06-7886-420C-9DAF-53BAAC1562B0}"/>
    <cellStyle name="Currency 5 7 3 3 2" xfId="13227" xr:uid="{602334FD-4D99-4A3A-822F-80B805EB182B}"/>
    <cellStyle name="Currency 5 7 3 3 2 2" xfId="28638" xr:uid="{9DDC652F-CB5B-41E3-B6E5-B5E7986F38CC}"/>
    <cellStyle name="Currency 5 7 3 3 2 2 2" xfId="59462" xr:uid="{820575B4-4E84-4803-9DC1-0C68CA94EF18}"/>
    <cellStyle name="Currency 5 7 3 3 2 3" xfId="44052" xr:uid="{2850CC03-9BB6-4133-BCA2-C777613B4696}"/>
    <cellStyle name="Currency 5 7 3 3 3" xfId="20829" xr:uid="{F3CA1A21-8985-46C2-8104-40F9746627B5}"/>
    <cellStyle name="Currency 5 7 3 3 3 2" xfId="51653" xr:uid="{6AF827C4-CAC4-447D-972A-B717B81A58D0}"/>
    <cellStyle name="Currency 5 7 3 3 4" xfId="36243" xr:uid="{8FDCB908-48FF-4479-87CE-89A6B3CB2AC5}"/>
    <cellStyle name="Currency 5 7 3 4" xfId="9424" xr:uid="{2695B422-B58C-4141-84A8-547280331E42}"/>
    <cellStyle name="Currency 5 7 3 4 2" xfId="24835" xr:uid="{13BAF9AF-2C91-41C0-8BD9-AD44E7757699}"/>
    <cellStyle name="Currency 5 7 3 4 2 2" xfId="55659" xr:uid="{586437CC-F000-439B-97BB-C29469C01C27}"/>
    <cellStyle name="Currency 5 7 3 4 3" xfId="40249" xr:uid="{A8716F87-6B51-430B-A187-6591A13F3BE6}"/>
    <cellStyle name="Currency 5 7 3 5" xfId="17026" xr:uid="{6E83E54F-AD6C-4497-86E3-F0F666E00238}"/>
    <cellStyle name="Currency 5 7 3 5 2" xfId="47850" xr:uid="{85FFF315-63C6-499A-A123-96233F37A8E6}"/>
    <cellStyle name="Currency 5 7 3 6" xfId="32440" xr:uid="{3D918D1C-E32A-4991-98E0-4D600B4C4B40}"/>
    <cellStyle name="Currency 5 7 4" xfId="2246" xr:uid="{FEC0E89D-4086-48D6-81BA-F27FFB841DD8}"/>
    <cellStyle name="Currency 5 7 4 2" xfId="6049" xr:uid="{2E9FB890-7B3C-4C61-92A3-B843D335AD36}"/>
    <cellStyle name="Currency 5 7 4 2 2" xfId="13860" xr:uid="{C6985FC2-52B4-4F15-92A2-CA604EA6E71A}"/>
    <cellStyle name="Currency 5 7 4 2 2 2" xfId="29271" xr:uid="{8E5A0E1E-B30D-4AE1-AFD0-106707C69BEE}"/>
    <cellStyle name="Currency 5 7 4 2 2 2 2" xfId="60095" xr:uid="{B6DE0604-CE0D-4C3A-B283-739C595D7AF5}"/>
    <cellStyle name="Currency 5 7 4 2 2 3" xfId="44685" xr:uid="{731362B7-787B-4E63-8ED3-3A3F809A8A49}"/>
    <cellStyle name="Currency 5 7 4 2 3" xfId="21462" xr:uid="{75BF952E-FA04-4CEE-8232-F2F8C6DCF74A}"/>
    <cellStyle name="Currency 5 7 4 2 3 2" xfId="52286" xr:uid="{C45A36A2-5F1C-4B0C-9979-AA28E6C42845}"/>
    <cellStyle name="Currency 5 7 4 2 4" xfId="36876" xr:uid="{C73DAECD-9CE7-4A87-BF2C-C0968F9E253A}"/>
    <cellStyle name="Currency 5 7 4 3" xfId="10057" xr:uid="{C45642DE-DA06-4197-8F32-70A867FFF509}"/>
    <cellStyle name="Currency 5 7 4 3 2" xfId="25468" xr:uid="{ABC7C5E3-2A3F-4ECB-9FA5-EB5A1AAD0F40}"/>
    <cellStyle name="Currency 5 7 4 3 2 2" xfId="56292" xr:uid="{9BAA2CBC-121E-435F-B6A1-E68724AB5E91}"/>
    <cellStyle name="Currency 5 7 4 3 3" xfId="40882" xr:uid="{3F0A8C30-70ED-4FF4-9E10-2AFC936E015B}"/>
    <cellStyle name="Currency 5 7 4 4" xfId="17659" xr:uid="{277EB767-1797-4376-99FF-650B15A2A154}"/>
    <cellStyle name="Currency 5 7 4 4 2" xfId="48483" xr:uid="{5543B07F-5265-4219-8398-7C053586B217}"/>
    <cellStyle name="Currency 5 7 4 5" xfId="33073" xr:uid="{FE3B20B6-74C3-4530-8B3D-B3DCD8DD2A5E}"/>
    <cellStyle name="Currency 5 7 5" xfId="4150" xr:uid="{3046F96E-A7D1-46FF-9AC0-47EB5E9AD3B1}"/>
    <cellStyle name="Currency 5 7 5 2" xfId="11961" xr:uid="{5ED6A037-6588-48B3-A721-AAFC244A62DB}"/>
    <cellStyle name="Currency 5 7 5 2 2" xfId="27372" xr:uid="{9B0E910C-AB1C-47CA-854A-DD931A47C0AD}"/>
    <cellStyle name="Currency 5 7 5 2 2 2" xfId="58196" xr:uid="{F3F9DE2F-E7FF-4FD7-9153-2B5AB5D73E93}"/>
    <cellStyle name="Currency 5 7 5 2 3" xfId="42786" xr:uid="{8D1B42CC-8947-4E3F-8AC2-3A7569D72CB8}"/>
    <cellStyle name="Currency 5 7 5 3" xfId="19563" xr:uid="{5BB8A20F-6C7B-41FA-B757-1F40D67170FD}"/>
    <cellStyle name="Currency 5 7 5 3 2" xfId="50387" xr:uid="{7A39B764-0AC4-43EB-809E-E34702F5A354}"/>
    <cellStyle name="Currency 5 7 5 4" xfId="34977" xr:uid="{3050C7D1-172E-4795-8B9F-D6FBC7ED20B7}"/>
    <cellStyle name="Currency 5 7 6" xfId="8158" xr:uid="{0EBD7911-56C1-4D84-9A01-36CDED17921A}"/>
    <cellStyle name="Currency 5 7 6 2" xfId="23569" xr:uid="{F4C0A8F3-0B1B-49F4-856D-84CCF8FA03AB}"/>
    <cellStyle name="Currency 5 7 6 2 2" xfId="54393" xr:uid="{535134B6-25D1-42F0-BFF6-688E8FDFE78C}"/>
    <cellStyle name="Currency 5 7 6 3" xfId="38983" xr:uid="{4211F6B1-FA42-4098-895E-5D399366BA1B}"/>
    <cellStyle name="Currency 5 7 7" xfId="15760" xr:uid="{3C0E399B-EAF8-44B5-BAEB-340B5D5A2B70}"/>
    <cellStyle name="Currency 5 7 7 2" xfId="46584" xr:uid="{397DCAA4-7562-4DB1-A369-DD5B6C1FA512}"/>
    <cellStyle name="Currency 5 7 8" xfId="31174" xr:uid="{5886BD27-66CB-4476-B963-7FB78D3679A2}"/>
    <cellStyle name="Currency 5 8" xfId="767" xr:uid="{20B59C7F-2153-4B64-829D-43ADB34FF01A}"/>
    <cellStyle name="Currency 5 8 2" xfId="2666" xr:uid="{CB9B1882-597E-4525-9AF0-3371F196CEF9}"/>
    <cellStyle name="Currency 5 8 2 2" xfId="6469" xr:uid="{DD531C8A-3CBF-4EB3-9AA4-DBD28D5AC06C}"/>
    <cellStyle name="Currency 5 8 2 2 2" xfId="14280" xr:uid="{2CE74200-D69A-43C2-9446-F47510C04A8B}"/>
    <cellStyle name="Currency 5 8 2 2 2 2" xfId="29691" xr:uid="{E8B3A709-5AF1-496C-8DBA-60A9FB7A14FD}"/>
    <cellStyle name="Currency 5 8 2 2 2 2 2" xfId="60515" xr:uid="{10E1D8F3-7FF0-4663-AC95-314AE9A98213}"/>
    <cellStyle name="Currency 5 8 2 2 2 3" xfId="45105" xr:uid="{F4AA1CC1-29AE-4EE1-A7F9-72F36D297C6C}"/>
    <cellStyle name="Currency 5 8 2 2 3" xfId="21882" xr:uid="{5B6E1315-5F0A-40A0-9240-6327690009B0}"/>
    <cellStyle name="Currency 5 8 2 2 3 2" xfId="52706" xr:uid="{420B114F-6308-4C41-A6EA-9BAB21E79AF4}"/>
    <cellStyle name="Currency 5 8 2 2 4" xfId="37296" xr:uid="{8E6D7282-0953-4DC3-B6A6-BACCBE4F9DED}"/>
    <cellStyle name="Currency 5 8 2 3" xfId="10477" xr:uid="{72FFC8F5-AF6B-41F5-8F4E-0A9C9E176E8A}"/>
    <cellStyle name="Currency 5 8 2 3 2" xfId="25888" xr:uid="{40139AA8-3B08-46FE-B0E2-9AF2AFDE2082}"/>
    <cellStyle name="Currency 5 8 2 3 2 2" xfId="56712" xr:uid="{82DC48C8-9A44-4E5D-9A8A-B9D64F19DA36}"/>
    <cellStyle name="Currency 5 8 2 3 3" xfId="41302" xr:uid="{102C9C03-363A-42F2-84EE-0697CF51070E}"/>
    <cellStyle name="Currency 5 8 2 4" xfId="18079" xr:uid="{35D74385-53A4-4AA6-905D-4FDA0BC57F3F}"/>
    <cellStyle name="Currency 5 8 2 4 2" xfId="48903" xr:uid="{2BDAA1B2-415B-44D4-8D78-CE8EAA2814E8}"/>
    <cellStyle name="Currency 5 8 2 5" xfId="33493" xr:uid="{C49E3EB8-B63A-4620-8C95-91520171A2BE}"/>
    <cellStyle name="Currency 5 8 3" xfId="4570" xr:uid="{40120994-E6EB-4ABA-82F5-7753C5BD6AB8}"/>
    <cellStyle name="Currency 5 8 3 2" xfId="12381" xr:uid="{CEDEEAD7-5F76-437F-AA51-DA1B7B287B66}"/>
    <cellStyle name="Currency 5 8 3 2 2" xfId="27792" xr:uid="{7FE78619-929A-49F3-BB40-FFE9504F59C0}"/>
    <cellStyle name="Currency 5 8 3 2 2 2" xfId="58616" xr:uid="{70E41582-3014-4699-A478-1167A50EA8DC}"/>
    <cellStyle name="Currency 5 8 3 2 3" xfId="43206" xr:uid="{682C299B-4474-48A5-B0FC-50FFEC155872}"/>
    <cellStyle name="Currency 5 8 3 3" xfId="19983" xr:uid="{7B39C333-ED25-4FFF-9DE8-BE3198F92990}"/>
    <cellStyle name="Currency 5 8 3 3 2" xfId="50807" xr:uid="{22276040-8B5A-4E64-95E2-F64A435290AC}"/>
    <cellStyle name="Currency 5 8 3 4" xfId="35397" xr:uid="{86352DBA-0223-4A72-9439-681FC29AB4B6}"/>
    <cellStyle name="Currency 5 8 4" xfId="8578" xr:uid="{B0945C26-7272-4367-8E17-EE268834EBAE}"/>
    <cellStyle name="Currency 5 8 4 2" xfId="23989" xr:uid="{C7FC7C53-C087-434A-8EB7-9F97829A664B}"/>
    <cellStyle name="Currency 5 8 4 2 2" xfId="54813" xr:uid="{62DADD48-0B86-4D74-8B28-CD90F3AE750A}"/>
    <cellStyle name="Currency 5 8 4 3" xfId="39403" xr:uid="{4F40B91B-41A8-41E4-B239-CBC072E500EE}"/>
    <cellStyle name="Currency 5 8 5" xfId="16180" xr:uid="{B231E1AA-AF52-47E8-969D-D81D37FDE2FC}"/>
    <cellStyle name="Currency 5 8 5 2" xfId="47004" xr:uid="{2EE164BA-CB2A-4A55-81D1-9D91D990B669}"/>
    <cellStyle name="Currency 5 8 6" xfId="31594" xr:uid="{8D2824C5-D65E-4E43-9A64-318DB39294CF}"/>
    <cellStyle name="Currency 5 9" xfId="1400" xr:uid="{137B7306-A91A-4517-AA9F-D3CC9FE60AFE}"/>
    <cellStyle name="Currency 5 9 2" xfId="3299" xr:uid="{94CF8A9E-80CB-4CB3-B17A-964E6CAC21A6}"/>
    <cellStyle name="Currency 5 9 2 2" xfId="7102" xr:uid="{648E73DF-02F5-46E8-A737-3E71982E6737}"/>
    <cellStyle name="Currency 5 9 2 2 2" xfId="14913" xr:uid="{70839A96-47D8-4D51-9015-EA849144722F}"/>
    <cellStyle name="Currency 5 9 2 2 2 2" xfId="30324" xr:uid="{1F9B3080-E2F4-444E-BCB7-1E048887DEBD}"/>
    <cellStyle name="Currency 5 9 2 2 2 2 2" xfId="61148" xr:uid="{6B2DAC7C-776F-4EBD-92B3-F88BADD92AC2}"/>
    <cellStyle name="Currency 5 9 2 2 2 3" xfId="45738" xr:uid="{51861871-794E-4F63-B21B-4A5798D45F5D}"/>
    <cellStyle name="Currency 5 9 2 2 3" xfId="22515" xr:uid="{E68F4E87-2D4A-4ADC-B1FA-CC1930ACA5C6}"/>
    <cellStyle name="Currency 5 9 2 2 3 2" xfId="53339" xr:uid="{0116FBC2-432D-4A4F-A2B8-ECF7A2ACC0F9}"/>
    <cellStyle name="Currency 5 9 2 2 4" xfId="37929" xr:uid="{3DF9F556-262B-4131-A3FE-34F0EC557968}"/>
    <cellStyle name="Currency 5 9 2 3" xfId="11110" xr:uid="{71FE77D8-D4C0-4058-8614-53B538A6F509}"/>
    <cellStyle name="Currency 5 9 2 3 2" xfId="26521" xr:uid="{0CB5CFFE-2150-4C6D-B903-B4B5A32B849B}"/>
    <cellStyle name="Currency 5 9 2 3 2 2" xfId="57345" xr:uid="{753A7959-D9DF-449D-B720-79317BBC8165}"/>
    <cellStyle name="Currency 5 9 2 3 3" xfId="41935" xr:uid="{EA95FF20-01AC-4959-9A55-C18CA27EDC66}"/>
    <cellStyle name="Currency 5 9 2 4" xfId="18712" xr:uid="{3178A2E1-AC45-4D82-BF43-F8949C2E94D8}"/>
    <cellStyle name="Currency 5 9 2 4 2" xfId="49536" xr:uid="{D9FF6515-7841-49DE-A702-6B183EC64A52}"/>
    <cellStyle name="Currency 5 9 2 5" xfId="34126" xr:uid="{F60501E0-9845-4E9A-BC57-3AC740FCA03B}"/>
    <cellStyle name="Currency 5 9 3" xfId="5203" xr:uid="{18E67F3A-6915-490D-B1AE-9FFBBC2C0794}"/>
    <cellStyle name="Currency 5 9 3 2" xfId="13014" xr:uid="{BA9FF6D0-81BF-4253-81A2-077644DEC444}"/>
    <cellStyle name="Currency 5 9 3 2 2" xfId="28425" xr:uid="{6D8CD884-D8A9-4F75-9F32-95F781957CD8}"/>
    <cellStyle name="Currency 5 9 3 2 2 2" xfId="59249" xr:uid="{4A3C81C3-8285-44F6-99EA-93731CE2337B}"/>
    <cellStyle name="Currency 5 9 3 2 3" xfId="43839" xr:uid="{3E0D3BC0-B2A5-42ED-A3D8-A07E1EB08CFA}"/>
    <cellStyle name="Currency 5 9 3 3" xfId="20616" xr:uid="{F9AD031A-56E9-47A5-8C17-999B4BAC3C7B}"/>
    <cellStyle name="Currency 5 9 3 3 2" xfId="51440" xr:uid="{C74361EA-FA78-46E0-A461-FCB9D0851F54}"/>
    <cellStyle name="Currency 5 9 3 4" xfId="36030" xr:uid="{8B4A73D4-A0D7-4BEE-A56D-8FCA667C1C24}"/>
    <cellStyle name="Currency 5 9 4" xfId="9211" xr:uid="{73196CE3-27AB-4E18-8482-D5FD2ECB7F2E}"/>
    <cellStyle name="Currency 5 9 4 2" xfId="24622" xr:uid="{604003A3-D21A-4AF8-9AB3-4283987AE854}"/>
    <cellStyle name="Currency 5 9 4 2 2" xfId="55446" xr:uid="{AD685DB5-A53C-4F89-A181-50EFDE32C618}"/>
    <cellStyle name="Currency 5 9 4 3" xfId="40036" xr:uid="{A229EDC1-F96A-40E5-B1C5-CFE63588F757}"/>
    <cellStyle name="Currency 5 9 5" xfId="16813" xr:uid="{2E8485E8-6DC6-4973-9076-97FA62094E2C}"/>
    <cellStyle name="Currency 5 9 5 2" xfId="47637" xr:uid="{52A27340-8F86-43BC-BA4B-46562EF39241}"/>
    <cellStyle name="Currency 5 9 6" xfId="32227" xr:uid="{9C1A5F89-757D-4DCA-9EAB-ACEBD1E066B2}"/>
    <cellStyle name="Currency 6" xfId="137" xr:uid="{AFDDE28A-1F06-43A4-A02E-535E0C50368B}"/>
    <cellStyle name="Currency 6 10" xfId="3949" xr:uid="{B43E59A1-522B-4353-AD81-29E0E9B222A5}"/>
    <cellStyle name="Currency 6 10 2" xfId="11760" xr:uid="{7967E96B-0D4F-441A-BD1D-A5BB9F94BE56}"/>
    <cellStyle name="Currency 6 10 2 2" xfId="27171" xr:uid="{230E29C3-8873-484B-B9C1-18E9D3522D65}"/>
    <cellStyle name="Currency 6 10 2 2 2" xfId="57995" xr:uid="{8540FF77-6DE0-48BE-81AC-081399E75F6B}"/>
    <cellStyle name="Currency 6 10 2 3" xfId="42585" xr:uid="{0B3B2852-78B1-4AAD-83D7-F23D12CE9A92}"/>
    <cellStyle name="Currency 6 10 3" xfId="19362" xr:uid="{33133AD7-6B2A-44A2-8A06-54C44C9FDBA4}"/>
    <cellStyle name="Currency 6 10 3 2" xfId="50186" xr:uid="{1489E4F9-9F59-4A12-9C38-159F60585D0E}"/>
    <cellStyle name="Currency 6 10 4" xfId="34776" xr:uid="{836AD285-643E-43BE-BAD6-CF2E4E034D65}"/>
    <cellStyle name="Currency 6 11" xfId="7957" xr:uid="{C7F042D5-344F-47F6-8030-ED6A0A2EA02F}"/>
    <cellStyle name="Currency 6 11 2" xfId="23368" xr:uid="{54F83486-9AEE-4CCB-981F-1014C007E238}"/>
    <cellStyle name="Currency 6 11 2 2" xfId="54192" xr:uid="{694EB4F7-1B15-4739-A294-258D19266695}"/>
    <cellStyle name="Currency 6 11 3" xfId="38782" xr:uid="{D69D69C9-FAE2-4251-B46F-4B945610DC00}"/>
    <cellStyle name="Currency 6 12" xfId="7748" xr:uid="{FA46EBB7-C40F-49C3-8A10-22A166ED0C97}"/>
    <cellStyle name="Currency 6 12 2" xfId="23159" xr:uid="{2B516D33-7EE8-481A-B613-EFD5E37182E2}"/>
    <cellStyle name="Currency 6 12 2 2" xfId="53983" xr:uid="{BA1F02DE-EFF6-4382-8713-29BB84FB2D0E}"/>
    <cellStyle name="Currency 6 12 3" xfId="38573" xr:uid="{A22E77F9-103B-4109-AFD1-50DF58AF50C9}"/>
    <cellStyle name="Currency 6 13" xfId="15559" xr:uid="{27E155A9-3E19-47E3-A13A-469BD8A64FC6}"/>
    <cellStyle name="Currency 6 13 2" xfId="46383" xr:uid="{AC5A4AF7-B452-4685-BDD3-30348FDC24B1}"/>
    <cellStyle name="Currency 6 14" xfId="30973" xr:uid="{1E3A8882-D915-4171-A01B-09DF96BB4CCE}"/>
    <cellStyle name="Currency 6 2" xfId="222" xr:uid="{D374091C-7F4B-48F2-84B8-9B1A2DAF2EDD}"/>
    <cellStyle name="Currency 6 2 10" xfId="7833" xr:uid="{FDC6CCF3-13EF-4D12-8B19-1E1DFE99F134}"/>
    <cellStyle name="Currency 6 2 10 2" xfId="23244" xr:uid="{82A77285-E57F-4756-868D-BEDFE9DD30F6}"/>
    <cellStyle name="Currency 6 2 10 2 2" xfId="54068" xr:uid="{CC9A8202-7CF3-432C-8C6F-2D2FEE3FC049}"/>
    <cellStyle name="Currency 6 2 10 3" xfId="38658" xr:uid="{96BA48CE-FDF5-436F-A483-603CD811B7E3}"/>
    <cellStyle name="Currency 6 2 11" xfId="15644" xr:uid="{F70128EF-A910-4D80-9730-A70CD90FAE6D}"/>
    <cellStyle name="Currency 6 2 11 2" xfId="46468" xr:uid="{EECDE6E5-5E29-4D0C-B68C-2263B330C8A6}"/>
    <cellStyle name="Currency 6 2 12" xfId="31058" xr:uid="{B43EFCE8-E69E-4E29-9563-CE490F10D718}"/>
    <cellStyle name="Currency 6 2 2" xfId="304" xr:uid="{07FDE21D-296F-45AC-9119-4221908C1B29}"/>
    <cellStyle name="Currency 6 2 2 10" xfId="15726" xr:uid="{1E7272AF-48CE-45E2-B440-D6CB60C8DC32}"/>
    <cellStyle name="Currency 6 2 2 10 2" xfId="46550" xr:uid="{EEB3B0A8-CDA7-44A2-8838-47E2D6E1FCE8}"/>
    <cellStyle name="Currency 6 2 2 11" xfId="31140" xr:uid="{211D5968-409D-4FFE-B100-0196481BBD9F}"/>
    <cellStyle name="Currency 6 2 2 2" xfId="735" xr:uid="{39DFED2F-CBAC-4234-8131-7D4652D04AC7}"/>
    <cellStyle name="Currency 6 2 2 2 2" xfId="1368" xr:uid="{6D999FFE-FBE5-46BF-AE44-834088680F03}"/>
    <cellStyle name="Currency 6 2 2 2 2 2" xfId="3267" xr:uid="{02D2E2F8-E188-4DD7-95EB-1931669ABB6B}"/>
    <cellStyle name="Currency 6 2 2 2 2 2 2" xfId="7070" xr:uid="{8DA009FB-E49D-4018-BDAE-00D48A2EB0D8}"/>
    <cellStyle name="Currency 6 2 2 2 2 2 2 2" xfId="14881" xr:uid="{C4947DB2-987A-4473-B6F5-25748353EA46}"/>
    <cellStyle name="Currency 6 2 2 2 2 2 2 2 2" xfId="30292" xr:uid="{72527044-A3EA-430E-934D-EA78065A1BFB}"/>
    <cellStyle name="Currency 6 2 2 2 2 2 2 2 2 2" xfId="61116" xr:uid="{9731F5DF-D845-4B64-9FDE-D9F1019E4602}"/>
    <cellStyle name="Currency 6 2 2 2 2 2 2 2 3" xfId="45706" xr:uid="{1C443C9F-B622-4298-918F-6AF79A41E1D2}"/>
    <cellStyle name="Currency 6 2 2 2 2 2 2 3" xfId="22483" xr:uid="{A45B6D18-C127-4BD9-B533-A6E17B1D2226}"/>
    <cellStyle name="Currency 6 2 2 2 2 2 2 3 2" xfId="53307" xr:uid="{C09B8DFC-D46E-4A7C-B449-B172DCC8CE7B}"/>
    <cellStyle name="Currency 6 2 2 2 2 2 2 4" xfId="37897" xr:uid="{E6423B2A-857A-4E63-AE25-DCD7CE40D9DD}"/>
    <cellStyle name="Currency 6 2 2 2 2 2 3" xfId="11078" xr:uid="{AD38D376-5C53-4A9F-B814-BD05D3BE14C4}"/>
    <cellStyle name="Currency 6 2 2 2 2 2 3 2" xfId="26489" xr:uid="{08A0357A-7BC2-44C7-8833-5310D96E11BD}"/>
    <cellStyle name="Currency 6 2 2 2 2 2 3 2 2" xfId="57313" xr:uid="{7257B5C9-2602-4D67-A711-F4D8D779AAF4}"/>
    <cellStyle name="Currency 6 2 2 2 2 2 3 3" xfId="41903" xr:uid="{2B12A809-CA72-4B31-AB93-5FAA425D15BF}"/>
    <cellStyle name="Currency 6 2 2 2 2 2 4" xfId="18680" xr:uid="{3CFD7C51-9C3C-43D2-B8EB-A3A6CDA2B857}"/>
    <cellStyle name="Currency 6 2 2 2 2 2 4 2" xfId="49504" xr:uid="{E3BDD85E-7E14-439C-8406-B9D39321A0E9}"/>
    <cellStyle name="Currency 6 2 2 2 2 2 5" xfId="34094" xr:uid="{1AC346FB-1328-472C-B862-6B949204063D}"/>
    <cellStyle name="Currency 6 2 2 2 2 3" xfId="5171" xr:uid="{55373214-BCDD-4EEC-933A-0B7432691940}"/>
    <cellStyle name="Currency 6 2 2 2 2 3 2" xfId="12982" xr:uid="{07674EE3-C048-47B1-9CEC-5D360C2CA8D9}"/>
    <cellStyle name="Currency 6 2 2 2 2 3 2 2" xfId="28393" xr:uid="{BCB206B7-2FDF-4F15-AD13-B88EB3BA8117}"/>
    <cellStyle name="Currency 6 2 2 2 2 3 2 2 2" xfId="59217" xr:uid="{B64661B4-8484-46B9-8B6C-E0240AEECAD6}"/>
    <cellStyle name="Currency 6 2 2 2 2 3 2 3" xfId="43807" xr:uid="{22DA6258-2379-4E70-8ECD-F40B690B1DD0}"/>
    <cellStyle name="Currency 6 2 2 2 2 3 3" xfId="20584" xr:uid="{18D547A3-F963-4C52-BCDB-BCE7D6CE38BC}"/>
    <cellStyle name="Currency 6 2 2 2 2 3 3 2" xfId="51408" xr:uid="{5A71FF3E-E618-4997-84B9-78781D2C260E}"/>
    <cellStyle name="Currency 6 2 2 2 2 3 4" xfId="35998" xr:uid="{4344476D-3AF7-4175-81D3-0FFC258FBA9E}"/>
    <cellStyle name="Currency 6 2 2 2 2 4" xfId="9179" xr:uid="{93784A81-8BCD-44CA-863E-96EEC17DC61B}"/>
    <cellStyle name="Currency 6 2 2 2 2 4 2" xfId="24590" xr:uid="{D98DF0C5-C010-40C4-96D7-2D670A269DA2}"/>
    <cellStyle name="Currency 6 2 2 2 2 4 2 2" xfId="55414" xr:uid="{3703DB26-E93C-438A-A8D0-D1ED50BFD619}"/>
    <cellStyle name="Currency 6 2 2 2 2 4 3" xfId="40004" xr:uid="{EB042DEF-A57B-4B20-A002-CB2452275CF0}"/>
    <cellStyle name="Currency 6 2 2 2 2 5" xfId="16781" xr:uid="{EA7AC666-D11C-47E8-991A-2925B1395F4D}"/>
    <cellStyle name="Currency 6 2 2 2 2 5 2" xfId="47605" xr:uid="{9E4D544D-54DC-4EFB-BD17-2522D13909D1}"/>
    <cellStyle name="Currency 6 2 2 2 2 6" xfId="32195" xr:uid="{2DE9441A-3119-4FF6-AEBD-0E3A40556F0C}"/>
    <cellStyle name="Currency 6 2 2 2 3" xfId="2001" xr:uid="{223A9AE6-1EC3-48FD-8462-BB9F69FBA80E}"/>
    <cellStyle name="Currency 6 2 2 2 3 2" xfId="3900" xr:uid="{AC113626-D05D-4C6A-A336-701E055C8FF6}"/>
    <cellStyle name="Currency 6 2 2 2 3 2 2" xfId="7703" xr:uid="{77E6DA9F-D8CB-4DEF-BA5A-0D5E2303F3E5}"/>
    <cellStyle name="Currency 6 2 2 2 3 2 2 2" xfId="15514" xr:uid="{0A50FD71-3095-4A8F-9C16-133BE9B80775}"/>
    <cellStyle name="Currency 6 2 2 2 3 2 2 2 2" xfId="30925" xr:uid="{C42F5515-8FD9-4C10-AFBD-FB4CF1EBC76B}"/>
    <cellStyle name="Currency 6 2 2 2 3 2 2 2 2 2" xfId="61749" xr:uid="{A94DD0D9-083A-4320-B8D6-9FAFB77F9FEA}"/>
    <cellStyle name="Currency 6 2 2 2 3 2 2 2 3" xfId="46339" xr:uid="{20F5DDF5-132A-49C8-BCA5-44D063604823}"/>
    <cellStyle name="Currency 6 2 2 2 3 2 2 3" xfId="23116" xr:uid="{73AB592B-D2FF-4C4C-B22A-65179D6F556F}"/>
    <cellStyle name="Currency 6 2 2 2 3 2 2 3 2" xfId="53940" xr:uid="{BBFCBF65-B788-4A38-B4B6-97E8BB0C7F90}"/>
    <cellStyle name="Currency 6 2 2 2 3 2 2 4" xfId="38530" xr:uid="{6B1DC17D-C15B-4C24-A5D5-22CBF0D42438}"/>
    <cellStyle name="Currency 6 2 2 2 3 2 3" xfId="11711" xr:uid="{BEB16E73-54D4-4CBE-B315-194B7DE2CBA0}"/>
    <cellStyle name="Currency 6 2 2 2 3 2 3 2" xfId="27122" xr:uid="{C79A80F8-173C-4FBB-9553-098E6AD7C9FC}"/>
    <cellStyle name="Currency 6 2 2 2 3 2 3 2 2" xfId="57946" xr:uid="{14C40586-0F16-49F0-B2B0-0B4A61E455CD}"/>
    <cellStyle name="Currency 6 2 2 2 3 2 3 3" xfId="42536" xr:uid="{BF8F31BB-29C4-43F3-BCF6-A7959EF3F640}"/>
    <cellStyle name="Currency 6 2 2 2 3 2 4" xfId="19313" xr:uid="{9586EE0E-B45D-4794-9A5F-5D96BD0A4218}"/>
    <cellStyle name="Currency 6 2 2 2 3 2 4 2" xfId="50137" xr:uid="{53DEDB4A-15BA-48DC-98AD-EBDDD66945BB}"/>
    <cellStyle name="Currency 6 2 2 2 3 2 5" xfId="34727" xr:uid="{C1D31608-808D-48C5-BEEE-D8F125FF2F1B}"/>
    <cellStyle name="Currency 6 2 2 2 3 3" xfId="5804" xr:uid="{1050E672-02C2-4B26-9A1B-3BAEBEF8C8EA}"/>
    <cellStyle name="Currency 6 2 2 2 3 3 2" xfId="13615" xr:uid="{764654BC-BD0E-4C08-AFEF-7B922721BEF2}"/>
    <cellStyle name="Currency 6 2 2 2 3 3 2 2" xfId="29026" xr:uid="{5B3E8D0B-1ACC-4227-82F9-6BB532514DD5}"/>
    <cellStyle name="Currency 6 2 2 2 3 3 2 2 2" xfId="59850" xr:uid="{79430F1B-ADB3-4ED9-BEE1-2EE920BA2D32}"/>
    <cellStyle name="Currency 6 2 2 2 3 3 2 3" xfId="44440" xr:uid="{4226D6A2-2560-49CD-A673-901C871B65EC}"/>
    <cellStyle name="Currency 6 2 2 2 3 3 3" xfId="21217" xr:uid="{F6666CD7-F760-48FB-90C9-E0A56DCC9BE8}"/>
    <cellStyle name="Currency 6 2 2 2 3 3 3 2" xfId="52041" xr:uid="{5F0F35A3-0EAC-467C-BF18-C0277EEB2133}"/>
    <cellStyle name="Currency 6 2 2 2 3 3 4" xfId="36631" xr:uid="{41E66E6A-18D8-43FC-813C-BF7D23E38B50}"/>
    <cellStyle name="Currency 6 2 2 2 3 4" xfId="9812" xr:uid="{5B9F2C3F-EE7A-470A-B707-6C7BDAE78A08}"/>
    <cellStyle name="Currency 6 2 2 2 3 4 2" xfId="25223" xr:uid="{9B214D1F-2C4D-4CBF-80D6-71552274ED33}"/>
    <cellStyle name="Currency 6 2 2 2 3 4 2 2" xfId="56047" xr:uid="{97D6CFD2-8847-42F2-AF26-041037D93BC2}"/>
    <cellStyle name="Currency 6 2 2 2 3 4 3" xfId="40637" xr:uid="{A91BB305-2C85-4538-BA6C-DA9292580DFF}"/>
    <cellStyle name="Currency 6 2 2 2 3 5" xfId="17414" xr:uid="{FC07A87D-82AD-424E-A3CF-127A2417943F}"/>
    <cellStyle name="Currency 6 2 2 2 3 5 2" xfId="48238" xr:uid="{E9AD4A54-210B-4CDD-9F80-CE96596DE549}"/>
    <cellStyle name="Currency 6 2 2 2 3 6" xfId="32828" xr:uid="{4836300A-A85B-4348-9D85-98060DEC5D67}"/>
    <cellStyle name="Currency 6 2 2 2 4" xfId="2634" xr:uid="{E86E94DF-A349-4CC3-AD3C-5834EECC3A60}"/>
    <cellStyle name="Currency 6 2 2 2 4 2" xfId="6437" xr:uid="{995FE3C4-E265-41A2-9D66-894EAD40A998}"/>
    <cellStyle name="Currency 6 2 2 2 4 2 2" xfId="14248" xr:uid="{B2D7D79B-E7AF-4898-A8A7-361872D51428}"/>
    <cellStyle name="Currency 6 2 2 2 4 2 2 2" xfId="29659" xr:uid="{E529E212-8E4A-4E94-AF18-FD6D5C57F90B}"/>
    <cellStyle name="Currency 6 2 2 2 4 2 2 2 2" xfId="60483" xr:uid="{D5B82405-19C3-48C6-AB33-B8158961A491}"/>
    <cellStyle name="Currency 6 2 2 2 4 2 2 3" xfId="45073" xr:uid="{D323B505-2D01-403D-8F7C-C1D49555A70F}"/>
    <cellStyle name="Currency 6 2 2 2 4 2 3" xfId="21850" xr:uid="{F1283502-D63D-4EC9-A0B3-C2CC88AF65BF}"/>
    <cellStyle name="Currency 6 2 2 2 4 2 3 2" xfId="52674" xr:uid="{8BD89A79-9365-41DD-B000-67261590E594}"/>
    <cellStyle name="Currency 6 2 2 2 4 2 4" xfId="37264" xr:uid="{6D6466E0-CF28-488B-8420-3911F5BD8116}"/>
    <cellStyle name="Currency 6 2 2 2 4 3" xfId="10445" xr:uid="{F196FFD0-A396-4EEB-BA15-B76B2D326449}"/>
    <cellStyle name="Currency 6 2 2 2 4 3 2" xfId="25856" xr:uid="{42A0BD98-C3DD-45AF-805A-F4B4339CAF89}"/>
    <cellStyle name="Currency 6 2 2 2 4 3 2 2" xfId="56680" xr:uid="{289BB52B-3C69-4B81-B891-BD790AA1EB72}"/>
    <cellStyle name="Currency 6 2 2 2 4 3 3" xfId="41270" xr:uid="{F01B313A-27A7-4A9F-B1D3-01C133513752}"/>
    <cellStyle name="Currency 6 2 2 2 4 4" xfId="18047" xr:uid="{969994D5-7FF1-4CB8-B48B-DBFEDBA9C432}"/>
    <cellStyle name="Currency 6 2 2 2 4 4 2" xfId="48871" xr:uid="{043E45FC-1901-408B-9012-EA6801A8DAA1}"/>
    <cellStyle name="Currency 6 2 2 2 4 5" xfId="33461" xr:uid="{A53647DC-2070-4FA6-8349-4D4F9FDDFB90}"/>
    <cellStyle name="Currency 6 2 2 2 5" xfId="4538" xr:uid="{AF12ECF4-19C4-4CB3-A825-018830AE5A17}"/>
    <cellStyle name="Currency 6 2 2 2 5 2" xfId="12349" xr:uid="{2A63E123-6639-4DB8-9C9F-05B7240114D0}"/>
    <cellStyle name="Currency 6 2 2 2 5 2 2" xfId="27760" xr:uid="{6068370C-360E-48C5-AF0E-EBFD8BD1B5E4}"/>
    <cellStyle name="Currency 6 2 2 2 5 2 2 2" xfId="58584" xr:uid="{5701D4AE-CCD9-4910-872F-5EA390A14115}"/>
    <cellStyle name="Currency 6 2 2 2 5 2 3" xfId="43174" xr:uid="{CEBB9CCE-D813-4DFA-A20F-D5C799E50106}"/>
    <cellStyle name="Currency 6 2 2 2 5 3" xfId="19951" xr:uid="{D8943F65-5F30-4F14-AB29-BA41FAA18C1E}"/>
    <cellStyle name="Currency 6 2 2 2 5 3 2" xfId="50775" xr:uid="{D49F8AB3-7356-41DA-BDE9-23223A1893BA}"/>
    <cellStyle name="Currency 6 2 2 2 5 4" xfId="35365" xr:uid="{B9654AE3-07DB-493C-A9F1-CC2B8C186110}"/>
    <cellStyle name="Currency 6 2 2 2 6" xfId="8546" xr:uid="{007B3361-55E4-4CA4-90FA-86ED0CED3D92}"/>
    <cellStyle name="Currency 6 2 2 2 6 2" xfId="23957" xr:uid="{B43D6F86-1813-41D6-B81C-8D960664582E}"/>
    <cellStyle name="Currency 6 2 2 2 6 2 2" xfId="54781" xr:uid="{0309A832-BDCA-422F-A653-96F3341F6147}"/>
    <cellStyle name="Currency 6 2 2 2 6 3" xfId="39371" xr:uid="{208AC211-39AA-42E5-B3C8-332E35E10795}"/>
    <cellStyle name="Currency 6 2 2 2 7" xfId="16148" xr:uid="{51ECC5B6-A9C3-4793-A85A-108691A220FD}"/>
    <cellStyle name="Currency 6 2 2 2 7 2" xfId="46972" xr:uid="{933BD8F1-7828-4973-BD9A-E0FCC3AC5C6C}"/>
    <cellStyle name="Currency 6 2 2 2 8" xfId="31562" xr:uid="{D093FB41-B1D6-4724-B085-DC46081EA2CE}"/>
    <cellStyle name="Currency 6 2 2 3" xfId="526" xr:uid="{525ED645-684F-4DA8-A26D-86A3472E700F}"/>
    <cellStyle name="Currency 6 2 2 3 2" xfId="1159" xr:uid="{D8067CC1-F146-48D7-8F2F-C4726CDF2AAE}"/>
    <cellStyle name="Currency 6 2 2 3 2 2" xfId="3058" xr:uid="{AEDE5F39-51AF-42BD-8C00-50852A0CCE19}"/>
    <cellStyle name="Currency 6 2 2 3 2 2 2" xfId="6861" xr:uid="{BC0C8A04-FF3F-4B4B-9EA5-84BAD82B51A1}"/>
    <cellStyle name="Currency 6 2 2 3 2 2 2 2" xfId="14672" xr:uid="{C6306725-826D-4E9D-960E-56E2945E4A55}"/>
    <cellStyle name="Currency 6 2 2 3 2 2 2 2 2" xfId="30083" xr:uid="{9E5D8A86-ADC0-4AEC-B9C2-8B7FFA16BBA4}"/>
    <cellStyle name="Currency 6 2 2 3 2 2 2 2 2 2" xfId="60907" xr:uid="{B7EE44D8-E529-42B7-8021-F3675D08DC54}"/>
    <cellStyle name="Currency 6 2 2 3 2 2 2 2 3" xfId="45497" xr:uid="{D895577C-F135-4807-A85B-820550E40BEC}"/>
    <cellStyle name="Currency 6 2 2 3 2 2 2 3" xfId="22274" xr:uid="{778B565D-0BF0-4908-BBA1-E4F055728DDA}"/>
    <cellStyle name="Currency 6 2 2 3 2 2 2 3 2" xfId="53098" xr:uid="{18099B71-C339-4BD3-AF56-4CB89DF51150}"/>
    <cellStyle name="Currency 6 2 2 3 2 2 2 4" xfId="37688" xr:uid="{AD162C96-81BF-49BA-AA10-7E4D399E0A7E}"/>
    <cellStyle name="Currency 6 2 2 3 2 2 3" xfId="10869" xr:uid="{DC9A6BDD-672B-4CE0-9E2D-D29D2CCFA4A3}"/>
    <cellStyle name="Currency 6 2 2 3 2 2 3 2" xfId="26280" xr:uid="{05B9FE2F-605A-4E86-8198-C36F18A3D414}"/>
    <cellStyle name="Currency 6 2 2 3 2 2 3 2 2" xfId="57104" xr:uid="{76493B9E-000B-4C28-A2E0-8DDD84A3EBB5}"/>
    <cellStyle name="Currency 6 2 2 3 2 2 3 3" xfId="41694" xr:uid="{9C0C179D-D0DB-46AE-8323-053B6DC60DF8}"/>
    <cellStyle name="Currency 6 2 2 3 2 2 4" xfId="18471" xr:uid="{ABA07F4C-437A-41AA-9E48-8599C8DF40B3}"/>
    <cellStyle name="Currency 6 2 2 3 2 2 4 2" xfId="49295" xr:uid="{7F5E077A-4B54-442A-A6AE-45862A1C0E2E}"/>
    <cellStyle name="Currency 6 2 2 3 2 2 5" xfId="33885" xr:uid="{94F4F598-2F3F-427D-8DB8-03F3301C235B}"/>
    <cellStyle name="Currency 6 2 2 3 2 3" xfId="4962" xr:uid="{3DE678DC-B131-41E0-AD7A-DDDB527A5E80}"/>
    <cellStyle name="Currency 6 2 2 3 2 3 2" xfId="12773" xr:uid="{59626C64-6B34-4967-B227-6A6C4B649E9A}"/>
    <cellStyle name="Currency 6 2 2 3 2 3 2 2" xfId="28184" xr:uid="{07F02C46-BF91-49F5-B8F7-AC2A2E8FDF50}"/>
    <cellStyle name="Currency 6 2 2 3 2 3 2 2 2" xfId="59008" xr:uid="{993BE093-7430-4E7D-8B61-388FB5E6FB9B}"/>
    <cellStyle name="Currency 6 2 2 3 2 3 2 3" xfId="43598" xr:uid="{9012A1C8-B2EC-4445-9343-63D88F96D85C}"/>
    <cellStyle name="Currency 6 2 2 3 2 3 3" xfId="20375" xr:uid="{CBC7BFBE-22CE-4D9C-818D-48E96BF57002}"/>
    <cellStyle name="Currency 6 2 2 3 2 3 3 2" xfId="51199" xr:uid="{9429F599-D549-491C-9CD2-80FDBDE1CE6B}"/>
    <cellStyle name="Currency 6 2 2 3 2 3 4" xfId="35789" xr:uid="{96DB609B-D8A9-46EE-A353-668361CB8478}"/>
    <cellStyle name="Currency 6 2 2 3 2 4" xfId="8970" xr:uid="{FEEAE479-64AD-44D6-AA53-928206A73A29}"/>
    <cellStyle name="Currency 6 2 2 3 2 4 2" xfId="24381" xr:uid="{DA4BC435-E3F2-4975-B084-B6FEA009C7CB}"/>
    <cellStyle name="Currency 6 2 2 3 2 4 2 2" xfId="55205" xr:uid="{D103355C-3E8F-41D2-87AD-4E6256B83B8A}"/>
    <cellStyle name="Currency 6 2 2 3 2 4 3" xfId="39795" xr:uid="{6CD81CC2-8107-4CB6-90E6-66C0DFF6115A}"/>
    <cellStyle name="Currency 6 2 2 3 2 5" xfId="16572" xr:uid="{657CF235-FC89-46EA-B6DB-9C6B5B998FF6}"/>
    <cellStyle name="Currency 6 2 2 3 2 5 2" xfId="47396" xr:uid="{4CF0FE20-370C-4D18-8DCA-B818023FCF6F}"/>
    <cellStyle name="Currency 6 2 2 3 2 6" xfId="31986" xr:uid="{B5B59D6E-A699-4D1F-9314-924EA7532360}"/>
    <cellStyle name="Currency 6 2 2 3 3" xfId="1792" xr:uid="{30B92FA7-BC9B-4BD2-BA09-76711863F106}"/>
    <cellStyle name="Currency 6 2 2 3 3 2" xfId="3691" xr:uid="{4B045E7D-EEE3-43FD-8A19-DA1587C88836}"/>
    <cellStyle name="Currency 6 2 2 3 3 2 2" xfId="7494" xr:uid="{FEF78487-C87E-4759-9B2E-EA9D27069F11}"/>
    <cellStyle name="Currency 6 2 2 3 3 2 2 2" xfId="15305" xr:uid="{E94E1D54-E74C-44A1-AF0E-8B2FFDC92F7F}"/>
    <cellStyle name="Currency 6 2 2 3 3 2 2 2 2" xfId="30716" xr:uid="{8ED2425A-B4B7-4D93-A10A-AFA9FA5DCD23}"/>
    <cellStyle name="Currency 6 2 2 3 3 2 2 2 2 2" xfId="61540" xr:uid="{6C9A2C3F-BEEB-4556-B5CA-687FEEB54739}"/>
    <cellStyle name="Currency 6 2 2 3 3 2 2 2 3" xfId="46130" xr:uid="{E1542728-6013-4165-868A-2439F329DB19}"/>
    <cellStyle name="Currency 6 2 2 3 3 2 2 3" xfId="22907" xr:uid="{094AAFF2-2B0E-428E-B629-F08A5E3DF439}"/>
    <cellStyle name="Currency 6 2 2 3 3 2 2 3 2" xfId="53731" xr:uid="{CCBAD199-2E9B-4EFD-BECF-265EBBF01FB2}"/>
    <cellStyle name="Currency 6 2 2 3 3 2 2 4" xfId="38321" xr:uid="{551AC4AD-79FE-4F2E-BC86-2558F63AC390}"/>
    <cellStyle name="Currency 6 2 2 3 3 2 3" xfId="11502" xr:uid="{E7446009-EDD2-4463-B51F-434A1988C3A4}"/>
    <cellStyle name="Currency 6 2 2 3 3 2 3 2" xfId="26913" xr:uid="{9FAAAC72-C2A0-49D8-B773-82272454AFB1}"/>
    <cellStyle name="Currency 6 2 2 3 3 2 3 2 2" xfId="57737" xr:uid="{DD1CAFF9-5DDA-449E-9634-EE82DFFCDAD9}"/>
    <cellStyle name="Currency 6 2 2 3 3 2 3 3" xfId="42327" xr:uid="{21EC2232-8F07-483C-8D8E-0CF68FA8CD3A}"/>
    <cellStyle name="Currency 6 2 2 3 3 2 4" xfId="19104" xr:uid="{5B9E817F-7F22-40D9-B7AC-C26527253A4F}"/>
    <cellStyle name="Currency 6 2 2 3 3 2 4 2" xfId="49928" xr:uid="{ECADE58C-46BF-4444-9E69-3F3280CE044A}"/>
    <cellStyle name="Currency 6 2 2 3 3 2 5" xfId="34518" xr:uid="{642C9E52-2311-44EB-A436-1B4A4278FD0B}"/>
    <cellStyle name="Currency 6 2 2 3 3 3" xfId="5595" xr:uid="{BA6E2397-FC77-42B3-8506-123F65E8936F}"/>
    <cellStyle name="Currency 6 2 2 3 3 3 2" xfId="13406" xr:uid="{07AC9D79-66D1-465D-9E83-3185D4125089}"/>
    <cellStyle name="Currency 6 2 2 3 3 3 2 2" xfId="28817" xr:uid="{4A6EAA8B-813F-4741-A068-D62E2106B8ED}"/>
    <cellStyle name="Currency 6 2 2 3 3 3 2 2 2" xfId="59641" xr:uid="{A940D636-D11E-430E-ABE7-D60CD6FBFA4E}"/>
    <cellStyle name="Currency 6 2 2 3 3 3 2 3" xfId="44231" xr:uid="{80AC2F6B-7099-40B6-86D0-E8AF516C0F47}"/>
    <cellStyle name="Currency 6 2 2 3 3 3 3" xfId="21008" xr:uid="{CB181B9A-83C4-41B5-BD8D-79D627E2BA58}"/>
    <cellStyle name="Currency 6 2 2 3 3 3 3 2" xfId="51832" xr:uid="{EB626C30-BE01-4977-96E4-95AC01F72940}"/>
    <cellStyle name="Currency 6 2 2 3 3 3 4" xfId="36422" xr:uid="{E15B9F9D-B34E-403A-8FF8-EFF3A85CC208}"/>
    <cellStyle name="Currency 6 2 2 3 3 4" xfId="9603" xr:uid="{A1FA1CD0-3799-4687-8154-49A14B938A64}"/>
    <cellStyle name="Currency 6 2 2 3 3 4 2" xfId="25014" xr:uid="{23487A5D-0695-4D67-8DE0-5E529AF10FCB}"/>
    <cellStyle name="Currency 6 2 2 3 3 4 2 2" xfId="55838" xr:uid="{B2B65CBB-7B69-499E-9DBE-5740941FF6C2}"/>
    <cellStyle name="Currency 6 2 2 3 3 4 3" xfId="40428" xr:uid="{DE8B15E7-1199-4CE0-B400-1406627126BE}"/>
    <cellStyle name="Currency 6 2 2 3 3 5" xfId="17205" xr:uid="{4B4DF6F4-4CF8-432D-A7EA-195456E4BAE7}"/>
    <cellStyle name="Currency 6 2 2 3 3 5 2" xfId="48029" xr:uid="{590B8FED-14C1-4052-978B-C34981FD6A1C}"/>
    <cellStyle name="Currency 6 2 2 3 3 6" xfId="32619" xr:uid="{118DCF3D-1D99-4221-A002-55A19032FDCB}"/>
    <cellStyle name="Currency 6 2 2 3 4" xfId="2425" xr:uid="{A53738AF-48E7-409C-A0F1-009B018C6B27}"/>
    <cellStyle name="Currency 6 2 2 3 4 2" xfId="6228" xr:uid="{DEAE87B9-7691-475D-A458-57A651BB52B1}"/>
    <cellStyle name="Currency 6 2 2 3 4 2 2" xfId="14039" xr:uid="{CE83FE5E-CE62-4F9C-8515-D209F2B9E204}"/>
    <cellStyle name="Currency 6 2 2 3 4 2 2 2" xfId="29450" xr:uid="{1EC2CCE2-A9A7-43D8-8218-51CBD2573EA9}"/>
    <cellStyle name="Currency 6 2 2 3 4 2 2 2 2" xfId="60274" xr:uid="{2390F1A4-497D-4923-87F8-40599ED41A24}"/>
    <cellStyle name="Currency 6 2 2 3 4 2 2 3" xfId="44864" xr:uid="{75AB7BA6-59D3-4227-9936-972F2773D388}"/>
    <cellStyle name="Currency 6 2 2 3 4 2 3" xfId="21641" xr:uid="{082CEE88-0236-4E82-A05E-BEF2E718B686}"/>
    <cellStyle name="Currency 6 2 2 3 4 2 3 2" xfId="52465" xr:uid="{2E5CCDCA-3703-4541-9D75-2062D9D4A1EE}"/>
    <cellStyle name="Currency 6 2 2 3 4 2 4" xfId="37055" xr:uid="{2C9364F7-5542-4BCF-9977-F266148F52D3}"/>
    <cellStyle name="Currency 6 2 2 3 4 3" xfId="10236" xr:uid="{C1128220-3300-4962-84F7-DC65C84AF8D3}"/>
    <cellStyle name="Currency 6 2 2 3 4 3 2" xfId="25647" xr:uid="{E3718E4F-D465-4783-B1C7-182D7CE2CD56}"/>
    <cellStyle name="Currency 6 2 2 3 4 3 2 2" xfId="56471" xr:uid="{32293434-0A6E-4D17-AB62-5F4668126283}"/>
    <cellStyle name="Currency 6 2 2 3 4 3 3" xfId="41061" xr:uid="{B492ADB1-BBC2-4537-AC59-0BB101EC2D41}"/>
    <cellStyle name="Currency 6 2 2 3 4 4" xfId="17838" xr:uid="{79236111-9E51-419C-9BE6-CEDE72DD3838}"/>
    <cellStyle name="Currency 6 2 2 3 4 4 2" xfId="48662" xr:uid="{C50C37A5-B230-4449-BCDA-EFFF74A9C1D2}"/>
    <cellStyle name="Currency 6 2 2 3 4 5" xfId="33252" xr:uid="{ACC04D1E-E9B7-4A77-A1AD-875E14AA5104}"/>
    <cellStyle name="Currency 6 2 2 3 5" xfId="4329" xr:uid="{D65C921A-19DF-4C69-9D5A-9684211E7218}"/>
    <cellStyle name="Currency 6 2 2 3 5 2" xfId="12140" xr:uid="{92777FE3-1A55-4901-9761-069897F4FF43}"/>
    <cellStyle name="Currency 6 2 2 3 5 2 2" xfId="27551" xr:uid="{199541B4-A4CE-46DC-9FA8-7E6699D6F8E3}"/>
    <cellStyle name="Currency 6 2 2 3 5 2 2 2" xfId="58375" xr:uid="{4687D5EF-D0EA-4FE9-BE7D-414CF5395948}"/>
    <cellStyle name="Currency 6 2 2 3 5 2 3" xfId="42965" xr:uid="{B88EE0F1-162A-46CD-8E76-80B1FE19B29A}"/>
    <cellStyle name="Currency 6 2 2 3 5 3" xfId="19742" xr:uid="{315DB325-C8E0-4A2D-97BC-79A0DC6AC3B2}"/>
    <cellStyle name="Currency 6 2 2 3 5 3 2" xfId="50566" xr:uid="{D68ABABB-F507-4EA2-8E85-DBB4F9A4737B}"/>
    <cellStyle name="Currency 6 2 2 3 5 4" xfId="35156" xr:uid="{89B83CDC-11BE-411B-B1D9-933D86696D05}"/>
    <cellStyle name="Currency 6 2 2 3 6" xfId="8337" xr:uid="{C5B77C1E-F1E4-4ED0-9CCD-DB58389E8F3A}"/>
    <cellStyle name="Currency 6 2 2 3 6 2" xfId="23748" xr:uid="{CD2D4E2C-F50A-4249-B069-F71F859D0D0F}"/>
    <cellStyle name="Currency 6 2 2 3 6 2 2" xfId="54572" xr:uid="{65866F3E-6396-4B23-B96B-3FA1D4CFBE99}"/>
    <cellStyle name="Currency 6 2 2 3 6 3" xfId="39162" xr:uid="{BF1E6108-78BB-4D02-A782-C9968337A441}"/>
    <cellStyle name="Currency 6 2 2 3 7" xfId="15939" xr:uid="{C2DFCB84-A80D-4514-B268-DCAF4B1CE017}"/>
    <cellStyle name="Currency 6 2 2 3 7 2" xfId="46763" xr:uid="{BF7E26F9-7E60-412D-B423-FB2F0E4D03A0}"/>
    <cellStyle name="Currency 6 2 2 3 8" xfId="31353" xr:uid="{7FD19002-A84F-487A-858F-B169034CB7B9}"/>
    <cellStyle name="Currency 6 2 2 4" xfId="946" xr:uid="{3570A001-9E9C-49F3-B058-5697DFAC8562}"/>
    <cellStyle name="Currency 6 2 2 4 2" xfId="2845" xr:uid="{46182BE4-D17C-4F78-BDFF-D9884EA1FBD1}"/>
    <cellStyle name="Currency 6 2 2 4 2 2" xfId="6648" xr:uid="{C5E98D82-CE4B-46B5-9E29-DE5E119990EF}"/>
    <cellStyle name="Currency 6 2 2 4 2 2 2" xfId="14459" xr:uid="{B727E44F-FFB4-4588-BF71-76A5B6086999}"/>
    <cellStyle name="Currency 6 2 2 4 2 2 2 2" xfId="29870" xr:uid="{2AD7DDFD-EB86-4DCF-AEC3-5D1CF425D351}"/>
    <cellStyle name="Currency 6 2 2 4 2 2 2 2 2" xfId="60694" xr:uid="{1F0DAC5E-0DD6-43C2-9F38-328201502C63}"/>
    <cellStyle name="Currency 6 2 2 4 2 2 2 3" xfId="45284" xr:uid="{135422EE-11E2-4485-8431-2B9757E6FFE5}"/>
    <cellStyle name="Currency 6 2 2 4 2 2 3" xfId="22061" xr:uid="{61C60866-0C53-4462-837C-93B9D7A43BB7}"/>
    <cellStyle name="Currency 6 2 2 4 2 2 3 2" xfId="52885" xr:uid="{C779093B-5AAC-4768-A8D9-877838140F8C}"/>
    <cellStyle name="Currency 6 2 2 4 2 2 4" xfId="37475" xr:uid="{062C2800-D89E-49B8-90B4-6C53E43CE3CA}"/>
    <cellStyle name="Currency 6 2 2 4 2 3" xfId="10656" xr:uid="{AC54C3F5-8F09-479F-A62B-981617874035}"/>
    <cellStyle name="Currency 6 2 2 4 2 3 2" xfId="26067" xr:uid="{AA587232-7F6C-47C5-8B0C-761CDF0718EB}"/>
    <cellStyle name="Currency 6 2 2 4 2 3 2 2" xfId="56891" xr:uid="{6AEC0CE6-16B3-4C73-827F-2B47095601A4}"/>
    <cellStyle name="Currency 6 2 2 4 2 3 3" xfId="41481" xr:uid="{CD5A6142-41B6-4B46-866F-916797CFFE90}"/>
    <cellStyle name="Currency 6 2 2 4 2 4" xfId="18258" xr:uid="{2A035DE5-3634-4C8A-A8DB-F1756DE5A5C3}"/>
    <cellStyle name="Currency 6 2 2 4 2 4 2" xfId="49082" xr:uid="{D6EBDB65-787C-441A-B3F0-400E13E40B15}"/>
    <cellStyle name="Currency 6 2 2 4 2 5" xfId="33672" xr:uid="{779F2649-547A-4894-8F0A-F4B63E38CA31}"/>
    <cellStyle name="Currency 6 2 2 4 3" xfId="4749" xr:uid="{AE1E44BB-B644-42A0-A37F-1D8C1BC3A068}"/>
    <cellStyle name="Currency 6 2 2 4 3 2" xfId="12560" xr:uid="{97810B22-D428-4DE4-9879-48C81FE344EC}"/>
    <cellStyle name="Currency 6 2 2 4 3 2 2" xfId="27971" xr:uid="{5D984025-B086-4ED0-843E-3B4B35602CC9}"/>
    <cellStyle name="Currency 6 2 2 4 3 2 2 2" xfId="58795" xr:uid="{C43C9149-87F7-4419-9315-E7CF9B5750A2}"/>
    <cellStyle name="Currency 6 2 2 4 3 2 3" xfId="43385" xr:uid="{2636B453-F281-4997-8FC3-9A2D2029D5D5}"/>
    <cellStyle name="Currency 6 2 2 4 3 3" xfId="20162" xr:uid="{15A4A87F-1F24-4AA2-8667-5E0C3B39B22C}"/>
    <cellStyle name="Currency 6 2 2 4 3 3 2" xfId="50986" xr:uid="{21F62EB1-26F0-4A94-920A-617A168F6CFA}"/>
    <cellStyle name="Currency 6 2 2 4 3 4" xfId="35576" xr:uid="{3581FBBB-E192-49BF-82EE-D0F65700DE35}"/>
    <cellStyle name="Currency 6 2 2 4 4" xfId="8757" xr:uid="{B1D9810E-BCFC-4584-BA45-E3323C12126F}"/>
    <cellStyle name="Currency 6 2 2 4 4 2" xfId="24168" xr:uid="{5310EC46-50C7-4B48-B7F4-45049563E23F}"/>
    <cellStyle name="Currency 6 2 2 4 4 2 2" xfId="54992" xr:uid="{BF1DA182-E581-47B2-94E2-0D8BE534D534}"/>
    <cellStyle name="Currency 6 2 2 4 4 3" xfId="39582" xr:uid="{AFBDDD45-B9DE-4EB6-A883-CF23EF146DE6}"/>
    <cellStyle name="Currency 6 2 2 4 5" xfId="16359" xr:uid="{EAECD6DC-FD3B-4D9F-91F7-1F6BD6D2D32F}"/>
    <cellStyle name="Currency 6 2 2 4 5 2" xfId="47183" xr:uid="{0FCEAA84-F60B-4E84-B1AB-CA2FF6D227E7}"/>
    <cellStyle name="Currency 6 2 2 4 6" xfId="31773" xr:uid="{8A0D026C-E034-4F90-A690-A4BA0878E8E3}"/>
    <cellStyle name="Currency 6 2 2 5" xfId="1579" xr:uid="{33336936-0C73-4DE9-ABB8-2517C4A12CBB}"/>
    <cellStyle name="Currency 6 2 2 5 2" xfId="3478" xr:uid="{722E429E-2137-4607-B1C4-0BAA99527556}"/>
    <cellStyle name="Currency 6 2 2 5 2 2" xfId="7281" xr:uid="{1F3D9507-120D-468C-A43D-48692CE732D7}"/>
    <cellStyle name="Currency 6 2 2 5 2 2 2" xfId="15092" xr:uid="{890E568D-041D-48B3-9CDF-31E7F0DAAB0E}"/>
    <cellStyle name="Currency 6 2 2 5 2 2 2 2" xfId="30503" xr:uid="{45AF2048-3134-435C-86A9-AB0BBBE38B01}"/>
    <cellStyle name="Currency 6 2 2 5 2 2 2 2 2" xfId="61327" xr:uid="{71781C89-DA5C-4DAF-AEF1-F2F60EEDBF29}"/>
    <cellStyle name="Currency 6 2 2 5 2 2 2 3" xfId="45917" xr:uid="{E27DC543-E729-4398-B45B-0BA24BFF8CF3}"/>
    <cellStyle name="Currency 6 2 2 5 2 2 3" xfId="22694" xr:uid="{89830AB7-FE06-4885-88EF-A7DD8C700752}"/>
    <cellStyle name="Currency 6 2 2 5 2 2 3 2" xfId="53518" xr:uid="{868C84E0-34D5-488A-BEAD-6C5C7E3FD061}"/>
    <cellStyle name="Currency 6 2 2 5 2 2 4" xfId="38108" xr:uid="{D5A9A9FD-17CA-46AD-A7E7-EC632403E125}"/>
    <cellStyle name="Currency 6 2 2 5 2 3" xfId="11289" xr:uid="{9438A076-F298-4F1F-9A24-77D5E5E7A836}"/>
    <cellStyle name="Currency 6 2 2 5 2 3 2" xfId="26700" xr:uid="{1B2BB911-1230-4655-8570-817F2DA98DA4}"/>
    <cellStyle name="Currency 6 2 2 5 2 3 2 2" xfId="57524" xr:uid="{51D525D4-671B-4B8C-A9D3-DFB82DDCCE1C}"/>
    <cellStyle name="Currency 6 2 2 5 2 3 3" xfId="42114" xr:uid="{F45F69E4-C5EA-47D6-BE73-69BE4CCFCBBB}"/>
    <cellStyle name="Currency 6 2 2 5 2 4" xfId="18891" xr:uid="{92963F8C-F5BA-4E14-874F-40FEFEC3DF94}"/>
    <cellStyle name="Currency 6 2 2 5 2 4 2" xfId="49715" xr:uid="{53DD0E25-EC5B-4B34-8488-5B5B19F5D3E4}"/>
    <cellStyle name="Currency 6 2 2 5 2 5" xfId="34305" xr:uid="{E37821ED-70A8-4A2A-AFF7-0195AA02C545}"/>
    <cellStyle name="Currency 6 2 2 5 3" xfId="5382" xr:uid="{90B33CFA-C251-4C73-BE63-4E7459B317AA}"/>
    <cellStyle name="Currency 6 2 2 5 3 2" xfId="13193" xr:uid="{E518A5F7-1E3A-42CC-B73D-8F6FA4698820}"/>
    <cellStyle name="Currency 6 2 2 5 3 2 2" xfId="28604" xr:uid="{85AE282B-3812-42F0-B7E2-99CF41AF71EE}"/>
    <cellStyle name="Currency 6 2 2 5 3 2 2 2" xfId="59428" xr:uid="{014B0345-0C49-4034-B617-876A6D47CA92}"/>
    <cellStyle name="Currency 6 2 2 5 3 2 3" xfId="44018" xr:uid="{0F346591-7142-4838-9B33-E11F90E5C6D6}"/>
    <cellStyle name="Currency 6 2 2 5 3 3" xfId="20795" xr:uid="{21C61204-E860-4C31-AE23-A419C1B9926E}"/>
    <cellStyle name="Currency 6 2 2 5 3 3 2" xfId="51619" xr:uid="{7F92D608-D726-4D38-BA14-E1FE47D12CB4}"/>
    <cellStyle name="Currency 6 2 2 5 3 4" xfId="36209" xr:uid="{4109EB30-DEAB-42C6-A06F-FCA037D0CB01}"/>
    <cellStyle name="Currency 6 2 2 5 4" xfId="9390" xr:uid="{786E7EFB-9E14-4923-ACD1-58B3EDFA5B71}"/>
    <cellStyle name="Currency 6 2 2 5 4 2" xfId="24801" xr:uid="{71892744-322B-4805-BE31-D2C7154C8B63}"/>
    <cellStyle name="Currency 6 2 2 5 4 2 2" xfId="55625" xr:uid="{F9AF37CB-D428-4C0D-9920-A4BCB6F08664}"/>
    <cellStyle name="Currency 6 2 2 5 4 3" xfId="40215" xr:uid="{B44B1090-B3E1-4ED6-B075-E8BEC568B9E7}"/>
    <cellStyle name="Currency 6 2 2 5 5" xfId="16992" xr:uid="{F393A956-164B-4AAB-9B92-A2F27B2E8A44}"/>
    <cellStyle name="Currency 6 2 2 5 5 2" xfId="47816" xr:uid="{23BF0813-A9F7-4F2C-AB18-AB48A04A3722}"/>
    <cellStyle name="Currency 6 2 2 5 6" xfId="32406" xr:uid="{F738B0BA-7BFD-4BB1-8071-2569D54DF904}"/>
    <cellStyle name="Currency 6 2 2 6" xfId="2212" xr:uid="{D6A87A34-F8DA-4CEC-BABE-D48A889A3096}"/>
    <cellStyle name="Currency 6 2 2 6 2" xfId="6015" xr:uid="{E9D87BFF-F310-465C-99B7-314B2F6CF493}"/>
    <cellStyle name="Currency 6 2 2 6 2 2" xfId="13826" xr:uid="{E4B78F4C-0D6F-4749-89C3-4B2A6E04D89F}"/>
    <cellStyle name="Currency 6 2 2 6 2 2 2" xfId="29237" xr:uid="{799B1C5F-861C-424D-A770-0EC3FF030B88}"/>
    <cellStyle name="Currency 6 2 2 6 2 2 2 2" xfId="60061" xr:uid="{0886A073-249A-4723-8236-0F5725A07ED4}"/>
    <cellStyle name="Currency 6 2 2 6 2 2 3" xfId="44651" xr:uid="{C0BA7A95-BCE9-4433-815B-7D64A01450AC}"/>
    <cellStyle name="Currency 6 2 2 6 2 3" xfId="21428" xr:uid="{911C81A3-1FFB-4F16-9F49-1C324D04EECB}"/>
    <cellStyle name="Currency 6 2 2 6 2 3 2" xfId="52252" xr:uid="{7F00141C-05CC-4069-9D07-48206DB0BC35}"/>
    <cellStyle name="Currency 6 2 2 6 2 4" xfId="36842" xr:uid="{D88D9D1E-6DB0-4CA9-98F9-8AC05F19B300}"/>
    <cellStyle name="Currency 6 2 2 6 3" xfId="10023" xr:uid="{45E18FA4-B997-488D-83B3-0533599303EE}"/>
    <cellStyle name="Currency 6 2 2 6 3 2" xfId="25434" xr:uid="{49F40C6A-972E-4A40-BF3B-AE9BA6762F20}"/>
    <cellStyle name="Currency 6 2 2 6 3 2 2" xfId="56258" xr:uid="{6977FFAC-B555-4E17-8408-D2EF222E7F6D}"/>
    <cellStyle name="Currency 6 2 2 6 3 3" xfId="40848" xr:uid="{B389A904-B8E9-4858-B2A2-67AEC12E1C57}"/>
    <cellStyle name="Currency 6 2 2 6 4" xfId="17625" xr:uid="{0C74A5A1-251B-404C-AA53-93FA48248646}"/>
    <cellStyle name="Currency 6 2 2 6 4 2" xfId="48449" xr:uid="{7DAE4F65-B2BE-4851-BF24-77226FFF0289}"/>
    <cellStyle name="Currency 6 2 2 6 5" xfId="33039" xr:uid="{E312AC59-0F27-4E9C-9BF3-CFA82084BBD6}"/>
    <cellStyle name="Currency 6 2 2 7" xfId="4116" xr:uid="{D2132B48-31B7-43B3-ABAE-F27F8FCE9E33}"/>
    <cellStyle name="Currency 6 2 2 7 2" xfId="11927" xr:uid="{D26FF483-71D0-4D34-9194-6E0FBFB7FE40}"/>
    <cellStyle name="Currency 6 2 2 7 2 2" xfId="27338" xr:uid="{D0194EDB-DED2-42C3-96DC-3203B941A071}"/>
    <cellStyle name="Currency 6 2 2 7 2 2 2" xfId="58162" xr:uid="{8C0590DB-9148-476E-B3A1-1FBA309963F5}"/>
    <cellStyle name="Currency 6 2 2 7 2 3" xfId="42752" xr:uid="{644D7A51-B978-4F87-B797-F10A5ECFB11F}"/>
    <cellStyle name="Currency 6 2 2 7 3" xfId="19529" xr:uid="{F2E21801-8FBB-46F7-B850-45F70753546D}"/>
    <cellStyle name="Currency 6 2 2 7 3 2" xfId="50353" xr:uid="{C312D24D-FAC9-4B0B-A765-4D3213623067}"/>
    <cellStyle name="Currency 6 2 2 7 4" xfId="34943" xr:uid="{14024388-1518-45D5-A6B3-2C161E2B4562}"/>
    <cellStyle name="Currency 6 2 2 8" xfId="8124" xr:uid="{4601A4F5-D4C6-420F-AA38-8C75E992AEB4}"/>
    <cellStyle name="Currency 6 2 2 8 2" xfId="23535" xr:uid="{1BBD5AA9-D7AA-4EC2-901F-726F64101196}"/>
    <cellStyle name="Currency 6 2 2 8 2 2" xfId="54359" xr:uid="{76BCB0EC-79F2-4D4F-9845-EFDBAB423C86}"/>
    <cellStyle name="Currency 6 2 2 8 3" xfId="38949" xr:uid="{95E08890-A734-4AD8-95C6-44EC1EB6B885}"/>
    <cellStyle name="Currency 6 2 2 9" xfId="7915" xr:uid="{32D55888-73B5-4F6F-B4D2-862C96512AAC}"/>
    <cellStyle name="Currency 6 2 2 9 2" xfId="23326" xr:uid="{537FEB0E-D0F1-4C57-B38B-0FF6A821AC43}"/>
    <cellStyle name="Currency 6 2 2 9 2 2" xfId="54150" xr:uid="{06919868-1CD4-4A9A-8892-51C352B860A5}"/>
    <cellStyle name="Currency 6 2 2 9 3" xfId="38740" xr:uid="{F2A7C0A5-8E3D-457B-9A03-180D21A55C9D}"/>
    <cellStyle name="Currency 6 2 3" xfId="653" xr:uid="{BE073E9D-8265-44B3-AE1F-BD6A59B0BC00}"/>
    <cellStyle name="Currency 6 2 3 2" xfId="1286" xr:uid="{E65B5611-610C-48C0-85FD-F0D11743740B}"/>
    <cellStyle name="Currency 6 2 3 2 2" xfId="3185" xr:uid="{7E334801-37BA-4547-9656-2032B36DC60A}"/>
    <cellStyle name="Currency 6 2 3 2 2 2" xfId="6988" xr:uid="{B4E68274-3035-4B66-B3FE-12FD38DC8322}"/>
    <cellStyle name="Currency 6 2 3 2 2 2 2" xfId="14799" xr:uid="{7B75EB4A-F98F-45F8-A7D9-5978BB4E94CE}"/>
    <cellStyle name="Currency 6 2 3 2 2 2 2 2" xfId="30210" xr:uid="{3A81E166-BA78-4FED-A143-607BC240CD7C}"/>
    <cellStyle name="Currency 6 2 3 2 2 2 2 2 2" xfId="61034" xr:uid="{01F7DE1F-6DBB-4A45-B189-70F81A8BB1AE}"/>
    <cellStyle name="Currency 6 2 3 2 2 2 2 3" xfId="45624" xr:uid="{E9DE68E1-C5FC-4729-9AB8-D399A25F3141}"/>
    <cellStyle name="Currency 6 2 3 2 2 2 3" xfId="22401" xr:uid="{176B1E75-6925-46A1-8869-66EBC0559A10}"/>
    <cellStyle name="Currency 6 2 3 2 2 2 3 2" xfId="53225" xr:uid="{8CC6FD3E-8003-4DBD-9B09-256F34CA3133}"/>
    <cellStyle name="Currency 6 2 3 2 2 2 4" xfId="37815" xr:uid="{08DF8D76-C083-4C0B-92CB-B1FADA4E0201}"/>
    <cellStyle name="Currency 6 2 3 2 2 3" xfId="10996" xr:uid="{4C8EFB46-CFE7-4722-BF76-2852C7AE80B5}"/>
    <cellStyle name="Currency 6 2 3 2 2 3 2" xfId="26407" xr:uid="{606A4ED9-6446-47B5-BC27-51EB4BC06A40}"/>
    <cellStyle name="Currency 6 2 3 2 2 3 2 2" xfId="57231" xr:uid="{4BB3C89F-C55C-4077-8D47-408B6752C097}"/>
    <cellStyle name="Currency 6 2 3 2 2 3 3" xfId="41821" xr:uid="{0182B5F2-2841-4F7B-AB6D-CAA5B419A2E6}"/>
    <cellStyle name="Currency 6 2 3 2 2 4" xfId="18598" xr:uid="{15F5E291-E3F2-48E7-A3A1-8E178001BD1D}"/>
    <cellStyle name="Currency 6 2 3 2 2 4 2" xfId="49422" xr:uid="{E43A9AB1-27B8-42DB-9286-1A3563BF66D1}"/>
    <cellStyle name="Currency 6 2 3 2 2 5" xfId="34012" xr:uid="{3A42C5E6-D66A-4F2B-AA3A-9DF88742B1FF}"/>
    <cellStyle name="Currency 6 2 3 2 3" xfId="5089" xr:uid="{248A3288-FC14-4D65-B0C8-B52093B81E1A}"/>
    <cellStyle name="Currency 6 2 3 2 3 2" xfId="12900" xr:uid="{C77529C3-2820-46A2-A4DC-B4445B69CB49}"/>
    <cellStyle name="Currency 6 2 3 2 3 2 2" xfId="28311" xr:uid="{D4FE016A-51F9-4CA6-BADA-FA08ACEFD7E9}"/>
    <cellStyle name="Currency 6 2 3 2 3 2 2 2" xfId="59135" xr:uid="{E1CB745B-5B8C-4382-972F-697AF2700820}"/>
    <cellStyle name="Currency 6 2 3 2 3 2 3" xfId="43725" xr:uid="{C4AC8A71-BB9C-463C-AD96-03812B9F9DE9}"/>
    <cellStyle name="Currency 6 2 3 2 3 3" xfId="20502" xr:uid="{2707C8C0-AF82-422C-BB0B-4EF794377246}"/>
    <cellStyle name="Currency 6 2 3 2 3 3 2" xfId="51326" xr:uid="{AEC56467-9C5D-4173-B17F-89EB3E8EFBFD}"/>
    <cellStyle name="Currency 6 2 3 2 3 4" xfId="35916" xr:uid="{579FC5A9-4D2A-437C-A249-175F92B2DB50}"/>
    <cellStyle name="Currency 6 2 3 2 4" xfId="9097" xr:uid="{E3D02302-EA48-4474-A9DE-D7655096B410}"/>
    <cellStyle name="Currency 6 2 3 2 4 2" xfId="24508" xr:uid="{DC98683A-01EE-4D60-8554-C17715E6429D}"/>
    <cellStyle name="Currency 6 2 3 2 4 2 2" xfId="55332" xr:uid="{C231E5DF-64E4-44EF-A90C-CFBB05BCBB62}"/>
    <cellStyle name="Currency 6 2 3 2 4 3" xfId="39922" xr:uid="{20A108BC-7D32-4554-9FC6-CEABD2DF09C9}"/>
    <cellStyle name="Currency 6 2 3 2 5" xfId="16699" xr:uid="{7BEA87B0-C6FC-4A3F-97E8-98CE176FAC8B}"/>
    <cellStyle name="Currency 6 2 3 2 5 2" xfId="47523" xr:uid="{E64CA79C-D6AB-4DFD-9B5B-51549D9EEAAF}"/>
    <cellStyle name="Currency 6 2 3 2 6" xfId="32113" xr:uid="{775FEE7D-97E5-44FC-AE2D-CAB9375B4C17}"/>
    <cellStyle name="Currency 6 2 3 3" xfId="1919" xr:uid="{F2522B2A-18BC-4D24-9583-66B30ECD2738}"/>
    <cellStyle name="Currency 6 2 3 3 2" xfId="3818" xr:uid="{25E3AC36-6F72-4AF2-9D94-D6306EA3DEDD}"/>
    <cellStyle name="Currency 6 2 3 3 2 2" xfId="7621" xr:uid="{1CF31493-8FF7-4985-BD14-03559BD4256A}"/>
    <cellStyle name="Currency 6 2 3 3 2 2 2" xfId="15432" xr:uid="{6397372E-9F10-4952-9441-7698A2E24175}"/>
    <cellStyle name="Currency 6 2 3 3 2 2 2 2" xfId="30843" xr:uid="{6430EB96-C835-492B-825F-F7C3282CDE90}"/>
    <cellStyle name="Currency 6 2 3 3 2 2 2 2 2" xfId="61667" xr:uid="{71AAA269-B24E-4E84-A8E8-96CB1760AB35}"/>
    <cellStyle name="Currency 6 2 3 3 2 2 2 3" xfId="46257" xr:uid="{B85BDC9D-22CC-43E5-8C52-63A3E35222FE}"/>
    <cellStyle name="Currency 6 2 3 3 2 2 3" xfId="23034" xr:uid="{F18830B8-26E8-4A92-A6A5-7FF52806269A}"/>
    <cellStyle name="Currency 6 2 3 3 2 2 3 2" xfId="53858" xr:uid="{D919FF92-D169-419F-9DB1-321773FE24E1}"/>
    <cellStyle name="Currency 6 2 3 3 2 2 4" xfId="38448" xr:uid="{1666D318-CE0A-4FE2-9941-BBAB5ABEA8FA}"/>
    <cellStyle name="Currency 6 2 3 3 2 3" xfId="11629" xr:uid="{08A98334-1888-4D3B-B934-82AA90E1BF01}"/>
    <cellStyle name="Currency 6 2 3 3 2 3 2" xfId="27040" xr:uid="{9C8C0B9A-9276-4713-B77F-8AE5974B6D2E}"/>
    <cellStyle name="Currency 6 2 3 3 2 3 2 2" xfId="57864" xr:uid="{AAE1B9E0-66CC-4399-A757-6E423F96FA00}"/>
    <cellStyle name="Currency 6 2 3 3 2 3 3" xfId="42454" xr:uid="{C5D30A21-BF30-496C-AAD6-C95F81232ED0}"/>
    <cellStyle name="Currency 6 2 3 3 2 4" xfId="19231" xr:uid="{D1220B11-0063-4785-B313-B203C67F5BD3}"/>
    <cellStyle name="Currency 6 2 3 3 2 4 2" xfId="50055" xr:uid="{F2197F23-6AEA-48A8-BECA-CF77F226ADD8}"/>
    <cellStyle name="Currency 6 2 3 3 2 5" xfId="34645" xr:uid="{28013683-3B65-4DEB-9D6E-BE8552FCD4F5}"/>
    <cellStyle name="Currency 6 2 3 3 3" xfId="5722" xr:uid="{0A8F135C-A6BA-411F-8351-1B727AE17739}"/>
    <cellStyle name="Currency 6 2 3 3 3 2" xfId="13533" xr:uid="{373B859E-CC03-43DC-A3E3-D4C693B21375}"/>
    <cellStyle name="Currency 6 2 3 3 3 2 2" xfId="28944" xr:uid="{61467C99-6C83-4195-AB0E-17CF17F43984}"/>
    <cellStyle name="Currency 6 2 3 3 3 2 2 2" xfId="59768" xr:uid="{39887C99-4F63-467B-8176-33174CB1148D}"/>
    <cellStyle name="Currency 6 2 3 3 3 2 3" xfId="44358" xr:uid="{14581272-2B17-48C2-8C5F-559144F2640A}"/>
    <cellStyle name="Currency 6 2 3 3 3 3" xfId="21135" xr:uid="{7CC8D3FA-D52E-4FE1-A929-A397E009A4DF}"/>
    <cellStyle name="Currency 6 2 3 3 3 3 2" xfId="51959" xr:uid="{A4463D2F-EC73-4B20-94CE-05F86860ECA1}"/>
    <cellStyle name="Currency 6 2 3 3 3 4" xfId="36549" xr:uid="{85834F69-51F8-4076-95CA-488998A4301F}"/>
    <cellStyle name="Currency 6 2 3 3 4" xfId="9730" xr:uid="{A9CF3A53-624B-4D7E-840A-3716D46BA0D5}"/>
    <cellStyle name="Currency 6 2 3 3 4 2" xfId="25141" xr:uid="{86926271-48BD-4C26-A90F-0E7B6730777A}"/>
    <cellStyle name="Currency 6 2 3 3 4 2 2" xfId="55965" xr:uid="{C0E68252-BAEC-4000-91C5-999DA1FB0E78}"/>
    <cellStyle name="Currency 6 2 3 3 4 3" xfId="40555" xr:uid="{FA123759-8884-45B6-85CE-020A1F37EBD1}"/>
    <cellStyle name="Currency 6 2 3 3 5" xfId="17332" xr:uid="{A77038AD-8333-41D4-B755-D5868C7C8890}"/>
    <cellStyle name="Currency 6 2 3 3 5 2" xfId="48156" xr:uid="{23196F8A-EE87-4FD4-93D6-E9ADC2A6CC2E}"/>
    <cellStyle name="Currency 6 2 3 3 6" xfId="32746" xr:uid="{F586A77B-1573-44EB-9BF4-6B607C648015}"/>
    <cellStyle name="Currency 6 2 3 4" xfId="2552" xr:uid="{37F2B36D-1995-479E-8686-C37BCE43FA6D}"/>
    <cellStyle name="Currency 6 2 3 4 2" xfId="6355" xr:uid="{E56069F2-78DB-492F-A929-7220ED5F4979}"/>
    <cellStyle name="Currency 6 2 3 4 2 2" xfId="14166" xr:uid="{8917CCCE-12F4-44E0-AAD2-7FA893CD4280}"/>
    <cellStyle name="Currency 6 2 3 4 2 2 2" xfId="29577" xr:uid="{C9EA90A1-3DC8-441A-9B43-BB7E59BEF75B}"/>
    <cellStyle name="Currency 6 2 3 4 2 2 2 2" xfId="60401" xr:uid="{D07E177B-BFD7-4714-B6CA-B84A2C538C91}"/>
    <cellStyle name="Currency 6 2 3 4 2 2 3" xfId="44991" xr:uid="{A7DAADE5-0932-4C99-BEA9-36A551DC34CF}"/>
    <cellStyle name="Currency 6 2 3 4 2 3" xfId="21768" xr:uid="{334A75AB-319F-44D4-BACD-CE27BDCFA39F}"/>
    <cellStyle name="Currency 6 2 3 4 2 3 2" xfId="52592" xr:uid="{D033C79C-AE42-45FF-B87C-348A172C127B}"/>
    <cellStyle name="Currency 6 2 3 4 2 4" xfId="37182" xr:uid="{9437541D-35AF-460C-B562-B4E339B39904}"/>
    <cellStyle name="Currency 6 2 3 4 3" xfId="10363" xr:uid="{74A89E2F-40AC-4E93-85C7-1AEC234083D2}"/>
    <cellStyle name="Currency 6 2 3 4 3 2" xfId="25774" xr:uid="{348B5139-421D-4CE4-925A-2240F922762D}"/>
    <cellStyle name="Currency 6 2 3 4 3 2 2" xfId="56598" xr:uid="{6230D278-A369-4AE6-ABFD-918DAA2BAA5B}"/>
    <cellStyle name="Currency 6 2 3 4 3 3" xfId="41188" xr:uid="{BCAAD504-5710-4655-9417-9549145DE879}"/>
    <cellStyle name="Currency 6 2 3 4 4" xfId="17965" xr:uid="{73876EF2-A16B-4B9B-AEAB-8A915BD0727C}"/>
    <cellStyle name="Currency 6 2 3 4 4 2" xfId="48789" xr:uid="{8ED59868-5445-4421-9D99-D8A969CBD524}"/>
    <cellStyle name="Currency 6 2 3 4 5" xfId="33379" xr:uid="{9C7C4B01-381E-44D4-926B-3D8E315EE9E4}"/>
    <cellStyle name="Currency 6 2 3 5" xfId="4456" xr:uid="{B72F6B77-7018-4978-B73F-2AE521B6E19F}"/>
    <cellStyle name="Currency 6 2 3 5 2" xfId="12267" xr:uid="{E0C399EF-FC38-411A-A8EA-9FACAD0C2465}"/>
    <cellStyle name="Currency 6 2 3 5 2 2" xfId="27678" xr:uid="{253DE122-1A34-4D8B-921C-6F2AB5CF2AA1}"/>
    <cellStyle name="Currency 6 2 3 5 2 2 2" xfId="58502" xr:uid="{61237AC5-D7BA-487A-9660-CD9F5A4D2AFD}"/>
    <cellStyle name="Currency 6 2 3 5 2 3" xfId="43092" xr:uid="{04CD09BD-0243-4D70-B42C-F972DDBE0B49}"/>
    <cellStyle name="Currency 6 2 3 5 3" xfId="19869" xr:uid="{8712E5B3-73B8-4E20-8226-2AB7DA129520}"/>
    <cellStyle name="Currency 6 2 3 5 3 2" xfId="50693" xr:uid="{7A7CB7EA-7E57-41BB-8DF3-8523C3F98DBB}"/>
    <cellStyle name="Currency 6 2 3 5 4" xfId="35283" xr:uid="{7164A4E4-C3B3-45FD-B5E5-4903978163A9}"/>
    <cellStyle name="Currency 6 2 3 6" xfId="8464" xr:uid="{27AA0890-7642-46AA-ACBE-B4346A9ECAC3}"/>
    <cellStyle name="Currency 6 2 3 6 2" xfId="23875" xr:uid="{945A942A-C329-4211-AE5A-E58A40CA3501}"/>
    <cellStyle name="Currency 6 2 3 6 2 2" xfId="54699" xr:uid="{C854349C-DDEC-4463-B312-23A5F4E37A80}"/>
    <cellStyle name="Currency 6 2 3 6 3" xfId="39289" xr:uid="{83B67813-1E00-45CA-98E8-BEAD5AF12141}"/>
    <cellStyle name="Currency 6 2 3 7" xfId="16066" xr:uid="{A27F1E11-90CE-4276-80F1-04248F4D8DF8}"/>
    <cellStyle name="Currency 6 2 3 7 2" xfId="46890" xr:uid="{1B416C36-FA90-4F9D-ABE7-DC62E8E6B9C0}"/>
    <cellStyle name="Currency 6 2 3 8" xfId="31480" xr:uid="{1172A6F0-BD6E-451F-91D4-C8D51171B24D}"/>
    <cellStyle name="Currency 6 2 4" xfId="444" xr:uid="{6A60AA7D-F00C-4884-8A2B-5AA603BC7115}"/>
    <cellStyle name="Currency 6 2 4 2" xfId="1077" xr:uid="{D43F3B3A-56B8-499E-B9E7-A52BEF9C0ED7}"/>
    <cellStyle name="Currency 6 2 4 2 2" xfId="2976" xr:uid="{49BF46F7-14EC-4643-98CD-6B47804C2E15}"/>
    <cellStyle name="Currency 6 2 4 2 2 2" xfId="6779" xr:uid="{C3C122CE-0C60-4357-816B-DBB5F405556F}"/>
    <cellStyle name="Currency 6 2 4 2 2 2 2" xfId="14590" xr:uid="{E7D76B83-C749-4028-96FF-D74E8C9B0907}"/>
    <cellStyle name="Currency 6 2 4 2 2 2 2 2" xfId="30001" xr:uid="{1193C131-579E-4A33-9CE0-6B7A111CD5C5}"/>
    <cellStyle name="Currency 6 2 4 2 2 2 2 2 2" xfId="60825" xr:uid="{A3E4BD55-0E77-4768-8E5B-A9A032A361DB}"/>
    <cellStyle name="Currency 6 2 4 2 2 2 2 3" xfId="45415" xr:uid="{7EB51441-A307-4B06-A255-6A890A482BEB}"/>
    <cellStyle name="Currency 6 2 4 2 2 2 3" xfId="22192" xr:uid="{AF0A4B9C-BFF5-44E4-8A52-D2C368ADB83C}"/>
    <cellStyle name="Currency 6 2 4 2 2 2 3 2" xfId="53016" xr:uid="{4BB72C42-62B9-4221-8409-E4C808007667}"/>
    <cellStyle name="Currency 6 2 4 2 2 2 4" xfId="37606" xr:uid="{19A6DF6D-82E1-44D1-A2CF-C85420CF9824}"/>
    <cellStyle name="Currency 6 2 4 2 2 3" xfId="10787" xr:uid="{B9CDAD95-065B-4D59-BEED-7EE3394EC639}"/>
    <cellStyle name="Currency 6 2 4 2 2 3 2" xfId="26198" xr:uid="{90C72FA6-CF51-44AB-A592-63BDD7B68B42}"/>
    <cellStyle name="Currency 6 2 4 2 2 3 2 2" xfId="57022" xr:uid="{EBAD646F-680B-49A3-9D8B-762EC9396A6B}"/>
    <cellStyle name="Currency 6 2 4 2 2 3 3" xfId="41612" xr:uid="{BD95754B-4EFC-4EB3-ACFD-0623BA07ACB1}"/>
    <cellStyle name="Currency 6 2 4 2 2 4" xfId="18389" xr:uid="{0603D015-F03E-4237-AECB-F0791D66A06B}"/>
    <cellStyle name="Currency 6 2 4 2 2 4 2" xfId="49213" xr:uid="{70FA93B3-726A-44BF-A724-257DDF5C7389}"/>
    <cellStyle name="Currency 6 2 4 2 2 5" xfId="33803" xr:uid="{D44EC076-D709-4A3C-AF37-716B77C0492C}"/>
    <cellStyle name="Currency 6 2 4 2 3" xfId="4880" xr:uid="{D744D130-264C-446C-84D6-9E9471F1EE6A}"/>
    <cellStyle name="Currency 6 2 4 2 3 2" xfId="12691" xr:uid="{7F15D0C3-BE6D-432C-9F39-0B83AE2330BD}"/>
    <cellStyle name="Currency 6 2 4 2 3 2 2" xfId="28102" xr:uid="{FCD2D6E4-F881-4BD4-B3A0-6BA0D794E679}"/>
    <cellStyle name="Currency 6 2 4 2 3 2 2 2" xfId="58926" xr:uid="{B80F4C48-4B5B-4154-B687-BC36DBE9EF8D}"/>
    <cellStyle name="Currency 6 2 4 2 3 2 3" xfId="43516" xr:uid="{09E1F702-DC54-49A0-AEA6-CAA1FBE57312}"/>
    <cellStyle name="Currency 6 2 4 2 3 3" xfId="20293" xr:uid="{153C757D-2C3E-4ECF-8B24-EB4C52508D73}"/>
    <cellStyle name="Currency 6 2 4 2 3 3 2" xfId="51117" xr:uid="{7A32A5E2-A910-4AA5-8EA0-91C69589A0A5}"/>
    <cellStyle name="Currency 6 2 4 2 3 4" xfId="35707" xr:uid="{E35AC512-E78E-49CD-A07C-EB8962193A43}"/>
    <cellStyle name="Currency 6 2 4 2 4" xfId="8888" xr:uid="{19A5FCE6-E5B6-441F-A354-AADACD769AE1}"/>
    <cellStyle name="Currency 6 2 4 2 4 2" xfId="24299" xr:uid="{D4321317-9B31-4017-840A-51E034F51DA5}"/>
    <cellStyle name="Currency 6 2 4 2 4 2 2" xfId="55123" xr:uid="{64BB86FA-0E75-48AB-B586-5C8B15C8A627}"/>
    <cellStyle name="Currency 6 2 4 2 4 3" xfId="39713" xr:uid="{EAB090B0-93BA-40F0-A035-8565C9F72D50}"/>
    <cellStyle name="Currency 6 2 4 2 5" xfId="16490" xr:uid="{C25A3787-4CE6-46BA-88BF-6AFEE1787E95}"/>
    <cellStyle name="Currency 6 2 4 2 5 2" xfId="47314" xr:uid="{4610875E-0DC7-48AC-BACF-8AC6E8D3D0E2}"/>
    <cellStyle name="Currency 6 2 4 2 6" xfId="31904" xr:uid="{D43D34D5-C12E-4E22-9993-E7BEF560C7B5}"/>
    <cellStyle name="Currency 6 2 4 3" xfId="1710" xr:uid="{8995B73C-F7C4-4197-A7C7-CB0CEBDCDE00}"/>
    <cellStyle name="Currency 6 2 4 3 2" xfId="3609" xr:uid="{14CF5032-3525-4BEC-834C-A551B5869220}"/>
    <cellStyle name="Currency 6 2 4 3 2 2" xfId="7412" xr:uid="{BD51FFB2-164A-4722-B893-0C42B9967C9A}"/>
    <cellStyle name="Currency 6 2 4 3 2 2 2" xfId="15223" xr:uid="{6C4CCA92-FCC2-4CE5-8564-B77E67188D5F}"/>
    <cellStyle name="Currency 6 2 4 3 2 2 2 2" xfId="30634" xr:uid="{BE946BE2-7056-4BB0-A0B3-3C4EEDB88A65}"/>
    <cellStyle name="Currency 6 2 4 3 2 2 2 2 2" xfId="61458" xr:uid="{C2DFA64A-EE38-4BC4-ACE8-03CE745C0502}"/>
    <cellStyle name="Currency 6 2 4 3 2 2 2 3" xfId="46048" xr:uid="{0A27F6E4-D3D6-4A04-8C10-2242EA6F3C77}"/>
    <cellStyle name="Currency 6 2 4 3 2 2 3" xfId="22825" xr:uid="{4414D025-0807-45CD-82BE-EBCFD438BC02}"/>
    <cellStyle name="Currency 6 2 4 3 2 2 3 2" xfId="53649" xr:uid="{9C2C4A15-87A6-4376-843F-79D8AAC299B8}"/>
    <cellStyle name="Currency 6 2 4 3 2 2 4" xfId="38239" xr:uid="{6D9252EF-6323-4225-ADF2-19A5D89A4115}"/>
    <cellStyle name="Currency 6 2 4 3 2 3" xfId="11420" xr:uid="{E38809F2-364B-426D-B539-F331C50C7A9C}"/>
    <cellStyle name="Currency 6 2 4 3 2 3 2" xfId="26831" xr:uid="{062D84E7-97F0-4130-838B-88853858D7D5}"/>
    <cellStyle name="Currency 6 2 4 3 2 3 2 2" xfId="57655" xr:uid="{43C364D0-7F8B-46BA-B96F-1DF8EE5F6CB1}"/>
    <cellStyle name="Currency 6 2 4 3 2 3 3" xfId="42245" xr:uid="{712E0A73-E9EA-4B82-AC66-1B59C9BE8598}"/>
    <cellStyle name="Currency 6 2 4 3 2 4" xfId="19022" xr:uid="{E5DFD997-24CC-4B9C-95B9-2733C363AAEC}"/>
    <cellStyle name="Currency 6 2 4 3 2 4 2" xfId="49846" xr:uid="{04B275B9-BA2B-4CEB-A89A-583E1133572C}"/>
    <cellStyle name="Currency 6 2 4 3 2 5" xfId="34436" xr:uid="{7A34F2C1-5698-4149-940B-5090A52E74C3}"/>
    <cellStyle name="Currency 6 2 4 3 3" xfId="5513" xr:uid="{745FE625-A873-4ADB-9C5F-20B7B01C7C66}"/>
    <cellStyle name="Currency 6 2 4 3 3 2" xfId="13324" xr:uid="{C751E6F8-0C6A-4C49-8B46-5A1CC19CA3EF}"/>
    <cellStyle name="Currency 6 2 4 3 3 2 2" xfId="28735" xr:uid="{C80D3F48-A25B-495A-9EAA-D948A239726C}"/>
    <cellStyle name="Currency 6 2 4 3 3 2 2 2" xfId="59559" xr:uid="{039D56AC-CFA5-41F6-9822-732DF1DB286E}"/>
    <cellStyle name="Currency 6 2 4 3 3 2 3" xfId="44149" xr:uid="{38D94E43-0DE5-46F9-AE7D-EEB8937F6964}"/>
    <cellStyle name="Currency 6 2 4 3 3 3" xfId="20926" xr:uid="{AE0DB787-1406-47F3-883C-6EC530548D87}"/>
    <cellStyle name="Currency 6 2 4 3 3 3 2" xfId="51750" xr:uid="{173C1629-4E32-40A0-A6EB-96007478AB33}"/>
    <cellStyle name="Currency 6 2 4 3 3 4" xfId="36340" xr:uid="{F0622F78-5BAC-451D-A7AF-4BF12D163F1F}"/>
    <cellStyle name="Currency 6 2 4 3 4" xfId="9521" xr:uid="{0E50FD90-3CE3-433C-BBCF-0278D4A1AA06}"/>
    <cellStyle name="Currency 6 2 4 3 4 2" xfId="24932" xr:uid="{A94EDF10-7B37-46E7-AB33-F2CDC5D908C4}"/>
    <cellStyle name="Currency 6 2 4 3 4 2 2" xfId="55756" xr:uid="{D687DA53-B55E-43F2-A1E8-87EF7DC8BB61}"/>
    <cellStyle name="Currency 6 2 4 3 4 3" xfId="40346" xr:uid="{908E2682-D910-41A7-866E-8CDBE5DC7EAA}"/>
    <cellStyle name="Currency 6 2 4 3 5" xfId="17123" xr:uid="{E14B455E-B93B-4F44-8989-EABE8CAF6930}"/>
    <cellStyle name="Currency 6 2 4 3 5 2" xfId="47947" xr:uid="{CC2F6A6A-3A2C-40A6-BA67-38D0919F2F32}"/>
    <cellStyle name="Currency 6 2 4 3 6" xfId="32537" xr:uid="{08BBA8AA-C757-4998-8820-1467D71CE901}"/>
    <cellStyle name="Currency 6 2 4 4" xfId="2343" xr:uid="{9F610508-1614-4737-A5A1-EC935C43E14D}"/>
    <cellStyle name="Currency 6 2 4 4 2" xfId="6146" xr:uid="{4375F335-61B3-419A-B243-84875CB934E1}"/>
    <cellStyle name="Currency 6 2 4 4 2 2" xfId="13957" xr:uid="{EEE2FCAE-5CC4-4516-B025-9B004C499D4F}"/>
    <cellStyle name="Currency 6 2 4 4 2 2 2" xfId="29368" xr:uid="{1F5F95BD-F395-4D8D-A435-FE1BFB5C682A}"/>
    <cellStyle name="Currency 6 2 4 4 2 2 2 2" xfId="60192" xr:uid="{4D091D8B-B6EE-4F07-A599-62AF4EAD710A}"/>
    <cellStyle name="Currency 6 2 4 4 2 2 3" xfId="44782" xr:uid="{AF7C83EC-CA25-4952-A3C3-3C6A463ACDB1}"/>
    <cellStyle name="Currency 6 2 4 4 2 3" xfId="21559" xr:uid="{761767E4-BF9F-4C1A-B604-7F107E4437E7}"/>
    <cellStyle name="Currency 6 2 4 4 2 3 2" xfId="52383" xr:uid="{0D0CB83D-B83E-4CC9-9E12-EFB3F17C8E5B}"/>
    <cellStyle name="Currency 6 2 4 4 2 4" xfId="36973" xr:uid="{A636434D-5045-47C1-BD90-59FB7B1C71C3}"/>
    <cellStyle name="Currency 6 2 4 4 3" xfId="10154" xr:uid="{5C88C669-A980-4871-9BD9-18AFC57AAEBD}"/>
    <cellStyle name="Currency 6 2 4 4 3 2" xfId="25565" xr:uid="{684B16DF-6380-4875-80A6-A8CA0F656AA6}"/>
    <cellStyle name="Currency 6 2 4 4 3 2 2" xfId="56389" xr:uid="{F5D2AACD-D46A-4369-8E64-024ACBF58863}"/>
    <cellStyle name="Currency 6 2 4 4 3 3" xfId="40979" xr:uid="{1CA86F9D-FCA3-4222-BA39-8EB776FCF8D2}"/>
    <cellStyle name="Currency 6 2 4 4 4" xfId="17756" xr:uid="{85CF2927-92EF-45B1-83E5-94DDE9581146}"/>
    <cellStyle name="Currency 6 2 4 4 4 2" xfId="48580" xr:uid="{276BF3A7-EDF4-46EB-9E11-57989EA168C1}"/>
    <cellStyle name="Currency 6 2 4 4 5" xfId="33170" xr:uid="{0502DA51-2F92-4B49-8265-0371E863BED4}"/>
    <cellStyle name="Currency 6 2 4 5" xfId="4247" xr:uid="{9FB1F315-297C-40D2-BC17-9C4CD845DAA1}"/>
    <cellStyle name="Currency 6 2 4 5 2" xfId="12058" xr:uid="{F1616CF6-0122-4951-8D85-4CB7DC624226}"/>
    <cellStyle name="Currency 6 2 4 5 2 2" xfId="27469" xr:uid="{06389697-FAA1-42E8-AE79-BFC501A5F505}"/>
    <cellStyle name="Currency 6 2 4 5 2 2 2" xfId="58293" xr:uid="{4FB77E52-8821-4F13-8328-47F73AD78958}"/>
    <cellStyle name="Currency 6 2 4 5 2 3" xfId="42883" xr:uid="{FDEFA04C-74EF-4DF9-A336-DDF5F175D7E7}"/>
    <cellStyle name="Currency 6 2 4 5 3" xfId="19660" xr:uid="{EE7417A2-2496-474E-8639-1CE40585B51D}"/>
    <cellStyle name="Currency 6 2 4 5 3 2" xfId="50484" xr:uid="{F1A41A08-F21A-4323-A4D1-E64F5755E79D}"/>
    <cellStyle name="Currency 6 2 4 5 4" xfId="35074" xr:uid="{23341DA2-31C7-4FA0-B0CA-4938DC400441}"/>
    <cellStyle name="Currency 6 2 4 6" xfId="8255" xr:uid="{E83446DE-DF71-4C2C-BAB8-9232E5BABDE2}"/>
    <cellStyle name="Currency 6 2 4 6 2" xfId="23666" xr:uid="{053DA536-DDE2-44CA-9AFE-AD99B085B14D}"/>
    <cellStyle name="Currency 6 2 4 6 2 2" xfId="54490" xr:uid="{C735DB66-A4E9-42B9-88CA-400F80C5890F}"/>
    <cellStyle name="Currency 6 2 4 6 3" xfId="39080" xr:uid="{69091BE1-9A6C-4FD0-A904-50F545A76A8B}"/>
    <cellStyle name="Currency 6 2 4 7" xfId="15857" xr:uid="{0140956F-5083-4BC5-BECA-179141104ECF}"/>
    <cellStyle name="Currency 6 2 4 7 2" xfId="46681" xr:uid="{99804C0C-2E2B-4A51-AAC1-DFDD7C211319}"/>
    <cellStyle name="Currency 6 2 4 8" xfId="31271" xr:uid="{97F97F8D-9DD6-4063-96A1-8FBAA1FA90DC}"/>
    <cellStyle name="Currency 6 2 5" xfId="864" xr:uid="{30BE5A43-AC24-42EF-AE85-65AF7FBEC0C7}"/>
    <cellStyle name="Currency 6 2 5 2" xfId="2763" xr:uid="{240355BB-A00D-4141-A984-38053D7AEDDC}"/>
    <cellStyle name="Currency 6 2 5 2 2" xfId="6566" xr:uid="{3F223677-1D33-44D5-A27C-91D482BC6BDA}"/>
    <cellStyle name="Currency 6 2 5 2 2 2" xfId="14377" xr:uid="{6A461406-9219-4AE6-B2C9-230A27E2F030}"/>
    <cellStyle name="Currency 6 2 5 2 2 2 2" xfId="29788" xr:uid="{F5C25CE7-7B62-4C14-B90D-EA0051123575}"/>
    <cellStyle name="Currency 6 2 5 2 2 2 2 2" xfId="60612" xr:uid="{839E465A-0968-4F15-990B-5650796394DE}"/>
    <cellStyle name="Currency 6 2 5 2 2 2 3" xfId="45202" xr:uid="{DE130D15-0268-47E3-9500-EDC986A2C7BE}"/>
    <cellStyle name="Currency 6 2 5 2 2 3" xfId="21979" xr:uid="{F57F8A58-4D73-441F-9012-6BFEF0FD8F0C}"/>
    <cellStyle name="Currency 6 2 5 2 2 3 2" xfId="52803" xr:uid="{EB3B8B0C-4AA6-48E1-876D-BECA508E47B7}"/>
    <cellStyle name="Currency 6 2 5 2 2 4" xfId="37393" xr:uid="{76174AC1-3D45-4C57-B1B9-68299DBC9595}"/>
    <cellStyle name="Currency 6 2 5 2 3" xfId="10574" xr:uid="{678EDEB7-9954-4B88-87BE-A13DB4BFADC3}"/>
    <cellStyle name="Currency 6 2 5 2 3 2" xfId="25985" xr:uid="{A51A5333-C582-4BA3-9B06-FB82964562C1}"/>
    <cellStyle name="Currency 6 2 5 2 3 2 2" xfId="56809" xr:uid="{D70A302E-4793-4961-8F4C-2DCD7E1E1132}"/>
    <cellStyle name="Currency 6 2 5 2 3 3" xfId="41399" xr:uid="{184482E4-5969-44FD-BF8D-B76CF5320CED}"/>
    <cellStyle name="Currency 6 2 5 2 4" xfId="18176" xr:uid="{A05549AF-5344-4031-B2AA-8462C309C154}"/>
    <cellStyle name="Currency 6 2 5 2 4 2" xfId="49000" xr:uid="{214F7741-1DB8-426D-A95F-45F7BA2DFDCD}"/>
    <cellStyle name="Currency 6 2 5 2 5" xfId="33590" xr:uid="{FCEEAB6E-1A49-48F3-B67E-C565A11836CF}"/>
    <cellStyle name="Currency 6 2 5 3" xfId="4667" xr:uid="{E3BB40A3-F6A3-430C-A210-FF1EF33791B9}"/>
    <cellStyle name="Currency 6 2 5 3 2" xfId="12478" xr:uid="{9AA78526-AD6A-4E4F-A5D5-306B3740EFDC}"/>
    <cellStyle name="Currency 6 2 5 3 2 2" xfId="27889" xr:uid="{A5D19CE2-C423-4322-BFB8-6F5F0057FA59}"/>
    <cellStyle name="Currency 6 2 5 3 2 2 2" xfId="58713" xr:uid="{C5F18BB4-383C-4323-B62E-04407A1E490E}"/>
    <cellStyle name="Currency 6 2 5 3 2 3" xfId="43303" xr:uid="{6245F683-6C96-426A-BC24-F5A8009AA246}"/>
    <cellStyle name="Currency 6 2 5 3 3" xfId="20080" xr:uid="{ACFE1028-CE3E-4C85-996A-9ACC60C48C65}"/>
    <cellStyle name="Currency 6 2 5 3 3 2" xfId="50904" xr:uid="{18F76FB7-403A-4189-B9FD-0536801FB53C}"/>
    <cellStyle name="Currency 6 2 5 3 4" xfId="35494" xr:uid="{F0403D15-0743-4074-B188-56DFDF9C2797}"/>
    <cellStyle name="Currency 6 2 5 4" xfId="8675" xr:uid="{0F52BBDD-DBB6-4D49-BA90-886C0F0BCBFB}"/>
    <cellStyle name="Currency 6 2 5 4 2" xfId="24086" xr:uid="{E47F5881-5977-483C-9630-621CB38CB5F9}"/>
    <cellStyle name="Currency 6 2 5 4 2 2" xfId="54910" xr:uid="{152A66D0-2024-4CA7-B928-A70D8135271E}"/>
    <cellStyle name="Currency 6 2 5 4 3" xfId="39500" xr:uid="{1EE7F969-38C5-4F6A-A747-4A992C0CB611}"/>
    <cellStyle name="Currency 6 2 5 5" xfId="16277" xr:uid="{911DEE0A-FAC5-40E5-865C-6B26B4FDA75C}"/>
    <cellStyle name="Currency 6 2 5 5 2" xfId="47101" xr:uid="{B171E054-52D3-4763-98F7-79AE88E083A4}"/>
    <cellStyle name="Currency 6 2 5 6" xfId="31691" xr:uid="{94B6969A-48A4-4DB5-93CC-E32E33BCB06F}"/>
    <cellStyle name="Currency 6 2 6" xfId="1497" xr:uid="{FBF4A3BE-A735-4E7F-AAF4-A0531141C04C}"/>
    <cellStyle name="Currency 6 2 6 2" xfId="3396" xr:uid="{EC08712E-BB08-4080-BB6C-0977CA72F2FB}"/>
    <cellStyle name="Currency 6 2 6 2 2" xfId="7199" xr:uid="{0475E1A6-80C9-42A8-AF5A-57519684D31A}"/>
    <cellStyle name="Currency 6 2 6 2 2 2" xfId="15010" xr:uid="{80944B2E-C65F-467C-8CFF-D82F36F6EFAA}"/>
    <cellStyle name="Currency 6 2 6 2 2 2 2" xfId="30421" xr:uid="{5B983946-F66D-4A12-A61F-7E3DA1E1F913}"/>
    <cellStyle name="Currency 6 2 6 2 2 2 2 2" xfId="61245" xr:uid="{8BAAB2A1-2C5A-4EF2-BE35-02450FB0BBAA}"/>
    <cellStyle name="Currency 6 2 6 2 2 2 3" xfId="45835" xr:uid="{9EDDBAD6-6A5A-46B3-84EB-F600189423F3}"/>
    <cellStyle name="Currency 6 2 6 2 2 3" xfId="22612" xr:uid="{8BFF833C-678C-4328-BE91-B4834AB49619}"/>
    <cellStyle name="Currency 6 2 6 2 2 3 2" xfId="53436" xr:uid="{424769CD-EB09-45F8-A524-917E1C295E1D}"/>
    <cellStyle name="Currency 6 2 6 2 2 4" xfId="38026" xr:uid="{74E27912-5297-482C-956C-E00C40C06177}"/>
    <cellStyle name="Currency 6 2 6 2 3" xfId="11207" xr:uid="{CF923F25-9DC2-4A42-BF13-9FC81000B151}"/>
    <cellStyle name="Currency 6 2 6 2 3 2" xfId="26618" xr:uid="{79D5AB43-9F27-43EB-99F4-E75E112E5C11}"/>
    <cellStyle name="Currency 6 2 6 2 3 2 2" xfId="57442" xr:uid="{4EA7536A-4C6E-43CA-9D25-4C2217E59D1B}"/>
    <cellStyle name="Currency 6 2 6 2 3 3" xfId="42032" xr:uid="{1DD41D38-F5FD-4D6A-A80F-F2A9AE268D51}"/>
    <cellStyle name="Currency 6 2 6 2 4" xfId="18809" xr:uid="{866DD3F3-0B30-4D47-AEFB-8AD668101DD1}"/>
    <cellStyle name="Currency 6 2 6 2 4 2" xfId="49633" xr:uid="{E1A10CE5-4104-4F24-B3AA-D357AAF33B14}"/>
    <cellStyle name="Currency 6 2 6 2 5" xfId="34223" xr:uid="{F6515CC6-B82E-4677-B493-730843B21E27}"/>
    <cellStyle name="Currency 6 2 6 3" xfId="5300" xr:uid="{3FA47269-5C69-4CFE-AD06-4303FD4F7F50}"/>
    <cellStyle name="Currency 6 2 6 3 2" xfId="13111" xr:uid="{0D539D8F-86D7-4370-885B-E97C88621700}"/>
    <cellStyle name="Currency 6 2 6 3 2 2" xfId="28522" xr:uid="{A69C471B-4731-4643-B148-9C68B78EC93C}"/>
    <cellStyle name="Currency 6 2 6 3 2 2 2" xfId="59346" xr:uid="{13A36B95-7FCD-4C8C-A20A-7776C44B7B9A}"/>
    <cellStyle name="Currency 6 2 6 3 2 3" xfId="43936" xr:uid="{598BB61A-B0CF-43D9-8C2A-2425029AE2A2}"/>
    <cellStyle name="Currency 6 2 6 3 3" xfId="20713" xr:uid="{C8ADCE54-463F-4F5D-86D8-E04D8D76BD80}"/>
    <cellStyle name="Currency 6 2 6 3 3 2" xfId="51537" xr:uid="{49FC04FC-53B6-4030-9CBC-5E7B12FF62B4}"/>
    <cellStyle name="Currency 6 2 6 3 4" xfId="36127" xr:uid="{A1413FB7-D8F3-42EC-BEA4-ED8A6A23473E}"/>
    <cellStyle name="Currency 6 2 6 4" xfId="9308" xr:uid="{02252AF9-6DB4-457E-857D-FFEA7D2E7B5A}"/>
    <cellStyle name="Currency 6 2 6 4 2" xfId="24719" xr:uid="{795FAD61-24DE-4895-827E-64D5315FAE98}"/>
    <cellStyle name="Currency 6 2 6 4 2 2" xfId="55543" xr:uid="{04E993B6-FB2C-46A4-9562-1D9CC69A8B90}"/>
    <cellStyle name="Currency 6 2 6 4 3" xfId="40133" xr:uid="{D6A2766A-CC83-470B-BA16-A1488CF85497}"/>
    <cellStyle name="Currency 6 2 6 5" xfId="16910" xr:uid="{EF81F98E-BBBB-47FC-83AD-69619E7144C3}"/>
    <cellStyle name="Currency 6 2 6 5 2" xfId="47734" xr:uid="{A9F6D68A-70D1-4E9D-A9F0-49DF283DABC2}"/>
    <cellStyle name="Currency 6 2 6 6" xfId="32324" xr:uid="{F57F5FAD-8206-4B9C-8916-18EF32CEBB45}"/>
    <cellStyle name="Currency 6 2 7" xfId="2130" xr:uid="{810F20F9-1F6D-4B44-B16A-F41DB48137C0}"/>
    <cellStyle name="Currency 6 2 7 2" xfId="5933" xr:uid="{ACBBA2DF-3344-4ABD-B6D6-3B931E218F46}"/>
    <cellStyle name="Currency 6 2 7 2 2" xfId="13744" xr:uid="{F3F728F4-6C34-43DE-A5BD-C868D7F6FABC}"/>
    <cellStyle name="Currency 6 2 7 2 2 2" xfId="29155" xr:uid="{FAB158C9-A1C0-477C-B447-800855B89434}"/>
    <cellStyle name="Currency 6 2 7 2 2 2 2" xfId="59979" xr:uid="{BE806AF3-D7BA-4379-A2C6-F46BC647D2D1}"/>
    <cellStyle name="Currency 6 2 7 2 2 3" xfId="44569" xr:uid="{F53F5D4A-1D0C-427F-9174-9C216B7B695B}"/>
    <cellStyle name="Currency 6 2 7 2 3" xfId="21346" xr:uid="{063DA756-1595-4CA1-88F5-E3F86DCB8D58}"/>
    <cellStyle name="Currency 6 2 7 2 3 2" xfId="52170" xr:uid="{E4A7FDDA-E52F-46AB-81F4-15FDA3839737}"/>
    <cellStyle name="Currency 6 2 7 2 4" xfId="36760" xr:uid="{C49B7AB5-FE8D-4258-9087-62A2AB81E31B}"/>
    <cellStyle name="Currency 6 2 7 3" xfId="9941" xr:uid="{8F406069-C5F0-40EB-AB48-D73D85BB91A5}"/>
    <cellStyle name="Currency 6 2 7 3 2" xfId="25352" xr:uid="{9AB0EEF4-D43C-4E02-BB0B-68C2621F4F7F}"/>
    <cellStyle name="Currency 6 2 7 3 2 2" xfId="56176" xr:uid="{1F266070-494D-4692-8C5A-F01FE72487F5}"/>
    <cellStyle name="Currency 6 2 7 3 3" xfId="40766" xr:uid="{BA58A81A-B4FE-47EE-A7FA-3EA1101F865B}"/>
    <cellStyle name="Currency 6 2 7 4" xfId="17543" xr:uid="{D253BAB0-63FE-4DDE-A9DB-9F1736B26BA2}"/>
    <cellStyle name="Currency 6 2 7 4 2" xfId="48367" xr:uid="{BAA26792-C758-494C-8DDA-D9F991B7CC5E}"/>
    <cellStyle name="Currency 6 2 7 5" xfId="32957" xr:uid="{D2FDFCA7-F0B9-4811-9000-2697554BBBFA}"/>
    <cellStyle name="Currency 6 2 8" xfId="4034" xr:uid="{E8764535-07E3-4136-9F1C-0640AE2524C0}"/>
    <cellStyle name="Currency 6 2 8 2" xfId="11845" xr:uid="{68506555-31D3-433C-A75B-9FC6F36CFD7B}"/>
    <cellStyle name="Currency 6 2 8 2 2" xfId="27256" xr:uid="{531FBA14-1A7D-4982-A448-35EE324AC455}"/>
    <cellStyle name="Currency 6 2 8 2 2 2" xfId="58080" xr:uid="{E5D613C3-2EDC-42AA-ADF7-FF3D3461AECF}"/>
    <cellStyle name="Currency 6 2 8 2 3" xfId="42670" xr:uid="{8D9544F0-EC15-4D38-8D8D-3D085BDD6867}"/>
    <cellStyle name="Currency 6 2 8 3" xfId="19447" xr:uid="{3CD8CF76-D53A-43FA-8369-ACFDFA5FCA6D}"/>
    <cellStyle name="Currency 6 2 8 3 2" xfId="50271" xr:uid="{E4CEC3CE-C845-43BE-BDF7-77901DB1E046}"/>
    <cellStyle name="Currency 6 2 8 4" xfId="34861" xr:uid="{AA474E2D-8ED5-49C6-98AE-B5F218FAAE7A}"/>
    <cellStyle name="Currency 6 2 9" xfId="8042" xr:uid="{53693839-2031-4209-B000-4A90E2FFB831}"/>
    <cellStyle name="Currency 6 2 9 2" xfId="23453" xr:uid="{A7CE9F60-384E-4275-AB79-98B0A6E669F4}"/>
    <cellStyle name="Currency 6 2 9 2 2" xfId="54277" xr:uid="{1B2E5F41-6227-4D52-8E06-501441644E96}"/>
    <cellStyle name="Currency 6 2 9 3" xfId="38867" xr:uid="{31803AA4-153D-451A-9DC5-1D1FF7A7569B}"/>
    <cellStyle name="Currency 6 3" xfId="262" xr:uid="{DE930BD4-7EAA-4DA5-ACCB-5D5F7380DE24}"/>
    <cellStyle name="Currency 6 3 10" xfId="15684" xr:uid="{40C71B1C-7272-407F-8C92-9ED533690146}"/>
    <cellStyle name="Currency 6 3 10 2" xfId="46508" xr:uid="{18BFD7EF-9FAB-4CC7-B001-63D232D97EAF}"/>
    <cellStyle name="Currency 6 3 11" xfId="31098" xr:uid="{A6A6B8A9-D6F0-4368-8550-A96DD7B25A49}"/>
    <cellStyle name="Currency 6 3 2" xfId="693" xr:uid="{839A511A-D8A8-4B33-8CF6-B049D80F2292}"/>
    <cellStyle name="Currency 6 3 2 2" xfId="1326" xr:uid="{AE5F4AD3-1538-4913-9B09-9B38F917621C}"/>
    <cellStyle name="Currency 6 3 2 2 2" xfId="3225" xr:uid="{4600A713-7931-4FFA-8C29-FC1857FD986C}"/>
    <cellStyle name="Currency 6 3 2 2 2 2" xfId="7028" xr:uid="{8480DBF9-107E-451C-8318-24B374EE3AD2}"/>
    <cellStyle name="Currency 6 3 2 2 2 2 2" xfId="14839" xr:uid="{C3CC8D15-8A8A-4227-980D-6F7351286A74}"/>
    <cellStyle name="Currency 6 3 2 2 2 2 2 2" xfId="30250" xr:uid="{101DDE68-9198-4E5F-90DF-75A1EB5655F8}"/>
    <cellStyle name="Currency 6 3 2 2 2 2 2 2 2" xfId="61074" xr:uid="{3321E8C7-A03F-40AC-B2BB-987A044812BF}"/>
    <cellStyle name="Currency 6 3 2 2 2 2 2 3" xfId="45664" xr:uid="{910AC6AE-68D4-4B21-8F18-BF43BA6ABE2F}"/>
    <cellStyle name="Currency 6 3 2 2 2 2 3" xfId="22441" xr:uid="{D397FD53-2762-4E56-B628-2B5170E1B618}"/>
    <cellStyle name="Currency 6 3 2 2 2 2 3 2" xfId="53265" xr:uid="{081B69AA-AE91-4EAA-A75F-3FF2E8737A36}"/>
    <cellStyle name="Currency 6 3 2 2 2 2 4" xfId="37855" xr:uid="{206843C3-6068-4D1D-871C-7FADE4025882}"/>
    <cellStyle name="Currency 6 3 2 2 2 3" xfId="11036" xr:uid="{934708AA-C689-484E-8E70-AC7C2F3C12B9}"/>
    <cellStyle name="Currency 6 3 2 2 2 3 2" xfId="26447" xr:uid="{6479BDB9-080F-49B8-B128-D229895A2A31}"/>
    <cellStyle name="Currency 6 3 2 2 2 3 2 2" xfId="57271" xr:uid="{7A5AC8E1-63C8-42F9-BAE9-F55BCC082716}"/>
    <cellStyle name="Currency 6 3 2 2 2 3 3" xfId="41861" xr:uid="{83841549-D8E4-4993-9D90-8C3FDFEA4477}"/>
    <cellStyle name="Currency 6 3 2 2 2 4" xfId="18638" xr:uid="{D336BF94-BB04-43B9-BCB8-BA8E091ECCD6}"/>
    <cellStyle name="Currency 6 3 2 2 2 4 2" xfId="49462" xr:uid="{2900EFF7-7922-49D1-B956-BC93A00BEE2B}"/>
    <cellStyle name="Currency 6 3 2 2 2 5" xfId="34052" xr:uid="{8CF1CC13-EE96-43B6-B8DC-4EC555F30A5E}"/>
    <cellStyle name="Currency 6 3 2 2 3" xfId="5129" xr:uid="{5693FE2F-D789-41D9-957F-E359BD414539}"/>
    <cellStyle name="Currency 6 3 2 2 3 2" xfId="12940" xr:uid="{C117B5D7-4384-4A65-B2AB-100D7951486F}"/>
    <cellStyle name="Currency 6 3 2 2 3 2 2" xfId="28351" xr:uid="{04B4754F-72FD-4132-BC0D-6092524D5E33}"/>
    <cellStyle name="Currency 6 3 2 2 3 2 2 2" xfId="59175" xr:uid="{E4816337-4A22-41C1-93F2-EA7AD836D33F}"/>
    <cellStyle name="Currency 6 3 2 2 3 2 3" xfId="43765" xr:uid="{4FC04344-B2BC-4B12-97A1-11898554A3C3}"/>
    <cellStyle name="Currency 6 3 2 2 3 3" xfId="20542" xr:uid="{D7F23492-5E32-4921-9E0B-A82FBE7D780E}"/>
    <cellStyle name="Currency 6 3 2 2 3 3 2" xfId="51366" xr:uid="{2364CD0C-DC90-433C-9781-CAF78F513868}"/>
    <cellStyle name="Currency 6 3 2 2 3 4" xfId="35956" xr:uid="{53281887-9795-4D03-9995-4A98F8B9BE70}"/>
    <cellStyle name="Currency 6 3 2 2 4" xfId="9137" xr:uid="{CF3B9115-12E1-45DE-BB12-7D1BAE1A86C0}"/>
    <cellStyle name="Currency 6 3 2 2 4 2" xfId="24548" xr:uid="{F16D38BE-E9F6-422D-955D-71EB209EB2B0}"/>
    <cellStyle name="Currency 6 3 2 2 4 2 2" xfId="55372" xr:uid="{4D0810E1-E569-4791-AA35-ED7982C9BC0E}"/>
    <cellStyle name="Currency 6 3 2 2 4 3" xfId="39962" xr:uid="{434E2D12-4E87-4A1E-B7E4-DA6E0654F041}"/>
    <cellStyle name="Currency 6 3 2 2 5" xfId="16739" xr:uid="{170EB219-DC64-4381-A284-0AACB02DD024}"/>
    <cellStyle name="Currency 6 3 2 2 5 2" xfId="47563" xr:uid="{879CB2D9-AD65-4616-9B88-51AB1653DA18}"/>
    <cellStyle name="Currency 6 3 2 2 6" xfId="32153" xr:uid="{9BADA376-4BF9-4F04-B379-ABC165CA8D96}"/>
    <cellStyle name="Currency 6 3 2 3" xfId="1959" xr:uid="{CD5D85B4-016D-416F-8EF5-F7D9D298B773}"/>
    <cellStyle name="Currency 6 3 2 3 2" xfId="3858" xr:uid="{4F85C49E-32D7-40BC-8434-25A37909FC3D}"/>
    <cellStyle name="Currency 6 3 2 3 2 2" xfId="7661" xr:uid="{FFBE6DAC-C01D-432B-86F7-8B5FF36D39BA}"/>
    <cellStyle name="Currency 6 3 2 3 2 2 2" xfId="15472" xr:uid="{EBA58C02-B5EC-44B6-A4C2-0AA15318D3A5}"/>
    <cellStyle name="Currency 6 3 2 3 2 2 2 2" xfId="30883" xr:uid="{96119F46-7886-433C-B1A0-B7A945CA2CC6}"/>
    <cellStyle name="Currency 6 3 2 3 2 2 2 2 2" xfId="61707" xr:uid="{576F8AC0-4050-4532-9F59-9AB80B0C44C9}"/>
    <cellStyle name="Currency 6 3 2 3 2 2 2 3" xfId="46297" xr:uid="{10F52CBB-6880-4242-A964-16630D7453F3}"/>
    <cellStyle name="Currency 6 3 2 3 2 2 3" xfId="23074" xr:uid="{20EAEF70-3157-42C1-9BA3-23092707F264}"/>
    <cellStyle name="Currency 6 3 2 3 2 2 3 2" xfId="53898" xr:uid="{51BE1070-59C6-4528-ADEA-9067BD59650E}"/>
    <cellStyle name="Currency 6 3 2 3 2 2 4" xfId="38488" xr:uid="{1517C954-C073-4A21-A1A6-D09CFE620B1C}"/>
    <cellStyle name="Currency 6 3 2 3 2 3" xfId="11669" xr:uid="{A53EDFCD-30FC-468C-B5F0-15E277C90051}"/>
    <cellStyle name="Currency 6 3 2 3 2 3 2" xfId="27080" xr:uid="{32BF7D93-1CE1-4958-B239-074EAE9C9CCF}"/>
    <cellStyle name="Currency 6 3 2 3 2 3 2 2" xfId="57904" xr:uid="{DBC2AF30-65CE-4483-903D-285024DC6762}"/>
    <cellStyle name="Currency 6 3 2 3 2 3 3" xfId="42494" xr:uid="{4A6B2C9B-6F27-499D-84DE-576F5B31D5DB}"/>
    <cellStyle name="Currency 6 3 2 3 2 4" xfId="19271" xr:uid="{75F226EB-70EC-4AE8-99BA-5EC96EE1A340}"/>
    <cellStyle name="Currency 6 3 2 3 2 4 2" xfId="50095" xr:uid="{F8E9CD0D-A374-4215-8E31-61B55FEEAC7A}"/>
    <cellStyle name="Currency 6 3 2 3 2 5" xfId="34685" xr:uid="{3537F554-3004-4BB3-8078-2BCFF7BADCB5}"/>
    <cellStyle name="Currency 6 3 2 3 3" xfId="5762" xr:uid="{197D7717-0057-4469-A92A-735F9520F383}"/>
    <cellStyle name="Currency 6 3 2 3 3 2" xfId="13573" xr:uid="{C7EE5E11-0209-4732-A5EE-489F00B65059}"/>
    <cellStyle name="Currency 6 3 2 3 3 2 2" xfId="28984" xr:uid="{1ECB6C05-4F37-4E2E-92ED-121DE1F307F2}"/>
    <cellStyle name="Currency 6 3 2 3 3 2 2 2" xfId="59808" xr:uid="{02319502-4042-458B-9A18-46B8C499B479}"/>
    <cellStyle name="Currency 6 3 2 3 3 2 3" xfId="44398" xr:uid="{5B8B5031-2284-4574-9FA6-9EF3CCA40594}"/>
    <cellStyle name="Currency 6 3 2 3 3 3" xfId="21175" xr:uid="{0C877B7B-DC18-4EC6-803F-B9384814D780}"/>
    <cellStyle name="Currency 6 3 2 3 3 3 2" xfId="51999" xr:uid="{0E508AE7-5188-464C-8497-11F0C6F2A166}"/>
    <cellStyle name="Currency 6 3 2 3 3 4" xfId="36589" xr:uid="{FF3CEFDB-DF7A-47AF-BA03-46FCA021741F}"/>
    <cellStyle name="Currency 6 3 2 3 4" xfId="9770" xr:uid="{A206B738-CF8D-4B43-BC4D-02EA0F77463E}"/>
    <cellStyle name="Currency 6 3 2 3 4 2" xfId="25181" xr:uid="{35E284BF-EDCD-45AF-AA32-D16ADD2A3F54}"/>
    <cellStyle name="Currency 6 3 2 3 4 2 2" xfId="56005" xr:uid="{2A68996D-0E3D-4256-A8EB-18B24C14F44C}"/>
    <cellStyle name="Currency 6 3 2 3 4 3" xfId="40595" xr:uid="{CE6CE645-10A0-48D2-A990-8F9DC1573129}"/>
    <cellStyle name="Currency 6 3 2 3 5" xfId="17372" xr:uid="{C45AF99E-C455-4794-B6B3-E6E13AF2D8DD}"/>
    <cellStyle name="Currency 6 3 2 3 5 2" xfId="48196" xr:uid="{1A3F9E98-1D68-4B89-8871-D443BCE45B8B}"/>
    <cellStyle name="Currency 6 3 2 3 6" xfId="32786" xr:uid="{C4CE93F5-2A7D-41F6-8E68-4D257FD3DD53}"/>
    <cellStyle name="Currency 6 3 2 4" xfId="2592" xr:uid="{74682C05-571B-400B-A8F3-8BA171A05AC6}"/>
    <cellStyle name="Currency 6 3 2 4 2" xfId="6395" xr:uid="{79A7E495-C5EA-4F1C-8256-B1C99899A4D7}"/>
    <cellStyle name="Currency 6 3 2 4 2 2" xfId="14206" xr:uid="{CAE2034F-DAC1-428D-865A-C2A82188C20C}"/>
    <cellStyle name="Currency 6 3 2 4 2 2 2" xfId="29617" xr:uid="{11F15F08-1CAE-4852-8AF2-5F43BEA8BC9A}"/>
    <cellStyle name="Currency 6 3 2 4 2 2 2 2" xfId="60441" xr:uid="{47C2A261-FC56-4259-B4A8-FEFC245FCEF3}"/>
    <cellStyle name="Currency 6 3 2 4 2 2 3" xfId="45031" xr:uid="{322B7375-9821-4B86-81C8-BFEC019547A4}"/>
    <cellStyle name="Currency 6 3 2 4 2 3" xfId="21808" xr:uid="{514EF75F-E74E-4CD5-896A-7AA2B8490119}"/>
    <cellStyle name="Currency 6 3 2 4 2 3 2" xfId="52632" xr:uid="{816D38D2-46E7-496F-BA09-F3BED9D64C5C}"/>
    <cellStyle name="Currency 6 3 2 4 2 4" xfId="37222" xr:uid="{EF4203AD-8BA5-44E9-9C6C-B6135429B286}"/>
    <cellStyle name="Currency 6 3 2 4 3" xfId="10403" xr:uid="{A57C8BE1-7499-4286-A8A6-40DA0DC54BE1}"/>
    <cellStyle name="Currency 6 3 2 4 3 2" xfId="25814" xr:uid="{5F77742A-DBE9-469A-8FCC-3384BDFEE92B}"/>
    <cellStyle name="Currency 6 3 2 4 3 2 2" xfId="56638" xr:uid="{2EED2F3A-2574-4246-9210-6823B24FBF34}"/>
    <cellStyle name="Currency 6 3 2 4 3 3" xfId="41228" xr:uid="{2BC4301F-D62B-4AC8-AF9E-5B2EDA608C8C}"/>
    <cellStyle name="Currency 6 3 2 4 4" xfId="18005" xr:uid="{5C7AA05A-E5AE-4E5C-A1BC-3C22ADC062FF}"/>
    <cellStyle name="Currency 6 3 2 4 4 2" xfId="48829" xr:uid="{5E7226B0-4E53-4BFE-A00B-8A94766FA6B7}"/>
    <cellStyle name="Currency 6 3 2 4 5" xfId="33419" xr:uid="{8D8EFC9E-A069-418D-8B51-4A4805179E7E}"/>
    <cellStyle name="Currency 6 3 2 5" xfId="4496" xr:uid="{01AC423B-C44E-4947-BC89-3C3BF8277D6D}"/>
    <cellStyle name="Currency 6 3 2 5 2" xfId="12307" xr:uid="{F293BC1D-826E-4BC2-8C4C-C7451937102A}"/>
    <cellStyle name="Currency 6 3 2 5 2 2" xfId="27718" xr:uid="{C7D2AA10-7773-4CB4-8BE4-0D3489449247}"/>
    <cellStyle name="Currency 6 3 2 5 2 2 2" xfId="58542" xr:uid="{01AF46D9-ACD6-482E-B614-46E9BE840E63}"/>
    <cellStyle name="Currency 6 3 2 5 2 3" xfId="43132" xr:uid="{21708D8B-4BA1-4A4C-8109-62907EA70432}"/>
    <cellStyle name="Currency 6 3 2 5 3" xfId="19909" xr:uid="{0BB502A1-5717-4FE2-AE00-ED6DC7915D43}"/>
    <cellStyle name="Currency 6 3 2 5 3 2" xfId="50733" xr:uid="{A7806B02-7212-4367-A47C-366644687A7A}"/>
    <cellStyle name="Currency 6 3 2 5 4" xfId="35323" xr:uid="{82EDAA72-CCCD-425A-A062-2ED37129AB3E}"/>
    <cellStyle name="Currency 6 3 2 6" xfId="8504" xr:uid="{04BF720B-AEB5-447F-8DF5-BFB4B2A7465A}"/>
    <cellStyle name="Currency 6 3 2 6 2" xfId="23915" xr:uid="{9A210A25-3026-4376-88B4-7C9936E28509}"/>
    <cellStyle name="Currency 6 3 2 6 2 2" xfId="54739" xr:uid="{0BAD9C85-06EB-4306-830B-0F10129FBCE4}"/>
    <cellStyle name="Currency 6 3 2 6 3" xfId="39329" xr:uid="{5AB46712-B8DF-4F39-94E3-2336810EC050}"/>
    <cellStyle name="Currency 6 3 2 7" xfId="16106" xr:uid="{1E302F24-07BE-4963-8788-94DC7E3BFBF9}"/>
    <cellStyle name="Currency 6 3 2 7 2" xfId="46930" xr:uid="{CB731338-EED0-4408-B37B-ACE5BF2F6ABA}"/>
    <cellStyle name="Currency 6 3 2 8" xfId="31520" xr:uid="{4F3FCEAB-8E7E-4657-81E1-F93B367884A0}"/>
    <cellStyle name="Currency 6 3 3" xfId="484" xr:uid="{4920D780-3D1A-40C1-8C96-D12A6E6393CC}"/>
    <cellStyle name="Currency 6 3 3 2" xfId="1117" xr:uid="{607C0121-63E5-4E58-ADD3-FEA20B8C76D5}"/>
    <cellStyle name="Currency 6 3 3 2 2" xfId="3016" xr:uid="{5C3A1F9C-23EC-4810-B327-C78E9F8D2C88}"/>
    <cellStyle name="Currency 6 3 3 2 2 2" xfId="6819" xr:uid="{B4A1D9E5-66D3-4CCC-A34F-0ACB2680D76E}"/>
    <cellStyle name="Currency 6 3 3 2 2 2 2" xfId="14630" xr:uid="{72D29253-C098-4078-89B6-FEA0C1DC8937}"/>
    <cellStyle name="Currency 6 3 3 2 2 2 2 2" xfId="30041" xr:uid="{29FF4243-E100-4757-9212-DB3335181E45}"/>
    <cellStyle name="Currency 6 3 3 2 2 2 2 2 2" xfId="60865" xr:uid="{8A501C7E-66B3-4944-A0EA-182A1EC890C5}"/>
    <cellStyle name="Currency 6 3 3 2 2 2 2 3" xfId="45455" xr:uid="{2010754F-8F9D-4D1A-8884-ACC8DAA76454}"/>
    <cellStyle name="Currency 6 3 3 2 2 2 3" xfId="22232" xr:uid="{7FFD8889-8AB5-4A8A-A7FE-1DA2F5AA5D70}"/>
    <cellStyle name="Currency 6 3 3 2 2 2 3 2" xfId="53056" xr:uid="{F1841D1D-3330-4F42-9F24-D5821FD41FD2}"/>
    <cellStyle name="Currency 6 3 3 2 2 2 4" xfId="37646" xr:uid="{9B112714-8403-430B-A8A6-704B8748E7B1}"/>
    <cellStyle name="Currency 6 3 3 2 2 3" xfId="10827" xr:uid="{5B028DD2-07C4-4C78-870B-CA5A494A7D47}"/>
    <cellStyle name="Currency 6 3 3 2 2 3 2" xfId="26238" xr:uid="{72406919-EC62-45F4-AD0D-17318A739D94}"/>
    <cellStyle name="Currency 6 3 3 2 2 3 2 2" xfId="57062" xr:uid="{A6290E77-92A2-4A18-B267-7D7570D8894E}"/>
    <cellStyle name="Currency 6 3 3 2 2 3 3" xfId="41652" xr:uid="{707859B3-0B59-43AE-B503-A64EF79ACCDF}"/>
    <cellStyle name="Currency 6 3 3 2 2 4" xfId="18429" xr:uid="{B06CCD88-C1C3-40B7-AE19-70AFCA9B5791}"/>
    <cellStyle name="Currency 6 3 3 2 2 4 2" xfId="49253" xr:uid="{A05F5376-457F-4287-8315-66FD1B974D51}"/>
    <cellStyle name="Currency 6 3 3 2 2 5" xfId="33843" xr:uid="{8A43320A-9571-4424-9FEB-D58DEA657A35}"/>
    <cellStyle name="Currency 6 3 3 2 3" xfId="4920" xr:uid="{F2D61867-9175-4870-A5B9-83836CBE02FA}"/>
    <cellStyle name="Currency 6 3 3 2 3 2" xfId="12731" xr:uid="{A35D2E37-F82F-4F5D-86A0-41E85747262F}"/>
    <cellStyle name="Currency 6 3 3 2 3 2 2" xfId="28142" xr:uid="{37FEB7ED-E2C0-410D-B69C-B144B4A2EEEA}"/>
    <cellStyle name="Currency 6 3 3 2 3 2 2 2" xfId="58966" xr:uid="{85BFEF73-D30F-4FD4-BBD4-FFC52C136012}"/>
    <cellStyle name="Currency 6 3 3 2 3 2 3" xfId="43556" xr:uid="{738087CE-EE3E-4F74-A14A-819148536788}"/>
    <cellStyle name="Currency 6 3 3 2 3 3" xfId="20333" xr:uid="{C73D10DA-A544-453D-8F8B-34E0DA12BCFB}"/>
    <cellStyle name="Currency 6 3 3 2 3 3 2" xfId="51157" xr:uid="{742F446F-A881-4626-9731-DEE7915E593A}"/>
    <cellStyle name="Currency 6 3 3 2 3 4" xfId="35747" xr:uid="{9135150B-2D02-49AD-B575-9CB002ECC64E}"/>
    <cellStyle name="Currency 6 3 3 2 4" xfId="8928" xr:uid="{24AE703B-9221-4555-9AD2-EA98F0E84850}"/>
    <cellStyle name="Currency 6 3 3 2 4 2" xfId="24339" xr:uid="{5545798E-2D46-43B1-B32F-A1419855CAD4}"/>
    <cellStyle name="Currency 6 3 3 2 4 2 2" xfId="55163" xr:uid="{03938305-03B0-496A-967A-D5EE3381807D}"/>
    <cellStyle name="Currency 6 3 3 2 4 3" xfId="39753" xr:uid="{784ECC28-8275-40F2-B657-220B34A5908C}"/>
    <cellStyle name="Currency 6 3 3 2 5" xfId="16530" xr:uid="{E72C72BB-9B2F-4DB3-BFCE-74C23A87B91E}"/>
    <cellStyle name="Currency 6 3 3 2 5 2" xfId="47354" xr:uid="{6AA43893-510E-4F20-AE9E-A863E90EBA60}"/>
    <cellStyle name="Currency 6 3 3 2 6" xfId="31944" xr:uid="{21192E51-8098-41F3-8B74-E13225290A08}"/>
    <cellStyle name="Currency 6 3 3 3" xfId="1750" xr:uid="{73FBEA9D-06B1-48E7-8C30-0326CDEFED04}"/>
    <cellStyle name="Currency 6 3 3 3 2" xfId="3649" xr:uid="{FBFA2CD4-7A35-4B40-A982-6998E7164FD1}"/>
    <cellStyle name="Currency 6 3 3 3 2 2" xfId="7452" xr:uid="{7B260BF2-AD5F-478A-9CEE-549C92C8B789}"/>
    <cellStyle name="Currency 6 3 3 3 2 2 2" xfId="15263" xr:uid="{D91289C5-CE78-4D1B-8675-30BFBA71A170}"/>
    <cellStyle name="Currency 6 3 3 3 2 2 2 2" xfId="30674" xr:uid="{C1F82ED6-1EF3-4FF7-A6F3-95FBA519AECA}"/>
    <cellStyle name="Currency 6 3 3 3 2 2 2 2 2" xfId="61498" xr:uid="{B5EC9100-CF4B-48AA-A271-261156304E2D}"/>
    <cellStyle name="Currency 6 3 3 3 2 2 2 3" xfId="46088" xr:uid="{B1FE3722-C8B9-44BD-B73C-D34A59087438}"/>
    <cellStyle name="Currency 6 3 3 3 2 2 3" xfId="22865" xr:uid="{78E33847-CF88-4619-8231-C93883BB138E}"/>
    <cellStyle name="Currency 6 3 3 3 2 2 3 2" xfId="53689" xr:uid="{9768CC01-C3B9-41BA-8E5F-F805E66AE575}"/>
    <cellStyle name="Currency 6 3 3 3 2 2 4" xfId="38279" xr:uid="{F080183A-E36E-47BB-BBF1-121A789100BB}"/>
    <cellStyle name="Currency 6 3 3 3 2 3" xfId="11460" xr:uid="{E9E0B569-DE35-442C-823D-C1531D8F575A}"/>
    <cellStyle name="Currency 6 3 3 3 2 3 2" xfId="26871" xr:uid="{472E0E95-DA40-4FC7-8067-5560C69B0435}"/>
    <cellStyle name="Currency 6 3 3 3 2 3 2 2" xfId="57695" xr:uid="{0A1DA1C6-951E-4C94-A0C1-19A88A4304FE}"/>
    <cellStyle name="Currency 6 3 3 3 2 3 3" xfId="42285" xr:uid="{D4461A2D-F57B-44E7-A49A-3D3C53A843FA}"/>
    <cellStyle name="Currency 6 3 3 3 2 4" xfId="19062" xr:uid="{A96F99A6-2AFC-4894-834D-DAC0CA814F16}"/>
    <cellStyle name="Currency 6 3 3 3 2 4 2" xfId="49886" xr:uid="{80B22396-F0BC-4079-AEEF-EBA0013A27FE}"/>
    <cellStyle name="Currency 6 3 3 3 2 5" xfId="34476" xr:uid="{D48D1CBA-EAC2-46FE-8EBC-103E29019946}"/>
    <cellStyle name="Currency 6 3 3 3 3" xfId="5553" xr:uid="{3504A6D3-0040-469B-8284-D914CD9FC828}"/>
    <cellStyle name="Currency 6 3 3 3 3 2" xfId="13364" xr:uid="{A0435034-F752-48CB-BF1C-DA9B2C8DB0B0}"/>
    <cellStyle name="Currency 6 3 3 3 3 2 2" xfId="28775" xr:uid="{F99ABEEF-4BCB-4AA2-A15E-5F666781008B}"/>
    <cellStyle name="Currency 6 3 3 3 3 2 2 2" xfId="59599" xr:uid="{28C8F360-BF50-4D1F-8220-B321F7A9034A}"/>
    <cellStyle name="Currency 6 3 3 3 3 2 3" xfId="44189" xr:uid="{0701D63F-EA71-4CF3-9CDB-995B08926174}"/>
    <cellStyle name="Currency 6 3 3 3 3 3" xfId="20966" xr:uid="{0248A91C-2608-4985-9538-90B105E710A4}"/>
    <cellStyle name="Currency 6 3 3 3 3 3 2" xfId="51790" xr:uid="{C7187D8F-C291-4FC8-8C76-9D0AFE3B2948}"/>
    <cellStyle name="Currency 6 3 3 3 3 4" xfId="36380" xr:uid="{40EBE435-7E55-44EC-95FC-DB589D267E43}"/>
    <cellStyle name="Currency 6 3 3 3 4" xfId="9561" xr:uid="{40C53C6C-DE4F-4B21-AF86-6D8ACEEBC59E}"/>
    <cellStyle name="Currency 6 3 3 3 4 2" xfId="24972" xr:uid="{6DBE775D-35FB-4C56-B121-B57B7C31BA77}"/>
    <cellStyle name="Currency 6 3 3 3 4 2 2" xfId="55796" xr:uid="{BDDB99A3-79AE-4CD5-8D38-54396A6BB6D8}"/>
    <cellStyle name="Currency 6 3 3 3 4 3" xfId="40386" xr:uid="{B84C830A-9C2E-452A-85C7-4D5CBF216E0D}"/>
    <cellStyle name="Currency 6 3 3 3 5" xfId="17163" xr:uid="{22D44491-DC74-467F-BF45-80208DE61982}"/>
    <cellStyle name="Currency 6 3 3 3 5 2" xfId="47987" xr:uid="{2C9FA11A-B2DC-4920-B0EA-AB53B5CA3281}"/>
    <cellStyle name="Currency 6 3 3 3 6" xfId="32577" xr:uid="{73946A79-4044-438F-871D-41A229A555D9}"/>
    <cellStyle name="Currency 6 3 3 4" xfId="2383" xr:uid="{92C29004-8354-4E0E-A097-017FB2DD4D38}"/>
    <cellStyle name="Currency 6 3 3 4 2" xfId="6186" xr:uid="{926510EB-C1EE-46FA-B7D1-63305DB94C04}"/>
    <cellStyle name="Currency 6 3 3 4 2 2" xfId="13997" xr:uid="{58173564-1822-423F-8A51-BD289C658EDF}"/>
    <cellStyle name="Currency 6 3 3 4 2 2 2" xfId="29408" xr:uid="{55E037F4-5479-4955-90CB-3BC0F9FD5711}"/>
    <cellStyle name="Currency 6 3 3 4 2 2 2 2" xfId="60232" xr:uid="{34F3B672-5EA5-4D2E-8E11-0BC3329EED3E}"/>
    <cellStyle name="Currency 6 3 3 4 2 2 3" xfId="44822" xr:uid="{1AD096B5-C913-477A-9869-B81B845946A9}"/>
    <cellStyle name="Currency 6 3 3 4 2 3" xfId="21599" xr:uid="{C42ADE7D-55E9-4698-AC1E-5C03D7CD716A}"/>
    <cellStyle name="Currency 6 3 3 4 2 3 2" xfId="52423" xr:uid="{8A802623-FDAF-469D-848B-A645B045599A}"/>
    <cellStyle name="Currency 6 3 3 4 2 4" xfId="37013" xr:uid="{C9B02859-7883-43F7-BE29-F8E1B402343A}"/>
    <cellStyle name="Currency 6 3 3 4 3" xfId="10194" xr:uid="{FE2D096B-6EFA-4EF0-BD59-9488DF8C7FDC}"/>
    <cellStyle name="Currency 6 3 3 4 3 2" xfId="25605" xr:uid="{74A5BEB7-53A1-4806-8178-48D2D1C9C48C}"/>
    <cellStyle name="Currency 6 3 3 4 3 2 2" xfId="56429" xr:uid="{C4A3EBB6-1D74-4A00-9BFA-E6BC070A3CB9}"/>
    <cellStyle name="Currency 6 3 3 4 3 3" xfId="41019" xr:uid="{8DAC4A00-4D43-40DD-83BF-9F624DF36F5C}"/>
    <cellStyle name="Currency 6 3 3 4 4" xfId="17796" xr:uid="{340411F0-4C4D-40F3-99FC-0EE2D2E2C56D}"/>
    <cellStyle name="Currency 6 3 3 4 4 2" xfId="48620" xr:uid="{1AF72F94-BCA0-493A-BD16-2B5F6170F45F}"/>
    <cellStyle name="Currency 6 3 3 4 5" xfId="33210" xr:uid="{B00950BA-B67C-4BA6-863F-AA30C7B4C1D1}"/>
    <cellStyle name="Currency 6 3 3 5" xfId="4287" xr:uid="{AE173BE8-13E4-42E7-AEB3-0EE3CF7F9949}"/>
    <cellStyle name="Currency 6 3 3 5 2" xfId="12098" xr:uid="{0F4FC745-46C6-4CFB-9B70-1345E9AB164F}"/>
    <cellStyle name="Currency 6 3 3 5 2 2" xfId="27509" xr:uid="{AA75899E-1238-489F-ADE6-FCB88741E15A}"/>
    <cellStyle name="Currency 6 3 3 5 2 2 2" xfId="58333" xr:uid="{145BCCA7-61B3-4D42-BCDC-8318BA0C29B9}"/>
    <cellStyle name="Currency 6 3 3 5 2 3" xfId="42923" xr:uid="{485E2D21-2DA2-4CC9-9FA6-4CDA5315C02B}"/>
    <cellStyle name="Currency 6 3 3 5 3" xfId="19700" xr:uid="{E205F8CA-98C4-4922-8F71-590CA6E6F352}"/>
    <cellStyle name="Currency 6 3 3 5 3 2" xfId="50524" xr:uid="{C3611597-5436-4556-AE2B-E9490D3D8AF6}"/>
    <cellStyle name="Currency 6 3 3 5 4" xfId="35114" xr:uid="{C4BA49B7-EECA-4AD0-A68C-8EAB31047025}"/>
    <cellStyle name="Currency 6 3 3 6" xfId="8295" xr:uid="{0394526D-1F04-4191-8774-8A7AA9FBC8B1}"/>
    <cellStyle name="Currency 6 3 3 6 2" xfId="23706" xr:uid="{1E5FABD0-A379-4BC2-B037-912199D665D9}"/>
    <cellStyle name="Currency 6 3 3 6 2 2" xfId="54530" xr:uid="{15CE6FC8-5A80-4CFF-9DB7-C4B995F08843}"/>
    <cellStyle name="Currency 6 3 3 6 3" xfId="39120" xr:uid="{E35457E0-D90F-43C2-A1E7-53E80E41A1DC}"/>
    <cellStyle name="Currency 6 3 3 7" xfId="15897" xr:uid="{2E14781A-C353-4FD5-9226-3401A7015ECC}"/>
    <cellStyle name="Currency 6 3 3 7 2" xfId="46721" xr:uid="{F1CDA785-8AC3-4D16-A6FB-E965046FECC4}"/>
    <cellStyle name="Currency 6 3 3 8" xfId="31311" xr:uid="{96CE8EBC-01E8-43E8-92EF-0B4C0F254140}"/>
    <cellStyle name="Currency 6 3 4" xfId="904" xr:uid="{FA3EA5D5-5054-43D1-B044-BDF5980B8654}"/>
    <cellStyle name="Currency 6 3 4 2" xfId="2803" xr:uid="{785F91F7-AD7E-49A2-BDEE-8F5B584117C2}"/>
    <cellStyle name="Currency 6 3 4 2 2" xfId="6606" xr:uid="{EE97B1BC-15AD-4B6B-A85B-5C49ED0A4260}"/>
    <cellStyle name="Currency 6 3 4 2 2 2" xfId="14417" xr:uid="{FED20C54-3C14-413D-BB5B-0DECE4A10A73}"/>
    <cellStyle name="Currency 6 3 4 2 2 2 2" xfId="29828" xr:uid="{4682DAD3-EAE8-4C03-BC74-AE5BC5271F38}"/>
    <cellStyle name="Currency 6 3 4 2 2 2 2 2" xfId="60652" xr:uid="{29DA6E86-59C8-4167-A008-349E28A2943F}"/>
    <cellStyle name="Currency 6 3 4 2 2 2 3" xfId="45242" xr:uid="{82808AA3-C3CC-4B71-ADF5-969C32B180B9}"/>
    <cellStyle name="Currency 6 3 4 2 2 3" xfId="22019" xr:uid="{66B0A272-D21F-467C-A61E-01578824DB34}"/>
    <cellStyle name="Currency 6 3 4 2 2 3 2" xfId="52843" xr:uid="{A951D0AC-140D-414E-9203-EF93ABDCFFFC}"/>
    <cellStyle name="Currency 6 3 4 2 2 4" xfId="37433" xr:uid="{F8782608-AA6A-4778-B922-53256FE11BAD}"/>
    <cellStyle name="Currency 6 3 4 2 3" xfId="10614" xr:uid="{FB4B9E31-CAB8-4B5D-90A9-8CFDBE4A9FEA}"/>
    <cellStyle name="Currency 6 3 4 2 3 2" xfId="26025" xr:uid="{E4FB59D6-BD66-44B1-B5A6-01D9F3D6DEA5}"/>
    <cellStyle name="Currency 6 3 4 2 3 2 2" xfId="56849" xr:uid="{D1A6B17C-1B4B-4E98-8880-978BC4C44EA9}"/>
    <cellStyle name="Currency 6 3 4 2 3 3" xfId="41439" xr:uid="{8AA5E0B0-3CC7-4936-884E-0E9C0E6E8238}"/>
    <cellStyle name="Currency 6 3 4 2 4" xfId="18216" xr:uid="{D281878A-BA01-4E02-820D-A28F030D3A64}"/>
    <cellStyle name="Currency 6 3 4 2 4 2" xfId="49040" xr:uid="{44E2CF6C-54B7-4961-88D3-ADFABE134487}"/>
    <cellStyle name="Currency 6 3 4 2 5" xfId="33630" xr:uid="{922934B8-1EAA-47E4-A85E-9B7AB445A725}"/>
    <cellStyle name="Currency 6 3 4 3" xfId="4707" xr:uid="{16D8E048-D01A-4327-B0AB-EA858859E190}"/>
    <cellStyle name="Currency 6 3 4 3 2" xfId="12518" xr:uid="{9DE71524-EA5E-4E6F-B303-C153902B1EB8}"/>
    <cellStyle name="Currency 6 3 4 3 2 2" xfId="27929" xr:uid="{B8F590B2-557A-4692-9D1A-620401692FD5}"/>
    <cellStyle name="Currency 6 3 4 3 2 2 2" xfId="58753" xr:uid="{0B994740-34F5-47DB-8DBB-148CF442246E}"/>
    <cellStyle name="Currency 6 3 4 3 2 3" xfId="43343" xr:uid="{2916CDD1-1E34-40A1-A62F-647AD90B939F}"/>
    <cellStyle name="Currency 6 3 4 3 3" xfId="20120" xr:uid="{1AC61293-BD71-4D49-8FFC-584E95F2C667}"/>
    <cellStyle name="Currency 6 3 4 3 3 2" xfId="50944" xr:uid="{DE625910-602C-493B-8A25-6B678CEBBE19}"/>
    <cellStyle name="Currency 6 3 4 3 4" xfId="35534" xr:uid="{7160E545-AADA-4E9A-9234-35A46486A6C3}"/>
    <cellStyle name="Currency 6 3 4 4" xfId="8715" xr:uid="{EE962701-D7C9-46E1-BFBC-D3D79D61ED2F}"/>
    <cellStyle name="Currency 6 3 4 4 2" xfId="24126" xr:uid="{1530AA40-5637-440F-8E6E-D4718E040A15}"/>
    <cellStyle name="Currency 6 3 4 4 2 2" xfId="54950" xr:uid="{C550DE42-B7FB-4BAE-A066-910AE43AD9DB}"/>
    <cellStyle name="Currency 6 3 4 4 3" xfId="39540" xr:uid="{F9E2F166-589A-4D6C-AE61-1A759E8F1029}"/>
    <cellStyle name="Currency 6 3 4 5" xfId="16317" xr:uid="{D435ABEF-1BD3-4D97-8F7C-C47190C28E7F}"/>
    <cellStyle name="Currency 6 3 4 5 2" xfId="47141" xr:uid="{6B44AF01-6592-47D3-BA9A-483ABC020F7C}"/>
    <cellStyle name="Currency 6 3 4 6" xfId="31731" xr:uid="{B509148F-C773-4476-8763-F3571F573265}"/>
    <cellStyle name="Currency 6 3 5" xfId="1537" xr:uid="{80CBD65F-29E1-4AE6-ACB0-B67518B5FA92}"/>
    <cellStyle name="Currency 6 3 5 2" xfId="3436" xr:uid="{0F32466E-19E7-460F-A1CC-9362984956B9}"/>
    <cellStyle name="Currency 6 3 5 2 2" xfId="7239" xr:uid="{2C49407D-646D-4536-8DCE-1DB137371B14}"/>
    <cellStyle name="Currency 6 3 5 2 2 2" xfId="15050" xr:uid="{95B54EC6-231A-4BD1-9BFA-3B5702525CC4}"/>
    <cellStyle name="Currency 6 3 5 2 2 2 2" xfId="30461" xr:uid="{C1308A0E-B75C-4299-8917-8D7C651A24D4}"/>
    <cellStyle name="Currency 6 3 5 2 2 2 2 2" xfId="61285" xr:uid="{F62CA716-3FB8-41F5-954C-C8DBF2762CC0}"/>
    <cellStyle name="Currency 6 3 5 2 2 2 3" xfId="45875" xr:uid="{1E2F66CB-110D-494A-86BA-13190C1DB12C}"/>
    <cellStyle name="Currency 6 3 5 2 2 3" xfId="22652" xr:uid="{0BBF3A67-44A8-4A40-9DDB-BBC0D58E958B}"/>
    <cellStyle name="Currency 6 3 5 2 2 3 2" xfId="53476" xr:uid="{F7FADA1B-0B10-425D-975C-E94803ABD62C}"/>
    <cellStyle name="Currency 6 3 5 2 2 4" xfId="38066" xr:uid="{ECF196B3-E29C-4CB4-88FE-28FCEF101D39}"/>
    <cellStyle name="Currency 6 3 5 2 3" xfId="11247" xr:uid="{C4ED6D53-DE5E-4E5C-AF58-AD27059C1016}"/>
    <cellStyle name="Currency 6 3 5 2 3 2" xfId="26658" xr:uid="{19503792-8E2D-4D37-87B3-F733FB1FAD2D}"/>
    <cellStyle name="Currency 6 3 5 2 3 2 2" xfId="57482" xr:uid="{B1A749CB-A328-43FD-8E60-25AF0DD3DDB6}"/>
    <cellStyle name="Currency 6 3 5 2 3 3" xfId="42072" xr:uid="{9007372C-8C98-47E4-BF8D-2129F120AFC0}"/>
    <cellStyle name="Currency 6 3 5 2 4" xfId="18849" xr:uid="{99E1F84D-6CDB-477E-95A7-F2BF83C68F05}"/>
    <cellStyle name="Currency 6 3 5 2 4 2" xfId="49673" xr:uid="{E738CFEC-E043-4151-A64F-328FDF0B6492}"/>
    <cellStyle name="Currency 6 3 5 2 5" xfId="34263" xr:uid="{759BE086-BC82-4F57-97EB-61D39275201C}"/>
    <cellStyle name="Currency 6 3 5 3" xfId="5340" xr:uid="{8EEAADF9-D260-4A3E-A91E-7215FB0022B8}"/>
    <cellStyle name="Currency 6 3 5 3 2" xfId="13151" xr:uid="{6FB3B73E-2A01-43EF-A043-DAC85D47E8B9}"/>
    <cellStyle name="Currency 6 3 5 3 2 2" xfId="28562" xr:uid="{14F71741-4DCA-4FD2-A924-0B1CF5044967}"/>
    <cellStyle name="Currency 6 3 5 3 2 2 2" xfId="59386" xr:uid="{108006AB-53E7-457D-B82C-2D22ACEB184C}"/>
    <cellStyle name="Currency 6 3 5 3 2 3" xfId="43976" xr:uid="{B2531497-73F5-4B5E-BF0E-EF2CA45186AF}"/>
    <cellStyle name="Currency 6 3 5 3 3" xfId="20753" xr:uid="{9D2AAF0D-58EF-4AD4-8977-31B760555D4F}"/>
    <cellStyle name="Currency 6 3 5 3 3 2" xfId="51577" xr:uid="{210A52D5-59B4-4A7C-9DAE-E851D5BBD711}"/>
    <cellStyle name="Currency 6 3 5 3 4" xfId="36167" xr:uid="{14AF791C-9870-46DE-86F8-EE7BDBE695C3}"/>
    <cellStyle name="Currency 6 3 5 4" xfId="9348" xr:uid="{69E53F60-2CB3-407F-99D1-9AFCFAD2E467}"/>
    <cellStyle name="Currency 6 3 5 4 2" xfId="24759" xr:uid="{D3C7EA04-C21C-4B8F-94DE-C8B12B85229C}"/>
    <cellStyle name="Currency 6 3 5 4 2 2" xfId="55583" xr:uid="{29305BB5-FDD5-4E1C-A855-08EEC610968C}"/>
    <cellStyle name="Currency 6 3 5 4 3" xfId="40173" xr:uid="{758CE2D7-1B7A-40B8-BF3F-DC9F56D6D4AC}"/>
    <cellStyle name="Currency 6 3 5 5" xfId="16950" xr:uid="{3C5D009D-E01A-425D-999A-65B933F63FA6}"/>
    <cellStyle name="Currency 6 3 5 5 2" xfId="47774" xr:uid="{1C0C4978-4D05-4684-9989-E227FA93DBB8}"/>
    <cellStyle name="Currency 6 3 5 6" xfId="32364" xr:uid="{435B00FE-5917-4B05-86D2-E92659C81C8B}"/>
    <cellStyle name="Currency 6 3 6" xfId="2170" xr:uid="{0DEE0821-4372-40F6-A75E-74DD6C84697A}"/>
    <cellStyle name="Currency 6 3 6 2" xfId="5973" xr:uid="{AB802BDE-2E88-4280-BB0D-2D1E3E239EFE}"/>
    <cellStyle name="Currency 6 3 6 2 2" xfId="13784" xr:uid="{0115F01C-B4AC-481B-BEDD-003D2A7CD204}"/>
    <cellStyle name="Currency 6 3 6 2 2 2" xfId="29195" xr:uid="{13A911E8-2C37-4FAA-ABEA-E2EFD0B26166}"/>
    <cellStyle name="Currency 6 3 6 2 2 2 2" xfId="60019" xr:uid="{6CE89381-0487-4535-A8BE-24173FD74A4D}"/>
    <cellStyle name="Currency 6 3 6 2 2 3" xfId="44609" xr:uid="{A20DCA36-421F-439C-9732-0D9DB81DB685}"/>
    <cellStyle name="Currency 6 3 6 2 3" xfId="21386" xr:uid="{B5C167B3-65A7-49A5-A2AA-8307E7847E8F}"/>
    <cellStyle name="Currency 6 3 6 2 3 2" xfId="52210" xr:uid="{5A23DDAC-7D9C-4474-8569-9E5F48EF3C8D}"/>
    <cellStyle name="Currency 6 3 6 2 4" xfId="36800" xr:uid="{BD4FE7DE-78AA-40AF-B165-E5C149C721E3}"/>
    <cellStyle name="Currency 6 3 6 3" xfId="9981" xr:uid="{0B35ADB8-B529-417A-96C7-51BCC5504228}"/>
    <cellStyle name="Currency 6 3 6 3 2" xfId="25392" xr:uid="{ED8B1B9C-2825-4B43-96F1-F8FFBD24C20B}"/>
    <cellStyle name="Currency 6 3 6 3 2 2" xfId="56216" xr:uid="{AEE87602-9666-43E2-86D7-B9DA32FF2118}"/>
    <cellStyle name="Currency 6 3 6 3 3" xfId="40806" xr:uid="{65B350CE-E563-4B33-A5FF-E6E9020908EF}"/>
    <cellStyle name="Currency 6 3 6 4" xfId="17583" xr:uid="{5877EA28-A27B-4DC7-8119-98921E602150}"/>
    <cellStyle name="Currency 6 3 6 4 2" xfId="48407" xr:uid="{FE4F0B1A-9A02-4686-BC56-05198360519E}"/>
    <cellStyle name="Currency 6 3 6 5" xfId="32997" xr:uid="{B09054D2-1837-447A-BEA7-A828961D7540}"/>
    <cellStyle name="Currency 6 3 7" xfId="4074" xr:uid="{F547392D-A9C7-46C8-97AE-D7F14FA53D95}"/>
    <cellStyle name="Currency 6 3 7 2" xfId="11885" xr:uid="{B856D8CA-8266-450D-AB64-A34501390081}"/>
    <cellStyle name="Currency 6 3 7 2 2" xfId="27296" xr:uid="{976E9B7D-2043-4A00-93B0-A48FF3A753B9}"/>
    <cellStyle name="Currency 6 3 7 2 2 2" xfId="58120" xr:uid="{E53BD22C-0A8B-4BF0-B513-FE6F5310D4DA}"/>
    <cellStyle name="Currency 6 3 7 2 3" xfId="42710" xr:uid="{87B04A58-F10C-4001-B60F-4571BC9F7BB4}"/>
    <cellStyle name="Currency 6 3 7 3" xfId="19487" xr:uid="{71FBD982-526F-47B2-A966-EDAA0CDFCFE3}"/>
    <cellStyle name="Currency 6 3 7 3 2" xfId="50311" xr:uid="{8ECBA3C1-592E-4897-9D72-C84EF7AB9BCF}"/>
    <cellStyle name="Currency 6 3 7 4" xfId="34901" xr:uid="{9BA2F3EE-B5A4-490E-9417-C2651E8E0514}"/>
    <cellStyle name="Currency 6 3 8" xfId="8082" xr:uid="{0E9FFE82-8913-40C6-B6C1-9ADCE9796878}"/>
    <cellStyle name="Currency 6 3 8 2" xfId="23493" xr:uid="{12B94118-6508-4699-9F71-F3F89367986D}"/>
    <cellStyle name="Currency 6 3 8 2 2" xfId="54317" xr:uid="{FB6BF8B2-9005-4269-9F21-66D0DCC6F936}"/>
    <cellStyle name="Currency 6 3 8 3" xfId="38907" xr:uid="{F04B0201-0AD5-4AC4-8828-E0569096565B}"/>
    <cellStyle name="Currency 6 3 9" xfId="7873" xr:uid="{2CC2852D-37D6-4BF8-866C-96B37751A3B9}"/>
    <cellStyle name="Currency 6 3 9 2" xfId="23284" xr:uid="{C3B0204A-BE1F-44DA-B356-941E1ED84770}"/>
    <cellStyle name="Currency 6 3 9 2 2" xfId="54108" xr:uid="{C9EA2093-1229-4E22-A5CB-165881A2921D}"/>
    <cellStyle name="Currency 6 3 9 3" xfId="38698" xr:uid="{A19A5D93-CB41-468B-A00C-9A69C794121F}"/>
    <cellStyle name="Currency 6 4" xfId="182" xr:uid="{0E53148E-01FB-4B1C-9A17-A5D9FA0530D3}"/>
    <cellStyle name="Currency 6 4 10" xfId="15604" xr:uid="{8EBA238D-01DE-4E49-B699-0F573FC64698}"/>
    <cellStyle name="Currency 6 4 10 2" xfId="46428" xr:uid="{BAD3CEB4-5A30-4B1F-B5E9-DE4EFADAB5ED}"/>
    <cellStyle name="Currency 6 4 11" xfId="31018" xr:uid="{D29A25D9-F530-431C-8FF2-597F5A873BDA}"/>
    <cellStyle name="Currency 6 4 2" xfId="613" xr:uid="{BB1A6CF3-D066-4BB9-9A76-AFA59F1F88AD}"/>
    <cellStyle name="Currency 6 4 2 2" xfId="1246" xr:uid="{F6B5B82A-0A97-4D69-A233-EE03EB999235}"/>
    <cellStyle name="Currency 6 4 2 2 2" xfId="3145" xr:uid="{C4C05F0D-A0B4-4008-82D0-2C63DE7C5EFD}"/>
    <cellStyle name="Currency 6 4 2 2 2 2" xfId="6948" xr:uid="{BAEBC0D9-2FF8-412E-95C9-8CA640404A62}"/>
    <cellStyle name="Currency 6 4 2 2 2 2 2" xfId="14759" xr:uid="{E0DD52C8-3626-439A-A464-E017EC893E8C}"/>
    <cellStyle name="Currency 6 4 2 2 2 2 2 2" xfId="30170" xr:uid="{9C5B0F9B-836B-4F4A-80B0-2AE05032BADC}"/>
    <cellStyle name="Currency 6 4 2 2 2 2 2 2 2" xfId="60994" xr:uid="{41794A86-3A8C-4CA1-B004-60173ACCBF67}"/>
    <cellStyle name="Currency 6 4 2 2 2 2 2 3" xfId="45584" xr:uid="{CE32BD99-252B-43D1-93A0-71EBA8DB7B39}"/>
    <cellStyle name="Currency 6 4 2 2 2 2 3" xfId="22361" xr:uid="{3A2FAE04-4A2F-4BAF-9789-2078F0B79795}"/>
    <cellStyle name="Currency 6 4 2 2 2 2 3 2" xfId="53185" xr:uid="{57CDFFCB-4FDB-4F2D-A8E0-2356A34A5CA2}"/>
    <cellStyle name="Currency 6 4 2 2 2 2 4" xfId="37775" xr:uid="{9FAFDFB0-E79D-4651-9A65-6AEDCA6F5FE4}"/>
    <cellStyle name="Currency 6 4 2 2 2 3" xfId="10956" xr:uid="{67AE683E-E3D4-4C64-BE3F-8CCC8CFAF3A1}"/>
    <cellStyle name="Currency 6 4 2 2 2 3 2" xfId="26367" xr:uid="{C4775161-F95E-4C34-8649-ADF5E56433CE}"/>
    <cellStyle name="Currency 6 4 2 2 2 3 2 2" xfId="57191" xr:uid="{6BF9301D-D423-47E4-88C3-895E8DBD5E59}"/>
    <cellStyle name="Currency 6 4 2 2 2 3 3" xfId="41781" xr:uid="{07A6C747-6413-4FE8-814A-46E679727EC3}"/>
    <cellStyle name="Currency 6 4 2 2 2 4" xfId="18558" xr:uid="{8D43F64A-5C99-43CF-894A-A79045638E4B}"/>
    <cellStyle name="Currency 6 4 2 2 2 4 2" xfId="49382" xr:uid="{5CC8808F-3EF1-4DEF-89CA-E4D8A39A155F}"/>
    <cellStyle name="Currency 6 4 2 2 2 5" xfId="33972" xr:uid="{E908B3E9-68F0-4211-AFB4-B78A1D4CA065}"/>
    <cellStyle name="Currency 6 4 2 2 3" xfId="5049" xr:uid="{DB7259BD-41D7-4EC0-9439-36487725637F}"/>
    <cellStyle name="Currency 6 4 2 2 3 2" xfId="12860" xr:uid="{3599C10D-AE33-4123-A847-5B00280850F5}"/>
    <cellStyle name="Currency 6 4 2 2 3 2 2" xfId="28271" xr:uid="{F7CC4B6E-90D9-4D11-B65E-17559128DB39}"/>
    <cellStyle name="Currency 6 4 2 2 3 2 2 2" xfId="59095" xr:uid="{7797D4EC-42C0-43D8-AA36-5BB4F36D78BF}"/>
    <cellStyle name="Currency 6 4 2 2 3 2 3" xfId="43685" xr:uid="{9A303419-F8BB-4ACC-A118-1003010466AC}"/>
    <cellStyle name="Currency 6 4 2 2 3 3" xfId="20462" xr:uid="{0B757B93-B6EB-41F2-9136-F3F4EC61694A}"/>
    <cellStyle name="Currency 6 4 2 2 3 3 2" xfId="51286" xr:uid="{D2F922E8-2F46-4EF8-8525-EEF72649701D}"/>
    <cellStyle name="Currency 6 4 2 2 3 4" xfId="35876" xr:uid="{1C1E6FDF-58B1-4BE7-81FD-83DA555704AE}"/>
    <cellStyle name="Currency 6 4 2 2 4" xfId="9057" xr:uid="{8F73E2FD-B509-4056-8785-4E67E8546523}"/>
    <cellStyle name="Currency 6 4 2 2 4 2" xfId="24468" xr:uid="{A5C922DA-C0A8-41DD-A7E5-658D81D30C71}"/>
    <cellStyle name="Currency 6 4 2 2 4 2 2" xfId="55292" xr:uid="{014960F3-E9E1-4F9D-9CFB-57E3B2B4F3B9}"/>
    <cellStyle name="Currency 6 4 2 2 4 3" xfId="39882" xr:uid="{22CF00FC-C06C-4145-8052-02DB6B0FFD6B}"/>
    <cellStyle name="Currency 6 4 2 2 5" xfId="16659" xr:uid="{A9AA4FBE-FBE2-4506-9452-619DEC3CE12A}"/>
    <cellStyle name="Currency 6 4 2 2 5 2" xfId="47483" xr:uid="{8BAD9596-1CBA-4545-BA5A-8F7160183AB7}"/>
    <cellStyle name="Currency 6 4 2 2 6" xfId="32073" xr:uid="{D0C3648E-2980-45D0-9947-0FF6323986DB}"/>
    <cellStyle name="Currency 6 4 2 3" xfId="1879" xr:uid="{B6DF01CA-C608-4343-8D87-8E231E5C28A4}"/>
    <cellStyle name="Currency 6 4 2 3 2" xfId="3778" xr:uid="{02B6B082-BC27-48EA-87C0-95E06D03AC4D}"/>
    <cellStyle name="Currency 6 4 2 3 2 2" xfId="7581" xr:uid="{D5AC73DB-B203-446F-9B62-9FF9B5884FE6}"/>
    <cellStyle name="Currency 6 4 2 3 2 2 2" xfId="15392" xr:uid="{13B00197-87A9-4775-853B-CEFA03A2E576}"/>
    <cellStyle name="Currency 6 4 2 3 2 2 2 2" xfId="30803" xr:uid="{A2834224-41D5-436C-8751-A99EE7F4669C}"/>
    <cellStyle name="Currency 6 4 2 3 2 2 2 2 2" xfId="61627" xr:uid="{9B8E0323-C3CF-4AA8-85BF-ED3D7EEC5E17}"/>
    <cellStyle name="Currency 6 4 2 3 2 2 2 3" xfId="46217" xr:uid="{D977F482-0539-4468-8FC5-439DE595A25C}"/>
    <cellStyle name="Currency 6 4 2 3 2 2 3" xfId="22994" xr:uid="{E0030E10-5A4B-4DE3-8702-46F0CAF3C309}"/>
    <cellStyle name="Currency 6 4 2 3 2 2 3 2" xfId="53818" xr:uid="{4DDE2E31-DE3E-4072-B384-C4C8EAF0C5F0}"/>
    <cellStyle name="Currency 6 4 2 3 2 2 4" xfId="38408" xr:uid="{0C60A92B-A3AB-450C-9357-5DA7C06C759D}"/>
    <cellStyle name="Currency 6 4 2 3 2 3" xfId="11589" xr:uid="{6D7703CB-591D-4F1E-9118-5F21C5BA6698}"/>
    <cellStyle name="Currency 6 4 2 3 2 3 2" xfId="27000" xr:uid="{E24CD287-2C5F-40BB-B730-F818657E71F0}"/>
    <cellStyle name="Currency 6 4 2 3 2 3 2 2" xfId="57824" xr:uid="{29BEA29F-311D-4AAA-9DCF-92B754A228E2}"/>
    <cellStyle name="Currency 6 4 2 3 2 3 3" xfId="42414" xr:uid="{95CF0081-B72A-4160-B207-4910DAE38C02}"/>
    <cellStyle name="Currency 6 4 2 3 2 4" xfId="19191" xr:uid="{7A4E757F-D8C8-441B-AA79-C30530FBC5E7}"/>
    <cellStyle name="Currency 6 4 2 3 2 4 2" xfId="50015" xr:uid="{A881DC65-4CE2-4C74-9354-0FC4D7936E2F}"/>
    <cellStyle name="Currency 6 4 2 3 2 5" xfId="34605" xr:uid="{8AE0F039-77E9-4322-96F2-8CCA3514AE78}"/>
    <cellStyle name="Currency 6 4 2 3 3" xfId="5682" xr:uid="{E3937945-FA56-47EE-81C9-1008AC4F4BCA}"/>
    <cellStyle name="Currency 6 4 2 3 3 2" xfId="13493" xr:uid="{7CBE8F5D-B82E-4521-A213-F82AA840B661}"/>
    <cellStyle name="Currency 6 4 2 3 3 2 2" xfId="28904" xr:uid="{BE2F1CE9-B8DA-4C13-A1FC-E2E14A0B03C1}"/>
    <cellStyle name="Currency 6 4 2 3 3 2 2 2" xfId="59728" xr:uid="{89575D08-5F86-4682-87B7-4DFA1530B31C}"/>
    <cellStyle name="Currency 6 4 2 3 3 2 3" xfId="44318" xr:uid="{4D7AC480-C9AF-4193-AEEF-3420A8F7FF13}"/>
    <cellStyle name="Currency 6 4 2 3 3 3" xfId="21095" xr:uid="{309440D9-5EBA-4F54-85B9-7AF3EE81E16E}"/>
    <cellStyle name="Currency 6 4 2 3 3 3 2" xfId="51919" xr:uid="{3F7F1722-8268-4054-8EF4-1401C9030270}"/>
    <cellStyle name="Currency 6 4 2 3 3 4" xfId="36509" xr:uid="{C7BA34E6-661B-4F65-87F1-02910C77B021}"/>
    <cellStyle name="Currency 6 4 2 3 4" xfId="9690" xr:uid="{7B9E890B-6C88-4EDC-AA1B-AE5A7432CEAA}"/>
    <cellStyle name="Currency 6 4 2 3 4 2" xfId="25101" xr:uid="{E94099A4-F686-4A09-9EAB-AE0AA437540E}"/>
    <cellStyle name="Currency 6 4 2 3 4 2 2" xfId="55925" xr:uid="{ED083C58-8252-419B-B21B-DADBAA2168F1}"/>
    <cellStyle name="Currency 6 4 2 3 4 3" xfId="40515" xr:uid="{1943AD0B-5512-412D-9EEA-3F7E5425A636}"/>
    <cellStyle name="Currency 6 4 2 3 5" xfId="17292" xr:uid="{1AB971DB-D803-4F1B-BBBF-D2AAE5C154DE}"/>
    <cellStyle name="Currency 6 4 2 3 5 2" xfId="48116" xr:uid="{586EA55C-D795-40C8-9704-3E9DC51889E6}"/>
    <cellStyle name="Currency 6 4 2 3 6" xfId="32706" xr:uid="{FB35C7DB-427C-45FB-8A22-24F2938CFD5D}"/>
    <cellStyle name="Currency 6 4 2 4" xfId="2512" xr:uid="{9F367CA2-079B-4D60-A8EB-507441F58A18}"/>
    <cellStyle name="Currency 6 4 2 4 2" xfId="6315" xr:uid="{BE908AC3-9FEA-4628-A612-13C99C75D262}"/>
    <cellStyle name="Currency 6 4 2 4 2 2" xfId="14126" xr:uid="{EB38B7AF-03AE-46A2-825B-303A656CD4DA}"/>
    <cellStyle name="Currency 6 4 2 4 2 2 2" xfId="29537" xr:uid="{0F731A9B-3184-4179-A31F-34E1766CA1DF}"/>
    <cellStyle name="Currency 6 4 2 4 2 2 2 2" xfId="60361" xr:uid="{94BE7FF9-432F-43B3-AA93-1D2F955AABA2}"/>
    <cellStyle name="Currency 6 4 2 4 2 2 3" xfId="44951" xr:uid="{29BDF501-DB98-4EEF-850D-D9A109CB36E8}"/>
    <cellStyle name="Currency 6 4 2 4 2 3" xfId="21728" xr:uid="{8303480E-947C-4865-A600-2C6474591159}"/>
    <cellStyle name="Currency 6 4 2 4 2 3 2" xfId="52552" xr:uid="{B817A11F-8B66-48EB-B867-D8B99D6B9EA7}"/>
    <cellStyle name="Currency 6 4 2 4 2 4" xfId="37142" xr:uid="{A3B54827-D1B8-4F48-A034-894E8F316F56}"/>
    <cellStyle name="Currency 6 4 2 4 3" xfId="10323" xr:uid="{3DD62E20-E42A-462C-AE10-1A0DE44B4DD7}"/>
    <cellStyle name="Currency 6 4 2 4 3 2" xfId="25734" xr:uid="{F017D783-A82A-414C-A704-42B9B865CC7E}"/>
    <cellStyle name="Currency 6 4 2 4 3 2 2" xfId="56558" xr:uid="{CDCF842A-390B-4337-9576-739BC63E08F6}"/>
    <cellStyle name="Currency 6 4 2 4 3 3" xfId="41148" xr:uid="{52F3CFCA-EF94-4CA4-95A6-D008F913B937}"/>
    <cellStyle name="Currency 6 4 2 4 4" xfId="17925" xr:uid="{A809AC12-B5E4-4FF0-9142-4BA1502EA5FC}"/>
    <cellStyle name="Currency 6 4 2 4 4 2" xfId="48749" xr:uid="{B26A42CD-9A85-4C31-B9A5-805D7EC019A1}"/>
    <cellStyle name="Currency 6 4 2 4 5" xfId="33339" xr:uid="{5D5CB292-0202-462F-A930-7D721B59D371}"/>
    <cellStyle name="Currency 6 4 2 5" xfId="4416" xr:uid="{56F2247B-C80F-4D9C-9770-B6A506FDF2C0}"/>
    <cellStyle name="Currency 6 4 2 5 2" xfId="12227" xr:uid="{DEE26526-2205-47D5-8457-515746BC6589}"/>
    <cellStyle name="Currency 6 4 2 5 2 2" xfId="27638" xr:uid="{41D9D721-ABC4-4931-894E-508AB43B5D44}"/>
    <cellStyle name="Currency 6 4 2 5 2 2 2" xfId="58462" xr:uid="{7D9B5648-FF36-4347-9F0B-4072B22DA87A}"/>
    <cellStyle name="Currency 6 4 2 5 2 3" xfId="43052" xr:uid="{87276355-DA7B-4C3E-903C-B78667A4E02A}"/>
    <cellStyle name="Currency 6 4 2 5 3" xfId="19829" xr:uid="{6DAFCFB5-3B79-4534-B97E-C832179AAF7A}"/>
    <cellStyle name="Currency 6 4 2 5 3 2" xfId="50653" xr:uid="{F84915F5-3DB8-418C-9A71-46E4ADD61B34}"/>
    <cellStyle name="Currency 6 4 2 5 4" xfId="35243" xr:uid="{424DB35C-ABA3-4A2C-8F23-AF68DD9FD03A}"/>
    <cellStyle name="Currency 6 4 2 6" xfId="8424" xr:uid="{47CF994D-853C-4F2B-8638-8E3736924ED4}"/>
    <cellStyle name="Currency 6 4 2 6 2" xfId="23835" xr:uid="{E543527F-A054-4D6A-B70F-D9A62E9B3247}"/>
    <cellStyle name="Currency 6 4 2 6 2 2" xfId="54659" xr:uid="{3231ADAE-B135-4AE8-BD44-6E3A43690F9A}"/>
    <cellStyle name="Currency 6 4 2 6 3" xfId="39249" xr:uid="{5E09819B-AD78-4788-AEB3-AD9C0CC2D1C8}"/>
    <cellStyle name="Currency 6 4 2 7" xfId="16026" xr:uid="{11C0544F-1E7D-40D0-B5F1-1759B79EC9CA}"/>
    <cellStyle name="Currency 6 4 2 7 2" xfId="46850" xr:uid="{A4D0971B-184D-43B9-9C64-55C8B920D42D}"/>
    <cellStyle name="Currency 6 4 2 8" xfId="31440" xr:uid="{2FBA09D6-8859-4DE3-915B-66ECDD936172}"/>
    <cellStyle name="Currency 6 4 3" xfId="404" xr:uid="{1A60533E-05EE-42A7-9171-82BBA8B61CE8}"/>
    <cellStyle name="Currency 6 4 3 2" xfId="1037" xr:uid="{DF002E45-DA3A-4DB4-AA46-14F2DAAFC2EC}"/>
    <cellStyle name="Currency 6 4 3 2 2" xfId="2936" xr:uid="{A4DB8F17-9643-4C04-BDE3-53F43B5906B3}"/>
    <cellStyle name="Currency 6 4 3 2 2 2" xfId="6739" xr:uid="{7ECB9265-43C0-486C-91EC-8056450CDEFD}"/>
    <cellStyle name="Currency 6 4 3 2 2 2 2" xfId="14550" xr:uid="{BB45E8E8-19F4-48A6-8561-D7161D2ECB36}"/>
    <cellStyle name="Currency 6 4 3 2 2 2 2 2" xfId="29961" xr:uid="{748B61ED-FE11-4051-8649-6144F92C38D1}"/>
    <cellStyle name="Currency 6 4 3 2 2 2 2 2 2" xfId="60785" xr:uid="{3A383F24-2583-4866-B016-661F614A6FFF}"/>
    <cellStyle name="Currency 6 4 3 2 2 2 2 3" xfId="45375" xr:uid="{010A03D7-FC29-4D3B-B090-14346A64119B}"/>
    <cellStyle name="Currency 6 4 3 2 2 2 3" xfId="22152" xr:uid="{0C8DFC3C-198B-4CBD-BA3F-2FD0D510D219}"/>
    <cellStyle name="Currency 6 4 3 2 2 2 3 2" xfId="52976" xr:uid="{EF02848E-88D1-4D4E-BEF4-7633853518FE}"/>
    <cellStyle name="Currency 6 4 3 2 2 2 4" xfId="37566" xr:uid="{42E41295-70BA-489C-A3B3-D4CCA35AA975}"/>
    <cellStyle name="Currency 6 4 3 2 2 3" xfId="10747" xr:uid="{433B1858-14D1-4C2D-A856-6E22395D166A}"/>
    <cellStyle name="Currency 6 4 3 2 2 3 2" xfId="26158" xr:uid="{E7195D37-14B4-480E-AC48-84366B8B2E59}"/>
    <cellStyle name="Currency 6 4 3 2 2 3 2 2" xfId="56982" xr:uid="{B11D0759-FFFD-4074-BFA0-27E9D1DA9272}"/>
    <cellStyle name="Currency 6 4 3 2 2 3 3" xfId="41572" xr:uid="{F2F124A4-61E4-44CD-9239-E1751AA94F96}"/>
    <cellStyle name="Currency 6 4 3 2 2 4" xfId="18349" xr:uid="{AA916B3D-30AB-44F8-A29A-50B929975693}"/>
    <cellStyle name="Currency 6 4 3 2 2 4 2" xfId="49173" xr:uid="{983C9A0C-DE03-4C8E-B807-29C07EAB9276}"/>
    <cellStyle name="Currency 6 4 3 2 2 5" xfId="33763" xr:uid="{28A9B3BB-BC59-4A48-8965-B75C39061E7F}"/>
    <cellStyle name="Currency 6 4 3 2 3" xfId="4840" xr:uid="{D7245CD9-243C-4077-87DD-9A8FB7C149D0}"/>
    <cellStyle name="Currency 6 4 3 2 3 2" xfId="12651" xr:uid="{914DEFA7-2439-4C52-8FDC-5B2D3E3CA1A2}"/>
    <cellStyle name="Currency 6 4 3 2 3 2 2" xfId="28062" xr:uid="{7CCD6481-BB28-4A00-9641-EB2B5974F871}"/>
    <cellStyle name="Currency 6 4 3 2 3 2 2 2" xfId="58886" xr:uid="{14162BF8-FE78-4170-8756-DD5271921B06}"/>
    <cellStyle name="Currency 6 4 3 2 3 2 3" xfId="43476" xr:uid="{E9F7803A-D115-4325-B410-0EC5C2F920A3}"/>
    <cellStyle name="Currency 6 4 3 2 3 3" xfId="20253" xr:uid="{F77C4D3B-031A-4499-81B2-4EC01E5C530D}"/>
    <cellStyle name="Currency 6 4 3 2 3 3 2" xfId="51077" xr:uid="{340CDFA6-F234-4B33-ADC5-4401D48262B4}"/>
    <cellStyle name="Currency 6 4 3 2 3 4" xfId="35667" xr:uid="{2F28FC64-1FEB-483E-87E2-CF83E589379D}"/>
    <cellStyle name="Currency 6 4 3 2 4" xfId="8848" xr:uid="{02B61D6A-D53D-44C2-8FBA-A220A80F7457}"/>
    <cellStyle name="Currency 6 4 3 2 4 2" xfId="24259" xr:uid="{874FA6AB-D010-4360-A6BB-59888E7E159F}"/>
    <cellStyle name="Currency 6 4 3 2 4 2 2" xfId="55083" xr:uid="{3EEFC116-7910-43A6-B5EB-4B8242D72C6D}"/>
    <cellStyle name="Currency 6 4 3 2 4 3" xfId="39673" xr:uid="{9C46CE70-0B27-4E14-9ADB-1125D185F6E8}"/>
    <cellStyle name="Currency 6 4 3 2 5" xfId="16450" xr:uid="{4E338636-3B2E-4542-B7B5-80BC1C10295A}"/>
    <cellStyle name="Currency 6 4 3 2 5 2" xfId="47274" xr:uid="{F807DB14-EF38-4208-ACEA-D74CE7E22F3D}"/>
    <cellStyle name="Currency 6 4 3 2 6" xfId="31864" xr:uid="{7D4ED944-A41D-44DB-A214-3A2010E1A871}"/>
    <cellStyle name="Currency 6 4 3 3" xfId="1670" xr:uid="{70721DF6-B3E8-4547-AA7C-9F4F3878055A}"/>
    <cellStyle name="Currency 6 4 3 3 2" xfId="3569" xr:uid="{16F39BB6-B5C6-4736-B328-41EF308CAE94}"/>
    <cellStyle name="Currency 6 4 3 3 2 2" xfId="7372" xr:uid="{848B34DF-FF57-49AB-A0D0-C62A6A95401B}"/>
    <cellStyle name="Currency 6 4 3 3 2 2 2" xfId="15183" xr:uid="{778480A8-64DC-4114-9E33-7DA55E2292E0}"/>
    <cellStyle name="Currency 6 4 3 3 2 2 2 2" xfId="30594" xr:uid="{EEC48E17-E376-427B-A2F1-906EC25E27EE}"/>
    <cellStyle name="Currency 6 4 3 3 2 2 2 2 2" xfId="61418" xr:uid="{26C7E079-65DD-47F2-AE92-FF2602670F4F}"/>
    <cellStyle name="Currency 6 4 3 3 2 2 2 3" xfId="46008" xr:uid="{5352DFA2-FC83-419A-A559-01D5ED228A98}"/>
    <cellStyle name="Currency 6 4 3 3 2 2 3" xfId="22785" xr:uid="{6A4F7B27-A175-4E72-A426-71E068007453}"/>
    <cellStyle name="Currency 6 4 3 3 2 2 3 2" xfId="53609" xr:uid="{376D2EFC-A9AF-417E-8F03-BA72E85F2FD6}"/>
    <cellStyle name="Currency 6 4 3 3 2 2 4" xfId="38199" xr:uid="{79341A7C-9895-4D57-B547-4D1B39A51C68}"/>
    <cellStyle name="Currency 6 4 3 3 2 3" xfId="11380" xr:uid="{F0DEF77C-44B4-4309-BF4B-BC6BAF5EB95E}"/>
    <cellStyle name="Currency 6 4 3 3 2 3 2" xfId="26791" xr:uid="{9299B763-9F44-46B0-A1BF-DA2FB00B6AB3}"/>
    <cellStyle name="Currency 6 4 3 3 2 3 2 2" xfId="57615" xr:uid="{71A9A9C3-3819-4BE4-9132-ADED0F8D946F}"/>
    <cellStyle name="Currency 6 4 3 3 2 3 3" xfId="42205" xr:uid="{140BF029-AA2C-40B3-A481-8941BC4DF0ED}"/>
    <cellStyle name="Currency 6 4 3 3 2 4" xfId="18982" xr:uid="{E8CCDDDA-A52B-43B6-A6F4-35990CB61BD0}"/>
    <cellStyle name="Currency 6 4 3 3 2 4 2" xfId="49806" xr:uid="{00DCAAC9-245C-4AC7-93FB-3C4964CD1BEE}"/>
    <cellStyle name="Currency 6 4 3 3 2 5" xfId="34396" xr:uid="{BC5E213B-C3D6-436D-9701-4B69CCF0C7BD}"/>
    <cellStyle name="Currency 6 4 3 3 3" xfId="5473" xr:uid="{8039F90E-F3F8-4DF9-BB93-362EDB0CC453}"/>
    <cellStyle name="Currency 6 4 3 3 3 2" xfId="13284" xr:uid="{AB962183-26E2-44EC-8428-47A878732146}"/>
    <cellStyle name="Currency 6 4 3 3 3 2 2" xfId="28695" xr:uid="{60C673F5-EE12-4207-A3DB-FB706D64588B}"/>
    <cellStyle name="Currency 6 4 3 3 3 2 2 2" xfId="59519" xr:uid="{A1A321D7-C843-4CAB-B87E-BE34A8AFB956}"/>
    <cellStyle name="Currency 6 4 3 3 3 2 3" xfId="44109" xr:uid="{6AEFA291-508A-4EC4-AF76-10517B1F0E5E}"/>
    <cellStyle name="Currency 6 4 3 3 3 3" xfId="20886" xr:uid="{8FCAFC3C-1AC4-4820-8C78-E235E375D2E1}"/>
    <cellStyle name="Currency 6 4 3 3 3 3 2" xfId="51710" xr:uid="{BF56EC56-D657-478C-90DC-1D23973810E9}"/>
    <cellStyle name="Currency 6 4 3 3 3 4" xfId="36300" xr:uid="{000879FB-0CE3-4DDB-B2D3-32FDAC3E3CD2}"/>
    <cellStyle name="Currency 6 4 3 3 4" xfId="9481" xr:uid="{57328CD3-284E-4925-BE40-132FBB277592}"/>
    <cellStyle name="Currency 6 4 3 3 4 2" xfId="24892" xr:uid="{DF41953C-AD8A-44F2-9EDF-762B726F66FE}"/>
    <cellStyle name="Currency 6 4 3 3 4 2 2" xfId="55716" xr:uid="{3672B611-A8BC-40EE-BF12-EEA62BB83E9A}"/>
    <cellStyle name="Currency 6 4 3 3 4 3" xfId="40306" xr:uid="{72C082A7-1A7E-4A98-96A3-50893A486EE1}"/>
    <cellStyle name="Currency 6 4 3 3 5" xfId="17083" xr:uid="{1F213B8F-8B5F-4BEB-BB77-0F93E48C3BF1}"/>
    <cellStyle name="Currency 6 4 3 3 5 2" xfId="47907" xr:uid="{4D9885C7-F639-43AB-B7F0-B84F8CA99E15}"/>
    <cellStyle name="Currency 6 4 3 3 6" xfId="32497" xr:uid="{5A9EF81E-7755-47E1-A5F1-60F5EB7896A9}"/>
    <cellStyle name="Currency 6 4 3 4" xfId="2303" xr:uid="{E79E12D6-E208-48F4-BD5D-EDBDC0C7D1F4}"/>
    <cellStyle name="Currency 6 4 3 4 2" xfId="6106" xr:uid="{04D37B0C-0DFE-4B2D-BA15-192A68DBF683}"/>
    <cellStyle name="Currency 6 4 3 4 2 2" xfId="13917" xr:uid="{245B4EDF-5B36-46A9-AA68-F12FFA589031}"/>
    <cellStyle name="Currency 6 4 3 4 2 2 2" xfId="29328" xr:uid="{D5BBC00B-E0EF-48D2-BBC5-B57243E97F0D}"/>
    <cellStyle name="Currency 6 4 3 4 2 2 2 2" xfId="60152" xr:uid="{630BA226-6E3A-4E3E-AD09-DC2A1FDAF6A4}"/>
    <cellStyle name="Currency 6 4 3 4 2 2 3" xfId="44742" xr:uid="{6F67E12B-2ABD-423A-9D06-3E80FC6C4FAC}"/>
    <cellStyle name="Currency 6 4 3 4 2 3" xfId="21519" xr:uid="{A0BD086E-7171-4669-A229-69F0DB2502EF}"/>
    <cellStyle name="Currency 6 4 3 4 2 3 2" xfId="52343" xr:uid="{7CF51459-5237-4A93-A93A-5001E9350C90}"/>
    <cellStyle name="Currency 6 4 3 4 2 4" xfId="36933" xr:uid="{7E6B402F-E1F8-4C66-B42D-4D313FD3F58C}"/>
    <cellStyle name="Currency 6 4 3 4 3" xfId="10114" xr:uid="{4B3875BF-E903-4965-A5D6-F6FC8493FE1A}"/>
    <cellStyle name="Currency 6 4 3 4 3 2" xfId="25525" xr:uid="{C18A04A9-F56A-4E7D-9A2D-74176A906753}"/>
    <cellStyle name="Currency 6 4 3 4 3 2 2" xfId="56349" xr:uid="{D52D6DC0-FCD1-4E57-950F-7878BE07D16B}"/>
    <cellStyle name="Currency 6 4 3 4 3 3" xfId="40939" xr:uid="{E6446D0C-893A-48B0-8BB8-CA18C90EE911}"/>
    <cellStyle name="Currency 6 4 3 4 4" xfId="17716" xr:uid="{ABBE3451-44CE-44FE-873B-C758A948D603}"/>
    <cellStyle name="Currency 6 4 3 4 4 2" xfId="48540" xr:uid="{32A1DAAC-93B5-4B7D-99B5-A9ECE68CC9FC}"/>
    <cellStyle name="Currency 6 4 3 4 5" xfId="33130" xr:uid="{B261F46E-A8ED-4D13-8638-0DC0F0337B14}"/>
    <cellStyle name="Currency 6 4 3 5" xfId="4207" xr:uid="{5EA68DD8-91B2-4E4D-AAA4-E12B39779F4E}"/>
    <cellStyle name="Currency 6 4 3 5 2" xfId="12018" xr:uid="{4A222131-A238-4614-9FCD-E7B5B8887B01}"/>
    <cellStyle name="Currency 6 4 3 5 2 2" xfId="27429" xr:uid="{F0EDD034-2570-4502-974B-6C720448ED6F}"/>
    <cellStyle name="Currency 6 4 3 5 2 2 2" xfId="58253" xr:uid="{6497BFB6-53A9-444A-9977-AE922A7F5863}"/>
    <cellStyle name="Currency 6 4 3 5 2 3" xfId="42843" xr:uid="{DEAF3502-6F11-42B2-B06C-94FD56A0BF5E}"/>
    <cellStyle name="Currency 6 4 3 5 3" xfId="19620" xr:uid="{A696E087-0981-4500-938E-DB333B593DA6}"/>
    <cellStyle name="Currency 6 4 3 5 3 2" xfId="50444" xr:uid="{8AA0F7AC-3FD0-4904-A278-DD0FDA96C058}"/>
    <cellStyle name="Currency 6 4 3 5 4" xfId="35034" xr:uid="{B8F4B3FC-92F9-40A2-8D5E-E3F53D96FBE9}"/>
    <cellStyle name="Currency 6 4 3 6" xfId="8215" xr:uid="{8420B29D-2025-467F-879B-2E9F3A2267DC}"/>
    <cellStyle name="Currency 6 4 3 6 2" xfId="23626" xr:uid="{606A0C49-59B1-4800-B810-D873DC7524A3}"/>
    <cellStyle name="Currency 6 4 3 6 2 2" xfId="54450" xr:uid="{A3C9EBDE-2C08-450E-9206-6900F143174C}"/>
    <cellStyle name="Currency 6 4 3 6 3" xfId="39040" xr:uid="{72BC8529-0248-41CD-A257-58C046B76CCA}"/>
    <cellStyle name="Currency 6 4 3 7" xfId="15817" xr:uid="{AD4CA304-D212-4E42-93AC-675837CE3553}"/>
    <cellStyle name="Currency 6 4 3 7 2" xfId="46641" xr:uid="{918AF1FA-F00C-464C-9F9C-A1A1F1814BFF}"/>
    <cellStyle name="Currency 6 4 3 8" xfId="31231" xr:uid="{8479F21D-AE23-40FF-8023-50411F45FE4C}"/>
    <cellStyle name="Currency 6 4 4" xfId="824" xr:uid="{C497A5F0-3E63-4259-97C7-376AF27F1EBA}"/>
    <cellStyle name="Currency 6 4 4 2" xfId="2723" xr:uid="{9818CB36-D5ED-4CFB-9EEF-954254886BE2}"/>
    <cellStyle name="Currency 6 4 4 2 2" xfId="6526" xr:uid="{DFDDDC56-FD2A-48DD-B036-FFE163078C67}"/>
    <cellStyle name="Currency 6 4 4 2 2 2" xfId="14337" xr:uid="{9D320091-816C-453B-B6D7-1C2D2E660DD0}"/>
    <cellStyle name="Currency 6 4 4 2 2 2 2" xfId="29748" xr:uid="{8909DF16-E49B-43E8-AFD7-667596067250}"/>
    <cellStyle name="Currency 6 4 4 2 2 2 2 2" xfId="60572" xr:uid="{8B89D099-518A-4FA7-8866-C8DBA8DD7127}"/>
    <cellStyle name="Currency 6 4 4 2 2 2 3" xfId="45162" xr:uid="{8F1B7E53-48D9-4623-979A-E72639609563}"/>
    <cellStyle name="Currency 6 4 4 2 2 3" xfId="21939" xr:uid="{15D10FC9-CDD6-4762-8010-793F582F0444}"/>
    <cellStyle name="Currency 6 4 4 2 2 3 2" xfId="52763" xr:uid="{8C7FAA42-3E2D-4530-985B-00D3815AE4BC}"/>
    <cellStyle name="Currency 6 4 4 2 2 4" xfId="37353" xr:uid="{24AC0D0F-A0F1-471F-ACEB-96CAB2A3A69C}"/>
    <cellStyle name="Currency 6 4 4 2 3" xfId="10534" xr:uid="{EB812581-0BA0-4573-B25A-6CB29B51426C}"/>
    <cellStyle name="Currency 6 4 4 2 3 2" xfId="25945" xr:uid="{5882CE6E-141D-4F77-83D9-70933C0EFA5E}"/>
    <cellStyle name="Currency 6 4 4 2 3 2 2" xfId="56769" xr:uid="{6EB57034-9C2A-414B-A558-5EF951A18153}"/>
    <cellStyle name="Currency 6 4 4 2 3 3" xfId="41359" xr:uid="{58F8BF1D-CD3A-4BEA-8622-9F5BB94F53E9}"/>
    <cellStyle name="Currency 6 4 4 2 4" xfId="18136" xr:uid="{05F55A38-E71F-45D0-A238-430B763DC0BC}"/>
    <cellStyle name="Currency 6 4 4 2 4 2" xfId="48960" xr:uid="{980F875B-1885-48F6-8331-929D8800640B}"/>
    <cellStyle name="Currency 6 4 4 2 5" xfId="33550" xr:uid="{FFAD1DB2-D3C6-4D78-921D-28185DFDD8C3}"/>
    <cellStyle name="Currency 6 4 4 3" xfId="4627" xr:uid="{E5C6D1A0-DB8F-4E1B-9260-8569F06707CD}"/>
    <cellStyle name="Currency 6 4 4 3 2" xfId="12438" xr:uid="{53201866-7AC2-4748-8251-3361E4479570}"/>
    <cellStyle name="Currency 6 4 4 3 2 2" xfId="27849" xr:uid="{825154CD-FA66-423D-AA42-0739689755C9}"/>
    <cellStyle name="Currency 6 4 4 3 2 2 2" xfId="58673" xr:uid="{90067859-BCB7-48AD-9A28-5EC83B8E3C7E}"/>
    <cellStyle name="Currency 6 4 4 3 2 3" xfId="43263" xr:uid="{E57FABC7-E1CF-4286-8FB7-FE67B3BC9A73}"/>
    <cellStyle name="Currency 6 4 4 3 3" xfId="20040" xr:uid="{8DD38708-A916-42DE-A527-4EB121ED993B}"/>
    <cellStyle name="Currency 6 4 4 3 3 2" xfId="50864" xr:uid="{59D4CBC7-6CE9-41C6-BD5F-1CA4F747B1A1}"/>
    <cellStyle name="Currency 6 4 4 3 4" xfId="35454" xr:uid="{E6B8F8C5-D92B-4EFF-9238-BC718306814F}"/>
    <cellStyle name="Currency 6 4 4 4" xfId="8635" xr:uid="{544C6588-C8A9-465D-83DF-3AFD6280DD12}"/>
    <cellStyle name="Currency 6 4 4 4 2" xfId="24046" xr:uid="{7C3A7FD2-72DA-4488-B6E5-7A1CA6FAA09A}"/>
    <cellStyle name="Currency 6 4 4 4 2 2" xfId="54870" xr:uid="{35762636-5FA4-43F5-9A67-166DA934EACF}"/>
    <cellStyle name="Currency 6 4 4 4 3" xfId="39460" xr:uid="{632C11CE-FDC2-4D0C-B1C0-FCDCFDF87AFD}"/>
    <cellStyle name="Currency 6 4 4 5" xfId="16237" xr:uid="{DDE67B13-A5E3-4239-9595-B5A49A8809DE}"/>
    <cellStyle name="Currency 6 4 4 5 2" xfId="47061" xr:uid="{011AFBB7-F947-47CA-802C-416F5E2963FB}"/>
    <cellStyle name="Currency 6 4 4 6" xfId="31651" xr:uid="{3C1C3E92-B393-4711-A3F0-D23B8FD67CC5}"/>
    <cellStyle name="Currency 6 4 5" xfId="1457" xr:uid="{28D032DE-955C-4724-8123-9EE66CE6D69C}"/>
    <cellStyle name="Currency 6 4 5 2" xfId="3356" xr:uid="{C33B4035-78A1-4AC7-9553-F24DFF14000B}"/>
    <cellStyle name="Currency 6 4 5 2 2" xfId="7159" xr:uid="{32614FBD-42D8-401E-81F5-7EE6220A440E}"/>
    <cellStyle name="Currency 6 4 5 2 2 2" xfId="14970" xr:uid="{0868E35A-4620-4F0B-A5AD-F77E1AB2732B}"/>
    <cellStyle name="Currency 6 4 5 2 2 2 2" xfId="30381" xr:uid="{6A8AAFF6-C2D2-40CF-94C9-D06B070C68A4}"/>
    <cellStyle name="Currency 6 4 5 2 2 2 2 2" xfId="61205" xr:uid="{F3CAF93D-941D-464E-9143-51C09F85C7E8}"/>
    <cellStyle name="Currency 6 4 5 2 2 2 3" xfId="45795" xr:uid="{F971317D-FA28-4923-996C-ED1EFD3CD90A}"/>
    <cellStyle name="Currency 6 4 5 2 2 3" xfId="22572" xr:uid="{E9C9BC9D-9321-448D-AF63-40858AC424B9}"/>
    <cellStyle name="Currency 6 4 5 2 2 3 2" xfId="53396" xr:uid="{78B6CBAA-D2F0-4420-AC5D-0D1D1772F1D1}"/>
    <cellStyle name="Currency 6 4 5 2 2 4" xfId="37986" xr:uid="{1BC6175A-0A4B-4959-86E6-8EC9F7B12DF7}"/>
    <cellStyle name="Currency 6 4 5 2 3" xfId="11167" xr:uid="{36FE5E15-6AAD-418E-80FE-B2FB5F5BC357}"/>
    <cellStyle name="Currency 6 4 5 2 3 2" xfId="26578" xr:uid="{1714D2CD-E525-4AD7-8DB5-B71E05347720}"/>
    <cellStyle name="Currency 6 4 5 2 3 2 2" xfId="57402" xr:uid="{D9713C12-3AE0-4A2C-A5D1-E8E9ED2A6169}"/>
    <cellStyle name="Currency 6 4 5 2 3 3" xfId="41992" xr:uid="{74367432-54DC-40AB-9BFC-295C8C615080}"/>
    <cellStyle name="Currency 6 4 5 2 4" xfId="18769" xr:uid="{16434BFF-91B8-47CC-829E-482E9A82182B}"/>
    <cellStyle name="Currency 6 4 5 2 4 2" xfId="49593" xr:uid="{6584754E-966A-4921-A87E-5AC9D2DF1ED7}"/>
    <cellStyle name="Currency 6 4 5 2 5" xfId="34183" xr:uid="{A6AA55CA-436E-4919-827D-79C09061180E}"/>
    <cellStyle name="Currency 6 4 5 3" xfId="5260" xr:uid="{064BD62C-7BC5-4596-9D86-106586EAE191}"/>
    <cellStyle name="Currency 6 4 5 3 2" xfId="13071" xr:uid="{FF6ED017-C0A0-4101-BC7D-2FEFE52B33A1}"/>
    <cellStyle name="Currency 6 4 5 3 2 2" xfId="28482" xr:uid="{0228AB10-313F-4C2E-9037-40782FBE9378}"/>
    <cellStyle name="Currency 6 4 5 3 2 2 2" xfId="59306" xr:uid="{EE48214E-A4DE-42CD-8511-F43F484FE62A}"/>
    <cellStyle name="Currency 6 4 5 3 2 3" xfId="43896" xr:uid="{E2EF5201-CFFB-4149-8257-222DADA6DBEB}"/>
    <cellStyle name="Currency 6 4 5 3 3" xfId="20673" xr:uid="{7D6BF200-CD6A-48FA-A75B-80281898328A}"/>
    <cellStyle name="Currency 6 4 5 3 3 2" xfId="51497" xr:uid="{ADEF04E8-5726-4941-8A9D-396958371AA9}"/>
    <cellStyle name="Currency 6 4 5 3 4" xfId="36087" xr:uid="{CC000513-CD3A-40D9-8EF3-1092F78B31B2}"/>
    <cellStyle name="Currency 6 4 5 4" xfId="9268" xr:uid="{DB903E4A-6875-41C8-93D8-58545FDA8609}"/>
    <cellStyle name="Currency 6 4 5 4 2" xfId="24679" xr:uid="{B20FE106-B591-4785-8636-504C5034DC1F}"/>
    <cellStyle name="Currency 6 4 5 4 2 2" xfId="55503" xr:uid="{757A6FF4-D87D-436D-8A74-E1D9370E696E}"/>
    <cellStyle name="Currency 6 4 5 4 3" xfId="40093" xr:uid="{9FCC02A7-6A18-43AA-8D04-D2A97C93EFF1}"/>
    <cellStyle name="Currency 6 4 5 5" xfId="16870" xr:uid="{96A69286-A3CB-4CE9-BFA2-DA487C3E6678}"/>
    <cellStyle name="Currency 6 4 5 5 2" xfId="47694" xr:uid="{5BB1FDD4-FF85-400F-808B-B4A5A040DCF2}"/>
    <cellStyle name="Currency 6 4 5 6" xfId="32284" xr:uid="{06BD6E6E-421A-4344-82F5-02A119C3BAFB}"/>
    <cellStyle name="Currency 6 4 6" xfId="2090" xr:uid="{ADA8167D-5E40-4C89-94E1-E0425AD4B519}"/>
    <cellStyle name="Currency 6 4 6 2" xfId="5893" xr:uid="{B84817F3-DFE6-463F-B699-BE0AD35CFD93}"/>
    <cellStyle name="Currency 6 4 6 2 2" xfId="13704" xr:uid="{C04CEC05-AE1A-4FF1-89DB-D0B54623E0C4}"/>
    <cellStyle name="Currency 6 4 6 2 2 2" xfId="29115" xr:uid="{F3B09DBA-2CA1-4366-9630-AC42F27C60DA}"/>
    <cellStyle name="Currency 6 4 6 2 2 2 2" xfId="59939" xr:uid="{972F9AD9-299F-4CB8-BCD0-FE3E7DF32FCB}"/>
    <cellStyle name="Currency 6 4 6 2 2 3" xfId="44529" xr:uid="{F568E88A-89AE-4468-98BD-1A4441572E33}"/>
    <cellStyle name="Currency 6 4 6 2 3" xfId="21306" xr:uid="{EAE44D9B-5E18-4888-9911-06FB52D7C216}"/>
    <cellStyle name="Currency 6 4 6 2 3 2" xfId="52130" xr:uid="{BA256779-C10A-4736-BCDE-B03E1F0AB2CB}"/>
    <cellStyle name="Currency 6 4 6 2 4" xfId="36720" xr:uid="{B8938013-9E68-4978-9060-F0022D0244DB}"/>
    <cellStyle name="Currency 6 4 6 3" xfId="9901" xr:uid="{4D67188B-21F6-4D36-9E52-66440F22BC9E}"/>
    <cellStyle name="Currency 6 4 6 3 2" xfId="25312" xr:uid="{490E33FC-22BE-4610-ABCF-29F873E2F1C1}"/>
    <cellStyle name="Currency 6 4 6 3 2 2" xfId="56136" xr:uid="{3BF07446-0B5C-46F1-82A4-74EE46EFFDB6}"/>
    <cellStyle name="Currency 6 4 6 3 3" xfId="40726" xr:uid="{4BA8326D-5584-43B6-BE01-043328C24AD8}"/>
    <cellStyle name="Currency 6 4 6 4" xfId="17503" xr:uid="{B04D511F-14E1-4C35-8F6E-81A804C092A3}"/>
    <cellStyle name="Currency 6 4 6 4 2" xfId="48327" xr:uid="{289D01BA-BA10-46E1-9533-473AEE66A4EF}"/>
    <cellStyle name="Currency 6 4 6 5" xfId="32917" xr:uid="{280EE674-28E1-4E23-A5D4-3DBFDA066FA7}"/>
    <cellStyle name="Currency 6 4 7" xfId="3994" xr:uid="{3A6D7522-8677-4BFE-98F7-8296B3585019}"/>
    <cellStyle name="Currency 6 4 7 2" xfId="11805" xr:uid="{5ECF72C7-1F30-4D7A-8BFA-69E1917680C3}"/>
    <cellStyle name="Currency 6 4 7 2 2" xfId="27216" xr:uid="{D6772081-0A4F-4F37-BF23-10C28444A29F}"/>
    <cellStyle name="Currency 6 4 7 2 2 2" xfId="58040" xr:uid="{DAA9E19E-DBD6-4A3C-B25D-C9911D34C984}"/>
    <cellStyle name="Currency 6 4 7 2 3" xfId="42630" xr:uid="{A43D1A14-50DE-46E8-981E-454D3413AC5D}"/>
    <cellStyle name="Currency 6 4 7 3" xfId="19407" xr:uid="{7DB19FB8-4D8D-4824-AD96-4054141BAF7B}"/>
    <cellStyle name="Currency 6 4 7 3 2" xfId="50231" xr:uid="{10D3496A-DBA5-4FD9-8F0B-1CC8D08B7897}"/>
    <cellStyle name="Currency 6 4 7 4" xfId="34821" xr:uid="{5243B365-B91B-4C15-8BDD-4FE96D4E09AF}"/>
    <cellStyle name="Currency 6 4 8" xfId="8002" xr:uid="{7CED18FD-1FA2-4BBE-819A-1058E4BC51CF}"/>
    <cellStyle name="Currency 6 4 8 2" xfId="23413" xr:uid="{EA20DA37-9A2E-4279-A914-3E6EF9822AFA}"/>
    <cellStyle name="Currency 6 4 8 2 2" xfId="54237" xr:uid="{EA1BAFB6-99B6-4CC5-A2BF-3C2E6631D90A}"/>
    <cellStyle name="Currency 6 4 8 3" xfId="38827" xr:uid="{5C88E601-9EAF-4BE0-833A-A4A93F688BAB}"/>
    <cellStyle name="Currency 6 4 9" xfId="7793" xr:uid="{7C579EEC-9406-447F-A9A4-810E13DDAB4E}"/>
    <cellStyle name="Currency 6 4 9 2" xfId="23204" xr:uid="{863E557A-E595-429C-9352-ABADEDD9263A}"/>
    <cellStyle name="Currency 6 4 9 2 2" xfId="54028" xr:uid="{39D6C7A5-D4E1-4A3C-B025-6320BFFE94BD}"/>
    <cellStyle name="Currency 6 4 9 3" xfId="38618" xr:uid="{F8824671-0523-4E68-AB31-E16ACB674EB3}"/>
    <cellStyle name="Currency 6 5" xfId="568" xr:uid="{7BFAB7DE-A072-43A9-99AC-A09811FEFC7C}"/>
    <cellStyle name="Currency 6 5 2" xfId="1201" xr:uid="{BC107B4A-EEBE-485F-A248-9B80D6BFF05E}"/>
    <cellStyle name="Currency 6 5 2 2" xfId="3100" xr:uid="{F94BA0A5-B855-461E-9241-DDBB134EAADF}"/>
    <cellStyle name="Currency 6 5 2 2 2" xfId="6903" xr:uid="{8E1F3F01-E7B5-4693-9D17-A385A22139D6}"/>
    <cellStyle name="Currency 6 5 2 2 2 2" xfId="14714" xr:uid="{B7BA6D73-A85F-4114-9BC4-E89C4BD90B42}"/>
    <cellStyle name="Currency 6 5 2 2 2 2 2" xfId="30125" xr:uid="{BCF393E0-A011-4A5B-9788-FBC918D6303B}"/>
    <cellStyle name="Currency 6 5 2 2 2 2 2 2" xfId="60949" xr:uid="{16DFF42A-879D-45B2-B2AB-EFA46C8C8EC7}"/>
    <cellStyle name="Currency 6 5 2 2 2 2 3" xfId="45539" xr:uid="{268D456D-F7FB-4F5B-B6DB-74CE69B07167}"/>
    <cellStyle name="Currency 6 5 2 2 2 3" xfId="22316" xr:uid="{EA961341-5E5E-48B5-AA6A-FB49677028AE}"/>
    <cellStyle name="Currency 6 5 2 2 2 3 2" xfId="53140" xr:uid="{245A5F02-4964-4898-8D05-1CF88AFC53DA}"/>
    <cellStyle name="Currency 6 5 2 2 2 4" xfId="37730" xr:uid="{B1DF1E6E-86BB-492C-9D3A-D8D6CF2154E6}"/>
    <cellStyle name="Currency 6 5 2 2 3" xfId="10911" xr:uid="{3BA8D63F-767B-47EF-BB8B-D3F78F05C16A}"/>
    <cellStyle name="Currency 6 5 2 2 3 2" xfId="26322" xr:uid="{E78B200B-9A8E-4241-A39C-35F253C5320F}"/>
    <cellStyle name="Currency 6 5 2 2 3 2 2" xfId="57146" xr:uid="{F63B5B1E-9A7E-483D-9D8A-4EA19CF2E536}"/>
    <cellStyle name="Currency 6 5 2 2 3 3" xfId="41736" xr:uid="{3A3EA3BC-0758-444D-999C-A2413B2C30A8}"/>
    <cellStyle name="Currency 6 5 2 2 4" xfId="18513" xr:uid="{46C75E08-C2BA-47E8-BC9F-43913C865F71}"/>
    <cellStyle name="Currency 6 5 2 2 4 2" xfId="49337" xr:uid="{4355B550-A49B-44CE-B8FE-6B22E3ACDF86}"/>
    <cellStyle name="Currency 6 5 2 2 5" xfId="33927" xr:uid="{3FACA5FE-73F0-4D51-9A32-B989EEC8794F}"/>
    <cellStyle name="Currency 6 5 2 3" xfId="5004" xr:uid="{5DE79A9F-3D2E-484D-914D-B87355BF8315}"/>
    <cellStyle name="Currency 6 5 2 3 2" xfId="12815" xr:uid="{A30391D5-C0D2-4912-83E4-A0BEE12B345C}"/>
    <cellStyle name="Currency 6 5 2 3 2 2" xfId="28226" xr:uid="{D0720201-6357-4009-B79F-C14ABA2FACDA}"/>
    <cellStyle name="Currency 6 5 2 3 2 2 2" xfId="59050" xr:uid="{EDC018EB-C9E8-41F7-BD23-5EE05A5FA5D8}"/>
    <cellStyle name="Currency 6 5 2 3 2 3" xfId="43640" xr:uid="{68CC12FF-A5DB-4C58-90F1-C908255E7656}"/>
    <cellStyle name="Currency 6 5 2 3 3" xfId="20417" xr:uid="{890D11B6-7F6B-4173-A568-10B9F85BD366}"/>
    <cellStyle name="Currency 6 5 2 3 3 2" xfId="51241" xr:uid="{C6D9D8A4-1A3A-4E2F-82B4-6C84623EE926}"/>
    <cellStyle name="Currency 6 5 2 3 4" xfId="35831" xr:uid="{58F1FA7E-50A4-41D5-9FFC-CA8299435338}"/>
    <cellStyle name="Currency 6 5 2 4" xfId="9012" xr:uid="{25037FD1-0521-48D9-828E-DE3632947FF8}"/>
    <cellStyle name="Currency 6 5 2 4 2" xfId="24423" xr:uid="{61B833CA-A67E-4486-9C8B-15110720194A}"/>
    <cellStyle name="Currency 6 5 2 4 2 2" xfId="55247" xr:uid="{0B4B99EE-C379-4796-B050-7C92CE8121A1}"/>
    <cellStyle name="Currency 6 5 2 4 3" xfId="39837" xr:uid="{180885E4-B812-4847-BAED-2C90C3D1C04B}"/>
    <cellStyle name="Currency 6 5 2 5" xfId="16614" xr:uid="{9007ACCA-9F78-4A27-BC0D-51EFCCA7B433}"/>
    <cellStyle name="Currency 6 5 2 5 2" xfId="47438" xr:uid="{A539706B-C63B-4646-95DC-2B443ECD68C8}"/>
    <cellStyle name="Currency 6 5 2 6" xfId="32028" xr:uid="{3D56A3EE-2047-4790-98AE-F0A2F7AFD610}"/>
    <cellStyle name="Currency 6 5 3" xfId="1834" xr:uid="{92B55B5E-AB95-4366-9547-0DD1810C00F1}"/>
    <cellStyle name="Currency 6 5 3 2" xfId="3733" xr:uid="{9AC27A83-2369-4AC9-A22C-67D7274C838B}"/>
    <cellStyle name="Currency 6 5 3 2 2" xfId="7536" xr:uid="{AEC5406D-DCE2-48D1-BD30-A32487565E64}"/>
    <cellStyle name="Currency 6 5 3 2 2 2" xfId="15347" xr:uid="{6983F375-0DA1-44E2-9EE9-317BC036CB25}"/>
    <cellStyle name="Currency 6 5 3 2 2 2 2" xfId="30758" xr:uid="{7F7E2784-DF75-4914-A519-04FD98770F5A}"/>
    <cellStyle name="Currency 6 5 3 2 2 2 2 2" xfId="61582" xr:uid="{7FBB6613-364E-4D33-8CA2-60BC9ED0689F}"/>
    <cellStyle name="Currency 6 5 3 2 2 2 3" xfId="46172" xr:uid="{85D9DE8A-2BF4-40BC-8C7E-96DFC9D8C06A}"/>
    <cellStyle name="Currency 6 5 3 2 2 3" xfId="22949" xr:uid="{5177D3B4-8381-4FBF-86A1-915926357F0A}"/>
    <cellStyle name="Currency 6 5 3 2 2 3 2" xfId="53773" xr:uid="{04955815-B6F5-4C06-A5CE-CCA395275AA9}"/>
    <cellStyle name="Currency 6 5 3 2 2 4" xfId="38363" xr:uid="{71DBD3A5-ED8A-4BDF-9588-11022951DC89}"/>
    <cellStyle name="Currency 6 5 3 2 3" xfId="11544" xr:uid="{4C50D175-A168-4D04-BA1F-FCEAFB8D2CF9}"/>
    <cellStyle name="Currency 6 5 3 2 3 2" xfId="26955" xr:uid="{E599D0D5-D170-4045-A3C5-A381CC905AE2}"/>
    <cellStyle name="Currency 6 5 3 2 3 2 2" xfId="57779" xr:uid="{F1B879AB-7917-4FDC-8996-C35D26F7E9BC}"/>
    <cellStyle name="Currency 6 5 3 2 3 3" xfId="42369" xr:uid="{CE85902E-8C26-4DDC-BE39-81616794E68C}"/>
    <cellStyle name="Currency 6 5 3 2 4" xfId="19146" xr:uid="{7967A58D-332D-489E-BA95-FD68372CEE41}"/>
    <cellStyle name="Currency 6 5 3 2 4 2" xfId="49970" xr:uid="{FD9C1BEA-0B9E-4284-BF40-F908B643C729}"/>
    <cellStyle name="Currency 6 5 3 2 5" xfId="34560" xr:uid="{EAE1DF4E-37D7-47AE-843C-D8461C75E7C3}"/>
    <cellStyle name="Currency 6 5 3 3" xfId="5637" xr:uid="{0337A011-2276-400D-B3C6-435816F757C1}"/>
    <cellStyle name="Currency 6 5 3 3 2" xfId="13448" xr:uid="{C66F1FB9-D419-46B8-8A28-06E1AB41BAC3}"/>
    <cellStyle name="Currency 6 5 3 3 2 2" xfId="28859" xr:uid="{6EB492F9-2542-4673-BF08-E58775BF6D83}"/>
    <cellStyle name="Currency 6 5 3 3 2 2 2" xfId="59683" xr:uid="{60B6ADEC-50E2-45D4-8253-91BD3A4844A1}"/>
    <cellStyle name="Currency 6 5 3 3 2 3" xfId="44273" xr:uid="{6AF8D700-7623-4E2C-B102-B8B7372833B3}"/>
    <cellStyle name="Currency 6 5 3 3 3" xfId="21050" xr:uid="{0198FCD3-5054-476F-ADE9-F3719698E382}"/>
    <cellStyle name="Currency 6 5 3 3 3 2" xfId="51874" xr:uid="{3A3CCD6F-2ADE-4763-BA2D-549C414B7F3A}"/>
    <cellStyle name="Currency 6 5 3 3 4" xfId="36464" xr:uid="{CD3A37E2-2B36-4A24-BE4B-9BD46B48B329}"/>
    <cellStyle name="Currency 6 5 3 4" xfId="9645" xr:uid="{5DF60391-D24A-464C-8EED-3C377073049F}"/>
    <cellStyle name="Currency 6 5 3 4 2" xfId="25056" xr:uid="{ED21F5BA-BADF-4939-9EBD-0923645845FA}"/>
    <cellStyle name="Currency 6 5 3 4 2 2" xfId="55880" xr:uid="{CADB2F41-017D-4A06-95DC-D545E5B32BDC}"/>
    <cellStyle name="Currency 6 5 3 4 3" xfId="40470" xr:uid="{78E37C21-4D3E-4EDB-B60D-E4D4EACB372B}"/>
    <cellStyle name="Currency 6 5 3 5" xfId="17247" xr:uid="{8E180DAD-19D4-4D28-9788-53EC6D3A60F6}"/>
    <cellStyle name="Currency 6 5 3 5 2" xfId="48071" xr:uid="{CB44FB90-2ECE-4DD8-927B-66F2BEA087F4}"/>
    <cellStyle name="Currency 6 5 3 6" xfId="32661" xr:uid="{7203346E-F5A1-4CFB-BA06-DA840DCEFDFB}"/>
    <cellStyle name="Currency 6 5 4" xfId="2467" xr:uid="{F14006B5-8F80-4CB3-AE7A-FC23A7883761}"/>
    <cellStyle name="Currency 6 5 4 2" xfId="6270" xr:uid="{ED5C48D6-A64A-49DB-901E-029798AA3138}"/>
    <cellStyle name="Currency 6 5 4 2 2" xfId="14081" xr:uid="{0E485501-0122-4D6D-B0B7-FDBE56A1A05A}"/>
    <cellStyle name="Currency 6 5 4 2 2 2" xfId="29492" xr:uid="{6F9C30D2-BFD6-4794-847C-C98B6C346636}"/>
    <cellStyle name="Currency 6 5 4 2 2 2 2" xfId="60316" xr:uid="{1F3B8D30-CF03-4D7A-BCCA-ABABD5915AF7}"/>
    <cellStyle name="Currency 6 5 4 2 2 3" xfId="44906" xr:uid="{8B603D2B-DB01-43D8-895D-A4621DDDB350}"/>
    <cellStyle name="Currency 6 5 4 2 3" xfId="21683" xr:uid="{F9D9B2DB-8991-4CC7-AFEA-E0D4E343AAC4}"/>
    <cellStyle name="Currency 6 5 4 2 3 2" xfId="52507" xr:uid="{B8EBE3E9-B931-4B4C-A485-BA3553DB3F72}"/>
    <cellStyle name="Currency 6 5 4 2 4" xfId="37097" xr:uid="{9765B92A-8C49-4C14-9133-6D4DCF490506}"/>
    <cellStyle name="Currency 6 5 4 3" xfId="10278" xr:uid="{2A9C056F-5CA4-4186-A52F-3335A79A1083}"/>
    <cellStyle name="Currency 6 5 4 3 2" xfId="25689" xr:uid="{BB75F4D8-7CBE-489B-B684-6EEB6B2E620B}"/>
    <cellStyle name="Currency 6 5 4 3 2 2" xfId="56513" xr:uid="{0C94E453-B71D-4623-9246-AA557F3918AE}"/>
    <cellStyle name="Currency 6 5 4 3 3" xfId="41103" xr:uid="{0FB18D48-22C0-4412-9154-6347766ADA03}"/>
    <cellStyle name="Currency 6 5 4 4" xfId="17880" xr:uid="{31099846-BD48-4C81-ADE1-E17A4DADB9C8}"/>
    <cellStyle name="Currency 6 5 4 4 2" xfId="48704" xr:uid="{4BC6A4A7-D48A-4580-B6BF-1E4CDDF86933}"/>
    <cellStyle name="Currency 6 5 4 5" xfId="33294" xr:uid="{322C4BD9-2B77-48A4-882E-A35EB0D3E1B1}"/>
    <cellStyle name="Currency 6 5 5" xfId="4371" xr:uid="{0D7F0043-A440-45C6-8265-3ECC657C3A8F}"/>
    <cellStyle name="Currency 6 5 5 2" xfId="12182" xr:uid="{838A521C-2C4C-4BA8-8E6C-1AE479F80E6B}"/>
    <cellStyle name="Currency 6 5 5 2 2" xfId="27593" xr:uid="{9E8642E8-9EF2-41FE-B572-1019BC92F9FC}"/>
    <cellStyle name="Currency 6 5 5 2 2 2" xfId="58417" xr:uid="{592E906E-43DA-491C-BAB0-9EE42579BED9}"/>
    <cellStyle name="Currency 6 5 5 2 3" xfId="43007" xr:uid="{B14C0B2A-8053-47F6-BD47-318F9AA2405D}"/>
    <cellStyle name="Currency 6 5 5 3" xfId="19784" xr:uid="{6759785B-E991-492B-83BA-E8A79F5B853F}"/>
    <cellStyle name="Currency 6 5 5 3 2" xfId="50608" xr:uid="{0CAD16CB-2A50-4BFB-B7E5-ACA2898BE751}"/>
    <cellStyle name="Currency 6 5 5 4" xfId="35198" xr:uid="{04E46800-7F67-4443-8D69-E0A9C134E402}"/>
    <cellStyle name="Currency 6 5 6" xfId="8379" xr:uid="{03419F64-0AB1-4D35-B687-3722500664BC}"/>
    <cellStyle name="Currency 6 5 6 2" xfId="23790" xr:uid="{D113C5E6-633D-4210-ADFE-2D0AF8723720}"/>
    <cellStyle name="Currency 6 5 6 2 2" xfId="54614" xr:uid="{7CD30C5D-FA51-4453-B8CE-0A15AA82F7F5}"/>
    <cellStyle name="Currency 6 5 6 3" xfId="39204" xr:uid="{69A88BAA-D595-441A-A17D-E24CE60C5E6B}"/>
    <cellStyle name="Currency 6 5 7" xfId="15981" xr:uid="{A3B91B1E-65E2-4364-97E0-34D552FFF531}"/>
    <cellStyle name="Currency 6 5 7 2" xfId="46805" xr:uid="{7CBE04F9-7CB4-499D-A020-340DFBAED766}"/>
    <cellStyle name="Currency 6 5 8" xfId="31395" xr:uid="{BFB9F1EB-8E5C-4DBB-851B-9919DDB3FC22}"/>
    <cellStyle name="Currency 6 6" xfId="359" xr:uid="{F8CE6576-4253-41FD-80BF-D1F5DED891F1}"/>
    <cellStyle name="Currency 6 6 2" xfId="992" xr:uid="{03324A01-C9D3-4C5F-8D60-DA05C44B8F2A}"/>
    <cellStyle name="Currency 6 6 2 2" xfId="2891" xr:uid="{D0B66DB4-CF0F-49E5-9C2A-EB60F0C8670B}"/>
    <cellStyle name="Currency 6 6 2 2 2" xfId="6694" xr:uid="{63514C19-A807-4DA5-B4C0-8900D5463DE1}"/>
    <cellStyle name="Currency 6 6 2 2 2 2" xfId="14505" xr:uid="{377E995D-DF76-4A19-AEC7-741E5D2BF9DF}"/>
    <cellStyle name="Currency 6 6 2 2 2 2 2" xfId="29916" xr:uid="{3536C168-286F-48DA-934B-B993CA4CEC24}"/>
    <cellStyle name="Currency 6 6 2 2 2 2 2 2" xfId="60740" xr:uid="{FBBFC0A7-C76A-47CD-9096-71AA952F2298}"/>
    <cellStyle name="Currency 6 6 2 2 2 2 3" xfId="45330" xr:uid="{F56CCA0F-8EFB-43F9-A5E1-C959119EC88C}"/>
    <cellStyle name="Currency 6 6 2 2 2 3" xfId="22107" xr:uid="{0F193CAD-6911-4F37-995A-C7299A07E154}"/>
    <cellStyle name="Currency 6 6 2 2 2 3 2" xfId="52931" xr:uid="{92FC896F-C5B5-40C4-BAB9-D279523A47A0}"/>
    <cellStyle name="Currency 6 6 2 2 2 4" xfId="37521" xr:uid="{F0A473A3-FD2B-40CB-9977-39D116F9E03D}"/>
    <cellStyle name="Currency 6 6 2 2 3" xfId="10702" xr:uid="{8C7169F1-F707-42D7-B739-409203D27928}"/>
    <cellStyle name="Currency 6 6 2 2 3 2" xfId="26113" xr:uid="{62ACC496-38CF-4F2C-8192-F3FFF16FE016}"/>
    <cellStyle name="Currency 6 6 2 2 3 2 2" xfId="56937" xr:uid="{33CB80D3-7855-4F72-824B-AD88C14DA907}"/>
    <cellStyle name="Currency 6 6 2 2 3 3" xfId="41527" xr:uid="{96D6CD7E-270F-487D-9149-AF800D9DB634}"/>
    <cellStyle name="Currency 6 6 2 2 4" xfId="18304" xr:uid="{6FFFB403-C8BD-4F7D-87AE-4DE409E3809F}"/>
    <cellStyle name="Currency 6 6 2 2 4 2" xfId="49128" xr:uid="{C0023052-A795-44C4-BEDD-5A11048F833B}"/>
    <cellStyle name="Currency 6 6 2 2 5" xfId="33718" xr:uid="{0FC42EAA-680B-47AA-917B-59A23AD076B1}"/>
    <cellStyle name="Currency 6 6 2 3" xfId="4795" xr:uid="{E5714B01-C799-4A00-A5C2-09570AD891FB}"/>
    <cellStyle name="Currency 6 6 2 3 2" xfId="12606" xr:uid="{A4DADBD2-F462-4AFD-B537-C221A99643A8}"/>
    <cellStyle name="Currency 6 6 2 3 2 2" xfId="28017" xr:uid="{6CDCFE10-CB17-45AD-896C-B6D0BF4C3487}"/>
    <cellStyle name="Currency 6 6 2 3 2 2 2" xfId="58841" xr:uid="{C2771DD4-8ED6-42F6-91B7-36ADC40D26CA}"/>
    <cellStyle name="Currency 6 6 2 3 2 3" xfId="43431" xr:uid="{0A460300-95CE-4AB4-AD54-67FEEB8D4361}"/>
    <cellStyle name="Currency 6 6 2 3 3" xfId="20208" xr:uid="{DD5ACE72-DCF8-4D1A-902E-C3C111E581BD}"/>
    <cellStyle name="Currency 6 6 2 3 3 2" xfId="51032" xr:uid="{BE9FFDC5-E99C-449C-B6D3-7C9110592CEE}"/>
    <cellStyle name="Currency 6 6 2 3 4" xfId="35622" xr:uid="{96F0FFF7-584E-4968-8B86-A141D5F0F4B6}"/>
    <cellStyle name="Currency 6 6 2 4" xfId="8803" xr:uid="{A312B68E-59DB-40C5-B9D7-54ADA0BD8C91}"/>
    <cellStyle name="Currency 6 6 2 4 2" xfId="24214" xr:uid="{A17E18F3-B1AE-4554-948C-19E2AD69B598}"/>
    <cellStyle name="Currency 6 6 2 4 2 2" xfId="55038" xr:uid="{31C272EC-BEC4-4D74-A5B3-56BE9C63AF54}"/>
    <cellStyle name="Currency 6 6 2 4 3" xfId="39628" xr:uid="{D38A74E0-45A5-4C8E-8277-B1983E7D120D}"/>
    <cellStyle name="Currency 6 6 2 5" xfId="16405" xr:uid="{FFA2B608-D9A7-4464-AF9D-B7B9A3107232}"/>
    <cellStyle name="Currency 6 6 2 5 2" xfId="47229" xr:uid="{04411F34-1B35-4D8A-9DD9-D34A5CF89B59}"/>
    <cellStyle name="Currency 6 6 2 6" xfId="31819" xr:uid="{DB7DAC94-6C15-4016-94C7-7CCD64D39891}"/>
    <cellStyle name="Currency 6 6 3" xfId="1625" xr:uid="{E66CEE81-C321-443B-A69C-476BFFCD8BCD}"/>
    <cellStyle name="Currency 6 6 3 2" xfId="3524" xr:uid="{C54375AF-209A-4C56-8F08-80A642CF7CD7}"/>
    <cellStyle name="Currency 6 6 3 2 2" xfId="7327" xr:uid="{B2B8CABA-EBDD-481B-9A5B-493C27DA5C6D}"/>
    <cellStyle name="Currency 6 6 3 2 2 2" xfId="15138" xr:uid="{4BC1CCD6-5752-4748-A5E1-AC9D5CA5CC73}"/>
    <cellStyle name="Currency 6 6 3 2 2 2 2" xfId="30549" xr:uid="{19F05C06-5005-48BC-A83D-C85064A41010}"/>
    <cellStyle name="Currency 6 6 3 2 2 2 2 2" xfId="61373" xr:uid="{9F97DE69-C745-42CE-8B5B-44FC64DA79B0}"/>
    <cellStyle name="Currency 6 6 3 2 2 2 3" xfId="45963" xr:uid="{65DC81A1-7E80-4580-BF80-17172A130A51}"/>
    <cellStyle name="Currency 6 6 3 2 2 3" xfId="22740" xr:uid="{EBF56CC9-BBAB-4EAF-93C4-51FE673B7E29}"/>
    <cellStyle name="Currency 6 6 3 2 2 3 2" xfId="53564" xr:uid="{0C43D1C2-6393-4A97-BB67-C51F9B55791C}"/>
    <cellStyle name="Currency 6 6 3 2 2 4" xfId="38154" xr:uid="{D448D725-77D6-4872-893D-0608968EB1DE}"/>
    <cellStyle name="Currency 6 6 3 2 3" xfId="11335" xr:uid="{0FF56318-BC25-4854-8D62-7DBACC74CD55}"/>
    <cellStyle name="Currency 6 6 3 2 3 2" xfId="26746" xr:uid="{AE3F725A-AFA0-4BD5-B114-A017875A227D}"/>
    <cellStyle name="Currency 6 6 3 2 3 2 2" xfId="57570" xr:uid="{D525F72B-9656-4ECA-9289-9B4AAA191A00}"/>
    <cellStyle name="Currency 6 6 3 2 3 3" xfId="42160" xr:uid="{70D1D1CF-432E-4C8F-B062-FAD2081E9D4C}"/>
    <cellStyle name="Currency 6 6 3 2 4" xfId="18937" xr:uid="{076F5FD4-3B69-479C-8DB2-E85F21C7309B}"/>
    <cellStyle name="Currency 6 6 3 2 4 2" xfId="49761" xr:uid="{2A07B4D9-9778-4CC7-A193-E8B7AA1AE951}"/>
    <cellStyle name="Currency 6 6 3 2 5" xfId="34351" xr:uid="{B0419525-F5E3-456E-BE3E-B0ABB7D57D38}"/>
    <cellStyle name="Currency 6 6 3 3" xfId="5428" xr:uid="{D7156671-B727-47DA-8B96-D3C9CECE3495}"/>
    <cellStyle name="Currency 6 6 3 3 2" xfId="13239" xr:uid="{A115DCE8-8A68-4DED-BBE6-042378BDC1AE}"/>
    <cellStyle name="Currency 6 6 3 3 2 2" xfId="28650" xr:uid="{44191A95-5F83-47BE-8D04-442B2A4323C2}"/>
    <cellStyle name="Currency 6 6 3 3 2 2 2" xfId="59474" xr:uid="{CD4D1EFD-5EB6-4A3B-BCF9-D305312480B9}"/>
    <cellStyle name="Currency 6 6 3 3 2 3" xfId="44064" xr:uid="{4C9F92E8-E877-458B-B893-0C4BF74B9A9C}"/>
    <cellStyle name="Currency 6 6 3 3 3" xfId="20841" xr:uid="{F4EA5422-B696-4E59-9F6C-67A47B95ECAF}"/>
    <cellStyle name="Currency 6 6 3 3 3 2" xfId="51665" xr:uid="{4D60EB86-4DD9-4531-9294-16BB9F839A0D}"/>
    <cellStyle name="Currency 6 6 3 3 4" xfId="36255" xr:uid="{55528255-C375-41C7-B814-E9C3CC949C3D}"/>
    <cellStyle name="Currency 6 6 3 4" xfId="9436" xr:uid="{8A743D76-B39E-49BE-8C51-2980DE5211D3}"/>
    <cellStyle name="Currency 6 6 3 4 2" xfId="24847" xr:uid="{9DEF83AB-35E0-4DDC-B7A9-2E2C0E6FC210}"/>
    <cellStyle name="Currency 6 6 3 4 2 2" xfId="55671" xr:uid="{79601BA5-7699-4729-AD12-EC1F317BA096}"/>
    <cellStyle name="Currency 6 6 3 4 3" xfId="40261" xr:uid="{013418CB-683C-415F-9147-ECCD5E718ED6}"/>
    <cellStyle name="Currency 6 6 3 5" xfId="17038" xr:uid="{6F19E7E7-8B93-4BEA-A2BD-33788D5DD844}"/>
    <cellStyle name="Currency 6 6 3 5 2" xfId="47862" xr:uid="{889C41F7-0522-455D-8D96-83CDDB97718B}"/>
    <cellStyle name="Currency 6 6 3 6" xfId="32452" xr:uid="{0B32C0A7-A5BC-4FB7-8712-AAF9AC39B8E8}"/>
    <cellStyle name="Currency 6 6 4" xfId="2258" xr:uid="{7FE9CC09-4382-4548-8300-32DC468B7DAE}"/>
    <cellStyle name="Currency 6 6 4 2" xfId="6061" xr:uid="{FCC80BE6-C6E3-47DE-8B5D-D3297D018468}"/>
    <cellStyle name="Currency 6 6 4 2 2" xfId="13872" xr:uid="{C6D54078-DC8D-4060-BD57-9BD6BA99C7F3}"/>
    <cellStyle name="Currency 6 6 4 2 2 2" xfId="29283" xr:uid="{A0ADC92C-69A8-4274-AFF3-DC298AD16DC7}"/>
    <cellStyle name="Currency 6 6 4 2 2 2 2" xfId="60107" xr:uid="{22EA0BCC-4EBE-4B0A-88A4-C19D11A936B8}"/>
    <cellStyle name="Currency 6 6 4 2 2 3" xfId="44697" xr:uid="{60A31BF5-6714-4BDB-A5A3-04E417222C2C}"/>
    <cellStyle name="Currency 6 6 4 2 3" xfId="21474" xr:uid="{C3132558-A075-4052-B23B-E26F300AD4F1}"/>
    <cellStyle name="Currency 6 6 4 2 3 2" xfId="52298" xr:uid="{0176E21C-6D20-45A9-A0F7-425925EC582E}"/>
    <cellStyle name="Currency 6 6 4 2 4" xfId="36888" xr:uid="{2666BF8D-8531-4F10-B6C0-2B7CAFF0571A}"/>
    <cellStyle name="Currency 6 6 4 3" xfId="10069" xr:uid="{29D199F4-F481-4403-836D-0EF581141811}"/>
    <cellStyle name="Currency 6 6 4 3 2" xfId="25480" xr:uid="{90FE81C8-750C-47E0-AA66-9643B05AB59C}"/>
    <cellStyle name="Currency 6 6 4 3 2 2" xfId="56304" xr:uid="{F03C89E0-94A6-44BD-9A14-D55BED281BB0}"/>
    <cellStyle name="Currency 6 6 4 3 3" xfId="40894" xr:uid="{BB02D99D-18EE-40F6-8591-95DF339C9FB3}"/>
    <cellStyle name="Currency 6 6 4 4" xfId="17671" xr:uid="{B8260D46-6C1B-4E5C-B803-C613907EF297}"/>
    <cellStyle name="Currency 6 6 4 4 2" xfId="48495" xr:uid="{F5C0710C-311F-40E7-A283-5521316BA0A2}"/>
    <cellStyle name="Currency 6 6 4 5" xfId="33085" xr:uid="{71BC9605-16E1-466E-926B-64E67AF53E4A}"/>
    <cellStyle name="Currency 6 6 5" xfId="4162" xr:uid="{47B12D01-EEAD-44AC-AB67-3A563E048F18}"/>
    <cellStyle name="Currency 6 6 5 2" xfId="11973" xr:uid="{02CC8175-9E3B-455D-BFF0-C438328B3F2A}"/>
    <cellStyle name="Currency 6 6 5 2 2" xfId="27384" xr:uid="{43878290-ACCB-468E-926B-E63036F61696}"/>
    <cellStyle name="Currency 6 6 5 2 2 2" xfId="58208" xr:uid="{F980230A-3660-4BE0-B910-9B520AC1A263}"/>
    <cellStyle name="Currency 6 6 5 2 3" xfId="42798" xr:uid="{D9D7D131-C7E6-443F-9C13-670CDBF5B1CD}"/>
    <cellStyle name="Currency 6 6 5 3" xfId="19575" xr:uid="{DB0D35C7-13C7-4D21-A2C2-73709F10D11B}"/>
    <cellStyle name="Currency 6 6 5 3 2" xfId="50399" xr:uid="{B014D264-D62D-4E2D-9FA8-CDA8F0BB6D96}"/>
    <cellStyle name="Currency 6 6 5 4" xfId="34989" xr:uid="{C4FE9A3A-8CA5-441A-82A7-EE7E122AFC0B}"/>
    <cellStyle name="Currency 6 6 6" xfId="8170" xr:uid="{EA99E0F7-AF10-4845-87C5-7DC63639034F}"/>
    <cellStyle name="Currency 6 6 6 2" xfId="23581" xr:uid="{CC37246F-8332-409D-BFFC-B535CE608973}"/>
    <cellStyle name="Currency 6 6 6 2 2" xfId="54405" xr:uid="{3B7068E0-95E4-4A45-836E-46CA33210AAE}"/>
    <cellStyle name="Currency 6 6 6 3" xfId="38995" xr:uid="{9FD9D71E-E8C9-4F15-89BC-A1492606D7E6}"/>
    <cellStyle name="Currency 6 6 7" xfId="15772" xr:uid="{F53489C0-6177-44C0-8A07-6DD9A7EFA67B}"/>
    <cellStyle name="Currency 6 6 7 2" xfId="46596" xr:uid="{55297304-BA88-473A-BE7F-20BDCFF47BB9}"/>
    <cellStyle name="Currency 6 6 8" xfId="31186" xr:uid="{950402FE-ABD6-43BF-BFF7-8EB5F0C9550A}"/>
    <cellStyle name="Currency 6 7" xfId="779" xr:uid="{B174EC94-B99C-4113-8478-465CAA913E82}"/>
    <cellStyle name="Currency 6 7 2" xfId="2678" xr:uid="{9C48E1B9-61FB-4001-99C9-C8A0C83FEE4A}"/>
    <cellStyle name="Currency 6 7 2 2" xfId="6481" xr:uid="{36B50A82-B134-42C5-9A8F-D46460A5A0CB}"/>
    <cellStyle name="Currency 6 7 2 2 2" xfId="14292" xr:uid="{93BCFDA1-C0B0-4AF4-8A37-4934A6C4E4F6}"/>
    <cellStyle name="Currency 6 7 2 2 2 2" xfId="29703" xr:uid="{CED160C6-FCFC-4D68-8102-564697C59CFA}"/>
    <cellStyle name="Currency 6 7 2 2 2 2 2" xfId="60527" xr:uid="{D4BBF472-3867-4CA4-8590-BFC916FE264E}"/>
    <cellStyle name="Currency 6 7 2 2 2 3" xfId="45117" xr:uid="{41452C14-3F38-4219-A0E7-B653F0D2595F}"/>
    <cellStyle name="Currency 6 7 2 2 3" xfId="21894" xr:uid="{6ED7FC4A-097C-45F0-854E-364A461CFB96}"/>
    <cellStyle name="Currency 6 7 2 2 3 2" xfId="52718" xr:uid="{DCECB01C-15D0-44A6-9666-23F86631CDA3}"/>
    <cellStyle name="Currency 6 7 2 2 4" xfId="37308" xr:uid="{CFEAF23B-9C24-47BC-AC88-3028D5669FE8}"/>
    <cellStyle name="Currency 6 7 2 3" xfId="10489" xr:uid="{23295994-DB72-4E28-9F85-575013C7A0B2}"/>
    <cellStyle name="Currency 6 7 2 3 2" xfId="25900" xr:uid="{EBF4A8BC-E185-45CB-98F2-1426CAA30A24}"/>
    <cellStyle name="Currency 6 7 2 3 2 2" xfId="56724" xr:uid="{D9DD247E-7090-4CF7-AB7D-A86A39618BAB}"/>
    <cellStyle name="Currency 6 7 2 3 3" xfId="41314" xr:uid="{F1A4ACE8-A449-4F71-8331-670424744A29}"/>
    <cellStyle name="Currency 6 7 2 4" xfId="18091" xr:uid="{9EFC9CE5-F62D-41F1-BC8B-B37E6293D3CE}"/>
    <cellStyle name="Currency 6 7 2 4 2" xfId="48915" xr:uid="{F06B9A90-BE37-487C-8EF3-0974BF27B9B7}"/>
    <cellStyle name="Currency 6 7 2 5" xfId="33505" xr:uid="{81D76C33-7BE8-4BD3-9013-A6A247E1E806}"/>
    <cellStyle name="Currency 6 7 3" xfId="4582" xr:uid="{735492CE-2A2A-4A05-9B99-A726AFD23CDF}"/>
    <cellStyle name="Currency 6 7 3 2" xfId="12393" xr:uid="{F2E7C70C-CB44-4685-9442-0368E7D25B37}"/>
    <cellStyle name="Currency 6 7 3 2 2" xfId="27804" xr:uid="{9A391FA6-7349-4003-8DDC-C74DD0E87E1C}"/>
    <cellStyle name="Currency 6 7 3 2 2 2" xfId="58628" xr:uid="{CE8D75A7-9744-4F60-A2E6-601423EADB80}"/>
    <cellStyle name="Currency 6 7 3 2 3" xfId="43218" xr:uid="{427AE584-1E93-44B0-83E0-B57EB868F4BF}"/>
    <cellStyle name="Currency 6 7 3 3" xfId="19995" xr:uid="{8669B32E-8614-4A09-A570-B919CCBCCC0F}"/>
    <cellStyle name="Currency 6 7 3 3 2" xfId="50819" xr:uid="{A01530E9-50AE-4B93-81F5-AC443FB9C889}"/>
    <cellStyle name="Currency 6 7 3 4" xfId="35409" xr:uid="{55BE3EA8-7C02-4038-8307-2197FB54FF64}"/>
    <cellStyle name="Currency 6 7 4" xfId="8590" xr:uid="{F2073278-248B-4D72-B0F8-A382AFF9651C}"/>
    <cellStyle name="Currency 6 7 4 2" xfId="24001" xr:uid="{B0A71929-7D83-4685-A545-4C8A1897211D}"/>
    <cellStyle name="Currency 6 7 4 2 2" xfId="54825" xr:uid="{214CB607-A574-4520-B88B-98FE90149F9E}"/>
    <cellStyle name="Currency 6 7 4 3" xfId="39415" xr:uid="{7EE0376C-E2F9-4082-88E4-42BE71B4357A}"/>
    <cellStyle name="Currency 6 7 5" xfId="16192" xr:uid="{D2C66151-F79A-4561-9F5F-17792BAEBB6D}"/>
    <cellStyle name="Currency 6 7 5 2" xfId="47016" xr:uid="{AC517CE5-5506-4C56-9A60-37AD84C0313B}"/>
    <cellStyle name="Currency 6 7 6" xfId="31606" xr:uid="{15BCB6DD-F131-45B6-B66B-836DE883AB5B}"/>
    <cellStyle name="Currency 6 8" xfId="1412" xr:uid="{0418CF8B-61BF-40CC-B6D8-A9F1A6D077E4}"/>
    <cellStyle name="Currency 6 8 2" xfId="3311" xr:uid="{7B69055E-B600-4B8F-BA01-EBC624773CBA}"/>
    <cellStyle name="Currency 6 8 2 2" xfId="7114" xr:uid="{51452635-2CBE-4229-83BA-E5EF272D1786}"/>
    <cellStyle name="Currency 6 8 2 2 2" xfId="14925" xr:uid="{B8D50157-4E04-4B77-A1BE-71D7D6FD4018}"/>
    <cellStyle name="Currency 6 8 2 2 2 2" xfId="30336" xr:uid="{5C99553F-61FB-45F3-8C4F-BA62D35E0E22}"/>
    <cellStyle name="Currency 6 8 2 2 2 2 2" xfId="61160" xr:uid="{D7ED00BD-1AB1-45CE-9D49-4A9E1DDDDACB}"/>
    <cellStyle name="Currency 6 8 2 2 2 3" xfId="45750" xr:uid="{21EC114D-804B-4E96-B46E-E81FB1D40584}"/>
    <cellStyle name="Currency 6 8 2 2 3" xfId="22527" xr:uid="{F7FCE02A-9CA3-4154-8880-DB3AFBC05AA9}"/>
    <cellStyle name="Currency 6 8 2 2 3 2" xfId="53351" xr:uid="{75AE4637-7081-4642-A97D-19B4FE2E8792}"/>
    <cellStyle name="Currency 6 8 2 2 4" xfId="37941" xr:uid="{01064B53-8130-4C86-AE3B-67A0887063C3}"/>
    <cellStyle name="Currency 6 8 2 3" xfId="11122" xr:uid="{306A2729-F455-4853-A654-DCCC3CDC9038}"/>
    <cellStyle name="Currency 6 8 2 3 2" xfId="26533" xr:uid="{ECB8BD17-5831-457F-9FBF-3FC2E3C48A4D}"/>
    <cellStyle name="Currency 6 8 2 3 2 2" xfId="57357" xr:uid="{8D6F1FB2-0ACC-4E0E-92CF-99C50957C6F6}"/>
    <cellStyle name="Currency 6 8 2 3 3" xfId="41947" xr:uid="{67FF3730-4D09-46A1-B8E7-CDE5B6D9C551}"/>
    <cellStyle name="Currency 6 8 2 4" xfId="18724" xr:uid="{A7953389-00D6-41E4-B3D3-EEC3F9957BE9}"/>
    <cellStyle name="Currency 6 8 2 4 2" xfId="49548" xr:uid="{AFF2EA41-3B99-4C73-BD9A-80D4EEAAC0DD}"/>
    <cellStyle name="Currency 6 8 2 5" xfId="34138" xr:uid="{F3C1FAEF-373D-43D9-87D9-420901EFA822}"/>
    <cellStyle name="Currency 6 8 3" xfId="5215" xr:uid="{A84CF2E5-1DBA-4F45-B608-FB495C531009}"/>
    <cellStyle name="Currency 6 8 3 2" xfId="13026" xr:uid="{00F36596-DBE2-40AF-B807-D18B2DF62274}"/>
    <cellStyle name="Currency 6 8 3 2 2" xfId="28437" xr:uid="{A8E0C9D1-019E-43AA-8F37-F6DF748E7471}"/>
    <cellStyle name="Currency 6 8 3 2 2 2" xfId="59261" xr:uid="{361EB128-6292-42E9-97D3-9657BC95FE55}"/>
    <cellStyle name="Currency 6 8 3 2 3" xfId="43851" xr:uid="{174E9C4E-F4F6-4420-BB22-5DCB2AE6903F}"/>
    <cellStyle name="Currency 6 8 3 3" xfId="20628" xr:uid="{17D3624E-E114-4F77-8258-621C360A9E3B}"/>
    <cellStyle name="Currency 6 8 3 3 2" xfId="51452" xr:uid="{AE748EC9-1258-4CFB-9381-BCC95EDB1563}"/>
    <cellStyle name="Currency 6 8 3 4" xfId="36042" xr:uid="{41BC2BB5-1DD8-48D6-9E68-BED3B9DDF873}"/>
    <cellStyle name="Currency 6 8 4" xfId="9223" xr:uid="{C565CD6B-0F92-44D6-9B2F-E2FF05DB895F}"/>
    <cellStyle name="Currency 6 8 4 2" xfId="24634" xr:uid="{A47D1BDA-4CDB-4875-9A65-0BDE05729564}"/>
    <cellStyle name="Currency 6 8 4 2 2" xfId="55458" xr:uid="{D515CFCC-23CD-498F-B7E2-47D7670B4CC5}"/>
    <cellStyle name="Currency 6 8 4 3" xfId="40048" xr:uid="{98C767A9-4159-4127-B12D-84F1F8808820}"/>
    <cellStyle name="Currency 6 8 5" xfId="16825" xr:uid="{942B21C7-CD56-4921-A34A-1F970BF12CC4}"/>
    <cellStyle name="Currency 6 8 5 2" xfId="47649" xr:uid="{991C96FB-09AD-4C8B-905C-77D493A29A1F}"/>
    <cellStyle name="Currency 6 8 6" xfId="32239" xr:uid="{C7A939D1-0035-4FFF-A905-90DFC482AADC}"/>
    <cellStyle name="Currency 6 9" xfId="2045" xr:uid="{66073572-61F9-404E-BCFF-8EF2AC1883AA}"/>
    <cellStyle name="Currency 6 9 2" xfId="5848" xr:uid="{DF84FD2C-AEBB-4B0D-9E7A-BE12490411A4}"/>
    <cellStyle name="Currency 6 9 2 2" xfId="13659" xr:uid="{A4792996-42D2-40F9-9BD5-07CD2870C5ED}"/>
    <cellStyle name="Currency 6 9 2 2 2" xfId="29070" xr:uid="{8F687827-003D-4D3E-A3EB-42CA95FF7C3E}"/>
    <cellStyle name="Currency 6 9 2 2 2 2" xfId="59894" xr:uid="{5A6D5901-E947-426E-929F-A8A43CE0F0C5}"/>
    <cellStyle name="Currency 6 9 2 2 3" xfId="44484" xr:uid="{97573C2B-4A30-42FD-AA33-F1B405ED7D33}"/>
    <cellStyle name="Currency 6 9 2 3" xfId="21261" xr:uid="{D22FA68D-1747-4640-A6D1-3643E2D2790C}"/>
    <cellStyle name="Currency 6 9 2 3 2" xfId="52085" xr:uid="{AFD73B89-BB3A-4860-AB35-3730D338C35D}"/>
    <cellStyle name="Currency 6 9 2 4" xfId="36675" xr:uid="{C580921A-F029-4A81-840A-518604E96610}"/>
    <cellStyle name="Currency 6 9 3" xfId="9856" xr:uid="{246DF505-6CD5-484C-B4E0-E6E5B0556BD5}"/>
    <cellStyle name="Currency 6 9 3 2" xfId="25267" xr:uid="{FE8E3A8D-4D7D-4EA5-AFC0-3620EB0086A5}"/>
    <cellStyle name="Currency 6 9 3 2 2" xfId="56091" xr:uid="{3380BE55-0005-4206-8B93-86DC12BDAC12}"/>
    <cellStyle name="Currency 6 9 3 3" xfId="40681" xr:uid="{6CC9B84E-EF0B-4FC9-9974-C4C614AC6084}"/>
    <cellStyle name="Currency 6 9 4" xfId="17458" xr:uid="{7EDE5EE5-B706-49E1-93DF-50A7D69A77FF}"/>
    <cellStyle name="Currency 6 9 4 2" xfId="48282" xr:uid="{87BC5D74-EC27-449E-9E94-5691B791CD5D}"/>
    <cellStyle name="Currency 6 9 5" xfId="32872" xr:uid="{EA245D75-C359-46EB-9D67-95623ED9CC65}"/>
    <cellStyle name="Currency 7" xfId="157" xr:uid="{FC7F377F-3E90-48DE-8909-C8C6E63BE03D}"/>
    <cellStyle name="Currency 7 10" xfId="7977" xr:uid="{280D5E4C-283D-429E-B041-491C492B1D90}"/>
    <cellStyle name="Currency 7 10 2" xfId="23388" xr:uid="{0BAF7994-D971-4533-A541-604558D1E35A}"/>
    <cellStyle name="Currency 7 10 2 2" xfId="54212" xr:uid="{D7C37837-CAC6-405E-9EEC-ABC7BF83D25D}"/>
    <cellStyle name="Currency 7 10 3" xfId="38802" xr:uid="{70436044-D60A-4093-A326-BCCD93C4131B}"/>
    <cellStyle name="Currency 7 11" xfId="7768" xr:uid="{4328CE6E-5398-485B-BB59-3DFDC1C5DFAE}"/>
    <cellStyle name="Currency 7 11 2" xfId="23179" xr:uid="{F778D1F8-CF21-4FE7-9635-C55061DF3727}"/>
    <cellStyle name="Currency 7 11 2 2" xfId="54003" xr:uid="{CAA955ED-A19D-4334-8215-9B18D047F5B7}"/>
    <cellStyle name="Currency 7 11 3" xfId="38593" xr:uid="{2F8374C6-E4DF-4C7A-BBCD-2F6C09A0B39F}"/>
    <cellStyle name="Currency 7 12" xfId="15579" xr:uid="{0BB3CAB0-7DB1-42F5-A956-76357A1F88B2}"/>
    <cellStyle name="Currency 7 12 2" xfId="46403" xr:uid="{412D2B66-4A5D-4C29-B57E-92C4B3488D8A}"/>
    <cellStyle name="Currency 7 13" xfId="30993" xr:uid="{6A8287BE-15B9-4918-A356-B8A031D62DBC}"/>
    <cellStyle name="Currency 7 2" xfId="282" xr:uid="{60BB92A6-A71C-4780-A478-BD61552A95B9}"/>
    <cellStyle name="Currency 7 2 10" xfId="15704" xr:uid="{2931DBCB-C27C-458F-BC87-A8FAB7D840F3}"/>
    <cellStyle name="Currency 7 2 10 2" xfId="46528" xr:uid="{A892FB41-36A5-4FE2-A8F5-B8191F374009}"/>
    <cellStyle name="Currency 7 2 11" xfId="31118" xr:uid="{6B2BCFD5-2673-4744-9BFB-AABDE8633307}"/>
    <cellStyle name="Currency 7 2 2" xfId="713" xr:uid="{3F1C0AF3-E90A-4A6D-894D-CA59EBE39B78}"/>
    <cellStyle name="Currency 7 2 2 2" xfId="1346" xr:uid="{926E9056-D071-4438-9105-AFF0B36FCE4B}"/>
    <cellStyle name="Currency 7 2 2 2 2" xfId="3245" xr:uid="{6D081D1D-970A-4646-B510-844AEF3291A9}"/>
    <cellStyle name="Currency 7 2 2 2 2 2" xfId="7048" xr:uid="{0D5055FB-9113-48BB-9A0F-962E48FC63D6}"/>
    <cellStyle name="Currency 7 2 2 2 2 2 2" xfId="14859" xr:uid="{63B26558-2E53-400A-B17C-4C4FA078C860}"/>
    <cellStyle name="Currency 7 2 2 2 2 2 2 2" xfId="30270" xr:uid="{BA11E1D0-DA25-40B9-8DDD-715E938C4988}"/>
    <cellStyle name="Currency 7 2 2 2 2 2 2 2 2" xfId="61094" xr:uid="{811A7BD3-25A3-4C2F-82A1-3F8BC140D342}"/>
    <cellStyle name="Currency 7 2 2 2 2 2 2 3" xfId="45684" xr:uid="{DB343B35-BB46-4F4C-9F09-E7BAE62C7185}"/>
    <cellStyle name="Currency 7 2 2 2 2 2 3" xfId="22461" xr:uid="{2A0CC120-DF38-4357-BA6A-BF880E27D0FD}"/>
    <cellStyle name="Currency 7 2 2 2 2 2 3 2" xfId="53285" xr:uid="{29240F96-01EB-438D-884D-BEBC7BB22138}"/>
    <cellStyle name="Currency 7 2 2 2 2 2 4" xfId="37875" xr:uid="{79400728-AE08-452E-8481-7B3525964552}"/>
    <cellStyle name="Currency 7 2 2 2 2 3" xfId="11056" xr:uid="{41CD2B06-5139-4ADA-9628-6DF3AF8C657D}"/>
    <cellStyle name="Currency 7 2 2 2 2 3 2" xfId="26467" xr:uid="{902BD568-E577-4E8C-9D46-A6045305490F}"/>
    <cellStyle name="Currency 7 2 2 2 2 3 2 2" xfId="57291" xr:uid="{A5FF0B2F-71ED-4DFF-9648-1CEF49E1BB15}"/>
    <cellStyle name="Currency 7 2 2 2 2 3 3" xfId="41881" xr:uid="{2C58B6E6-BD1A-481D-BC66-4153CD8269F2}"/>
    <cellStyle name="Currency 7 2 2 2 2 4" xfId="18658" xr:uid="{64BD4BE9-AA80-46D6-8632-F1E9C66D10A3}"/>
    <cellStyle name="Currency 7 2 2 2 2 4 2" xfId="49482" xr:uid="{C35B351C-9004-4862-A5A9-18C78FCB4F76}"/>
    <cellStyle name="Currency 7 2 2 2 2 5" xfId="34072" xr:uid="{4A343617-C193-4C38-9DD1-F685FBB7D07E}"/>
    <cellStyle name="Currency 7 2 2 2 3" xfId="5149" xr:uid="{E8123B8B-E4F5-46F0-84A1-6C7B5ABFF8B8}"/>
    <cellStyle name="Currency 7 2 2 2 3 2" xfId="12960" xr:uid="{AB8EB0B8-24EB-40B4-BE86-0D89185A1D55}"/>
    <cellStyle name="Currency 7 2 2 2 3 2 2" xfId="28371" xr:uid="{E66BE493-8CD6-4B87-B05F-DC710FE8F957}"/>
    <cellStyle name="Currency 7 2 2 2 3 2 2 2" xfId="59195" xr:uid="{16CD0E86-954F-4798-84A4-8EE035E7E3DB}"/>
    <cellStyle name="Currency 7 2 2 2 3 2 3" xfId="43785" xr:uid="{F33D8D71-8EC0-4AA2-91C9-65370BAAE646}"/>
    <cellStyle name="Currency 7 2 2 2 3 3" xfId="20562" xr:uid="{E2210F14-63C4-45C2-BEA5-7CD2E0D994AC}"/>
    <cellStyle name="Currency 7 2 2 2 3 3 2" xfId="51386" xr:uid="{E40AC00F-2E30-4EA3-984C-200AFC0C5AB4}"/>
    <cellStyle name="Currency 7 2 2 2 3 4" xfId="35976" xr:uid="{69C4A2F3-C979-44EA-9B45-E6980E309461}"/>
    <cellStyle name="Currency 7 2 2 2 4" xfId="9157" xr:uid="{2451DEFB-7950-4B39-9F76-6A263B75F537}"/>
    <cellStyle name="Currency 7 2 2 2 4 2" xfId="24568" xr:uid="{EA08992E-9F4B-4AA0-94A9-78AE2768C414}"/>
    <cellStyle name="Currency 7 2 2 2 4 2 2" xfId="55392" xr:uid="{1F0EDBD8-EB1C-4ADA-BD03-4F7D7FE9F593}"/>
    <cellStyle name="Currency 7 2 2 2 4 3" xfId="39982" xr:uid="{9B111D44-BD18-4C5F-87DD-3F5A50BCA95A}"/>
    <cellStyle name="Currency 7 2 2 2 5" xfId="16759" xr:uid="{5A084938-A814-43BF-9532-D74212589CDF}"/>
    <cellStyle name="Currency 7 2 2 2 5 2" xfId="47583" xr:uid="{9A4A1CD0-908A-4F00-ADC9-965D0011BE9E}"/>
    <cellStyle name="Currency 7 2 2 2 6" xfId="32173" xr:uid="{8B3568C9-C617-43BE-B085-10226F246657}"/>
    <cellStyle name="Currency 7 2 2 3" xfId="1979" xr:uid="{1177C23B-766B-4C3F-94E6-CBB839D4781F}"/>
    <cellStyle name="Currency 7 2 2 3 2" xfId="3878" xr:uid="{2C6B4225-1D5E-48CB-ABA1-D3089353437B}"/>
    <cellStyle name="Currency 7 2 2 3 2 2" xfId="7681" xr:uid="{27AE3F7D-E874-4A60-AE33-5A215A4E5CF5}"/>
    <cellStyle name="Currency 7 2 2 3 2 2 2" xfId="15492" xr:uid="{92198F8A-9C98-405D-9475-4EA798A20FED}"/>
    <cellStyle name="Currency 7 2 2 3 2 2 2 2" xfId="30903" xr:uid="{953E9DCB-29D1-4E2E-88EC-65A6787C5D55}"/>
    <cellStyle name="Currency 7 2 2 3 2 2 2 2 2" xfId="61727" xr:uid="{184B2471-B020-40DF-81FF-59293D30D308}"/>
    <cellStyle name="Currency 7 2 2 3 2 2 2 3" xfId="46317" xr:uid="{FECC7CD8-1699-4BD8-AA90-6411AFCA1ED9}"/>
    <cellStyle name="Currency 7 2 2 3 2 2 3" xfId="23094" xr:uid="{7B60F65A-CB9C-43E2-8306-F576E41BA914}"/>
    <cellStyle name="Currency 7 2 2 3 2 2 3 2" xfId="53918" xr:uid="{8CDE86CD-DA3C-4DD1-8B76-F3155C428846}"/>
    <cellStyle name="Currency 7 2 2 3 2 2 4" xfId="38508" xr:uid="{E6032C98-F6BE-4A97-91E8-94A4F6262F21}"/>
    <cellStyle name="Currency 7 2 2 3 2 3" xfId="11689" xr:uid="{A1433850-3D3A-4523-82B3-31234CF5C15A}"/>
    <cellStyle name="Currency 7 2 2 3 2 3 2" xfId="27100" xr:uid="{D2EAFDDB-124D-4DC2-9798-41CE953C2240}"/>
    <cellStyle name="Currency 7 2 2 3 2 3 2 2" xfId="57924" xr:uid="{AF6E4D53-5157-46FE-997A-F65A2474FCC7}"/>
    <cellStyle name="Currency 7 2 2 3 2 3 3" xfId="42514" xr:uid="{5C20CF88-3E57-4331-A743-DBAD3692D276}"/>
    <cellStyle name="Currency 7 2 2 3 2 4" xfId="19291" xr:uid="{EE43DFBE-86C2-49A7-BC15-22D76A943959}"/>
    <cellStyle name="Currency 7 2 2 3 2 4 2" xfId="50115" xr:uid="{BEF852BE-E60A-4541-BC30-C396D52A8951}"/>
    <cellStyle name="Currency 7 2 2 3 2 5" xfId="34705" xr:uid="{1CE6C40B-8815-4EC3-AC79-6804FB439FF0}"/>
    <cellStyle name="Currency 7 2 2 3 3" xfId="5782" xr:uid="{5BF3504F-4B97-4E0A-939C-776F6B957008}"/>
    <cellStyle name="Currency 7 2 2 3 3 2" xfId="13593" xr:uid="{0C0B09DE-8A0A-4D71-8B71-2D58CC90219D}"/>
    <cellStyle name="Currency 7 2 2 3 3 2 2" xfId="29004" xr:uid="{FAA1FE20-5334-4775-A4F7-BE19B141C27E}"/>
    <cellStyle name="Currency 7 2 2 3 3 2 2 2" xfId="59828" xr:uid="{22EE2F1E-752C-41BF-821F-90B4A0F14B62}"/>
    <cellStyle name="Currency 7 2 2 3 3 2 3" xfId="44418" xr:uid="{953E82BF-CF29-4560-A9F8-A3A5BE148E6F}"/>
    <cellStyle name="Currency 7 2 2 3 3 3" xfId="21195" xr:uid="{3D12CEEC-2B37-4AC1-9AEF-40C4A4D52B63}"/>
    <cellStyle name="Currency 7 2 2 3 3 3 2" xfId="52019" xr:uid="{31FFE2CE-9F10-4619-8D29-7715B1CBDA23}"/>
    <cellStyle name="Currency 7 2 2 3 3 4" xfId="36609" xr:uid="{5DC645ED-797E-4959-9C42-38DD7A891373}"/>
    <cellStyle name="Currency 7 2 2 3 4" xfId="9790" xr:uid="{90289FF1-819F-421D-8070-6F9AB9C48254}"/>
    <cellStyle name="Currency 7 2 2 3 4 2" xfId="25201" xr:uid="{FE77ED10-7EED-4EE9-BE98-BDBD508DD508}"/>
    <cellStyle name="Currency 7 2 2 3 4 2 2" xfId="56025" xr:uid="{8CB8BDA4-D3C2-4D2D-976A-CEC3FD407A8C}"/>
    <cellStyle name="Currency 7 2 2 3 4 3" xfId="40615" xr:uid="{C92211E3-BF33-4D6B-BD6B-194BC6334AC3}"/>
    <cellStyle name="Currency 7 2 2 3 5" xfId="17392" xr:uid="{B16DBA2E-3264-43ED-A76E-4A87C9266636}"/>
    <cellStyle name="Currency 7 2 2 3 5 2" xfId="48216" xr:uid="{41F1DF81-1598-4F81-8448-C5B236DB9D7C}"/>
    <cellStyle name="Currency 7 2 2 3 6" xfId="32806" xr:uid="{23EA12AC-760E-44C0-949D-7E17F69E4BCA}"/>
    <cellStyle name="Currency 7 2 2 4" xfId="2612" xr:uid="{D72554AA-52C3-4A70-9660-DED759236C8E}"/>
    <cellStyle name="Currency 7 2 2 4 2" xfId="6415" xr:uid="{B6FDAD0C-E97C-426E-B365-7CA5CA084FDF}"/>
    <cellStyle name="Currency 7 2 2 4 2 2" xfId="14226" xr:uid="{7AD4D0FD-C47E-4CD5-99CC-49EEABF8EE5E}"/>
    <cellStyle name="Currency 7 2 2 4 2 2 2" xfId="29637" xr:uid="{623D182C-DB84-4360-8B00-22DEA5457A28}"/>
    <cellStyle name="Currency 7 2 2 4 2 2 2 2" xfId="60461" xr:uid="{1F48B1DB-73D7-4428-B29D-39A4158077F8}"/>
    <cellStyle name="Currency 7 2 2 4 2 2 3" xfId="45051" xr:uid="{10975B34-6D06-4A12-9654-69527D542C16}"/>
    <cellStyle name="Currency 7 2 2 4 2 3" xfId="21828" xr:uid="{F044BF64-BF62-4945-88CC-1C1DD7276F21}"/>
    <cellStyle name="Currency 7 2 2 4 2 3 2" xfId="52652" xr:uid="{0D92CAEB-5E65-4477-B783-664E7941D01B}"/>
    <cellStyle name="Currency 7 2 2 4 2 4" xfId="37242" xr:uid="{B7F6484D-85B2-4AAE-B3F7-8EADC35A2C2F}"/>
    <cellStyle name="Currency 7 2 2 4 3" xfId="10423" xr:uid="{45092C3D-D1A6-470C-AA50-E751282B5F40}"/>
    <cellStyle name="Currency 7 2 2 4 3 2" xfId="25834" xr:uid="{560420D1-61BA-44BB-9FF8-BBFFB15645F3}"/>
    <cellStyle name="Currency 7 2 2 4 3 2 2" xfId="56658" xr:uid="{5F60B7AD-393F-4B8A-8021-7CC8CB6E6B06}"/>
    <cellStyle name="Currency 7 2 2 4 3 3" xfId="41248" xr:uid="{262FA799-8C52-4C07-8B6F-6AEE91797A15}"/>
    <cellStyle name="Currency 7 2 2 4 4" xfId="18025" xr:uid="{07866F6E-C81A-47A7-8F2E-1B8AB4D33162}"/>
    <cellStyle name="Currency 7 2 2 4 4 2" xfId="48849" xr:uid="{C5883A41-92CA-4A4F-9333-6598EAE1CC88}"/>
    <cellStyle name="Currency 7 2 2 4 5" xfId="33439" xr:uid="{185A38B9-1564-4615-83DE-57F16D89B2D9}"/>
    <cellStyle name="Currency 7 2 2 5" xfId="4516" xr:uid="{AD506D79-F277-4C00-AB3B-AA497197BF3C}"/>
    <cellStyle name="Currency 7 2 2 5 2" xfId="12327" xr:uid="{BF422ABD-57FF-4306-9D67-71ED8D124806}"/>
    <cellStyle name="Currency 7 2 2 5 2 2" xfId="27738" xr:uid="{8EB6B3B7-146C-4EEA-AE0E-800B6FA54D8A}"/>
    <cellStyle name="Currency 7 2 2 5 2 2 2" xfId="58562" xr:uid="{08283C88-DA09-4786-AABB-06BDB4C12961}"/>
    <cellStyle name="Currency 7 2 2 5 2 3" xfId="43152" xr:uid="{18ED58C3-B388-4783-A8A1-9DD60DAFC7AB}"/>
    <cellStyle name="Currency 7 2 2 5 3" xfId="19929" xr:uid="{25260CD6-2756-4998-A0F4-1CC119E2B268}"/>
    <cellStyle name="Currency 7 2 2 5 3 2" xfId="50753" xr:uid="{0E920266-B20C-438D-BDE1-2DBC99CD9F2A}"/>
    <cellStyle name="Currency 7 2 2 5 4" xfId="35343" xr:uid="{15B310B2-C4BE-4703-B42C-18FB878D31C5}"/>
    <cellStyle name="Currency 7 2 2 6" xfId="8524" xr:uid="{F3B908C2-4A11-4409-9174-1D23402BF8A1}"/>
    <cellStyle name="Currency 7 2 2 6 2" xfId="23935" xr:uid="{0BAB9D30-0687-461C-B4D0-9F8C285147F7}"/>
    <cellStyle name="Currency 7 2 2 6 2 2" xfId="54759" xr:uid="{67B349CE-21D4-4AAF-BC4B-B3F8985DBFC9}"/>
    <cellStyle name="Currency 7 2 2 6 3" xfId="39349" xr:uid="{1DC3C648-A33A-4376-B3C9-983954691A8B}"/>
    <cellStyle name="Currency 7 2 2 7" xfId="16126" xr:uid="{68D99CB2-DD9A-4FFC-ABD6-CE941FA9D281}"/>
    <cellStyle name="Currency 7 2 2 7 2" xfId="46950" xr:uid="{AE5A6628-AE88-4202-ABE8-2B6D18FE1B54}"/>
    <cellStyle name="Currency 7 2 2 8" xfId="31540" xr:uid="{FC322A1F-17D8-4813-A63D-953B45938233}"/>
    <cellStyle name="Currency 7 2 3" xfId="504" xr:uid="{BD1E7B7E-59E7-4CA9-A7AB-13BB4FC47EE4}"/>
    <cellStyle name="Currency 7 2 3 2" xfId="1137" xr:uid="{596A72E5-3A3A-4194-9184-987AADB8ACF3}"/>
    <cellStyle name="Currency 7 2 3 2 2" xfId="3036" xr:uid="{E0F1CAD8-589F-4A5E-B6A3-03F53181D766}"/>
    <cellStyle name="Currency 7 2 3 2 2 2" xfId="6839" xr:uid="{516C1284-C4C1-4387-8DED-E4D59DCD0834}"/>
    <cellStyle name="Currency 7 2 3 2 2 2 2" xfId="14650" xr:uid="{B19F4981-9E98-40AD-B2E7-F89416586613}"/>
    <cellStyle name="Currency 7 2 3 2 2 2 2 2" xfId="30061" xr:uid="{79512735-118E-40C3-9086-80F1E0F6DD1C}"/>
    <cellStyle name="Currency 7 2 3 2 2 2 2 2 2" xfId="60885" xr:uid="{F57380AD-D49B-452C-90FA-CD2AA1D21A06}"/>
    <cellStyle name="Currency 7 2 3 2 2 2 2 3" xfId="45475" xr:uid="{89B0501D-012D-4321-8CC9-E2946C810854}"/>
    <cellStyle name="Currency 7 2 3 2 2 2 3" xfId="22252" xr:uid="{7F7AD931-18BB-4667-89EA-EF0918853177}"/>
    <cellStyle name="Currency 7 2 3 2 2 2 3 2" xfId="53076" xr:uid="{54BEABB9-9D5E-458C-A8C1-D8188A7D72C5}"/>
    <cellStyle name="Currency 7 2 3 2 2 2 4" xfId="37666" xr:uid="{775A7113-4F49-411C-ACDA-B0C8EDDF2FA1}"/>
    <cellStyle name="Currency 7 2 3 2 2 3" xfId="10847" xr:uid="{96F1E3EA-2F41-4266-952B-450D30D512D1}"/>
    <cellStyle name="Currency 7 2 3 2 2 3 2" xfId="26258" xr:uid="{F84D522E-DFED-4997-9798-DD7CD6AC236F}"/>
    <cellStyle name="Currency 7 2 3 2 2 3 2 2" xfId="57082" xr:uid="{4F31E02A-472D-430F-A757-BE5F25CAD010}"/>
    <cellStyle name="Currency 7 2 3 2 2 3 3" xfId="41672" xr:uid="{84C2C240-1E1B-43BB-8070-8E8221C5AF50}"/>
    <cellStyle name="Currency 7 2 3 2 2 4" xfId="18449" xr:uid="{9739BC81-5BA4-448C-8FE6-C80987DBD71E}"/>
    <cellStyle name="Currency 7 2 3 2 2 4 2" xfId="49273" xr:uid="{62397316-6ADA-4B63-A311-B2DB7A2062E5}"/>
    <cellStyle name="Currency 7 2 3 2 2 5" xfId="33863" xr:uid="{D636B839-5513-4851-9EE7-94D6CF9CAE6D}"/>
    <cellStyle name="Currency 7 2 3 2 3" xfId="4940" xr:uid="{AE2278E6-3FF0-4817-A1BE-7516F8DEB687}"/>
    <cellStyle name="Currency 7 2 3 2 3 2" xfId="12751" xr:uid="{EE57456B-2FED-406D-8FD1-D89CCEC875B8}"/>
    <cellStyle name="Currency 7 2 3 2 3 2 2" xfId="28162" xr:uid="{99D5E449-48FA-4625-8ED6-D70826DDCCE7}"/>
    <cellStyle name="Currency 7 2 3 2 3 2 2 2" xfId="58986" xr:uid="{CFF9BAA3-5EF4-4BDA-BE29-83BB60A82991}"/>
    <cellStyle name="Currency 7 2 3 2 3 2 3" xfId="43576" xr:uid="{BB9DBEA8-4F21-47F2-BCA6-B2EC26DBF850}"/>
    <cellStyle name="Currency 7 2 3 2 3 3" xfId="20353" xr:uid="{D78E0877-A5DE-4D2B-844C-B5B310CB2BAA}"/>
    <cellStyle name="Currency 7 2 3 2 3 3 2" xfId="51177" xr:uid="{E348F2A9-4C52-4C97-8264-0C76DE92F861}"/>
    <cellStyle name="Currency 7 2 3 2 3 4" xfId="35767" xr:uid="{A6CA03A2-B3D8-480D-8CC8-9162CC0D725F}"/>
    <cellStyle name="Currency 7 2 3 2 4" xfId="8948" xr:uid="{6370614C-FED8-486E-B431-B03B6791DBD1}"/>
    <cellStyle name="Currency 7 2 3 2 4 2" xfId="24359" xr:uid="{11ABB2D3-B6D2-4C2E-8C6B-1CF9AF887589}"/>
    <cellStyle name="Currency 7 2 3 2 4 2 2" xfId="55183" xr:uid="{4A60F3AB-D941-4200-839A-FD63B8258ABA}"/>
    <cellStyle name="Currency 7 2 3 2 4 3" xfId="39773" xr:uid="{BEB3F86C-CD59-49BD-97BD-D86004A2BE8C}"/>
    <cellStyle name="Currency 7 2 3 2 5" xfId="16550" xr:uid="{5E682312-34EC-474A-91B8-7CFD1D8F2DDB}"/>
    <cellStyle name="Currency 7 2 3 2 5 2" xfId="47374" xr:uid="{EAEA3B38-ED9A-4156-A8FE-6935966F906B}"/>
    <cellStyle name="Currency 7 2 3 2 6" xfId="31964" xr:uid="{8852100B-A26A-454E-8FDA-513359772767}"/>
    <cellStyle name="Currency 7 2 3 3" xfId="1770" xr:uid="{DABD271D-1560-4DAD-B7FA-D115297143D0}"/>
    <cellStyle name="Currency 7 2 3 3 2" xfId="3669" xr:uid="{EFD8DB34-0AEA-4903-BD38-3E73CCAF1407}"/>
    <cellStyle name="Currency 7 2 3 3 2 2" xfId="7472" xr:uid="{53BDCBB4-CC90-4127-980A-86E524A9E79F}"/>
    <cellStyle name="Currency 7 2 3 3 2 2 2" xfId="15283" xr:uid="{AB15069B-C4AD-42C0-91C3-F246DF815F2D}"/>
    <cellStyle name="Currency 7 2 3 3 2 2 2 2" xfId="30694" xr:uid="{53A9496E-111F-4E52-8219-F4870027CC0F}"/>
    <cellStyle name="Currency 7 2 3 3 2 2 2 2 2" xfId="61518" xr:uid="{B921499D-069E-43DC-B8BC-682886DF3795}"/>
    <cellStyle name="Currency 7 2 3 3 2 2 2 3" xfId="46108" xr:uid="{6BEC4571-37AF-45DD-BD9D-10247AB38F11}"/>
    <cellStyle name="Currency 7 2 3 3 2 2 3" xfId="22885" xr:uid="{285B1E87-2B03-4DCA-A21C-6C74D12737C2}"/>
    <cellStyle name="Currency 7 2 3 3 2 2 3 2" xfId="53709" xr:uid="{7427960B-F81F-4426-9BBF-9E1E937BD590}"/>
    <cellStyle name="Currency 7 2 3 3 2 2 4" xfId="38299" xr:uid="{9EC698F0-6EEA-4EE0-AE6B-9E7692C88518}"/>
    <cellStyle name="Currency 7 2 3 3 2 3" xfId="11480" xr:uid="{40AEAC71-7F99-4B4A-B0B4-5D3406B6E55D}"/>
    <cellStyle name="Currency 7 2 3 3 2 3 2" xfId="26891" xr:uid="{34404437-22EB-46FA-89F0-84652316E2E7}"/>
    <cellStyle name="Currency 7 2 3 3 2 3 2 2" xfId="57715" xr:uid="{9E6A32DB-A698-476E-9C5F-55BBCACEAA82}"/>
    <cellStyle name="Currency 7 2 3 3 2 3 3" xfId="42305" xr:uid="{D7AF0C00-1F78-4509-B069-E19A717E62B6}"/>
    <cellStyle name="Currency 7 2 3 3 2 4" xfId="19082" xr:uid="{FB6114E0-0234-477E-A7E3-F148B34A58E6}"/>
    <cellStyle name="Currency 7 2 3 3 2 4 2" xfId="49906" xr:uid="{FE8452D6-0852-4B61-89CF-900860A42CBB}"/>
    <cellStyle name="Currency 7 2 3 3 2 5" xfId="34496" xr:uid="{44916BB5-5E72-47B9-A819-0C047393C6BD}"/>
    <cellStyle name="Currency 7 2 3 3 3" xfId="5573" xr:uid="{75D88889-0380-4377-B37D-80CF90FD7381}"/>
    <cellStyle name="Currency 7 2 3 3 3 2" xfId="13384" xr:uid="{C63D5F17-8D81-4874-A474-C4F265028060}"/>
    <cellStyle name="Currency 7 2 3 3 3 2 2" xfId="28795" xr:uid="{6B17CB23-9193-4E86-9B4E-FBE75F4CC41B}"/>
    <cellStyle name="Currency 7 2 3 3 3 2 2 2" xfId="59619" xr:uid="{05CD294A-8015-4866-A888-58CB417A567C}"/>
    <cellStyle name="Currency 7 2 3 3 3 2 3" xfId="44209" xr:uid="{768911C6-C5EF-495E-926F-2F96B456CB95}"/>
    <cellStyle name="Currency 7 2 3 3 3 3" xfId="20986" xr:uid="{97E50D11-C8E6-4EA7-B32C-E2F725178554}"/>
    <cellStyle name="Currency 7 2 3 3 3 3 2" xfId="51810" xr:uid="{6AF6FA37-74B2-43A0-A5DC-81F639184D2D}"/>
    <cellStyle name="Currency 7 2 3 3 3 4" xfId="36400" xr:uid="{4FE74F6A-264E-48C1-A80D-4CDCE74E47A9}"/>
    <cellStyle name="Currency 7 2 3 3 4" xfId="9581" xr:uid="{B5D43523-33D0-4E5F-B0A1-C31A531150D3}"/>
    <cellStyle name="Currency 7 2 3 3 4 2" xfId="24992" xr:uid="{8D85BC84-5013-480B-8652-374A10361F9A}"/>
    <cellStyle name="Currency 7 2 3 3 4 2 2" xfId="55816" xr:uid="{3A384479-EF41-4002-A544-FDEF67457BFB}"/>
    <cellStyle name="Currency 7 2 3 3 4 3" xfId="40406" xr:uid="{7A23E714-9620-45B8-A777-4412B230E63E}"/>
    <cellStyle name="Currency 7 2 3 3 5" xfId="17183" xr:uid="{4CF01F06-A240-468E-8CDA-FB51C153C04B}"/>
    <cellStyle name="Currency 7 2 3 3 5 2" xfId="48007" xr:uid="{1DAB9F56-4A7B-4A91-A3CD-54E4C60865F3}"/>
    <cellStyle name="Currency 7 2 3 3 6" xfId="32597" xr:uid="{EA1886D2-918B-4100-B97C-4A7B3CCFC199}"/>
    <cellStyle name="Currency 7 2 3 4" xfId="2403" xr:uid="{F37102EE-4480-42E0-BCAB-6C3ED596A596}"/>
    <cellStyle name="Currency 7 2 3 4 2" xfId="6206" xr:uid="{1EB020CA-45ED-4088-81FC-91B7DE0CE138}"/>
    <cellStyle name="Currency 7 2 3 4 2 2" xfId="14017" xr:uid="{CAC047AE-7BD8-47D6-A6B1-A366AB7355DC}"/>
    <cellStyle name="Currency 7 2 3 4 2 2 2" xfId="29428" xr:uid="{AB1B4C86-474D-4EB2-A36B-BDEE4FAA5B44}"/>
    <cellStyle name="Currency 7 2 3 4 2 2 2 2" xfId="60252" xr:uid="{4187B899-BC55-4DDB-AC38-ED874EC120BD}"/>
    <cellStyle name="Currency 7 2 3 4 2 2 3" xfId="44842" xr:uid="{6E763348-02A7-436D-9888-F71D9B99E7D3}"/>
    <cellStyle name="Currency 7 2 3 4 2 3" xfId="21619" xr:uid="{AA455A6C-08E3-4605-9963-D248C33F360A}"/>
    <cellStyle name="Currency 7 2 3 4 2 3 2" xfId="52443" xr:uid="{D81D036B-FA69-4E4F-99BE-D78CC6E5E564}"/>
    <cellStyle name="Currency 7 2 3 4 2 4" xfId="37033" xr:uid="{C561E185-E007-4BD7-BAE4-D690CC3D3733}"/>
    <cellStyle name="Currency 7 2 3 4 3" xfId="10214" xr:uid="{8FB9DE91-D6AE-4E8A-8812-67B930BDC05A}"/>
    <cellStyle name="Currency 7 2 3 4 3 2" xfId="25625" xr:uid="{9743C671-ECB1-4D5C-8C8E-81080790FDDB}"/>
    <cellStyle name="Currency 7 2 3 4 3 2 2" xfId="56449" xr:uid="{F62E9098-A3E3-4626-9B66-862014A30FDE}"/>
    <cellStyle name="Currency 7 2 3 4 3 3" xfId="41039" xr:uid="{E1CCA810-00D0-41E0-AA14-61CD6D393E21}"/>
    <cellStyle name="Currency 7 2 3 4 4" xfId="17816" xr:uid="{02876B29-5480-472F-A160-78795014C877}"/>
    <cellStyle name="Currency 7 2 3 4 4 2" xfId="48640" xr:uid="{464C3ED6-2FD6-486A-A5B6-420898C580B8}"/>
    <cellStyle name="Currency 7 2 3 4 5" xfId="33230" xr:uid="{0676B1BA-9511-408F-B07F-4C228ADA3205}"/>
    <cellStyle name="Currency 7 2 3 5" xfId="4307" xr:uid="{E3FD7AD6-3819-4CCC-BDF9-A7EF12AF19E0}"/>
    <cellStyle name="Currency 7 2 3 5 2" xfId="12118" xr:uid="{13A8A0F4-1742-4BCA-B6B4-B98E84FB5AA0}"/>
    <cellStyle name="Currency 7 2 3 5 2 2" xfId="27529" xr:uid="{6A510DE3-2472-459B-96DA-0D4B83601512}"/>
    <cellStyle name="Currency 7 2 3 5 2 2 2" xfId="58353" xr:uid="{E449A97B-B5F9-495B-94BD-51F83800F55D}"/>
    <cellStyle name="Currency 7 2 3 5 2 3" xfId="42943" xr:uid="{4958C386-EC76-4D30-ADC3-6CB1EE67B377}"/>
    <cellStyle name="Currency 7 2 3 5 3" xfId="19720" xr:uid="{C2C556D3-D3F2-4FC0-B46D-A4E59DF598C1}"/>
    <cellStyle name="Currency 7 2 3 5 3 2" xfId="50544" xr:uid="{A102A58F-86BB-42C3-ADAF-BBC687BE5D8D}"/>
    <cellStyle name="Currency 7 2 3 5 4" xfId="35134" xr:uid="{66FD9667-F1CA-4C4F-A3D8-B574268720E2}"/>
    <cellStyle name="Currency 7 2 3 6" xfId="8315" xr:uid="{48C1449C-8240-4381-9892-2CC989303CF4}"/>
    <cellStyle name="Currency 7 2 3 6 2" xfId="23726" xr:uid="{2840B591-DFB1-43CF-ADBF-0294A85C99E8}"/>
    <cellStyle name="Currency 7 2 3 6 2 2" xfId="54550" xr:uid="{929D6ED5-7BAB-4D46-B4F0-CD19B37C04E1}"/>
    <cellStyle name="Currency 7 2 3 6 3" xfId="39140" xr:uid="{FB0AFFE3-8DB1-4B22-8936-0915DED35985}"/>
    <cellStyle name="Currency 7 2 3 7" xfId="15917" xr:uid="{E7A23EA0-6028-4A32-9146-4BA4F3480B1E}"/>
    <cellStyle name="Currency 7 2 3 7 2" xfId="46741" xr:uid="{04A57EC6-B28F-4AD3-9F2F-90B8485EF33E}"/>
    <cellStyle name="Currency 7 2 3 8" xfId="31331" xr:uid="{8E3574A2-80EC-4270-8AE5-D97EE008AED7}"/>
    <cellStyle name="Currency 7 2 4" xfId="924" xr:uid="{E2689147-C025-4499-A2E4-7843C9772614}"/>
    <cellStyle name="Currency 7 2 4 2" xfId="2823" xr:uid="{C91EB51B-AC8D-4089-8B00-1B83B6BA4572}"/>
    <cellStyle name="Currency 7 2 4 2 2" xfId="6626" xr:uid="{13C841CB-D01C-4120-B237-1A4417D28C6E}"/>
    <cellStyle name="Currency 7 2 4 2 2 2" xfId="14437" xr:uid="{FAE32651-4D9D-4574-B395-DDE7F37F1E1E}"/>
    <cellStyle name="Currency 7 2 4 2 2 2 2" xfId="29848" xr:uid="{938237C2-B208-49B0-926C-07DACFAF6763}"/>
    <cellStyle name="Currency 7 2 4 2 2 2 2 2" xfId="60672" xr:uid="{C5196623-5D85-47E2-8A56-38216317F2BA}"/>
    <cellStyle name="Currency 7 2 4 2 2 2 3" xfId="45262" xr:uid="{FB71FDF0-05D1-47CB-B2A6-F7551CD4930A}"/>
    <cellStyle name="Currency 7 2 4 2 2 3" xfId="22039" xr:uid="{63121024-B8AF-4511-98CC-8C66E9C4A78C}"/>
    <cellStyle name="Currency 7 2 4 2 2 3 2" xfId="52863" xr:uid="{6D58CA8C-C66A-4477-8BE8-57FBC156E849}"/>
    <cellStyle name="Currency 7 2 4 2 2 4" xfId="37453" xr:uid="{B05BBA86-3504-4BD5-8FF1-A703ED213024}"/>
    <cellStyle name="Currency 7 2 4 2 3" xfId="10634" xr:uid="{7CC07E01-344A-4C7E-AF47-93DDC76DC28A}"/>
    <cellStyle name="Currency 7 2 4 2 3 2" xfId="26045" xr:uid="{393E2CBB-8101-4C2F-A4D1-424B9585FDD2}"/>
    <cellStyle name="Currency 7 2 4 2 3 2 2" xfId="56869" xr:uid="{0ACF17CC-928B-4190-9397-EF2BF9E66BF4}"/>
    <cellStyle name="Currency 7 2 4 2 3 3" xfId="41459" xr:uid="{68102A30-A68B-43B1-83E2-DB8B76BFC6E1}"/>
    <cellStyle name="Currency 7 2 4 2 4" xfId="18236" xr:uid="{EFFC8F0B-811F-478A-BA64-62703AA5E813}"/>
    <cellStyle name="Currency 7 2 4 2 4 2" xfId="49060" xr:uid="{2AD5EA9E-86C1-4421-9E71-6116F686CCEA}"/>
    <cellStyle name="Currency 7 2 4 2 5" xfId="33650" xr:uid="{FD4364F1-E4F3-4229-B320-43020B9FCD5D}"/>
    <cellStyle name="Currency 7 2 4 3" xfId="4727" xr:uid="{8456C299-D3CF-4320-AA91-10E7DE291FD1}"/>
    <cellStyle name="Currency 7 2 4 3 2" xfId="12538" xr:uid="{4AB38049-F1CF-4DCA-B184-93A4278A229D}"/>
    <cellStyle name="Currency 7 2 4 3 2 2" xfId="27949" xr:uid="{B53771F7-0D50-4421-A206-23802DBC4ED8}"/>
    <cellStyle name="Currency 7 2 4 3 2 2 2" xfId="58773" xr:uid="{B04B356C-1456-4536-BFA8-93708CFC27E9}"/>
    <cellStyle name="Currency 7 2 4 3 2 3" xfId="43363" xr:uid="{55E94041-7E30-42D7-A645-B6A68BB4FDE1}"/>
    <cellStyle name="Currency 7 2 4 3 3" xfId="20140" xr:uid="{CA1CF2BA-D6C8-4387-9C45-2C302F9CED97}"/>
    <cellStyle name="Currency 7 2 4 3 3 2" xfId="50964" xr:uid="{4653A386-0FB5-4F0C-99C1-BF19965D5B4D}"/>
    <cellStyle name="Currency 7 2 4 3 4" xfId="35554" xr:uid="{9ECB09EB-5A95-4DB9-B7B1-03799FEB7D90}"/>
    <cellStyle name="Currency 7 2 4 4" xfId="8735" xr:uid="{E3D6ABCF-D64D-4811-BAF1-AE08BF14694D}"/>
    <cellStyle name="Currency 7 2 4 4 2" xfId="24146" xr:uid="{5FC1FC29-4020-431E-BCEB-03B71F2B1521}"/>
    <cellStyle name="Currency 7 2 4 4 2 2" xfId="54970" xr:uid="{FF858EAE-B407-4844-BB75-22A6EC9008CB}"/>
    <cellStyle name="Currency 7 2 4 4 3" xfId="39560" xr:uid="{0F65CCFF-B1A2-4DE9-8B33-2DD6D48ED0E7}"/>
    <cellStyle name="Currency 7 2 4 5" xfId="16337" xr:uid="{D3D4F8BD-D2B6-4EE2-A223-0EEE6C33D746}"/>
    <cellStyle name="Currency 7 2 4 5 2" xfId="47161" xr:uid="{B26BAAA9-8210-43C2-A6A0-B80AA7A37DD8}"/>
    <cellStyle name="Currency 7 2 4 6" xfId="31751" xr:uid="{200485CD-57E9-498C-8EF6-2463C19CC682}"/>
    <cellStyle name="Currency 7 2 5" xfId="1557" xr:uid="{C1114AB9-A4B6-4F09-A340-59A319B828C0}"/>
    <cellStyle name="Currency 7 2 5 2" xfId="3456" xr:uid="{099EF4C3-9899-4817-A9CB-B8C9EF377517}"/>
    <cellStyle name="Currency 7 2 5 2 2" xfId="7259" xr:uid="{F83D1816-B24F-4FB4-A4A4-C9A62202B6C4}"/>
    <cellStyle name="Currency 7 2 5 2 2 2" xfId="15070" xr:uid="{40F8F4F2-50EB-4099-A073-55E2FDA6F350}"/>
    <cellStyle name="Currency 7 2 5 2 2 2 2" xfId="30481" xr:uid="{16A74FEA-246F-42CD-8A16-B2FD16E535EA}"/>
    <cellStyle name="Currency 7 2 5 2 2 2 2 2" xfId="61305" xr:uid="{A1E01DB0-A01F-4C9B-BAC2-8D12E1F0A64C}"/>
    <cellStyle name="Currency 7 2 5 2 2 2 3" xfId="45895" xr:uid="{24BF1883-9E58-40D6-9791-C51A57F20978}"/>
    <cellStyle name="Currency 7 2 5 2 2 3" xfId="22672" xr:uid="{CB144637-031E-4858-BFA4-E72F16BF2A22}"/>
    <cellStyle name="Currency 7 2 5 2 2 3 2" xfId="53496" xr:uid="{A8AAEA0C-5135-495F-A3D7-8F11626838A8}"/>
    <cellStyle name="Currency 7 2 5 2 2 4" xfId="38086" xr:uid="{7A5984BF-059A-4A05-BD27-F5795559812C}"/>
    <cellStyle name="Currency 7 2 5 2 3" xfId="11267" xr:uid="{51EF0FFC-9113-404A-AA5F-4C7FC49C95AE}"/>
    <cellStyle name="Currency 7 2 5 2 3 2" xfId="26678" xr:uid="{1274F2F6-3361-44B7-8A29-AC39EB27DA8C}"/>
    <cellStyle name="Currency 7 2 5 2 3 2 2" xfId="57502" xr:uid="{E487D2B2-1FAC-4A52-AAA8-D0C3DE674278}"/>
    <cellStyle name="Currency 7 2 5 2 3 3" xfId="42092" xr:uid="{F43EE241-99EE-4E43-909A-6461DCDDC049}"/>
    <cellStyle name="Currency 7 2 5 2 4" xfId="18869" xr:uid="{F386AD09-5009-4C0C-9767-FA070A944869}"/>
    <cellStyle name="Currency 7 2 5 2 4 2" xfId="49693" xr:uid="{75550159-239E-4BE7-8C4D-E3FD84C6F534}"/>
    <cellStyle name="Currency 7 2 5 2 5" xfId="34283" xr:uid="{B6FB038E-0C29-4B97-933A-C6F65E19B19B}"/>
    <cellStyle name="Currency 7 2 5 3" xfId="5360" xr:uid="{78E0345E-65B7-4B39-8D87-EC4590674829}"/>
    <cellStyle name="Currency 7 2 5 3 2" xfId="13171" xr:uid="{E05F216D-D4BF-45C2-AE6B-01BFF5A80576}"/>
    <cellStyle name="Currency 7 2 5 3 2 2" xfId="28582" xr:uid="{531B82F2-A498-447B-B0E9-67CBF1A73B04}"/>
    <cellStyle name="Currency 7 2 5 3 2 2 2" xfId="59406" xr:uid="{D8BF03D1-55E6-480E-8C01-A77034A6EC4F}"/>
    <cellStyle name="Currency 7 2 5 3 2 3" xfId="43996" xr:uid="{B398DEB4-D9D7-4378-ACF9-8B05C114663E}"/>
    <cellStyle name="Currency 7 2 5 3 3" xfId="20773" xr:uid="{71F12EE8-6BFF-4811-8445-951DCC729B27}"/>
    <cellStyle name="Currency 7 2 5 3 3 2" xfId="51597" xr:uid="{CD9B3D23-BDC2-4E80-94DA-F4C239FD84CC}"/>
    <cellStyle name="Currency 7 2 5 3 4" xfId="36187" xr:uid="{D5BD4012-05B0-4588-839A-3AAC4E7186BE}"/>
    <cellStyle name="Currency 7 2 5 4" xfId="9368" xr:uid="{12E6E716-E6A5-4BED-BD7A-31514F4104BF}"/>
    <cellStyle name="Currency 7 2 5 4 2" xfId="24779" xr:uid="{D97D34C1-AE7A-41BC-A1F0-9DD63D2ADB13}"/>
    <cellStyle name="Currency 7 2 5 4 2 2" xfId="55603" xr:uid="{F0C42933-DED8-4682-A9D3-8C296DD923BD}"/>
    <cellStyle name="Currency 7 2 5 4 3" xfId="40193" xr:uid="{A3072CFB-960E-41C6-AC0A-224A13396486}"/>
    <cellStyle name="Currency 7 2 5 5" xfId="16970" xr:uid="{27328C83-7E40-4BD6-A781-6F405C983779}"/>
    <cellStyle name="Currency 7 2 5 5 2" xfId="47794" xr:uid="{EFD06D3B-213A-43A8-9B80-3BC659B6435A}"/>
    <cellStyle name="Currency 7 2 5 6" xfId="32384" xr:uid="{9B380BCE-54B0-4455-9AC6-5E2BE0DBFE0D}"/>
    <cellStyle name="Currency 7 2 6" xfId="2190" xr:uid="{1F7E9AAB-7CB6-48C8-B3D8-33603AB764EF}"/>
    <cellStyle name="Currency 7 2 6 2" xfId="5993" xr:uid="{2FDC7048-1111-43B8-8D2B-1D9A8452BF12}"/>
    <cellStyle name="Currency 7 2 6 2 2" xfId="13804" xr:uid="{238420A5-4BAE-4C4F-9282-A6A209E43D3F}"/>
    <cellStyle name="Currency 7 2 6 2 2 2" xfId="29215" xr:uid="{A84E0DA4-5CFC-4FC7-9AE0-AF58BE148D07}"/>
    <cellStyle name="Currency 7 2 6 2 2 2 2" xfId="60039" xr:uid="{DFCB7D53-0249-43BC-8B9C-61847D94C24C}"/>
    <cellStyle name="Currency 7 2 6 2 2 3" xfId="44629" xr:uid="{1F264230-0A36-4178-B181-D48049E6A282}"/>
    <cellStyle name="Currency 7 2 6 2 3" xfId="21406" xr:uid="{7DCF257A-63B1-406F-B506-6E5F53854DA1}"/>
    <cellStyle name="Currency 7 2 6 2 3 2" xfId="52230" xr:uid="{6159A813-FF45-42CB-BC17-DC5B77D57B71}"/>
    <cellStyle name="Currency 7 2 6 2 4" xfId="36820" xr:uid="{531576A2-B59E-4181-80F8-D49E8B88D3E6}"/>
    <cellStyle name="Currency 7 2 6 3" xfId="10001" xr:uid="{7BAD2779-69AF-45DC-B3C3-002CEF78A68F}"/>
    <cellStyle name="Currency 7 2 6 3 2" xfId="25412" xr:uid="{A9E8735F-4A8A-4DCD-B06C-DB3A79738529}"/>
    <cellStyle name="Currency 7 2 6 3 2 2" xfId="56236" xr:uid="{6109D99E-5076-4D74-A262-10605121BC4F}"/>
    <cellStyle name="Currency 7 2 6 3 3" xfId="40826" xr:uid="{0506824D-A5FA-4B2B-8412-657EDED2FB72}"/>
    <cellStyle name="Currency 7 2 6 4" xfId="17603" xr:uid="{8D70F199-3973-45BD-9F2D-1C023EEFF629}"/>
    <cellStyle name="Currency 7 2 6 4 2" xfId="48427" xr:uid="{4C5C5D5D-F7ED-40F7-AFD0-C802C0051C25}"/>
    <cellStyle name="Currency 7 2 6 5" xfId="33017" xr:uid="{7719C660-DD73-4FC1-9299-F7BC6FD2A770}"/>
    <cellStyle name="Currency 7 2 7" xfId="4094" xr:uid="{69F07A81-6D9C-4056-AFC7-66BF4152F257}"/>
    <cellStyle name="Currency 7 2 7 2" xfId="11905" xr:uid="{C44F4B16-9018-4338-9765-7EC329107E81}"/>
    <cellStyle name="Currency 7 2 7 2 2" xfId="27316" xr:uid="{5CF36462-2DE1-4DFD-B1CE-EF52EE2689AB}"/>
    <cellStyle name="Currency 7 2 7 2 2 2" xfId="58140" xr:uid="{19284025-548D-4C0E-8608-D2662CC2E997}"/>
    <cellStyle name="Currency 7 2 7 2 3" xfId="42730" xr:uid="{0779327E-3769-460C-B9FE-8BB85C7932C4}"/>
    <cellStyle name="Currency 7 2 7 3" xfId="19507" xr:uid="{ED44E7A5-DAEC-44FA-95B0-8659CF81F143}"/>
    <cellStyle name="Currency 7 2 7 3 2" xfId="50331" xr:uid="{FF97EB9D-FD06-4E8F-83F9-48E741D82A71}"/>
    <cellStyle name="Currency 7 2 7 4" xfId="34921" xr:uid="{F953D78A-3BEB-49AD-932E-2CD89956BD1E}"/>
    <cellStyle name="Currency 7 2 8" xfId="8102" xr:uid="{C87C720A-3A88-4FD3-8C8C-7A9538FD2A6D}"/>
    <cellStyle name="Currency 7 2 8 2" xfId="23513" xr:uid="{4064FF36-70B9-4428-9045-2EF008029990}"/>
    <cellStyle name="Currency 7 2 8 2 2" xfId="54337" xr:uid="{519D14B1-D0C5-44C4-835F-991692DC9234}"/>
    <cellStyle name="Currency 7 2 8 3" xfId="38927" xr:uid="{5034ADBB-B92C-45C0-B8AE-17562F1C00DB}"/>
    <cellStyle name="Currency 7 2 9" xfId="7893" xr:uid="{B8680B5D-842A-432F-83DA-CEBCE76B0163}"/>
    <cellStyle name="Currency 7 2 9 2" xfId="23304" xr:uid="{B41F5E29-F0C8-46B9-9E1C-1112B05ADF25}"/>
    <cellStyle name="Currency 7 2 9 2 2" xfId="54128" xr:uid="{93CE5E38-FB7A-4EEB-8766-C0E4CF6AFE4E}"/>
    <cellStyle name="Currency 7 2 9 3" xfId="38718" xr:uid="{DB69C8E1-FE38-4E95-BA67-EB4791296F93}"/>
    <cellStyle name="Currency 7 3" xfId="162" xr:uid="{ED8A2AFF-6D35-40AF-9624-383B7F476288}"/>
    <cellStyle name="Currency 7 3 10" xfId="15584" xr:uid="{8B96136E-6D27-4903-AF4F-E28473C5FCF3}"/>
    <cellStyle name="Currency 7 3 10 2" xfId="46408" xr:uid="{5D73CB4D-64FB-4D39-84E0-327EBAD2718E}"/>
    <cellStyle name="Currency 7 3 11" xfId="30998" xr:uid="{99CE1761-7D9B-4098-9BD4-48C4C107DD2A}"/>
    <cellStyle name="Currency 7 3 2" xfId="593" xr:uid="{4CB006B7-98AD-45FD-AF84-9D21E0434DFA}"/>
    <cellStyle name="Currency 7 3 2 2" xfId="1226" xr:uid="{44C08ABD-7793-49D2-A6A7-1A32B8750506}"/>
    <cellStyle name="Currency 7 3 2 2 2" xfId="3125" xr:uid="{6063C112-FF38-4D40-B65A-DFEF26E83E27}"/>
    <cellStyle name="Currency 7 3 2 2 2 2" xfId="6928" xr:uid="{10AFDA0D-85B3-4538-99C5-3FDD242BD797}"/>
    <cellStyle name="Currency 7 3 2 2 2 2 2" xfId="14739" xr:uid="{6FDFB735-BDE4-4FCC-80EB-5FA230DA3CEE}"/>
    <cellStyle name="Currency 7 3 2 2 2 2 2 2" xfId="30150" xr:uid="{9A7EC699-A21D-43D4-9F37-1D93D3FAA545}"/>
    <cellStyle name="Currency 7 3 2 2 2 2 2 2 2" xfId="60974" xr:uid="{CAFE6C36-2C18-41FF-BEDE-98770FBDF001}"/>
    <cellStyle name="Currency 7 3 2 2 2 2 2 3" xfId="45564" xr:uid="{65F43C1F-691A-4B79-8107-D1BE3E272450}"/>
    <cellStyle name="Currency 7 3 2 2 2 2 3" xfId="22341" xr:uid="{9E1683F7-A7EC-4A30-9B35-92505BB8C730}"/>
    <cellStyle name="Currency 7 3 2 2 2 2 3 2" xfId="53165" xr:uid="{17901F60-A0F6-4773-8563-FBAC4B91B45E}"/>
    <cellStyle name="Currency 7 3 2 2 2 2 4" xfId="37755" xr:uid="{2062C705-0F7C-4ACB-9E68-A5FE6A8A4453}"/>
    <cellStyle name="Currency 7 3 2 2 2 3" xfId="10936" xr:uid="{4B5E6922-F957-42BA-ABF2-42F171E40E34}"/>
    <cellStyle name="Currency 7 3 2 2 2 3 2" xfId="26347" xr:uid="{C0F792D6-7434-4A37-ADC3-82E377503BC8}"/>
    <cellStyle name="Currency 7 3 2 2 2 3 2 2" xfId="57171" xr:uid="{542A7C51-AA12-4EE8-8A4B-18EB6D6BD9B5}"/>
    <cellStyle name="Currency 7 3 2 2 2 3 3" xfId="41761" xr:uid="{917FA4F7-384A-42C2-ADB8-B1B4BC6DC707}"/>
    <cellStyle name="Currency 7 3 2 2 2 4" xfId="18538" xr:uid="{64DE6C3B-2E6D-4D7A-A41C-B3FA0B3A6742}"/>
    <cellStyle name="Currency 7 3 2 2 2 4 2" xfId="49362" xr:uid="{AA9D8B0F-9AD0-4D10-8393-DA1C80A088A3}"/>
    <cellStyle name="Currency 7 3 2 2 2 5" xfId="33952" xr:uid="{65BD28F5-CBEA-4EE2-A7A5-152C72C6FA16}"/>
    <cellStyle name="Currency 7 3 2 2 3" xfId="5029" xr:uid="{82D93BFF-5D89-46E1-B690-5E2F52D049CF}"/>
    <cellStyle name="Currency 7 3 2 2 3 2" xfId="12840" xr:uid="{D3F19104-D6AC-4C6F-8FC0-B02CED0F5AD2}"/>
    <cellStyle name="Currency 7 3 2 2 3 2 2" xfId="28251" xr:uid="{691D8A37-EB11-44A9-88E5-80F974BE6946}"/>
    <cellStyle name="Currency 7 3 2 2 3 2 2 2" xfId="59075" xr:uid="{A53B9884-888A-4026-8AE6-39BEB4DA0985}"/>
    <cellStyle name="Currency 7 3 2 2 3 2 3" xfId="43665" xr:uid="{789D9411-C015-4F48-9C0F-CFB915FE7CF6}"/>
    <cellStyle name="Currency 7 3 2 2 3 3" xfId="20442" xr:uid="{6F71431E-6BCB-404E-AE1A-4F619EA5F066}"/>
    <cellStyle name="Currency 7 3 2 2 3 3 2" xfId="51266" xr:uid="{8880C4A7-A396-40A9-83FC-F0C77F74DA12}"/>
    <cellStyle name="Currency 7 3 2 2 3 4" xfId="35856" xr:uid="{8ADA8705-86F8-45F6-B459-8327E7EBA8AB}"/>
    <cellStyle name="Currency 7 3 2 2 4" xfId="9037" xr:uid="{312E4851-5CDA-4CC8-B2E5-2FC4500753A6}"/>
    <cellStyle name="Currency 7 3 2 2 4 2" xfId="24448" xr:uid="{1440ADC0-4A98-4DA3-B815-5B2B25E917BF}"/>
    <cellStyle name="Currency 7 3 2 2 4 2 2" xfId="55272" xr:uid="{C9F6558E-053B-44D7-AE96-5FBBCBEB153E}"/>
    <cellStyle name="Currency 7 3 2 2 4 3" xfId="39862" xr:uid="{D159EACA-41E6-4241-921F-E000E8D149AF}"/>
    <cellStyle name="Currency 7 3 2 2 5" xfId="16639" xr:uid="{046C89FD-3FA7-4237-B449-BB9201D1358A}"/>
    <cellStyle name="Currency 7 3 2 2 5 2" xfId="47463" xr:uid="{93D40381-058A-4ADD-872D-04DE88A68C43}"/>
    <cellStyle name="Currency 7 3 2 2 6" xfId="32053" xr:uid="{908BC092-1A4C-48B1-85E0-F40BCD0006FB}"/>
    <cellStyle name="Currency 7 3 2 3" xfId="1859" xr:uid="{ECE4C17D-4691-40E3-B670-DD113C89E54D}"/>
    <cellStyle name="Currency 7 3 2 3 2" xfId="3758" xr:uid="{DA9E20D2-A231-406E-9BD3-F77B2B54F4F1}"/>
    <cellStyle name="Currency 7 3 2 3 2 2" xfId="7561" xr:uid="{7E58C31D-8D61-467C-8251-365E0E456DE0}"/>
    <cellStyle name="Currency 7 3 2 3 2 2 2" xfId="15372" xr:uid="{8AE01D9E-8039-4E92-AB4B-B39F36ABF372}"/>
    <cellStyle name="Currency 7 3 2 3 2 2 2 2" xfId="30783" xr:uid="{6780E31A-6727-435B-ACDE-9F29B63CC8BE}"/>
    <cellStyle name="Currency 7 3 2 3 2 2 2 2 2" xfId="61607" xr:uid="{28E25E59-4E7F-46A9-9BC8-BB8D6D786BB0}"/>
    <cellStyle name="Currency 7 3 2 3 2 2 2 3" xfId="46197" xr:uid="{F8DE217C-236A-4B2E-B942-779F4D95CFC2}"/>
    <cellStyle name="Currency 7 3 2 3 2 2 3" xfId="22974" xr:uid="{0354102C-D924-4B38-9061-032942964F90}"/>
    <cellStyle name="Currency 7 3 2 3 2 2 3 2" xfId="53798" xr:uid="{3893FEEC-E281-4C1D-B0B0-1E51F1873CB9}"/>
    <cellStyle name="Currency 7 3 2 3 2 2 4" xfId="38388" xr:uid="{9DAE0187-6EC1-4A52-B623-E17E373F4BC2}"/>
    <cellStyle name="Currency 7 3 2 3 2 3" xfId="11569" xr:uid="{9A41DAF5-7A11-41CF-B298-272F9FE8565A}"/>
    <cellStyle name="Currency 7 3 2 3 2 3 2" xfId="26980" xr:uid="{618E3287-37CB-446D-90E2-CBBCB117A976}"/>
    <cellStyle name="Currency 7 3 2 3 2 3 2 2" xfId="57804" xr:uid="{4CA1D9DD-A8AC-498F-B725-93CAAAF61039}"/>
    <cellStyle name="Currency 7 3 2 3 2 3 3" xfId="42394" xr:uid="{CBAE5540-B9BE-4588-91EA-19C3A864E369}"/>
    <cellStyle name="Currency 7 3 2 3 2 4" xfId="19171" xr:uid="{1946E97C-5477-40CB-8552-FBF79292D5C9}"/>
    <cellStyle name="Currency 7 3 2 3 2 4 2" xfId="49995" xr:uid="{67370AD8-4D5F-44AC-9044-058E2B634CBD}"/>
    <cellStyle name="Currency 7 3 2 3 2 5" xfId="34585" xr:uid="{4CD83905-EE93-4FBE-924A-268DCA825383}"/>
    <cellStyle name="Currency 7 3 2 3 3" xfId="5662" xr:uid="{3002F0F7-BB64-4AC6-9EFF-D0A46F4B4D4A}"/>
    <cellStyle name="Currency 7 3 2 3 3 2" xfId="13473" xr:uid="{01236F4D-7AA0-4FBA-8188-8E1E95B3DB4B}"/>
    <cellStyle name="Currency 7 3 2 3 3 2 2" xfId="28884" xr:uid="{E3381364-22ED-4FE6-83B2-93617931553E}"/>
    <cellStyle name="Currency 7 3 2 3 3 2 2 2" xfId="59708" xr:uid="{ED3AA5C6-E11D-4D2C-A84E-F01D0ACE1600}"/>
    <cellStyle name="Currency 7 3 2 3 3 2 3" xfId="44298" xr:uid="{FA52FECC-DAC6-4393-ACA0-63DEFB949E2C}"/>
    <cellStyle name="Currency 7 3 2 3 3 3" xfId="21075" xr:uid="{1B559BB0-E527-4C9E-AFFA-02C40B7C0F5E}"/>
    <cellStyle name="Currency 7 3 2 3 3 3 2" xfId="51899" xr:uid="{A9D175F6-727A-404A-B517-07890DB9FD44}"/>
    <cellStyle name="Currency 7 3 2 3 3 4" xfId="36489" xr:uid="{3871887A-A855-4692-ACEC-9D005E580355}"/>
    <cellStyle name="Currency 7 3 2 3 4" xfId="9670" xr:uid="{2BB137EE-A499-4FD6-95D5-2923026EE53B}"/>
    <cellStyle name="Currency 7 3 2 3 4 2" xfId="25081" xr:uid="{ED24D647-0584-463C-9C57-55DAA5D499DD}"/>
    <cellStyle name="Currency 7 3 2 3 4 2 2" xfId="55905" xr:uid="{8C0DAB93-DDE2-4557-B461-591B2DB6BF24}"/>
    <cellStyle name="Currency 7 3 2 3 4 3" xfId="40495" xr:uid="{77112457-81B5-4B0D-BD12-7311FB55730D}"/>
    <cellStyle name="Currency 7 3 2 3 5" xfId="17272" xr:uid="{2EF05A40-4B64-423B-A962-A5A525CFBFB9}"/>
    <cellStyle name="Currency 7 3 2 3 5 2" xfId="48096" xr:uid="{256287F9-336E-4324-9493-0996E3870C15}"/>
    <cellStyle name="Currency 7 3 2 3 6" xfId="32686" xr:uid="{3D1F6BD3-95FB-41A2-B184-3E86682A6D74}"/>
    <cellStyle name="Currency 7 3 2 4" xfId="2492" xr:uid="{563B2C6C-6DEB-4B93-A8B5-052B01266B39}"/>
    <cellStyle name="Currency 7 3 2 4 2" xfId="6295" xr:uid="{2E4999F2-E5AA-41B1-99E9-05A8CC517C98}"/>
    <cellStyle name="Currency 7 3 2 4 2 2" xfId="14106" xr:uid="{1821D497-E99D-4E5A-B558-639D61CB42FC}"/>
    <cellStyle name="Currency 7 3 2 4 2 2 2" xfId="29517" xr:uid="{7F53CCBF-BD31-4A9E-9EC5-5333F6EA9260}"/>
    <cellStyle name="Currency 7 3 2 4 2 2 2 2" xfId="60341" xr:uid="{E2DCEF0E-DF99-400B-853F-E245A7F09AE9}"/>
    <cellStyle name="Currency 7 3 2 4 2 2 3" xfId="44931" xr:uid="{33D2ABB0-827D-4143-BEA6-86762AB3396D}"/>
    <cellStyle name="Currency 7 3 2 4 2 3" xfId="21708" xr:uid="{A8439541-B2F9-4CF3-8B18-E8238F83931D}"/>
    <cellStyle name="Currency 7 3 2 4 2 3 2" xfId="52532" xr:uid="{34D80F72-9B9E-4DE9-9472-D664212243B4}"/>
    <cellStyle name="Currency 7 3 2 4 2 4" xfId="37122" xr:uid="{5644E868-1A9A-45E4-8AFE-119659F34F4E}"/>
    <cellStyle name="Currency 7 3 2 4 3" xfId="10303" xr:uid="{18ACA7C1-1354-47E8-A3F7-F530EAA8B0DC}"/>
    <cellStyle name="Currency 7 3 2 4 3 2" xfId="25714" xr:uid="{5EB8145B-869E-445D-9E44-8C34324F252B}"/>
    <cellStyle name="Currency 7 3 2 4 3 2 2" xfId="56538" xr:uid="{ADABD614-0CD7-47C9-B454-ADC1F2D1E913}"/>
    <cellStyle name="Currency 7 3 2 4 3 3" xfId="41128" xr:uid="{4E8B37E9-2260-4E32-A810-2CEFD3847E2C}"/>
    <cellStyle name="Currency 7 3 2 4 4" xfId="17905" xr:uid="{BED02F63-80D1-4094-9C0E-CD267A6F2957}"/>
    <cellStyle name="Currency 7 3 2 4 4 2" xfId="48729" xr:uid="{38928570-8B31-4D42-BF54-B7E04C9E4900}"/>
    <cellStyle name="Currency 7 3 2 4 5" xfId="33319" xr:uid="{D6F8546D-A03B-4125-B69E-6A03AA36DB75}"/>
    <cellStyle name="Currency 7 3 2 5" xfId="4396" xr:uid="{EF946D1F-B1AD-4A20-BF34-8193FB1FD615}"/>
    <cellStyle name="Currency 7 3 2 5 2" xfId="12207" xr:uid="{521525A8-DC70-42A7-9FF5-0296BC793B2E}"/>
    <cellStyle name="Currency 7 3 2 5 2 2" xfId="27618" xr:uid="{E3568350-4256-4559-9610-0E21E4E564B0}"/>
    <cellStyle name="Currency 7 3 2 5 2 2 2" xfId="58442" xr:uid="{3D531237-9B3E-4763-91ED-AB91CA2727A7}"/>
    <cellStyle name="Currency 7 3 2 5 2 3" xfId="43032" xr:uid="{B9B6E415-7E1E-4233-AAFF-23A0EC4ED68D}"/>
    <cellStyle name="Currency 7 3 2 5 3" xfId="19809" xr:uid="{09F9FC8E-8AB0-4832-A724-9E5C6F9D8B42}"/>
    <cellStyle name="Currency 7 3 2 5 3 2" xfId="50633" xr:uid="{C468DEE1-7A43-4D7C-8AA2-56E77BDAA6A9}"/>
    <cellStyle name="Currency 7 3 2 5 4" xfId="35223" xr:uid="{279E8705-974F-4B1C-893D-44BCB11E2109}"/>
    <cellStyle name="Currency 7 3 2 6" xfId="8404" xr:uid="{A0859D16-84EF-41A0-B074-EC8E339C7AE1}"/>
    <cellStyle name="Currency 7 3 2 6 2" xfId="23815" xr:uid="{AD9518F3-C44F-4468-8D5D-0B7C3BCF75E6}"/>
    <cellStyle name="Currency 7 3 2 6 2 2" xfId="54639" xr:uid="{CC0BD132-8266-4FC9-9FCB-9774257BB16D}"/>
    <cellStyle name="Currency 7 3 2 6 3" xfId="39229" xr:uid="{D1D7D3E6-774E-4BD0-A815-14E76733B1E0}"/>
    <cellStyle name="Currency 7 3 2 7" xfId="16006" xr:uid="{66C1DF6F-28AC-4ABB-950C-4643D52ABD01}"/>
    <cellStyle name="Currency 7 3 2 7 2" xfId="46830" xr:uid="{49E90B88-249B-4A0D-BD16-572269842892}"/>
    <cellStyle name="Currency 7 3 2 8" xfId="31420" xr:uid="{9D8778EB-6401-4660-BD24-E84A8D6668F6}"/>
    <cellStyle name="Currency 7 3 3" xfId="384" xr:uid="{15C1F935-C929-4F4D-9649-2486C8319E4D}"/>
    <cellStyle name="Currency 7 3 3 2" xfId="1017" xr:uid="{34366371-DB05-4765-8DBC-3842E005C480}"/>
    <cellStyle name="Currency 7 3 3 2 2" xfId="2916" xr:uid="{88EC4938-56CB-4C97-9544-01A5975B0358}"/>
    <cellStyle name="Currency 7 3 3 2 2 2" xfId="6719" xr:uid="{2DDACBD8-1237-460B-8347-5D7226B3DC20}"/>
    <cellStyle name="Currency 7 3 3 2 2 2 2" xfId="14530" xr:uid="{AE70A042-291C-4535-AC59-AD067B800736}"/>
    <cellStyle name="Currency 7 3 3 2 2 2 2 2" xfId="29941" xr:uid="{1CD077E4-C2DD-4188-97D9-B9E02D1DB05F}"/>
    <cellStyle name="Currency 7 3 3 2 2 2 2 2 2" xfId="60765" xr:uid="{E22C54A1-A3BD-482F-92F4-B6846A011BF2}"/>
    <cellStyle name="Currency 7 3 3 2 2 2 2 3" xfId="45355" xr:uid="{517F3B7E-D373-4C8B-885D-47DC3B3BDB58}"/>
    <cellStyle name="Currency 7 3 3 2 2 2 3" xfId="22132" xr:uid="{BD4D827E-D888-48F6-9C28-CF5A3FE4D66E}"/>
    <cellStyle name="Currency 7 3 3 2 2 2 3 2" xfId="52956" xr:uid="{E1D3F8E4-5FC9-4E94-8DA2-B352970B0351}"/>
    <cellStyle name="Currency 7 3 3 2 2 2 4" xfId="37546" xr:uid="{10890BFA-D65F-4B00-8E5B-B8FA25110DD2}"/>
    <cellStyle name="Currency 7 3 3 2 2 3" xfId="10727" xr:uid="{0F76D8F6-F8F1-45FF-B126-21AB33558874}"/>
    <cellStyle name="Currency 7 3 3 2 2 3 2" xfId="26138" xr:uid="{70FA2675-6E65-4918-98B1-6123851583D4}"/>
    <cellStyle name="Currency 7 3 3 2 2 3 2 2" xfId="56962" xr:uid="{DAB4AE5B-AB72-433E-8D80-65EDC273FA1B}"/>
    <cellStyle name="Currency 7 3 3 2 2 3 3" xfId="41552" xr:uid="{2DE9C062-DE0F-4E0E-AE6F-89733EC18993}"/>
    <cellStyle name="Currency 7 3 3 2 2 4" xfId="18329" xr:uid="{F6872E78-912A-45D0-9FBF-2B52F374D330}"/>
    <cellStyle name="Currency 7 3 3 2 2 4 2" xfId="49153" xr:uid="{6C600A67-5F57-4437-920D-A6E5FEEAB5CD}"/>
    <cellStyle name="Currency 7 3 3 2 2 5" xfId="33743" xr:uid="{2B1DF4D9-5F7E-4DF2-8CCD-09F6E41EDA8E}"/>
    <cellStyle name="Currency 7 3 3 2 3" xfId="4820" xr:uid="{FC607D9B-1564-4499-BA17-E8F2CEFF74E5}"/>
    <cellStyle name="Currency 7 3 3 2 3 2" xfId="12631" xr:uid="{DBED1ABC-8D92-498F-AACC-EA6E8E4C1D05}"/>
    <cellStyle name="Currency 7 3 3 2 3 2 2" xfId="28042" xr:uid="{803B9C8E-D390-4FE8-A9E9-904152B753EB}"/>
    <cellStyle name="Currency 7 3 3 2 3 2 2 2" xfId="58866" xr:uid="{7F56D1BF-747D-4803-850F-29E9A50A9C59}"/>
    <cellStyle name="Currency 7 3 3 2 3 2 3" xfId="43456" xr:uid="{9E32046A-38E4-4A00-B641-47792B441A13}"/>
    <cellStyle name="Currency 7 3 3 2 3 3" xfId="20233" xr:uid="{44A5F2B4-A6FC-4FFC-8FF8-FCACDB262513}"/>
    <cellStyle name="Currency 7 3 3 2 3 3 2" xfId="51057" xr:uid="{48CBB3B8-E549-49FB-BF19-48EE03416B18}"/>
    <cellStyle name="Currency 7 3 3 2 3 4" xfId="35647" xr:uid="{370C5F81-26E7-40B6-940D-8CC73C7D2DB9}"/>
    <cellStyle name="Currency 7 3 3 2 4" xfId="8828" xr:uid="{A74EEA66-FB9F-44C9-9CDE-EEBE5C0117E1}"/>
    <cellStyle name="Currency 7 3 3 2 4 2" xfId="24239" xr:uid="{9C6F14C9-35B5-4F2E-8681-D2C4D725719A}"/>
    <cellStyle name="Currency 7 3 3 2 4 2 2" xfId="55063" xr:uid="{1A2D30C0-3F08-4885-A6BB-2A3F4026A603}"/>
    <cellStyle name="Currency 7 3 3 2 4 3" xfId="39653" xr:uid="{9B9C38A7-2C41-4162-81F9-3F5974B81F39}"/>
    <cellStyle name="Currency 7 3 3 2 5" xfId="16430" xr:uid="{C66D6D56-5998-480C-A530-338C7183E779}"/>
    <cellStyle name="Currency 7 3 3 2 5 2" xfId="47254" xr:uid="{1C766EA2-6691-4324-9559-9322D9115AE1}"/>
    <cellStyle name="Currency 7 3 3 2 6" xfId="31844" xr:uid="{E39290FF-7197-407F-9034-8227BCF10BE9}"/>
    <cellStyle name="Currency 7 3 3 3" xfId="1650" xr:uid="{F55DA64C-0F4D-43CB-A3E9-CAEBBA9741B7}"/>
    <cellStyle name="Currency 7 3 3 3 2" xfId="3549" xr:uid="{A98229BE-2207-4B2B-80D8-D3E90D265D2E}"/>
    <cellStyle name="Currency 7 3 3 3 2 2" xfId="7352" xr:uid="{317D3C2B-B846-4988-90A8-DFF6A0E203F5}"/>
    <cellStyle name="Currency 7 3 3 3 2 2 2" xfId="15163" xr:uid="{D0FB845B-29B4-44E6-B7E2-51826FF6E093}"/>
    <cellStyle name="Currency 7 3 3 3 2 2 2 2" xfId="30574" xr:uid="{2EAC2081-0F13-4DF0-874D-6E87370E6330}"/>
    <cellStyle name="Currency 7 3 3 3 2 2 2 2 2" xfId="61398" xr:uid="{CF94E3B9-5A36-4D81-8C1B-054386BAF0AB}"/>
    <cellStyle name="Currency 7 3 3 3 2 2 2 3" xfId="45988" xr:uid="{3654270E-CC0C-4A24-9EAD-C7077E1242EF}"/>
    <cellStyle name="Currency 7 3 3 3 2 2 3" xfId="22765" xr:uid="{906B29C2-5F80-4646-A0F7-C513729BC9D9}"/>
    <cellStyle name="Currency 7 3 3 3 2 2 3 2" xfId="53589" xr:uid="{F7B4786A-5F9D-4E5C-AA8A-AF3EB574103F}"/>
    <cellStyle name="Currency 7 3 3 3 2 2 4" xfId="38179" xr:uid="{9ED40430-9145-40E8-AE25-47131D026C0C}"/>
    <cellStyle name="Currency 7 3 3 3 2 3" xfId="11360" xr:uid="{8B944BF3-930C-4088-9F00-BFEE725D96F3}"/>
    <cellStyle name="Currency 7 3 3 3 2 3 2" xfId="26771" xr:uid="{22685306-8C73-4320-9BBA-F147CA13DAB2}"/>
    <cellStyle name="Currency 7 3 3 3 2 3 2 2" xfId="57595" xr:uid="{398A2E8D-8573-4326-92F1-A50E17C38613}"/>
    <cellStyle name="Currency 7 3 3 3 2 3 3" xfId="42185" xr:uid="{83425A82-0FDF-4E5D-AF0D-8864AFBB387D}"/>
    <cellStyle name="Currency 7 3 3 3 2 4" xfId="18962" xr:uid="{CFEE5164-B2E5-4672-B350-5A3D2F50A068}"/>
    <cellStyle name="Currency 7 3 3 3 2 4 2" xfId="49786" xr:uid="{8FC3905F-106C-4905-B134-9F45CED89E35}"/>
    <cellStyle name="Currency 7 3 3 3 2 5" xfId="34376" xr:uid="{1A9981B8-84F3-432A-842A-AD6FA3B563AB}"/>
    <cellStyle name="Currency 7 3 3 3 3" xfId="5453" xr:uid="{66423E93-BC36-48BD-ADB0-AC083CC45F05}"/>
    <cellStyle name="Currency 7 3 3 3 3 2" xfId="13264" xr:uid="{B1C9A43B-B0BD-48D4-AA4C-E80817775DF1}"/>
    <cellStyle name="Currency 7 3 3 3 3 2 2" xfId="28675" xr:uid="{50400F9A-A010-4FA9-96C0-0B2177BBB084}"/>
    <cellStyle name="Currency 7 3 3 3 3 2 2 2" xfId="59499" xr:uid="{434A6D4B-AA8B-4B02-AAB8-7E3C6EE86E29}"/>
    <cellStyle name="Currency 7 3 3 3 3 2 3" xfId="44089" xr:uid="{2F35DB90-F2AD-4B66-94B9-8E3C0E42F25B}"/>
    <cellStyle name="Currency 7 3 3 3 3 3" xfId="20866" xr:uid="{B95DBF9E-1242-42A1-9DF7-CC2975446C96}"/>
    <cellStyle name="Currency 7 3 3 3 3 3 2" xfId="51690" xr:uid="{103B11CE-F81C-4A94-9F55-F093C308AE5F}"/>
    <cellStyle name="Currency 7 3 3 3 3 4" xfId="36280" xr:uid="{95F00CCD-3641-4092-84F8-19ED61C5CD5F}"/>
    <cellStyle name="Currency 7 3 3 3 4" xfId="9461" xr:uid="{E1A827F4-4FC9-4013-BA0E-2DB7C7505818}"/>
    <cellStyle name="Currency 7 3 3 3 4 2" xfId="24872" xr:uid="{4D8329DA-3814-4FDD-B341-E5FFD60DDAEA}"/>
    <cellStyle name="Currency 7 3 3 3 4 2 2" xfId="55696" xr:uid="{F8DDA3B1-9245-4C7E-9113-458FEF2B6BAC}"/>
    <cellStyle name="Currency 7 3 3 3 4 3" xfId="40286" xr:uid="{B8172BAB-BD98-4FA2-A3F2-E39F552611E2}"/>
    <cellStyle name="Currency 7 3 3 3 5" xfId="17063" xr:uid="{1B10F867-58FC-409F-AB38-F12D7FEAA554}"/>
    <cellStyle name="Currency 7 3 3 3 5 2" xfId="47887" xr:uid="{631FF6C4-F0C5-43EF-9250-E2E26544C5F2}"/>
    <cellStyle name="Currency 7 3 3 3 6" xfId="32477" xr:uid="{3F4B0C32-50DC-44B5-B226-D91EF74DB07F}"/>
    <cellStyle name="Currency 7 3 3 4" xfId="2283" xr:uid="{36F191B4-F245-4C15-B926-92CED47530CF}"/>
    <cellStyle name="Currency 7 3 3 4 2" xfId="6086" xr:uid="{106DB36D-0EA2-4586-B644-CD0B07D0A9CB}"/>
    <cellStyle name="Currency 7 3 3 4 2 2" xfId="13897" xr:uid="{2E45EC66-4C02-4E7F-8382-BE20CA15AA76}"/>
    <cellStyle name="Currency 7 3 3 4 2 2 2" xfId="29308" xr:uid="{2D52E235-C289-4B44-B95B-12463ADD9EC7}"/>
    <cellStyle name="Currency 7 3 3 4 2 2 2 2" xfId="60132" xr:uid="{8B2D32C4-3525-4286-A196-BFD3DBC45ABB}"/>
    <cellStyle name="Currency 7 3 3 4 2 2 3" xfId="44722" xr:uid="{09950314-C2BA-4CC8-85B2-67EF6CBB99E6}"/>
    <cellStyle name="Currency 7 3 3 4 2 3" xfId="21499" xr:uid="{8AB2454F-21A1-4785-B8AF-199132948109}"/>
    <cellStyle name="Currency 7 3 3 4 2 3 2" xfId="52323" xr:uid="{B7C72B18-2810-4BCE-AFE7-0F65F3DB67F5}"/>
    <cellStyle name="Currency 7 3 3 4 2 4" xfId="36913" xr:uid="{36465E98-15D7-429B-B005-48EB9DE98301}"/>
    <cellStyle name="Currency 7 3 3 4 3" xfId="10094" xr:uid="{9C28848B-0D9D-42C1-8EAE-FC49B396EB06}"/>
    <cellStyle name="Currency 7 3 3 4 3 2" xfId="25505" xr:uid="{227EE6C7-ED83-40AF-90BA-92EA4349DF83}"/>
    <cellStyle name="Currency 7 3 3 4 3 2 2" xfId="56329" xr:uid="{EE08D844-ACF0-4562-ABE1-095A64BE4DC8}"/>
    <cellStyle name="Currency 7 3 3 4 3 3" xfId="40919" xr:uid="{AB07F159-DCF9-46FB-9E69-7EAFAB2DB078}"/>
    <cellStyle name="Currency 7 3 3 4 4" xfId="17696" xr:uid="{6143FC70-CCCF-4093-BC34-9F527A2DC031}"/>
    <cellStyle name="Currency 7 3 3 4 4 2" xfId="48520" xr:uid="{EAA594A5-977D-4B81-9B9B-BB2C8FAFB625}"/>
    <cellStyle name="Currency 7 3 3 4 5" xfId="33110" xr:uid="{8C543E9A-46F5-4107-9853-F85E3221878F}"/>
    <cellStyle name="Currency 7 3 3 5" xfId="4187" xr:uid="{EBA28073-A2AA-45C1-A409-F86D7CCCB8C2}"/>
    <cellStyle name="Currency 7 3 3 5 2" xfId="11998" xr:uid="{D14EFB75-0DAE-4443-88D6-431250895E65}"/>
    <cellStyle name="Currency 7 3 3 5 2 2" xfId="27409" xr:uid="{221A6829-36F8-44AB-8C18-9C6B049BCB56}"/>
    <cellStyle name="Currency 7 3 3 5 2 2 2" xfId="58233" xr:uid="{A587820A-331E-46F9-8F7E-D46DDDE10ABB}"/>
    <cellStyle name="Currency 7 3 3 5 2 3" xfId="42823" xr:uid="{5BA9CAB9-68BF-481F-ACD7-D0A91746A858}"/>
    <cellStyle name="Currency 7 3 3 5 3" xfId="19600" xr:uid="{45E8464E-504D-4793-9FF4-0DA5DD8E29A7}"/>
    <cellStyle name="Currency 7 3 3 5 3 2" xfId="50424" xr:uid="{A97A5C2C-4954-49E2-935C-B1DE30A1694A}"/>
    <cellStyle name="Currency 7 3 3 5 4" xfId="35014" xr:uid="{02445EF2-6D76-44AF-929B-113500507152}"/>
    <cellStyle name="Currency 7 3 3 6" xfId="8195" xr:uid="{1BE5F6F7-9292-4CC4-87C1-3276FB627737}"/>
    <cellStyle name="Currency 7 3 3 6 2" xfId="23606" xr:uid="{23743B24-8CA2-4277-AB3B-8B28966CF77B}"/>
    <cellStyle name="Currency 7 3 3 6 2 2" xfId="54430" xr:uid="{528F940C-B868-478A-BD66-81586A2C4D9B}"/>
    <cellStyle name="Currency 7 3 3 6 3" xfId="39020" xr:uid="{740006D9-04D7-43F1-846C-194CDCBF724C}"/>
    <cellStyle name="Currency 7 3 3 7" xfId="15797" xr:uid="{055761B6-2469-4C50-811B-C9D386D1AC68}"/>
    <cellStyle name="Currency 7 3 3 7 2" xfId="46621" xr:uid="{8ACCBD6F-BBB7-4EFA-BB45-C18D74D5C598}"/>
    <cellStyle name="Currency 7 3 3 8" xfId="31211" xr:uid="{3024F9FE-DECA-4B34-B41A-52BF177D4E43}"/>
    <cellStyle name="Currency 7 3 4" xfId="804" xr:uid="{286D2DB9-FA30-45BB-9C9B-18019A212F44}"/>
    <cellStyle name="Currency 7 3 4 2" xfId="2703" xr:uid="{D3B3D5E6-40F4-4A5D-9020-B8AE2FF000A9}"/>
    <cellStyle name="Currency 7 3 4 2 2" xfId="6506" xr:uid="{8FAC8D40-CC13-4CE5-AD0E-936253718420}"/>
    <cellStyle name="Currency 7 3 4 2 2 2" xfId="14317" xr:uid="{2BEE375D-95DA-4649-B45F-112E4772BA6F}"/>
    <cellStyle name="Currency 7 3 4 2 2 2 2" xfId="29728" xr:uid="{FDE7A830-001C-4EAD-971D-50709AB75570}"/>
    <cellStyle name="Currency 7 3 4 2 2 2 2 2" xfId="60552" xr:uid="{F0EA33CD-E51E-4385-9506-3EDB02F98EE6}"/>
    <cellStyle name="Currency 7 3 4 2 2 2 3" xfId="45142" xr:uid="{B11A8D33-0FDC-4427-8F27-937A8E1206BA}"/>
    <cellStyle name="Currency 7 3 4 2 2 3" xfId="21919" xr:uid="{CAA9A9AF-951F-40C3-91D3-E635DC390D63}"/>
    <cellStyle name="Currency 7 3 4 2 2 3 2" xfId="52743" xr:uid="{5D937EE4-6025-4DB0-B486-9E308084BC4D}"/>
    <cellStyle name="Currency 7 3 4 2 2 4" xfId="37333" xr:uid="{D46465CF-895C-4E97-94E0-F6B3D3E0E194}"/>
    <cellStyle name="Currency 7 3 4 2 3" xfId="10514" xr:uid="{2D5DB108-81F9-4191-9263-30669570B086}"/>
    <cellStyle name="Currency 7 3 4 2 3 2" xfId="25925" xr:uid="{7A3FA464-0F59-4935-B46E-E96140F93555}"/>
    <cellStyle name="Currency 7 3 4 2 3 2 2" xfId="56749" xr:uid="{A3A3F111-F687-499D-B5B9-FD154FC1EC0D}"/>
    <cellStyle name="Currency 7 3 4 2 3 3" xfId="41339" xr:uid="{CF436457-9D14-42B9-8D18-F8DDD0441984}"/>
    <cellStyle name="Currency 7 3 4 2 4" xfId="18116" xr:uid="{4B26252A-2DD0-401E-B65D-586ACCCB356F}"/>
    <cellStyle name="Currency 7 3 4 2 4 2" xfId="48940" xr:uid="{25500CC8-32FE-4C4A-B5D9-F5A7D3A7F506}"/>
    <cellStyle name="Currency 7 3 4 2 5" xfId="33530" xr:uid="{3587D6E9-3A2A-4C96-B1C4-466AD9F7AA86}"/>
    <cellStyle name="Currency 7 3 4 3" xfId="4607" xr:uid="{A50A4838-4A35-4DDE-B7B9-CC261A66A99E}"/>
    <cellStyle name="Currency 7 3 4 3 2" xfId="12418" xr:uid="{EE3DB0F5-B128-429A-9F56-FA2D0724A134}"/>
    <cellStyle name="Currency 7 3 4 3 2 2" xfId="27829" xr:uid="{1850D3E0-2CB2-4553-A370-473B04CB153D}"/>
    <cellStyle name="Currency 7 3 4 3 2 2 2" xfId="58653" xr:uid="{6E2CF4D4-A6C0-44C3-9D50-9C3BDF19CA93}"/>
    <cellStyle name="Currency 7 3 4 3 2 3" xfId="43243" xr:uid="{4A2C48A2-91E1-4B98-9A14-89F9C67E130C}"/>
    <cellStyle name="Currency 7 3 4 3 3" xfId="20020" xr:uid="{6EB9C185-1BC6-43A9-A29A-B7ACE98641C0}"/>
    <cellStyle name="Currency 7 3 4 3 3 2" xfId="50844" xr:uid="{2CB121A9-1F23-4932-930A-2CD4010CBD47}"/>
    <cellStyle name="Currency 7 3 4 3 4" xfId="35434" xr:uid="{2BE99DB6-AE10-4D3B-9CC9-021AC8887C4C}"/>
    <cellStyle name="Currency 7 3 4 4" xfId="8615" xr:uid="{8B789D76-3017-4B8B-9114-11ED77FB4AAD}"/>
    <cellStyle name="Currency 7 3 4 4 2" xfId="24026" xr:uid="{E2A1E089-6B59-449D-B477-53B95853CDB2}"/>
    <cellStyle name="Currency 7 3 4 4 2 2" xfId="54850" xr:uid="{CC575A60-270A-487F-8B4A-07D565243C52}"/>
    <cellStyle name="Currency 7 3 4 4 3" xfId="39440" xr:uid="{AE491752-1D8D-4B5C-9642-8A6A20EC03FB}"/>
    <cellStyle name="Currency 7 3 4 5" xfId="16217" xr:uid="{7DAB7DF3-F5E2-4A1D-963C-09F30448C2C9}"/>
    <cellStyle name="Currency 7 3 4 5 2" xfId="47041" xr:uid="{A1BB7023-2425-4761-A634-B76E76584723}"/>
    <cellStyle name="Currency 7 3 4 6" xfId="31631" xr:uid="{EE09359E-4F04-4512-A07D-22F9437C70A1}"/>
    <cellStyle name="Currency 7 3 5" xfId="1437" xr:uid="{A24E3BE4-23DC-40A2-94B7-6DD8AA3A4724}"/>
    <cellStyle name="Currency 7 3 5 2" xfId="3336" xr:uid="{5718CE4B-C543-47E7-B0EA-600E6E2E7295}"/>
    <cellStyle name="Currency 7 3 5 2 2" xfId="7139" xr:uid="{F1C27BF1-0811-47A8-936D-C4A2AE115CF5}"/>
    <cellStyle name="Currency 7 3 5 2 2 2" xfId="14950" xr:uid="{F56EE2DD-F718-43F1-8A39-7872D067D6D9}"/>
    <cellStyle name="Currency 7 3 5 2 2 2 2" xfId="30361" xr:uid="{24A2586F-0FA7-4459-B04C-7C3E583B7BA0}"/>
    <cellStyle name="Currency 7 3 5 2 2 2 2 2" xfId="61185" xr:uid="{F4599BFB-3223-49C5-B20F-8DCF840713B1}"/>
    <cellStyle name="Currency 7 3 5 2 2 2 3" xfId="45775" xr:uid="{568D1FAB-FC87-4694-8EE0-0CDDC479E8A5}"/>
    <cellStyle name="Currency 7 3 5 2 2 3" xfId="22552" xr:uid="{E5567DFE-9630-4F1C-A641-F5D311211E09}"/>
    <cellStyle name="Currency 7 3 5 2 2 3 2" xfId="53376" xr:uid="{3D12D84E-26A1-49FC-B4EB-5BA2F416D889}"/>
    <cellStyle name="Currency 7 3 5 2 2 4" xfId="37966" xr:uid="{D95DA5E3-1590-41E6-B5B2-43ED22482764}"/>
    <cellStyle name="Currency 7 3 5 2 3" xfId="11147" xr:uid="{844727C9-CAB8-4DB0-B939-AEAEC1EE659A}"/>
    <cellStyle name="Currency 7 3 5 2 3 2" xfId="26558" xr:uid="{DCB61167-19FB-4D7F-A5FA-8E1161BBE91B}"/>
    <cellStyle name="Currency 7 3 5 2 3 2 2" xfId="57382" xr:uid="{36ECDEBB-1449-428A-84E0-C3F2315E094C}"/>
    <cellStyle name="Currency 7 3 5 2 3 3" xfId="41972" xr:uid="{060599DD-7258-47EF-B434-F8605E27A4F7}"/>
    <cellStyle name="Currency 7 3 5 2 4" xfId="18749" xr:uid="{016D920B-66C6-468F-9C2D-EE0E5AC695B2}"/>
    <cellStyle name="Currency 7 3 5 2 4 2" xfId="49573" xr:uid="{7FA6A673-D98A-407B-8759-33B914A8F463}"/>
    <cellStyle name="Currency 7 3 5 2 5" xfId="34163" xr:uid="{0DBAEE38-5AE0-4A3E-B89F-1432477C5A18}"/>
    <cellStyle name="Currency 7 3 5 3" xfId="5240" xr:uid="{D60E5E25-9A35-47FD-800E-AC8FDAF0EAC4}"/>
    <cellStyle name="Currency 7 3 5 3 2" xfId="13051" xr:uid="{86A4172E-071D-440F-9703-871ADEDE5215}"/>
    <cellStyle name="Currency 7 3 5 3 2 2" xfId="28462" xr:uid="{4C561F0D-EC2F-4A86-9861-E5FDAFB5ECEF}"/>
    <cellStyle name="Currency 7 3 5 3 2 2 2" xfId="59286" xr:uid="{046CA60B-DAB3-4F13-912E-911171FEC42D}"/>
    <cellStyle name="Currency 7 3 5 3 2 3" xfId="43876" xr:uid="{465CC9D0-5C0C-4B01-B06B-BA7BA00299FE}"/>
    <cellStyle name="Currency 7 3 5 3 3" xfId="20653" xr:uid="{C9CD6147-5A33-496F-A92F-6019125DF844}"/>
    <cellStyle name="Currency 7 3 5 3 3 2" xfId="51477" xr:uid="{872C1621-1D7F-4DD7-BCB5-FACF541AE34B}"/>
    <cellStyle name="Currency 7 3 5 3 4" xfId="36067" xr:uid="{EB12BBF8-D2E9-4195-B7F7-9F9F8E324F2D}"/>
    <cellStyle name="Currency 7 3 5 4" xfId="9248" xr:uid="{C5EE4578-5018-4D3C-AE1F-A9742D2EF267}"/>
    <cellStyle name="Currency 7 3 5 4 2" xfId="24659" xr:uid="{4384990B-4A7F-4FD6-AFF6-2B1D338E3BE4}"/>
    <cellStyle name="Currency 7 3 5 4 2 2" xfId="55483" xr:uid="{62D2106C-1055-426A-9600-0E43E57FCE1B}"/>
    <cellStyle name="Currency 7 3 5 4 3" xfId="40073" xr:uid="{B153BDF2-DEE0-4F95-86B9-76B711739F45}"/>
    <cellStyle name="Currency 7 3 5 5" xfId="16850" xr:uid="{55B782EB-210D-47E6-BE85-060FDBEDE83C}"/>
    <cellStyle name="Currency 7 3 5 5 2" xfId="47674" xr:uid="{EF7AEC40-44F7-4DA1-B737-D6B9BEADCFA0}"/>
    <cellStyle name="Currency 7 3 5 6" xfId="32264" xr:uid="{8EAF837B-F1D6-467F-AA31-B0E15096717A}"/>
    <cellStyle name="Currency 7 3 6" xfId="2070" xr:uid="{EE68454E-3DDE-43E9-BCB6-95DDC285F964}"/>
    <cellStyle name="Currency 7 3 6 2" xfId="5873" xr:uid="{6F442F4E-A06B-435E-9CC1-F22B95D22389}"/>
    <cellStyle name="Currency 7 3 6 2 2" xfId="13684" xr:uid="{827E9F42-06B2-4AE6-8D20-43DD0BEF4079}"/>
    <cellStyle name="Currency 7 3 6 2 2 2" xfId="29095" xr:uid="{E32B0CF7-B33F-4ABA-BF79-6D32517AF15F}"/>
    <cellStyle name="Currency 7 3 6 2 2 2 2" xfId="59919" xr:uid="{03B558B1-8453-4C03-9974-C2F1FF5BCEE0}"/>
    <cellStyle name="Currency 7 3 6 2 2 3" xfId="44509" xr:uid="{175ED772-9D82-471E-93CD-B70CE7FF8243}"/>
    <cellStyle name="Currency 7 3 6 2 3" xfId="21286" xr:uid="{8248C873-8B17-48B2-A55D-325FC7BB8F4E}"/>
    <cellStyle name="Currency 7 3 6 2 3 2" xfId="52110" xr:uid="{D9F921D5-F745-47CF-99FE-21A07143EBB2}"/>
    <cellStyle name="Currency 7 3 6 2 4" xfId="36700" xr:uid="{EC176A51-385E-4EFE-9654-1D4345CC35E8}"/>
    <cellStyle name="Currency 7 3 6 3" xfId="9881" xr:uid="{13FA3A4F-2F44-42BC-8840-8C86FBD497B3}"/>
    <cellStyle name="Currency 7 3 6 3 2" xfId="25292" xr:uid="{18F4AEE8-4CD3-4151-AF79-4AA228F47498}"/>
    <cellStyle name="Currency 7 3 6 3 2 2" xfId="56116" xr:uid="{2E3B0E7F-4ADE-4F55-9553-BDD0C5266032}"/>
    <cellStyle name="Currency 7 3 6 3 3" xfId="40706" xr:uid="{992032CE-1546-46CD-A9C7-3731D256B9D9}"/>
    <cellStyle name="Currency 7 3 6 4" xfId="17483" xr:uid="{2F3311E2-4FA0-4DB7-A682-06CABBFDEF50}"/>
    <cellStyle name="Currency 7 3 6 4 2" xfId="48307" xr:uid="{77FC376D-E9E2-4D03-9254-F31A480D72D3}"/>
    <cellStyle name="Currency 7 3 6 5" xfId="32897" xr:uid="{D6CD3572-BE10-41FC-B31F-902FEFAA57AA}"/>
    <cellStyle name="Currency 7 3 7" xfId="3974" xr:uid="{35137086-7713-49B1-BB8E-4D7EBBA21F77}"/>
    <cellStyle name="Currency 7 3 7 2" xfId="11785" xr:uid="{5EA243D7-80C3-4CB3-BAF1-3AD2B07FA2D1}"/>
    <cellStyle name="Currency 7 3 7 2 2" xfId="27196" xr:uid="{035BC763-BC46-4009-80C9-E3197DEDD8FD}"/>
    <cellStyle name="Currency 7 3 7 2 2 2" xfId="58020" xr:uid="{57F403C9-29D0-4EF3-A81B-67C2F844213F}"/>
    <cellStyle name="Currency 7 3 7 2 3" xfId="42610" xr:uid="{7A60D5F4-1AD4-489F-989D-3A52384D0F94}"/>
    <cellStyle name="Currency 7 3 7 3" xfId="19387" xr:uid="{0FF5B07D-9EA3-4ADA-8AB8-F4DB40815A35}"/>
    <cellStyle name="Currency 7 3 7 3 2" xfId="50211" xr:uid="{26F04DF7-4BD6-4B03-A851-F6707C50A849}"/>
    <cellStyle name="Currency 7 3 7 4" xfId="34801" xr:uid="{46ACCB77-1E0D-441D-9B0E-F54951BDD9A1}"/>
    <cellStyle name="Currency 7 3 8" xfId="7982" xr:uid="{4003EA27-65D0-4440-A22D-B4151437AFE1}"/>
    <cellStyle name="Currency 7 3 8 2" xfId="23393" xr:uid="{D4865E00-B395-406C-B551-7222A696FCCD}"/>
    <cellStyle name="Currency 7 3 8 2 2" xfId="54217" xr:uid="{2884EFE7-C639-4517-B5C0-A6BDB1B409D4}"/>
    <cellStyle name="Currency 7 3 8 3" xfId="38807" xr:uid="{DC0E2867-7C88-4360-891B-04781B092F3E}"/>
    <cellStyle name="Currency 7 3 9" xfId="7773" xr:uid="{3886C91D-DE37-4254-9C10-6B045F02B768}"/>
    <cellStyle name="Currency 7 3 9 2" xfId="23184" xr:uid="{F9911E9A-80A9-4F46-8DA2-3BA3EFFD88E7}"/>
    <cellStyle name="Currency 7 3 9 2 2" xfId="54008" xr:uid="{6EAEECDD-05B5-4D09-8003-D2887A2DBEEF}"/>
    <cellStyle name="Currency 7 3 9 3" xfId="38598" xr:uid="{65A2D989-627A-4860-9714-3921B6228E89}"/>
    <cellStyle name="Currency 7 4" xfId="588" xr:uid="{915157CA-867D-4648-917E-8FF262C4D87F}"/>
    <cellStyle name="Currency 7 4 2" xfId="1221" xr:uid="{50A0CBE2-CA13-449D-B10F-D4E5FF7967B8}"/>
    <cellStyle name="Currency 7 4 2 2" xfId="3120" xr:uid="{C6E76967-F3B2-4A3F-8DA1-046241801C39}"/>
    <cellStyle name="Currency 7 4 2 2 2" xfId="6923" xr:uid="{11B9AD4B-6C96-40C9-8941-DD91FD47830F}"/>
    <cellStyle name="Currency 7 4 2 2 2 2" xfId="14734" xr:uid="{D1FCBA66-B6C4-4A77-9397-8C2E0F4DA424}"/>
    <cellStyle name="Currency 7 4 2 2 2 2 2" xfId="30145" xr:uid="{B10D1459-B845-416A-BEF6-B661388E12F9}"/>
    <cellStyle name="Currency 7 4 2 2 2 2 2 2" xfId="60969" xr:uid="{CE024B23-66E6-4AAF-8965-B8B7E327CB2F}"/>
    <cellStyle name="Currency 7 4 2 2 2 2 3" xfId="45559" xr:uid="{102BF504-B252-46FD-8FCB-B393AF059401}"/>
    <cellStyle name="Currency 7 4 2 2 2 3" xfId="22336" xr:uid="{8F8FDB49-B0D7-4345-8385-1598EC99CDA3}"/>
    <cellStyle name="Currency 7 4 2 2 2 3 2" xfId="53160" xr:uid="{CB44110F-477C-4AE1-AB01-679F066738E1}"/>
    <cellStyle name="Currency 7 4 2 2 2 4" xfId="37750" xr:uid="{40F6A531-D3E3-44E9-A8E6-7A95774EDF0C}"/>
    <cellStyle name="Currency 7 4 2 2 3" xfId="10931" xr:uid="{895BF993-3F0C-40A2-A9D2-9B75E4E9F9CE}"/>
    <cellStyle name="Currency 7 4 2 2 3 2" xfId="26342" xr:uid="{60396354-3C37-4D45-874C-96A8AA0F983D}"/>
    <cellStyle name="Currency 7 4 2 2 3 2 2" xfId="57166" xr:uid="{DA64D5E9-6EEA-4A5D-BA5C-7538CCC22453}"/>
    <cellStyle name="Currency 7 4 2 2 3 3" xfId="41756" xr:uid="{D95CABD6-7988-4EA7-952A-D29FCA8BF609}"/>
    <cellStyle name="Currency 7 4 2 2 4" xfId="18533" xr:uid="{118D71AA-03C0-4213-887F-E83CB8694CFB}"/>
    <cellStyle name="Currency 7 4 2 2 4 2" xfId="49357" xr:uid="{9194DB70-9646-4D9C-9DEE-EF7F2A6F3E56}"/>
    <cellStyle name="Currency 7 4 2 2 5" xfId="33947" xr:uid="{F49E8CE9-3C17-401C-9597-588C97F0F5DB}"/>
    <cellStyle name="Currency 7 4 2 3" xfId="5024" xr:uid="{F55A3B33-2C70-4B62-AD1F-560A4B1F605E}"/>
    <cellStyle name="Currency 7 4 2 3 2" xfId="12835" xr:uid="{74559FD6-E98E-41C6-866D-0C734F6DE02C}"/>
    <cellStyle name="Currency 7 4 2 3 2 2" xfId="28246" xr:uid="{97BB5C33-5FC9-4557-AF84-C254F3423BA1}"/>
    <cellStyle name="Currency 7 4 2 3 2 2 2" xfId="59070" xr:uid="{5B1BF6E1-A9B1-4F8A-ADB4-66DD9D7BBD3E}"/>
    <cellStyle name="Currency 7 4 2 3 2 3" xfId="43660" xr:uid="{8B74286F-A9DB-494F-B696-A4EDB8218C97}"/>
    <cellStyle name="Currency 7 4 2 3 3" xfId="20437" xr:uid="{FA1B9178-10DB-49B9-ACAD-6BAFA0A41F85}"/>
    <cellStyle name="Currency 7 4 2 3 3 2" xfId="51261" xr:uid="{A64295DF-B786-48A0-909E-118884930DB0}"/>
    <cellStyle name="Currency 7 4 2 3 4" xfId="35851" xr:uid="{84AE2549-235D-497C-966F-568C81F10D04}"/>
    <cellStyle name="Currency 7 4 2 4" xfId="9032" xr:uid="{80155080-3355-4844-A5EB-8CAD1D30E21A}"/>
    <cellStyle name="Currency 7 4 2 4 2" xfId="24443" xr:uid="{DE436B11-7E6C-4462-89C7-04667896E3A8}"/>
    <cellStyle name="Currency 7 4 2 4 2 2" xfId="55267" xr:uid="{7077B584-CB97-47B9-BD25-0CCD7B3DA7D1}"/>
    <cellStyle name="Currency 7 4 2 4 3" xfId="39857" xr:uid="{443BD26D-FC17-4375-8EF5-13F9D1F6768F}"/>
    <cellStyle name="Currency 7 4 2 5" xfId="16634" xr:uid="{A9388F09-E48E-4BE4-8ADF-C1765F0A1E3E}"/>
    <cellStyle name="Currency 7 4 2 5 2" xfId="47458" xr:uid="{E922C16A-9407-4E24-AF2E-B101A636C989}"/>
    <cellStyle name="Currency 7 4 2 6" xfId="32048" xr:uid="{AC84DA20-EFBA-4593-8B46-8D23A6CAF3D9}"/>
    <cellStyle name="Currency 7 4 3" xfId="1854" xr:uid="{1DAFA256-4C8C-44E3-9D16-0D902A1C6079}"/>
    <cellStyle name="Currency 7 4 3 2" xfId="3753" xr:uid="{52188449-84F2-42A6-88B5-ACAB656D4BF5}"/>
    <cellStyle name="Currency 7 4 3 2 2" xfId="7556" xr:uid="{CDD56C0B-7A7A-462E-9110-9820A0180114}"/>
    <cellStyle name="Currency 7 4 3 2 2 2" xfId="15367" xr:uid="{03029A7D-725B-4B8B-ACAD-C9F832E59568}"/>
    <cellStyle name="Currency 7 4 3 2 2 2 2" xfId="30778" xr:uid="{769BA881-A519-4FE6-A19A-D4014C856D2B}"/>
    <cellStyle name="Currency 7 4 3 2 2 2 2 2" xfId="61602" xr:uid="{477CC392-2B73-49AB-90A9-AA7FA6329336}"/>
    <cellStyle name="Currency 7 4 3 2 2 2 3" xfId="46192" xr:uid="{29601F51-D0AC-44AA-9539-1CBB99FFE8DE}"/>
    <cellStyle name="Currency 7 4 3 2 2 3" xfId="22969" xr:uid="{D257A902-056A-4450-A237-2C598B6BE67E}"/>
    <cellStyle name="Currency 7 4 3 2 2 3 2" xfId="53793" xr:uid="{EA725D55-80E8-407B-9A6F-A79124A1D1ED}"/>
    <cellStyle name="Currency 7 4 3 2 2 4" xfId="38383" xr:uid="{6659DAB8-60C1-4B24-B0AC-6D5A95EA2E11}"/>
    <cellStyle name="Currency 7 4 3 2 3" xfId="11564" xr:uid="{67F59365-8E65-4790-BC0A-0F3E7FC5688D}"/>
    <cellStyle name="Currency 7 4 3 2 3 2" xfId="26975" xr:uid="{18F0C1B1-F22E-44B4-97C4-05D27D26DC85}"/>
    <cellStyle name="Currency 7 4 3 2 3 2 2" xfId="57799" xr:uid="{F1DFA414-6ECF-47F9-9740-58E97BDC2E28}"/>
    <cellStyle name="Currency 7 4 3 2 3 3" xfId="42389" xr:uid="{406777BC-937E-4FF0-BDB6-58CB4BD58AF9}"/>
    <cellStyle name="Currency 7 4 3 2 4" xfId="19166" xr:uid="{35A495E3-1E2D-4F92-AF50-5DCEC8B66809}"/>
    <cellStyle name="Currency 7 4 3 2 4 2" xfId="49990" xr:uid="{702FA9F3-7384-46B4-80DB-4E638EDB84AC}"/>
    <cellStyle name="Currency 7 4 3 2 5" xfId="34580" xr:uid="{BB7A5F03-EC62-4B15-B121-3393A58B2E15}"/>
    <cellStyle name="Currency 7 4 3 3" xfId="5657" xr:uid="{1DE1EEF2-CFC5-4947-A29E-C28024AB347E}"/>
    <cellStyle name="Currency 7 4 3 3 2" xfId="13468" xr:uid="{7E2ABE02-0FA3-4CE6-9FB6-D998D7D935F8}"/>
    <cellStyle name="Currency 7 4 3 3 2 2" xfId="28879" xr:uid="{F2159000-1706-4610-A42E-77227CFD84B1}"/>
    <cellStyle name="Currency 7 4 3 3 2 2 2" xfId="59703" xr:uid="{038CCE5D-93D9-40AF-A0A1-E51971F009BC}"/>
    <cellStyle name="Currency 7 4 3 3 2 3" xfId="44293" xr:uid="{02515BD2-9012-4C07-89BB-8882415AA8B5}"/>
    <cellStyle name="Currency 7 4 3 3 3" xfId="21070" xr:uid="{4CBF3342-5BE6-442A-AE01-8F31BBB7781E}"/>
    <cellStyle name="Currency 7 4 3 3 3 2" xfId="51894" xr:uid="{84498DF3-410E-4784-9A19-38BFA3AEB030}"/>
    <cellStyle name="Currency 7 4 3 3 4" xfId="36484" xr:uid="{BEBBFEE0-23A1-42C4-BCDC-6D9E40DE4F1A}"/>
    <cellStyle name="Currency 7 4 3 4" xfId="9665" xr:uid="{966B0660-4C42-449F-81D6-1A4D26ED3F47}"/>
    <cellStyle name="Currency 7 4 3 4 2" xfId="25076" xr:uid="{DA07CFA5-2017-4DCC-B643-0B600C781715}"/>
    <cellStyle name="Currency 7 4 3 4 2 2" xfId="55900" xr:uid="{D5969728-DD61-4135-A3FD-1E812A169802}"/>
    <cellStyle name="Currency 7 4 3 4 3" xfId="40490" xr:uid="{3072F0E2-E856-4FE9-83A8-06D4AF68DFBE}"/>
    <cellStyle name="Currency 7 4 3 5" xfId="17267" xr:uid="{C90284E2-E4BD-4239-8FF7-4D840B0192EE}"/>
    <cellStyle name="Currency 7 4 3 5 2" xfId="48091" xr:uid="{5A1AAC14-3D6B-4CD9-926B-D12984500B39}"/>
    <cellStyle name="Currency 7 4 3 6" xfId="32681" xr:uid="{86B5A2BE-734C-4579-907D-581EC4CDA412}"/>
    <cellStyle name="Currency 7 4 4" xfId="2487" xr:uid="{F4EF9326-08BB-4D33-8106-186B90380FDF}"/>
    <cellStyle name="Currency 7 4 4 2" xfId="6290" xr:uid="{414D6874-F394-4386-9F6D-5E225C83377E}"/>
    <cellStyle name="Currency 7 4 4 2 2" xfId="14101" xr:uid="{3886C4E9-B79F-46C2-9DCC-096E1D0CFFE7}"/>
    <cellStyle name="Currency 7 4 4 2 2 2" xfId="29512" xr:uid="{CD5C2B5C-28DE-453D-BDA9-68F372B7F64D}"/>
    <cellStyle name="Currency 7 4 4 2 2 2 2" xfId="60336" xr:uid="{3D555545-8986-450E-84ED-3AF8A8D5840A}"/>
    <cellStyle name="Currency 7 4 4 2 2 3" xfId="44926" xr:uid="{4BC83EBE-F7FD-4C00-BA5A-65666A7AF6E9}"/>
    <cellStyle name="Currency 7 4 4 2 3" xfId="21703" xr:uid="{5F168CD3-967F-4B65-B2E3-855D905A22F9}"/>
    <cellStyle name="Currency 7 4 4 2 3 2" xfId="52527" xr:uid="{2B15ED13-86CB-4D97-8C0A-AE8E69F2E37D}"/>
    <cellStyle name="Currency 7 4 4 2 4" xfId="37117" xr:uid="{4F6AB6DA-1412-485A-824E-C5808D6FA027}"/>
    <cellStyle name="Currency 7 4 4 3" xfId="10298" xr:uid="{873D35A1-7BCB-49EC-BC50-4AB3F1213C1B}"/>
    <cellStyle name="Currency 7 4 4 3 2" xfId="25709" xr:uid="{F6B902BB-8B88-4238-8E95-25313112F696}"/>
    <cellStyle name="Currency 7 4 4 3 2 2" xfId="56533" xr:uid="{B25E0136-DAC7-4833-9A71-2E01C76DD5CA}"/>
    <cellStyle name="Currency 7 4 4 3 3" xfId="41123" xr:uid="{DF81E3B8-6879-40D9-9F36-8766646253FC}"/>
    <cellStyle name="Currency 7 4 4 4" xfId="17900" xr:uid="{44C48815-9ACF-4CE9-89C8-6D3C9298D2DB}"/>
    <cellStyle name="Currency 7 4 4 4 2" xfId="48724" xr:uid="{1D34C788-3A25-4D6C-BD1A-3F82254393B2}"/>
    <cellStyle name="Currency 7 4 4 5" xfId="33314" xr:uid="{815E1FB2-CD3F-44B4-BD71-603B489A3FB0}"/>
    <cellStyle name="Currency 7 4 5" xfId="4391" xr:uid="{BACEDDCF-A7D2-4603-B5A7-2ABD88DE5041}"/>
    <cellStyle name="Currency 7 4 5 2" xfId="12202" xr:uid="{3B2A917C-2F5F-42C5-B363-6D2FCB258100}"/>
    <cellStyle name="Currency 7 4 5 2 2" xfId="27613" xr:uid="{019AC063-8268-4441-9599-D48FA80844FC}"/>
    <cellStyle name="Currency 7 4 5 2 2 2" xfId="58437" xr:uid="{AB7CDBBC-59DD-462A-ABC8-647EF4028319}"/>
    <cellStyle name="Currency 7 4 5 2 3" xfId="43027" xr:uid="{A460B85D-1831-481F-B89C-C6C3082B8D56}"/>
    <cellStyle name="Currency 7 4 5 3" xfId="19804" xr:uid="{5F5F3ED5-B8E2-404F-856B-C205AB1070AB}"/>
    <cellStyle name="Currency 7 4 5 3 2" xfId="50628" xr:uid="{9DEEE075-36F4-4F7E-9A24-B472F3FF0272}"/>
    <cellStyle name="Currency 7 4 5 4" xfId="35218" xr:uid="{F3572FC5-9C52-48D7-8A1E-8CC44F310246}"/>
    <cellStyle name="Currency 7 4 6" xfId="8399" xr:uid="{735241F8-391F-49E0-99E4-462E6ED73DAC}"/>
    <cellStyle name="Currency 7 4 6 2" xfId="23810" xr:uid="{ECF21FD6-EA36-4615-807B-F2A3673ECE0F}"/>
    <cellStyle name="Currency 7 4 6 2 2" xfId="54634" xr:uid="{FC644894-09F8-4470-8083-C8BAA11AA61F}"/>
    <cellStyle name="Currency 7 4 6 3" xfId="39224" xr:uid="{91A5CE64-4EC5-4157-9D6E-04CC5B5911B3}"/>
    <cellStyle name="Currency 7 4 7" xfId="16001" xr:uid="{CB442111-6561-4C6E-9B95-0BD7A7EE3388}"/>
    <cellStyle name="Currency 7 4 7 2" xfId="46825" xr:uid="{A7539C8B-A8E6-441A-B6F0-DCCC430FD09E}"/>
    <cellStyle name="Currency 7 4 8" xfId="31415" xr:uid="{4EDAB693-4A36-449B-A516-AB321BB1988C}"/>
    <cellStyle name="Currency 7 5" xfId="379" xr:uid="{2E9E0616-D51F-40E6-A34D-CB77C30CFDFB}"/>
    <cellStyle name="Currency 7 5 2" xfId="1012" xr:uid="{8BC67C4C-AA06-4F6A-8125-9D04ADC5247C}"/>
    <cellStyle name="Currency 7 5 2 2" xfId="2911" xr:uid="{B49EECBB-DD4D-4141-A361-ADF4B8B8A54E}"/>
    <cellStyle name="Currency 7 5 2 2 2" xfId="6714" xr:uid="{654F282E-2435-4B38-A0AE-9C1C54AB0D39}"/>
    <cellStyle name="Currency 7 5 2 2 2 2" xfId="14525" xr:uid="{9602695D-7EA2-418C-AFB9-5EBD83B6891B}"/>
    <cellStyle name="Currency 7 5 2 2 2 2 2" xfId="29936" xr:uid="{3ACFA3B9-EE54-43CE-AA58-459BD0C2709C}"/>
    <cellStyle name="Currency 7 5 2 2 2 2 2 2" xfId="60760" xr:uid="{70560CCE-253B-4486-A68C-408D8E004167}"/>
    <cellStyle name="Currency 7 5 2 2 2 2 3" xfId="45350" xr:uid="{2432BEFC-3A58-4C69-9BE6-F8F5DED25DE3}"/>
    <cellStyle name="Currency 7 5 2 2 2 3" xfId="22127" xr:uid="{F4C0514B-10A7-4B68-9843-040AFF6E7FF6}"/>
    <cellStyle name="Currency 7 5 2 2 2 3 2" xfId="52951" xr:uid="{9FDCDCB5-1F60-4E23-B905-8351A5CCA123}"/>
    <cellStyle name="Currency 7 5 2 2 2 4" xfId="37541" xr:uid="{EB600EC4-D8D7-4E03-8B1B-72FF87D3FE07}"/>
    <cellStyle name="Currency 7 5 2 2 3" xfId="10722" xr:uid="{867D6BD8-E56D-453F-9C98-0C50D4CB6FB5}"/>
    <cellStyle name="Currency 7 5 2 2 3 2" xfId="26133" xr:uid="{A9EC4CDF-1790-4F84-BEB3-801B1389892A}"/>
    <cellStyle name="Currency 7 5 2 2 3 2 2" xfId="56957" xr:uid="{380A8D7E-3978-4F3F-8874-8B74542ECA99}"/>
    <cellStyle name="Currency 7 5 2 2 3 3" xfId="41547" xr:uid="{F1C989D8-5E34-48BC-A263-2105B9A3A3BB}"/>
    <cellStyle name="Currency 7 5 2 2 4" xfId="18324" xr:uid="{70B951DC-FB22-4795-87FF-AF0AA5AC043D}"/>
    <cellStyle name="Currency 7 5 2 2 4 2" xfId="49148" xr:uid="{2A367067-DAEB-4411-A2E5-76D313FC9C1C}"/>
    <cellStyle name="Currency 7 5 2 2 5" xfId="33738" xr:uid="{0E9F6C72-A42E-4E58-907B-C4B96D10B291}"/>
    <cellStyle name="Currency 7 5 2 3" xfId="4815" xr:uid="{9021320A-B304-4498-92FA-D48BAF60859E}"/>
    <cellStyle name="Currency 7 5 2 3 2" xfId="12626" xr:uid="{1BBE3C87-BE49-44AE-B1C3-531DC9FA036D}"/>
    <cellStyle name="Currency 7 5 2 3 2 2" xfId="28037" xr:uid="{BDDE94E5-D6C2-486C-9C16-A0E455039F0C}"/>
    <cellStyle name="Currency 7 5 2 3 2 2 2" xfId="58861" xr:uid="{626FD7B0-3E97-44B5-8BC6-F96A1244DB32}"/>
    <cellStyle name="Currency 7 5 2 3 2 3" xfId="43451" xr:uid="{0026BEB8-8F39-48C5-8B66-54B4F52E956D}"/>
    <cellStyle name="Currency 7 5 2 3 3" xfId="20228" xr:uid="{896BAE6B-A7EF-49C5-9770-4B7EBB0786A3}"/>
    <cellStyle name="Currency 7 5 2 3 3 2" xfId="51052" xr:uid="{196432F6-2C54-4FAD-860D-98D234A184D4}"/>
    <cellStyle name="Currency 7 5 2 3 4" xfId="35642" xr:uid="{2F986F8E-C6C0-4F6D-9C92-F013A5F1C9A6}"/>
    <cellStyle name="Currency 7 5 2 4" xfId="8823" xr:uid="{8CC8DF53-AD8D-43C8-927A-8E7DDD9A65F4}"/>
    <cellStyle name="Currency 7 5 2 4 2" xfId="24234" xr:uid="{B950F471-3B7E-4BD6-9277-5ACF85F20547}"/>
    <cellStyle name="Currency 7 5 2 4 2 2" xfId="55058" xr:uid="{4685241C-3430-44E0-B6EB-64DDEC6C791F}"/>
    <cellStyle name="Currency 7 5 2 4 3" xfId="39648" xr:uid="{A6FCE9FC-79B7-4225-9552-155466ABBF02}"/>
    <cellStyle name="Currency 7 5 2 5" xfId="16425" xr:uid="{7F63EA53-D3B2-4232-8E74-8AECF7F4BA0B}"/>
    <cellStyle name="Currency 7 5 2 5 2" xfId="47249" xr:uid="{16E1B4F2-79DE-428C-BE1A-DE2D548CDC28}"/>
    <cellStyle name="Currency 7 5 2 6" xfId="31839" xr:uid="{983D40C8-4650-4B1C-8D0A-ABAE6B993CC5}"/>
    <cellStyle name="Currency 7 5 3" xfId="1645" xr:uid="{463456B9-6B21-4AF7-837A-980660BDE285}"/>
    <cellStyle name="Currency 7 5 3 2" xfId="3544" xr:uid="{728721C7-2480-4392-BE78-BADBA183E9D3}"/>
    <cellStyle name="Currency 7 5 3 2 2" xfId="7347" xr:uid="{4A819789-B504-4D68-9789-27767CF9082A}"/>
    <cellStyle name="Currency 7 5 3 2 2 2" xfId="15158" xr:uid="{3CC6E975-C13C-4C32-9889-0395CE604DAC}"/>
    <cellStyle name="Currency 7 5 3 2 2 2 2" xfId="30569" xr:uid="{1FA6BC17-B36D-484E-9504-AEAB49B6455C}"/>
    <cellStyle name="Currency 7 5 3 2 2 2 2 2" xfId="61393" xr:uid="{C7BEC7E4-979B-46D3-B318-86991D0B3550}"/>
    <cellStyle name="Currency 7 5 3 2 2 2 3" xfId="45983" xr:uid="{C60F60D4-EE44-45F6-858A-8AFFB9DA589D}"/>
    <cellStyle name="Currency 7 5 3 2 2 3" xfId="22760" xr:uid="{7965FBC7-9BF0-449D-92E7-8D5A6E242E0D}"/>
    <cellStyle name="Currency 7 5 3 2 2 3 2" xfId="53584" xr:uid="{123AD07C-8046-4EDC-A85D-CC75A85DDCA9}"/>
    <cellStyle name="Currency 7 5 3 2 2 4" xfId="38174" xr:uid="{2467A975-8053-41DD-9ABF-8DD0A4CDCD28}"/>
    <cellStyle name="Currency 7 5 3 2 3" xfId="11355" xr:uid="{E7DBB19E-FC4E-41A5-B6DB-D10C485526A0}"/>
    <cellStyle name="Currency 7 5 3 2 3 2" xfId="26766" xr:uid="{518B1A5C-FA00-4728-85AA-1C7DB69F2D9C}"/>
    <cellStyle name="Currency 7 5 3 2 3 2 2" xfId="57590" xr:uid="{AEB3C4EE-9B05-4FDF-9DC1-65F3D9D38C20}"/>
    <cellStyle name="Currency 7 5 3 2 3 3" xfId="42180" xr:uid="{2248A8F0-E09E-469A-9E1A-A2BF2C47709A}"/>
    <cellStyle name="Currency 7 5 3 2 4" xfId="18957" xr:uid="{F949B3EB-8ED7-4BAA-A402-4FF0C8F8B313}"/>
    <cellStyle name="Currency 7 5 3 2 4 2" xfId="49781" xr:uid="{D4C5B0D3-D362-4A5F-A6D9-932FFB6CBAF4}"/>
    <cellStyle name="Currency 7 5 3 2 5" xfId="34371" xr:uid="{44AB0CBE-2426-4EF7-999D-3FF36F89D375}"/>
    <cellStyle name="Currency 7 5 3 3" xfId="5448" xr:uid="{E1D9202E-9396-452A-B239-53F465E5EF12}"/>
    <cellStyle name="Currency 7 5 3 3 2" xfId="13259" xr:uid="{7EFBC9E6-F534-4134-B5C2-D2C1D23DFB74}"/>
    <cellStyle name="Currency 7 5 3 3 2 2" xfId="28670" xr:uid="{5ED155A9-9E31-4307-8A5B-33018470CD9C}"/>
    <cellStyle name="Currency 7 5 3 3 2 2 2" xfId="59494" xr:uid="{559ED532-6D6D-44D4-A5F8-A66142C34621}"/>
    <cellStyle name="Currency 7 5 3 3 2 3" xfId="44084" xr:uid="{ACA005B9-E826-4D45-935C-BF295C2DA0B3}"/>
    <cellStyle name="Currency 7 5 3 3 3" xfId="20861" xr:uid="{0C0A7C39-F83F-4BFB-9F2E-A004501A62B4}"/>
    <cellStyle name="Currency 7 5 3 3 3 2" xfId="51685" xr:uid="{38D60F6C-016D-4B11-A0A1-DDF5D895D032}"/>
    <cellStyle name="Currency 7 5 3 3 4" xfId="36275" xr:uid="{A86290CD-4C70-4A49-AD0D-BBAFAD183DBE}"/>
    <cellStyle name="Currency 7 5 3 4" xfId="9456" xr:uid="{BB9AD6FD-AF54-4D05-B12A-863811443D2A}"/>
    <cellStyle name="Currency 7 5 3 4 2" xfId="24867" xr:uid="{30E533F3-B973-41E6-A979-F261BC442060}"/>
    <cellStyle name="Currency 7 5 3 4 2 2" xfId="55691" xr:uid="{D662DE19-A003-4A9A-83AD-F1F2D5678B8E}"/>
    <cellStyle name="Currency 7 5 3 4 3" xfId="40281" xr:uid="{6EF32A1A-D875-4088-BF09-9C058326D55B}"/>
    <cellStyle name="Currency 7 5 3 5" xfId="17058" xr:uid="{AFD2EE39-C805-4F75-8763-AD7B8D3F2F7C}"/>
    <cellStyle name="Currency 7 5 3 5 2" xfId="47882" xr:uid="{949629EE-8E04-40FF-AF6E-4F287C1311F6}"/>
    <cellStyle name="Currency 7 5 3 6" xfId="32472" xr:uid="{0A40DE04-2970-4AC5-B7E8-FE2FC4B8BE68}"/>
    <cellStyle name="Currency 7 5 4" xfId="2278" xr:uid="{1795E863-4C3E-44D8-B478-C3E6E99C619B}"/>
    <cellStyle name="Currency 7 5 4 2" xfId="6081" xr:uid="{77123A04-DABD-4E46-933D-147C2ADEE25D}"/>
    <cellStyle name="Currency 7 5 4 2 2" xfId="13892" xr:uid="{0E720EAF-7508-4D0B-8D92-2D8BBE0CBB6B}"/>
    <cellStyle name="Currency 7 5 4 2 2 2" xfId="29303" xr:uid="{E1A4C48F-8256-49BD-B592-6DBF34552E69}"/>
    <cellStyle name="Currency 7 5 4 2 2 2 2" xfId="60127" xr:uid="{6FFAFDD5-8411-49A3-BF49-9BDD38EAF1CD}"/>
    <cellStyle name="Currency 7 5 4 2 2 3" xfId="44717" xr:uid="{BF8C6584-5652-4C5B-B2E6-4E84AD1E454F}"/>
    <cellStyle name="Currency 7 5 4 2 3" xfId="21494" xr:uid="{F3F5D169-6882-468B-9837-544017FD1F27}"/>
    <cellStyle name="Currency 7 5 4 2 3 2" xfId="52318" xr:uid="{A0B730FB-704D-4D9E-9153-74C544F493B4}"/>
    <cellStyle name="Currency 7 5 4 2 4" xfId="36908" xr:uid="{4D659AB4-6B1E-4FB6-8813-73BAF2DE1C74}"/>
    <cellStyle name="Currency 7 5 4 3" xfId="10089" xr:uid="{86EBCC1F-C8D6-4447-AE64-07AE548DBB3E}"/>
    <cellStyle name="Currency 7 5 4 3 2" xfId="25500" xr:uid="{3E20D508-5378-4561-A0E5-0D2EE78EEF12}"/>
    <cellStyle name="Currency 7 5 4 3 2 2" xfId="56324" xr:uid="{F05BD023-B3C3-4C28-A76A-7A4684A3FE2E}"/>
    <cellStyle name="Currency 7 5 4 3 3" xfId="40914" xr:uid="{2835FBC0-640C-4304-BC08-2E797F648073}"/>
    <cellStyle name="Currency 7 5 4 4" xfId="17691" xr:uid="{B1989130-8353-48AC-B900-CAACC5108376}"/>
    <cellStyle name="Currency 7 5 4 4 2" xfId="48515" xr:uid="{DB9FB0B9-954E-49E4-B476-92A509AAA731}"/>
    <cellStyle name="Currency 7 5 4 5" xfId="33105" xr:uid="{14C86BB6-3E3B-48B1-B666-A9E3254B0C6D}"/>
    <cellStyle name="Currency 7 5 5" xfId="4182" xr:uid="{C4C6B332-2AF1-4755-B35D-5EAE34AD4E5D}"/>
    <cellStyle name="Currency 7 5 5 2" xfId="11993" xr:uid="{5F88C9B9-432B-44D1-BE63-EBDE19C51839}"/>
    <cellStyle name="Currency 7 5 5 2 2" xfId="27404" xr:uid="{14F54E4E-F44B-4E0B-9A6A-412A2A8F0605}"/>
    <cellStyle name="Currency 7 5 5 2 2 2" xfId="58228" xr:uid="{D6E18559-0088-48DC-986D-2E29387518A4}"/>
    <cellStyle name="Currency 7 5 5 2 3" xfId="42818" xr:uid="{52D1F170-F989-471F-80E8-0E44D6E9D9BC}"/>
    <cellStyle name="Currency 7 5 5 3" xfId="19595" xr:uid="{3285F3B4-CD96-4928-BD71-26481CEADCC7}"/>
    <cellStyle name="Currency 7 5 5 3 2" xfId="50419" xr:uid="{5EC771A3-966B-4B2B-8F13-681CF2648032}"/>
    <cellStyle name="Currency 7 5 5 4" xfId="35009" xr:uid="{44392683-11B9-4419-860B-9BDE92ECC586}"/>
    <cellStyle name="Currency 7 5 6" xfId="8190" xr:uid="{CA6066C3-F719-4487-9160-E68C286BDD73}"/>
    <cellStyle name="Currency 7 5 6 2" xfId="23601" xr:uid="{3D118F86-84DE-4FFB-A741-095A75C14E63}"/>
    <cellStyle name="Currency 7 5 6 2 2" xfId="54425" xr:uid="{1B34AB0B-8731-4326-BC87-202944DA315A}"/>
    <cellStyle name="Currency 7 5 6 3" xfId="39015" xr:uid="{AE85BDAB-392B-4D4C-A4ED-2A9F9AEE01B5}"/>
    <cellStyle name="Currency 7 5 7" xfId="15792" xr:uid="{BDCA132B-0308-4625-A38F-AEFE5A93CAB6}"/>
    <cellStyle name="Currency 7 5 7 2" xfId="46616" xr:uid="{F93A700B-A48E-46EA-AF46-E179D0D239E6}"/>
    <cellStyle name="Currency 7 5 8" xfId="31206" xr:uid="{FDFD4B44-48CA-4E07-8FD4-566B54C52296}"/>
    <cellStyle name="Currency 7 6" xfId="799" xr:uid="{AA768CB4-373D-487B-94E0-BC40A00B815A}"/>
    <cellStyle name="Currency 7 6 2" xfId="2698" xr:uid="{FC62F865-D757-4CDE-82D1-85AA3DED26ED}"/>
    <cellStyle name="Currency 7 6 2 2" xfId="6501" xr:uid="{D04738B4-D175-4584-838F-5873A0287F2B}"/>
    <cellStyle name="Currency 7 6 2 2 2" xfId="14312" xr:uid="{1511B63B-C6DC-4C13-A735-98A384B1E1CC}"/>
    <cellStyle name="Currency 7 6 2 2 2 2" xfId="29723" xr:uid="{2EF041FD-F4D5-4107-88D0-6798F520BC8A}"/>
    <cellStyle name="Currency 7 6 2 2 2 2 2" xfId="60547" xr:uid="{343F66EF-4D75-4617-A4A6-9DCAC42F54FF}"/>
    <cellStyle name="Currency 7 6 2 2 2 3" xfId="45137" xr:uid="{95BC6A12-38FB-48F7-A641-DC7DE58B6E24}"/>
    <cellStyle name="Currency 7 6 2 2 3" xfId="21914" xr:uid="{A8C18566-4CCB-4246-A81A-32DD4D001664}"/>
    <cellStyle name="Currency 7 6 2 2 3 2" xfId="52738" xr:uid="{C6087211-B915-4A6E-A35E-066F6E30643E}"/>
    <cellStyle name="Currency 7 6 2 2 4" xfId="37328" xr:uid="{79522B77-E8C2-4C9A-9EC7-2E35F8C17DDD}"/>
    <cellStyle name="Currency 7 6 2 3" xfId="10509" xr:uid="{9FA67571-D507-4954-901E-3E6CD7DEF4A4}"/>
    <cellStyle name="Currency 7 6 2 3 2" xfId="25920" xr:uid="{9028F1CE-265A-4A2B-BAB4-518053EE7B12}"/>
    <cellStyle name="Currency 7 6 2 3 2 2" xfId="56744" xr:uid="{D4DA4472-E0FD-418F-9D32-B457E6E4BF10}"/>
    <cellStyle name="Currency 7 6 2 3 3" xfId="41334" xr:uid="{1AD471E2-27CA-47C3-8BE4-7148911030B3}"/>
    <cellStyle name="Currency 7 6 2 4" xfId="18111" xr:uid="{DA50CA9F-14B8-4817-BDE0-5C6741695FF4}"/>
    <cellStyle name="Currency 7 6 2 4 2" xfId="48935" xr:uid="{DD576127-1DDE-418B-A08F-07D2BFE67321}"/>
    <cellStyle name="Currency 7 6 2 5" xfId="33525" xr:uid="{ABD194E1-330C-4661-BD06-2907E76E43AD}"/>
    <cellStyle name="Currency 7 6 3" xfId="4602" xr:uid="{AFEC93BD-B8E7-4327-905A-EB3C10635CF7}"/>
    <cellStyle name="Currency 7 6 3 2" xfId="12413" xr:uid="{06FE13F8-8616-4384-A927-47B9DC518178}"/>
    <cellStyle name="Currency 7 6 3 2 2" xfId="27824" xr:uid="{977805A4-6F38-488C-985A-9801F95D4331}"/>
    <cellStyle name="Currency 7 6 3 2 2 2" xfId="58648" xr:uid="{ABBF9DB7-C26F-4142-B6AB-AD6E8327F962}"/>
    <cellStyle name="Currency 7 6 3 2 3" xfId="43238" xr:uid="{708F2873-2650-420C-81F8-F8D98F420151}"/>
    <cellStyle name="Currency 7 6 3 3" xfId="20015" xr:uid="{2A808929-E72A-41CB-88F9-6429DFE082FD}"/>
    <cellStyle name="Currency 7 6 3 3 2" xfId="50839" xr:uid="{5C3BC6ED-E59E-4E20-AFB9-1A939481E473}"/>
    <cellStyle name="Currency 7 6 3 4" xfId="35429" xr:uid="{CCAB972F-BFA4-406F-BF98-D63470C99989}"/>
    <cellStyle name="Currency 7 6 4" xfId="8610" xr:uid="{09973692-D7E3-4C64-97FB-81C5C839FEFA}"/>
    <cellStyle name="Currency 7 6 4 2" xfId="24021" xr:uid="{F1B4030B-F790-46C5-A7C0-2F43795BD0FF}"/>
    <cellStyle name="Currency 7 6 4 2 2" xfId="54845" xr:uid="{0E176F7B-A40A-4201-AA12-D02E130740B7}"/>
    <cellStyle name="Currency 7 6 4 3" xfId="39435" xr:uid="{E3A4516A-36D5-494C-8FEB-547EF4B31181}"/>
    <cellStyle name="Currency 7 6 5" xfId="16212" xr:uid="{60CA0E4A-AB68-41DA-89AC-515104C3512B}"/>
    <cellStyle name="Currency 7 6 5 2" xfId="47036" xr:uid="{9758A1D7-FC30-4196-AA4B-079C3291A48D}"/>
    <cellStyle name="Currency 7 6 6" xfId="31626" xr:uid="{4C5BCF8E-E226-4CB2-A99C-D49B7CE24683}"/>
    <cellStyle name="Currency 7 7" xfId="1432" xr:uid="{AC85BEF1-CE4C-4072-BD9F-738EF0E8B034}"/>
    <cellStyle name="Currency 7 7 2" xfId="3331" xr:uid="{CC7AA676-711A-4AC0-BBE9-50DB488F1B71}"/>
    <cellStyle name="Currency 7 7 2 2" xfId="7134" xr:uid="{8B2CA3FB-115A-4697-8CC8-C51A9FED6393}"/>
    <cellStyle name="Currency 7 7 2 2 2" xfId="14945" xr:uid="{98793A55-BCC6-466B-A2ED-0182A00783F4}"/>
    <cellStyle name="Currency 7 7 2 2 2 2" xfId="30356" xr:uid="{AE4B2965-C6F2-4E36-AE2F-6C5EFB176E94}"/>
    <cellStyle name="Currency 7 7 2 2 2 2 2" xfId="61180" xr:uid="{695E0088-0394-4362-9C8D-C4D59725935E}"/>
    <cellStyle name="Currency 7 7 2 2 2 3" xfId="45770" xr:uid="{C12D1B34-D43E-40FE-A6C7-0B158EABE529}"/>
    <cellStyle name="Currency 7 7 2 2 3" xfId="22547" xr:uid="{1E8EFDE9-E392-411C-9ED4-B5BD378366D7}"/>
    <cellStyle name="Currency 7 7 2 2 3 2" xfId="53371" xr:uid="{78A9472C-9E3C-47FA-BCFB-74FDF35184BB}"/>
    <cellStyle name="Currency 7 7 2 2 4" xfId="37961" xr:uid="{39165999-5FA6-4020-BDA1-A884CDF8F661}"/>
    <cellStyle name="Currency 7 7 2 3" xfId="11142" xr:uid="{E72C9A5E-0A55-4BEB-85DD-39711FB08BB5}"/>
    <cellStyle name="Currency 7 7 2 3 2" xfId="26553" xr:uid="{CA9D0BF2-6014-44A0-A37C-45AA99D76CBD}"/>
    <cellStyle name="Currency 7 7 2 3 2 2" xfId="57377" xr:uid="{D3411AFB-2AFF-403B-B846-4D8763EC1F7B}"/>
    <cellStyle name="Currency 7 7 2 3 3" xfId="41967" xr:uid="{A5D290C7-0CCC-4E50-AED1-C47DA6C4C21A}"/>
    <cellStyle name="Currency 7 7 2 4" xfId="18744" xr:uid="{404C4417-9882-4AE6-B2DE-E79ED2D366CD}"/>
    <cellStyle name="Currency 7 7 2 4 2" xfId="49568" xr:uid="{B5270E73-900A-4A4F-878C-B775C3F67B3E}"/>
    <cellStyle name="Currency 7 7 2 5" xfId="34158" xr:uid="{A69D089A-A8DF-4B28-A010-E2CD68BB791A}"/>
    <cellStyle name="Currency 7 7 3" xfId="5235" xr:uid="{F826AD76-F3CA-4FEE-BF0E-75A80014E657}"/>
    <cellStyle name="Currency 7 7 3 2" xfId="13046" xr:uid="{DD882E3E-0625-4E0C-80E6-866D7014BC18}"/>
    <cellStyle name="Currency 7 7 3 2 2" xfId="28457" xr:uid="{6AA67A2F-D39C-45B0-BB7A-FF0A6CE7151B}"/>
    <cellStyle name="Currency 7 7 3 2 2 2" xfId="59281" xr:uid="{26D02655-7D35-4EE3-88EC-DB93B6BD007C}"/>
    <cellStyle name="Currency 7 7 3 2 3" xfId="43871" xr:uid="{A900B1E4-626C-4FDB-8D66-D50B402B644A}"/>
    <cellStyle name="Currency 7 7 3 3" xfId="20648" xr:uid="{A32F12D5-54E7-4FAD-BDE9-8B00BDB74F9C}"/>
    <cellStyle name="Currency 7 7 3 3 2" xfId="51472" xr:uid="{0A20EA5C-5C67-4D77-A575-48C37C050CEC}"/>
    <cellStyle name="Currency 7 7 3 4" xfId="36062" xr:uid="{C3C3A1BC-B7F2-4F86-9A83-1418B90CE60F}"/>
    <cellStyle name="Currency 7 7 4" xfId="9243" xr:uid="{1FA27DD9-814C-4AC6-8645-C9A294621F01}"/>
    <cellStyle name="Currency 7 7 4 2" xfId="24654" xr:uid="{86EBC5B1-6E31-4FA4-8039-F8657A5C1DB7}"/>
    <cellStyle name="Currency 7 7 4 2 2" xfId="55478" xr:uid="{833D1020-0861-430A-90E9-8FA70050E6EB}"/>
    <cellStyle name="Currency 7 7 4 3" xfId="40068" xr:uid="{9D818963-BD72-49EF-9A38-26E3624F7E97}"/>
    <cellStyle name="Currency 7 7 5" xfId="16845" xr:uid="{9F05A7B5-57D0-4680-A4C9-0C2A7533842F}"/>
    <cellStyle name="Currency 7 7 5 2" xfId="47669" xr:uid="{732C6D3F-EF7A-450B-8394-BE4E37DCC88B}"/>
    <cellStyle name="Currency 7 7 6" xfId="32259" xr:uid="{C8DC0DE5-877B-439C-BF25-B8FEEF6AC37C}"/>
    <cellStyle name="Currency 7 8" xfId="2065" xr:uid="{1B2E4FC6-4A40-4A67-AF3D-1389F155C5F0}"/>
    <cellStyle name="Currency 7 8 2" xfId="5868" xr:uid="{1F951620-67BC-4611-9C31-1F2881C2BF51}"/>
    <cellStyle name="Currency 7 8 2 2" xfId="13679" xr:uid="{6984DFDD-796B-4D28-AAFB-14430ABED385}"/>
    <cellStyle name="Currency 7 8 2 2 2" xfId="29090" xr:uid="{6C57F66C-F39B-4454-973D-91B7B3A71DC7}"/>
    <cellStyle name="Currency 7 8 2 2 2 2" xfId="59914" xr:uid="{9C43A815-01E8-4CA9-9D55-F7713FF6905F}"/>
    <cellStyle name="Currency 7 8 2 2 3" xfId="44504" xr:uid="{C173A476-A621-40D3-8113-2CFF5776003E}"/>
    <cellStyle name="Currency 7 8 2 3" xfId="21281" xr:uid="{B601F9AC-BE09-461E-9E34-C90EDFF81B5C}"/>
    <cellStyle name="Currency 7 8 2 3 2" xfId="52105" xr:uid="{7C74D246-CD68-4845-9475-1377C3A1142B}"/>
    <cellStyle name="Currency 7 8 2 4" xfId="36695" xr:uid="{E6A743BB-D235-4574-9348-6B467925A06A}"/>
    <cellStyle name="Currency 7 8 3" xfId="9876" xr:uid="{3CA13C98-A29E-47FF-9E4C-D435DA1FA0A8}"/>
    <cellStyle name="Currency 7 8 3 2" xfId="25287" xr:uid="{17DCC4BD-61FF-420A-9B18-B9980BCE7A8C}"/>
    <cellStyle name="Currency 7 8 3 2 2" xfId="56111" xr:uid="{F76E356C-3E26-4FE6-A9C0-D8EF08E029D6}"/>
    <cellStyle name="Currency 7 8 3 3" xfId="40701" xr:uid="{C406E4E9-3D3E-4C42-92F2-644CBDC1859F}"/>
    <cellStyle name="Currency 7 8 4" xfId="17478" xr:uid="{F080384C-8261-4BE9-91BA-93C68FD315CA}"/>
    <cellStyle name="Currency 7 8 4 2" xfId="48302" xr:uid="{52828225-E47C-4288-A2F2-A382C778ABF6}"/>
    <cellStyle name="Currency 7 8 5" xfId="32892" xr:uid="{C951C47C-DA49-4F3A-B82F-28A7B81F011D}"/>
    <cellStyle name="Currency 7 9" xfId="3969" xr:uid="{5D0EFB4B-1437-4ACB-BE58-6E9C26E896E7}"/>
    <cellStyle name="Currency 7 9 2" xfId="11780" xr:uid="{1BD87F38-E2A8-4C9A-90A5-405CE0B9C5F0}"/>
    <cellStyle name="Currency 7 9 2 2" xfId="27191" xr:uid="{E5A59B16-D827-4FA9-A38E-0255918BC516}"/>
    <cellStyle name="Currency 7 9 2 2 2" xfId="58015" xr:uid="{EE042383-2910-4439-B1B2-FBD738248A3A}"/>
    <cellStyle name="Currency 7 9 2 3" xfId="42605" xr:uid="{FAC28A4D-2AC2-48E9-804B-6067D27E06D6}"/>
    <cellStyle name="Currency 7 9 3" xfId="19382" xr:uid="{CB4BF077-9313-459B-BD64-21903480337D}"/>
    <cellStyle name="Currency 7 9 3 2" xfId="50206" xr:uid="{51723A26-7528-4208-A39E-621B332D6632}"/>
    <cellStyle name="Currency 7 9 4" xfId="34796" xr:uid="{22F89E93-3C4E-4303-81B4-C4AF637E6657}"/>
    <cellStyle name="Currency 8" xfId="202" xr:uid="{A011C1F1-A562-4C00-8C65-142F349B0B11}"/>
    <cellStyle name="Currency 8 10" xfId="7813" xr:uid="{481D5C3C-D3E1-4F54-8A7F-5C09BB58949B}"/>
    <cellStyle name="Currency 8 10 2" xfId="23224" xr:uid="{1B50267E-57E3-464D-8266-8AD0CE785817}"/>
    <cellStyle name="Currency 8 10 2 2" xfId="54048" xr:uid="{330F0F88-4EDB-4EE7-BE41-00EEE57B47D5}"/>
    <cellStyle name="Currency 8 10 3" xfId="38638" xr:uid="{09917EF4-355E-47D8-B979-C3B1C51584DB}"/>
    <cellStyle name="Currency 8 11" xfId="15624" xr:uid="{99AD3690-6DE9-459E-BF2F-DCE1472943B9}"/>
    <cellStyle name="Currency 8 11 2" xfId="46448" xr:uid="{20476AE6-335A-476C-A537-942298D2271D}"/>
    <cellStyle name="Currency 8 12" xfId="31038" xr:uid="{0DD262CC-4E9B-4399-9C23-AC0AA6158C4A}"/>
    <cellStyle name="Currency 8 2" xfId="286" xr:uid="{9611448B-C594-41CE-B0D2-BE1B238042FE}"/>
    <cellStyle name="Currency 8 2 10" xfId="15708" xr:uid="{C0AF0053-911F-4E48-8891-CF32E6947ADF}"/>
    <cellStyle name="Currency 8 2 10 2" xfId="46532" xr:uid="{40F4792D-40A1-4A77-8303-E89F2FD683CC}"/>
    <cellStyle name="Currency 8 2 11" xfId="31122" xr:uid="{C42EDD6D-EA25-4C78-ABE1-1F52D5F6F1DB}"/>
    <cellStyle name="Currency 8 2 2" xfId="717" xr:uid="{9F9FFB13-C8CD-4CD2-B46E-FE963313F56E}"/>
    <cellStyle name="Currency 8 2 2 2" xfId="1350" xr:uid="{5A6E76E3-B7C7-478D-8321-6AA886963F7C}"/>
    <cellStyle name="Currency 8 2 2 2 2" xfId="3249" xr:uid="{72155087-5832-4E11-9359-E987DA3A6561}"/>
    <cellStyle name="Currency 8 2 2 2 2 2" xfId="7052" xr:uid="{D54DA019-E39F-4767-AFDE-3BE819B119EA}"/>
    <cellStyle name="Currency 8 2 2 2 2 2 2" xfId="14863" xr:uid="{77CC930C-A2D1-4CBE-B4F0-F49A9CF0E805}"/>
    <cellStyle name="Currency 8 2 2 2 2 2 2 2" xfId="30274" xr:uid="{48CA92AC-E6F6-492A-A2BD-F5690A52E62E}"/>
    <cellStyle name="Currency 8 2 2 2 2 2 2 2 2" xfId="61098" xr:uid="{5486A4E7-CE64-435D-8AC1-D71E58454F83}"/>
    <cellStyle name="Currency 8 2 2 2 2 2 2 3" xfId="45688" xr:uid="{191717DC-AE54-4D57-9314-EC899DFEFA7B}"/>
    <cellStyle name="Currency 8 2 2 2 2 2 3" xfId="22465" xr:uid="{8579BA63-B87D-441A-B631-C9D367F48503}"/>
    <cellStyle name="Currency 8 2 2 2 2 2 3 2" xfId="53289" xr:uid="{F186E955-C2D5-4BFB-BFE9-57D15135915B}"/>
    <cellStyle name="Currency 8 2 2 2 2 2 4" xfId="37879" xr:uid="{B5348E8E-058E-419F-91C9-2131AAC94260}"/>
    <cellStyle name="Currency 8 2 2 2 2 3" xfId="11060" xr:uid="{D8946313-89E2-4BBD-92FC-B6195F798AFD}"/>
    <cellStyle name="Currency 8 2 2 2 2 3 2" xfId="26471" xr:uid="{509AD1F2-F927-4E4F-A8EA-ABCF28DB2963}"/>
    <cellStyle name="Currency 8 2 2 2 2 3 2 2" xfId="57295" xr:uid="{CC538D0D-826F-409D-9F17-70886F8909F9}"/>
    <cellStyle name="Currency 8 2 2 2 2 3 3" xfId="41885" xr:uid="{E1552323-2A5A-43E4-9504-F2E213EA5DEB}"/>
    <cellStyle name="Currency 8 2 2 2 2 4" xfId="18662" xr:uid="{E3133EBC-91E1-453A-97EC-8B0714EFF6DE}"/>
    <cellStyle name="Currency 8 2 2 2 2 4 2" xfId="49486" xr:uid="{97CD7446-1976-4067-8D26-989285B1A5FA}"/>
    <cellStyle name="Currency 8 2 2 2 2 5" xfId="34076" xr:uid="{85A3853F-6C57-4D4D-98EA-1FF743BA11C0}"/>
    <cellStyle name="Currency 8 2 2 2 3" xfId="5153" xr:uid="{19769D24-CE0F-4058-85A7-21A340810E43}"/>
    <cellStyle name="Currency 8 2 2 2 3 2" xfId="12964" xr:uid="{80948702-8803-4E3B-84A1-CE65EA365328}"/>
    <cellStyle name="Currency 8 2 2 2 3 2 2" xfId="28375" xr:uid="{49B0F382-8225-4858-93E0-D08249AA1FE2}"/>
    <cellStyle name="Currency 8 2 2 2 3 2 2 2" xfId="59199" xr:uid="{B3E5A082-E720-4300-BD4C-385C80F6599A}"/>
    <cellStyle name="Currency 8 2 2 2 3 2 3" xfId="43789" xr:uid="{8CB6D808-89FC-49CE-9330-913195D7D7CE}"/>
    <cellStyle name="Currency 8 2 2 2 3 3" xfId="20566" xr:uid="{7C443900-1FB8-40A8-8DEA-D53E8F24C066}"/>
    <cellStyle name="Currency 8 2 2 2 3 3 2" xfId="51390" xr:uid="{785CD4F4-3839-48C9-B342-052BB624527C}"/>
    <cellStyle name="Currency 8 2 2 2 3 4" xfId="35980" xr:uid="{CE2A5C03-CD02-4405-929C-3FF8107199CD}"/>
    <cellStyle name="Currency 8 2 2 2 4" xfId="9161" xr:uid="{0A7A14B3-679E-4BC2-A654-12BC07DEDAC9}"/>
    <cellStyle name="Currency 8 2 2 2 4 2" xfId="24572" xr:uid="{314E53E6-4942-4403-AA06-4606C4A9D146}"/>
    <cellStyle name="Currency 8 2 2 2 4 2 2" xfId="55396" xr:uid="{AA0949EF-3DCB-447E-9351-5A23758DF88F}"/>
    <cellStyle name="Currency 8 2 2 2 4 3" xfId="39986" xr:uid="{D56BEB7C-F9EA-4A5D-982B-DC6D2BE3E657}"/>
    <cellStyle name="Currency 8 2 2 2 5" xfId="16763" xr:uid="{5294FFF3-1E34-468D-8485-C32F5B5E8AEF}"/>
    <cellStyle name="Currency 8 2 2 2 5 2" xfId="47587" xr:uid="{8CA5C51A-5D20-4883-B6B4-F6AF9ECC9382}"/>
    <cellStyle name="Currency 8 2 2 2 6" xfId="32177" xr:uid="{960A4E29-BAE1-4BDC-AEEB-6E9A33CF7C50}"/>
    <cellStyle name="Currency 8 2 2 3" xfId="1983" xr:uid="{D0ADF4D1-9A9B-4461-942F-88C5DB915F61}"/>
    <cellStyle name="Currency 8 2 2 3 2" xfId="3882" xr:uid="{4A9F7987-E540-47D7-ADC4-0DF38A9C72FC}"/>
    <cellStyle name="Currency 8 2 2 3 2 2" xfId="7685" xr:uid="{EB4FAD67-79D7-4F76-835D-C4014F297072}"/>
    <cellStyle name="Currency 8 2 2 3 2 2 2" xfId="15496" xr:uid="{C81EE4BE-E39D-45A5-B10B-F2C32D762014}"/>
    <cellStyle name="Currency 8 2 2 3 2 2 2 2" xfId="30907" xr:uid="{14C40590-C314-4521-AB85-8BE7301724E1}"/>
    <cellStyle name="Currency 8 2 2 3 2 2 2 2 2" xfId="61731" xr:uid="{53F8264F-96C0-4F3B-952C-A0A74AE9EB88}"/>
    <cellStyle name="Currency 8 2 2 3 2 2 2 3" xfId="46321" xr:uid="{15D43D3C-6D57-4818-B645-88C4C5602546}"/>
    <cellStyle name="Currency 8 2 2 3 2 2 3" xfId="23098" xr:uid="{D2014E1E-5E9C-4E84-9044-E5FE5C67B435}"/>
    <cellStyle name="Currency 8 2 2 3 2 2 3 2" xfId="53922" xr:uid="{4EC3B2AF-E566-4DFE-95EE-ED45498B2441}"/>
    <cellStyle name="Currency 8 2 2 3 2 2 4" xfId="38512" xr:uid="{B7E4C06B-84F0-47C3-A0C4-EEC74927C798}"/>
    <cellStyle name="Currency 8 2 2 3 2 3" xfId="11693" xr:uid="{352F21B2-2734-4BDF-A157-4E8B763DEE12}"/>
    <cellStyle name="Currency 8 2 2 3 2 3 2" xfId="27104" xr:uid="{B14E76FA-77AA-4EAB-BB8E-EB4024C2EFF8}"/>
    <cellStyle name="Currency 8 2 2 3 2 3 2 2" xfId="57928" xr:uid="{BF0FC73A-B29B-46D8-A411-09E5D98168EF}"/>
    <cellStyle name="Currency 8 2 2 3 2 3 3" xfId="42518" xr:uid="{15500375-677F-462F-A224-15C140AC0A2B}"/>
    <cellStyle name="Currency 8 2 2 3 2 4" xfId="19295" xr:uid="{4A18549D-04D9-4033-B7FF-00C7896FB42A}"/>
    <cellStyle name="Currency 8 2 2 3 2 4 2" xfId="50119" xr:uid="{3BADC51B-9490-4C7B-ADF1-A7EB8596624D}"/>
    <cellStyle name="Currency 8 2 2 3 2 5" xfId="34709" xr:uid="{860D1A94-4548-499E-A3AB-2CDF5EF8AD53}"/>
    <cellStyle name="Currency 8 2 2 3 3" xfId="5786" xr:uid="{61A4015F-BEED-4D6A-83C5-72BCB56707A6}"/>
    <cellStyle name="Currency 8 2 2 3 3 2" xfId="13597" xr:uid="{3C7DB574-D072-4595-88F2-16606714D3AF}"/>
    <cellStyle name="Currency 8 2 2 3 3 2 2" xfId="29008" xr:uid="{80BC0641-85F8-4F43-8ED9-86D44ED57AF1}"/>
    <cellStyle name="Currency 8 2 2 3 3 2 2 2" xfId="59832" xr:uid="{A7AA4870-CD04-4DD0-B171-2B748981AEAF}"/>
    <cellStyle name="Currency 8 2 2 3 3 2 3" xfId="44422" xr:uid="{D53DB700-666D-4AE2-AE3C-DB7B5A7AD5BE}"/>
    <cellStyle name="Currency 8 2 2 3 3 3" xfId="21199" xr:uid="{1AAF1041-D87C-40C6-838C-7B5801F7359D}"/>
    <cellStyle name="Currency 8 2 2 3 3 3 2" xfId="52023" xr:uid="{87CDBBA2-E2BD-47C1-8993-5F8F2F13AA5A}"/>
    <cellStyle name="Currency 8 2 2 3 3 4" xfId="36613" xr:uid="{296D67FB-A576-4562-A0EB-DF8B5F2FF132}"/>
    <cellStyle name="Currency 8 2 2 3 4" xfId="9794" xr:uid="{ED846BC9-CE89-4465-80EA-5B8186152BFC}"/>
    <cellStyle name="Currency 8 2 2 3 4 2" xfId="25205" xr:uid="{760418F6-AA2C-46B1-A044-433E00AD3868}"/>
    <cellStyle name="Currency 8 2 2 3 4 2 2" xfId="56029" xr:uid="{5F09DBA0-6959-4FB6-9C33-4734FC9CC65C}"/>
    <cellStyle name="Currency 8 2 2 3 4 3" xfId="40619" xr:uid="{08CDC62A-363F-4BBF-AE49-4154109B4CC8}"/>
    <cellStyle name="Currency 8 2 2 3 5" xfId="17396" xr:uid="{ABCD9D0C-6E91-48E1-B4EB-7C12B6B69258}"/>
    <cellStyle name="Currency 8 2 2 3 5 2" xfId="48220" xr:uid="{1FC95694-923B-4152-A88E-C398188E435A}"/>
    <cellStyle name="Currency 8 2 2 3 6" xfId="32810" xr:uid="{4197FEDA-70A3-4367-970E-D2C03C175811}"/>
    <cellStyle name="Currency 8 2 2 4" xfId="2616" xr:uid="{A5CD6ED4-EE5B-4191-81F7-2A8891B97CBD}"/>
    <cellStyle name="Currency 8 2 2 4 2" xfId="6419" xr:uid="{FEE967DC-03F4-4970-868F-68CA3A0710AD}"/>
    <cellStyle name="Currency 8 2 2 4 2 2" xfId="14230" xr:uid="{067A57DA-096B-47D2-BB57-172419953FA6}"/>
    <cellStyle name="Currency 8 2 2 4 2 2 2" xfId="29641" xr:uid="{1D5C6770-FDBA-4C9F-BC28-DEB3A1D454D2}"/>
    <cellStyle name="Currency 8 2 2 4 2 2 2 2" xfId="60465" xr:uid="{C1A07C49-FF51-433E-9F81-D4C557192012}"/>
    <cellStyle name="Currency 8 2 2 4 2 2 3" xfId="45055" xr:uid="{7624254E-661E-45DC-8F67-A8F23CC7F997}"/>
    <cellStyle name="Currency 8 2 2 4 2 3" xfId="21832" xr:uid="{FC8A8132-49A4-4DFC-BDDB-BDCE909ED74F}"/>
    <cellStyle name="Currency 8 2 2 4 2 3 2" xfId="52656" xr:uid="{61ECA3C5-6E79-48A7-862E-95EB97BC7A72}"/>
    <cellStyle name="Currency 8 2 2 4 2 4" xfId="37246" xr:uid="{1E30BB0F-5107-4ABA-9DA6-92971A21FC5E}"/>
    <cellStyle name="Currency 8 2 2 4 3" xfId="10427" xr:uid="{B06FCCFE-5D38-425F-B906-D2C3D87F67E2}"/>
    <cellStyle name="Currency 8 2 2 4 3 2" xfId="25838" xr:uid="{31073144-41CC-487E-B93E-0CCB8B501999}"/>
    <cellStyle name="Currency 8 2 2 4 3 2 2" xfId="56662" xr:uid="{2B1FD50F-38C0-48C5-B85E-8FC1204A6F73}"/>
    <cellStyle name="Currency 8 2 2 4 3 3" xfId="41252" xr:uid="{D028CD7B-71E0-46DA-8F42-A6A5EBA7F8C2}"/>
    <cellStyle name="Currency 8 2 2 4 4" xfId="18029" xr:uid="{FDA5E908-9F4A-4CBF-8C29-5CF44DAEB935}"/>
    <cellStyle name="Currency 8 2 2 4 4 2" xfId="48853" xr:uid="{8A42F9C8-03F0-4549-BDFB-D08714FB3E2E}"/>
    <cellStyle name="Currency 8 2 2 4 5" xfId="33443" xr:uid="{5BA5C8A2-3496-440B-AED3-3D8CEB46538B}"/>
    <cellStyle name="Currency 8 2 2 5" xfId="4520" xr:uid="{938C5756-E6C9-4492-BC2F-67C9A40F5738}"/>
    <cellStyle name="Currency 8 2 2 5 2" xfId="12331" xr:uid="{0EEA8063-DC75-4EF9-9E2F-1EE477A8F99E}"/>
    <cellStyle name="Currency 8 2 2 5 2 2" xfId="27742" xr:uid="{5132F7C8-5B25-4F16-BE1F-9E6BAE2567F5}"/>
    <cellStyle name="Currency 8 2 2 5 2 2 2" xfId="58566" xr:uid="{01F079F4-4850-4D17-8BCF-CF33EA059F13}"/>
    <cellStyle name="Currency 8 2 2 5 2 3" xfId="43156" xr:uid="{1BF97C7F-730F-4DBD-A565-1AC9B823AA85}"/>
    <cellStyle name="Currency 8 2 2 5 3" xfId="19933" xr:uid="{2059F35C-10D4-4B3D-BEB7-0ED530E10498}"/>
    <cellStyle name="Currency 8 2 2 5 3 2" xfId="50757" xr:uid="{848A8D16-F4D4-4D6D-8935-81D4DF12839F}"/>
    <cellStyle name="Currency 8 2 2 5 4" xfId="35347" xr:uid="{D498119B-F46B-4FE7-80C1-85140DB73EB4}"/>
    <cellStyle name="Currency 8 2 2 6" xfId="8528" xr:uid="{A26F6F25-1BE7-40EE-8A1C-4E3ADAC0C0CA}"/>
    <cellStyle name="Currency 8 2 2 6 2" xfId="23939" xr:uid="{81594672-ADE9-4F59-98C1-E9AF137D22E7}"/>
    <cellStyle name="Currency 8 2 2 6 2 2" xfId="54763" xr:uid="{3A8D50ED-BE25-47B4-B379-D4182E724282}"/>
    <cellStyle name="Currency 8 2 2 6 3" xfId="39353" xr:uid="{91F1BE9F-C063-4AAD-A320-7923ABFC7A1A}"/>
    <cellStyle name="Currency 8 2 2 7" xfId="16130" xr:uid="{97E8E7CB-4E1D-4F6A-B367-38A00CAC533F}"/>
    <cellStyle name="Currency 8 2 2 7 2" xfId="46954" xr:uid="{97A1B959-E6A7-4506-AD0F-274635F6F276}"/>
    <cellStyle name="Currency 8 2 2 8" xfId="31544" xr:uid="{C6943BF9-9C68-471A-90F0-5E7BCE67F397}"/>
    <cellStyle name="Currency 8 2 3" xfId="508" xr:uid="{145C9D21-3049-4C73-9283-4F2997BB6F93}"/>
    <cellStyle name="Currency 8 2 3 2" xfId="1141" xr:uid="{E7474ED6-3840-4F03-BFEB-F98ECEA33D1E}"/>
    <cellStyle name="Currency 8 2 3 2 2" xfId="3040" xr:uid="{0D860B4D-D50E-4C6B-85DB-CBA3AA639E56}"/>
    <cellStyle name="Currency 8 2 3 2 2 2" xfId="6843" xr:uid="{30AF83A9-02A2-4B69-9B06-5A126FDEB5E3}"/>
    <cellStyle name="Currency 8 2 3 2 2 2 2" xfId="14654" xr:uid="{D1DE7B88-0491-46F8-82B3-BFC0352CF330}"/>
    <cellStyle name="Currency 8 2 3 2 2 2 2 2" xfId="30065" xr:uid="{C75019B9-5DC3-4546-AB56-6F4564E863DA}"/>
    <cellStyle name="Currency 8 2 3 2 2 2 2 2 2" xfId="60889" xr:uid="{BA3B9DE0-7723-407B-8D0A-11B6EDEFAE81}"/>
    <cellStyle name="Currency 8 2 3 2 2 2 2 3" xfId="45479" xr:uid="{62957FEB-45C1-4310-9C59-CEC87993681C}"/>
    <cellStyle name="Currency 8 2 3 2 2 2 3" xfId="22256" xr:uid="{F95F5724-B2B1-48DE-86D3-7BFAF501EA28}"/>
    <cellStyle name="Currency 8 2 3 2 2 2 3 2" xfId="53080" xr:uid="{C7DF57F9-BA58-46BF-9238-FC765B1F9449}"/>
    <cellStyle name="Currency 8 2 3 2 2 2 4" xfId="37670" xr:uid="{BD981EF0-1069-414F-8E59-259447B67995}"/>
    <cellStyle name="Currency 8 2 3 2 2 3" xfId="10851" xr:uid="{BAFCED71-81D4-491C-AA87-1524E94C2198}"/>
    <cellStyle name="Currency 8 2 3 2 2 3 2" xfId="26262" xr:uid="{4992DA18-4DE1-4519-A5E8-E37FF4B5F0B6}"/>
    <cellStyle name="Currency 8 2 3 2 2 3 2 2" xfId="57086" xr:uid="{64A668B3-4366-4685-B2D2-60B21E2C05C7}"/>
    <cellStyle name="Currency 8 2 3 2 2 3 3" xfId="41676" xr:uid="{8FA4FB62-3447-46F2-B56F-75A862A20BEC}"/>
    <cellStyle name="Currency 8 2 3 2 2 4" xfId="18453" xr:uid="{FDFCB842-1B74-4D4C-B0A2-8A95E6289446}"/>
    <cellStyle name="Currency 8 2 3 2 2 4 2" xfId="49277" xr:uid="{F2CB5A92-D8B6-477E-8B28-5EDE81DE1AE0}"/>
    <cellStyle name="Currency 8 2 3 2 2 5" xfId="33867" xr:uid="{0ECA60B9-5F3C-4D2B-99C2-448017FE9FD2}"/>
    <cellStyle name="Currency 8 2 3 2 3" xfId="4944" xr:uid="{CA61252D-CF6B-4CAF-889A-68EE968AF32A}"/>
    <cellStyle name="Currency 8 2 3 2 3 2" xfId="12755" xr:uid="{7DE35934-01C5-40C8-9FDD-B51E8D3D1873}"/>
    <cellStyle name="Currency 8 2 3 2 3 2 2" xfId="28166" xr:uid="{548AF92E-60E0-47C0-A507-AC089AC17A55}"/>
    <cellStyle name="Currency 8 2 3 2 3 2 2 2" xfId="58990" xr:uid="{DE35DE0D-B6BF-4F74-8861-D6D6D78E9B2C}"/>
    <cellStyle name="Currency 8 2 3 2 3 2 3" xfId="43580" xr:uid="{D058F1E9-F9FC-43DB-BF61-B4D4EDF05DDC}"/>
    <cellStyle name="Currency 8 2 3 2 3 3" xfId="20357" xr:uid="{CDD5C7E8-2ED6-4DC4-A1E9-1D9F10FE84E3}"/>
    <cellStyle name="Currency 8 2 3 2 3 3 2" xfId="51181" xr:uid="{7888694A-1314-4B59-939A-AF7833AFA725}"/>
    <cellStyle name="Currency 8 2 3 2 3 4" xfId="35771" xr:uid="{208DCB52-D00F-4176-B026-DA952AFBFB57}"/>
    <cellStyle name="Currency 8 2 3 2 4" xfId="8952" xr:uid="{C24B510D-5866-4AA0-BF58-0C07B98A8B00}"/>
    <cellStyle name="Currency 8 2 3 2 4 2" xfId="24363" xr:uid="{ACF005F8-11E4-4E61-B2D3-98598D487A11}"/>
    <cellStyle name="Currency 8 2 3 2 4 2 2" xfId="55187" xr:uid="{B5C13844-5418-4931-A171-D420E6683CC9}"/>
    <cellStyle name="Currency 8 2 3 2 4 3" xfId="39777" xr:uid="{2C4043C4-4428-4ED6-80B2-A9D77CAF5B5E}"/>
    <cellStyle name="Currency 8 2 3 2 5" xfId="16554" xr:uid="{8390E463-1AC9-4D7C-AD95-5BBA7E41D72C}"/>
    <cellStyle name="Currency 8 2 3 2 5 2" xfId="47378" xr:uid="{CEEEFC59-679D-4ABB-AA0B-4C90631516C9}"/>
    <cellStyle name="Currency 8 2 3 2 6" xfId="31968" xr:uid="{812686F6-5DE7-4F24-B742-0D37E87CC813}"/>
    <cellStyle name="Currency 8 2 3 3" xfId="1774" xr:uid="{F7331E9B-FFC8-4F67-A3E3-A1530D74FBF0}"/>
    <cellStyle name="Currency 8 2 3 3 2" xfId="3673" xr:uid="{25F82257-9762-4C82-A52A-704BCA87F0C0}"/>
    <cellStyle name="Currency 8 2 3 3 2 2" xfId="7476" xr:uid="{89376B00-5D06-4942-AB0C-58691C3D2D31}"/>
    <cellStyle name="Currency 8 2 3 3 2 2 2" xfId="15287" xr:uid="{15524772-5FE4-4F75-A915-B874E1474FAC}"/>
    <cellStyle name="Currency 8 2 3 3 2 2 2 2" xfId="30698" xr:uid="{08D70B49-065F-4650-AF56-C85C692FA78E}"/>
    <cellStyle name="Currency 8 2 3 3 2 2 2 2 2" xfId="61522" xr:uid="{B3F13BA7-C9B4-4D35-95F6-87D726E188E8}"/>
    <cellStyle name="Currency 8 2 3 3 2 2 2 3" xfId="46112" xr:uid="{9448D0B7-DB4F-446C-9133-7DE39EA8C76C}"/>
    <cellStyle name="Currency 8 2 3 3 2 2 3" xfId="22889" xr:uid="{CF36FA25-9272-4DA4-97C1-3E6CBEB0F269}"/>
    <cellStyle name="Currency 8 2 3 3 2 2 3 2" xfId="53713" xr:uid="{3AE90A1C-F050-4F30-8C01-63D79AAB31F3}"/>
    <cellStyle name="Currency 8 2 3 3 2 2 4" xfId="38303" xr:uid="{C875DF53-3B5B-453E-A5E0-ED5CB9A264B3}"/>
    <cellStyle name="Currency 8 2 3 3 2 3" xfId="11484" xr:uid="{3E8F61C8-071F-4360-9866-F066225DBD48}"/>
    <cellStyle name="Currency 8 2 3 3 2 3 2" xfId="26895" xr:uid="{30533C9D-09A5-455F-AD6C-BE7E1DC2EC7A}"/>
    <cellStyle name="Currency 8 2 3 3 2 3 2 2" xfId="57719" xr:uid="{3050187C-7E28-4240-81C5-147E77F84DDC}"/>
    <cellStyle name="Currency 8 2 3 3 2 3 3" xfId="42309" xr:uid="{0AFF34E2-75B0-4593-984A-0B857B768363}"/>
    <cellStyle name="Currency 8 2 3 3 2 4" xfId="19086" xr:uid="{16E88915-14FF-44D6-8FF9-CF6D0305B846}"/>
    <cellStyle name="Currency 8 2 3 3 2 4 2" xfId="49910" xr:uid="{940D1929-CC74-4667-9F56-872ECB425166}"/>
    <cellStyle name="Currency 8 2 3 3 2 5" xfId="34500" xr:uid="{A22E032E-EE37-41E1-9F04-8AB85210B08B}"/>
    <cellStyle name="Currency 8 2 3 3 3" xfId="5577" xr:uid="{8F1DABB2-0CED-4E07-B9A4-785F0C863BAF}"/>
    <cellStyle name="Currency 8 2 3 3 3 2" xfId="13388" xr:uid="{EBD3341B-2601-43DB-A03C-C193B15692F5}"/>
    <cellStyle name="Currency 8 2 3 3 3 2 2" xfId="28799" xr:uid="{645FD7A3-E3BF-4504-8CBE-D36D9670D518}"/>
    <cellStyle name="Currency 8 2 3 3 3 2 2 2" xfId="59623" xr:uid="{56C5F7EC-6162-4B8E-B4C0-4C5ACC452326}"/>
    <cellStyle name="Currency 8 2 3 3 3 2 3" xfId="44213" xr:uid="{720B3DE9-D060-44CA-ABF4-13A639D557F1}"/>
    <cellStyle name="Currency 8 2 3 3 3 3" xfId="20990" xr:uid="{AC3A8A2B-A16D-4015-9785-148F6A1C4893}"/>
    <cellStyle name="Currency 8 2 3 3 3 3 2" xfId="51814" xr:uid="{1A8C2EA8-0815-4C73-A866-7916ABBBA662}"/>
    <cellStyle name="Currency 8 2 3 3 3 4" xfId="36404" xr:uid="{0976A91D-CDAF-4948-B3FA-E5F342CD965C}"/>
    <cellStyle name="Currency 8 2 3 3 4" xfId="9585" xr:uid="{DB2253D6-F3CC-46F6-9006-C45CA33CE50E}"/>
    <cellStyle name="Currency 8 2 3 3 4 2" xfId="24996" xr:uid="{08CCE7B2-5D9D-4B3B-88D8-C60CF323F175}"/>
    <cellStyle name="Currency 8 2 3 3 4 2 2" xfId="55820" xr:uid="{9157E820-69D3-4166-8946-26101901B402}"/>
    <cellStyle name="Currency 8 2 3 3 4 3" xfId="40410" xr:uid="{9D396AB4-DB50-4564-ABA8-BB0361028FAC}"/>
    <cellStyle name="Currency 8 2 3 3 5" xfId="17187" xr:uid="{0AB7F888-38D3-4679-BA2D-3253CCCF1EA9}"/>
    <cellStyle name="Currency 8 2 3 3 5 2" xfId="48011" xr:uid="{87020CB5-5564-4FA0-8C1F-842610165875}"/>
    <cellStyle name="Currency 8 2 3 3 6" xfId="32601" xr:uid="{94AF2E03-9B6A-4AF2-ADA9-430596F7D856}"/>
    <cellStyle name="Currency 8 2 3 4" xfId="2407" xr:uid="{775DF245-479D-4C31-8D51-2884B38725D6}"/>
    <cellStyle name="Currency 8 2 3 4 2" xfId="6210" xr:uid="{A3019418-565A-441F-B15C-A474A3BAC0BF}"/>
    <cellStyle name="Currency 8 2 3 4 2 2" xfId="14021" xr:uid="{45B82FA5-5E4F-4E37-AB27-8BFAA2C0B747}"/>
    <cellStyle name="Currency 8 2 3 4 2 2 2" xfId="29432" xr:uid="{BBF5373E-C5E8-4586-B572-A925D8EBDD14}"/>
    <cellStyle name="Currency 8 2 3 4 2 2 2 2" xfId="60256" xr:uid="{6CF1CE57-7C3C-4F07-ACE7-942A433313CD}"/>
    <cellStyle name="Currency 8 2 3 4 2 2 3" xfId="44846" xr:uid="{4BDE5BCF-6A9F-4477-8687-D591B21DECFD}"/>
    <cellStyle name="Currency 8 2 3 4 2 3" xfId="21623" xr:uid="{74096312-B5BD-440A-90BA-F65AB1262097}"/>
    <cellStyle name="Currency 8 2 3 4 2 3 2" xfId="52447" xr:uid="{CBF4BFCD-E73D-4896-B3AE-4CDBF8429E04}"/>
    <cellStyle name="Currency 8 2 3 4 2 4" xfId="37037" xr:uid="{346AEC2C-3FFF-4A5B-B7A2-C3F8CBF42EED}"/>
    <cellStyle name="Currency 8 2 3 4 3" xfId="10218" xr:uid="{5598AD15-BA02-48BA-836F-634F4CADFF99}"/>
    <cellStyle name="Currency 8 2 3 4 3 2" xfId="25629" xr:uid="{DFC02E94-6A36-4C7E-AD91-72D287CCC2F5}"/>
    <cellStyle name="Currency 8 2 3 4 3 2 2" xfId="56453" xr:uid="{FDF6E845-2998-4F1E-8C9A-5964B1A078BD}"/>
    <cellStyle name="Currency 8 2 3 4 3 3" xfId="41043" xr:uid="{F9FFEDE3-F7A4-4323-88E6-B6038AB0FB63}"/>
    <cellStyle name="Currency 8 2 3 4 4" xfId="17820" xr:uid="{C7DFB2AF-2C53-44F1-B212-154B037D90DA}"/>
    <cellStyle name="Currency 8 2 3 4 4 2" xfId="48644" xr:uid="{C559EE04-9020-47DC-9287-CF0449363CA9}"/>
    <cellStyle name="Currency 8 2 3 4 5" xfId="33234" xr:uid="{A6287461-4397-4B2E-B825-BFDD736B11AA}"/>
    <cellStyle name="Currency 8 2 3 5" xfId="4311" xr:uid="{4800532F-4B0B-4F9A-A101-E3DD64632CB6}"/>
    <cellStyle name="Currency 8 2 3 5 2" xfId="12122" xr:uid="{FE27E3BC-D33D-4B1F-B767-28AD73F173DE}"/>
    <cellStyle name="Currency 8 2 3 5 2 2" xfId="27533" xr:uid="{E7AC047A-6CE3-4B7C-8E5A-AE1D261A872F}"/>
    <cellStyle name="Currency 8 2 3 5 2 2 2" xfId="58357" xr:uid="{41A57B37-6342-4A0A-9CAD-3021BF96D666}"/>
    <cellStyle name="Currency 8 2 3 5 2 3" xfId="42947" xr:uid="{64B5CFC6-9FE2-49EA-A26C-BE4C281F2B6B}"/>
    <cellStyle name="Currency 8 2 3 5 3" xfId="19724" xr:uid="{683C5D8B-1B38-4D8B-A422-EACEC69341DB}"/>
    <cellStyle name="Currency 8 2 3 5 3 2" xfId="50548" xr:uid="{1871BB30-7C66-4CFD-A581-EF6DBAAE19DF}"/>
    <cellStyle name="Currency 8 2 3 5 4" xfId="35138" xr:uid="{85E62AF4-A508-4273-8D94-C3DD4593D765}"/>
    <cellStyle name="Currency 8 2 3 6" xfId="8319" xr:uid="{AEA3D9B7-428C-435F-A07E-5BA74631E82A}"/>
    <cellStyle name="Currency 8 2 3 6 2" xfId="23730" xr:uid="{C109492B-8F0F-4415-B0D3-0263C7DACBF8}"/>
    <cellStyle name="Currency 8 2 3 6 2 2" xfId="54554" xr:uid="{83210484-A9FE-4A87-AD40-7E27261CF4C9}"/>
    <cellStyle name="Currency 8 2 3 6 3" xfId="39144" xr:uid="{9EF01C6A-AA1B-4345-B6DD-41CE0E921939}"/>
    <cellStyle name="Currency 8 2 3 7" xfId="15921" xr:uid="{2059DB6F-0D7F-435B-BE21-D1A8F2B33A98}"/>
    <cellStyle name="Currency 8 2 3 7 2" xfId="46745" xr:uid="{D7AB7560-5B47-49B6-A53F-379F16AE368B}"/>
    <cellStyle name="Currency 8 2 3 8" xfId="31335" xr:uid="{4E43F839-E9BE-42FB-8A21-75E9996FA85F}"/>
    <cellStyle name="Currency 8 2 4" xfId="928" xr:uid="{D48FD650-DD51-479E-804F-E284711A2217}"/>
    <cellStyle name="Currency 8 2 4 2" xfId="2827" xr:uid="{C295A840-FDD7-43C2-AEB0-BBB39C518072}"/>
    <cellStyle name="Currency 8 2 4 2 2" xfId="6630" xr:uid="{D54B757F-BB76-4EBC-BB60-C7E6EEB9B2C3}"/>
    <cellStyle name="Currency 8 2 4 2 2 2" xfId="14441" xr:uid="{489789E1-DA10-4EDD-8543-887CC605F1FB}"/>
    <cellStyle name="Currency 8 2 4 2 2 2 2" xfId="29852" xr:uid="{4644036F-233F-4EF1-AAF0-EAB556AA8DCB}"/>
    <cellStyle name="Currency 8 2 4 2 2 2 2 2" xfId="60676" xr:uid="{F28AF9D6-4552-41E6-A873-A1D3A9E8547E}"/>
    <cellStyle name="Currency 8 2 4 2 2 2 3" xfId="45266" xr:uid="{1D39F875-E530-4AB2-B1CD-305D4F6FF8E0}"/>
    <cellStyle name="Currency 8 2 4 2 2 3" xfId="22043" xr:uid="{7F194DC3-81F8-4E91-8733-E409691CA591}"/>
    <cellStyle name="Currency 8 2 4 2 2 3 2" xfId="52867" xr:uid="{C894A6EB-B7C9-4887-B60C-E6EDBE601978}"/>
    <cellStyle name="Currency 8 2 4 2 2 4" xfId="37457" xr:uid="{15457A42-9A34-4847-9A32-D06431FB1002}"/>
    <cellStyle name="Currency 8 2 4 2 3" xfId="10638" xr:uid="{FCC8EE8D-E807-4566-AB90-BC6FF8B9C980}"/>
    <cellStyle name="Currency 8 2 4 2 3 2" xfId="26049" xr:uid="{69D51360-77B3-4E5A-A8E5-D012B3411BF1}"/>
    <cellStyle name="Currency 8 2 4 2 3 2 2" xfId="56873" xr:uid="{7345874B-A453-41F8-9F29-FA05F28FCD80}"/>
    <cellStyle name="Currency 8 2 4 2 3 3" xfId="41463" xr:uid="{C7F4075A-C039-47FF-A1FE-A41C394AD0D0}"/>
    <cellStyle name="Currency 8 2 4 2 4" xfId="18240" xr:uid="{AE178AF0-9BA8-46AD-846F-B40DFFCCA403}"/>
    <cellStyle name="Currency 8 2 4 2 4 2" xfId="49064" xr:uid="{98E6B02C-2B5E-466D-B7C0-C9F6572EBB47}"/>
    <cellStyle name="Currency 8 2 4 2 5" xfId="33654" xr:uid="{73CD139E-3889-485D-B3C0-149B60FEFC6E}"/>
    <cellStyle name="Currency 8 2 4 3" xfId="4731" xr:uid="{6C3B0B20-B243-49BD-88E2-4FEE7E86EE5A}"/>
    <cellStyle name="Currency 8 2 4 3 2" xfId="12542" xr:uid="{C0917C5F-32EC-4E7E-9805-CAF809A7F583}"/>
    <cellStyle name="Currency 8 2 4 3 2 2" xfId="27953" xr:uid="{BA5895C7-B624-4DD1-8A1F-1C3AE84C72EC}"/>
    <cellStyle name="Currency 8 2 4 3 2 2 2" xfId="58777" xr:uid="{C8EE85F7-E66A-4C7F-8153-AC0849FDBF1A}"/>
    <cellStyle name="Currency 8 2 4 3 2 3" xfId="43367" xr:uid="{82632885-5641-44A7-BCCD-2303D722CAF9}"/>
    <cellStyle name="Currency 8 2 4 3 3" xfId="20144" xr:uid="{495E915A-A59A-4C6D-8882-DBDC8A61E62E}"/>
    <cellStyle name="Currency 8 2 4 3 3 2" xfId="50968" xr:uid="{F1566E40-3194-4A18-A457-B224A88E8886}"/>
    <cellStyle name="Currency 8 2 4 3 4" xfId="35558" xr:uid="{0DFA9360-D396-413B-9E85-84B8BD5D5DED}"/>
    <cellStyle name="Currency 8 2 4 4" xfId="8739" xr:uid="{C3A4896F-653C-4965-A77F-DB8F8FED65BB}"/>
    <cellStyle name="Currency 8 2 4 4 2" xfId="24150" xr:uid="{976C3673-DB8D-42DD-9CC6-BE98CB68DDBC}"/>
    <cellStyle name="Currency 8 2 4 4 2 2" xfId="54974" xr:uid="{3740D8AD-43FD-4235-A1C3-B2FACA0E21CE}"/>
    <cellStyle name="Currency 8 2 4 4 3" xfId="39564" xr:uid="{BDF16C45-898C-44B8-9A08-BFC99FAFEEDD}"/>
    <cellStyle name="Currency 8 2 4 5" xfId="16341" xr:uid="{442D583D-7087-4832-B644-D41CAD804B9C}"/>
    <cellStyle name="Currency 8 2 4 5 2" xfId="47165" xr:uid="{0355AAF1-5FEB-4EEE-97FC-50EB0E78BA16}"/>
    <cellStyle name="Currency 8 2 4 6" xfId="31755" xr:uid="{911AE838-7E51-4EDA-B9EB-EB620D985066}"/>
    <cellStyle name="Currency 8 2 5" xfId="1561" xr:uid="{F2221E7C-AF37-47B0-B361-6635A6306E87}"/>
    <cellStyle name="Currency 8 2 5 2" xfId="3460" xr:uid="{ACE77588-79FE-4EAA-9FAA-13A28503B791}"/>
    <cellStyle name="Currency 8 2 5 2 2" xfId="7263" xr:uid="{E16632A6-4A16-45ED-824D-DAE739C713A0}"/>
    <cellStyle name="Currency 8 2 5 2 2 2" xfId="15074" xr:uid="{3F576778-15FE-4436-8FBC-FBA77987F54A}"/>
    <cellStyle name="Currency 8 2 5 2 2 2 2" xfId="30485" xr:uid="{A811BB4E-7DE5-4613-BCA7-AB6005718949}"/>
    <cellStyle name="Currency 8 2 5 2 2 2 2 2" xfId="61309" xr:uid="{DC55A935-3C61-4090-B0AE-190AA3B38BDA}"/>
    <cellStyle name="Currency 8 2 5 2 2 2 3" xfId="45899" xr:uid="{ED75F529-F499-4F88-AF2E-770343EDE3CC}"/>
    <cellStyle name="Currency 8 2 5 2 2 3" xfId="22676" xr:uid="{D8B95ADB-1221-4CBE-BA2D-A98A1465A710}"/>
    <cellStyle name="Currency 8 2 5 2 2 3 2" xfId="53500" xr:uid="{E9BA3F0E-7C9A-452F-A35B-C73230FFD38D}"/>
    <cellStyle name="Currency 8 2 5 2 2 4" xfId="38090" xr:uid="{03C39FE0-4192-4E34-A5F7-1C85CCE82B64}"/>
    <cellStyle name="Currency 8 2 5 2 3" xfId="11271" xr:uid="{0C7BD522-8CF3-46B8-A6E0-B2956B169189}"/>
    <cellStyle name="Currency 8 2 5 2 3 2" xfId="26682" xr:uid="{51E43DD9-91E5-49C3-BE0C-53C8F8DFACBC}"/>
    <cellStyle name="Currency 8 2 5 2 3 2 2" xfId="57506" xr:uid="{DA1DD2E2-C744-44C7-8D13-F12A91E25E2F}"/>
    <cellStyle name="Currency 8 2 5 2 3 3" xfId="42096" xr:uid="{C26CD663-C34A-4418-A693-F00646658259}"/>
    <cellStyle name="Currency 8 2 5 2 4" xfId="18873" xr:uid="{046750FD-D019-4901-BC61-764031510D01}"/>
    <cellStyle name="Currency 8 2 5 2 4 2" xfId="49697" xr:uid="{6044C94E-3D9C-4DB4-B6A9-D48D1CF8CEE4}"/>
    <cellStyle name="Currency 8 2 5 2 5" xfId="34287" xr:uid="{A29253E9-A094-4FA6-9EBA-296F3D0CAF42}"/>
    <cellStyle name="Currency 8 2 5 3" xfId="5364" xr:uid="{971FDD04-82B2-4B7F-B065-79D23D1D007C}"/>
    <cellStyle name="Currency 8 2 5 3 2" xfId="13175" xr:uid="{DD3C2956-B206-4FE2-8288-273F4CCC1EF1}"/>
    <cellStyle name="Currency 8 2 5 3 2 2" xfId="28586" xr:uid="{4C366F7C-39CB-400C-91DC-01911F5C8C6B}"/>
    <cellStyle name="Currency 8 2 5 3 2 2 2" xfId="59410" xr:uid="{ACE08867-7716-479C-9DD2-7446F6D3A546}"/>
    <cellStyle name="Currency 8 2 5 3 2 3" xfId="44000" xr:uid="{A2EF7377-78CB-44AE-A1C1-59D6166720D5}"/>
    <cellStyle name="Currency 8 2 5 3 3" xfId="20777" xr:uid="{4A921224-28D5-4A07-9923-523342839EE9}"/>
    <cellStyle name="Currency 8 2 5 3 3 2" xfId="51601" xr:uid="{B69FCB77-A346-44F7-9FD8-98BC110E60CE}"/>
    <cellStyle name="Currency 8 2 5 3 4" xfId="36191" xr:uid="{A3676414-401C-4DEA-BA49-B59B280B0B2F}"/>
    <cellStyle name="Currency 8 2 5 4" xfId="9372" xr:uid="{595CE81A-7312-4362-92D6-01EDB9A9E4C5}"/>
    <cellStyle name="Currency 8 2 5 4 2" xfId="24783" xr:uid="{F612C64E-B259-4237-BF65-F0053B5838D2}"/>
    <cellStyle name="Currency 8 2 5 4 2 2" xfId="55607" xr:uid="{862117AA-C1CD-4E32-82CA-67BF0C01590A}"/>
    <cellStyle name="Currency 8 2 5 4 3" xfId="40197" xr:uid="{6FC19809-CB04-4083-9D42-F3389968C709}"/>
    <cellStyle name="Currency 8 2 5 5" xfId="16974" xr:uid="{F4D804B5-B832-4437-845F-462567C64BA5}"/>
    <cellStyle name="Currency 8 2 5 5 2" xfId="47798" xr:uid="{85667FB0-0DF3-4150-AB57-C53AD8EE15B7}"/>
    <cellStyle name="Currency 8 2 5 6" xfId="32388" xr:uid="{8E349E38-AA38-4CDA-8EEC-17515A431CF0}"/>
    <cellStyle name="Currency 8 2 6" xfId="2194" xr:uid="{BEED8237-6F02-416A-AA8A-E62DB21A5392}"/>
    <cellStyle name="Currency 8 2 6 2" xfId="5997" xr:uid="{1C26337F-5CCC-4E0E-A655-046FE5A9E576}"/>
    <cellStyle name="Currency 8 2 6 2 2" xfId="13808" xr:uid="{2790371E-02DF-4E6C-A4BB-0AE3690A22F5}"/>
    <cellStyle name="Currency 8 2 6 2 2 2" xfId="29219" xr:uid="{03EF5C30-F547-47AC-BDC3-BEB851F841BA}"/>
    <cellStyle name="Currency 8 2 6 2 2 2 2" xfId="60043" xr:uid="{0DB09340-8239-45A4-814D-A09475508269}"/>
    <cellStyle name="Currency 8 2 6 2 2 3" xfId="44633" xr:uid="{D23A068D-24A4-44E2-8130-9C6B323FFFE8}"/>
    <cellStyle name="Currency 8 2 6 2 3" xfId="21410" xr:uid="{57236947-4D77-4B98-94C9-923E865F00F2}"/>
    <cellStyle name="Currency 8 2 6 2 3 2" xfId="52234" xr:uid="{754671D7-86BD-4B20-AC4B-321475A4CA0F}"/>
    <cellStyle name="Currency 8 2 6 2 4" xfId="36824" xr:uid="{110C3D87-5E37-47BE-9215-FE73E13D95D1}"/>
    <cellStyle name="Currency 8 2 6 3" xfId="10005" xr:uid="{C440D632-8B61-4F8D-A704-682485180F40}"/>
    <cellStyle name="Currency 8 2 6 3 2" xfId="25416" xr:uid="{025A9FFE-5B7A-420F-A6B0-DD5F2E34F7AB}"/>
    <cellStyle name="Currency 8 2 6 3 2 2" xfId="56240" xr:uid="{0235F7D7-70D7-47C8-8F6B-CD1B73FC0291}"/>
    <cellStyle name="Currency 8 2 6 3 3" xfId="40830" xr:uid="{00115F8F-4E9B-4FA2-991E-FB72E7A09DEC}"/>
    <cellStyle name="Currency 8 2 6 4" xfId="17607" xr:uid="{D9AA15D4-7A5A-48F7-B319-E44C652E16D8}"/>
    <cellStyle name="Currency 8 2 6 4 2" xfId="48431" xr:uid="{9325E42E-CCBD-4DDC-A17F-6D90A3B3BB48}"/>
    <cellStyle name="Currency 8 2 6 5" xfId="33021" xr:uid="{80CE8592-2865-4026-9C4A-BA02B5D1300C}"/>
    <cellStyle name="Currency 8 2 7" xfId="4098" xr:uid="{F5DEA054-E5AA-4E7B-A470-42554A1CD0E7}"/>
    <cellStyle name="Currency 8 2 7 2" xfId="11909" xr:uid="{C8DAE5F5-03AF-4BBA-99C6-3F0F43EE4B5B}"/>
    <cellStyle name="Currency 8 2 7 2 2" xfId="27320" xr:uid="{B34BAC24-5259-4173-8D0F-CD596D1F2D7F}"/>
    <cellStyle name="Currency 8 2 7 2 2 2" xfId="58144" xr:uid="{A527D917-CCE8-4DEE-BCCB-7CDB5AFF7D8B}"/>
    <cellStyle name="Currency 8 2 7 2 3" xfId="42734" xr:uid="{7777A25B-D562-4B25-887C-8EC9EFC81CF8}"/>
    <cellStyle name="Currency 8 2 7 3" xfId="19511" xr:uid="{1F774210-4038-408C-AA6B-8B58BDF3F8BE}"/>
    <cellStyle name="Currency 8 2 7 3 2" xfId="50335" xr:uid="{BF44BEE9-A2F0-40E4-8CA6-2371288DD252}"/>
    <cellStyle name="Currency 8 2 7 4" xfId="34925" xr:uid="{654DC575-494E-461F-885D-CB17BCBC42F5}"/>
    <cellStyle name="Currency 8 2 8" xfId="8106" xr:uid="{BBD0ED9F-D7BA-40DC-829E-6B11E7E2723B}"/>
    <cellStyle name="Currency 8 2 8 2" xfId="23517" xr:uid="{EA4EA0AB-EF99-489C-9DBC-F4D5B141D328}"/>
    <cellStyle name="Currency 8 2 8 2 2" xfId="54341" xr:uid="{B1C06E90-16E8-45E8-B72D-1AD147584FBF}"/>
    <cellStyle name="Currency 8 2 8 3" xfId="38931" xr:uid="{52E54A6F-7C2B-441E-A426-DA29538AA6C3}"/>
    <cellStyle name="Currency 8 2 9" xfId="7897" xr:uid="{B0D3335B-81BA-4CBD-A759-592B83CB67C6}"/>
    <cellStyle name="Currency 8 2 9 2" xfId="23308" xr:uid="{1E9C5ED0-DDCC-40ED-AEA5-8D215E7B5FE3}"/>
    <cellStyle name="Currency 8 2 9 2 2" xfId="54132" xr:uid="{05FD51E9-1E70-43CA-96E2-D8C4456928A5}"/>
    <cellStyle name="Currency 8 2 9 3" xfId="38722" xr:uid="{D550C355-712B-4702-8352-C3AC36829BBF}"/>
    <cellStyle name="Currency 8 3" xfId="633" xr:uid="{6025CEC1-3387-4C7D-9004-2C729ED87586}"/>
    <cellStyle name="Currency 8 3 2" xfId="1266" xr:uid="{D48AE8A8-BCC6-4AC6-B920-08A4BD976D95}"/>
    <cellStyle name="Currency 8 3 2 2" xfId="3165" xr:uid="{6323CA1E-FAAF-4FB5-BD32-9A7CD6CCDA4D}"/>
    <cellStyle name="Currency 8 3 2 2 2" xfId="6968" xr:uid="{F9ADD1AF-5D1E-427A-AEF3-2D3B7A277C37}"/>
    <cellStyle name="Currency 8 3 2 2 2 2" xfId="14779" xr:uid="{E232BE2B-BC73-41E9-AB8F-8A4AB53D6AA7}"/>
    <cellStyle name="Currency 8 3 2 2 2 2 2" xfId="30190" xr:uid="{0B16E173-E14E-40C0-8A1A-4C70104B79A6}"/>
    <cellStyle name="Currency 8 3 2 2 2 2 2 2" xfId="61014" xr:uid="{080D80DA-FA56-4F04-8149-18296848784C}"/>
    <cellStyle name="Currency 8 3 2 2 2 2 3" xfId="45604" xr:uid="{ED23FD98-83E1-4E1D-B712-989D5E68D3FA}"/>
    <cellStyle name="Currency 8 3 2 2 2 3" xfId="22381" xr:uid="{819966D9-3EDC-4947-A045-9F3C81657199}"/>
    <cellStyle name="Currency 8 3 2 2 2 3 2" xfId="53205" xr:uid="{DDD799D8-E33E-473B-874A-2708743EB703}"/>
    <cellStyle name="Currency 8 3 2 2 2 4" xfId="37795" xr:uid="{6FFE9119-09E9-4994-A0AB-BDF8D0CD4779}"/>
    <cellStyle name="Currency 8 3 2 2 3" xfId="10976" xr:uid="{88A040D9-4700-4D67-9ECC-BA77973D6ED3}"/>
    <cellStyle name="Currency 8 3 2 2 3 2" xfId="26387" xr:uid="{125D4973-DB3F-4D1E-A480-29B237DBA55B}"/>
    <cellStyle name="Currency 8 3 2 2 3 2 2" xfId="57211" xr:uid="{F58DC81C-23EF-4B35-AEE0-E7BB18640290}"/>
    <cellStyle name="Currency 8 3 2 2 3 3" xfId="41801" xr:uid="{3918A467-6FBB-42B2-B92E-AB1B19EADC25}"/>
    <cellStyle name="Currency 8 3 2 2 4" xfId="18578" xr:uid="{CC529F4E-550B-4B90-8AB9-60B0FE0B1B5D}"/>
    <cellStyle name="Currency 8 3 2 2 4 2" xfId="49402" xr:uid="{0A9ED6CA-56B1-41A1-AC97-0CBB1744A796}"/>
    <cellStyle name="Currency 8 3 2 2 5" xfId="33992" xr:uid="{A75FA6E5-BA99-403F-8E8E-E2FCDE9AA7F0}"/>
    <cellStyle name="Currency 8 3 2 3" xfId="5069" xr:uid="{E0D55A39-E52A-49F8-8477-404124DA4F94}"/>
    <cellStyle name="Currency 8 3 2 3 2" xfId="12880" xr:uid="{84B96F40-B27F-42B9-8621-4FE3F88EACAA}"/>
    <cellStyle name="Currency 8 3 2 3 2 2" xfId="28291" xr:uid="{1C0F87D0-A5CB-44D7-90F8-01DF0FF11A6E}"/>
    <cellStyle name="Currency 8 3 2 3 2 2 2" xfId="59115" xr:uid="{346AB541-3123-47CB-9A6E-AB84E5C67510}"/>
    <cellStyle name="Currency 8 3 2 3 2 3" xfId="43705" xr:uid="{D36BE20A-53AF-4DE4-AEC4-93A7EE0B0943}"/>
    <cellStyle name="Currency 8 3 2 3 3" xfId="20482" xr:uid="{56B75DED-ED29-4C00-9737-AF602513A17E}"/>
    <cellStyle name="Currency 8 3 2 3 3 2" xfId="51306" xr:uid="{440FF211-716D-496A-B494-F9B3658B0579}"/>
    <cellStyle name="Currency 8 3 2 3 4" xfId="35896" xr:uid="{374C09B4-8EA3-4529-8124-9CA4B6BF272A}"/>
    <cellStyle name="Currency 8 3 2 4" xfId="9077" xr:uid="{4E9606AC-368B-43D7-B2F3-066A1576486F}"/>
    <cellStyle name="Currency 8 3 2 4 2" xfId="24488" xr:uid="{BD38F127-C029-4487-9CCF-ACB49BFF12AD}"/>
    <cellStyle name="Currency 8 3 2 4 2 2" xfId="55312" xr:uid="{D7D32AD7-BE82-4E4E-A04F-FF7D454D4630}"/>
    <cellStyle name="Currency 8 3 2 4 3" xfId="39902" xr:uid="{8641F07B-34A8-433A-BB31-56C875F23978}"/>
    <cellStyle name="Currency 8 3 2 5" xfId="16679" xr:uid="{CFD09B8A-D49B-4CB0-B623-0A952447C8DD}"/>
    <cellStyle name="Currency 8 3 2 5 2" xfId="47503" xr:uid="{07EB29E6-4F5A-4DB0-AEDC-B1EB90EF7E50}"/>
    <cellStyle name="Currency 8 3 2 6" xfId="32093" xr:uid="{B83E6439-89F9-44E3-87EB-71AF02969D02}"/>
    <cellStyle name="Currency 8 3 3" xfId="1899" xr:uid="{8E138370-91CE-4ABA-97AF-49906C840FA8}"/>
    <cellStyle name="Currency 8 3 3 2" xfId="3798" xr:uid="{0F6AB5B8-7865-49B2-8FCA-3572C91F1E8B}"/>
    <cellStyle name="Currency 8 3 3 2 2" xfId="7601" xr:uid="{4E4336D2-DA43-40B7-BDCC-86A32B689591}"/>
    <cellStyle name="Currency 8 3 3 2 2 2" xfId="15412" xr:uid="{2ED61FBA-64FC-4B5A-A091-4B551B0CEE34}"/>
    <cellStyle name="Currency 8 3 3 2 2 2 2" xfId="30823" xr:uid="{981CC329-0E24-462D-A4F0-40DEE105D384}"/>
    <cellStyle name="Currency 8 3 3 2 2 2 2 2" xfId="61647" xr:uid="{BD5BF033-558D-4D7F-93FE-1F0D51C44B80}"/>
    <cellStyle name="Currency 8 3 3 2 2 2 3" xfId="46237" xr:uid="{330276C1-AD28-4EB7-8176-1672AEDAC272}"/>
    <cellStyle name="Currency 8 3 3 2 2 3" xfId="23014" xr:uid="{23D2A5F3-8781-4ECA-84C6-253C155AD32E}"/>
    <cellStyle name="Currency 8 3 3 2 2 3 2" xfId="53838" xr:uid="{95F7F3E6-B184-4DA3-84C3-F99380F28D08}"/>
    <cellStyle name="Currency 8 3 3 2 2 4" xfId="38428" xr:uid="{26F3DB82-F25C-48A6-9286-78DE81B6F1CD}"/>
    <cellStyle name="Currency 8 3 3 2 3" xfId="11609" xr:uid="{878A5192-F111-4732-B8EE-BC4E045B8770}"/>
    <cellStyle name="Currency 8 3 3 2 3 2" xfId="27020" xr:uid="{8E401DEF-47DF-4DB2-99DF-DBF11EB40756}"/>
    <cellStyle name="Currency 8 3 3 2 3 2 2" xfId="57844" xr:uid="{E937F3A5-140B-4730-8091-D20C51A94ED4}"/>
    <cellStyle name="Currency 8 3 3 2 3 3" xfId="42434" xr:uid="{F6C48898-E07B-43F2-8D89-60C4CBB7CEB2}"/>
    <cellStyle name="Currency 8 3 3 2 4" xfId="19211" xr:uid="{7D791A94-20B1-499B-9128-D0607DFC8855}"/>
    <cellStyle name="Currency 8 3 3 2 4 2" xfId="50035" xr:uid="{EF820B90-90A4-46EB-9AA8-66CF6FD0A012}"/>
    <cellStyle name="Currency 8 3 3 2 5" xfId="34625" xr:uid="{1D1D449B-9C21-49E6-B749-390C8AAAB7C1}"/>
    <cellStyle name="Currency 8 3 3 3" xfId="5702" xr:uid="{25A7EAA9-EBA5-48D3-87AE-2E346703603F}"/>
    <cellStyle name="Currency 8 3 3 3 2" xfId="13513" xr:uid="{AE49322F-A48C-48E4-86B0-8FAFFA1F03B1}"/>
    <cellStyle name="Currency 8 3 3 3 2 2" xfId="28924" xr:uid="{C7547D36-7306-43B4-947E-EE33EDCB3E61}"/>
    <cellStyle name="Currency 8 3 3 3 2 2 2" xfId="59748" xr:uid="{E34F87A3-0912-4EA3-A120-0EE10F1E9DC3}"/>
    <cellStyle name="Currency 8 3 3 3 2 3" xfId="44338" xr:uid="{6117B0C3-1FB7-4EAE-9D02-A223A9AE1AF0}"/>
    <cellStyle name="Currency 8 3 3 3 3" xfId="21115" xr:uid="{B5E921CD-A367-429E-A1A8-DF355A5F677A}"/>
    <cellStyle name="Currency 8 3 3 3 3 2" xfId="51939" xr:uid="{F33D5956-6ADB-4EFC-B195-7590DA30FD3D}"/>
    <cellStyle name="Currency 8 3 3 3 4" xfId="36529" xr:uid="{21C7A5A5-5734-4B81-8A5C-3C5B1B792A10}"/>
    <cellStyle name="Currency 8 3 3 4" xfId="9710" xr:uid="{21A25876-CAFC-471D-AC65-287EE8E1FEA4}"/>
    <cellStyle name="Currency 8 3 3 4 2" xfId="25121" xr:uid="{FF5B168C-BF5E-49DB-98C2-EEBAC167F812}"/>
    <cellStyle name="Currency 8 3 3 4 2 2" xfId="55945" xr:uid="{8231D65C-CB7A-4CBA-8110-16B6187430CA}"/>
    <cellStyle name="Currency 8 3 3 4 3" xfId="40535" xr:uid="{69A08E8D-FAF1-4A22-A42F-713C463D569E}"/>
    <cellStyle name="Currency 8 3 3 5" xfId="17312" xr:uid="{32C419EE-D105-4109-B256-2287D598C2CA}"/>
    <cellStyle name="Currency 8 3 3 5 2" xfId="48136" xr:uid="{F2C2575D-6E2D-4212-8E54-53C8BA2C5FEC}"/>
    <cellStyle name="Currency 8 3 3 6" xfId="32726" xr:uid="{BF570D6D-2221-4E7C-BC75-C84F59BC1009}"/>
    <cellStyle name="Currency 8 3 4" xfId="2532" xr:uid="{3D26C2B7-35D6-4E7C-9472-2BF723349245}"/>
    <cellStyle name="Currency 8 3 4 2" xfId="6335" xr:uid="{8A00BA9C-8DFC-4951-87C6-223C2461C1AA}"/>
    <cellStyle name="Currency 8 3 4 2 2" xfId="14146" xr:uid="{73C6DF24-EC08-4F2F-9E92-49D1A066540B}"/>
    <cellStyle name="Currency 8 3 4 2 2 2" xfId="29557" xr:uid="{B3E953D1-CFCA-4094-A525-9BA7761BD057}"/>
    <cellStyle name="Currency 8 3 4 2 2 2 2" xfId="60381" xr:uid="{3FAD9EEE-13B2-4A61-BC5D-D5CEA91FF655}"/>
    <cellStyle name="Currency 8 3 4 2 2 3" xfId="44971" xr:uid="{6F2F8EF2-820B-4CC1-A43B-63F091073D11}"/>
    <cellStyle name="Currency 8 3 4 2 3" xfId="21748" xr:uid="{3377341C-1B70-441B-8CA8-F779891798EA}"/>
    <cellStyle name="Currency 8 3 4 2 3 2" xfId="52572" xr:uid="{44D6A1C0-BC58-44EC-9D3E-D393B2EF8D76}"/>
    <cellStyle name="Currency 8 3 4 2 4" xfId="37162" xr:uid="{F08912B8-B05A-43D6-A21B-28C7067666AF}"/>
    <cellStyle name="Currency 8 3 4 3" xfId="10343" xr:uid="{9B7EF866-E747-45F8-B0DF-FE8556F81CE4}"/>
    <cellStyle name="Currency 8 3 4 3 2" xfId="25754" xr:uid="{28A26440-61A0-407C-9226-32868F51F9F4}"/>
    <cellStyle name="Currency 8 3 4 3 2 2" xfId="56578" xr:uid="{29343EC6-ED30-4EB7-B8A4-F2AD91D2C554}"/>
    <cellStyle name="Currency 8 3 4 3 3" xfId="41168" xr:uid="{2925EE8B-0C40-4DDE-A61B-908FD4A8800E}"/>
    <cellStyle name="Currency 8 3 4 4" xfId="17945" xr:uid="{2E96AE48-8DFF-49BE-80FC-8A51777E195A}"/>
    <cellStyle name="Currency 8 3 4 4 2" xfId="48769" xr:uid="{5FFF6F88-B7AD-4C09-9676-C84B62BBD15C}"/>
    <cellStyle name="Currency 8 3 4 5" xfId="33359" xr:uid="{FBFD7BD6-7608-4D31-B5B1-725B2D7D9898}"/>
    <cellStyle name="Currency 8 3 5" xfId="4436" xr:uid="{8BDD9917-6789-4365-AFA2-633BCBCD6B7B}"/>
    <cellStyle name="Currency 8 3 5 2" xfId="12247" xr:uid="{7A258BF5-A0F3-453F-9A86-6ED405D2650C}"/>
    <cellStyle name="Currency 8 3 5 2 2" xfId="27658" xr:uid="{2382FF60-49D1-4976-9255-F9DDADF1E2C7}"/>
    <cellStyle name="Currency 8 3 5 2 2 2" xfId="58482" xr:uid="{CC6FC330-AC79-4EB4-AA5D-5B2AB8E44279}"/>
    <cellStyle name="Currency 8 3 5 2 3" xfId="43072" xr:uid="{67FB8B59-698F-487E-B13E-BBBC0D45E0AC}"/>
    <cellStyle name="Currency 8 3 5 3" xfId="19849" xr:uid="{146AFAE0-1A92-4B00-AA2A-93100AAA0F23}"/>
    <cellStyle name="Currency 8 3 5 3 2" xfId="50673" xr:uid="{4E37B16F-1D55-41AD-8D93-5BCEF565EABF}"/>
    <cellStyle name="Currency 8 3 5 4" xfId="35263" xr:uid="{56E47D3F-481A-474D-BE92-0FB20B4D2E59}"/>
    <cellStyle name="Currency 8 3 6" xfId="8444" xr:uid="{74437219-1C35-4AC4-B3B7-9978F89B245B}"/>
    <cellStyle name="Currency 8 3 6 2" xfId="23855" xr:uid="{B24E99CD-0D73-4EE4-B829-C833237C64AF}"/>
    <cellStyle name="Currency 8 3 6 2 2" xfId="54679" xr:uid="{0375571F-87A1-40F3-8FC8-59F6061A20CD}"/>
    <cellStyle name="Currency 8 3 6 3" xfId="39269" xr:uid="{37325CA5-B391-4824-9D8C-D70D7C367830}"/>
    <cellStyle name="Currency 8 3 7" xfId="16046" xr:uid="{070BB836-9B79-4215-A5ED-80232BC88989}"/>
    <cellStyle name="Currency 8 3 7 2" xfId="46870" xr:uid="{AC385E12-0994-443D-B2A4-F8C95B5C5325}"/>
    <cellStyle name="Currency 8 3 8" xfId="31460" xr:uid="{D8F976B6-59CE-405A-A993-BA3C45651419}"/>
    <cellStyle name="Currency 8 4" xfId="424" xr:uid="{048B7936-C90B-42DE-B3AF-C5C62B40E326}"/>
    <cellStyle name="Currency 8 4 2" xfId="1057" xr:uid="{A9FFF19E-141B-46CE-A3F6-85CF1B7AE0DC}"/>
    <cellStyle name="Currency 8 4 2 2" xfId="2956" xr:uid="{9BC3C984-7E70-4FC5-B5D2-D1858974CC9C}"/>
    <cellStyle name="Currency 8 4 2 2 2" xfId="6759" xr:uid="{9A66A431-73CF-4F57-BF5F-43FAEB1FB36A}"/>
    <cellStyle name="Currency 8 4 2 2 2 2" xfId="14570" xr:uid="{102EA604-1F23-425F-990F-9AF330A6E6CF}"/>
    <cellStyle name="Currency 8 4 2 2 2 2 2" xfId="29981" xr:uid="{2FF6CF2E-DE6A-4941-B4E7-04886312B16E}"/>
    <cellStyle name="Currency 8 4 2 2 2 2 2 2" xfId="60805" xr:uid="{63EB39E5-39B0-4812-9A64-D6E1EDE4E773}"/>
    <cellStyle name="Currency 8 4 2 2 2 2 3" xfId="45395" xr:uid="{8505EF8F-0284-40C9-9049-0ECCA3C53157}"/>
    <cellStyle name="Currency 8 4 2 2 2 3" xfId="22172" xr:uid="{126D975B-7E1D-4F4C-A138-471A30F3A8A6}"/>
    <cellStyle name="Currency 8 4 2 2 2 3 2" xfId="52996" xr:uid="{3AF811E3-1AAB-4F55-92ED-1DC28165BF2B}"/>
    <cellStyle name="Currency 8 4 2 2 2 4" xfId="37586" xr:uid="{81B118AE-0E89-49E6-8496-15FB02FFC315}"/>
    <cellStyle name="Currency 8 4 2 2 3" xfId="10767" xr:uid="{58D6CE11-BF76-4471-B62A-F73DE627CE43}"/>
    <cellStyle name="Currency 8 4 2 2 3 2" xfId="26178" xr:uid="{BF1DFB9F-06DB-44F9-B33F-D6D64A02C91E}"/>
    <cellStyle name="Currency 8 4 2 2 3 2 2" xfId="57002" xr:uid="{A04ADA81-6E93-46A3-AAF6-4F8EF62C3037}"/>
    <cellStyle name="Currency 8 4 2 2 3 3" xfId="41592" xr:uid="{A4CADCD0-8934-4300-812D-28FFFAE8B6DE}"/>
    <cellStyle name="Currency 8 4 2 2 4" xfId="18369" xr:uid="{A9B72296-BC19-418E-9288-F162547BF8EB}"/>
    <cellStyle name="Currency 8 4 2 2 4 2" xfId="49193" xr:uid="{F8FAB8C4-9278-4B99-B773-0798226545F2}"/>
    <cellStyle name="Currency 8 4 2 2 5" xfId="33783" xr:uid="{6560030F-1CCE-4A44-9FE5-4E9C874ADF6A}"/>
    <cellStyle name="Currency 8 4 2 3" xfId="4860" xr:uid="{48776E63-8277-4AD6-B293-51C6C4B647C2}"/>
    <cellStyle name="Currency 8 4 2 3 2" xfId="12671" xr:uid="{242F488F-8AB4-4B22-B2A8-A9E23A96BDAA}"/>
    <cellStyle name="Currency 8 4 2 3 2 2" xfId="28082" xr:uid="{5F82D687-D74E-47F3-9AF4-FC024B425B18}"/>
    <cellStyle name="Currency 8 4 2 3 2 2 2" xfId="58906" xr:uid="{9482E179-0D7E-4334-B667-379B67CD5698}"/>
    <cellStyle name="Currency 8 4 2 3 2 3" xfId="43496" xr:uid="{0FA83A09-775E-4ACA-8653-80A14177EFB7}"/>
    <cellStyle name="Currency 8 4 2 3 3" xfId="20273" xr:uid="{40EF0241-FE2F-45A4-9CB0-9853B23BAA72}"/>
    <cellStyle name="Currency 8 4 2 3 3 2" xfId="51097" xr:uid="{CFE5D0E9-7E9D-4F53-A281-06C531E3F296}"/>
    <cellStyle name="Currency 8 4 2 3 4" xfId="35687" xr:uid="{429FE927-E708-4C13-9FCF-0303B132F172}"/>
    <cellStyle name="Currency 8 4 2 4" xfId="8868" xr:uid="{B99571C2-2A6A-49E7-B5AE-C799EACF4B28}"/>
    <cellStyle name="Currency 8 4 2 4 2" xfId="24279" xr:uid="{E3EA796A-2D34-474E-B872-F4744772D247}"/>
    <cellStyle name="Currency 8 4 2 4 2 2" xfId="55103" xr:uid="{A39CEF7B-60E5-4E9F-8D57-59812A3237A9}"/>
    <cellStyle name="Currency 8 4 2 4 3" xfId="39693" xr:uid="{81D005AD-CF1C-4B52-9E0A-86655028BB03}"/>
    <cellStyle name="Currency 8 4 2 5" xfId="16470" xr:uid="{079FEDA8-12CE-43AD-A76A-7AC2A968CEB5}"/>
    <cellStyle name="Currency 8 4 2 5 2" xfId="47294" xr:uid="{AD52D084-820E-492B-94E7-6EC53721CAF2}"/>
    <cellStyle name="Currency 8 4 2 6" xfId="31884" xr:uid="{E7EB6BC3-DF2B-42ED-901D-2E1F960E7516}"/>
    <cellStyle name="Currency 8 4 3" xfId="1690" xr:uid="{C26F622D-B90E-49E2-9FB5-8F71C0F55F3F}"/>
    <cellStyle name="Currency 8 4 3 2" xfId="3589" xr:uid="{DD2A8F6E-C267-4BAE-94D6-F7346C6A49E9}"/>
    <cellStyle name="Currency 8 4 3 2 2" xfId="7392" xr:uid="{B2754500-A624-48AD-8694-04051DD06DF3}"/>
    <cellStyle name="Currency 8 4 3 2 2 2" xfId="15203" xr:uid="{3329FD35-E2FC-453E-A2ED-0D8E953FAAA0}"/>
    <cellStyle name="Currency 8 4 3 2 2 2 2" xfId="30614" xr:uid="{D14E148E-238F-4104-9CEB-A27F02553A5F}"/>
    <cellStyle name="Currency 8 4 3 2 2 2 2 2" xfId="61438" xr:uid="{14FBE958-2125-49BC-BDE6-E875FC460CE1}"/>
    <cellStyle name="Currency 8 4 3 2 2 2 3" xfId="46028" xr:uid="{2CC38B90-2382-4D36-8344-CCF3AB019E1D}"/>
    <cellStyle name="Currency 8 4 3 2 2 3" xfId="22805" xr:uid="{D9D85A85-05AA-4B8A-A0D5-E10E5C2BA4B0}"/>
    <cellStyle name="Currency 8 4 3 2 2 3 2" xfId="53629" xr:uid="{EBA5F24D-41D9-4DEB-801A-30889C6F2E4B}"/>
    <cellStyle name="Currency 8 4 3 2 2 4" xfId="38219" xr:uid="{CFEB944F-4931-46F3-95B8-791904F44A97}"/>
    <cellStyle name="Currency 8 4 3 2 3" xfId="11400" xr:uid="{B98E435D-3A32-4AF2-A27A-4A13186EA6FC}"/>
    <cellStyle name="Currency 8 4 3 2 3 2" xfId="26811" xr:uid="{9CBFE7A6-180F-4AC9-A4F3-F214252F89BA}"/>
    <cellStyle name="Currency 8 4 3 2 3 2 2" xfId="57635" xr:uid="{5346EB2E-96BB-480D-BFE2-FAE2D522465C}"/>
    <cellStyle name="Currency 8 4 3 2 3 3" xfId="42225" xr:uid="{4C91ECB6-A464-4AD0-AE1C-2AF468343A01}"/>
    <cellStyle name="Currency 8 4 3 2 4" xfId="19002" xr:uid="{E5530698-3645-490F-B7DC-CEECE98344C0}"/>
    <cellStyle name="Currency 8 4 3 2 4 2" xfId="49826" xr:uid="{77FAA716-B709-4FE1-9745-8B39204FB8B5}"/>
    <cellStyle name="Currency 8 4 3 2 5" xfId="34416" xr:uid="{85AEC423-80B1-425D-809A-08F0F260B52C}"/>
    <cellStyle name="Currency 8 4 3 3" xfId="5493" xr:uid="{8A999D51-254B-488D-B72B-2AD992CD57DC}"/>
    <cellStyle name="Currency 8 4 3 3 2" xfId="13304" xr:uid="{47AF1D16-A749-452C-BA0D-93AEB350625B}"/>
    <cellStyle name="Currency 8 4 3 3 2 2" xfId="28715" xr:uid="{DD3706FB-7D44-4580-A0B8-7F27D4657C8A}"/>
    <cellStyle name="Currency 8 4 3 3 2 2 2" xfId="59539" xr:uid="{83B99994-7601-4ACD-875D-E58315BB74D8}"/>
    <cellStyle name="Currency 8 4 3 3 2 3" xfId="44129" xr:uid="{B15F10D8-25D4-4B5F-87DB-3D51960C1F1F}"/>
    <cellStyle name="Currency 8 4 3 3 3" xfId="20906" xr:uid="{ABA0ED93-37E1-4808-9905-E27CC460443B}"/>
    <cellStyle name="Currency 8 4 3 3 3 2" xfId="51730" xr:uid="{59DF05D0-F98B-47BF-A6CE-16409A833335}"/>
    <cellStyle name="Currency 8 4 3 3 4" xfId="36320" xr:uid="{6E5E5E19-BF01-4541-932B-3129A717514B}"/>
    <cellStyle name="Currency 8 4 3 4" xfId="9501" xr:uid="{BACE8C15-20E5-4E15-9F0E-FC872FA16B42}"/>
    <cellStyle name="Currency 8 4 3 4 2" xfId="24912" xr:uid="{F2742EE7-DA1B-4353-8CD4-57978B665295}"/>
    <cellStyle name="Currency 8 4 3 4 2 2" xfId="55736" xr:uid="{644B40B1-C665-4B6C-808A-4D57517F9746}"/>
    <cellStyle name="Currency 8 4 3 4 3" xfId="40326" xr:uid="{E5357F25-CC2E-4B78-882D-A06E171F52EC}"/>
    <cellStyle name="Currency 8 4 3 5" xfId="17103" xr:uid="{E3AA1379-C92C-4981-A433-711D50190912}"/>
    <cellStyle name="Currency 8 4 3 5 2" xfId="47927" xr:uid="{67C191F4-55C1-43A9-B99A-066DC8368720}"/>
    <cellStyle name="Currency 8 4 3 6" xfId="32517" xr:uid="{96E13C02-1E2A-4B56-BBE5-1756181B5480}"/>
    <cellStyle name="Currency 8 4 4" xfId="2323" xr:uid="{FF35FB00-4539-4007-99B9-E96C8CDA4FF3}"/>
    <cellStyle name="Currency 8 4 4 2" xfId="6126" xr:uid="{DE6216E4-23F6-40CB-95C8-DF5B0CE6CA86}"/>
    <cellStyle name="Currency 8 4 4 2 2" xfId="13937" xr:uid="{217CCA48-C62B-4CBC-BEDD-6297D0F1D1C5}"/>
    <cellStyle name="Currency 8 4 4 2 2 2" xfId="29348" xr:uid="{2E9C878A-2B2B-40D3-83B8-237F86952329}"/>
    <cellStyle name="Currency 8 4 4 2 2 2 2" xfId="60172" xr:uid="{A7A52457-09EA-4F58-AF61-8E02DB19507D}"/>
    <cellStyle name="Currency 8 4 4 2 2 3" xfId="44762" xr:uid="{9C9EDA64-03E5-4CCD-9B85-55581F07BF04}"/>
    <cellStyle name="Currency 8 4 4 2 3" xfId="21539" xr:uid="{6FD55581-FD21-4341-9D62-D3F6B6019CFE}"/>
    <cellStyle name="Currency 8 4 4 2 3 2" xfId="52363" xr:uid="{79D82664-021A-4F93-B8B5-2F0B01C1A26A}"/>
    <cellStyle name="Currency 8 4 4 2 4" xfId="36953" xr:uid="{E5B5244A-B0C7-4201-A373-B7CD7425423B}"/>
    <cellStyle name="Currency 8 4 4 3" xfId="10134" xr:uid="{9EF546B3-94CB-4909-9740-D1A7A595FCA3}"/>
    <cellStyle name="Currency 8 4 4 3 2" xfId="25545" xr:uid="{3606CDAC-E6A6-4931-8C53-8756E8CDBB6F}"/>
    <cellStyle name="Currency 8 4 4 3 2 2" xfId="56369" xr:uid="{85F5278F-B725-470A-8D3F-27C63BD847E2}"/>
    <cellStyle name="Currency 8 4 4 3 3" xfId="40959" xr:uid="{18111EC3-AA93-432F-BC2B-0FE2F6183F68}"/>
    <cellStyle name="Currency 8 4 4 4" xfId="17736" xr:uid="{4B858ABE-3BBA-4828-8A08-57479C1D75D2}"/>
    <cellStyle name="Currency 8 4 4 4 2" xfId="48560" xr:uid="{C3B8E3AD-FC44-418F-AFF9-D776EEDB88F7}"/>
    <cellStyle name="Currency 8 4 4 5" xfId="33150" xr:uid="{836C9717-A20D-4B27-B60D-AAA33AA7BCF9}"/>
    <cellStyle name="Currency 8 4 5" xfId="4227" xr:uid="{B258B038-EF3F-47F2-9019-B3E4E208BD27}"/>
    <cellStyle name="Currency 8 4 5 2" xfId="12038" xr:uid="{CF8517A0-A1EE-4EF3-B65D-13C881F52D12}"/>
    <cellStyle name="Currency 8 4 5 2 2" xfId="27449" xr:uid="{A80C73E7-1CDE-4067-AE77-22B0C1B7C17D}"/>
    <cellStyle name="Currency 8 4 5 2 2 2" xfId="58273" xr:uid="{3D670EFA-252A-45A2-8A9C-54C772D7DB81}"/>
    <cellStyle name="Currency 8 4 5 2 3" xfId="42863" xr:uid="{037BF23E-3328-40DC-A727-D2C2A0D2BAAA}"/>
    <cellStyle name="Currency 8 4 5 3" xfId="19640" xr:uid="{38823912-6257-4889-8243-10EF15AEB9A2}"/>
    <cellStyle name="Currency 8 4 5 3 2" xfId="50464" xr:uid="{A78F0CAB-6060-44FB-A1DE-D489E598334F}"/>
    <cellStyle name="Currency 8 4 5 4" xfId="35054" xr:uid="{23251B95-97E7-4CEF-9E62-D76B695C6B90}"/>
    <cellStyle name="Currency 8 4 6" xfId="8235" xr:uid="{72DA1301-F416-4F36-A0FD-AACFE72715A6}"/>
    <cellStyle name="Currency 8 4 6 2" xfId="23646" xr:uid="{31F901BE-A458-434C-AE5B-56D332DBE5EA}"/>
    <cellStyle name="Currency 8 4 6 2 2" xfId="54470" xr:uid="{A05DDFDC-621B-425F-B058-4D77EDE7EFA3}"/>
    <cellStyle name="Currency 8 4 6 3" xfId="39060" xr:uid="{66FEAD2B-277D-4173-B9AA-1DFD0FBBB96B}"/>
    <cellStyle name="Currency 8 4 7" xfId="15837" xr:uid="{47838822-D492-47B8-8A63-C3BDD672AC1F}"/>
    <cellStyle name="Currency 8 4 7 2" xfId="46661" xr:uid="{30E6F61F-AEED-4061-BD40-ED919015BBEF}"/>
    <cellStyle name="Currency 8 4 8" xfId="31251" xr:uid="{CD63D438-D8D4-4043-B05F-39F2AE7B308A}"/>
    <cellStyle name="Currency 8 5" xfId="844" xr:uid="{1FE778B4-67A9-4228-A34F-5FD15316A402}"/>
    <cellStyle name="Currency 8 5 2" xfId="2743" xr:uid="{87561949-5491-4A96-8192-F24308F13FCC}"/>
    <cellStyle name="Currency 8 5 2 2" xfId="6546" xr:uid="{C7A76B63-9ACA-40DD-AF3B-403B069513B3}"/>
    <cellStyle name="Currency 8 5 2 2 2" xfId="14357" xr:uid="{400BD5B8-5B1B-404E-8186-E4CE18D48BFD}"/>
    <cellStyle name="Currency 8 5 2 2 2 2" xfId="29768" xr:uid="{0E7FD243-07D7-468E-842E-246C32A3CA97}"/>
    <cellStyle name="Currency 8 5 2 2 2 2 2" xfId="60592" xr:uid="{71059EB7-6EE3-4381-9502-C5F7407BBDCC}"/>
    <cellStyle name="Currency 8 5 2 2 2 3" xfId="45182" xr:uid="{E5502A06-CB54-4BB9-BE49-A3A7CAD3BA5D}"/>
    <cellStyle name="Currency 8 5 2 2 3" xfId="21959" xr:uid="{5B2DE254-A3C0-4DD5-8268-96ABC99CD127}"/>
    <cellStyle name="Currency 8 5 2 2 3 2" xfId="52783" xr:uid="{484E0FFA-B5BB-4C01-BEAE-B612CDAF5463}"/>
    <cellStyle name="Currency 8 5 2 2 4" xfId="37373" xr:uid="{808DF25E-2B36-4DC7-ADD0-6F662D62724C}"/>
    <cellStyle name="Currency 8 5 2 3" xfId="10554" xr:uid="{B1C5A66A-BB88-4AB4-8427-61E2C9787779}"/>
    <cellStyle name="Currency 8 5 2 3 2" xfId="25965" xr:uid="{2D62D239-595A-4F2A-B1AB-DD8218992704}"/>
    <cellStyle name="Currency 8 5 2 3 2 2" xfId="56789" xr:uid="{A2C88FF1-EFA2-4419-B94A-921A9A6E5CA8}"/>
    <cellStyle name="Currency 8 5 2 3 3" xfId="41379" xr:uid="{E74767C5-738C-4B41-9B27-FD330FD6EF1C}"/>
    <cellStyle name="Currency 8 5 2 4" xfId="18156" xr:uid="{D9C78265-4A52-4D32-A7DC-D80CE7E5514D}"/>
    <cellStyle name="Currency 8 5 2 4 2" xfId="48980" xr:uid="{2558E1B2-C715-4DF5-8A91-C93B90A41C44}"/>
    <cellStyle name="Currency 8 5 2 5" xfId="33570" xr:uid="{E78224E4-975C-4A2D-B50A-F8A1411905B7}"/>
    <cellStyle name="Currency 8 5 3" xfId="4647" xr:uid="{5F430B45-0F5F-4F4A-A64F-9CD68BE80E76}"/>
    <cellStyle name="Currency 8 5 3 2" xfId="12458" xr:uid="{F2DBD14C-4F50-4D6B-B322-D8D027D5F68A}"/>
    <cellStyle name="Currency 8 5 3 2 2" xfId="27869" xr:uid="{94B6A84B-56C9-44C9-9C1B-7ED872172C10}"/>
    <cellStyle name="Currency 8 5 3 2 2 2" xfId="58693" xr:uid="{E6717CBF-E3B7-4996-8B07-93B9B8A6C651}"/>
    <cellStyle name="Currency 8 5 3 2 3" xfId="43283" xr:uid="{F4B888B2-E630-4455-A687-62A9FBA93BC4}"/>
    <cellStyle name="Currency 8 5 3 3" xfId="20060" xr:uid="{3A0D7042-4986-413C-B1E5-6B15A3A4D221}"/>
    <cellStyle name="Currency 8 5 3 3 2" xfId="50884" xr:uid="{91EC9955-6C1D-4CF9-8A72-1A80A931630B}"/>
    <cellStyle name="Currency 8 5 3 4" xfId="35474" xr:uid="{477CEE8E-3040-4752-A573-AFCB2ADF2FF6}"/>
    <cellStyle name="Currency 8 5 4" xfId="8655" xr:uid="{514D4C73-ADB3-42B6-9E37-1335A0A0B676}"/>
    <cellStyle name="Currency 8 5 4 2" xfId="24066" xr:uid="{A909710A-87C4-48A5-891A-25D7863FD02D}"/>
    <cellStyle name="Currency 8 5 4 2 2" xfId="54890" xr:uid="{80165064-4FFE-4694-895B-BF7A82CDBBDB}"/>
    <cellStyle name="Currency 8 5 4 3" xfId="39480" xr:uid="{168F1DD5-58AA-4D16-AF4D-FE043FAEEA5C}"/>
    <cellStyle name="Currency 8 5 5" xfId="16257" xr:uid="{07156F09-6871-49CD-8A26-154A6CED34F5}"/>
    <cellStyle name="Currency 8 5 5 2" xfId="47081" xr:uid="{BA5CC89F-724D-49A4-8536-0C5249376909}"/>
    <cellStyle name="Currency 8 5 6" xfId="31671" xr:uid="{15F942E9-3BDA-4A6C-8561-7D009BE78194}"/>
    <cellStyle name="Currency 8 6" xfId="1477" xr:uid="{ADF68159-939D-43D3-8661-D3C2DDBCBAD7}"/>
    <cellStyle name="Currency 8 6 2" xfId="3376" xr:uid="{6190C9A1-2F20-4D86-BB8E-B097F680D4FB}"/>
    <cellStyle name="Currency 8 6 2 2" xfId="7179" xr:uid="{87D2110A-B7EE-48E4-BDC9-362B72136603}"/>
    <cellStyle name="Currency 8 6 2 2 2" xfId="14990" xr:uid="{A4A65A03-D6B0-46BB-86B1-A0A392C853C4}"/>
    <cellStyle name="Currency 8 6 2 2 2 2" xfId="30401" xr:uid="{AC25D9D9-8485-478E-9BC7-96F835DA8D4A}"/>
    <cellStyle name="Currency 8 6 2 2 2 2 2" xfId="61225" xr:uid="{FB1C319E-04B5-418D-8FB8-C1D8EB4A1FBE}"/>
    <cellStyle name="Currency 8 6 2 2 2 3" xfId="45815" xr:uid="{3AC11238-BA0A-4BCA-835E-3EA734908602}"/>
    <cellStyle name="Currency 8 6 2 2 3" xfId="22592" xr:uid="{9A03FBC9-9538-4D9D-A8B9-DF9C6F9BF757}"/>
    <cellStyle name="Currency 8 6 2 2 3 2" xfId="53416" xr:uid="{635FC8A1-9599-423D-BD89-2EA5CC9ED4C4}"/>
    <cellStyle name="Currency 8 6 2 2 4" xfId="38006" xr:uid="{07C42A3C-8771-43FD-A2AB-239CA2B0E5FB}"/>
    <cellStyle name="Currency 8 6 2 3" xfId="11187" xr:uid="{5ED7067C-5846-4920-9D45-6AA7653741E4}"/>
    <cellStyle name="Currency 8 6 2 3 2" xfId="26598" xr:uid="{0337346E-EFF8-4FE9-84CE-3BC5BC4D99EC}"/>
    <cellStyle name="Currency 8 6 2 3 2 2" xfId="57422" xr:uid="{19D3C265-F7FF-4922-A0BF-52C254FE165D}"/>
    <cellStyle name="Currency 8 6 2 3 3" xfId="42012" xr:uid="{0A6746EA-6C5A-4377-B72B-A66544E235D5}"/>
    <cellStyle name="Currency 8 6 2 4" xfId="18789" xr:uid="{BD2714BC-FA2C-4EE4-ABF6-D4DFE220B54B}"/>
    <cellStyle name="Currency 8 6 2 4 2" xfId="49613" xr:uid="{9427C03A-BDD9-45E0-B8AD-8246A38030C5}"/>
    <cellStyle name="Currency 8 6 2 5" xfId="34203" xr:uid="{BB6F2A0A-857E-4162-9E02-C85ADC920B7C}"/>
    <cellStyle name="Currency 8 6 3" xfId="5280" xr:uid="{C4C533B0-23BC-4EE1-9DCF-AE13868DC2A5}"/>
    <cellStyle name="Currency 8 6 3 2" xfId="13091" xr:uid="{C928AE2B-8210-4129-9792-9B8E7486D855}"/>
    <cellStyle name="Currency 8 6 3 2 2" xfId="28502" xr:uid="{B13F337C-175D-4645-AABD-375DFAB3FFEE}"/>
    <cellStyle name="Currency 8 6 3 2 2 2" xfId="59326" xr:uid="{8F761D1E-0B9E-428B-98EC-DB4148D0B51C}"/>
    <cellStyle name="Currency 8 6 3 2 3" xfId="43916" xr:uid="{8CADC1AA-91DC-4801-AD51-298F96FC8944}"/>
    <cellStyle name="Currency 8 6 3 3" xfId="20693" xr:uid="{B07E01BF-C3ED-4DF7-AA63-C06682A951FF}"/>
    <cellStyle name="Currency 8 6 3 3 2" xfId="51517" xr:uid="{E7727245-F15D-4068-86DD-4E503D838957}"/>
    <cellStyle name="Currency 8 6 3 4" xfId="36107" xr:uid="{3200166F-8FB4-42EA-B819-F7FD8A182D0E}"/>
    <cellStyle name="Currency 8 6 4" xfId="9288" xr:uid="{A9571765-2778-4818-82C2-53E0442C9F4B}"/>
    <cellStyle name="Currency 8 6 4 2" xfId="24699" xr:uid="{B841F249-6754-44DD-8B52-D80EDEE0EC0C}"/>
    <cellStyle name="Currency 8 6 4 2 2" xfId="55523" xr:uid="{CE79473F-9B22-487A-9514-DDA0D1BE7527}"/>
    <cellStyle name="Currency 8 6 4 3" xfId="40113" xr:uid="{7EC65B4F-26D4-4E7D-A445-7BE31BE9897E}"/>
    <cellStyle name="Currency 8 6 5" xfId="16890" xr:uid="{1F8DDD5D-DAA1-46DF-AD19-4451C34FE687}"/>
    <cellStyle name="Currency 8 6 5 2" xfId="47714" xr:uid="{0BA6A918-6997-438F-8CCD-CDFC5A632391}"/>
    <cellStyle name="Currency 8 6 6" xfId="32304" xr:uid="{E9A64944-8E7D-438B-8A9C-9A2FE930F09D}"/>
    <cellStyle name="Currency 8 7" xfId="2110" xr:uid="{FB4E39C2-0AB8-42CC-9E2C-3E94A1E4BA10}"/>
    <cellStyle name="Currency 8 7 2" xfId="5913" xr:uid="{09CF49F6-0A68-41E7-B5A0-7D7370CCDD17}"/>
    <cellStyle name="Currency 8 7 2 2" xfId="13724" xr:uid="{822163D1-C14E-4A16-BFCD-B324C0008281}"/>
    <cellStyle name="Currency 8 7 2 2 2" xfId="29135" xr:uid="{31246F82-A99D-498E-B45A-BB40939C4A1B}"/>
    <cellStyle name="Currency 8 7 2 2 2 2" xfId="59959" xr:uid="{9F00939A-916D-47D4-B2FE-EFBF682C5D94}"/>
    <cellStyle name="Currency 8 7 2 2 3" xfId="44549" xr:uid="{2FA6378D-6423-427E-AEB4-D4328C66AE9E}"/>
    <cellStyle name="Currency 8 7 2 3" xfId="21326" xr:uid="{02584D44-2A21-476A-A34E-A92C57D168A8}"/>
    <cellStyle name="Currency 8 7 2 3 2" xfId="52150" xr:uid="{C4A64FD6-EF51-49B1-A4C4-75838AD6041C}"/>
    <cellStyle name="Currency 8 7 2 4" xfId="36740" xr:uid="{DB45173B-E68B-4003-9F19-4BABEF8E67B9}"/>
    <cellStyle name="Currency 8 7 3" xfId="9921" xr:uid="{F842E89E-255A-48F9-B753-B8D9C2BDD588}"/>
    <cellStyle name="Currency 8 7 3 2" xfId="25332" xr:uid="{D2ABE300-4BCB-4239-A775-92C604CE5900}"/>
    <cellStyle name="Currency 8 7 3 2 2" xfId="56156" xr:uid="{1C275D1A-7D78-4682-A139-67CAFBB92092}"/>
    <cellStyle name="Currency 8 7 3 3" xfId="40746" xr:uid="{2B01C068-222F-4657-87CC-8A6DF21559A4}"/>
    <cellStyle name="Currency 8 7 4" xfId="17523" xr:uid="{C50817E1-1263-4ED6-AFA9-633C86CB00A3}"/>
    <cellStyle name="Currency 8 7 4 2" xfId="48347" xr:uid="{912B05EA-88A5-4802-A40C-82925F3FB64F}"/>
    <cellStyle name="Currency 8 7 5" xfId="32937" xr:uid="{710597F5-120C-4D57-B207-9B2C88ED6AE1}"/>
    <cellStyle name="Currency 8 8" xfId="4014" xr:uid="{5E982B53-0E1F-4BD5-AD9F-29C307F6882A}"/>
    <cellStyle name="Currency 8 8 2" xfId="11825" xr:uid="{C276CE76-A44A-40E0-9256-5DBEF4CE5DE2}"/>
    <cellStyle name="Currency 8 8 2 2" xfId="27236" xr:uid="{DDCFECD7-D76A-4B3F-AF5E-F2E3119D8386}"/>
    <cellStyle name="Currency 8 8 2 2 2" xfId="58060" xr:uid="{DFD2D382-F5A5-400F-826A-EEC734A86ED2}"/>
    <cellStyle name="Currency 8 8 2 3" xfId="42650" xr:uid="{95C24757-D3AE-449E-9844-692CC75C581C}"/>
    <cellStyle name="Currency 8 8 3" xfId="19427" xr:uid="{DDB61C7E-C001-4766-A4FE-29B4746B3813}"/>
    <cellStyle name="Currency 8 8 3 2" xfId="50251" xr:uid="{BB9CDA92-7AB1-45BB-B280-0C8A76BCC395}"/>
    <cellStyle name="Currency 8 8 4" xfId="34841" xr:uid="{B27FE6FE-31B4-4B82-92C5-1B215BCD9C26}"/>
    <cellStyle name="Currency 8 9" xfId="8022" xr:uid="{3767B505-30D5-414C-9D61-E7D99BA8F8A0}"/>
    <cellStyle name="Currency 8 9 2" xfId="23433" xr:uid="{DDADD32F-0223-4AC4-9BE6-718F41AE6810}"/>
    <cellStyle name="Currency 8 9 2 2" xfId="54257" xr:uid="{7400FAF2-FE7C-4019-9E4E-2B89368F692C}"/>
    <cellStyle name="Currency 8 9 3" xfId="38847" xr:uid="{A8E0F2F5-F1F1-4500-89F9-94F118FE6933}"/>
    <cellStyle name="Currency 9" xfId="242" xr:uid="{A98C001D-E8C3-40EE-85A2-C77E60946C63}"/>
    <cellStyle name="Currency 9 10" xfId="15664" xr:uid="{B3C422D0-8AA1-4A8F-8033-0E567AA4CD67}"/>
    <cellStyle name="Currency 9 10 2" xfId="46488" xr:uid="{D8380FD2-1619-418C-AF5D-C16EF5179752}"/>
    <cellStyle name="Currency 9 11" xfId="31078" xr:uid="{5C1148A4-71DF-4114-B4F3-B1830F9BB4C8}"/>
    <cellStyle name="Currency 9 2" xfId="673" xr:uid="{AAA715C0-071A-47FC-B978-18ED7FDE9363}"/>
    <cellStyle name="Currency 9 2 2" xfId="1306" xr:uid="{87E4CEFF-B201-46E1-AF21-8B528AF54979}"/>
    <cellStyle name="Currency 9 2 2 2" xfId="3205" xr:uid="{D7652AB0-E39F-4647-882D-A49454525737}"/>
    <cellStyle name="Currency 9 2 2 2 2" xfId="7008" xr:uid="{D6363F35-43D4-4ACD-813D-42A2384D6BD7}"/>
    <cellStyle name="Currency 9 2 2 2 2 2" xfId="14819" xr:uid="{655255FE-850F-4DB7-BA63-D78AE5F202B1}"/>
    <cellStyle name="Currency 9 2 2 2 2 2 2" xfId="30230" xr:uid="{F120EFDC-3097-45B2-8402-6EABD005D70F}"/>
    <cellStyle name="Currency 9 2 2 2 2 2 2 2" xfId="61054" xr:uid="{C0B73840-B11D-4EC0-A516-2EFFA3E5A8B6}"/>
    <cellStyle name="Currency 9 2 2 2 2 2 3" xfId="45644" xr:uid="{FD95D7EE-F335-402C-8C96-1CCD3A73498F}"/>
    <cellStyle name="Currency 9 2 2 2 2 3" xfId="22421" xr:uid="{6B478275-CD40-48FB-A989-2E1BF5539CDA}"/>
    <cellStyle name="Currency 9 2 2 2 2 3 2" xfId="53245" xr:uid="{7CB4B174-8CCB-4FF5-BA44-1471FBC97B38}"/>
    <cellStyle name="Currency 9 2 2 2 2 4" xfId="37835" xr:uid="{00DE153B-5EC1-4697-88E0-D4C4FA25DCF7}"/>
    <cellStyle name="Currency 9 2 2 2 3" xfId="11016" xr:uid="{5428612D-0327-4F2F-89B3-25BB582382DA}"/>
    <cellStyle name="Currency 9 2 2 2 3 2" xfId="26427" xr:uid="{53570975-20D0-42EC-9CC9-6FDD97C81E72}"/>
    <cellStyle name="Currency 9 2 2 2 3 2 2" xfId="57251" xr:uid="{BC417594-9849-44BD-A13C-DB8EDFB655B4}"/>
    <cellStyle name="Currency 9 2 2 2 3 3" xfId="41841" xr:uid="{3B32CB81-35F9-46C9-895B-85402E52F8CF}"/>
    <cellStyle name="Currency 9 2 2 2 4" xfId="18618" xr:uid="{0B4651A2-F22D-4EC1-891C-1AAA4FA52EE1}"/>
    <cellStyle name="Currency 9 2 2 2 4 2" xfId="49442" xr:uid="{51789149-5B9F-4499-9652-49AF70D3DF84}"/>
    <cellStyle name="Currency 9 2 2 2 5" xfId="34032" xr:uid="{628BF044-C15B-40BA-A4D5-E656C1DFC7E4}"/>
    <cellStyle name="Currency 9 2 2 3" xfId="5109" xr:uid="{8B49B841-01BC-4C41-8687-D0EBC41E7F4B}"/>
    <cellStyle name="Currency 9 2 2 3 2" xfId="12920" xr:uid="{0C2B9B5E-C3D7-4A79-BCD0-7E1A64C13C5B}"/>
    <cellStyle name="Currency 9 2 2 3 2 2" xfId="28331" xr:uid="{5930846D-3896-4799-BC0A-09C31DB8226C}"/>
    <cellStyle name="Currency 9 2 2 3 2 2 2" xfId="59155" xr:uid="{40820F1E-5A08-435D-8123-3CC480B615AD}"/>
    <cellStyle name="Currency 9 2 2 3 2 3" xfId="43745" xr:uid="{D0723572-F1B0-4CE4-8925-E6E957B59629}"/>
    <cellStyle name="Currency 9 2 2 3 3" xfId="20522" xr:uid="{521C9E79-7C8D-46FB-AAB7-1FB1D0567C82}"/>
    <cellStyle name="Currency 9 2 2 3 3 2" xfId="51346" xr:uid="{5C223EFB-417D-4FA2-B582-08BD52D8910E}"/>
    <cellStyle name="Currency 9 2 2 3 4" xfId="35936" xr:uid="{0A8A8767-53F8-4150-9625-499A3D9CD0A3}"/>
    <cellStyle name="Currency 9 2 2 4" xfId="9117" xr:uid="{04687216-9A1F-4F14-AAF3-DC6DDFD08105}"/>
    <cellStyle name="Currency 9 2 2 4 2" xfId="24528" xr:uid="{4593A66C-6341-49AF-A818-1BC7709049DB}"/>
    <cellStyle name="Currency 9 2 2 4 2 2" xfId="55352" xr:uid="{3BEF4200-2031-4BE5-B9E2-1B48C64FC495}"/>
    <cellStyle name="Currency 9 2 2 4 3" xfId="39942" xr:uid="{5614CF1F-4991-439F-A3EA-CC325441C815}"/>
    <cellStyle name="Currency 9 2 2 5" xfId="16719" xr:uid="{68FE4C75-DC32-40E8-9D95-C270F97CEFAA}"/>
    <cellStyle name="Currency 9 2 2 5 2" xfId="47543" xr:uid="{B67484E7-47C9-43FA-8ABB-AE42BCE2DFC0}"/>
    <cellStyle name="Currency 9 2 2 6" xfId="32133" xr:uid="{678DA354-301F-4557-9D93-88E83B2C414E}"/>
    <cellStyle name="Currency 9 2 3" xfId="1939" xr:uid="{D35B3249-2772-470F-AE5F-53C63FFD9661}"/>
    <cellStyle name="Currency 9 2 3 2" xfId="3838" xr:uid="{D8EC2EDF-C9D5-44B2-AE30-A39D2DB060FE}"/>
    <cellStyle name="Currency 9 2 3 2 2" xfId="7641" xr:uid="{92A8F46F-7B18-4E89-91E5-7A7E2DF24CE4}"/>
    <cellStyle name="Currency 9 2 3 2 2 2" xfId="15452" xr:uid="{CC905A65-25F7-4527-ACBA-1E92478059C7}"/>
    <cellStyle name="Currency 9 2 3 2 2 2 2" xfId="30863" xr:uid="{92444485-61CE-4559-A2F8-6E1AB22119E0}"/>
    <cellStyle name="Currency 9 2 3 2 2 2 2 2" xfId="61687" xr:uid="{2A322659-972E-4797-85D1-535FF2DB0FD2}"/>
    <cellStyle name="Currency 9 2 3 2 2 2 3" xfId="46277" xr:uid="{91332E38-DE0F-418B-8E12-6EC5C732A8DB}"/>
    <cellStyle name="Currency 9 2 3 2 2 3" xfId="23054" xr:uid="{8A65A6FF-DB1A-4FDC-901B-2CEF80672526}"/>
    <cellStyle name="Currency 9 2 3 2 2 3 2" xfId="53878" xr:uid="{940834FA-3A70-4725-A1B9-B511F19EA106}"/>
    <cellStyle name="Currency 9 2 3 2 2 4" xfId="38468" xr:uid="{263BD363-A97D-4080-9155-22C01B2064F6}"/>
    <cellStyle name="Currency 9 2 3 2 3" xfId="11649" xr:uid="{81F8F195-7EB5-4ED4-A22F-631808AE2C6D}"/>
    <cellStyle name="Currency 9 2 3 2 3 2" xfId="27060" xr:uid="{B68574ED-E242-449B-B52E-594393F182EB}"/>
    <cellStyle name="Currency 9 2 3 2 3 2 2" xfId="57884" xr:uid="{4AFF76D6-D832-4402-9D19-FD9593DF8BAE}"/>
    <cellStyle name="Currency 9 2 3 2 3 3" xfId="42474" xr:uid="{79481F09-96F3-4EC5-9FDB-D4E7B39DB772}"/>
    <cellStyle name="Currency 9 2 3 2 4" xfId="19251" xr:uid="{04F464FB-2F6C-40BF-AEF1-0510F7957B8B}"/>
    <cellStyle name="Currency 9 2 3 2 4 2" xfId="50075" xr:uid="{DCD3CBF4-2B4A-449B-A053-C95E15039041}"/>
    <cellStyle name="Currency 9 2 3 2 5" xfId="34665" xr:uid="{EEB20285-3881-49A7-AD16-1B515758D1F1}"/>
    <cellStyle name="Currency 9 2 3 3" xfId="5742" xr:uid="{E5B45858-09AE-4E7E-AF71-2A4041C8AC5A}"/>
    <cellStyle name="Currency 9 2 3 3 2" xfId="13553" xr:uid="{4F3A058F-3B9E-4082-BA04-E5DEF9633B74}"/>
    <cellStyle name="Currency 9 2 3 3 2 2" xfId="28964" xr:uid="{96C4EBC7-9783-48FD-9125-6E6B01A4C501}"/>
    <cellStyle name="Currency 9 2 3 3 2 2 2" xfId="59788" xr:uid="{E34D18E3-B441-431D-90C4-2CE32B314393}"/>
    <cellStyle name="Currency 9 2 3 3 2 3" xfId="44378" xr:uid="{E8E14752-E66B-4A78-A06D-B7A47632F8C5}"/>
    <cellStyle name="Currency 9 2 3 3 3" xfId="21155" xr:uid="{419E199C-8FF2-4823-A21B-596FC8A62444}"/>
    <cellStyle name="Currency 9 2 3 3 3 2" xfId="51979" xr:uid="{8B2ECA4D-3D7E-4C90-8CBC-07D5F3888988}"/>
    <cellStyle name="Currency 9 2 3 3 4" xfId="36569" xr:uid="{722EBF5F-F3B9-467F-9BD6-017E97FAE9CD}"/>
    <cellStyle name="Currency 9 2 3 4" xfId="9750" xr:uid="{D2CAD6E5-9D70-4F39-B956-D33614894DE7}"/>
    <cellStyle name="Currency 9 2 3 4 2" xfId="25161" xr:uid="{B1E6E767-556B-4A37-9222-D8A76304DAA5}"/>
    <cellStyle name="Currency 9 2 3 4 2 2" xfId="55985" xr:uid="{928B80CC-269D-4913-AD43-17BB5DC781B5}"/>
    <cellStyle name="Currency 9 2 3 4 3" xfId="40575" xr:uid="{301851CF-E14D-48DA-AB69-1DB226CAA1E0}"/>
    <cellStyle name="Currency 9 2 3 5" xfId="17352" xr:uid="{F6770F10-74F6-4CD3-B967-49CCC9266257}"/>
    <cellStyle name="Currency 9 2 3 5 2" xfId="48176" xr:uid="{0BEE8D20-704C-4F3C-921D-6BE3891059B1}"/>
    <cellStyle name="Currency 9 2 3 6" xfId="32766" xr:uid="{9C28D3D5-7773-4D01-93FD-5CB556F5926F}"/>
    <cellStyle name="Currency 9 2 4" xfId="2572" xr:uid="{A2A68EF8-796A-4164-9B89-0AC9A69170F8}"/>
    <cellStyle name="Currency 9 2 4 2" xfId="6375" xr:uid="{5EB8BBDE-F566-4834-A884-721BD3E4FAE3}"/>
    <cellStyle name="Currency 9 2 4 2 2" xfId="14186" xr:uid="{3283816C-2F01-43D9-A986-02DC5318AC92}"/>
    <cellStyle name="Currency 9 2 4 2 2 2" xfId="29597" xr:uid="{3F77668B-6123-40CC-9FC7-A38DF157D88E}"/>
    <cellStyle name="Currency 9 2 4 2 2 2 2" xfId="60421" xr:uid="{BAC31015-1330-4400-A8AA-F99D3BF752FA}"/>
    <cellStyle name="Currency 9 2 4 2 2 3" xfId="45011" xr:uid="{6B8CBDEA-BFAE-4148-949C-5E3F5B9FFE3C}"/>
    <cellStyle name="Currency 9 2 4 2 3" xfId="21788" xr:uid="{3438FEEE-52B9-4DA3-8504-7A6FBEA2DF21}"/>
    <cellStyle name="Currency 9 2 4 2 3 2" xfId="52612" xr:uid="{3DC9E41A-4008-4FED-8861-032F939BE3C2}"/>
    <cellStyle name="Currency 9 2 4 2 4" xfId="37202" xr:uid="{CE75E679-F867-45BC-8AB9-C954AD4B39E0}"/>
    <cellStyle name="Currency 9 2 4 3" xfId="10383" xr:uid="{12F504AB-5433-44D7-8E89-05B13FCAD86D}"/>
    <cellStyle name="Currency 9 2 4 3 2" xfId="25794" xr:uid="{52AD8299-E473-46EB-A860-A0C4F2048F35}"/>
    <cellStyle name="Currency 9 2 4 3 2 2" xfId="56618" xr:uid="{55446070-0679-4AC3-9218-D1B3DB63C5B7}"/>
    <cellStyle name="Currency 9 2 4 3 3" xfId="41208" xr:uid="{3337C756-2C02-420D-A43A-2B54CDA2E2CB}"/>
    <cellStyle name="Currency 9 2 4 4" xfId="17985" xr:uid="{002E292F-555F-4505-A4C1-BFFC40F17B03}"/>
    <cellStyle name="Currency 9 2 4 4 2" xfId="48809" xr:uid="{45ACB8BE-4EC0-4463-BE07-9FA339C0DADC}"/>
    <cellStyle name="Currency 9 2 4 5" xfId="33399" xr:uid="{FBE97EBD-CBAD-455D-90CD-FAE4CBB16C6D}"/>
    <cellStyle name="Currency 9 2 5" xfId="4476" xr:uid="{B0710A0F-AB41-41B0-8F4C-BAFBB6227BC1}"/>
    <cellStyle name="Currency 9 2 5 2" xfId="12287" xr:uid="{CFECCD51-BF97-4D81-A680-6D7C69DD99CA}"/>
    <cellStyle name="Currency 9 2 5 2 2" xfId="27698" xr:uid="{32B57779-2A77-4449-B5CE-EBC1E40D72D5}"/>
    <cellStyle name="Currency 9 2 5 2 2 2" xfId="58522" xr:uid="{321E1CC6-FCD3-4958-B1B4-0D72F49EE70A}"/>
    <cellStyle name="Currency 9 2 5 2 3" xfId="43112" xr:uid="{2F4FC405-D50F-40AC-8FAB-F857149B8FB7}"/>
    <cellStyle name="Currency 9 2 5 3" xfId="19889" xr:uid="{32239196-0268-42A9-9325-1B0D64F73338}"/>
    <cellStyle name="Currency 9 2 5 3 2" xfId="50713" xr:uid="{C47ECF13-041E-4A3B-8695-7D9872507CA2}"/>
    <cellStyle name="Currency 9 2 5 4" xfId="35303" xr:uid="{6B3DEA41-5167-4D55-A8D9-0C8C3D05B76D}"/>
    <cellStyle name="Currency 9 2 6" xfId="8484" xr:uid="{8BB3D08A-1957-45C8-9837-143C10931634}"/>
    <cellStyle name="Currency 9 2 6 2" xfId="23895" xr:uid="{65B6E1B1-43BD-453B-8A02-363B2E027B64}"/>
    <cellStyle name="Currency 9 2 6 2 2" xfId="54719" xr:uid="{38C53B32-53C3-4701-B022-B3B054E86182}"/>
    <cellStyle name="Currency 9 2 6 3" xfId="39309" xr:uid="{D4D0AC6B-3169-4AD6-B064-B0B9C100F864}"/>
    <cellStyle name="Currency 9 2 7" xfId="16086" xr:uid="{EBBC8433-46AD-44CF-83F0-0344702BBD9B}"/>
    <cellStyle name="Currency 9 2 7 2" xfId="46910" xr:uid="{696A89D1-22C2-48D3-BA88-213E978DDA1D}"/>
    <cellStyle name="Currency 9 2 8" xfId="31500" xr:uid="{8AEAEDE8-2FE9-4DE1-94AC-405EED8DAD4F}"/>
    <cellStyle name="Currency 9 3" xfId="464" xr:uid="{8D9BE71E-FB71-43B3-9B90-CC58C9C43F12}"/>
    <cellStyle name="Currency 9 3 2" xfId="1097" xr:uid="{D735246D-9846-47FC-BB65-C6213B931232}"/>
    <cellStyle name="Currency 9 3 2 2" xfId="2996" xr:uid="{138D4096-B835-4A99-9620-C7DE94DF2A8A}"/>
    <cellStyle name="Currency 9 3 2 2 2" xfId="6799" xr:uid="{D876175D-D0B0-4422-8C06-D737EBEEC5E3}"/>
    <cellStyle name="Currency 9 3 2 2 2 2" xfId="14610" xr:uid="{0739C235-B7D7-4646-A8EF-0C3206A8CB3D}"/>
    <cellStyle name="Currency 9 3 2 2 2 2 2" xfId="30021" xr:uid="{25E0BBA4-0EFC-433F-9F4B-47EDBBD0CC32}"/>
    <cellStyle name="Currency 9 3 2 2 2 2 2 2" xfId="60845" xr:uid="{1E5F2C78-00B8-494A-8C72-7BAF6DA956FD}"/>
    <cellStyle name="Currency 9 3 2 2 2 2 3" xfId="45435" xr:uid="{79670C95-CB60-4D46-B32F-CE661AB67D5A}"/>
    <cellStyle name="Currency 9 3 2 2 2 3" xfId="22212" xr:uid="{9DB21D56-D41A-4A58-AE99-361BF91240D4}"/>
    <cellStyle name="Currency 9 3 2 2 2 3 2" xfId="53036" xr:uid="{26FBEABF-0111-407A-8D20-2E37247EAB90}"/>
    <cellStyle name="Currency 9 3 2 2 2 4" xfId="37626" xr:uid="{7D1DE9B8-D559-4271-AE03-E713F7E361E4}"/>
    <cellStyle name="Currency 9 3 2 2 3" xfId="10807" xr:uid="{B0F439E9-7B0D-4BA5-8991-DC032CC63640}"/>
    <cellStyle name="Currency 9 3 2 2 3 2" xfId="26218" xr:uid="{274B7E39-71C0-4D83-BCBC-B1E8B7C2AC9C}"/>
    <cellStyle name="Currency 9 3 2 2 3 2 2" xfId="57042" xr:uid="{6099582D-18B0-489E-B8DC-7B1D0C433AF8}"/>
    <cellStyle name="Currency 9 3 2 2 3 3" xfId="41632" xr:uid="{0532D961-F96F-425B-9CA1-78A604F9A311}"/>
    <cellStyle name="Currency 9 3 2 2 4" xfId="18409" xr:uid="{835A0D01-626A-407F-ABDB-5D253D80673D}"/>
    <cellStyle name="Currency 9 3 2 2 4 2" xfId="49233" xr:uid="{453E1139-4C38-4206-8955-A7219B4C461C}"/>
    <cellStyle name="Currency 9 3 2 2 5" xfId="33823" xr:uid="{98BE6D50-A1B7-46A3-A304-32A2CE6716A2}"/>
    <cellStyle name="Currency 9 3 2 3" xfId="4900" xr:uid="{334D75FB-4BD5-4D68-B189-B2951C54DD0B}"/>
    <cellStyle name="Currency 9 3 2 3 2" xfId="12711" xr:uid="{18BF523A-BD63-4A99-8CA4-304891E95582}"/>
    <cellStyle name="Currency 9 3 2 3 2 2" xfId="28122" xr:uid="{AC7A03E6-676B-4D2D-A7BA-C71270A78BAA}"/>
    <cellStyle name="Currency 9 3 2 3 2 2 2" xfId="58946" xr:uid="{BD68601A-15C8-4EB7-BB89-E35A22A05EB4}"/>
    <cellStyle name="Currency 9 3 2 3 2 3" xfId="43536" xr:uid="{2A81BB1D-E49B-4D7D-B70B-60ABE60B68A2}"/>
    <cellStyle name="Currency 9 3 2 3 3" xfId="20313" xr:uid="{EDE6B56A-D938-4B4F-AA4E-7F0963F5EC7D}"/>
    <cellStyle name="Currency 9 3 2 3 3 2" xfId="51137" xr:uid="{1046481A-7CBB-4CD1-A006-BE2AE00AD2A1}"/>
    <cellStyle name="Currency 9 3 2 3 4" xfId="35727" xr:uid="{BD08D689-4C78-40DF-BEA2-74C239BAF66B}"/>
    <cellStyle name="Currency 9 3 2 4" xfId="8908" xr:uid="{C408EB66-B38B-4E80-A5A6-6FB2F5CC52A6}"/>
    <cellStyle name="Currency 9 3 2 4 2" xfId="24319" xr:uid="{53A8ABDA-6C6F-416F-BE9B-DD725C62DC85}"/>
    <cellStyle name="Currency 9 3 2 4 2 2" xfId="55143" xr:uid="{DE175143-9E09-4D13-84D7-3820BE0BAF4B}"/>
    <cellStyle name="Currency 9 3 2 4 3" xfId="39733" xr:uid="{CF35EA13-55F0-4B51-BE42-3B9CF6265990}"/>
    <cellStyle name="Currency 9 3 2 5" xfId="16510" xr:uid="{2B3D8E87-4072-4BA6-AE7B-14CD8700BB13}"/>
    <cellStyle name="Currency 9 3 2 5 2" xfId="47334" xr:uid="{F427B07A-83DB-4287-BBA2-2C9BC1295711}"/>
    <cellStyle name="Currency 9 3 2 6" xfId="31924" xr:uid="{F6B306A0-530F-4D50-A676-016A7213FF27}"/>
    <cellStyle name="Currency 9 3 3" xfId="1730" xr:uid="{59DC0EDB-9D5A-43C0-8804-38BF6A86DEF6}"/>
    <cellStyle name="Currency 9 3 3 2" xfId="3629" xr:uid="{736E8E3B-89CF-41C0-8645-8207D681AB71}"/>
    <cellStyle name="Currency 9 3 3 2 2" xfId="7432" xr:uid="{519F1876-DE9C-421C-9D39-37A324F27979}"/>
    <cellStyle name="Currency 9 3 3 2 2 2" xfId="15243" xr:uid="{48BF69E0-E23A-4A19-9809-7D0EE2D06B00}"/>
    <cellStyle name="Currency 9 3 3 2 2 2 2" xfId="30654" xr:uid="{2A598205-B587-4F39-8545-70F325C613B7}"/>
    <cellStyle name="Currency 9 3 3 2 2 2 2 2" xfId="61478" xr:uid="{D7304B93-0942-4E44-AA8A-D8937B0F6293}"/>
    <cellStyle name="Currency 9 3 3 2 2 2 3" xfId="46068" xr:uid="{D83765DA-5FB6-4731-AAC9-3AA018BDD40C}"/>
    <cellStyle name="Currency 9 3 3 2 2 3" xfId="22845" xr:uid="{3801D787-DB32-4F72-8410-679C554E523C}"/>
    <cellStyle name="Currency 9 3 3 2 2 3 2" xfId="53669" xr:uid="{5B5D7AF5-FEC9-481C-808B-F856DCB8E5EA}"/>
    <cellStyle name="Currency 9 3 3 2 2 4" xfId="38259" xr:uid="{4D978E68-8027-4092-AA1F-B28BDE8863A6}"/>
    <cellStyle name="Currency 9 3 3 2 3" xfId="11440" xr:uid="{E2EB29B3-7136-4177-A1A8-C617C2563333}"/>
    <cellStyle name="Currency 9 3 3 2 3 2" xfId="26851" xr:uid="{1A3D3E63-20FB-4097-B672-CF2211ED29F1}"/>
    <cellStyle name="Currency 9 3 3 2 3 2 2" xfId="57675" xr:uid="{77906499-726F-400A-8EF9-CB38DF3009A8}"/>
    <cellStyle name="Currency 9 3 3 2 3 3" xfId="42265" xr:uid="{343219E9-D572-4B06-9DA4-815461027875}"/>
    <cellStyle name="Currency 9 3 3 2 4" xfId="19042" xr:uid="{B706B2C1-B80A-46EB-A75C-8D48F7D31998}"/>
    <cellStyle name="Currency 9 3 3 2 4 2" xfId="49866" xr:uid="{52ACAAA9-ADEA-4B2D-9AA1-9F1B36AD14B9}"/>
    <cellStyle name="Currency 9 3 3 2 5" xfId="34456" xr:uid="{2AC4ED33-73FF-4F13-95CB-F2AD5332FAB1}"/>
    <cellStyle name="Currency 9 3 3 3" xfId="5533" xr:uid="{C428C7B1-4E04-45F8-8084-194174816426}"/>
    <cellStyle name="Currency 9 3 3 3 2" xfId="13344" xr:uid="{0F5A33C5-432C-48C1-B80F-D7D681412049}"/>
    <cellStyle name="Currency 9 3 3 3 2 2" xfId="28755" xr:uid="{1E843238-8FED-42E9-B58E-63508971AA23}"/>
    <cellStyle name="Currency 9 3 3 3 2 2 2" xfId="59579" xr:uid="{7A44CC22-679D-4363-A459-0C9FEF3B8DA4}"/>
    <cellStyle name="Currency 9 3 3 3 2 3" xfId="44169" xr:uid="{9958447E-59F4-4DB0-9FE9-EB50569BF80C}"/>
    <cellStyle name="Currency 9 3 3 3 3" xfId="20946" xr:uid="{85A882BE-00CD-458B-B925-40501422E8AB}"/>
    <cellStyle name="Currency 9 3 3 3 3 2" xfId="51770" xr:uid="{4115EB73-3753-45DC-A09A-A8F60842FDF2}"/>
    <cellStyle name="Currency 9 3 3 3 4" xfId="36360" xr:uid="{0410B0CA-D1AF-455E-AD89-681B5F12406F}"/>
    <cellStyle name="Currency 9 3 3 4" xfId="9541" xr:uid="{A4AC2243-409C-4AA8-8290-8E35C2D9A71F}"/>
    <cellStyle name="Currency 9 3 3 4 2" xfId="24952" xr:uid="{C42539F9-429C-4658-B99B-3BDEF80E85DA}"/>
    <cellStyle name="Currency 9 3 3 4 2 2" xfId="55776" xr:uid="{51944A75-842D-4B0B-BD2D-9B42115B2884}"/>
    <cellStyle name="Currency 9 3 3 4 3" xfId="40366" xr:uid="{CFC7CC16-4D6B-4893-AAAE-D6969483C2BF}"/>
    <cellStyle name="Currency 9 3 3 5" xfId="17143" xr:uid="{47E7607B-0D62-48A8-B8A7-98E6E31ED814}"/>
    <cellStyle name="Currency 9 3 3 5 2" xfId="47967" xr:uid="{43930941-80F6-4034-BD8F-E903CA47B840}"/>
    <cellStyle name="Currency 9 3 3 6" xfId="32557" xr:uid="{51341025-548C-4296-819C-815EDCB83B73}"/>
    <cellStyle name="Currency 9 3 4" xfId="2363" xr:uid="{05807525-FF05-49D0-889E-29AC9E106FB4}"/>
    <cellStyle name="Currency 9 3 4 2" xfId="6166" xr:uid="{3A684B29-260A-4588-8018-F53B8A94380A}"/>
    <cellStyle name="Currency 9 3 4 2 2" xfId="13977" xr:uid="{8B50F5E5-EDA1-4B43-910D-4878E5C8E085}"/>
    <cellStyle name="Currency 9 3 4 2 2 2" xfId="29388" xr:uid="{67B3E27E-3AB6-4006-AA3F-5DBED4166886}"/>
    <cellStyle name="Currency 9 3 4 2 2 2 2" xfId="60212" xr:uid="{DCC65AD1-9606-4626-9165-438AF1330C7E}"/>
    <cellStyle name="Currency 9 3 4 2 2 3" xfId="44802" xr:uid="{B8C46C40-FBF2-4718-A16F-0BD81CA388C5}"/>
    <cellStyle name="Currency 9 3 4 2 3" xfId="21579" xr:uid="{C5407021-C797-4B85-A726-69DDA3E454D4}"/>
    <cellStyle name="Currency 9 3 4 2 3 2" xfId="52403" xr:uid="{5CFAC825-9F97-4674-929C-506975369FDE}"/>
    <cellStyle name="Currency 9 3 4 2 4" xfId="36993" xr:uid="{8560F736-BA61-4539-BFAB-7FA70558AFC7}"/>
    <cellStyle name="Currency 9 3 4 3" xfId="10174" xr:uid="{94D88EAF-385B-4832-9815-B49E6F8D3C19}"/>
    <cellStyle name="Currency 9 3 4 3 2" xfId="25585" xr:uid="{281CCDBF-1F71-4CB4-A85B-558877B0DDD4}"/>
    <cellStyle name="Currency 9 3 4 3 2 2" xfId="56409" xr:uid="{0ADB886C-CF52-49C7-99D4-AA9D260E2846}"/>
    <cellStyle name="Currency 9 3 4 3 3" xfId="40999" xr:uid="{D0FCEE70-2E54-4A87-8EEE-09648790B772}"/>
    <cellStyle name="Currency 9 3 4 4" xfId="17776" xr:uid="{A277C387-D277-4936-A0B7-F0AEBD4C0DB9}"/>
    <cellStyle name="Currency 9 3 4 4 2" xfId="48600" xr:uid="{410C57B3-C993-4136-9052-E722A479AC0E}"/>
    <cellStyle name="Currency 9 3 4 5" xfId="33190" xr:uid="{1977D797-D488-4472-8135-58AB4B425352}"/>
    <cellStyle name="Currency 9 3 5" xfId="4267" xr:uid="{59E7D881-1730-4C9F-8424-2AC69CB54F52}"/>
    <cellStyle name="Currency 9 3 5 2" xfId="12078" xr:uid="{A3CE2690-87F0-40F5-B4DC-BFF30DF0DDA1}"/>
    <cellStyle name="Currency 9 3 5 2 2" xfId="27489" xr:uid="{DEF213C2-17FF-4D77-AD97-BE028527B578}"/>
    <cellStyle name="Currency 9 3 5 2 2 2" xfId="58313" xr:uid="{DC0BBA0F-141C-42FF-819C-016683E12DB3}"/>
    <cellStyle name="Currency 9 3 5 2 3" xfId="42903" xr:uid="{535B0B5D-1384-4A0A-876B-970D6A49CD25}"/>
    <cellStyle name="Currency 9 3 5 3" xfId="19680" xr:uid="{AE4F7A98-6331-42C1-85D6-113830709D98}"/>
    <cellStyle name="Currency 9 3 5 3 2" xfId="50504" xr:uid="{47FBB3D4-625D-4189-B014-529249494C6E}"/>
    <cellStyle name="Currency 9 3 5 4" xfId="35094" xr:uid="{989796BB-76BA-4349-9DFD-8A19FCBE2E6A}"/>
    <cellStyle name="Currency 9 3 6" xfId="8275" xr:uid="{A3803560-2686-4BCF-AB44-9C7DBB70E4B7}"/>
    <cellStyle name="Currency 9 3 6 2" xfId="23686" xr:uid="{D1E76045-AD9A-47C7-BB1E-810133F1251C}"/>
    <cellStyle name="Currency 9 3 6 2 2" xfId="54510" xr:uid="{BC3A2A70-4244-404E-842C-220350476CE6}"/>
    <cellStyle name="Currency 9 3 6 3" xfId="39100" xr:uid="{C773197A-CB58-4078-8D15-D0088DE65C09}"/>
    <cellStyle name="Currency 9 3 7" xfId="15877" xr:uid="{93CA38F6-9E97-4A31-8E83-53CEFBA36957}"/>
    <cellStyle name="Currency 9 3 7 2" xfId="46701" xr:uid="{5B58E1BC-C35D-4DAA-BBA5-301D2A579374}"/>
    <cellStyle name="Currency 9 3 8" xfId="31291" xr:uid="{7FF5D2F1-D0E4-4A96-ACB1-11C665E74302}"/>
    <cellStyle name="Currency 9 4" xfId="884" xr:uid="{B1AFE006-7D97-4BBB-B020-A1F49B62786B}"/>
    <cellStyle name="Currency 9 4 2" xfId="2783" xr:uid="{6962149B-5193-4F52-ADCB-34EDBCBD1D36}"/>
    <cellStyle name="Currency 9 4 2 2" xfId="6586" xr:uid="{C561BE91-2572-4500-BBF2-B26160469616}"/>
    <cellStyle name="Currency 9 4 2 2 2" xfId="14397" xr:uid="{26645B89-5C8A-43CD-994F-080597B44C4E}"/>
    <cellStyle name="Currency 9 4 2 2 2 2" xfId="29808" xr:uid="{A89A290A-E5B2-4963-900B-9C0844D81206}"/>
    <cellStyle name="Currency 9 4 2 2 2 2 2" xfId="60632" xr:uid="{094E75CC-1DAE-4665-AE54-3F766C35A191}"/>
    <cellStyle name="Currency 9 4 2 2 2 3" xfId="45222" xr:uid="{1EEB4621-F309-41C1-B3B7-ED35783DF081}"/>
    <cellStyle name="Currency 9 4 2 2 3" xfId="21999" xr:uid="{1950B6E0-D402-43EF-AAEF-81C128F28875}"/>
    <cellStyle name="Currency 9 4 2 2 3 2" xfId="52823" xr:uid="{7C9E086F-0AE1-4859-8510-24C22D401BFE}"/>
    <cellStyle name="Currency 9 4 2 2 4" xfId="37413" xr:uid="{00B42D15-6297-4D22-B676-344175D91EA1}"/>
    <cellStyle name="Currency 9 4 2 3" xfId="10594" xr:uid="{B002187A-D20C-45B9-8362-94D20792DF5B}"/>
    <cellStyle name="Currency 9 4 2 3 2" xfId="26005" xr:uid="{32DBBDD2-53F6-4A26-88E3-0DBD89D20689}"/>
    <cellStyle name="Currency 9 4 2 3 2 2" xfId="56829" xr:uid="{DA8ECBBF-D7AB-4014-8351-B2FD452135F3}"/>
    <cellStyle name="Currency 9 4 2 3 3" xfId="41419" xr:uid="{910C0CF3-44D5-438B-B4BA-29801E50A06B}"/>
    <cellStyle name="Currency 9 4 2 4" xfId="18196" xr:uid="{D736257D-C9C1-420F-80A6-12DC459C909E}"/>
    <cellStyle name="Currency 9 4 2 4 2" xfId="49020" xr:uid="{5D385E1D-039A-4328-B8F3-D7F154269425}"/>
    <cellStyle name="Currency 9 4 2 5" xfId="33610" xr:uid="{89087E20-BEDF-4889-896B-B90D7DEA8F25}"/>
    <cellStyle name="Currency 9 4 3" xfId="4687" xr:uid="{C905AFF2-788D-4E19-ABC0-DEB33F712995}"/>
    <cellStyle name="Currency 9 4 3 2" xfId="12498" xr:uid="{AD1D92A3-5177-41BC-B37F-0131F1579394}"/>
    <cellStyle name="Currency 9 4 3 2 2" xfId="27909" xr:uid="{46BE2AAB-1467-47E5-873E-687FFECB9A2B}"/>
    <cellStyle name="Currency 9 4 3 2 2 2" xfId="58733" xr:uid="{BF20A600-DF98-45C6-9E3E-43248F2E8E50}"/>
    <cellStyle name="Currency 9 4 3 2 3" xfId="43323" xr:uid="{9CC3F855-B825-4DE8-B76A-ACB6B34191F4}"/>
    <cellStyle name="Currency 9 4 3 3" xfId="20100" xr:uid="{DD44B07C-468E-4E9A-8E2C-BFC1710B99E2}"/>
    <cellStyle name="Currency 9 4 3 3 2" xfId="50924" xr:uid="{B8D85E5D-4781-471F-B14C-0DF4BB5D3DC1}"/>
    <cellStyle name="Currency 9 4 3 4" xfId="35514" xr:uid="{3BECDF1D-3A9A-4A78-9129-E5D589965C5E}"/>
    <cellStyle name="Currency 9 4 4" xfId="8695" xr:uid="{B634A94F-4A36-46BF-92B8-F9077330F51B}"/>
    <cellStyle name="Currency 9 4 4 2" xfId="24106" xr:uid="{4B150AFC-E5D9-4515-9226-B1F15BF0A868}"/>
    <cellStyle name="Currency 9 4 4 2 2" xfId="54930" xr:uid="{5D2D598C-5295-4727-A309-36C7684D028C}"/>
    <cellStyle name="Currency 9 4 4 3" xfId="39520" xr:uid="{2CF21C9C-0CBD-4517-88E7-249DE7FA36D1}"/>
    <cellStyle name="Currency 9 4 5" xfId="16297" xr:uid="{E0AE04C0-DEDF-4014-96BE-BBE1B38608D5}"/>
    <cellStyle name="Currency 9 4 5 2" xfId="47121" xr:uid="{E864CEBB-9812-46CE-AA1A-A680A358C663}"/>
    <cellStyle name="Currency 9 4 6" xfId="31711" xr:uid="{2A27A46C-C022-41AC-A1FB-D90E416BFAF7}"/>
    <cellStyle name="Currency 9 5" xfId="1517" xr:uid="{0CC88C55-9650-4547-B796-8AF3A66D4904}"/>
    <cellStyle name="Currency 9 5 2" xfId="3416" xr:uid="{DAC82268-9D1A-40B8-B0D6-CF7DD5FD67C5}"/>
    <cellStyle name="Currency 9 5 2 2" xfId="7219" xr:uid="{F54360A2-F362-4BD2-890E-1E4AA552A77E}"/>
    <cellStyle name="Currency 9 5 2 2 2" xfId="15030" xr:uid="{3E652B74-D3ED-4EC6-BD2C-65BAB572E892}"/>
    <cellStyle name="Currency 9 5 2 2 2 2" xfId="30441" xr:uid="{21AA15D7-F95A-4650-98F2-BA5FEBCA7F19}"/>
    <cellStyle name="Currency 9 5 2 2 2 2 2" xfId="61265" xr:uid="{5118090E-E1D7-4BBF-88D7-591085F1480D}"/>
    <cellStyle name="Currency 9 5 2 2 2 3" xfId="45855" xr:uid="{287B0811-1023-491F-A117-CED91CE3FA14}"/>
    <cellStyle name="Currency 9 5 2 2 3" xfId="22632" xr:uid="{5A40CE9E-FDC9-4CCF-8A4C-6226695E4955}"/>
    <cellStyle name="Currency 9 5 2 2 3 2" xfId="53456" xr:uid="{7154001D-4680-4F50-B964-54EC16F3B0E1}"/>
    <cellStyle name="Currency 9 5 2 2 4" xfId="38046" xr:uid="{6E92DDAA-AA8F-432B-8E29-40A4C2A042D5}"/>
    <cellStyle name="Currency 9 5 2 3" xfId="11227" xr:uid="{1E5AA9C7-07B1-4AFE-A990-512D89F2F546}"/>
    <cellStyle name="Currency 9 5 2 3 2" xfId="26638" xr:uid="{8F59B7DA-785B-461E-9A8A-235777698C6A}"/>
    <cellStyle name="Currency 9 5 2 3 2 2" xfId="57462" xr:uid="{0C5158F2-CF3A-4BAA-BFF8-03D7427D6C0F}"/>
    <cellStyle name="Currency 9 5 2 3 3" xfId="42052" xr:uid="{0AFC9D17-0860-4E49-A04F-D21F38A104F7}"/>
    <cellStyle name="Currency 9 5 2 4" xfId="18829" xr:uid="{3491D9A5-BAA4-4119-9ED3-EA0B69A6B32F}"/>
    <cellStyle name="Currency 9 5 2 4 2" xfId="49653" xr:uid="{3133A237-E0C9-4A2D-A93A-40C43DB1DEA7}"/>
    <cellStyle name="Currency 9 5 2 5" xfId="34243" xr:uid="{E16D5767-44E0-4FA5-A390-2782DC918EEB}"/>
    <cellStyle name="Currency 9 5 3" xfId="5320" xr:uid="{C43E3FF1-7672-4DFA-AC74-73F4F1E75713}"/>
    <cellStyle name="Currency 9 5 3 2" xfId="13131" xr:uid="{7474FFCC-3273-4258-B2E9-2037AF932EAA}"/>
    <cellStyle name="Currency 9 5 3 2 2" xfId="28542" xr:uid="{BDAB79E4-C24F-41D2-BED1-DAADFF4D06BF}"/>
    <cellStyle name="Currency 9 5 3 2 2 2" xfId="59366" xr:uid="{E7FE95E6-50F3-4834-8FAE-17826E36770E}"/>
    <cellStyle name="Currency 9 5 3 2 3" xfId="43956" xr:uid="{46A87E9F-64E6-4F52-A2BE-6117D64BCF82}"/>
    <cellStyle name="Currency 9 5 3 3" xfId="20733" xr:uid="{7B7F3428-619F-41FA-9BD8-4C4E6D6F4385}"/>
    <cellStyle name="Currency 9 5 3 3 2" xfId="51557" xr:uid="{9A8115D2-013F-4F20-A2D7-72F61F3E168D}"/>
    <cellStyle name="Currency 9 5 3 4" xfId="36147" xr:uid="{5C853A01-DBF4-4323-9435-38ED9B81C638}"/>
    <cellStyle name="Currency 9 5 4" xfId="9328" xr:uid="{E9446A5F-8A3A-4EBC-9903-E28172804C58}"/>
    <cellStyle name="Currency 9 5 4 2" xfId="24739" xr:uid="{A9B2E220-8C6E-4F67-9704-9EDECCE35728}"/>
    <cellStyle name="Currency 9 5 4 2 2" xfId="55563" xr:uid="{343C7DD4-977A-499F-9E26-D1486A4A3500}"/>
    <cellStyle name="Currency 9 5 4 3" xfId="40153" xr:uid="{4D608790-7ACE-4CDB-AED0-E101668D4619}"/>
    <cellStyle name="Currency 9 5 5" xfId="16930" xr:uid="{82FD76D3-D1AF-49F8-99AA-394F558F8878}"/>
    <cellStyle name="Currency 9 5 5 2" xfId="47754" xr:uid="{98204668-89F6-460B-BB0A-FA02EC72CDA2}"/>
    <cellStyle name="Currency 9 5 6" xfId="32344" xr:uid="{79E9C957-EA3C-4A6C-9115-5A6E0AADD89B}"/>
    <cellStyle name="Currency 9 6" xfId="2150" xr:uid="{D8C1539A-6DAD-4DBC-BE85-E62225670A25}"/>
    <cellStyle name="Currency 9 6 2" xfId="5953" xr:uid="{29CD757B-B1D9-493A-8DE1-C94A8CE4B3FF}"/>
    <cellStyle name="Currency 9 6 2 2" xfId="13764" xr:uid="{BA1173DE-1C0C-4CE1-836E-785C55BDB71A}"/>
    <cellStyle name="Currency 9 6 2 2 2" xfId="29175" xr:uid="{54AABAB6-FA8D-4D66-BFA1-DBC2463FEC37}"/>
    <cellStyle name="Currency 9 6 2 2 2 2" xfId="59999" xr:uid="{A3535F42-50AE-41A9-8413-54E591668324}"/>
    <cellStyle name="Currency 9 6 2 2 3" xfId="44589" xr:uid="{D9100188-FB6A-4B72-AEB8-93739968C81C}"/>
    <cellStyle name="Currency 9 6 2 3" xfId="21366" xr:uid="{2CDFF137-0D5A-4ED9-8FC5-CEB678097C5C}"/>
    <cellStyle name="Currency 9 6 2 3 2" xfId="52190" xr:uid="{F2CA8AA1-9582-47C9-8C9B-77919243ADC6}"/>
    <cellStyle name="Currency 9 6 2 4" xfId="36780" xr:uid="{2A7A0AAC-34F6-4363-B5D1-E381470F21BC}"/>
    <cellStyle name="Currency 9 6 3" xfId="9961" xr:uid="{AB727292-E7C9-4311-9311-BD133796D186}"/>
    <cellStyle name="Currency 9 6 3 2" xfId="25372" xr:uid="{8C80880C-760D-4F8D-8DCA-6C125CAC6107}"/>
    <cellStyle name="Currency 9 6 3 2 2" xfId="56196" xr:uid="{93B1E637-5250-4475-B3D1-B2A7F3399874}"/>
    <cellStyle name="Currency 9 6 3 3" xfId="40786" xr:uid="{884AC50B-4B0C-48D1-AFEC-DCC1BA29B958}"/>
    <cellStyle name="Currency 9 6 4" xfId="17563" xr:uid="{C72D68BB-EBEA-4514-BD51-D741D480C92A}"/>
    <cellStyle name="Currency 9 6 4 2" xfId="48387" xr:uid="{3AAF9272-393C-4937-B326-69C5F30C707D}"/>
    <cellStyle name="Currency 9 6 5" xfId="32977" xr:uid="{9E26AF96-62E1-40AA-B55F-723429ECAEE0}"/>
    <cellStyle name="Currency 9 7" xfId="4054" xr:uid="{AC0FA8C1-BC2F-432D-ABF6-EFDDA5EC4697}"/>
    <cellStyle name="Currency 9 7 2" xfId="11865" xr:uid="{7A0B77D0-BCD7-4E96-880B-00460625D89A}"/>
    <cellStyle name="Currency 9 7 2 2" xfId="27276" xr:uid="{D250EE40-D771-40C9-92F6-7F1D236CE14B}"/>
    <cellStyle name="Currency 9 7 2 2 2" xfId="58100" xr:uid="{679D6E30-2209-40E6-A221-1D2D13DB0348}"/>
    <cellStyle name="Currency 9 7 2 3" xfId="42690" xr:uid="{F6AA6C31-6F0B-409A-AC20-EDAFA04F9B77}"/>
    <cellStyle name="Currency 9 7 3" xfId="19467" xr:uid="{91651A9C-E35F-4B8A-AC0E-3CCA811FD0BB}"/>
    <cellStyle name="Currency 9 7 3 2" xfId="50291" xr:uid="{9DD5A6D4-308F-40D7-A4BF-CACDBE37B943}"/>
    <cellStyle name="Currency 9 7 4" xfId="34881" xr:uid="{F866E8C3-B475-4737-AF55-6339C561860E}"/>
    <cellStyle name="Currency 9 8" xfId="8062" xr:uid="{EC4C7B37-0580-4ECD-A6FF-3AA8917F9BFF}"/>
    <cellStyle name="Currency 9 8 2" xfId="23473" xr:uid="{53F6BCD2-2C25-4A9F-B93F-464C1CF316BB}"/>
    <cellStyle name="Currency 9 8 2 2" xfId="54297" xr:uid="{5CF0E4CB-1A15-43E2-BA63-FFDE3C7189DF}"/>
    <cellStyle name="Currency 9 8 3" xfId="38887" xr:uid="{C5598124-3B92-4AB4-843D-D6315980180B}"/>
    <cellStyle name="Currency 9 9" xfId="7853" xr:uid="{A54862E2-6AD9-4177-901B-A36CA7ED8B46}"/>
    <cellStyle name="Currency 9 9 2" xfId="23264" xr:uid="{64EFE4FB-BBAB-4726-8E03-728643BB9EDE}"/>
    <cellStyle name="Currency 9 9 2 2" xfId="54088" xr:uid="{FD41D02A-8DBC-4C0E-9652-93071DBEB380}"/>
    <cellStyle name="Currency 9 9 3" xfId="38678" xr:uid="{024C4775-5309-4F3D-AD4F-8F7E41727B8C}"/>
    <cellStyle name="Explanatory Text" xfId="20" builtinId="53" hidden="1" customBuiltin="1"/>
    <cellStyle name="Explanatory Text" xfId="106" builtinId="53" customBuiltin="1"/>
    <cellStyle name="Followed Hyperlink" xfId="54" builtinId="9" hidden="1"/>
    <cellStyle name="Footnote" xfId="65" xr:uid="{80C098D4-A900-4119-BE9B-97DF05F6DE98}"/>
    <cellStyle name="Good" xfId="12" builtinId="26" hidden="1" customBuiltin="1"/>
    <cellStyle name="Good" xfId="98" builtinId="26" customBuiltin="1"/>
    <cellStyle name="Good 2" xfId="74" xr:uid="{0021C95D-D9E8-44F3-B04E-8609E3DDF675}"/>
    <cellStyle name="Heading 1" xfId="6" builtinId="16" customBuiltin="1"/>
    <cellStyle name="Heading 2" xfId="7" builtinId="17" customBuiltin="1"/>
    <cellStyle name="Heading 3" xfId="8" builtinId="18" customBuiltin="1"/>
    <cellStyle name="Heading 4" xfId="11" builtinId="19" hidden="1" customBuiltin="1"/>
    <cellStyle name="Heading 4" xfId="97" builtinId="19" customBuiltin="1"/>
    <cellStyle name="Hyperlink" xfId="2" builtinId="8" customBuiltin="1"/>
    <cellStyle name="Hyperlink 2" xfId="47" xr:uid="{D5C4B9EA-13B7-4BFB-B6B9-7DC1E7A7338B}"/>
    <cellStyle name="Hyperlink 2 2" xfId="49" xr:uid="{8D4C43AD-F446-47CF-A93E-E15B80807435}"/>
    <cellStyle name="Hyperlink 3" xfId="92" xr:uid="{8841EB7F-1BFA-4E33-B29A-77CFAA4C2B52}"/>
    <cellStyle name="Hyperlink 4" xfId="7727" xr:uid="{FFE2026C-5A6F-4DD3-B258-5EF476D1E255}"/>
    <cellStyle name="Hyperlink 5" xfId="15537" xr:uid="{0C620234-5099-4636-8AE1-363B993B787E}"/>
    <cellStyle name="Hyperlink 6" xfId="30949" xr:uid="{473C560B-B683-43EE-93B0-9E8EC1BF05B0}"/>
    <cellStyle name="Input" xfId="14" builtinId="20" hidden="1" customBuiltin="1"/>
    <cellStyle name="Input" xfId="100" builtinId="20" customBuiltin="1"/>
    <cellStyle name="Linked Cell" xfId="17" builtinId="24" hidden="1" customBuiltin="1"/>
    <cellStyle name="Linked Cell" xfId="103" builtinId="24" customBuiltin="1"/>
    <cellStyle name="Neutral" xfId="38" builtinId="28" hidden="1" customBuiltin="1"/>
    <cellStyle name="Neutral" xfId="322" builtinId="28" customBuiltin="1"/>
    <cellStyle name="Neutral 2" xfId="122" xr:uid="{26BF18E3-6892-4CA3-A807-7635591F8032}"/>
    <cellStyle name="Normal" xfId="0" builtinId="0"/>
    <cellStyle name="Normal 11" xfId="59" xr:uid="{D38A8528-EA17-45CB-AC15-FB33CC2D2590}"/>
    <cellStyle name="Normal 12 2 2" xfId="76" xr:uid="{C8362E69-7849-4F04-A031-CC38EEF785F0}"/>
    <cellStyle name="Normal 2" xfId="60" xr:uid="{E80A91B5-DDB8-4618-93C0-96535123FB70}"/>
    <cellStyle name="Normal 2 2" xfId="62" xr:uid="{491F25C1-6B84-4AA3-87D8-F51BD8EF4A4B}"/>
    <cellStyle name="Normal 2 2 2" xfId="94" xr:uid="{2DCADEB2-8442-471B-A93E-D9C5AF096EBB}"/>
    <cellStyle name="Normal 2 2 3" xfId="30951" xr:uid="{27493ED4-C01D-4C72-9379-2DD468738EBA}"/>
    <cellStyle name="Normal 2 3" xfId="93" xr:uid="{3A57FF45-7779-4121-A9EA-58053D8EE855}"/>
    <cellStyle name="Normal 2 4" xfId="337" xr:uid="{FAB896B5-8F26-4DCD-A9B2-AA5A4F1F434D}"/>
    <cellStyle name="Normal 2 5" xfId="30950" xr:uid="{4BBF2864-D857-4EDE-8D0A-6D247A784A0D}"/>
    <cellStyle name="Normal 3" xfId="69" xr:uid="{151497DB-C36B-4B25-9861-F79646C24953}"/>
    <cellStyle name="Normal 3 2" xfId="80" xr:uid="{A8B3CC77-F12E-4E60-A6BC-D814187DD475}"/>
    <cellStyle name="Normal 3 3" xfId="132" xr:uid="{68A06455-2306-41DA-885F-7D77A5A13DD4}"/>
    <cellStyle name="Normal 3 4" xfId="61788" xr:uid="{3F354EAF-B24F-4152-93B5-851E34BD90C7}"/>
    <cellStyle name="Normal 4" xfId="72" xr:uid="{D51F2063-76FF-43AD-B3C8-F476A147EF58}"/>
    <cellStyle name="Normal 4 2" xfId="133" xr:uid="{C163BEAB-CF78-46D9-8DA7-88BB2D79078C}"/>
    <cellStyle name="Normal 5" xfId="61" xr:uid="{9FD5BB34-43DA-4995-82DB-B9A3BC2FFA81}"/>
    <cellStyle name="Normal 5 2" xfId="129" xr:uid="{093BF3F7-93ED-4561-A185-5016881DC5F9}"/>
    <cellStyle name="Normal 6" xfId="90" xr:uid="{9BBB2822-99F0-46C6-8058-C4F3A1B841AA}"/>
    <cellStyle name="Normal 7" xfId="61789" xr:uid="{E36A4F56-8F7B-4E9D-B6F5-A25E760475B1}"/>
    <cellStyle name="Note" xfId="39" builtinId="10" hidden="1" customBuiltin="1"/>
    <cellStyle name="Note" xfId="323" builtinId="10" customBuiltin="1"/>
    <cellStyle name="Note 2" xfId="130" xr:uid="{8AC52835-AB7C-4F09-958B-FA9F3D8C4C38}"/>
    <cellStyle name="Notes" xfId="5" xr:uid="{C052F967-3A89-43EF-A4B6-82C3401A1659}"/>
    <cellStyle name="Output" xfId="15" builtinId="21" hidden="1" customBuiltin="1"/>
    <cellStyle name="Output" xfId="101" builtinId="21" customBuiltin="1"/>
    <cellStyle name="Percent 2" xfId="71" xr:uid="{7C33082F-DB3D-45D3-9CB2-92648D36E3F4}"/>
    <cellStyle name="Percent 2 2" xfId="82" xr:uid="{7C77C6C9-C4A6-407E-8462-D1814516AEE4}"/>
    <cellStyle name="Percent 2 3" xfId="131" xr:uid="{05DE7CAE-9DF1-4D88-BF0E-FE2B7BD09433}"/>
    <cellStyle name="Report Heading" xfId="58" xr:uid="{D9D10645-F1E1-4013-AE47-4A26669DD490}"/>
    <cellStyle name="Subtitle" xfId="46" xr:uid="{11CE442B-8CA3-4509-8C8D-29951C0C5787}"/>
    <cellStyle name="TableHeader" xfId="67" xr:uid="{1EBBD350-3251-46B8-99F4-27AE3AE6F4EE}"/>
    <cellStyle name="TableTitle" xfId="66" xr:uid="{2D91055D-59F3-4FC8-8710-25D87BB7C9AD}"/>
    <cellStyle name="Title" xfId="10" builtinId="15" hidden="1" customBuiltin="1"/>
    <cellStyle name="Title" xfId="96" builtinId="15" customBuiltin="1"/>
    <cellStyle name="Total" xfId="21" builtinId="25" hidden="1" customBuiltin="1"/>
    <cellStyle name="Total" xfId="107" builtinId="25" customBuiltin="1"/>
    <cellStyle name="Warning Text" xfId="19" builtinId="11" hidden="1" customBuiltin="1"/>
    <cellStyle name="Warning Text" xfId="105" builtinId="11" customBuiltin="1"/>
  </cellStyles>
  <dxfs count="4">
    <dxf>
      <font>
        <color theme="0"/>
      </font>
    </dxf>
    <dxf>
      <border diagonalUp="0" diagonalDown="0">
        <left/>
        <right/>
        <top/>
        <bottom/>
        <vertical/>
        <horizontal/>
      </border>
    </dxf>
    <dxf>
      <font>
        <b/>
        <i val="0"/>
      </font>
      <fill>
        <patternFill>
          <bgColor rgb="FFFFC000"/>
        </patternFill>
      </fill>
    </dxf>
    <dxf>
      <border>
        <left style="thin">
          <color theme="0"/>
        </left>
        <right style="thin">
          <color theme="0"/>
        </right>
        <top style="thin">
          <color theme="0"/>
        </top>
        <bottom style="thin">
          <color theme="0"/>
        </bottom>
      </border>
    </dxf>
  </dxfs>
  <tableStyles count="2" defaultTableStyle="TableStyleMedium2" defaultPivotStyle="PivotStyleLight16">
    <tableStyle name="GenInfo" pivot="0" count="2" xr9:uid="{00000000-0011-0000-FFFF-FFFF00000000}">
      <tableStyleElement type="wholeTable" dxfId="3"/>
      <tableStyleElement type="headerRow" dxfId="2"/>
    </tableStyle>
    <tableStyle name="ReportNote" pivot="0" count="2" xr9:uid="{00000000-0011-0000-FFFF-FFFF01000000}">
      <tableStyleElement type="wholeTable" dxfId="1"/>
      <tableStyleElement type="headerRow" dxfId="0"/>
    </tableStyle>
  </tableStyles>
  <colors>
    <mruColors>
      <color rgb="FFE9E7E2"/>
      <color rgb="FFF2F2F2"/>
      <color rgb="FFE8E9EA"/>
      <color rgb="FFE9E7D8"/>
      <color rgb="FFFFDA79"/>
      <color rgb="FF6D7073"/>
      <color rgb="FFF9F9F9"/>
      <color rgb="FFFFFFFF"/>
      <color rgb="FF1E4164"/>
      <color rgb="FFF9FBFB"/>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AEMO 2022 arial nova">
  <a:themeElements>
    <a:clrScheme name="AEMO 2022">
      <a:dk1>
        <a:srgbClr val="424242"/>
      </a:dk1>
      <a:lt1>
        <a:srgbClr val="FFFFFF"/>
      </a:lt1>
      <a:dk2>
        <a:srgbClr val="3C1053"/>
      </a:dk2>
      <a:lt2>
        <a:srgbClr val="EEEEF0"/>
      </a:lt2>
      <a:accent1>
        <a:srgbClr val="6B3077"/>
      </a:accent1>
      <a:accent2>
        <a:srgbClr val="A3519B"/>
      </a:accent2>
      <a:accent3>
        <a:srgbClr val="9B2241"/>
      </a:accent3>
      <a:accent4>
        <a:srgbClr val="FDD26E"/>
      </a:accent4>
      <a:accent5>
        <a:srgbClr val="A1D883"/>
      </a:accent5>
      <a:accent6>
        <a:srgbClr val="40C1AC"/>
      </a:accent6>
      <a:hlink>
        <a:srgbClr val="6B3077"/>
      </a:hlink>
      <a:folHlink>
        <a:srgbClr val="A3DBE8"/>
      </a:folHlink>
    </a:clrScheme>
    <a:fontScheme name="AEMO Arial Nova">
      <a:majorFont>
        <a:latin typeface="Century Gothic"/>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theme="1"/>
  </sheetPr>
  <dimension ref="B2:B26"/>
  <sheetViews>
    <sheetView tabSelected="1" zoomScale="85" zoomScaleNormal="85" workbookViewId="0"/>
  </sheetViews>
  <sheetFormatPr defaultColWidth="9" defaultRowHeight="14.5" x14ac:dyDescent="0.35"/>
  <cols>
    <col min="1" max="1" width="9" style="1" customWidth="1"/>
    <col min="2" max="2" width="87.08984375" style="1" customWidth="1"/>
    <col min="3" max="16384" width="9" style="1"/>
  </cols>
  <sheetData>
    <row r="2" spans="2:2" ht="24" thickBot="1" x14ac:dyDescent="0.6">
      <c r="B2" s="2" t="s">
        <v>0</v>
      </c>
    </row>
    <row r="3" spans="2:2" ht="20.149999999999999" customHeight="1" thickTop="1" x14ac:dyDescent="0.35"/>
    <row r="5" spans="2:2" x14ac:dyDescent="0.35">
      <c r="B5" s="1" t="s">
        <v>1</v>
      </c>
    </row>
    <row r="6" spans="2:2" x14ac:dyDescent="0.35">
      <c r="B6" s="1" t="s">
        <v>2</v>
      </c>
    </row>
    <row r="7" spans="2:2" x14ac:dyDescent="0.35">
      <c r="B7" s="1" t="s">
        <v>3</v>
      </c>
    </row>
    <row r="8" spans="2:2" x14ac:dyDescent="0.35">
      <c r="B8" s="1" t="s">
        <v>4</v>
      </c>
    </row>
    <row r="9" spans="2:2" x14ac:dyDescent="0.35">
      <c r="B9" s="1" t="s">
        <v>5</v>
      </c>
    </row>
    <row r="11" spans="2:2" x14ac:dyDescent="0.35">
      <c r="B11" s="1" t="s">
        <v>6</v>
      </c>
    </row>
    <row r="12" spans="2:2" x14ac:dyDescent="0.35">
      <c r="B12" s="1" t="s">
        <v>7</v>
      </c>
    </row>
    <row r="13" spans="2:2" x14ac:dyDescent="0.35">
      <c r="B13" s="1" t="s">
        <v>8</v>
      </c>
    </row>
    <row r="15" spans="2:2" x14ac:dyDescent="0.35">
      <c r="B15" s="1" t="s">
        <v>9</v>
      </c>
    </row>
    <row r="16" spans="2:2" x14ac:dyDescent="0.35">
      <c r="B16" s="1" t="s">
        <v>10</v>
      </c>
    </row>
    <row r="17" spans="2:2" x14ac:dyDescent="0.35">
      <c r="B17" s="1" t="s">
        <v>11</v>
      </c>
    </row>
    <row r="18" spans="2:2" x14ac:dyDescent="0.35">
      <c r="B18" s="1" t="s">
        <v>12</v>
      </c>
    </row>
    <row r="20" spans="2:2" x14ac:dyDescent="0.35">
      <c r="B20" s="1" t="s">
        <v>13</v>
      </c>
    </row>
    <row r="21" spans="2:2" x14ac:dyDescent="0.35">
      <c r="B21" s="1" t="s">
        <v>14</v>
      </c>
    </row>
    <row r="22" spans="2:2" x14ac:dyDescent="0.35">
      <c r="B22" s="3" t="s">
        <v>15</v>
      </c>
    </row>
    <row r="23" spans="2:2" x14ac:dyDescent="0.35">
      <c r="B23" s="4" t="s">
        <v>16</v>
      </c>
    </row>
    <row r="24" spans="2:2" x14ac:dyDescent="0.35">
      <c r="B24" s="3" t="s">
        <v>17</v>
      </c>
    </row>
    <row r="25" spans="2:2" x14ac:dyDescent="0.35">
      <c r="B25" s="4" t="s">
        <v>18</v>
      </c>
    </row>
    <row r="26" spans="2:2" x14ac:dyDescent="0.35">
      <c r="B26" s="4" t="s">
        <v>19</v>
      </c>
    </row>
  </sheetData>
  <pageMargins left="0.7" right="0.7" top="0.75" bottom="0.75" header="0.3" footer="0.3"/>
  <pageSetup paperSize="9" orientation="portrait" horizontalDpi="4294967292" verticalDpi="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34">
    <tabColor theme="1"/>
  </sheetPr>
  <dimension ref="B1:B4"/>
  <sheetViews>
    <sheetView zoomScale="85" zoomScaleNormal="85" workbookViewId="0"/>
  </sheetViews>
  <sheetFormatPr defaultColWidth="9" defaultRowHeight="14.5" x14ac:dyDescent="0.35"/>
  <cols>
    <col min="1" max="1" width="9" style="8" customWidth="1"/>
    <col min="2" max="2" width="93.7265625" style="8" customWidth="1"/>
    <col min="3" max="3" width="3.08984375" style="8" customWidth="1"/>
    <col min="4" max="16384" width="9" style="8"/>
  </cols>
  <sheetData>
    <row r="1" spans="2:2" x14ac:dyDescent="0.35">
      <c r="B1" s="16"/>
    </row>
    <row r="2" spans="2:2" ht="24" thickBot="1" x14ac:dyDescent="0.6">
      <c r="B2" s="21" t="s">
        <v>68</v>
      </c>
    </row>
    <row r="3" spans="2:2" ht="69.900000000000006" customHeight="1" thickTop="1" x14ac:dyDescent="0.35">
      <c r="B3" s="15" t="s">
        <v>69</v>
      </c>
    </row>
    <row r="4" spans="2:2" ht="69.900000000000006" customHeight="1" x14ac:dyDescent="0.35">
      <c r="B4" s="15" t="s">
        <v>65</v>
      </c>
    </row>
  </sheetData>
  <pageMargins left="0.7" right="0.7" top="0.75" bottom="0.75" header="0.3" footer="0.3"/>
  <pageSetup paperSize="9" orientation="portrait" verticalDpi="9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CEFD66-36BA-496D-AD79-83A20270022B}">
  <sheetPr codeName="Sheet10">
    <tabColor theme="6"/>
  </sheetPr>
  <dimension ref="B1:AI121"/>
  <sheetViews>
    <sheetView zoomScale="85" zoomScaleNormal="85" workbookViewId="0"/>
  </sheetViews>
  <sheetFormatPr defaultColWidth="9" defaultRowHeight="13" x14ac:dyDescent="0.3"/>
  <cols>
    <col min="1" max="1" width="14.08984375" style="7" customWidth="1"/>
    <col min="2" max="35" width="11.7265625" style="7" customWidth="1"/>
    <col min="36" max="16384" width="9" style="7"/>
  </cols>
  <sheetData>
    <row r="1" spans="2:35" x14ac:dyDescent="0.3">
      <c r="B1" s="6"/>
    </row>
    <row r="2" spans="2:35" ht="20" thickBot="1" x14ac:dyDescent="0.5">
      <c r="B2" s="10" t="s">
        <v>20</v>
      </c>
      <c r="C2" s="10"/>
      <c r="D2" s="10"/>
      <c r="E2" s="10"/>
    </row>
    <row r="3" spans="2:35" ht="13.5" thickTop="1" x14ac:dyDescent="0.3">
      <c r="B3" s="6"/>
    </row>
    <row r="4" spans="2:35" ht="17.5" thickBot="1" x14ac:dyDescent="0.45">
      <c r="B4" s="9" t="s">
        <v>21</v>
      </c>
      <c r="C4" s="9"/>
    </row>
    <row r="5" spans="2:35" ht="15.5" thickTop="1" thickBot="1" x14ac:dyDescent="0.4">
      <c r="B5" s="5" t="s">
        <v>22</v>
      </c>
      <c r="D5" s="17"/>
      <c r="T5" s="5" t="s">
        <v>23</v>
      </c>
      <c r="V5" s="17"/>
    </row>
    <row r="6" spans="2:35" ht="17.149999999999999" customHeight="1" thickBot="1" x14ac:dyDescent="0.35">
      <c r="B6" s="11"/>
      <c r="C6" s="24" t="s">
        <v>24</v>
      </c>
      <c r="D6" s="25"/>
      <c r="E6" s="25"/>
      <c r="F6" s="25"/>
      <c r="G6" s="26"/>
      <c r="H6" s="24" t="s">
        <v>25</v>
      </c>
      <c r="I6" s="25"/>
      <c r="J6" s="25"/>
      <c r="K6" s="25"/>
      <c r="L6" s="26"/>
      <c r="M6" s="24" t="s">
        <v>26</v>
      </c>
      <c r="N6" s="25"/>
      <c r="O6" s="25"/>
      <c r="P6" s="25"/>
      <c r="Q6" s="26"/>
      <c r="T6" s="11"/>
      <c r="U6" s="24" t="s">
        <v>24</v>
      </c>
      <c r="V6" s="25"/>
      <c r="W6" s="25"/>
      <c r="X6" s="25"/>
      <c r="Y6" s="26"/>
      <c r="Z6" s="24" t="s">
        <v>25</v>
      </c>
      <c r="AA6" s="25"/>
      <c r="AB6" s="25"/>
      <c r="AC6" s="25"/>
      <c r="AD6" s="26"/>
      <c r="AE6" s="24" t="s">
        <v>26</v>
      </c>
      <c r="AF6" s="25"/>
      <c r="AG6" s="25"/>
      <c r="AH6" s="25"/>
      <c r="AI6" s="26"/>
    </row>
    <row r="7" spans="2:35" ht="16.5" customHeight="1" thickBot="1" x14ac:dyDescent="0.35">
      <c r="B7" s="11" t="s">
        <v>27</v>
      </c>
      <c r="C7" s="11" t="s">
        <v>28</v>
      </c>
      <c r="D7" s="11" t="s">
        <v>29</v>
      </c>
      <c r="E7" s="11" t="s">
        <v>30</v>
      </c>
      <c r="F7" s="11" t="s">
        <v>31</v>
      </c>
      <c r="G7" s="11" t="s">
        <v>32</v>
      </c>
      <c r="H7" s="11" t="s">
        <v>28</v>
      </c>
      <c r="I7" s="11" t="s">
        <v>29</v>
      </c>
      <c r="J7" s="11" t="s">
        <v>30</v>
      </c>
      <c r="K7" s="11" t="s">
        <v>31</v>
      </c>
      <c r="L7" s="11" t="s">
        <v>32</v>
      </c>
      <c r="M7" s="11" t="s">
        <v>28</v>
      </c>
      <c r="N7" s="11" t="s">
        <v>29</v>
      </c>
      <c r="O7" s="11" t="s">
        <v>30</v>
      </c>
      <c r="P7" s="11" t="s">
        <v>31</v>
      </c>
      <c r="Q7" s="11" t="s">
        <v>32</v>
      </c>
      <c r="T7" s="11" t="s">
        <v>27</v>
      </c>
      <c r="U7" s="11" t="s">
        <v>28</v>
      </c>
      <c r="V7" s="11" t="s">
        <v>29</v>
      </c>
      <c r="W7" s="11" t="s">
        <v>30</v>
      </c>
      <c r="X7" s="11" t="s">
        <v>31</v>
      </c>
      <c r="Y7" s="11" t="s">
        <v>32</v>
      </c>
      <c r="Z7" s="11" t="s">
        <v>28</v>
      </c>
      <c r="AA7" s="11" t="s">
        <v>29</v>
      </c>
      <c r="AB7" s="11" t="s">
        <v>30</v>
      </c>
      <c r="AC7" s="11" t="s">
        <v>31</v>
      </c>
      <c r="AD7" s="11" t="s">
        <v>32</v>
      </c>
      <c r="AE7" s="11" t="s">
        <v>28</v>
      </c>
      <c r="AF7" s="11" t="s">
        <v>29</v>
      </c>
      <c r="AG7" s="11" t="s">
        <v>30</v>
      </c>
      <c r="AH7" s="11" t="s">
        <v>31</v>
      </c>
      <c r="AI7" s="11" t="s">
        <v>32</v>
      </c>
    </row>
    <row r="8" spans="2:35" ht="16.5" customHeight="1" thickBot="1" x14ac:dyDescent="0.35">
      <c r="B8" s="14" t="s">
        <v>33</v>
      </c>
      <c r="C8" s="12">
        <v>1.4999999999999999E-2</v>
      </c>
      <c r="D8" s="12">
        <v>3.0000000000000001E-3</v>
      </c>
      <c r="E8" s="12">
        <v>1.6E-2</v>
      </c>
      <c r="F8" s="12">
        <v>7.0000000000000001E-3</v>
      </c>
      <c r="G8" s="12">
        <v>2.8000000000000001E-2</v>
      </c>
      <c r="H8" s="12">
        <v>1.7000000000000001E-2</v>
      </c>
      <c r="I8" s="12">
        <v>3.0000000000000001E-3</v>
      </c>
      <c r="J8" s="12">
        <v>1.4E-2</v>
      </c>
      <c r="K8" s="12">
        <v>8.9999999999999993E-3</v>
      </c>
      <c r="L8" s="12">
        <v>2.3E-2</v>
      </c>
      <c r="M8" s="12">
        <v>1.7000000000000001E-2</v>
      </c>
      <c r="N8" s="12">
        <v>3.0000000000000001E-3</v>
      </c>
      <c r="O8" s="12">
        <v>1.4E-2</v>
      </c>
      <c r="P8" s="12">
        <v>8.9999999999999993E-3</v>
      </c>
      <c r="Q8" s="12">
        <v>2.8000000000000001E-2</v>
      </c>
      <c r="T8" s="14" t="s">
        <v>33</v>
      </c>
      <c r="U8" s="12">
        <v>0</v>
      </c>
      <c r="V8" s="12">
        <v>0</v>
      </c>
      <c r="W8" s="12">
        <v>0</v>
      </c>
      <c r="X8" s="12">
        <v>1E-3</v>
      </c>
      <c r="Y8" s="12">
        <v>0</v>
      </c>
      <c r="Z8" s="12">
        <v>0</v>
      </c>
      <c r="AA8" s="12">
        <v>0</v>
      </c>
      <c r="AB8" s="12">
        <v>0</v>
      </c>
      <c r="AC8" s="12">
        <v>3.0000000000000001E-3</v>
      </c>
      <c r="AD8" s="12">
        <v>0</v>
      </c>
      <c r="AE8" s="12">
        <v>0</v>
      </c>
      <c r="AF8" s="12">
        <v>0</v>
      </c>
      <c r="AG8" s="12">
        <v>0</v>
      </c>
      <c r="AH8" s="12">
        <v>1E-3</v>
      </c>
      <c r="AI8" s="12">
        <v>0</v>
      </c>
    </row>
    <row r="9" spans="2:35" ht="14.5" thickBot="1" x14ac:dyDescent="0.35">
      <c r="B9" s="14" t="s">
        <v>34</v>
      </c>
      <c r="C9" s="19">
        <v>1.4999999999999999E-2</v>
      </c>
      <c r="D9" s="19">
        <v>3.0000000000000001E-3</v>
      </c>
      <c r="E9" s="19">
        <v>1.6E-2</v>
      </c>
      <c r="F9" s="19">
        <v>7.0000000000000001E-3</v>
      </c>
      <c r="G9" s="19">
        <v>2.8000000000000001E-2</v>
      </c>
      <c r="H9" s="19">
        <v>1.7000000000000001E-2</v>
      </c>
      <c r="I9" s="19">
        <v>3.0000000000000001E-3</v>
      </c>
      <c r="J9" s="19">
        <v>1.4E-2</v>
      </c>
      <c r="K9" s="19">
        <v>8.9999999999999993E-3</v>
      </c>
      <c r="L9" s="19">
        <v>2.3E-2</v>
      </c>
      <c r="M9" s="19">
        <v>1.7000000000000001E-2</v>
      </c>
      <c r="N9" s="19">
        <v>3.0000000000000001E-3</v>
      </c>
      <c r="O9" s="19">
        <v>1.4E-2</v>
      </c>
      <c r="P9" s="19">
        <v>8.9999999999999993E-3</v>
      </c>
      <c r="Q9" s="19">
        <v>2.8000000000000001E-2</v>
      </c>
      <c r="T9" s="14" t="s">
        <v>34</v>
      </c>
      <c r="U9" s="19">
        <v>0</v>
      </c>
      <c r="V9" s="19">
        <v>0</v>
      </c>
      <c r="W9" s="19">
        <v>0</v>
      </c>
      <c r="X9" s="19">
        <v>1E-3</v>
      </c>
      <c r="Y9" s="19">
        <v>0</v>
      </c>
      <c r="Z9" s="19">
        <v>0</v>
      </c>
      <c r="AA9" s="19">
        <v>0</v>
      </c>
      <c r="AB9" s="19">
        <v>0</v>
      </c>
      <c r="AC9" s="19">
        <v>3.0000000000000001E-3</v>
      </c>
      <c r="AD9" s="19">
        <v>0</v>
      </c>
      <c r="AE9" s="19">
        <v>0</v>
      </c>
      <c r="AF9" s="19">
        <v>0</v>
      </c>
      <c r="AG9" s="19">
        <v>0</v>
      </c>
      <c r="AH9" s="19">
        <v>1E-3</v>
      </c>
      <c r="AI9" s="19">
        <v>0</v>
      </c>
    </row>
    <row r="10" spans="2:35" ht="14.5" thickBot="1" x14ac:dyDescent="0.35">
      <c r="B10" s="14" t="s">
        <v>35</v>
      </c>
      <c r="C10" s="12">
        <v>1.4999999999999999E-2</v>
      </c>
      <c r="D10" s="12">
        <v>3.0000000000000001E-3</v>
      </c>
      <c r="E10" s="12">
        <v>1.6E-2</v>
      </c>
      <c r="F10" s="12">
        <v>7.0000000000000001E-3</v>
      </c>
      <c r="G10" s="12">
        <v>2.8000000000000001E-2</v>
      </c>
      <c r="H10" s="12">
        <v>1.7000000000000001E-2</v>
      </c>
      <c r="I10" s="12">
        <v>3.0000000000000001E-3</v>
      </c>
      <c r="J10" s="12">
        <v>1.4E-2</v>
      </c>
      <c r="K10" s="12">
        <v>8.9999999999999993E-3</v>
      </c>
      <c r="L10" s="12">
        <v>2.3E-2</v>
      </c>
      <c r="M10" s="12">
        <v>1.7000000000000001E-2</v>
      </c>
      <c r="N10" s="12">
        <v>3.0000000000000001E-3</v>
      </c>
      <c r="O10" s="12">
        <v>1.4E-2</v>
      </c>
      <c r="P10" s="12">
        <v>8.9999999999999993E-3</v>
      </c>
      <c r="Q10" s="12">
        <v>2.8000000000000001E-2</v>
      </c>
      <c r="T10" s="14" t="s">
        <v>35</v>
      </c>
      <c r="U10" s="12">
        <v>0</v>
      </c>
      <c r="V10" s="12">
        <v>0</v>
      </c>
      <c r="W10" s="12">
        <v>0</v>
      </c>
      <c r="X10" s="12">
        <v>1E-3</v>
      </c>
      <c r="Y10" s="12">
        <v>0</v>
      </c>
      <c r="Z10" s="12">
        <v>0</v>
      </c>
      <c r="AA10" s="12">
        <v>0</v>
      </c>
      <c r="AB10" s="12">
        <v>0</v>
      </c>
      <c r="AC10" s="12">
        <v>3.0000000000000001E-3</v>
      </c>
      <c r="AD10" s="12">
        <v>0</v>
      </c>
      <c r="AE10" s="12">
        <v>0</v>
      </c>
      <c r="AF10" s="12">
        <v>0</v>
      </c>
      <c r="AG10" s="12">
        <v>0</v>
      </c>
      <c r="AH10" s="12">
        <v>1E-3</v>
      </c>
      <c r="AI10" s="12">
        <v>0</v>
      </c>
    </row>
    <row r="11" spans="2:35" ht="14.5" thickBot="1" x14ac:dyDescent="0.35">
      <c r="B11" s="14" t="s">
        <v>36</v>
      </c>
      <c r="C11" s="19">
        <v>1.4999999999999999E-2</v>
      </c>
      <c r="D11" s="19">
        <v>3.0000000000000001E-3</v>
      </c>
      <c r="E11" s="19">
        <v>1.6E-2</v>
      </c>
      <c r="F11" s="19">
        <v>7.0000000000000001E-3</v>
      </c>
      <c r="G11" s="19">
        <v>2.8000000000000001E-2</v>
      </c>
      <c r="H11" s="19">
        <v>1.7000000000000001E-2</v>
      </c>
      <c r="I11" s="19">
        <v>3.0000000000000001E-3</v>
      </c>
      <c r="J11" s="19">
        <v>1.4E-2</v>
      </c>
      <c r="K11" s="19">
        <v>8.9999999999999993E-3</v>
      </c>
      <c r="L11" s="19">
        <v>2.3E-2</v>
      </c>
      <c r="M11" s="19">
        <v>1.7000000000000001E-2</v>
      </c>
      <c r="N11" s="19">
        <v>3.0000000000000001E-3</v>
      </c>
      <c r="O11" s="19">
        <v>1.4E-2</v>
      </c>
      <c r="P11" s="19">
        <v>8.9999999999999993E-3</v>
      </c>
      <c r="Q11" s="19">
        <v>2.8000000000000001E-2</v>
      </c>
      <c r="T11" s="14" t="s">
        <v>36</v>
      </c>
      <c r="U11" s="19">
        <v>0</v>
      </c>
      <c r="V11" s="19">
        <v>0</v>
      </c>
      <c r="W11" s="19">
        <v>0</v>
      </c>
      <c r="X11" s="19">
        <v>1E-3</v>
      </c>
      <c r="Y11" s="19">
        <v>0</v>
      </c>
      <c r="Z11" s="19">
        <v>0</v>
      </c>
      <c r="AA11" s="19">
        <v>0</v>
      </c>
      <c r="AB11" s="19">
        <v>0</v>
      </c>
      <c r="AC11" s="19">
        <v>3.0000000000000001E-3</v>
      </c>
      <c r="AD11" s="19">
        <v>0</v>
      </c>
      <c r="AE11" s="19">
        <v>0</v>
      </c>
      <c r="AF11" s="19">
        <v>0</v>
      </c>
      <c r="AG11" s="19">
        <v>0</v>
      </c>
      <c r="AH11" s="19">
        <v>1E-3</v>
      </c>
      <c r="AI11" s="19">
        <v>0</v>
      </c>
    </row>
    <row r="12" spans="2:35" ht="14.5" thickBot="1" x14ac:dyDescent="0.35">
      <c r="B12" s="14" t="s">
        <v>37</v>
      </c>
      <c r="C12" s="12">
        <v>1.4999999999999999E-2</v>
      </c>
      <c r="D12" s="12">
        <v>3.0000000000000001E-3</v>
      </c>
      <c r="E12" s="12">
        <v>1.6E-2</v>
      </c>
      <c r="F12" s="12">
        <v>7.0000000000000001E-3</v>
      </c>
      <c r="G12" s="12">
        <v>2.8000000000000001E-2</v>
      </c>
      <c r="H12" s="12">
        <v>1.7000000000000001E-2</v>
      </c>
      <c r="I12" s="12">
        <v>3.0000000000000001E-3</v>
      </c>
      <c r="J12" s="12">
        <v>1.4E-2</v>
      </c>
      <c r="K12" s="12">
        <v>8.9999999999999993E-3</v>
      </c>
      <c r="L12" s="12">
        <v>2.3E-2</v>
      </c>
      <c r="M12" s="12">
        <v>1.7000000000000001E-2</v>
      </c>
      <c r="N12" s="12">
        <v>3.0000000000000001E-3</v>
      </c>
      <c r="O12" s="12">
        <v>1.4E-2</v>
      </c>
      <c r="P12" s="12">
        <v>8.9999999999999993E-3</v>
      </c>
      <c r="Q12" s="12">
        <v>2.8000000000000001E-2</v>
      </c>
      <c r="T12" s="14" t="s">
        <v>37</v>
      </c>
      <c r="U12" s="12">
        <v>0</v>
      </c>
      <c r="V12" s="12">
        <v>0</v>
      </c>
      <c r="W12" s="12">
        <v>0</v>
      </c>
      <c r="X12" s="12">
        <v>1E-3</v>
      </c>
      <c r="Y12" s="12">
        <v>0</v>
      </c>
      <c r="Z12" s="12">
        <v>0</v>
      </c>
      <c r="AA12" s="12">
        <v>0</v>
      </c>
      <c r="AB12" s="12">
        <v>0</v>
      </c>
      <c r="AC12" s="12">
        <v>3.0000000000000001E-3</v>
      </c>
      <c r="AD12" s="12">
        <v>0</v>
      </c>
      <c r="AE12" s="12">
        <v>0</v>
      </c>
      <c r="AF12" s="12">
        <v>0</v>
      </c>
      <c r="AG12" s="12">
        <v>0</v>
      </c>
      <c r="AH12" s="12">
        <v>1E-3</v>
      </c>
      <c r="AI12" s="12">
        <v>0</v>
      </c>
    </row>
    <row r="13" spans="2:35" ht="14.5" thickBot="1" x14ac:dyDescent="0.35">
      <c r="B13" s="14" t="s">
        <v>38</v>
      </c>
      <c r="C13" s="19">
        <v>0.01</v>
      </c>
      <c r="D13" s="19">
        <v>3.0000000000000001E-3</v>
      </c>
      <c r="E13" s="19">
        <v>1.0999999999999999E-2</v>
      </c>
      <c r="F13" s="19">
        <v>5.0000000000000001E-3</v>
      </c>
      <c r="G13" s="19">
        <v>1.4E-2</v>
      </c>
      <c r="H13" s="19">
        <v>1.2999999999999999E-2</v>
      </c>
      <c r="I13" s="19">
        <v>4.0000000000000001E-3</v>
      </c>
      <c r="J13" s="19">
        <v>8.0000000000000002E-3</v>
      </c>
      <c r="K13" s="19">
        <v>3.0000000000000001E-3</v>
      </c>
      <c r="L13" s="19">
        <v>1.2999999999999999E-2</v>
      </c>
      <c r="M13" s="19">
        <v>1.4E-2</v>
      </c>
      <c r="N13" s="19">
        <v>6.0000000000000001E-3</v>
      </c>
      <c r="O13" s="19">
        <v>1.2E-2</v>
      </c>
      <c r="P13" s="19">
        <v>6.0000000000000001E-3</v>
      </c>
      <c r="Q13" s="19">
        <v>1.0999999999999999E-2</v>
      </c>
      <c r="T13" s="14" t="s">
        <v>38</v>
      </c>
      <c r="U13" s="19">
        <v>0</v>
      </c>
      <c r="V13" s="19">
        <v>0</v>
      </c>
      <c r="W13" s="19">
        <v>0</v>
      </c>
      <c r="X13" s="19">
        <v>1E-3</v>
      </c>
      <c r="Y13" s="19">
        <v>0</v>
      </c>
      <c r="Z13" s="19">
        <v>0</v>
      </c>
      <c r="AA13" s="19">
        <v>0</v>
      </c>
      <c r="AB13" s="19">
        <v>0</v>
      </c>
      <c r="AC13" s="19">
        <v>1E-3</v>
      </c>
      <c r="AD13" s="19">
        <v>0</v>
      </c>
      <c r="AE13" s="19">
        <v>0</v>
      </c>
      <c r="AF13" s="19">
        <v>0</v>
      </c>
      <c r="AG13" s="19">
        <v>0</v>
      </c>
      <c r="AH13" s="19">
        <v>2E-3</v>
      </c>
      <c r="AI13" s="19">
        <v>1E-3</v>
      </c>
    </row>
    <row r="14" spans="2:35" ht="14.5" thickBot="1" x14ac:dyDescent="0.35">
      <c r="B14" s="14" t="s">
        <v>39</v>
      </c>
      <c r="C14" s="12">
        <v>0.01</v>
      </c>
      <c r="D14" s="12">
        <v>3.0000000000000001E-3</v>
      </c>
      <c r="E14" s="12">
        <v>1.0999999999999999E-2</v>
      </c>
      <c r="F14" s="12">
        <v>5.0000000000000001E-3</v>
      </c>
      <c r="G14" s="12">
        <v>1.4E-2</v>
      </c>
      <c r="H14" s="12">
        <v>1.2999999999999999E-2</v>
      </c>
      <c r="I14" s="12">
        <v>4.0000000000000001E-3</v>
      </c>
      <c r="J14" s="12">
        <v>8.0000000000000002E-3</v>
      </c>
      <c r="K14" s="12">
        <v>3.0000000000000001E-3</v>
      </c>
      <c r="L14" s="12">
        <v>1.2999999999999999E-2</v>
      </c>
      <c r="M14" s="12">
        <v>1.4E-2</v>
      </c>
      <c r="N14" s="12">
        <v>6.0000000000000001E-3</v>
      </c>
      <c r="O14" s="12">
        <v>1.2E-2</v>
      </c>
      <c r="P14" s="12">
        <v>6.0000000000000001E-3</v>
      </c>
      <c r="Q14" s="12">
        <v>1.0999999999999999E-2</v>
      </c>
      <c r="T14" s="14" t="s">
        <v>39</v>
      </c>
      <c r="U14" s="12">
        <v>0</v>
      </c>
      <c r="V14" s="12">
        <v>0</v>
      </c>
      <c r="W14" s="12">
        <v>0</v>
      </c>
      <c r="X14" s="12">
        <v>1E-3</v>
      </c>
      <c r="Y14" s="12">
        <v>0</v>
      </c>
      <c r="Z14" s="12">
        <v>0</v>
      </c>
      <c r="AA14" s="12">
        <v>0</v>
      </c>
      <c r="AB14" s="12">
        <v>0</v>
      </c>
      <c r="AC14" s="12">
        <v>1E-3</v>
      </c>
      <c r="AD14" s="12">
        <v>0</v>
      </c>
      <c r="AE14" s="12">
        <v>0</v>
      </c>
      <c r="AF14" s="12">
        <v>0</v>
      </c>
      <c r="AG14" s="12">
        <v>0</v>
      </c>
      <c r="AH14" s="12">
        <v>2E-3</v>
      </c>
      <c r="AI14" s="12">
        <v>1E-3</v>
      </c>
    </row>
    <row r="15" spans="2:35" ht="14.5" thickBot="1" x14ac:dyDescent="0.35">
      <c r="B15" s="14" t="s">
        <v>40</v>
      </c>
      <c r="C15" s="19">
        <v>0.01</v>
      </c>
      <c r="D15" s="19">
        <v>3.0000000000000001E-3</v>
      </c>
      <c r="E15" s="19">
        <v>1.0999999999999999E-2</v>
      </c>
      <c r="F15" s="19">
        <v>5.0000000000000001E-3</v>
      </c>
      <c r="G15" s="19">
        <v>1.4E-2</v>
      </c>
      <c r="H15" s="19">
        <v>1.2999999999999999E-2</v>
      </c>
      <c r="I15" s="19">
        <v>4.0000000000000001E-3</v>
      </c>
      <c r="J15" s="19">
        <v>8.0000000000000002E-3</v>
      </c>
      <c r="K15" s="19">
        <v>3.0000000000000001E-3</v>
      </c>
      <c r="L15" s="19">
        <v>1.2999999999999999E-2</v>
      </c>
      <c r="M15" s="19">
        <v>1.4E-2</v>
      </c>
      <c r="N15" s="19">
        <v>6.0000000000000001E-3</v>
      </c>
      <c r="O15" s="19">
        <v>1.2E-2</v>
      </c>
      <c r="P15" s="19">
        <v>6.0000000000000001E-3</v>
      </c>
      <c r="Q15" s="19">
        <v>1.0999999999999999E-2</v>
      </c>
      <c r="T15" s="14" t="s">
        <v>40</v>
      </c>
      <c r="U15" s="19">
        <v>0</v>
      </c>
      <c r="V15" s="19">
        <v>0</v>
      </c>
      <c r="W15" s="19">
        <v>0</v>
      </c>
      <c r="X15" s="19">
        <v>1E-3</v>
      </c>
      <c r="Y15" s="19">
        <v>0</v>
      </c>
      <c r="Z15" s="19">
        <v>0</v>
      </c>
      <c r="AA15" s="19">
        <v>0</v>
      </c>
      <c r="AB15" s="19">
        <v>0</v>
      </c>
      <c r="AC15" s="19">
        <v>1E-3</v>
      </c>
      <c r="AD15" s="19">
        <v>0</v>
      </c>
      <c r="AE15" s="19">
        <v>0</v>
      </c>
      <c r="AF15" s="19">
        <v>0</v>
      </c>
      <c r="AG15" s="19">
        <v>0</v>
      </c>
      <c r="AH15" s="19">
        <v>2E-3</v>
      </c>
      <c r="AI15" s="19">
        <v>1E-3</v>
      </c>
    </row>
    <row r="16" spans="2:35" ht="14.5" thickBot="1" x14ac:dyDescent="0.35">
      <c r="B16" s="14" t="s">
        <v>41</v>
      </c>
      <c r="C16" s="12">
        <v>0.01</v>
      </c>
      <c r="D16" s="12">
        <v>3.0000000000000001E-3</v>
      </c>
      <c r="E16" s="12">
        <v>1.0999999999999999E-2</v>
      </c>
      <c r="F16" s="12">
        <v>5.0000000000000001E-3</v>
      </c>
      <c r="G16" s="12">
        <v>1.4E-2</v>
      </c>
      <c r="H16" s="12">
        <v>1.2999999999999999E-2</v>
      </c>
      <c r="I16" s="12">
        <v>4.0000000000000001E-3</v>
      </c>
      <c r="J16" s="12">
        <v>8.0000000000000002E-3</v>
      </c>
      <c r="K16" s="12">
        <v>3.0000000000000001E-3</v>
      </c>
      <c r="L16" s="12">
        <v>1.2999999999999999E-2</v>
      </c>
      <c r="M16" s="12">
        <v>1.4E-2</v>
      </c>
      <c r="N16" s="12">
        <v>6.0000000000000001E-3</v>
      </c>
      <c r="O16" s="12">
        <v>1.2E-2</v>
      </c>
      <c r="P16" s="12">
        <v>6.0000000000000001E-3</v>
      </c>
      <c r="Q16" s="12">
        <v>1.0999999999999999E-2</v>
      </c>
      <c r="T16" s="14" t="s">
        <v>41</v>
      </c>
      <c r="U16" s="12">
        <v>0</v>
      </c>
      <c r="V16" s="12">
        <v>0</v>
      </c>
      <c r="W16" s="12">
        <v>0</v>
      </c>
      <c r="X16" s="12">
        <v>1E-3</v>
      </c>
      <c r="Y16" s="12">
        <v>0</v>
      </c>
      <c r="Z16" s="12">
        <v>0</v>
      </c>
      <c r="AA16" s="12">
        <v>0</v>
      </c>
      <c r="AB16" s="12">
        <v>0</v>
      </c>
      <c r="AC16" s="12">
        <v>1E-3</v>
      </c>
      <c r="AD16" s="12">
        <v>0</v>
      </c>
      <c r="AE16" s="12">
        <v>0</v>
      </c>
      <c r="AF16" s="12">
        <v>0</v>
      </c>
      <c r="AG16" s="12">
        <v>0</v>
      </c>
      <c r="AH16" s="12">
        <v>2E-3</v>
      </c>
      <c r="AI16" s="12">
        <v>1E-3</v>
      </c>
    </row>
    <row r="17" spans="2:35" ht="14.5" thickBot="1" x14ac:dyDescent="0.35">
      <c r="B17" s="14" t="s">
        <v>42</v>
      </c>
      <c r="C17" s="19">
        <v>0.01</v>
      </c>
      <c r="D17" s="19">
        <v>3.0000000000000001E-3</v>
      </c>
      <c r="E17" s="19">
        <v>1.0999999999999999E-2</v>
      </c>
      <c r="F17" s="19">
        <v>5.0000000000000001E-3</v>
      </c>
      <c r="G17" s="19">
        <v>1.4E-2</v>
      </c>
      <c r="H17" s="19">
        <v>1.2999999999999999E-2</v>
      </c>
      <c r="I17" s="19">
        <v>4.0000000000000001E-3</v>
      </c>
      <c r="J17" s="19">
        <v>8.0000000000000002E-3</v>
      </c>
      <c r="K17" s="19">
        <v>3.0000000000000001E-3</v>
      </c>
      <c r="L17" s="19">
        <v>1.2999999999999999E-2</v>
      </c>
      <c r="M17" s="19">
        <v>1.4E-2</v>
      </c>
      <c r="N17" s="19">
        <v>6.0000000000000001E-3</v>
      </c>
      <c r="O17" s="19">
        <v>1.2E-2</v>
      </c>
      <c r="P17" s="19">
        <v>6.0000000000000001E-3</v>
      </c>
      <c r="Q17" s="19">
        <v>1.0999999999999999E-2</v>
      </c>
      <c r="T17" s="14" t="s">
        <v>42</v>
      </c>
      <c r="U17" s="19">
        <v>0</v>
      </c>
      <c r="V17" s="19">
        <v>0</v>
      </c>
      <c r="W17" s="19">
        <v>0</v>
      </c>
      <c r="X17" s="19">
        <v>1E-3</v>
      </c>
      <c r="Y17" s="19">
        <v>0</v>
      </c>
      <c r="Z17" s="19">
        <v>0</v>
      </c>
      <c r="AA17" s="19">
        <v>0</v>
      </c>
      <c r="AB17" s="19">
        <v>0</v>
      </c>
      <c r="AC17" s="19">
        <v>1E-3</v>
      </c>
      <c r="AD17" s="19">
        <v>0</v>
      </c>
      <c r="AE17" s="19">
        <v>0</v>
      </c>
      <c r="AF17" s="19">
        <v>0</v>
      </c>
      <c r="AG17" s="19">
        <v>0</v>
      </c>
      <c r="AH17" s="19">
        <v>2E-3</v>
      </c>
      <c r="AI17" s="19">
        <v>1E-3</v>
      </c>
    </row>
    <row r="18" spans="2:35" ht="14.5" thickBot="1" x14ac:dyDescent="0.35">
      <c r="B18" s="14" t="s">
        <v>43</v>
      </c>
      <c r="C18" s="12">
        <v>8.9999999999999993E-3</v>
      </c>
      <c r="D18" s="12">
        <v>2E-3</v>
      </c>
      <c r="E18" s="12">
        <v>8.9999999999999993E-3</v>
      </c>
      <c r="F18" s="12">
        <v>4.0000000000000001E-3</v>
      </c>
      <c r="G18" s="12">
        <v>6.0000000000000001E-3</v>
      </c>
      <c r="H18" s="12">
        <v>8.9999999999999993E-3</v>
      </c>
      <c r="I18" s="12">
        <v>2E-3</v>
      </c>
      <c r="J18" s="12">
        <v>8.9999999999999993E-3</v>
      </c>
      <c r="K18" s="12">
        <v>2E-3</v>
      </c>
      <c r="L18" s="12">
        <v>5.0000000000000001E-3</v>
      </c>
      <c r="M18" s="12">
        <v>0.01</v>
      </c>
      <c r="N18" s="12">
        <v>4.0000000000000001E-3</v>
      </c>
      <c r="O18" s="12">
        <v>5.0000000000000001E-3</v>
      </c>
      <c r="P18" s="12">
        <v>4.0000000000000001E-3</v>
      </c>
      <c r="Q18" s="12">
        <v>6.0000000000000001E-3</v>
      </c>
      <c r="T18" s="14" t="s">
        <v>43</v>
      </c>
      <c r="U18" s="12">
        <v>0</v>
      </c>
      <c r="V18" s="12">
        <v>0</v>
      </c>
      <c r="W18" s="12">
        <v>0</v>
      </c>
      <c r="X18" s="12">
        <v>1E-3</v>
      </c>
      <c r="Y18" s="12">
        <v>0</v>
      </c>
      <c r="Z18" s="12">
        <v>0</v>
      </c>
      <c r="AA18" s="12">
        <v>0</v>
      </c>
      <c r="AB18" s="12">
        <v>0</v>
      </c>
      <c r="AC18" s="12">
        <v>1E-3</v>
      </c>
      <c r="AD18" s="12">
        <v>0</v>
      </c>
      <c r="AE18" s="12">
        <v>1E-3</v>
      </c>
      <c r="AF18" s="12">
        <v>1E-3</v>
      </c>
      <c r="AG18" s="12">
        <v>0</v>
      </c>
      <c r="AH18" s="12">
        <v>1E-3</v>
      </c>
      <c r="AI18" s="12">
        <v>0</v>
      </c>
    </row>
    <row r="19" spans="2:35" ht="14.5" thickBot="1" x14ac:dyDescent="0.35">
      <c r="B19" s="14" t="s">
        <v>44</v>
      </c>
      <c r="C19" s="19">
        <v>8.9999999999999993E-3</v>
      </c>
      <c r="D19" s="19">
        <v>2E-3</v>
      </c>
      <c r="E19" s="19">
        <v>8.9999999999999993E-3</v>
      </c>
      <c r="F19" s="19">
        <v>4.0000000000000001E-3</v>
      </c>
      <c r="G19" s="19">
        <v>6.0000000000000001E-3</v>
      </c>
      <c r="H19" s="19">
        <v>8.9999999999999993E-3</v>
      </c>
      <c r="I19" s="19">
        <v>2E-3</v>
      </c>
      <c r="J19" s="19">
        <v>8.9999999999999993E-3</v>
      </c>
      <c r="K19" s="19">
        <v>2E-3</v>
      </c>
      <c r="L19" s="19">
        <v>5.0000000000000001E-3</v>
      </c>
      <c r="M19" s="19">
        <v>0.01</v>
      </c>
      <c r="N19" s="19">
        <v>4.0000000000000001E-3</v>
      </c>
      <c r="O19" s="19">
        <v>5.0000000000000001E-3</v>
      </c>
      <c r="P19" s="19">
        <v>4.0000000000000001E-3</v>
      </c>
      <c r="Q19" s="19">
        <v>6.0000000000000001E-3</v>
      </c>
      <c r="T19" s="14" t="s">
        <v>44</v>
      </c>
      <c r="U19" s="19">
        <v>0</v>
      </c>
      <c r="V19" s="19">
        <v>0</v>
      </c>
      <c r="W19" s="19">
        <v>0</v>
      </c>
      <c r="X19" s="19">
        <v>1E-3</v>
      </c>
      <c r="Y19" s="19">
        <v>0</v>
      </c>
      <c r="Z19" s="19">
        <v>0</v>
      </c>
      <c r="AA19" s="19">
        <v>0</v>
      </c>
      <c r="AB19" s="19">
        <v>0</v>
      </c>
      <c r="AC19" s="19">
        <v>1E-3</v>
      </c>
      <c r="AD19" s="19">
        <v>0</v>
      </c>
      <c r="AE19" s="19">
        <v>1E-3</v>
      </c>
      <c r="AF19" s="19">
        <v>1E-3</v>
      </c>
      <c r="AG19" s="19">
        <v>0</v>
      </c>
      <c r="AH19" s="19">
        <v>1E-3</v>
      </c>
      <c r="AI19" s="19">
        <v>0</v>
      </c>
    </row>
    <row r="20" spans="2:35" ht="14.5" thickBot="1" x14ac:dyDescent="0.35">
      <c r="B20" s="14" t="s">
        <v>45</v>
      </c>
      <c r="C20" s="12">
        <v>8.9999999999999993E-3</v>
      </c>
      <c r="D20" s="12">
        <v>2E-3</v>
      </c>
      <c r="E20" s="12">
        <v>8.9999999999999993E-3</v>
      </c>
      <c r="F20" s="12">
        <v>4.0000000000000001E-3</v>
      </c>
      <c r="G20" s="12">
        <v>6.0000000000000001E-3</v>
      </c>
      <c r="H20" s="12">
        <v>8.9999999999999993E-3</v>
      </c>
      <c r="I20" s="12">
        <v>2E-3</v>
      </c>
      <c r="J20" s="12">
        <v>8.9999999999999993E-3</v>
      </c>
      <c r="K20" s="12">
        <v>2E-3</v>
      </c>
      <c r="L20" s="12">
        <v>5.0000000000000001E-3</v>
      </c>
      <c r="M20" s="12">
        <v>0.01</v>
      </c>
      <c r="N20" s="12">
        <v>4.0000000000000001E-3</v>
      </c>
      <c r="O20" s="12">
        <v>5.0000000000000001E-3</v>
      </c>
      <c r="P20" s="12">
        <v>4.0000000000000001E-3</v>
      </c>
      <c r="Q20" s="12">
        <v>6.0000000000000001E-3</v>
      </c>
      <c r="T20" s="14" t="s">
        <v>45</v>
      </c>
      <c r="U20" s="12">
        <v>0</v>
      </c>
      <c r="V20" s="12">
        <v>0</v>
      </c>
      <c r="W20" s="12">
        <v>0</v>
      </c>
      <c r="X20" s="12">
        <v>1E-3</v>
      </c>
      <c r="Y20" s="12">
        <v>0</v>
      </c>
      <c r="Z20" s="12">
        <v>0</v>
      </c>
      <c r="AA20" s="12">
        <v>0</v>
      </c>
      <c r="AB20" s="12">
        <v>0</v>
      </c>
      <c r="AC20" s="12">
        <v>1E-3</v>
      </c>
      <c r="AD20" s="12">
        <v>0</v>
      </c>
      <c r="AE20" s="12">
        <v>1E-3</v>
      </c>
      <c r="AF20" s="12">
        <v>1E-3</v>
      </c>
      <c r="AG20" s="12">
        <v>0</v>
      </c>
      <c r="AH20" s="12">
        <v>1E-3</v>
      </c>
      <c r="AI20" s="12">
        <v>0</v>
      </c>
    </row>
    <row r="21" spans="2:35" ht="14.5" thickBot="1" x14ac:dyDescent="0.35">
      <c r="B21" s="14" t="s">
        <v>46</v>
      </c>
      <c r="C21" s="19">
        <v>8.9999999999999993E-3</v>
      </c>
      <c r="D21" s="19">
        <v>2E-3</v>
      </c>
      <c r="E21" s="19">
        <v>8.9999999999999993E-3</v>
      </c>
      <c r="F21" s="19">
        <v>4.0000000000000001E-3</v>
      </c>
      <c r="G21" s="19">
        <v>6.0000000000000001E-3</v>
      </c>
      <c r="H21" s="19">
        <v>8.9999999999999993E-3</v>
      </c>
      <c r="I21" s="19">
        <v>2E-3</v>
      </c>
      <c r="J21" s="19">
        <v>8.9999999999999993E-3</v>
      </c>
      <c r="K21" s="19">
        <v>2E-3</v>
      </c>
      <c r="L21" s="19">
        <v>5.0000000000000001E-3</v>
      </c>
      <c r="M21" s="19">
        <v>0.01</v>
      </c>
      <c r="N21" s="19">
        <v>4.0000000000000001E-3</v>
      </c>
      <c r="O21" s="19">
        <v>5.0000000000000001E-3</v>
      </c>
      <c r="P21" s="19">
        <v>4.0000000000000001E-3</v>
      </c>
      <c r="Q21" s="19">
        <v>6.0000000000000001E-3</v>
      </c>
      <c r="T21" s="14" t="s">
        <v>46</v>
      </c>
      <c r="U21" s="19">
        <v>0</v>
      </c>
      <c r="V21" s="19">
        <v>0</v>
      </c>
      <c r="W21" s="19">
        <v>0</v>
      </c>
      <c r="X21" s="19">
        <v>1E-3</v>
      </c>
      <c r="Y21" s="19">
        <v>0</v>
      </c>
      <c r="Z21" s="19">
        <v>0</v>
      </c>
      <c r="AA21" s="19">
        <v>0</v>
      </c>
      <c r="AB21" s="19">
        <v>0</v>
      </c>
      <c r="AC21" s="19">
        <v>1E-3</v>
      </c>
      <c r="AD21" s="19">
        <v>0</v>
      </c>
      <c r="AE21" s="19">
        <v>1E-3</v>
      </c>
      <c r="AF21" s="19">
        <v>1E-3</v>
      </c>
      <c r="AG21" s="19">
        <v>0</v>
      </c>
      <c r="AH21" s="19">
        <v>1E-3</v>
      </c>
      <c r="AI21" s="19">
        <v>0</v>
      </c>
    </row>
    <row r="22" spans="2:35" ht="14.5" thickBot="1" x14ac:dyDescent="0.35">
      <c r="B22" s="14" t="s">
        <v>47</v>
      </c>
      <c r="C22" s="12">
        <v>8.9999999999999993E-3</v>
      </c>
      <c r="D22" s="12">
        <v>2E-3</v>
      </c>
      <c r="E22" s="12">
        <v>8.9999999999999993E-3</v>
      </c>
      <c r="F22" s="12">
        <v>4.0000000000000001E-3</v>
      </c>
      <c r="G22" s="12">
        <v>6.0000000000000001E-3</v>
      </c>
      <c r="H22" s="12">
        <v>8.9999999999999993E-3</v>
      </c>
      <c r="I22" s="12">
        <v>2E-3</v>
      </c>
      <c r="J22" s="12">
        <v>8.9999999999999993E-3</v>
      </c>
      <c r="K22" s="12">
        <v>2E-3</v>
      </c>
      <c r="L22" s="12">
        <v>5.0000000000000001E-3</v>
      </c>
      <c r="M22" s="12">
        <v>0.01</v>
      </c>
      <c r="N22" s="12">
        <v>4.0000000000000001E-3</v>
      </c>
      <c r="O22" s="12">
        <v>5.0000000000000001E-3</v>
      </c>
      <c r="P22" s="12">
        <v>4.0000000000000001E-3</v>
      </c>
      <c r="Q22" s="12">
        <v>6.0000000000000001E-3</v>
      </c>
      <c r="T22" s="14" t="s">
        <v>47</v>
      </c>
      <c r="U22" s="12">
        <v>0</v>
      </c>
      <c r="V22" s="12">
        <v>0</v>
      </c>
      <c r="W22" s="12">
        <v>0</v>
      </c>
      <c r="X22" s="12">
        <v>1E-3</v>
      </c>
      <c r="Y22" s="12">
        <v>0</v>
      </c>
      <c r="Z22" s="12">
        <v>0</v>
      </c>
      <c r="AA22" s="12">
        <v>0</v>
      </c>
      <c r="AB22" s="12">
        <v>0</v>
      </c>
      <c r="AC22" s="12">
        <v>1E-3</v>
      </c>
      <c r="AD22" s="12">
        <v>0</v>
      </c>
      <c r="AE22" s="12">
        <v>1E-3</v>
      </c>
      <c r="AF22" s="12">
        <v>1E-3</v>
      </c>
      <c r="AG22" s="12">
        <v>0</v>
      </c>
      <c r="AH22" s="12">
        <v>1E-3</v>
      </c>
      <c r="AI22" s="12">
        <v>0</v>
      </c>
    </row>
    <row r="23" spans="2:35" ht="14.5" thickBot="1" x14ac:dyDescent="0.35">
      <c r="B23" s="14" t="s">
        <v>48</v>
      </c>
      <c r="C23" s="19">
        <v>7.0000000000000001E-3</v>
      </c>
      <c r="D23" s="19">
        <v>2E-3</v>
      </c>
      <c r="E23" s="19">
        <v>8.0000000000000002E-3</v>
      </c>
      <c r="F23" s="19">
        <v>2E-3</v>
      </c>
      <c r="G23" s="19">
        <v>5.0000000000000001E-3</v>
      </c>
      <c r="H23" s="19">
        <v>8.0000000000000002E-3</v>
      </c>
      <c r="I23" s="19">
        <v>2E-3</v>
      </c>
      <c r="J23" s="19">
        <v>4.0000000000000001E-3</v>
      </c>
      <c r="K23" s="19">
        <v>1E-3</v>
      </c>
      <c r="L23" s="19">
        <v>5.0000000000000001E-3</v>
      </c>
      <c r="M23" s="19">
        <v>8.0000000000000002E-3</v>
      </c>
      <c r="N23" s="19">
        <v>3.0000000000000001E-3</v>
      </c>
      <c r="O23" s="19">
        <v>2E-3</v>
      </c>
      <c r="P23" s="19">
        <v>3.0000000000000001E-3</v>
      </c>
      <c r="Q23" s="19">
        <v>5.0000000000000001E-3</v>
      </c>
      <c r="T23" s="14" t="s">
        <v>48</v>
      </c>
      <c r="U23" s="19">
        <v>0</v>
      </c>
      <c r="V23" s="19">
        <v>1E-3</v>
      </c>
      <c r="W23" s="19">
        <v>0</v>
      </c>
      <c r="X23" s="19">
        <v>1E-3</v>
      </c>
      <c r="Y23" s="19">
        <v>0</v>
      </c>
      <c r="Z23" s="19">
        <v>0</v>
      </c>
      <c r="AA23" s="19">
        <v>0</v>
      </c>
      <c r="AB23" s="19">
        <v>0</v>
      </c>
      <c r="AC23" s="19">
        <v>1E-3</v>
      </c>
      <c r="AD23" s="19">
        <v>0</v>
      </c>
      <c r="AE23" s="19">
        <v>1E-3</v>
      </c>
      <c r="AF23" s="19">
        <v>1E-3</v>
      </c>
      <c r="AG23" s="19">
        <v>0</v>
      </c>
      <c r="AH23" s="19">
        <v>2E-3</v>
      </c>
      <c r="AI23" s="19">
        <v>0</v>
      </c>
    </row>
    <row r="24" spans="2:35" ht="14.5" thickBot="1" x14ac:dyDescent="0.35">
      <c r="B24" s="14" t="s">
        <v>49</v>
      </c>
      <c r="C24" s="12">
        <v>7.0000000000000001E-3</v>
      </c>
      <c r="D24" s="12">
        <v>2E-3</v>
      </c>
      <c r="E24" s="12">
        <v>8.0000000000000002E-3</v>
      </c>
      <c r="F24" s="12">
        <v>2E-3</v>
      </c>
      <c r="G24" s="12">
        <v>5.0000000000000001E-3</v>
      </c>
      <c r="H24" s="12">
        <v>8.0000000000000002E-3</v>
      </c>
      <c r="I24" s="12">
        <v>2E-3</v>
      </c>
      <c r="J24" s="12">
        <v>4.0000000000000001E-3</v>
      </c>
      <c r="K24" s="12">
        <v>1E-3</v>
      </c>
      <c r="L24" s="12">
        <v>5.0000000000000001E-3</v>
      </c>
      <c r="M24" s="12">
        <v>8.0000000000000002E-3</v>
      </c>
      <c r="N24" s="12">
        <v>3.0000000000000001E-3</v>
      </c>
      <c r="O24" s="12">
        <v>2E-3</v>
      </c>
      <c r="P24" s="12">
        <v>3.0000000000000001E-3</v>
      </c>
      <c r="Q24" s="12">
        <v>5.0000000000000001E-3</v>
      </c>
      <c r="T24" s="14" t="s">
        <v>49</v>
      </c>
      <c r="U24" s="12">
        <v>0</v>
      </c>
      <c r="V24" s="12">
        <v>1E-3</v>
      </c>
      <c r="W24" s="12">
        <v>0</v>
      </c>
      <c r="X24" s="12">
        <v>1E-3</v>
      </c>
      <c r="Y24" s="12">
        <v>0</v>
      </c>
      <c r="Z24" s="12">
        <v>0</v>
      </c>
      <c r="AA24" s="12">
        <v>0</v>
      </c>
      <c r="AB24" s="12">
        <v>0</v>
      </c>
      <c r="AC24" s="12">
        <v>1E-3</v>
      </c>
      <c r="AD24" s="12">
        <v>0</v>
      </c>
      <c r="AE24" s="12">
        <v>1E-3</v>
      </c>
      <c r="AF24" s="12">
        <v>1E-3</v>
      </c>
      <c r="AG24" s="12">
        <v>0</v>
      </c>
      <c r="AH24" s="12">
        <v>2E-3</v>
      </c>
      <c r="AI24" s="12">
        <v>0</v>
      </c>
    </row>
    <row r="25" spans="2:35" ht="14.5" thickBot="1" x14ac:dyDescent="0.35">
      <c r="B25" s="14" t="s">
        <v>50</v>
      </c>
      <c r="C25" s="19">
        <v>7.0000000000000001E-3</v>
      </c>
      <c r="D25" s="19">
        <v>2E-3</v>
      </c>
      <c r="E25" s="19">
        <v>8.0000000000000002E-3</v>
      </c>
      <c r="F25" s="19">
        <v>2E-3</v>
      </c>
      <c r="G25" s="19">
        <v>5.0000000000000001E-3</v>
      </c>
      <c r="H25" s="19">
        <v>8.0000000000000002E-3</v>
      </c>
      <c r="I25" s="19">
        <v>2E-3</v>
      </c>
      <c r="J25" s="19">
        <v>4.0000000000000001E-3</v>
      </c>
      <c r="K25" s="19">
        <v>1E-3</v>
      </c>
      <c r="L25" s="19">
        <v>5.0000000000000001E-3</v>
      </c>
      <c r="M25" s="19">
        <v>8.0000000000000002E-3</v>
      </c>
      <c r="N25" s="19">
        <v>3.0000000000000001E-3</v>
      </c>
      <c r="O25" s="19">
        <v>2E-3</v>
      </c>
      <c r="P25" s="19">
        <v>3.0000000000000001E-3</v>
      </c>
      <c r="Q25" s="19">
        <v>5.0000000000000001E-3</v>
      </c>
      <c r="T25" s="14" t="s">
        <v>50</v>
      </c>
      <c r="U25" s="19">
        <v>0</v>
      </c>
      <c r="V25" s="19">
        <v>1E-3</v>
      </c>
      <c r="W25" s="19">
        <v>0</v>
      </c>
      <c r="X25" s="19">
        <v>1E-3</v>
      </c>
      <c r="Y25" s="19">
        <v>0</v>
      </c>
      <c r="Z25" s="19">
        <v>0</v>
      </c>
      <c r="AA25" s="19">
        <v>0</v>
      </c>
      <c r="AB25" s="19">
        <v>0</v>
      </c>
      <c r="AC25" s="19">
        <v>1E-3</v>
      </c>
      <c r="AD25" s="19">
        <v>0</v>
      </c>
      <c r="AE25" s="19">
        <v>1E-3</v>
      </c>
      <c r="AF25" s="19">
        <v>1E-3</v>
      </c>
      <c r="AG25" s="19">
        <v>0</v>
      </c>
      <c r="AH25" s="19">
        <v>2E-3</v>
      </c>
      <c r="AI25" s="19">
        <v>0</v>
      </c>
    </row>
    <row r="26" spans="2:35" ht="14.5" thickBot="1" x14ac:dyDescent="0.35">
      <c r="B26" s="14" t="s">
        <v>51</v>
      </c>
      <c r="C26" s="12">
        <v>7.0000000000000001E-3</v>
      </c>
      <c r="D26" s="12">
        <v>2E-3</v>
      </c>
      <c r="E26" s="12">
        <v>8.0000000000000002E-3</v>
      </c>
      <c r="F26" s="12">
        <v>2E-3</v>
      </c>
      <c r="G26" s="12">
        <v>5.0000000000000001E-3</v>
      </c>
      <c r="H26" s="12">
        <v>8.0000000000000002E-3</v>
      </c>
      <c r="I26" s="12">
        <v>2E-3</v>
      </c>
      <c r="J26" s="12">
        <v>4.0000000000000001E-3</v>
      </c>
      <c r="K26" s="12">
        <v>1E-3</v>
      </c>
      <c r="L26" s="12">
        <v>5.0000000000000001E-3</v>
      </c>
      <c r="M26" s="12">
        <v>8.0000000000000002E-3</v>
      </c>
      <c r="N26" s="12">
        <v>3.0000000000000001E-3</v>
      </c>
      <c r="O26" s="12">
        <v>2E-3</v>
      </c>
      <c r="P26" s="12">
        <v>3.0000000000000001E-3</v>
      </c>
      <c r="Q26" s="12">
        <v>5.0000000000000001E-3</v>
      </c>
      <c r="T26" s="14" t="s">
        <v>51</v>
      </c>
      <c r="U26" s="12">
        <v>0</v>
      </c>
      <c r="V26" s="12">
        <v>1E-3</v>
      </c>
      <c r="W26" s="12">
        <v>0</v>
      </c>
      <c r="X26" s="12">
        <v>1E-3</v>
      </c>
      <c r="Y26" s="12">
        <v>0</v>
      </c>
      <c r="Z26" s="12">
        <v>0</v>
      </c>
      <c r="AA26" s="12">
        <v>0</v>
      </c>
      <c r="AB26" s="12">
        <v>0</v>
      </c>
      <c r="AC26" s="12">
        <v>1E-3</v>
      </c>
      <c r="AD26" s="12">
        <v>0</v>
      </c>
      <c r="AE26" s="12">
        <v>1E-3</v>
      </c>
      <c r="AF26" s="12">
        <v>1E-3</v>
      </c>
      <c r="AG26" s="12">
        <v>0</v>
      </c>
      <c r="AH26" s="12">
        <v>2E-3</v>
      </c>
      <c r="AI26" s="12">
        <v>0</v>
      </c>
    </row>
    <row r="27" spans="2:35" ht="14.5" thickBot="1" x14ac:dyDescent="0.35">
      <c r="B27" s="14" t="s">
        <v>52</v>
      </c>
      <c r="C27" s="19">
        <v>7.0000000000000001E-3</v>
      </c>
      <c r="D27" s="19">
        <v>2E-3</v>
      </c>
      <c r="E27" s="19">
        <v>8.0000000000000002E-3</v>
      </c>
      <c r="F27" s="19">
        <v>2E-3</v>
      </c>
      <c r="G27" s="19">
        <v>5.0000000000000001E-3</v>
      </c>
      <c r="H27" s="19">
        <v>8.0000000000000002E-3</v>
      </c>
      <c r="I27" s="19">
        <v>2E-3</v>
      </c>
      <c r="J27" s="19">
        <v>4.0000000000000001E-3</v>
      </c>
      <c r="K27" s="19">
        <v>1E-3</v>
      </c>
      <c r="L27" s="19">
        <v>5.0000000000000001E-3</v>
      </c>
      <c r="M27" s="19">
        <v>8.0000000000000002E-3</v>
      </c>
      <c r="N27" s="19">
        <v>3.0000000000000001E-3</v>
      </c>
      <c r="O27" s="19">
        <v>2E-3</v>
      </c>
      <c r="P27" s="19">
        <v>3.0000000000000001E-3</v>
      </c>
      <c r="Q27" s="19">
        <v>5.0000000000000001E-3</v>
      </c>
      <c r="T27" s="14" t="s">
        <v>52</v>
      </c>
      <c r="U27" s="19">
        <v>0</v>
      </c>
      <c r="V27" s="19">
        <v>1E-3</v>
      </c>
      <c r="W27" s="19">
        <v>0</v>
      </c>
      <c r="X27" s="19">
        <v>1E-3</v>
      </c>
      <c r="Y27" s="19">
        <v>0</v>
      </c>
      <c r="Z27" s="19">
        <v>0</v>
      </c>
      <c r="AA27" s="19">
        <v>0</v>
      </c>
      <c r="AB27" s="19">
        <v>0</v>
      </c>
      <c r="AC27" s="19">
        <v>1E-3</v>
      </c>
      <c r="AD27" s="19">
        <v>0</v>
      </c>
      <c r="AE27" s="19">
        <v>1E-3</v>
      </c>
      <c r="AF27" s="19">
        <v>1E-3</v>
      </c>
      <c r="AG27" s="19">
        <v>0</v>
      </c>
      <c r="AH27" s="19">
        <v>2E-3</v>
      </c>
      <c r="AI27" s="19">
        <v>0</v>
      </c>
    </row>
    <row r="28" spans="2:35" ht="14.5" thickBot="1" x14ac:dyDescent="0.35">
      <c r="B28" s="14" t="s">
        <v>53</v>
      </c>
      <c r="C28" s="12">
        <v>6.0000000000000001E-3</v>
      </c>
      <c r="D28" s="12">
        <v>2E-3</v>
      </c>
      <c r="E28" s="12">
        <v>6.0000000000000001E-3</v>
      </c>
      <c r="F28" s="12">
        <v>3.0000000000000001E-3</v>
      </c>
      <c r="G28" s="12">
        <v>6.0000000000000001E-3</v>
      </c>
      <c r="H28" s="12">
        <v>4.0000000000000001E-3</v>
      </c>
      <c r="I28" s="12">
        <v>1E-3</v>
      </c>
      <c r="J28" s="12">
        <v>1E-3</v>
      </c>
      <c r="K28" s="12">
        <v>0</v>
      </c>
      <c r="L28" s="12">
        <v>5.0000000000000001E-3</v>
      </c>
      <c r="M28" s="12">
        <v>8.0000000000000002E-3</v>
      </c>
      <c r="N28" s="12">
        <v>2E-3</v>
      </c>
      <c r="O28" s="12">
        <v>1E-3</v>
      </c>
      <c r="P28" s="12">
        <v>3.0000000000000001E-3</v>
      </c>
      <c r="Q28" s="12">
        <v>7.0000000000000001E-3</v>
      </c>
      <c r="T28" s="14" t="s">
        <v>53</v>
      </c>
      <c r="U28" s="12">
        <v>1E-3</v>
      </c>
      <c r="V28" s="12">
        <v>0</v>
      </c>
      <c r="W28" s="12">
        <v>0</v>
      </c>
      <c r="X28" s="12">
        <v>2E-3</v>
      </c>
      <c r="Y28" s="12">
        <v>0</v>
      </c>
      <c r="Z28" s="12">
        <v>0</v>
      </c>
      <c r="AA28" s="12">
        <v>0</v>
      </c>
      <c r="AB28" s="12">
        <v>0</v>
      </c>
      <c r="AC28" s="12">
        <v>0</v>
      </c>
      <c r="AD28" s="12">
        <v>0</v>
      </c>
      <c r="AE28" s="12">
        <v>1E-3</v>
      </c>
      <c r="AF28" s="12">
        <v>1E-3</v>
      </c>
      <c r="AG28" s="12">
        <v>0</v>
      </c>
      <c r="AH28" s="12">
        <v>3.0000000000000001E-3</v>
      </c>
      <c r="AI28" s="12">
        <v>0</v>
      </c>
    </row>
    <row r="29" spans="2:35" ht="14.5" thickBot="1" x14ac:dyDescent="0.35">
      <c r="B29" s="14" t="s">
        <v>54</v>
      </c>
      <c r="C29" s="19">
        <v>6.0000000000000001E-3</v>
      </c>
      <c r="D29" s="19">
        <v>2E-3</v>
      </c>
      <c r="E29" s="19">
        <v>6.0000000000000001E-3</v>
      </c>
      <c r="F29" s="19">
        <v>3.0000000000000001E-3</v>
      </c>
      <c r="G29" s="19">
        <v>6.0000000000000001E-3</v>
      </c>
      <c r="H29" s="19">
        <v>4.0000000000000001E-3</v>
      </c>
      <c r="I29" s="19">
        <v>1E-3</v>
      </c>
      <c r="J29" s="19">
        <v>1E-3</v>
      </c>
      <c r="K29" s="19">
        <v>0</v>
      </c>
      <c r="L29" s="19">
        <v>5.0000000000000001E-3</v>
      </c>
      <c r="M29" s="19">
        <v>8.0000000000000002E-3</v>
      </c>
      <c r="N29" s="19">
        <v>2E-3</v>
      </c>
      <c r="O29" s="19">
        <v>1E-3</v>
      </c>
      <c r="P29" s="19">
        <v>3.0000000000000001E-3</v>
      </c>
      <c r="Q29" s="19">
        <v>7.0000000000000001E-3</v>
      </c>
      <c r="T29" s="14" t="s">
        <v>54</v>
      </c>
      <c r="U29" s="19">
        <v>1E-3</v>
      </c>
      <c r="V29" s="19">
        <v>0</v>
      </c>
      <c r="W29" s="19">
        <v>0</v>
      </c>
      <c r="X29" s="19">
        <v>2E-3</v>
      </c>
      <c r="Y29" s="19">
        <v>0</v>
      </c>
      <c r="Z29" s="19">
        <v>0</v>
      </c>
      <c r="AA29" s="19">
        <v>0</v>
      </c>
      <c r="AB29" s="19">
        <v>0</v>
      </c>
      <c r="AC29" s="19">
        <v>0</v>
      </c>
      <c r="AD29" s="19">
        <v>0</v>
      </c>
      <c r="AE29" s="19">
        <v>1E-3</v>
      </c>
      <c r="AF29" s="19">
        <v>1E-3</v>
      </c>
      <c r="AG29" s="19">
        <v>0</v>
      </c>
      <c r="AH29" s="19">
        <v>3.0000000000000001E-3</v>
      </c>
      <c r="AI29" s="19">
        <v>0</v>
      </c>
    </row>
    <row r="30" spans="2:35" ht="14.5" thickBot="1" x14ac:dyDescent="0.35">
      <c r="B30" s="14" t="s">
        <v>55</v>
      </c>
      <c r="C30" s="12">
        <v>6.0000000000000001E-3</v>
      </c>
      <c r="D30" s="12">
        <v>2E-3</v>
      </c>
      <c r="E30" s="12">
        <v>6.0000000000000001E-3</v>
      </c>
      <c r="F30" s="12">
        <v>3.0000000000000001E-3</v>
      </c>
      <c r="G30" s="12">
        <v>6.0000000000000001E-3</v>
      </c>
      <c r="H30" s="12">
        <v>4.0000000000000001E-3</v>
      </c>
      <c r="I30" s="12">
        <v>1E-3</v>
      </c>
      <c r="J30" s="12">
        <v>1E-3</v>
      </c>
      <c r="K30" s="12">
        <v>0</v>
      </c>
      <c r="L30" s="12">
        <v>5.0000000000000001E-3</v>
      </c>
      <c r="M30" s="12">
        <v>8.0000000000000002E-3</v>
      </c>
      <c r="N30" s="12">
        <v>2E-3</v>
      </c>
      <c r="O30" s="12">
        <v>1E-3</v>
      </c>
      <c r="P30" s="12">
        <v>3.0000000000000001E-3</v>
      </c>
      <c r="Q30" s="12">
        <v>7.0000000000000001E-3</v>
      </c>
      <c r="T30" s="14" t="s">
        <v>55</v>
      </c>
      <c r="U30" s="12">
        <v>1E-3</v>
      </c>
      <c r="V30" s="12">
        <v>0</v>
      </c>
      <c r="W30" s="12">
        <v>0</v>
      </c>
      <c r="X30" s="12">
        <v>2E-3</v>
      </c>
      <c r="Y30" s="12">
        <v>0</v>
      </c>
      <c r="Z30" s="12">
        <v>0</v>
      </c>
      <c r="AA30" s="12">
        <v>0</v>
      </c>
      <c r="AB30" s="12">
        <v>0</v>
      </c>
      <c r="AC30" s="12">
        <v>0</v>
      </c>
      <c r="AD30" s="12">
        <v>0</v>
      </c>
      <c r="AE30" s="12">
        <v>1E-3</v>
      </c>
      <c r="AF30" s="12">
        <v>1E-3</v>
      </c>
      <c r="AG30" s="12">
        <v>0</v>
      </c>
      <c r="AH30" s="12">
        <v>3.0000000000000001E-3</v>
      </c>
      <c r="AI30" s="12">
        <v>0</v>
      </c>
    </row>
    <row r="31" spans="2:35" ht="14.5" thickBot="1" x14ac:dyDescent="0.35">
      <c r="B31" s="14" t="s">
        <v>56</v>
      </c>
      <c r="C31" s="19">
        <v>6.0000000000000001E-3</v>
      </c>
      <c r="D31" s="19">
        <v>2E-3</v>
      </c>
      <c r="E31" s="19">
        <v>6.0000000000000001E-3</v>
      </c>
      <c r="F31" s="19">
        <v>3.0000000000000001E-3</v>
      </c>
      <c r="G31" s="19">
        <v>6.0000000000000001E-3</v>
      </c>
      <c r="H31" s="19">
        <v>4.0000000000000001E-3</v>
      </c>
      <c r="I31" s="19">
        <v>1E-3</v>
      </c>
      <c r="J31" s="19">
        <v>1E-3</v>
      </c>
      <c r="K31" s="19">
        <v>0</v>
      </c>
      <c r="L31" s="19">
        <v>5.0000000000000001E-3</v>
      </c>
      <c r="M31" s="19">
        <v>8.0000000000000002E-3</v>
      </c>
      <c r="N31" s="19">
        <v>2E-3</v>
      </c>
      <c r="O31" s="19">
        <v>1E-3</v>
      </c>
      <c r="P31" s="19">
        <v>3.0000000000000001E-3</v>
      </c>
      <c r="Q31" s="19">
        <v>7.0000000000000001E-3</v>
      </c>
      <c r="T31" s="14" t="s">
        <v>56</v>
      </c>
      <c r="U31" s="19">
        <v>1E-3</v>
      </c>
      <c r="V31" s="19">
        <v>0</v>
      </c>
      <c r="W31" s="19">
        <v>0</v>
      </c>
      <c r="X31" s="19">
        <v>2E-3</v>
      </c>
      <c r="Y31" s="19">
        <v>0</v>
      </c>
      <c r="Z31" s="19">
        <v>0</v>
      </c>
      <c r="AA31" s="19">
        <v>0</v>
      </c>
      <c r="AB31" s="19">
        <v>0</v>
      </c>
      <c r="AC31" s="19">
        <v>0</v>
      </c>
      <c r="AD31" s="19">
        <v>0</v>
      </c>
      <c r="AE31" s="19">
        <v>1E-3</v>
      </c>
      <c r="AF31" s="19">
        <v>1E-3</v>
      </c>
      <c r="AG31" s="19">
        <v>0</v>
      </c>
      <c r="AH31" s="19">
        <v>3.0000000000000001E-3</v>
      </c>
      <c r="AI31" s="19">
        <v>0</v>
      </c>
    </row>
    <row r="34" spans="2:35" ht="17.5" thickBot="1" x14ac:dyDescent="0.45">
      <c r="B34" s="9" t="s">
        <v>57</v>
      </c>
      <c r="C34" s="9"/>
      <c r="D34" s="9"/>
      <c r="E34" s="9"/>
    </row>
    <row r="35" spans="2:35" ht="15.5" thickTop="1" thickBot="1" x14ac:dyDescent="0.4">
      <c r="B35" s="5" t="s">
        <v>22</v>
      </c>
      <c r="D35" s="17"/>
      <c r="T35" s="5" t="s">
        <v>23</v>
      </c>
      <c r="V35" s="17"/>
    </row>
    <row r="36" spans="2:35" ht="17.25" customHeight="1" thickBot="1" x14ac:dyDescent="0.35">
      <c r="B36" s="11"/>
      <c r="C36" s="24" t="s">
        <v>24</v>
      </c>
      <c r="D36" s="27"/>
      <c r="E36" s="27"/>
      <c r="F36" s="27"/>
      <c r="G36" s="28"/>
      <c r="H36" s="24" t="s">
        <v>25</v>
      </c>
      <c r="I36" s="27"/>
      <c r="J36" s="27"/>
      <c r="K36" s="27"/>
      <c r="L36" s="28"/>
      <c r="M36" s="24" t="s">
        <v>60</v>
      </c>
      <c r="N36" s="27"/>
      <c r="O36" s="27"/>
      <c r="P36" s="27"/>
      <c r="Q36" s="28"/>
      <c r="T36" s="11"/>
      <c r="U36" s="24" t="s">
        <v>24</v>
      </c>
      <c r="V36" s="25"/>
      <c r="W36" s="25"/>
      <c r="X36" s="25"/>
      <c r="Y36" s="26"/>
      <c r="Z36" s="24" t="s">
        <v>25</v>
      </c>
      <c r="AA36" s="25"/>
      <c r="AB36" s="25"/>
      <c r="AC36" s="25"/>
      <c r="AD36" s="26"/>
      <c r="AE36" s="24" t="s">
        <v>60</v>
      </c>
      <c r="AF36" s="27"/>
      <c r="AG36" s="27"/>
      <c r="AH36" s="27"/>
      <c r="AI36" s="28"/>
    </row>
    <row r="37" spans="2:35" ht="14" thickBot="1" x14ac:dyDescent="0.35">
      <c r="B37" s="11" t="s">
        <v>27</v>
      </c>
      <c r="C37" s="11" t="s">
        <v>28</v>
      </c>
      <c r="D37" s="11" t="s">
        <v>29</v>
      </c>
      <c r="E37" s="11" t="s">
        <v>30</v>
      </c>
      <c r="F37" s="11" t="s">
        <v>31</v>
      </c>
      <c r="G37" s="11" t="s">
        <v>32</v>
      </c>
      <c r="H37" s="11" t="s">
        <v>28</v>
      </c>
      <c r="I37" s="11" t="s">
        <v>29</v>
      </c>
      <c r="J37" s="11" t="s">
        <v>30</v>
      </c>
      <c r="K37" s="11" t="s">
        <v>31</v>
      </c>
      <c r="L37" s="11" t="s">
        <v>32</v>
      </c>
      <c r="M37" s="11" t="s">
        <v>28</v>
      </c>
      <c r="N37" s="11" t="s">
        <v>29</v>
      </c>
      <c r="O37" s="11" t="s">
        <v>30</v>
      </c>
      <c r="P37" s="11" t="s">
        <v>31</v>
      </c>
      <c r="Q37" s="11" t="s">
        <v>32</v>
      </c>
      <c r="T37" s="11" t="s">
        <v>27</v>
      </c>
      <c r="U37" s="11" t="s">
        <v>28</v>
      </c>
      <c r="V37" s="11" t="s">
        <v>29</v>
      </c>
      <c r="W37" s="11" t="s">
        <v>30</v>
      </c>
      <c r="X37" s="11" t="s">
        <v>31</v>
      </c>
      <c r="Y37" s="11" t="s">
        <v>32</v>
      </c>
      <c r="Z37" s="11" t="s">
        <v>28</v>
      </c>
      <c r="AA37" s="11" t="s">
        <v>29</v>
      </c>
      <c r="AB37" s="11" t="s">
        <v>30</v>
      </c>
      <c r="AC37" s="11" t="s">
        <v>31</v>
      </c>
      <c r="AD37" s="11" t="s">
        <v>32</v>
      </c>
      <c r="AE37" s="11" t="s">
        <v>28</v>
      </c>
      <c r="AF37" s="11" t="s">
        <v>29</v>
      </c>
      <c r="AG37" s="11" t="s">
        <v>30</v>
      </c>
      <c r="AH37" s="11" t="s">
        <v>31</v>
      </c>
      <c r="AI37" s="11" t="s">
        <v>32</v>
      </c>
    </row>
    <row r="38" spans="2:35" ht="14.5" thickBot="1" x14ac:dyDescent="0.35">
      <c r="B38" s="14" t="s">
        <v>33</v>
      </c>
      <c r="C38" s="12">
        <v>1.6647567101364786E-3</v>
      </c>
      <c r="D38" s="18">
        <v>2.3927924060293832E-3</v>
      </c>
      <c r="E38" s="18">
        <v>1.9248121205919441E-2</v>
      </c>
      <c r="F38" s="18">
        <v>2.6926871113017368E-2</v>
      </c>
      <c r="G38" s="12">
        <v>1.3308975932389193E-2</v>
      </c>
      <c r="H38" s="12">
        <v>2.1929128274816847E-3</v>
      </c>
      <c r="I38" s="12">
        <v>2.6034996804682816E-3</v>
      </c>
      <c r="J38" s="12">
        <v>1.9752754131196794E-2</v>
      </c>
      <c r="K38" s="12">
        <v>2.4114752962372667E-2</v>
      </c>
      <c r="L38" s="12">
        <v>1.2366782896777073E-2</v>
      </c>
      <c r="M38" s="12">
        <v>1.6671701514658253E-3</v>
      </c>
      <c r="N38" s="12">
        <v>2.1395145172979409E-3</v>
      </c>
      <c r="O38" s="12">
        <v>2.0558718460636147E-2</v>
      </c>
      <c r="P38" s="12">
        <v>2.9773261009622378E-2</v>
      </c>
      <c r="Q38" s="12">
        <v>1.4048148625559141E-2</v>
      </c>
      <c r="T38" s="14" t="s">
        <v>33</v>
      </c>
      <c r="U38" s="12">
        <v>1.9375743685164627E-4</v>
      </c>
      <c r="V38" s="12">
        <v>7.2624499141385229E-4</v>
      </c>
      <c r="W38" s="12">
        <v>2.0092638016499078E-3</v>
      </c>
      <c r="X38" s="12">
        <v>1.3109586103366933E-2</v>
      </c>
      <c r="Y38" s="12">
        <v>6.8661944543467804E-4</v>
      </c>
      <c r="Z38" s="12">
        <v>2.4077590166606338E-4</v>
      </c>
      <c r="AA38" s="12">
        <v>9.4504303110025823E-4</v>
      </c>
      <c r="AB38" s="12">
        <v>2.3942163244867298E-3</v>
      </c>
      <c r="AC38" s="12">
        <v>1.5482872519806897E-2</v>
      </c>
      <c r="AD38" s="12">
        <v>9.2202497560680446E-4</v>
      </c>
      <c r="AE38" s="12">
        <v>1.5368506879166583E-4</v>
      </c>
      <c r="AF38" s="12">
        <v>8.9238150655821956E-4</v>
      </c>
      <c r="AG38" s="12">
        <v>3.0163450772229369E-3</v>
      </c>
      <c r="AH38" s="12">
        <v>1.45935947793919E-2</v>
      </c>
      <c r="AI38" s="12">
        <v>4.7734496915975764E-4</v>
      </c>
    </row>
    <row r="39" spans="2:35" ht="14.5" thickBot="1" x14ac:dyDescent="0.35">
      <c r="B39" s="14" t="s">
        <v>34</v>
      </c>
      <c r="C39" s="13">
        <v>1.6648441264781107E-3</v>
      </c>
      <c r="D39" s="19">
        <v>2.3927598716244631E-3</v>
      </c>
      <c r="E39" s="19">
        <v>1.9248383079580607E-2</v>
      </c>
      <c r="F39" s="19">
        <v>2.6925274335585808E-2</v>
      </c>
      <c r="G39" s="13">
        <v>1.3309018056661447E-2</v>
      </c>
      <c r="H39" s="13">
        <v>2.1930458089082015E-3</v>
      </c>
      <c r="I39" s="13">
        <v>2.6035479033548934E-3</v>
      </c>
      <c r="J39" s="13">
        <v>1.9752384007553771E-2</v>
      </c>
      <c r="K39" s="13">
        <v>2.4116180773815974E-2</v>
      </c>
      <c r="L39" s="13">
        <v>1.2366714890424903E-2</v>
      </c>
      <c r="M39" s="13">
        <v>1.6671289157776175E-3</v>
      </c>
      <c r="N39" s="13">
        <v>2.1395949273711502E-3</v>
      </c>
      <c r="O39" s="13">
        <v>2.055901746755329E-2</v>
      </c>
      <c r="P39" s="13">
        <v>2.9773113699105982E-2</v>
      </c>
      <c r="Q39" s="13">
        <v>1.4048279028428748E-2</v>
      </c>
      <c r="T39" s="14" t="s">
        <v>34</v>
      </c>
      <c r="U39" s="13">
        <v>1.9377617970864073E-4</v>
      </c>
      <c r="V39" s="13">
        <v>7.2621690247912324E-4</v>
      </c>
      <c r="W39" s="13">
        <v>2.0088837366786993E-3</v>
      </c>
      <c r="X39" s="13">
        <v>1.3110975393526273E-2</v>
      </c>
      <c r="Y39" s="13">
        <v>6.8656409729535371E-4</v>
      </c>
      <c r="Z39" s="13">
        <v>2.4074051783285391E-4</v>
      </c>
      <c r="AA39" s="13">
        <v>9.4506898040292982E-4</v>
      </c>
      <c r="AB39" s="13">
        <v>2.394145827721975E-3</v>
      </c>
      <c r="AC39" s="13">
        <v>1.5482822152378888E-2</v>
      </c>
      <c r="AD39" s="13">
        <v>9.2189161216817952E-4</v>
      </c>
      <c r="AE39" s="13">
        <v>1.5347859548803252E-4</v>
      </c>
      <c r="AF39" s="13">
        <v>8.9226630216639017E-4</v>
      </c>
      <c r="AG39" s="13">
        <v>3.0164638311516324E-3</v>
      </c>
      <c r="AH39" s="13">
        <v>1.4593122109073623E-2</v>
      </c>
      <c r="AI39" s="13">
        <v>4.7741339900171626E-4</v>
      </c>
    </row>
    <row r="40" spans="2:35" ht="14.5" thickBot="1" x14ac:dyDescent="0.35">
      <c r="B40" s="14" t="s">
        <v>35</v>
      </c>
      <c r="C40" s="12">
        <v>1.664818887333927E-3</v>
      </c>
      <c r="D40" s="18">
        <v>2.3926937330710661E-3</v>
      </c>
      <c r="E40" s="18">
        <v>1.9248198723667058E-2</v>
      </c>
      <c r="F40" s="18">
        <v>2.6926857683765973E-2</v>
      </c>
      <c r="G40" s="12">
        <v>1.3309025258814828E-2</v>
      </c>
      <c r="H40" s="12">
        <v>2.192954823584216E-3</v>
      </c>
      <c r="I40" s="12">
        <v>2.6035357305250494E-3</v>
      </c>
      <c r="J40" s="12">
        <v>1.9752772095554989E-2</v>
      </c>
      <c r="K40" s="12">
        <v>2.4115670501985542E-2</v>
      </c>
      <c r="L40" s="12">
        <v>1.2366696341067169E-2</v>
      </c>
      <c r="M40" s="12">
        <v>1.6670465382453881E-3</v>
      </c>
      <c r="N40" s="12">
        <v>2.13953705650153E-3</v>
      </c>
      <c r="O40" s="12">
        <v>2.0558645931054532E-2</v>
      </c>
      <c r="P40" s="12">
        <v>2.9773026315789475E-2</v>
      </c>
      <c r="Q40" s="12">
        <v>1.4048166225602414E-2</v>
      </c>
      <c r="T40" s="14" t="s">
        <v>35</v>
      </c>
      <c r="U40" s="12">
        <v>1.9377882557395834E-4</v>
      </c>
      <c r="V40" s="12">
        <v>7.2617269164459194E-4</v>
      </c>
      <c r="W40" s="12">
        <v>2.0091950868043641E-3</v>
      </c>
      <c r="X40" s="12">
        <v>1.3110277787890923E-2</v>
      </c>
      <c r="Y40" s="12">
        <v>6.8647073696946213E-4</v>
      </c>
      <c r="Z40" s="12">
        <v>2.4074487725065917E-4</v>
      </c>
      <c r="AA40" s="12">
        <v>9.4518626232052694E-4</v>
      </c>
      <c r="AB40" s="12">
        <v>2.3944350309766491E-3</v>
      </c>
      <c r="AC40" s="12">
        <v>1.5481111903064861E-2</v>
      </c>
      <c r="AD40" s="12">
        <v>9.2193167139079611E-4</v>
      </c>
      <c r="AE40" s="12">
        <v>1.5345714678320082E-4</v>
      </c>
      <c r="AF40" s="12">
        <v>8.9245546100889719E-4</v>
      </c>
      <c r="AG40" s="12">
        <v>3.0165294716118546E-3</v>
      </c>
      <c r="AH40" s="12">
        <v>1.4593749999999999E-2</v>
      </c>
      <c r="AI40" s="12">
        <v>4.7737624994558789E-4</v>
      </c>
    </row>
    <row r="41" spans="2:35" ht="14.5" thickBot="1" x14ac:dyDescent="0.35">
      <c r="B41" s="14" t="s">
        <v>36</v>
      </c>
      <c r="C41" s="13">
        <v>1.6646615712381761E-3</v>
      </c>
      <c r="D41" s="19">
        <v>2.3927031168305222E-3</v>
      </c>
      <c r="E41" s="19">
        <v>1.924845901019626E-2</v>
      </c>
      <c r="F41" s="19">
        <v>2.6925891431612562E-2</v>
      </c>
      <c r="G41" s="13">
        <v>1.3308906917909796E-2</v>
      </c>
      <c r="H41" s="13">
        <v>2.1929042939335714E-3</v>
      </c>
      <c r="I41" s="13">
        <v>2.6035868825452727E-3</v>
      </c>
      <c r="J41" s="13">
        <v>1.975261731111691E-2</v>
      </c>
      <c r="K41" s="13">
        <v>2.4115005197199394E-2</v>
      </c>
      <c r="L41" s="13">
        <v>1.2366634215153533E-2</v>
      </c>
      <c r="M41" s="13">
        <v>1.6670392246752115E-3</v>
      </c>
      <c r="N41" s="13">
        <v>2.1395467857041315E-3</v>
      </c>
      <c r="O41" s="13">
        <v>2.0558642438804627E-2</v>
      </c>
      <c r="P41" s="13">
        <v>2.9772171075632209E-2</v>
      </c>
      <c r="Q41" s="13">
        <v>1.4048257318062743E-2</v>
      </c>
      <c r="T41" s="14" t="s">
        <v>36</v>
      </c>
      <c r="U41" s="13">
        <v>1.9383489903722993E-4</v>
      </c>
      <c r="V41" s="13">
        <v>7.2614222837414863E-4</v>
      </c>
      <c r="W41" s="13">
        <v>2.0093246946897543E-3</v>
      </c>
      <c r="X41" s="13">
        <v>1.3110364555614689E-2</v>
      </c>
      <c r="Y41" s="13">
        <v>6.865567477972607E-4</v>
      </c>
      <c r="Z41" s="13">
        <v>2.4081411421865141E-4</v>
      </c>
      <c r="AA41" s="13">
        <v>9.4506063529136732E-4</v>
      </c>
      <c r="AB41" s="13">
        <v>2.3947120674205733E-3</v>
      </c>
      <c r="AC41" s="13">
        <v>1.5481770577967797E-2</v>
      </c>
      <c r="AD41" s="13">
        <v>9.2201206004192222E-4</v>
      </c>
      <c r="AE41" s="13">
        <v>1.53594932200757E-4</v>
      </c>
      <c r="AF41" s="13">
        <v>8.9240188412802223E-4</v>
      </c>
      <c r="AG41" s="13">
        <v>3.0167192271111777E-3</v>
      </c>
      <c r="AH41" s="13">
        <v>1.4593287495629881E-2</v>
      </c>
      <c r="AI41" s="13">
        <v>4.7729926806645948E-4</v>
      </c>
    </row>
    <row r="42" spans="2:35" ht="14.5" thickBot="1" x14ac:dyDescent="0.35">
      <c r="B42" s="14" t="s">
        <v>37</v>
      </c>
      <c r="C42" s="12">
        <v>1.6647012832976416E-3</v>
      </c>
      <c r="D42" s="18">
        <v>2.3926472001271006E-3</v>
      </c>
      <c r="E42" s="18">
        <v>1.9248387680067508E-2</v>
      </c>
      <c r="F42" s="18">
        <v>2.692571324123014E-2</v>
      </c>
      <c r="G42" s="12">
        <v>1.3308962135216618E-2</v>
      </c>
      <c r="H42" s="12">
        <v>2.1928449522825156E-3</v>
      </c>
      <c r="I42" s="12">
        <v>2.6035385796601709E-3</v>
      </c>
      <c r="J42" s="12">
        <v>1.9752543909037225E-2</v>
      </c>
      <c r="K42" s="12">
        <v>2.4116523400191024E-2</v>
      </c>
      <c r="L42" s="12">
        <v>1.2366626535376639E-2</v>
      </c>
      <c r="M42" s="12">
        <v>1.6670731732885313E-3</v>
      </c>
      <c r="N42" s="12">
        <v>2.1396048075897813E-3</v>
      </c>
      <c r="O42" s="12">
        <v>2.0558686190468304E-2</v>
      </c>
      <c r="P42" s="12">
        <v>2.9772333772643874E-2</v>
      </c>
      <c r="Q42" s="12">
        <v>1.4048247618869933E-2</v>
      </c>
      <c r="T42" s="14" t="s">
        <v>37</v>
      </c>
      <c r="U42" s="12">
        <v>1.9367083114781182E-4</v>
      </c>
      <c r="V42" s="12">
        <v>7.2616604686163641E-4</v>
      </c>
      <c r="W42" s="12">
        <v>2.0091214112068793E-3</v>
      </c>
      <c r="X42" s="12">
        <v>1.3110234421410183E-2</v>
      </c>
      <c r="Y42" s="12">
        <v>6.865915215767106E-4</v>
      </c>
      <c r="Z42" s="12">
        <v>2.4068802080180553E-4</v>
      </c>
      <c r="AA42" s="12">
        <v>9.4515190994621243E-4</v>
      </c>
      <c r="AB42" s="12">
        <v>2.3943642630559867E-3</v>
      </c>
      <c r="AC42" s="12">
        <v>1.548233046800382E-2</v>
      </c>
      <c r="AD42" s="12">
        <v>9.2187644135588572E-4</v>
      </c>
      <c r="AE42" s="12">
        <v>1.5361058249719931E-4</v>
      </c>
      <c r="AF42" s="12">
        <v>8.9241259828919746E-4</v>
      </c>
      <c r="AG42" s="12">
        <v>3.016611956159015E-3</v>
      </c>
      <c r="AH42" s="12">
        <v>1.4594154585626792E-2</v>
      </c>
      <c r="AI42" s="12">
        <v>4.7734544810022663E-4</v>
      </c>
    </row>
    <row r="43" spans="2:35" ht="14.5" thickBot="1" x14ac:dyDescent="0.35">
      <c r="B43" s="14" t="s">
        <v>38</v>
      </c>
      <c r="C43" s="13">
        <v>2.771970621750691E-4</v>
      </c>
      <c r="D43" s="19">
        <v>2.4118894336750958E-3</v>
      </c>
      <c r="E43" s="19">
        <v>1.1977921461965099E-2</v>
      </c>
      <c r="F43" s="19">
        <v>1.3147006914909005E-2</v>
      </c>
      <c r="G43" s="13">
        <v>1.2653632738493325E-2</v>
      </c>
      <c r="H43" s="13">
        <v>1.2420773664128233E-3</v>
      </c>
      <c r="I43" s="13">
        <v>3.5013338463643555E-3</v>
      </c>
      <c r="J43" s="13">
        <v>1.2386014122335818E-2</v>
      </c>
      <c r="K43" s="13">
        <v>1.0798343951452823E-2</v>
      </c>
      <c r="L43" s="13">
        <v>9.9552721976674322E-3</v>
      </c>
      <c r="M43" s="13">
        <v>1.4302740571753062E-3</v>
      </c>
      <c r="N43" s="13">
        <v>3.7899074158874303E-3</v>
      </c>
      <c r="O43" s="13">
        <v>1.9023279904045357E-2</v>
      </c>
      <c r="P43" s="13">
        <v>1.5835172741795831E-2</v>
      </c>
      <c r="Q43" s="13">
        <v>1.2452559372330779E-2</v>
      </c>
      <c r="T43" s="14" t="s">
        <v>38</v>
      </c>
      <c r="U43" s="13">
        <v>2.422574743172283E-4</v>
      </c>
      <c r="V43" s="13">
        <v>1.1903685209191509E-3</v>
      </c>
      <c r="W43" s="13">
        <v>4.0660420276247902E-3</v>
      </c>
      <c r="X43" s="13">
        <v>4.5597893701356945E-3</v>
      </c>
      <c r="Y43" s="13">
        <v>6.5143943058797247E-4</v>
      </c>
      <c r="Z43" s="13">
        <v>2.3175865170213557E-4</v>
      </c>
      <c r="AA43" s="13">
        <v>1.1889905463060221E-3</v>
      </c>
      <c r="AB43" s="13">
        <v>3.3640725177612194E-3</v>
      </c>
      <c r="AC43" s="13">
        <v>6.0551638089116578E-3</v>
      </c>
      <c r="AD43" s="13">
        <v>7.2372069051996051E-4</v>
      </c>
      <c r="AE43" s="13">
        <v>3.7161637938149775E-4</v>
      </c>
      <c r="AF43" s="13">
        <v>1.897306330824149E-3</v>
      </c>
      <c r="AG43" s="13">
        <v>6.1409606367898804E-3</v>
      </c>
      <c r="AH43" s="13">
        <v>4.8828672821063157E-3</v>
      </c>
      <c r="AI43" s="13">
        <v>8.6295712511997756E-4</v>
      </c>
    </row>
    <row r="44" spans="2:35" ht="14.5" thickBot="1" x14ac:dyDescent="0.35">
      <c r="B44" s="14" t="s">
        <v>39</v>
      </c>
      <c r="C44" s="12">
        <v>2.7716643217319677E-4</v>
      </c>
      <c r="D44" s="18">
        <v>2.4119241192411926E-3</v>
      </c>
      <c r="E44" s="18">
        <v>1.1978108079662266E-2</v>
      </c>
      <c r="F44" s="18">
        <v>1.3146375019108104E-2</v>
      </c>
      <c r="G44" s="12">
        <v>1.2653613609175014E-2</v>
      </c>
      <c r="H44" s="12">
        <v>1.2420734951634148E-3</v>
      </c>
      <c r="I44" s="12">
        <v>3.5014959145191703E-3</v>
      </c>
      <c r="J44" s="12">
        <v>1.2386016620027024E-2</v>
      </c>
      <c r="K44" s="12">
        <v>1.0799428582030018E-2</v>
      </c>
      <c r="L44" s="12">
        <v>9.9550983863692984E-3</v>
      </c>
      <c r="M44" s="12">
        <v>1.4301754659038061E-3</v>
      </c>
      <c r="N44" s="12">
        <v>3.7898821095507765E-3</v>
      </c>
      <c r="O44" s="12">
        <v>1.9023153136579856E-2</v>
      </c>
      <c r="P44" s="12">
        <v>1.5835357339810154E-2</v>
      </c>
      <c r="Q44" s="12">
        <v>1.2452537548678094E-2</v>
      </c>
      <c r="T44" s="14" t="s">
        <v>39</v>
      </c>
      <c r="U44" s="12">
        <v>2.421829159903764E-4</v>
      </c>
      <c r="V44" s="12">
        <v>1.1903882025833246E-3</v>
      </c>
      <c r="W44" s="12">
        <v>4.0661435370887948E-3</v>
      </c>
      <c r="X44" s="12">
        <v>4.5595408496504957E-3</v>
      </c>
      <c r="Y44" s="12">
        <v>6.5163671299439717E-4</v>
      </c>
      <c r="Z44" s="12">
        <v>2.3184208919553061E-4</v>
      </c>
      <c r="AA44" s="12">
        <v>1.1891891891891891E-3</v>
      </c>
      <c r="AB44" s="12">
        <v>3.3641722439164529E-3</v>
      </c>
      <c r="AC44" s="12">
        <v>6.0536910261405168E-3</v>
      </c>
      <c r="AD44" s="12">
        <v>7.2367668145435456E-4</v>
      </c>
      <c r="AE44" s="12">
        <v>3.7161841987170033E-4</v>
      </c>
      <c r="AF44" s="12">
        <v>1.8972755191164457E-3</v>
      </c>
      <c r="AG44" s="12">
        <v>6.1408810981752561E-3</v>
      </c>
      <c r="AH44" s="12">
        <v>4.8834289603060061E-3</v>
      </c>
      <c r="AI44" s="12">
        <v>8.6293841723361717E-4</v>
      </c>
    </row>
    <row r="45" spans="2:35" ht="14.5" thickBot="1" x14ac:dyDescent="0.35">
      <c r="B45" s="14" t="s">
        <v>40</v>
      </c>
      <c r="C45" s="13">
        <v>2.7722724929995802E-4</v>
      </c>
      <c r="D45" s="19">
        <v>2.4118876373540469E-3</v>
      </c>
      <c r="E45" s="19">
        <v>1.1978085755515259E-2</v>
      </c>
      <c r="F45" s="19">
        <v>1.3146984084525878E-2</v>
      </c>
      <c r="G45" s="13">
        <v>1.2653543293143964E-2</v>
      </c>
      <c r="H45" s="13">
        <v>1.2420116865947328E-3</v>
      </c>
      <c r="I45" s="13">
        <v>3.5014321178124756E-3</v>
      </c>
      <c r="J45" s="13">
        <v>1.2386161917660517E-2</v>
      </c>
      <c r="K45" s="13">
        <v>1.0799402798001954E-2</v>
      </c>
      <c r="L45" s="13">
        <v>9.9551308173289697E-3</v>
      </c>
      <c r="M45" s="13">
        <v>1.4302517673441188E-3</v>
      </c>
      <c r="N45" s="13">
        <v>3.7898980745357407E-3</v>
      </c>
      <c r="O45" s="13">
        <v>1.9023158994758045E-2</v>
      </c>
      <c r="P45" s="13">
        <v>1.5835299404561284E-2</v>
      </c>
      <c r="Q45" s="13">
        <v>1.2452518276623872E-2</v>
      </c>
      <c r="T45" s="14" t="s">
        <v>40</v>
      </c>
      <c r="U45" s="13">
        <v>2.4229156814716023E-4</v>
      </c>
      <c r="V45" s="13">
        <v>1.1904369555168516E-3</v>
      </c>
      <c r="W45" s="13">
        <v>4.0662395526820331E-3</v>
      </c>
      <c r="X45" s="13">
        <v>4.559315233382372E-3</v>
      </c>
      <c r="Y45" s="13">
        <v>6.5162383597494795E-4</v>
      </c>
      <c r="Z45" s="13">
        <v>2.3172436039872718E-4</v>
      </c>
      <c r="AA45" s="13">
        <v>1.189085796205355E-3</v>
      </c>
      <c r="AB45" s="13">
        <v>3.3640583292790373E-3</v>
      </c>
      <c r="AC45" s="13">
        <v>6.0549647024127707E-3</v>
      </c>
      <c r="AD45" s="13">
        <v>7.2353747935097418E-4</v>
      </c>
      <c r="AE45" s="13">
        <v>3.7163834054934099E-4</v>
      </c>
      <c r="AF45" s="13">
        <v>1.8973378551343785E-3</v>
      </c>
      <c r="AG45" s="13">
        <v>6.1409681605959984E-3</v>
      </c>
      <c r="AH45" s="13">
        <v>4.8837209302325588E-3</v>
      </c>
      <c r="AI45" s="13">
        <v>8.6294865790580155E-4</v>
      </c>
    </row>
    <row r="46" spans="2:35" ht="14.5" thickBot="1" x14ac:dyDescent="0.35">
      <c r="B46" s="14" t="s">
        <v>41</v>
      </c>
      <c r="C46" s="12">
        <v>2.7719543294787367E-4</v>
      </c>
      <c r="D46" s="18">
        <v>2.4119996923986026E-3</v>
      </c>
      <c r="E46" s="18">
        <v>1.1977981955497206E-2</v>
      </c>
      <c r="F46" s="18">
        <v>1.3146394289302695E-2</v>
      </c>
      <c r="G46" s="12">
        <v>1.2653702229973416E-2</v>
      </c>
      <c r="H46" s="12">
        <v>1.2419226350770761E-3</v>
      </c>
      <c r="I46" s="12">
        <v>3.5015105273920543E-3</v>
      </c>
      <c r="J46" s="12">
        <v>1.2386155232973796E-2</v>
      </c>
      <c r="K46" s="12">
        <v>1.0799716657282452E-2</v>
      </c>
      <c r="L46" s="12">
        <v>9.9552083814342992E-3</v>
      </c>
      <c r="M46" s="12">
        <v>1.4302164231072602E-3</v>
      </c>
      <c r="N46" s="12">
        <v>3.7898831360191352E-3</v>
      </c>
      <c r="O46" s="12">
        <v>1.9023138334592175E-2</v>
      </c>
      <c r="P46" s="12">
        <v>1.5834899647849288E-2</v>
      </c>
      <c r="Q46" s="12">
        <v>1.2452577159884456E-2</v>
      </c>
      <c r="T46" s="14" t="s">
        <v>41</v>
      </c>
      <c r="U46" s="12">
        <v>2.4224415185632609E-4</v>
      </c>
      <c r="V46" s="12">
        <v>1.1904174070011698E-3</v>
      </c>
      <c r="W46" s="12">
        <v>4.0660105161460566E-3</v>
      </c>
      <c r="X46" s="12">
        <v>4.5598431352445882E-3</v>
      </c>
      <c r="Y46" s="12">
        <v>6.5155183799251609E-4</v>
      </c>
      <c r="Z46" s="12">
        <v>2.3162238102050991E-4</v>
      </c>
      <c r="AA46" s="12">
        <v>1.1890339183813629E-3</v>
      </c>
      <c r="AB46" s="12">
        <v>3.3643136157823299E-3</v>
      </c>
      <c r="AC46" s="12">
        <v>6.0537261383656936E-3</v>
      </c>
      <c r="AD46" s="12">
        <v>7.237964735862611E-4</v>
      </c>
      <c r="AE46" s="12">
        <v>3.7162699736678661E-4</v>
      </c>
      <c r="AF46" s="12">
        <v>1.8973097824277012E-3</v>
      </c>
      <c r="AG46" s="12">
        <v>6.1409172493888517E-3</v>
      </c>
      <c r="AH46" s="12">
        <v>4.8836606390563224E-3</v>
      </c>
      <c r="AI46" s="12">
        <v>8.6295140924430255E-4</v>
      </c>
    </row>
    <row r="47" spans="2:35" ht="14.5" thickBot="1" x14ac:dyDescent="0.35">
      <c r="B47" s="14" t="s">
        <v>42</v>
      </c>
      <c r="C47" s="13">
        <v>2.7716155889683127E-4</v>
      </c>
      <c r="D47" s="19">
        <v>2.4119000415135775E-3</v>
      </c>
      <c r="E47" s="19">
        <v>1.197785903247005E-2</v>
      </c>
      <c r="F47" s="19">
        <v>1.3145770624731247E-2</v>
      </c>
      <c r="G47" s="13">
        <v>1.265362074135622E-2</v>
      </c>
      <c r="H47" s="13">
        <v>1.2420912838117194E-3</v>
      </c>
      <c r="I47" s="13">
        <v>3.5014325290649495E-3</v>
      </c>
      <c r="J47" s="13">
        <v>1.2386039867774189E-2</v>
      </c>
      <c r="K47" s="13">
        <v>1.0798995610311252E-2</v>
      </c>
      <c r="L47" s="13">
        <v>9.9552308645670402E-3</v>
      </c>
      <c r="M47" s="13">
        <v>1.4302410518626737E-3</v>
      </c>
      <c r="N47" s="13">
        <v>3.7898520857146496E-3</v>
      </c>
      <c r="O47" s="13">
        <v>1.9023287211543713E-2</v>
      </c>
      <c r="P47" s="13">
        <v>1.5835229952225707E-2</v>
      </c>
      <c r="Q47" s="13">
        <v>1.2452567008284555E-2</v>
      </c>
      <c r="T47" s="14" t="s">
        <v>42</v>
      </c>
      <c r="U47" s="13">
        <v>2.4228813481956196E-4</v>
      </c>
      <c r="V47" s="13">
        <v>1.1904697241868964E-3</v>
      </c>
      <c r="W47" s="13">
        <v>4.06633865233289E-3</v>
      </c>
      <c r="X47" s="13">
        <v>4.5592481110633323E-3</v>
      </c>
      <c r="Y47" s="13">
        <v>6.5162271190468313E-4</v>
      </c>
      <c r="Z47" s="13">
        <v>2.3178019720109753E-4</v>
      </c>
      <c r="AA47" s="13">
        <v>1.1890228020742075E-3</v>
      </c>
      <c r="AB47" s="13">
        <v>3.3641159258242948E-3</v>
      </c>
      <c r="AC47" s="13">
        <v>6.0552414328811166E-3</v>
      </c>
      <c r="AD47" s="13">
        <v>7.2359906752045592E-4</v>
      </c>
      <c r="AE47" s="13">
        <v>3.7156074993912827E-4</v>
      </c>
      <c r="AF47" s="13">
        <v>1.8973339168886869E-3</v>
      </c>
      <c r="AG47" s="13">
        <v>6.1409875213635189E-3</v>
      </c>
      <c r="AH47" s="13">
        <v>4.8830247483135471E-3</v>
      </c>
      <c r="AI47" s="13">
        <v>8.6300448848347731E-4</v>
      </c>
    </row>
    <row r="48" spans="2:35" ht="14.5" thickBot="1" x14ac:dyDescent="0.35">
      <c r="B48" s="14" t="s">
        <v>43</v>
      </c>
      <c r="C48" s="12">
        <v>9.9764825968316762E-4</v>
      </c>
      <c r="D48" s="18">
        <v>2.2381516816178423E-3</v>
      </c>
      <c r="E48" s="18">
        <v>1.8396534583155801E-2</v>
      </c>
      <c r="F48" s="18">
        <v>1.1589415527769702E-2</v>
      </c>
      <c r="G48" s="12">
        <v>2.0484565586267954E-2</v>
      </c>
      <c r="H48" s="12">
        <v>1.4392394344850761E-3</v>
      </c>
      <c r="I48" s="12">
        <v>3.2236102093684028E-3</v>
      </c>
      <c r="J48" s="12">
        <v>1.2719411297944494E-2</v>
      </c>
      <c r="K48" s="12">
        <v>1.0433112865372306E-2</v>
      </c>
      <c r="L48" s="12">
        <v>1.362561541765794E-2</v>
      </c>
      <c r="M48" s="12">
        <v>8.2277904837755678E-4</v>
      </c>
      <c r="N48" s="12">
        <v>2.0072259327111896E-3</v>
      </c>
      <c r="O48" s="12">
        <v>2.1178435878621733E-2</v>
      </c>
      <c r="P48" s="12">
        <v>1.6152460524298636E-2</v>
      </c>
      <c r="Q48" s="12">
        <v>1.6027519403544677E-2</v>
      </c>
      <c r="T48" s="14" t="s">
        <v>43</v>
      </c>
      <c r="U48" s="12">
        <v>3.798742065413759E-4</v>
      </c>
      <c r="V48" s="12">
        <v>3.8175565916956813E-3</v>
      </c>
      <c r="W48" s="12">
        <v>1.0880962525615274E-2</v>
      </c>
      <c r="X48" s="12">
        <v>4.4175632451293979E-3</v>
      </c>
      <c r="Y48" s="12">
        <v>3.5837134812118825E-3</v>
      </c>
      <c r="Z48" s="12">
        <v>2.8886926668226191E-4</v>
      </c>
      <c r="AA48" s="12">
        <v>2.4229555673827051E-3</v>
      </c>
      <c r="AB48" s="12">
        <v>3.9277970676087513E-3</v>
      </c>
      <c r="AC48" s="12">
        <v>6.0379773842543201E-3</v>
      </c>
      <c r="AD48" s="12">
        <v>1.5472178165477132E-3</v>
      </c>
      <c r="AE48" s="12">
        <v>8.451565228049351E-4</v>
      </c>
      <c r="AF48" s="12">
        <v>3.0532119512840946E-3</v>
      </c>
      <c r="AG48" s="12">
        <v>8.9201178473124927E-3</v>
      </c>
      <c r="AH48" s="12">
        <v>7.3260003066073888E-3</v>
      </c>
      <c r="AI48" s="12">
        <v>4.1335547105712115E-3</v>
      </c>
    </row>
    <row r="49" spans="2:35" ht="14.5" thickBot="1" x14ac:dyDescent="0.35">
      <c r="B49" s="14" t="s">
        <v>44</v>
      </c>
      <c r="C49" s="13">
        <v>9.9780210046117161E-4</v>
      </c>
      <c r="D49" s="19">
        <v>2.238073145114693E-3</v>
      </c>
      <c r="E49" s="19">
        <v>1.8396570648207749E-2</v>
      </c>
      <c r="F49" s="19">
        <v>1.1590210006860077E-2</v>
      </c>
      <c r="G49" s="13">
        <v>2.0484554602691107E-2</v>
      </c>
      <c r="H49" s="13">
        <v>1.4392669227920531E-3</v>
      </c>
      <c r="I49" s="13">
        <v>3.2235982665659402E-3</v>
      </c>
      <c r="J49" s="13">
        <v>1.2719585392792353E-2</v>
      </c>
      <c r="K49" s="13">
        <v>1.0432970022434594E-2</v>
      </c>
      <c r="L49" s="13">
        <v>1.3625590266081155E-2</v>
      </c>
      <c r="M49" s="13">
        <v>8.2277106720522058E-4</v>
      </c>
      <c r="N49" s="13">
        <v>2.0072304839970022E-3</v>
      </c>
      <c r="O49" s="13">
        <v>2.1178326933899427E-2</v>
      </c>
      <c r="P49" s="13">
        <v>1.6152402128745354E-2</v>
      </c>
      <c r="Q49" s="13">
        <v>1.6027534509969826E-2</v>
      </c>
      <c r="T49" s="14" t="s">
        <v>44</v>
      </c>
      <c r="U49" s="13">
        <v>3.7978818227618247E-4</v>
      </c>
      <c r="V49" s="13">
        <v>3.8175043904716088E-3</v>
      </c>
      <c r="W49" s="13">
        <v>1.0880874633400964E-2</v>
      </c>
      <c r="X49" s="13">
        <v>4.4170041381752199E-3</v>
      </c>
      <c r="Y49" s="13">
        <v>3.5837094544154419E-3</v>
      </c>
      <c r="Z49" s="13">
        <v>2.8889063564853726E-4</v>
      </c>
      <c r="AA49" s="13">
        <v>2.4230622729004107E-3</v>
      </c>
      <c r="AB49" s="13">
        <v>3.9274237479571998E-3</v>
      </c>
      <c r="AC49" s="13">
        <v>6.0379091663869703E-3</v>
      </c>
      <c r="AD49" s="13">
        <v>1.5471476608216624E-3</v>
      </c>
      <c r="AE49" s="13">
        <v>8.4515743477208186E-4</v>
      </c>
      <c r="AF49" s="13">
        <v>3.0531483452380112E-3</v>
      </c>
      <c r="AG49" s="13">
        <v>8.9200866238771312E-3</v>
      </c>
      <c r="AH49" s="13">
        <v>7.3257636509440841E-3</v>
      </c>
      <c r="AI49" s="13">
        <v>4.1335331267843972E-3</v>
      </c>
    </row>
    <row r="50" spans="2:35" ht="14.5" thickBot="1" x14ac:dyDescent="0.35">
      <c r="B50" s="14" t="s">
        <v>45</v>
      </c>
      <c r="C50" s="12">
        <v>9.9773864181456847E-4</v>
      </c>
      <c r="D50" s="18">
        <v>2.2380086468515898E-3</v>
      </c>
      <c r="E50" s="18">
        <v>1.8396583098405635E-2</v>
      </c>
      <c r="F50" s="18">
        <v>1.1590358909588464E-2</v>
      </c>
      <c r="G50" s="12">
        <v>2.048458821930197E-2</v>
      </c>
      <c r="H50" s="12">
        <v>1.4392197161354663E-3</v>
      </c>
      <c r="I50" s="12">
        <v>3.2235662763732587E-3</v>
      </c>
      <c r="J50" s="12">
        <v>1.2719319801444933E-2</v>
      </c>
      <c r="K50" s="12">
        <v>1.0433118803270134E-2</v>
      </c>
      <c r="L50" s="12">
        <v>1.3625563576338416E-2</v>
      </c>
      <c r="M50" s="12">
        <v>8.2277967552006127E-4</v>
      </c>
      <c r="N50" s="12">
        <v>2.0072405226296704E-3</v>
      </c>
      <c r="O50" s="12">
        <v>2.1178375879847874E-2</v>
      </c>
      <c r="P50" s="12">
        <v>1.6152580533425703E-2</v>
      </c>
      <c r="Q50" s="12">
        <v>1.6027473967641238E-2</v>
      </c>
      <c r="T50" s="14" t="s">
        <v>45</v>
      </c>
      <c r="U50" s="12">
        <v>3.7984492037805264E-4</v>
      </c>
      <c r="V50" s="12">
        <v>3.8175829315704171E-3</v>
      </c>
      <c r="W50" s="12">
        <v>1.0881096727355011E-2</v>
      </c>
      <c r="X50" s="12">
        <v>4.4174297442374491E-3</v>
      </c>
      <c r="Y50" s="12">
        <v>3.5837140851829974E-3</v>
      </c>
      <c r="Z50" s="12">
        <v>2.8894667112019582E-4</v>
      </c>
      <c r="AA50" s="12">
        <v>2.4230320533796179E-3</v>
      </c>
      <c r="AB50" s="12">
        <v>3.9276060352877581E-3</v>
      </c>
      <c r="AC50" s="12">
        <v>6.0375717516089758E-3</v>
      </c>
      <c r="AD50" s="12">
        <v>1.5473157752100323E-3</v>
      </c>
      <c r="AE50" s="12">
        <v>8.4516885474816025E-4</v>
      </c>
      <c r="AF50" s="12">
        <v>3.0531680323636783E-3</v>
      </c>
      <c r="AG50" s="12">
        <v>8.9201534869335578E-3</v>
      </c>
      <c r="AH50" s="12">
        <v>7.3259438863872541E-3</v>
      </c>
      <c r="AI50" s="12">
        <v>4.1335454047227594E-3</v>
      </c>
    </row>
    <row r="51" spans="2:35" ht="14.5" thickBot="1" x14ac:dyDescent="0.35">
      <c r="B51" s="14" t="s">
        <v>46</v>
      </c>
      <c r="C51" s="13">
        <v>9.9774999448036116E-4</v>
      </c>
      <c r="D51" s="19">
        <v>2.2381200574305132E-3</v>
      </c>
      <c r="E51" s="19">
        <v>1.8396736021963216E-2</v>
      </c>
      <c r="F51" s="19">
        <v>1.159038787516203E-2</v>
      </c>
      <c r="G51" s="13">
        <v>2.0484543529835923E-2</v>
      </c>
      <c r="H51" s="13">
        <v>1.4393453044063873E-3</v>
      </c>
      <c r="I51" s="13">
        <v>3.2235930696401503E-3</v>
      </c>
      <c r="J51" s="13">
        <v>1.2719691861395842E-2</v>
      </c>
      <c r="K51" s="13">
        <v>1.0432275662051583E-2</v>
      </c>
      <c r="L51" s="13">
        <v>1.3625546181010108E-2</v>
      </c>
      <c r="M51" s="13">
        <v>8.2275100183661174E-4</v>
      </c>
      <c r="N51" s="13">
        <v>2.0072623070699347E-3</v>
      </c>
      <c r="O51" s="13">
        <v>2.1178321316897952E-2</v>
      </c>
      <c r="P51" s="13">
        <v>1.6152632217861042E-2</v>
      </c>
      <c r="Q51" s="13">
        <v>1.6027458438502028E-2</v>
      </c>
      <c r="T51" s="14" t="s">
        <v>46</v>
      </c>
      <c r="U51" s="13">
        <v>3.7980133314332394E-4</v>
      </c>
      <c r="V51" s="13">
        <v>3.8175896275431625E-3</v>
      </c>
      <c r="W51" s="13">
        <v>1.0881016234550303E-2</v>
      </c>
      <c r="X51" s="13">
        <v>4.4171901485691497E-3</v>
      </c>
      <c r="Y51" s="13">
        <v>3.5837457383354403E-3</v>
      </c>
      <c r="Z51" s="13">
        <v>2.8889182606068616E-4</v>
      </c>
      <c r="AA51" s="13">
        <v>2.422825696562388E-3</v>
      </c>
      <c r="AB51" s="13">
        <v>3.9276514618634822E-3</v>
      </c>
      <c r="AC51" s="13">
        <v>6.037012740392915E-3</v>
      </c>
      <c r="AD51" s="13">
        <v>1.5471844645263487E-3</v>
      </c>
      <c r="AE51" s="13">
        <v>8.4518192671855148E-4</v>
      </c>
      <c r="AF51" s="13">
        <v>3.0531787184419801E-3</v>
      </c>
      <c r="AG51" s="13">
        <v>8.9201036256040533E-3</v>
      </c>
      <c r="AH51" s="13">
        <v>7.3256990248047578E-3</v>
      </c>
      <c r="AI51" s="13">
        <v>4.1335967220262415E-3</v>
      </c>
    </row>
    <row r="52" spans="2:35" ht="14.5" thickBot="1" x14ac:dyDescent="0.35">
      <c r="B52" s="14" t="s">
        <v>47</v>
      </c>
      <c r="C52" s="12">
        <v>9.9778275795163267E-4</v>
      </c>
      <c r="D52" s="18">
        <v>2.2380526868027687E-3</v>
      </c>
      <c r="E52" s="18">
        <v>1.8396631543666338E-2</v>
      </c>
      <c r="F52" s="18">
        <v>1.1589827511615221E-2</v>
      </c>
      <c r="G52" s="12">
        <v>2.0484496485953151E-2</v>
      </c>
      <c r="H52" s="12">
        <v>1.4392106628991045E-3</v>
      </c>
      <c r="I52" s="12">
        <v>3.2236401408994777E-3</v>
      </c>
      <c r="J52" s="12">
        <v>1.2719736042785845E-2</v>
      </c>
      <c r="K52" s="12">
        <v>1.0433677790953753E-2</v>
      </c>
      <c r="L52" s="12">
        <v>1.3625483405267525E-2</v>
      </c>
      <c r="M52" s="12">
        <v>8.227486018898923E-4</v>
      </c>
      <c r="N52" s="12">
        <v>2.0072350510445588E-3</v>
      </c>
      <c r="O52" s="12">
        <v>2.1178361532704321E-2</v>
      </c>
      <c r="P52" s="12">
        <v>1.6152143348589547E-2</v>
      </c>
      <c r="Q52" s="12">
        <v>1.6027533390694564E-2</v>
      </c>
      <c r="T52" s="14" t="s">
        <v>47</v>
      </c>
      <c r="U52" s="12">
        <v>3.7985346466118533E-4</v>
      </c>
      <c r="V52" s="12">
        <v>3.8175359065449072E-3</v>
      </c>
      <c r="W52" s="12">
        <v>1.0880972830299349E-2</v>
      </c>
      <c r="X52" s="12">
        <v>4.4175460376577698E-3</v>
      </c>
      <c r="Y52" s="12">
        <v>3.5837052807191189E-3</v>
      </c>
      <c r="Z52" s="12">
        <v>2.8889096255599865E-4</v>
      </c>
      <c r="AA52" s="12">
        <v>2.4230363345080614E-3</v>
      </c>
      <c r="AB52" s="12">
        <v>3.9274355889604906E-3</v>
      </c>
      <c r="AC52" s="12">
        <v>6.0376079959342712E-3</v>
      </c>
      <c r="AD52" s="12">
        <v>1.5471773620471694E-3</v>
      </c>
      <c r="AE52" s="12">
        <v>8.4512953413351478E-4</v>
      </c>
      <c r="AF52" s="12">
        <v>3.0531098738083738E-3</v>
      </c>
      <c r="AG52" s="12">
        <v>8.9200704268554542E-3</v>
      </c>
      <c r="AH52" s="12">
        <v>7.3259744533189734E-3</v>
      </c>
      <c r="AI52" s="12">
        <v>4.1336023616715878E-3</v>
      </c>
    </row>
    <row r="53" spans="2:35" ht="14.5" thickBot="1" x14ac:dyDescent="0.35">
      <c r="B53" s="14" t="s">
        <v>48</v>
      </c>
      <c r="C53" s="13">
        <v>1.1460894714423197E-3</v>
      </c>
      <c r="D53" s="19">
        <v>3.6451409239272865E-3</v>
      </c>
      <c r="E53" s="19">
        <v>2.9292707017496707E-2</v>
      </c>
      <c r="F53" s="19">
        <v>1.6143609672617718E-2</v>
      </c>
      <c r="G53" s="13">
        <v>2.680461049867091E-2</v>
      </c>
      <c r="H53" s="13">
        <v>2.4282628957870197E-3</v>
      </c>
      <c r="I53" s="13">
        <v>3.7136951992644742E-3</v>
      </c>
      <c r="J53" s="13">
        <v>1.3581747154750544E-2</v>
      </c>
      <c r="K53" s="13">
        <v>9.8014265144158331E-3</v>
      </c>
      <c r="L53" s="13">
        <v>1.2970539949586305E-2</v>
      </c>
      <c r="M53" s="13">
        <v>7.6395642504429109E-4</v>
      </c>
      <c r="N53" s="13">
        <v>3.0208552212843227E-3</v>
      </c>
      <c r="O53" s="13">
        <v>1.9028107337590156E-2</v>
      </c>
      <c r="P53" s="13">
        <v>2.6563101900165996E-2</v>
      </c>
      <c r="Q53" s="13">
        <v>2.4689378345401098E-2</v>
      </c>
      <c r="T53" s="14" t="s">
        <v>48</v>
      </c>
      <c r="U53" s="13">
        <v>1.8420350395796595E-3</v>
      </c>
      <c r="V53" s="13">
        <v>1.0013044099778427E-2</v>
      </c>
      <c r="W53" s="13">
        <v>2.2415304915741657E-2</v>
      </c>
      <c r="X53" s="13">
        <v>6.7695845551861518E-3</v>
      </c>
      <c r="Y53" s="13">
        <v>1.2605236688733425E-2</v>
      </c>
      <c r="Z53" s="13">
        <v>4.348868705941971E-4</v>
      </c>
      <c r="AA53" s="13">
        <v>3.7146900500824487E-3</v>
      </c>
      <c r="AB53" s="13">
        <v>6.7348147590998615E-3</v>
      </c>
      <c r="AC53" s="13">
        <v>6.2284432240565252E-3</v>
      </c>
      <c r="AD53" s="13">
        <v>1.7915386347622062E-3</v>
      </c>
      <c r="AE53" s="13">
        <v>1.7894002789400278E-3</v>
      </c>
      <c r="AF53" s="13">
        <v>7.3315075072386054E-3</v>
      </c>
      <c r="AG53" s="13">
        <v>1.0136151790768546E-2</v>
      </c>
      <c r="AH53" s="13">
        <v>2.0671396653522627E-2</v>
      </c>
      <c r="AI53" s="13">
        <v>1.4163691344701907E-2</v>
      </c>
    </row>
    <row r="54" spans="2:35" ht="14.5" thickBot="1" x14ac:dyDescent="0.35">
      <c r="B54" s="14" t="s">
        <v>49</v>
      </c>
      <c r="C54" s="12">
        <v>1.146106068508617E-3</v>
      </c>
      <c r="D54" s="18">
        <v>3.6451682656742572E-3</v>
      </c>
      <c r="E54" s="18">
        <v>2.9292640171802636E-2</v>
      </c>
      <c r="F54" s="18">
        <v>1.6143152913339252E-2</v>
      </c>
      <c r="G54" s="12">
        <v>2.6804542473337568E-2</v>
      </c>
      <c r="H54" s="12">
        <v>2.4281881946115525E-3</v>
      </c>
      <c r="I54" s="12">
        <v>3.7136967542920631E-3</v>
      </c>
      <c r="J54" s="12">
        <v>1.3581961710303956E-2</v>
      </c>
      <c r="K54" s="12">
        <v>9.80033305304117E-3</v>
      </c>
      <c r="L54" s="12">
        <v>1.2970393512493636E-2</v>
      </c>
      <c r="M54" s="12">
        <v>7.6392392489677376E-4</v>
      </c>
      <c r="N54" s="12">
        <v>3.0208540304884502E-3</v>
      </c>
      <c r="O54" s="12">
        <v>1.9028062778036408E-2</v>
      </c>
      <c r="P54" s="12">
        <v>2.6562685249832043E-2</v>
      </c>
      <c r="Q54" s="12">
        <v>2.4689351891817778E-2</v>
      </c>
      <c r="T54" s="14" t="s">
        <v>49</v>
      </c>
      <c r="U54" s="12">
        <v>1.8420228188490253E-3</v>
      </c>
      <c r="V54" s="12">
        <v>1.0013087962488761E-2</v>
      </c>
      <c r="W54" s="12">
        <v>2.2415360035188493E-2</v>
      </c>
      <c r="X54" s="12">
        <v>6.7697638061435753E-3</v>
      </c>
      <c r="Y54" s="12">
        <v>1.2605245691568057E-2</v>
      </c>
      <c r="Z54" s="12">
        <v>4.3485171222397499E-4</v>
      </c>
      <c r="AA54" s="12">
        <v>3.714752612436709E-3</v>
      </c>
      <c r="AB54" s="12">
        <v>6.7347269486306921E-3</v>
      </c>
      <c r="AC54" s="12">
        <v>6.2290811363374058E-3</v>
      </c>
      <c r="AD54" s="12">
        <v>1.7914549897711091E-3</v>
      </c>
      <c r="AE54" s="12">
        <v>1.7893971075224708E-3</v>
      </c>
      <c r="AF54" s="12">
        <v>7.3315185100852253E-3</v>
      </c>
      <c r="AG54" s="12">
        <v>1.0136101590266284E-2</v>
      </c>
      <c r="AH54" s="12">
        <v>2.0671575924437829E-2</v>
      </c>
      <c r="AI54" s="12">
        <v>1.416376257561062E-2</v>
      </c>
    </row>
    <row r="55" spans="2:35" ht="14.5" thickBot="1" x14ac:dyDescent="0.35">
      <c r="B55" s="14" t="s">
        <v>50</v>
      </c>
      <c r="C55" s="13">
        <v>1.1461029796598938E-3</v>
      </c>
      <c r="D55" s="19">
        <v>3.6451313075400093E-3</v>
      </c>
      <c r="E55" s="19">
        <v>2.9292620309171354E-2</v>
      </c>
      <c r="F55" s="19">
        <v>1.6143240910300987E-2</v>
      </c>
      <c r="G55" s="13">
        <v>2.680454328614916E-2</v>
      </c>
      <c r="H55" s="13">
        <v>2.4282546141016475E-3</v>
      </c>
      <c r="I55" s="13">
        <v>3.7137143929083173E-3</v>
      </c>
      <c r="J55" s="13">
        <v>1.3581906389420926E-2</v>
      </c>
      <c r="K55" s="13">
        <v>9.800479112657105E-3</v>
      </c>
      <c r="L55" s="13">
        <v>1.297057180758221E-2</v>
      </c>
      <c r="M55" s="13">
        <v>7.6390060820434602E-4</v>
      </c>
      <c r="N55" s="13">
        <v>3.020824522137915E-3</v>
      </c>
      <c r="O55" s="13">
        <v>1.9028100917320087E-2</v>
      </c>
      <c r="P55" s="13">
        <v>2.6563167205514552E-2</v>
      </c>
      <c r="Q55" s="13">
        <v>2.4689318133977421E-2</v>
      </c>
      <c r="T55" s="14" t="s">
        <v>50</v>
      </c>
      <c r="U55" s="13">
        <v>1.8420788986104177E-3</v>
      </c>
      <c r="V55" s="13">
        <v>1.001311931273979E-2</v>
      </c>
      <c r="W55" s="13">
        <v>2.2415469492543829E-2</v>
      </c>
      <c r="X55" s="13">
        <v>6.7699803967440847E-3</v>
      </c>
      <c r="Y55" s="13">
        <v>1.2605330093120466E-2</v>
      </c>
      <c r="Z55" s="13">
        <v>4.3488938985722397E-4</v>
      </c>
      <c r="AA55" s="13">
        <v>3.7147521223562844E-3</v>
      </c>
      <c r="AB55" s="13">
        <v>6.7346400431237165E-3</v>
      </c>
      <c r="AC55" s="13">
        <v>6.2284645423817796E-3</v>
      </c>
      <c r="AD55" s="13">
        <v>1.7916113942609787E-3</v>
      </c>
      <c r="AE55" s="13">
        <v>1.7894100890367963E-3</v>
      </c>
      <c r="AF55" s="13">
        <v>7.331493746242145E-3</v>
      </c>
      <c r="AG55" s="13">
        <v>1.0136137997666666E-2</v>
      </c>
      <c r="AH55" s="13">
        <v>2.0671628133959619E-2</v>
      </c>
      <c r="AI55" s="13">
        <v>1.4163699059697183E-2</v>
      </c>
    </row>
    <row r="56" spans="2:35" ht="14.5" thickBot="1" x14ac:dyDescent="0.35">
      <c r="B56" s="14" t="s">
        <v>51</v>
      </c>
      <c r="C56" s="12">
        <v>1.146109505394823E-3</v>
      </c>
      <c r="D56" s="18">
        <v>3.645052918792786E-3</v>
      </c>
      <c r="E56" s="18">
        <v>2.9292611566964253E-2</v>
      </c>
      <c r="F56" s="18">
        <v>1.6143442779970117E-2</v>
      </c>
      <c r="G56" s="12">
        <v>2.6804537533372079E-2</v>
      </c>
      <c r="H56" s="12">
        <v>2.4283237129834557E-3</v>
      </c>
      <c r="I56" s="12">
        <v>3.7137360153295332E-3</v>
      </c>
      <c r="J56" s="12">
        <v>1.358194096913929E-2</v>
      </c>
      <c r="K56" s="12">
        <v>9.8008920038228729E-3</v>
      </c>
      <c r="L56" s="12">
        <v>1.297040159363755E-2</v>
      </c>
      <c r="M56" s="12">
        <v>7.6389693391251126E-4</v>
      </c>
      <c r="N56" s="12">
        <v>3.020831619518354E-3</v>
      </c>
      <c r="O56" s="12">
        <v>1.9028125422267405E-2</v>
      </c>
      <c r="P56" s="12">
        <v>2.6562686575650918E-2</v>
      </c>
      <c r="Q56" s="12">
        <v>2.468932860630298E-2</v>
      </c>
      <c r="T56" s="14" t="s">
        <v>51</v>
      </c>
      <c r="U56" s="12">
        <v>1.8420581369446791E-3</v>
      </c>
      <c r="V56" s="12">
        <v>1.0013105092823825E-2</v>
      </c>
      <c r="W56" s="12">
        <v>2.2415433053801375E-2</v>
      </c>
      <c r="X56" s="12">
        <v>6.769855561089614E-3</v>
      </c>
      <c r="Y56" s="12">
        <v>1.2605312127341905E-2</v>
      </c>
      <c r="Z56" s="12">
        <v>4.3488863310457303E-4</v>
      </c>
      <c r="AA56" s="12">
        <v>3.7146665818817144E-3</v>
      </c>
      <c r="AB56" s="12">
        <v>6.7349171756307122E-3</v>
      </c>
      <c r="AC56" s="12">
        <v>6.2280981204205169E-3</v>
      </c>
      <c r="AD56" s="12">
        <v>1.791497967204741E-3</v>
      </c>
      <c r="AE56" s="12">
        <v>1.7893941004152988E-3</v>
      </c>
      <c r="AF56" s="12">
        <v>7.3315056488784938E-3</v>
      </c>
      <c r="AG56" s="12">
        <v>1.0136219443926104E-2</v>
      </c>
      <c r="AH56" s="12">
        <v>2.067130274582497E-2</v>
      </c>
      <c r="AI56" s="12">
        <v>1.4163712272695675E-2</v>
      </c>
    </row>
    <row r="57" spans="2:35" ht="14.5" thickBot="1" x14ac:dyDescent="0.35">
      <c r="B57" s="14" t="s">
        <v>52</v>
      </c>
      <c r="C57" s="13">
        <v>1.1461047442856609E-3</v>
      </c>
      <c r="D57" s="19">
        <v>3.6451061186749097E-3</v>
      </c>
      <c r="E57" s="19">
        <v>2.9292717484531702E-2</v>
      </c>
      <c r="F57" s="19">
        <v>1.6143343208283225E-2</v>
      </c>
      <c r="G57" s="13">
        <v>2.6804502628418114E-2</v>
      </c>
      <c r="H57" s="13">
        <v>2.4283137187526846E-3</v>
      </c>
      <c r="I57" s="13">
        <v>3.7137022756152656E-3</v>
      </c>
      <c r="J57" s="13">
        <v>1.3581923042224017E-2</v>
      </c>
      <c r="K57" s="13">
        <v>9.8016608759328785E-3</v>
      </c>
      <c r="L57" s="13">
        <v>1.297050406330646E-2</v>
      </c>
      <c r="M57" s="13">
        <v>7.6394231296763422E-4</v>
      </c>
      <c r="N57" s="13">
        <v>3.020868963144005E-3</v>
      </c>
      <c r="O57" s="13">
        <v>1.9028170813860729E-2</v>
      </c>
      <c r="P57" s="13">
        <v>2.6562634942568442E-2</v>
      </c>
      <c r="Q57" s="13">
        <v>2.468933032063747E-2</v>
      </c>
      <c r="T57" s="14" t="s">
        <v>52</v>
      </c>
      <c r="U57" s="13">
        <v>1.8420084556451828E-3</v>
      </c>
      <c r="V57" s="13">
        <v>1.0013129686889327E-2</v>
      </c>
      <c r="W57" s="13">
        <v>2.241545767095221E-2</v>
      </c>
      <c r="X57" s="13">
        <v>6.7697181239550633E-3</v>
      </c>
      <c r="Y57" s="13">
        <v>1.2605341460370942E-2</v>
      </c>
      <c r="Z57" s="13">
        <v>4.3487672880336738E-4</v>
      </c>
      <c r="AA57" s="13">
        <v>3.7146814884336135E-3</v>
      </c>
      <c r="AB57" s="13">
        <v>6.7348506019271363E-3</v>
      </c>
      <c r="AC57" s="13">
        <v>6.2290637707804247E-3</v>
      </c>
      <c r="AD57" s="13">
        <v>1.7914422516001945E-3</v>
      </c>
      <c r="AE57" s="13">
        <v>1.7894306276738286E-3</v>
      </c>
      <c r="AF57" s="13">
        <v>7.3314800649265837E-3</v>
      </c>
      <c r="AG57" s="13">
        <v>1.0136133500900073E-2</v>
      </c>
      <c r="AH57" s="13">
        <v>2.0671582174626477E-2</v>
      </c>
      <c r="AI57" s="13">
        <v>1.4163675551164306E-2</v>
      </c>
    </row>
    <row r="58" spans="2:35" ht="14.5" thickBot="1" x14ac:dyDescent="0.35">
      <c r="B58" s="14" t="s">
        <v>53</v>
      </c>
      <c r="C58" s="12">
        <v>2.5688228891250684E-3</v>
      </c>
      <c r="D58" s="18">
        <v>6.4414526859178653E-3</v>
      </c>
      <c r="E58" s="18">
        <v>4.3506946261407969E-2</v>
      </c>
      <c r="F58" s="18">
        <v>2.9640273511049451E-2</v>
      </c>
      <c r="G58" s="12">
        <v>3.3281827842819967E-2</v>
      </c>
      <c r="H58" s="12">
        <v>1.7432017389526183E-3</v>
      </c>
      <c r="I58" s="12">
        <v>6.3671992103242793E-3</v>
      </c>
      <c r="J58" s="12">
        <v>1.6992312551296209E-2</v>
      </c>
      <c r="K58" s="12">
        <v>1.027056051069415E-2</v>
      </c>
      <c r="L58" s="12">
        <v>1.468861386753437E-2</v>
      </c>
      <c r="M58" s="12">
        <v>1.8843540727971079E-3</v>
      </c>
      <c r="N58" s="12">
        <v>3.001399502203394E-3</v>
      </c>
      <c r="O58" s="12">
        <v>1.7824865723170196E-2</v>
      </c>
      <c r="P58" s="12">
        <v>3.428867223673121E-2</v>
      </c>
      <c r="Q58" s="12">
        <v>2.7150678881481278E-2</v>
      </c>
      <c r="T58" s="14" t="s">
        <v>53</v>
      </c>
      <c r="U58" s="12">
        <v>3.9380350950051013E-3</v>
      </c>
      <c r="V58" s="12">
        <v>1.4902996740302703E-2</v>
      </c>
      <c r="W58" s="12">
        <v>3.4688171343471866E-2</v>
      </c>
      <c r="X58" s="12">
        <v>1.6648498662174216E-2</v>
      </c>
      <c r="Y58" s="12">
        <v>2.0960706863722742E-2</v>
      </c>
      <c r="Z58" s="12">
        <v>8.2034585186237621E-4</v>
      </c>
      <c r="AA58" s="12">
        <v>6.8122692209264066E-3</v>
      </c>
      <c r="AB58" s="12">
        <v>1.1405483913938388E-2</v>
      </c>
      <c r="AC58" s="12">
        <v>5.2963636906004832E-3</v>
      </c>
      <c r="AD58" s="12">
        <v>2.2651485984674425E-3</v>
      </c>
      <c r="AE58" s="12">
        <v>3.2766502510457548E-3</v>
      </c>
      <c r="AF58" s="12">
        <v>8.8755836933560091E-3</v>
      </c>
      <c r="AG58" s="12">
        <v>1.3161595323016225E-2</v>
      </c>
      <c r="AH58" s="12">
        <v>3.0138176445494175E-2</v>
      </c>
      <c r="AI58" s="12">
        <v>1.9567523766716954E-2</v>
      </c>
    </row>
    <row r="59" spans="2:35" ht="14.5" thickBot="1" x14ac:dyDescent="0.35">
      <c r="B59" s="14" t="s">
        <v>54</v>
      </c>
      <c r="C59" s="13">
        <v>2.5688152439629413E-3</v>
      </c>
      <c r="D59" s="19">
        <v>6.441450815972913E-3</v>
      </c>
      <c r="E59" s="19">
        <v>4.3506947448802312E-2</v>
      </c>
      <c r="F59" s="19">
        <v>2.96403210762454E-2</v>
      </c>
      <c r="G59" s="13">
        <v>3.3281885175433276E-2</v>
      </c>
      <c r="H59" s="13">
        <v>1.7432573687828888E-3</v>
      </c>
      <c r="I59" s="13">
        <v>6.3671346441048944E-3</v>
      </c>
      <c r="J59" s="13">
        <v>1.6992354155195098E-2</v>
      </c>
      <c r="K59" s="13">
        <v>1.0269572739261759E-2</v>
      </c>
      <c r="L59" s="13">
        <v>1.4688690741853293E-2</v>
      </c>
      <c r="M59" s="13">
        <v>1.8843604067798894E-3</v>
      </c>
      <c r="N59" s="13">
        <v>3.0013864254770377E-3</v>
      </c>
      <c r="O59" s="13">
        <v>1.7824919023567656E-2</v>
      </c>
      <c r="P59" s="13">
        <v>3.4288496520088585E-2</v>
      </c>
      <c r="Q59" s="13">
        <v>2.7150595867600127E-2</v>
      </c>
      <c r="T59" s="14" t="s">
        <v>54</v>
      </c>
      <c r="U59" s="13">
        <v>3.9380402384632312E-3</v>
      </c>
      <c r="V59" s="13">
        <v>1.4902922724009643E-2</v>
      </c>
      <c r="W59" s="13">
        <v>3.4688212891201733E-2</v>
      </c>
      <c r="X59" s="13">
        <v>1.6648851791586386E-2</v>
      </c>
      <c r="Y59" s="13">
        <v>2.0960724763578652E-2</v>
      </c>
      <c r="Z59" s="13">
        <v>8.2032258311843967E-4</v>
      </c>
      <c r="AA59" s="13">
        <v>6.8122648978645797E-3</v>
      </c>
      <c r="AB59" s="13">
        <v>1.1405507193987566E-2</v>
      </c>
      <c r="AC59" s="13">
        <v>5.296444929735248E-3</v>
      </c>
      <c r="AD59" s="13">
        <v>2.2651340017392119E-3</v>
      </c>
      <c r="AE59" s="13">
        <v>3.2766601431137763E-3</v>
      </c>
      <c r="AF59" s="13">
        <v>8.8756584944779237E-3</v>
      </c>
      <c r="AG59" s="13">
        <v>1.3161559160702073E-2</v>
      </c>
      <c r="AH59" s="13">
        <v>3.0137812401138879E-2</v>
      </c>
      <c r="AI59" s="13">
        <v>1.9567462411582255E-2</v>
      </c>
    </row>
    <row r="60" spans="2:35" ht="14.5" thickBot="1" x14ac:dyDescent="0.35">
      <c r="B60" s="14" t="s">
        <v>55</v>
      </c>
      <c r="C60" s="12">
        <v>2.568805089376105E-3</v>
      </c>
      <c r="D60" s="18">
        <v>6.4414499510542537E-3</v>
      </c>
      <c r="E60" s="18">
        <v>4.350703314146985E-2</v>
      </c>
      <c r="F60" s="18">
        <v>2.9639885561300823E-2</v>
      </c>
      <c r="G60" s="12">
        <v>3.3281840330877395E-2</v>
      </c>
      <c r="H60" s="12">
        <v>1.7432345575985504E-3</v>
      </c>
      <c r="I60" s="12">
        <v>6.367209048142781E-3</v>
      </c>
      <c r="J60" s="12">
        <v>1.6992512861811915E-2</v>
      </c>
      <c r="K60" s="12">
        <v>1.0270601885811073E-2</v>
      </c>
      <c r="L60" s="12">
        <v>1.4688634934304832E-2</v>
      </c>
      <c r="M60" s="12">
        <v>1.8843465662502325E-3</v>
      </c>
      <c r="N60" s="12">
        <v>3.001385698716481E-3</v>
      </c>
      <c r="O60" s="12">
        <v>1.7824984681803106E-2</v>
      </c>
      <c r="P60" s="12">
        <v>3.4288631432663537E-2</v>
      </c>
      <c r="Q60" s="12">
        <v>2.7150585074206649E-2</v>
      </c>
      <c r="T60" s="14" t="s">
        <v>55</v>
      </c>
      <c r="U60" s="12">
        <v>3.9380260273244672E-3</v>
      </c>
      <c r="V60" s="12">
        <v>1.4902962686438998E-2</v>
      </c>
      <c r="W60" s="12">
        <v>3.4688027318869087E-2</v>
      </c>
      <c r="X60" s="12">
        <v>1.6648730937819888E-2</v>
      </c>
      <c r="Y60" s="12">
        <v>2.0960684381236772E-2</v>
      </c>
      <c r="Z60" s="12">
        <v>8.2030242371548953E-4</v>
      </c>
      <c r="AA60" s="12">
        <v>6.812215403908025E-3</v>
      </c>
      <c r="AB60" s="12">
        <v>1.1405468492904289E-2</v>
      </c>
      <c r="AC60" s="12">
        <v>5.2960083221082676E-3</v>
      </c>
      <c r="AD60" s="12">
        <v>2.2650526637846536E-3</v>
      </c>
      <c r="AE60" s="12">
        <v>3.276696146720849E-3</v>
      </c>
      <c r="AF60" s="12">
        <v>8.8756462063770258E-3</v>
      </c>
      <c r="AG60" s="12">
        <v>1.3161394771014037E-2</v>
      </c>
      <c r="AH60" s="12">
        <v>3.0137976999106621E-2</v>
      </c>
      <c r="AI60" s="12">
        <v>1.956752147040252E-2</v>
      </c>
    </row>
    <row r="61" spans="2:35" ht="14.5" thickBot="1" x14ac:dyDescent="0.35">
      <c r="B61" s="14" t="s">
        <v>56</v>
      </c>
      <c r="C61" s="13">
        <v>2.5688258116986196E-3</v>
      </c>
      <c r="D61" s="19">
        <v>6.4415025781328992E-3</v>
      </c>
      <c r="E61" s="19">
        <v>4.3506985334170294E-2</v>
      </c>
      <c r="F61" s="19">
        <v>2.9640331533723675E-2</v>
      </c>
      <c r="G61" s="13">
        <v>3.3281848992531865E-2</v>
      </c>
      <c r="H61" s="13">
        <v>1.74323771284773E-3</v>
      </c>
      <c r="I61" s="13">
        <v>6.3671254780986323E-3</v>
      </c>
      <c r="J61" s="13">
        <v>1.6992547775400282E-2</v>
      </c>
      <c r="K61" s="13">
        <v>1.0269928566913205E-2</v>
      </c>
      <c r="L61" s="13">
        <v>1.4688583578230724E-2</v>
      </c>
      <c r="M61" s="13">
        <v>1.8843780083347941E-3</v>
      </c>
      <c r="N61" s="13">
        <v>3.0013524236009162E-3</v>
      </c>
      <c r="O61" s="13">
        <v>1.7824889675742618E-2</v>
      </c>
      <c r="P61" s="13">
        <v>3.4288615950998129E-2</v>
      </c>
      <c r="Q61" s="13">
        <v>2.7150624477481018E-2</v>
      </c>
      <c r="T61" s="14" t="s">
        <v>56</v>
      </c>
      <c r="U61" s="13">
        <v>3.9380547132261958E-3</v>
      </c>
      <c r="V61" s="13">
        <v>1.49029255604337E-2</v>
      </c>
      <c r="W61" s="13">
        <v>3.4688033367745549E-2</v>
      </c>
      <c r="X61" s="13">
        <v>1.664892403619497E-2</v>
      </c>
      <c r="Y61" s="13">
        <v>2.0960676243914733E-2</v>
      </c>
      <c r="Z61" s="13">
        <v>8.2031611867525189E-4</v>
      </c>
      <c r="AA61" s="13">
        <v>6.8122147044243526E-3</v>
      </c>
      <c r="AB61" s="13">
        <v>1.1405473207288304E-2</v>
      </c>
      <c r="AC61" s="13">
        <v>5.2961628421518423E-3</v>
      </c>
      <c r="AD61" s="13">
        <v>2.265104178608084E-3</v>
      </c>
      <c r="AE61" s="13">
        <v>3.2767088121748536E-3</v>
      </c>
      <c r="AF61" s="13">
        <v>8.8755966600955073E-3</v>
      </c>
      <c r="AG61" s="13">
        <v>1.3161509480036981E-2</v>
      </c>
      <c r="AH61" s="13">
        <v>3.0137874439502544E-2</v>
      </c>
      <c r="AI61" s="13">
        <v>1.9567483183128502E-2</v>
      </c>
    </row>
    <row r="62" spans="2:35" ht="41" customHeight="1" x14ac:dyDescent="0.3">
      <c r="B62" s="22" t="s">
        <v>71</v>
      </c>
      <c r="C62" s="23"/>
      <c r="D62" s="23"/>
      <c r="E62" s="23"/>
      <c r="F62" s="23"/>
      <c r="G62" s="23"/>
      <c r="H62" s="23"/>
      <c r="I62" s="23"/>
      <c r="J62" s="23"/>
      <c r="K62" s="23"/>
      <c r="L62" s="23"/>
      <c r="M62" s="23"/>
      <c r="N62" s="23"/>
      <c r="O62" s="23"/>
      <c r="P62" s="23"/>
      <c r="Q62" s="23"/>
      <c r="T62" s="22" t="s">
        <v>71</v>
      </c>
      <c r="U62" s="23"/>
      <c r="V62" s="23"/>
      <c r="W62" s="23"/>
      <c r="X62" s="23"/>
      <c r="Y62" s="23"/>
      <c r="Z62" s="23"/>
      <c r="AA62" s="23"/>
      <c r="AB62" s="23"/>
      <c r="AC62" s="23"/>
      <c r="AD62" s="23"/>
      <c r="AE62" s="23"/>
      <c r="AF62" s="23"/>
      <c r="AG62" s="23"/>
      <c r="AH62" s="23"/>
      <c r="AI62" s="23"/>
    </row>
    <row r="64" spans="2:35" ht="17.5" thickBot="1" x14ac:dyDescent="0.45">
      <c r="B64" s="9" t="s">
        <v>58</v>
      </c>
    </row>
    <row r="65" spans="2:35" ht="25.5" customHeight="1" thickTop="1" thickBot="1" x14ac:dyDescent="0.4">
      <c r="B65" s="5" t="s">
        <v>22</v>
      </c>
      <c r="T65" s="5" t="s">
        <v>23</v>
      </c>
      <c r="V65" s="17"/>
    </row>
    <row r="66" spans="2:35" ht="17.25" customHeight="1" thickBot="1" x14ac:dyDescent="0.35">
      <c r="B66" s="11"/>
      <c r="C66" s="24" t="s">
        <v>24</v>
      </c>
      <c r="D66" s="25"/>
      <c r="E66" s="25"/>
      <c r="F66" s="25"/>
      <c r="G66" s="26"/>
      <c r="H66" s="24" t="s">
        <v>25</v>
      </c>
      <c r="I66" s="25"/>
      <c r="J66" s="25"/>
      <c r="K66" s="25"/>
      <c r="L66" s="26"/>
      <c r="M66" s="24" t="s">
        <v>26</v>
      </c>
      <c r="N66" s="25"/>
      <c r="O66" s="25"/>
      <c r="P66" s="25"/>
      <c r="Q66" s="26"/>
      <c r="T66" s="11"/>
      <c r="U66" s="24" t="s">
        <v>24</v>
      </c>
      <c r="V66" s="25"/>
      <c r="W66" s="25"/>
      <c r="X66" s="25"/>
      <c r="Y66" s="26"/>
      <c r="Z66" s="24" t="s">
        <v>25</v>
      </c>
      <c r="AA66" s="25"/>
      <c r="AB66" s="25"/>
      <c r="AC66" s="25"/>
      <c r="AD66" s="26"/>
      <c r="AE66" s="24" t="s">
        <v>26</v>
      </c>
      <c r="AF66" s="25"/>
      <c r="AG66" s="25"/>
      <c r="AH66" s="25"/>
      <c r="AI66" s="26"/>
    </row>
    <row r="67" spans="2:35" ht="14" thickBot="1" x14ac:dyDescent="0.35">
      <c r="B67" s="11" t="s">
        <v>27</v>
      </c>
      <c r="C67" s="11" t="s">
        <v>28</v>
      </c>
      <c r="D67" s="11" t="s">
        <v>29</v>
      </c>
      <c r="E67" s="11" t="s">
        <v>30</v>
      </c>
      <c r="F67" s="11" t="s">
        <v>31</v>
      </c>
      <c r="G67" s="11" t="s">
        <v>32</v>
      </c>
      <c r="H67" s="11" t="s">
        <v>28</v>
      </c>
      <c r="I67" s="11" t="s">
        <v>29</v>
      </c>
      <c r="J67" s="11" t="s">
        <v>30</v>
      </c>
      <c r="K67" s="11" t="s">
        <v>31</v>
      </c>
      <c r="L67" s="11" t="s">
        <v>32</v>
      </c>
      <c r="M67" s="11" t="s">
        <v>28</v>
      </c>
      <c r="N67" s="11" t="s">
        <v>29</v>
      </c>
      <c r="O67" s="11" t="s">
        <v>30</v>
      </c>
      <c r="P67" s="11" t="s">
        <v>31</v>
      </c>
      <c r="Q67" s="11" t="s">
        <v>32</v>
      </c>
      <c r="T67" s="11" t="s">
        <v>27</v>
      </c>
      <c r="U67" s="11" t="s">
        <v>28</v>
      </c>
      <c r="V67" s="11" t="s">
        <v>29</v>
      </c>
      <c r="W67" s="11" t="s">
        <v>30</v>
      </c>
      <c r="X67" s="11" t="s">
        <v>31</v>
      </c>
      <c r="Y67" s="11" t="s">
        <v>32</v>
      </c>
      <c r="Z67" s="11" t="s">
        <v>28</v>
      </c>
      <c r="AA67" s="11" t="s">
        <v>29</v>
      </c>
      <c r="AB67" s="11" t="s">
        <v>30</v>
      </c>
      <c r="AC67" s="11" t="s">
        <v>31</v>
      </c>
      <c r="AD67" s="11" t="s">
        <v>32</v>
      </c>
      <c r="AE67" s="11" t="s">
        <v>28</v>
      </c>
      <c r="AF67" s="11" t="s">
        <v>29</v>
      </c>
      <c r="AG67" s="11" t="s">
        <v>30</v>
      </c>
      <c r="AH67" s="11" t="s">
        <v>31</v>
      </c>
      <c r="AI67" s="11" t="s">
        <v>32</v>
      </c>
    </row>
    <row r="68" spans="2:35" ht="14.5" thickBot="1" x14ac:dyDescent="0.35">
      <c r="B68" s="14" t="s">
        <v>33</v>
      </c>
      <c r="C68" s="12">
        <v>0.34799999999999998</v>
      </c>
      <c r="D68" s="12">
        <v>0.30299999999999999</v>
      </c>
      <c r="E68" s="12">
        <v>0.20300000000000001</v>
      </c>
      <c r="F68" s="12">
        <v>0.13</v>
      </c>
      <c r="G68" s="12">
        <v>0.28199999999999997</v>
      </c>
      <c r="H68" s="12">
        <v>0.35</v>
      </c>
      <c r="I68" s="12">
        <v>0.309</v>
      </c>
      <c r="J68" s="12">
        <v>0.20599999999999999</v>
      </c>
      <c r="K68" s="12">
        <v>0.13500000000000001</v>
      </c>
      <c r="L68" s="12">
        <v>0.26700000000000002</v>
      </c>
      <c r="M68" s="12">
        <v>0.33700000000000002</v>
      </c>
      <c r="N68" s="12">
        <v>0.28299999999999997</v>
      </c>
      <c r="O68" s="12">
        <v>0.20799999999999999</v>
      </c>
      <c r="P68" s="12">
        <v>0.126</v>
      </c>
      <c r="Q68" s="12">
        <v>0.28399999999999997</v>
      </c>
      <c r="T68" s="14" t="s">
        <v>33</v>
      </c>
      <c r="U68" s="12">
        <v>0.125</v>
      </c>
      <c r="V68" s="12">
        <v>0.23599999999999999</v>
      </c>
      <c r="W68" s="12">
        <v>0.13100000000000001</v>
      </c>
      <c r="X68" s="12">
        <v>0.10299999999999999</v>
      </c>
      <c r="Y68" s="12">
        <v>7.9000000000000001E-2</v>
      </c>
      <c r="Z68" s="12">
        <v>0.13200000000000001</v>
      </c>
      <c r="AA68" s="12">
        <v>0.21099999999999999</v>
      </c>
      <c r="AB68" s="12">
        <v>0.13</v>
      </c>
      <c r="AC68" s="12">
        <v>0.111</v>
      </c>
      <c r="AD68" s="12">
        <v>7.4999999999999997E-2</v>
      </c>
      <c r="AE68" s="12">
        <v>0.123</v>
      </c>
      <c r="AF68" s="12">
        <v>0.20699999999999999</v>
      </c>
      <c r="AG68" s="12">
        <v>0.122</v>
      </c>
      <c r="AH68" s="12">
        <v>9.7000000000000003E-2</v>
      </c>
      <c r="AI68" s="12">
        <v>7.5999999999999998E-2</v>
      </c>
    </row>
    <row r="69" spans="2:35" ht="14.5" thickBot="1" x14ac:dyDescent="0.35">
      <c r="B69" s="14" t="s">
        <v>34</v>
      </c>
      <c r="C69" s="13">
        <v>0.34799999999999998</v>
      </c>
      <c r="D69" s="13">
        <v>0.30299999999999999</v>
      </c>
      <c r="E69" s="13">
        <v>0.20300000000000001</v>
      </c>
      <c r="F69" s="13">
        <v>0.13</v>
      </c>
      <c r="G69" s="13">
        <v>0.28199999999999997</v>
      </c>
      <c r="H69" s="13">
        <v>0.35</v>
      </c>
      <c r="I69" s="13">
        <v>0.309</v>
      </c>
      <c r="J69" s="13">
        <v>0.20599999999999999</v>
      </c>
      <c r="K69" s="13">
        <v>0.13500000000000001</v>
      </c>
      <c r="L69" s="13">
        <v>0.26700000000000002</v>
      </c>
      <c r="M69" s="13">
        <v>0.33700000000000002</v>
      </c>
      <c r="N69" s="13">
        <v>0.28299999999999997</v>
      </c>
      <c r="O69" s="13">
        <v>0.20799999999999999</v>
      </c>
      <c r="P69" s="13">
        <v>0.126</v>
      </c>
      <c r="Q69" s="13">
        <v>0.28399999999999997</v>
      </c>
      <c r="T69" s="14" t="s">
        <v>34</v>
      </c>
      <c r="U69" s="13">
        <v>0.125</v>
      </c>
      <c r="V69" s="13">
        <v>0.23599999999999999</v>
      </c>
      <c r="W69" s="13">
        <v>0.13100000000000001</v>
      </c>
      <c r="X69" s="13">
        <v>0.10299999999999999</v>
      </c>
      <c r="Y69" s="13">
        <v>7.9000000000000001E-2</v>
      </c>
      <c r="Z69" s="13">
        <v>0.13200000000000001</v>
      </c>
      <c r="AA69" s="13">
        <v>0.21099999999999999</v>
      </c>
      <c r="AB69" s="13">
        <v>0.13</v>
      </c>
      <c r="AC69" s="13">
        <v>0.111</v>
      </c>
      <c r="AD69" s="13">
        <v>7.4999999999999997E-2</v>
      </c>
      <c r="AE69" s="13">
        <v>0.123</v>
      </c>
      <c r="AF69" s="13">
        <v>0.20699999999999999</v>
      </c>
      <c r="AG69" s="13">
        <v>0.122</v>
      </c>
      <c r="AH69" s="13">
        <v>9.7000000000000003E-2</v>
      </c>
      <c r="AI69" s="13">
        <v>7.5999999999999998E-2</v>
      </c>
    </row>
    <row r="70" spans="2:35" ht="14.5" thickBot="1" x14ac:dyDescent="0.35">
      <c r="B70" s="14" t="s">
        <v>35</v>
      </c>
      <c r="C70" s="12">
        <v>0.34799999999999998</v>
      </c>
      <c r="D70" s="12">
        <v>0.30299999999999999</v>
      </c>
      <c r="E70" s="12">
        <v>0.20300000000000001</v>
      </c>
      <c r="F70" s="12">
        <v>0.13</v>
      </c>
      <c r="G70" s="12">
        <v>0.28199999999999997</v>
      </c>
      <c r="H70" s="12">
        <v>0.35</v>
      </c>
      <c r="I70" s="12">
        <v>0.309</v>
      </c>
      <c r="J70" s="12">
        <v>0.20599999999999999</v>
      </c>
      <c r="K70" s="12">
        <v>0.13500000000000001</v>
      </c>
      <c r="L70" s="12">
        <v>0.26700000000000002</v>
      </c>
      <c r="M70" s="12">
        <v>0.33700000000000002</v>
      </c>
      <c r="N70" s="12">
        <v>0.28299999999999997</v>
      </c>
      <c r="O70" s="12">
        <v>0.20799999999999999</v>
      </c>
      <c r="P70" s="12">
        <v>0.126</v>
      </c>
      <c r="Q70" s="12">
        <v>0.28399999999999997</v>
      </c>
      <c r="T70" s="14" t="s">
        <v>35</v>
      </c>
      <c r="U70" s="12">
        <v>0.125</v>
      </c>
      <c r="V70" s="12">
        <v>0.23599999999999999</v>
      </c>
      <c r="W70" s="12">
        <v>0.13100000000000001</v>
      </c>
      <c r="X70" s="12">
        <v>0.10299999999999999</v>
      </c>
      <c r="Y70" s="12">
        <v>7.9000000000000001E-2</v>
      </c>
      <c r="Z70" s="12">
        <v>0.13200000000000001</v>
      </c>
      <c r="AA70" s="12">
        <v>0.21099999999999999</v>
      </c>
      <c r="AB70" s="12">
        <v>0.13</v>
      </c>
      <c r="AC70" s="12">
        <v>0.111</v>
      </c>
      <c r="AD70" s="12">
        <v>7.4999999999999997E-2</v>
      </c>
      <c r="AE70" s="12">
        <v>0.123</v>
      </c>
      <c r="AF70" s="12">
        <v>0.20699999999999999</v>
      </c>
      <c r="AG70" s="12">
        <v>0.122</v>
      </c>
      <c r="AH70" s="12">
        <v>9.7000000000000003E-2</v>
      </c>
      <c r="AI70" s="12">
        <v>7.5999999999999998E-2</v>
      </c>
    </row>
    <row r="71" spans="2:35" ht="16.399999999999999" customHeight="1" thickBot="1" x14ac:dyDescent="0.35">
      <c r="B71" s="14" t="s">
        <v>36</v>
      </c>
      <c r="C71" s="13">
        <v>0.34799999999999998</v>
      </c>
      <c r="D71" s="13">
        <v>0.30299999999999999</v>
      </c>
      <c r="E71" s="13">
        <v>0.20300000000000001</v>
      </c>
      <c r="F71" s="13">
        <v>0.13</v>
      </c>
      <c r="G71" s="13">
        <v>0.28199999999999997</v>
      </c>
      <c r="H71" s="13">
        <v>0.35</v>
      </c>
      <c r="I71" s="13">
        <v>0.309</v>
      </c>
      <c r="J71" s="13">
        <v>0.20599999999999999</v>
      </c>
      <c r="K71" s="13">
        <v>0.13500000000000001</v>
      </c>
      <c r="L71" s="13">
        <v>0.26700000000000002</v>
      </c>
      <c r="M71" s="13">
        <v>0.33700000000000002</v>
      </c>
      <c r="N71" s="13">
        <v>0.28299999999999997</v>
      </c>
      <c r="O71" s="13">
        <v>0.20799999999999999</v>
      </c>
      <c r="P71" s="13">
        <v>0.126</v>
      </c>
      <c r="Q71" s="13">
        <v>0.28399999999999997</v>
      </c>
      <c r="T71" s="14" t="s">
        <v>36</v>
      </c>
      <c r="U71" s="13">
        <v>0.125</v>
      </c>
      <c r="V71" s="13">
        <v>0.23599999999999999</v>
      </c>
      <c r="W71" s="13">
        <v>0.13100000000000001</v>
      </c>
      <c r="X71" s="13">
        <v>0.10299999999999999</v>
      </c>
      <c r="Y71" s="13">
        <v>7.9000000000000001E-2</v>
      </c>
      <c r="Z71" s="13">
        <v>0.13200000000000001</v>
      </c>
      <c r="AA71" s="13">
        <v>0.21099999999999999</v>
      </c>
      <c r="AB71" s="13">
        <v>0.13</v>
      </c>
      <c r="AC71" s="13">
        <v>0.111</v>
      </c>
      <c r="AD71" s="13">
        <v>7.4999999999999997E-2</v>
      </c>
      <c r="AE71" s="13">
        <v>0.123</v>
      </c>
      <c r="AF71" s="13">
        <v>0.20699999999999999</v>
      </c>
      <c r="AG71" s="13">
        <v>0.122</v>
      </c>
      <c r="AH71" s="13">
        <v>9.7000000000000003E-2</v>
      </c>
      <c r="AI71" s="13">
        <v>7.5999999999999998E-2</v>
      </c>
    </row>
    <row r="72" spans="2:35" ht="14.5" thickBot="1" x14ac:dyDescent="0.35">
      <c r="B72" s="14" t="s">
        <v>37</v>
      </c>
      <c r="C72" s="12">
        <v>0.34799999999999998</v>
      </c>
      <c r="D72" s="12">
        <v>0.30299999999999999</v>
      </c>
      <c r="E72" s="12">
        <v>0.20300000000000001</v>
      </c>
      <c r="F72" s="12">
        <v>0.13</v>
      </c>
      <c r="G72" s="12">
        <v>0.28199999999999997</v>
      </c>
      <c r="H72" s="12">
        <v>0.35</v>
      </c>
      <c r="I72" s="12">
        <v>0.309</v>
      </c>
      <c r="J72" s="12">
        <v>0.20599999999999999</v>
      </c>
      <c r="K72" s="12">
        <v>0.13500000000000001</v>
      </c>
      <c r="L72" s="12">
        <v>0.26700000000000002</v>
      </c>
      <c r="M72" s="12">
        <v>0.33700000000000002</v>
      </c>
      <c r="N72" s="12">
        <v>0.28299999999999997</v>
      </c>
      <c r="O72" s="12">
        <v>0.20799999999999999</v>
      </c>
      <c r="P72" s="12">
        <v>0.126</v>
      </c>
      <c r="Q72" s="12">
        <v>0.28399999999999997</v>
      </c>
      <c r="T72" s="14" t="s">
        <v>37</v>
      </c>
      <c r="U72" s="12">
        <v>0.125</v>
      </c>
      <c r="V72" s="12">
        <v>0.23599999999999999</v>
      </c>
      <c r="W72" s="12">
        <v>0.13100000000000001</v>
      </c>
      <c r="X72" s="12">
        <v>0.10299999999999999</v>
      </c>
      <c r="Y72" s="12">
        <v>7.9000000000000001E-2</v>
      </c>
      <c r="Z72" s="12">
        <v>0.13200000000000001</v>
      </c>
      <c r="AA72" s="12">
        <v>0.21099999999999999</v>
      </c>
      <c r="AB72" s="12">
        <v>0.13</v>
      </c>
      <c r="AC72" s="12">
        <v>0.111</v>
      </c>
      <c r="AD72" s="12">
        <v>7.4999999999999997E-2</v>
      </c>
      <c r="AE72" s="12">
        <v>0.123</v>
      </c>
      <c r="AF72" s="12">
        <v>0.20699999999999999</v>
      </c>
      <c r="AG72" s="12">
        <v>0.122</v>
      </c>
      <c r="AH72" s="12">
        <v>9.7000000000000003E-2</v>
      </c>
      <c r="AI72" s="12">
        <v>7.5999999999999998E-2</v>
      </c>
    </row>
    <row r="73" spans="2:35" ht="14.5" thickBot="1" x14ac:dyDescent="0.35">
      <c r="B73" s="14" t="s">
        <v>38</v>
      </c>
      <c r="C73" s="13">
        <v>0.29699999999999999</v>
      </c>
      <c r="D73" s="13">
        <v>0.28599999999999998</v>
      </c>
      <c r="E73" s="13">
        <v>0.2</v>
      </c>
      <c r="F73" s="13">
        <v>0.1</v>
      </c>
      <c r="G73" s="13">
        <v>0.27800000000000002</v>
      </c>
      <c r="H73" s="13">
        <v>0.36</v>
      </c>
      <c r="I73" s="13">
        <v>0.312</v>
      </c>
      <c r="J73" s="13">
        <v>0.20100000000000001</v>
      </c>
      <c r="K73" s="13">
        <v>0.111</v>
      </c>
      <c r="L73" s="13">
        <v>0.252</v>
      </c>
      <c r="M73" s="13">
        <v>0.27</v>
      </c>
      <c r="N73" s="13">
        <v>0.23300000000000001</v>
      </c>
      <c r="O73" s="13">
        <v>0.21199999999999999</v>
      </c>
      <c r="P73" s="13">
        <v>9.5000000000000001E-2</v>
      </c>
      <c r="Q73" s="13">
        <v>0.249</v>
      </c>
      <c r="T73" s="14" t="s">
        <v>38</v>
      </c>
      <c r="U73" s="13">
        <v>9.6000000000000002E-2</v>
      </c>
      <c r="V73" s="13">
        <v>0.255</v>
      </c>
      <c r="W73" s="13">
        <v>0.121</v>
      </c>
      <c r="X73" s="13">
        <v>9.5000000000000001E-2</v>
      </c>
      <c r="Y73" s="13">
        <v>7.5999999999999998E-2</v>
      </c>
      <c r="Z73" s="13">
        <v>0.125</v>
      </c>
      <c r="AA73" s="13">
        <v>0.249</v>
      </c>
      <c r="AB73" s="13">
        <v>0.126</v>
      </c>
      <c r="AC73" s="13">
        <v>0.106</v>
      </c>
      <c r="AD73" s="13">
        <v>7.0000000000000007E-2</v>
      </c>
      <c r="AE73" s="13">
        <v>8.6999999999999994E-2</v>
      </c>
      <c r="AF73" s="13">
        <v>0.16500000000000001</v>
      </c>
      <c r="AG73" s="13">
        <v>0.10100000000000001</v>
      </c>
      <c r="AH73" s="13">
        <v>8.6999999999999994E-2</v>
      </c>
      <c r="AI73" s="13">
        <v>6.6000000000000003E-2</v>
      </c>
    </row>
    <row r="74" spans="2:35" ht="14.5" thickBot="1" x14ac:dyDescent="0.35">
      <c r="B74" s="14" t="s">
        <v>39</v>
      </c>
      <c r="C74" s="12">
        <v>0.29699999999999999</v>
      </c>
      <c r="D74" s="12">
        <v>0.28599999999999998</v>
      </c>
      <c r="E74" s="12">
        <v>0.2</v>
      </c>
      <c r="F74" s="12">
        <v>0.1</v>
      </c>
      <c r="G74" s="12">
        <v>0.27800000000000002</v>
      </c>
      <c r="H74" s="12">
        <v>0.36</v>
      </c>
      <c r="I74" s="12">
        <v>0.312</v>
      </c>
      <c r="J74" s="12">
        <v>0.20100000000000001</v>
      </c>
      <c r="K74" s="12">
        <v>0.111</v>
      </c>
      <c r="L74" s="12">
        <v>0.252</v>
      </c>
      <c r="M74" s="12">
        <v>0.27</v>
      </c>
      <c r="N74" s="12">
        <v>0.23300000000000001</v>
      </c>
      <c r="O74" s="12">
        <v>0.21199999999999999</v>
      </c>
      <c r="P74" s="12">
        <v>9.5000000000000001E-2</v>
      </c>
      <c r="Q74" s="12">
        <v>0.249</v>
      </c>
      <c r="T74" s="14" t="s">
        <v>39</v>
      </c>
      <c r="U74" s="12">
        <v>9.6000000000000002E-2</v>
      </c>
      <c r="V74" s="12">
        <v>0.255</v>
      </c>
      <c r="W74" s="12">
        <v>0.121</v>
      </c>
      <c r="X74" s="12">
        <v>9.5000000000000001E-2</v>
      </c>
      <c r="Y74" s="12">
        <v>7.5999999999999998E-2</v>
      </c>
      <c r="Z74" s="12">
        <v>0.125</v>
      </c>
      <c r="AA74" s="12">
        <v>0.249</v>
      </c>
      <c r="AB74" s="12">
        <v>0.126</v>
      </c>
      <c r="AC74" s="12">
        <v>0.106</v>
      </c>
      <c r="AD74" s="12">
        <v>7.0000000000000007E-2</v>
      </c>
      <c r="AE74" s="12">
        <v>8.6999999999999994E-2</v>
      </c>
      <c r="AF74" s="12">
        <v>0.16500000000000001</v>
      </c>
      <c r="AG74" s="12">
        <v>0.10100000000000001</v>
      </c>
      <c r="AH74" s="12">
        <v>8.6999999999999994E-2</v>
      </c>
      <c r="AI74" s="12">
        <v>6.6000000000000003E-2</v>
      </c>
    </row>
    <row r="75" spans="2:35" ht="14.5" thickBot="1" x14ac:dyDescent="0.35">
      <c r="B75" s="14" t="s">
        <v>40</v>
      </c>
      <c r="C75" s="13">
        <v>0.29699999999999999</v>
      </c>
      <c r="D75" s="13">
        <v>0.28599999999999998</v>
      </c>
      <c r="E75" s="13">
        <v>0.2</v>
      </c>
      <c r="F75" s="13">
        <v>0.1</v>
      </c>
      <c r="G75" s="13">
        <v>0.27800000000000002</v>
      </c>
      <c r="H75" s="13">
        <v>0.36</v>
      </c>
      <c r="I75" s="13">
        <v>0.312</v>
      </c>
      <c r="J75" s="13">
        <v>0.20100000000000001</v>
      </c>
      <c r="K75" s="13">
        <v>0.111</v>
      </c>
      <c r="L75" s="13">
        <v>0.252</v>
      </c>
      <c r="M75" s="13">
        <v>0.27</v>
      </c>
      <c r="N75" s="13">
        <v>0.23300000000000001</v>
      </c>
      <c r="O75" s="13">
        <v>0.21199999999999999</v>
      </c>
      <c r="P75" s="13">
        <v>9.5000000000000001E-2</v>
      </c>
      <c r="Q75" s="13">
        <v>0.249</v>
      </c>
      <c r="T75" s="14" t="s">
        <v>40</v>
      </c>
      <c r="U75" s="13">
        <v>9.6000000000000002E-2</v>
      </c>
      <c r="V75" s="13">
        <v>0.255</v>
      </c>
      <c r="W75" s="13">
        <v>0.121</v>
      </c>
      <c r="X75" s="13">
        <v>9.5000000000000001E-2</v>
      </c>
      <c r="Y75" s="13">
        <v>7.5999999999999998E-2</v>
      </c>
      <c r="Z75" s="13">
        <v>0.125</v>
      </c>
      <c r="AA75" s="13">
        <v>0.249</v>
      </c>
      <c r="AB75" s="13">
        <v>0.126</v>
      </c>
      <c r="AC75" s="13">
        <v>0.106</v>
      </c>
      <c r="AD75" s="13">
        <v>7.0000000000000007E-2</v>
      </c>
      <c r="AE75" s="13">
        <v>8.6999999999999994E-2</v>
      </c>
      <c r="AF75" s="13">
        <v>0.16500000000000001</v>
      </c>
      <c r="AG75" s="13">
        <v>0.10100000000000001</v>
      </c>
      <c r="AH75" s="13">
        <v>8.6999999999999994E-2</v>
      </c>
      <c r="AI75" s="13">
        <v>6.6000000000000003E-2</v>
      </c>
    </row>
    <row r="76" spans="2:35" ht="14.5" thickBot="1" x14ac:dyDescent="0.35">
      <c r="B76" s="14" t="s">
        <v>41</v>
      </c>
      <c r="C76" s="12">
        <v>0.29699999999999999</v>
      </c>
      <c r="D76" s="12">
        <v>0.28599999999999998</v>
      </c>
      <c r="E76" s="12">
        <v>0.2</v>
      </c>
      <c r="F76" s="12">
        <v>0.1</v>
      </c>
      <c r="G76" s="12">
        <v>0.27800000000000002</v>
      </c>
      <c r="H76" s="12">
        <v>0.36</v>
      </c>
      <c r="I76" s="12">
        <v>0.312</v>
      </c>
      <c r="J76" s="12">
        <v>0.20100000000000001</v>
      </c>
      <c r="K76" s="12">
        <v>0.111</v>
      </c>
      <c r="L76" s="12">
        <v>0.252</v>
      </c>
      <c r="M76" s="12">
        <v>0.27</v>
      </c>
      <c r="N76" s="12">
        <v>0.23300000000000001</v>
      </c>
      <c r="O76" s="12">
        <v>0.21199999999999999</v>
      </c>
      <c r="P76" s="12">
        <v>9.5000000000000001E-2</v>
      </c>
      <c r="Q76" s="12">
        <v>0.249</v>
      </c>
      <c r="T76" s="14" t="s">
        <v>41</v>
      </c>
      <c r="U76" s="12">
        <v>9.6000000000000002E-2</v>
      </c>
      <c r="V76" s="12">
        <v>0.255</v>
      </c>
      <c r="W76" s="12">
        <v>0.121</v>
      </c>
      <c r="X76" s="12">
        <v>9.5000000000000001E-2</v>
      </c>
      <c r="Y76" s="12">
        <v>7.5999999999999998E-2</v>
      </c>
      <c r="Z76" s="12">
        <v>0.125</v>
      </c>
      <c r="AA76" s="12">
        <v>0.249</v>
      </c>
      <c r="AB76" s="12">
        <v>0.126</v>
      </c>
      <c r="AC76" s="12">
        <v>0.106</v>
      </c>
      <c r="AD76" s="12">
        <v>7.0000000000000007E-2</v>
      </c>
      <c r="AE76" s="12">
        <v>8.6999999999999994E-2</v>
      </c>
      <c r="AF76" s="12">
        <v>0.16500000000000001</v>
      </c>
      <c r="AG76" s="12">
        <v>0.10100000000000001</v>
      </c>
      <c r="AH76" s="12">
        <v>8.6999999999999994E-2</v>
      </c>
      <c r="AI76" s="12">
        <v>6.6000000000000003E-2</v>
      </c>
    </row>
    <row r="77" spans="2:35" ht="14.5" thickBot="1" x14ac:dyDescent="0.35">
      <c r="B77" s="14" t="s">
        <v>42</v>
      </c>
      <c r="C77" s="13">
        <v>0.29699999999999999</v>
      </c>
      <c r="D77" s="13">
        <v>0.28599999999999998</v>
      </c>
      <c r="E77" s="13">
        <v>0.2</v>
      </c>
      <c r="F77" s="13">
        <v>0.1</v>
      </c>
      <c r="G77" s="13">
        <v>0.27800000000000002</v>
      </c>
      <c r="H77" s="13">
        <v>0.36</v>
      </c>
      <c r="I77" s="13">
        <v>0.312</v>
      </c>
      <c r="J77" s="13">
        <v>0.20100000000000001</v>
      </c>
      <c r="K77" s="13">
        <v>0.111</v>
      </c>
      <c r="L77" s="13">
        <v>0.252</v>
      </c>
      <c r="M77" s="13">
        <v>0.27</v>
      </c>
      <c r="N77" s="13">
        <v>0.23300000000000001</v>
      </c>
      <c r="O77" s="13">
        <v>0.21199999999999999</v>
      </c>
      <c r="P77" s="13">
        <v>9.5000000000000001E-2</v>
      </c>
      <c r="Q77" s="13">
        <v>0.249</v>
      </c>
      <c r="T77" s="14" t="s">
        <v>42</v>
      </c>
      <c r="U77" s="13">
        <v>9.6000000000000002E-2</v>
      </c>
      <c r="V77" s="13">
        <v>0.255</v>
      </c>
      <c r="W77" s="13">
        <v>0.121</v>
      </c>
      <c r="X77" s="13">
        <v>9.5000000000000001E-2</v>
      </c>
      <c r="Y77" s="13">
        <v>7.5999999999999998E-2</v>
      </c>
      <c r="Z77" s="13">
        <v>0.125</v>
      </c>
      <c r="AA77" s="13">
        <v>0.249</v>
      </c>
      <c r="AB77" s="13">
        <v>0.126</v>
      </c>
      <c r="AC77" s="13">
        <v>0.106</v>
      </c>
      <c r="AD77" s="13">
        <v>7.0000000000000007E-2</v>
      </c>
      <c r="AE77" s="13">
        <v>8.6999999999999994E-2</v>
      </c>
      <c r="AF77" s="13">
        <v>0.16500000000000001</v>
      </c>
      <c r="AG77" s="13">
        <v>0.10100000000000001</v>
      </c>
      <c r="AH77" s="13">
        <v>8.6999999999999994E-2</v>
      </c>
      <c r="AI77" s="13">
        <v>6.6000000000000003E-2</v>
      </c>
    </row>
    <row r="78" spans="2:35" ht="14.5" thickBot="1" x14ac:dyDescent="0.35">
      <c r="B78" s="14" t="s">
        <v>43</v>
      </c>
      <c r="C78" s="12">
        <v>0.252</v>
      </c>
      <c r="D78" s="12">
        <v>0.25600000000000001</v>
      </c>
      <c r="E78" s="12">
        <v>0.22900000000000001</v>
      </c>
      <c r="F78" s="12">
        <v>9.0999999999999998E-2</v>
      </c>
      <c r="G78" s="12">
        <v>0.23100000000000001</v>
      </c>
      <c r="H78" s="12">
        <v>0.379</v>
      </c>
      <c r="I78" s="12">
        <v>0.27800000000000002</v>
      </c>
      <c r="J78" s="12">
        <v>0.218</v>
      </c>
      <c r="K78" s="12">
        <v>0.09</v>
      </c>
      <c r="L78" s="12">
        <v>0.214</v>
      </c>
      <c r="M78" s="12">
        <v>0.24399999999999999</v>
      </c>
      <c r="N78" s="12">
        <v>0.23200000000000001</v>
      </c>
      <c r="O78" s="12">
        <v>0.192</v>
      </c>
      <c r="P78" s="12">
        <v>9.0999999999999998E-2</v>
      </c>
      <c r="Q78" s="12">
        <v>0.189</v>
      </c>
      <c r="T78" s="14" t="s">
        <v>43</v>
      </c>
      <c r="U78" s="12">
        <v>8.2000000000000003E-2</v>
      </c>
      <c r="V78" s="12">
        <v>0.215</v>
      </c>
      <c r="W78" s="12">
        <v>0.113</v>
      </c>
      <c r="X78" s="12">
        <v>9.1999999999999998E-2</v>
      </c>
      <c r="Y78" s="12">
        <v>7.8E-2</v>
      </c>
      <c r="Z78" s="12">
        <v>0.121</v>
      </c>
      <c r="AA78" s="12">
        <v>0.247</v>
      </c>
      <c r="AB78" s="12">
        <v>0.14799999999999999</v>
      </c>
      <c r="AC78" s="12">
        <v>9.1999999999999998E-2</v>
      </c>
      <c r="AD78" s="12">
        <v>6.9000000000000006E-2</v>
      </c>
      <c r="AE78" s="12">
        <v>7.5999999999999998E-2</v>
      </c>
      <c r="AF78" s="12">
        <v>0.156</v>
      </c>
      <c r="AG78" s="12">
        <v>7.8E-2</v>
      </c>
      <c r="AH78" s="12">
        <v>0.09</v>
      </c>
      <c r="AI78" s="12">
        <v>6.7000000000000004E-2</v>
      </c>
    </row>
    <row r="79" spans="2:35" ht="14.5" thickBot="1" x14ac:dyDescent="0.35">
      <c r="B79" s="14" t="s">
        <v>44</v>
      </c>
      <c r="C79" s="13">
        <v>0.252</v>
      </c>
      <c r="D79" s="13">
        <v>0.25600000000000001</v>
      </c>
      <c r="E79" s="13">
        <v>0.22900000000000001</v>
      </c>
      <c r="F79" s="13">
        <v>9.0999999999999998E-2</v>
      </c>
      <c r="G79" s="13">
        <v>0.23100000000000001</v>
      </c>
      <c r="H79" s="13">
        <v>0.379</v>
      </c>
      <c r="I79" s="13">
        <v>0.27800000000000002</v>
      </c>
      <c r="J79" s="13">
        <v>0.218</v>
      </c>
      <c r="K79" s="13">
        <v>0.09</v>
      </c>
      <c r="L79" s="13">
        <v>0.214</v>
      </c>
      <c r="M79" s="13">
        <v>0.24399999999999999</v>
      </c>
      <c r="N79" s="13">
        <v>0.23200000000000001</v>
      </c>
      <c r="O79" s="13">
        <v>0.192</v>
      </c>
      <c r="P79" s="13">
        <v>9.0999999999999998E-2</v>
      </c>
      <c r="Q79" s="13">
        <v>0.189</v>
      </c>
      <c r="T79" s="14" t="s">
        <v>44</v>
      </c>
      <c r="U79" s="13">
        <v>8.2000000000000003E-2</v>
      </c>
      <c r="V79" s="13">
        <v>0.215</v>
      </c>
      <c r="W79" s="13">
        <v>0.113</v>
      </c>
      <c r="X79" s="13">
        <v>9.1999999999999998E-2</v>
      </c>
      <c r="Y79" s="13">
        <v>7.8E-2</v>
      </c>
      <c r="Z79" s="13">
        <v>0.121</v>
      </c>
      <c r="AA79" s="13">
        <v>0.247</v>
      </c>
      <c r="AB79" s="13">
        <v>0.14799999999999999</v>
      </c>
      <c r="AC79" s="13">
        <v>9.1999999999999998E-2</v>
      </c>
      <c r="AD79" s="13">
        <v>6.9000000000000006E-2</v>
      </c>
      <c r="AE79" s="13">
        <v>7.5999999999999998E-2</v>
      </c>
      <c r="AF79" s="13">
        <v>0.156</v>
      </c>
      <c r="AG79" s="13">
        <v>7.8E-2</v>
      </c>
      <c r="AH79" s="13">
        <v>0.09</v>
      </c>
      <c r="AI79" s="13">
        <v>6.7000000000000004E-2</v>
      </c>
    </row>
    <row r="80" spans="2:35" ht="14.5" thickBot="1" x14ac:dyDescent="0.35">
      <c r="B80" s="14" t="s">
        <v>45</v>
      </c>
      <c r="C80" s="12">
        <v>0.252</v>
      </c>
      <c r="D80" s="12">
        <v>0.25600000000000001</v>
      </c>
      <c r="E80" s="12">
        <v>0.22900000000000001</v>
      </c>
      <c r="F80" s="12">
        <v>9.0999999999999998E-2</v>
      </c>
      <c r="G80" s="12">
        <v>0.23100000000000001</v>
      </c>
      <c r="H80" s="12">
        <v>0.379</v>
      </c>
      <c r="I80" s="12">
        <v>0.27800000000000002</v>
      </c>
      <c r="J80" s="12">
        <v>0.218</v>
      </c>
      <c r="K80" s="12">
        <v>0.09</v>
      </c>
      <c r="L80" s="12">
        <v>0.214</v>
      </c>
      <c r="M80" s="12">
        <v>0.24399999999999999</v>
      </c>
      <c r="N80" s="12">
        <v>0.23200000000000001</v>
      </c>
      <c r="O80" s="12">
        <v>0.192</v>
      </c>
      <c r="P80" s="12">
        <v>9.0999999999999998E-2</v>
      </c>
      <c r="Q80" s="12">
        <v>0.189</v>
      </c>
      <c r="T80" s="14" t="s">
        <v>45</v>
      </c>
      <c r="U80" s="12">
        <v>8.2000000000000003E-2</v>
      </c>
      <c r="V80" s="12">
        <v>0.215</v>
      </c>
      <c r="W80" s="12">
        <v>0.113</v>
      </c>
      <c r="X80" s="12">
        <v>9.1999999999999998E-2</v>
      </c>
      <c r="Y80" s="12">
        <v>7.8E-2</v>
      </c>
      <c r="Z80" s="12">
        <v>0.121</v>
      </c>
      <c r="AA80" s="12">
        <v>0.247</v>
      </c>
      <c r="AB80" s="12">
        <v>0.14799999999999999</v>
      </c>
      <c r="AC80" s="12">
        <v>9.1999999999999998E-2</v>
      </c>
      <c r="AD80" s="12">
        <v>6.9000000000000006E-2</v>
      </c>
      <c r="AE80" s="12">
        <v>7.5999999999999998E-2</v>
      </c>
      <c r="AF80" s="12">
        <v>0.156</v>
      </c>
      <c r="AG80" s="12">
        <v>7.8E-2</v>
      </c>
      <c r="AH80" s="12">
        <v>0.09</v>
      </c>
      <c r="AI80" s="12">
        <v>6.7000000000000004E-2</v>
      </c>
    </row>
    <row r="81" spans="2:35" ht="14.5" thickBot="1" x14ac:dyDescent="0.35">
      <c r="B81" s="14" t="s">
        <v>46</v>
      </c>
      <c r="C81" s="13">
        <v>0.252</v>
      </c>
      <c r="D81" s="13">
        <v>0.25600000000000001</v>
      </c>
      <c r="E81" s="13">
        <v>0.22900000000000001</v>
      </c>
      <c r="F81" s="13">
        <v>9.0999999999999998E-2</v>
      </c>
      <c r="G81" s="13">
        <v>0.23100000000000001</v>
      </c>
      <c r="H81" s="13">
        <v>0.379</v>
      </c>
      <c r="I81" s="13">
        <v>0.27800000000000002</v>
      </c>
      <c r="J81" s="13">
        <v>0.218</v>
      </c>
      <c r="K81" s="13">
        <v>0.09</v>
      </c>
      <c r="L81" s="13">
        <v>0.214</v>
      </c>
      <c r="M81" s="13">
        <v>0.24399999999999999</v>
      </c>
      <c r="N81" s="13">
        <v>0.23200000000000001</v>
      </c>
      <c r="O81" s="13">
        <v>0.192</v>
      </c>
      <c r="P81" s="13">
        <v>9.0999999999999998E-2</v>
      </c>
      <c r="Q81" s="13">
        <v>0.189</v>
      </c>
      <c r="T81" s="14" t="s">
        <v>46</v>
      </c>
      <c r="U81" s="13">
        <v>8.2000000000000003E-2</v>
      </c>
      <c r="V81" s="13">
        <v>0.215</v>
      </c>
      <c r="W81" s="13">
        <v>0.113</v>
      </c>
      <c r="X81" s="13">
        <v>9.1999999999999998E-2</v>
      </c>
      <c r="Y81" s="13">
        <v>7.8E-2</v>
      </c>
      <c r="Z81" s="13">
        <v>0.121</v>
      </c>
      <c r="AA81" s="13">
        <v>0.247</v>
      </c>
      <c r="AB81" s="13">
        <v>0.14799999999999999</v>
      </c>
      <c r="AC81" s="13">
        <v>9.1999999999999998E-2</v>
      </c>
      <c r="AD81" s="13">
        <v>6.9000000000000006E-2</v>
      </c>
      <c r="AE81" s="13">
        <v>7.5999999999999998E-2</v>
      </c>
      <c r="AF81" s="13">
        <v>0.156</v>
      </c>
      <c r="AG81" s="13">
        <v>7.8E-2</v>
      </c>
      <c r="AH81" s="13">
        <v>0.09</v>
      </c>
      <c r="AI81" s="13">
        <v>6.7000000000000004E-2</v>
      </c>
    </row>
    <row r="82" spans="2:35" ht="14.5" thickBot="1" x14ac:dyDescent="0.35">
      <c r="B82" s="14" t="s">
        <v>47</v>
      </c>
      <c r="C82" s="12">
        <v>0.252</v>
      </c>
      <c r="D82" s="12">
        <v>0.25600000000000001</v>
      </c>
      <c r="E82" s="12">
        <v>0.22900000000000001</v>
      </c>
      <c r="F82" s="12">
        <v>9.0999999999999998E-2</v>
      </c>
      <c r="G82" s="12">
        <v>0.23100000000000001</v>
      </c>
      <c r="H82" s="12">
        <v>0.379</v>
      </c>
      <c r="I82" s="12">
        <v>0.27800000000000002</v>
      </c>
      <c r="J82" s="12">
        <v>0.218</v>
      </c>
      <c r="K82" s="12">
        <v>0.09</v>
      </c>
      <c r="L82" s="12">
        <v>0.214</v>
      </c>
      <c r="M82" s="12">
        <v>0.24399999999999999</v>
      </c>
      <c r="N82" s="12">
        <v>0.23200000000000001</v>
      </c>
      <c r="O82" s="12">
        <v>0.192</v>
      </c>
      <c r="P82" s="12">
        <v>9.0999999999999998E-2</v>
      </c>
      <c r="Q82" s="12">
        <v>0.189</v>
      </c>
      <c r="T82" s="14" t="s">
        <v>47</v>
      </c>
      <c r="U82" s="12">
        <v>8.2000000000000003E-2</v>
      </c>
      <c r="V82" s="12">
        <v>0.215</v>
      </c>
      <c r="W82" s="12">
        <v>0.113</v>
      </c>
      <c r="X82" s="12">
        <v>9.1999999999999998E-2</v>
      </c>
      <c r="Y82" s="12">
        <v>7.8E-2</v>
      </c>
      <c r="Z82" s="12">
        <v>0.121</v>
      </c>
      <c r="AA82" s="12">
        <v>0.247</v>
      </c>
      <c r="AB82" s="12">
        <v>0.14799999999999999</v>
      </c>
      <c r="AC82" s="12">
        <v>9.1999999999999998E-2</v>
      </c>
      <c r="AD82" s="12">
        <v>6.9000000000000006E-2</v>
      </c>
      <c r="AE82" s="12">
        <v>7.5999999999999998E-2</v>
      </c>
      <c r="AF82" s="12">
        <v>0.156</v>
      </c>
      <c r="AG82" s="12">
        <v>7.8E-2</v>
      </c>
      <c r="AH82" s="12">
        <v>0.09</v>
      </c>
      <c r="AI82" s="12">
        <v>6.7000000000000004E-2</v>
      </c>
    </row>
    <row r="83" spans="2:35" ht="14.5" thickBot="1" x14ac:dyDescent="0.35">
      <c r="B83" s="14" t="s">
        <v>48</v>
      </c>
      <c r="C83" s="13">
        <v>0.23899999999999999</v>
      </c>
      <c r="D83" s="13">
        <v>0.25800000000000001</v>
      </c>
      <c r="E83" s="13">
        <v>0.24399999999999999</v>
      </c>
      <c r="F83" s="13">
        <v>9.0999999999999998E-2</v>
      </c>
      <c r="G83" s="13">
        <v>0.215</v>
      </c>
      <c r="H83" s="13">
        <v>0.34599999999999997</v>
      </c>
      <c r="I83" s="13">
        <v>0.25600000000000001</v>
      </c>
      <c r="J83" s="13">
        <v>0.22700000000000001</v>
      </c>
      <c r="K83" s="13">
        <v>8.5999999999999993E-2</v>
      </c>
      <c r="L83" s="13">
        <v>0.20399999999999999</v>
      </c>
      <c r="M83" s="13">
        <v>0.23200000000000001</v>
      </c>
      <c r="N83" s="13">
        <v>0.22600000000000001</v>
      </c>
      <c r="O83" s="13">
        <v>0.17</v>
      </c>
      <c r="P83" s="13">
        <v>0.08</v>
      </c>
      <c r="Q83" s="13">
        <v>0.186</v>
      </c>
      <c r="T83" s="14" t="s">
        <v>48</v>
      </c>
      <c r="U83" s="13">
        <v>7.9000000000000001E-2</v>
      </c>
      <c r="V83" s="13">
        <v>0.20599999999999999</v>
      </c>
      <c r="W83" s="13">
        <v>0.105</v>
      </c>
      <c r="X83" s="13">
        <v>0.10299999999999999</v>
      </c>
      <c r="Y83" s="13">
        <v>6.5000000000000002E-2</v>
      </c>
      <c r="Z83" s="13">
        <v>0.112</v>
      </c>
      <c r="AA83" s="13">
        <v>0.224</v>
      </c>
      <c r="AB83" s="13">
        <v>0.156</v>
      </c>
      <c r="AC83" s="13">
        <v>9.6000000000000002E-2</v>
      </c>
      <c r="AD83" s="13">
        <v>6.0999999999999999E-2</v>
      </c>
      <c r="AE83" s="13">
        <v>6.9000000000000006E-2</v>
      </c>
      <c r="AF83" s="13">
        <v>0.157</v>
      </c>
      <c r="AG83" s="13">
        <v>7.2999999999999995E-2</v>
      </c>
      <c r="AH83" s="13">
        <v>9.6000000000000002E-2</v>
      </c>
      <c r="AI83" s="13">
        <v>5.8000000000000003E-2</v>
      </c>
    </row>
    <row r="84" spans="2:35" ht="14.5" thickBot="1" x14ac:dyDescent="0.35">
      <c r="B84" s="14" t="s">
        <v>49</v>
      </c>
      <c r="C84" s="12">
        <v>0.23899999999999999</v>
      </c>
      <c r="D84" s="12">
        <v>0.25800000000000001</v>
      </c>
      <c r="E84" s="12">
        <v>0.24399999999999999</v>
      </c>
      <c r="F84" s="12">
        <v>9.0999999999999998E-2</v>
      </c>
      <c r="G84" s="12">
        <v>0.215</v>
      </c>
      <c r="H84" s="12">
        <v>0.34599999999999997</v>
      </c>
      <c r="I84" s="12">
        <v>0.25600000000000001</v>
      </c>
      <c r="J84" s="12">
        <v>0.22700000000000001</v>
      </c>
      <c r="K84" s="12">
        <v>8.5999999999999993E-2</v>
      </c>
      <c r="L84" s="12">
        <v>0.20399999999999999</v>
      </c>
      <c r="M84" s="12">
        <v>0.23200000000000001</v>
      </c>
      <c r="N84" s="12">
        <v>0.22600000000000001</v>
      </c>
      <c r="O84" s="12">
        <v>0.17</v>
      </c>
      <c r="P84" s="12">
        <v>0.08</v>
      </c>
      <c r="Q84" s="12">
        <v>0.186</v>
      </c>
      <c r="T84" s="14" t="s">
        <v>49</v>
      </c>
      <c r="U84" s="12">
        <v>7.9000000000000001E-2</v>
      </c>
      <c r="V84" s="12">
        <v>0.20599999999999999</v>
      </c>
      <c r="W84" s="12">
        <v>0.105</v>
      </c>
      <c r="X84" s="12">
        <v>0.10299999999999999</v>
      </c>
      <c r="Y84" s="12">
        <v>6.5000000000000002E-2</v>
      </c>
      <c r="Z84" s="12">
        <v>0.112</v>
      </c>
      <c r="AA84" s="12">
        <v>0.224</v>
      </c>
      <c r="AB84" s="12">
        <v>0.156</v>
      </c>
      <c r="AC84" s="12">
        <v>9.6000000000000002E-2</v>
      </c>
      <c r="AD84" s="12">
        <v>6.0999999999999999E-2</v>
      </c>
      <c r="AE84" s="12">
        <v>6.9000000000000006E-2</v>
      </c>
      <c r="AF84" s="12">
        <v>0.157</v>
      </c>
      <c r="AG84" s="12">
        <v>7.2999999999999995E-2</v>
      </c>
      <c r="AH84" s="12">
        <v>9.6000000000000002E-2</v>
      </c>
      <c r="AI84" s="12">
        <v>5.8000000000000003E-2</v>
      </c>
    </row>
    <row r="85" spans="2:35" ht="14.5" thickBot="1" x14ac:dyDescent="0.35">
      <c r="B85" s="14" t="s">
        <v>50</v>
      </c>
      <c r="C85" s="13">
        <v>0.23899999999999999</v>
      </c>
      <c r="D85" s="13">
        <v>0.25800000000000001</v>
      </c>
      <c r="E85" s="13">
        <v>0.24399999999999999</v>
      </c>
      <c r="F85" s="13">
        <v>9.0999999999999998E-2</v>
      </c>
      <c r="G85" s="13">
        <v>0.215</v>
      </c>
      <c r="H85" s="13">
        <v>0.34599999999999997</v>
      </c>
      <c r="I85" s="13">
        <v>0.25600000000000001</v>
      </c>
      <c r="J85" s="13">
        <v>0.22700000000000001</v>
      </c>
      <c r="K85" s="13">
        <v>8.5999999999999993E-2</v>
      </c>
      <c r="L85" s="13">
        <v>0.20399999999999999</v>
      </c>
      <c r="M85" s="13">
        <v>0.23200000000000001</v>
      </c>
      <c r="N85" s="13">
        <v>0.22600000000000001</v>
      </c>
      <c r="O85" s="13">
        <v>0.17</v>
      </c>
      <c r="P85" s="13">
        <v>0.08</v>
      </c>
      <c r="Q85" s="13">
        <v>0.186</v>
      </c>
      <c r="T85" s="14" t="s">
        <v>50</v>
      </c>
      <c r="U85" s="13">
        <v>7.9000000000000001E-2</v>
      </c>
      <c r="V85" s="13">
        <v>0.20599999999999999</v>
      </c>
      <c r="W85" s="13">
        <v>0.105</v>
      </c>
      <c r="X85" s="13">
        <v>0.10299999999999999</v>
      </c>
      <c r="Y85" s="13">
        <v>6.5000000000000002E-2</v>
      </c>
      <c r="Z85" s="13">
        <v>0.112</v>
      </c>
      <c r="AA85" s="13">
        <v>0.224</v>
      </c>
      <c r="AB85" s="13">
        <v>0.156</v>
      </c>
      <c r="AC85" s="13">
        <v>9.6000000000000002E-2</v>
      </c>
      <c r="AD85" s="13">
        <v>6.0999999999999999E-2</v>
      </c>
      <c r="AE85" s="13">
        <v>6.9000000000000006E-2</v>
      </c>
      <c r="AF85" s="13">
        <v>0.157</v>
      </c>
      <c r="AG85" s="13">
        <v>7.2999999999999995E-2</v>
      </c>
      <c r="AH85" s="13">
        <v>9.6000000000000002E-2</v>
      </c>
      <c r="AI85" s="13">
        <v>5.8000000000000003E-2</v>
      </c>
    </row>
    <row r="86" spans="2:35" ht="14.5" thickBot="1" x14ac:dyDescent="0.35">
      <c r="B86" s="14" t="s">
        <v>51</v>
      </c>
      <c r="C86" s="12">
        <v>0.23899999999999999</v>
      </c>
      <c r="D86" s="12">
        <v>0.25800000000000001</v>
      </c>
      <c r="E86" s="12">
        <v>0.24399999999999999</v>
      </c>
      <c r="F86" s="12">
        <v>9.0999999999999998E-2</v>
      </c>
      <c r="G86" s="12">
        <v>0.215</v>
      </c>
      <c r="H86" s="12">
        <v>0.34599999999999997</v>
      </c>
      <c r="I86" s="12">
        <v>0.25600000000000001</v>
      </c>
      <c r="J86" s="12">
        <v>0.22700000000000001</v>
      </c>
      <c r="K86" s="12">
        <v>8.5999999999999993E-2</v>
      </c>
      <c r="L86" s="12">
        <v>0.20399999999999999</v>
      </c>
      <c r="M86" s="12">
        <v>0.23200000000000001</v>
      </c>
      <c r="N86" s="12">
        <v>0.22600000000000001</v>
      </c>
      <c r="O86" s="12">
        <v>0.17</v>
      </c>
      <c r="P86" s="12">
        <v>0.08</v>
      </c>
      <c r="Q86" s="12">
        <v>0.186</v>
      </c>
      <c r="T86" s="14" t="s">
        <v>51</v>
      </c>
      <c r="U86" s="12">
        <v>7.9000000000000001E-2</v>
      </c>
      <c r="V86" s="12">
        <v>0.20599999999999999</v>
      </c>
      <c r="W86" s="12">
        <v>0.105</v>
      </c>
      <c r="X86" s="12">
        <v>0.10299999999999999</v>
      </c>
      <c r="Y86" s="12">
        <v>6.5000000000000002E-2</v>
      </c>
      <c r="Z86" s="12">
        <v>0.112</v>
      </c>
      <c r="AA86" s="12">
        <v>0.224</v>
      </c>
      <c r="AB86" s="12">
        <v>0.156</v>
      </c>
      <c r="AC86" s="12">
        <v>9.6000000000000002E-2</v>
      </c>
      <c r="AD86" s="12">
        <v>6.0999999999999999E-2</v>
      </c>
      <c r="AE86" s="12">
        <v>6.9000000000000006E-2</v>
      </c>
      <c r="AF86" s="12">
        <v>0.157</v>
      </c>
      <c r="AG86" s="12">
        <v>7.2999999999999995E-2</v>
      </c>
      <c r="AH86" s="12">
        <v>9.6000000000000002E-2</v>
      </c>
      <c r="AI86" s="12">
        <v>5.8000000000000003E-2</v>
      </c>
    </row>
    <row r="87" spans="2:35" ht="14.5" thickBot="1" x14ac:dyDescent="0.35">
      <c r="B87" s="14" t="s">
        <v>52</v>
      </c>
      <c r="C87" s="13">
        <v>0.23899999999999999</v>
      </c>
      <c r="D87" s="13">
        <v>0.25800000000000001</v>
      </c>
      <c r="E87" s="13">
        <v>0.24399999999999999</v>
      </c>
      <c r="F87" s="13">
        <v>9.0999999999999998E-2</v>
      </c>
      <c r="G87" s="13">
        <v>0.215</v>
      </c>
      <c r="H87" s="13">
        <v>0.34599999999999997</v>
      </c>
      <c r="I87" s="13">
        <v>0.25600000000000001</v>
      </c>
      <c r="J87" s="13">
        <v>0.22700000000000001</v>
      </c>
      <c r="K87" s="13">
        <v>8.5999999999999993E-2</v>
      </c>
      <c r="L87" s="13">
        <v>0.20399999999999999</v>
      </c>
      <c r="M87" s="13">
        <v>0.23200000000000001</v>
      </c>
      <c r="N87" s="13">
        <v>0.22600000000000001</v>
      </c>
      <c r="O87" s="13">
        <v>0.17</v>
      </c>
      <c r="P87" s="13">
        <v>0.08</v>
      </c>
      <c r="Q87" s="13">
        <v>0.186</v>
      </c>
      <c r="T87" s="14" t="s">
        <v>52</v>
      </c>
      <c r="U87" s="13">
        <v>7.9000000000000001E-2</v>
      </c>
      <c r="V87" s="13">
        <v>0.20599999999999999</v>
      </c>
      <c r="W87" s="13">
        <v>0.105</v>
      </c>
      <c r="X87" s="13">
        <v>0.10299999999999999</v>
      </c>
      <c r="Y87" s="13">
        <v>6.5000000000000002E-2</v>
      </c>
      <c r="Z87" s="13">
        <v>0.112</v>
      </c>
      <c r="AA87" s="13">
        <v>0.224</v>
      </c>
      <c r="AB87" s="13">
        <v>0.156</v>
      </c>
      <c r="AC87" s="13">
        <v>9.6000000000000002E-2</v>
      </c>
      <c r="AD87" s="13">
        <v>6.0999999999999999E-2</v>
      </c>
      <c r="AE87" s="13">
        <v>6.9000000000000006E-2</v>
      </c>
      <c r="AF87" s="13">
        <v>0.157</v>
      </c>
      <c r="AG87" s="13">
        <v>7.2999999999999995E-2</v>
      </c>
      <c r="AH87" s="13">
        <v>9.6000000000000002E-2</v>
      </c>
      <c r="AI87" s="13">
        <v>5.8000000000000003E-2</v>
      </c>
    </row>
    <row r="88" spans="2:35" ht="14.5" thickBot="1" x14ac:dyDescent="0.35">
      <c r="B88" s="14" t="s">
        <v>53</v>
      </c>
      <c r="C88" s="12">
        <v>0.23</v>
      </c>
      <c r="D88" s="12">
        <v>0.27300000000000002</v>
      </c>
      <c r="E88" s="12">
        <v>0.24199999999999999</v>
      </c>
      <c r="F88" s="12">
        <v>9.6000000000000002E-2</v>
      </c>
      <c r="G88" s="12">
        <v>0.252</v>
      </c>
      <c r="H88" s="12">
        <v>0.28999999999999998</v>
      </c>
      <c r="I88" s="12">
        <v>0.25</v>
      </c>
      <c r="J88" s="12">
        <v>0.23499999999999999</v>
      </c>
      <c r="K88" s="12">
        <v>9.1999999999999998E-2</v>
      </c>
      <c r="L88" s="12">
        <v>0.23100000000000001</v>
      </c>
      <c r="M88" s="12">
        <v>0.22500000000000001</v>
      </c>
      <c r="N88" s="12">
        <v>0.23400000000000001</v>
      </c>
      <c r="O88" s="12">
        <v>0.157</v>
      </c>
      <c r="P88" s="12">
        <v>8.5000000000000006E-2</v>
      </c>
      <c r="Q88" s="12">
        <v>0.19700000000000001</v>
      </c>
      <c r="T88" s="14" t="s">
        <v>53</v>
      </c>
      <c r="U88" s="12">
        <v>7.1999999999999995E-2</v>
      </c>
      <c r="V88" s="12">
        <v>0.21</v>
      </c>
      <c r="W88" s="12">
        <v>9.7000000000000003E-2</v>
      </c>
      <c r="X88" s="12">
        <v>0.109</v>
      </c>
      <c r="Y88" s="12">
        <v>6.9000000000000006E-2</v>
      </c>
      <c r="Z88" s="12">
        <v>0.09</v>
      </c>
      <c r="AA88" s="12">
        <v>0.17499999999999999</v>
      </c>
      <c r="AB88" s="12">
        <v>0.14399999999999999</v>
      </c>
      <c r="AC88" s="12">
        <v>0.10199999999999999</v>
      </c>
      <c r="AD88" s="12">
        <v>6.0999999999999999E-2</v>
      </c>
      <c r="AE88" s="12">
        <v>6.0999999999999999E-2</v>
      </c>
      <c r="AF88" s="12">
        <v>0.16</v>
      </c>
      <c r="AG88" s="12">
        <v>8.5000000000000006E-2</v>
      </c>
      <c r="AH88" s="12">
        <v>0.10299999999999999</v>
      </c>
      <c r="AI88" s="12">
        <v>5.2999999999999999E-2</v>
      </c>
    </row>
    <row r="89" spans="2:35" ht="14.5" thickBot="1" x14ac:dyDescent="0.35">
      <c r="B89" s="14" t="s">
        <v>54</v>
      </c>
      <c r="C89" s="13">
        <v>0.23</v>
      </c>
      <c r="D89" s="13">
        <v>0.27300000000000002</v>
      </c>
      <c r="E89" s="13">
        <v>0.24199999999999999</v>
      </c>
      <c r="F89" s="13">
        <v>9.6000000000000002E-2</v>
      </c>
      <c r="G89" s="13">
        <v>0.252</v>
      </c>
      <c r="H89" s="13">
        <v>0.28999999999999998</v>
      </c>
      <c r="I89" s="13">
        <v>0.25</v>
      </c>
      <c r="J89" s="13">
        <v>0.23499999999999999</v>
      </c>
      <c r="K89" s="13">
        <v>9.1999999999999998E-2</v>
      </c>
      <c r="L89" s="13">
        <v>0.23100000000000001</v>
      </c>
      <c r="M89" s="13">
        <v>0.22500000000000001</v>
      </c>
      <c r="N89" s="13">
        <v>0.23400000000000001</v>
      </c>
      <c r="O89" s="13">
        <v>0.157</v>
      </c>
      <c r="P89" s="13">
        <v>8.5000000000000006E-2</v>
      </c>
      <c r="Q89" s="13">
        <v>0.19700000000000001</v>
      </c>
      <c r="T89" s="14" t="s">
        <v>54</v>
      </c>
      <c r="U89" s="13">
        <v>7.1999999999999995E-2</v>
      </c>
      <c r="V89" s="13">
        <v>0.21</v>
      </c>
      <c r="W89" s="13">
        <v>9.7000000000000003E-2</v>
      </c>
      <c r="X89" s="13">
        <v>0.109</v>
      </c>
      <c r="Y89" s="13">
        <v>6.9000000000000006E-2</v>
      </c>
      <c r="Z89" s="13">
        <v>0.09</v>
      </c>
      <c r="AA89" s="13">
        <v>0.17499999999999999</v>
      </c>
      <c r="AB89" s="13">
        <v>0.14399999999999999</v>
      </c>
      <c r="AC89" s="13">
        <v>0.10199999999999999</v>
      </c>
      <c r="AD89" s="13">
        <v>6.0999999999999999E-2</v>
      </c>
      <c r="AE89" s="13">
        <v>6.0999999999999999E-2</v>
      </c>
      <c r="AF89" s="13">
        <v>0.16</v>
      </c>
      <c r="AG89" s="13">
        <v>8.5000000000000006E-2</v>
      </c>
      <c r="AH89" s="13">
        <v>0.10299999999999999</v>
      </c>
      <c r="AI89" s="13">
        <v>5.2999999999999999E-2</v>
      </c>
    </row>
    <row r="90" spans="2:35" ht="14.5" thickBot="1" x14ac:dyDescent="0.35">
      <c r="B90" s="14" t="s">
        <v>55</v>
      </c>
      <c r="C90" s="12">
        <v>0.23</v>
      </c>
      <c r="D90" s="12">
        <v>0.27300000000000002</v>
      </c>
      <c r="E90" s="12">
        <v>0.24199999999999999</v>
      </c>
      <c r="F90" s="12">
        <v>9.6000000000000002E-2</v>
      </c>
      <c r="G90" s="12">
        <v>0.252</v>
      </c>
      <c r="H90" s="12">
        <v>0.28999999999999998</v>
      </c>
      <c r="I90" s="12">
        <v>0.25</v>
      </c>
      <c r="J90" s="12">
        <v>0.23499999999999999</v>
      </c>
      <c r="K90" s="12">
        <v>9.1999999999999998E-2</v>
      </c>
      <c r="L90" s="12">
        <v>0.23100000000000001</v>
      </c>
      <c r="M90" s="12">
        <v>0.22500000000000001</v>
      </c>
      <c r="N90" s="12">
        <v>0.23400000000000001</v>
      </c>
      <c r="O90" s="12">
        <v>0.157</v>
      </c>
      <c r="P90" s="12">
        <v>8.5000000000000006E-2</v>
      </c>
      <c r="Q90" s="12">
        <v>0.19700000000000001</v>
      </c>
      <c r="T90" s="14" t="s">
        <v>55</v>
      </c>
      <c r="U90" s="12">
        <v>7.1999999999999995E-2</v>
      </c>
      <c r="V90" s="12">
        <v>0.21</v>
      </c>
      <c r="W90" s="12">
        <v>9.7000000000000003E-2</v>
      </c>
      <c r="X90" s="12">
        <v>0.109</v>
      </c>
      <c r="Y90" s="12">
        <v>6.9000000000000006E-2</v>
      </c>
      <c r="Z90" s="12">
        <v>0.09</v>
      </c>
      <c r="AA90" s="12">
        <v>0.17499999999999999</v>
      </c>
      <c r="AB90" s="12">
        <v>0.14399999999999999</v>
      </c>
      <c r="AC90" s="12">
        <v>0.10199999999999999</v>
      </c>
      <c r="AD90" s="12">
        <v>6.0999999999999999E-2</v>
      </c>
      <c r="AE90" s="12">
        <v>6.0999999999999999E-2</v>
      </c>
      <c r="AF90" s="12">
        <v>0.16</v>
      </c>
      <c r="AG90" s="12">
        <v>8.5000000000000006E-2</v>
      </c>
      <c r="AH90" s="12">
        <v>0.10299999999999999</v>
      </c>
      <c r="AI90" s="12">
        <v>5.2999999999999999E-2</v>
      </c>
    </row>
    <row r="91" spans="2:35" ht="14.5" thickBot="1" x14ac:dyDescent="0.35">
      <c r="B91" s="14" t="s">
        <v>56</v>
      </c>
      <c r="C91" s="13">
        <v>0.23</v>
      </c>
      <c r="D91" s="13">
        <v>0.27300000000000002</v>
      </c>
      <c r="E91" s="13">
        <v>0.24199999999999999</v>
      </c>
      <c r="F91" s="13">
        <v>9.6000000000000002E-2</v>
      </c>
      <c r="G91" s="13">
        <v>0.252</v>
      </c>
      <c r="H91" s="13">
        <v>0.28999999999999998</v>
      </c>
      <c r="I91" s="13">
        <v>0.25</v>
      </c>
      <c r="J91" s="13">
        <v>0.23499999999999999</v>
      </c>
      <c r="K91" s="13">
        <v>9.1999999999999998E-2</v>
      </c>
      <c r="L91" s="13">
        <v>0.23100000000000001</v>
      </c>
      <c r="M91" s="13">
        <v>0.22500000000000001</v>
      </c>
      <c r="N91" s="13">
        <v>0.23400000000000001</v>
      </c>
      <c r="O91" s="13">
        <v>0.157</v>
      </c>
      <c r="P91" s="13">
        <v>8.5000000000000006E-2</v>
      </c>
      <c r="Q91" s="13">
        <v>0.19700000000000001</v>
      </c>
      <c r="T91" s="14" t="s">
        <v>56</v>
      </c>
      <c r="U91" s="13">
        <v>7.1999999999999995E-2</v>
      </c>
      <c r="V91" s="13">
        <v>0.21</v>
      </c>
      <c r="W91" s="13">
        <v>9.7000000000000003E-2</v>
      </c>
      <c r="X91" s="13">
        <v>0.109</v>
      </c>
      <c r="Y91" s="13">
        <v>6.9000000000000006E-2</v>
      </c>
      <c r="Z91" s="13">
        <v>0.09</v>
      </c>
      <c r="AA91" s="13">
        <v>0.17499999999999999</v>
      </c>
      <c r="AB91" s="13">
        <v>0.14399999999999999</v>
      </c>
      <c r="AC91" s="13">
        <v>0.10199999999999999</v>
      </c>
      <c r="AD91" s="13">
        <v>6.0999999999999999E-2</v>
      </c>
      <c r="AE91" s="13">
        <v>6.0999999999999999E-2</v>
      </c>
      <c r="AF91" s="13">
        <v>0.16</v>
      </c>
      <c r="AG91" s="13">
        <v>8.5000000000000006E-2</v>
      </c>
      <c r="AH91" s="13">
        <v>0.10299999999999999</v>
      </c>
      <c r="AI91" s="13">
        <v>5.2999999999999999E-2</v>
      </c>
    </row>
    <row r="94" spans="2:35" ht="17.5" thickBot="1" x14ac:dyDescent="0.45">
      <c r="B94" s="9" t="s">
        <v>59</v>
      </c>
      <c r="C94" s="9"/>
    </row>
    <row r="95" spans="2:35" ht="15.5" thickTop="1" thickBot="1" x14ac:dyDescent="0.4">
      <c r="B95" s="5" t="s">
        <v>22</v>
      </c>
      <c r="T95" s="5" t="s">
        <v>23</v>
      </c>
    </row>
    <row r="96" spans="2:35" ht="14.4" customHeight="1" thickBot="1" x14ac:dyDescent="0.35">
      <c r="B96" s="11"/>
      <c r="C96" s="24" t="s">
        <v>24</v>
      </c>
      <c r="D96" s="25"/>
      <c r="E96" s="25"/>
      <c r="F96" s="24" t="s">
        <v>25</v>
      </c>
      <c r="G96" s="25"/>
      <c r="H96" s="25"/>
      <c r="I96" s="24" t="s">
        <v>26</v>
      </c>
      <c r="J96" s="25"/>
      <c r="K96" s="25"/>
      <c r="T96" s="11"/>
      <c r="U96" s="24" t="s">
        <v>24</v>
      </c>
      <c r="V96" s="25"/>
      <c r="W96" s="25"/>
      <c r="X96" s="24" t="s">
        <v>25</v>
      </c>
      <c r="Y96" s="25"/>
      <c r="Z96" s="25"/>
      <c r="AA96" s="24" t="s">
        <v>26</v>
      </c>
      <c r="AB96" s="25"/>
      <c r="AC96" s="25"/>
    </row>
    <row r="97" spans="2:29" ht="14" thickBot="1" x14ac:dyDescent="0.35">
      <c r="B97" s="11" t="s">
        <v>27</v>
      </c>
      <c r="C97" s="11" t="s">
        <v>28</v>
      </c>
      <c r="D97" s="11" t="s">
        <v>31</v>
      </c>
      <c r="E97" s="11" t="s">
        <v>32</v>
      </c>
      <c r="F97" s="11" t="s">
        <v>28</v>
      </c>
      <c r="G97" s="11" t="s">
        <v>31</v>
      </c>
      <c r="H97" s="11" t="s">
        <v>32</v>
      </c>
      <c r="I97" s="11" t="s">
        <v>28</v>
      </c>
      <c r="J97" s="11" t="s">
        <v>31</v>
      </c>
      <c r="K97" s="11" t="s">
        <v>32</v>
      </c>
      <c r="T97" s="11" t="s">
        <v>27</v>
      </c>
      <c r="U97" s="11" t="s">
        <v>28</v>
      </c>
      <c r="V97" s="11" t="s">
        <v>31</v>
      </c>
      <c r="W97" s="11" t="s">
        <v>32</v>
      </c>
      <c r="X97" s="11" t="s">
        <v>28</v>
      </c>
      <c r="Y97" s="11" t="s">
        <v>31</v>
      </c>
      <c r="Z97" s="11" t="s">
        <v>32</v>
      </c>
      <c r="AA97" s="11" t="s">
        <v>28</v>
      </c>
      <c r="AB97" s="11" t="s">
        <v>31</v>
      </c>
      <c r="AC97" s="11" t="s">
        <v>32</v>
      </c>
    </row>
    <row r="98" spans="2:29" ht="14.5" thickBot="1" x14ac:dyDescent="0.35">
      <c r="B98" s="14" t="s">
        <v>33</v>
      </c>
      <c r="C98" s="12">
        <v>0.67200000000000004</v>
      </c>
      <c r="D98" s="12">
        <v>0.192</v>
      </c>
      <c r="E98" s="12">
        <v>0.47799999999999998</v>
      </c>
      <c r="F98" s="12">
        <v>0.66900000000000004</v>
      </c>
      <c r="G98" s="12">
        <v>0.16700000000000001</v>
      </c>
      <c r="H98" s="12">
        <v>0.46600000000000003</v>
      </c>
      <c r="I98" s="12">
        <v>0.52700000000000002</v>
      </c>
      <c r="J98" s="12">
        <v>0.159</v>
      </c>
      <c r="K98" s="12">
        <v>0.45100000000000001</v>
      </c>
      <c r="T98" s="14" t="s">
        <v>33</v>
      </c>
      <c r="U98" s="12">
        <v>0.22600000000000001</v>
      </c>
      <c r="V98" s="12">
        <v>0.109</v>
      </c>
      <c r="W98" s="12">
        <v>0.13300000000000001</v>
      </c>
      <c r="X98" s="12">
        <v>0.17799999999999999</v>
      </c>
      <c r="Y98" s="12">
        <v>7.9000000000000001E-2</v>
      </c>
      <c r="Z98" s="12">
        <v>0.122</v>
      </c>
      <c r="AA98" s="12">
        <v>0.13100000000000001</v>
      </c>
      <c r="AB98" s="12">
        <v>9.0999999999999998E-2</v>
      </c>
      <c r="AC98" s="12">
        <v>0.128</v>
      </c>
    </row>
    <row r="99" spans="2:29" ht="14.5" thickBot="1" x14ac:dyDescent="0.35">
      <c r="B99" s="14" t="s">
        <v>34</v>
      </c>
      <c r="C99" s="13">
        <v>0.67200000000000004</v>
      </c>
      <c r="D99" s="13">
        <v>0.192</v>
      </c>
      <c r="E99" s="13">
        <v>0.47799999999999998</v>
      </c>
      <c r="F99" s="13">
        <v>0.66900000000000004</v>
      </c>
      <c r="G99" s="13">
        <v>0.16700000000000001</v>
      </c>
      <c r="H99" s="13">
        <v>0.46600000000000003</v>
      </c>
      <c r="I99" s="13">
        <v>0.52700000000000002</v>
      </c>
      <c r="J99" s="13">
        <v>0.159</v>
      </c>
      <c r="K99" s="13">
        <v>0.45100000000000001</v>
      </c>
      <c r="T99" s="14" t="s">
        <v>34</v>
      </c>
      <c r="U99" s="13">
        <v>0.22600000000000001</v>
      </c>
      <c r="V99" s="13">
        <v>0.109</v>
      </c>
      <c r="W99" s="13">
        <v>0.13300000000000001</v>
      </c>
      <c r="X99" s="13">
        <v>0.17799999999999999</v>
      </c>
      <c r="Y99" s="13">
        <v>7.9000000000000001E-2</v>
      </c>
      <c r="Z99" s="13">
        <v>0.122</v>
      </c>
      <c r="AA99" s="13">
        <v>0.13100000000000001</v>
      </c>
      <c r="AB99" s="13">
        <v>9.0999999999999998E-2</v>
      </c>
      <c r="AC99" s="13">
        <v>0.128</v>
      </c>
    </row>
    <row r="100" spans="2:29" ht="14.5" thickBot="1" x14ac:dyDescent="0.35">
      <c r="B100" s="14" t="s">
        <v>35</v>
      </c>
      <c r="C100" s="12">
        <v>0.67200000000000004</v>
      </c>
      <c r="D100" s="12">
        <v>0.192</v>
      </c>
      <c r="E100" s="12">
        <v>0.47799999999999998</v>
      </c>
      <c r="F100" s="12">
        <v>0.66900000000000004</v>
      </c>
      <c r="G100" s="12">
        <v>0.16700000000000001</v>
      </c>
      <c r="H100" s="12">
        <v>0.46600000000000003</v>
      </c>
      <c r="I100" s="12">
        <v>0.52700000000000002</v>
      </c>
      <c r="J100" s="12">
        <v>0.159</v>
      </c>
      <c r="K100" s="12">
        <v>0.45100000000000001</v>
      </c>
      <c r="T100" s="14" t="s">
        <v>35</v>
      </c>
      <c r="U100" s="12">
        <v>0.22600000000000001</v>
      </c>
      <c r="V100" s="12">
        <v>0.109</v>
      </c>
      <c r="W100" s="12">
        <v>0.13300000000000001</v>
      </c>
      <c r="X100" s="12">
        <v>0.17799999999999999</v>
      </c>
      <c r="Y100" s="12">
        <v>7.9000000000000001E-2</v>
      </c>
      <c r="Z100" s="12">
        <v>0.122</v>
      </c>
      <c r="AA100" s="12">
        <v>0.13100000000000001</v>
      </c>
      <c r="AB100" s="12">
        <v>9.0999999999999998E-2</v>
      </c>
      <c r="AC100" s="12">
        <v>0.128</v>
      </c>
    </row>
    <row r="101" spans="2:29" ht="14.5" thickBot="1" x14ac:dyDescent="0.35">
      <c r="B101" s="14" t="s">
        <v>36</v>
      </c>
      <c r="C101" s="13">
        <v>0.67200000000000004</v>
      </c>
      <c r="D101" s="13">
        <v>0.192</v>
      </c>
      <c r="E101" s="13">
        <v>0.47799999999999998</v>
      </c>
      <c r="F101" s="13">
        <v>0.66900000000000004</v>
      </c>
      <c r="G101" s="13">
        <v>0.16700000000000001</v>
      </c>
      <c r="H101" s="13">
        <v>0.46600000000000003</v>
      </c>
      <c r="I101" s="13">
        <v>0.52700000000000002</v>
      </c>
      <c r="J101" s="13">
        <v>0.159</v>
      </c>
      <c r="K101" s="13">
        <v>0.45100000000000001</v>
      </c>
      <c r="T101" s="14" t="s">
        <v>36</v>
      </c>
      <c r="U101" s="13">
        <v>0.22600000000000001</v>
      </c>
      <c r="V101" s="13">
        <v>0.109</v>
      </c>
      <c r="W101" s="13">
        <v>0.13300000000000001</v>
      </c>
      <c r="X101" s="13">
        <v>0.17799999999999999</v>
      </c>
      <c r="Y101" s="13">
        <v>7.9000000000000001E-2</v>
      </c>
      <c r="Z101" s="13">
        <v>0.122</v>
      </c>
      <c r="AA101" s="13">
        <v>0.13100000000000001</v>
      </c>
      <c r="AB101" s="13">
        <v>9.0999999999999998E-2</v>
      </c>
      <c r="AC101" s="13">
        <v>0.128</v>
      </c>
    </row>
    <row r="102" spans="2:29" ht="14.5" thickBot="1" x14ac:dyDescent="0.35">
      <c r="B102" s="14" t="s">
        <v>37</v>
      </c>
      <c r="C102" s="12">
        <v>0.67200000000000004</v>
      </c>
      <c r="D102" s="12">
        <v>0.192</v>
      </c>
      <c r="E102" s="12">
        <v>0.47799999999999998</v>
      </c>
      <c r="F102" s="12">
        <v>0.66900000000000004</v>
      </c>
      <c r="G102" s="12">
        <v>0.16700000000000001</v>
      </c>
      <c r="H102" s="12">
        <v>0.46600000000000003</v>
      </c>
      <c r="I102" s="12">
        <v>0.52700000000000002</v>
      </c>
      <c r="J102" s="12">
        <v>0.159</v>
      </c>
      <c r="K102" s="12">
        <v>0.45100000000000001</v>
      </c>
      <c r="T102" s="14" t="s">
        <v>37</v>
      </c>
      <c r="U102" s="12">
        <v>0.22600000000000001</v>
      </c>
      <c r="V102" s="12">
        <v>0.109</v>
      </c>
      <c r="W102" s="12">
        <v>0.13300000000000001</v>
      </c>
      <c r="X102" s="12">
        <v>0.17799999999999999</v>
      </c>
      <c r="Y102" s="12">
        <v>7.9000000000000001E-2</v>
      </c>
      <c r="Z102" s="12">
        <v>0.122</v>
      </c>
      <c r="AA102" s="12">
        <v>0.13100000000000001</v>
      </c>
      <c r="AB102" s="12">
        <v>9.0999999999999998E-2</v>
      </c>
      <c r="AC102" s="12">
        <v>0.128</v>
      </c>
    </row>
    <row r="103" spans="2:29" ht="14.5" thickBot="1" x14ac:dyDescent="0.35">
      <c r="B103" s="14" t="s">
        <v>38</v>
      </c>
      <c r="C103" s="13">
        <v>0.60599999999999998</v>
      </c>
      <c r="D103" s="13">
        <v>0.19400000000000001</v>
      </c>
      <c r="E103" s="13">
        <v>0.41</v>
      </c>
      <c r="F103" s="13">
        <v>0.68</v>
      </c>
      <c r="G103" s="13">
        <v>0.12</v>
      </c>
      <c r="H103" s="13">
        <v>0.38100000000000001</v>
      </c>
      <c r="I103" s="13">
        <v>0.52900000000000003</v>
      </c>
      <c r="J103" s="13">
        <v>0.14299999999999999</v>
      </c>
      <c r="K103" s="13">
        <v>0.308</v>
      </c>
      <c r="T103" s="14" t="s">
        <v>38</v>
      </c>
      <c r="U103" s="13">
        <v>0.188</v>
      </c>
      <c r="V103" s="13">
        <v>7.2999999999999995E-2</v>
      </c>
      <c r="W103" s="13">
        <v>0.16900000000000001</v>
      </c>
      <c r="X103" s="13">
        <v>0.25900000000000001</v>
      </c>
      <c r="Y103" s="13">
        <v>8.8999999999999996E-2</v>
      </c>
      <c r="Z103" s="13">
        <v>0.14199999999999999</v>
      </c>
      <c r="AA103" s="13">
        <v>0.20399999999999999</v>
      </c>
      <c r="AB103" s="13">
        <v>8.6999999999999994E-2</v>
      </c>
      <c r="AC103" s="13">
        <v>0.161</v>
      </c>
    </row>
    <row r="104" spans="2:29" ht="14.5" thickBot="1" x14ac:dyDescent="0.35">
      <c r="B104" s="14" t="s">
        <v>39</v>
      </c>
      <c r="C104" s="12">
        <v>0.60599999999999998</v>
      </c>
      <c r="D104" s="12">
        <v>0.19400000000000001</v>
      </c>
      <c r="E104" s="12">
        <v>0.41</v>
      </c>
      <c r="F104" s="12">
        <v>0.68</v>
      </c>
      <c r="G104" s="12">
        <v>0.12</v>
      </c>
      <c r="H104" s="12">
        <v>0.38100000000000001</v>
      </c>
      <c r="I104" s="12">
        <v>0.52900000000000003</v>
      </c>
      <c r="J104" s="12">
        <v>0.14299999999999999</v>
      </c>
      <c r="K104" s="12">
        <v>0.308</v>
      </c>
      <c r="T104" s="14" t="s">
        <v>39</v>
      </c>
      <c r="U104" s="12">
        <v>0.188</v>
      </c>
      <c r="V104" s="12">
        <v>7.2999999999999995E-2</v>
      </c>
      <c r="W104" s="12">
        <v>0.16900000000000001</v>
      </c>
      <c r="X104" s="12">
        <v>0.25900000000000001</v>
      </c>
      <c r="Y104" s="12">
        <v>8.8999999999999996E-2</v>
      </c>
      <c r="Z104" s="12">
        <v>0.14199999999999999</v>
      </c>
      <c r="AA104" s="12">
        <v>0.20399999999999999</v>
      </c>
      <c r="AB104" s="12">
        <v>8.6999999999999994E-2</v>
      </c>
      <c r="AC104" s="12">
        <v>0.161</v>
      </c>
    </row>
    <row r="105" spans="2:29" ht="14.5" thickBot="1" x14ac:dyDescent="0.35">
      <c r="B105" s="14" t="s">
        <v>40</v>
      </c>
      <c r="C105" s="13">
        <v>0.60599999999999998</v>
      </c>
      <c r="D105" s="13">
        <v>0.19400000000000001</v>
      </c>
      <c r="E105" s="13">
        <v>0.41</v>
      </c>
      <c r="F105" s="13">
        <v>0.68</v>
      </c>
      <c r="G105" s="13">
        <v>0.12</v>
      </c>
      <c r="H105" s="13">
        <v>0.38100000000000001</v>
      </c>
      <c r="I105" s="13">
        <v>0.52900000000000003</v>
      </c>
      <c r="J105" s="13">
        <v>0.14299999999999999</v>
      </c>
      <c r="K105" s="13">
        <v>0.308</v>
      </c>
      <c r="T105" s="14" t="s">
        <v>40</v>
      </c>
      <c r="U105" s="13">
        <v>0.188</v>
      </c>
      <c r="V105" s="13">
        <v>7.2999999999999995E-2</v>
      </c>
      <c r="W105" s="13">
        <v>0.16900000000000001</v>
      </c>
      <c r="X105" s="13">
        <v>0.25900000000000001</v>
      </c>
      <c r="Y105" s="13">
        <v>8.8999999999999996E-2</v>
      </c>
      <c r="Z105" s="13">
        <v>0.14199999999999999</v>
      </c>
      <c r="AA105" s="13">
        <v>0.20399999999999999</v>
      </c>
      <c r="AB105" s="13">
        <v>8.6999999999999994E-2</v>
      </c>
      <c r="AC105" s="13">
        <v>0.161</v>
      </c>
    </row>
    <row r="106" spans="2:29" ht="14.5" thickBot="1" x14ac:dyDescent="0.35">
      <c r="B106" s="14" t="s">
        <v>41</v>
      </c>
      <c r="C106" s="12">
        <v>0.60599999999999998</v>
      </c>
      <c r="D106" s="12">
        <v>0.19400000000000001</v>
      </c>
      <c r="E106" s="12">
        <v>0.41</v>
      </c>
      <c r="F106" s="12">
        <v>0.68</v>
      </c>
      <c r="G106" s="12">
        <v>0.12</v>
      </c>
      <c r="H106" s="12">
        <v>0.38100000000000001</v>
      </c>
      <c r="I106" s="12">
        <v>0.52900000000000003</v>
      </c>
      <c r="J106" s="12">
        <v>0.14299999999999999</v>
      </c>
      <c r="K106" s="12">
        <v>0.308</v>
      </c>
      <c r="T106" s="14" t="s">
        <v>41</v>
      </c>
      <c r="U106" s="12">
        <v>0.188</v>
      </c>
      <c r="V106" s="12">
        <v>7.2999999999999995E-2</v>
      </c>
      <c r="W106" s="12">
        <v>0.16900000000000001</v>
      </c>
      <c r="X106" s="12">
        <v>0.25900000000000001</v>
      </c>
      <c r="Y106" s="12">
        <v>8.8999999999999996E-2</v>
      </c>
      <c r="Z106" s="12">
        <v>0.14199999999999999</v>
      </c>
      <c r="AA106" s="12">
        <v>0.20399999999999999</v>
      </c>
      <c r="AB106" s="12">
        <v>8.6999999999999994E-2</v>
      </c>
      <c r="AC106" s="12">
        <v>0.161</v>
      </c>
    </row>
    <row r="107" spans="2:29" ht="14.5" thickBot="1" x14ac:dyDescent="0.35">
      <c r="B107" s="14" t="s">
        <v>42</v>
      </c>
      <c r="C107" s="13">
        <v>0.60599999999999998</v>
      </c>
      <c r="D107" s="13">
        <v>0.19400000000000001</v>
      </c>
      <c r="E107" s="13">
        <v>0.41</v>
      </c>
      <c r="F107" s="13">
        <v>0.68</v>
      </c>
      <c r="G107" s="13">
        <v>0.12</v>
      </c>
      <c r="H107" s="13">
        <v>0.38100000000000001</v>
      </c>
      <c r="I107" s="13">
        <v>0.52900000000000003</v>
      </c>
      <c r="J107" s="13">
        <v>0.14299999999999999</v>
      </c>
      <c r="K107" s="13">
        <v>0.308</v>
      </c>
      <c r="T107" s="14" t="s">
        <v>42</v>
      </c>
      <c r="U107" s="13">
        <v>0.188</v>
      </c>
      <c r="V107" s="13">
        <v>7.2999999999999995E-2</v>
      </c>
      <c r="W107" s="13">
        <v>0.16900000000000001</v>
      </c>
      <c r="X107" s="13">
        <v>0.25900000000000001</v>
      </c>
      <c r="Y107" s="13">
        <v>8.8999999999999996E-2</v>
      </c>
      <c r="Z107" s="13">
        <v>0.14199999999999999</v>
      </c>
      <c r="AA107" s="13">
        <v>0.20399999999999999</v>
      </c>
      <c r="AB107" s="13">
        <v>8.6999999999999994E-2</v>
      </c>
      <c r="AC107" s="13">
        <v>0.161</v>
      </c>
    </row>
    <row r="108" spans="2:29" ht="14.5" thickBot="1" x14ac:dyDescent="0.35">
      <c r="B108" s="14" t="s">
        <v>43</v>
      </c>
      <c r="C108" s="12">
        <v>0.56699999999999995</v>
      </c>
      <c r="D108" s="12">
        <v>0.10199999999999999</v>
      </c>
      <c r="E108" s="12">
        <v>0.219</v>
      </c>
      <c r="F108" s="12">
        <v>0.61399999999999999</v>
      </c>
      <c r="G108" s="12">
        <v>0.10100000000000001</v>
      </c>
      <c r="H108" s="12">
        <v>0.17</v>
      </c>
      <c r="I108" s="12">
        <v>0.64500000000000002</v>
      </c>
      <c r="J108" s="12">
        <v>9.4E-2</v>
      </c>
      <c r="K108" s="12">
        <v>0.125</v>
      </c>
      <c r="T108" s="14" t="s">
        <v>43</v>
      </c>
      <c r="U108" s="12">
        <v>0.161</v>
      </c>
      <c r="V108" s="12">
        <v>0.10299999999999999</v>
      </c>
      <c r="W108" s="12">
        <v>9.0999999999999998E-2</v>
      </c>
      <c r="X108" s="12">
        <v>0.23200000000000001</v>
      </c>
      <c r="Y108" s="12">
        <v>7.0999999999999994E-2</v>
      </c>
      <c r="Z108" s="12">
        <v>8.3000000000000004E-2</v>
      </c>
      <c r="AA108" s="12">
        <v>0.17199999999999999</v>
      </c>
      <c r="AB108" s="12">
        <v>8.6999999999999994E-2</v>
      </c>
      <c r="AC108" s="12">
        <v>9.7000000000000003E-2</v>
      </c>
    </row>
    <row r="109" spans="2:29" ht="14.5" thickBot="1" x14ac:dyDescent="0.35">
      <c r="B109" s="14" t="s">
        <v>44</v>
      </c>
      <c r="C109" s="13">
        <v>0.56699999999999995</v>
      </c>
      <c r="D109" s="13">
        <v>0.10199999999999999</v>
      </c>
      <c r="E109" s="13">
        <v>0.219</v>
      </c>
      <c r="F109" s="13">
        <v>0.61399999999999999</v>
      </c>
      <c r="G109" s="13">
        <v>0.10100000000000001</v>
      </c>
      <c r="H109" s="13">
        <v>0.17</v>
      </c>
      <c r="I109" s="13">
        <v>0.64500000000000002</v>
      </c>
      <c r="J109" s="13">
        <v>9.4E-2</v>
      </c>
      <c r="K109" s="13">
        <v>0.125</v>
      </c>
      <c r="T109" s="14" t="s">
        <v>44</v>
      </c>
      <c r="U109" s="13">
        <v>0.161</v>
      </c>
      <c r="V109" s="13">
        <v>0.10299999999999999</v>
      </c>
      <c r="W109" s="13">
        <v>9.0999999999999998E-2</v>
      </c>
      <c r="X109" s="13">
        <v>0.23200000000000001</v>
      </c>
      <c r="Y109" s="13">
        <v>7.0999999999999994E-2</v>
      </c>
      <c r="Z109" s="13">
        <v>8.3000000000000004E-2</v>
      </c>
      <c r="AA109" s="13">
        <v>0.17199999999999999</v>
      </c>
      <c r="AB109" s="13">
        <v>8.6999999999999994E-2</v>
      </c>
      <c r="AC109" s="13">
        <v>9.7000000000000003E-2</v>
      </c>
    </row>
    <row r="110" spans="2:29" ht="14.5" thickBot="1" x14ac:dyDescent="0.35">
      <c r="B110" s="14" t="s">
        <v>45</v>
      </c>
      <c r="C110" s="12">
        <v>0.56699999999999995</v>
      </c>
      <c r="D110" s="12">
        <v>0.10199999999999999</v>
      </c>
      <c r="E110" s="12">
        <v>0.219</v>
      </c>
      <c r="F110" s="12">
        <v>0.61399999999999999</v>
      </c>
      <c r="G110" s="12">
        <v>0.10100000000000001</v>
      </c>
      <c r="H110" s="12">
        <v>0.17</v>
      </c>
      <c r="I110" s="12">
        <v>0.64500000000000002</v>
      </c>
      <c r="J110" s="12">
        <v>9.4E-2</v>
      </c>
      <c r="K110" s="12">
        <v>0.125</v>
      </c>
      <c r="T110" s="14" t="s">
        <v>45</v>
      </c>
      <c r="U110" s="12">
        <v>0.161</v>
      </c>
      <c r="V110" s="12">
        <v>0.10299999999999999</v>
      </c>
      <c r="W110" s="12">
        <v>9.0999999999999998E-2</v>
      </c>
      <c r="X110" s="12">
        <v>0.23200000000000001</v>
      </c>
      <c r="Y110" s="12">
        <v>7.0999999999999994E-2</v>
      </c>
      <c r="Z110" s="12">
        <v>8.3000000000000004E-2</v>
      </c>
      <c r="AA110" s="12">
        <v>0.17199999999999999</v>
      </c>
      <c r="AB110" s="12">
        <v>8.6999999999999994E-2</v>
      </c>
      <c r="AC110" s="12">
        <v>9.7000000000000003E-2</v>
      </c>
    </row>
    <row r="111" spans="2:29" ht="14.5" thickBot="1" x14ac:dyDescent="0.35">
      <c r="B111" s="14" t="s">
        <v>46</v>
      </c>
      <c r="C111" s="13">
        <v>0.56699999999999995</v>
      </c>
      <c r="D111" s="13">
        <v>0.10199999999999999</v>
      </c>
      <c r="E111" s="13">
        <v>0.219</v>
      </c>
      <c r="F111" s="13">
        <v>0.61399999999999999</v>
      </c>
      <c r="G111" s="13">
        <v>0.10100000000000001</v>
      </c>
      <c r="H111" s="13">
        <v>0.17</v>
      </c>
      <c r="I111" s="13">
        <v>0.64500000000000002</v>
      </c>
      <c r="J111" s="13">
        <v>9.4E-2</v>
      </c>
      <c r="K111" s="13">
        <v>0.125</v>
      </c>
      <c r="T111" s="14" t="s">
        <v>46</v>
      </c>
      <c r="U111" s="13">
        <v>0.161</v>
      </c>
      <c r="V111" s="13">
        <v>0.10299999999999999</v>
      </c>
      <c r="W111" s="13">
        <v>9.0999999999999998E-2</v>
      </c>
      <c r="X111" s="13">
        <v>0.23200000000000001</v>
      </c>
      <c r="Y111" s="13">
        <v>7.0999999999999994E-2</v>
      </c>
      <c r="Z111" s="13">
        <v>8.3000000000000004E-2</v>
      </c>
      <c r="AA111" s="13">
        <v>0.17199999999999999</v>
      </c>
      <c r="AB111" s="13">
        <v>8.6999999999999994E-2</v>
      </c>
      <c r="AC111" s="13">
        <v>9.7000000000000003E-2</v>
      </c>
    </row>
    <row r="112" spans="2:29" ht="14.5" thickBot="1" x14ac:dyDescent="0.35">
      <c r="B112" s="14" t="s">
        <v>47</v>
      </c>
      <c r="C112" s="12">
        <v>0.56699999999999995</v>
      </c>
      <c r="D112" s="12">
        <v>0.10199999999999999</v>
      </c>
      <c r="E112" s="12">
        <v>0.219</v>
      </c>
      <c r="F112" s="12">
        <v>0.61399999999999999</v>
      </c>
      <c r="G112" s="12">
        <v>0.10100000000000001</v>
      </c>
      <c r="H112" s="12">
        <v>0.17</v>
      </c>
      <c r="I112" s="12">
        <v>0.64500000000000002</v>
      </c>
      <c r="J112" s="12">
        <v>9.4E-2</v>
      </c>
      <c r="K112" s="12">
        <v>0.125</v>
      </c>
      <c r="T112" s="14" t="s">
        <v>47</v>
      </c>
      <c r="U112" s="12">
        <v>0.161</v>
      </c>
      <c r="V112" s="12">
        <v>0.10299999999999999</v>
      </c>
      <c r="W112" s="12">
        <v>9.0999999999999998E-2</v>
      </c>
      <c r="X112" s="12">
        <v>0.23200000000000001</v>
      </c>
      <c r="Y112" s="12">
        <v>7.0999999999999994E-2</v>
      </c>
      <c r="Z112" s="12">
        <v>8.3000000000000004E-2</v>
      </c>
      <c r="AA112" s="12">
        <v>0.17199999999999999</v>
      </c>
      <c r="AB112" s="12">
        <v>8.6999999999999994E-2</v>
      </c>
      <c r="AC112" s="12">
        <v>9.7000000000000003E-2</v>
      </c>
    </row>
    <row r="113" spans="2:29" ht="14.5" thickBot="1" x14ac:dyDescent="0.35">
      <c r="B113" s="14" t="s">
        <v>48</v>
      </c>
      <c r="C113" s="13">
        <v>0.57799999999999996</v>
      </c>
      <c r="D113" s="13">
        <v>0.111</v>
      </c>
      <c r="E113" s="13">
        <v>0.128</v>
      </c>
      <c r="F113" s="13">
        <v>0.67500000000000004</v>
      </c>
      <c r="G113" s="13">
        <v>0.104</v>
      </c>
      <c r="H113" s="13">
        <v>0.104</v>
      </c>
      <c r="I113" s="13">
        <v>0.47799999999999998</v>
      </c>
      <c r="J113" s="13">
        <v>7.2999999999999995E-2</v>
      </c>
      <c r="K113" s="13">
        <v>8.7999999999999995E-2</v>
      </c>
      <c r="T113" s="14" t="s">
        <v>48</v>
      </c>
      <c r="U113" s="13">
        <v>0.186</v>
      </c>
      <c r="V113" s="13">
        <v>0.09</v>
      </c>
      <c r="W113" s="13">
        <v>5.5E-2</v>
      </c>
      <c r="X113" s="13">
        <v>0.155</v>
      </c>
      <c r="Y113" s="13">
        <v>8.5999999999999993E-2</v>
      </c>
      <c r="Z113" s="13">
        <v>5.0999999999999997E-2</v>
      </c>
      <c r="AA113" s="13">
        <v>0.17599999999999999</v>
      </c>
      <c r="AB113" s="13">
        <v>6.3E-2</v>
      </c>
      <c r="AC113" s="13">
        <v>5.8000000000000003E-2</v>
      </c>
    </row>
    <row r="114" spans="2:29" ht="14.5" thickBot="1" x14ac:dyDescent="0.35">
      <c r="B114" s="14" t="s">
        <v>49</v>
      </c>
      <c r="C114" s="12">
        <v>0.57799999999999996</v>
      </c>
      <c r="D114" s="12">
        <v>0.111</v>
      </c>
      <c r="E114" s="12">
        <v>0.128</v>
      </c>
      <c r="F114" s="12">
        <v>0.67500000000000004</v>
      </c>
      <c r="G114" s="12">
        <v>0.104</v>
      </c>
      <c r="H114" s="12">
        <v>0.104</v>
      </c>
      <c r="I114" s="12">
        <v>0.47799999999999998</v>
      </c>
      <c r="J114" s="12">
        <v>7.2999999999999995E-2</v>
      </c>
      <c r="K114" s="12">
        <v>8.7999999999999995E-2</v>
      </c>
      <c r="T114" s="14" t="s">
        <v>49</v>
      </c>
      <c r="U114" s="12">
        <v>0.186</v>
      </c>
      <c r="V114" s="12">
        <v>0.09</v>
      </c>
      <c r="W114" s="12">
        <v>5.5E-2</v>
      </c>
      <c r="X114" s="12">
        <v>0.155</v>
      </c>
      <c r="Y114" s="12">
        <v>8.5999999999999993E-2</v>
      </c>
      <c r="Z114" s="12">
        <v>5.0999999999999997E-2</v>
      </c>
      <c r="AA114" s="12">
        <v>0.17599999999999999</v>
      </c>
      <c r="AB114" s="12">
        <v>6.3E-2</v>
      </c>
      <c r="AC114" s="12">
        <v>5.8000000000000003E-2</v>
      </c>
    </row>
    <row r="115" spans="2:29" ht="14.5" thickBot="1" x14ac:dyDescent="0.35">
      <c r="B115" s="14" t="s">
        <v>50</v>
      </c>
      <c r="C115" s="13">
        <v>0.57799999999999996</v>
      </c>
      <c r="D115" s="13">
        <v>0.111</v>
      </c>
      <c r="E115" s="13">
        <v>0.128</v>
      </c>
      <c r="F115" s="13">
        <v>0.67500000000000004</v>
      </c>
      <c r="G115" s="13">
        <v>0.104</v>
      </c>
      <c r="H115" s="13">
        <v>0.104</v>
      </c>
      <c r="I115" s="13">
        <v>0.47799999999999998</v>
      </c>
      <c r="J115" s="13">
        <v>7.2999999999999995E-2</v>
      </c>
      <c r="K115" s="13">
        <v>8.7999999999999995E-2</v>
      </c>
      <c r="T115" s="14" t="s">
        <v>50</v>
      </c>
      <c r="U115" s="13">
        <v>0.186</v>
      </c>
      <c r="V115" s="13">
        <v>0.09</v>
      </c>
      <c r="W115" s="13">
        <v>5.5E-2</v>
      </c>
      <c r="X115" s="13">
        <v>0.155</v>
      </c>
      <c r="Y115" s="13">
        <v>8.5999999999999993E-2</v>
      </c>
      <c r="Z115" s="13">
        <v>5.0999999999999997E-2</v>
      </c>
      <c r="AA115" s="13">
        <v>0.17599999999999999</v>
      </c>
      <c r="AB115" s="13">
        <v>6.3E-2</v>
      </c>
      <c r="AC115" s="13">
        <v>5.8000000000000003E-2</v>
      </c>
    </row>
    <row r="116" spans="2:29" ht="14.5" thickBot="1" x14ac:dyDescent="0.35">
      <c r="B116" s="14" t="s">
        <v>51</v>
      </c>
      <c r="C116" s="12">
        <v>0.57799999999999996</v>
      </c>
      <c r="D116" s="12">
        <v>0.111</v>
      </c>
      <c r="E116" s="12">
        <v>0.128</v>
      </c>
      <c r="F116" s="12">
        <v>0.67500000000000004</v>
      </c>
      <c r="G116" s="12">
        <v>0.104</v>
      </c>
      <c r="H116" s="12">
        <v>0.104</v>
      </c>
      <c r="I116" s="12">
        <v>0.47799999999999998</v>
      </c>
      <c r="J116" s="12">
        <v>7.2999999999999995E-2</v>
      </c>
      <c r="K116" s="12">
        <v>8.7999999999999995E-2</v>
      </c>
      <c r="T116" s="14" t="s">
        <v>51</v>
      </c>
      <c r="U116" s="12">
        <v>0.186</v>
      </c>
      <c r="V116" s="12">
        <v>0.09</v>
      </c>
      <c r="W116" s="12">
        <v>5.5E-2</v>
      </c>
      <c r="X116" s="12">
        <v>0.155</v>
      </c>
      <c r="Y116" s="12">
        <v>8.5999999999999993E-2</v>
      </c>
      <c r="Z116" s="12">
        <v>5.0999999999999997E-2</v>
      </c>
      <c r="AA116" s="12">
        <v>0.17599999999999999</v>
      </c>
      <c r="AB116" s="12">
        <v>6.3E-2</v>
      </c>
      <c r="AC116" s="12">
        <v>5.8000000000000003E-2</v>
      </c>
    </row>
    <row r="117" spans="2:29" ht="14.5" thickBot="1" x14ac:dyDescent="0.35">
      <c r="B117" s="14" t="s">
        <v>52</v>
      </c>
      <c r="C117" s="13">
        <v>0.57799999999999996</v>
      </c>
      <c r="D117" s="13">
        <v>0.111</v>
      </c>
      <c r="E117" s="13">
        <v>0.128</v>
      </c>
      <c r="F117" s="13">
        <v>0.67500000000000004</v>
      </c>
      <c r="G117" s="13">
        <v>0.104</v>
      </c>
      <c r="H117" s="13">
        <v>0.104</v>
      </c>
      <c r="I117" s="13">
        <v>0.47799999999999998</v>
      </c>
      <c r="J117" s="13">
        <v>7.2999999999999995E-2</v>
      </c>
      <c r="K117" s="13">
        <v>8.7999999999999995E-2</v>
      </c>
      <c r="T117" s="14" t="s">
        <v>52</v>
      </c>
      <c r="U117" s="13">
        <v>0.186</v>
      </c>
      <c r="V117" s="13">
        <v>0.09</v>
      </c>
      <c r="W117" s="13">
        <v>5.5E-2</v>
      </c>
      <c r="X117" s="13">
        <v>0.155</v>
      </c>
      <c r="Y117" s="13">
        <v>8.5999999999999993E-2</v>
      </c>
      <c r="Z117" s="13">
        <v>5.0999999999999997E-2</v>
      </c>
      <c r="AA117" s="13">
        <v>0.17599999999999999</v>
      </c>
      <c r="AB117" s="13">
        <v>6.3E-2</v>
      </c>
      <c r="AC117" s="13">
        <v>5.8000000000000003E-2</v>
      </c>
    </row>
    <row r="118" spans="2:29" ht="14.5" thickBot="1" x14ac:dyDescent="0.35">
      <c r="B118" s="14" t="s">
        <v>53</v>
      </c>
      <c r="C118" s="12">
        <v>0.55400000000000005</v>
      </c>
      <c r="D118" s="12">
        <v>0.106</v>
      </c>
      <c r="E118" s="12">
        <v>0.122</v>
      </c>
      <c r="F118" s="12">
        <v>0.69399999999999995</v>
      </c>
      <c r="G118" s="12">
        <v>0.13900000000000001</v>
      </c>
      <c r="H118" s="12">
        <v>0.109</v>
      </c>
      <c r="I118" s="12">
        <v>0.54800000000000004</v>
      </c>
      <c r="J118" s="12">
        <v>6.2E-2</v>
      </c>
      <c r="K118" s="12">
        <v>9.5000000000000001E-2</v>
      </c>
      <c r="T118" s="14" t="s">
        <v>53</v>
      </c>
      <c r="U118" s="12">
        <v>0.157</v>
      </c>
      <c r="V118" s="12">
        <v>6.3E-2</v>
      </c>
      <c r="W118" s="12">
        <v>4.4999999999999998E-2</v>
      </c>
      <c r="X118" s="12">
        <v>0.27700000000000002</v>
      </c>
      <c r="Y118" s="12">
        <v>8.5000000000000006E-2</v>
      </c>
      <c r="Z118" s="12">
        <v>4.2999999999999997E-2</v>
      </c>
      <c r="AA118" s="12">
        <v>0.16600000000000001</v>
      </c>
      <c r="AB118" s="12">
        <v>4.9000000000000002E-2</v>
      </c>
      <c r="AC118" s="12">
        <v>4.3999999999999997E-2</v>
      </c>
    </row>
    <row r="119" spans="2:29" ht="14.5" thickBot="1" x14ac:dyDescent="0.35">
      <c r="B119" s="14" t="s">
        <v>54</v>
      </c>
      <c r="C119" s="13">
        <v>0.55400000000000005</v>
      </c>
      <c r="D119" s="13">
        <v>0.106</v>
      </c>
      <c r="E119" s="13">
        <v>0.122</v>
      </c>
      <c r="F119" s="13">
        <v>0.69399999999999995</v>
      </c>
      <c r="G119" s="13">
        <v>0.13900000000000001</v>
      </c>
      <c r="H119" s="13">
        <v>0.109</v>
      </c>
      <c r="I119" s="13">
        <v>0.54800000000000004</v>
      </c>
      <c r="J119" s="13">
        <v>6.2E-2</v>
      </c>
      <c r="K119" s="13">
        <v>9.5000000000000001E-2</v>
      </c>
      <c r="T119" s="14" t="s">
        <v>54</v>
      </c>
      <c r="U119" s="13">
        <v>0.157</v>
      </c>
      <c r="V119" s="13">
        <v>6.3E-2</v>
      </c>
      <c r="W119" s="13">
        <v>4.4999999999999998E-2</v>
      </c>
      <c r="X119" s="13">
        <v>0.27700000000000002</v>
      </c>
      <c r="Y119" s="13">
        <v>8.5000000000000006E-2</v>
      </c>
      <c r="Z119" s="13">
        <v>4.2999999999999997E-2</v>
      </c>
      <c r="AA119" s="13">
        <v>0.16600000000000001</v>
      </c>
      <c r="AB119" s="13">
        <v>4.9000000000000002E-2</v>
      </c>
      <c r="AC119" s="13">
        <v>4.3999999999999997E-2</v>
      </c>
    </row>
    <row r="120" spans="2:29" ht="14.5" thickBot="1" x14ac:dyDescent="0.35">
      <c r="B120" s="20" t="s">
        <v>55</v>
      </c>
      <c r="C120" s="18">
        <v>0.55400000000000005</v>
      </c>
      <c r="D120" s="18">
        <v>0.106</v>
      </c>
      <c r="E120" s="18">
        <v>0.122</v>
      </c>
      <c r="F120" s="18">
        <v>0.69399999999999995</v>
      </c>
      <c r="G120" s="18">
        <v>0.13900000000000001</v>
      </c>
      <c r="H120" s="18">
        <v>0.109</v>
      </c>
      <c r="I120" s="18">
        <v>0.54800000000000004</v>
      </c>
      <c r="J120" s="18">
        <v>6.2E-2</v>
      </c>
      <c r="K120" s="18">
        <v>9.5000000000000001E-2</v>
      </c>
      <c r="T120" s="20" t="s">
        <v>55</v>
      </c>
      <c r="U120" s="18">
        <v>0.157</v>
      </c>
      <c r="V120" s="18">
        <v>6.3E-2</v>
      </c>
      <c r="W120" s="18">
        <v>4.4999999999999998E-2</v>
      </c>
      <c r="X120" s="18">
        <v>0.27700000000000002</v>
      </c>
      <c r="Y120" s="18">
        <v>8.5000000000000006E-2</v>
      </c>
      <c r="Z120" s="18">
        <v>4.2999999999999997E-2</v>
      </c>
      <c r="AA120" s="18">
        <v>0.16600000000000001</v>
      </c>
      <c r="AB120" s="18">
        <v>4.9000000000000002E-2</v>
      </c>
      <c r="AC120" s="18">
        <v>4.3999999999999997E-2</v>
      </c>
    </row>
    <row r="121" spans="2:29" ht="14.5" thickBot="1" x14ac:dyDescent="0.35">
      <c r="B121" s="20" t="s">
        <v>56</v>
      </c>
      <c r="C121" s="19">
        <v>0.55400000000000005</v>
      </c>
      <c r="D121" s="19">
        <v>0.106</v>
      </c>
      <c r="E121" s="19">
        <v>0.122</v>
      </c>
      <c r="F121" s="19">
        <v>0.69399999999999995</v>
      </c>
      <c r="G121" s="19">
        <v>0.13900000000000001</v>
      </c>
      <c r="H121" s="19">
        <v>0.109</v>
      </c>
      <c r="I121" s="19">
        <v>0.54800000000000004</v>
      </c>
      <c r="J121" s="19">
        <v>6.2E-2</v>
      </c>
      <c r="K121" s="19">
        <v>9.5000000000000001E-2</v>
      </c>
      <c r="T121" s="20" t="s">
        <v>56</v>
      </c>
      <c r="U121" s="19">
        <v>0.157</v>
      </c>
      <c r="V121" s="19">
        <v>6.3E-2</v>
      </c>
      <c r="W121" s="19">
        <v>4.4999999999999998E-2</v>
      </c>
      <c r="X121" s="19">
        <v>0.27700000000000002</v>
      </c>
      <c r="Y121" s="19">
        <v>8.5000000000000006E-2</v>
      </c>
      <c r="Z121" s="19">
        <v>4.2999999999999997E-2</v>
      </c>
      <c r="AA121" s="19">
        <v>0.16600000000000001</v>
      </c>
      <c r="AB121" s="19">
        <v>4.9000000000000002E-2</v>
      </c>
      <c r="AC121" s="19">
        <v>4.3999999999999997E-2</v>
      </c>
    </row>
  </sheetData>
  <mergeCells count="26">
    <mergeCell ref="U96:W96"/>
    <mergeCell ref="Z6:AD6"/>
    <mergeCell ref="AE6:AI6"/>
    <mergeCell ref="U66:Y66"/>
    <mergeCell ref="Z66:AD66"/>
    <mergeCell ref="AE66:AI66"/>
    <mergeCell ref="U6:Y6"/>
    <mergeCell ref="U36:Y36"/>
    <mergeCell ref="Z36:AD36"/>
    <mergeCell ref="AE36:AI36"/>
    <mergeCell ref="T62:AI62"/>
    <mergeCell ref="X96:Z96"/>
    <mergeCell ref="AA96:AC96"/>
    <mergeCell ref="C96:E96"/>
    <mergeCell ref="H6:L6"/>
    <mergeCell ref="M6:Q6"/>
    <mergeCell ref="C66:G66"/>
    <mergeCell ref="H66:L66"/>
    <mergeCell ref="M66:Q66"/>
    <mergeCell ref="C36:G36"/>
    <mergeCell ref="H36:L36"/>
    <mergeCell ref="M36:Q36"/>
    <mergeCell ref="B62:Q62"/>
    <mergeCell ref="F96:H96"/>
    <mergeCell ref="I96:K96"/>
    <mergeCell ref="C6:G6"/>
  </mergeCells>
  <pageMargins left="0.7" right="0.7" top="0.75" bottom="0.75" header="0.3" footer="0.3"/>
  <pageSetup paperSize="9" scale="46" orientation="landscape" verticalDpi="90" r:id="rId1"/>
  <rowBreaks count="1" manualBreakCount="1">
    <brk id="29"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57BCF3-2702-43EE-8279-B807973D5C42}">
  <sheetPr>
    <tabColor theme="6"/>
  </sheetPr>
  <dimension ref="B1:BA93"/>
  <sheetViews>
    <sheetView zoomScale="85" zoomScaleNormal="85" workbookViewId="0"/>
  </sheetViews>
  <sheetFormatPr defaultColWidth="9" defaultRowHeight="13" x14ac:dyDescent="0.3"/>
  <cols>
    <col min="1" max="1" width="14.08984375" style="7" customWidth="1"/>
    <col min="2" max="53" width="11.7265625" style="7" customWidth="1"/>
    <col min="54" max="16384" width="9" style="7"/>
  </cols>
  <sheetData>
    <row r="1" spans="2:53" x14ac:dyDescent="0.3">
      <c r="B1" s="6"/>
    </row>
    <row r="2" spans="2:53" ht="20" thickBot="1" x14ac:dyDescent="0.5">
      <c r="B2" s="10" t="s">
        <v>64</v>
      </c>
      <c r="C2" s="10"/>
      <c r="D2" s="10"/>
      <c r="E2" s="10"/>
    </row>
    <row r="3" spans="2:53" ht="13.5" thickTop="1" x14ac:dyDescent="0.3">
      <c r="B3" s="6"/>
    </row>
    <row r="4" spans="2:53" ht="17.5" thickBot="1" x14ac:dyDescent="0.45">
      <c r="B4" s="9" t="s">
        <v>66</v>
      </c>
      <c r="C4" s="9"/>
    </row>
    <row r="5" spans="2:53" ht="15.5" thickTop="1" thickBot="1" x14ac:dyDescent="0.4">
      <c r="B5" s="5" t="s">
        <v>62</v>
      </c>
      <c r="D5" s="17"/>
      <c r="T5" s="5" t="s">
        <v>61</v>
      </c>
      <c r="V5" s="17"/>
      <c r="AL5" s="5" t="s">
        <v>63</v>
      </c>
      <c r="AN5" s="17"/>
    </row>
    <row r="6" spans="2:53" ht="17.149999999999999" customHeight="1" thickBot="1" x14ac:dyDescent="0.35">
      <c r="B6" s="11"/>
      <c r="C6" s="24" t="s">
        <v>24</v>
      </c>
      <c r="D6" s="25"/>
      <c r="E6" s="25"/>
      <c r="F6" s="25"/>
      <c r="G6" s="26"/>
      <c r="H6" s="24" t="s">
        <v>25</v>
      </c>
      <c r="I6" s="25"/>
      <c r="J6" s="25"/>
      <c r="K6" s="25"/>
      <c r="L6" s="26"/>
      <c r="M6" s="24" t="s">
        <v>26</v>
      </c>
      <c r="N6" s="25"/>
      <c r="O6" s="25"/>
      <c r="P6" s="25"/>
      <c r="Q6" s="26"/>
      <c r="T6" s="11"/>
      <c r="U6" s="24" t="s">
        <v>24</v>
      </c>
      <c r="V6" s="25"/>
      <c r="W6" s="25"/>
      <c r="X6" s="25"/>
      <c r="Y6" s="26"/>
      <c r="Z6" s="24" t="s">
        <v>25</v>
      </c>
      <c r="AA6" s="25"/>
      <c r="AB6" s="25"/>
      <c r="AC6" s="25"/>
      <c r="AD6" s="26"/>
      <c r="AE6" s="24" t="s">
        <v>26</v>
      </c>
      <c r="AF6" s="25"/>
      <c r="AG6" s="25"/>
      <c r="AH6" s="25"/>
      <c r="AI6" s="26"/>
      <c r="AL6" s="11"/>
      <c r="AM6" s="24" t="s">
        <v>24</v>
      </c>
      <c r="AN6" s="25"/>
      <c r="AO6" s="25"/>
      <c r="AP6" s="25"/>
      <c r="AQ6" s="26"/>
      <c r="AR6" s="24" t="s">
        <v>25</v>
      </c>
      <c r="AS6" s="25"/>
      <c r="AT6" s="25"/>
      <c r="AU6" s="25"/>
      <c r="AV6" s="26"/>
      <c r="AW6" s="24" t="s">
        <v>26</v>
      </c>
      <c r="AX6" s="25"/>
      <c r="AY6" s="25"/>
      <c r="AZ6" s="25"/>
      <c r="BA6" s="26"/>
    </row>
    <row r="7" spans="2:53" ht="16.5" customHeight="1" thickBot="1" x14ac:dyDescent="0.35">
      <c r="B7" s="11" t="s">
        <v>27</v>
      </c>
      <c r="C7" s="11" t="s">
        <v>28</v>
      </c>
      <c r="D7" s="11" t="s">
        <v>29</v>
      </c>
      <c r="E7" s="11" t="s">
        <v>30</v>
      </c>
      <c r="F7" s="11" t="s">
        <v>31</v>
      </c>
      <c r="G7" s="11" t="s">
        <v>32</v>
      </c>
      <c r="H7" s="11" t="s">
        <v>28</v>
      </c>
      <c r="I7" s="11" t="s">
        <v>29</v>
      </c>
      <c r="J7" s="11" t="s">
        <v>30</v>
      </c>
      <c r="K7" s="11" t="s">
        <v>31</v>
      </c>
      <c r="L7" s="11" t="s">
        <v>32</v>
      </c>
      <c r="M7" s="11" t="s">
        <v>28</v>
      </c>
      <c r="N7" s="11" t="s">
        <v>29</v>
      </c>
      <c r="O7" s="11" t="s">
        <v>30</v>
      </c>
      <c r="P7" s="11" t="s">
        <v>31</v>
      </c>
      <c r="Q7" s="11" t="s">
        <v>32</v>
      </c>
      <c r="T7" s="11" t="s">
        <v>27</v>
      </c>
      <c r="U7" s="11" t="s">
        <v>28</v>
      </c>
      <c r="V7" s="11" t="s">
        <v>29</v>
      </c>
      <c r="W7" s="11" t="s">
        <v>30</v>
      </c>
      <c r="X7" s="11" t="s">
        <v>31</v>
      </c>
      <c r="Y7" s="11" t="s">
        <v>32</v>
      </c>
      <c r="Z7" s="11" t="s">
        <v>28</v>
      </c>
      <c r="AA7" s="11" t="s">
        <v>29</v>
      </c>
      <c r="AB7" s="11" t="s">
        <v>30</v>
      </c>
      <c r="AC7" s="11" t="s">
        <v>31</v>
      </c>
      <c r="AD7" s="11" t="s">
        <v>32</v>
      </c>
      <c r="AE7" s="11" t="s">
        <v>28</v>
      </c>
      <c r="AF7" s="11" t="s">
        <v>29</v>
      </c>
      <c r="AG7" s="11" t="s">
        <v>30</v>
      </c>
      <c r="AH7" s="11" t="s">
        <v>31</v>
      </c>
      <c r="AI7" s="11" t="s">
        <v>32</v>
      </c>
      <c r="AL7" s="11" t="s">
        <v>27</v>
      </c>
      <c r="AM7" s="11" t="s">
        <v>28</v>
      </c>
      <c r="AN7" s="11" t="s">
        <v>29</v>
      </c>
      <c r="AO7" s="11" t="s">
        <v>30</v>
      </c>
      <c r="AP7" s="11" t="s">
        <v>31</v>
      </c>
      <c r="AQ7" s="11" t="s">
        <v>32</v>
      </c>
      <c r="AR7" s="11" t="s">
        <v>28</v>
      </c>
      <c r="AS7" s="11" t="s">
        <v>29</v>
      </c>
      <c r="AT7" s="11" t="s">
        <v>30</v>
      </c>
      <c r="AU7" s="11" t="s">
        <v>31</v>
      </c>
      <c r="AV7" s="11" t="s">
        <v>32</v>
      </c>
      <c r="AW7" s="11" t="s">
        <v>28</v>
      </c>
      <c r="AX7" s="11" t="s">
        <v>29</v>
      </c>
      <c r="AY7" s="11" t="s">
        <v>30</v>
      </c>
      <c r="AZ7" s="11" t="s">
        <v>31</v>
      </c>
      <c r="BA7" s="11" t="s">
        <v>32</v>
      </c>
    </row>
    <row r="8" spans="2:53" ht="16.5" customHeight="1" thickBot="1" x14ac:dyDescent="0.35">
      <c r="B8" s="14" t="s">
        <v>33</v>
      </c>
      <c r="C8" s="12">
        <v>0.69633847608405997</v>
      </c>
      <c r="D8" s="12">
        <v>0.62486003110419897</v>
      </c>
      <c r="E8" s="12">
        <v>0.56751656506758497</v>
      </c>
      <c r="F8" s="12">
        <v>0.33500000000000002</v>
      </c>
      <c r="G8" s="12">
        <v>0.54593338316359896</v>
      </c>
      <c r="H8" s="12">
        <v>0.69633847608405997</v>
      </c>
      <c r="I8" s="12">
        <v>0.62486003110419897</v>
      </c>
      <c r="J8" s="12">
        <v>0.56751656506758497</v>
      </c>
      <c r="K8" s="12">
        <v>0.33500000000000002</v>
      </c>
      <c r="L8" s="12">
        <v>0.54593338316359896</v>
      </c>
      <c r="M8" s="12">
        <v>0.69633847608405997</v>
      </c>
      <c r="N8" s="12">
        <v>0.62486003110419897</v>
      </c>
      <c r="O8" s="12">
        <v>0.56751656506758497</v>
      </c>
      <c r="P8" s="12">
        <v>0.33500000000000002</v>
      </c>
      <c r="Q8" s="12">
        <v>0.54593338316359896</v>
      </c>
      <c r="T8" s="14" t="s">
        <v>33</v>
      </c>
      <c r="U8" s="12">
        <v>0.79502960703391301</v>
      </c>
      <c r="V8" s="12">
        <v>0.84784328358208905</v>
      </c>
      <c r="W8" s="12">
        <v>1</v>
      </c>
      <c r="X8" s="12">
        <v>0.97666666666666668</v>
      </c>
      <c r="Y8" s="12">
        <v>0.97666666666666668</v>
      </c>
      <c r="Z8" s="12">
        <v>0.79502960703391301</v>
      </c>
      <c r="AA8" s="12">
        <v>0.84784328358208905</v>
      </c>
      <c r="AB8" s="12">
        <v>1</v>
      </c>
      <c r="AC8" s="12">
        <v>0.97666666666666668</v>
      </c>
      <c r="AD8" s="12">
        <v>0.97666666666666668</v>
      </c>
      <c r="AE8" s="12">
        <v>0.79502960703391301</v>
      </c>
      <c r="AF8" s="12">
        <v>0.84784328358208905</v>
      </c>
      <c r="AG8" s="12">
        <v>1</v>
      </c>
      <c r="AH8" s="12">
        <v>0.97666666666666668</v>
      </c>
      <c r="AI8" s="12">
        <v>0.97666666666666668</v>
      </c>
      <c r="AL8" s="14" t="s">
        <v>33</v>
      </c>
      <c r="AM8" s="12">
        <v>0.89635627530364304</v>
      </c>
      <c r="AN8" s="12">
        <v>1</v>
      </c>
      <c r="AO8" s="12">
        <v>1</v>
      </c>
      <c r="AP8" s="12">
        <v>1</v>
      </c>
      <c r="AQ8" s="12">
        <v>1</v>
      </c>
      <c r="AR8" s="12">
        <v>0.89635627530364304</v>
      </c>
      <c r="AS8" s="12">
        <v>1</v>
      </c>
      <c r="AT8" s="12">
        <v>1</v>
      </c>
      <c r="AU8" s="12">
        <v>1</v>
      </c>
      <c r="AV8" s="12">
        <v>1</v>
      </c>
      <c r="AW8" s="12">
        <v>0.89635627530364304</v>
      </c>
      <c r="AX8" s="12">
        <v>1</v>
      </c>
      <c r="AY8" s="12">
        <v>1</v>
      </c>
      <c r="AZ8" s="12">
        <v>1</v>
      </c>
      <c r="BA8" s="12">
        <v>1</v>
      </c>
    </row>
    <row r="9" spans="2:53" ht="14.5" thickBot="1" x14ac:dyDescent="0.35">
      <c r="B9" s="14" t="s">
        <v>34</v>
      </c>
      <c r="C9" s="19">
        <v>0.62658761456661805</v>
      </c>
      <c r="D9" s="19">
        <v>0.543489312536106</v>
      </c>
      <c r="E9" s="19">
        <v>0.52176023554688999</v>
      </c>
      <c r="F9" s="19">
        <v>0.33500000000000002</v>
      </c>
      <c r="G9" s="19">
        <v>0.57637584628183902</v>
      </c>
      <c r="H9" s="19">
        <v>0.62370582412584596</v>
      </c>
      <c r="I9" s="19">
        <v>0.543489312536106</v>
      </c>
      <c r="J9" s="19">
        <v>0.52176023554688999</v>
      </c>
      <c r="K9" s="19">
        <v>0.33500000000000002</v>
      </c>
      <c r="L9" s="19">
        <v>0.57637584628183902</v>
      </c>
      <c r="M9" s="19">
        <v>0.63311148086522395</v>
      </c>
      <c r="N9" s="19">
        <v>0.543489312536106</v>
      </c>
      <c r="O9" s="19">
        <v>0.52176023554688999</v>
      </c>
      <c r="P9" s="19">
        <v>0.33500000000000002</v>
      </c>
      <c r="Q9" s="19">
        <v>0.57637584628183902</v>
      </c>
      <c r="T9" s="14" t="s">
        <v>34</v>
      </c>
      <c r="U9" s="19">
        <v>0.92108462867011998</v>
      </c>
      <c r="V9" s="19">
        <v>0.872568749999999</v>
      </c>
      <c r="W9" s="19">
        <v>0.95043227665705998</v>
      </c>
      <c r="X9" s="19">
        <v>0.97666666666666668</v>
      </c>
      <c r="Y9" s="19">
        <v>0.99843104872006505</v>
      </c>
      <c r="Z9" s="19">
        <v>0.92108462867011998</v>
      </c>
      <c r="AA9" s="19">
        <v>0.872568749999999</v>
      </c>
      <c r="AB9" s="19">
        <v>0.95043227665705998</v>
      </c>
      <c r="AC9" s="19">
        <v>0.97666666666666668</v>
      </c>
      <c r="AD9" s="19">
        <v>0.99843104872006505</v>
      </c>
      <c r="AE9" s="19">
        <v>0.92108462867011998</v>
      </c>
      <c r="AF9" s="19">
        <v>0.872568749999999</v>
      </c>
      <c r="AG9" s="19">
        <v>0.95043227665705998</v>
      </c>
      <c r="AH9" s="19">
        <v>0.97666666666666668</v>
      </c>
      <c r="AI9" s="19">
        <v>0.99843104872006505</v>
      </c>
      <c r="AL9" s="14" t="s">
        <v>34</v>
      </c>
      <c r="AM9" s="19">
        <v>0.89635627530364304</v>
      </c>
      <c r="AN9" s="19">
        <v>1</v>
      </c>
      <c r="AO9" s="19">
        <v>1</v>
      </c>
      <c r="AP9" s="19">
        <v>1</v>
      </c>
      <c r="AQ9" s="19">
        <v>1</v>
      </c>
      <c r="AR9" s="19">
        <v>0.89635627530364304</v>
      </c>
      <c r="AS9" s="19">
        <v>1</v>
      </c>
      <c r="AT9" s="19">
        <v>1</v>
      </c>
      <c r="AU9" s="19">
        <v>1</v>
      </c>
      <c r="AV9" s="19">
        <v>1</v>
      </c>
      <c r="AW9" s="19">
        <v>0.89635627530364304</v>
      </c>
      <c r="AX9" s="19">
        <v>1</v>
      </c>
      <c r="AY9" s="19">
        <v>1</v>
      </c>
      <c r="AZ9" s="19">
        <v>1</v>
      </c>
      <c r="BA9" s="19">
        <v>1</v>
      </c>
    </row>
    <row r="10" spans="2:53" ht="14.5" thickBot="1" x14ac:dyDescent="0.35">
      <c r="B10" s="14" t="s">
        <v>35</v>
      </c>
      <c r="C10" s="12">
        <v>0.62135828277163097</v>
      </c>
      <c r="D10" s="12">
        <v>0.55916119141480503</v>
      </c>
      <c r="E10" s="12">
        <v>0.51117481649198404</v>
      </c>
      <c r="F10" s="12">
        <v>0.33500000000000002</v>
      </c>
      <c r="G10" s="12">
        <v>0.61450506822149997</v>
      </c>
      <c r="H10" s="12">
        <v>0.61873431067376194</v>
      </c>
      <c r="I10" s="12">
        <v>0.55916119141480503</v>
      </c>
      <c r="J10" s="12">
        <v>0.51117481649198404</v>
      </c>
      <c r="K10" s="12">
        <v>0.33500000000000002</v>
      </c>
      <c r="L10" s="12">
        <v>0.61450506822149997</v>
      </c>
      <c r="M10" s="12">
        <v>0.627278721384112</v>
      </c>
      <c r="N10" s="12">
        <v>0.55916119141480503</v>
      </c>
      <c r="O10" s="12">
        <v>0.51117481649198404</v>
      </c>
      <c r="P10" s="12">
        <v>0.33500000000000002</v>
      </c>
      <c r="Q10" s="12">
        <v>0.61450506822149997</v>
      </c>
      <c r="T10" s="14" t="s">
        <v>35</v>
      </c>
      <c r="U10" s="12">
        <v>0.93230899470899398</v>
      </c>
      <c r="V10" s="12">
        <v>0.89298236265785602</v>
      </c>
      <c r="W10" s="12">
        <v>0.95921946485512199</v>
      </c>
      <c r="X10" s="12">
        <v>0.97666666666666668</v>
      </c>
      <c r="Y10" s="12">
        <v>0.99891740139636798</v>
      </c>
      <c r="Z10" s="12">
        <v>0.93230899470899398</v>
      </c>
      <c r="AA10" s="12">
        <v>0.89298236265785602</v>
      </c>
      <c r="AB10" s="12">
        <v>0.95921946485512199</v>
      </c>
      <c r="AC10" s="12">
        <v>0.97666666666666668</v>
      </c>
      <c r="AD10" s="12">
        <v>0.99912841637843197</v>
      </c>
      <c r="AE10" s="12">
        <v>0.93230899470899398</v>
      </c>
      <c r="AF10" s="12">
        <v>0.89298236265785602</v>
      </c>
      <c r="AG10" s="12">
        <v>0.95921946485512199</v>
      </c>
      <c r="AH10" s="12">
        <v>0.97666666666666668</v>
      </c>
      <c r="AI10" s="12">
        <v>0.99912841637843197</v>
      </c>
      <c r="AL10" s="14" t="s">
        <v>35</v>
      </c>
      <c r="AM10" s="12">
        <v>0.93674969375255202</v>
      </c>
      <c r="AN10" s="12">
        <v>1</v>
      </c>
      <c r="AO10" s="12">
        <v>1</v>
      </c>
      <c r="AP10" s="12">
        <v>1</v>
      </c>
      <c r="AQ10" s="12">
        <v>1</v>
      </c>
      <c r="AR10" s="12">
        <v>0.93674969375255202</v>
      </c>
      <c r="AS10" s="12">
        <v>1</v>
      </c>
      <c r="AT10" s="12">
        <v>1</v>
      </c>
      <c r="AU10" s="12">
        <v>1</v>
      </c>
      <c r="AV10" s="12">
        <v>1</v>
      </c>
      <c r="AW10" s="12">
        <v>0.93674969375255202</v>
      </c>
      <c r="AX10" s="12">
        <v>1</v>
      </c>
      <c r="AY10" s="12">
        <v>1</v>
      </c>
      <c r="AZ10" s="12">
        <v>1</v>
      </c>
      <c r="BA10" s="12">
        <v>1</v>
      </c>
    </row>
    <row r="11" spans="2:53" ht="14.5" thickBot="1" x14ac:dyDescent="0.35">
      <c r="B11" s="14" t="s">
        <v>36</v>
      </c>
      <c r="C11" s="19">
        <v>0.62021323945941498</v>
      </c>
      <c r="D11" s="19">
        <v>0.55965146865409898</v>
      </c>
      <c r="E11" s="19">
        <v>0.47143477128721401</v>
      </c>
      <c r="F11" s="19">
        <v>0.33500000000000002</v>
      </c>
      <c r="G11" s="19">
        <v>0.61474791144692997</v>
      </c>
      <c r="H11" s="19">
        <v>0.61813821495663201</v>
      </c>
      <c r="I11" s="19">
        <v>0.55965146865409898</v>
      </c>
      <c r="J11" s="19">
        <v>0.47143477128721401</v>
      </c>
      <c r="K11" s="19">
        <v>0.33500000000000002</v>
      </c>
      <c r="L11" s="19">
        <v>0.61474791144692997</v>
      </c>
      <c r="M11" s="19">
        <v>0.62484725050916401</v>
      </c>
      <c r="N11" s="19">
        <v>0.55965146865409898</v>
      </c>
      <c r="O11" s="19">
        <v>0.47143477128721401</v>
      </c>
      <c r="P11" s="19">
        <v>0.33500000000000002</v>
      </c>
      <c r="Q11" s="19">
        <v>0.61474791144692997</v>
      </c>
      <c r="T11" s="14" t="s">
        <v>36</v>
      </c>
      <c r="U11" s="19">
        <v>0.93732301331965595</v>
      </c>
      <c r="V11" s="19">
        <v>0.89298236265785602</v>
      </c>
      <c r="W11" s="19">
        <v>0.968360705365927</v>
      </c>
      <c r="X11" s="19">
        <v>0.97666666666666668</v>
      </c>
      <c r="Y11" s="19">
        <v>0.99904786495820297</v>
      </c>
      <c r="Z11" s="19">
        <v>0.93732301331965595</v>
      </c>
      <c r="AA11" s="19">
        <v>0.89298236265785602</v>
      </c>
      <c r="AB11" s="19">
        <v>0.96184439567093005</v>
      </c>
      <c r="AC11" s="19">
        <v>0.97666666666666668</v>
      </c>
      <c r="AD11" s="19">
        <v>0.99923345060194302</v>
      </c>
      <c r="AE11" s="19">
        <v>0.94149936968968995</v>
      </c>
      <c r="AF11" s="19">
        <v>0.91549627634955999</v>
      </c>
      <c r="AG11" s="19">
        <v>0.968360705365927</v>
      </c>
      <c r="AH11" s="19">
        <v>0.97666666666666668</v>
      </c>
      <c r="AI11" s="19">
        <v>0.99923345060194302</v>
      </c>
      <c r="AL11" s="14" t="s">
        <v>36</v>
      </c>
      <c r="AM11" s="19">
        <v>0.93674969375255202</v>
      </c>
      <c r="AN11" s="19">
        <v>1</v>
      </c>
      <c r="AO11" s="19">
        <v>1</v>
      </c>
      <c r="AP11" s="19">
        <v>1</v>
      </c>
      <c r="AQ11" s="19">
        <v>1</v>
      </c>
      <c r="AR11" s="19">
        <v>0.93674969375255202</v>
      </c>
      <c r="AS11" s="19">
        <v>1</v>
      </c>
      <c r="AT11" s="19">
        <v>1</v>
      </c>
      <c r="AU11" s="19">
        <v>1</v>
      </c>
      <c r="AV11" s="19">
        <v>1</v>
      </c>
      <c r="AW11" s="19">
        <v>0.93674969375255202</v>
      </c>
      <c r="AX11" s="19">
        <v>1</v>
      </c>
      <c r="AY11" s="19">
        <v>1</v>
      </c>
      <c r="AZ11" s="19">
        <v>1</v>
      </c>
      <c r="BA11" s="19">
        <v>1</v>
      </c>
    </row>
    <row r="12" spans="2:53" ht="14.5" thickBot="1" x14ac:dyDescent="0.35">
      <c r="B12" s="14" t="s">
        <v>37</v>
      </c>
      <c r="C12" s="12">
        <v>0.62021323945941498</v>
      </c>
      <c r="D12" s="12">
        <v>0.55965146865409898</v>
      </c>
      <c r="E12" s="12">
        <v>0.47318390100107899</v>
      </c>
      <c r="F12" s="12">
        <v>0.33500000000000002</v>
      </c>
      <c r="G12" s="12">
        <v>0.61474791144692997</v>
      </c>
      <c r="H12" s="12">
        <v>0.61813821495663201</v>
      </c>
      <c r="I12" s="12">
        <v>0.55965146865409898</v>
      </c>
      <c r="J12" s="12">
        <v>0.47318390100107899</v>
      </c>
      <c r="K12" s="12">
        <v>0.33500000000000002</v>
      </c>
      <c r="L12" s="12">
        <v>0.61474791144692997</v>
      </c>
      <c r="M12" s="12">
        <v>0.62484725050916401</v>
      </c>
      <c r="N12" s="12">
        <v>0.55965146865409898</v>
      </c>
      <c r="O12" s="12">
        <v>0.47318390100107899</v>
      </c>
      <c r="P12" s="12">
        <v>0.33500000000000002</v>
      </c>
      <c r="Q12" s="12">
        <v>0.61474791144692997</v>
      </c>
      <c r="T12" s="14" t="s">
        <v>37</v>
      </c>
      <c r="U12" s="12">
        <v>0.92257745994225104</v>
      </c>
      <c r="V12" s="12">
        <v>0.89298236265785602</v>
      </c>
      <c r="W12" s="12">
        <v>0.968360705365927</v>
      </c>
      <c r="X12" s="12">
        <v>0.97666666666666668</v>
      </c>
      <c r="Y12" s="12">
        <v>0.99904786495820297</v>
      </c>
      <c r="Z12" s="12">
        <v>0.92257745994225104</v>
      </c>
      <c r="AA12" s="12">
        <v>0.89298236265785602</v>
      </c>
      <c r="AB12" s="12">
        <v>0.96184439567093005</v>
      </c>
      <c r="AC12" s="12">
        <v>0.97666666666666668</v>
      </c>
      <c r="AD12" s="12">
        <v>0.99923345060194302</v>
      </c>
      <c r="AE12" s="12">
        <v>0.92755581002403598</v>
      </c>
      <c r="AF12" s="12">
        <v>0.94052181123582201</v>
      </c>
      <c r="AG12" s="12">
        <v>0.968360705365927</v>
      </c>
      <c r="AH12" s="12">
        <v>0.97666666666666668</v>
      </c>
      <c r="AI12" s="12">
        <v>0.99923345060194302</v>
      </c>
      <c r="AL12" s="14" t="s">
        <v>37</v>
      </c>
      <c r="AM12" s="12">
        <v>0.93674969375255202</v>
      </c>
      <c r="AN12" s="12">
        <v>1</v>
      </c>
      <c r="AO12" s="12">
        <v>1</v>
      </c>
      <c r="AP12" s="12">
        <v>1</v>
      </c>
      <c r="AQ12" s="12">
        <v>1</v>
      </c>
      <c r="AR12" s="12">
        <v>0.93674969375255202</v>
      </c>
      <c r="AS12" s="12">
        <v>1</v>
      </c>
      <c r="AT12" s="12">
        <v>1</v>
      </c>
      <c r="AU12" s="12">
        <v>1</v>
      </c>
      <c r="AV12" s="12">
        <v>1</v>
      </c>
      <c r="AW12" s="12">
        <v>0.93674969375255202</v>
      </c>
      <c r="AX12" s="12">
        <v>1</v>
      </c>
      <c r="AY12" s="12">
        <v>1</v>
      </c>
      <c r="AZ12" s="12">
        <v>1</v>
      </c>
      <c r="BA12" s="12">
        <v>1</v>
      </c>
    </row>
    <row r="13" spans="2:53" ht="14.5" thickBot="1" x14ac:dyDescent="0.35">
      <c r="B13" s="14" t="s">
        <v>38</v>
      </c>
      <c r="C13" s="19">
        <v>0.62021323945941498</v>
      </c>
      <c r="D13" s="19">
        <v>0.55965146865409898</v>
      </c>
      <c r="E13" s="19">
        <v>0.47318390100107899</v>
      </c>
      <c r="F13" s="19">
        <v>0.33500000000000002</v>
      </c>
      <c r="G13" s="19">
        <v>0.61474791144692997</v>
      </c>
      <c r="H13" s="19">
        <v>0.61813821495663201</v>
      </c>
      <c r="I13" s="19">
        <v>0.55965146865409898</v>
      </c>
      <c r="J13" s="19">
        <v>0.47318390100107899</v>
      </c>
      <c r="K13" s="19">
        <v>0.33500000000000002</v>
      </c>
      <c r="L13" s="19">
        <v>0.61474791144692997</v>
      </c>
      <c r="M13" s="19">
        <v>0.62484725050916401</v>
      </c>
      <c r="N13" s="19">
        <v>0.55965146865409898</v>
      </c>
      <c r="O13" s="19">
        <v>0.47318390100107899</v>
      </c>
      <c r="P13" s="19">
        <v>0.33500000000000002</v>
      </c>
      <c r="Q13" s="19">
        <v>0.61474791144692997</v>
      </c>
      <c r="T13" s="14" t="s">
        <v>38</v>
      </c>
      <c r="U13" s="19">
        <v>0.91887253131456104</v>
      </c>
      <c r="V13" s="19">
        <v>0.89298236265785602</v>
      </c>
      <c r="W13" s="19">
        <v>0.968360705365927</v>
      </c>
      <c r="X13" s="19">
        <v>0.97666666666666668</v>
      </c>
      <c r="Y13" s="19">
        <v>0.99904786495820297</v>
      </c>
      <c r="Z13" s="19">
        <v>0.91887253131456104</v>
      </c>
      <c r="AA13" s="19">
        <v>0.89298236265785602</v>
      </c>
      <c r="AB13" s="19">
        <v>0.96184439567093005</v>
      </c>
      <c r="AC13" s="19">
        <v>0.97666666666666668</v>
      </c>
      <c r="AD13" s="19">
        <v>0.99923345060194302</v>
      </c>
      <c r="AE13" s="19">
        <v>0.92392118715138605</v>
      </c>
      <c r="AF13" s="19">
        <v>0.94052181123582201</v>
      </c>
      <c r="AG13" s="19">
        <v>0.968360705365927</v>
      </c>
      <c r="AH13" s="19">
        <v>0.97666666666666668</v>
      </c>
      <c r="AI13" s="19">
        <v>0.99923345060194302</v>
      </c>
      <c r="AL13" s="14" t="s">
        <v>38</v>
      </c>
      <c r="AM13" s="19">
        <v>0.93674969375255202</v>
      </c>
      <c r="AN13" s="19">
        <v>1</v>
      </c>
      <c r="AO13" s="19">
        <v>1</v>
      </c>
      <c r="AP13" s="19">
        <v>1</v>
      </c>
      <c r="AQ13" s="19">
        <v>1</v>
      </c>
      <c r="AR13" s="19">
        <v>0.93674969375255202</v>
      </c>
      <c r="AS13" s="19">
        <v>1</v>
      </c>
      <c r="AT13" s="19">
        <v>1</v>
      </c>
      <c r="AU13" s="19">
        <v>1</v>
      </c>
      <c r="AV13" s="19">
        <v>1</v>
      </c>
      <c r="AW13" s="19">
        <v>0.93674969375255202</v>
      </c>
      <c r="AX13" s="19">
        <v>1</v>
      </c>
      <c r="AY13" s="19">
        <v>1</v>
      </c>
      <c r="AZ13" s="19">
        <v>1</v>
      </c>
      <c r="BA13" s="19">
        <v>1</v>
      </c>
    </row>
    <row r="14" spans="2:53" ht="14.5" thickBot="1" x14ac:dyDescent="0.35">
      <c r="B14" s="14" t="s">
        <v>39</v>
      </c>
      <c r="C14" s="12">
        <v>0.62021323945941498</v>
      </c>
      <c r="D14" s="12">
        <v>0.55967600508571103</v>
      </c>
      <c r="E14" s="12">
        <v>0.47318390100107899</v>
      </c>
      <c r="F14" s="12">
        <v>0.33500000000000002</v>
      </c>
      <c r="G14" s="12">
        <v>0.61499094668427201</v>
      </c>
      <c r="H14" s="12">
        <v>0.61813821495663201</v>
      </c>
      <c r="I14" s="12">
        <v>0.55967600508571103</v>
      </c>
      <c r="J14" s="12">
        <v>0.47318390100107899</v>
      </c>
      <c r="K14" s="12">
        <v>0.33500000000000002</v>
      </c>
      <c r="L14" s="12">
        <v>0.61499094668427201</v>
      </c>
      <c r="M14" s="12">
        <v>0.62484725050916401</v>
      </c>
      <c r="N14" s="12">
        <v>0.55967600508571103</v>
      </c>
      <c r="O14" s="12">
        <v>0.47318390100107899</v>
      </c>
      <c r="P14" s="12">
        <v>0.33500000000000002</v>
      </c>
      <c r="Q14" s="12">
        <v>0.61499094668427201</v>
      </c>
      <c r="T14" s="14" t="s">
        <v>39</v>
      </c>
      <c r="U14" s="12">
        <v>0.91887253131456104</v>
      </c>
      <c r="V14" s="12">
        <v>0.89298236265785602</v>
      </c>
      <c r="W14" s="12">
        <v>0.968360705365927</v>
      </c>
      <c r="X14" s="12">
        <v>0.97666666666666668</v>
      </c>
      <c r="Y14" s="12">
        <v>0.99904786495820297</v>
      </c>
      <c r="Z14" s="12">
        <v>0.91887253131456104</v>
      </c>
      <c r="AA14" s="12">
        <v>0.89298236265785602</v>
      </c>
      <c r="AB14" s="12">
        <v>0.96184439567093005</v>
      </c>
      <c r="AC14" s="12">
        <v>0.97666666666666668</v>
      </c>
      <c r="AD14" s="12">
        <v>0.99923345060194302</v>
      </c>
      <c r="AE14" s="12">
        <v>0.93141549957191905</v>
      </c>
      <c r="AF14" s="12">
        <v>0.94052189930716401</v>
      </c>
      <c r="AG14" s="12">
        <v>0.968364489517899</v>
      </c>
      <c r="AH14" s="12">
        <v>0.97666666666666668</v>
      </c>
      <c r="AI14" s="12">
        <v>0.99923345060194302</v>
      </c>
      <c r="AL14" s="14" t="s">
        <v>39</v>
      </c>
      <c r="AM14" s="12">
        <v>0.95247008284749901</v>
      </c>
      <c r="AN14" s="12">
        <v>1</v>
      </c>
      <c r="AO14" s="12">
        <v>1</v>
      </c>
      <c r="AP14" s="12">
        <v>1</v>
      </c>
      <c r="AQ14" s="12">
        <v>1</v>
      </c>
      <c r="AR14" s="12">
        <v>0.95247008284749901</v>
      </c>
      <c r="AS14" s="12">
        <v>1</v>
      </c>
      <c r="AT14" s="12">
        <v>1</v>
      </c>
      <c r="AU14" s="12">
        <v>1</v>
      </c>
      <c r="AV14" s="12">
        <v>1</v>
      </c>
      <c r="AW14" s="12">
        <v>0.95247008284749901</v>
      </c>
      <c r="AX14" s="12">
        <v>1</v>
      </c>
      <c r="AY14" s="12">
        <v>1</v>
      </c>
      <c r="AZ14" s="12">
        <v>1</v>
      </c>
      <c r="BA14" s="12">
        <v>1</v>
      </c>
    </row>
    <row r="15" spans="2:53" ht="14.5" thickBot="1" x14ac:dyDescent="0.35">
      <c r="B15" s="14" t="s">
        <v>40</v>
      </c>
      <c r="C15" s="19">
        <v>0.62036976970483204</v>
      </c>
      <c r="D15" s="19">
        <v>0.55965146865409898</v>
      </c>
      <c r="E15" s="19">
        <v>0.47318390100107899</v>
      </c>
      <c r="F15" s="19">
        <v>0.33500000000000002</v>
      </c>
      <c r="G15" s="19">
        <v>0.616389183753282</v>
      </c>
      <c r="H15" s="19">
        <v>0.618288677960671</v>
      </c>
      <c r="I15" s="19">
        <v>0.55965146865409898</v>
      </c>
      <c r="J15" s="19">
        <v>0.47318390100107899</v>
      </c>
      <c r="K15" s="19">
        <v>0.33500000000000002</v>
      </c>
      <c r="L15" s="19">
        <v>0.616389183753282</v>
      </c>
      <c r="M15" s="19">
        <v>0.62501770169519699</v>
      </c>
      <c r="N15" s="19">
        <v>0.55965146865409898</v>
      </c>
      <c r="O15" s="19">
        <v>0.47318390100107899</v>
      </c>
      <c r="P15" s="19">
        <v>0.33500000000000002</v>
      </c>
      <c r="Q15" s="19">
        <v>0.616389183753282</v>
      </c>
      <c r="T15" s="14" t="s">
        <v>40</v>
      </c>
      <c r="U15" s="19">
        <v>0.91887253131456104</v>
      </c>
      <c r="V15" s="19">
        <v>0.89298236265785602</v>
      </c>
      <c r="W15" s="19">
        <v>0.968360705365927</v>
      </c>
      <c r="X15" s="19">
        <v>0.97666666666666668</v>
      </c>
      <c r="Y15" s="19">
        <v>0.99904786495820297</v>
      </c>
      <c r="Z15" s="19">
        <v>0.91887253131456104</v>
      </c>
      <c r="AA15" s="19">
        <v>0.89298236265785602</v>
      </c>
      <c r="AB15" s="19">
        <v>0.96184439567093005</v>
      </c>
      <c r="AC15" s="19">
        <v>0.97666666666666668</v>
      </c>
      <c r="AD15" s="19">
        <v>0.99923345060194302</v>
      </c>
      <c r="AE15" s="19">
        <v>0.93141549957191905</v>
      </c>
      <c r="AF15" s="19">
        <v>0.94052189930716401</v>
      </c>
      <c r="AG15" s="19">
        <v>0.968364489517899</v>
      </c>
      <c r="AH15" s="19">
        <v>0.97666666666666668</v>
      </c>
      <c r="AI15" s="19">
        <v>0.99944370271473004</v>
      </c>
      <c r="AL15" s="14" t="s">
        <v>40</v>
      </c>
      <c r="AM15" s="19">
        <v>0.95247008284749901</v>
      </c>
      <c r="AN15" s="19">
        <v>1</v>
      </c>
      <c r="AO15" s="19">
        <v>1</v>
      </c>
      <c r="AP15" s="19">
        <v>1</v>
      </c>
      <c r="AQ15" s="19">
        <v>1</v>
      </c>
      <c r="AR15" s="19">
        <v>0.95247008284749901</v>
      </c>
      <c r="AS15" s="19">
        <v>1</v>
      </c>
      <c r="AT15" s="19">
        <v>1</v>
      </c>
      <c r="AU15" s="19">
        <v>1</v>
      </c>
      <c r="AV15" s="19">
        <v>1</v>
      </c>
      <c r="AW15" s="19">
        <v>0.95247008284749901</v>
      </c>
      <c r="AX15" s="19">
        <v>1</v>
      </c>
      <c r="AY15" s="19">
        <v>1</v>
      </c>
      <c r="AZ15" s="19">
        <v>1</v>
      </c>
      <c r="BA15" s="19">
        <v>1</v>
      </c>
    </row>
    <row r="16" spans="2:53" ht="14.5" thickBot="1" x14ac:dyDescent="0.35">
      <c r="B16" s="14" t="s">
        <v>41</v>
      </c>
      <c r="C16" s="12">
        <v>0.62036976970483204</v>
      </c>
      <c r="D16" s="12">
        <v>0.55965146865409898</v>
      </c>
      <c r="E16" s="12">
        <v>0.47206362273248398</v>
      </c>
      <c r="F16" s="12">
        <v>0.33500000000000002</v>
      </c>
      <c r="G16" s="12">
        <v>0.616389183753282</v>
      </c>
      <c r="H16" s="12">
        <v>0.618288677960671</v>
      </c>
      <c r="I16" s="12">
        <v>0.55965146865409898</v>
      </c>
      <c r="J16" s="12">
        <v>0.47206362273248398</v>
      </c>
      <c r="K16" s="12">
        <v>0.33500000000000002</v>
      </c>
      <c r="L16" s="12">
        <v>0.616389183753282</v>
      </c>
      <c r="M16" s="12">
        <v>0.62501770169519699</v>
      </c>
      <c r="N16" s="12">
        <v>0.55965146865409898</v>
      </c>
      <c r="O16" s="12">
        <v>0.47206362273248398</v>
      </c>
      <c r="P16" s="12">
        <v>0.33500000000000002</v>
      </c>
      <c r="Q16" s="12">
        <v>0.616389183753282</v>
      </c>
      <c r="T16" s="14" t="s">
        <v>41</v>
      </c>
      <c r="U16" s="12">
        <v>0.91887253131456104</v>
      </c>
      <c r="V16" s="12">
        <v>0.89298236265785602</v>
      </c>
      <c r="W16" s="12">
        <v>0.968360705365927</v>
      </c>
      <c r="X16" s="12">
        <v>0.97666666666666668</v>
      </c>
      <c r="Y16" s="12">
        <v>0.99904786495820297</v>
      </c>
      <c r="Z16" s="12">
        <v>0.91887253131456104</v>
      </c>
      <c r="AA16" s="12">
        <v>0.89298236265785602</v>
      </c>
      <c r="AB16" s="12">
        <v>0.96184439567093005</v>
      </c>
      <c r="AC16" s="12">
        <v>0.97666666666666668</v>
      </c>
      <c r="AD16" s="12">
        <v>0.99923345060194302</v>
      </c>
      <c r="AE16" s="12">
        <v>0.93141549957191905</v>
      </c>
      <c r="AF16" s="12">
        <v>0.94052189930716401</v>
      </c>
      <c r="AG16" s="12">
        <v>0.968364489517899</v>
      </c>
      <c r="AH16" s="12">
        <v>0.97666666666666668</v>
      </c>
      <c r="AI16" s="12">
        <v>0.99944370271473004</v>
      </c>
      <c r="AL16" s="14" t="s">
        <v>41</v>
      </c>
      <c r="AM16" s="12">
        <v>0.95247008284749901</v>
      </c>
      <c r="AN16" s="12">
        <v>1</v>
      </c>
      <c r="AO16" s="12">
        <v>1</v>
      </c>
      <c r="AP16" s="12">
        <v>1</v>
      </c>
      <c r="AQ16" s="12">
        <v>1</v>
      </c>
      <c r="AR16" s="12">
        <v>0.95247008284749901</v>
      </c>
      <c r="AS16" s="12">
        <v>1</v>
      </c>
      <c r="AT16" s="12">
        <v>1</v>
      </c>
      <c r="AU16" s="12">
        <v>1</v>
      </c>
      <c r="AV16" s="12">
        <v>1</v>
      </c>
      <c r="AW16" s="12">
        <v>0.95247008284749901</v>
      </c>
      <c r="AX16" s="12">
        <v>1</v>
      </c>
      <c r="AY16" s="12">
        <v>1</v>
      </c>
      <c r="AZ16" s="12">
        <v>1</v>
      </c>
      <c r="BA16" s="12">
        <v>1</v>
      </c>
    </row>
    <row r="17" spans="2:53" ht="14.5" thickBot="1" x14ac:dyDescent="0.35">
      <c r="B17" s="14" t="s">
        <v>42</v>
      </c>
      <c r="C17" s="19">
        <v>0.62036976970483204</v>
      </c>
      <c r="D17" s="19">
        <v>0.55965146865409898</v>
      </c>
      <c r="E17" s="19">
        <v>0.47206362273248398</v>
      </c>
      <c r="F17" s="19">
        <v>0.33500000000000002</v>
      </c>
      <c r="G17" s="19">
        <v>0.616389183753282</v>
      </c>
      <c r="H17" s="19">
        <v>0.618288677960671</v>
      </c>
      <c r="I17" s="19">
        <v>0.55965146865409898</v>
      </c>
      <c r="J17" s="19">
        <v>0.47206362273248398</v>
      </c>
      <c r="K17" s="19">
        <v>0.33500000000000002</v>
      </c>
      <c r="L17" s="19">
        <v>0.616389183753282</v>
      </c>
      <c r="M17" s="19">
        <v>0.62501770169519699</v>
      </c>
      <c r="N17" s="19">
        <v>0.55965146865409898</v>
      </c>
      <c r="O17" s="19">
        <v>0.47206362273248398</v>
      </c>
      <c r="P17" s="19">
        <v>0.33500000000000002</v>
      </c>
      <c r="Q17" s="19">
        <v>0.616389183753282</v>
      </c>
      <c r="T17" s="14" t="s">
        <v>42</v>
      </c>
      <c r="U17" s="19">
        <v>0.91887253131456104</v>
      </c>
      <c r="V17" s="19">
        <v>0.89298236265785602</v>
      </c>
      <c r="W17" s="19">
        <v>0.968360705365927</v>
      </c>
      <c r="X17" s="19">
        <v>0.97666666666666668</v>
      </c>
      <c r="Y17" s="19">
        <v>0.99904786495820297</v>
      </c>
      <c r="Z17" s="19">
        <v>0.91887253131456104</v>
      </c>
      <c r="AA17" s="19">
        <v>0.89298236265785602</v>
      </c>
      <c r="AB17" s="19">
        <v>0.96184439567093005</v>
      </c>
      <c r="AC17" s="19">
        <v>0.97666666666666668</v>
      </c>
      <c r="AD17" s="19">
        <v>0.99923345060194302</v>
      </c>
      <c r="AE17" s="19">
        <v>0.93141549957191905</v>
      </c>
      <c r="AF17" s="19">
        <v>0.94052189930716401</v>
      </c>
      <c r="AG17" s="19">
        <v>0.968364489517899</v>
      </c>
      <c r="AH17" s="19">
        <v>0.97666666666666668</v>
      </c>
      <c r="AI17" s="19">
        <v>0.99944370271473004</v>
      </c>
      <c r="AL17" s="14" t="s">
        <v>42</v>
      </c>
      <c r="AM17" s="19">
        <v>0.95247008284749901</v>
      </c>
      <c r="AN17" s="19">
        <v>1</v>
      </c>
      <c r="AO17" s="19">
        <v>1</v>
      </c>
      <c r="AP17" s="19">
        <v>1</v>
      </c>
      <c r="AQ17" s="19">
        <v>1</v>
      </c>
      <c r="AR17" s="19">
        <v>0.95247008284749901</v>
      </c>
      <c r="AS17" s="19">
        <v>1</v>
      </c>
      <c r="AT17" s="19">
        <v>1</v>
      </c>
      <c r="AU17" s="19">
        <v>1</v>
      </c>
      <c r="AV17" s="19">
        <v>1</v>
      </c>
      <c r="AW17" s="19">
        <v>0.95247008284749901</v>
      </c>
      <c r="AX17" s="19">
        <v>1</v>
      </c>
      <c r="AY17" s="19">
        <v>1</v>
      </c>
      <c r="AZ17" s="19">
        <v>1</v>
      </c>
      <c r="BA17" s="19">
        <v>1</v>
      </c>
    </row>
    <row r="18" spans="2:53" ht="14.5" thickBot="1" x14ac:dyDescent="0.35">
      <c r="B18" s="14" t="s">
        <v>43</v>
      </c>
      <c r="C18" s="12">
        <v>0.61648234619480602</v>
      </c>
      <c r="D18" s="12">
        <v>0.55965146865409898</v>
      </c>
      <c r="E18" s="12">
        <v>0.47206362273248398</v>
      </c>
      <c r="F18" s="12">
        <v>0.33500000000000002</v>
      </c>
      <c r="G18" s="12">
        <v>0.616389183753282</v>
      </c>
      <c r="H18" s="12">
        <v>0.61442817266070604</v>
      </c>
      <c r="I18" s="12">
        <v>0.55965146865409898</v>
      </c>
      <c r="J18" s="12">
        <v>0.47206362273248398</v>
      </c>
      <c r="K18" s="12">
        <v>0.33500000000000002</v>
      </c>
      <c r="L18" s="12">
        <v>0.616389183753282</v>
      </c>
      <c r="M18" s="12">
        <v>0.62107201481543794</v>
      </c>
      <c r="N18" s="12">
        <v>0.55965146865409898</v>
      </c>
      <c r="O18" s="12">
        <v>0.47206362273248398</v>
      </c>
      <c r="P18" s="12">
        <v>0.33500000000000002</v>
      </c>
      <c r="Q18" s="12">
        <v>0.616389183753282</v>
      </c>
      <c r="T18" s="14" t="s">
        <v>43</v>
      </c>
      <c r="U18" s="12">
        <v>0.91887253131456104</v>
      </c>
      <c r="V18" s="12">
        <v>0.89298236265785602</v>
      </c>
      <c r="W18" s="12">
        <v>0.96605636407608098</v>
      </c>
      <c r="X18" s="12">
        <v>0.97666666666666668</v>
      </c>
      <c r="Y18" s="12">
        <v>0.99928302345363895</v>
      </c>
      <c r="Z18" s="12">
        <v>0.91887253131456104</v>
      </c>
      <c r="AA18" s="12">
        <v>0.89298236265785602</v>
      </c>
      <c r="AB18" s="12">
        <v>0.96184439567093005</v>
      </c>
      <c r="AC18" s="12">
        <v>0.97666666666666668</v>
      </c>
      <c r="AD18" s="12">
        <v>0.99942161339421598</v>
      </c>
      <c r="AE18" s="12">
        <v>0.93141549957191905</v>
      </c>
      <c r="AF18" s="12">
        <v>0.94052189930716401</v>
      </c>
      <c r="AG18" s="12">
        <v>0.968364489517899</v>
      </c>
      <c r="AH18" s="12">
        <v>0.97666666666666668</v>
      </c>
      <c r="AI18" s="12">
        <v>0.99944370271473004</v>
      </c>
      <c r="AL18" s="14" t="s">
        <v>43</v>
      </c>
      <c r="AM18" s="12">
        <v>0.95247008284749901</v>
      </c>
      <c r="AN18" s="12">
        <v>1</v>
      </c>
      <c r="AO18" s="12">
        <v>1</v>
      </c>
      <c r="AP18" s="12">
        <v>1</v>
      </c>
      <c r="AQ18" s="12">
        <v>1</v>
      </c>
      <c r="AR18" s="12">
        <v>0.95247008284749901</v>
      </c>
      <c r="AS18" s="12">
        <v>1</v>
      </c>
      <c r="AT18" s="12">
        <v>1</v>
      </c>
      <c r="AU18" s="12">
        <v>1</v>
      </c>
      <c r="AV18" s="12">
        <v>1</v>
      </c>
      <c r="AW18" s="12">
        <v>0.95247008284749901</v>
      </c>
      <c r="AX18" s="12">
        <v>1</v>
      </c>
      <c r="AY18" s="12">
        <v>1</v>
      </c>
      <c r="AZ18" s="12">
        <v>1</v>
      </c>
      <c r="BA18" s="12">
        <v>1</v>
      </c>
    </row>
    <row r="19" spans="2:53" ht="14.5" thickBot="1" x14ac:dyDescent="0.35">
      <c r="B19" s="14" t="s">
        <v>44</v>
      </c>
      <c r="C19" s="19">
        <v>0.61648234619480602</v>
      </c>
      <c r="D19" s="19">
        <v>0.55965146865409898</v>
      </c>
      <c r="E19" s="19">
        <v>0.47206362273248398</v>
      </c>
      <c r="F19" s="19">
        <v>0.33500000000000002</v>
      </c>
      <c r="G19" s="19">
        <v>0.616389183753282</v>
      </c>
      <c r="H19" s="19">
        <v>0.61442817266070604</v>
      </c>
      <c r="I19" s="19">
        <v>0.55965146865409898</v>
      </c>
      <c r="J19" s="19">
        <v>0.47206362273248398</v>
      </c>
      <c r="K19" s="19">
        <v>0.33500000000000002</v>
      </c>
      <c r="L19" s="19">
        <v>0.616389183753282</v>
      </c>
      <c r="M19" s="19">
        <v>0.62107201481543794</v>
      </c>
      <c r="N19" s="19">
        <v>0.55965146865409898</v>
      </c>
      <c r="O19" s="19">
        <v>0.47206362273248398</v>
      </c>
      <c r="P19" s="19">
        <v>0.33500000000000002</v>
      </c>
      <c r="Q19" s="19">
        <v>0.616389183753282</v>
      </c>
      <c r="T19" s="14" t="s">
        <v>44</v>
      </c>
      <c r="U19" s="19">
        <v>0.91887253131456104</v>
      </c>
      <c r="V19" s="19">
        <v>0.89298236265785602</v>
      </c>
      <c r="W19" s="19">
        <v>0.96559958421710601</v>
      </c>
      <c r="X19" s="19">
        <v>0.92999615850595396</v>
      </c>
      <c r="Y19" s="19">
        <v>0.992418208343255</v>
      </c>
      <c r="Z19" s="19">
        <v>0.91887253131456104</v>
      </c>
      <c r="AA19" s="19">
        <v>0.89298236265785602</v>
      </c>
      <c r="AB19" s="19">
        <v>0.96184439567093005</v>
      </c>
      <c r="AC19" s="19">
        <v>0.97666666666666668</v>
      </c>
      <c r="AD19" s="19">
        <v>0.99942161339421598</v>
      </c>
      <c r="AE19" s="19">
        <v>0.93141549957191905</v>
      </c>
      <c r="AF19" s="19">
        <v>0.94052189930716401</v>
      </c>
      <c r="AG19" s="19">
        <v>0.968364489517899</v>
      </c>
      <c r="AH19" s="19">
        <v>0.97666666666666668</v>
      </c>
      <c r="AI19" s="19">
        <v>0.99944370271473004</v>
      </c>
      <c r="AL19" s="14" t="s">
        <v>44</v>
      </c>
      <c r="AM19" s="19">
        <v>0.95247008284749901</v>
      </c>
      <c r="AN19" s="19">
        <v>1</v>
      </c>
      <c r="AO19" s="19">
        <v>1</v>
      </c>
      <c r="AP19" s="19">
        <v>1</v>
      </c>
      <c r="AQ19" s="19">
        <v>1</v>
      </c>
      <c r="AR19" s="19">
        <v>0.95247008284749901</v>
      </c>
      <c r="AS19" s="19">
        <v>1</v>
      </c>
      <c r="AT19" s="19">
        <v>1</v>
      </c>
      <c r="AU19" s="19">
        <v>1</v>
      </c>
      <c r="AV19" s="19">
        <v>1</v>
      </c>
      <c r="AW19" s="19">
        <v>0.95247008284749901</v>
      </c>
      <c r="AX19" s="19">
        <v>1</v>
      </c>
      <c r="AY19" s="19">
        <v>1</v>
      </c>
      <c r="AZ19" s="19">
        <v>1</v>
      </c>
      <c r="BA19" s="19">
        <v>1</v>
      </c>
    </row>
    <row r="20" spans="2:53" ht="14.5" thickBot="1" x14ac:dyDescent="0.35">
      <c r="B20" s="14" t="s">
        <v>45</v>
      </c>
      <c r="C20" s="12">
        <v>0.61648234619480602</v>
      </c>
      <c r="D20" s="12">
        <v>0.56002241147467502</v>
      </c>
      <c r="E20" s="12">
        <v>0.47206362273248398</v>
      </c>
      <c r="F20" s="12">
        <v>0.33500000000000002</v>
      </c>
      <c r="G20" s="12">
        <v>0.61646147577655597</v>
      </c>
      <c r="H20" s="12">
        <v>0.61442817266070604</v>
      </c>
      <c r="I20" s="12">
        <v>0.56002241147467502</v>
      </c>
      <c r="J20" s="12">
        <v>0.47206362273248398</v>
      </c>
      <c r="K20" s="12">
        <v>0.33500000000000002</v>
      </c>
      <c r="L20" s="12">
        <v>0.61646147577655597</v>
      </c>
      <c r="M20" s="12">
        <v>0.62107201481543794</v>
      </c>
      <c r="N20" s="12">
        <v>0.56002241147467502</v>
      </c>
      <c r="O20" s="12">
        <v>0.47206362273248398</v>
      </c>
      <c r="P20" s="12">
        <v>0.33500000000000002</v>
      </c>
      <c r="Q20" s="12">
        <v>0.61646147577655597</v>
      </c>
      <c r="T20" s="14" t="s">
        <v>45</v>
      </c>
      <c r="U20" s="12">
        <v>0.91887253131456104</v>
      </c>
      <c r="V20" s="12">
        <v>0.89298236265785602</v>
      </c>
      <c r="W20" s="12">
        <v>0.96559958421710601</v>
      </c>
      <c r="X20" s="12">
        <v>0.92999615850595396</v>
      </c>
      <c r="Y20" s="12">
        <v>0.992418208343255</v>
      </c>
      <c r="Z20" s="12">
        <v>0.91887253131456104</v>
      </c>
      <c r="AA20" s="12">
        <v>0.89298236265785602</v>
      </c>
      <c r="AB20" s="12">
        <v>0.96184439567093005</v>
      </c>
      <c r="AC20" s="12">
        <v>0.97666666666666668</v>
      </c>
      <c r="AD20" s="12">
        <v>0.99942161339421598</v>
      </c>
      <c r="AE20" s="12">
        <v>0.93141672091463901</v>
      </c>
      <c r="AF20" s="12">
        <v>0.944206461649582</v>
      </c>
      <c r="AG20" s="12">
        <v>0.968364489517899</v>
      </c>
      <c r="AH20" s="12">
        <v>0.97666666666666668</v>
      </c>
      <c r="AI20" s="12">
        <v>0.99944370271473004</v>
      </c>
      <c r="AL20" s="14" t="s">
        <v>45</v>
      </c>
      <c r="AM20" s="12">
        <v>0.95247008284749901</v>
      </c>
      <c r="AN20" s="12">
        <v>1</v>
      </c>
      <c r="AO20" s="12">
        <v>1</v>
      </c>
      <c r="AP20" s="12">
        <v>1</v>
      </c>
      <c r="AQ20" s="12">
        <v>1</v>
      </c>
      <c r="AR20" s="12">
        <v>0.95247008284749901</v>
      </c>
      <c r="AS20" s="12">
        <v>1</v>
      </c>
      <c r="AT20" s="12">
        <v>1</v>
      </c>
      <c r="AU20" s="12">
        <v>1</v>
      </c>
      <c r="AV20" s="12">
        <v>1</v>
      </c>
      <c r="AW20" s="12">
        <v>0.95247008284749901</v>
      </c>
      <c r="AX20" s="12">
        <v>1</v>
      </c>
      <c r="AY20" s="12">
        <v>1</v>
      </c>
      <c r="AZ20" s="12">
        <v>1</v>
      </c>
      <c r="BA20" s="12">
        <v>1</v>
      </c>
    </row>
    <row r="21" spans="2:53" ht="14.5" thickBot="1" x14ac:dyDescent="0.35">
      <c r="B21" s="14" t="s">
        <v>46</v>
      </c>
      <c r="C21" s="19">
        <v>0.61648234619480602</v>
      </c>
      <c r="D21" s="19">
        <v>0.56002241147467502</v>
      </c>
      <c r="E21" s="19">
        <v>0.47206362273248398</v>
      </c>
      <c r="F21" s="19">
        <v>0.33500000000000002</v>
      </c>
      <c r="G21" s="19">
        <v>0.61646147577655597</v>
      </c>
      <c r="H21" s="19">
        <v>0.61442817266070604</v>
      </c>
      <c r="I21" s="19">
        <v>0.56002241147467502</v>
      </c>
      <c r="J21" s="19">
        <v>0.47206362273248398</v>
      </c>
      <c r="K21" s="19">
        <v>0.33500000000000002</v>
      </c>
      <c r="L21" s="19">
        <v>0.61646147577655597</v>
      </c>
      <c r="M21" s="19">
        <v>0.62107201481543794</v>
      </c>
      <c r="N21" s="19">
        <v>0.56002241147467502</v>
      </c>
      <c r="O21" s="19">
        <v>0.47206362273248398</v>
      </c>
      <c r="P21" s="19">
        <v>0.33500000000000002</v>
      </c>
      <c r="Q21" s="19">
        <v>0.61646147577655597</v>
      </c>
      <c r="T21" s="14" t="s">
        <v>46</v>
      </c>
      <c r="U21" s="19">
        <v>0.91887253131456104</v>
      </c>
      <c r="V21" s="19">
        <v>0.89298236265785602</v>
      </c>
      <c r="W21" s="19">
        <v>0.96559958421710601</v>
      </c>
      <c r="X21" s="19">
        <v>0.92999615850595396</v>
      </c>
      <c r="Y21" s="19">
        <v>0.99074851025175803</v>
      </c>
      <c r="Z21" s="19">
        <v>0.91887253131456104</v>
      </c>
      <c r="AA21" s="19">
        <v>0.89298236265785602</v>
      </c>
      <c r="AB21" s="19">
        <v>0.96184439567093005</v>
      </c>
      <c r="AC21" s="19">
        <v>0.97666666666666668</v>
      </c>
      <c r="AD21" s="19">
        <v>0.99942161339421598</v>
      </c>
      <c r="AE21" s="19">
        <v>0.93484901748536098</v>
      </c>
      <c r="AF21" s="19">
        <v>0.944206461649582</v>
      </c>
      <c r="AG21" s="19">
        <v>0.97027876323254403</v>
      </c>
      <c r="AH21" s="19">
        <v>0.97666666666666668</v>
      </c>
      <c r="AI21" s="19">
        <v>0.99944370271473004</v>
      </c>
      <c r="AL21" s="14" t="s">
        <v>46</v>
      </c>
      <c r="AM21" s="19">
        <v>0.95247008284749901</v>
      </c>
      <c r="AN21" s="19">
        <v>1</v>
      </c>
      <c r="AO21" s="19">
        <v>1</v>
      </c>
      <c r="AP21" s="19">
        <v>1</v>
      </c>
      <c r="AQ21" s="19">
        <v>1</v>
      </c>
      <c r="AR21" s="19">
        <v>0.95247008284749901</v>
      </c>
      <c r="AS21" s="19">
        <v>1</v>
      </c>
      <c r="AT21" s="19">
        <v>1</v>
      </c>
      <c r="AU21" s="19">
        <v>1</v>
      </c>
      <c r="AV21" s="19">
        <v>1</v>
      </c>
      <c r="AW21" s="19">
        <v>0.95247008284749901</v>
      </c>
      <c r="AX21" s="19">
        <v>1</v>
      </c>
      <c r="AY21" s="19">
        <v>1</v>
      </c>
      <c r="AZ21" s="19">
        <v>1</v>
      </c>
      <c r="BA21" s="19">
        <v>1</v>
      </c>
    </row>
    <row r="22" spans="2:53" ht="14.5" thickBot="1" x14ac:dyDescent="0.35">
      <c r="B22" s="14" t="s">
        <v>47</v>
      </c>
      <c r="C22" s="12">
        <v>0.61506081614014596</v>
      </c>
      <c r="D22" s="12">
        <v>0.56002241147467502</v>
      </c>
      <c r="E22" s="12">
        <v>0.47206362273248398</v>
      </c>
      <c r="F22" s="12">
        <v>0.33500000000000002</v>
      </c>
      <c r="G22" s="12">
        <v>0.61646147577655597</v>
      </c>
      <c r="H22" s="12">
        <v>0.61299704845453795</v>
      </c>
      <c r="I22" s="12">
        <v>0.56002241147467502</v>
      </c>
      <c r="J22" s="12">
        <v>0.47206362273248398</v>
      </c>
      <c r="K22" s="12">
        <v>0.33500000000000002</v>
      </c>
      <c r="L22" s="12">
        <v>0.61646147577655597</v>
      </c>
      <c r="M22" s="12">
        <v>0.61967440471110302</v>
      </c>
      <c r="N22" s="12">
        <v>0.56002241147467502</v>
      </c>
      <c r="O22" s="12">
        <v>0.47206362273248398</v>
      </c>
      <c r="P22" s="12">
        <v>0.33500000000000002</v>
      </c>
      <c r="Q22" s="12">
        <v>0.61646147577655597</v>
      </c>
      <c r="T22" s="14" t="s">
        <v>47</v>
      </c>
      <c r="U22" s="12">
        <v>0.91887253131456104</v>
      </c>
      <c r="V22" s="12">
        <v>0.89298236265785602</v>
      </c>
      <c r="W22" s="12">
        <v>0.96479143929877997</v>
      </c>
      <c r="X22" s="12">
        <v>0.92999615850595396</v>
      </c>
      <c r="Y22" s="12">
        <v>0.98722523336344403</v>
      </c>
      <c r="Z22" s="12">
        <v>0.91887253131456104</v>
      </c>
      <c r="AA22" s="12">
        <v>0.89298236265785602</v>
      </c>
      <c r="AB22" s="12">
        <v>0.96184439567093005</v>
      </c>
      <c r="AC22" s="12">
        <v>0.93008130081300799</v>
      </c>
      <c r="AD22" s="12">
        <v>0.99942161339421598</v>
      </c>
      <c r="AE22" s="12">
        <v>0.93484901748536098</v>
      </c>
      <c r="AF22" s="12">
        <v>0.94504084173656</v>
      </c>
      <c r="AG22" s="12">
        <v>0.97155398278267302</v>
      </c>
      <c r="AH22" s="12">
        <v>0.97666666666666668</v>
      </c>
      <c r="AI22" s="12">
        <v>0.99944370271473004</v>
      </c>
      <c r="AL22" s="14" t="s">
        <v>47</v>
      </c>
      <c r="AM22" s="12">
        <v>0.95247008284749901</v>
      </c>
      <c r="AN22" s="12">
        <v>1</v>
      </c>
      <c r="AO22" s="12">
        <v>1</v>
      </c>
      <c r="AP22" s="12">
        <v>1</v>
      </c>
      <c r="AQ22" s="12">
        <v>1</v>
      </c>
      <c r="AR22" s="12">
        <v>0.95247008284749901</v>
      </c>
      <c r="AS22" s="12">
        <v>1</v>
      </c>
      <c r="AT22" s="12">
        <v>1</v>
      </c>
      <c r="AU22" s="12">
        <v>1</v>
      </c>
      <c r="AV22" s="12">
        <v>1</v>
      </c>
      <c r="AW22" s="12">
        <v>0.95247008284749901</v>
      </c>
      <c r="AX22" s="12">
        <v>1</v>
      </c>
      <c r="AY22" s="12">
        <v>1</v>
      </c>
      <c r="AZ22" s="12">
        <v>1</v>
      </c>
      <c r="BA22" s="12">
        <v>1</v>
      </c>
    </row>
    <row r="23" spans="2:53" ht="14.5" thickBot="1" x14ac:dyDescent="0.35">
      <c r="B23" s="14" t="s">
        <v>48</v>
      </c>
      <c r="C23" s="19">
        <v>0.61506081614014596</v>
      </c>
      <c r="D23" s="19">
        <v>0.56002241147467502</v>
      </c>
      <c r="E23" s="19">
        <v>0.471382228906779</v>
      </c>
      <c r="F23" s="19">
        <v>0.33500000000000002</v>
      </c>
      <c r="G23" s="19">
        <v>0.61332110969387699</v>
      </c>
      <c r="H23" s="19">
        <v>0.61299704845453795</v>
      </c>
      <c r="I23" s="19">
        <v>0.56002241147467502</v>
      </c>
      <c r="J23" s="19">
        <v>0.471382228906779</v>
      </c>
      <c r="K23" s="19">
        <v>0.33500000000000002</v>
      </c>
      <c r="L23" s="19">
        <v>0.61332110969387699</v>
      </c>
      <c r="M23" s="19">
        <v>0.61967440471110302</v>
      </c>
      <c r="N23" s="19">
        <v>0.56002241147467502</v>
      </c>
      <c r="O23" s="19">
        <v>0.471382228906779</v>
      </c>
      <c r="P23" s="19">
        <v>0.33500000000000002</v>
      </c>
      <c r="Q23" s="19">
        <v>0.61332110969387699</v>
      </c>
      <c r="T23" s="14" t="s">
        <v>48</v>
      </c>
      <c r="U23" s="19">
        <v>0.91887253131456104</v>
      </c>
      <c r="V23" s="19">
        <v>0.89298236265785602</v>
      </c>
      <c r="W23" s="19">
        <v>0.96350883687722899</v>
      </c>
      <c r="X23" s="19">
        <v>0.92999615850595396</v>
      </c>
      <c r="Y23" s="19">
        <v>0.97306059713441895</v>
      </c>
      <c r="Z23" s="19">
        <v>0.91887253131456104</v>
      </c>
      <c r="AA23" s="19">
        <v>0.89298236265785602</v>
      </c>
      <c r="AB23" s="19">
        <v>0.96184439567093005</v>
      </c>
      <c r="AC23" s="19">
        <v>0.93000894454382799</v>
      </c>
      <c r="AD23" s="19">
        <v>0.98636400710841299</v>
      </c>
      <c r="AE23" s="19">
        <v>0.93484901748536098</v>
      </c>
      <c r="AF23" s="19">
        <v>0.94504084173656</v>
      </c>
      <c r="AG23" s="19">
        <v>0.97176324357917698</v>
      </c>
      <c r="AH23" s="19">
        <v>0.97666666666666668</v>
      </c>
      <c r="AI23" s="19">
        <v>0.99944370271473004</v>
      </c>
      <c r="AL23" s="14" t="s">
        <v>48</v>
      </c>
      <c r="AM23" s="19">
        <v>0.95247008284749901</v>
      </c>
      <c r="AN23" s="19">
        <v>1</v>
      </c>
      <c r="AO23" s="19">
        <v>1</v>
      </c>
      <c r="AP23" s="19">
        <v>1</v>
      </c>
      <c r="AQ23" s="19">
        <v>1</v>
      </c>
      <c r="AR23" s="19">
        <v>0.95247008284749901</v>
      </c>
      <c r="AS23" s="19">
        <v>1</v>
      </c>
      <c r="AT23" s="19">
        <v>1</v>
      </c>
      <c r="AU23" s="19">
        <v>1</v>
      </c>
      <c r="AV23" s="19">
        <v>1</v>
      </c>
      <c r="AW23" s="19">
        <v>0.95247008284749901</v>
      </c>
      <c r="AX23" s="19">
        <v>1</v>
      </c>
      <c r="AY23" s="19">
        <v>1</v>
      </c>
      <c r="AZ23" s="19">
        <v>1</v>
      </c>
      <c r="BA23" s="19">
        <v>1</v>
      </c>
    </row>
    <row r="24" spans="2:53" ht="14.5" thickBot="1" x14ac:dyDescent="0.35">
      <c r="B24" s="14" t="s">
        <v>49</v>
      </c>
      <c r="C24" s="12">
        <v>0.61506081614014596</v>
      </c>
      <c r="D24" s="12">
        <v>0.55970788043478203</v>
      </c>
      <c r="E24" s="12">
        <v>0.471382228906779</v>
      </c>
      <c r="F24" s="12">
        <v>0.33500000000000002</v>
      </c>
      <c r="G24" s="12">
        <v>0.61332110969387699</v>
      </c>
      <c r="H24" s="12">
        <v>0.61299704845453795</v>
      </c>
      <c r="I24" s="12">
        <v>0.55970788043478203</v>
      </c>
      <c r="J24" s="12">
        <v>0.471382228906779</v>
      </c>
      <c r="K24" s="12">
        <v>0.33500000000000002</v>
      </c>
      <c r="L24" s="12">
        <v>0.61332110969387699</v>
      </c>
      <c r="M24" s="12">
        <v>0.61967440471110302</v>
      </c>
      <c r="N24" s="12">
        <v>0.55970788043478203</v>
      </c>
      <c r="O24" s="12">
        <v>0.471382228906779</v>
      </c>
      <c r="P24" s="12">
        <v>0.33500000000000002</v>
      </c>
      <c r="Q24" s="12">
        <v>0.61332110969387699</v>
      </c>
      <c r="T24" s="14" t="s">
        <v>49</v>
      </c>
      <c r="U24" s="12">
        <v>0.93252099931504295</v>
      </c>
      <c r="V24" s="12">
        <v>0.89298236265785602</v>
      </c>
      <c r="W24" s="12">
        <v>0.96353908649559095</v>
      </c>
      <c r="X24" s="12">
        <v>0.92999615850595396</v>
      </c>
      <c r="Y24" s="12">
        <v>0.97306059713441895</v>
      </c>
      <c r="Z24" s="12">
        <v>0.91887253131456104</v>
      </c>
      <c r="AA24" s="12">
        <v>0.89298236265785602</v>
      </c>
      <c r="AB24" s="12">
        <v>0.96184439567093005</v>
      </c>
      <c r="AC24" s="12">
        <v>0.93000894454382799</v>
      </c>
      <c r="AD24" s="12">
        <v>0.98636400710841299</v>
      </c>
      <c r="AE24" s="12">
        <v>0.93591630947326998</v>
      </c>
      <c r="AF24" s="12">
        <v>0.94761025935321397</v>
      </c>
      <c r="AG24" s="12">
        <v>0.97312026751121306</v>
      </c>
      <c r="AH24" s="12">
        <v>0.97666666666666668</v>
      </c>
      <c r="AI24" s="12">
        <v>0.99944370271473004</v>
      </c>
      <c r="AL24" s="14" t="s">
        <v>49</v>
      </c>
      <c r="AM24" s="12">
        <v>0.95247008284749901</v>
      </c>
      <c r="AN24" s="12">
        <v>1</v>
      </c>
      <c r="AO24" s="12">
        <v>1</v>
      </c>
      <c r="AP24" s="12">
        <v>1</v>
      </c>
      <c r="AQ24" s="12">
        <v>1</v>
      </c>
      <c r="AR24" s="12">
        <v>0.95247008284749901</v>
      </c>
      <c r="AS24" s="12">
        <v>1</v>
      </c>
      <c r="AT24" s="12">
        <v>1</v>
      </c>
      <c r="AU24" s="12">
        <v>1</v>
      </c>
      <c r="AV24" s="12">
        <v>1</v>
      </c>
      <c r="AW24" s="12">
        <v>0.95247008284749901</v>
      </c>
      <c r="AX24" s="12">
        <v>1</v>
      </c>
      <c r="AY24" s="12">
        <v>1</v>
      </c>
      <c r="AZ24" s="12">
        <v>1</v>
      </c>
      <c r="BA24" s="12">
        <v>1</v>
      </c>
    </row>
    <row r="25" spans="2:53" ht="14.5" thickBot="1" x14ac:dyDescent="0.35">
      <c r="B25" s="14" t="s">
        <v>50</v>
      </c>
      <c r="C25" s="19">
        <v>0.61807542262678805</v>
      </c>
      <c r="D25" s="19">
        <v>0.55970788043478203</v>
      </c>
      <c r="E25" s="19">
        <v>0.48733520157951699</v>
      </c>
      <c r="F25" s="19">
        <v>0.33500000000000002</v>
      </c>
      <c r="G25" s="19">
        <v>0.62147801902649502</v>
      </c>
      <c r="H25" s="19">
        <v>0.61595220344599</v>
      </c>
      <c r="I25" s="19">
        <v>0.55970788043478203</v>
      </c>
      <c r="J25" s="19">
        <v>0.48733520157951699</v>
      </c>
      <c r="K25" s="19">
        <v>0.33500000000000002</v>
      </c>
      <c r="L25" s="19">
        <v>0.62147801902649502</v>
      </c>
      <c r="M25" s="19">
        <v>0.62282393029675598</v>
      </c>
      <c r="N25" s="19">
        <v>0.55970788043478203</v>
      </c>
      <c r="O25" s="19">
        <v>0.48733520157951699</v>
      </c>
      <c r="P25" s="19">
        <v>0.33500000000000002</v>
      </c>
      <c r="Q25" s="19">
        <v>0.62147801902649502</v>
      </c>
      <c r="T25" s="14" t="s">
        <v>50</v>
      </c>
      <c r="U25" s="19">
        <v>0.93252099931504295</v>
      </c>
      <c r="V25" s="19">
        <v>0.91549627634955999</v>
      </c>
      <c r="W25" s="19">
        <v>0.96317068549888596</v>
      </c>
      <c r="X25" s="19">
        <v>0.92999615850595396</v>
      </c>
      <c r="Y25" s="19">
        <v>0.97306059713441895</v>
      </c>
      <c r="Z25" s="19">
        <v>0.91887253131456104</v>
      </c>
      <c r="AA25" s="19">
        <v>0.89298236265785602</v>
      </c>
      <c r="AB25" s="19">
        <v>0.96184439567093005</v>
      </c>
      <c r="AC25" s="19">
        <v>0.93000894454382799</v>
      </c>
      <c r="AD25" s="19">
        <v>0.98636400710841299</v>
      </c>
      <c r="AE25" s="19">
        <v>0.94787562179356799</v>
      </c>
      <c r="AF25" s="19">
        <v>0.95180630376618203</v>
      </c>
      <c r="AG25" s="19">
        <v>0.97312026751121306</v>
      </c>
      <c r="AH25" s="19">
        <v>0.97666666666666668</v>
      </c>
      <c r="AI25" s="19">
        <v>0.99944370271473004</v>
      </c>
      <c r="AL25" s="14" t="s">
        <v>50</v>
      </c>
      <c r="AM25" s="19">
        <v>0.95247008284749901</v>
      </c>
      <c r="AN25" s="19">
        <v>1</v>
      </c>
      <c r="AO25" s="19">
        <v>1</v>
      </c>
      <c r="AP25" s="19">
        <v>1</v>
      </c>
      <c r="AQ25" s="19">
        <v>1</v>
      </c>
      <c r="AR25" s="19">
        <v>0.95247008284749901</v>
      </c>
      <c r="AS25" s="19">
        <v>1</v>
      </c>
      <c r="AT25" s="19">
        <v>1</v>
      </c>
      <c r="AU25" s="19">
        <v>1</v>
      </c>
      <c r="AV25" s="19">
        <v>1</v>
      </c>
      <c r="AW25" s="19">
        <v>0.95247008284749901</v>
      </c>
      <c r="AX25" s="19">
        <v>1</v>
      </c>
      <c r="AY25" s="19">
        <v>1</v>
      </c>
      <c r="AZ25" s="19">
        <v>1</v>
      </c>
      <c r="BA25" s="19">
        <v>1</v>
      </c>
    </row>
    <row r="26" spans="2:53" ht="14.5" thickBot="1" x14ac:dyDescent="0.35">
      <c r="B26" s="14" t="s">
        <v>51</v>
      </c>
      <c r="C26" s="12">
        <v>0.61807542262678805</v>
      </c>
      <c r="D26" s="12">
        <v>0.56049573055028401</v>
      </c>
      <c r="E26" s="12">
        <v>0.48138863460319697</v>
      </c>
      <c r="F26" s="12">
        <v>0.33500000000000002</v>
      </c>
      <c r="G26" s="12">
        <v>0.62502943360683905</v>
      </c>
      <c r="H26" s="12">
        <v>0.61595220344599</v>
      </c>
      <c r="I26" s="12">
        <v>0.56049573055028401</v>
      </c>
      <c r="J26" s="12">
        <v>0.48138863460319697</v>
      </c>
      <c r="K26" s="12">
        <v>0.33500000000000002</v>
      </c>
      <c r="L26" s="12">
        <v>0.62502943360683905</v>
      </c>
      <c r="M26" s="12">
        <v>0.62282393029675598</v>
      </c>
      <c r="N26" s="12">
        <v>0.56049573055028401</v>
      </c>
      <c r="O26" s="12">
        <v>0.48138863460319697</v>
      </c>
      <c r="P26" s="12">
        <v>0.33500000000000002</v>
      </c>
      <c r="Q26" s="12">
        <v>0.62502943360683905</v>
      </c>
      <c r="T26" s="14" t="s">
        <v>51</v>
      </c>
      <c r="U26" s="12">
        <v>0.93252099931504295</v>
      </c>
      <c r="V26" s="12">
        <v>0.91549627634955999</v>
      </c>
      <c r="W26" s="12">
        <v>0.96317068549888596</v>
      </c>
      <c r="X26" s="12">
        <v>0.92999615850595396</v>
      </c>
      <c r="Y26" s="12">
        <v>0.97306059713441895</v>
      </c>
      <c r="Z26" s="12">
        <v>0.91887253131456104</v>
      </c>
      <c r="AA26" s="12">
        <v>0.91549627634955999</v>
      </c>
      <c r="AB26" s="12">
        <v>0.96184439567093005</v>
      </c>
      <c r="AC26" s="12">
        <v>0.93000894454382799</v>
      </c>
      <c r="AD26" s="12">
        <v>0.98636400710841299</v>
      </c>
      <c r="AE26" s="12">
        <v>0.94787562179356799</v>
      </c>
      <c r="AF26" s="12">
        <v>0.95359294235626002</v>
      </c>
      <c r="AG26" s="12">
        <v>0.97312026751121306</v>
      </c>
      <c r="AH26" s="12">
        <v>0.97666666666666668</v>
      </c>
      <c r="AI26" s="12">
        <v>0.99944370271473004</v>
      </c>
      <c r="AL26" s="14" t="s">
        <v>51</v>
      </c>
      <c r="AM26" s="12">
        <v>0.95247008284749901</v>
      </c>
      <c r="AN26" s="12">
        <v>1</v>
      </c>
      <c r="AO26" s="12">
        <v>1</v>
      </c>
      <c r="AP26" s="12">
        <v>1</v>
      </c>
      <c r="AQ26" s="12">
        <v>1</v>
      </c>
      <c r="AR26" s="12">
        <v>0.95247008284749901</v>
      </c>
      <c r="AS26" s="12">
        <v>1</v>
      </c>
      <c r="AT26" s="12">
        <v>1</v>
      </c>
      <c r="AU26" s="12">
        <v>1</v>
      </c>
      <c r="AV26" s="12">
        <v>1</v>
      </c>
      <c r="AW26" s="12">
        <v>0.95247008284749901</v>
      </c>
      <c r="AX26" s="12">
        <v>1</v>
      </c>
      <c r="AY26" s="12">
        <v>1</v>
      </c>
      <c r="AZ26" s="12">
        <v>1</v>
      </c>
      <c r="BA26" s="12">
        <v>1</v>
      </c>
    </row>
    <row r="27" spans="2:53" ht="14.5" thickBot="1" x14ac:dyDescent="0.35">
      <c r="B27" s="14" t="s">
        <v>52</v>
      </c>
      <c r="C27" s="19">
        <v>0.57648910863379799</v>
      </c>
      <c r="D27" s="19">
        <v>0.56069285324604401</v>
      </c>
      <c r="E27" s="19">
        <v>0.47442684134358998</v>
      </c>
      <c r="F27" s="19">
        <v>0.33500000000000002</v>
      </c>
      <c r="G27" s="19">
        <v>0.62603128063782099</v>
      </c>
      <c r="H27" s="19">
        <v>0.57471486387049298</v>
      </c>
      <c r="I27" s="19">
        <v>0.56069285324604401</v>
      </c>
      <c r="J27" s="19">
        <v>0.47442684134358998</v>
      </c>
      <c r="K27" s="19">
        <v>0.33500000000000002</v>
      </c>
      <c r="L27" s="19">
        <v>0.62603128063782099</v>
      </c>
      <c r="M27" s="19">
        <v>0.58047536566589597</v>
      </c>
      <c r="N27" s="19">
        <v>0.56069285324604401</v>
      </c>
      <c r="O27" s="19">
        <v>0.47442684134358998</v>
      </c>
      <c r="P27" s="19">
        <v>0.33500000000000002</v>
      </c>
      <c r="Q27" s="19">
        <v>0.62603128063782099</v>
      </c>
      <c r="T27" s="14" t="s">
        <v>52</v>
      </c>
      <c r="U27" s="19">
        <v>0.93252099931504295</v>
      </c>
      <c r="V27" s="19">
        <v>0.91997748016982395</v>
      </c>
      <c r="W27" s="19">
        <v>0.96290931479771202</v>
      </c>
      <c r="X27" s="19">
        <v>0.92999615850595396</v>
      </c>
      <c r="Y27" s="19">
        <v>0.97306059713441895</v>
      </c>
      <c r="Z27" s="19">
        <v>0.91887253131456104</v>
      </c>
      <c r="AA27" s="19">
        <v>0.91549627634955999</v>
      </c>
      <c r="AB27" s="19">
        <v>0.96184439567093005</v>
      </c>
      <c r="AC27" s="19">
        <v>0.93000894454382799</v>
      </c>
      <c r="AD27" s="19">
        <v>0.98636400710841299</v>
      </c>
      <c r="AE27" s="19">
        <v>0.94787562179356799</v>
      </c>
      <c r="AF27" s="19">
        <v>0.95359294235626002</v>
      </c>
      <c r="AG27" s="19">
        <v>0.97476416874198102</v>
      </c>
      <c r="AH27" s="19">
        <v>0.97666666666666668</v>
      </c>
      <c r="AI27" s="19">
        <v>0.99944370271473004</v>
      </c>
      <c r="AL27" s="14" t="s">
        <v>52</v>
      </c>
      <c r="AM27" s="19">
        <v>0.95247008284749901</v>
      </c>
      <c r="AN27" s="19">
        <v>1</v>
      </c>
      <c r="AO27" s="19">
        <v>1</v>
      </c>
      <c r="AP27" s="19">
        <v>1</v>
      </c>
      <c r="AQ27" s="19">
        <v>1</v>
      </c>
      <c r="AR27" s="19">
        <v>0.95247008284749901</v>
      </c>
      <c r="AS27" s="19">
        <v>1</v>
      </c>
      <c r="AT27" s="19">
        <v>1</v>
      </c>
      <c r="AU27" s="19">
        <v>1</v>
      </c>
      <c r="AV27" s="19">
        <v>1</v>
      </c>
      <c r="AW27" s="19">
        <v>0.95247008284749901</v>
      </c>
      <c r="AX27" s="19">
        <v>1</v>
      </c>
      <c r="AY27" s="19">
        <v>1</v>
      </c>
      <c r="AZ27" s="19">
        <v>1</v>
      </c>
      <c r="BA27" s="19">
        <v>1</v>
      </c>
    </row>
    <row r="28" spans="2:53" ht="14.5" thickBot="1" x14ac:dyDescent="0.35">
      <c r="B28" s="14" t="s">
        <v>53</v>
      </c>
      <c r="C28" s="12">
        <v>0.57855763039278796</v>
      </c>
      <c r="D28" s="12">
        <v>0.52153891859774204</v>
      </c>
      <c r="E28" s="12">
        <v>0.41841946856995399</v>
      </c>
      <c r="F28" s="12">
        <v>0.33500000000000002</v>
      </c>
      <c r="G28" s="12">
        <v>0.63974455701659805</v>
      </c>
      <c r="H28" s="12">
        <v>0.57664438372206495</v>
      </c>
      <c r="I28" s="12">
        <v>0.52153891859774204</v>
      </c>
      <c r="J28" s="12">
        <v>0.41841946856995399</v>
      </c>
      <c r="K28" s="12">
        <v>0.33500000000000002</v>
      </c>
      <c r="L28" s="12">
        <v>0.63974455701659805</v>
      </c>
      <c r="M28" s="12">
        <v>0.58286833213883404</v>
      </c>
      <c r="N28" s="12">
        <v>0.52153891859774204</v>
      </c>
      <c r="O28" s="12">
        <v>0.41841946856995399</v>
      </c>
      <c r="P28" s="12">
        <v>0.33500000000000002</v>
      </c>
      <c r="Q28" s="12">
        <v>0.63974455701659805</v>
      </c>
      <c r="T28" s="14" t="s">
        <v>53</v>
      </c>
      <c r="U28" s="12">
        <v>0.95616339470433198</v>
      </c>
      <c r="V28" s="12">
        <v>0.93017849031845601</v>
      </c>
      <c r="W28" s="12">
        <v>0.96002732062707297</v>
      </c>
      <c r="X28" s="12">
        <v>0.92999615850595396</v>
      </c>
      <c r="Y28" s="12">
        <v>0.97306059713441895</v>
      </c>
      <c r="Z28" s="12">
        <v>0.94772509691291096</v>
      </c>
      <c r="AA28" s="12">
        <v>0.91602982273750599</v>
      </c>
      <c r="AB28" s="12">
        <v>0.96184439567093005</v>
      </c>
      <c r="AC28" s="12">
        <v>0.93000894454382799</v>
      </c>
      <c r="AD28" s="12">
        <v>0.98636400710841299</v>
      </c>
      <c r="AE28" s="12">
        <v>0.96741844830470003</v>
      </c>
      <c r="AF28" s="12">
        <v>0.95359409768033998</v>
      </c>
      <c r="AG28" s="12">
        <v>0.98166726971700502</v>
      </c>
      <c r="AH28" s="12">
        <v>0.97666666666666668</v>
      </c>
      <c r="AI28" s="12">
        <v>0.99944370271473004</v>
      </c>
      <c r="AL28" s="14" t="s">
        <v>53</v>
      </c>
      <c r="AM28" s="12">
        <v>0.95247008284749901</v>
      </c>
      <c r="AN28" s="12">
        <v>1</v>
      </c>
      <c r="AO28" s="12">
        <v>1</v>
      </c>
      <c r="AP28" s="12">
        <v>1</v>
      </c>
      <c r="AQ28" s="12">
        <v>1</v>
      </c>
      <c r="AR28" s="12">
        <v>0.95247008284749901</v>
      </c>
      <c r="AS28" s="12">
        <v>1</v>
      </c>
      <c r="AT28" s="12">
        <v>1</v>
      </c>
      <c r="AU28" s="12">
        <v>1</v>
      </c>
      <c r="AV28" s="12">
        <v>1</v>
      </c>
      <c r="AW28" s="12">
        <v>0.95247008284749901</v>
      </c>
      <c r="AX28" s="12">
        <v>1</v>
      </c>
      <c r="AY28" s="12">
        <v>1</v>
      </c>
      <c r="AZ28" s="12">
        <v>1</v>
      </c>
      <c r="BA28" s="12">
        <v>1</v>
      </c>
    </row>
    <row r="29" spans="2:53" ht="14.5" thickBot="1" x14ac:dyDescent="0.35">
      <c r="B29" s="14" t="s">
        <v>54</v>
      </c>
      <c r="C29" s="19">
        <v>0.63327133248901701</v>
      </c>
      <c r="D29" s="19">
        <v>0.52153891859774204</v>
      </c>
      <c r="E29" s="19">
        <v>0.41582608695652101</v>
      </c>
      <c r="F29" s="19">
        <v>0.33500000000000002</v>
      </c>
      <c r="G29" s="19">
        <v>0.64911197564276002</v>
      </c>
      <c r="H29" s="19">
        <v>0.63327351784111996</v>
      </c>
      <c r="I29" s="19">
        <v>0.52153891859774204</v>
      </c>
      <c r="J29" s="19">
        <v>0.41582608695652101</v>
      </c>
      <c r="K29" s="19">
        <v>0.33500000000000002</v>
      </c>
      <c r="L29" s="19">
        <v>0.64911197564276002</v>
      </c>
      <c r="M29" s="19">
        <v>0.63327133248901701</v>
      </c>
      <c r="N29" s="19">
        <v>0.52153891859774204</v>
      </c>
      <c r="O29" s="19">
        <v>0.41582608695652101</v>
      </c>
      <c r="P29" s="19">
        <v>0.33500000000000002</v>
      </c>
      <c r="Q29" s="19">
        <v>0.64911197564276002</v>
      </c>
      <c r="T29" s="14" t="s">
        <v>54</v>
      </c>
      <c r="U29" s="19">
        <v>0.94491099066253204</v>
      </c>
      <c r="V29" s="19">
        <v>0.930137336859165</v>
      </c>
      <c r="W29" s="19">
        <v>0.95942750130549803</v>
      </c>
      <c r="X29" s="19">
        <v>0.92999615850595396</v>
      </c>
      <c r="Y29" s="19">
        <v>0.97035629988573702</v>
      </c>
      <c r="Z29" s="19">
        <v>0.93367978814487296</v>
      </c>
      <c r="AA29" s="19">
        <v>0.91781366714331902</v>
      </c>
      <c r="AB29" s="19">
        <v>0.96110853968988597</v>
      </c>
      <c r="AC29" s="19">
        <v>0.93000894454382799</v>
      </c>
      <c r="AD29" s="19">
        <v>0.98458223699981096</v>
      </c>
      <c r="AE29" s="19">
        <v>0.96272096966441101</v>
      </c>
      <c r="AF29" s="19">
        <v>0.95359409768033998</v>
      </c>
      <c r="AG29" s="19">
        <v>0.98146403112978498</v>
      </c>
      <c r="AH29" s="19">
        <v>0.97666666666666668</v>
      </c>
      <c r="AI29" s="19">
        <v>0.99951979804077595</v>
      </c>
      <c r="AL29" s="14" t="s">
        <v>54</v>
      </c>
      <c r="AM29" s="19">
        <v>0.95247008284749901</v>
      </c>
      <c r="AN29" s="19">
        <v>1</v>
      </c>
      <c r="AO29" s="19">
        <v>1</v>
      </c>
      <c r="AP29" s="19">
        <v>1</v>
      </c>
      <c r="AQ29" s="19">
        <v>1</v>
      </c>
      <c r="AR29" s="19">
        <v>0.95247008284749901</v>
      </c>
      <c r="AS29" s="19">
        <v>1</v>
      </c>
      <c r="AT29" s="19">
        <v>1</v>
      </c>
      <c r="AU29" s="19">
        <v>1</v>
      </c>
      <c r="AV29" s="19">
        <v>1</v>
      </c>
      <c r="AW29" s="19">
        <v>0.95247008284749901</v>
      </c>
      <c r="AX29" s="19">
        <v>1</v>
      </c>
      <c r="AY29" s="19">
        <v>1</v>
      </c>
      <c r="AZ29" s="19">
        <v>1</v>
      </c>
      <c r="BA29" s="19">
        <v>1</v>
      </c>
    </row>
    <row r="30" spans="2:53" ht="14.5" thickBot="1" x14ac:dyDescent="0.35">
      <c r="B30" s="14" t="s">
        <v>55</v>
      </c>
      <c r="C30" s="12">
        <v>0.63649425800894199</v>
      </c>
      <c r="D30" s="12">
        <v>0.50488539898132401</v>
      </c>
      <c r="E30" s="12">
        <v>0.41554922701383201</v>
      </c>
      <c r="F30" s="12">
        <v>0.33500000000000002</v>
      </c>
      <c r="G30" s="12">
        <v>0.668613809398792</v>
      </c>
      <c r="H30" s="12">
        <v>0.63649653299020603</v>
      </c>
      <c r="I30" s="12">
        <v>0.50488539898132401</v>
      </c>
      <c r="J30" s="12">
        <v>0.41554922701383201</v>
      </c>
      <c r="K30" s="12">
        <v>0.33500000000000002</v>
      </c>
      <c r="L30" s="12">
        <v>0.668613809398792</v>
      </c>
      <c r="M30" s="12">
        <v>0.63649425800894199</v>
      </c>
      <c r="N30" s="12">
        <v>0.50488539898132401</v>
      </c>
      <c r="O30" s="12">
        <v>0.41554922701383201</v>
      </c>
      <c r="P30" s="12">
        <v>0.33500000000000002</v>
      </c>
      <c r="Q30" s="12">
        <v>0.668613809398792</v>
      </c>
      <c r="T30" s="14" t="s">
        <v>55</v>
      </c>
      <c r="U30" s="12">
        <v>0.94359251750808204</v>
      </c>
      <c r="V30" s="12">
        <v>0.94291202832367904</v>
      </c>
      <c r="W30" s="12">
        <v>0.94955258547194998</v>
      </c>
      <c r="X30" s="12">
        <v>0.92999615850595396</v>
      </c>
      <c r="Y30" s="12">
        <v>0.96459303603909696</v>
      </c>
      <c r="Z30" s="12">
        <v>0.942698368669734</v>
      </c>
      <c r="AA30" s="12">
        <v>0.94040459811280397</v>
      </c>
      <c r="AB30" s="12">
        <v>0.951827313528531</v>
      </c>
      <c r="AC30" s="12">
        <v>0.93000894454382799</v>
      </c>
      <c r="AD30" s="12">
        <v>0.98013639650179596</v>
      </c>
      <c r="AE30" s="12">
        <v>0.97105323354663098</v>
      </c>
      <c r="AF30" s="12">
        <v>0.97610236801176997</v>
      </c>
      <c r="AG30" s="12">
        <v>0.98644162313883599</v>
      </c>
      <c r="AH30" s="12">
        <v>0.97666666666666668</v>
      </c>
      <c r="AI30" s="12">
        <v>0.99934018597329599</v>
      </c>
      <c r="AL30" s="14" t="s">
        <v>55</v>
      </c>
      <c r="AM30" s="12">
        <v>0.95247008284749901</v>
      </c>
      <c r="AN30" s="12">
        <v>1</v>
      </c>
      <c r="AO30" s="12">
        <v>1</v>
      </c>
      <c r="AP30" s="12">
        <v>1</v>
      </c>
      <c r="AQ30" s="12">
        <v>1</v>
      </c>
      <c r="AR30" s="12">
        <v>0.95247008284749901</v>
      </c>
      <c r="AS30" s="12">
        <v>1</v>
      </c>
      <c r="AT30" s="12">
        <v>1</v>
      </c>
      <c r="AU30" s="12">
        <v>1</v>
      </c>
      <c r="AV30" s="12">
        <v>1</v>
      </c>
      <c r="AW30" s="12">
        <v>0.95247008284749901</v>
      </c>
      <c r="AX30" s="12">
        <v>1</v>
      </c>
      <c r="AY30" s="12">
        <v>1</v>
      </c>
      <c r="AZ30" s="12">
        <v>1</v>
      </c>
      <c r="BA30" s="12">
        <v>1</v>
      </c>
    </row>
    <row r="31" spans="2:53" ht="14.5" thickBot="1" x14ac:dyDescent="0.35">
      <c r="B31" s="14" t="s">
        <v>56</v>
      </c>
      <c r="C31" s="19">
        <v>0.63649783223306799</v>
      </c>
      <c r="D31" s="19">
        <v>0.55432971014492705</v>
      </c>
      <c r="E31" s="19">
        <v>0.55292527821939497</v>
      </c>
      <c r="F31" s="19">
        <v>0.33500000000000002</v>
      </c>
      <c r="G31" s="19">
        <v>0.66944371035940797</v>
      </c>
      <c r="H31" s="19">
        <v>0.63649653299020603</v>
      </c>
      <c r="I31" s="19">
        <v>0.55432971014492705</v>
      </c>
      <c r="J31" s="19">
        <v>0.55292527821939497</v>
      </c>
      <c r="K31" s="19">
        <v>0.33500000000000002</v>
      </c>
      <c r="L31" s="19">
        <v>0.66944371035940797</v>
      </c>
      <c r="M31" s="19">
        <v>0.63649425800894199</v>
      </c>
      <c r="N31" s="19">
        <v>0.55432971014492705</v>
      </c>
      <c r="O31" s="19">
        <v>0.55292527821939497</v>
      </c>
      <c r="P31" s="19">
        <v>0.33500000000000002</v>
      </c>
      <c r="Q31" s="19">
        <v>0.66944371035940797</v>
      </c>
      <c r="T31" s="14" t="s">
        <v>56</v>
      </c>
      <c r="U31" s="19">
        <v>0.933744850405271</v>
      </c>
      <c r="V31" s="19">
        <v>0.94315147183374204</v>
      </c>
      <c r="W31" s="19">
        <v>0.92972431163579605</v>
      </c>
      <c r="X31" s="19">
        <v>0.93002570846015098</v>
      </c>
      <c r="Y31" s="19">
        <v>0.96459303603909696</v>
      </c>
      <c r="Z31" s="19">
        <v>0.93070924832291702</v>
      </c>
      <c r="AA31" s="19">
        <v>0.93848848848848798</v>
      </c>
      <c r="AB31" s="19">
        <v>0.92950151885733101</v>
      </c>
      <c r="AC31" s="19">
        <v>0.93000894454382799</v>
      </c>
      <c r="AD31" s="19">
        <v>0.98006210639347502</v>
      </c>
      <c r="AE31" s="19">
        <v>0.96355208116560898</v>
      </c>
      <c r="AF31" s="19">
        <v>0.97364177776679395</v>
      </c>
      <c r="AG31" s="19">
        <v>0.98847764193602405</v>
      </c>
      <c r="AH31" s="19">
        <v>0.97666666666666668</v>
      </c>
      <c r="AI31" s="19">
        <v>0.99934018597329599</v>
      </c>
      <c r="AL31" s="14" t="s">
        <v>56</v>
      </c>
      <c r="AM31" s="19">
        <v>0.95247008284749901</v>
      </c>
      <c r="AN31" s="19">
        <v>1</v>
      </c>
      <c r="AO31" s="19">
        <v>1</v>
      </c>
      <c r="AP31" s="19">
        <v>1</v>
      </c>
      <c r="AQ31" s="19">
        <v>1</v>
      </c>
      <c r="AR31" s="19">
        <v>0.95247008284749901</v>
      </c>
      <c r="AS31" s="19">
        <v>1</v>
      </c>
      <c r="AT31" s="19">
        <v>1</v>
      </c>
      <c r="AU31" s="19">
        <v>1</v>
      </c>
      <c r="AV31" s="19">
        <v>1</v>
      </c>
      <c r="AW31" s="19">
        <v>0.95247008284749901</v>
      </c>
      <c r="AX31" s="19">
        <v>1</v>
      </c>
      <c r="AY31" s="19">
        <v>1</v>
      </c>
      <c r="AZ31" s="19">
        <v>1</v>
      </c>
      <c r="BA31" s="19">
        <v>1</v>
      </c>
    </row>
    <row r="32" spans="2:53" ht="46" customHeight="1" x14ac:dyDescent="0.3">
      <c r="B32" s="22" t="s">
        <v>70</v>
      </c>
      <c r="C32" s="23"/>
      <c r="D32" s="23"/>
      <c r="E32" s="23"/>
      <c r="F32" s="23"/>
      <c r="G32" s="23"/>
      <c r="H32" s="23"/>
      <c r="I32" s="23"/>
      <c r="J32" s="23"/>
      <c r="K32" s="23"/>
      <c r="L32" s="23"/>
      <c r="M32" s="23"/>
      <c r="N32" s="23"/>
      <c r="O32" s="23"/>
      <c r="P32" s="23"/>
      <c r="Q32" s="23"/>
      <c r="T32" s="22" t="s">
        <v>70</v>
      </c>
      <c r="U32" s="23"/>
      <c r="V32" s="23"/>
      <c r="W32" s="23"/>
      <c r="X32" s="23"/>
      <c r="Y32" s="23"/>
      <c r="Z32" s="23"/>
      <c r="AA32" s="23"/>
      <c r="AB32" s="23"/>
      <c r="AC32" s="23"/>
      <c r="AD32" s="23"/>
      <c r="AE32" s="23"/>
      <c r="AF32" s="23"/>
      <c r="AG32" s="23"/>
      <c r="AH32" s="23"/>
      <c r="AI32" s="23"/>
    </row>
    <row r="34" spans="2:22" ht="17.5" thickBot="1" x14ac:dyDescent="0.45">
      <c r="B34" s="9" t="s">
        <v>67</v>
      </c>
    </row>
    <row r="35" spans="2:22" ht="25.5" customHeight="1" thickTop="1" thickBot="1" x14ac:dyDescent="0.4">
      <c r="B35" s="5"/>
      <c r="V35" s="17"/>
    </row>
    <row r="36" spans="2:22" ht="17.25" customHeight="1" thickBot="1" x14ac:dyDescent="0.35">
      <c r="B36" s="11"/>
      <c r="C36" s="24" t="s">
        <v>24</v>
      </c>
      <c r="D36" s="25"/>
      <c r="E36" s="25"/>
      <c r="F36" s="25"/>
      <c r="G36" s="26"/>
      <c r="H36" s="24" t="s">
        <v>25</v>
      </c>
      <c r="I36" s="25"/>
      <c r="J36" s="25"/>
      <c r="K36" s="25"/>
      <c r="L36" s="26"/>
      <c r="M36" s="24" t="s">
        <v>26</v>
      </c>
      <c r="N36" s="25"/>
      <c r="O36" s="25"/>
      <c r="P36" s="25"/>
      <c r="Q36" s="26"/>
    </row>
    <row r="37" spans="2:22" ht="14" thickBot="1" x14ac:dyDescent="0.35">
      <c r="B37" s="11" t="s">
        <v>27</v>
      </c>
      <c r="C37" s="11" t="s">
        <v>28</v>
      </c>
      <c r="D37" s="11" t="s">
        <v>29</v>
      </c>
      <c r="E37" s="11" t="s">
        <v>30</v>
      </c>
      <c r="F37" s="11" t="s">
        <v>31</v>
      </c>
      <c r="G37" s="11" t="s">
        <v>32</v>
      </c>
      <c r="H37" s="11" t="s">
        <v>28</v>
      </c>
      <c r="I37" s="11" t="s">
        <v>29</v>
      </c>
      <c r="J37" s="11" t="s">
        <v>30</v>
      </c>
      <c r="K37" s="11" t="s">
        <v>31</v>
      </c>
      <c r="L37" s="11" t="s">
        <v>32</v>
      </c>
      <c r="M37" s="11" t="s">
        <v>28</v>
      </c>
      <c r="N37" s="11" t="s">
        <v>29</v>
      </c>
      <c r="O37" s="11" t="s">
        <v>30</v>
      </c>
      <c r="P37" s="11" t="s">
        <v>31</v>
      </c>
      <c r="Q37" s="11" t="s">
        <v>32</v>
      </c>
    </row>
    <row r="38" spans="2:22" ht="14.5" thickBot="1" x14ac:dyDescent="0.35">
      <c r="B38" s="14" t="s">
        <v>33</v>
      </c>
      <c r="C38" s="12">
        <v>0.70460071244133604</v>
      </c>
      <c r="D38" s="12">
        <v>0.711989470325462</v>
      </c>
      <c r="E38" s="12">
        <v>0.65248203353739598</v>
      </c>
      <c r="F38" s="12">
        <v>0.60389610389610304</v>
      </c>
      <c r="G38" s="12">
        <v>0.71350182240557503</v>
      </c>
      <c r="H38" s="12">
        <v>0.58603560093831897</v>
      </c>
      <c r="I38" s="12">
        <v>0.58651399491094103</v>
      </c>
      <c r="J38" s="12">
        <v>0.54462695428458296</v>
      </c>
      <c r="K38" s="12">
        <v>0.53867791842475299</v>
      </c>
      <c r="L38" s="12">
        <v>0.56853407221404395</v>
      </c>
      <c r="M38" s="12">
        <v>0.71571311046294195</v>
      </c>
      <c r="N38" s="12">
        <v>0.71947299840741197</v>
      </c>
      <c r="O38" s="12">
        <v>0.66625172890732998</v>
      </c>
      <c r="P38" s="12">
        <v>0.60421369450714801</v>
      </c>
      <c r="Q38" s="12">
        <v>0.72682377404262599</v>
      </c>
    </row>
    <row r="39" spans="2:22" ht="14.5" thickBot="1" x14ac:dyDescent="0.35">
      <c r="B39" s="14" t="s">
        <v>34</v>
      </c>
      <c r="C39" s="19">
        <v>0.71633372205039803</v>
      </c>
      <c r="D39" s="19">
        <v>0.72175482177591299</v>
      </c>
      <c r="E39" s="19">
        <v>0.66828663525911203</v>
      </c>
      <c r="F39" s="19">
        <v>0.59911336288790296</v>
      </c>
      <c r="G39" s="19">
        <v>0.74139010644959302</v>
      </c>
      <c r="H39" s="19">
        <v>0.56830837767603004</v>
      </c>
      <c r="I39" s="19">
        <v>0.56937163626196896</v>
      </c>
      <c r="J39" s="19">
        <v>0.53304850464940901</v>
      </c>
      <c r="K39" s="19">
        <v>0.53645833333333304</v>
      </c>
      <c r="L39" s="19">
        <v>0.55385146804835905</v>
      </c>
      <c r="M39" s="19">
        <v>0.72826740181816396</v>
      </c>
      <c r="N39" s="19">
        <v>0.72958251949247999</v>
      </c>
      <c r="O39" s="19">
        <v>0.68376598217744999</v>
      </c>
      <c r="P39" s="19">
        <v>0.60312374849819705</v>
      </c>
      <c r="Q39" s="19">
        <v>0.76050834211152196</v>
      </c>
    </row>
    <row r="40" spans="2:22" ht="14" x14ac:dyDescent="0.3">
      <c r="B40" s="14" t="s">
        <v>35</v>
      </c>
      <c r="C40" s="12">
        <v>0.72300169302258499</v>
      </c>
      <c r="D40" s="12">
        <v>0.725608468799951</v>
      </c>
      <c r="E40" s="12">
        <v>0.67765296785874196</v>
      </c>
      <c r="F40" s="12">
        <v>0.59494702526487298</v>
      </c>
      <c r="G40" s="12">
        <v>0.75897862490505896</v>
      </c>
      <c r="H40" s="12">
        <v>0.55227762087189902</v>
      </c>
      <c r="I40" s="12">
        <v>0.55687203791469098</v>
      </c>
      <c r="J40" s="12">
        <v>0.52336959824955898</v>
      </c>
      <c r="K40" s="12">
        <v>0.53359999999999996</v>
      </c>
      <c r="L40" s="12">
        <v>0.54070323488045002</v>
      </c>
      <c r="M40" s="12">
        <v>0.73420862125699204</v>
      </c>
      <c r="N40" s="12">
        <v>0.73419049360498101</v>
      </c>
      <c r="O40" s="12">
        <v>0.69276380006118699</v>
      </c>
      <c r="P40" s="12">
        <v>0.60105490290098296</v>
      </c>
      <c r="Q40" s="12">
        <v>0.77987778883046699</v>
      </c>
    </row>
    <row r="41" spans="2:22" ht="16.399999999999999" customHeight="1" thickBot="1" x14ac:dyDescent="0.35">
      <c r="B41" s="14" t="s">
        <v>36</v>
      </c>
      <c r="C41" s="19">
        <v>0.725115520521881</v>
      </c>
      <c r="D41" s="19">
        <v>0.72464221238313198</v>
      </c>
      <c r="E41" s="19">
        <v>0.68146818198645098</v>
      </c>
      <c r="F41" s="19">
        <v>0.59098829972616296</v>
      </c>
      <c r="G41" s="19">
        <v>0.76608268038384597</v>
      </c>
      <c r="H41" s="19">
        <v>0.54309873165879097</v>
      </c>
      <c r="I41" s="19">
        <v>0.54095247613812403</v>
      </c>
      <c r="J41" s="19">
        <v>0.51766513056835595</v>
      </c>
      <c r="K41" s="19">
        <v>0.53146417445482796</v>
      </c>
      <c r="L41" s="19">
        <v>0.53357950611585503</v>
      </c>
      <c r="M41" s="19">
        <v>0.73620453068200897</v>
      </c>
      <c r="N41" s="19">
        <v>0.73406582386381403</v>
      </c>
      <c r="O41" s="19">
        <v>0.695623896683081</v>
      </c>
      <c r="P41" s="19">
        <v>0.59801009801009797</v>
      </c>
      <c r="Q41" s="19">
        <v>0.78693364138108002</v>
      </c>
    </row>
    <row r="42" spans="2:22" ht="14.5" thickBot="1" x14ac:dyDescent="0.35">
      <c r="B42" s="14" t="s">
        <v>37</v>
      </c>
      <c r="C42" s="12">
        <v>0.72727586088035501</v>
      </c>
      <c r="D42" s="12">
        <v>0.72725262750609898</v>
      </c>
      <c r="E42" s="12">
        <v>0.68607319126458799</v>
      </c>
      <c r="F42" s="12">
        <v>0.59367681498828995</v>
      </c>
      <c r="G42" s="12">
        <v>0.77671452967270505</v>
      </c>
      <c r="H42" s="12">
        <v>0.55186804015023305</v>
      </c>
      <c r="I42" s="12">
        <v>0.57177001726198295</v>
      </c>
      <c r="J42" s="12">
        <v>0.51912446256072298</v>
      </c>
      <c r="K42" s="12">
        <v>0.52425068119891005</v>
      </c>
      <c r="L42" s="12">
        <v>0.57531573327442098</v>
      </c>
      <c r="M42" s="12">
        <v>0.73564789068086101</v>
      </c>
      <c r="N42" s="12">
        <v>0.73224622198049805</v>
      </c>
      <c r="O42" s="12">
        <v>0.69819052442561802</v>
      </c>
      <c r="P42" s="12">
        <v>0.59582239470380005</v>
      </c>
      <c r="Q42" s="12">
        <v>0.78909527031182702</v>
      </c>
    </row>
    <row r="43" spans="2:22" ht="14.5" thickBot="1" x14ac:dyDescent="0.35">
      <c r="B43" s="14" t="s">
        <v>38</v>
      </c>
      <c r="C43" s="19">
        <v>0.72643200337384894</v>
      </c>
      <c r="D43" s="19">
        <v>0.72382126833363902</v>
      </c>
      <c r="E43" s="19">
        <v>0.68883214419827199</v>
      </c>
      <c r="F43" s="19">
        <v>0.59121128587643901</v>
      </c>
      <c r="G43" s="19">
        <v>0.77817715019255396</v>
      </c>
      <c r="H43" s="19">
        <v>0.53235858575866002</v>
      </c>
      <c r="I43" s="19">
        <v>0.58058156727451904</v>
      </c>
      <c r="J43" s="19">
        <v>0.51570708695185996</v>
      </c>
      <c r="K43" s="19">
        <v>0.52187499999999998</v>
      </c>
      <c r="L43" s="19">
        <v>0.57381553305006205</v>
      </c>
      <c r="M43" s="19">
        <v>0.73510412296299199</v>
      </c>
      <c r="N43" s="19">
        <v>0.728817960763946</v>
      </c>
      <c r="O43" s="19">
        <v>0.70078454674548996</v>
      </c>
      <c r="P43" s="19">
        <v>0.59380112706780497</v>
      </c>
      <c r="Q43" s="19">
        <v>0.78871941856894201</v>
      </c>
    </row>
    <row r="44" spans="2:22" ht="14.5" thickBot="1" x14ac:dyDescent="0.35">
      <c r="B44" s="14" t="s">
        <v>39</v>
      </c>
      <c r="C44" s="12">
        <v>0.72673932016022502</v>
      </c>
      <c r="D44" s="12">
        <v>0.72006816975386201</v>
      </c>
      <c r="E44" s="12">
        <v>0.69169694892012301</v>
      </c>
      <c r="F44" s="12">
        <v>0.58955022892539699</v>
      </c>
      <c r="G44" s="12">
        <v>0.77911841120260605</v>
      </c>
      <c r="H44" s="12">
        <v>0.53284379172229601</v>
      </c>
      <c r="I44" s="12">
        <v>0.58730943238413802</v>
      </c>
      <c r="J44" s="12">
        <v>0.51172273190621798</v>
      </c>
      <c r="K44" s="12">
        <v>0.523668639053254</v>
      </c>
      <c r="L44" s="12">
        <v>0.58488355060788</v>
      </c>
      <c r="M44" s="12">
        <v>0.73589764062437601</v>
      </c>
      <c r="N44" s="12">
        <v>0.724700488479322</v>
      </c>
      <c r="O44" s="12">
        <v>0.70347192759157096</v>
      </c>
      <c r="P44" s="12">
        <v>0.59305210918114104</v>
      </c>
      <c r="Q44" s="12">
        <v>0.78720323272363801</v>
      </c>
    </row>
    <row r="45" spans="2:22" ht="14.5" thickBot="1" x14ac:dyDescent="0.35">
      <c r="B45" s="14" t="s">
        <v>40</v>
      </c>
      <c r="C45" s="19">
        <v>0.72575751478813699</v>
      </c>
      <c r="D45" s="19">
        <v>0.71574774110271</v>
      </c>
      <c r="E45" s="19">
        <v>0.69195147732420603</v>
      </c>
      <c r="F45" s="19">
        <v>0.58501374885426205</v>
      </c>
      <c r="G45" s="19">
        <v>0.780719924582994</v>
      </c>
      <c r="H45" s="19">
        <v>0.53055106379112904</v>
      </c>
      <c r="I45" s="19">
        <v>0.59572536145840604</v>
      </c>
      <c r="J45" s="19">
        <v>0.51008211457169195</v>
      </c>
      <c r="K45" s="19">
        <v>0.52740046838407495</v>
      </c>
      <c r="L45" s="19">
        <v>0.59679421447460701</v>
      </c>
      <c r="M45" s="19">
        <v>0.73660507545556297</v>
      </c>
      <c r="N45" s="19">
        <v>0.721076413182549</v>
      </c>
      <c r="O45" s="19">
        <v>0.70518869751838098</v>
      </c>
      <c r="P45" s="19">
        <v>0.59366817424422702</v>
      </c>
      <c r="Q45" s="19">
        <v>0.788582567936568</v>
      </c>
    </row>
    <row r="46" spans="2:22" ht="14.5" thickBot="1" x14ac:dyDescent="0.35">
      <c r="B46" s="14" t="s">
        <v>41</v>
      </c>
      <c r="C46" s="12">
        <v>0.72380855196743299</v>
      </c>
      <c r="D46" s="12">
        <v>0.71106682358196305</v>
      </c>
      <c r="E46" s="12">
        <v>0.690519302644102</v>
      </c>
      <c r="F46" s="12">
        <v>0.58053757112026605</v>
      </c>
      <c r="G46" s="12">
        <v>0.78092446807302096</v>
      </c>
      <c r="H46" s="12">
        <v>0.53340799448656095</v>
      </c>
      <c r="I46" s="12">
        <v>0.60968776266226599</v>
      </c>
      <c r="J46" s="12">
        <v>0.51063046479521301</v>
      </c>
      <c r="K46" s="12">
        <v>0.53943483762125599</v>
      </c>
      <c r="L46" s="12">
        <v>0.60845174842456395</v>
      </c>
      <c r="M46" s="12">
        <v>0.73618646753428996</v>
      </c>
      <c r="N46" s="12">
        <v>0.717335604390818</v>
      </c>
      <c r="O46" s="12">
        <v>0.70552465449581903</v>
      </c>
      <c r="P46" s="12">
        <v>0.59405351833498499</v>
      </c>
      <c r="Q46" s="12">
        <v>0.78911498024551696</v>
      </c>
    </row>
    <row r="47" spans="2:22" ht="14.5" thickBot="1" x14ac:dyDescent="0.35">
      <c r="B47" s="14" t="s">
        <v>42</v>
      </c>
      <c r="C47" s="19">
        <v>0.72194707188206098</v>
      </c>
      <c r="D47" s="19">
        <v>0.70657675446193102</v>
      </c>
      <c r="E47" s="19">
        <v>0.68872821257689598</v>
      </c>
      <c r="F47" s="19">
        <v>0.58160313138189201</v>
      </c>
      <c r="G47" s="19">
        <v>0.78036009692971497</v>
      </c>
      <c r="H47" s="19">
        <v>0.54293637638658598</v>
      </c>
      <c r="I47" s="19">
        <v>0.62553533190578103</v>
      </c>
      <c r="J47" s="19">
        <v>0.51339363367542101</v>
      </c>
      <c r="K47" s="19">
        <v>0.55303030303030298</v>
      </c>
      <c r="L47" s="19">
        <v>0.62215783420330895</v>
      </c>
      <c r="M47" s="19">
        <v>0.73475361362335501</v>
      </c>
      <c r="N47" s="19">
        <v>0.71345289096301601</v>
      </c>
      <c r="O47" s="19">
        <v>0.704472988425771</v>
      </c>
      <c r="P47" s="19">
        <v>0.59421380492495501</v>
      </c>
      <c r="Q47" s="19">
        <v>0.78852810103892601</v>
      </c>
    </row>
    <row r="48" spans="2:22" ht="14.5" thickBot="1" x14ac:dyDescent="0.35">
      <c r="B48" s="14" t="s">
        <v>43</v>
      </c>
      <c r="C48" s="12">
        <v>0.71901187808901101</v>
      </c>
      <c r="D48" s="12">
        <v>0.70177113087903997</v>
      </c>
      <c r="E48" s="12">
        <v>0.68540189882777403</v>
      </c>
      <c r="F48" s="12">
        <v>0.58225044300059003</v>
      </c>
      <c r="G48" s="12">
        <v>0.77878739836477695</v>
      </c>
      <c r="H48" s="12">
        <v>0.55293892116672005</v>
      </c>
      <c r="I48" s="12">
        <v>0.63542118713534801</v>
      </c>
      <c r="J48" s="12">
        <v>0.51657255094524901</v>
      </c>
      <c r="K48" s="12">
        <v>0.562303664921466</v>
      </c>
      <c r="L48" s="12">
        <v>0.63328648865689596</v>
      </c>
      <c r="M48" s="12">
        <v>0.73222390067936205</v>
      </c>
      <c r="N48" s="12">
        <v>0.709306296329138</v>
      </c>
      <c r="O48" s="12">
        <v>0.70187783270414394</v>
      </c>
      <c r="P48" s="12">
        <v>0.59423821126558696</v>
      </c>
      <c r="Q48" s="12">
        <v>0.78698768164618405</v>
      </c>
    </row>
    <row r="49" spans="2:17" ht="14.5" thickBot="1" x14ac:dyDescent="0.35">
      <c r="B49" s="14" t="s">
        <v>44</v>
      </c>
      <c r="C49" s="19">
        <v>0.71485409670734001</v>
      </c>
      <c r="D49" s="19">
        <v>0.696453178927673</v>
      </c>
      <c r="E49" s="19">
        <v>0.68007061772212096</v>
      </c>
      <c r="F49" s="19">
        <v>0.58291884816753903</v>
      </c>
      <c r="G49" s="19">
        <v>0.77559474929218397</v>
      </c>
      <c r="H49" s="19">
        <v>0.56287704288691398</v>
      </c>
      <c r="I49" s="19">
        <v>0.64518087967380899</v>
      </c>
      <c r="J49" s="19">
        <v>0.52055112624816102</v>
      </c>
      <c r="K49" s="19">
        <v>0.57276843467011596</v>
      </c>
      <c r="L49" s="19">
        <v>0.64421378091872705</v>
      </c>
      <c r="M49" s="19">
        <v>0.728827715427526</v>
      </c>
      <c r="N49" s="19">
        <v>0.70485490628854697</v>
      </c>
      <c r="O49" s="19">
        <v>0.69780457984032396</v>
      </c>
      <c r="P49" s="19">
        <v>0.59391887694887802</v>
      </c>
      <c r="Q49" s="19">
        <v>0.78430810438443699</v>
      </c>
    </row>
    <row r="50" spans="2:17" ht="14.5" thickBot="1" x14ac:dyDescent="0.35">
      <c r="B50" s="14" t="s">
        <v>45</v>
      </c>
      <c r="C50" s="12">
        <v>0.71149812123865797</v>
      </c>
      <c r="D50" s="12">
        <v>0.69192750759702804</v>
      </c>
      <c r="E50" s="12">
        <v>0.67585186948059095</v>
      </c>
      <c r="F50" s="12">
        <v>0.58507670850767002</v>
      </c>
      <c r="G50" s="12">
        <v>0.77184729509679695</v>
      </c>
      <c r="H50" s="12">
        <v>0.57536661290927504</v>
      </c>
      <c r="I50" s="12">
        <v>0.65453190391561</v>
      </c>
      <c r="J50" s="12">
        <v>0.52841212725782805</v>
      </c>
      <c r="K50" s="12">
        <v>0.58606676342525399</v>
      </c>
      <c r="L50" s="12">
        <v>0.65417416216936497</v>
      </c>
      <c r="M50" s="12">
        <v>0.72552366175329697</v>
      </c>
      <c r="N50" s="12">
        <v>0.70073284131829106</v>
      </c>
      <c r="O50" s="12">
        <v>0.69391297417209397</v>
      </c>
      <c r="P50" s="12">
        <v>0.59485135540935197</v>
      </c>
      <c r="Q50" s="12">
        <v>0.78084178862905795</v>
      </c>
    </row>
    <row r="51" spans="2:17" ht="14.5" thickBot="1" x14ac:dyDescent="0.35">
      <c r="B51" s="14" t="s">
        <v>46</v>
      </c>
      <c r="C51" s="19">
        <v>0.70827358929637496</v>
      </c>
      <c r="D51" s="19">
        <v>0.68750847507198798</v>
      </c>
      <c r="E51" s="19">
        <v>0.67179682358444903</v>
      </c>
      <c r="F51" s="19">
        <v>0.58755373807276901</v>
      </c>
      <c r="G51" s="19">
        <v>0.76821316446185595</v>
      </c>
      <c r="H51" s="19">
        <v>0.58618656802681701</v>
      </c>
      <c r="I51" s="19">
        <v>0.66189825465741803</v>
      </c>
      <c r="J51" s="19">
        <v>0.53519066458326403</v>
      </c>
      <c r="K51" s="19">
        <v>0.59878659984172999</v>
      </c>
      <c r="L51" s="19">
        <v>0.66385994669251203</v>
      </c>
      <c r="M51" s="19">
        <v>0.72211086673095104</v>
      </c>
      <c r="N51" s="19">
        <v>0.69652159067723496</v>
      </c>
      <c r="O51" s="19">
        <v>0.68987272439577496</v>
      </c>
      <c r="P51" s="19">
        <v>0.59558021759674296</v>
      </c>
      <c r="Q51" s="19">
        <v>0.77728875354895399</v>
      </c>
    </row>
    <row r="52" spans="2:17" ht="14.5" thickBot="1" x14ac:dyDescent="0.35">
      <c r="B52" s="14" t="s">
        <v>47</v>
      </c>
      <c r="C52" s="12">
        <v>0.70506542541241202</v>
      </c>
      <c r="D52" s="12">
        <v>0.68326444746937198</v>
      </c>
      <c r="E52" s="12">
        <v>0.66774519116599296</v>
      </c>
      <c r="F52" s="12">
        <v>0.58984616850026195</v>
      </c>
      <c r="G52" s="12">
        <v>0.76486102970663505</v>
      </c>
      <c r="H52" s="12">
        <v>0.60138986411135398</v>
      </c>
      <c r="I52" s="12">
        <v>0.67063858611983496</v>
      </c>
      <c r="J52" s="12">
        <v>0.54600723470225199</v>
      </c>
      <c r="K52" s="12">
        <v>0.62174405436013502</v>
      </c>
      <c r="L52" s="12">
        <v>0.67336870520338798</v>
      </c>
      <c r="M52" s="12">
        <v>0.71873982434183503</v>
      </c>
      <c r="N52" s="12">
        <v>0.69234078017044298</v>
      </c>
      <c r="O52" s="12">
        <v>0.68585545517197199</v>
      </c>
      <c r="P52" s="12">
        <v>0.59713453132588601</v>
      </c>
      <c r="Q52" s="12">
        <v>0.77382073960886799</v>
      </c>
    </row>
    <row r="53" spans="2:17" ht="14.5" thickBot="1" x14ac:dyDescent="0.35">
      <c r="B53" s="14" t="s">
        <v>48</v>
      </c>
      <c r="C53" s="19">
        <v>0.7019131071218</v>
      </c>
      <c r="D53" s="19">
        <v>0.67906435239084995</v>
      </c>
      <c r="E53" s="19">
        <v>0.66378461431015801</v>
      </c>
      <c r="F53" s="19">
        <v>0.59204456436591502</v>
      </c>
      <c r="G53" s="19">
        <v>0.76156040129814995</v>
      </c>
      <c r="H53" s="19">
        <v>0.614474638692037</v>
      </c>
      <c r="I53" s="19">
        <v>0.67763459057553799</v>
      </c>
      <c r="J53" s="19">
        <v>0.55584576066503699</v>
      </c>
      <c r="K53" s="19">
        <v>0.64155385520894603</v>
      </c>
      <c r="L53" s="19">
        <v>0.68179776874349995</v>
      </c>
      <c r="M53" s="19">
        <v>0.71535593967767197</v>
      </c>
      <c r="N53" s="19">
        <v>0.68815382418732995</v>
      </c>
      <c r="O53" s="19">
        <v>0.68174814251941895</v>
      </c>
      <c r="P53" s="19">
        <v>0.59877519568479498</v>
      </c>
      <c r="Q53" s="19">
        <v>0.77033512707886898</v>
      </c>
    </row>
    <row r="54" spans="2:17" ht="14.5" thickBot="1" x14ac:dyDescent="0.35">
      <c r="B54" s="14" t="s">
        <v>49</v>
      </c>
      <c r="C54" s="12">
        <v>0.69896347651572999</v>
      </c>
      <c r="D54" s="12">
        <v>0.67507701271117304</v>
      </c>
      <c r="E54" s="12">
        <v>0.66002292913053795</v>
      </c>
      <c r="F54" s="12">
        <v>0.59417917598211401</v>
      </c>
      <c r="G54" s="12">
        <v>0.75843451229584902</v>
      </c>
      <c r="H54" s="12">
        <v>0.62486659551760904</v>
      </c>
      <c r="I54" s="12">
        <v>0.68431033166187205</v>
      </c>
      <c r="J54" s="12">
        <v>0.56375803837507099</v>
      </c>
      <c r="K54" s="12">
        <v>0.65706254392129304</v>
      </c>
      <c r="L54" s="12">
        <v>0.68848508321767798</v>
      </c>
      <c r="M54" s="12">
        <v>0.71205318811986895</v>
      </c>
      <c r="N54" s="12">
        <v>0.68403284772921702</v>
      </c>
      <c r="O54" s="12">
        <v>0.67768477704587804</v>
      </c>
      <c r="P54" s="12">
        <v>0.60043447320124299</v>
      </c>
      <c r="Q54" s="12">
        <v>0.76688149199227296</v>
      </c>
    </row>
    <row r="55" spans="2:17" ht="14.5" thickBot="1" x14ac:dyDescent="0.35">
      <c r="B55" s="14" t="s">
        <v>50</v>
      </c>
      <c r="C55" s="19">
        <v>0.69602835159111998</v>
      </c>
      <c r="D55" s="19">
        <v>0.67108035339523497</v>
      </c>
      <c r="E55" s="19">
        <v>0.65625740032156299</v>
      </c>
      <c r="F55" s="19">
        <v>0.59627283441367096</v>
      </c>
      <c r="G55" s="19">
        <v>0.75528106770372905</v>
      </c>
      <c r="H55" s="19">
        <v>0.63431722714482597</v>
      </c>
      <c r="I55" s="19">
        <v>0.69062440825601201</v>
      </c>
      <c r="J55" s="19">
        <v>0.570683733227902</v>
      </c>
      <c r="K55" s="19">
        <v>0.67135012919896597</v>
      </c>
      <c r="L55" s="19">
        <v>0.69531132970489795</v>
      </c>
      <c r="M55" s="19">
        <v>0.70880952869025904</v>
      </c>
      <c r="N55" s="19">
        <v>0.67995140289271405</v>
      </c>
      <c r="O55" s="19">
        <v>0.67370212712993005</v>
      </c>
      <c r="P55" s="19">
        <v>0.60209623960990499</v>
      </c>
      <c r="Q55" s="19">
        <v>0.76342462772862496</v>
      </c>
    </row>
    <row r="56" spans="2:17" ht="14.5" thickBot="1" x14ac:dyDescent="0.35">
      <c r="B56" s="14" t="s">
        <v>51</v>
      </c>
      <c r="C56" s="12">
        <v>0.69315377754186303</v>
      </c>
      <c r="D56" s="12">
        <v>0.66714397670211001</v>
      </c>
      <c r="E56" s="12">
        <v>0.65260920533800604</v>
      </c>
      <c r="F56" s="12">
        <v>0.59832093372466</v>
      </c>
      <c r="G56" s="12">
        <v>0.75211630685818698</v>
      </c>
      <c r="H56" s="12">
        <v>0.64365271270968705</v>
      </c>
      <c r="I56" s="12">
        <v>0.69668617273338396</v>
      </c>
      <c r="J56" s="12">
        <v>0.57730830150004597</v>
      </c>
      <c r="K56" s="12">
        <v>0.68428868428868395</v>
      </c>
      <c r="L56" s="12">
        <v>0.70133903663753006</v>
      </c>
      <c r="M56" s="12">
        <v>0.70575079499080695</v>
      </c>
      <c r="N56" s="12">
        <v>0.67610391975088002</v>
      </c>
      <c r="O56" s="12">
        <v>0.66996208892937903</v>
      </c>
      <c r="P56" s="12">
        <v>0.60390878427448602</v>
      </c>
      <c r="Q56" s="12">
        <v>0.76013414873832197</v>
      </c>
    </row>
    <row r="57" spans="2:17" ht="14.5" thickBot="1" x14ac:dyDescent="0.35">
      <c r="B57" s="14" t="s">
        <v>52</v>
      </c>
      <c r="C57" s="19">
        <v>0.69048687048962798</v>
      </c>
      <c r="D57" s="19">
        <v>0.663414517958273</v>
      </c>
      <c r="E57" s="19">
        <v>0.64916209919755097</v>
      </c>
      <c r="F57" s="19">
        <v>0.60026610910473199</v>
      </c>
      <c r="G57" s="19">
        <v>0.74903691882662804</v>
      </c>
      <c r="H57" s="19">
        <v>0.65280466273850801</v>
      </c>
      <c r="I57" s="19">
        <v>0.70254389034103704</v>
      </c>
      <c r="J57" s="19">
        <v>0.58430213319803204</v>
      </c>
      <c r="K57" s="19">
        <v>0.69726910937285502</v>
      </c>
      <c r="L57" s="19">
        <v>0.70774571301798295</v>
      </c>
      <c r="M57" s="19">
        <v>0.70272343117945202</v>
      </c>
      <c r="N57" s="19">
        <v>0.67224318076745204</v>
      </c>
      <c r="O57" s="19">
        <v>0.66616351220381598</v>
      </c>
      <c r="P57" s="19">
        <v>0.60573244570292495</v>
      </c>
      <c r="Q57" s="19">
        <v>0.75676586473145302</v>
      </c>
    </row>
    <row r="58" spans="2:17" ht="14.5" thickBot="1" x14ac:dyDescent="0.35">
      <c r="B58" s="14" t="s">
        <v>53</v>
      </c>
      <c r="C58" s="12">
        <v>0.68804528435319501</v>
      </c>
      <c r="D58" s="12">
        <v>0.65994944689053103</v>
      </c>
      <c r="E58" s="12">
        <v>0.64604578842957405</v>
      </c>
      <c r="F58" s="12">
        <v>0.60232002125210304</v>
      </c>
      <c r="G58" s="12">
        <v>0.74618743836912105</v>
      </c>
      <c r="H58" s="12">
        <v>0.66175090048403096</v>
      </c>
      <c r="I58" s="12">
        <v>0.70766987683689497</v>
      </c>
      <c r="J58" s="12">
        <v>0.59093183239524705</v>
      </c>
      <c r="K58" s="12">
        <v>0.70904026335781201</v>
      </c>
      <c r="L58" s="12">
        <v>0.71336709725146497</v>
      </c>
      <c r="M58" s="12">
        <v>0.69991541785282696</v>
      </c>
      <c r="N58" s="12">
        <v>0.66856659374046701</v>
      </c>
      <c r="O58" s="12">
        <v>0.66268812310818503</v>
      </c>
      <c r="P58" s="12">
        <v>0.60775053921084898</v>
      </c>
      <c r="Q58" s="12">
        <v>0.753650521673082</v>
      </c>
    </row>
    <row r="59" spans="2:17" ht="14.5" thickBot="1" x14ac:dyDescent="0.35">
      <c r="B59" s="14" t="s">
        <v>54</v>
      </c>
      <c r="C59" s="19">
        <v>0.68584764240937501</v>
      </c>
      <c r="D59" s="19">
        <v>0.65663210937177297</v>
      </c>
      <c r="E59" s="19">
        <v>0.64319652218386303</v>
      </c>
      <c r="F59" s="19">
        <v>0.60439348419282801</v>
      </c>
      <c r="G59" s="19">
        <v>0.74349016952230296</v>
      </c>
      <c r="H59" s="19">
        <v>0.67048909575466298</v>
      </c>
      <c r="I59" s="19">
        <v>0.71283349978598898</v>
      </c>
      <c r="J59" s="19">
        <v>0.59797584455118702</v>
      </c>
      <c r="K59" s="19">
        <v>0.72082111436950103</v>
      </c>
      <c r="L59" s="19">
        <v>0.71937316505890803</v>
      </c>
      <c r="M59" s="19">
        <v>0.69725850700832204</v>
      </c>
      <c r="N59" s="19">
        <v>0.66505293150830302</v>
      </c>
      <c r="O59" s="19">
        <v>0.659363533728478</v>
      </c>
      <c r="P59" s="19">
        <v>0.60988291327644295</v>
      </c>
      <c r="Q59" s="19">
        <v>0.75062162202403104</v>
      </c>
    </row>
    <row r="60" spans="2:17" ht="14.5" thickBot="1" x14ac:dyDescent="0.35">
      <c r="B60" s="14" t="s">
        <v>55</v>
      </c>
      <c r="C60" s="12">
        <v>0.68380526710922496</v>
      </c>
      <c r="D60" s="12">
        <v>0.65351664804925602</v>
      </c>
      <c r="E60" s="12">
        <v>0.64055067981247205</v>
      </c>
      <c r="F60" s="12">
        <v>0.606483391788735</v>
      </c>
      <c r="G60" s="12">
        <v>0.74095173307879703</v>
      </c>
      <c r="H60" s="12">
        <v>0.67899665866629</v>
      </c>
      <c r="I60" s="12">
        <v>0.71764227439849204</v>
      </c>
      <c r="J60" s="12">
        <v>0.60458720745327599</v>
      </c>
      <c r="K60" s="12">
        <v>0.73124932161076694</v>
      </c>
      <c r="L60" s="12">
        <v>0.72451053814057897</v>
      </c>
      <c r="M60" s="12">
        <v>0.69484016338897703</v>
      </c>
      <c r="N60" s="12">
        <v>0.66178283587791897</v>
      </c>
      <c r="O60" s="12">
        <v>0.65633995722901695</v>
      </c>
      <c r="P60" s="12">
        <v>0.61199870794613098</v>
      </c>
      <c r="Q60" s="12">
        <v>0.74774441741124398</v>
      </c>
    </row>
    <row r="61" spans="2:17" ht="14.5" thickBot="1" x14ac:dyDescent="0.35">
      <c r="B61" s="14" t="s">
        <v>56</v>
      </c>
      <c r="C61" s="19">
        <v>0.68184409747167796</v>
      </c>
      <c r="D61" s="19">
        <v>0.65051812850066504</v>
      </c>
      <c r="E61" s="19">
        <v>0.63806496186128103</v>
      </c>
      <c r="F61" s="19">
        <v>0.60858622525531103</v>
      </c>
      <c r="G61" s="19">
        <v>0.73843363428381203</v>
      </c>
      <c r="H61" s="19">
        <v>0.68725231906838702</v>
      </c>
      <c r="I61" s="19">
        <v>0.72215770076496599</v>
      </c>
      <c r="J61" s="19">
        <v>0.61160151324085699</v>
      </c>
      <c r="K61" s="19">
        <v>0.74183138362242795</v>
      </c>
      <c r="L61" s="19">
        <v>0.72992193348304901</v>
      </c>
      <c r="M61" s="19">
        <v>0.69266691474027797</v>
      </c>
      <c r="N61" s="19">
        <v>0.65875415603465903</v>
      </c>
      <c r="O61" s="19">
        <v>0.65362423864386798</v>
      </c>
      <c r="P61" s="19">
        <v>0.61433866083642197</v>
      </c>
      <c r="Q61" s="19">
        <v>0.74512325248680999</v>
      </c>
    </row>
    <row r="65" s="7" customFormat="1" ht="14.4" customHeight="1" x14ac:dyDescent="0.3"/>
    <row r="66" s="7" customFormat="1" x14ac:dyDescent="0.3"/>
    <row r="67" s="7" customFormat="1" x14ac:dyDescent="0.3"/>
    <row r="68" s="7" customFormat="1" x14ac:dyDescent="0.3"/>
    <row r="69" s="7" customFormat="1" x14ac:dyDescent="0.3"/>
    <row r="70" s="7" customFormat="1" x14ac:dyDescent="0.3"/>
    <row r="71" s="7" customFormat="1" x14ac:dyDescent="0.3"/>
    <row r="72" s="7" customFormat="1" x14ac:dyDescent="0.3"/>
    <row r="73" s="7" customFormat="1" x14ac:dyDescent="0.3"/>
    <row r="74" s="7" customFormat="1" x14ac:dyDescent="0.3"/>
    <row r="75" s="7" customFormat="1" x14ac:dyDescent="0.3"/>
    <row r="76" s="7" customFormat="1" x14ac:dyDescent="0.3"/>
    <row r="77" s="7" customFormat="1" x14ac:dyDescent="0.3"/>
    <row r="78" s="7" customFormat="1" x14ac:dyDescent="0.3"/>
    <row r="79" s="7" customFormat="1" x14ac:dyDescent="0.3"/>
    <row r="80" s="7" customFormat="1" x14ac:dyDescent="0.3"/>
    <row r="81" s="7" customFormat="1" x14ac:dyDescent="0.3"/>
    <row r="82" s="7" customFormat="1" x14ac:dyDescent="0.3"/>
    <row r="83" s="7" customFormat="1" x14ac:dyDescent="0.3"/>
    <row r="84" s="7" customFormat="1" x14ac:dyDescent="0.3"/>
    <row r="85" s="7" customFormat="1" x14ac:dyDescent="0.3"/>
    <row r="86" s="7" customFormat="1" x14ac:dyDescent="0.3"/>
    <row r="87" s="7" customFormat="1" x14ac:dyDescent="0.3"/>
    <row r="88" s="7" customFormat="1" x14ac:dyDescent="0.3"/>
    <row r="89" s="7" customFormat="1" x14ac:dyDescent="0.3"/>
    <row r="90" s="7" customFormat="1" x14ac:dyDescent="0.3"/>
    <row r="91" s="7" customFormat="1" x14ac:dyDescent="0.3"/>
    <row r="92" s="7" customFormat="1" x14ac:dyDescent="0.3"/>
    <row r="93" s="7" customFormat="1" x14ac:dyDescent="0.3"/>
  </sheetData>
  <mergeCells count="14">
    <mergeCell ref="AM6:AQ6"/>
    <mergeCell ref="AR6:AV6"/>
    <mergeCell ref="AW6:BA6"/>
    <mergeCell ref="C6:G6"/>
    <mergeCell ref="H6:L6"/>
    <mergeCell ref="M6:Q6"/>
    <mergeCell ref="U6:Y6"/>
    <mergeCell ref="Z6:AD6"/>
    <mergeCell ref="AE6:AI6"/>
    <mergeCell ref="T32:AI32"/>
    <mergeCell ref="B32:Q32"/>
    <mergeCell ref="C36:G36"/>
    <mergeCell ref="H36:L36"/>
    <mergeCell ref="M36:Q36"/>
  </mergeCells>
  <pageMargins left="0.7" right="0.7" top="0.75" bottom="0.75" header="0.3" footer="0.3"/>
  <pageSetup paperSize="9" scale="46" orientation="landscape" verticalDpi="90" r:id="rId1"/>
  <rowBreaks count="1" manualBreakCount="1">
    <brk id="29" max="16383" man="1"/>
  </row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KeywordTaxHTField xmlns="5d1a2284-45bc-4927-a9f9-e51f9f17c21a">
      <Terms xmlns="http://schemas.microsoft.com/office/infopath/2007/PartnerControls"/>
    </TaxKeywordTaxHTField>
    <TaxCatchAll xmlns="5d1a2284-45bc-4927-a9f9-e51f9f17c21a" xsi:nil="true"/>
    <fc36bc6de0bf403e9ed4dec84c72e21e xmlns="5d1a2284-45bc-4927-a9f9-e51f9f17c21a">
      <Terms xmlns="http://schemas.microsoft.com/office/infopath/2007/PartnerControls"/>
    </fc36bc6de0bf403e9ed4dec84c72e21e>
  </documentManagement>
</p:properties>
</file>

<file path=customXml/item3.xml><?xml version="1.0" encoding="utf-8"?>
<ct:contentTypeSchema xmlns:ct="http://schemas.microsoft.com/office/2006/metadata/contentType" xmlns:ma="http://schemas.microsoft.com/office/2006/metadata/properties/metaAttributes" ct:_="" ma:_="" ma:contentTypeName="AEMO Collaboration Document" ma:contentTypeID="0x0101002F0B48F8F4F7904196E710056827A09600B044310A311223489FE61914D8C54786" ma:contentTypeVersion="4" ma:contentTypeDescription="" ma:contentTypeScope="" ma:versionID="12d3f8534b5d89c0c4c6527537ab390c">
  <xsd:schema xmlns:xsd="http://www.w3.org/2001/XMLSchema" xmlns:xs="http://www.w3.org/2001/XMLSchema" xmlns:p="http://schemas.microsoft.com/office/2006/metadata/properties" xmlns:ns2="5d1a2284-45bc-4927-a9f9-e51f9f17c21a" targetNamespace="http://schemas.microsoft.com/office/2006/metadata/properties" ma:root="true" ma:fieldsID="6ce7a15f18298650eb5e97df4b39906b" ns2:_="">
    <xsd:import namespace="5d1a2284-45bc-4927-a9f9-e51f9f17c21a"/>
    <xsd:element name="properties">
      <xsd:complexType>
        <xsd:sequence>
          <xsd:element name="documentManagement">
            <xsd:complexType>
              <xsd:all>
                <xsd:element ref="ns2:TaxCatchAll" minOccurs="0"/>
                <xsd:element ref="ns2:TaxCatchAllLabel" minOccurs="0"/>
                <xsd:element ref="ns2:TaxKeywordTaxHTField" minOccurs="0"/>
                <xsd:element ref="ns2:fc36bc6de0bf403e9ed4dec84c72e21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1a2284-45bc-4927-a9f9-e51f9f17c21a"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f701705b-032b-4ce3-8c36-e9628c1efbe1}" ma:internalName="TaxCatchAll" ma:showField="CatchAllData" ma:web="40aea5c4-d79f-444d-910f-d9dbd70e498f">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f701705b-032b-4ce3-8c36-e9628c1efbe1}" ma:internalName="TaxCatchAllLabel" ma:readOnly="true" ma:showField="CatchAllDataLabel" ma:web="40aea5c4-d79f-444d-910f-d9dbd70e498f">
      <xsd:complexType>
        <xsd:complexContent>
          <xsd:extension base="dms:MultiChoiceLookup">
            <xsd:sequence>
              <xsd:element name="Value" type="dms:Lookup" maxOccurs="unbounded" minOccurs="0" nillable="true"/>
            </xsd:sequence>
          </xsd:extension>
        </xsd:complexContent>
      </xsd:complexType>
    </xsd:element>
    <xsd:element name="TaxKeywordTaxHTField" ma:index="10" nillable="true" ma:taxonomy="true" ma:internalName="TaxKeywordTaxHTField" ma:taxonomyFieldName="TaxKeyword" ma:displayName="Enterprise Keywords"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fc36bc6de0bf403e9ed4dec84c72e21e" ma:index="12" nillable="true" ma:taxonomy="true" ma:internalName="fc36bc6de0bf403e9ed4dec84c72e21e" ma:taxonomyFieldName="AEMO_x0020_Collaboration_x0020_Document_x0020_Type" ma:displayName="AEMO Collaboration Document Type" ma:default="" ma:fieldId="{fc36bc6d-e0bf-403e-9ed4-dec84c72e21e}" ma:sspId="3e8ba7a3-af95-40f6-9ded-4ebe13adeb29" ma:termSetId="559df48e-15e2-45fa-a2d5-de60d483ab8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3e8ba7a3-af95-40f6-9ded-4ebe13adeb29" ContentTypeId="0x0101002F0B48F8F4F7904196E710056827A096" PreviousValue="false" LastSyncTimeStamp="2022-01-31T11:36:03.467Z"/>
</file>

<file path=customXml/itemProps1.xml><?xml version="1.0" encoding="utf-8"?>
<ds:datastoreItem xmlns:ds="http://schemas.openxmlformats.org/officeDocument/2006/customXml" ds:itemID="{DCB8C594-8885-4CF9-BF59-3A262839C8BC}">
  <ds:schemaRefs>
    <ds:schemaRef ds:uri="http://schemas.microsoft.com/sharepoint/v3/contenttype/forms"/>
  </ds:schemaRefs>
</ds:datastoreItem>
</file>

<file path=customXml/itemProps2.xml><?xml version="1.0" encoding="utf-8"?>
<ds:datastoreItem xmlns:ds="http://schemas.openxmlformats.org/officeDocument/2006/customXml" ds:itemID="{BD330880-C3C0-423D-8B14-098DC52B32F5}">
  <ds:schemaRefs>
    <ds:schemaRef ds:uri="http://purl.org/dc/terms/"/>
    <ds:schemaRef ds:uri="http://www.w3.org/XML/1998/namespace"/>
    <ds:schemaRef ds:uri="http://schemas.microsoft.com/office/2006/documentManagement/types"/>
    <ds:schemaRef ds:uri="http://purl.org/dc/dcmitype/"/>
    <ds:schemaRef ds:uri="http://purl.org/dc/elements/1.1/"/>
    <ds:schemaRef ds:uri="5d1a2284-45bc-4927-a9f9-e51f9f17c21a"/>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F4053FC2-0725-4A9C-9652-3831100DCC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1a2284-45bc-4927-a9f9-e51f9f17c2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4A4B377-B1FD-42CD-A57C-74280D4EDE5B}">
  <ds:schemaRefs>
    <ds:schemaRef ds:uri="Microsoft.SharePoint.Taxonomy.ContentTypeSync"/>
  </ds:schemaRefs>
</ds:datastoreItem>
</file>

<file path=docMetadata/LabelInfo.xml><?xml version="1.0" encoding="utf-8"?>
<clbl:labelList xmlns:clbl="http://schemas.microsoft.com/office/2020/mipLabelMetadata">
  <clbl:label id="{c1941c47-a837-430d-8559-fd118a72769e}" enabled="1" method="Standard" siteId="{320c999e-3876-4ad0-b401-d241068e9e6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Disclaimer</vt:lpstr>
      <vt:lpstr>Information</vt:lpstr>
      <vt:lpstr>Firm Contribution - VRE</vt:lpstr>
      <vt:lpstr>Firm Contribution - Storage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2026-06-24T01:44:59Z</dcterms:created>
  <dcterms:modified xsi:type="dcterms:W3CDTF">2026-06-24T02:48:18Z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
    <vt:lpwstr/>
  </property>
  <property fmtid="{D5CDD505-2E9C-101B-9397-08002B2CF9AE}" pid="3" name="AEMO Collaboration Document Type">
    <vt:lpwstr/>
  </property>
  <property fmtid="{D5CDD505-2E9C-101B-9397-08002B2CF9AE}" pid="4" name="MediaServiceImageTags">
    <vt:lpwstr/>
  </property>
  <property fmtid="{D5CDD505-2E9C-101B-9397-08002B2CF9AE}" pid="5" name="ContentTypeId">
    <vt:lpwstr>0x0101002F0B48F8F4F7904196E710056827A09600B044310A311223489FE61914D8C54786</vt:lpwstr>
  </property>
  <property fmtid="{D5CDD505-2E9C-101B-9397-08002B2CF9AE}" pid="6" name="lcf76f155ced4ddcb4097134ff3c332f">
    <vt:lpwstr/>
  </property>
  <property fmtid="{D5CDD505-2E9C-101B-9397-08002B2CF9AE}" pid="7" name="AEMO_x0020_Collaboration_x0020_Document_x0020_Type">
    <vt:lpwstr/>
  </property>
</Properties>
</file>