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40"/>
  </p:notesMasterIdLst>
  <p:sldIdLst>
    <p:sldId id="257" r:id="rId8"/>
    <p:sldId id="258" r:id="rId9"/>
    <p:sldId id="266" r:id="rId10"/>
    <p:sldId id="337" r:id="rId11"/>
    <p:sldId id="341" r:id="rId12"/>
    <p:sldId id="340" r:id="rId13"/>
    <p:sldId id="1578" r:id="rId14"/>
    <p:sldId id="1577" r:id="rId15"/>
    <p:sldId id="1575" r:id="rId16"/>
    <p:sldId id="342" r:id="rId17"/>
    <p:sldId id="1589" r:id="rId18"/>
    <p:sldId id="1584" r:id="rId19"/>
    <p:sldId id="1579" r:id="rId20"/>
    <p:sldId id="1580" r:id="rId21"/>
    <p:sldId id="1585" r:id="rId22"/>
    <p:sldId id="1582" r:id="rId23"/>
    <p:sldId id="1586" r:id="rId24"/>
    <p:sldId id="1590" r:id="rId25"/>
    <p:sldId id="1581" r:id="rId26"/>
    <p:sldId id="1583" r:id="rId27"/>
    <p:sldId id="1587" r:id="rId28"/>
    <p:sldId id="1588" r:id="rId29"/>
    <p:sldId id="343" r:id="rId30"/>
    <p:sldId id="277" r:id="rId31"/>
    <p:sldId id="279" r:id="rId32"/>
    <p:sldId id="327" r:id="rId33"/>
    <p:sldId id="323" r:id="rId34"/>
    <p:sldId id="324" r:id="rId35"/>
    <p:sldId id="325" r:id="rId36"/>
    <p:sldId id="311" r:id="rId37"/>
    <p:sldId id="307" r:id="rId38"/>
    <p:sldId id="157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vani Mathur" initials="SM" lastIdx="46" clrIdx="0">
    <p:extLst>
      <p:ext uri="{19B8F6BF-5375-455C-9EA6-DF929625EA0E}">
        <p15:presenceInfo xmlns:p15="http://schemas.microsoft.com/office/powerpoint/2012/main" userId="S::Shivani.Mathur@aemo.com.au::ec53a6c2-4d95-4e85-98d5-a7815eac1386" providerId="AD"/>
      </p:ext>
    </p:extLst>
  </p:cmAuthor>
  <p:cmAuthor id="2" name="Ross Gillett" initials="RG" lastIdx="26" clrIdx="1">
    <p:extLst>
      <p:ext uri="{19B8F6BF-5375-455C-9EA6-DF929625EA0E}">
        <p15:presenceInfo xmlns:p15="http://schemas.microsoft.com/office/powerpoint/2012/main" userId="S::Ross.Gillett@aemo.com.au::dde7f12c-bcf7-4591-bce6-6f476678611e" providerId="AD"/>
      </p:ext>
    </p:extLst>
  </p:cmAuthor>
  <p:cmAuthor id="3" name="Richard Daines" initials="RD" lastIdx="2" clrIdx="2">
    <p:extLst>
      <p:ext uri="{19B8F6BF-5375-455C-9EA6-DF929625EA0E}">
        <p15:presenceInfo xmlns:p15="http://schemas.microsoft.com/office/powerpoint/2012/main" userId="S::richard.daines@aemo.com.au::ea00718f-baeb-452c-a840-94d45388009c" providerId="AD"/>
      </p:ext>
    </p:extLst>
  </p:cmAuthor>
  <p:cmAuthor id="4" name="Jack Fox" initials="JF" lastIdx="19" clrIdx="3">
    <p:extLst>
      <p:ext uri="{19B8F6BF-5375-455C-9EA6-DF929625EA0E}">
        <p15:presenceInfo xmlns:p15="http://schemas.microsoft.com/office/powerpoint/2012/main" userId="S::Jack.Fox@aemo.com.au::48294571-a28b-4cbf-9ae7-4c4da4489aaf" providerId="AD"/>
      </p:ext>
    </p:extLst>
  </p:cmAuthor>
  <p:cmAuthor id="5" name="Leanna Tedesco" initials="LT" lastIdx="19" clrIdx="4">
    <p:extLst>
      <p:ext uri="{19B8F6BF-5375-455C-9EA6-DF929625EA0E}">
        <p15:presenceInfo xmlns:p15="http://schemas.microsoft.com/office/powerpoint/2012/main" userId="S::leanna.tedesco@aemo.com.au::b39410b0-184a-48ae-a76a-74e4b05d3f1d" providerId="AD"/>
      </p:ext>
    </p:extLst>
  </p:cmAuthor>
  <p:cmAuthor id="6" name="Vinay Venkataramaiah" initials="VV" lastIdx="3" clrIdx="5">
    <p:extLst>
      <p:ext uri="{19B8F6BF-5375-455C-9EA6-DF929625EA0E}">
        <p15:presenceInfo xmlns:p15="http://schemas.microsoft.com/office/powerpoint/2012/main" userId="S::Vinay.Venkataramaiah@aemo.com.au::7be11ca2-3020-4290-8c85-f2f1f5db65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D90D9-EF60-454A-BD16-AAECC743BB4B}" v="2" dt="2021-11-29T03:01:01.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752"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Fox" userId="S::jack.fox@aemo.com.au::48294571-a28b-4cbf-9ae7-4c4da4489aaf" providerId="AD" clId="Web-{836BD995-E55C-B139-3E89-09B3B34CF8C2}"/>
    <pc:docChg chg="">
      <pc:chgData name="Jack Fox" userId="S::jack.fox@aemo.com.au::48294571-a28b-4cbf-9ae7-4c4da4489aaf" providerId="AD" clId="Web-{836BD995-E55C-B139-3E89-09B3B34CF8C2}" dt="2021-11-24T03:03:34.240" v="0"/>
      <pc:docMkLst>
        <pc:docMk/>
      </pc:docMkLst>
      <pc:sldChg chg="addCm">
        <pc:chgData name="Jack Fox" userId="S::jack.fox@aemo.com.au::48294571-a28b-4cbf-9ae7-4c4da4489aaf" providerId="AD" clId="Web-{836BD995-E55C-B139-3E89-09B3B34CF8C2}" dt="2021-11-24T03:03:34.240" v="0"/>
        <pc:sldMkLst>
          <pc:docMk/>
          <pc:sldMk cId="3611107392" sldId="1578"/>
        </pc:sldMkLst>
      </pc:sldChg>
    </pc:docChg>
  </pc:docChgLst>
  <pc:docChgLst>
    <pc:chgData name="Shivani Mathur" userId="ec53a6c2-4d95-4e85-98d5-a7815eac1386" providerId="ADAL" clId="{54FC8035-DDED-461F-82B6-C700852B9509}"/>
    <pc:docChg chg="custSel modSld">
      <pc:chgData name="Shivani Mathur" userId="ec53a6c2-4d95-4e85-98d5-a7815eac1386" providerId="ADAL" clId="{54FC8035-DDED-461F-82B6-C700852B9509}" dt="2021-11-22T05:54:54.784" v="147" actId="20577"/>
      <pc:docMkLst>
        <pc:docMk/>
      </pc:docMkLst>
      <pc:sldChg chg="modSp mod">
        <pc:chgData name="Shivani Mathur" userId="ec53a6c2-4d95-4e85-98d5-a7815eac1386" providerId="ADAL" clId="{54FC8035-DDED-461F-82B6-C700852B9509}" dt="2021-11-22T04:04:56.738" v="99" actId="20577"/>
        <pc:sldMkLst>
          <pc:docMk/>
          <pc:sldMk cId="126060456" sldId="308"/>
        </pc:sldMkLst>
        <pc:spChg chg="mod">
          <ac:chgData name="Shivani Mathur" userId="ec53a6c2-4d95-4e85-98d5-a7815eac1386" providerId="ADAL" clId="{54FC8035-DDED-461F-82B6-C700852B9509}" dt="2021-11-22T04:04:56.738" v="99" actId="20577"/>
          <ac:spMkLst>
            <pc:docMk/>
            <pc:sldMk cId="126060456" sldId="308"/>
            <ac:spMk id="5" creationId="{CA0145E9-D3E4-477C-B443-426DFB2AE10C}"/>
          </ac:spMkLst>
        </pc:spChg>
        <pc:graphicFrameChg chg="modGraphic">
          <ac:chgData name="Shivani Mathur" userId="ec53a6c2-4d95-4e85-98d5-a7815eac1386" providerId="ADAL" clId="{54FC8035-DDED-461F-82B6-C700852B9509}" dt="2021-11-22T04:04:37.220" v="86" actId="20577"/>
          <ac:graphicFrameMkLst>
            <pc:docMk/>
            <pc:sldMk cId="126060456" sldId="308"/>
            <ac:graphicFrameMk id="4" creationId="{D4015082-BD10-4839-A265-6EF256F0DD47}"/>
          </ac:graphicFrameMkLst>
        </pc:graphicFrameChg>
      </pc:sldChg>
      <pc:sldChg chg="delCm">
        <pc:chgData name="Shivani Mathur" userId="ec53a6c2-4d95-4e85-98d5-a7815eac1386" providerId="ADAL" clId="{54FC8035-DDED-461F-82B6-C700852B9509}" dt="2021-11-22T04:05:27.386" v="101" actId="1592"/>
        <pc:sldMkLst>
          <pc:docMk/>
          <pc:sldMk cId="821453039" sldId="311"/>
        </pc:sldMkLst>
      </pc:sldChg>
      <pc:sldChg chg="delCm">
        <pc:chgData name="Shivani Mathur" userId="ec53a6c2-4d95-4e85-98d5-a7815eac1386" providerId="ADAL" clId="{54FC8035-DDED-461F-82B6-C700852B9509}" dt="2021-11-22T04:05:19.124" v="100" actId="1592"/>
        <pc:sldMkLst>
          <pc:docMk/>
          <pc:sldMk cId="3051085297" sldId="323"/>
        </pc:sldMkLst>
      </pc:sldChg>
      <pc:sldChg chg="modSp mod">
        <pc:chgData name="Shivani Mathur" userId="ec53a6c2-4d95-4e85-98d5-a7815eac1386" providerId="ADAL" clId="{54FC8035-DDED-461F-82B6-C700852B9509}" dt="2021-11-22T03:34:49.476" v="0" actId="20577"/>
        <pc:sldMkLst>
          <pc:docMk/>
          <pc:sldMk cId="1163881562" sldId="337"/>
        </pc:sldMkLst>
        <pc:spChg chg="mod">
          <ac:chgData name="Shivani Mathur" userId="ec53a6c2-4d95-4e85-98d5-a7815eac1386" providerId="ADAL" clId="{54FC8035-DDED-461F-82B6-C700852B9509}" dt="2021-11-22T03:34:49.476" v="0" actId="20577"/>
          <ac:spMkLst>
            <pc:docMk/>
            <pc:sldMk cId="1163881562" sldId="337"/>
            <ac:spMk id="3" creationId="{35D699B7-C4A3-4019-848C-A692A6E08AF6}"/>
          </ac:spMkLst>
        </pc:spChg>
      </pc:sldChg>
      <pc:sldChg chg="modSp mod">
        <pc:chgData name="Shivani Mathur" userId="ec53a6c2-4d95-4e85-98d5-a7815eac1386" providerId="ADAL" clId="{54FC8035-DDED-461F-82B6-C700852B9509}" dt="2021-11-22T03:36:29.574" v="30" actId="20577"/>
        <pc:sldMkLst>
          <pc:docMk/>
          <pc:sldMk cId="1813620482" sldId="340"/>
        </pc:sldMkLst>
        <pc:spChg chg="mod">
          <ac:chgData name="Shivani Mathur" userId="ec53a6c2-4d95-4e85-98d5-a7815eac1386" providerId="ADAL" clId="{54FC8035-DDED-461F-82B6-C700852B9509}" dt="2021-11-22T03:36:29.574" v="30" actId="20577"/>
          <ac:spMkLst>
            <pc:docMk/>
            <pc:sldMk cId="1813620482" sldId="340"/>
            <ac:spMk id="3" creationId="{35D699B7-C4A3-4019-848C-A692A6E08AF6}"/>
          </ac:spMkLst>
        </pc:spChg>
      </pc:sldChg>
      <pc:sldChg chg="modSp mod delCm">
        <pc:chgData name="Shivani Mathur" userId="ec53a6c2-4d95-4e85-98d5-a7815eac1386" providerId="ADAL" clId="{54FC8035-DDED-461F-82B6-C700852B9509}" dt="2021-11-22T03:35:42.344" v="2" actId="6549"/>
        <pc:sldMkLst>
          <pc:docMk/>
          <pc:sldMk cId="2906486505" sldId="341"/>
        </pc:sldMkLst>
        <pc:spChg chg="mod">
          <ac:chgData name="Shivani Mathur" userId="ec53a6c2-4d95-4e85-98d5-a7815eac1386" providerId="ADAL" clId="{54FC8035-DDED-461F-82B6-C700852B9509}" dt="2021-11-22T03:35:42.344" v="2" actId="6549"/>
          <ac:spMkLst>
            <pc:docMk/>
            <pc:sldMk cId="2906486505" sldId="341"/>
            <ac:spMk id="3" creationId="{35D699B7-C4A3-4019-848C-A692A6E08AF6}"/>
          </ac:spMkLst>
        </pc:spChg>
      </pc:sldChg>
      <pc:sldChg chg="modSp mod">
        <pc:chgData name="Shivani Mathur" userId="ec53a6c2-4d95-4e85-98d5-a7815eac1386" providerId="ADAL" clId="{54FC8035-DDED-461F-82B6-C700852B9509}" dt="2021-11-22T04:44:46.756" v="136"/>
        <pc:sldMkLst>
          <pc:docMk/>
          <pc:sldMk cId="2594750585" sldId="342"/>
        </pc:sldMkLst>
        <pc:spChg chg="mod">
          <ac:chgData name="Shivani Mathur" userId="ec53a6c2-4d95-4e85-98d5-a7815eac1386" providerId="ADAL" clId="{54FC8035-DDED-461F-82B6-C700852B9509}" dt="2021-11-22T04:44:46.756" v="136"/>
          <ac:spMkLst>
            <pc:docMk/>
            <pc:sldMk cId="2594750585" sldId="342"/>
            <ac:spMk id="3" creationId="{AC090C4B-E9FD-4AC4-91E2-058EFFC7727D}"/>
          </ac:spMkLst>
        </pc:spChg>
      </pc:sldChg>
      <pc:sldChg chg="modSp mod">
        <pc:chgData name="Shivani Mathur" userId="ec53a6c2-4d95-4e85-98d5-a7815eac1386" providerId="ADAL" clId="{54FC8035-DDED-461F-82B6-C700852B9509}" dt="2021-11-22T04:39:01.203" v="130" actId="20577"/>
        <pc:sldMkLst>
          <pc:docMk/>
          <pc:sldMk cId="386576233" sldId="1577"/>
        </pc:sldMkLst>
        <pc:spChg chg="mod">
          <ac:chgData name="Shivani Mathur" userId="ec53a6c2-4d95-4e85-98d5-a7815eac1386" providerId="ADAL" clId="{54FC8035-DDED-461F-82B6-C700852B9509}" dt="2021-11-22T04:39:01.203" v="130" actId="20577"/>
          <ac:spMkLst>
            <pc:docMk/>
            <pc:sldMk cId="386576233" sldId="1577"/>
            <ac:spMk id="3" creationId="{35D699B7-C4A3-4019-848C-A692A6E08AF6}"/>
          </ac:spMkLst>
        </pc:spChg>
      </pc:sldChg>
      <pc:sldChg chg="modSp mod">
        <pc:chgData name="Shivani Mathur" userId="ec53a6c2-4d95-4e85-98d5-a7815eac1386" providerId="ADAL" clId="{54FC8035-DDED-461F-82B6-C700852B9509}" dt="2021-11-22T03:38:01.726" v="74" actId="20577"/>
        <pc:sldMkLst>
          <pc:docMk/>
          <pc:sldMk cId="3611107392" sldId="1578"/>
        </pc:sldMkLst>
        <pc:spChg chg="mod">
          <ac:chgData name="Shivani Mathur" userId="ec53a6c2-4d95-4e85-98d5-a7815eac1386" providerId="ADAL" clId="{54FC8035-DDED-461F-82B6-C700852B9509}" dt="2021-11-22T03:38:01.726" v="74" actId="20577"/>
          <ac:spMkLst>
            <pc:docMk/>
            <pc:sldMk cId="3611107392" sldId="1578"/>
            <ac:spMk id="3" creationId="{76B99650-F1FD-470F-85F2-CF6A50C02D42}"/>
          </ac:spMkLst>
        </pc:spChg>
      </pc:sldChg>
      <pc:sldChg chg="delCm">
        <pc:chgData name="Shivani Mathur" userId="ec53a6c2-4d95-4e85-98d5-a7815eac1386" providerId="ADAL" clId="{54FC8035-DDED-461F-82B6-C700852B9509}" dt="2021-11-22T03:42:42.849" v="75" actId="1592"/>
        <pc:sldMkLst>
          <pc:docMk/>
          <pc:sldMk cId="352192901" sldId="1579"/>
        </pc:sldMkLst>
      </pc:sldChg>
      <pc:sldChg chg="modSp mod delCm">
        <pc:chgData name="Shivani Mathur" userId="ec53a6c2-4d95-4e85-98d5-a7815eac1386" providerId="ADAL" clId="{54FC8035-DDED-461F-82B6-C700852B9509}" dt="2021-11-22T03:51:17.984" v="77"/>
        <pc:sldMkLst>
          <pc:docMk/>
          <pc:sldMk cId="3837227609" sldId="1581"/>
        </pc:sldMkLst>
        <pc:spChg chg="mod">
          <ac:chgData name="Shivani Mathur" userId="ec53a6c2-4d95-4e85-98d5-a7815eac1386" providerId="ADAL" clId="{54FC8035-DDED-461F-82B6-C700852B9509}" dt="2021-11-22T03:51:17.984" v="77"/>
          <ac:spMkLst>
            <pc:docMk/>
            <pc:sldMk cId="3837227609" sldId="1581"/>
            <ac:spMk id="4" creationId="{A7118A40-6CBB-4CA8-BC88-697CA3D78B24}"/>
          </ac:spMkLst>
        </pc:spChg>
      </pc:sldChg>
      <pc:sldChg chg="modSp mod">
        <pc:chgData name="Shivani Mathur" userId="ec53a6c2-4d95-4e85-98d5-a7815eac1386" providerId="ADAL" clId="{54FC8035-DDED-461F-82B6-C700852B9509}" dt="2021-11-22T04:40:31.318" v="133" actId="6549"/>
        <pc:sldMkLst>
          <pc:docMk/>
          <pc:sldMk cId="3032900917" sldId="1582"/>
        </pc:sldMkLst>
        <pc:spChg chg="mod">
          <ac:chgData name="Shivani Mathur" userId="ec53a6c2-4d95-4e85-98d5-a7815eac1386" providerId="ADAL" clId="{54FC8035-DDED-461F-82B6-C700852B9509}" dt="2021-11-22T04:40:31.318" v="133" actId="6549"/>
          <ac:spMkLst>
            <pc:docMk/>
            <pc:sldMk cId="3032900917" sldId="1582"/>
            <ac:spMk id="5" creationId="{BEB6312A-92D8-4162-9C1D-92283A4979E4}"/>
          </ac:spMkLst>
        </pc:spChg>
      </pc:sldChg>
      <pc:sldChg chg="modSp mod delCm">
        <pc:chgData name="Shivani Mathur" userId="ec53a6c2-4d95-4e85-98d5-a7815eac1386" providerId="ADAL" clId="{54FC8035-DDED-461F-82B6-C700852B9509}" dt="2021-11-22T05:54:54.784" v="147" actId="20577"/>
        <pc:sldMkLst>
          <pc:docMk/>
          <pc:sldMk cId="860785769" sldId="1583"/>
        </pc:sldMkLst>
        <pc:spChg chg="mod">
          <ac:chgData name="Shivani Mathur" userId="ec53a6c2-4d95-4e85-98d5-a7815eac1386" providerId="ADAL" clId="{54FC8035-DDED-461F-82B6-C700852B9509}" dt="2021-11-22T05:54:54.784" v="147" actId="20577"/>
          <ac:spMkLst>
            <pc:docMk/>
            <pc:sldMk cId="860785769" sldId="1583"/>
            <ac:spMk id="5" creationId="{BEB6312A-92D8-4162-9C1D-92283A4979E4}"/>
          </ac:spMkLst>
        </pc:spChg>
      </pc:sldChg>
    </pc:docChg>
  </pc:docChgLst>
  <pc:docChgLst>
    <pc:chgData name="Shivani Mathur" userId="ec53a6c2-4d95-4e85-98d5-a7815eac1386" providerId="ADAL" clId="{0F57B7DD-5734-42E6-B40A-01FE8DB50262}"/>
    <pc:docChg chg="custSel modSld">
      <pc:chgData name="Shivani Mathur" userId="ec53a6c2-4d95-4e85-98d5-a7815eac1386" providerId="ADAL" clId="{0F57B7DD-5734-42E6-B40A-01FE8DB50262}" dt="2021-11-25T04:37:37.059" v="379" actId="313"/>
      <pc:docMkLst>
        <pc:docMk/>
      </pc:docMkLst>
      <pc:sldChg chg="modSp mod">
        <pc:chgData name="Shivani Mathur" userId="ec53a6c2-4d95-4e85-98d5-a7815eac1386" providerId="ADAL" clId="{0F57B7DD-5734-42E6-B40A-01FE8DB50262}" dt="2021-11-25T04:37:37.059" v="379" actId="313"/>
        <pc:sldMkLst>
          <pc:docMk/>
          <pc:sldMk cId="1088609348" sldId="1585"/>
        </pc:sldMkLst>
        <pc:spChg chg="mod">
          <ac:chgData name="Shivani Mathur" userId="ec53a6c2-4d95-4e85-98d5-a7815eac1386" providerId="ADAL" clId="{0F57B7DD-5734-42E6-B40A-01FE8DB50262}" dt="2021-11-25T04:37:37.059" v="379" actId="313"/>
          <ac:spMkLst>
            <pc:docMk/>
            <pc:sldMk cId="1088609348" sldId="1585"/>
            <ac:spMk id="3" creationId="{AE69A6D5-A776-4A8A-9E45-C36F30DD426C}"/>
          </ac:spMkLst>
        </pc:spChg>
      </pc:sldChg>
    </pc:docChg>
  </pc:docChgLst>
  <pc:docChgLst>
    <pc:chgData name="Leanna Tedesco" userId="S::leanna.tedesco@aemo.com.au::b39410b0-184a-48ae-a76a-74e4b05d3f1d" providerId="AD" clId="Web-{762D0DDF-B4EE-4DDA-AC50-B632EEAAC8CB}"/>
    <pc:docChg chg="">
      <pc:chgData name="Leanna Tedesco" userId="S::leanna.tedesco@aemo.com.au::b39410b0-184a-48ae-a76a-74e4b05d3f1d" providerId="AD" clId="Web-{762D0DDF-B4EE-4DDA-AC50-B632EEAAC8CB}" dt="2021-11-22T23:01:22.048" v="1"/>
      <pc:docMkLst>
        <pc:docMk/>
      </pc:docMkLst>
      <pc:sldChg chg="addCm">
        <pc:chgData name="Leanna Tedesco" userId="S::leanna.tedesco@aemo.com.au::b39410b0-184a-48ae-a76a-74e4b05d3f1d" providerId="AD" clId="Web-{762D0DDF-B4EE-4DDA-AC50-B632EEAAC8CB}" dt="2021-11-22T22:59:29.154" v="0"/>
        <pc:sldMkLst>
          <pc:docMk/>
          <pc:sldMk cId="126060456" sldId="308"/>
        </pc:sldMkLst>
      </pc:sldChg>
      <pc:sldChg chg="addCm">
        <pc:chgData name="Leanna Tedesco" userId="S::leanna.tedesco@aemo.com.au::b39410b0-184a-48ae-a76a-74e4b05d3f1d" providerId="AD" clId="Web-{762D0DDF-B4EE-4DDA-AC50-B632EEAAC8CB}" dt="2021-11-22T23:01:22.048" v="1"/>
        <pc:sldMkLst>
          <pc:docMk/>
          <pc:sldMk cId="1533010117" sldId="1575"/>
        </pc:sldMkLst>
      </pc:sldChg>
    </pc:docChg>
  </pc:docChgLst>
  <pc:docChgLst>
    <pc:chgData name="Shivani Mathur" userId="ec53a6c2-4d95-4e85-98d5-a7815eac1386" providerId="ADAL" clId="{39706AC1-9887-4504-B41E-C89A5306D23D}"/>
    <pc:docChg chg="undo custSel addSld modSld sldOrd">
      <pc:chgData name="Shivani Mathur" userId="ec53a6c2-4d95-4e85-98d5-a7815eac1386" providerId="ADAL" clId="{39706AC1-9887-4504-B41E-C89A5306D23D}" dt="2021-11-24T02:18:43.187" v="436" actId="20577"/>
      <pc:docMkLst>
        <pc:docMk/>
      </pc:docMkLst>
      <pc:sldChg chg="modSp mod">
        <pc:chgData name="Shivani Mathur" userId="ec53a6c2-4d95-4e85-98d5-a7815eac1386" providerId="ADAL" clId="{39706AC1-9887-4504-B41E-C89A5306D23D}" dt="2021-11-24T01:56:25.983" v="7" actId="20577"/>
        <pc:sldMkLst>
          <pc:docMk/>
          <pc:sldMk cId="1865525904" sldId="257"/>
        </pc:sldMkLst>
        <pc:spChg chg="mod">
          <ac:chgData name="Shivani Mathur" userId="ec53a6c2-4d95-4e85-98d5-a7815eac1386" providerId="ADAL" clId="{39706AC1-9887-4504-B41E-C89A5306D23D}" dt="2021-11-24T01:56:25.983" v="7" actId="20577"/>
          <ac:spMkLst>
            <pc:docMk/>
            <pc:sldMk cId="1865525904" sldId="257"/>
            <ac:spMk id="5" creationId="{8C1BF767-69BB-4556-9D40-83E020974227}"/>
          </ac:spMkLst>
        </pc:spChg>
      </pc:sldChg>
      <pc:sldChg chg="modSp mod">
        <pc:chgData name="Shivani Mathur" userId="ec53a6c2-4d95-4e85-98d5-a7815eac1386" providerId="ADAL" clId="{39706AC1-9887-4504-B41E-C89A5306D23D}" dt="2021-11-24T01:58:37.802" v="22" actId="6549"/>
        <pc:sldMkLst>
          <pc:docMk/>
          <pc:sldMk cId="1813620482" sldId="340"/>
        </pc:sldMkLst>
        <pc:spChg chg="mod">
          <ac:chgData name="Shivani Mathur" userId="ec53a6c2-4d95-4e85-98d5-a7815eac1386" providerId="ADAL" clId="{39706AC1-9887-4504-B41E-C89A5306D23D}" dt="2021-11-24T01:58:37.802" v="22" actId="6549"/>
          <ac:spMkLst>
            <pc:docMk/>
            <pc:sldMk cId="1813620482" sldId="340"/>
            <ac:spMk id="3" creationId="{35D699B7-C4A3-4019-848C-A692A6E08AF6}"/>
          </ac:spMkLst>
        </pc:spChg>
      </pc:sldChg>
      <pc:sldChg chg="modSp mod">
        <pc:chgData name="Shivani Mathur" userId="ec53a6c2-4d95-4e85-98d5-a7815eac1386" providerId="ADAL" clId="{39706AC1-9887-4504-B41E-C89A5306D23D}" dt="2021-11-24T01:57:37.384" v="14" actId="20577"/>
        <pc:sldMkLst>
          <pc:docMk/>
          <pc:sldMk cId="2906486505" sldId="341"/>
        </pc:sldMkLst>
        <pc:spChg chg="mod">
          <ac:chgData name="Shivani Mathur" userId="ec53a6c2-4d95-4e85-98d5-a7815eac1386" providerId="ADAL" clId="{39706AC1-9887-4504-B41E-C89A5306D23D}" dt="2021-11-24T01:57:37.384" v="14" actId="20577"/>
          <ac:spMkLst>
            <pc:docMk/>
            <pc:sldMk cId="2906486505" sldId="341"/>
            <ac:spMk id="3" creationId="{35D699B7-C4A3-4019-848C-A692A6E08AF6}"/>
          </ac:spMkLst>
        </pc:spChg>
      </pc:sldChg>
      <pc:sldChg chg="modSp mod">
        <pc:chgData name="Shivani Mathur" userId="ec53a6c2-4d95-4e85-98d5-a7815eac1386" providerId="ADAL" clId="{39706AC1-9887-4504-B41E-C89A5306D23D}" dt="2021-11-24T02:02:33.321" v="73" actId="403"/>
        <pc:sldMkLst>
          <pc:docMk/>
          <pc:sldMk cId="2594750585" sldId="342"/>
        </pc:sldMkLst>
        <pc:spChg chg="mod">
          <ac:chgData name="Shivani Mathur" userId="ec53a6c2-4d95-4e85-98d5-a7815eac1386" providerId="ADAL" clId="{39706AC1-9887-4504-B41E-C89A5306D23D}" dt="2021-11-24T02:02:33.321" v="73" actId="403"/>
          <ac:spMkLst>
            <pc:docMk/>
            <pc:sldMk cId="2594750585" sldId="342"/>
            <ac:spMk id="3" creationId="{AC090C4B-E9FD-4AC4-91E2-058EFFC7727D}"/>
          </ac:spMkLst>
        </pc:spChg>
      </pc:sldChg>
      <pc:sldChg chg="modSp mod">
        <pc:chgData name="Shivani Mathur" userId="ec53a6c2-4d95-4e85-98d5-a7815eac1386" providerId="ADAL" clId="{39706AC1-9887-4504-B41E-C89A5306D23D}" dt="2021-11-24T02:01:43.259" v="66" actId="20577"/>
        <pc:sldMkLst>
          <pc:docMk/>
          <pc:sldMk cId="1533010117" sldId="1575"/>
        </pc:sldMkLst>
        <pc:spChg chg="mod">
          <ac:chgData name="Shivani Mathur" userId="ec53a6c2-4d95-4e85-98d5-a7815eac1386" providerId="ADAL" clId="{39706AC1-9887-4504-B41E-C89A5306D23D}" dt="2021-11-24T02:01:43.259" v="66" actId="20577"/>
          <ac:spMkLst>
            <pc:docMk/>
            <pc:sldMk cId="1533010117" sldId="1575"/>
            <ac:spMk id="3" creationId="{35D699B7-C4A3-4019-848C-A692A6E08AF6}"/>
          </ac:spMkLst>
        </pc:spChg>
      </pc:sldChg>
      <pc:sldChg chg="modSp mod addCm modCm">
        <pc:chgData name="Shivani Mathur" userId="ec53a6c2-4d95-4e85-98d5-a7815eac1386" providerId="ADAL" clId="{39706AC1-9887-4504-B41E-C89A5306D23D}" dt="2021-11-24T02:01:18.536" v="64" actId="13926"/>
        <pc:sldMkLst>
          <pc:docMk/>
          <pc:sldMk cId="3611107392" sldId="1578"/>
        </pc:sldMkLst>
        <pc:spChg chg="mod">
          <ac:chgData name="Shivani Mathur" userId="ec53a6c2-4d95-4e85-98d5-a7815eac1386" providerId="ADAL" clId="{39706AC1-9887-4504-B41E-C89A5306D23D}" dt="2021-11-24T02:01:18.536" v="64" actId="13926"/>
          <ac:spMkLst>
            <pc:docMk/>
            <pc:sldMk cId="3611107392" sldId="1578"/>
            <ac:spMk id="3" creationId="{76B99650-F1FD-470F-85F2-CF6A50C02D42}"/>
          </ac:spMkLst>
        </pc:spChg>
      </pc:sldChg>
      <pc:sldChg chg="modSp mod">
        <pc:chgData name="Shivani Mathur" userId="ec53a6c2-4d95-4e85-98d5-a7815eac1386" providerId="ADAL" clId="{39706AC1-9887-4504-B41E-C89A5306D23D}" dt="2021-11-24T02:06:40.204" v="241" actId="6549"/>
        <pc:sldMkLst>
          <pc:docMk/>
          <pc:sldMk cId="352192901" sldId="1579"/>
        </pc:sldMkLst>
        <pc:spChg chg="mod">
          <ac:chgData name="Shivani Mathur" userId="ec53a6c2-4d95-4e85-98d5-a7815eac1386" providerId="ADAL" clId="{39706AC1-9887-4504-B41E-C89A5306D23D}" dt="2021-11-24T02:06:40.204" v="241" actId="6549"/>
          <ac:spMkLst>
            <pc:docMk/>
            <pc:sldMk cId="352192901" sldId="1579"/>
            <ac:spMk id="3" creationId="{AE69A6D5-A776-4A8A-9E45-C36F30DD426C}"/>
          </ac:spMkLst>
        </pc:spChg>
      </pc:sldChg>
      <pc:sldChg chg="modSp mod">
        <pc:chgData name="Shivani Mathur" userId="ec53a6c2-4d95-4e85-98d5-a7815eac1386" providerId="ADAL" clId="{39706AC1-9887-4504-B41E-C89A5306D23D}" dt="2021-11-24T02:11:56.037" v="289" actId="20577"/>
        <pc:sldMkLst>
          <pc:docMk/>
          <pc:sldMk cId="3837227609" sldId="1581"/>
        </pc:sldMkLst>
        <pc:spChg chg="mod">
          <ac:chgData name="Shivani Mathur" userId="ec53a6c2-4d95-4e85-98d5-a7815eac1386" providerId="ADAL" clId="{39706AC1-9887-4504-B41E-C89A5306D23D}" dt="2021-11-24T02:11:56.037" v="289" actId="20577"/>
          <ac:spMkLst>
            <pc:docMk/>
            <pc:sldMk cId="3837227609" sldId="1581"/>
            <ac:spMk id="4" creationId="{A7118A40-6CBB-4CA8-BC88-697CA3D78B24}"/>
          </ac:spMkLst>
        </pc:spChg>
      </pc:sldChg>
      <pc:sldChg chg="modSp mod">
        <pc:chgData name="Shivani Mathur" userId="ec53a6c2-4d95-4e85-98d5-a7815eac1386" providerId="ADAL" clId="{39706AC1-9887-4504-B41E-C89A5306D23D}" dt="2021-11-24T02:08:59.138" v="258" actId="20577"/>
        <pc:sldMkLst>
          <pc:docMk/>
          <pc:sldMk cId="3032900917" sldId="1582"/>
        </pc:sldMkLst>
        <pc:spChg chg="mod">
          <ac:chgData name="Shivani Mathur" userId="ec53a6c2-4d95-4e85-98d5-a7815eac1386" providerId="ADAL" clId="{39706AC1-9887-4504-B41E-C89A5306D23D}" dt="2021-11-24T02:08:59.138" v="258" actId="20577"/>
          <ac:spMkLst>
            <pc:docMk/>
            <pc:sldMk cId="3032900917" sldId="1582"/>
            <ac:spMk id="5" creationId="{BEB6312A-92D8-4162-9C1D-92283A4979E4}"/>
          </ac:spMkLst>
        </pc:spChg>
      </pc:sldChg>
      <pc:sldChg chg="modSp mod">
        <pc:chgData name="Shivani Mathur" userId="ec53a6c2-4d95-4e85-98d5-a7815eac1386" providerId="ADAL" clId="{39706AC1-9887-4504-B41E-C89A5306D23D}" dt="2021-11-24T02:13:20.537" v="298" actId="20577"/>
        <pc:sldMkLst>
          <pc:docMk/>
          <pc:sldMk cId="860785769" sldId="1583"/>
        </pc:sldMkLst>
        <pc:spChg chg="mod">
          <ac:chgData name="Shivani Mathur" userId="ec53a6c2-4d95-4e85-98d5-a7815eac1386" providerId="ADAL" clId="{39706AC1-9887-4504-B41E-C89A5306D23D}" dt="2021-11-24T02:13:20.537" v="298" actId="20577"/>
          <ac:spMkLst>
            <pc:docMk/>
            <pc:sldMk cId="860785769" sldId="1583"/>
            <ac:spMk id="5" creationId="{BEB6312A-92D8-4162-9C1D-92283A4979E4}"/>
          </ac:spMkLst>
        </pc:spChg>
      </pc:sldChg>
      <pc:sldChg chg="modSp mod">
        <pc:chgData name="Shivani Mathur" userId="ec53a6c2-4d95-4e85-98d5-a7815eac1386" providerId="ADAL" clId="{39706AC1-9887-4504-B41E-C89A5306D23D}" dt="2021-11-24T02:03:44.780" v="78" actId="948"/>
        <pc:sldMkLst>
          <pc:docMk/>
          <pc:sldMk cId="2180814901" sldId="1584"/>
        </pc:sldMkLst>
        <pc:spChg chg="mod">
          <ac:chgData name="Shivani Mathur" userId="ec53a6c2-4d95-4e85-98d5-a7815eac1386" providerId="ADAL" clId="{39706AC1-9887-4504-B41E-C89A5306D23D}" dt="2021-11-24T02:03:44.780" v="78" actId="948"/>
          <ac:spMkLst>
            <pc:docMk/>
            <pc:sldMk cId="2180814901" sldId="1584"/>
            <ac:spMk id="3" creationId="{F92F61D4-242B-4269-836F-AEAA09A41A41}"/>
          </ac:spMkLst>
        </pc:spChg>
      </pc:sldChg>
      <pc:sldChg chg="modSp mod">
        <pc:chgData name="Shivani Mathur" userId="ec53a6c2-4d95-4e85-98d5-a7815eac1386" providerId="ADAL" clId="{39706AC1-9887-4504-B41E-C89A5306D23D}" dt="2021-11-24T02:07:48.292" v="244" actId="20577"/>
        <pc:sldMkLst>
          <pc:docMk/>
          <pc:sldMk cId="1088609348" sldId="1585"/>
        </pc:sldMkLst>
        <pc:spChg chg="mod">
          <ac:chgData name="Shivani Mathur" userId="ec53a6c2-4d95-4e85-98d5-a7815eac1386" providerId="ADAL" clId="{39706AC1-9887-4504-B41E-C89A5306D23D}" dt="2021-11-24T02:07:48.292" v="244" actId="20577"/>
          <ac:spMkLst>
            <pc:docMk/>
            <pc:sldMk cId="1088609348" sldId="1585"/>
            <ac:spMk id="3" creationId="{AE69A6D5-A776-4A8A-9E45-C36F30DD426C}"/>
          </ac:spMkLst>
        </pc:spChg>
      </pc:sldChg>
      <pc:sldChg chg="modSp mod">
        <pc:chgData name="Shivani Mathur" userId="ec53a6c2-4d95-4e85-98d5-a7815eac1386" providerId="ADAL" clId="{39706AC1-9887-4504-B41E-C89A5306D23D}" dt="2021-11-24T02:10:46.181" v="267" actId="14"/>
        <pc:sldMkLst>
          <pc:docMk/>
          <pc:sldMk cId="180287760" sldId="1586"/>
        </pc:sldMkLst>
        <pc:spChg chg="mod">
          <ac:chgData name="Shivani Mathur" userId="ec53a6c2-4d95-4e85-98d5-a7815eac1386" providerId="ADAL" clId="{39706AC1-9887-4504-B41E-C89A5306D23D}" dt="2021-11-24T02:10:46.181" v="267" actId="14"/>
          <ac:spMkLst>
            <pc:docMk/>
            <pc:sldMk cId="180287760" sldId="1586"/>
            <ac:spMk id="5" creationId="{FE0D5479-CC3F-4BF8-BEF1-C2373CD9AE6E}"/>
          </ac:spMkLst>
        </pc:spChg>
      </pc:sldChg>
      <pc:sldChg chg="modSp mod">
        <pc:chgData name="Shivani Mathur" userId="ec53a6c2-4d95-4e85-98d5-a7815eac1386" providerId="ADAL" clId="{39706AC1-9887-4504-B41E-C89A5306D23D}" dt="2021-11-24T02:16:15.790" v="387" actId="6549"/>
        <pc:sldMkLst>
          <pc:docMk/>
          <pc:sldMk cId="868465882" sldId="1587"/>
        </pc:sldMkLst>
        <pc:graphicFrameChg chg="modGraphic">
          <ac:chgData name="Shivani Mathur" userId="ec53a6c2-4d95-4e85-98d5-a7815eac1386" providerId="ADAL" clId="{39706AC1-9887-4504-B41E-C89A5306D23D}" dt="2021-11-24T02:16:15.790" v="387" actId="6549"/>
          <ac:graphicFrameMkLst>
            <pc:docMk/>
            <pc:sldMk cId="868465882" sldId="1587"/>
            <ac:graphicFrameMk id="5" creationId="{CBEF1055-17B3-4E2B-A10B-A7896C0AC1B0}"/>
          </ac:graphicFrameMkLst>
        </pc:graphicFrameChg>
      </pc:sldChg>
      <pc:sldChg chg="modSp mod">
        <pc:chgData name="Shivani Mathur" userId="ec53a6c2-4d95-4e85-98d5-a7815eac1386" providerId="ADAL" clId="{39706AC1-9887-4504-B41E-C89A5306D23D}" dt="2021-11-24T02:18:43.187" v="436" actId="20577"/>
        <pc:sldMkLst>
          <pc:docMk/>
          <pc:sldMk cId="2565485308" sldId="1588"/>
        </pc:sldMkLst>
        <pc:spChg chg="mod">
          <ac:chgData name="Shivani Mathur" userId="ec53a6c2-4d95-4e85-98d5-a7815eac1386" providerId="ADAL" clId="{39706AC1-9887-4504-B41E-C89A5306D23D}" dt="2021-11-24T02:18:43.187" v="436" actId="20577"/>
          <ac:spMkLst>
            <pc:docMk/>
            <pc:sldMk cId="2565485308" sldId="1588"/>
            <ac:spMk id="4" creationId="{06C507B0-A6C7-46D1-9EAF-F8A154DFB3A2}"/>
          </ac:spMkLst>
        </pc:spChg>
      </pc:sldChg>
      <pc:sldChg chg="modSp add mod">
        <pc:chgData name="Shivani Mathur" userId="ec53a6c2-4d95-4e85-98d5-a7815eac1386" providerId="ADAL" clId="{39706AC1-9887-4504-B41E-C89A5306D23D}" dt="2021-11-24T02:03:04.144" v="76" actId="108"/>
        <pc:sldMkLst>
          <pc:docMk/>
          <pc:sldMk cId="279173498" sldId="1589"/>
        </pc:sldMkLst>
        <pc:spChg chg="mod">
          <ac:chgData name="Shivani Mathur" userId="ec53a6c2-4d95-4e85-98d5-a7815eac1386" providerId="ADAL" clId="{39706AC1-9887-4504-B41E-C89A5306D23D}" dt="2021-11-24T02:03:04.144" v="76" actId="108"/>
          <ac:spMkLst>
            <pc:docMk/>
            <pc:sldMk cId="279173498" sldId="1589"/>
            <ac:spMk id="3" creationId="{AC090C4B-E9FD-4AC4-91E2-058EFFC7727D}"/>
          </ac:spMkLst>
        </pc:spChg>
      </pc:sldChg>
      <pc:sldChg chg="modSp add mod ord">
        <pc:chgData name="Shivani Mathur" userId="ec53a6c2-4d95-4e85-98d5-a7815eac1386" providerId="ADAL" clId="{39706AC1-9887-4504-B41E-C89A5306D23D}" dt="2021-11-24T02:12:12.299" v="291" actId="1076"/>
        <pc:sldMkLst>
          <pc:docMk/>
          <pc:sldMk cId="1597109773" sldId="1590"/>
        </pc:sldMkLst>
        <pc:spChg chg="mod">
          <ac:chgData name="Shivani Mathur" userId="ec53a6c2-4d95-4e85-98d5-a7815eac1386" providerId="ADAL" clId="{39706AC1-9887-4504-B41E-C89A5306D23D}" dt="2021-11-24T02:12:12.299" v="291" actId="1076"/>
          <ac:spMkLst>
            <pc:docMk/>
            <pc:sldMk cId="1597109773" sldId="1590"/>
            <ac:spMk id="4" creationId="{A7118A40-6CBB-4CA8-BC88-697CA3D78B24}"/>
          </ac:spMkLst>
        </pc:spChg>
      </pc:sldChg>
    </pc:docChg>
  </pc:docChgLst>
  <pc:docChgLst>
    <pc:chgData name="Jack Fox" userId="48294571-a28b-4cbf-9ae7-4c4da4489aaf" providerId="ADAL" clId="{C7CD90D9-EF60-454A-BD16-AAECC743BB4B}"/>
    <pc:docChg chg="custSel modSld">
      <pc:chgData name="Jack Fox" userId="48294571-a28b-4cbf-9ae7-4c4da4489aaf" providerId="ADAL" clId="{C7CD90D9-EF60-454A-BD16-AAECC743BB4B}" dt="2021-11-29T03:15:02.766" v="125" actId="20577"/>
      <pc:docMkLst>
        <pc:docMk/>
      </pc:docMkLst>
      <pc:sldChg chg="modSp mod">
        <pc:chgData name="Jack Fox" userId="48294571-a28b-4cbf-9ae7-4c4da4489aaf" providerId="ADAL" clId="{C7CD90D9-EF60-454A-BD16-AAECC743BB4B}" dt="2021-11-29T03:05:42.341" v="13" actId="20577"/>
        <pc:sldMkLst>
          <pc:docMk/>
          <pc:sldMk cId="3611107392" sldId="1578"/>
        </pc:sldMkLst>
        <pc:spChg chg="mod">
          <ac:chgData name="Jack Fox" userId="48294571-a28b-4cbf-9ae7-4c4da4489aaf" providerId="ADAL" clId="{C7CD90D9-EF60-454A-BD16-AAECC743BB4B}" dt="2021-11-23T05:24:20.528" v="9" actId="20577"/>
          <ac:spMkLst>
            <pc:docMk/>
            <pc:sldMk cId="3611107392" sldId="1578"/>
            <ac:spMk id="2" creationId="{BD701951-F0B4-46A9-929A-5B70FD3196D3}"/>
          </ac:spMkLst>
        </pc:spChg>
        <pc:spChg chg="mod">
          <ac:chgData name="Jack Fox" userId="48294571-a28b-4cbf-9ae7-4c4da4489aaf" providerId="ADAL" clId="{C7CD90D9-EF60-454A-BD16-AAECC743BB4B}" dt="2021-11-29T03:05:42.341" v="13" actId="20577"/>
          <ac:spMkLst>
            <pc:docMk/>
            <pc:sldMk cId="3611107392" sldId="1578"/>
            <ac:spMk id="3" creationId="{76B99650-F1FD-470F-85F2-CF6A50C02D42}"/>
          </ac:spMkLst>
        </pc:spChg>
      </pc:sldChg>
      <pc:sldChg chg="modSp mod">
        <pc:chgData name="Jack Fox" userId="48294571-a28b-4cbf-9ae7-4c4da4489aaf" providerId="ADAL" clId="{C7CD90D9-EF60-454A-BD16-AAECC743BB4B}" dt="2021-11-29T03:15:02.766" v="125" actId="20577"/>
        <pc:sldMkLst>
          <pc:docMk/>
          <pc:sldMk cId="1597109773" sldId="1590"/>
        </pc:sldMkLst>
        <pc:spChg chg="mod">
          <ac:chgData name="Jack Fox" userId="48294571-a28b-4cbf-9ae7-4c4da4489aaf" providerId="ADAL" clId="{C7CD90D9-EF60-454A-BD16-AAECC743BB4B}" dt="2021-11-29T03:15:02.766" v="125" actId="20577"/>
          <ac:spMkLst>
            <pc:docMk/>
            <pc:sldMk cId="1597109773" sldId="1590"/>
            <ac:spMk id="4" creationId="{A7118A40-6CBB-4CA8-BC88-697CA3D78B24}"/>
          </ac:spMkLst>
        </pc:spChg>
      </pc:sldChg>
    </pc:docChg>
  </pc:docChgLst>
  <pc:docChgLst>
    <pc:chgData name="Shivani" userId="ec53a6c2-4d95-4e85-98d5-a7815eac1386" providerId="ADAL" clId="{7DBFA254-CAD8-45C4-82BD-8A25267AA2DE}"/>
    <pc:docChg chg="custSel modSld">
      <pc:chgData name="Shivani" userId="ec53a6c2-4d95-4e85-98d5-a7815eac1386" providerId="ADAL" clId="{7DBFA254-CAD8-45C4-82BD-8A25267AA2DE}" dt="2021-11-26T04:30:47.567" v="1" actId="27636"/>
      <pc:docMkLst>
        <pc:docMk/>
      </pc:docMkLst>
      <pc:sldChg chg="modSp mod">
        <pc:chgData name="Shivani" userId="ec53a6c2-4d95-4e85-98d5-a7815eac1386" providerId="ADAL" clId="{7DBFA254-CAD8-45C4-82BD-8A25267AA2DE}" dt="2021-11-26T04:30:47.567" v="1" actId="27636"/>
        <pc:sldMkLst>
          <pc:docMk/>
          <pc:sldMk cId="1088609348" sldId="1585"/>
        </pc:sldMkLst>
        <pc:spChg chg="mod">
          <ac:chgData name="Shivani" userId="ec53a6c2-4d95-4e85-98d5-a7815eac1386" providerId="ADAL" clId="{7DBFA254-CAD8-45C4-82BD-8A25267AA2DE}" dt="2021-11-26T04:30:47.567" v="1" actId="27636"/>
          <ac:spMkLst>
            <pc:docMk/>
            <pc:sldMk cId="1088609348" sldId="1585"/>
            <ac:spMk id="3" creationId="{AE69A6D5-A776-4A8A-9E45-C36F30DD426C}"/>
          </ac:spMkLst>
        </pc:spChg>
      </pc:sldChg>
    </pc:docChg>
  </pc:docChgLst>
  <pc:docChgLst>
    <pc:chgData name="Shivani" userId="ec53a6c2-4d95-4e85-98d5-a7815eac1386" providerId="ADAL" clId="{7C81F123-7F06-415E-B8AF-F0877CF4B247}"/>
    <pc:docChg chg="custSel modSld">
      <pc:chgData name="Shivani" userId="ec53a6c2-4d95-4e85-98d5-a7815eac1386" providerId="ADAL" clId="{7C81F123-7F06-415E-B8AF-F0877CF4B247}" dt="2021-11-26T06:11:58.797" v="355" actId="20577"/>
      <pc:docMkLst>
        <pc:docMk/>
      </pc:docMkLst>
      <pc:sldChg chg="modSp mod">
        <pc:chgData name="Shivani" userId="ec53a6c2-4d95-4e85-98d5-a7815eac1386" providerId="ADAL" clId="{7C81F123-7F06-415E-B8AF-F0877CF4B247}" dt="2021-11-26T06:11:58.797" v="355" actId="20577"/>
        <pc:sldMkLst>
          <pc:docMk/>
          <pc:sldMk cId="800341102" sldId="258"/>
        </pc:sldMkLst>
        <pc:spChg chg="mod">
          <ac:chgData name="Shivani" userId="ec53a6c2-4d95-4e85-98d5-a7815eac1386" providerId="ADAL" clId="{7C81F123-7F06-415E-B8AF-F0877CF4B247}" dt="2021-11-26T06:11:58.797" v="355" actId="20577"/>
          <ac:spMkLst>
            <pc:docMk/>
            <pc:sldMk cId="800341102" sldId="258"/>
            <ac:spMk id="13" creationId="{1E0A56E1-88E5-44F7-A23A-29E717150844}"/>
          </ac:spMkLst>
        </pc:spChg>
      </pc:sldChg>
      <pc:sldChg chg="modSp mod">
        <pc:chgData name="Shivani" userId="ec53a6c2-4d95-4e85-98d5-a7815eac1386" providerId="ADAL" clId="{7C81F123-7F06-415E-B8AF-F0877CF4B247}" dt="2021-11-26T06:10:09.863" v="286" actId="20577"/>
        <pc:sldMkLst>
          <pc:docMk/>
          <pc:sldMk cId="1533010117" sldId="1575"/>
        </pc:sldMkLst>
        <pc:spChg chg="mod">
          <ac:chgData name="Shivani" userId="ec53a6c2-4d95-4e85-98d5-a7815eac1386" providerId="ADAL" clId="{7C81F123-7F06-415E-B8AF-F0877CF4B247}" dt="2021-11-26T06:10:09.863" v="286" actId="20577"/>
          <ac:spMkLst>
            <pc:docMk/>
            <pc:sldMk cId="1533010117" sldId="1575"/>
            <ac:spMk id="3" creationId="{35D699B7-C4A3-4019-848C-A692A6E08AF6}"/>
          </ac:spMkLst>
        </pc:spChg>
      </pc:sldChg>
      <pc:sldChg chg="modSp mod">
        <pc:chgData name="Shivani" userId="ec53a6c2-4d95-4e85-98d5-a7815eac1386" providerId="ADAL" clId="{7C81F123-7F06-415E-B8AF-F0877CF4B247}" dt="2021-11-26T05:46:12.114" v="1" actId="20577"/>
        <pc:sldMkLst>
          <pc:docMk/>
          <pc:sldMk cId="386576233" sldId="1577"/>
        </pc:sldMkLst>
        <pc:spChg chg="mod">
          <ac:chgData name="Shivani" userId="ec53a6c2-4d95-4e85-98d5-a7815eac1386" providerId="ADAL" clId="{7C81F123-7F06-415E-B8AF-F0877CF4B247}" dt="2021-11-26T05:46:12.114" v="1" actId="20577"/>
          <ac:spMkLst>
            <pc:docMk/>
            <pc:sldMk cId="386576233" sldId="1577"/>
            <ac:spMk id="3" creationId="{35D699B7-C4A3-4019-848C-A692A6E08AF6}"/>
          </ac:spMkLst>
        </pc:spChg>
      </pc:sldChg>
      <pc:sldChg chg="modSp mod">
        <pc:chgData name="Shivani" userId="ec53a6c2-4d95-4e85-98d5-a7815eac1386" providerId="ADAL" clId="{7C81F123-7F06-415E-B8AF-F0877CF4B247}" dt="2021-11-26T05:51:17.020" v="87" actId="20577"/>
        <pc:sldMkLst>
          <pc:docMk/>
          <pc:sldMk cId="2111524873" sldId="1580"/>
        </pc:sldMkLst>
        <pc:spChg chg="mod">
          <ac:chgData name="Shivani" userId="ec53a6c2-4d95-4e85-98d5-a7815eac1386" providerId="ADAL" clId="{7C81F123-7F06-415E-B8AF-F0877CF4B247}" dt="2021-11-26T05:51:17.020" v="87" actId="20577"/>
          <ac:spMkLst>
            <pc:docMk/>
            <pc:sldMk cId="2111524873" sldId="1580"/>
            <ac:spMk id="16" creationId="{110FCE69-0352-45EC-B6FB-C895138E326B}"/>
          </ac:spMkLst>
        </pc:spChg>
      </pc:sldChg>
      <pc:sldChg chg="modSp mod">
        <pc:chgData name="Shivani" userId="ec53a6c2-4d95-4e85-98d5-a7815eac1386" providerId="ADAL" clId="{7C81F123-7F06-415E-B8AF-F0877CF4B247}" dt="2021-11-26T06:11:24.818" v="319" actId="20577"/>
        <pc:sldMkLst>
          <pc:docMk/>
          <pc:sldMk cId="860785769" sldId="1583"/>
        </pc:sldMkLst>
        <pc:spChg chg="mod">
          <ac:chgData name="Shivani" userId="ec53a6c2-4d95-4e85-98d5-a7815eac1386" providerId="ADAL" clId="{7C81F123-7F06-415E-B8AF-F0877CF4B247}" dt="2021-11-26T06:11:24.818" v="319" actId="20577"/>
          <ac:spMkLst>
            <pc:docMk/>
            <pc:sldMk cId="860785769" sldId="1583"/>
            <ac:spMk id="5" creationId="{BEB6312A-92D8-4162-9C1D-92283A4979E4}"/>
          </ac:spMkLst>
        </pc:spChg>
      </pc:sldChg>
      <pc:sldChg chg="modSp mod">
        <pc:chgData name="Shivani" userId="ec53a6c2-4d95-4e85-98d5-a7815eac1386" providerId="ADAL" clId="{7C81F123-7F06-415E-B8AF-F0877CF4B247}" dt="2021-11-26T05:53:00.093" v="131" actId="6549"/>
        <pc:sldMkLst>
          <pc:docMk/>
          <pc:sldMk cId="1088609348" sldId="1585"/>
        </pc:sldMkLst>
        <pc:spChg chg="mod">
          <ac:chgData name="Shivani" userId="ec53a6c2-4d95-4e85-98d5-a7815eac1386" providerId="ADAL" clId="{7C81F123-7F06-415E-B8AF-F0877CF4B247}" dt="2021-11-26T05:53:00.093" v="131" actId="6549"/>
          <ac:spMkLst>
            <pc:docMk/>
            <pc:sldMk cId="1088609348" sldId="1585"/>
            <ac:spMk id="3" creationId="{AE69A6D5-A776-4A8A-9E45-C36F30DD426C}"/>
          </ac:spMkLst>
        </pc:spChg>
      </pc:sldChg>
      <pc:sldChg chg="modSp mod">
        <pc:chgData name="Shivani" userId="ec53a6c2-4d95-4e85-98d5-a7815eac1386" providerId="ADAL" clId="{7C81F123-7F06-415E-B8AF-F0877CF4B247}" dt="2021-11-26T06:11:33.653" v="321" actId="27636"/>
        <pc:sldMkLst>
          <pc:docMk/>
          <pc:sldMk cId="868465882" sldId="1587"/>
        </pc:sldMkLst>
        <pc:spChg chg="mod">
          <ac:chgData name="Shivani" userId="ec53a6c2-4d95-4e85-98d5-a7815eac1386" providerId="ADAL" clId="{7C81F123-7F06-415E-B8AF-F0877CF4B247}" dt="2021-11-26T06:11:33.653" v="321" actId="27636"/>
          <ac:spMkLst>
            <pc:docMk/>
            <pc:sldMk cId="868465882" sldId="1587"/>
            <ac:spMk id="2" creationId="{6746B5AB-F8EB-46CD-9DD1-5BBCAA793687}"/>
          </ac:spMkLst>
        </pc:spChg>
      </pc:sldChg>
      <pc:sldChg chg="modSp mod">
        <pc:chgData name="Shivani" userId="ec53a6c2-4d95-4e85-98d5-a7815eac1386" providerId="ADAL" clId="{7C81F123-7F06-415E-B8AF-F0877CF4B247}" dt="2021-11-26T06:10:41.337" v="317" actId="6549"/>
        <pc:sldMkLst>
          <pc:docMk/>
          <pc:sldMk cId="279173498" sldId="1589"/>
        </pc:sldMkLst>
        <pc:spChg chg="mod">
          <ac:chgData name="Shivani" userId="ec53a6c2-4d95-4e85-98d5-a7815eac1386" providerId="ADAL" clId="{7C81F123-7F06-415E-B8AF-F0877CF4B247}" dt="2021-11-26T06:10:41.337" v="317" actId="6549"/>
          <ac:spMkLst>
            <pc:docMk/>
            <pc:sldMk cId="279173498" sldId="1589"/>
            <ac:spMk id="3" creationId="{AC090C4B-E9FD-4AC4-91E2-058EFFC7727D}"/>
          </ac:spMkLst>
        </pc:spChg>
      </pc:sldChg>
    </pc:docChg>
  </pc:docChgLst>
  <pc:docChgLst>
    <pc:chgData name="Leanna Tedesco" userId="S::leanna.tedesco@aemo.com.au::b39410b0-184a-48ae-a76a-74e4b05d3f1d" providerId="AD" clId="Web-{F1F29AA6-5EC8-4A43-98FE-679F34A7257F}"/>
    <pc:docChg chg="modSld">
      <pc:chgData name="Leanna Tedesco" userId="S::leanna.tedesco@aemo.com.au::b39410b0-184a-48ae-a76a-74e4b05d3f1d" providerId="AD" clId="Web-{F1F29AA6-5EC8-4A43-98FE-679F34A7257F}" dt="2021-11-22T22:53:44.512" v="26"/>
      <pc:docMkLst>
        <pc:docMk/>
      </pc:docMkLst>
      <pc:sldChg chg="addCm">
        <pc:chgData name="Leanna Tedesco" userId="S::leanna.tedesco@aemo.com.au::b39410b0-184a-48ae-a76a-74e4b05d3f1d" providerId="AD" clId="Web-{F1F29AA6-5EC8-4A43-98FE-679F34A7257F}" dt="2021-11-22T22:53:44.512" v="26"/>
        <pc:sldMkLst>
          <pc:docMk/>
          <pc:sldMk cId="800341102" sldId="258"/>
        </pc:sldMkLst>
      </pc:sldChg>
      <pc:sldChg chg="modSp">
        <pc:chgData name="Leanna Tedesco" userId="S::leanna.tedesco@aemo.com.au::b39410b0-184a-48ae-a76a-74e4b05d3f1d" providerId="AD" clId="Web-{F1F29AA6-5EC8-4A43-98FE-679F34A7257F}" dt="2021-11-22T22:52:25.901" v="25"/>
        <pc:sldMkLst>
          <pc:docMk/>
          <pc:sldMk cId="126060456" sldId="308"/>
        </pc:sldMkLst>
        <pc:graphicFrameChg chg="mod modGraphic">
          <ac:chgData name="Leanna Tedesco" userId="S::leanna.tedesco@aemo.com.au::b39410b0-184a-48ae-a76a-74e4b05d3f1d" providerId="AD" clId="Web-{F1F29AA6-5EC8-4A43-98FE-679F34A7257F}" dt="2021-11-22T22:52:25.901" v="25"/>
          <ac:graphicFrameMkLst>
            <pc:docMk/>
            <pc:sldMk cId="126060456" sldId="308"/>
            <ac:graphicFrameMk id="4" creationId="{D4015082-BD10-4839-A265-6EF256F0DD47}"/>
          </ac:graphicFrameMkLst>
        </pc:graphicFrameChg>
      </pc:sldChg>
      <pc:sldChg chg="modSp">
        <pc:chgData name="Leanna Tedesco" userId="S::leanna.tedesco@aemo.com.au::b39410b0-184a-48ae-a76a-74e4b05d3f1d" providerId="AD" clId="Web-{F1F29AA6-5EC8-4A43-98FE-679F34A7257F}" dt="2021-11-22T22:50:55.601" v="6" actId="20577"/>
        <pc:sldMkLst>
          <pc:docMk/>
          <pc:sldMk cId="1533010117" sldId="1575"/>
        </pc:sldMkLst>
        <pc:spChg chg="mod">
          <ac:chgData name="Leanna Tedesco" userId="S::leanna.tedesco@aemo.com.au::b39410b0-184a-48ae-a76a-74e4b05d3f1d" providerId="AD" clId="Web-{F1F29AA6-5EC8-4A43-98FE-679F34A7257F}" dt="2021-11-22T22:50:55.601" v="6" actId="20577"/>
          <ac:spMkLst>
            <pc:docMk/>
            <pc:sldMk cId="1533010117" sldId="1575"/>
            <ac:spMk id="3" creationId="{35D699B7-C4A3-4019-848C-A692A6E08AF6}"/>
          </ac:spMkLst>
        </pc:spChg>
      </pc:sldChg>
      <pc:sldChg chg="modSp">
        <pc:chgData name="Leanna Tedesco" userId="S::leanna.tedesco@aemo.com.au::b39410b0-184a-48ae-a76a-74e4b05d3f1d" providerId="AD" clId="Web-{F1F29AA6-5EC8-4A43-98FE-679F34A7257F}" dt="2021-11-22T22:51:07.164" v="12" actId="20577"/>
        <pc:sldMkLst>
          <pc:docMk/>
          <pc:sldMk cId="386576233" sldId="1577"/>
        </pc:sldMkLst>
        <pc:spChg chg="mod">
          <ac:chgData name="Leanna Tedesco" userId="S::leanna.tedesco@aemo.com.au::b39410b0-184a-48ae-a76a-74e4b05d3f1d" providerId="AD" clId="Web-{F1F29AA6-5EC8-4A43-98FE-679F34A7257F}" dt="2021-11-22T22:51:07.164" v="12" actId="20577"/>
          <ac:spMkLst>
            <pc:docMk/>
            <pc:sldMk cId="386576233" sldId="1577"/>
            <ac:spMk id="3" creationId="{35D699B7-C4A3-4019-848C-A692A6E08AF6}"/>
          </ac:spMkLst>
        </pc:spChg>
      </pc:sldChg>
      <pc:sldChg chg="modSp">
        <pc:chgData name="Leanna Tedesco" userId="S::leanna.tedesco@aemo.com.au::b39410b0-184a-48ae-a76a-74e4b05d3f1d" providerId="AD" clId="Web-{F1F29AA6-5EC8-4A43-98FE-679F34A7257F}" dt="2021-11-22T22:51:28.680" v="16" actId="20577"/>
        <pc:sldMkLst>
          <pc:docMk/>
          <pc:sldMk cId="2111524873" sldId="1580"/>
        </pc:sldMkLst>
        <pc:spChg chg="mod">
          <ac:chgData name="Leanna Tedesco" userId="S::leanna.tedesco@aemo.com.au::b39410b0-184a-48ae-a76a-74e4b05d3f1d" providerId="AD" clId="Web-{F1F29AA6-5EC8-4A43-98FE-679F34A7257F}" dt="2021-11-22T22:51:28.680" v="16" actId="20577"/>
          <ac:spMkLst>
            <pc:docMk/>
            <pc:sldMk cId="2111524873" sldId="1580"/>
            <ac:spMk id="3" creationId="{42B505FE-039D-476C-830E-007E8D14E20A}"/>
          </ac:spMkLst>
        </pc:spChg>
      </pc:sldChg>
      <pc:sldChg chg="addCm">
        <pc:chgData name="Leanna Tedesco" userId="S::leanna.tedesco@aemo.com.au::b39410b0-184a-48ae-a76a-74e4b05d3f1d" providerId="AD" clId="Web-{F1F29AA6-5EC8-4A43-98FE-679F34A7257F}" dt="2021-11-22T22:51:58.775" v="17"/>
        <pc:sldMkLst>
          <pc:docMk/>
          <pc:sldMk cId="3032900917" sldId="1582"/>
        </pc:sldMkLst>
      </pc:sldChg>
    </pc:docChg>
  </pc:docChgLst>
  <pc:docChgLst>
    <pc:chgData name="Leanna Tedesco" userId="S::leanna.tedesco@aemo.com.au::b39410b0-184a-48ae-a76a-74e4b05d3f1d" providerId="AD" clId="Web-{85190534-6A8D-4184-8DBC-210C892A3EA8}"/>
    <pc:docChg chg="modSld">
      <pc:chgData name="Leanna Tedesco" userId="S::leanna.tedesco@aemo.com.au::b39410b0-184a-48ae-a76a-74e4b05d3f1d" providerId="AD" clId="Web-{85190534-6A8D-4184-8DBC-210C892A3EA8}" dt="2021-11-24T05:38:59.950" v="10" actId="20577"/>
      <pc:docMkLst>
        <pc:docMk/>
      </pc:docMkLst>
      <pc:sldChg chg="modSp">
        <pc:chgData name="Leanna Tedesco" userId="S::leanna.tedesco@aemo.com.au::b39410b0-184a-48ae-a76a-74e4b05d3f1d" providerId="AD" clId="Web-{85190534-6A8D-4184-8DBC-210C892A3EA8}" dt="2021-11-24T05:32:54.412" v="3" actId="20577"/>
        <pc:sldMkLst>
          <pc:docMk/>
          <pc:sldMk cId="2906486505" sldId="341"/>
        </pc:sldMkLst>
        <pc:spChg chg="mod">
          <ac:chgData name="Leanna Tedesco" userId="S::leanna.tedesco@aemo.com.au::b39410b0-184a-48ae-a76a-74e4b05d3f1d" providerId="AD" clId="Web-{85190534-6A8D-4184-8DBC-210C892A3EA8}" dt="2021-11-24T05:32:54.412" v="3" actId="20577"/>
          <ac:spMkLst>
            <pc:docMk/>
            <pc:sldMk cId="2906486505" sldId="341"/>
            <ac:spMk id="3" creationId="{35D699B7-C4A3-4019-848C-A692A6E08AF6}"/>
          </ac:spMkLst>
        </pc:spChg>
      </pc:sldChg>
      <pc:sldChg chg="modSp">
        <pc:chgData name="Leanna Tedesco" userId="S::leanna.tedesco@aemo.com.au::b39410b0-184a-48ae-a76a-74e4b05d3f1d" providerId="AD" clId="Web-{85190534-6A8D-4184-8DBC-210C892A3EA8}" dt="2021-11-24T05:34:02.023" v="5" actId="20577"/>
        <pc:sldMkLst>
          <pc:docMk/>
          <pc:sldMk cId="1533010117" sldId="1575"/>
        </pc:sldMkLst>
        <pc:spChg chg="mod">
          <ac:chgData name="Leanna Tedesco" userId="S::leanna.tedesco@aemo.com.au::b39410b0-184a-48ae-a76a-74e4b05d3f1d" providerId="AD" clId="Web-{85190534-6A8D-4184-8DBC-210C892A3EA8}" dt="2021-11-24T05:34:02.023" v="5" actId="20577"/>
          <ac:spMkLst>
            <pc:docMk/>
            <pc:sldMk cId="1533010117" sldId="1575"/>
            <ac:spMk id="3" creationId="{35D699B7-C4A3-4019-848C-A692A6E08AF6}"/>
          </ac:spMkLst>
        </pc:spChg>
      </pc:sldChg>
      <pc:sldChg chg="addCm">
        <pc:chgData name="Leanna Tedesco" userId="S::leanna.tedesco@aemo.com.au::b39410b0-184a-48ae-a76a-74e4b05d3f1d" providerId="AD" clId="Web-{85190534-6A8D-4184-8DBC-210C892A3EA8}" dt="2021-11-24T05:35:46.572" v="6"/>
        <pc:sldMkLst>
          <pc:docMk/>
          <pc:sldMk cId="1088609348" sldId="1585"/>
        </pc:sldMkLst>
      </pc:sldChg>
      <pc:sldChg chg="addCm">
        <pc:chgData name="Leanna Tedesco" userId="S::leanna.tedesco@aemo.com.au::b39410b0-184a-48ae-a76a-74e4b05d3f1d" providerId="AD" clId="Web-{85190534-6A8D-4184-8DBC-210C892A3EA8}" dt="2021-11-24T05:37:02.620" v="7"/>
        <pc:sldMkLst>
          <pc:docMk/>
          <pc:sldMk cId="180287760" sldId="1586"/>
        </pc:sldMkLst>
      </pc:sldChg>
      <pc:sldChg chg="modSp addCm">
        <pc:chgData name="Leanna Tedesco" userId="S::leanna.tedesco@aemo.com.au::b39410b0-184a-48ae-a76a-74e4b05d3f1d" providerId="AD" clId="Web-{85190534-6A8D-4184-8DBC-210C892A3EA8}" dt="2021-11-24T05:38:59.950" v="10" actId="20577"/>
        <pc:sldMkLst>
          <pc:docMk/>
          <pc:sldMk cId="2565485308" sldId="1588"/>
        </pc:sldMkLst>
        <pc:spChg chg="mod">
          <ac:chgData name="Leanna Tedesco" userId="S::leanna.tedesco@aemo.com.au::b39410b0-184a-48ae-a76a-74e4b05d3f1d" providerId="AD" clId="Web-{85190534-6A8D-4184-8DBC-210C892A3EA8}" dt="2021-11-24T05:38:59.950" v="10" actId="20577"/>
          <ac:spMkLst>
            <pc:docMk/>
            <pc:sldMk cId="2565485308" sldId="1588"/>
            <ac:spMk id="4" creationId="{06C507B0-A6C7-46D1-9EAF-F8A154DFB3A2}"/>
          </ac:spMkLst>
        </pc:spChg>
      </pc:sldChg>
    </pc:docChg>
  </pc:docChgLst>
  <pc:docChgLst>
    <pc:chgData name="Shivani Mathur" userId="S::shivani.mathur@aemo.com.au::ec53a6c2-4d95-4e85-98d5-a7815eac1386" providerId="AD" clId="Web-{919F233F-3055-45AA-BB98-9006AA591C07}"/>
    <pc:docChg chg="modSld">
      <pc:chgData name="Shivani Mathur" userId="S::shivani.mathur@aemo.com.au::ec53a6c2-4d95-4e85-98d5-a7815eac1386" providerId="AD" clId="Web-{919F233F-3055-45AA-BB98-9006AA591C07}" dt="2021-11-23T05:28:45.608" v="10" actId="20577"/>
      <pc:docMkLst>
        <pc:docMk/>
      </pc:docMkLst>
      <pc:sldChg chg="modSp">
        <pc:chgData name="Shivani Mathur" userId="S::shivani.mathur@aemo.com.au::ec53a6c2-4d95-4e85-98d5-a7815eac1386" providerId="AD" clId="Web-{919F233F-3055-45AA-BB98-9006AA591C07}" dt="2021-11-23T05:28:45.608" v="10" actId="20577"/>
        <pc:sldMkLst>
          <pc:docMk/>
          <pc:sldMk cId="1088609348" sldId="1585"/>
        </pc:sldMkLst>
        <pc:spChg chg="mod">
          <ac:chgData name="Shivani Mathur" userId="S::shivani.mathur@aemo.com.au::ec53a6c2-4d95-4e85-98d5-a7815eac1386" providerId="AD" clId="Web-{919F233F-3055-45AA-BB98-9006AA591C07}" dt="2021-11-23T05:28:45.608" v="10" actId="20577"/>
          <ac:spMkLst>
            <pc:docMk/>
            <pc:sldMk cId="1088609348" sldId="1585"/>
            <ac:spMk id="3" creationId="{AE69A6D5-A776-4A8A-9E45-C36F30DD426C}"/>
          </ac:spMkLst>
        </pc:spChg>
      </pc:sldChg>
    </pc:docChg>
  </pc:docChgLst>
  <pc:docChgLst>
    <pc:chgData name="Shivani Mathur" userId="ec53a6c2-4d95-4e85-98d5-a7815eac1386" providerId="ADAL" clId="{366C6EFE-9454-4AF6-ADDF-5983AC5E1187}"/>
    <pc:docChg chg="custSel delSld modSld">
      <pc:chgData name="Shivani Mathur" userId="ec53a6c2-4d95-4e85-98d5-a7815eac1386" providerId="ADAL" clId="{366C6EFE-9454-4AF6-ADDF-5983AC5E1187}" dt="2021-11-24T22:26:59.939" v="10" actId="1592"/>
      <pc:docMkLst>
        <pc:docMk/>
      </pc:docMkLst>
      <pc:sldChg chg="delCm">
        <pc:chgData name="Shivani Mathur" userId="ec53a6c2-4d95-4e85-98d5-a7815eac1386" providerId="ADAL" clId="{366C6EFE-9454-4AF6-ADDF-5983AC5E1187}" dt="2021-11-24T22:26:59.939" v="10" actId="1592"/>
        <pc:sldMkLst>
          <pc:docMk/>
          <pc:sldMk cId="800341102" sldId="258"/>
        </pc:sldMkLst>
      </pc:sldChg>
      <pc:sldChg chg="del">
        <pc:chgData name="Shivani Mathur" userId="ec53a6c2-4d95-4e85-98d5-a7815eac1386" providerId="ADAL" clId="{366C6EFE-9454-4AF6-ADDF-5983AC5E1187}" dt="2021-11-24T22:26:55.596" v="9" actId="2696"/>
        <pc:sldMkLst>
          <pc:docMk/>
          <pc:sldMk cId="126060456" sldId="308"/>
        </pc:sldMkLst>
      </pc:sldChg>
      <pc:sldChg chg="modSp mod delCm">
        <pc:chgData name="Shivani Mathur" userId="ec53a6c2-4d95-4e85-98d5-a7815eac1386" providerId="ADAL" clId="{366C6EFE-9454-4AF6-ADDF-5983AC5E1187}" dt="2021-11-24T22:25:15.073" v="3" actId="1592"/>
        <pc:sldMkLst>
          <pc:docMk/>
          <pc:sldMk cId="1533010117" sldId="1575"/>
        </pc:sldMkLst>
        <pc:spChg chg="mod">
          <ac:chgData name="Shivani Mathur" userId="ec53a6c2-4d95-4e85-98d5-a7815eac1386" providerId="ADAL" clId="{366C6EFE-9454-4AF6-ADDF-5983AC5E1187}" dt="2021-11-24T22:25:11.495" v="2" actId="6549"/>
          <ac:spMkLst>
            <pc:docMk/>
            <pc:sldMk cId="1533010117" sldId="1575"/>
            <ac:spMk id="3" creationId="{35D699B7-C4A3-4019-848C-A692A6E08AF6}"/>
          </ac:spMkLst>
        </pc:spChg>
      </pc:sldChg>
      <pc:sldChg chg="modSp mod delCm">
        <pc:chgData name="Shivani Mathur" userId="ec53a6c2-4d95-4e85-98d5-a7815eac1386" providerId="ADAL" clId="{366C6EFE-9454-4AF6-ADDF-5983AC5E1187}" dt="2021-11-24T22:24:55.675" v="1" actId="1592"/>
        <pc:sldMkLst>
          <pc:docMk/>
          <pc:sldMk cId="3611107392" sldId="1578"/>
        </pc:sldMkLst>
        <pc:spChg chg="mod">
          <ac:chgData name="Shivani Mathur" userId="ec53a6c2-4d95-4e85-98d5-a7815eac1386" providerId="ADAL" clId="{366C6EFE-9454-4AF6-ADDF-5983AC5E1187}" dt="2021-11-24T22:24:52.857" v="0" actId="13926"/>
          <ac:spMkLst>
            <pc:docMk/>
            <pc:sldMk cId="3611107392" sldId="1578"/>
            <ac:spMk id="3" creationId="{76B99650-F1FD-470F-85F2-CF6A50C02D42}"/>
          </ac:spMkLst>
        </pc:spChg>
      </pc:sldChg>
      <pc:sldChg chg="delCm">
        <pc:chgData name="Shivani Mathur" userId="ec53a6c2-4d95-4e85-98d5-a7815eac1386" providerId="ADAL" clId="{366C6EFE-9454-4AF6-ADDF-5983AC5E1187}" dt="2021-11-24T22:26:05.791" v="5" actId="1592"/>
        <pc:sldMkLst>
          <pc:docMk/>
          <pc:sldMk cId="3032900917" sldId="1582"/>
        </pc:sldMkLst>
      </pc:sldChg>
      <pc:sldChg chg="delCm">
        <pc:chgData name="Shivani Mathur" userId="ec53a6c2-4d95-4e85-98d5-a7815eac1386" providerId="ADAL" clId="{366C6EFE-9454-4AF6-ADDF-5983AC5E1187}" dt="2021-11-24T22:25:56.485" v="4" actId="1592"/>
        <pc:sldMkLst>
          <pc:docMk/>
          <pc:sldMk cId="1088609348" sldId="1585"/>
        </pc:sldMkLst>
      </pc:sldChg>
      <pc:sldChg chg="delCm">
        <pc:chgData name="Shivani Mathur" userId="ec53a6c2-4d95-4e85-98d5-a7815eac1386" providerId="ADAL" clId="{366C6EFE-9454-4AF6-ADDF-5983AC5E1187}" dt="2021-11-24T22:26:16.391" v="6" actId="1592"/>
        <pc:sldMkLst>
          <pc:docMk/>
          <pc:sldMk cId="180287760" sldId="1586"/>
        </pc:sldMkLst>
      </pc:sldChg>
      <pc:sldChg chg="modSp mod delCm">
        <pc:chgData name="Shivani Mathur" userId="ec53a6c2-4d95-4e85-98d5-a7815eac1386" providerId="ADAL" clId="{366C6EFE-9454-4AF6-ADDF-5983AC5E1187}" dt="2021-11-24T22:26:42.628" v="8" actId="1592"/>
        <pc:sldMkLst>
          <pc:docMk/>
          <pc:sldMk cId="2565485308" sldId="1588"/>
        </pc:sldMkLst>
        <pc:spChg chg="mod">
          <ac:chgData name="Shivani Mathur" userId="ec53a6c2-4d95-4e85-98d5-a7815eac1386" providerId="ADAL" clId="{366C6EFE-9454-4AF6-ADDF-5983AC5E1187}" dt="2021-11-24T22:26:37.233" v="7" actId="20577"/>
          <ac:spMkLst>
            <pc:docMk/>
            <pc:sldMk cId="2565485308" sldId="1588"/>
            <ac:spMk id="4" creationId="{06C507B0-A6C7-46D1-9EAF-F8A154DFB3A2}"/>
          </ac:spMkLst>
        </pc:spChg>
      </pc:sldChg>
    </pc:docChg>
  </pc:docChgLst>
  <pc:docChgLst>
    <pc:chgData name="Jack Fox" userId="48294571-a28b-4cbf-9ae7-4c4da4489aaf" providerId="ADAL" clId="{5902154C-1B54-4AD6-8C6F-8256C9FED4B1}"/>
    <pc:docChg chg="custSel modSld">
      <pc:chgData name="Jack Fox" userId="48294571-a28b-4cbf-9ae7-4c4da4489aaf" providerId="ADAL" clId="{5902154C-1B54-4AD6-8C6F-8256C9FED4B1}" dt="2021-11-22T21:21:36.343" v="21"/>
      <pc:docMkLst>
        <pc:docMk/>
      </pc:docMkLst>
      <pc:sldChg chg="modSp mod addCm modCm">
        <pc:chgData name="Jack Fox" userId="48294571-a28b-4cbf-9ae7-4c4da4489aaf" providerId="ADAL" clId="{5902154C-1B54-4AD6-8C6F-8256C9FED4B1}" dt="2021-11-22T21:16:17.543" v="6"/>
        <pc:sldMkLst>
          <pc:docMk/>
          <pc:sldMk cId="1865525904" sldId="257"/>
        </pc:sldMkLst>
        <pc:spChg chg="mod">
          <ac:chgData name="Jack Fox" userId="48294571-a28b-4cbf-9ae7-4c4da4489aaf" providerId="ADAL" clId="{5902154C-1B54-4AD6-8C6F-8256C9FED4B1}" dt="2021-11-22T21:15:48.794" v="4" actId="20577"/>
          <ac:spMkLst>
            <pc:docMk/>
            <pc:sldMk cId="1865525904" sldId="257"/>
            <ac:spMk id="5" creationId="{8C1BF767-69BB-4556-9D40-83E020974227}"/>
          </ac:spMkLst>
        </pc:spChg>
      </pc:sldChg>
      <pc:sldChg chg="modSp mod">
        <pc:chgData name="Jack Fox" userId="48294571-a28b-4cbf-9ae7-4c4da4489aaf" providerId="ADAL" clId="{5902154C-1B54-4AD6-8C6F-8256C9FED4B1}" dt="2021-11-22T21:18:48.443" v="19" actId="20577"/>
        <pc:sldMkLst>
          <pc:docMk/>
          <pc:sldMk cId="2594750585" sldId="342"/>
        </pc:sldMkLst>
        <pc:spChg chg="mod">
          <ac:chgData name="Jack Fox" userId="48294571-a28b-4cbf-9ae7-4c4da4489aaf" providerId="ADAL" clId="{5902154C-1B54-4AD6-8C6F-8256C9FED4B1}" dt="2021-11-22T21:18:48.443" v="19" actId="20577"/>
          <ac:spMkLst>
            <pc:docMk/>
            <pc:sldMk cId="2594750585" sldId="342"/>
            <ac:spMk id="3" creationId="{AC090C4B-E9FD-4AC4-91E2-058EFFC7727D}"/>
          </ac:spMkLst>
        </pc:spChg>
      </pc:sldChg>
      <pc:sldChg chg="addCm modCm">
        <pc:chgData name="Jack Fox" userId="48294571-a28b-4cbf-9ae7-4c4da4489aaf" providerId="ADAL" clId="{5902154C-1B54-4AD6-8C6F-8256C9FED4B1}" dt="2021-11-22T21:21:36.343" v="21"/>
        <pc:sldMkLst>
          <pc:docMk/>
          <pc:sldMk cId="3032900917" sldId="1582"/>
        </pc:sldMkLst>
      </pc:sldChg>
    </pc:docChg>
  </pc:docChgLst>
  <pc:docChgLst>
    <pc:chgData name="Shivani Mathur" userId="ec53a6c2-4d95-4e85-98d5-a7815eac1386" providerId="ADAL" clId="{3AD24BF2-8C23-46CB-BB70-05AF2941A27F}"/>
    <pc:docChg chg="modSld">
      <pc:chgData name="Shivani Mathur" userId="ec53a6c2-4d95-4e85-98d5-a7815eac1386" providerId="ADAL" clId="{3AD24BF2-8C23-46CB-BB70-05AF2941A27F}" dt="2021-11-22T06:16:11.093" v="1" actId="1076"/>
      <pc:docMkLst>
        <pc:docMk/>
      </pc:docMkLst>
      <pc:sldChg chg="modSp mod">
        <pc:chgData name="Shivani Mathur" userId="ec53a6c2-4d95-4e85-98d5-a7815eac1386" providerId="ADAL" clId="{3AD24BF2-8C23-46CB-BB70-05AF2941A27F}" dt="2021-11-22T06:16:11.093" v="1" actId="1076"/>
        <pc:sldMkLst>
          <pc:docMk/>
          <pc:sldMk cId="3837227609" sldId="1581"/>
        </pc:sldMkLst>
        <pc:spChg chg="mod">
          <ac:chgData name="Shivani Mathur" userId="ec53a6c2-4d95-4e85-98d5-a7815eac1386" providerId="ADAL" clId="{3AD24BF2-8C23-46CB-BB70-05AF2941A27F}" dt="2021-11-22T06:16:11.093" v="1" actId="1076"/>
          <ac:spMkLst>
            <pc:docMk/>
            <pc:sldMk cId="3837227609" sldId="1581"/>
            <ac:spMk id="4" creationId="{A7118A40-6CBB-4CA8-BC88-697CA3D78B24}"/>
          </ac:spMkLst>
        </pc:spChg>
      </pc:sldChg>
    </pc:docChg>
  </pc:docChgLst>
  <pc:docChgLst>
    <pc:chgData name="Ross Gillett" userId="S::ross.gillett@aemo.com.au::dde7f12c-bcf7-4591-bce6-6f476678611e" providerId="AD" clId="Web-{A0D0A333-4C73-FE4E-87C5-C2BA31C389C9}"/>
    <pc:docChg chg="modSld">
      <pc:chgData name="Ross Gillett" userId="S::ross.gillett@aemo.com.au::dde7f12c-bcf7-4591-bce6-6f476678611e" providerId="AD" clId="Web-{A0D0A333-4C73-FE4E-87C5-C2BA31C389C9}" dt="2021-11-23T04:42:29.208" v="68" actId="20577"/>
      <pc:docMkLst>
        <pc:docMk/>
      </pc:docMkLst>
      <pc:sldChg chg="modSp">
        <pc:chgData name="Ross Gillett" userId="S::ross.gillett@aemo.com.au::dde7f12c-bcf7-4591-bce6-6f476678611e" providerId="AD" clId="Web-{A0D0A333-4C73-FE4E-87C5-C2BA31C389C9}" dt="2021-11-23T04:42:29.208" v="68" actId="20577"/>
        <pc:sldMkLst>
          <pc:docMk/>
          <pc:sldMk cId="1088609348" sldId="1585"/>
        </pc:sldMkLst>
        <pc:spChg chg="mod">
          <ac:chgData name="Ross Gillett" userId="S::ross.gillett@aemo.com.au::dde7f12c-bcf7-4591-bce6-6f476678611e" providerId="AD" clId="Web-{A0D0A333-4C73-FE4E-87C5-C2BA31C389C9}" dt="2021-11-23T04:42:29.208" v="68" actId="20577"/>
          <ac:spMkLst>
            <pc:docMk/>
            <pc:sldMk cId="1088609348" sldId="1585"/>
            <ac:spMk id="3" creationId="{AE69A6D5-A776-4A8A-9E45-C36F30DD426C}"/>
          </ac:spMkLst>
        </pc:spChg>
      </pc:sldChg>
    </pc:docChg>
  </pc:docChgLst>
  <pc:docChgLst>
    <pc:chgData name="Ross Gillett" userId="S::ross.gillett@aemo.com.au::dde7f12c-bcf7-4591-bce6-6f476678611e" providerId="AD" clId="Web-{5F6750DD-1E09-1E7E-7B23-B965F7D41AC6}"/>
    <pc:docChg chg="modSld">
      <pc:chgData name="Ross Gillett" userId="S::ross.gillett@aemo.com.au::dde7f12c-bcf7-4591-bce6-6f476678611e" providerId="AD" clId="Web-{5F6750DD-1E09-1E7E-7B23-B965F7D41AC6}" dt="2021-11-23T04:19:40.799" v="31"/>
      <pc:docMkLst>
        <pc:docMk/>
      </pc:docMkLst>
      <pc:sldChg chg="modSp addCm">
        <pc:chgData name="Ross Gillett" userId="S::ross.gillett@aemo.com.au::dde7f12c-bcf7-4591-bce6-6f476678611e" providerId="AD" clId="Web-{5F6750DD-1E09-1E7E-7B23-B965F7D41AC6}" dt="2021-11-23T04:19:40.799" v="31"/>
        <pc:sldMkLst>
          <pc:docMk/>
          <pc:sldMk cId="180287760" sldId="1586"/>
        </pc:sldMkLst>
        <pc:spChg chg="mod">
          <ac:chgData name="Ross Gillett" userId="S::ross.gillett@aemo.com.au::dde7f12c-bcf7-4591-bce6-6f476678611e" providerId="AD" clId="Web-{5F6750DD-1E09-1E7E-7B23-B965F7D41AC6}" dt="2021-11-23T04:19:28.955" v="30" actId="20577"/>
          <ac:spMkLst>
            <pc:docMk/>
            <pc:sldMk cId="180287760" sldId="1586"/>
            <ac:spMk id="5" creationId="{FE0D5479-CC3F-4BF8-BEF1-C2373CD9AE6E}"/>
          </ac:spMkLst>
        </pc:spChg>
      </pc:sldChg>
    </pc:docChg>
  </pc:docChgLst>
  <pc:docChgLst>
    <pc:chgData name="Shivani Mathur" userId="ec53a6c2-4d95-4e85-98d5-a7815eac1386" providerId="ADAL" clId="{F56598BA-42F9-4462-B701-15C4AA1DB0E6}"/>
    <pc:docChg chg="custSel delSld modSld">
      <pc:chgData name="Shivani Mathur" userId="ec53a6c2-4d95-4e85-98d5-a7815eac1386" providerId="ADAL" clId="{F56598BA-42F9-4462-B701-15C4AA1DB0E6}" dt="2021-11-18T06:02:24.743" v="1247" actId="20577"/>
      <pc:docMkLst>
        <pc:docMk/>
      </pc:docMkLst>
      <pc:sldChg chg="modSp mod">
        <pc:chgData name="Shivani Mathur" userId="ec53a6c2-4d95-4e85-98d5-a7815eac1386" providerId="ADAL" clId="{F56598BA-42F9-4462-B701-15C4AA1DB0E6}" dt="2021-11-18T05:38:34.053" v="35" actId="20577"/>
        <pc:sldMkLst>
          <pc:docMk/>
          <pc:sldMk cId="1865525904" sldId="257"/>
        </pc:sldMkLst>
        <pc:spChg chg="mod">
          <ac:chgData name="Shivani Mathur" userId="ec53a6c2-4d95-4e85-98d5-a7815eac1386" providerId="ADAL" clId="{F56598BA-42F9-4462-B701-15C4AA1DB0E6}" dt="2021-11-18T05:38:34.053" v="35" actId="20577"/>
          <ac:spMkLst>
            <pc:docMk/>
            <pc:sldMk cId="1865525904" sldId="257"/>
            <ac:spMk id="5" creationId="{8C1BF767-69BB-4556-9D40-83E020974227}"/>
          </ac:spMkLst>
        </pc:spChg>
      </pc:sldChg>
      <pc:sldChg chg="modSp mod">
        <pc:chgData name="Shivani Mathur" userId="ec53a6c2-4d95-4e85-98d5-a7815eac1386" providerId="ADAL" clId="{F56598BA-42F9-4462-B701-15C4AA1DB0E6}" dt="2021-11-18T05:50:54.933" v="636" actId="6549"/>
        <pc:sldMkLst>
          <pc:docMk/>
          <pc:sldMk cId="800341102" sldId="258"/>
        </pc:sldMkLst>
        <pc:spChg chg="mod">
          <ac:chgData name="Shivani Mathur" userId="ec53a6c2-4d95-4e85-98d5-a7815eac1386" providerId="ADAL" clId="{F56598BA-42F9-4462-B701-15C4AA1DB0E6}" dt="2021-11-18T05:50:54.933" v="636" actId="6549"/>
          <ac:spMkLst>
            <pc:docMk/>
            <pc:sldMk cId="800341102" sldId="258"/>
            <ac:spMk id="13" creationId="{1E0A56E1-88E5-44F7-A23A-29E717150844}"/>
          </ac:spMkLst>
        </pc:spChg>
      </pc:sldChg>
      <pc:sldChg chg="modSp mod delCm">
        <pc:chgData name="Shivani Mathur" userId="ec53a6c2-4d95-4e85-98d5-a7815eac1386" providerId="ADAL" clId="{F56598BA-42F9-4462-B701-15C4AA1DB0E6}" dt="2021-11-18T05:47:34.133" v="459" actId="1076"/>
        <pc:sldMkLst>
          <pc:docMk/>
          <pc:sldMk cId="126060456" sldId="308"/>
        </pc:sldMkLst>
        <pc:spChg chg="mod">
          <ac:chgData name="Shivani Mathur" userId="ec53a6c2-4d95-4e85-98d5-a7815eac1386" providerId="ADAL" clId="{F56598BA-42F9-4462-B701-15C4AA1DB0E6}" dt="2021-11-18T05:47:34.133" v="459" actId="1076"/>
          <ac:spMkLst>
            <pc:docMk/>
            <pc:sldMk cId="126060456" sldId="308"/>
            <ac:spMk id="5" creationId="{CA0145E9-D3E4-477C-B443-426DFB2AE10C}"/>
          </ac:spMkLst>
        </pc:spChg>
        <pc:graphicFrameChg chg="modGraphic">
          <ac:chgData name="Shivani Mathur" userId="ec53a6c2-4d95-4e85-98d5-a7815eac1386" providerId="ADAL" clId="{F56598BA-42F9-4462-B701-15C4AA1DB0E6}" dt="2021-11-18T05:47:17.685" v="457" actId="20577"/>
          <ac:graphicFrameMkLst>
            <pc:docMk/>
            <pc:sldMk cId="126060456" sldId="308"/>
            <ac:graphicFrameMk id="4" creationId="{D4015082-BD10-4839-A265-6EF256F0DD47}"/>
          </ac:graphicFrameMkLst>
        </pc:graphicFrameChg>
      </pc:sldChg>
      <pc:sldChg chg="modSp mod">
        <pc:chgData name="Shivani Mathur" userId="ec53a6c2-4d95-4e85-98d5-a7815eac1386" providerId="ADAL" clId="{F56598BA-42F9-4462-B701-15C4AA1DB0E6}" dt="2021-11-18T05:38:58.848" v="37" actId="5793"/>
        <pc:sldMkLst>
          <pc:docMk/>
          <pc:sldMk cId="1813620482" sldId="340"/>
        </pc:sldMkLst>
        <pc:spChg chg="mod">
          <ac:chgData name="Shivani Mathur" userId="ec53a6c2-4d95-4e85-98d5-a7815eac1386" providerId="ADAL" clId="{F56598BA-42F9-4462-B701-15C4AA1DB0E6}" dt="2021-11-18T05:38:58.848" v="37" actId="5793"/>
          <ac:spMkLst>
            <pc:docMk/>
            <pc:sldMk cId="1813620482" sldId="340"/>
            <ac:spMk id="3" creationId="{35D699B7-C4A3-4019-848C-A692A6E08AF6}"/>
          </ac:spMkLst>
        </pc:spChg>
      </pc:sldChg>
      <pc:sldChg chg="modSp mod addCm delCm modCm">
        <pc:chgData name="Shivani Mathur" userId="ec53a6c2-4d95-4e85-98d5-a7815eac1386" providerId="ADAL" clId="{F56598BA-42F9-4462-B701-15C4AA1DB0E6}" dt="2021-11-18T06:00:52.456" v="1158" actId="20578"/>
        <pc:sldMkLst>
          <pc:docMk/>
          <pc:sldMk cId="2594750585" sldId="342"/>
        </pc:sldMkLst>
        <pc:spChg chg="mod">
          <ac:chgData name="Shivani Mathur" userId="ec53a6c2-4d95-4e85-98d5-a7815eac1386" providerId="ADAL" clId="{F56598BA-42F9-4462-B701-15C4AA1DB0E6}" dt="2021-11-18T06:00:52.456" v="1158" actId="20578"/>
          <ac:spMkLst>
            <pc:docMk/>
            <pc:sldMk cId="2594750585" sldId="342"/>
            <ac:spMk id="3" creationId="{AC090C4B-E9FD-4AC4-91E2-058EFFC7727D}"/>
          </ac:spMkLst>
        </pc:spChg>
      </pc:sldChg>
      <pc:sldChg chg="modSp mod delCm">
        <pc:chgData name="Shivani Mathur" userId="ec53a6c2-4d95-4e85-98d5-a7815eac1386" providerId="ADAL" clId="{F56598BA-42F9-4462-B701-15C4AA1DB0E6}" dt="2021-11-18T05:40:32.861" v="92" actId="20577"/>
        <pc:sldMkLst>
          <pc:docMk/>
          <pc:sldMk cId="386576233" sldId="1577"/>
        </pc:sldMkLst>
        <pc:spChg chg="mod">
          <ac:chgData name="Shivani Mathur" userId="ec53a6c2-4d95-4e85-98d5-a7815eac1386" providerId="ADAL" clId="{F56598BA-42F9-4462-B701-15C4AA1DB0E6}" dt="2021-11-18T05:40:32.861" v="92" actId="20577"/>
          <ac:spMkLst>
            <pc:docMk/>
            <pc:sldMk cId="386576233" sldId="1577"/>
            <ac:spMk id="3" creationId="{35D699B7-C4A3-4019-848C-A692A6E08AF6}"/>
          </ac:spMkLst>
        </pc:spChg>
      </pc:sldChg>
      <pc:sldChg chg="modSp mod delCm">
        <pc:chgData name="Shivani Mathur" userId="ec53a6c2-4d95-4e85-98d5-a7815eac1386" providerId="ADAL" clId="{F56598BA-42F9-4462-B701-15C4AA1DB0E6}" dt="2021-11-18T06:02:24.743" v="1247" actId="20577"/>
        <pc:sldMkLst>
          <pc:docMk/>
          <pc:sldMk cId="3032900917" sldId="1582"/>
        </pc:sldMkLst>
        <pc:spChg chg="mod">
          <ac:chgData name="Shivani Mathur" userId="ec53a6c2-4d95-4e85-98d5-a7815eac1386" providerId="ADAL" clId="{F56598BA-42F9-4462-B701-15C4AA1DB0E6}" dt="2021-11-18T06:01:58.168" v="1177" actId="20577"/>
          <ac:spMkLst>
            <pc:docMk/>
            <pc:sldMk cId="3032900917" sldId="1582"/>
            <ac:spMk id="2" creationId="{E74419E3-78EB-45B9-BA07-2C5AF727E321}"/>
          </ac:spMkLst>
        </pc:spChg>
        <pc:spChg chg="mod">
          <ac:chgData name="Shivani Mathur" userId="ec53a6c2-4d95-4e85-98d5-a7815eac1386" providerId="ADAL" clId="{F56598BA-42F9-4462-B701-15C4AA1DB0E6}" dt="2021-11-18T06:02:24.743" v="1247" actId="20577"/>
          <ac:spMkLst>
            <pc:docMk/>
            <pc:sldMk cId="3032900917" sldId="1582"/>
            <ac:spMk id="5" creationId="{BEB6312A-92D8-4162-9C1D-92283A4979E4}"/>
          </ac:spMkLst>
        </pc:spChg>
      </pc:sldChg>
      <pc:sldChg chg="del">
        <pc:chgData name="Shivani Mathur" userId="ec53a6c2-4d95-4e85-98d5-a7815eac1386" providerId="ADAL" clId="{F56598BA-42F9-4462-B701-15C4AA1DB0E6}" dt="2021-11-18T05:44:35.870" v="240" actId="2696"/>
        <pc:sldMkLst>
          <pc:docMk/>
          <pc:sldMk cId="860785769" sldId="1583"/>
        </pc:sldMkLst>
      </pc:sldChg>
    </pc:docChg>
  </pc:docChgLst>
  <pc:docChgLst>
    <pc:chgData name="Ross Gillett" userId="dde7f12c-bcf7-4591-bce6-6f476678611e" providerId="ADAL" clId="{4ED12A6D-EEE5-4FBB-8640-212E727C7951}"/>
    <pc:docChg chg="custSel modSld">
      <pc:chgData name="Ross Gillett" userId="dde7f12c-bcf7-4591-bce6-6f476678611e" providerId="ADAL" clId="{4ED12A6D-EEE5-4FBB-8640-212E727C7951}" dt="2021-11-22T06:52:49.210" v="1"/>
      <pc:docMkLst>
        <pc:docMk/>
      </pc:docMkLst>
      <pc:sldChg chg="addCm modCm">
        <pc:chgData name="Ross Gillett" userId="dde7f12c-bcf7-4591-bce6-6f476678611e" providerId="ADAL" clId="{4ED12A6D-EEE5-4FBB-8640-212E727C7951}" dt="2021-11-22T06:52:49.210" v="1"/>
        <pc:sldMkLst>
          <pc:docMk/>
          <pc:sldMk cId="386576233" sldId="1577"/>
        </pc:sldMkLst>
      </pc:sldChg>
    </pc:docChg>
  </pc:docChgLst>
  <pc:docChgLst>
    <pc:chgData name="Shivani Mathur" userId="ec53a6c2-4d95-4e85-98d5-a7815eac1386" providerId="ADAL" clId="{0882F147-87CC-464F-9FE4-AE5EEA0581FE}"/>
    <pc:docChg chg="undo custSel addSld delSld modSld sldOrd">
      <pc:chgData name="Shivani Mathur" userId="ec53a6c2-4d95-4e85-98d5-a7815eac1386" providerId="ADAL" clId="{0882F147-87CC-464F-9FE4-AE5EEA0581FE}" dt="2021-11-23T04:51:42.311" v="2157" actId="6549"/>
      <pc:docMkLst>
        <pc:docMk/>
      </pc:docMkLst>
      <pc:sldChg chg="delCm">
        <pc:chgData name="Shivani Mathur" userId="ec53a6c2-4d95-4e85-98d5-a7815eac1386" providerId="ADAL" clId="{0882F147-87CC-464F-9FE4-AE5EEA0581FE}" dt="2021-11-23T03:32:55.654" v="97" actId="1592"/>
        <pc:sldMkLst>
          <pc:docMk/>
          <pc:sldMk cId="1865525904" sldId="257"/>
        </pc:sldMkLst>
      </pc:sldChg>
      <pc:sldChg chg="modSp mod modCm">
        <pc:chgData name="Shivani Mathur" userId="ec53a6c2-4d95-4e85-98d5-a7815eac1386" providerId="ADAL" clId="{0882F147-87CC-464F-9FE4-AE5EEA0581FE}" dt="2021-11-23T04:51:42.311" v="2157" actId="6549"/>
        <pc:sldMkLst>
          <pc:docMk/>
          <pc:sldMk cId="800341102" sldId="258"/>
        </pc:sldMkLst>
        <pc:spChg chg="mod">
          <ac:chgData name="Shivani Mathur" userId="ec53a6c2-4d95-4e85-98d5-a7815eac1386" providerId="ADAL" clId="{0882F147-87CC-464F-9FE4-AE5EEA0581FE}" dt="2021-11-23T04:51:42.311" v="2157" actId="6549"/>
          <ac:spMkLst>
            <pc:docMk/>
            <pc:sldMk cId="800341102" sldId="258"/>
            <ac:spMk id="13" creationId="{1E0A56E1-88E5-44F7-A23A-29E717150844}"/>
          </ac:spMkLst>
        </pc:spChg>
      </pc:sldChg>
      <pc:sldChg chg="addCm">
        <pc:chgData name="Shivani Mathur" userId="ec53a6c2-4d95-4e85-98d5-a7815eac1386" providerId="ADAL" clId="{0882F147-87CC-464F-9FE4-AE5EEA0581FE}" dt="2021-11-23T04:20:27.986" v="1814" actId="1589"/>
        <pc:sldMkLst>
          <pc:docMk/>
          <pc:sldMk cId="126060456" sldId="308"/>
        </pc:sldMkLst>
      </pc:sldChg>
      <pc:sldChg chg="modSp mod">
        <pc:chgData name="Shivani Mathur" userId="ec53a6c2-4d95-4e85-98d5-a7815eac1386" providerId="ADAL" clId="{0882F147-87CC-464F-9FE4-AE5EEA0581FE}" dt="2021-11-23T03:34:41.253" v="101" actId="6549"/>
        <pc:sldMkLst>
          <pc:docMk/>
          <pc:sldMk cId="2906486505" sldId="341"/>
        </pc:sldMkLst>
        <pc:spChg chg="mod">
          <ac:chgData name="Shivani Mathur" userId="ec53a6c2-4d95-4e85-98d5-a7815eac1386" providerId="ADAL" clId="{0882F147-87CC-464F-9FE4-AE5EEA0581FE}" dt="2021-11-23T03:34:41.253" v="101" actId="6549"/>
          <ac:spMkLst>
            <pc:docMk/>
            <pc:sldMk cId="2906486505" sldId="341"/>
            <ac:spMk id="3" creationId="{35D699B7-C4A3-4019-848C-A692A6E08AF6}"/>
          </ac:spMkLst>
        </pc:spChg>
      </pc:sldChg>
      <pc:sldChg chg="modSp mod">
        <pc:chgData name="Shivani Mathur" userId="ec53a6c2-4d95-4e85-98d5-a7815eac1386" providerId="ADAL" clId="{0882F147-87CC-464F-9FE4-AE5EEA0581FE}" dt="2021-11-23T03:44:02.097" v="166" actId="20577"/>
        <pc:sldMkLst>
          <pc:docMk/>
          <pc:sldMk cId="2594750585" sldId="342"/>
        </pc:sldMkLst>
        <pc:spChg chg="mod">
          <ac:chgData name="Shivani Mathur" userId="ec53a6c2-4d95-4e85-98d5-a7815eac1386" providerId="ADAL" clId="{0882F147-87CC-464F-9FE4-AE5EEA0581FE}" dt="2021-11-22T22:48:04.463" v="60" actId="20577"/>
          <ac:spMkLst>
            <pc:docMk/>
            <pc:sldMk cId="2594750585" sldId="342"/>
            <ac:spMk id="2" creationId="{B915781C-B2D1-4297-B425-DE9BEF7CA66D}"/>
          </ac:spMkLst>
        </pc:spChg>
        <pc:spChg chg="mod">
          <ac:chgData name="Shivani Mathur" userId="ec53a6c2-4d95-4e85-98d5-a7815eac1386" providerId="ADAL" clId="{0882F147-87CC-464F-9FE4-AE5EEA0581FE}" dt="2021-11-23T03:44:02.097" v="166" actId="20577"/>
          <ac:spMkLst>
            <pc:docMk/>
            <pc:sldMk cId="2594750585" sldId="342"/>
            <ac:spMk id="3" creationId="{AC090C4B-E9FD-4AC4-91E2-058EFFC7727D}"/>
          </ac:spMkLst>
        </pc:spChg>
      </pc:sldChg>
      <pc:sldChg chg="modSp mod addCm modCm">
        <pc:chgData name="Shivani Mathur" userId="ec53a6c2-4d95-4e85-98d5-a7815eac1386" providerId="ADAL" clId="{0882F147-87CC-464F-9FE4-AE5EEA0581FE}" dt="2021-11-23T03:41:04.871" v="142" actId="400"/>
        <pc:sldMkLst>
          <pc:docMk/>
          <pc:sldMk cId="1533010117" sldId="1575"/>
        </pc:sldMkLst>
        <pc:spChg chg="mod">
          <ac:chgData name="Shivani Mathur" userId="ec53a6c2-4d95-4e85-98d5-a7815eac1386" providerId="ADAL" clId="{0882F147-87CC-464F-9FE4-AE5EEA0581FE}" dt="2021-11-22T22:46:16.531" v="52" actId="27636"/>
          <ac:spMkLst>
            <pc:docMk/>
            <pc:sldMk cId="1533010117" sldId="1575"/>
            <ac:spMk id="2" creationId="{6708147F-ACA2-452F-8254-139D72074505}"/>
          </ac:spMkLst>
        </pc:spChg>
        <pc:spChg chg="mod">
          <ac:chgData name="Shivani Mathur" userId="ec53a6c2-4d95-4e85-98d5-a7815eac1386" providerId="ADAL" clId="{0882F147-87CC-464F-9FE4-AE5EEA0581FE}" dt="2021-11-23T03:41:04.871" v="142" actId="400"/>
          <ac:spMkLst>
            <pc:docMk/>
            <pc:sldMk cId="1533010117" sldId="1575"/>
            <ac:spMk id="3" creationId="{35D699B7-C4A3-4019-848C-A692A6E08AF6}"/>
          </ac:spMkLst>
        </pc:spChg>
      </pc:sldChg>
      <pc:sldChg chg="del addCm modCm">
        <pc:chgData name="Shivani Mathur" userId="ec53a6c2-4d95-4e85-98d5-a7815eac1386" providerId="ADAL" clId="{0882F147-87CC-464F-9FE4-AE5EEA0581FE}" dt="2021-11-23T03:35:07.020" v="102" actId="2696"/>
        <pc:sldMkLst>
          <pc:docMk/>
          <pc:sldMk cId="3323521558" sldId="1576"/>
        </pc:sldMkLst>
      </pc:sldChg>
      <pc:sldChg chg="modSp mod addCm delCm">
        <pc:chgData name="Shivani Mathur" userId="ec53a6c2-4d95-4e85-98d5-a7815eac1386" providerId="ADAL" clId="{0882F147-87CC-464F-9FE4-AE5EEA0581FE}" dt="2021-11-23T03:36:13.176" v="137" actId="1592"/>
        <pc:sldMkLst>
          <pc:docMk/>
          <pc:sldMk cId="386576233" sldId="1577"/>
        </pc:sldMkLst>
        <pc:spChg chg="mod">
          <ac:chgData name="Shivani Mathur" userId="ec53a6c2-4d95-4e85-98d5-a7815eac1386" providerId="ADAL" clId="{0882F147-87CC-464F-9FE4-AE5EEA0581FE}" dt="2021-11-22T22:40:08.905" v="2" actId="20577"/>
          <ac:spMkLst>
            <pc:docMk/>
            <pc:sldMk cId="386576233" sldId="1577"/>
            <ac:spMk id="3" creationId="{35D699B7-C4A3-4019-848C-A692A6E08AF6}"/>
          </ac:spMkLst>
        </pc:spChg>
      </pc:sldChg>
      <pc:sldChg chg="modSp mod">
        <pc:chgData name="Shivani Mathur" userId="ec53a6c2-4d95-4e85-98d5-a7815eac1386" providerId="ADAL" clId="{0882F147-87CC-464F-9FE4-AE5EEA0581FE}" dt="2021-11-23T03:36:02.051" v="136" actId="20577"/>
        <pc:sldMkLst>
          <pc:docMk/>
          <pc:sldMk cId="3611107392" sldId="1578"/>
        </pc:sldMkLst>
        <pc:spChg chg="mod">
          <ac:chgData name="Shivani Mathur" userId="ec53a6c2-4d95-4e85-98d5-a7815eac1386" providerId="ADAL" clId="{0882F147-87CC-464F-9FE4-AE5EEA0581FE}" dt="2021-11-23T03:35:30.876" v="106" actId="14100"/>
          <ac:spMkLst>
            <pc:docMk/>
            <pc:sldMk cId="3611107392" sldId="1578"/>
            <ac:spMk id="2" creationId="{BD701951-F0B4-46A9-929A-5B70FD3196D3}"/>
          </ac:spMkLst>
        </pc:spChg>
        <pc:spChg chg="mod">
          <ac:chgData name="Shivani Mathur" userId="ec53a6c2-4d95-4e85-98d5-a7815eac1386" providerId="ADAL" clId="{0882F147-87CC-464F-9FE4-AE5EEA0581FE}" dt="2021-11-23T03:36:02.051" v="136" actId="20577"/>
          <ac:spMkLst>
            <pc:docMk/>
            <pc:sldMk cId="3611107392" sldId="1578"/>
            <ac:spMk id="3" creationId="{76B99650-F1FD-470F-85F2-CF6A50C02D42}"/>
          </ac:spMkLst>
        </pc:spChg>
      </pc:sldChg>
      <pc:sldChg chg="modSp mod">
        <pc:chgData name="Shivani Mathur" userId="ec53a6c2-4d95-4e85-98d5-a7815eac1386" providerId="ADAL" clId="{0882F147-87CC-464F-9FE4-AE5EEA0581FE}" dt="2021-11-23T03:47:30.621" v="172" actId="27636"/>
        <pc:sldMkLst>
          <pc:docMk/>
          <pc:sldMk cId="352192901" sldId="1579"/>
        </pc:sldMkLst>
        <pc:spChg chg="mod">
          <ac:chgData name="Shivani Mathur" userId="ec53a6c2-4d95-4e85-98d5-a7815eac1386" providerId="ADAL" clId="{0882F147-87CC-464F-9FE4-AE5EEA0581FE}" dt="2021-11-23T03:47:30.621" v="172" actId="27636"/>
          <ac:spMkLst>
            <pc:docMk/>
            <pc:sldMk cId="352192901" sldId="1579"/>
            <ac:spMk id="2" creationId="{C5D30479-E06B-4B2E-874E-CCF19AF111B8}"/>
          </ac:spMkLst>
        </pc:spChg>
      </pc:sldChg>
      <pc:sldChg chg="modSp mod">
        <pc:chgData name="Shivani Mathur" userId="ec53a6c2-4d95-4e85-98d5-a7815eac1386" providerId="ADAL" clId="{0882F147-87CC-464F-9FE4-AE5EEA0581FE}" dt="2021-11-23T03:50:56.202" v="211" actId="6549"/>
        <pc:sldMkLst>
          <pc:docMk/>
          <pc:sldMk cId="3837227609" sldId="1581"/>
        </pc:sldMkLst>
        <pc:spChg chg="mod">
          <ac:chgData name="Shivani Mathur" userId="ec53a6c2-4d95-4e85-98d5-a7815eac1386" providerId="ADAL" clId="{0882F147-87CC-464F-9FE4-AE5EEA0581FE}" dt="2021-11-23T03:50:56.202" v="211" actId="6549"/>
          <ac:spMkLst>
            <pc:docMk/>
            <pc:sldMk cId="3837227609" sldId="1581"/>
            <ac:spMk id="4" creationId="{A7118A40-6CBB-4CA8-BC88-697CA3D78B24}"/>
          </ac:spMkLst>
        </pc:spChg>
      </pc:sldChg>
      <pc:sldChg chg="modSp mod ord addCm">
        <pc:chgData name="Shivani Mathur" userId="ec53a6c2-4d95-4e85-98d5-a7815eac1386" providerId="ADAL" clId="{0882F147-87CC-464F-9FE4-AE5EEA0581FE}" dt="2021-11-23T03:48:54.791" v="201" actId="13926"/>
        <pc:sldMkLst>
          <pc:docMk/>
          <pc:sldMk cId="3032900917" sldId="1582"/>
        </pc:sldMkLst>
        <pc:spChg chg="mod">
          <ac:chgData name="Shivani Mathur" userId="ec53a6c2-4d95-4e85-98d5-a7815eac1386" providerId="ADAL" clId="{0882F147-87CC-464F-9FE4-AE5EEA0581FE}" dt="2021-11-23T03:48:54.791" v="201" actId="13926"/>
          <ac:spMkLst>
            <pc:docMk/>
            <pc:sldMk cId="3032900917" sldId="1582"/>
            <ac:spMk id="5" creationId="{BEB6312A-92D8-4162-9C1D-92283A4979E4}"/>
          </ac:spMkLst>
        </pc:spChg>
      </pc:sldChg>
      <pc:sldChg chg="modSp mod">
        <pc:chgData name="Shivani Mathur" userId="ec53a6c2-4d95-4e85-98d5-a7815eac1386" providerId="ADAL" clId="{0882F147-87CC-464F-9FE4-AE5EEA0581FE}" dt="2021-11-23T03:51:41.856" v="217" actId="20577"/>
        <pc:sldMkLst>
          <pc:docMk/>
          <pc:sldMk cId="860785769" sldId="1583"/>
        </pc:sldMkLst>
        <pc:spChg chg="mod">
          <ac:chgData name="Shivani Mathur" userId="ec53a6c2-4d95-4e85-98d5-a7815eac1386" providerId="ADAL" clId="{0882F147-87CC-464F-9FE4-AE5EEA0581FE}" dt="2021-11-23T03:51:41.856" v="217" actId="20577"/>
          <ac:spMkLst>
            <pc:docMk/>
            <pc:sldMk cId="860785769" sldId="1583"/>
            <ac:spMk id="5" creationId="{BEB6312A-92D8-4162-9C1D-92283A4979E4}"/>
          </ac:spMkLst>
        </pc:spChg>
      </pc:sldChg>
      <pc:sldChg chg="modSp mod addCm modCm">
        <pc:chgData name="Shivani Mathur" userId="ec53a6c2-4d95-4e85-98d5-a7815eac1386" providerId="ADAL" clId="{0882F147-87CC-464F-9FE4-AE5EEA0581FE}" dt="2021-11-23T04:11:44.010" v="1531"/>
        <pc:sldMkLst>
          <pc:docMk/>
          <pc:sldMk cId="1088609348" sldId="1585"/>
        </pc:sldMkLst>
        <pc:spChg chg="mod">
          <ac:chgData name="Shivani Mathur" userId="ec53a6c2-4d95-4e85-98d5-a7815eac1386" providerId="ADAL" clId="{0882F147-87CC-464F-9FE4-AE5EEA0581FE}" dt="2021-11-23T03:53:10.304" v="228" actId="6549"/>
          <ac:spMkLst>
            <pc:docMk/>
            <pc:sldMk cId="1088609348" sldId="1585"/>
            <ac:spMk id="2" creationId="{C5D30479-E06B-4B2E-874E-CCF19AF111B8}"/>
          </ac:spMkLst>
        </pc:spChg>
        <pc:spChg chg="mod">
          <ac:chgData name="Shivani Mathur" userId="ec53a6c2-4d95-4e85-98d5-a7815eac1386" providerId="ADAL" clId="{0882F147-87CC-464F-9FE4-AE5EEA0581FE}" dt="2021-11-23T03:58:56.899" v="820" actId="20577"/>
          <ac:spMkLst>
            <pc:docMk/>
            <pc:sldMk cId="1088609348" sldId="1585"/>
            <ac:spMk id="3" creationId="{AE69A6D5-A776-4A8A-9E45-C36F30DD426C}"/>
          </ac:spMkLst>
        </pc:spChg>
      </pc:sldChg>
      <pc:sldChg chg="new del">
        <pc:chgData name="Shivani Mathur" userId="ec53a6c2-4d95-4e85-98d5-a7815eac1386" providerId="ADAL" clId="{0882F147-87CC-464F-9FE4-AE5EEA0581FE}" dt="2021-11-23T03:52:52.775" v="219" actId="680"/>
        <pc:sldMkLst>
          <pc:docMk/>
          <pc:sldMk cId="2565666175" sldId="1585"/>
        </pc:sldMkLst>
      </pc:sldChg>
      <pc:sldChg chg="addSp delSp modSp new mod addCm modCm">
        <pc:chgData name="Shivani Mathur" userId="ec53a6c2-4d95-4e85-98d5-a7815eac1386" providerId="ADAL" clId="{0882F147-87CC-464F-9FE4-AE5EEA0581FE}" dt="2021-11-23T04:10:45.043" v="1529"/>
        <pc:sldMkLst>
          <pc:docMk/>
          <pc:sldMk cId="180287760" sldId="1586"/>
        </pc:sldMkLst>
        <pc:spChg chg="mod">
          <ac:chgData name="Shivani Mathur" userId="ec53a6c2-4d95-4e85-98d5-a7815eac1386" providerId="ADAL" clId="{0882F147-87CC-464F-9FE4-AE5EEA0581FE}" dt="2021-11-23T04:01:27.496" v="862" actId="20577"/>
          <ac:spMkLst>
            <pc:docMk/>
            <pc:sldMk cId="180287760" sldId="1586"/>
            <ac:spMk id="2" creationId="{914E0685-F942-45EA-B0DC-ACC1F121E1BD}"/>
          </ac:spMkLst>
        </pc:spChg>
        <pc:spChg chg="add del mod">
          <ac:chgData name="Shivani Mathur" userId="ec53a6c2-4d95-4e85-98d5-a7815eac1386" providerId="ADAL" clId="{0882F147-87CC-464F-9FE4-AE5EEA0581FE}" dt="2021-11-23T04:02:32.235" v="913" actId="478"/>
          <ac:spMkLst>
            <pc:docMk/>
            <pc:sldMk cId="180287760" sldId="1586"/>
            <ac:spMk id="4" creationId="{3681F5C6-9C1E-44F9-AE8B-72B5700DCD68}"/>
          </ac:spMkLst>
        </pc:spChg>
        <pc:spChg chg="add mod">
          <ac:chgData name="Shivani Mathur" userId="ec53a6c2-4d95-4e85-98d5-a7815eac1386" providerId="ADAL" clId="{0882F147-87CC-464F-9FE4-AE5EEA0581FE}" dt="2021-11-23T04:08:05.964" v="1524" actId="6549"/>
          <ac:spMkLst>
            <pc:docMk/>
            <pc:sldMk cId="180287760" sldId="1586"/>
            <ac:spMk id="5" creationId="{FE0D5479-CC3F-4BF8-BEF1-C2373CD9AE6E}"/>
          </ac:spMkLst>
        </pc:spChg>
      </pc:sldChg>
      <pc:sldChg chg="modSp mod">
        <pc:chgData name="Shivani Mathur" userId="ec53a6c2-4d95-4e85-98d5-a7815eac1386" providerId="ADAL" clId="{0882F147-87CC-464F-9FE4-AE5EEA0581FE}" dt="2021-11-23T04:18:43.595" v="1813" actId="20577"/>
        <pc:sldMkLst>
          <pc:docMk/>
          <pc:sldMk cId="868465882" sldId="1587"/>
        </pc:sldMkLst>
        <pc:spChg chg="mod">
          <ac:chgData name="Shivani Mathur" userId="ec53a6c2-4d95-4e85-98d5-a7815eac1386" providerId="ADAL" clId="{0882F147-87CC-464F-9FE4-AE5EEA0581FE}" dt="2021-11-23T04:15:41.753" v="1576" actId="1038"/>
          <ac:spMkLst>
            <pc:docMk/>
            <pc:sldMk cId="868465882" sldId="1587"/>
            <ac:spMk id="15" creationId="{4CD5D69C-5C23-47CF-A754-B212798DE4A5}"/>
          </ac:spMkLst>
        </pc:spChg>
        <pc:spChg chg="mod">
          <ac:chgData name="Shivani Mathur" userId="ec53a6c2-4d95-4e85-98d5-a7815eac1386" providerId="ADAL" clId="{0882F147-87CC-464F-9FE4-AE5EEA0581FE}" dt="2021-11-23T04:16:38.540" v="1686" actId="1038"/>
          <ac:spMkLst>
            <pc:docMk/>
            <pc:sldMk cId="868465882" sldId="1587"/>
            <ac:spMk id="16" creationId="{AF7C1555-DE7B-4830-B2D9-8491A42BA9C2}"/>
          </ac:spMkLst>
        </pc:spChg>
        <pc:spChg chg="mod">
          <ac:chgData name="Shivani Mathur" userId="ec53a6c2-4d95-4e85-98d5-a7815eac1386" providerId="ADAL" clId="{0882F147-87CC-464F-9FE4-AE5EEA0581FE}" dt="2021-11-23T04:15:35.083" v="1560" actId="1038"/>
          <ac:spMkLst>
            <pc:docMk/>
            <pc:sldMk cId="868465882" sldId="1587"/>
            <ac:spMk id="20" creationId="{E463FFEA-9C4F-4A6D-9BA1-3A4BAF61F746}"/>
          </ac:spMkLst>
        </pc:spChg>
        <pc:spChg chg="mod">
          <ac:chgData name="Shivani Mathur" userId="ec53a6c2-4d95-4e85-98d5-a7815eac1386" providerId="ADAL" clId="{0882F147-87CC-464F-9FE4-AE5EEA0581FE}" dt="2021-11-23T04:17:46.892" v="1757" actId="1037"/>
          <ac:spMkLst>
            <pc:docMk/>
            <pc:sldMk cId="868465882" sldId="1587"/>
            <ac:spMk id="21" creationId="{6A971662-D91E-466B-B0A4-AFFAC81BECD1}"/>
          </ac:spMkLst>
        </pc:spChg>
        <pc:spChg chg="mod">
          <ac:chgData name="Shivani Mathur" userId="ec53a6c2-4d95-4e85-98d5-a7815eac1386" providerId="ADAL" clId="{0882F147-87CC-464F-9FE4-AE5EEA0581FE}" dt="2021-11-23T04:18:04.547" v="1801" actId="1037"/>
          <ac:spMkLst>
            <pc:docMk/>
            <pc:sldMk cId="868465882" sldId="1587"/>
            <ac:spMk id="23" creationId="{28B3406A-0BE1-47EA-B69F-34EC61DBF969}"/>
          </ac:spMkLst>
        </pc:spChg>
        <pc:spChg chg="mod">
          <ac:chgData name="Shivani Mathur" userId="ec53a6c2-4d95-4e85-98d5-a7815eac1386" providerId="ADAL" clId="{0882F147-87CC-464F-9FE4-AE5EEA0581FE}" dt="2021-11-23T04:16:28.160" v="1653" actId="1037"/>
          <ac:spMkLst>
            <pc:docMk/>
            <pc:sldMk cId="868465882" sldId="1587"/>
            <ac:spMk id="24" creationId="{FB27FA4A-ECEC-484D-8EFC-2A3E820D8527}"/>
          </ac:spMkLst>
        </pc:spChg>
        <pc:spChg chg="mod">
          <ac:chgData name="Shivani Mathur" userId="ec53a6c2-4d95-4e85-98d5-a7815eac1386" providerId="ADAL" clId="{0882F147-87CC-464F-9FE4-AE5EEA0581FE}" dt="2021-11-23T04:17:00.958" v="1707" actId="1038"/>
          <ac:spMkLst>
            <pc:docMk/>
            <pc:sldMk cId="868465882" sldId="1587"/>
            <ac:spMk id="25" creationId="{6DBB5D1F-1C18-47FD-8255-6F894BD18AD3}"/>
          </ac:spMkLst>
        </pc:spChg>
        <pc:spChg chg="mod">
          <ac:chgData name="Shivani Mathur" userId="ec53a6c2-4d95-4e85-98d5-a7815eac1386" providerId="ADAL" clId="{0882F147-87CC-464F-9FE4-AE5EEA0581FE}" dt="2021-11-23T04:17:21.245" v="1720" actId="1038"/>
          <ac:spMkLst>
            <pc:docMk/>
            <pc:sldMk cId="868465882" sldId="1587"/>
            <ac:spMk id="26" creationId="{5DF00AEB-9D63-423B-AF96-F178EA66805F}"/>
          </ac:spMkLst>
        </pc:spChg>
        <pc:graphicFrameChg chg="modGraphic">
          <ac:chgData name="Shivani Mathur" userId="ec53a6c2-4d95-4e85-98d5-a7815eac1386" providerId="ADAL" clId="{0882F147-87CC-464F-9FE4-AE5EEA0581FE}" dt="2021-11-23T04:18:43.595" v="1813" actId="20577"/>
          <ac:graphicFrameMkLst>
            <pc:docMk/>
            <pc:sldMk cId="868465882" sldId="1587"/>
            <ac:graphicFrameMk id="5" creationId="{CBEF1055-17B3-4E2B-A10B-A7896C0AC1B0}"/>
          </ac:graphicFrameMkLst>
        </pc:graphicFrameChg>
        <pc:cxnChg chg="mod">
          <ac:chgData name="Shivani Mathur" userId="ec53a6c2-4d95-4e85-98d5-a7815eac1386" providerId="ADAL" clId="{0882F147-87CC-464F-9FE4-AE5EEA0581FE}" dt="2021-11-23T04:15:07.658" v="1548" actId="1038"/>
          <ac:cxnSpMkLst>
            <pc:docMk/>
            <pc:sldMk cId="868465882" sldId="1587"/>
            <ac:cxnSpMk id="17" creationId="{CF06A817-5CE9-4C53-BD2B-1964DA94376A}"/>
          </ac:cxnSpMkLst>
        </pc:cxnChg>
        <pc:cxnChg chg="mod">
          <ac:chgData name="Shivani Mathur" userId="ec53a6c2-4d95-4e85-98d5-a7815eac1386" providerId="ADAL" clId="{0882F147-87CC-464F-9FE4-AE5EEA0581FE}" dt="2021-11-23T04:16:17.434" v="1623" actId="1037"/>
          <ac:cxnSpMkLst>
            <pc:docMk/>
            <pc:sldMk cId="868465882" sldId="1587"/>
            <ac:cxnSpMk id="27" creationId="{F58867CE-E5FB-4AB9-804C-7EC1BF19D2F3}"/>
          </ac:cxnSpMkLst>
        </pc:cxnChg>
        <pc:cxnChg chg="mod">
          <ac:chgData name="Shivani Mathur" userId="ec53a6c2-4d95-4e85-98d5-a7815eac1386" providerId="ADAL" clId="{0882F147-87CC-464F-9FE4-AE5EEA0581FE}" dt="2021-11-23T04:16:53.188" v="1697" actId="1038"/>
          <ac:cxnSpMkLst>
            <pc:docMk/>
            <pc:sldMk cId="868465882" sldId="1587"/>
            <ac:cxnSpMk id="38" creationId="{E03BBA90-598F-4FB5-802E-ED2FCACA57CC}"/>
          </ac:cxnSpMkLst>
        </pc:cxnChg>
        <pc:cxnChg chg="mod">
          <ac:chgData name="Shivani Mathur" userId="ec53a6c2-4d95-4e85-98d5-a7815eac1386" providerId="ADAL" clId="{0882F147-87CC-464F-9FE4-AE5EEA0581FE}" dt="2021-11-23T04:17:38.856" v="1736" actId="1038"/>
          <ac:cxnSpMkLst>
            <pc:docMk/>
            <pc:sldMk cId="868465882" sldId="1587"/>
            <ac:cxnSpMk id="39" creationId="{9B00B25F-798A-40AD-B6C1-10B7FCB3AC5B}"/>
          </ac:cxnSpMkLst>
        </pc:cxnChg>
      </pc:sldChg>
      <pc:sldChg chg="addSp modSp new mod">
        <pc:chgData name="Shivani Mathur" userId="ec53a6c2-4d95-4e85-98d5-a7815eac1386" providerId="ADAL" clId="{0882F147-87CC-464F-9FE4-AE5EEA0581FE}" dt="2021-11-23T04:26:24.039" v="2132" actId="20577"/>
        <pc:sldMkLst>
          <pc:docMk/>
          <pc:sldMk cId="2565485308" sldId="1588"/>
        </pc:sldMkLst>
        <pc:spChg chg="mod">
          <ac:chgData name="Shivani Mathur" userId="ec53a6c2-4d95-4e85-98d5-a7815eac1386" providerId="ADAL" clId="{0882F147-87CC-464F-9FE4-AE5EEA0581FE}" dt="2021-11-23T04:21:52.285" v="1837" actId="20577"/>
          <ac:spMkLst>
            <pc:docMk/>
            <pc:sldMk cId="2565485308" sldId="1588"/>
            <ac:spMk id="2" creationId="{304C93D7-38A9-4A8D-A74E-4966A0B87A6D}"/>
          </ac:spMkLst>
        </pc:spChg>
        <pc:spChg chg="add mod">
          <ac:chgData name="Shivani Mathur" userId="ec53a6c2-4d95-4e85-98d5-a7815eac1386" providerId="ADAL" clId="{0882F147-87CC-464F-9FE4-AE5EEA0581FE}" dt="2021-11-23T04:26:24.039" v="2132" actId="20577"/>
          <ac:spMkLst>
            <pc:docMk/>
            <pc:sldMk cId="2565485308" sldId="1588"/>
            <ac:spMk id="4" creationId="{06C507B0-A6C7-46D1-9EAF-F8A154DFB3A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Sheet4!$B$1</c:f>
              <c:strCache>
                <c:ptCount val="1"/>
                <c:pt idx="0">
                  <c:v>50 POE Demand</c:v>
                </c:pt>
              </c:strCache>
            </c:strRef>
          </c:tx>
          <c:spPr>
            <a:solidFill>
              <a:schemeClr val="accent1"/>
            </a:solidFill>
            <a:ln>
              <a:noFill/>
            </a:ln>
            <a:effectLst/>
          </c:spPr>
          <c:invertIfNegative val="0"/>
          <c:cat>
            <c:numRef>
              <c:f>Sheet4!$A$2:$A$49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Sheet4!$B$2:$B$49</c:f>
              <c:numCache>
                <c:formatCode>0</c:formatCode>
                <c:ptCount val="48"/>
                <c:pt idx="0">
                  <c:v>254.204122995283</c:v>
                </c:pt>
                <c:pt idx="1">
                  <c:v>257.80898391942299</c:v>
                </c:pt>
                <c:pt idx="2">
                  <c:v>265.01870576770398</c:v>
                </c:pt>
                <c:pt idx="3">
                  <c:v>273.63291888513101</c:v>
                </c:pt>
                <c:pt idx="4">
                  <c:v>286.64787131254701</c:v>
                </c:pt>
                <c:pt idx="5">
                  <c:v>299.42874186177198</c:v>
                </c:pt>
                <c:pt idx="6">
                  <c:v>314.59724756854501</c:v>
                </c:pt>
                <c:pt idx="7">
                  <c:v>329.20395676765901</c:v>
                </c:pt>
                <c:pt idx="8">
                  <c:v>345.26197361155801</c:v>
                </c:pt>
                <c:pt idx="9">
                  <c:v>356.91925114546598</c:v>
                </c:pt>
                <c:pt idx="10">
                  <c:v>366.14207714618902</c:v>
                </c:pt>
                <c:pt idx="11">
                  <c:v>375.50535227382699</c:v>
                </c:pt>
                <c:pt idx="12">
                  <c:v>386.78809880262997</c:v>
                </c:pt>
                <c:pt idx="13">
                  <c:v>397.13451781867002</c:v>
                </c:pt>
                <c:pt idx="14">
                  <c:v>406.21689469247798</c:v>
                </c:pt>
                <c:pt idx="15">
                  <c:v>416.516497332879</c:v>
                </c:pt>
                <c:pt idx="16">
                  <c:v>429.57826613593397</c:v>
                </c:pt>
                <c:pt idx="17">
                  <c:v>440.11195065452603</c:v>
                </c:pt>
                <c:pt idx="18">
                  <c:v>449.990205914184</c:v>
                </c:pt>
                <c:pt idx="19">
                  <c:v>459.86846117384101</c:v>
                </c:pt>
                <c:pt idx="20">
                  <c:v>468.57630704254399</c:v>
                </c:pt>
                <c:pt idx="21">
                  <c:v>477.09688740869399</c:v>
                </c:pt>
                <c:pt idx="22">
                  <c:v>484.82158938899499</c:v>
                </c:pt>
                <c:pt idx="23">
                  <c:v>491.656780232171</c:v>
                </c:pt>
                <c:pt idx="24">
                  <c:v>494.09123176535599</c:v>
                </c:pt>
                <c:pt idx="25">
                  <c:v>494.74666102429097</c:v>
                </c:pt>
                <c:pt idx="26">
                  <c:v>486.78787716579899</c:v>
                </c:pt>
                <c:pt idx="27">
                  <c:v>482.38713785581001</c:v>
                </c:pt>
                <c:pt idx="28">
                  <c:v>473.77292473838298</c:v>
                </c:pt>
                <c:pt idx="29">
                  <c:v>461.60066707245397</c:v>
                </c:pt>
                <c:pt idx="30">
                  <c:v>450.13065504109801</c:v>
                </c:pt>
                <c:pt idx="31">
                  <c:v>442.92093319281702</c:v>
                </c:pt>
                <c:pt idx="32">
                  <c:v>427.84606023732101</c:v>
                </c:pt>
                <c:pt idx="33">
                  <c:v>411.03898138321102</c:v>
                </c:pt>
                <c:pt idx="34">
                  <c:v>396.75998681356401</c:v>
                </c:pt>
                <c:pt idx="35">
                  <c:v>380.60833721838901</c:v>
                </c:pt>
                <c:pt idx="36">
                  <c:v>368.670161430652</c:v>
                </c:pt>
                <c:pt idx="37">
                  <c:v>354.99977974430101</c:v>
                </c:pt>
                <c:pt idx="38">
                  <c:v>341.46984718486499</c:v>
                </c:pt>
                <c:pt idx="39">
                  <c:v>331.31069367137798</c:v>
                </c:pt>
                <c:pt idx="40">
                  <c:v>322.27513317320802</c:v>
                </c:pt>
                <c:pt idx="41">
                  <c:v>312.77140891865503</c:v>
                </c:pt>
                <c:pt idx="42">
                  <c:v>300.59915125272698</c:v>
                </c:pt>
                <c:pt idx="43">
                  <c:v>290.95497787125998</c:v>
                </c:pt>
                <c:pt idx="44">
                  <c:v>283.32390864223498</c:v>
                </c:pt>
                <c:pt idx="45">
                  <c:v>278.08047457075799</c:v>
                </c:pt>
                <c:pt idx="46">
                  <c:v>274.381980895342</c:v>
                </c:pt>
                <c:pt idx="47">
                  <c:v>273.63291888513101</c:v>
                </c:pt>
              </c:numCache>
            </c:numRef>
          </c:val>
          <c:extLst>
            <c:ext xmlns:c16="http://schemas.microsoft.com/office/drawing/2014/chart" uri="{C3380CC4-5D6E-409C-BE32-E72D297353CC}">
              <c16:uniqueId val="{00000000-5DD1-45E0-98A2-C49C5EF0655C}"/>
            </c:ext>
          </c:extLst>
        </c:ser>
        <c:dLbls>
          <c:showLegendKey val="0"/>
          <c:showVal val="0"/>
          <c:showCatName val="0"/>
          <c:showSerName val="0"/>
          <c:showPercent val="0"/>
          <c:showBubbleSize val="0"/>
        </c:dLbls>
        <c:gapWidth val="75"/>
        <c:axId val="916269864"/>
        <c:axId val="916270192"/>
      </c:barChart>
      <c:catAx>
        <c:axId val="91626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6270192"/>
        <c:crosses val="autoZero"/>
        <c:auto val="1"/>
        <c:lblAlgn val="ctr"/>
        <c:lblOffset val="100"/>
        <c:noMultiLvlLbl val="0"/>
      </c:catAx>
      <c:valAx>
        <c:axId val="916270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6269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Sheet4!$B$1</c:f>
              <c:strCache>
                <c:ptCount val="1"/>
                <c:pt idx="0">
                  <c:v>50 POE Demand</c:v>
                </c:pt>
              </c:strCache>
            </c:strRef>
          </c:tx>
          <c:spPr>
            <a:solidFill>
              <a:schemeClr val="accent1"/>
            </a:solidFill>
            <a:ln>
              <a:noFill/>
            </a:ln>
            <a:effectLst/>
          </c:spPr>
          <c:invertIfNegative val="0"/>
          <c:cat>
            <c:numRef>
              <c:f>Sheet4!$A$2:$A$49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Sheet4!$B$2:$B$49</c:f>
              <c:numCache>
                <c:formatCode>0</c:formatCode>
                <c:ptCount val="48"/>
                <c:pt idx="0">
                  <c:v>254.204122995283</c:v>
                </c:pt>
                <c:pt idx="1">
                  <c:v>257.80898391942299</c:v>
                </c:pt>
                <c:pt idx="2">
                  <c:v>265.01870576770398</c:v>
                </c:pt>
                <c:pt idx="3">
                  <c:v>273.63291888513101</c:v>
                </c:pt>
                <c:pt idx="4">
                  <c:v>286.64787131254701</c:v>
                </c:pt>
                <c:pt idx="5">
                  <c:v>299.42874186177198</c:v>
                </c:pt>
                <c:pt idx="6">
                  <c:v>314.59724756854501</c:v>
                </c:pt>
                <c:pt idx="7">
                  <c:v>329.20395676765901</c:v>
                </c:pt>
                <c:pt idx="8">
                  <c:v>345.26197361155801</c:v>
                </c:pt>
                <c:pt idx="9">
                  <c:v>356.91925114546598</c:v>
                </c:pt>
                <c:pt idx="10">
                  <c:v>366.14207714618902</c:v>
                </c:pt>
                <c:pt idx="11">
                  <c:v>375.50535227382699</c:v>
                </c:pt>
                <c:pt idx="12">
                  <c:v>386.78809880262997</c:v>
                </c:pt>
                <c:pt idx="13">
                  <c:v>397.13451781867002</c:v>
                </c:pt>
                <c:pt idx="14">
                  <c:v>406.21689469247798</c:v>
                </c:pt>
                <c:pt idx="15">
                  <c:v>416.516497332879</c:v>
                </c:pt>
                <c:pt idx="16">
                  <c:v>429.57826613593397</c:v>
                </c:pt>
                <c:pt idx="17">
                  <c:v>440.11195065452603</c:v>
                </c:pt>
                <c:pt idx="18">
                  <c:v>449.990205914184</c:v>
                </c:pt>
                <c:pt idx="19">
                  <c:v>459.86846117384101</c:v>
                </c:pt>
                <c:pt idx="20">
                  <c:v>468.57630704254399</c:v>
                </c:pt>
                <c:pt idx="21">
                  <c:v>477.09688740869399</c:v>
                </c:pt>
                <c:pt idx="22">
                  <c:v>484.82158938899499</c:v>
                </c:pt>
                <c:pt idx="23">
                  <c:v>491.656780232171</c:v>
                </c:pt>
                <c:pt idx="24">
                  <c:v>494.09123176535599</c:v>
                </c:pt>
                <c:pt idx="25">
                  <c:v>494.74666102429097</c:v>
                </c:pt>
                <c:pt idx="26">
                  <c:v>486.78787716579899</c:v>
                </c:pt>
                <c:pt idx="27">
                  <c:v>482.38713785581001</c:v>
                </c:pt>
                <c:pt idx="28">
                  <c:v>473.77292473838298</c:v>
                </c:pt>
                <c:pt idx="29">
                  <c:v>461.60066707245397</c:v>
                </c:pt>
                <c:pt idx="30">
                  <c:v>450.13065504109801</c:v>
                </c:pt>
                <c:pt idx="31">
                  <c:v>442.92093319281702</c:v>
                </c:pt>
                <c:pt idx="32">
                  <c:v>427.84606023732101</c:v>
                </c:pt>
                <c:pt idx="33">
                  <c:v>411.03898138321102</c:v>
                </c:pt>
                <c:pt idx="34">
                  <c:v>396.75998681356401</c:v>
                </c:pt>
                <c:pt idx="35">
                  <c:v>380.60833721838901</c:v>
                </c:pt>
                <c:pt idx="36">
                  <c:v>368.670161430652</c:v>
                </c:pt>
                <c:pt idx="37">
                  <c:v>354.99977974430101</c:v>
                </c:pt>
                <c:pt idx="38">
                  <c:v>341.46984718486499</c:v>
                </c:pt>
                <c:pt idx="39">
                  <c:v>331.31069367137798</c:v>
                </c:pt>
                <c:pt idx="40">
                  <c:v>322.27513317320802</c:v>
                </c:pt>
                <c:pt idx="41">
                  <c:v>312.77140891865503</c:v>
                </c:pt>
                <c:pt idx="42">
                  <c:v>300.59915125272698</c:v>
                </c:pt>
                <c:pt idx="43">
                  <c:v>290.95497787125998</c:v>
                </c:pt>
                <c:pt idx="44">
                  <c:v>283.32390864223498</c:v>
                </c:pt>
                <c:pt idx="45">
                  <c:v>278.08047457075799</c:v>
                </c:pt>
                <c:pt idx="46">
                  <c:v>274.381980895342</c:v>
                </c:pt>
                <c:pt idx="47">
                  <c:v>273.63291888513101</c:v>
                </c:pt>
              </c:numCache>
            </c:numRef>
          </c:val>
          <c:extLst>
            <c:ext xmlns:c16="http://schemas.microsoft.com/office/drawing/2014/chart" uri="{C3380CC4-5D6E-409C-BE32-E72D297353CC}">
              <c16:uniqueId val="{00000000-577F-457B-A7F3-5F2C3F9613DA}"/>
            </c:ext>
          </c:extLst>
        </c:ser>
        <c:ser>
          <c:idx val="1"/>
          <c:order val="1"/>
          <c:tx>
            <c:strRef>
              <c:f>Sheet4!$C$1</c:f>
              <c:strCache>
                <c:ptCount val="1"/>
                <c:pt idx="0">
                  <c:v>Uncertanity Margin</c:v>
                </c:pt>
              </c:strCache>
            </c:strRef>
          </c:tx>
          <c:spPr>
            <a:solidFill>
              <a:schemeClr val="accent6">
                <a:lumMod val="60000"/>
                <a:lumOff val="40000"/>
              </a:schemeClr>
            </a:solidFill>
            <a:ln>
              <a:solidFill>
                <a:schemeClr val="accent6">
                  <a:lumMod val="60000"/>
                  <a:lumOff val="40000"/>
                </a:schemeClr>
              </a:solidFill>
            </a:ln>
            <a:effectLst/>
          </c:spPr>
          <c:invertIfNegative val="0"/>
          <c:cat>
            <c:numRef>
              <c:f>Sheet4!$A$2:$A$49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Sheet4!$C$2:$C$49</c:f>
              <c:numCache>
                <c:formatCode>0</c:formatCode>
                <c:ptCount val="48"/>
                <c:pt idx="0">
                  <c:v>6.5786828787769878</c:v>
                </c:pt>
                <c:pt idx="1">
                  <c:v>7.571263305570028</c:v>
                </c:pt>
                <c:pt idx="2">
                  <c:v>7.9906003767890184</c:v>
                </c:pt>
                <c:pt idx="3">
                  <c:v>7.8174231686300004</c:v>
                </c:pt>
                <c:pt idx="4">
                  <c:v>8.1807824628679668</c:v>
                </c:pt>
                <c:pt idx="5">
                  <c:v>9.0151636497290042</c:v>
                </c:pt>
                <c:pt idx="6">
                  <c:v>9.4815225956679683</c:v>
                </c:pt>
                <c:pt idx="7">
                  <c:v>13.745385311682014</c:v>
                </c:pt>
                <c:pt idx="8">
                  <c:v>15.228688470934003</c:v>
                </c:pt>
                <c:pt idx="9">
                  <c:v>16.573779780679047</c:v>
                </c:pt>
                <c:pt idx="10">
                  <c:v>17.470472117210988</c:v>
                </c:pt>
                <c:pt idx="11">
                  <c:v>38.072871946059024</c:v>
                </c:pt>
                <c:pt idx="12">
                  <c:v>38.60307321814804</c:v>
                </c:pt>
                <c:pt idx="13">
                  <c:v>42.943918620549994</c:v>
                </c:pt>
                <c:pt idx="14">
                  <c:v>44.862951621829041</c:v>
                </c:pt>
                <c:pt idx="15">
                  <c:v>51.654495926114009</c:v>
                </c:pt>
                <c:pt idx="16">
                  <c:v>50.074467441682032</c:v>
                </c:pt>
                <c:pt idx="17">
                  <c:v>50.136245042778967</c:v>
                </c:pt>
                <c:pt idx="18">
                  <c:v>50.275987047922001</c:v>
                </c:pt>
                <c:pt idx="19">
                  <c:v>46.243177156074012</c:v>
                </c:pt>
                <c:pt idx="20">
                  <c:v>41.878742663203013</c:v>
                </c:pt>
                <c:pt idx="21">
                  <c:v>36.479066095094026</c:v>
                </c:pt>
                <c:pt idx="22">
                  <c:v>36.45597431959402</c:v>
                </c:pt>
                <c:pt idx="23">
                  <c:v>36.054932010646041</c:v>
                </c:pt>
                <c:pt idx="24">
                  <c:v>36.054749243331059</c:v>
                </c:pt>
                <c:pt idx="25">
                  <c:v>35.827068060962972</c:v>
                </c:pt>
                <c:pt idx="26">
                  <c:v>35.899097699040965</c:v>
                </c:pt>
                <c:pt idx="27">
                  <c:v>26.545906280822976</c:v>
                </c:pt>
                <c:pt idx="28">
                  <c:v>26.69085110145403</c:v>
                </c:pt>
                <c:pt idx="29">
                  <c:v>25.632065114976001</c:v>
                </c:pt>
                <c:pt idx="30">
                  <c:v>25.761737220898965</c:v>
                </c:pt>
                <c:pt idx="31">
                  <c:v>25.709399891760995</c:v>
                </c:pt>
                <c:pt idx="32">
                  <c:v>25.816840062565007</c:v>
                </c:pt>
                <c:pt idx="33">
                  <c:v>25.168565029291983</c:v>
                </c:pt>
                <c:pt idx="34">
                  <c:v>22.999432815387991</c:v>
                </c:pt>
                <c:pt idx="35">
                  <c:v>21.86554863332799</c:v>
                </c:pt>
                <c:pt idx="36">
                  <c:v>21.378365245874022</c:v>
                </c:pt>
                <c:pt idx="37">
                  <c:v>17.700394224524985</c:v>
                </c:pt>
                <c:pt idx="38">
                  <c:v>15.722369606114</c:v>
                </c:pt>
                <c:pt idx="39">
                  <c:v>15.619964976330039</c:v>
                </c:pt>
                <c:pt idx="40">
                  <c:v>15.35418171886198</c:v>
                </c:pt>
                <c:pt idx="41">
                  <c:v>12.856629561370994</c:v>
                </c:pt>
                <c:pt idx="42">
                  <c:v>12.741705191953997</c:v>
                </c:pt>
                <c:pt idx="43">
                  <c:v>11.36038870259199</c:v>
                </c:pt>
                <c:pt idx="44">
                  <c:v>11.323512066213027</c:v>
                </c:pt>
                <c:pt idx="45">
                  <c:v>10.378328773799012</c:v>
                </c:pt>
                <c:pt idx="46">
                  <c:v>10.401335410067986</c:v>
                </c:pt>
                <c:pt idx="47">
                  <c:v>10.638015140305015</c:v>
                </c:pt>
              </c:numCache>
            </c:numRef>
          </c:val>
          <c:extLst>
            <c:ext xmlns:c16="http://schemas.microsoft.com/office/drawing/2014/chart" uri="{C3380CC4-5D6E-409C-BE32-E72D297353CC}">
              <c16:uniqueId val="{00000001-577F-457B-A7F3-5F2C3F9613DA}"/>
            </c:ext>
          </c:extLst>
        </c:ser>
        <c:dLbls>
          <c:showLegendKey val="0"/>
          <c:showVal val="0"/>
          <c:showCatName val="0"/>
          <c:showSerName val="0"/>
          <c:showPercent val="0"/>
          <c:showBubbleSize val="0"/>
        </c:dLbls>
        <c:gapWidth val="150"/>
        <c:overlap val="100"/>
        <c:axId val="937084840"/>
        <c:axId val="937084184"/>
      </c:barChart>
      <c:catAx>
        <c:axId val="937084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084184"/>
        <c:crosses val="autoZero"/>
        <c:auto val="1"/>
        <c:lblAlgn val="ctr"/>
        <c:lblOffset val="100"/>
        <c:noMultiLvlLbl val="0"/>
      </c:catAx>
      <c:valAx>
        <c:axId val="937084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084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2"/>
          <c:order val="2"/>
          <c:tx>
            <c:strRef>
              <c:f>Sheet4!$E$1</c:f>
              <c:strCache>
                <c:ptCount val="1"/>
                <c:pt idx="0">
                  <c:v>Dispatched Generation</c:v>
                </c:pt>
              </c:strCache>
            </c:strRef>
          </c:tx>
          <c:spPr>
            <a:solidFill>
              <a:schemeClr val="accent3"/>
            </a:solidFill>
            <a:ln>
              <a:noFill/>
            </a:ln>
            <a:effectLst/>
          </c:spPr>
          <c:cat>
            <c:numRef>
              <c:f>Sheet4!$A$2:$A$49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Sheet4!$E$2:$E$49</c:f>
              <c:numCache>
                <c:formatCode>0</c:formatCode>
                <c:ptCount val="48"/>
                <c:pt idx="0">
                  <c:v>260.78280587405999</c:v>
                </c:pt>
                <c:pt idx="1">
                  <c:v>265.38024722499301</c:v>
                </c:pt>
                <c:pt idx="2">
                  <c:v>273.009306144493</c:v>
                </c:pt>
                <c:pt idx="3">
                  <c:v>281.45034205376101</c:v>
                </c:pt>
                <c:pt idx="4">
                  <c:v>294.82865377541498</c:v>
                </c:pt>
                <c:pt idx="5">
                  <c:v>308.44390551150099</c:v>
                </c:pt>
                <c:pt idx="6">
                  <c:v>324.07877016421298</c:v>
                </c:pt>
                <c:pt idx="7">
                  <c:v>342.94934207934102</c:v>
                </c:pt>
                <c:pt idx="8">
                  <c:v>360.49066208249201</c:v>
                </c:pt>
                <c:pt idx="9">
                  <c:v>373.49303092614502</c:v>
                </c:pt>
                <c:pt idx="10">
                  <c:v>383.61254926340001</c:v>
                </c:pt>
                <c:pt idx="11">
                  <c:v>413.57822421988601</c:v>
                </c:pt>
                <c:pt idx="12">
                  <c:v>425.39117202077801</c:v>
                </c:pt>
                <c:pt idx="13">
                  <c:v>440.07843643922001</c:v>
                </c:pt>
                <c:pt idx="14">
                  <c:v>451.07984631430702</c:v>
                </c:pt>
                <c:pt idx="15">
                  <c:v>468.17099325899301</c:v>
                </c:pt>
                <c:pt idx="16">
                  <c:v>479.652733577616</c:v>
                </c:pt>
                <c:pt idx="17">
                  <c:v>490.24819569730499</c:v>
                </c:pt>
                <c:pt idx="18">
                  <c:v>500.266192962106</c:v>
                </c:pt>
                <c:pt idx="19">
                  <c:v>506.11163832991502</c:v>
                </c:pt>
                <c:pt idx="20">
                  <c:v>510.455049705747</c:v>
                </c:pt>
                <c:pt idx="21">
                  <c:v>510.455049705747</c:v>
                </c:pt>
                <c:pt idx="22">
                  <c:v>510.455049705747</c:v>
                </c:pt>
                <c:pt idx="23">
                  <c:v>510.455049705747</c:v>
                </c:pt>
                <c:pt idx="24">
                  <c:v>510.455049705747</c:v>
                </c:pt>
                <c:pt idx="25">
                  <c:v>510.455049705747</c:v>
                </c:pt>
                <c:pt idx="26">
                  <c:v>510.455049705747</c:v>
                </c:pt>
                <c:pt idx="27">
                  <c:v>508.93304413663299</c:v>
                </c:pt>
                <c:pt idx="28">
                  <c:v>500.46377583983701</c:v>
                </c:pt>
                <c:pt idx="29">
                  <c:v>487.23273218742997</c:v>
                </c:pt>
                <c:pt idx="30">
                  <c:v>475.89239226199697</c:v>
                </c:pt>
                <c:pt idx="31">
                  <c:v>468.63033308457801</c:v>
                </c:pt>
                <c:pt idx="32">
                  <c:v>453.66290029988602</c:v>
                </c:pt>
                <c:pt idx="33">
                  <c:v>436.20754641250301</c:v>
                </c:pt>
                <c:pt idx="34">
                  <c:v>419.759419628952</c:v>
                </c:pt>
                <c:pt idx="35">
                  <c:v>402.473885851717</c:v>
                </c:pt>
                <c:pt idx="36">
                  <c:v>390.04852667652602</c:v>
                </c:pt>
                <c:pt idx="37">
                  <c:v>372.70017396882599</c:v>
                </c:pt>
                <c:pt idx="38">
                  <c:v>357.19221679097899</c:v>
                </c:pt>
                <c:pt idx="39">
                  <c:v>346.93065864770801</c:v>
                </c:pt>
                <c:pt idx="40">
                  <c:v>337.62931489207</c:v>
                </c:pt>
                <c:pt idx="41">
                  <c:v>325.62803848002602</c:v>
                </c:pt>
                <c:pt idx="42">
                  <c:v>313.34085644468098</c:v>
                </c:pt>
                <c:pt idx="43">
                  <c:v>302.31536657385197</c:v>
                </c:pt>
                <c:pt idx="44">
                  <c:v>294.64742070844801</c:v>
                </c:pt>
                <c:pt idx="45">
                  <c:v>288.458803344557</c:v>
                </c:pt>
                <c:pt idx="46">
                  <c:v>284.78331630540998</c:v>
                </c:pt>
                <c:pt idx="47">
                  <c:v>284.27093402543602</c:v>
                </c:pt>
              </c:numCache>
            </c:numRef>
          </c:val>
          <c:extLst>
            <c:ext xmlns:c16="http://schemas.microsoft.com/office/drawing/2014/chart" uri="{C3380CC4-5D6E-409C-BE32-E72D297353CC}">
              <c16:uniqueId val="{00000000-C1B2-4C38-920B-43C7833CAC7D}"/>
            </c:ext>
          </c:extLst>
        </c:ser>
        <c:dLbls>
          <c:showLegendKey val="0"/>
          <c:showVal val="0"/>
          <c:showCatName val="0"/>
          <c:showSerName val="0"/>
          <c:showPercent val="0"/>
          <c:showBubbleSize val="0"/>
        </c:dLbls>
        <c:axId val="918230576"/>
        <c:axId val="918229264"/>
      </c:areaChart>
      <c:barChart>
        <c:barDir val="col"/>
        <c:grouping val="stacked"/>
        <c:varyColors val="0"/>
        <c:ser>
          <c:idx val="0"/>
          <c:order val="0"/>
          <c:tx>
            <c:strRef>
              <c:f>Sheet4!$B$1</c:f>
              <c:strCache>
                <c:ptCount val="1"/>
                <c:pt idx="0">
                  <c:v>50 POE Demand</c:v>
                </c:pt>
              </c:strCache>
            </c:strRef>
          </c:tx>
          <c:spPr>
            <a:solidFill>
              <a:schemeClr val="accent1"/>
            </a:solidFill>
            <a:ln>
              <a:noFill/>
            </a:ln>
            <a:effectLst/>
          </c:spPr>
          <c:invertIfNegative val="0"/>
          <c:cat>
            <c:numRef>
              <c:f>Sheet4!$A$2:$A$49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Sheet4!$B$2:$B$49</c:f>
              <c:numCache>
                <c:formatCode>0</c:formatCode>
                <c:ptCount val="48"/>
                <c:pt idx="0">
                  <c:v>254.204122995283</c:v>
                </c:pt>
                <c:pt idx="1">
                  <c:v>257.80898391942299</c:v>
                </c:pt>
                <c:pt idx="2">
                  <c:v>265.01870576770398</c:v>
                </c:pt>
                <c:pt idx="3">
                  <c:v>273.63291888513101</c:v>
                </c:pt>
                <c:pt idx="4">
                  <c:v>286.64787131254701</c:v>
                </c:pt>
                <c:pt idx="5">
                  <c:v>299.42874186177198</c:v>
                </c:pt>
                <c:pt idx="6">
                  <c:v>314.59724756854501</c:v>
                </c:pt>
                <c:pt idx="7">
                  <c:v>329.20395676765901</c:v>
                </c:pt>
                <c:pt idx="8">
                  <c:v>345.26197361155801</c:v>
                </c:pt>
                <c:pt idx="9">
                  <c:v>356.91925114546598</c:v>
                </c:pt>
                <c:pt idx="10">
                  <c:v>366.14207714618902</c:v>
                </c:pt>
                <c:pt idx="11">
                  <c:v>375.50535227382699</c:v>
                </c:pt>
                <c:pt idx="12">
                  <c:v>386.78809880262997</c:v>
                </c:pt>
                <c:pt idx="13">
                  <c:v>397.13451781867002</c:v>
                </c:pt>
                <c:pt idx="14">
                  <c:v>406.21689469247798</c:v>
                </c:pt>
                <c:pt idx="15">
                  <c:v>416.516497332879</c:v>
                </c:pt>
                <c:pt idx="16">
                  <c:v>429.57826613593397</c:v>
                </c:pt>
                <c:pt idx="17">
                  <c:v>440.11195065452603</c:v>
                </c:pt>
                <c:pt idx="18">
                  <c:v>449.990205914184</c:v>
                </c:pt>
                <c:pt idx="19">
                  <c:v>459.86846117384101</c:v>
                </c:pt>
                <c:pt idx="20">
                  <c:v>468.57630704254399</c:v>
                </c:pt>
                <c:pt idx="21">
                  <c:v>477.09688740869399</c:v>
                </c:pt>
                <c:pt idx="22">
                  <c:v>484.82158938899499</c:v>
                </c:pt>
                <c:pt idx="23">
                  <c:v>491.656780232171</c:v>
                </c:pt>
                <c:pt idx="24">
                  <c:v>494.09123176535599</c:v>
                </c:pt>
                <c:pt idx="25">
                  <c:v>494.74666102429097</c:v>
                </c:pt>
                <c:pt idx="26">
                  <c:v>486.78787716579899</c:v>
                </c:pt>
                <c:pt idx="27">
                  <c:v>482.38713785581001</c:v>
                </c:pt>
                <c:pt idx="28">
                  <c:v>473.77292473838298</c:v>
                </c:pt>
                <c:pt idx="29">
                  <c:v>461.60066707245397</c:v>
                </c:pt>
                <c:pt idx="30">
                  <c:v>450.13065504109801</c:v>
                </c:pt>
                <c:pt idx="31">
                  <c:v>442.92093319281702</c:v>
                </c:pt>
                <c:pt idx="32">
                  <c:v>427.84606023732101</c:v>
                </c:pt>
                <c:pt idx="33">
                  <c:v>411.03898138321102</c:v>
                </c:pt>
                <c:pt idx="34">
                  <c:v>396.75998681356401</c:v>
                </c:pt>
                <c:pt idx="35">
                  <c:v>380.60833721838901</c:v>
                </c:pt>
                <c:pt idx="36">
                  <c:v>368.670161430652</c:v>
                </c:pt>
                <c:pt idx="37">
                  <c:v>354.99977974430101</c:v>
                </c:pt>
                <c:pt idx="38">
                  <c:v>341.46984718486499</c:v>
                </c:pt>
                <c:pt idx="39">
                  <c:v>331.31069367137798</c:v>
                </c:pt>
                <c:pt idx="40">
                  <c:v>322.27513317320802</c:v>
                </c:pt>
                <c:pt idx="41">
                  <c:v>312.77140891865503</c:v>
                </c:pt>
                <c:pt idx="42">
                  <c:v>300.59915125272698</c:v>
                </c:pt>
                <c:pt idx="43">
                  <c:v>290.95497787125998</c:v>
                </c:pt>
                <c:pt idx="44">
                  <c:v>283.32390864223498</c:v>
                </c:pt>
                <c:pt idx="45">
                  <c:v>278.08047457075799</c:v>
                </c:pt>
                <c:pt idx="46">
                  <c:v>274.381980895342</c:v>
                </c:pt>
                <c:pt idx="47">
                  <c:v>273.63291888513101</c:v>
                </c:pt>
              </c:numCache>
            </c:numRef>
          </c:val>
          <c:extLst>
            <c:ext xmlns:c16="http://schemas.microsoft.com/office/drawing/2014/chart" uri="{C3380CC4-5D6E-409C-BE32-E72D297353CC}">
              <c16:uniqueId val="{00000001-C1B2-4C38-920B-43C7833CAC7D}"/>
            </c:ext>
          </c:extLst>
        </c:ser>
        <c:ser>
          <c:idx val="1"/>
          <c:order val="1"/>
          <c:tx>
            <c:strRef>
              <c:f>Sheet4!$C$1</c:f>
              <c:strCache>
                <c:ptCount val="1"/>
                <c:pt idx="0">
                  <c:v>Uncertanity Margin</c:v>
                </c:pt>
              </c:strCache>
            </c:strRef>
          </c:tx>
          <c:spPr>
            <a:solidFill>
              <a:schemeClr val="accent6">
                <a:lumMod val="60000"/>
                <a:lumOff val="40000"/>
              </a:schemeClr>
            </a:solidFill>
            <a:ln>
              <a:noFill/>
            </a:ln>
            <a:effectLst/>
          </c:spPr>
          <c:invertIfNegative val="0"/>
          <c:cat>
            <c:numRef>
              <c:f>Sheet4!$A$2:$A$49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Sheet4!$C$2:$C$49</c:f>
              <c:numCache>
                <c:formatCode>0</c:formatCode>
                <c:ptCount val="48"/>
                <c:pt idx="0">
                  <c:v>6.5786828787769878</c:v>
                </c:pt>
                <c:pt idx="1">
                  <c:v>7.571263305570028</c:v>
                </c:pt>
                <c:pt idx="2">
                  <c:v>7.9906003767890184</c:v>
                </c:pt>
                <c:pt idx="3">
                  <c:v>7.8174231686300004</c:v>
                </c:pt>
                <c:pt idx="4">
                  <c:v>8.1807824628679668</c:v>
                </c:pt>
                <c:pt idx="5">
                  <c:v>9.0151636497290042</c:v>
                </c:pt>
                <c:pt idx="6">
                  <c:v>9.4815225956679683</c:v>
                </c:pt>
                <c:pt idx="7">
                  <c:v>13.745385311682014</c:v>
                </c:pt>
                <c:pt idx="8">
                  <c:v>15.228688470934003</c:v>
                </c:pt>
                <c:pt idx="9">
                  <c:v>16.573779780679047</c:v>
                </c:pt>
                <c:pt idx="10">
                  <c:v>17.470472117210988</c:v>
                </c:pt>
                <c:pt idx="11">
                  <c:v>38.072871946059024</c:v>
                </c:pt>
                <c:pt idx="12">
                  <c:v>38.60307321814804</c:v>
                </c:pt>
                <c:pt idx="13">
                  <c:v>42.943918620549994</c:v>
                </c:pt>
                <c:pt idx="14">
                  <c:v>44.862951621829041</c:v>
                </c:pt>
                <c:pt idx="15">
                  <c:v>51.654495926114009</c:v>
                </c:pt>
                <c:pt idx="16">
                  <c:v>50.074467441682032</c:v>
                </c:pt>
                <c:pt idx="17">
                  <c:v>50.136245042778967</c:v>
                </c:pt>
                <c:pt idx="18">
                  <c:v>50.275987047922001</c:v>
                </c:pt>
                <c:pt idx="19">
                  <c:v>46.243177156074012</c:v>
                </c:pt>
                <c:pt idx="20">
                  <c:v>41.878742663203013</c:v>
                </c:pt>
                <c:pt idx="21">
                  <c:v>36.479066095094026</c:v>
                </c:pt>
                <c:pt idx="22">
                  <c:v>36.45597431959402</c:v>
                </c:pt>
                <c:pt idx="23">
                  <c:v>36.054932010646041</c:v>
                </c:pt>
                <c:pt idx="24">
                  <c:v>36.054749243331059</c:v>
                </c:pt>
                <c:pt idx="25">
                  <c:v>35.827068060962972</c:v>
                </c:pt>
                <c:pt idx="26">
                  <c:v>35.899097699040965</c:v>
                </c:pt>
                <c:pt idx="27">
                  <c:v>26.545906280822976</c:v>
                </c:pt>
                <c:pt idx="28">
                  <c:v>26.69085110145403</c:v>
                </c:pt>
                <c:pt idx="29">
                  <c:v>25.632065114976001</c:v>
                </c:pt>
                <c:pt idx="30">
                  <c:v>25.761737220898965</c:v>
                </c:pt>
                <c:pt idx="31">
                  <c:v>25.709399891760995</c:v>
                </c:pt>
                <c:pt idx="32">
                  <c:v>25.816840062565007</c:v>
                </c:pt>
                <c:pt idx="33">
                  <c:v>25.168565029291983</c:v>
                </c:pt>
                <c:pt idx="34">
                  <c:v>22.999432815387991</c:v>
                </c:pt>
                <c:pt idx="35">
                  <c:v>21.86554863332799</c:v>
                </c:pt>
                <c:pt idx="36">
                  <c:v>21.378365245874022</c:v>
                </c:pt>
                <c:pt idx="37">
                  <c:v>17.700394224524985</c:v>
                </c:pt>
                <c:pt idx="38">
                  <c:v>15.722369606114</c:v>
                </c:pt>
                <c:pt idx="39">
                  <c:v>15.619964976330039</c:v>
                </c:pt>
                <c:pt idx="40">
                  <c:v>15.35418171886198</c:v>
                </c:pt>
                <c:pt idx="41">
                  <c:v>12.856629561370994</c:v>
                </c:pt>
                <c:pt idx="42">
                  <c:v>12.741705191953997</c:v>
                </c:pt>
                <c:pt idx="43">
                  <c:v>11.36038870259199</c:v>
                </c:pt>
                <c:pt idx="44">
                  <c:v>11.323512066213027</c:v>
                </c:pt>
                <c:pt idx="45">
                  <c:v>10.378328773799012</c:v>
                </c:pt>
                <c:pt idx="46">
                  <c:v>10.401335410067986</c:v>
                </c:pt>
                <c:pt idx="47">
                  <c:v>10.638015140305015</c:v>
                </c:pt>
              </c:numCache>
            </c:numRef>
          </c:val>
          <c:extLst>
            <c:ext xmlns:c16="http://schemas.microsoft.com/office/drawing/2014/chart" uri="{C3380CC4-5D6E-409C-BE32-E72D297353CC}">
              <c16:uniqueId val="{00000002-C1B2-4C38-920B-43C7833CAC7D}"/>
            </c:ext>
          </c:extLst>
        </c:ser>
        <c:dLbls>
          <c:showLegendKey val="0"/>
          <c:showVal val="0"/>
          <c:showCatName val="0"/>
          <c:showSerName val="0"/>
          <c:showPercent val="0"/>
          <c:showBubbleSize val="0"/>
        </c:dLbls>
        <c:gapWidth val="150"/>
        <c:overlap val="100"/>
        <c:axId val="918230576"/>
        <c:axId val="918229264"/>
      </c:barChart>
      <c:catAx>
        <c:axId val="91823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229264"/>
        <c:crosses val="autoZero"/>
        <c:auto val="1"/>
        <c:lblAlgn val="ctr"/>
        <c:lblOffset val="100"/>
        <c:noMultiLvlLbl val="0"/>
      </c:catAx>
      <c:valAx>
        <c:axId val="918229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23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2"/>
          <c:order val="2"/>
          <c:tx>
            <c:strRef>
              <c:f>Sheet4!$E$1</c:f>
              <c:strCache>
                <c:ptCount val="1"/>
                <c:pt idx="0">
                  <c:v>Dispatched Generation</c:v>
                </c:pt>
              </c:strCache>
            </c:strRef>
          </c:tx>
          <c:spPr>
            <a:solidFill>
              <a:schemeClr val="accent3"/>
            </a:solidFill>
            <a:ln>
              <a:noFill/>
            </a:ln>
            <a:effectLst/>
          </c:spPr>
          <c:cat>
            <c:numRef>
              <c:f>Sheet4!$A$2:$A$49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Sheet4!$E$2:$E$49</c:f>
              <c:numCache>
                <c:formatCode>0</c:formatCode>
                <c:ptCount val="48"/>
                <c:pt idx="0">
                  <c:v>260.78280587405999</c:v>
                </c:pt>
                <c:pt idx="1">
                  <c:v>265.38024722499301</c:v>
                </c:pt>
                <c:pt idx="2">
                  <c:v>273.009306144493</c:v>
                </c:pt>
                <c:pt idx="3">
                  <c:v>281.45034205376101</c:v>
                </c:pt>
                <c:pt idx="4">
                  <c:v>294.82865377541498</c:v>
                </c:pt>
                <c:pt idx="5">
                  <c:v>308.44390551150099</c:v>
                </c:pt>
                <c:pt idx="6">
                  <c:v>324.07877016421298</c:v>
                </c:pt>
                <c:pt idx="7">
                  <c:v>342.94934207934102</c:v>
                </c:pt>
                <c:pt idx="8">
                  <c:v>360.49066208249201</c:v>
                </c:pt>
                <c:pt idx="9">
                  <c:v>373.49303092614502</c:v>
                </c:pt>
                <c:pt idx="10">
                  <c:v>383.61254926340001</c:v>
                </c:pt>
                <c:pt idx="11">
                  <c:v>413.57822421988601</c:v>
                </c:pt>
                <c:pt idx="12">
                  <c:v>425.39117202077801</c:v>
                </c:pt>
                <c:pt idx="13">
                  <c:v>440.07843643922001</c:v>
                </c:pt>
                <c:pt idx="14">
                  <c:v>451.07984631430702</c:v>
                </c:pt>
                <c:pt idx="15">
                  <c:v>468.17099325899301</c:v>
                </c:pt>
                <c:pt idx="16">
                  <c:v>479.652733577616</c:v>
                </c:pt>
                <c:pt idx="17">
                  <c:v>490.24819569730499</c:v>
                </c:pt>
                <c:pt idx="18">
                  <c:v>500.266192962106</c:v>
                </c:pt>
                <c:pt idx="19">
                  <c:v>506.11163832991502</c:v>
                </c:pt>
                <c:pt idx="20">
                  <c:v>510.455049705747</c:v>
                </c:pt>
                <c:pt idx="21">
                  <c:v>510.455049705747</c:v>
                </c:pt>
                <c:pt idx="22">
                  <c:v>510.455049705747</c:v>
                </c:pt>
                <c:pt idx="23">
                  <c:v>510.455049705747</c:v>
                </c:pt>
                <c:pt idx="24">
                  <c:v>510.455049705747</c:v>
                </c:pt>
                <c:pt idx="25">
                  <c:v>510.455049705747</c:v>
                </c:pt>
                <c:pt idx="26">
                  <c:v>510.455049705747</c:v>
                </c:pt>
                <c:pt idx="27">
                  <c:v>508.93304413663299</c:v>
                </c:pt>
                <c:pt idx="28">
                  <c:v>500.46377583983701</c:v>
                </c:pt>
                <c:pt idx="29">
                  <c:v>487.23273218742997</c:v>
                </c:pt>
                <c:pt idx="30">
                  <c:v>475.89239226199697</c:v>
                </c:pt>
                <c:pt idx="31">
                  <c:v>468.63033308457801</c:v>
                </c:pt>
                <c:pt idx="32">
                  <c:v>453.66290029988602</c:v>
                </c:pt>
                <c:pt idx="33">
                  <c:v>436.20754641250301</c:v>
                </c:pt>
                <c:pt idx="34">
                  <c:v>419.759419628952</c:v>
                </c:pt>
                <c:pt idx="35">
                  <c:v>402.473885851717</c:v>
                </c:pt>
                <c:pt idx="36">
                  <c:v>390.04852667652602</c:v>
                </c:pt>
                <c:pt idx="37">
                  <c:v>372.70017396882599</c:v>
                </c:pt>
                <c:pt idx="38">
                  <c:v>357.19221679097899</c:v>
                </c:pt>
                <c:pt idx="39">
                  <c:v>346.93065864770801</c:v>
                </c:pt>
                <c:pt idx="40">
                  <c:v>337.62931489207</c:v>
                </c:pt>
                <c:pt idx="41">
                  <c:v>325.62803848002602</c:v>
                </c:pt>
                <c:pt idx="42">
                  <c:v>313.34085644468098</c:v>
                </c:pt>
                <c:pt idx="43">
                  <c:v>302.31536657385197</c:v>
                </c:pt>
                <c:pt idx="44">
                  <c:v>294.64742070844801</c:v>
                </c:pt>
                <c:pt idx="45">
                  <c:v>288.458803344557</c:v>
                </c:pt>
                <c:pt idx="46">
                  <c:v>284.78331630540998</c:v>
                </c:pt>
                <c:pt idx="47">
                  <c:v>284.27093402543602</c:v>
                </c:pt>
              </c:numCache>
            </c:numRef>
          </c:val>
          <c:extLst>
            <c:ext xmlns:c16="http://schemas.microsoft.com/office/drawing/2014/chart" uri="{C3380CC4-5D6E-409C-BE32-E72D297353CC}">
              <c16:uniqueId val="{00000000-D47A-42C9-8CFE-57C5E1E910F5}"/>
            </c:ext>
          </c:extLst>
        </c:ser>
        <c:ser>
          <c:idx val="3"/>
          <c:order val="3"/>
          <c:tx>
            <c:strRef>
              <c:f>Sheet4!$F$1</c:f>
              <c:strCache>
                <c:ptCount val="1"/>
                <c:pt idx="0">
                  <c:v>Deficit</c:v>
                </c:pt>
              </c:strCache>
            </c:strRef>
          </c:tx>
          <c:spPr>
            <a:solidFill>
              <a:srgbClr val="FF0000"/>
            </a:solidFill>
            <a:ln>
              <a:noFill/>
            </a:ln>
            <a:effectLst/>
          </c:spPr>
          <c:val>
            <c:numRef>
              <c:f>Sheet4!$F$2:$F$49</c:f>
              <c:numCache>
                <c:formatCode>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3.120903798041013</c:v>
                </c:pt>
                <c:pt idx="22">
                  <c:v>10.822514002842013</c:v>
                </c:pt>
                <c:pt idx="23">
                  <c:v>17.256662537070042</c:v>
                </c:pt>
                <c:pt idx="24">
                  <c:v>19.690931302940044</c:v>
                </c:pt>
                <c:pt idx="25">
                  <c:v>20.118679379506943</c:v>
                </c:pt>
                <c:pt idx="26">
                  <c:v>12.231925159092953</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D47A-42C9-8CFE-57C5E1E910F5}"/>
            </c:ext>
          </c:extLst>
        </c:ser>
        <c:dLbls>
          <c:showLegendKey val="0"/>
          <c:showVal val="0"/>
          <c:showCatName val="0"/>
          <c:showSerName val="0"/>
          <c:showPercent val="0"/>
          <c:showBubbleSize val="0"/>
        </c:dLbls>
        <c:axId val="918230576"/>
        <c:axId val="918229264"/>
      </c:areaChart>
      <c:barChart>
        <c:barDir val="col"/>
        <c:grouping val="stacked"/>
        <c:varyColors val="0"/>
        <c:ser>
          <c:idx val="0"/>
          <c:order val="0"/>
          <c:tx>
            <c:strRef>
              <c:f>Sheet4!$B$1</c:f>
              <c:strCache>
                <c:ptCount val="1"/>
                <c:pt idx="0">
                  <c:v>50 POE Demand</c:v>
                </c:pt>
              </c:strCache>
            </c:strRef>
          </c:tx>
          <c:spPr>
            <a:solidFill>
              <a:schemeClr val="accent1"/>
            </a:solidFill>
            <a:ln>
              <a:noFill/>
            </a:ln>
            <a:effectLst/>
          </c:spPr>
          <c:invertIfNegative val="0"/>
          <c:cat>
            <c:numRef>
              <c:f>Sheet4!$A$2:$A$49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Sheet4!$B$2:$B$49</c:f>
              <c:numCache>
                <c:formatCode>0</c:formatCode>
                <c:ptCount val="48"/>
                <c:pt idx="0">
                  <c:v>254.204122995283</c:v>
                </c:pt>
                <c:pt idx="1">
                  <c:v>257.80898391942299</c:v>
                </c:pt>
                <c:pt idx="2">
                  <c:v>265.01870576770398</c:v>
                </c:pt>
                <c:pt idx="3">
                  <c:v>273.63291888513101</c:v>
                </c:pt>
                <c:pt idx="4">
                  <c:v>286.64787131254701</c:v>
                </c:pt>
                <c:pt idx="5">
                  <c:v>299.42874186177198</c:v>
                </c:pt>
                <c:pt idx="6">
                  <c:v>314.59724756854501</c:v>
                </c:pt>
                <c:pt idx="7">
                  <c:v>329.20395676765901</c:v>
                </c:pt>
                <c:pt idx="8">
                  <c:v>345.26197361155801</c:v>
                </c:pt>
                <c:pt idx="9">
                  <c:v>356.91925114546598</c:v>
                </c:pt>
                <c:pt idx="10">
                  <c:v>366.14207714618902</c:v>
                </c:pt>
                <c:pt idx="11">
                  <c:v>375.50535227382699</c:v>
                </c:pt>
                <c:pt idx="12">
                  <c:v>386.78809880262997</c:v>
                </c:pt>
                <c:pt idx="13">
                  <c:v>397.13451781867002</c:v>
                </c:pt>
                <c:pt idx="14">
                  <c:v>406.21689469247798</c:v>
                </c:pt>
                <c:pt idx="15">
                  <c:v>416.516497332879</c:v>
                </c:pt>
                <c:pt idx="16">
                  <c:v>429.57826613593397</c:v>
                </c:pt>
                <c:pt idx="17">
                  <c:v>440.11195065452603</c:v>
                </c:pt>
                <c:pt idx="18">
                  <c:v>449.990205914184</c:v>
                </c:pt>
                <c:pt idx="19">
                  <c:v>459.86846117384101</c:v>
                </c:pt>
                <c:pt idx="20">
                  <c:v>468.57630704254399</c:v>
                </c:pt>
                <c:pt idx="21">
                  <c:v>477.09688740869399</c:v>
                </c:pt>
                <c:pt idx="22">
                  <c:v>484.82158938899499</c:v>
                </c:pt>
                <c:pt idx="23">
                  <c:v>491.656780232171</c:v>
                </c:pt>
                <c:pt idx="24">
                  <c:v>494.09123176535599</c:v>
                </c:pt>
                <c:pt idx="25">
                  <c:v>494.74666102429097</c:v>
                </c:pt>
                <c:pt idx="26">
                  <c:v>486.78787716579899</c:v>
                </c:pt>
                <c:pt idx="27">
                  <c:v>482.38713785581001</c:v>
                </c:pt>
                <c:pt idx="28">
                  <c:v>473.77292473838298</c:v>
                </c:pt>
                <c:pt idx="29">
                  <c:v>461.60066707245397</c:v>
                </c:pt>
                <c:pt idx="30">
                  <c:v>450.13065504109801</c:v>
                </c:pt>
                <c:pt idx="31">
                  <c:v>442.92093319281702</c:v>
                </c:pt>
                <c:pt idx="32">
                  <c:v>427.84606023732101</c:v>
                </c:pt>
                <c:pt idx="33">
                  <c:v>411.03898138321102</c:v>
                </c:pt>
                <c:pt idx="34">
                  <c:v>396.75998681356401</c:v>
                </c:pt>
                <c:pt idx="35">
                  <c:v>380.60833721838901</c:v>
                </c:pt>
                <c:pt idx="36">
                  <c:v>368.670161430652</c:v>
                </c:pt>
                <c:pt idx="37">
                  <c:v>354.99977974430101</c:v>
                </c:pt>
                <c:pt idx="38">
                  <c:v>341.46984718486499</c:v>
                </c:pt>
                <c:pt idx="39">
                  <c:v>331.31069367137798</c:v>
                </c:pt>
                <c:pt idx="40">
                  <c:v>322.27513317320802</c:v>
                </c:pt>
                <c:pt idx="41">
                  <c:v>312.77140891865503</c:v>
                </c:pt>
                <c:pt idx="42">
                  <c:v>300.59915125272698</c:v>
                </c:pt>
                <c:pt idx="43">
                  <c:v>290.95497787125998</c:v>
                </c:pt>
                <c:pt idx="44">
                  <c:v>283.32390864223498</c:v>
                </c:pt>
                <c:pt idx="45">
                  <c:v>278.08047457075799</c:v>
                </c:pt>
                <c:pt idx="46">
                  <c:v>274.381980895342</c:v>
                </c:pt>
                <c:pt idx="47">
                  <c:v>273.63291888513101</c:v>
                </c:pt>
              </c:numCache>
            </c:numRef>
          </c:val>
          <c:extLst>
            <c:ext xmlns:c16="http://schemas.microsoft.com/office/drawing/2014/chart" uri="{C3380CC4-5D6E-409C-BE32-E72D297353CC}">
              <c16:uniqueId val="{00000002-D47A-42C9-8CFE-57C5E1E910F5}"/>
            </c:ext>
          </c:extLst>
        </c:ser>
        <c:ser>
          <c:idx val="1"/>
          <c:order val="1"/>
          <c:tx>
            <c:strRef>
              <c:f>Sheet4!$C$1</c:f>
              <c:strCache>
                <c:ptCount val="1"/>
                <c:pt idx="0">
                  <c:v>Uncertanity Margin</c:v>
                </c:pt>
              </c:strCache>
            </c:strRef>
          </c:tx>
          <c:spPr>
            <a:solidFill>
              <a:schemeClr val="accent6">
                <a:lumMod val="60000"/>
                <a:lumOff val="40000"/>
              </a:schemeClr>
            </a:solidFill>
            <a:ln>
              <a:noFill/>
            </a:ln>
            <a:effectLst/>
          </c:spPr>
          <c:invertIfNegative val="0"/>
          <c:cat>
            <c:numRef>
              <c:f>Sheet4!$A$2:$A$49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Sheet4!$C$2:$C$49</c:f>
              <c:numCache>
                <c:formatCode>0</c:formatCode>
                <c:ptCount val="48"/>
                <c:pt idx="0">
                  <c:v>6.5786828787769878</c:v>
                </c:pt>
                <c:pt idx="1">
                  <c:v>7.571263305570028</c:v>
                </c:pt>
                <c:pt idx="2">
                  <c:v>7.9906003767890184</c:v>
                </c:pt>
                <c:pt idx="3">
                  <c:v>7.8174231686300004</c:v>
                </c:pt>
                <c:pt idx="4">
                  <c:v>8.1807824628679668</c:v>
                </c:pt>
                <c:pt idx="5">
                  <c:v>9.0151636497290042</c:v>
                </c:pt>
                <c:pt idx="6">
                  <c:v>9.4815225956679683</c:v>
                </c:pt>
                <c:pt idx="7">
                  <c:v>13.745385311682014</c:v>
                </c:pt>
                <c:pt idx="8">
                  <c:v>15.228688470934003</c:v>
                </c:pt>
                <c:pt idx="9">
                  <c:v>16.573779780679047</c:v>
                </c:pt>
                <c:pt idx="10">
                  <c:v>17.470472117210988</c:v>
                </c:pt>
                <c:pt idx="11">
                  <c:v>38.072871946059024</c:v>
                </c:pt>
                <c:pt idx="12">
                  <c:v>38.60307321814804</c:v>
                </c:pt>
                <c:pt idx="13">
                  <c:v>42.943918620549994</c:v>
                </c:pt>
                <c:pt idx="14">
                  <c:v>44.862951621829041</c:v>
                </c:pt>
                <c:pt idx="15">
                  <c:v>51.654495926114009</c:v>
                </c:pt>
                <c:pt idx="16">
                  <c:v>50.074467441682032</c:v>
                </c:pt>
                <c:pt idx="17">
                  <c:v>50.136245042778967</c:v>
                </c:pt>
                <c:pt idx="18">
                  <c:v>50.275987047922001</c:v>
                </c:pt>
                <c:pt idx="19">
                  <c:v>46.243177156074012</c:v>
                </c:pt>
                <c:pt idx="20">
                  <c:v>41.878742663203013</c:v>
                </c:pt>
                <c:pt idx="21">
                  <c:v>36.479066095094026</c:v>
                </c:pt>
                <c:pt idx="22">
                  <c:v>36.45597431959402</c:v>
                </c:pt>
                <c:pt idx="23">
                  <c:v>36.054932010646041</c:v>
                </c:pt>
                <c:pt idx="24">
                  <c:v>36.054749243331059</c:v>
                </c:pt>
                <c:pt idx="25">
                  <c:v>35.827068060962972</c:v>
                </c:pt>
                <c:pt idx="26">
                  <c:v>35.899097699040965</c:v>
                </c:pt>
                <c:pt idx="27">
                  <c:v>26.545906280822976</c:v>
                </c:pt>
                <c:pt idx="28">
                  <c:v>26.69085110145403</c:v>
                </c:pt>
                <c:pt idx="29">
                  <c:v>25.632065114976001</c:v>
                </c:pt>
                <c:pt idx="30">
                  <c:v>25.761737220898965</c:v>
                </c:pt>
                <c:pt idx="31">
                  <c:v>25.709399891760995</c:v>
                </c:pt>
                <c:pt idx="32">
                  <c:v>25.816840062565007</c:v>
                </c:pt>
                <c:pt idx="33">
                  <c:v>25.168565029291983</c:v>
                </c:pt>
                <c:pt idx="34">
                  <c:v>22.999432815387991</c:v>
                </c:pt>
                <c:pt idx="35">
                  <c:v>21.86554863332799</c:v>
                </c:pt>
                <c:pt idx="36">
                  <c:v>21.378365245874022</c:v>
                </c:pt>
                <c:pt idx="37">
                  <c:v>17.700394224524985</c:v>
                </c:pt>
                <c:pt idx="38">
                  <c:v>15.722369606114</c:v>
                </c:pt>
                <c:pt idx="39">
                  <c:v>15.619964976330039</c:v>
                </c:pt>
                <c:pt idx="40">
                  <c:v>15.35418171886198</c:v>
                </c:pt>
                <c:pt idx="41">
                  <c:v>12.856629561370994</c:v>
                </c:pt>
                <c:pt idx="42">
                  <c:v>12.741705191953997</c:v>
                </c:pt>
                <c:pt idx="43">
                  <c:v>11.36038870259199</c:v>
                </c:pt>
                <c:pt idx="44">
                  <c:v>11.323512066213027</c:v>
                </c:pt>
                <c:pt idx="45">
                  <c:v>10.378328773799012</c:v>
                </c:pt>
                <c:pt idx="46">
                  <c:v>10.401335410067986</c:v>
                </c:pt>
                <c:pt idx="47">
                  <c:v>10.638015140305015</c:v>
                </c:pt>
              </c:numCache>
            </c:numRef>
          </c:val>
          <c:extLst>
            <c:ext xmlns:c16="http://schemas.microsoft.com/office/drawing/2014/chart" uri="{C3380CC4-5D6E-409C-BE32-E72D297353CC}">
              <c16:uniqueId val="{00000003-D47A-42C9-8CFE-57C5E1E910F5}"/>
            </c:ext>
          </c:extLst>
        </c:ser>
        <c:dLbls>
          <c:showLegendKey val="0"/>
          <c:showVal val="0"/>
          <c:showCatName val="0"/>
          <c:showSerName val="0"/>
          <c:showPercent val="0"/>
          <c:showBubbleSize val="0"/>
        </c:dLbls>
        <c:gapWidth val="150"/>
        <c:overlap val="100"/>
        <c:axId val="918230576"/>
        <c:axId val="918229264"/>
      </c:barChart>
      <c:catAx>
        <c:axId val="91823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229264"/>
        <c:crosses val="autoZero"/>
        <c:auto val="1"/>
        <c:lblAlgn val="ctr"/>
        <c:lblOffset val="100"/>
        <c:noMultiLvlLbl val="0"/>
      </c:catAx>
      <c:valAx>
        <c:axId val="918229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23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'New PASA'!$B$1</c:f>
              <c:strCache>
                <c:ptCount val="1"/>
                <c:pt idx="0">
                  <c:v>50 POE Demand + UM(90)</c:v>
                </c:pt>
              </c:strCache>
            </c:strRef>
          </c:tx>
          <c:spPr>
            <a:ln w="28575" cap="rnd">
              <a:solidFill>
                <a:schemeClr val="accent2"/>
              </a:solidFill>
              <a:round/>
            </a:ln>
            <a:effectLst/>
          </c:spPr>
          <c:marker>
            <c:symbol val="none"/>
          </c:marker>
          <c:cat>
            <c:numRef>
              <c:f>'New PASA'!$A$2:$A$49</c:f>
              <c:numCache>
                <c:formatCode>0</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'New PASA'!$B$2:$B$49</c:f>
              <c:numCache>
                <c:formatCode>General</c:formatCode>
                <c:ptCount val="48"/>
                <c:pt idx="0">
                  <c:v>6081</c:v>
                </c:pt>
                <c:pt idx="1">
                  <c:v>5879</c:v>
                </c:pt>
                <c:pt idx="2">
                  <c:v>5745</c:v>
                </c:pt>
                <c:pt idx="3">
                  <c:v>5645</c:v>
                </c:pt>
                <c:pt idx="4">
                  <c:v>5566</c:v>
                </c:pt>
                <c:pt idx="5">
                  <c:v>5492</c:v>
                </c:pt>
                <c:pt idx="6">
                  <c:v>5437</c:v>
                </c:pt>
                <c:pt idx="7">
                  <c:v>5410</c:v>
                </c:pt>
                <c:pt idx="8">
                  <c:v>5394</c:v>
                </c:pt>
                <c:pt idx="9">
                  <c:v>5426</c:v>
                </c:pt>
                <c:pt idx="10">
                  <c:v>5465</c:v>
                </c:pt>
                <c:pt idx="11">
                  <c:v>5573</c:v>
                </c:pt>
                <c:pt idx="12">
                  <c:v>5643</c:v>
                </c:pt>
                <c:pt idx="13">
                  <c:v>5832</c:v>
                </c:pt>
                <c:pt idx="14">
                  <c:v>6002</c:v>
                </c:pt>
                <c:pt idx="15">
                  <c:v>6211</c:v>
                </c:pt>
                <c:pt idx="16">
                  <c:v>6320</c:v>
                </c:pt>
                <c:pt idx="17">
                  <c:v>6365</c:v>
                </c:pt>
                <c:pt idx="18">
                  <c:v>6384</c:v>
                </c:pt>
                <c:pt idx="19">
                  <c:v>6445</c:v>
                </c:pt>
                <c:pt idx="20">
                  <c:v>6496</c:v>
                </c:pt>
                <c:pt idx="21">
                  <c:v>6644</c:v>
                </c:pt>
                <c:pt idx="22">
                  <c:v>6835</c:v>
                </c:pt>
                <c:pt idx="23">
                  <c:v>6994</c:v>
                </c:pt>
                <c:pt idx="24">
                  <c:v>7187</c:v>
                </c:pt>
                <c:pt idx="25">
                  <c:v>7383</c:v>
                </c:pt>
                <c:pt idx="26">
                  <c:v>7564</c:v>
                </c:pt>
                <c:pt idx="27">
                  <c:v>7749</c:v>
                </c:pt>
                <c:pt idx="28">
                  <c:v>7956</c:v>
                </c:pt>
                <c:pt idx="29">
                  <c:v>8142</c:v>
                </c:pt>
                <c:pt idx="30">
                  <c:v>8349</c:v>
                </c:pt>
                <c:pt idx="31">
                  <c:v>8556</c:v>
                </c:pt>
                <c:pt idx="32">
                  <c:v>8768</c:v>
                </c:pt>
                <c:pt idx="33">
                  <c:v>8878</c:v>
                </c:pt>
                <c:pt idx="34">
                  <c:v>9000</c:v>
                </c:pt>
                <c:pt idx="35">
                  <c:v>9120</c:v>
                </c:pt>
                <c:pt idx="36">
                  <c:v>8906</c:v>
                </c:pt>
                <c:pt idx="37">
                  <c:v>8766</c:v>
                </c:pt>
                <c:pt idx="38">
                  <c:v>8742</c:v>
                </c:pt>
                <c:pt idx="39">
                  <c:v>8668</c:v>
                </c:pt>
                <c:pt idx="40">
                  <c:v>8488</c:v>
                </c:pt>
                <c:pt idx="41">
                  <c:v>8265</c:v>
                </c:pt>
                <c:pt idx="42">
                  <c:v>7977</c:v>
                </c:pt>
                <c:pt idx="43">
                  <c:v>7630</c:v>
                </c:pt>
                <c:pt idx="44">
                  <c:v>7304</c:v>
                </c:pt>
                <c:pt idx="45">
                  <c:v>6987</c:v>
                </c:pt>
                <c:pt idx="46">
                  <c:v>6721</c:v>
                </c:pt>
                <c:pt idx="47">
                  <c:v>6405</c:v>
                </c:pt>
              </c:numCache>
            </c:numRef>
          </c:val>
          <c:smooth val="0"/>
          <c:extLst>
            <c:ext xmlns:c16="http://schemas.microsoft.com/office/drawing/2014/chart" uri="{C3380CC4-5D6E-409C-BE32-E72D297353CC}">
              <c16:uniqueId val="{00000000-1A5B-4951-B1E8-D4EC3F355118}"/>
            </c:ext>
          </c:extLst>
        </c:ser>
        <c:ser>
          <c:idx val="0"/>
          <c:order val="1"/>
          <c:tx>
            <c:strRef>
              <c:f>'New PASA'!$C$1</c:f>
              <c:strCache>
                <c:ptCount val="1"/>
                <c:pt idx="0">
                  <c:v>Gen Profile (90)</c:v>
                </c:pt>
              </c:strCache>
            </c:strRef>
          </c:tx>
          <c:spPr>
            <a:ln w="28575" cap="rnd">
              <a:solidFill>
                <a:schemeClr val="accent1"/>
              </a:solidFill>
              <a:round/>
            </a:ln>
            <a:effectLst/>
          </c:spPr>
          <c:marker>
            <c:symbol val="none"/>
          </c:marker>
          <c:cat>
            <c:numRef>
              <c:f>'New PASA'!$A$2:$A$49</c:f>
              <c:numCache>
                <c:formatCode>0</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'New PASA'!$C$2:$C$49</c:f>
              <c:numCache>
                <c:formatCode>General</c:formatCode>
                <c:ptCount val="48"/>
                <c:pt idx="0">
                  <c:v>6081</c:v>
                </c:pt>
                <c:pt idx="1">
                  <c:v>5879</c:v>
                </c:pt>
                <c:pt idx="2">
                  <c:v>5745</c:v>
                </c:pt>
                <c:pt idx="3">
                  <c:v>5645</c:v>
                </c:pt>
                <c:pt idx="4">
                  <c:v>5566</c:v>
                </c:pt>
                <c:pt idx="5">
                  <c:v>5492</c:v>
                </c:pt>
                <c:pt idx="6">
                  <c:v>5437</c:v>
                </c:pt>
                <c:pt idx="7">
                  <c:v>5410</c:v>
                </c:pt>
                <c:pt idx="8">
                  <c:v>5394</c:v>
                </c:pt>
                <c:pt idx="9">
                  <c:v>5426</c:v>
                </c:pt>
                <c:pt idx="10">
                  <c:v>5465</c:v>
                </c:pt>
                <c:pt idx="11">
                  <c:v>5573</c:v>
                </c:pt>
                <c:pt idx="12">
                  <c:v>5643</c:v>
                </c:pt>
                <c:pt idx="13">
                  <c:v>5832</c:v>
                </c:pt>
                <c:pt idx="14">
                  <c:v>6002</c:v>
                </c:pt>
                <c:pt idx="15">
                  <c:v>6211</c:v>
                </c:pt>
                <c:pt idx="16">
                  <c:v>6320</c:v>
                </c:pt>
                <c:pt idx="17">
                  <c:v>6365</c:v>
                </c:pt>
                <c:pt idx="18">
                  <c:v>6384</c:v>
                </c:pt>
                <c:pt idx="19">
                  <c:v>6445</c:v>
                </c:pt>
                <c:pt idx="20">
                  <c:v>6496</c:v>
                </c:pt>
                <c:pt idx="21">
                  <c:v>6644</c:v>
                </c:pt>
                <c:pt idx="22">
                  <c:v>6835</c:v>
                </c:pt>
                <c:pt idx="23">
                  <c:v>6994</c:v>
                </c:pt>
                <c:pt idx="24">
                  <c:v>7187</c:v>
                </c:pt>
                <c:pt idx="25">
                  <c:v>7383</c:v>
                </c:pt>
                <c:pt idx="26">
                  <c:v>7564</c:v>
                </c:pt>
                <c:pt idx="27">
                  <c:v>7749</c:v>
                </c:pt>
                <c:pt idx="28">
                  <c:v>7956</c:v>
                </c:pt>
                <c:pt idx="29">
                  <c:v>8142</c:v>
                </c:pt>
                <c:pt idx="30">
                  <c:v>8349</c:v>
                </c:pt>
                <c:pt idx="31">
                  <c:v>8556</c:v>
                </c:pt>
                <c:pt idx="32">
                  <c:v>8768</c:v>
                </c:pt>
                <c:pt idx="33">
                  <c:v>8878</c:v>
                </c:pt>
                <c:pt idx="34">
                  <c:v>9000</c:v>
                </c:pt>
                <c:pt idx="35">
                  <c:v>9100</c:v>
                </c:pt>
                <c:pt idx="36">
                  <c:v>8906</c:v>
                </c:pt>
                <c:pt idx="37">
                  <c:v>8766</c:v>
                </c:pt>
                <c:pt idx="38">
                  <c:v>8742</c:v>
                </c:pt>
                <c:pt idx="39">
                  <c:v>8668</c:v>
                </c:pt>
                <c:pt idx="40">
                  <c:v>8488</c:v>
                </c:pt>
                <c:pt idx="41">
                  <c:v>8265</c:v>
                </c:pt>
                <c:pt idx="42">
                  <c:v>7977</c:v>
                </c:pt>
                <c:pt idx="43">
                  <c:v>7630</c:v>
                </c:pt>
                <c:pt idx="44">
                  <c:v>7304</c:v>
                </c:pt>
                <c:pt idx="45">
                  <c:v>6987</c:v>
                </c:pt>
                <c:pt idx="46">
                  <c:v>6721</c:v>
                </c:pt>
                <c:pt idx="47">
                  <c:v>6405</c:v>
                </c:pt>
              </c:numCache>
            </c:numRef>
          </c:val>
          <c:smooth val="0"/>
          <c:extLst>
            <c:ext xmlns:c16="http://schemas.microsoft.com/office/drawing/2014/chart" uri="{C3380CC4-5D6E-409C-BE32-E72D297353CC}">
              <c16:uniqueId val="{00000001-1A5B-4951-B1E8-D4EC3F355118}"/>
            </c:ext>
          </c:extLst>
        </c:ser>
        <c:ser>
          <c:idx val="3"/>
          <c:order val="3"/>
          <c:tx>
            <c:strRef>
              <c:f>'New PASA'!$E$1</c:f>
              <c:strCache>
                <c:ptCount val="1"/>
                <c:pt idx="0">
                  <c:v>50 POE Demand + UM(95)</c:v>
                </c:pt>
              </c:strCache>
            </c:strRef>
          </c:tx>
          <c:spPr>
            <a:ln w="28575" cap="rnd">
              <a:solidFill>
                <a:schemeClr val="tx1">
                  <a:lumMod val="85000"/>
                  <a:lumOff val="15000"/>
                </a:schemeClr>
              </a:solidFill>
              <a:round/>
            </a:ln>
            <a:effectLst/>
          </c:spPr>
          <c:marker>
            <c:symbol val="none"/>
          </c:marker>
          <c:val>
            <c:numRef>
              <c:f>'New PASA'!$E$2:$E$49</c:f>
              <c:numCache>
                <c:formatCode>General</c:formatCode>
                <c:ptCount val="48"/>
                <c:pt idx="0">
                  <c:v>6131</c:v>
                </c:pt>
                <c:pt idx="1">
                  <c:v>5929</c:v>
                </c:pt>
                <c:pt idx="2">
                  <c:v>5795</c:v>
                </c:pt>
                <c:pt idx="3">
                  <c:v>5695</c:v>
                </c:pt>
                <c:pt idx="4">
                  <c:v>5616</c:v>
                </c:pt>
                <c:pt idx="5">
                  <c:v>5542</c:v>
                </c:pt>
                <c:pt idx="6">
                  <c:v>5487</c:v>
                </c:pt>
                <c:pt idx="7">
                  <c:v>5460</c:v>
                </c:pt>
                <c:pt idx="8">
                  <c:v>5444</c:v>
                </c:pt>
                <c:pt idx="9">
                  <c:v>5476</c:v>
                </c:pt>
                <c:pt idx="10">
                  <c:v>5515</c:v>
                </c:pt>
                <c:pt idx="11">
                  <c:v>5623</c:v>
                </c:pt>
                <c:pt idx="12">
                  <c:v>5703</c:v>
                </c:pt>
                <c:pt idx="13">
                  <c:v>5902</c:v>
                </c:pt>
                <c:pt idx="14">
                  <c:v>6082</c:v>
                </c:pt>
                <c:pt idx="15">
                  <c:v>6301</c:v>
                </c:pt>
                <c:pt idx="16">
                  <c:v>6420</c:v>
                </c:pt>
                <c:pt idx="17">
                  <c:v>6475</c:v>
                </c:pt>
                <c:pt idx="18">
                  <c:v>6504</c:v>
                </c:pt>
                <c:pt idx="19">
                  <c:v>6575</c:v>
                </c:pt>
                <c:pt idx="20">
                  <c:v>6636</c:v>
                </c:pt>
                <c:pt idx="21">
                  <c:v>6794</c:v>
                </c:pt>
                <c:pt idx="22">
                  <c:v>6995</c:v>
                </c:pt>
                <c:pt idx="23">
                  <c:v>7164</c:v>
                </c:pt>
                <c:pt idx="24">
                  <c:v>7367</c:v>
                </c:pt>
                <c:pt idx="25">
                  <c:v>7573</c:v>
                </c:pt>
                <c:pt idx="26">
                  <c:v>7764</c:v>
                </c:pt>
                <c:pt idx="27">
                  <c:v>7959</c:v>
                </c:pt>
                <c:pt idx="28">
                  <c:v>8176</c:v>
                </c:pt>
                <c:pt idx="29">
                  <c:v>8372</c:v>
                </c:pt>
                <c:pt idx="30">
                  <c:v>8589</c:v>
                </c:pt>
                <c:pt idx="31">
                  <c:v>8806</c:v>
                </c:pt>
                <c:pt idx="32">
                  <c:v>9028</c:v>
                </c:pt>
                <c:pt idx="33">
                  <c:v>9148</c:v>
                </c:pt>
                <c:pt idx="34">
                  <c:v>9265</c:v>
                </c:pt>
                <c:pt idx="35">
                  <c:v>9269</c:v>
                </c:pt>
                <c:pt idx="36">
                  <c:v>9206</c:v>
                </c:pt>
                <c:pt idx="37">
                  <c:v>9076</c:v>
                </c:pt>
                <c:pt idx="38">
                  <c:v>9062</c:v>
                </c:pt>
                <c:pt idx="39">
                  <c:v>8998</c:v>
                </c:pt>
                <c:pt idx="40">
                  <c:v>8828</c:v>
                </c:pt>
                <c:pt idx="41">
                  <c:v>8615</c:v>
                </c:pt>
                <c:pt idx="42">
                  <c:v>8337</c:v>
                </c:pt>
                <c:pt idx="43">
                  <c:v>7930</c:v>
                </c:pt>
                <c:pt idx="44">
                  <c:v>7574</c:v>
                </c:pt>
                <c:pt idx="45">
                  <c:v>7237</c:v>
                </c:pt>
                <c:pt idx="46">
                  <c:v>6921</c:v>
                </c:pt>
                <c:pt idx="47">
                  <c:v>6545</c:v>
                </c:pt>
              </c:numCache>
            </c:numRef>
          </c:val>
          <c:smooth val="0"/>
          <c:extLst>
            <c:ext xmlns:c16="http://schemas.microsoft.com/office/drawing/2014/chart" uri="{C3380CC4-5D6E-409C-BE32-E72D297353CC}">
              <c16:uniqueId val="{00000002-1A5B-4951-B1E8-D4EC3F355118}"/>
            </c:ext>
          </c:extLst>
        </c:ser>
        <c:ser>
          <c:idx val="5"/>
          <c:order val="4"/>
          <c:tx>
            <c:strRef>
              <c:f>'New PASA'!$G$1</c:f>
              <c:strCache>
                <c:ptCount val="1"/>
                <c:pt idx="0">
                  <c:v>Gen Profile (95)</c:v>
                </c:pt>
              </c:strCache>
            </c:strRef>
          </c:tx>
          <c:spPr>
            <a:ln w="28575" cap="rnd">
              <a:solidFill>
                <a:schemeClr val="accent6"/>
              </a:solidFill>
              <a:round/>
            </a:ln>
            <a:effectLst/>
          </c:spPr>
          <c:marker>
            <c:symbol val="none"/>
          </c:marker>
          <c:val>
            <c:numRef>
              <c:f>'New PASA'!$G$2:$G$49</c:f>
              <c:numCache>
                <c:formatCode>General</c:formatCode>
                <c:ptCount val="48"/>
                <c:pt idx="0">
                  <c:v>6131</c:v>
                </c:pt>
                <c:pt idx="1">
                  <c:v>5929</c:v>
                </c:pt>
                <c:pt idx="2">
                  <c:v>5795</c:v>
                </c:pt>
                <c:pt idx="3">
                  <c:v>5695</c:v>
                </c:pt>
                <c:pt idx="4">
                  <c:v>5616</c:v>
                </c:pt>
                <c:pt idx="5">
                  <c:v>5542</c:v>
                </c:pt>
                <c:pt idx="6">
                  <c:v>5487</c:v>
                </c:pt>
                <c:pt idx="7">
                  <c:v>5460</c:v>
                </c:pt>
                <c:pt idx="8">
                  <c:v>5444</c:v>
                </c:pt>
                <c:pt idx="9">
                  <c:v>5476</c:v>
                </c:pt>
                <c:pt idx="10">
                  <c:v>5515</c:v>
                </c:pt>
                <c:pt idx="11">
                  <c:v>5623</c:v>
                </c:pt>
                <c:pt idx="12">
                  <c:v>5703</c:v>
                </c:pt>
                <c:pt idx="13">
                  <c:v>5902</c:v>
                </c:pt>
                <c:pt idx="14">
                  <c:v>6082</c:v>
                </c:pt>
                <c:pt idx="15">
                  <c:v>6301</c:v>
                </c:pt>
                <c:pt idx="16">
                  <c:v>6420</c:v>
                </c:pt>
                <c:pt idx="17">
                  <c:v>6475</c:v>
                </c:pt>
                <c:pt idx="18">
                  <c:v>6504</c:v>
                </c:pt>
                <c:pt idx="19">
                  <c:v>6575</c:v>
                </c:pt>
                <c:pt idx="20">
                  <c:v>6636</c:v>
                </c:pt>
                <c:pt idx="21">
                  <c:v>6794</c:v>
                </c:pt>
                <c:pt idx="22">
                  <c:v>6995</c:v>
                </c:pt>
                <c:pt idx="23">
                  <c:v>7164</c:v>
                </c:pt>
                <c:pt idx="24">
                  <c:v>7367</c:v>
                </c:pt>
                <c:pt idx="25">
                  <c:v>7573</c:v>
                </c:pt>
                <c:pt idx="26">
                  <c:v>7764</c:v>
                </c:pt>
                <c:pt idx="27">
                  <c:v>7959</c:v>
                </c:pt>
                <c:pt idx="28">
                  <c:v>8176</c:v>
                </c:pt>
                <c:pt idx="29">
                  <c:v>8372</c:v>
                </c:pt>
                <c:pt idx="30">
                  <c:v>8589</c:v>
                </c:pt>
                <c:pt idx="31">
                  <c:v>8806</c:v>
                </c:pt>
                <c:pt idx="32">
                  <c:v>9028</c:v>
                </c:pt>
                <c:pt idx="33">
                  <c:v>9100</c:v>
                </c:pt>
                <c:pt idx="34">
                  <c:v>9100</c:v>
                </c:pt>
                <c:pt idx="35">
                  <c:v>9100</c:v>
                </c:pt>
                <c:pt idx="36">
                  <c:v>9100</c:v>
                </c:pt>
                <c:pt idx="37">
                  <c:v>9076</c:v>
                </c:pt>
                <c:pt idx="38">
                  <c:v>9062</c:v>
                </c:pt>
                <c:pt idx="39">
                  <c:v>8998</c:v>
                </c:pt>
                <c:pt idx="40">
                  <c:v>8828</c:v>
                </c:pt>
                <c:pt idx="41">
                  <c:v>8615</c:v>
                </c:pt>
                <c:pt idx="42">
                  <c:v>8337</c:v>
                </c:pt>
                <c:pt idx="43">
                  <c:v>7930</c:v>
                </c:pt>
                <c:pt idx="44">
                  <c:v>7574</c:v>
                </c:pt>
                <c:pt idx="45">
                  <c:v>7237</c:v>
                </c:pt>
                <c:pt idx="46">
                  <c:v>6921</c:v>
                </c:pt>
                <c:pt idx="47">
                  <c:v>6545</c:v>
                </c:pt>
              </c:numCache>
            </c:numRef>
          </c:val>
          <c:smooth val="0"/>
          <c:extLst>
            <c:ext xmlns:c16="http://schemas.microsoft.com/office/drawing/2014/chart" uri="{C3380CC4-5D6E-409C-BE32-E72D297353CC}">
              <c16:uniqueId val="{00000003-1A5B-4951-B1E8-D4EC3F355118}"/>
            </c:ext>
          </c:extLst>
        </c:ser>
        <c:ser>
          <c:idx val="4"/>
          <c:order val="6"/>
          <c:tx>
            <c:strRef>
              <c:f>'New PASA'!$I$1</c:f>
              <c:strCache>
                <c:ptCount val="1"/>
                <c:pt idx="0">
                  <c:v>50 POE Demand + UM(99)</c:v>
                </c:pt>
              </c:strCache>
            </c:strRef>
          </c:tx>
          <c:spPr>
            <a:ln w="28575" cap="rnd">
              <a:solidFill>
                <a:schemeClr val="accent5"/>
              </a:solidFill>
              <a:round/>
            </a:ln>
            <a:effectLst/>
          </c:spPr>
          <c:marker>
            <c:symbol val="none"/>
          </c:marker>
          <c:val>
            <c:numRef>
              <c:f>'New PASA'!$I$2:$I$49</c:f>
              <c:numCache>
                <c:formatCode>General</c:formatCode>
                <c:ptCount val="48"/>
                <c:pt idx="0">
                  <c:v>6181</c:v>
                </c:pt>
                <c:pt idx="1">
                  <c:v>5979</c:v>
                </c:pt>
                <c:pt idx="2">
                  <c:v>5845</c:v>
                </c:pt>
                <c:pt idx="3">
                  <c:v>5745</c:v>
                </c:pt>
                <c:pt idx="4">
                  <c:v>5666</c:v>
                </c:pt>
                <c:pt idx="5">
                  <c:v>5592</c:v>
                </c:pt>
                <c:pt idx="6">
                  <c:v>5537</c:v>
                </c:pt>
                <c:pt idx="7">
                  <c:v>5510</c:v>
                </c:pt>
                <c:pt idx="8">
                  <c:v>5494</c:v>
                </c:pt>
                <c:pt idx="9">
                  <c:v>5526</c:v>
                </c:pt>
                <c:pt idx="10">
                  <c:v>5585</c:v>
                </c:pt>
                <c:pt idx="11">
                  <c:v>5713</c:v>
                </c:pt>
                <c:pt idx="12">
                  <c:v>5803</c:v>
                </c:pt>
                <c:pt idx="13">
                  <c:v>6012</c:v>
                </c:pt>
                <c:pt idx="14">
                  <c:v>6202</c:v>
                </c:pt>
                <c:pt idx="15">
                  <c:v>6431</c:v>
                </c:pt>
                <c:pt idx="16">
                  <c:v>6560</c:v>
                </c:pt>
                <c:pt idx="17">
                  <c:v>6625</c:v>
                </c:pt>
                <c:pt idx="18">
                  <c:v>6664</c:v>
                </c:pt>
                <c:pt idx="19">
                  <c:v>6745</c:v>
                </c:pt>
                <c:pt idx="20">
                  <c:v>6816</c:v>
                </c:pt>
                <c:pt idx="21">
                  <c:v>6984</c:v>
                </c:pt>
                <c:pt idx="22">
                  <c:v>7195</c:v>
                </c:pt>
                <c:pt idx="23">
                  <c:v>7374</c:v>
                </c:pt>
                <c:pt idx="24">
                  <c:v>7587</c:v>
                </c:pt>
                <c:pt idx="25">
                  <c:v>7803</c:v>
                </c:pt>
                <c:pt idx="26">
                  <c:v>8004</c:v>
                </c:pt>
                <c:pt idx="27">
                  <c:v>8209</c:v>
                </c:pt>
                <c:pt idx="28">
                  <c:v>8436</c:v>
                </c:pt>
                <c:pt idx="29">
                  <c:v>8642</c:v>
                </c:pt>
                <c:pt idx="30">
                  <c:v>8869</c:v>
                </c:pt>
                <c:pt idx="31">
                  <c:v>9096</c:v>
                </c:pt>
                <c:pt idx="32">
                  <c:v>9328</c:v>
                </c:pt>
                <c:pt idx="33">
                  <c:v>9458</c:v>
                </c:pt>
                <c:pt idx="34">
                  <c:v>9585</c:v>
                </c:pt>
                <c:pt idx="35">
                  <c:v>9599</c:v>
                </c:pt>
                <c:pt idx="36">
                  <c:v>9546</c:v>
                </c:pt>
                <c:pt idx="37">
                  <c:v>9426</c:v>
                </c:pt>
                <c:pt idx="38">
                  <c:v>9422</c:v>
                </c:pt>
                <c:pt idx="39">
                  <c:v>9368</c:v>
                </c:pt>
                <c:pt idx="40">
                  <c:v>9208</c:v>
                </c:pt>
                <c:pt idx="41">
                  <c:v>9005</c:v>
                </c:pt>
                <c:pt idx="42">
                  <c:v>8737</c:v>
                </c:pt>
                <c:pt idx="43">
                  <c:v>8330</c:v>
                </c:pt>
                <c:pt idx="44">
                  <c:v>8154</c:v>
                </c:pt>
                <c:pt idx="45">
                  <c:v>7787</c:v>
                </c:pt>
                <c:pt idx="46">
                  <c:v>7471</c:v>
                </c:pt>
                <c:pt idx="47">
                  <c:v>7105</c:v>
                </c:pt>
              </c:numCache>
            </c:numRef>
          </c:val>
          <c:smooth val="0"/>
          <c:extLst>
            <c:ext xmlns:c16="http://schemas.microsoft.com/office/drawing/2014/chart" uri="{C3380CC4-5D6E-409C-BE32-E72D297353CC}">
              <c16:uniqueId val="{00000004-1A5B-4951-B1E8-D4EC3F355118}"/>
            </c:ext>
          </c:extLst>
        </c:ser>
        <c:ser>
          <c:idx val="6"/>
          <c:order val="7"/>
          <c:tx>
            <c:strRef>
              <c:f>'New PASA'!$K$1</c:f>
              <c:strCache>
                <c:ptCount val="1"/>
                <c:pt idx="0">
                  <c:v>Gen Profile (99)</c:v>
                </c:pt>
              </c:strCache>
            </c:strRef>
          </c:tx>
          <c:spPr>
            <a:ln w="28575" cap="rnd">
              <a:solidFill>
                <a:schemeClr val="accent1">
                  <a:lumMod val="60000"/>
                </a:schemeClr>
              </a:solidFill>
              <a:round/>
            </a:ln>
            <a:effectLst/>
          </c:spPr>
          <c:marker>
            <c:symbol val="none"/>
          </c:marker>
          <c:val>
            <c:numRef>
              <c:f>'New PASA'!$K$2:$K$49</c:f>
              <c:numCache>
                <c:formatCode>General</c:formatCode>
                <c:ptCount val="48"/>
                <c:pt idx="0">
                  <c:v>6181</c:v>
                </c:pt>
                <c:pt idx="1">
                  <c:v>5979</c:v>
                </c:pt>
                <c:pt idx="2">
                  <c:v>5845</c:v>
                </c:pt>
                <c:pt idx="3">
                  <c:v>5745</c:v>
                </c:pt>
                <c:pt idx="4">
                  <c:v>5666</c:v>
                </c:pt>
                <c:pt idx="5">
                  <c:v>5592</c:v>
                </c:pt>
                <c:pt idx="6">
                  <c:v>5537</c:v>
                </c:pt>
                <c:pt idx="7">
                  <c:v>5510</c:v>
                </c:pt>
                <c:pt idx="8">
                  <c:v>5494</c:v>
                </c:pt>
                <c:pt idx="9">
                  <c:v>5526</c:v>
                </c:pt>
                <c:pt idx="10">
                  <c:v>5585</c:v>
                </c:pt>
                <c:pt idx="11">
                  <c:v>5713</c:v>
                </c:pt>
                <c:pt idx="12">
                  <c:v>5803</c:v>
                </c:pt>
                <c:pt idx="13">
                  <c:v>6012</c:v>
                </c:pt>
                <c:pt idx="14">
                  <c:v>6202</c:v>
                </c:pt>
                <c:pt idx="15">
                  <c:v>6431</c:v>
                </c:pt>
                <c:pt idx="16">
                  <c:v>6560</c:v>
                </c:pt>
                <c:pt idx="17">
                  <c:v>6625</c:v>
                </c:pt>
                <c:pt idx="18">
                  <c:v>6664</c:v>
                </c:pt>
                <c:pt idx="19">
                  <c:v>6745</c:v>
                </c:pt>
                <c:pt idx="20">
                  <c:v>6816</c:v>
                </c:pt>
                <c:pt idx="21">
                  <c:v>6984</c:v>
                </c:pt>
                <c:pt idx="22">
                  <c:v>7195</c:v>
                </c:pt>
                <c:pt idx="23">
                  <c:v>7374</c:v>
                </c:pt>
                <c:pt idx="24">
                  <c:v>7587</c:v>
                </c:pt>
                <c:pt idx="25">
                  <c:v>7803</c:v>
                </c:pt>
                <c:pt idx="26">
                  <c:v>8004</c:v>
                </c:pt>
                <c:pt idx="27">
                  <c:v>8209</c:v>
                </c:pt>
                <c:pt idx="28">
                  <c:v>8436</c:v>
                </c:pt>
                <c:pt idx="29">
                  <c:v>8642</c:v>
                </c:pt>
                <c:pt idx="30">
                  <c:v>8869</c:v>
                </c:pt>
                <c:pt idx="31">
                  <c:v>9096</c:v>
                </c:pt>
                <c:pt idx="32">
                  <c:v>9100</c:v>
                </c:pt>
                <c:pt idx="33">
                  <c:v>9100</c:v>
                </c:pt>
                <c:pt idx="34">
                  <c:v>9100</c:v>
                </c:pt>
                <c:pt idx="35">
                  <c:v>9100</c:v>
                </c:pt>
                <c:pt idx="36">
                  <c:v>9100</c:v>
                </c:pt>
                <c:pt idx="37">
                  <c:v>9100</c:v>
                </c:pt>
                <c:pt idx="38">
                  <c:v>9100</c:v>
                </c:pt>
                <c:pt idx="39">
                  <c:v>9100</c:v>
                </c:pt>
                <c:pt idx="40">
                  <c:v>9100</c:v>
                </c:pt>
                <c:pt idx="41">
                  <c:v>9005</c:v>
                </c:pt>
                <c:pt idx="42">
                  <c:v>8737</c:v>
                </c:pt>
                <c:pt idx="43">
                  <c:v>8330</c:v>
                </c:pt>
                <c:pt idx="44">
                  <c:v>8154</c:v>
                </c:pt>
                <c:pt idx="45">
                  <c:v>7787</c:v>
                </c:pt>
                <c:pt idx="46">
                  <c:v>7471</c:v>
                </c:pt>
                <c:pt idx="47">
                  <c:v>7105</c:v>
                </c:pt>
              </c:numCache>
            </c:numRef>
          </c:val>
          <c:smooth val="0"/>
          <c:extLst>
            <c:ext xmlns:c16="http://schemas.microsoft.com/office/drawing/2014/chart" uri="{C3380CC4-5D6E-409C-BE32-E72D297353CC}">
              <c16:uniqueId val="{00000005-1A5B-4951-B1E8-D4EC3F355118}"/>
            </c:ext>
          </c:extLst>
        </c:ser>
        <c:dLbls>
          <c:showLegendKey val="0"/>
          <c:showVal val="0"/>
          <c:showCatName val="0"/>
          <c:showSerName val="0"/>
          <c:showPercent val="0"/>
          <c:showBubbleSize val="0"/>
        </c:dLbls>
        <c:marker val="1"/>
        <c:smooth val="0"/>
        <c:axId val="786204880"/>
        <c:axId val="786207504"/>
      </c:lineChart>
      <c:lineChart>
        <c:grouping val="standard"/>
        <c:varyColors val="0"/>
        <c:ser>
          <c:idx val="2"/>
          <c:order val="2"/>
          <c:tx>
            <c:strRef>
              <c:f>'New PASA'!$D$1</c:f>
              <c:strCache>
                <c:ptCount val="1"/>
                <c:pt idx="0">
                  <c:v>Deficit (90)</c:v>
                </c:pt>
              </c:strCache>
            </c:strRef>
          </c:tx>
          <c:spPr>
            <a:ln w="28575" cap="rnd">
              <a:solidFill>
                <a:srgbClr val="FF0000"/>
              </a:solidFill>
              <a:round/>
            </a:ln>
            <a:effectLst/>
          </c:spPr>
          <c:marker>
            <c:symbol val="none"/>
          </c:marker>
          <c:cat>
            <c:numRef>
              <c:f>'New PASA'!$A$2:$A$49</c:f>
              <c:numCache>
                <c:formatCode>0</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'New PASA'!$D$2:$D$49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20</c:v>
                </c:pt>
                <c:pt idx="36">
                  <c:v>0</c:v>
                </c:pt>
                <c:pt idx="37">
                  <c:v>0</c:v>
                </c:pt>
                <c:pt idx="38">
                  <c:v>0</c:v>
                </c:pt>
                <c:pt idx="39">
                  <c:v>0</c:v>
                </c:pt>
                <c:pt idx="40">
                  <c:v>0</c:v>
                </c:pt>
                <c:pt idx="41">
                  <c:v>0</c:v>
                </c:pt>
                <c:pt idx="42">
                  <c:v>0</c:v>
                </c:pt>
                <c:pt idx="43">
                  <c:v>0</c:v>
                </c:pt>
                <c:pt idx="44">
                  <c:v>0</c:v>
                </c:pt>
                <c:pt idx="45">
                  <c:v>0</c:v>
                </c:pt>
                <c:pt idx="46">
                  <c:v>0</c:v>
                </c:pt>
                <c:pt idx="47">
                  <c:v>0</c:v>
                </c:pt>
              </c:numCache>
            </c:numRef>
          </c:val>
          <c:smooth val="0"/>
          <c:extLst>
            <c:ext xmlns:c16="http://schemas.microsoft.com/office/drawing/2014/chart" uri="{C3380CC4-5D6E-409C-BE32-E72D297353CC}">
              <c16:uniqueId val="{00000006-1A5B-4951-B1E8-D4EC3F355118}"/>
            </c:ext>
          </c:extLst>
        </c:ser>
        <c:ser>
          <c:idx val="7"/>
          <c:order val="5"/>
          <c:tx>
            <c:strRef>
              <c:f>'New PASA'!$H$1</c:f>
              <c:strCache>
                <c:ptCount val="1"/>
                <c:pt idx="0">
                  <c:v>Deficit (95)</c:v>
                </c:pt>
              </c:strCache>
            </c:strRef>
          </c:tx>
          <c:spPr>
            <a:ln w="28575" cap="rnd">
              <a:solidFill>
                <a:schemeClr val="accent2">
                  <a:lumMod val="60000"/>
                  <a:lumOff val="40000"/>
                </a:schemeClr>
              </a:solidFill>
              <a:round/>
            </a:ln>
            <a:effectLst/>
          </c:spPr>
          <c:marker>
            <c:symbol val="none"/>
          </c:marker>
          <c:val>
            <c:numRef>
              <c:f>'New PASA'!$H$2:$H$49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48</c:v>
                </c:pt>
                <c:pt idx="34">
                  <c:v>165</c:v>
                </c:pt>
                <c:pt idx="35">
                  <c:v>169</c:v>
                </c:pt>
                <c:pt idx="36">
                  <c:v>106</c:v>
                </c:pt>
                <c:pt idx="37">
                  <c:v>0</c:v>
                </c:pt>
                <c:pt idx="38">
                  <c:v>0</c:v>
                </c:pt>
                <c:pt idx="39">
                  <c:v>0</c:v>
                </c:pt>
                <c:pt idx="40">
                  <c:v>0</c:v>
                </c:pt>
                <c:pt idx="41">
                  <c:v>0</c:v>
                </c:pt>
                <c:pt idx="42">
                  <c:v>0</c:v>
                </c:pt>
                <c:pt idx="43">
                  <c:v>0</c:v>
                </c:pt>
                <c:pt idx="44">
                  <c:v>0</c:v>
                </c:pt>
                <c:pt idx="45">
                  <c:v>0</c:v>
                </c:pt>
                <c:pt idx="46">
                  <c:v>0</c:v>
                </c:pt>
                <c:pt idx="47">
                  <c:v>0</c:v>
                </c:pt>
              </c:numCache>
            </c:numRef>
          </c:val>
          <c:smooth val="0"/>
          <c:extLst>
            <c:ext xmlns:c16="http://schemas.microsoft.com/office/drawing/2014/chart" uri="{C3380CC4-5D6E-409C-BE32-E72D297353CC}">
              <c16:uniqueId val="{00000007-1A5B-4951-B1E8-D4EC3F355118}"/>
            </c:ext>
          </c:extLst>
        </c:ser>
        <c:ser>
          <c:idx val="8"/>
          <c:order val="8"/>
          <c:tx>
            <c:strRef>
              <c:f>'New PASA'!$L$1</c:f>
              <c:strCache>
                <c:ptCount val="1"/>
                <c:pt idx="0">
                  <c:v>Deficit (99)</c:v>
                </c:pt>
              </c:strCache>
            </c:strRef>
          </c:tx>
          <c:spPr>
            <a:ln w="28575" cap="rnd">
              <a:solidFill>
                <a:srgbClr val="FFFF00"/>
              </a:solidFill>
              <a:round/>
            </a:ln>
            <a:effectLst/>
          </c:spPr>
          <c:marker>
            <c:symbol val="none"/>
          </c:marker>
          <c:val>
            <c:numRef>
              <c:f>'New PASA'!$L$2:$L$49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228</c:v>
                </c:pt>
                <c:pt idx="33">
                  <c:v>358</c:v>
                </c:pt>
                <c:pt idx="34">
                  <c:v>485</c:v>
                </c:pt>
                <c:pt idx="35">
                  <c:v>499</c:v>
                </c:pt>
                <c:pt idx="36">
                  <c:v>446</c:v>
                </c:pt>
                <c:pt idx="37">
                  <c:v>326</c:v>
                </c:pt>
                <c:pt idx="38">
                  <c:v>322</c:v>
                </c:pt>
                <c:pt idx="39">
                  <c:v>268</c:v>
                </c:pt>
                <c:pt idx="40">
                  <c:v>108</c:v>
                </c:pt>
                <c:pt idx="41">
                  <c:v>0</c:v>
                </c:pt>
                <c:pt idx="42">
                  <c:v>0</c:v>
                </c:pt>
                <c:pt idx="43">
                  <c:v>0</c:v>
                </c:pt>
                <c:pt idx="44">
                  <c:v>0</c:v>
                </c:pt>
                <c:pt idx="45">
                  <c:v>0</c:v>
                </c:pt>
                <c:pt idx="46">
                  <c:v>0</c:v>
                </c:pt>
                <c:pt idx="47">
                  <c:v>0</c:v>
                </c:pt>
              </c:numCache>
            </c:numRef>
          </c:val>
          <c:smooth val="0"/>
          <c:extLst>
            <c:ext xmlns:c16="http://schemas.microsoft.com/office/drawing/2014/chart" uri="{C3380CC4-5D6E-409C-BE32-E72D297353CC}">
              <c16:uniqueId val="{00000008-1A5B-4951-B1E8-D4EC3F355118}"/>
            </c:ext>
          </c:extLst>
        </c:ser>
        <c:dLbls>
          <c:showLegendKey val="0"/>
          <c:showVal val="0"/>
          <c:showCatName val="0"/>
          <c:showSerName val="0"/>
          <c:showPercent val="0"/>
          <c:showBubbleSize val="0"/>
        </c:dLbls>
        <c:marker val="1"/>
        <c:smooth val="0"/>
        <c:axId val="780600536"/>
        <c:axId val="780598568"/>
      </c:lineChart>
      <c:catAx>
        <c:axId val="786204880"/>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07504"/>
        <c:crosses val="autoZero"/>
        <c:auto val="0"/>
        <c:lblAlgn val="ctr"/>
        <c:lblOffset val="100"/>
        <c:noMultiLvlLbl val="0"/>
      </c:catAx>
      <c:valAx>
        <c:axId val="786207504"/>
        <c:scaling>
          <c:orientation val="minMax"/>
          <c:max val="11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04880"/>
        <c:crosses val="autoZero"/>
        <c:crossBetween val="between"/>
      </c:valAx>
      <c:valAx>
        <c:axId val="780598568"/>
        <c:scaling>
          <c:orientation val="minMax"/>
          <c:max val="7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600536"/>
        <c:crosses val="max"/>
        <c:crossBetween val="between"/>
      </c:valAx>
      <c:catAx>
        <c:axId val="780600536"/>
        <c:scaling>
          <c:orientation val="minMax"/>
        </c:scaling>
        <c:delete val="1"/>
        <c:axPos val="b"/>
        <c:numFmt formatCode="0" sourceLinked="1"/>
        <c:majorTickMark val="out"/>
        <c:minorTickMark val="none"/>
        <c:tickLblPos val="nextTo"/>
        <c:crossAx val="780598568"/>
        <c:crosses val="autoZero"/>
        <c:auto val="1"/>
        <c:lblAlgn val="ctr"/>
        <c:lblOffset val="100"/>
        <c:noMultiLvlLbl val="0"/>
      </c:catAx>
      <c:spPr>
        <a:noFill/>
        <a:ln>
          <a:noFill/>
        </a:ln>
        <a:effectLst/>
      </c:spPr>
    </c:plotArea>
    <c:legend>
      <c:legendPos val="b"/>
      <c:layout>
        <c:manualLayout>
          <c:xMode val="edge"/>
          <c:yMode val="edge"/>
          <c:x val="9.1696097053641182E-3"/>
          <c:y val="0.89516266624155905"/>
          <c:w val="0.98849098243190636"/>
          <c:h val="0.1027458306626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E53BF-C420-42AC-8DA1-B75574152A8D}" type="datetimeFigureOut">
              <a:rPr lang="en-AU" smtClean="0"/>
              <a:t>7/02/2022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9ED4E-C4CB-425C-91C1-F737648BC82C}" type="slidenum">
              <a:rPr lang="en-AU" smtClean="0"/>
              <a:t>‹#›</a:t>
            </a:fld>
            <a:endParaRPr lang="en-AU"/>
          </a:p>
        </p:txBody>
      </p:sp>
    </p:spTree>
    <p:extLst>
      <p:ext uri="{BB962C8B-B14F-4D97-AF65-F5344CB8AC3E}">
        <p14:creationId xmlns:p14="http://schemas.microsoft.com/office/powerpoint/2010/main" val="79363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29ED4E-C4CB-425C-91C1-F737648BC82C}" type="slidenum">
              <a:rPr lang="en-AU" smtClean="0"/>
              <a:t>4</a:t>
            </a:fld>
            <a:endParaRPr lang="en-AU"/>
          </a:p>
        </p:txBody>
      </p:sp>
    </p:spTree>
    <p:extLst>
      <p:ext uri="{BB962C8B-B14F-4D97-AF65-F5344CB8AC3E}">
        <p14:creationId xmlns:p14="http://schemas.microsoft.com/office/powerpoint/2010/main" val="96336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29ED4E-C4CB-425C-91C1-F737648BC82C}" type="slidenum">
              <a:rPr lang="en-AU" smtClean="0"/>
              <a:t>5</a:t>
            </a:fld>
            <a:endParaRPr lang="en-AU"/>
          </a:p>
        </p:txBody>
      </p:sp>
    </p:spTree>
    <p:extLst>
      <p:ext uri="{BB962C8B-B14F-4D97-AF65-F5344CB8AC3E}">
        <p14:creationId xmlns:p14="http://schemas.microsoft.com/office/powerpoint/2010/main" val="279575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29ED4E-C4CB-425C-91C1-F737648BC82C}" type="slidenum">
              <a:rPr lang="en-AU" smtClean="0"/>
              <a:t>6</a:t>
            </a:fld>
            <a:endParaRPr lang="en-AU"/>
          </a:p>
        </p:txBody>
      </p:sp>
    </p:spTree>
    <p:extLst>
      <p:ext uri="{BB962C8B-B14F-4D97-AF65-F5344CB8AC3E}">
        <p14:creationId xmlns:p14="http://schemas.microsoft.com/office/powerpoint/2010/main" val="413874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29ED4E-C4CB-425C-91C1-F737648BC82C}" type="slidenum">
              <a:rPr lang="en-AU" smtClean="0"/>
              <a:t>8</a:t>
            </a:fld>
            <a:endParaRPr lang="en-AU"/>
          </a:p>
        </p:txBody>
      </p:sp>
    </p:spTree>
    <p:extLst>
      <p:ext uri="{BB962C8B-B14F-4D97-AF65-F5344CB8AC3E}">
        <p14:creationId xmlns:p14="http://schemas.microsoft.com/office/powerpoint/2010/main" val="427246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29ED4E-C4CB-425C-91C1-F737648BC82C}" type="slidenum">
              <a:rPr lang="en-AU" smtClean="0"/>
              <a:t>9</a:t>
            </a:fld>
            <a:endParaRPr lang="en-AU"/>
          </a:p>
        </p:txBody>
      </p:sp>
    </p:spTree>
    <p:extLst>
      <p:ext uri="{BB962C8B-B14F-4D97-AF65-F5344CB8AC3E}">
        <p14:creationId xmlns:p14="http://schemas.microsoft.com/office/powerpoint/2010/main" val="300851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B29ED4E-C4CB-425C-91C1-F737648BC82C}" type="slidenum">
              <a:rPr lang="en-AU" smtClean="0"/>
              <a:t>13</a:t>
            </a:fld>
            <a:endParaRPr lang="en-AU"/>
          </a:p>
        </p:txBody>
      </p:sp>
    </p:spTree>
    <p:extLst>
      <p:ext uri="{BB962C8B-B14F-4D97-AF65-F5344CB8AC3E}">
        <p14:creationId xmlns:p14="http://schemas.microsoft.com/office/powerpoint/2010/main" val="280954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29ED4E-C4CB-425C-91C1-F737648BC82C}" type="slidenum">
              <a:rPr lang="en-AU" smtClean="0"/>
              <a:t>21</a:t>
            </a:fld>
            <a:endParaRPr lang="en-AU"/>
          </a:p>
        </p:txBody>
      </p:sp>
    </p:spTree>
    <p:extLst>
      <p:ext uri="{BB962C8B-B14F-4D97-AF65-F5344CB8AC3E}">
        <p14:creationId xmlns:p14="http://schemas.microsoft.com/office/powerpoint/2010/main" val="2363724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7" name="Freeform 15">
            <a:extLst>
              <a:ext uri="{FF2B5EF4-FFF2-40B4-BE49-F238E27FC236}">
                <a16:creationId xmlns:a16="http://schemas.microsoft.com/office/drawing/2014/main" id="{332CD06C-42C1-4DF5-AEBC-2DBE2DAFBA10}"/>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76E05CA3-D21A-42E0-A63A-D375E1C1E26E}"/>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pic>
        <p:nvPicPr>
          <p:cNvPr id="9" name="Picture 8">
            <a:extLst>
              <a:ext uri="{FF2B5EF4-FFF2-40B4-BE49-F238E27FC236}">
                <a16:creationId xmlns:a16="http://schemas.microsoft.com/office/drawing/2014/main" id="{9234F0ED-53FA-453F-AAA8-F2EA2B5748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0032" y="728148"/>
            <a:ext cx="3024336" cy="996252"/>
          </a:xfrm>
          <a:prstGeom prst="rect">
            <a:avLst/>
          </a:prstGeom>
        </p:spPr>
      </p:pic>
      <p:sp>
        <p:nvSpPr>
          <p:cNvPr id="10" name="Freeform: Shape 9">
            <a:extLst>
              <a:ext uri="{FF2B5EF4-FFF2-40B4-BE49-F238E27FC236}">
                <a16:creationId xmlns:a16="http://schemas.microsoft.com/office/drawing/2014/main" id="{7B9E9ED6-D0E9-4818-A55E-FEFC2F0CD672}"/>
              </a:ext>
            </a:extLst>
          </p:cNvPr>
          <p:cNvSpPr/>
          <p:nvPr userDrawn="1"/>
        </p:nvSpPr>
        <p:spPr>
          <a:xfrm>
            <a:off x="0" y="0"/>
            <a:ext cx="12192000" cy="6858000"/>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838800" y="2350800"/>
            <a:ext cx="9144000" cy="2387600"/>
          </a:xfrm>
        </p:spPr>
        <p:txBody>
          <a:bodyPr anchor="b"/>
          <a:lstStyle>
            <a:lvl1pPr algn="l">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838800" y="4899600"/>
            <a:ext cx="9144000" cy="626400"/>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11335871" y="6230847"/>
            <a:ext cx="576108" cy="365125"/>
          </a:xfrm>
        </p:spPr>
        <p:txBody>
          <a:bodyPr/>
          <a:lstStyle>
            <a:lvl1pPr>
              <a:defRPr>
                <a:solidFill>
                  <a:schemeClr val="bg1"/>
                </a:solidFill>
              </a:defRPr>
            </a:lvl1pPr>
          </a:lstStyle>
          <a:p>
            <a:fld id="{4EC81F68-4976-451A-B2E9-79BCBD2F70CC}" type="slidenum">
              <a:rPr lang="en-AU" smtClean="0"/>
              <a:pPr/>
              <a:t>‹#›</a:t>
            </a:fld>
            <a:endParaRPr lang="en-AU"/>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9478496" y="6230847"/>
            <a:ext cx="1736066" cy="365125"/>
          </a:xfrm>
        </p:spPr>
        <p:txBody>
          <a:bodyPr/>
          <a:lstStyle>
            <a:lvl1pPr>
              <a:defRPr>
                <a:solidFill>
                  <a:schemeClr val="bg1"/>
                </a:solidFill>
              </a:defRPr>
            </a:lvl1pPr>
          </a:lstStyle>
          <a:p>
            <a:fld id="{37906BCC-CE10-4135-AA03-629E06CDF83F}" type="datetime1">
              <a:rPr lang="en-AU" smtClean="0"/>
              <a:t>7/02/2022</a:t>
            </a:fld>
            <a:endParaRPr lang="en-AU"/>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4020670" y="6230847"/>
            <a:ext cx="5336509" cy="365125"/>
          </a:xfrm>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31910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userDrawn="1"/>
        </p:nvSpPr>
        <p:spPr>
          <a:xfrm>
            <a:off x="0" y="0"/>
            <a:ext cx="3935413"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266400" y="457200"/>
            <a:ext cx="3315600" cy="1324800"/>
          </a:xfrm>
        </p:spPr>
        <p:txBody>
          <a:bodyPr anchor="t" anchorCtr="0">
            <a:noAutofit/>
          </a:bodyPr>
          <a:lstStyle>
            <a:lvl1pPr>
              <a:defRPr sz="4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4201812" y="457200"/>
            <a:ext cx="7724987" cy="562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266400" y="3117600"/>
            <a:ext cx="3315600" cy="1846800"/>
          </a:xfrm>
        </p:spPr>
        <p:txBody>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2B639555-9FF2-47E6-B320-5B6FE1DD38BD}" type="datetime1">
              <a:rPr lang="en-AU" smtClean="0"/>
              <a:t>7/02/2022</a:t>
            </a:fld>
            <a:endParaRPr lang="en-AU"/>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a:p>
        </p:txBody>
      </p:sp>
      <p:pic>
        <p:nvPicPr>
          <p:cNvPr id="11" name="Picture 10">
            <a:extLst>
              <a:ext uri="{FF2B5EF4-FFF2-40B4-BE49-F238E27FC236}">
                <a16:creationId xmlns:a16="http://schemas.microsoft.com/office/drawing/2014/main" id="{7B94471A-234C-42ED-A5ED-0798319382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527" y="6135398"/>
            <a:ext cx="1679681" cy="553307"/>
          </a:xfrm>
          <a:prstGeom prst="rect">
            <a:avLst/>
          </a:prstGeom>
        </p:spPr>
      </p:pic>
    </p:spTree>
    <p:extLst>
      <p:ext uri="{BB962C8B-B14F-4D97-AF65-F5344CB8AC3E}">
        <p14:creationId xmlns:p14="http://schemas.microsoft.com/office/powerpoint/2010/main" val="4389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2"/>
        </a:solidFill>
        <a:effectLst/>
      </p:bgPr>
    </p:bg>
    <p:spTree>
      <p:nvGrpSpPr>
        <p:cNvPr id="1" name=""/>
        <p:cNvGrpSpPr/>
        <p:nvPr/>
      </p:nvGrpSpPr>
      <p:grpSpPr>
        <a:xfrm>
          <a:off x="0" y="0"/>
          <a:ext cx="0" cy="0"/>
          <a:chOff x="0" y="0"/>
          <a:chExt cx="0" cy="0"/>
        </a:xfrm>
      </p:grpSpPr>
      <p:sp>
        <p:nvSpPr>
          <p:cNvPr id="9" name="Freeform 15">
            <a:extLst>
              <a:ext uri="{FF2B5EF4-FFF2-40B4-BE49-F238E27FC236}">
                <a16:creationId xmlns:a16="http://schemas.microsoft.com/office/drawing/2014/main" id="{A60732D9-43AE-45F7-B226-98D000B102F6}"/>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10" name="Freeform 16">
            <a:extLst>
              <a:ext uri="{FF2B5EF4-FFF2-40B4-BE49-F238E27FC236}">
                <a16:creationId xmlns:a16="http://schemas.microsoft.com/office/drawing/2014/main" id="{20B52A3C-76FF-428B-9F8F-F455D362E761}"/>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pic>
        <p:nvPicPr>
          <p:cNvPr id="7" name="Picture 6">
            <a:extLst>
              <a:ext uri="{FF2B5EF4-FFF2-40B4-BE49-F238E27FC236}">
                <a16:creationId xmlns:a16="http://schemas.microsoft.com/office/drawing/2014/main" id="{D7659222-D08F-45A0-BBAE-5F79E3B45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3232" y="2729735"/>
            <a:ext cx="4245537" cy="1398530"/>
          </a:xfrm>
          <a:prstGeom prst="rect">
            <a:avLst/>
          </a:prstGeom>
        </p:spPr>
      </p:pic>
    </p:spTree>
    <p:extLst>
      <p:ext uri="{BB962C8B-B14F-4D97-AF65-F5344CB8AC3E}">
        <p14:creationId xmlns:p14="http://schemas.microsoft.com/office/powerpoint/2010/main" val="102980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935413"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66400" y="457200"/>
            <a:ext cx="3315600" cy="1324800"/>
          </a:xfrm>
        </p:spPr>
        <p:txBody>
          <a:bodyPr anchor="t" anchorCtr="0">
            <a:noAutofit/>
          </a:bodyPr>
          <a:lstStyle>
            <a:lvl1pPr>
              <a:defRPr sz="4400"/>
            </a:lvl1pPr>
          </a:lstStyle>
          <a:p>
            <a:r>
              <a:rPr lang="en-US"/>
              <a:t>Click to edit Master title style</a:t>
            </a:r>
            <a:endParaRPr lang="en-AU"/>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A2127825-3B6C-4F11-BC19-40088B9501C2}" type="datetime1">
              <a:rPr lang="en-AU" smtClean="0"/>
              <a:t>7/02/2022</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
        <p:nvSpPr>
          <p:cNvPr id="9" name="Text Placeholder 8">
            <a:extLst>
              <a:ext uri="{FF2B5EF4-FFF2-40B4-BE49-F238E27FC236}">
                <a16:creationId xmlns:a16="http://schemas.microsoft.com/office/drawing/2014/main" id="{1F1E3B37-D501-42E3-9623-5B5A892FD8A7}"/>
              </a:ext>
            </a:extLst>
          </p:cNvPr>
          <p:cNvSpPr>
            <a:spLocks noGrp="1"/>
          </p:cNvSpPr>
          <p:nvPr>
            <p:ph type="body" sz="quarter" idx="13"/>
          </p:nvPr>
        </p:nvSpPr>
        <p:spPr>
          <a:xfrm>
            <a:off x="4201200" y="457200"/>
            <a:ext cx="7725600" cy="5626800"/>
          </a:xfrm>
        </p:spPr>
        <p:txBody>
          <a:bodyPr/>
          <a:lstStyle>
            <a:lvl1pPr marL="450850" indent="-4508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3" name="Picture 12">
            <a:extLst>
              <a:ext uri="{FF2B5EF4-FFF2-40B4-BE49-F238E27FC236}">
                <a16:creationId xmlns:a16="http://schemas.microsoft.com/office/drawing/2014/main" id="{9F9633F8-3251-4EEB-A1BB-AE6989B46D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527" y="6135398"/>
            <a:ext cx="1679681" cy="553307"/>
          </a:xfrm>
          <a:prstGeom prst="rect">
            <a:avLst/>
          </a:prstGeom>
        </p:spPr>
      </p:pic>
    </p:spTree>
    <p:extLst>
      <p:ext uri="{BB962C8B-B14F-4D97-AF65-F5344CB8AC3E}">
        <p14:creationId xmlns:p14="http://schemas.microsoft.com/office/powerpoint/2010/main" val="16134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7A0584EE-7B4D-4A98-BF74-E8F4FBD659A6}" type="datetime1">
              <a:rPr lang="en-AU" smtClean="0"/>
              <a:t>7/02/2022</a:t>
            </a:fld>
            <a:endParaRPr lang="en-AU"/>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046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7828C02F-4787-4207-AF34-51E14DA20D59}" type="datetime1">
              <a:rPr lang="en-AU" smtClean="0"/>
              <a:t>7/02/2022</a:t>
            </a:fld>
            <a:endParaRPr lang="en-AU"/>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a:p>
        </p:txBody>
      </p:sp>
      <p:pic>
        <p:nvPicPr>
          <p:cNvPr id="9" name="Picture 8">
            <a:extLst>
              <a:ext uri="{FF2B5EF4-FFF2-40B4-BE49-F238E27FC236}">
                <a16:creationId xmlns:a16="http://schemas.microsoft.com/office/drawing/2014/main" id="{10290B17-B974-464F-8842-968877D08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527" y="6135398"/>
            <a:ext cx="1679681" cy="553307"/>
          </a:xfrm>
          <a:prstGeom prst="rect">
            <a:avLst/>
          </a:prstGeom>
        </p:spPr>
      </p:pic>
    </p:spTree>
    <p:extLst>
      <p:ext uri="{BB962C8B-B14F-4D97-AF65-F5344CB8AC3E}">
        <p14:creationId xmlns:p14="http://schemas.microsoft.com/office/powerpoint/2010/main" val="257096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235528" y="1825625"/>
            <a:ext cx="575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6172200" y="1825625"/>
            <a:ext cx="575770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73874773-53B4-46E3-903D-C85B7DCF5A8F}" type="datetime1">
              <a:rPr lang="en-AU" smtClean="0"/>
              <a:t>7/02/2022</a:t>
            </a:fld>
            <a:endParaRPr lang="en-AU"/>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5543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234000" y="136800"/>
            <a:ext cx="9003600" cy="1188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234000" y="1681163"/>
            <a:ext cx="5763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234000" y="2505075"/>
            <a:ext cx="57635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6172200" y="1681163"/>
            <a:ext cx="5763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6172200" y="2505075"/>
            <a:ext cx="5763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135D8B28-98CC-4CA9-9524-23317B641240}" type="datetime1">
              <a:rPr lang="en-AU" smtClean="0"/>
              <a:t>7/02/2022</a:t>
            </a:fld>
            <a:endParaRPr lang="en-AU"/>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336557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BC9C5943-BDAF-41DB-9DE4-65005B6DB307}" type="datetime1">
              <a:rPr lang="en-AU" smtClean="0"/>
              <a:t>7/02/2022</a:t>
            </a:fld>
            <a:endParaRPr lang="en-AU"/>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85741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633B6912-3357-4757-AC33-15CEE46A5F46}" type="datetime1">
              <a:rPr lang="en-AU" smtClean="0"/>
              <a:t>7/02/2022</a:t>
            </a:fld>
            <a:endParaRPr lang="en-AU"/>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7813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935413"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66400" y="457200"/>
            <a:ext cx="3315600" cy="1324800"/>
          </a:xfrm>
        </p:spPr>
        <p:txBody>
          <a:bodyPr anchor="t" anchorCtr="0">
            <a:noAutofit/>
          </a:bodyPr>
          <a:lstStyle>
            <a:lvl1pPr>
              <a:defRPr sz="4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4201812" y="457200"/>
            <a:ext cx="7724987" cy="562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266400" y="3117600"/>
            <a:ext cx="3315600" cy="1846800"/>
          </a:xfrm>
        </p:spPr>
        <p:txBody>
          <a:bodyPr>
            <a:normAutofit/>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FF7C7947-B373-410C-8AAE-8D53061A9CCC}" type="datetime1">
              <a:rPr lang="en-AU" smtClean="0"/>
              <a:t>7/02/2022</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pic>
        <p:nvPicPr>
          <p:cNvPr id="12" name="Picture 11">
            <a:extLst>
              <a:ext uri="{FF2B5EF4-FFF2-40B4-BE49-F238E27FC236}">
                <a16:creationId xmlns:a16="http://schemas.microsoft.com/office/drawing/2014/main" id="{3CBDB7B8-31EA-4E99-B71D-922F603F3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527" y="6135398"/>
            <a:ext cx="1679681" cy="553307"/>
          </a:xfrm>
          <a:prstGeom prst="rect">
            <a:avLst/>
          </a:prstGeom>
        </p:spPr>
      </p:pic>
    </p:spTree>
    <p:extLst>
      <p:ext uri="{BB962C8B-B14F-4D97-AF65-F5344CB8AC3E}">
        <p14:creationId xmlns:p14="http://schemas.microsoft.com/office/powerpoint/2010/main" val="403536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userDrawn="1"/>
        </p:nvSpPr>
        <p:spPr>
          <a:xfrm>
            <a:off x="0" y="0"/>
            <a:ext cx="12192000" cy="1325563"/>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235528" y="136525"/>
            <a:ext cx="9001778" cy="1189039"/>
          </a:xfrm>
          <a:prstGeom prst="rect">
            <a:avLst/>
          </a:prstGeom>
        </p:spPr>
        <p:txBody>
          <a:bodyPr vert="horz" lIns="91440" tIns="45720" rIns="91440" bIns="45720" rtlCol="0" anchor="b"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235527" y="1825625"/>
            <a:ext cx="1169438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9496425" y="6356350"/>
            <a:ext cx="173606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06942-8055-4FEF-907C-8888B964A367}" type="datetime1">
              <a:rPr lang="en-AU" smtClean="0"/>
              <a:t>7/02/2022</a:t>
            </a:fld>
            <a:endParaRPr lang="en-AU"/>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4038599" y="6356350"/>
            <a:ext cx="53365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11353800" y="6356350"/>
            <a:ext cx="5761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81F68-4976-451A-B2E9-79BCBD2F70CC}" type="slidenum">
              <a:rPr lang="en-AU" smtClean="0"/>
              <a:t>‹#›</a:t>
            </a:fld>
            <a:endParaRPr lang="en-AU"/>
          </a:p>
        </p:txBody>
      </p:sp>
      <p:pic>
        <p:nvPicPr>
          <p:cNvPr id="9" name="Picture 8">
            <a:extLst>
              <a:ext uri="{FF2B5EF4-FFF2-40B4-BE49-F238E27FC236}">
                <a16:creationId xmlns:a16="http://schemas.microsoft.com/office/drawing/2014/main" id="{97C1AA2C-3FFA-48E8-B036-2C5DC3A52F9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5527" y="6135398"/>
            <a:ext cx="1679681" cy="553307"/>
          </a:xfrm>
          <a:prstGeom prst="rect">
            <a:avLst/>
          </a:prstGeom>
        </p:spPr>
      </p:pic>
    </p:spTree>
    <p:extLst>
      <p:ext uri="{BB962C8B-B14F-4D97-AF65-F5344CB8AC3E}">
        <p14:creationId xmlns:p14="http://schemas.microsoft.com/office/powerpoint/2010/main" val="34374932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esb-post2025-market-design.aemc.gov.au/reports-and-document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aemo.com.au/initiatives/trials-and-initiatives/st-pasa-replacement-project"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emc.gov.au/rule-changes/updating-short-term-pas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001B86-1443-47EC-B6DC-846CE4E471CE}"/>
              </a:ext>
            </a:extLst>
          </p:cNvPr>
          <p:cNvSpPr>
            <a:spLocks noGrp="1"/>
          </p:cNvSpPr>
          <p:nvPr>
            <p:ph type="ctrTitle"/>
          </p:nvPr>
        </p:nvSpPr>
        <p:spPr/>
        <p:txBody>
          <a:bodyPr/>
          <a:lstStyle/>
          <a:p>
            <a:r>
              <a:rPr lang="en-AU"/>
              <a:t>ST PASA Replacement Project</a:t>
            </a:r>
          </a:p>
        </p:txBody>
      </p:sp>
      <p:sp>
        <p:nvSpPr>
          <p:cNvPr id="5" name="Subtitle 4">
            <a:extLst>
              <a:ext uri="{FF2B5EF4-FFF2-40B4-BE49-F238E27FC236}">
                <a16:creationId xmlns:a16="http://schemas.microsoft.com/office/drawing/2014/main" id="{8C1BF767-69BB-4556-9D40-83E020974227}"/>
              </a:ext>
            </a:extLst>
          </p:cNvPr>
          <p:cNvSpPr>
            <a:spLocks noGrp="1"/>
          </p:cNvSpPr>
          <p:nvPr>
            <p:ph type="subTitle" idx="1"/>
          </p:nvPr>
        </p:nvSpPr>
        <p:spPr/>
        <p:txBody>
          <a:bodyPr vert="horz" lIns="91440" tIns="45720" rIns="91440" bIns="45720" rtlCol="0" anchor="t">
            <a:normAutofit/>
          </a:bodyPr>
          <a:lstStyle/>
          <a:p>
            <a:r>
              <a:rPr lang="en-AU"/>
              <a:t>Stakeholder </a:t>
            </a:r>
            <a:r>
              <a:rPr lang="en-AU" dirty="0"/>
              <a:t>Meeting</a:t>
            </a:r>
            <a:r>
              <a:rPr lang="en-AU"/>
              <a:t> (30 Nov 2021)</a:t>
            </a:r>
          </a:p>
        </p:txBody>
      </p:sp>
    </p:spTree>
    <p:extLst>
      <p:ext uri="{BB962C8B-B14F-4D97-AF65-F5344CB8AC3E}">
        <p14:creationId xmlns:p14="http://schemas.microsoft.com/office/powerpoint/2010/main" val="186552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781C-B2D1-4297-B425-DE9BEF7CA66D}"/>
              </a:ext>
            </a:extLst>
          </p:cNvPr>
          <p:cNvSpPr>
            <a:spLocks noGrp="1"/>
          </p:cNvSpPr>
          <p:nvPr>
            <p:ph type="title"/>
          </p:nvPr>
        </p:nvSpPr>
        <p:spPr/>
        <p:txBody>
          <a:bodyPr>
            <a:normAutofit/>
          </a:bodyPr>
          <a:lstStyle/>
          <a:p>
            <a:r>
              <a:rPr lang="en-AU"/>
              <a:t>Stakeholder Feedback Themes</a:t>
            </a:r>
          </a:p>
        </p:txBody>
      </p:sp>
      <p:sp>
        <p:nvSpPr>
          <p:cNvPr id="3" name="Content Placeholder 2">
            <a:extLst>
              <a:ext uri="{FF2B5EF4-FFF2-40B4-BE49-F238E27FC236}">
                <a16:creationId xmlns:a16="http://schemas.microsoft.com/office/drawing/2014/main" id="{AC090C4B-E9FD-4AC4-91E2-058EFFC7727D}"/>
              </a:ext>
            </a:extLst>
          </p:cNvPr>
          <p:cNvSpPr>
            <a:spLocks noGrp="1"/>
          </p:cNvSpPr>
          <p:nvPr>
            <p:ph idx="1"/>
          </p:nvPr>
        </p:nvSpPr>
        <p:spPr>
          <a:xfrm>
            <a:off x="235528" y="1476709"/>
            <a:ext cx="11694382" cy="5244766"/>
          </a:xfrm>
        </p:spPr>
        <p:txBody>
          <a:bodyPr>
            <a:normAutofit/>
          </a:bodyPr>
          <a:lstStyle/>
          <a:p>
            <a:pPr lvl="1">
              <a:spcBef>
                <a:spcPts val="600"/>
              </a:spcBef>
            </a:pPr>
            <a:r>
              <a:rPr lang="en-AU" sz="2800" dirty="0"/>
              <a:t>Broadly support implementing changes to ST PASA and covering a 7-day period</a:t>
            </a:r>
          </a:p>
          <a:p>
            <a:pPr lvl="1">
              <a:spcBef>
                <a:spcPts val="600"/>
              </a:spcBef>
            </a:pPr>
            <a:r>
              <a:rPr lang="en-AU" sz="2800" dirty="0"/>
              <a:t>Support of publication of available capacity and PASA availability at a DUID level, except for one stakeholder who suggested this may result in incentives to exercise market power</a:t>
            </a:r>
          </a:p>
          <a:p>
            <a:pPr lvl="1">
              <a:spcBef>
                <a:spcPts val="600"/>
              </a:spcBef>
            </a:pPr>
            <a:r>
              <a:rPr lang="en-AU" sz="2800" dirty="0"/>
              <a:t>Support change of PASA availability definition to allow for more flexible recall times</a:t>
            </a:r>
          </a:p>
          <a:p>
            <a:pPr lvl="1">
              <a:spcBef>
                <a:spcPts val="600"/>
              </a:spcBef>
            </a:pPr>
            <a:r>
              <a:rPr lang="en-AU" sz="2800" dirty="0"/>
              <a:t>Mixed views on a principles-based approach to the Rules and including details in consulted on procedures. Several participants suggested the ST PASA procedure needs ‘full’ rules consultation </a:t>
            </a:r>
          </a:p>
          <a:p>
            <a:pPr marL="914400" lvl="2" indent="0">
              <a:buNone/>
            </a:pPr>
            <a:endParaRPr lang="en-AU" dirty="0"/>
          </a:p>
          <a:p>
            <a:pPr lvl="1"/>
            <a:endParaRPr lang="en-AU"/>
          </a:p>
          <a:p>
            <a:pPr lvl="1"/>
            <a:endParaRPr lang="en-AU"/>
          </a:p>
        </p:txBody>
      </p:sp>
      <p:sp>
        <p:nvSpPr>
          <p:cNvPr id="4" name="Slide Number Placeholder 3">
            <a:extLst>
              <a:ext uri="{FF2B5EF4-FFF2-40B4-BE49-F238E27FC236}">
                <a16:creationId xmlns:a16="http://schemas.microsoft.com/office/drawing/2014/main" id="{A6BE75D9-8964-49F6-99ED-D52035B88726}"/>
              </a:ext>
            </a:extLst>
          </p:cNvPr>
          <p:cNvSpPr>
            <a:spLocks noGrp="1"/>
          </p:cNvSpPr>
          <p:nvPr>
            <p:ph type="sldNum" sz="quarter" idx="12"/>
          </p:nvPr>
        </p:nvSpPr>
        <p:spPr/>
        <p:txBody>
          <a:bodyPr/>
          <a:lstStyle/>
          <a:p>
            <a:fld id="{4EC81F68-4976-451A-B2E9-79BCBD2F70CC}" type="slidenum">
              <a:rPr lang="en-AU" smtClean="0"/>
              <a:t>10</a:t>
            </a:fld>
            <a:endParaRPr lang="en-AU"/>
          </a:p>
        </p:txBody>
      </p:sp>
    </p:spTree>
    <p:extLst>
      <p:ext uri="{BB962C8B-B14F-4D97-AF65-F5344CB8AC3E}">
        <p14:creationId xmlns:p14="http://schemas.microsoft.com/office/powerpoint/2010/main" val="2594750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781C-B2D1-4297-B425-DE9BEF7CA66D}"/>
              </a:ext>
            </a:extLst>
          </p:cNvPr>
          <p:cNvSpPr>
            <a:spLocks noGrp="1"/>
          </p:cNvSpPr>
          <p:nvPr>
            <p:ph type="title"/>
          </p:nvPr>
        </p:nvSpPr>
        <p:spPr/>
        <p:txBody>
          <a:bodyPr>
            <a:normAutofit/>
          </a:bodyPr>
          <a:lstStyle/>
          <a:p>
            <a:r>
              <a:rPr lang="en-AU"/>
              <a:t>Stakeholder Feedback Themes</a:t>
            </a:r>
          </a:p>
        </p:txBody>
      </p:sp>
      <p:sp>
        <p:nvSpPr>
          <p:cNvPr id="3" name="Content Placeholder 2">
            <a:extLst>
              <a:ext uri="{FF2B5EF4-FFF2-40B4-BE49-F238E27FC236}">
                <a16:creationId xmlns:a16="http://schemas.microsoft.com/office/drawing/2014/main" id="{AC090C4B-E9FD-4AC4-91E2-058EFFC7727D}"/>
              </a:ext>
            </a:extLst>
          </p:cNvPr>
          <p:cNvSpPr>
            <a:spLocks noGrp="1"/>
          </p:cNvSpPr>
          <p:nvPr>
            <p:ph idx="1"/>
          </p:nvPr>
        </p:nvSpPr>
        <p:spPr>
          <a:xfrm>
            <a:off x="235528" y="1476709"/>
            <a:ext cx="11694382" cy="5244766"/>
          </a:xfrm>
        </p:spPr>
        <p:txBody>
          <a:bodyPr>
            <a:normAutofit/>
          </a:bodyPr>
          <a:lstStyle/>
          <a:p>
            <a:pPr lvl="1">
              <a:spcBef>
                <a:spcPts val="600"/>
              </a:spcBef>
            </a:pPr>
            <a:r>
              <a:rPr lang="en-AU" sz="2800" dirty="0"/>
              <a:t>Suggestions that ST PASA is and will be overly conservative and trigger ‘early’ RERT intervention</a:t>
            </a:r>
          </a:p>
          <a:p>
            <a:pPr lvl="2">
              <a:spcBef>
                <a:spcPts val="600"/>
              </a:spcBef>
            </a:pPr>
            <a:r>
              <a:rPr lang="en-AU" sz="2400" dirty="0"/>
              <a:t>LOR triggers too conservative</a:t>
            </a:r>
          </a:p>
          <a:p>
            <a:pPr lvl="2">
              <a:spcBef>
                <a:spcPts val="600"/>
              </a:spcBef>
            </a:pPr>
            <a:r>
              <a:rPr lang="en-AU" sz="2400" dirty="0"/>
              <a:t>Should cater for demand side response in determining reserve</a:t>
            </a:r>
          </a:p>
          <a:p>
            <a:pPr lvl="2">
              <a:spcBef>
                <a:spcPts val="600"/>
              </a:spcBef>
            </a:pPr>
            <a:r>
              <a:rPr lang="en-AU" sz="2400" dirty="0"/>
              <a:t>Using Uncertainty Margin as input is double-counting</a:t>
            </a:r>
          </a:p>
          <a:p>
            <a:pPr lvl="1">
              <a:spcBef>
                <a:spcPts val="600"/>
              </a:spcBef>
            </a:pPr>
            <a:r>
              <a:rPr lang="en-US" sz="2800" dirty="0"/>
              <a:t>PASA availability is confusing and difficult to use</a:t>
            </a:r>
          </a:p>
          <a:p>
            <a:pPr lvl="1">
              <a:spcBef>
                <a:spcPts val="600"/>
              </a:spcBef>
            </a:pPr>
            <a:r>
              <a:rPr lang="en-US" sz="2800" dirty="0"/>
              <a:t>ST PASA modelling methodology be publicly available</a:t>
            </a:r>
          </a:p>
          <a:p>
            <a:pPr lvl="1">
              <a:spcBef>
                <a:spcPts val="600"/>
              </a:spcBef>
            </a:pPr>
            <a:r>
              <a:rPr lang="en-US" sz="2800" dirty="0"/>
              <a:t>Suggestions that AEMO had disregarded “constructive criticisms” in its stakeholder consultation</a:t>
            </a:r>
            <a:endParaRPr lang="en-US" dirty="0"/>
          </a:p>
          <a:p>
            <a:pPr lvl="2"/>
            <a:endParaRPr lang="en-AU" dirty="0"/>
          </a:p>
          <a:p>
            <a:pPr lvl="1"/>
            <a:endParaRPr lang="en-AU" dirty="0"/>
          </a:p>
          <a:p>
            <a:pPr lvl="1"/>
            <a:endParaRPr lang="en-AU" dirty="0"/>
          </a:p>
        </p:txBody>
      </p:sp>
      <p:sp>
        <p:nvSpPr>
          <p:cNvPr id="4" name="Slide Number Placeholder 3">
            <a:extLst>
              <a:ext uri="{FF2B5EF4-FFF2-40B4-BE49-F238E27FC236}">
                <a16:creationId xmlns:a16="http://schemas.microsoft.com/office/drawing/2014/main" id="{A6BE75D9-8964-49F6-99ED-D52035B88726}"/>
              </a:ext>
            </a:extLst>
          </p:cNvPr>
          <p:cNvSpPr>
            <a:spLocks noGrp="1"/>
          </p:cNvSpPr>
          <p:nvPr>
            <p:ph type="sldNum" sz="quarter" idx="12"/>
          </p:nvPr>
        </p:nvSpPr>
        <p:spPr/>
        <p:txBody>
          <a:bodyPr/>
          <a:lstStyle/>
          <a:p>
            <a:fld id="{4EC81F68-4976-451A-B2E9-79BCBD2F70CC}" type="slidenum">
              <a:rPr lang="en-AU" smtClean="0"/>
              <a:t>11</a:t>
            </a:fld>
            <a:endParaRPr lang="en-AU"/>
          </a:p>
        </p:txBody>
      </p:sp>
    </p:spTree>
    <p:extLst>
      <p:ext uri="{BB962C8B-B14F-4D97-AF65-F5344CB8AC3E}">
        <p14:creationId xmlns:p14="http://schemas.microsoft.com/office/powerpoint/2010/main" val="27917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7248-2B17-4368-A96A-26FEC8C37F19}"/>
              </a:ext>
            </a:extLst>
          </p:cNvPr>
          <p:cNvSpPr>
            <a:spLocks noGrp="1"/>
          </p:cNvSpPr>
          <p:nvPr>
            <p:ph type="title"/>
          </p:nvPr>
        </p:nvSpPr>
        <p:spPr/>
        <p:txBody>
          <a:bodyPr>
            <a:normAutofit fontScale="90000"/>
          </a:bodyPr>
          <a:lstStyle/>
          <a:p>
            <a:r>
              <a:rPr lang="en-AU"/>
              <a:t>AEMO’s submission to AEMC consultation paper</a:t>
            </a:r>
          </a:p>
        </p:txBody>
      </p:sp>
      <p:sp>
        <p:nvSpPr>
          <p:cNvPr id="3" name="Content Placeholder 2">
            <a:extLst>
              <a:ext uri="{FF2B5EF4-FFF2-40B4-BE49-F238E27FC236}">
                <a16:creationId xmlns:a16="http://schemas.microsoft.com/office/drawing/2014/main" id="{F92F61D4-242B-4269-836F-AEAA09A41A41}"/>
              </a:ext>
            </a:extLst>
          </p:cNvPr>
          <p:cNvSpPr>
            <a:spLocks noGrp="1"/>
          </p:cNvSpPr>
          <p:nvPr>
            <p:ph idx="1"/>
          </p:nvPr>
        </p:nvSpPr>
        <p:spPr/>
        <p:txBody>
          <a:bodyPr/>
          <a:lstStyle/>
          <a:p>
            <a:pPr>
              <a:spcBef>
                <a:spcPts val="1200"/>
              </a:spcBef>
            </a:pPr>
            <a:r>
              <a:rPr lang="en-AU"/>
              <a:t>In response to stakeholder feedback, AEMO’s submission to the AEMC’s consultation paper provided further clarifications:</a:t>
            </a:r>
            <a:endParaRPr lang="en-AU" dirty="0"/>
          </a:p>
          <a:p>
            <a:pPr lvl="1">
              <a:spcBef>
                <a:spcPts val="1200"/>
              </a:spcBef>
            </a:pPr>
            <a:r>
              <a:rPr lang="en-AU"/>
              <a:t>Scenarios demonstrating PASA availability and recall periods</a:t>
            </a:r>
            <a:endParaRPr lang="en-AU" dirty="0"/>
          </a:p>
          <a:p>
            <a:pPr lvl="1">
              <a:spcBef>
                <a:spcPts val="1200"/>
              </a:spcBef>
            </a:pPr>
            <a:r>
              <a:rPr lang="en-US"/>
              <a:t>How lack of reserve (LOR) conditions relate to ST PASA re-development</a:t>
            </a:r>
            <a:endParaRPr lang="en-AU" dirty="0"/>
          </a:p>
          <a:p>
            <a:pPr lvl="1">
              <a:spcBef>
                <a:spcPts val="1200"/>
              </a:spcBef>
            </a:pPr>
            <a:r>
              <a:rPr lang="en-AU"/>
              <a:t>Full rules consultation to the development of procedures and the ability to have a full or single stage approach to future procedure changes </a:t>
            </a:r>
            <a:endParaRPr lang="en-AU" dirty="0"/>
          </a:p>
        </p:txBody>
      </p:sp>
      <p:sp>
        <p:nvSpPr>
          <p:cNvPr id="4" name="Slide Number Placeholder 3">
            <a:extLst>
              <a:ext uri="{FF2B5EF4-FFF2-40B4-BE49-F238E27FC236}">
                <a16:creationId xmlns:a16="http://schemas.microsoft.com/office/drawing/2014/main" id="{701AFB46-005D-4B56-8EFC-B6D9196EB86B}"/>
              </a:ext>
            </a:extLst>
          </p:cNvPr>
          <p:cNvSpPr>
            <a:spLocks noGrp="1"/>
          </p:cNvSpPr>
          <p:nvPr>
            <p:ph type="sldNum" sz="quarter" idx="12"/>
          </p:nvPr>
        </p:nvSpPr>
        <p:spPr/>
        <p:txBody>
          <a:bodyPr/>
          <a:lstStyle/>
          <a:p>
            <a:fld id="{4EC81F68-4976-451A-B2E9-79BCBD2F70CC}" type="slidenum">
              <a:rPr lang="en-AU" smtClean="0"/>
              <a:t>12</a:t>
            </a:fld>
            <a:endParaRPr lang="en-AU"/>
          </a:p>
        </p:txBody>
      </p:sp>
    </p:spTree>
    <p:extLst>
      <p:ext uri="{BB962C8B-B14F-4D97-AF65-F5344CB8AC3E}">
        <p14:creationId xmlns:p14="http://schemas.microsoft.com/office/powerpoint/2010/main" val="218081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0479-E06B-4B2E-874E-CCF19AF111B8}"/>
              </a:ext>
            </a:extLst>
          </p:cNvPr>
          <p:cNvSpPr>
            <a:spLocks noGrp="1"/>
          </p:cNvSpPr>
          <p:nvPr>
            <p:ph type="title"/>
          </p:nvPr>
        </p:nvSpPr>
        <p:spPr>
          <a:xfrm>
            <a:off x="235527" y="136525"/>
            <a:ext cx="11694381" cy="1189039"/>
          </a:xfrm>
        </p:spPr>
        <p:txBody>
          <a:bodyPr>
            <a:normAutofit/>
          </a:bodyPr>
          <a:lstStyle/>
          <a:p>
            <a:r>
              <a:rPr lang="en-US" sz="3600"/>
              <a:t>Rule Change: PASA Availability and Recall time</a:t>
            </a:r>
            <a:endParaRPr lang="en-AU" sz="3600"/>
          </a:p>
        </p:txBody>
      </p:sp>
      <p:sp>
        <p:nvSpPr>
          <p:cNvPr id="3" name="Content Placeholder 2">
            <a:extLst>
              <a:ext uri="{FF2B5EF4-FFF2-40B4-BE49-F238E27FC236}">
                <a16:creationId xmlns:a16="http://schemas.microsoft.com/office/drawing/2014/main" id="{AE69A6D5-A776-4A8A-9E45-C36F30DD426C}"/>
              </a:ext>
            </a:extLst>
          </p:cNvPr>
          <p:cNvSpPr>
            <a:spLocks noGrp="1"/>
          </p:cNvSpPr>
          <p:nvPr>
            <p:ph idx="1"/>
          </p:nvPr>
        </p:nvSpPr>
        <p:spPr/>
        <p:txBody>
          <a:bodyPr/>
          <a:lstStyle/>
          <a:p>
            <a:r>
              <a:rPr lang="en-US"/>
              <a:t>Recall time to be flexible instead of fixed 24 hours</a:t>
            </a:r>
          </a:p>
          <a:p>
            <a:r>
              <a:rPr lang="en-US"/>
              <a:t>Range of allowable recall time to be defined in the RSIG</a:t>
            </a:r>
          </a:p>
          <a:p>
            <a:pPr lvl="1"/>
            <a:r>
              <a:rPr lang="en-US"/>
              <a:t>Considering between 30 minutes and 72 hours</a:t>
            </a:r>
          </a:p>
          <a:p>
            <a:r>
              <a:rPr lang="en-US"/>
              <a:t>Recall time to be provided for each trading interval for the corresponding PASA Availability value</a:t>
            </a:r>
          </a:p>
          <a:p>
            <a:r>
              <a:rPr lang="en-US"/>
              <a:t>Submitted via the normal bids</a:t>
            </a:r>
          </a:p>
          <a:p>
            <a:r>
              <a:rPr lang="en-US"/>
              <a:t>Considering removing the Gen recall portal</a:t>
            </a:r>
            <a:r>
              <a:rPr lang="en-US" dirty="0"/>
              <a:t> to reduce duplication of work</a:t>
            </a:r>
          </a:p>
          <a:p>
            <a:pPr lvl="1"/>
            <a:r>
              <a:rPr lang="en-US" dirty="0"/>
              <a:t>Need to consider if need to keep the ability to submit </a:t>
            </a:r>
            <a:r>
              <a:rPr lang="en-US"/>
              <a:t>two tranches of recall capacity and associated recall time</a:t>
            </a:r>
            <a:r>
              <a:rPr lang="en-US" dirty="0"/>
              <a:t> </a:t>
            </a:r>
            <a:endParaRPr lang="en-US"/>
          </a:p>
          <a:p>
            <a:endParaRPr lang="en-US"/>
          </a:p>
          <a:p>
            <a:endParaRPr lang="en-AU"/>
          </a:p>
        </p:txBody>
      </p:sp>
      <p:sp>
        <p:nvSpPr>
          <p:cNvPr id="4" name="Slide Number Placeholder 3">
            <a:extLst>
              <a:ext uri="{FF2B5EF4-FFF2-40B4-BE49-F238E27FC236}">
                <a16:creationId xmlns:a16="http://schemas.microsoft.com/office/drawing/2014/main" id="{44DDEC85-2BB8-4AC2-B7C3-98D128769FF5}"/>
              </a:ext>
            </a:extLst>
          </p:cNvPr>
          <p:cNvSpPr>
            <a:spLocks noGrp="1"/>
          </p:cNvSpPr>
          <p:nvPr>
            <p:ph type="sldNum" sz="quarter" idx="12"/>
          </p:nvPr>
        </p:nvSpPr>
        <p:spPr/>
        <p:txBody>
          <a:bodyPr/>
          <a:lstStyle/>
          <a:p>
            <a:fld id="{4EC81F68-4976-451A-B2E9-79BCBD2F70CC}" type="slidenum">
              <a:rPr lang="en-AU" smtClean="0"/>
              <a:t>13</a:t>
            </a:fld>
            <a:endParaRPr lang="en-AU"/>
          </a:p>
        </p:txBody>
      </p:sp>
    </p:spTree>
    <p:extLst>
      <p:ext uri="{BB962C8B-B14F-4D97-AF65-F5344CB8AC3E}">
        <p14:creationId xmlns:p14="http://schemas.microsoft.com/office/powerpoint/2010/main" val="35219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5A9E-162C-4DF0-AAA1-7223B9E2F79B}"/>
              </a:ext>
            </a:extLst>
          </p:cNvPr>
          <p:cNvSpPr>
            <a:spLocks noGrp="1"/>
          </p:cNvSpPr>
          <p:nvPr>
            <p:ph type="title"/>
          </p:nvPr>
        </p:nvSpPr>
        <p:spPr>
          <a:xfrm>
            <a:off x="234000" y="136800"/>
            <a:ext cx="9003600" cy="1188000"/>
          </a:xfrm>
        </p:spPr>
        <p:txBody>
          <a:bodyPr anchor="b">
            <a:normAutofit/>
          </a:bodyPr>
          <a:lstStyle/>
          <a:p>
            <a:r>
              <a:rPr lang="en-US"/>
              <a:t>Recall time scenarios</a:t>
            </a:r>
            <a:endParaRPr lang="en-AU"/>
          </a:p>
        </p:txBody>
      </p:sp>
      <p:sp>
        <p:nvSpPr>
          <p:cNvPr id="3" name="Content Placeholder 2">
            <a:extLst>
              <a:ext uri="{FF2B5EF4-FFF2-40B4-BE49-F238E27FC236}">
                <a16:creationId xmlns:a16="http://schemas.microsoft.com/office/drawing/2014/main" id="{42B505FE-039D-476C-830E-007E8D14E20A}"/>
              </a:ext>
            </a:extLst>
          </p:cNvPr>
          <p:cNvSpPr>
            <a:spLocks noGrp="1"/>
          </p:cNvSpPr>
          <p:nvPr>
            <p:ph sz="half" idx="2"/>
          </p:nvPr>
        </p:nvSpPr>
        <p:spPr>
          <a:xfrm>
            <a:off x="119700" y="1421961"/>
            <a:ext cx="5905090" cy="1927029"/>
          </a:xfrm>
        </p:spPr>
        <p:txBody>
          <a:bodyPr vert="horz" lIns="91440" tIns="45720" rIns="91440" bIns="45720" rtlCol="0" anchor="t">
            <a:normAutofit/>
          </a:bodyPr>
          <a:lstStyle/>
          <a:p>
            <a:pPr marL="0" indent="0">
              <a:buNone/>
            </a:pPr>
            <a:r>
              <a:rPr lang="en-US" sz="2400"/>
              <a:t>Scenario 1</a:t>
            </a:r>
          </a:p>
          <a:p>
            <a:r>
              <a:rPr lang="en-US" sz="2400"/>
              <a:t>300 MW unit OOS for maintenance</a:t>
            </a:r>
            <a:endParaRPr lang="en-US" sz="2400">
              <a:cs typeface="Segoe UI Semilight"/>
            </a:endParaRPr>
          </a:p>
          <a:p>
            <a:r>
              <a:rPr lang="en-US" sz="2400"/>
              <a:t>Require 72 hours’ notice on first day, </a:t>
            </a:r>
            <a:r>
              <a:rPr lang="en-AU" sz="2400"/>
              <a:t>5 hours’ notice on the last day</a:t>
            </a:r>
            <a:endParaRPr lang="en-AU" sz="2400">
              <a:cs typeface="Segoe UI Semilight"/>
            </a:endParaRPr>
          </a:p>
          <a:p>
            <a:pPr lvl="1"/>
            <a:endParaRPr lang="en-AU"/>
          </a:p>
          <a:p>
            <a:pPr lvl="1"/>
            <a:endParaRPr lang="en-AU" sz="2800"/>
          </a:p>
        </p:txBody>
      </p:sp>
      <p:sp>
        <p:nvSpPr>
          <p:cNvPr id="4" name="Slide Number Placeholder 3">
            <a:extLst>
              <a:ext uri="{FF2B5EF4-FFF2-40B4-BE49-F238E27FC236}">
                <a16:creationId xmlns:a16="http://schemas.microsoft.com/office/drawing/2014/main" id="{C4191FC9-63AB-4B9F-B26D-9A839CF7A08F}"/>
              </a:ext>
            </a:extLst>
          </p:cNvPr>
          <p:cNvSpPr>
            <a:spLocks noGrp="1"/>
          </p:cNvSpPr>
          <p:nvPr>
            <p:ph type="sldNum" sz="quarter" idx="12"/>
          </p:nvPr>
        </p:nvSpPr>
        <p:spPr>
          <a:xfrm>
            <a:off x="11353800" y="6356350"/>
            <a:ext cx="576108" cy="365125"/>
          </a:xfrm>
        </p:spPr>
        <p:txBody>
          <a:bodyPr anchor="ctr">
            <a:normAutofit/>
          </a:bodyPr>
          <a:lstStyle/>
          <a:p>
            <a:pPr>
              <a:spcAft>
                <a:spcPts val="600"/>
              </a:spcAft>
            </a:pPr>
            <a:fld id="{4EC81F68-4976-451A-B2E9-79BCBD2F70CC}" type="slidenum">
              <a:rPr lang="en-AU" smtClean="0"/>
              <a:pPr>
                <a:spcAft>
                  <a:spcPts val="600"/>
                </a:spcAft>
              </a:pPr>
              <a:t>14</a:t>
            </a:fld>
            <a:endParaRPr lang="en-AU"/>
          </a:p>
        </p:txBody>
      </p:sp>
      <p:graphicFrame>
        <p:nvGraphicFramePr>
          <p:cNvPr id="5" name="Table 4">
            <a:extLst>
              <a:ext uri="{FF2B5EF4-FFF2-40B4-BE49-F238E27FC236}">
                <a16:creationId xmlns:a16="http://schemas.microsoft.com/office/drawing/2014/main" id="{AEB4479C-B679-40E5-BC51-1D0E898C9053}"/>
              </a:ext>
            </a:extLst>
          </p:cNvPr>
          <p:cNvGraphicFramePr>
            <a:graphicFrameLocks noGrp="1"/>
          </p:cNvGraphicFramePr>
          <p:nvPr>
            <p:extLst>
              <p:ext uri="{D42A27DB-BD31-4B8C-83A1-F6EECF244321}">
                <p14:modId xmlns:p14="http://schemas.microsoft.com/office/powerpoint/2010/main" val="1104467852"/>
              </p:ext>
            </p:extLst>
          </p:nvPr>
        </p:nvGraphicFramePr>
        <p:xfrm>
          <a:off x="6166305" y="1442015"/>
          <a:ext cx="5763603" cy="1678375"/>
        </p:xfrm>
        <a:graphic>
          <a:graphicData uri="http://schemas.openxmlformats.org/drawingml/2006/table">
            <a:tbl>
              <a:tblPr firstRow="1" firstCol="1" bandRow="1">
                <a:tableStyleId>{5C22544A-7EE6-4342-B048-85BDC9FD1C3A}</a:tableStyleId>
              </a:tblPr>
              <a:tblGrid>
                <a:gridCol w="981039">
                  <a:extLst>
                    <a:ext uri="{9D8B030D-6E8A-4147-A177-3AD203B41FA5}">
                      <a16:colId xmlns:a16="http://schemas.microsoft.com/office/drawing/2014/main" val="941522275"/>
                    </a:ext>
                  </a:extLst>
                </a:gridCol>
                <a:gridCol w="1906977">
                  <a:extLst>
                    <a:ext uri="{9D8B030D-6E8A-4147-A177-3AD203B41FA5}">
                      <a16:colId xmlns:a16="http://schemas.microsoft.com/office/drawing/2014/main" val="2045631247"/>
                    </a:ext>
                  </a:extLst>
                </a:gridCol>
                <a:gridCol w="1579688">
                  <a:extLst>
                    <a:ext uri="{9D8B030D-6E8A-4147-A177-3AD203B41FA5}">
                      <a16:colId xmlns:a16="http://schemas.microsoft.com/office/drawing/2014/main" val="2449493778"/>
                    </a:ext>
                  </a:extLst>
                </a:gridCol>
                <a:gridCol w="1295899">
                  <a:extLst>
                    <a:ext uri="{9D8B030D-6E8A-4147-A177-3AD203B41FA5}">
                      <a16:colId xmlns:a16="http://schemas.microsoft.com/office/drawing/2014/main" val="317565687"/>
                    </a:ext>
                  </a:extLst>
                </a:gridCol>
              </a:tblGrid>
              <a:tr h="445445">
                <a:tc>
                  <a:txBody>
                    <a:bodyPr/>
                    <a:lstStyle/>
                    <a:p>
                      <a:r>
                        <a:rPr lang="en-AU" sz="1400">
                          <a:effectLst/>
                        </a:rPr>
                        <a:t>Trading Interval</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Max Availability (MW)</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PASA Availability (MW)</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Recall Period</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extLst>
                  <a:ext uri="{0D108BD9-81ED-4DB2-BD59-A6C34878D82A}">
                    <a16:rowId xmlns:a16="http://schemas.microsoft.com/office/drawing/2014/main" val="925946448"/>
                  </a:ext>
                </a:extLst>
              </a:tr>
              <a:tr h="246586">
                <a:tc>
                  <a:txBody>
                    <a:bodyPr/>
                    <a:lstStyle/>
                    <a:p>
                      <a:r>
                        <a:rPr lang="en-AU" sz="1400">
                          <a:effectLst/>
                        </a:rPr>
                        <a:t>1</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0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300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72 hours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extLst>
                  <a:ext uri="{0D108BD9-81ED-4DB2-BD59-A6C34878D82A}">
                    <a16:rowId xmlns:a16="http://schemas.microsoft.com/office/drawing/2014/main" val="1772642941"/>
                  </a:ext>
                </a:extLst>
              </a:tr>
              <a:tr h="246586">
                <a:tc>
                  <a:txBody>
                    <a:bodyPr/>
                    <a:lstStyle/>
                    <a:p>
                      <a:r>
                        <a:rPr lang="en-AU" sz="1400">
                          <a:effectLst/>
                        </a:rPr>
                        <a:t>2</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0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300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72 hours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extLst>
                  <a:ext uri="{0D108BD9-81ED-4DB2-BD59-A6C34878D82A}">
                    <a16:rowId xmlns:a16="http://schemas.microsoft.com/office/drawing/2014/main" val="462284007"/>
                  </a:ext>
                </a:extLst>
              </a:tr>
              <a:tr h="246586">
                <a:tc>
                  <a:txBody>
                    <a:bodyPr/>
                    <a:lstStyle/>
                    <a:p>
                      <a:r>
                        <a:rPr lang="en-AU" sz="1400">
                          <a:effectLst/>
                        </a:rPr>
                        <a:t>…</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extLst>
                  <a:ext uri="{0D108BD9-81ED-4DB2-BD59-A6C34878D82A}">
                    <a16:rowId xmlns:a16="http://schemas.microsoft.com/office/drawing/2014/main" val="306004476"/>
                  </a:ext>
                </a:extLst>
              </a:tr>
              <a:tr h="246586">
                <a:tc>
                  <a:txBody>
                    <a:bodyPr/>
                    <a:lstStyle/>
                    <a:p>
                      <a:r>
                        <a:rPr lang="en-AU" sz="1400">
                          <a:effectLst/>
                        </a:rPr>
                        <a:t>Last day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300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5 hours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extLst>
                  <a:ext uri="{0D108BD9-81ED-4DB2-BD59-A6C34878D82A}">
                    <a16:rowId xmlns:a16="http://schemas.microsoft.com/office/drawing/2014/main" val="2729938784"/>
                  </a:ext>
                </a:extLst>
              </a:tr>
              <a:tr h="246586">
                <a:tc>
                  <a:txBody>
                    <a:bodyPr/>
                    <a:lstStyle/>
                    <a:p>
                      <a:r>
                        <a:rPr lang="en-AU" sz="1400">
                          <a:effectLst/>
                        </a:rPr>
                        <a:t>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300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tc>
                  <a:txBody>
                    <a:bodyPr/>
                    <a:lstStyle/>
                    <a:p>
                      <a:r>
                        <a:rPr lang="en-AU" sz="1400">
                          <a:effectLst/>
                        </a:rPr>
                        <a:t>5 hours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9487" marR="89487" marT="0" marB="0"/>
                </a:tc>
                <a:extLst>
                  <a:ext uri="{0D108BD9-81ED-4DB2-BD59-A6C34878D82A}">
                    <a16:rowId xmlns:a16="http://schemas.microsoft.com/office/drawing/2014/main" val="2394671203"/>
                  </a:ext>
                </a:extLst>
              </a:tr>
            </a:tbl>
          </a:graphicData>
        </a:graphic>
      </p:graphicFrame>
      <p:sp>
        <p:nvSpPr>
          <p:cNvPr id="13" name="Content Placeholder 2">
            <a:extLst>
              <a:ext uri="{FF2B5EF4-FFF2-40B4-BE49-F238E27FC236}">
                <a16:creationId xmlns:a16="http://schemas.microsoft.com/office/drawing/2014/main" id="{0DF61EE0-0491-4D26-86DF-8157550CA13D}"/>
              </a:ext>
            </a:extLst>
          </p:cNvPr>
          <p:cNvSpPr txBox="1">
            <a:spLocks/>
          </p:cNvSpPr>
          <p:nvPr/>
        </p:nvSpPr>
        <p:spPr>
          <a:xfrm>
            <a:off x="234000" y="3442751"/>
            <a:ext cx="5763575" cy="15178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Scenario 2</a:t>
            </a:r>
          </a:p>
          <a:p>
            <a:pPr lvl="1"/>
            <a:r>
              <a:rPr lang="en-US"/>
              <a:t>300 MW unit partially unavailable</a:t>
            </a:r>
          </a:p>
          <a:p>
            <a:pPr lvl="1"/>
            <a:r>
              <a:rPr lang="en-US"/>
              <a:t>Require 40 hours’ notice to return to full capacity</a:t>
            </a:r>
            <a:endParaRPr lang="en-AU"/>
          </a:p>
          <a:p>
            <a:pPr lvl="1"/>
            <a:endParaRPr lang="en-AU" sz="2800"/>
          </a:p>
          <a:p>
            <a:pPr lvl="1"/>
            <a:endParaRPr lang="en-AU" sz="2800"/>
          </a:p>
        </p:txBody>
      </p:sp>
      <p:graphicFrame>
        <p:nvGraphicFramePr>
          <p:cNvPr id="8" name="Table 7">
            <a:extLst>
              <a:ext uri="{FF2B5EF4-FFF2-40B4-BE49-F238E27FC236}">
                <a16:creationId xmlns:a16="http://schemas.microsoft.com/office/drawing/2014/main" id="{FCA88BE9-B349-4CBA-92E9-11EE86D919F9}"/>
              </a:ext>
            </a:extLst>
          </p:cNvPr>
          <p:cNvGraphicFramePr>
            <a:graphicFrameLocks noGrp="1"/>
          </p:cNvGraphicFramePr>
          <p:nvPr>
            <p:extLst>
              <p:ext uri="{D42A27DB-BD31-4B8C-83A1-F6EECF244321}">
                <p14:modId xmlns:p14="http://schemas.microsoft.com/office/powerpoint/2010/main" val="3437059318"/>
              </p:ext>
            </p:extLst>
          </p:nvPr>
        </p:nvGraphicFramePr>
        <p:xfrm>
          <a:off x="6166305" y="3737325"/>
          <a:ext cx="5691940" cy="960405"/>
        </p:xfrm>
        <a:graphic>
          <a:graphicData uri="http://schemas.openxmlformats.org/drawingml/2006/table">
            <a:tbl>
              <a:tblPr firstRow="1" firstCol="1" bandRow="1">
                <a:tableStyleId>{5C22544A-7EE6-4342-B048-85BDC9FD1C3A}</a:tableStyleId>
              </a:tblPr>
              <a:tblGrid>
                <a:gridCol w="972625">
                  <a:extLst>
                    <a:ext uri="{9D8B030D-6E8A-4147-A177-3AD203B41FA5}">
                      <a16:colId xmlns:a16="http://schemas.microsoft.com/office/drawing/2014/main" val="4015750482"/>
                    </a:ext>
                  </a:extLst>
                </a:gridCol>
                <a:gridCol w="1961003">
                  <a:extLst>
                    <a:ext uri="{9D8B030D-6E8A-4147-A177-3AD203B41FA5}">
                      <a16:colId xmlns:a16="http://schemas.microsoft.com/office/drawing/2014/main" val="1178827698"/>
                    </a:ext>
                  </a:extLst>
                </a:gridCol>
                <a:gridCol w="1553378">
                  <a:extLst>
                    <a:ext uri="{9D8B030D-6E8A-4147-A177-3AD203B41FA5}">
                      <a16:colId xmlns:a16="http://schemas.microsoft.com/office/drawing/2014/main" val="3336013577"/>
                    </a:ext>
                  </a:extLst>
                </a:gridCol>
                <a:gridCol w="1204934">
                  <a:extLst>
                    <a:ext uri="{9D8B030D-6E8A-4147-A177-3AD203B41FA5}">
                      <a16:colId xmlns:a16="http://schemas.microsoft.com/office/drawing/2014/main" val="302145384"/>
                    </a:ext>
                  </a:extLst>
                </a:gridCol>
              </a:tblGrid>
              <a:tr h="480203">
                <a:tc>
                  <a:txBody>
                    <a:bodyPr/>
                    <a:lstStyle/>
                    <a:p>
                      <a:r>
                        <a:rPr lang="en-AU" sz="1400">
                          <a:effectLst/>
                        </a:rPr>
                        <a:t>Trading Interval</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Max Availability (MW)</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PASA Availability (MW)</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Recall Period</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2284868"/>
                  </a:ext>
                </a:extLst>
              </a:tr>
              <a:tr h="240101">
                <a:tc>
                  <a:txBody>
                    <a:bodyPr/>
                    <a:lstStyle/>
                    <a:p>
                      <a:r>
                        <a:rPr lang="en-AU" sz="1400">
                          <a:effectLst/>
                        </a:rPr>
                        <a:t>1</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200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300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40 hours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2145448"/>
                  </a:ext>
                </a:extLst>
              </a:tr>
              <a:tr h="240101">
                <a:tc>
                  <a:txBody>
                    <a:bodyPr/>
                    <a:lstStyle/>
                    <a:p>
                      <a:r>
                        <a:rPr lang="en-AU" sz="1400">
                          <a:effectLst/>
                        </a:rPr>
                        <a:t>2</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200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300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40 hours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7301510"/>
                  </a:ext>
                </a:extLst>
              </a:tr>
            </a:tbl>
          </a:graphicData>
        </a:graphic>
      </p:graphicFrame>
      <p:sp>
        <p:nvSpPr>
          <p:cNvPr id="16" name="Content Placeholder 2">
            <a:extLst>
              <a:ext uri="{FF2B5EF4-FFF2-40B4-BE49-F238E27FC236}">
                <a16:creationId xmlns:a16="http://schemas.microsoft.com/office/drawing/2014/main" id="{110FCE69-0352-45EC-B6FB-C895138E326B}"/>
              </a:ext>
            </a:extLst>
          </p:cNvPr>
          <p:cNvSpPr txBox="1">
            <a:spLocks/>
          </p:cNvSpPr>
          <p:nvPr/>
        </p:nvSpPr>
        <p:spPr>
          <a:xfrm>
            <a:off x="119700" y="5042952"/>
            <a:ext cx="5763575" cy="174682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Scenario 3</a:t>
            </a:r>
          </a:p>
          <a:p>
            <a:pPr lvl="1"/>
            <a:r>
              <a:rPr lang="en-US"/>
              <a:t>300 MW unit fully available</a:t>
            </a:r>
          </a:p>
          <a:p>
            <a:pPr lvl="1"/>
            <a:r>
              <a:rPr lang="en-US"/>
              <a:t>Bid lower for commercial </a:t>
            </a:r>
            <a:r>
              <a:rPr lang="en-US" dirty="0"/>
              <a:t>or other </a:t>
            </a:r>
            <a:r>
              <a:rPr lang="en-US"/>
              <a:t>reasons</a:t>
            </a:r>
            <a:endParaRPr lang="en-US" dirty="0"/>
          </a:p>
          <a:p>
            <a:pPr lvl="1"/>
            <a:r>
              <a:rPr lang="en-US"/>
              <a:t>Can return to full capacity </a:t>
            </a:r>
            <a:r>
              <a:rPr lang="en-US" dirty="0"/>
              <a:t>in 30 minutes</a:t>
            </a:r>
            <a:endParaRPr lang="en-AU"/>
          </a:p>
          <a:p>
            <a:pPr lvl="1"/>
            <a:endParaRPr lang="en-AU" sz="2800"/>
          </a:p>
          <a:p>
            <a:pPr lvl="1"/>
            <a:endParaRPr lang="en-AU" sz="2800"/>
          </a:p>
        </p:txBody>
      </p:sp>
      <p:graphicFrame>
        <p:nvGraphicFramePr>
          <p:cNvPr id="9" name="Table 8">
            <a:extLst>
              <a:ext uri="{FF2B5EF4-FFF2-40B4-BE49-F238E27FC236}">
                <a16:creationId xmlns:a16="http://schemas.microsoft.com/office/drawing/2014/main" id="{F2DDC4E3-7948-466C-81F7-3E77BC7750DF}"/>
              </a:ext>
            </a:extLst>
          </p:cNvPr>
          <p:cNvGraphicFramePr>
            <a:graphicFrameLocks noGrp="1"/>
          </p:cNvGraphicFramePr>
          <p:nvPr>
            <p:extLst>
              <p:ext uri="{D42A27DB-BD31-4B8C-83A1-F6EECF244321}">
                <p14:modId xmlns:p14="http://schemas.microsoft.com/office/powerpoint/2010/main" val="2737341027"/>
              </p:ext>
            </p:extLst>
          </p:nvPr>
        </p:nvGraphicFramePr>
        <p:xfrm>
          <a:off x="6166304" y="5144929"/>
          <a:ext cx="5691939" cy="936383"/>
        </p:xfrm>
        <a:graphic>
          <a:graphicData uri="http://schemas.openxmlformats.org/drawingml/2006/table">
            <a:tbl>
              <a:tblPr firstRow="1" firstCol="1" bandRow="1">
                <a:tableStyleId>{5C22544A-7EE6-4342-B048-85BDC9FD1C3A}</a:tableStyleId>
              </a:tblPr>
              <a:tblGrid>
                <a:gridCol w="983643">
                  <a:extLst>
                    <a:ext uri="{9D8B030D-6E8A-4147-A177-3AD203B41FA5}">
                      <a16:colId xmlns:a16="http://schemas.microsoft.com/office/drawing/2014/main" val="1121990985"/>
                    </a:ext>
                  </a:extLst>
                </a:gridCol>
                <a:gridCol w="1961002">
                  <a:extLst>
                    <a:ext uri="{9D8B030D-6E8A-4147-A177-3AD203B41FA5}">
                      <a16:colId xmlns:a16="http://schemas.microsoft.com/office/drawing/2014/main" val="2483754505"/>
                    </a:ext>
                  </a:extLst>
                </a:gridCol>
                <a:gridCol w="1509311">
                  <a:extLst>
                    <a:ext uri="{9D8B030D-6E8A-4147-A177-3AD203B41FA5}">
                      <a16:colId xmlns:a16="http://schemas.microsoft.com/office/drawing/2014/main" val="4204995620"/>
                    </a:ext>
                  </a:extLst>
                </a:gridCol>
                <a:gridCol w="1237983">
                  <a:extLst>
                    <a:ext uri="{9D8B030D-6E8A-4147-A177-3AD203B41FA5}">
                      <a16:colId xmlns:a16="http://schemas.microsoft.com/office/drawing/2014/main" val="3245639105"/>
                    </a:ext>
                  </a:extLst>
                </a:gridCol>
              </a:tblGrid>
              <a:tr h="468191">
                <a:tc>
                  <a:txBody>
                    <a:bodyPr/>
                    <a:lstStyle/>
                    <a:p>
                      <a:r>
                        <a:rPr lang="en-AU" sz="1400">
                          <a:effectLst/>
                        </a:rPr>
                        <a:t>Trading Interval</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Max Availability (MW)</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PASA Availability (MW)</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Recall Period</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4035404"/>
                  </a:ext>
                </a:extLst>
              </a:tr>
              <a:tr h="234096">
                <a:tc>
                  <a:txBody>
                    <a:bodyPr/>
                    <a:lstStyle/>
                    <a:p>
                      <a:r>
                        <a:rPr lang="en-AU" sz="1400">
                          <a:effectLst/>
                        </a:rPr>
                        <a:t>1</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150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300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30 minutes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0825810"/>
                  </a:ext>
                </a:extLst>
              </a:tr>
              <a:tr h="234096">
                <a:tc>
                  <a:txBody>
                    <a:bodyPr/>
                    <a:lstStyle/>
                    <a:p>
                      <a:r>
                        <a:rPr lang="en-AU" sz="1400">
                          <a:effectLst/>
                        </a:rPr>
                        <a:t>2</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200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300</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AU" sz="1400">
                          <a:effectLst/>
                        </a:rPr>
                        <a:t>30 minutes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6424854"/>
                  </a:ext>
                </a:extLst>
              </a:tr>
            </a:tbl>
          </a:graphicData>
        </a:graphic>
      </p:graphicFrame>
    </p:spTree>
    <p:extLst>
      <p:ext uri="{BB962C8B-B14F-4D97-AF65-F5344CB8AC3E}">
        <p14:creationId xmlns:p14="http://schemas.microsoft.com/office/powerpoint/2010/main" val="211152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0479-E06B-4B2E-874E-CCF19AF111B8}"/>
              </a:ext>
            </a:extLst>
          </p:cNvPr>
          <p:cNvSpPr>
            <a:spLocks noGrp="1"/>
          </p:cNvSpPr>
          <p:nvPr>
            <p:ph type="title"/>
          </p:nvPr>
        </p:nvSpPr>
        <p:spPr>
          <a:xfrm>
            <a:off x="235527" y="136525"/>
            <a:ext cx="11694381" cy="1189039"/>
          </a:xfrm>
        </p:spPr>
        <p:txBody>
          <a:bodyPr>
            <a:normAutofit/>
          </a:bodyPr>
          <a:lstStyle/>
          <a:p>
            <a:r>
              <a:rPr lang="en-US" sz="3600"/>
              <a:t>Use of PASA Availability</a:t>
            </a:r>
            <a:endParaRPr lang="en-AU" sz="3600"/>
          </a:p>
        </p:txBody>
      </p:sp>
      <p:sp>
        <p:nvSpPr>
          <p:cNvPr id="3" name="Content Placeholder 2">
            <a:extLst>
              <a:ext uri="{FF2B5EF4-FFF2-40B4-BE49-F238E27FC236}">
                <a16:creationId xmlns:a16="http://schemas.microsoft.com/office/drawing/2014/main" id="{AE69A6D5-A776-4A8A-9E45-C36F30DD426C}"/>
              </a:ext>
            </a:extLst>
          </p:cNvPr>
          <p:cNvSpPr>
            <a:spLocks noGrp="1"/>
          </p:cNvSpPr>
          <p:nvPr>
            <p:ph idx="1"/>
          </p:nvPr>
        </p:nvSpPr>
        <p:spPr/>
        <p:txBody>
          <a:bodyPr vert="horz" lIns="91440" tIns="45720" rIns="91440" bIns="45720" rtlCol="0" anchor="t">
            <a:normAutofit fontScale="92500" lnSpcReduction="10000"/>
          </a:bodyPr>
          <a:lstStyle/>
          <a:p>
            <a:r>
              <a:rPr lang="en-US"/>
              <a:t>Max Availability – either technical or commercial capacity available for dispatch</a:t>
            </a:r>
          </a:p>
          <a:p>
            <a:r>
              <a:rPr lang="en-US"/>
              <a:t>PASA Availability – </a:t>
            </a:r>
            <a:r>
              <a:rPr lang="en-US">
                <a:ea typeface="+mn-lt"/>
                <a:cs typeface="+mn-lt"/>
              </a:rPr>
              <a:t>technical </a:t>
            </a:r>
            <a:r>
              <a:rPr lang="en-US"/>
              <a:t>capacity that can be made available for PASA with x hours of notice</a:t>
            </a:r>
            <a:r>
              <a:rPr lang="en-US" dirty="0"/>
              <a:t> (presently </a:t>
            </a:r>
            <a:r>
              <a:rPr lang="en-US" dirty="0" err="1"/>
              <a:t>upto</a:t>
            </a:r>
            <a:r>
              <a:rPr lang="en-US" dirty="0"/>
              <a:t> 24 hours)</a:t>
            </a:r>
            <a:endParaRPr lang="en-US" dirty="0">
              <a:cs typeface="Segoe UI Semilight"/>
            </a:endParaRPr>
          </a:p>
          <a:p>
            <a:pPr lvl="1"/>
            <a:endParaRPr lang="en-US" dirty="0"/>
          </a:p>
          <a:p>
            <a:r>
              <a:rPr lang="en-US"/>
              <a:t>AEMO exploring the appropriate use of </a:t>
            </a:r>
            <a:r>
              <a:rPr lang="en-US" dirty="0"/>
              <a:t>Max </a:t>
            </a:r>
            <a:r>
              <a:rPr lang="en-US"/>
              <a:t>Availability versus </a:t>
            </a:r>
            <a:r>
              <a:rPr lang="en-US" dirty="0"/>
              <a:t>PASA </a:t>
            </a:r>
            <a:r>
              <a:rPr lang="en-US"/>
              <a:t>Availability in PD/ST PASA</a:t>
            </a:r>
            <a:endParaRPr lang="en-US" dirty="0"/>
          </a:p>
          <a:p>
            <a:r>
              <a:rPr lang="en-US"/>
              <a:t>Potentially could produce results using both</a:t>
            </a:r>
            <a:endParaRPr lang="en-US" dirty="0"/>
          </a:p>
          <a:p>
            <a:pPr lvl="1"/>
            <a:r>
              <a:rPr lang="en-US" dirty="0"/>
              <a:t>Max Avail – reserve conditions if there is no </a:t>
            </a:r>
            <a:r>
              <a:rPr lang="en-US"/>
              <a:t>market </a:t>
            </a:r>
            <a:r>
              <a:rPr lang="en-US" dirty="0"/>
              <a:t>response</a:t>
            </a:r>
          </a:p>
          <a:p>
            <a:pPr lvl="1"/>
            <a:r>
              <a:rPr lang="en-US" dirty="0"/>
              <a:t>PASA Avail – to show </a:t>
            </a:r>
            <a:r>
              <a:rPr lang="en-US"/>
              <a:t>how much market response is available </a:t>
            </a:r>
            <a:r>
              <a:rPr lang="en-US" dirty="0"/>
              <a:t>(potentially, at a cost) </a:t>
            </a:r>
            <a:r>
              <a:rPr lang="en-US"/>
              <a:t>for a forecast reserve condition</a:t>
            </a:r>
            <a:endParaRPr lang="en-US" dirty="0">
              <a:cs typeface="Segoe UI Semilight"/>
            </a:endParaRPr>
          </a:p>
          <a:p>
            <a:r>
              <a:rPr lang="en-US"/>
              <a:t>To be </a:t>
            </a:r>
            <a:r>
              <a:rPr lang="en-US" dirty="0"/>
              <a:t>further </a:t>
            </a:r>
            <a:r>
              <a:rPr lang="en-US"/>
              <a:t>explored during </a:t>
            </a:r>
            <a:r>
              <a:rPr lang="en-US" dirty="0"/>
              <a:t>procedures</a:t>
            </a:r>
            <a:r>
              <a:rPr lang="en-US"/>
              <a:t> consultation</a:t>
            </a:r>
            <a:endParaRPr lang="en-US">
              <a:cs typeface="Segoe UI Semilight"/>
            </a:endParaRPr>
          </a:p>
          <a:p>
            <a:endParaRPr lang="en-AU"/>
          </a:p>
        </p:txBody>
      </p:sp>
      <p:sp>
        <p:nvSpPr>
          <p:cNvPr id="4" name="Slide Number Placeholder 3">
            <a:extLst>
              <a:ext uri="{FF2B5EF4-FFF2-40B4-BE49-F238E27FC236}">
                <a16:creationId xmlns:a16="http://schemas.microsoft.com/office/drawing/2014/main" id="{44DDEC85-2BB8-4AC2-B7C3-98D128769FF5}"/>
              </a:ext>
            </a:extLst>
          </p:cNvPr>
          <p:cNvSpPr>
            <a:spLocks noGrp="1"/>
          </p:cNvSpPr>
          <p:nvPr>
            <p:ph type="sldNum" sz="quarter" idx="12"/>
          </p:nvPr>
        </p:nvSpPr>
        <p:spPr/>
        <p:txBody>
          <a:bodyPr/>
          <a:lstStyle/>
          <a:p>
            <a:fld id="{4EC81F68-4976-451A-B2E9-79BCBD2F70CC}" type="slidenum">
              <a:rPr lang="en-AU" smtClean="0"/>
              <a:t>15</a:t>
            </a:fld>
            <a:endParaRPr lang="en-AU"/>
          </a:p>
        </p:txBody>
      </p:sp>
    </p:spTree>
    <p:extLst>
      <p:ext uri="{BB962C8B-B14F-4D97-AF65-F5344CB8AC3E}">
        <p14:creationId xmlns:p14="http://schemas.microsoft.com/office/powerpoint/2010/main" val="108860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19E3-78EB-45B9-BA07-2C5AF727E321}"/>
              </a:ext>
            </a:extLst>
          </p:cNvPr>
          <p:cNvSpPr>
            <a:spLocks noGrp="1"/>
          </p:cNvSpPr>
          <p:nvPr>
            <p:ph type="title"/>
          </p:nvPr>
        </p:nvSpPr>
        <p:spPr/>
        <p:txBody>
          <a:bodyPr/>
          <a:lstStyle/>
          <a:p>
            <a:r>
              <a:rPr lang="en-US"/>
              <a:t>LOR/Intervention levels (TBD)</a:t>
            </a:r>
            <a:endParaRPr lang="en-AU"/>
          </a:p>
        </p:txBody>
      </p:sp>
      <p:sp>
        <p:nvSpPr>
          <p:cNvPr id="3" name="Slide Number Placeholder 2">
            <a:extLst>
              <a:ext uri="{FF2B5EF4-FFF2-40B4-BE49-F238E27FC236}">
                <a16:creationId xmlns:a16="http://schemas.microsoft.com/office/drawing/2014/main" id="{1D7C4200-2B44-482F-A064-9BE0B59CAE60}"/>
              </a:ext>
            </a:extLst>
          </p:cNvPr>
          <p:cNvSpPr>
            <a:spLocks noGrp="1"/>
          </p:cNvSpPr>
          <p:nvPr>
            <p:ph type="sldNum" sz="quarter" idx="12"/>
          </p:nvPr>
        </p:nvSpPr>
        <p:spPr/>
        <p:txBody>
          <a:bodyPr/>
          <a:lstStyle/>
          <a:p>
            <a:fld id="{4EC81F68-4976-451A-B2E9-79BCBD2F70CC}" type="slidenum">
              <a:rPr lang="en-AU" smtClean="0"/>
              <a:t>16</a:t>
            </a:fld>
            <a:endParaRPr lang="en-AU"/>
          </a:p>
        </p:txBody>
      </p:sp>
      <p:sp>
        <p:nvSpPr>
          <p:cNvPr id="5" name="Content Placeholder 2">
            <a:extLst>
              <a:ext uri="{FF2B5EF4-FFF2-40B4-BE49-F238E27FC236}">
                <a16:creationId xmlns:a16="http://schemas.microsoft.com/office/drawing/2014/main" id="{BEB6312A-92D8-4162-9C1D-92283A4979E4}"/>
              </a:ext>
            </a:extLst>
          </p:cNvPr>
          <p:cNvSpPr txBox="1">
            <a:spLocks/>
          </p:cNvSpPr>
          <p:nvPr/>
        </p:nvSpPr>
        <p:spPr>
          <a:xfrm>
            <a:off x="235527" y="1825625"/>
            <a:ext cx="1169438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Proposing that LOR declared as per Appendix A</a:t>
            </a:r>
          </a:p>
          <a:p>
            <a:pPr lvl="1"/>
            <a:r>
              <a:rPr lang="en-US"/>
              <a:t>This will be further consulted on</a:t>
            </a:r>
          </a:p>
          <a:p>
            <a:r>
              <a:rPr lang="en-US"/>
              <a:t>LOR levels determined based on </a:t>
            </a:r>
            <a:r>
              <a:rPr lang="en-AU"/>
              <a:t>load deficits using Uncertainty Margins of different Confidence Levels</a:t>
            </a:r>
          </a:p>
          <a:p>
            <a:r>
              <a:rPr lang="en-US"/>
              <a:t>The current ‘FUM’ will no longer be used</a:t>
            </a:r>
          </a:p>
          <a:p>
            <a:r>
              <a:rPr lang="en-US"/>
              <a:t>Confidence Levels used will be consulted with Industry</a:t>
            </a:r>
          </a:p>
          <a:p>
            <a:pPr marL="685800" lvl="2">
              <a:spcBef>
                <a:spcPts val="1000"/>
              </a:spcBef>
            </a:pPr>
            <a:r>
              <a:rPr lang="en-AU" sz="2400" dirty="0"/>
              <a:t>AEMO will prepare </a:t>
            </a:r>
            <a:r>
              <a:rPr lang="en-AU" sz="2400" dirty="0" err="1"/>
              <a:t>backcast</a:t>
            </a:r>
            <a:r>
              <a:rPr lang="en-AU" sz="2400" dirty="0"/>
              <a:t> results showing load deficits at different confidence levels under the proposed methodology as part of the Industry Consultation. </a:t>
            </a:r>
          </a:p>
          <a:p>
            <a:pPr marL="685800" lvl="2">
              <a:spcBef>
                <a:spcPts val="1000"/>
              </a:spcBef>
            </a:pPr>
            <a:r>
              <a:rPr lang="en-AU" sz="2400" dirty="0"/>
              <a:t>Ensure in so far as practical that the LOR levels relate to the reliability standards</a:t>
            </a:r>
          </a:p>
          <a:p>
            <a:endParaRPr lang="en-AU"/>
          </a:p>
        </p:txBody>
      </p:sp>
    </p:spTree>
    <p:extLst>
      <p:ext uri="{BB962C8B-B14F-4D97-AF65-F5344CB8AC3E}">
        <p14:creationId xmlns:p14="http://schemas.microsoft.com/office/powerpoint/2010/main" val="303290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0685-F942-45EA-B0DC-ACC1F121E1BD}"/>
              </a:ext>
            </a:extLst>
          </p:cNvPr>
          <p:cNvSpPr>
            <a:spLocks noGrp="1"/>
          </p:cNvSpPr>
          <p:nvPr>
            <p:ph type="title"/>
          </p:nvPr>
        </p:nvSpPr>
        <p:spPr/>
        <p:txBody>
          <a:bodyPr/>
          <a:lstStyle/>
          <a:p>
            <a:r>
              <a:rPr lang="en-AU"/>
              <a:t>Declaration of LOR conditions</a:t>
            </a:r>
          </a:p>
        </p:txBody>
      </p:sp>
      <p:sp>
        <p:nvSpPr>
          <p:cNvPr id="3" name="Slide Number Placeholder 2">
            <a:extLst>
              <a:ext uri="{FF2B5EF4-FFF2-40B4-BE49-F238E27FC236}">
                <a16:creationId xmlns:a16="http://schemas.microsoft.com/office/drawing/2014/main" id="{C6481F76-130F-4995-B376-DF2A9872B2E7}"/>
              </a:ext>
            </a:extLst>
          </p:cNvPr>
          <p:cNvSpPr>
            <a:spLocks noGrp="1"/>
          </p:cNvSpPr>
          <p:nvPr>
            <p:ph type="sldNum" sz="quarter" idx="12"/>
          </p:nvPr>
        </p:nvSpPr>
        <p:spPr/>
        <p:txBody>
          <a:bodyPr/>
          <a:lstStyle/>
          <a:p>
            <a:fld id="{4EC81F68-4976-451A-B2E9-79BCBD2F70CC}" type="slidenum">
              <a:rPr lang="en-AU" smtClean="0"/>
              <a:t>17</a:t>
            </a:fld>
            <a:endParaRPr lang="en-AU"/>
          </a:p>
        </p:txBody>
      </p:sp>
      <p:sp>
        <p:nvSpPr>
          <p:cNvPr id="5" name="Content Placeholder 2">
            <a:extLst>
              <a:ext uri="{FF2B5EF4-FFF2-40B4-BE49-F238E27FC236}">
                <a16:creationId xmlns:a16="http://schemas.microsoft.com/office/drawing/2014/main" id="{FE0D5479-CC3F-4BF8-BEF1-C2373CD9AE6E}"/>
              </a:ext>
            </a:extLst>
          </p:cNvPr>
          <p:cNvSpPr txBox="1">
            <a:spLocks/>
          </p:cNvSpPr>
          <p:nvPr/>
        </p:nvSpPr>
        <p:spPr>
          <a:xfrm>
            <a:off x="235527" y="1825625"/>
            <a:ext cx="1169438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Declaration of ‘Actual’ LOR conditions</a:t>
            </a:r>
          </a:p>
          <a:p>
            <a:pPr lvl="1"/>
            <a:r>
              <a:rPr lang="en-US" sz="2800" dirty="0"/>
              <a:t>‘Actual’ LOR is based on results of first interval of PD PASA</a:t>
            </a:r>
          </a:p>
          <a:p>
            <a:pPr lvl="1"/>
            <a:r>
              <a:rPr lang="en-US" sz="2800" dirty="0"/>
              <a:t>Terminology is not ideal as availability is always a forecast not actual</a:t>
            </a:r>
            <a:endParaRPr lang="en-US" sz="2800" dirty="0">
              <a:cs typeface="Segoe UI Semilight"/>
            </a:endParaRPr>
          </a:p>
          <a:p>
            <a:pPr lvl="1"/>
            <a:endParaRPr lang="en-US" sz="2800" dirty="0"/>
          </a:p>
          <a:p>
            <a:r>
              <a:rPr lang="en-US" sz="3200" dirty="0"/>
              <a:t>Considering appropriate terminology to be used for declaration of this condition</a:t>
            </a:r>
          </a:p>
          <a:p>
            <a:pPr lvl="1"/>
            <a:endParaRPr lang="en-US"/>
          </a:p>
          <a:p>
            <a:endParaRPr lang="en-AU"/>
          </a:p>
        </p:txBody>
      </p:sp>
    </p:spTree>
    <p:extLst>
      <p:ext uri="{BB962C8B-B14F-4D97-AF65-F5344CB8AC3E}">
        <p14:creationId xmlns:p14="http://schemas.microsoft.com/office/powerpoint/2010/main" val="18028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AC34-CEE4-4065-8B07-446D0FD6A472}"/>
              </a:ext>
            </a:extLst>
          </p:cNvPr>
          <p:cNvSpPr>
            <a:spLocks noGrp="1"/>
          </p:cNvSpPr>
          <p:nvPr>
            <p:ph type="title"/>
          </p:nvPr>
        </p:nvSpPr>
        <p:spPr/>
        <p:txBody>
          <a:bodyPr/>
          <a:lstStyle/>
          <a:p>
            <a:r>
              <a:rPr lang="en-US"/>
              <a:t>Demand Side Participation</a:t>
            </a:r>
            <a:endParaRPr lang="en-AU"/>
          </a:p>
        </p:txBody>
      </p:sp>
      <p:sp>
        <p:nvSpPr>
          <p:cNvPr id="3" name="Slide Number Placeholder 2">
            <a:extLst>
              <a:ext uri="{FF2B5EF4-FFF2-40B4-BE49-F238E27FC236}">
                <a16:creationId xmlns:a16="http://schemas.microsoft.com/office/drawing/2014/main" id="{C7BA7D0C-857A-48BC-95FF-294C2CF76E15}"/>
              </a:ext>
            </a:extLst>
          </p:cNvPr>
          <p:cNvSpPr>
            <a:spLocks noGrp="1"/>
          </p:cNvSpPr>
          <p:nvPr>
            <p:ph type="sldNum" sz="quarter" idx="12"/>
          </p:nvPr>
        </p:nvSpPr>
        <p:spPr/>
        <p:txBody>
          <a:bodyPr/>
          <a:lstStyle/>
          <a:p>
            <a:fld id="{4EC81F68-4976-451A-B2E9-79BCBD2F70CC}" type="slidenum">
              <a:rPr lang="en-AU" smtClean="0"/>
              <a:t>18</a:t>
            </a:fld>
            <a:endParaRPr lang="en-AU"/>
          </a:p>
        </p:txBody>
      </p:sp>
      <p:sp>
        <p:nvSpPr>
          <p:cNvPr id="4" name="Content Placeholder 2">
            <a:extLst>
              <a:ext uri="{FF2B5EF4-FFF2-40B4-BE49-F238E27FC236}">
                <a16:creationId xmlns:a16="http://schemas.microsoft.com/office/drawing/2014/main" id="{A7118A40-6CBB-4CA8-BC88-697CA3D78B24}"/>
              </a:ext>
            </a:extLst>
          </p:cNvPr>
          <p:cNvSpPr txBox="1">
            <a:spLocks/>
          </p:cNvSpPr>
          <p:nvPr/>
        </p:nvSpPr>
        <p:spPr>
          <a:xfrm>
            <a:off x="235526" y="1734638"/>
            <a:ext cx="1169438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AEMO understands DSP will have increasing impact on reserves</a:t>
            </a:r>
          </a:p>
          <a:p>
            <a:r>
              <a:rPr lang="en-US" dirty="0"/>
              <a:t>Impact of WDR is currently included and will be included in new PD/ST system (the capacity of WDR based on their Max Availability/PASA Availability, similar to treatment of </a:t>
            </a:r>
            <a:r>
              <a:rPr lang="en-US"/>
              <a:t>scheduled units)</a:t>
            </a:r>
            <a:endParaRPr lang="en-US" dirty="0"/>
          </a:p>
          <a:p>
            <a:r>
              <a:rPr lang="en-US" dirty="0"/>
              <a:t>Other DSP (including price responsive resources, or resources activated by network owners to manage network congestion) will initially be modelled implicitly in the new system via</a:t>
            </a:r>
          </a:p>
          <a:p>
            <a:pPr lvl="2"/>
            <a:r>
              <a:rPr lang="en-US" sz="2400" dirty="0"/>
              <a:t>The load forecast model, if the activation is correlated with weather conditions or calendar periods or;</a:t>
            </a:r>
          </a:p>
          <a:p>
            <a:pPr lvl="2"/>
            <a:r>
              <a:rPr lang="en-US" sz="2400" dirty="0"/>
              <a:t>The uncertainty margin, as the activation manifests as forecast error</a:t>
            </a:r>
          </a:p>
        </p:txBody>
      </p:sp>
    </p:spTree>
    <p:extLst>
      <p:ext uri="{BB962C8B-B14F-4D97-AF65-F5344CB8AC3E}">
        <p14:creationId xmlns:p14="http://schemas.microsoft.com/office/powerpoint/2010/main" val="159710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AC34-CEE4-4065-8B07-446D0FD6A472}"/>
              </a:ext>
            </a:extLst>
          </p:cNvPr>
          <p:cNvSpPr>
            <a:spLocks noGrp="1"/>
          </p:cNvSpPr>
          <p:nvPr>
            <p:ph type="title"/>
          </p:nvPr>
        </p:nvSpPr>
        <p:spPr/>
        <p:txBody>
          <a:bodyPr/>
          <a:lstStyle/>
          <a:p>
            <a:r>
              <a:rPr lang="en-US"/>
              <a:t>Demand Side Participation</a:t>
            </a:r>
            <a:endParaRPr lang="en-AU"/>
          </a:p>
        </p:txBody>
      </p:sp>
      <p:sp>
        <p:nvSpPr>
          <p:cNvPr id="3" name="Slide Number Placeholder 2">
            <a:extLst>
              <a:ext uri="{FF2B5EF4-FFF2-40B4-BE49-F238E27FC236}">
                <a16:creationId xmlns:a16="http://schemas.microsoft.com/office/drawing/2014/main" id="{C7BA7D0C-857A-48BC-95FF-294C2CF76E15}"/>
              </a:ext>
            </a:extLst>
          </p:cNvPr>
          <p:cNvSpPr>
            <a:spLocks noGrp="1"/>
          </p:cNvSpPr>
          <p:nvPr>
            <p:ph type="sldNum" sz="quarter" idx="12"/>
          </p:nvPr>
        </p:nvSpPr>
        <p:spPr/>
        <p:txBody>
          <a:bodyPr/>
          <a:lstStyle/>
          <a:p>
            <a:fld id="{4EC81F68-4976-451A-B2E9-79BCBD2F70CC}" type="slidenum">
              <a:rPr lang="en-AU" smtClean="0"/>
              <a:t>19</a:t>
            </a:fld>
            <a:endParaRPr lang="en-AU"/>
          </a:p>
        </p:txBody>
      </p:sp>
      <p:sp>
        <p:nvSpPr>
          <p:cNvPr id="4" name="Content Placeholder 2">
            <a:extLst>
              <a:ext uri="{FF2B5EF4-FFF2-40B4-BE49-F238E27FC236}">
                <a16:creationId xmlns:a16="http://schemas.microsoft.com/office/drawing/2014/main" id="{A7118A40-6CBB-4CA8-BC88-697CA3D78B24}"/>
              </a:ext>
            </a:extLst>
          </p:cNvPr>
          <p:cNvSpPr txBox="1">
            <a:spLocks/>
          </p:cNvSpPr>
          <p:nvPr/>
        </p:nvSpPr>
        <p:spPr>
          <a:xfrm>
            <a:off x="127242" y="1530104"/>
            <a:ext cx="1169438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Other market initiatives (i.e. scheduled lite*) are expected to deliver visibility and a framework for the treatment of </a:t>
            </a:r>
            <a:r>
              <a:rPr lang="en-AU" sz="2400"/>
              <a:t>non-scheduled generation and demand, which includes </a:t>
            </a:r>
            <a:r>
              <a:rPr lang="en-US" sz="2400"/>
              <a:t>DSP (including price responsive resources). The PD/ST PASA system will be updated accordingly.</a:t>
            </a:r>
            <a:endParaRPr lang="en-US" sz="2400" dirty="0"/>
          </a:p>
          <a:p>
            <a:endParaRPr lang="en-US" sz="2400" dirty="0"/>
          </a:p>
          <a:p>
            <a:endParaRPr lang="en-US" sz="2400" dirty="0"/>
          </a:p>
          <a:p>
            <a:endParaRPr lang="en-US" sz="2400" dirty="0"/>
          </a:p>
          <a:p>
            <a:endParaRPr lang="en-US" sz="2400"/>
          </a:p>
          <a:p>
            <a:pPr marL="0" indent="0">
              <a:buNone/>
            </a:pPr>
            <a:r>
              <a:rPr lang="en-AU" sz="1600">
                <a:effectLst/>
                <a:latin typeface="Calibri" panose="020F0502020204030204" pitchFamily="34" charset="0"/>
                <a:ea typeface="Calibri" panose="020F0502020204030204" pitchFamily="34" charset="0"/>
              </a:rPr>
              <a:t>*ENERGY SECURITY BOARD Post-2025 Market Design Final advice to Energy Ministers Part B, Page 87,  Available here: </a:t>
            </a:r>
            <a:r>
              <a:rPr lang="en-AU" sz="1600" u="sng">
                <a:solidFill>
                  <a:srgbClr val="0563C1"/>
                </a:solidFill>
                <a:effectLst/>
                <a:latin typeface="Calibri" panose="020F0502020204030204" pitchFamily="34" charset="0"/>
                <a:ea typeface="Calibri" panose="020F0502020204030204" pitchFamily="34" charset="0"/>
                <a:hlinkClick r:id="rId2"/>
              </a:rPr>
              <a:t>https://esb-post2025-market-design.aemc.gov.au/reports-and-documents</a:t>
            </a:r>
            <a:endParaRPr lang="en-AU"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3722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FD31EA-0B02-4F5E-9F04-B0BD413AB60D}"/>
              </a:ext>
            </a:extLst>
          </p:cNvPr>
          <p:cNvSpPr>
            <a:spLocks noGrp="1"/>
          </p:cNvSpPr>
          <p:nvPr>
            <p:ph type="title"/>
          </p:nvPr>
        </p:nvSpPr>
        <p:spPr/>
        <p:txBody>
          <a:bodyPr/>
          <a:lstStyle/>
          <a:p>
            <a:r>
              <a:rPr lang="en-AU"/>
              <a:t>Agenda</a:t>
            </a:r>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2</a:t>
            </a:fld>
            <a:endParaRPr lang="en-AU"/>
          </a:p>
        </p:txBody>
      </p:sp>
      <p:sp>
        <p:nvSpPr>
          <p:cNvPr id="13" name="Text Placeholder 12">
            <a:extLst>
              <a:ext uri="{FF2B5EF4-FFF2-40B4-BE49-F238E27FC236}">
                <a16:creationId xmlns:a16="http://schemas.microsoft.com/office/drawing/2014/main" id="{1E0A56E1-88E5-44F7-A23A-29E717150844}"/>
              </a:ext>
            </a:extLst>
          </p:cNvPr>
          <p:cNvSpPr>
            <a:spLocks noGrp="1"/>
          </p:cNvSpPr>
          <p:nvPr>
            <p:ph type="body" sz="quarter" idx="13"/>
          </p:nvPr>
        </p:nvSpPr>
        <p:spPr/>
        <p:txBody>
          <a:bodyPr vert="horz" lIns="91440" tIns="45720" rIns="91440" bIns="45720" rtlCol="0" anchor="t">
            <a:normAutofit/>
          </a:bodyPr>
          <a:lstStyle/>
          <a:p>
            <a:r>
              <a:rPr lang="en-AU" sz="3000"/>
              <a:t>Objective of Project</a:t>
            </a:r>
          </a:p>
          <a:p>
            <a:r>
              <a:rPr lang="en-AU" sz="3000"/>
              <a:t>Progress to date</a:t>
            </a:r>
          </a:p>
          <a:p>
            <a:r>
              <a:rPr lang="en-AU" sz="3000"/>
              <a:t>Stakeholder feedback</a:t>
            </a:r>
          </a:p>
          <a:p>
            <a:r>
              <a:rPr lang="en-AU" sz="3000" dirty="0"/>
              <a:t>Latest indicative timetable</a:t>
            </a:r>
            <a:endParaRPr lang="en-AU" sz="3000"/>
          </a:p>
          <a:p>
            <a:r>
              <a:rPr lang="en-AU" sz="3000"/>
              <a:t>Appendix A (Refresh of Proposed design)</a:t>
            </a:r>
          </a:p>
          <a:p>
            <a:r>
              <a:rPr lang="en-AU" sz="3000">
                <a:cs typeface="Segoe UI Semilight"/>
              </a:rPr>
              <a:t>Appendix B - </a:t>
            </a:r>
            <a:r>
              <a:rPr lang="en-AU" sz="3200"/>
              <a:t>Conceptual Architecture</a:t>
            </a:r>
            <a:endParaRPr lang="en-AU" sz="3000">
              <a:cs typeface="Segoe UI Semilight"/>
            </a:endParaRPr>
          </a:p>
          <a:p>
            <a:pPr marL="457200" lvl="1" indent="0">
              <a:buNone/>
            </a:pPr>
            <a:endParaRPr lang="en-AU"/>
          </a:p>
          <a:p>
            <a:endParaRPr lang="en-AU"/>
          </a:p>
          <a:p>
            <a:endParaRPr lang="en-AU"/>
          </a:p>
        </p:txBody>
      </p:sp>
    </p:spTree>
    <p:extLst>
      <p:ext uri="{BB962C8B-B14F-4D97-AF65-F5344CB8AC3E}">
        <p14:creationId xmlns:p14="http://schemas.microsoft.com/office/powerpoint/2010/main" val="800341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19E3-78EB-45B9-BA07-2C5AF727E321}"/>
              </a:ext>
            </a:extLst>
          </p:cNvPr>
          <p:cNvSpPr>
            <a:spLocks noGrp="1"/>
          </p:cNvSpPr>
          <p:nvPr>
            <p:ph type="title"/>
          </p:nvPr>
        </p:nvSpPr>
        <p:spPr/>
        <p:txBody>
          <a:bodyPr>
            <a:normAutofit fontScale="90000"/>
          </a:bodyPr>
          <a:lstStyle/>
          <a:p>
            <a:r>
              <a:rPr lang="en-US"/>
              <a:t>Technical Availability for semi-scheduled units</a:t>
            </a:r>
            <a:endParaRPr lang="en-AU"/>
          </a:p>
        </p:txBody>
      </p:sp>
      <p:sp>
        <p:nvSpPr>
          <p:cNvPr id="3" name="Slide Number Placeholder 2">
            <a:extLst>
              <a:ext uri="{FF2B5EF4-FFF2-40B4-BE49-F238E27FC236}">
                <a16:creationId xmlns:a16="http://schemas.microsoft.com/office/drawing/2014/main" id="{1D7C4200-2B44-482F-A064-9BE0B59CAE60}"/>
              </a:ext>
            </a:extLst>
          </p:cNvPr>
          <p:cNvSpPr>
            <a:spLocks noGrp="1"/>
          </p:cNvSpPr>
          <p:nvPr>
            <p:ph type="sldNum" sz="quarter" idx="12"/>
          </p:nvPr>
        </p:nvSpPr>
        <p:spPr/>
        <p:txBody>
          <a:bodyPr/>
          <a:lstStyle/>
          <a:p>
            <a:fld id="{4EC81F68-4976-451A-B2E9-79BCBD2F70CC}" type="slidenum">
              <a:rPr lang="en-AU" smtClean="0"/>
              <a:t>20</a:t>
            </a:fld>
            <a:endParaRPr lang="en-AU"/>
          </a:p>
        </p:txBody>
      </p:sp>
      <p:sp>
        <p:nvSpPr>
          <p:cNvPr id="5" name="Content Placeholder 2">
            <a:extLst>
              <a:ext uri="{FF2B5EF4-FFF2-40B4-BE49-F238E27FC236}">
                <a16:creationId xmlns:a16="http://schemas.microsoft.com/office/drawing/2014/main" id="{BEB6312A-92D8-4162-9C1D-92283A4979E4}"/>
              </a:ext>
            </a:extLst>
          </p:cNvPr>
          <p:cNvSpPr txBox="1">
            <a:spLocks/>
          </p:cNvSpPr>
          <p:nvPr/>
        </p:nvSpPr>
        <p:spPr>
          <a:xfrm>
            <a:off x="235527" y="1825625"/>
            <a:ext cx="1169438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A stakeholder has </a:t>
            </a:r>
            <a:r>
              <a:rPr lang="en-AU" sz="2400"/>
              <a:t>requested that AEMO publish forward-looking </a:t>
            </a:r>
            <a:r>
              <a:rPr lang="en-AU" sz="2400" dirty="0"/>
              <a:t>technical availability</a:t>
            </a:r>
            <a:r>
              <a:rPr lang="en-AU" sz="2400"/>
              <a:t>* for semi-scheduled units</a:t>
            </a:r>
          </a:p>
          <a:p>
            <a:r>
              <a:rPr lang="en-AU" sz="2400"/>
              <a:t>If the AEMC considers it appropriate, AEMO is able to provide this information with the following caveats:</a:t>
            </a:r>
          </a:p>
          <a:p>
            <a:pPr lvl="2"/>
            <a:r>
              <a:rPr lang="en-AU" sz="1800"/>
              <a:t>There is no “reason” field collected or published when participants change their </a:t>
            </a:r>
            <a:r>
              <a:rPr lang="en-AU" sz="1800" dirty="0"/>
              <a:t>technical availability</a:t>
            </a:r>
            <a:endParaRPr lang="en-AU" sz="1800"/>
          </a:p>
          <a:p>
            <a:pPr lvl="2"/>
            <a:r>
              <a:rPr lang="en-AU" sz="1800"/>
              <a:t>There is no direct field identifying which submission was used in the creation of the UIGF used by PD/ST PASA</a:t>
            </a:r>
          </a:p>
          <a:p>
            <a:pPr lvl="3"/>
            <a:r>
              <a:rPr lang="en-AU" sz="1600"/>
              <a:t>Stakeholders will need to trace the </a:t>
            </a:r>
            <a:r>
              <a:rPr lang="en-AU" sz="1600" dirty="0"/>
              <a:t>technical availability </a:t>
            </a:r>
            <a:r>
              <a:rPr lang="en-AU" sz="1600"/>
              <a:t>submission to the pre-dispatch/STPASA run by comparing the </a:t>
            </a:r>
            <a:r>
              <a:rPr lang="en-AU" sz="1600" i="1" err="1"/>
              <a:t>offerdatetime</a:t>
            </a:r>
            <a:r>
              <a:rPr lang="en-AU" sz="1600"/>
              <a:t> of the submission to the </a:t>
            </a:r>
            <a:r>
              <a:rPr lang="en-AU" sz="1600" err="1"/>
              <a:t>rundatetime</a:t>
            </a:r>
            <a:r>
              <a:rPr lang="en-AU" sz="1600"/>
              <a:t> of pre-dispatch/STPASA</a:t>
            </a:r>
          </a:p>
          <a:p>
            <a:endParaRPr lang="en-AU" sz="2400"/>
          </a:p>
          <a:p>
            <a:endParaRPr lang="en-AU" sz="2400"/>
          </a:p>
          <a:p>
            <a:pPr marL="0" indent="0">
              <a:buNone/>
            </a:pPr>
            <a:r>
              <a:rPr lang="en-AU" sz="2400"/>
              <a:t>* </a:t>
            </a:r>
            <a:r>
              <a:rPr lang="en-AU" sz="1800"/>
              <a:t>Technical </a:t>
            </a:r>
            <a:r>
              <a:rPr lang="en-AU" sz="1800" dirty="0"/>
              <a:t>availability </a:t>
            </a:r>
            <a:r>
              <a:rPr lang="en-AU" sz="1800"/>
              <a:t>includes Upper MW limit and the </a:t>
            </a:r>
            <a:r>
              <a:rPr lang="en-AU" sz="1800" dirty="0"/>
              <a:t>elements available</a:t>
            </a:r>
            <a:r>
              <a:rPr lang="en-AU" sz="1800"/>
              <a:t> information submitted by participants in the EMMS Web Portal</a:t>
            </a:r>
          </a:p>
          <a:p>
            <a:endParaRPr lang="en-AU" sz="2400"/>
          </a:p>
        </p:txBody>
      </p:sp>
    </p:spTree>
    <p:extLst>
      <p:ext uri="{BB962C8B-B14F-4D97-AF65-F5344CB8AC3E}">
        <p14:creationId xmlns:p14="http://schemas.microsoft.com/office/powerpoint/2010/main" val="86078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B5AB-F8EB-46CD-9DD1-5BBCAA793687}"/>
              </a:ext>
            </a:extLst>
          </p:cNvPr>
          <p:cNvSpPr>
            <a:spLocks noGrp="1"/>
          </p:cNvSpPr>
          <p:nvPr>
            <p:ph type="title"/>
          </p:nvPr>
        </p:nvSpPr>
        <p:spPr/>
        <p:txBody>
          <a:bodyPr>
            <a:normAutofit/>
          </a:bodyPr>
          <a:lstStyle/>
          <a:p>
            <a:r>
              <a:rPr lang="en-AU" dirty="0"/>
              <a:t>Latest Indicative timetable</a:t>
            </a:r>
            <a:endParaRPr lang="en-AU"/>
          </a:p>
        </p:txBody>
      </p:sp>
      <p:sp>
        <p:nvSpPr>
          <p:cNvPr id="3" name="Slide Number Placeholder 2">
            <a:extLst>
              <a:ext uri="{FF2B5EF4-FFF2-40B4-BE49-F238E27FC236}">
                <a16:creationId xmlns:a16="http://schemas.microsoft.com/office/drawing/2014/main" id="{458EB70D-DA9A-4892-A620-11B3AF63F961}"/>
              </a:ext>
            </a:extLst>
          </p:cNvPr>
          <p:cNvSpPr>
            <a:spLocks noGrp="1"/>
          </p:cNvSpPr>
          <p:nvPr>
            <p:ph type="sldNum" sz="quarter" idx="12"/>
          </p:nvPr>
        </p:nvSpPr>
        <p:spPr/>
        <p:txBody>
          <a:bodyPr/>
          <a:lstStyle/>
          <a:p>
            <a:fld id="{4EC81F68-4976-451A-B2E9-79BCBD2F70CC}" type="slidenum">
              <a:rPr lang="en-AU" smtClean="0"/>
              <a:t>21</a:t>
            </a:fld>
            <a:endParaRPr lang="en-AU"/>
          </a:p>
        </p:txBody>
      </p:sp>
      <p:graphicFrame>
        <p:nvGraphicFramePr>
          <p:cNvPr id="5" name="Table 5">
            <a:extLst>
              <a:ext uri="{FF2B5EF4-FFF2-40B4-BE49-F238E27FC236}">
                <a16:creationId xmlns:a16="http://schemas.microsoft.com/office/drawing/2014/main" id="{CBEF1055-17B3-4E2B-A10B-A7896C0AC1B0}"/>
              </a:ext>
            </a:extLst>
          </p:cNvPr>
          <p:cNvGraphicFramePr>
            <a:graphicFrameLocks noGrp="1"/>
          </p:cNvGraphicFramePr>
          <p:nvPr>
            <p:extLst>
              <p:ext uri="{D42A27DB-BD31-4B8C-83A1-F6EECF244321}">
                <p14:modId xmlns:p14="http://schemas.microsoft.com/office/powerpoint/2010/main" val="1125009941"/>
              </p:ext>
            </p:extLst>
          </p:nvPr>
        </p:nvGraphicFramePr>
        <p:xfrm>
          <a:off x="0" y="1325564"/>
          <a:ext cx="12192002" cy="5579599"/>
        </p:xfrm>
        <a:graphic>
          <a:graphicData uri="http://schemas.openxmlformats.org/drawingml/2006/table">
            <a:tbl>
              <a:tblPr firstRow="1">
                <a:tableStyleId>{21E4AEA4-8DFA-4A89-87EB-49C32662AFE0}</a:tableStyleId>
              </a:tblPr>
              <a:tblGrid>
                <a:gridCol w="762000">
                  <a:extLst>
                    <a:ext uri="{9D8B030D-6E8A-4147-A177-3AD203B41FA5}">
                      <a16:colId xmlns:a16="http://schemas.microsoft.com/office/drawing/2014/main" val="3686575456"/>
                    </a:ext>
                  </a:extLst>
                </a:gridCol>
                <a:gridCol w="762000">
                  <a:extLst>
                    <a:ext uri="{9D8B030D-6E8A-4147-A177-3AD203B41FA5}">
                      <a16:colId xmlns:a16="http://schemas.microsoft.com/office/drawing/2014/main" val="1768819309"/>
                    </a:ext>
                  </a:extLst>
                </a:gridCol>
                <a:gridCol w="762000">
                  <a:extLst>
                    <a:ext uri="{9D8B030D-6E8A-4147-A177-3AD203B41FA5}">
                      <a16:colId xmlns:a16="http://schemas.microsoft.com/office/drawing/2014/main" val="2740120605"/>
                    </a:ext>
                  </a:extLst>
                </a:gridCol>
                <a:gridCol w="762000">
                  <a:extLst>
                    <a:ext uri="{9D8B030D-6E8A-4147-A177-3AD203B41FA5}">
                      <a16:colId xmlns:a16="http://schemas.microsoft.com/office/drawing/2014/main" val="1669080850"/>
                    </a:ext>
                  </a:extLst>
                </a:gridCol>
                <a:gridCol w="762000">
                  <a:extLst>
                    <a:ext uri="{9D8B030D-6E8A-4147-A177-3AD203B41FA5}">
                      <a16:colId xmlns:a16="http://schemas.microsoft.com/office/drawing/2014/main" val="157915621"/>
                    </a:ext>
                  </a:extLst>
                </a:gridCol>
                <a:gridCol w="762000">
                  <a:extLst>
                    <a:ext uri="{9D8B030D-6E8A-4147-A177-3AD203B41FA5}">
                      <a16:colId xmlns:a16="http://schemas.microsoft.com/office/drawing/2014/main" val="3430748486"/>
                    </a:ext>
                  </a:extLst>
                </a:gridCol>
                <a:gridCol w="762000">
                  <a:extLst>
                    <a:ext uri="{9D8B030D-6E8A-4147-A177-3AD203B41FA5}">
                      <a16:colId xmlns:a16="http://schemas.microsoft.com/office/drawing/2014/main" val="3810233221"/>
                    </a:ext>
                  </a:extLst>
                </a:gridCol>
                <a:gridCol w="762000">
                  <a:extLst>
                    <a:ext uri="{9D8B030D-6E8A-4147-A177-3AD203B41FA5}">
                      <a16:colId xmlns:a16="http://schemas.microsoft.com/office/drawing/2014/main" val="1919930594"/>
                    </a:ext>
                  </a:extLst>
                </a:gridCol>
                <a:gridCol w="762000">
                  <a:extLst>
                    <a:ext uri="{9D8B030D-6E8A-4147-A177-3AD203B41FA5}">
                      <a16:colId xmlns:a16="http://schemas.microsoft.com/office/drawing/2014/main" val="1925338490"/>
                    </a:ext>
                  </a:extLst>
                </a:gridCol>
                <a:gridCol w="762000">
                  <a:extLst>
                    <a:ext uri="{9D8B030D-6E8A-4147-A177-3AD203B41FA5}">
                      <a16:colId xmlns:a16="http://schemas.microsoft.com/office/drawing/2014/main" val="3265157620"/>
                    </a:ext>
                  </a:extLst>
                </a:gridCol>
                <a:gridCol w="599446">
                  <a:extLst>
                    <a:ext uri="{9D8B030D-6E8A-4147-A177-3AD203B41FA5}">
                      <a16:colId xmlns:a16="http://schemas.microsoft.com/office/drawing/2014/main" val="373840802"/>
                    </a:ext>
                  </a:extLst>
                </a:gridCol>
                <a:gridCol w="1101091">
                  <a:extLst>
                    <a:ext uri="{9D8B030D-6E8A-4147-A177-3AD203B41FA5}">
                      <a16:colId xmlns:a16="http://schemas.microsoft.com/office/drawing/2014/main" val="4250258874"/>
                    </a:ext>
                  </a:extLst>
                </a:gridCol>
                <a:gridCol w="2871465">
                  <a:extLst>
                    <a:ext uri="{9D8B030D-6E8A-4147-A177-3AD203B41FA5}">
                      <a16:colId xmlns:a16="http://schemas.microsoft.com/office/drawing/2014/main" val="1553579680"/>
                    </a:ext>
                  </a:extLst>
                </a:gridCol>
              </a:tblGrid>
              <a:tr h="432114">
                <a:tc gridSpan="2">
                  <a:txBody>
                    <a:bodyPr/>
                    <a:lstStyle/>
                    <a:p>
                      <a:pPr algn="ctr"/>
                      <a:r>
                        <a:rPr lang="en-AU" sz="1600"/>
                        <a:t>Q4 2021</a:t>
                      </a:r>
                    </a:p>
                  </a:txBody>
                  <a:tcPr anchor="ctr"/>
                </a:tc>
                <a:tc hMerge="1">
                  <a:txBody>
                    <a:bodyPr/>
                    <a:lstStyle/>
                    <a:p>
                      <a:endParaRPr lang="en-AU"/>
                    </a:p>
                  </a:txBody>
                  <a:tcPr/>
                </a:tc>
                <a:tc gridSpan="3">
                  <a:txBody>
                    <a:bodyPr/>
                    <a:lstStyle/>
                    <a:p>
                      <a:pPr algn="ctr"/>
                      <a:r>
                        <a:rPr lang="en-AU" sz="1600"/>
                        <a:t>Q1 2022</a:t>
                      </a:r>
                    </a:p>
                  </a:txBody>
                  <a:tcPr anchor="ctr"/>
                </a:tc>
                <a:tc hMerge="1">
                  <a:txBody>
                    <a:bodyPr/>
                    <a:lstStyle/>
                    <a:p>
                      <a:endParaRPr lang="en-AU"/>
                    </a:p>
                  </a:txBody>
                  <a:tcPr/>
                </a:tc>
                <a:tc hMerge="1">
                  <a:txBody>
                    <a:bodyPr/>
                    <a:lstStyle/>
                    <a:p>
                      <a:endParaRPr lang="en-AU"/>
                    </a:p>
                  </a:txBody>
                  <a:tcPr/>
                </a:tc>
                <a:tc gridSpan="3">
                  <a:txBody>
                    <a:bodyPr/>
                    <a:lstStyle/>
                    <a:p>
                      <a:pPr algn="ctr"/>
                      <a:r>
                        <a:rPr lang="en-AU" sz="1600"/>
                        <a:t>Q2 2022</a:t>
                      </a:r>
                    </a:p>
                  </a:txBody>
                  <a:tcPr anchor="ctr"/>
                </a:tc>
                <a:tc hMerge="1">
                  <a:txBody>
                    <a:bodyPr/>
                    <a:lstStyle/>
                    <a:p>
                      <a:endParaRPr lang="en-AU"/>
                    </a:p>
                  </a:txBody>
                  <a:tcPr/>
                </a:tc>
                <a:tc hMerge="1">
                  <a:txBody>
                    <a:bodyPr/>
                    <a:lstStyle/>
                    <a:p>
                      <a:endParaRPr lang="en-AU"/>
                    </a:p>
                  </a:txBody>
                  <a:tcPr/>
                </a:tc>
                <a:tc gridSpan="2">
                  <a:txBody>
                    <a:bodyPr/>
                    <a:lstStyle/>
                    <a:p>
                      <a:pPr algn="ctr"/>
                      <a:r>
                        <a:rPr lang="en-AU" sz="1600"/>
                        <a:t>Q3 2022</a:t>
                      </a:r>
                    </a:p>
                  </a:txBody>
                  <a:tcPr anchor="ctr"/>
                </a:tc>
                <a:tc hMerge="1">
                  <a:txBody>
                    <a:bodyPr/>
                    <a:lstStyle/>
                    <a:p>
                      <a:endParaRPr lang="en-AU"/>
                    </a:p>
                  </a:txBody>
                  <a:tcPr/>
                </a:tc>
                <a:tc rowSpan="2">
                  <a:txBody>
                    <a:bodyPr/>
                    <a:lstStyle/>
                    <a:p>
                      <a:pPr algn="ctr"/>
                      <a:r>
                        <a:rPr lang="en-AU" sz="1600"/>
                        <a:t>ID</a:t>
                      </a:r>
                    </a:p>
                  </a:txBody>
                  <a:tcPr anchor="ctr">
                    <a:lnB w="12700" cap="flat" cmpd="sng" algn="ctr">
                      <a:solidFill>
                        <a:schemeClr val="bg1"/>
                      </a:solidFill>
                      <a:prstDash val="solid"/>
                      <a:round/>
                      <a:headEnd type="none" w="med" len="med"/>
                      <a:tailEnd type="none" w="med" len="med"/>
                    </a:lnB>
                  </a:tcPr>
                </a:tc>
                <a:tc rowSpan="2">
                  <a:txBody>
                    <a:bodyPr/>
                    <a:lstStyle/>
                    <a:p>
                      <a:pPr algn="ctr"/>
                      <a:r>
                        <a:rPr lang="en-AU" sz="1600"/>
                        <a:t>Indicative date</a:t>
                      </a:r>
                    </a:p>
                  </a:txBody>
                  <a:tcPr anchor="ctr">
                    <a:lnB w="12700" cap="flat" cmpd="sng" algn="ctr">
                      <a:solidFill>
                        <a:schemeClr val="bg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Key activity</a:t>
                      </a:r>
                    </a:p>
                  </a:txBody>
                  <a:tcPr anchor="ctr"/>
                </a:tc>
                <a:extLst>
                  <a:ext uri="{0D108BD9-81ED-4DB2-BD59-A6C34878D82A}">
                    <a16:rowId xmlns:a16="http://schemas.microsoft.com/office/drawing/2014/main" val="544626548"/>
                  </a:ext>
                </a:extLst>
              </a:tr>
              <a:tr h="423229">
                <a:tc>
                  <a:txBody>
                    <a:bodyPr/>
                    <a:lstStyle/>
                    <a:p>
                      <a:pPr algn="ctr"/>
                      <a:r>
                        <a:rPr lang="en-AU" sz="1600" b="1"/>
                        <a:t>Nov</a:t>
                      </a:r>
                    </a:p>
                  </a:txBody>
                  <a:tcPr anchor="ctr">
                    <a:lnB w="12700" cap="flat" cmpd="sng" algn="ctr">
                      <a:solidFill>
                        <a:schemeClr val="bg1"/>
                      </a:solidFill>
                      <a:prstDash val="solid"/>
                      <a:round/>
                      <a:headEnd type="none" w="med" len="med"/>
                      <a:tailEnd type="none" w="med" len="med"/>
                    </a:lnB>
                  </a:tcPr>
                </a:tc>
                <a:tc>
                  <a:txBody>
                    <a:bodyPr/>
                    <a:lstStyle/>
                    <a:p>
                      <a:pPr algn="ctr"/>
                      <a:r>
                        <a:rPr lang="en-AU" sz="1600" b="1"/>
                        <a:t>Dec</a:t>
                      </a:r>
                    </a:p>
                  </a:txBody>
                  <a:tcPr anchor="ctr">
                    <a:lnB w="12700" cap="flat" cmpd="sng" algn="ctr">
                      <a:solidFill>
                        <a:schemeClr val="bg1"/>
                      </a:solidFill>
                      <a:prstDash val="solid"/>
                      <a:round/>
                      <a:headEnd type="none" w="med" len="med"/>
                      <a:tailEnd type="none" w="med" len="med"/>
                    </a:lnB>
                  </a:tcPr>
                </a:tc>
                <a:tc>
                  <a:txBody>
                    <a:bodyPr/>
                    <a:lstStyle/>
                    <a:p>
                      <a:pPr algn="ctr"/>
                      <a:r>
                        <a:rPr lang="en-AU" sz="1600" b="1"/>
                        <a:t>Jan</a:t>
                      </a:r>
                    </a:p>
                  </a:txBody>
                  <a:tcPr anchor="ctr">
                    <a:lnB w="12700" cap="flat" cmpd="sng" algn="ctr">
                      <a:solidFill>
                        <a:schemeClr val="bg1"/>
                      </a:solidFill>
                      <a:prstDash val="solid"/>
                      <a:round/>
                      <a:headEnd type="none" w="med" len="med"/>
                      <a:tailEnd type="none" w="med" len="med"/>
                    </a:lnB>
                  </a:tcPr>
                </a:tc>
                <a:tc>
                  <a:txBody>
                    <a:bodyPr/>
                    <a:lstStyle/>
                    <a:p>
                      <a:pPr algn="ctr"/>
                      <a:r>
                        <a:rPr lang="en-AU" sz="1600" b="1"/>
                        <a:t>Feb</a:t>
                      </a:r>
                    </a:p>
                  </a:txBody>
                  <a:tcPr anchor="ctr">
                    <a:lnB w="12700" cap="flat" cmpd="sng" algn="ctr">
                      <a:solidFill>
                        <a:schemeClr val="bg1"/>
                      </a:solidFill>
                      <a:prstDash val="solid"/>
                      <a:round/>
                      <a:headEnd type="none" w="med" len="med"/>
                      <a:tailEnd type="none" w="med" len="med"/>
                    </a:lnB>
                  </a:tcPr>
                </a:tc>
                <a:tc>
                  <a:txBody>
                    <a:bodyPr/>
                    <a:lstStyle/>
                    <a:p>
                      <a:pPr algn="ctr"/>
                      <a:r>
                        <a:rPr lang="en-AU" sz="1600" b="1"/>
                        <a:t>Mar</a:t>
                      </a:r>
                    </a:p>
                  </a:txBody>
                  <a:tcPr anchor="ctr">
                    <a:lnB w="12700" cap="flat" cmpd="sng" algn="ctr">
                      <a:solidFill>
                        <a:schemeClr val="bg1"/>
                      </a:solidFill>
                      <a:prstDash val="solid"/>
                      <a:round/>
                      <a:headEnd type="none" w="med" len="med"/>
                      <a:tailEnd type="none" w="med" len="med"/>
                    </a:lnB>
                  </a:tcPr>
                </a:tc>
                <a:tc>
                  <a:txBody>
                    <a:bodyPr/>
                    <a:lstStyle/>
                    <a:p>
                      <a:pPr algn="ctr"/>
                      <a:r>
                        <a:rPr lang="en-AU" sz="1600" b="1"/>
                        <a:t>Apr</a:t>
                      </a:r>
                    </a:p>
                  </a:txBody>
                  <a:tcPr anchor="ctr">
                    <a:lnB w="12700" cap="flat" cmpd="sng" algn="ctr">
                      <a:solidFill>
                        <a:schemeClr val="bg1"/>
                      </a:solidFill>
                      <a:prstDash val="solid"/>
                      <a:round/>
                      <a:headEnd type="none" w="med" len="med"/>
                      <a:tailEnd type="none" w="med" len="med"/>
                    </a:lnB>
                  </a:tcPr>
                </a:tc>
                <a:tc>
                  <a:txBody>
                    <a:bodyPr/>
                    <a:lstStyle/>
                    <a:p>
                      <a:pPr algn="ctr"/>
                      <a:r>
                        <a:rPr lang="en-AU" sz="1600" b="1"/>
                        <a:t>May</a:t>
                      </a:r>
                    </a:p>
                  </a:txBody>
                  <a:tcPr anchor="ctr">
                    <a:lnB w="12700" cap="flat" cmpd="sng" algn="ctr">
                      <a:solidFill>
                        <a:schemeClr val="bg1"/>
                      </a:solidFill>
                      <a:prstDash val="solid"/>
                      <a:round/>
                      <a:headEnd type="none" w="med" len="med"/>
                      <a:tailEnd type="none" w="med" len="med"/>
                    </a:lnB>
                  </a:tcPr>
                </a:tc>
                <a:tc>
                  <a:txBody>
                    <a:bodyPr/>
                    <a:lstStyle/>
                    <a:p>
                      <a:pPr algn="ctr"/>
                      <a:r>
                        <a:rPr lang="en-AU" sz="1600" b="1"/>
                        <a:t>Jun</a:t>
                      </a:r>
                    </a:p>
                  </a:txBody>
                  <a:tcPr anchor="ctr">
                    <a:lnB w="12700" cap="flat" cmpd="sng" algn="ctr">
                      <a:solidFill>
                        <a:schemeClr val="bg1"/>
                      </a:solidFill>
                      <a:prstDash val="solid"/>
                      <a:round/>
                      <a:headEnd type="none" w="med" len="med"/>
                      <a:tailEnd type="none" w="med" len="med"/>
                    </a:lnB>
                  </a:tcPr>
                </a:tc>
                <a:tc>
                  <a:txBody>
                    <a:bodyPr/>
                    <a:lstStyle/>
                    <a:p>
                      <a:pPr algn="ctr"/>
                      <a:r>
                        <a:rPr lang="en-AU" sz="1600" b="1"/>
                        <a:t>Jul</a:t>
                      </a:r>
                    </a:p>
                  </a:txBody>
                  <a:tcPr anchor="ctr">
                    <a:lnB w="12700" cap="flat" cmpd="sng" algn="ctr">
                      <a:solidFill>
                        <a:schemeClr val="bg1"/>
                      </a:solidFill>
                      <a:prstDash val="solid"/>
                      <a:round/>
                      <a:headEnd type="none" w="med" len="med"/>
                      <a:tailEnd type="none" w="med" len="med"/>
                    </a:lnB>
                  </a:tcPr>
                </a:tc>
                <a:tc>
                  <a:txBody>
                    <a:bodyPr/>
                    <a:lstStyle/>
                    <a:p>
                      <a:pPr algn="ctr"/>
                      <a:r>
                        <a:rPr lang="en-AU" sz="1600" b="1"/>
                        <a:t>Aug</a:t>
                      </a:r>
                    </a:p>
                  </a:txBody>
                  <a:tcPr anchor="ctr">
                    <a:lnB w="12700" cap="flat" cmpd="sng" algn="ctr">
                      <a:solidFill>
                        <a:schemeClr val="bg1"/>
                      </a:solidFill>
                      <a:prstDash val="solid"/>
                      <a:round/>
                      <a:headEnd type="none" w="med" len="med"/>
                      <a:tailEnd type="none" w="med" len="med"/>
                    </a:lnB>
                  </a:tcPr>
                </a:tc>
                <a:tc vMerge="1">
                  <a:txBody>
                    <a:bodyPr/>
                    <a:lstStyle/>
                    <a:p>
                      <a:endParaRPr lang="en-AU"/>
                    </a:p>
                  </a:txBody>
                  <a:tcPr/>
                </a:tc>
                <a:tc vMerge="1">
                  <a:txBody>
                    <a:bodyPr/>
                    <a:lstStyle/>
                    <a:p>
                      <a:endParaRPr lang="en-AU"/>
                    </a:p>
                  </a:txBody>
                  <a:tcPr>
                    <a:lnB w="12700" cap="flat" cmpd="sng" algn="ctr">
                      <a:solidFill>
                        <a:schemeClr val="bg1"/>
                      </a:solidFill>
                      <a:prstDash val="solid"/>
                      <a:round/>
                      <a:headEnd type="none" w="med" len="med"/>
                      <a:tailEnd type="none" w="med" len="med"/>
                    </a:lnB>
                  </a:tcPr>
                </a:tc>
                <a:tc vMerge="1">
                  <a:txBody>
                    <a:bodyPr/>
                    <a:lstStyle/>
                    <a:p>
                      <a:endParaRPr lang="en-AU"/>
                    </a:p>
                  </a:txBody>
                  <a:tcPr/>
                </a:tc>
                <a:extLst>
                  <a:ext uri="{0D108BD9-81ED-4DB2-BD59-A6C34878D82A}">
                    <a16:rowId xmlns:a16="http://schemas.microsoft.com/office/drawing/2014/main" val="1214183020"/>
                  </a:ext>
                </a:extLst>
              </a:tr>
              <a:tr h="665456">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pPr algn="l"/>
                      <a:r>
                        <a:rPr lang="en-AU" sz="140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t>2 Dec 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t>AEMC draft determination</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64571913"/>
                  </a:ext>
                </a:extLst>
              </a:tr>
              <a:tr h="665456">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algn="l"/>
                      <a:r>
                        <a:rPr lang="en-AU" sz="1400"/>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t>Dec 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t>Finalise vendor(s) for trial</a:t>
                      </a:r>
                    </a:p>
                  </a:txBody>
                  <a:tcPr anchor="ctr">
                    <a:lnL w="12700" cap="flat" cmpd="sng" algn="ctr">
                      <a:solidFill>
                        <a:schemeClr val="bg1"/>
                      </a:solidFill>
                      <a:prstDash val="solid"/>
                      <a:round/>
                      <a:headEnd type="none" w="med" len="med"/>
                      <a:tailEnd type="none" w="med" len="med"/>
                    </a:lnL>
                    <a:solidFill>
                      <a:srgbClr val="E8E7E8"/>
                    </a:solidFill>
                  </a:tcPr>
                </a:tc>
                <a:extLst>
                  <a:ext uri="{0D108BD9-81ED-4DB2-BD59-A6C34878D82A}">
                    <a16:rowId xmlns:a16="http://schemas.microsoft.com/office/drawing/2014/main" val="658801042"/>
                  </a:ext>
                </a:extLst>
              </a:tr>
              <a:tr h="665456">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algn="l"/>
                      <a:r>
                        <a:rPr lang="en-AU" sz="1400"/>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t>Q1 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t>AEMO procedures consultation</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18895506"/>
                  </a:ext>
                </a:extLst>
              </a:tr>
              <a:tr h="665456">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algn="l"/>
                      <a:r>
                        <a:rPr lang="en-AU" sz="1400"/>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t>10 Mar 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AEMC’s final determination</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842010136"/>
                  </a:ext>
                </a:extLst>
              </a:tr>
              <a:tr h="684356">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marL="0" algn="l" defTabSz="914400" rtl="0" eaLnBrk="1" latinLnBrk="0" hangingPunct="1"/>
                      <a:endParaRPr lang="en-AU" sz="18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algn="l"/>
                      <a:r>
                        <a:rPr lang="en-AU" sz="140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t>Q2 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t>Business requirements complete (including procedures consultation)</a:t>
                      </a:r>
                      <a:endParaRPr lang="en-AU" sz="14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68078889"/>
                  </a:ext>
                </a:extLst>
              </a:tr>
              <a:tr h="665456">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algn="l"/>
                      <a:r>
                        <a:rPr lang="en-AU" sz="1400">
                          <a:solidFill>
                            <a:schemeClr val="tx1">
                              <a:lumMod val="50000"/>
                              <a:lumOff val="50000"/>
                            </a:schemeClr>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algn="l"/>
                      <a:r>
                        <a:rPr lang="en-AU" sz="1400">
                          <a:solidFill>
                            <a:schemeClr val="tx1">
                              <a:lumMod val="50000"/>
                              <a:lumOff val="50000"/>
                            </a:schemeClr>
                          </a:solidFill>
                        </a:rPr>
                        <a:t>TBA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tx1">
                              <a:lumMod val="50000"/>
                              <a:lumOff val="50000"/>
                            </a:schemeClr>
                          </a:solidFill>
                        </a:rPr>
                        <a:t>Detailed design and implementation</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86583258"/>
                  </a:ext>
                </a:extLst>
              </a:tr>
              <a:tr h="665456">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endParaRPr lang="en-AU"/>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7E8"/>
                    </a:solidFill>
                  </a:tcPr>
                </a:tc>
                <a:tc>
                  <a:txBody>
                    <a:bodyPr/>
                    <a:lstStyle/>
                    <a:p>
                      <a:pPr algn="l"/>
                      <a:r>
                        <a:rPr lang="en-AU" sz="1400">
                          <a:solidFill>
                            <a:schemeClr val="tx1">
                              <a:lumMod val="50000"/>
                              <a:lumOff val="50000"/>
                            </a:schemeClr>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pPr algn="l"/>
                      <a:r>
                        <a:rPr lang="en-AU" sz="1400">
                          <a:solidFill>
                            <a:schemeClr val="tx1">
                              <a:lumMod val="50000"/>
                              <a:lumOff val="50000"/>
                            </a:schemeClr>
                          </a:solidFill>
                        </a:rPr>
                        <a:t>TBA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7E8"/>
                    </a:solidFill>
                  </a:tcPr>
                </a:tc>
                <a:tc>
                  <a:txBody>
                    <a:bodyPr/>
                    <a:lstStyle/>
                    <a:p>
                      <a:pPr algn="l"/>
                      <a:r>
                        <a:rPr lang="en-AU" sz="1400">
                          <a:solidFill>
                            <a:schemeClr val="tx1">
                              <a:lumMod val="50000"/>
                              <a:lumOff val="50000"/>
                            </a:schemeClr>
                          </a:solidFill>
                        </a:rPr>
                        <a:t>Go live</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02045568"/>
                  </a:ext>
                </a:extLst>
              </a:tr>
            </a:tbl>
          </a:graphicData>
        </a:graphic>
      </p:graphicFrame>
      <p:cxnSp>
        <p:nvCxnSpPr>
          <p:cNvPr id="8" name="Straight Connector 7">
            <a:extLst>
              <a:ext uri="{FF2B5EF4-FFF2-40B4-BE49-F238E27FC236}">
                <a16:creationId xmlns:a16="http://schemas.microsoft.com/office/drawing/2014/main" id="{82111955-6D71-457F-8EA7-4AB1DC874802}"/>
              </a:ext>
            </a:extLst>
          </p:cNvPr>
          <p:cNvCxnSpPr/>
          <p:nvPr/>
        </p:nvCxnSpPr>
        <p:spPr>
          <a:xfrm>
            <a:off x="88640" y="3050393"/>
            <a:ext cx="748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561EB7F-FEA1-4E8E-B9FE-E69F7CFBCE2F}"/>
              </a:ext>
            </a:extLst>
          </p:cNvPr>
          <p:cNvSpPr/>
          <p:nvPr/>
        </p:nvSpPr>
        <p:spPr>
          <a:xfrm>
            <a:off x="783815" y="2736167"/>
            <a:ext cx="172720" cy="218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t>1</a:t>
            </a:r>
          </a:p>
        </p:txBody>
      </p:sp>
      <p:cxnSp>
        <p:nvCxnSpPr>
          <p:cNvPr id="12" name="Straight Connector 11">
            <a:extLst>
              <a:ext uri="{FF2B5EF4-FFF2-40B4-BE49-F238E27FC236}">
                <a16:creationId xmlns:a16="http://schemas.microsoft.com/office/drawing/2014/main" id="{0378F1E0-26B8-4ED0-9352-8B31BB34DB87}"/>
              </a:ext>
            </a:extLst>
          </p:cNvPr>
          <p:cNvCxnSpPr>
            <a:cxnSpLocks/>
          </p:cNvCxnSpPr>
          <p:nvPr/>
        </p:nvCxnSpPr>
        <p:spPr>
          <a:xfrm>
            <a:off x="875255" y="2975672"/>
            <a:ext cx="0" cy="648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4BF7FF9-6832-4141-80BD-277E672183F3}"/>
              </a:ext>
            </a:extLst>
          </p:cNvPr>
          <p:cNvSpPr txBox="1"/>
          <p:nvPr/>
        </p:nvSpPr>
        <p:spPr>
          <a:xfrm>
            <a:off x="342955" y="3611275"/>
            <a:ext cx="1107439" cy="461665"/>
          </a:xfrm>
          <a:prstGeom prst="rect">
            <a:avLst/>
          </a:prstGeom>
          <a:noFill/>
        </p:spPr>
        <p:txBody>
          <a:bodyPr wrap="square" rtlCol="0">
            <a:spAutoFit/>
          </a:bodyPr>
          <a:lstStyle/>
          <a:p>
            <a:pPr algn="ctr"/>
            <a:r>
              <a:rPr lang="en-AU" sz="1200"/>
              <a:t>AEMC’s draft determination</a:t>
            </a:r>
          </a:p>
        </p:txBody>
      </p:sp>
      <p:cxnSp>
        <p:nvCxnSpPr>
          <p:cNvPr id="17" name="Straight Connector 16">
            <a:extLst>
              <a:ext uri="{FF2B5EF4-FFF2-40B4-BE49-F238E27FC236}">
                <a16:creationId xmlns:a16="http://schemas.microsoft.com/office/drawing/2014/main" id="{CF06A817-5CE9-4C53-BD2B-1964DA94376A}"/>
              </a:ext>
            </a:extLst>
          </p:cNvPr>
          <p:cNvCxnSpPr>
            <a:cxnSpLocks/>
          </p:cNvCxnSpPr>
          <p:nvPr/>
        </p:nvCxnSpPr>
        <p:spPr>
          <a:xfrm>
            <a:off x="1388184" y="3027086"/>
            <a:ext cx="0" cy="1548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CD5D69C-5C23-47CF-A754-B212798DE4A5}"/>
              </a:ext>
            </a:extLst>
          </p:cNvPr>
          <p:cNvSpPr/>
          <p:nvPr/>
        </p:nvSpPr>
        <p:spPr>
          <a:xfrm>
            <a:off x="1301776" y="2739752"/>
            <a:ext cx="172720" cy="218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t>2</a:t>
            </a:r>
          </a:p>
        </p:txBody>
      </p:sp>
      <p:sp>
        <p:nvSpPr>
          <p:cNvPr id="16" name="Rectangle 15">
            <a:extLst>
              <a:ext uri="{FF2B5EF4-FFF2-40B4-BE49-F238E27FC236}">
                <a16:creationId xmlns:a16="http://schemas.microsoft.com/office/drawing/2014/main" id="{AF7C1555-DE7B-4830-B2D9-8491A42BA9C2}"/>
              </a:ext>
            </a:extLst>
          </p:cNvPr>
          <p:cNvSpPr/>
          <p:nvPr/>
        </p:nvSpPr>
        <p:spPr>
          <a:xfrm>
            <a:off x="3129810" y="2736167"/>
            <a:ext cx="172720" cy="218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t>4</a:t>
            </a:r>
          </a:p>
        </p:txBody>
      </p:sp>
      <p:sp>
        <p:nvSpPr>
          <p:cNvPr id="20" name="TextBox 19">
            <a:extLst>
              <a:ext uri="{FF2B5EF4-FFF2-40B4-BE49-F238E27FC236}">
                <a16:creationId xmlns:a16="http://schemas.microsoft.com/office/drawing/2014/main" id="{E463FFEA-9C4F-4A6D-9BA1-3A4BAF61F746}"/>
              </a:ext>
            </a:extLst>
          </p:cNvPr>
          <p:cNvSpPr txBox="1"/>
          <p:nvPr/>
        </p:nvSpPr>
        <p:spPr>
          <a:xfrm>
            <a:off x="820024" y="4584972"/>
            <a:ext cx="1016000" cy="646331"/>
          </a:xfrm>
          <a:prstGeom prst="rect">
            <a:avLst/>
          </a:prstGeom>
          <a:noFill/>
        </p:spPr>
        <p:txBody>
          <a:bodyPr wrap="square" rtlCol="0">
            <a:spAutoFit/>
          </a:bodyPr>
          <a:lstStyle/>
          <a:p>
            <a:pPr algn="ctr"/>
            <a:r>
              <a:rPr lang="en-AU" sz="1200"/>
              <a:t>Finalise Vendor(s) for trial</a:t>
            </a:r>
          </a:p>
        </p:txBody>
      </p:sp>
      <p:sp>
        <p:nvSpPr>
          <p:cNvPr id="24" name="TextBox 23">
            <a:extLst>
              <a:ext uri="{FF2B5EF4-FFF2-40B4-BE49-F238E27FC236}">
                <a16:creationId xmlns:a16="http://schemas.microsoft.com/office/drawing/2014/main" id="{FB27FA4A-ECEC-484D-8EFC-2A3E820D8527}"/>
              </a:ext>
            </a:extLst>
          </p:cNvPr>
          <p:cNvSpPr txBox="1"/>
          <p:nvPr/>
        </p:nvSpPr>
        <p:spPr>
          <a:xfrm>
            <a:off x="2651150" y="4598393"/>
            <a:ext cx="1107439" cy="461665"/>
          </a:xfrm>
          <a:prstGeom prst="rect">
            <a:avLst/>
          </a:prstGeom>
          <a:noFill/>
        </p:spPr>
        <p:txBody>
          <a:bodyPr wrap="square" rtlCol="0">
            <a:spAutoFit/>
          </a:bodyPr>
          <a:lstStyle/>
          <a:p>
            <a:pPr algn="ctr"/>
            <a:r>
              <a:rPr lang="en-AU" sz="1200"/>
              <a:t>AEMC’s final determination</a:t>
            </a:r>
          </a:p>
        </p:txBody>
      </p:sp>
      <p:sp>
        <p:nvSpPr>
          <p:cNvPr id="25" name="TextBox 24">
            <a:extLst>
              <a:ext uri="{FF2B5EF4-FFF2-40B4-BE49-F238E27FC236}">
                <a16:creationId xmlns:a16="http://schemas.microsoft.com/office/drawing/2014/main" id="{6DBB5D1F-1C18-47FD-8255-6F894BD18AD3}"/>
              </a:ext>
            </a:extLst>
          </p:cNvPr>
          <p:cNvSpPr txBox="1"/>
          <p:nvPr/>
        </p:nvSpPr>
        <p:spPr>
          <a:xfrm>
            <a:off x="1665381" y="3604117"/>
            <a:ext cx="1190377" cy="830997"/>
          </a:xfrm>
          <a:prstGeom prst="rect">
            <a:avLst/>
          </a:prstGeom>
          <a:noFill/>
        </p:spPr>
        <p:txBody>
          <a:bodyPr wrap="square" rtlCol="0">
            <a:spAutoFit/>
          </a:bodyPr>
          <a:lstStyle/>
          <a:p>
            <a:pPr algn="ctr"/>
            <a:r>
              <a:rPr lang="en-AU" sz="1200"/>
              <a:t>AEMO procedures consultation</a:t>
            </a:r>
          </a:p>
          <a:p>
            <a:pPr algn="ctr"/>
            <a:r>
              <a:rPr lang="en-AU" sz="1200"/>
              <a:t>commence </a:t>
            </a:r>
          </a:p>
        </p:txBody>
      </p:sp>
      <p:sp>
        <p:nvSpPr>
          <p:cNvPr id="26" name="Rectangle 25">
            <a:extLst>
              <a:ext uri="{FF2B5EF4-FFF2-40B4-BE49-F238E27FC236}">
                <a16:creationId xmlns:a16="http://schemas.microsoft.com/office/drawing/2014/main" id="{5DF00AEB-9D63-423B-AF96-F178EA66805F}"/>
              </a:ext>
            </a:extLst>
          </p:cNvPr>
          <p:cNvSpPr/>
          <p:nvPr/>
        </p:nvSpPr>
        <p:spPr>
          <a:xfrm>
            <a:off x="2191720" y="2739416"/>
            <a:ext cx="172720" cy="218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t>3</a:t>
            </a:r>
          </a:p>
        </p:txBody>
      </p:sp>
      <p:sp>
        <p:nvSpPr>
          <p:cNvPr id="21" name="TextBox 20">
            <a:extLst>
              <a:ext uri="{FF2B5EF4-FFF2-40B4-BE49-F238E27FC236}">
                <a16:creationId xmlns:a16="http://schemas.microsoft.com/office/drawing/2014/main" id="{6A971662-D91E-466B-B0A4-AFFAC81BECD1}"/>
              </a:ext>
            </a:extLst>
          </p:cNvPr>
          <p:cNvSpPr txBox="1"/>
          <p:nvPr/>
        </p:nvSpPr>
        <p:spPr>
          <a:xfrm>
            <a:off x="5396934" y="3611275"/>
            <a:ext cx="1200273" cy="461665"/>
          </a:xfrm>
          <a:prstGeom prst="rect">
            <a:avLst/>
          </a:prstGeom>
          <a:noFill/>
        </p:spPr>
        <p:txBody>
          <a:bodyPr wrap="square" rtlCol="0">
            <a:spAutoFit/>
          </a:bodyPr>
          <a:lstStyle/>
          <a:p>
            <a:pPr algn="ctr"/>
            <a:r>
              <a:rPr lang="en-AU" sz="1200"/>
              <a:t>Business requirements</a:t>
            </a:r>
          </a:p>
        </p:txBody>
      </p:sp>
      <p:cxnSp>
        <p:nvCxnSpPr>
          <p:cNvPr id="29" name="Straight Connector 28">
            <a:extLst>
              <a:ext uri="{FF2B5EF4-FFF2-40B4-BE49-F238E27FC236}">
                <a16:creationId xmlns:a16="http://schemas.microsoft.com/office/drawing/2014/main" id="{158B0480-F089-4C23-B499-FDDFD954653B}"/>
              </a:ext>
            </a:extLst>
          </p:cNvPr>
          <p:cNvCxnSpPr>
            <a:cxnSpLocks/>
          </p:cNvCxnSpPr>
          <p:nvPr/>
        </p:nvCxnSpPr>
        <p:spPr>
          <a:xfrm>
            <a:off x="2273356" y="2118401"/>
            <a:ext cx="0" cy="4754880"/>
          </a:xfrm>
          <a:prstGeom prst="line">
            <a:avLst/>
          </a:prstGeom>
          <a:ln w="12700" cap="rnd">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8B3406A-0BE1-47EA-B69F-34EC61DBF969}"/>
              </a:ext>
            </a:extLst>
          </p:cNvPr>
          <p:cNvSpPr/>
          <p:nvPr/>
        </p:nvSpPr>
        <p:spPr>
          <a:xfrm>
            <a:off x="5908954" y="2757235"/>
            <a:ext cx="172720" cy="218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t>5</a:t>
            </a:r>
          </a:p>
        </p:txBody>
      </p:sp>
      <p:cxnSp>
        <p:nvCxnSpPr>
          <p:cNvPr id="30" name="Straight Connector 29">
            <a:extLst>
              <a:ext uri="{FF2B5EF4-FFF2-40B4-BE49-F238E27FC236}">
                <a16:creationId xmlns:a16="http://schemas.microsoft.com/office/drawing/2014/main" id="{32238C22-8EE4-4F22-A933-28A5D1F5292A}"/>
              </a:ext>
            </a:extLst>
          </p:cNvPr>
          <p:cNvCxnSpPr>
            <a:cxnSpLocks/>
          </p:cNvCxnSpPr>
          <p:nvPr/>
        </p:nvCxnSpPr>
        <p:spPr>
          <a:xfrm>
            <a:off x="3805745" y="2128187"/>
            <a:ext cx="0" cy="4754880"/>
          </a:xfrm>
          <a:prstGeom prst="line">
            <a:avLst/>
          </a:prstGeom>
          <a:ln w="12700" cap="rnd">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9EED3D1-E10B-44E2-8A21-8FEE9F3BC201}"/>
              </a:ext>
            </a:extLst>
          </p:cNvPr>
          <p:cNvCxnSpPr>
            <a:cxnSpLocks/>
          </p:cNvCxnSpPr>
          <p:nvPr/>
        </p:nvCxnSpPr>
        <p:spPr>
          <a:xfrm>
            <a:off x="3041575" y="2118995"/>
            <a:ext cx="0" cy="4754880"/>
          </a:xfrm>
          <a:prstGeom prst="line">
            <a:avLst/>
          </a:prstGeom>
          <a:ln w="12700" cap="rnd">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E9DAA1-DCB3-4EFC-887B-91FF655DA1DA}"/>
              </a:ext>
            </a:extLst>
          </p:cNvPr>
          <p:cNvCxnSpPr>
            <a:cxnSpLocks/>
          </p:cNvCxnSpPr>
          <p:nvPr/>
        </p:nvCxnSpPr>
        <p:spPr>
          <a:xfrm>
            <a:off x="1520999" y="2118401"/>
            <a:ext cx="0" cy="4754880"/>
          </a:xfrm>
          <a:prstGeom prst="line">
            <a:avLst/>
          </a:prstGeom>
          <a:ln w="12700" cap="rnd">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01B4D8-1C32-4014-BB33-0C96DA5041BE}"/>
              </a:ext>
            </a:extLst>
          </p:cNvPr>
          <p:cNvCxnSpPr>
            <a:cxnSpLocks/>
          </p:cNvCxnSpPr>
          <p:nvPr/>
        </p:nvCxnSpPr>
        <p:spPr>
          <a:xfrm>
            <a:off x="4570656" y="2118995"/>
            <a:ext cx="0" cy="4754880"/>
          </a:xfrm>
          <a:prstGeom prst="line">
            <a:avLst/>
          </a:prstGeom>
          <a:ln w="12700" cap="rnd">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1DFF1CD-90B2-42BE-B9B5-3DCCFB0B550D}"/>
              </a:ext>
            </a:extLst>
          </p:cNvPr>
          <p:cNvCxnSpPr>
            <a:cxnSpLocks/>
          </p:cNvCxnSpPr>
          <p:nvPr/>
        </p:nvCxnSpPr>
        <p:spPr>
          <a:xfrm>
            <a:off x="5331847" y="2141432"/>
            <a:ext cx="0" cy="4754880"/>
          </a:xfrm>
          <a:prstGeom prst="line">
            <a:avLst/>
          </a:prstGeom>
          <a:ln w="12700" cap="rnd">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AC291A-F070-4F5D-A738-FA1F4262D560}"/>
              </a:ext>
            </a:extLst>
          </p:cNvPr>
          <p:cNvCxnSpPr>
            <a:cxnSpLocks/>
          </p:cNvCxnSpPr>
          <p:nvPr/>
        </p:nvCxnSpPr>
        <p:spPr>
          <a:xfrm>
            <a:off x="758714" y="2092959"/>
            <a:ext cx="0" cy="4754880"/>
          </a:xfrm>
          <a:prstGeom prst="line">
            <a:avLst/>
          </a:prstGeom>
          <a:ln w="12700" cap="rnd">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41A4D9E-E51A-435D-91FE-40127E134029}"/>
              </a:ext>
            </a:extLst>
          </p:cNvPr>
          <p:cNvCxnSpPr>
            <a:cxnSpLocks/>
          </p:cNvCxnSpPr>
          <p:nvPr/>
        </p:nvCxnSpPr>
        <p:spPr>
          <a:xfrm>
            <a:off x="6845356" y="2118995"/>
            <a:ext cx="0" cy="4754880"/>
          </a:xfrm>
          <a:prstGeom prst="line">
            <a:avLst/>
          </a:prstGeom>
          <a:ln w="12700" cap="rnd">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366532-A5F4-4377-A11B-6C8FAF6A8E2D}"/>
              </a:ext>
            </a:extLst>
          </p:cNvPr>
          <p:cNvCxnSpPr>
            <a:cxnSpLocks/>
          </p:cNvCxnSpPr>
          <p:nvPr/>
        </p:nvCxnSpPr>
        <p:spPr>
          <a:xfrm>
            <a:off x="6096000" y="2118995"/>
            <a:ext cx="0" cy="4754880"/>
          </a:xfrm>
          <a:prstGeom prst="line">
            <a:avLst/>
          </a:prstGeom>
          <a:ln w="12700" cap="rnd">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8867CE-E5FB-4AB9-804C-7EC1BF19D2F3}"/>
              </a:ext>
            </a:extLst>
          </p:cNvPr>
          <p:cNvCxnSpPr>
            <a:cxnSpLocks/>
          </p:cNvCxnSpPr>
          <p:nvPr/>
        </p:nvCxnSpPr>
        <p:spPr>
          <a:xfrm>
            <a:off x="3216172" y="3006766"/>
            <a:ext cx="0" cy="1548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3BBA90-598F-4FB5-802E-ED2FCACA57CC}"/>
              </a:ext>
            </a:extLst>
          </p:cNvPr>
          <p:cNvCxnSpPr>
            <a:cxnSpLocks/>
          </p:cNvCxnSpPr>
          <p:nvPr/>
        </p:nvCxnSpPr>
        <p:spPr>
          <a:xfrm>
            <a:off x="2254016" y="3006766"/>
            <a:ext cx="0" cy="648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00B25F-798A-40AD-B6C1-10B7FCB3AC5B}"/>
              </a:ext>
            </a:extLst>
          </p:cNvPr>
          <p:cNvCxnSpPr>
            <a:cxnSpLocks/>
          </p:cNvCxnSpPr>
          <p:nvPr/>
        </p:nvCxnSpPr>
        <p:spPr>
          <a:xfrm>
            <a:off x="6007331" y="3006766"/>
            <a:ext cx="0" cy="648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46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93D7-38A9-4A8D-A74E-4966A0B87A6D}"/>
              </a:ext>
            </a:extLst>
          </p:cNvPr>
          <p:cNvSpPr>
            <a:spLocks noGrp="1"/>
          </p:cNvSpPr>
          <p:nvPr>
            <p:ph type="title"/>
          </p:nvPr>
        </p:nvSpPr>
        <p:spPr/>
        <p:txBody>
          <a:bodyPr/>
          <a:lstStyle/>
          <a:p>
            <a:r>
              <a:rPr lang="en-AU"/>
              <a:t>‘Go-Live’ date</a:t>
            </a:r>
          </a:p>
        </p:txBody>
      </p:sp>
      <p:sp>
        <p:nvSpPr>
          <p:cNvPr id="3" name="Slide Number Placeholder 2">
            <a:extLst>
              <a:ext uri="{FF2B5EF4-FFF2-40B4-BE49-F238E27FC236}">
                <a16:creationId xmlns:a16="http://schemas.microsoft.com/office/drawing/2014/main" id="{B569F5F5-4F75-4AD9-ADCA-024BC49A4B73}"/>
              </a:ext>
            </a:extLst>
          </p:cNvPr>
          <p:cNvSpPr>
            <a:spLocks noGrp="1"/>
          </p:cNvSpPr>
          <p:nvPr>
            <p:ph type="sldNum" sz="quarter" idx="12"/>
          </p:nvPr>
        </p:nvSpPr>
        <p:spPr/>
        <p:txBody>
          <a:bodyPr/>
          <a:lstStyle/>
          <a:p>
            <a:fld id="{4EC81F68-4976-451A-B2E9-79BCBD2F70CC}" type="slidenum">
              <a:rPr lang="en-AU" smtClean="0"/>
              <a:t>22</a:t>
            </a:fld>
            <a:endParaRPr lang="en-AU"/>
          </a:p>
        </p:txBody>
      </p:sp>
      <p:sp>
        <p:nvSpPr>
          <p:cNvPr id="4" name="Content Placeholder 2">
            <a:extLst>
              <a:ext uri="{FF2B5EF4-FFF2-40B4-BE49-F238E27FC236}">
                <a16:creationId xmlns:a16="http://schemas.microsoft.com/office/drawing/2014/main" id="{06C507B0-A6C7-46D1-9EAF-F8A154DFB3A2}"/>
              </a:ext>
            </a:extLst>
          </p:cNvPr>
          <p:cNvSpPr txBox="1">
            <a:spLocks/>
          </p:cNvSpPr>
          <p:nvPr/>
        </p:nvSpPr>
        <p:spPr>
          <a:xfrm>
            <a:off x="235527" y="1825625"/>
            <a:ext cx="1169438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‘Go-live’ in Q3 2022 is not achievable</a:t>
            </a:r>
          </a:p>
          <a:p>
            <a:r>
              <a:rPr lang="en-US"/>
              <a:t>AEMO is reviewing the timelines considering:</a:t>
            </a:r>
          </a:p>
          <a:p>
            <a:pPr marL="800100" lvl="1" indent="-342900">
              <a:buFont typeface="Symbol" panose="05050102010706020507" pitchFamily="18" charset="2"/>
              <a:buChar char=""/>
            </a:pPr>
            <a:r>
              <a:rPr lang="en-AU" sz="2000"/>
              <a:t>Availability of specialised external and internal resources. AEMO is currently considering the </a:t>
            </a:r>
            <a:r>
              <a:rPr lang="en-AU" sz="2000" dirty="0"/>
              <a:t>RFP </a:t>
            </a:r>
            <a:r>
              <a:rPr lang="en-AU" sz="2000"/>
              <a:t>responses and timelines provided</a:t>
            </a:r>
            <a:r>
              <a:rPr lang="en-AU" sz="2000" dirty="0"/>
              <a:t> </a:t>
            </a:r>
            <a:endParaRPr lang="en-AU" sz="2000" dirty="0">
              <a:cs typeface="Segoe UI Semilight"/>
            </a:endParaRPr>
          </a:p>
          <a:p>
            <a:pPr marL="800100" lvl="1" indent="-342900">
              <a:buFont typeface="Symbol" panose="05050102010706020507" pitchFamily="18" charset="2"/>
              <a:buChar char=""/>
            </a:pPr>
            <a:r>
              <a:rPr lang="en-AU" sz="2000"/>
              <a:t>Detailed requirements of external stakeholders as part of the </a:t>
            </a:r>
            <a:r>
              <a:rPr lang="en-AU" sz="2000" dirty="0"/>
              <a:t>‘</a:t>
            </a:r>
            <a:r>
              <a:rPr lang="en-AU" sz="2000"/>
              <a:t>formal</a:t>
            </a:r>
            <a:r>
              <a:rPr lang="en-AU" sz="2000" dirty="0"/>
              <a:t>’</a:t>
            </a:r>
            <a:r>
              <a:rPr lang="en-AU" sz="2000"/>
              <a:t> procedure consultation process</a:t>
            </a:r>
          </a:p>
          <a:p>
            <a:pPr marL="800100" lvl="1" indent="-342900">
              <a:buFont typeface="Symbol" panose="05050102010706020507" pitchFamily="18" charset="2"/>
              <a:buChar char=""/>
            </a:pPr>
            <a:r>
              <a:rPr lang="en-AU" sz="2000"/>
              <a:t>Timelines required by participants to make changes to their systems to work with the new ST PASA</a:t>
            </a:r>
          </a:p>
          <a:p>
            <a:pPr marL="800100" lvl="1" indent="-342900">
              <a:buFont typeface="Symbol" panose="05050102010706020507" pitchFamily="18" charset="2"/>
              <a:buChar char=""/>
            </a:pPr>
            <a:r>
              <a:rPr lang="en-AU" sz="2000"/>
              <a:t>Relationship between the ST PASA implementation and IESS, to </a:t>
            </a:r>
            <a:r>
              <a:rPr lang="en-AU" sz="2000" dirty="0"/>
              <a:t>identify efficiency opportunities e.g., </a:t>
            </a:r>
            <a:r>
              <a:rPr lang="en-AU" sz="2000"/>
              <a:t>the bidding interface</a:t>
            </a:r>
          </a:p>
          <a:p>
            <a:pPr marL="342900" indent="-342900">
              <a:buFont typeface="Symbol" panose="05050102010706020507" pitchFamily="18" charset="2"/>
              <a:buChar char=""/>
            </a:pPr>
            <a:r>
              <a:rPr lang="en-AU" sz="2400"/>
              <a:t>AEMO has informed </a:t>
            </a:r>
            <a:r>
              <a:rPr lang="en-AU" sz="2400" dirty="0"/>
              <a:t>the </a:t>
            </a:r>
            <a:r>
              <a:rPr lang="en-AU" sz="2400"/>
              <a:t>AEMC that the new system may not be in place until at least Q3 </a:t>
            </a:r>
            <a:r>
              <a:rPr lang="en-AU" sz="2400" dirty="0"/>
              <a:t>2023</a:t>
            </a:r>
            <a:endParaRPr lang="en-AU" sz="2400"/>
          </a:p>
          <a:p>
            <a:pPr lvl="1"/>
            <a:endParaRPr lang="en-US" sz="2000"/>
          </a:p>
          <a:p>
            <a:endParaRPr lang="en-AU"/>
          </a:p>
        </p:txBody>
      </p:sp>
    </p:spTree>
    <p:extLst>
      <p:ext uri="{BB962C8B-B14F-4D97-AF65-F5344CB8AC3E}">
        <p14:creationId xmlns:p14="http://schemas.microsoft.com/office/powerpoint/2010/main" val="256548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381F-A9C2-416C-8673-4EBFB3D89EDC}"/>
              </a:ext>
            </a:extLst>
          </p:cNvPr>
          <p:cNvSpPr>
            <a:spLocks noGrp="1"/>
          </p:cNvSpPr>
          <p:nvPr>
            <p:ph type="title"/>
          </p:nvPr>
        </p:nvSpPr>
        <p:spPr/>
        <p:txBody>
          <a:bodyPr/>
          <a:lstStyle/>
          <a:p>
            <a:r>
              <a:rPr lang="en-AU"/>
              <a:t>Appendix A (Refresh of proposed design )</a:t>
            </a:r>
          </a:p>
        </p:txBody>
      </p:sp>
      <p:sp>
        <p:nvSpPr>
          <p:cNvPr id="3" name="Text Placeholder 2">
            <a:extLst>
              <a:ext uri="{FF2B5EF4-FFF2-40B4-BE49-F238E27FC236}">
                <a16:creationId xmlns:a16="http://schemas.microsoft.com/office/drawing/2014/main" id="{E3DD8AA7-DEB3-41D6-861F-CA1A8D34E1A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C38395-2F4A-47A4-9BCC-B288E236D9F6}"/>
              </a:ext>
            </a:extLst>
          </p:cNvPr>
          <p:cNvSpPr>
            <a:spLocks noGrp="1"/>
          </p:cNvSpPr>
          <p:nvPr>
            <p:ph type="sldNum" sz="quarter" idx="12"/>
          </p:nvPr>
        </p:nvSpPr>
        <p:spPr/>
        <p:txBody>
          <a:bodyPr/>
          <a:lstStyle/>
          <a:p>
            <a:fld id="{4EC81F68-4976-451A-B2E9-79BCBD2F70CC}" type="slidenum">
              <a:rPr lang="en-AU" smtClean="0"/>
              <a:pPr/>
              <a:t>23</a:t>
            </a:fld>
            <a:endParaRPr lang="en-AU"/>
          </a:p>
        </p:txBody>
      </p:sp>
    </p:spTree>
    <p:extLst>
      <p:ext uri="{BB962C8B-B14F-4D97-AF65-F5344CB8AC3E}">
        <p14:creationId xmlns:p14="http://schemas.microsoft.com/office/powerpoint/2010/main" val="2334072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FE97-E007-4F09-ABFC-DCDC04DF6246}"/>
              </a:ext>
            </a:extLst>
          </p:cNvPr>
          <p:cNvSpPr>
            <a:spLocks noGrp="1"/>
          </p:cNvSpPr>
          <p:nvPr>
            <p:ph type="title"/>
          </p:nvPr>
        </p:nvSpPr>
        <p:spPr/>
        <p:txBody>
          <a:bodyPr/>
          <a:lstStyle/>
          <a:p>
            <a:r>
              <a:rPr lang="en-AU"/>
              <a:t>Key themes of HLD</a:t>
            </a:r>
          </a:p>
        </p:txBody>
      </p:sp>
      <p:sp>
        <p:nvSpPr>
          <p:cNvPr id="7" name="Content Placeholder 2">
            <a:extLst>
              <a:ext uri="{FF2B5EF4-FFF2-40B4-BE49-F238E27FC236}">
                <a16:creationId xmlns:a16="http://schemas.microsoft.com/office/drawing/2014/main" id="{2A1596F8-83DC-447C-B6ED-47084D56DDD8}"/>
              </a:ext>
            </a:extLst>
          </p:cNvPr>
          <p:cNvSpPr>
            <a:spLocks noGrp="1"/>
          </p:cNvSpPr>
          <p:nvPr>
            <p:ph idx="1"/>
          </p:nvPr>
        </p:nvSpPr>
        <p:spPr>
          <a:xfrm>
            <a:off x="235528" y="1540023"/>
            <a:ext cx="11756776" cy="5317977"/>
          </a:xfrm>
        </p:spPr>
        <p:txBody>
          <a:bodyPr vert="horz" lIns="91440" tIns="45720" rIns="91440" bIns="45720" rtlCol="0" anchor="t">
            <a:normAutofit/>
          </a:bodyPr>
          <a:lstStyle/>
          <a:p>
            <a:r>
              <a:rPr lang="en-AU"/>
              <a:t>Reliability is a physical system issue hence the model should reflect the  physical reality instead of the market</a:t>
            </a:r>
          </a:p>
          <a:p>
            <a:pPr lvl="1"/>
            <a:r>
              <a:rPr lang="en-AU"/>
              <a:t>Full network model</a:t>
            </a:r>
            <a:endParaRPr lang="en-AU">
              <a:cs typeface="Segoe UI Semilight"/>
            </a:endParaRPr>
          </a:p>
          <a:p>
            <a:pPr lvl="1"/>
            <a:r>
              <a:rPr lang="en-AU"/>
              <a:t>Forecast at nodal level (load on bus)</a:t>
            </a:r>
            <a:endParaRPr lang="en-AU">
              <a:cs typeface="Segoe UI Semilight"/>
            </a:endParaRPr>
          </a:p>
          <a:p>
            <a:r>
              <a:rPr lang="en-AU"/>
              <a:t>Determine uncertainties in demand forecast, VRE forecasts and scheduled unit forced outages </a:t>
            </a:r>
            <a:endParaRPr lang="en-AU">
              <a:cs typeface="Segoe UI Semilight"/>
            </a:endParaRPr>
          </a:p>
          <a:p>
            <a:pPr lvl="1"/>
            <a:r>
              <a:rPr lang="en-AU"/>
              <a:t>They become an input into the model (known as ‘Uncertainty Margins’)</a:t>
            </a:r>
          </a:p>
          <a:p>
            <a:pPr lvl="1"/>
            <a:r>
              <a:rPr lang="en-AU">
                <a:cs typeface="Segoe UI Semilight"/>
              </a:rPr>
              <a:t>Current ‘FUM’ no longer used</a:t>
            </a:r>
          </a:p>
          <a:p>
            <a:endParaRPr lang="en-AU"/>
          </a:p>
        </p:txBody>
      </p:sp>
    </p:spTree>
    <p:extLst>
      <p:ext uri="{BB962C8B-B14F-4D97-AF65-F5344CB8AC3E}">
        <p14:creationId xmlns:p14="http://schemas.microsoft.com/office/powerpoint/2010/main" val="2032213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FB48-8CC5-4416-9A37-85B5BB1371FA}"/>
              </a:ext>
            </a:extLst>
          </p:cNvPr>
          <p:cNvSpPr>
            <a:spLocks noGrp="1"/>
          </p:cNvSpPr>
          <p:nvPr>
            <p:ph type="title"/>
          </p:nvPr>
        </p:nvSpPr>
        <p:spPr/>
        <p:txBody>
          <a:bodyPr>
            <a:normAutofit/>
          </a:bodyPr>
          <a:lstStyle/>
          <a:p>
            <a:r>
              <a:rPr lang="en-AU"/>
              <a:t>New PD/ST PASA System</a:t>
            </a:r>
          </a:p>
        </p:txBody>
      </p:sp>
      <p:sp>
        <p:nvSpPr>
          <p:cNvPr id="4" name="Slide Number Placeholder 3">
            <a:extLst>
              <a:ext uri="{FF2B5EF4-FFF2-40B4-BE49-F238E27FC236}">
                <a16:creationId xmlns:a16="http://schemas.microsoft.com/office/drawing/2014/main" id="{6FF6160A-8B89-4A16-853F-7DC7FA76D503}"/>
              </a:ext>
            </a:extLst>
          </p:cNvPr>
          <p:cNvSpPr>
            <a:spLocks noGrp="1"/>
          </p:cNvSpPr>
          <p:nvPr>
            <p:ph type="sldNum" sz="quarter" idx="12"/>
          </p:nvPr>
        </p:nvSpPr>
        <p:spPr/>
        <p:txBody>
          <a:bodyPr/>
          <a:lstStyle/>
          <a:p>
            <a:fld id="{4EC81F68-4976-451A-B2E9-79BCBD2F70CC}" type="slidenum">
              <a:rPr lang="en-AU" smtClean="0"/>
              <a:t>25</a:t>
            </a:fld>
            <a:endParaRPr lang="en-AU"/>
          </a:p>
        </p:txBody>
      </p:sp>
      <p:pic>
        <p:nvPicPr>
          <p:cNvPr id="6" name="Picture 5">
            <a:extLst>
              <a:ext uri="{FF2B5EF4-FFF2-40B4-BE49-F238E27FC236}">
                <a16:creationId xmlns:a16="http://schemas.microsoft.com/office/drawing/2014/main" id="{B4607A7E-5FCE-40FB-A2E2-B0E031AB1F67}"/>
              </a:ext>
            </a:extLst>
          </p:cNvPr>
          <p:cNvPicPr>
            <a:picLocks noChangeAspect="1"/>
          </p:cNvPicPr>
          <p:nvPr/>
        </p:nvPicPr>
        <p:blipFill>
          <a:blip r:embed="rId2"/>
          <a:stretch>
            <a:fillRect/>
          </a:stretch>
        </p:blipFill>
        <p:spPr>
          <a:xfrm>
            <a:off x="2007375" y="1557286"/>
            <a:ext cx="8701124" cy="5118917"/>
          </a:xfrm>
          <a:prstGeom prst="rect">
            <a:avLst/>
          </a:prstGeom>
        </p:spPr>
      </p:pic>
    </p:spTree>
    <p:extLst>
      <p:ext uri="{BB962C8B-B14F-4D97-AF65-F5344CB8AC3E}">
        <p14:creationId xmlns:p14="http://schemas.microsoft.com/office/powerpoint/2010/main" val="841990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6370B6-F820-483A-A1CE-4F0F4E66A152}"/>
              </a:ext>
            </a:extLst>
          </p:cNvPr>
          <p:cNvSpPr>
            <a:spLocks noGrp="1"/>
          </p:cNvSpPr>
          <p:nvPr>
            <p:ph type="sldNum" sz="quarter" idx="12"/>
          </p:nvPr>
        </p:nvSpPr>
        <p:spPr/>
        <p:txBody>
          <a:bodyPr/>
          <a:lstStyle/>
          <a:p>
            <a:fld id="{4EC81F68-4976-451A-B2E9-79BCBD2F70CC}" type="slidenum">
              <a:rPr lang="en-AU" smtClean="0"/>
              <a:t>26</a:t>
            </a:fld>
            <a:endParaRPr lang="en-AU"/>
          </a:p>
        </p:txBody>
      </p:sp>
      <p:graphicFrame>
        <p:nvGraphicFramePr>
          <p:cNvPr id="4" name="Chart 3">
            <a:extLst>
              <a:ext uri="{FF2B5EF4-FFF2-40B4-BE49-F238E27FC236}">
                <a16:creationId xmlns:a16="http://schemas.microsoft.com/office/drawing/2014/main" id="{513ED2E4-8100-45AE-8E82-A0EA35F5A78E}"/>
              </a:ext>
            </a:extLst>
          </p:cNvPr>
          <p:cNvGraphicFramePr>
            <a:graphicFrameLocks noGrp="1"/>
          </p:cNvGraphicFramePr>
          <p:nvPr>
            <p:extLst>
              <p:ext uri="{D42A27DB-BD31-4B8C-83A1-F6EECF244321}">
                <p14:modId xmlns:p14="http://schemas.microsoft.com/office/powerpoint/2010/main" val="3149314649"/>
              </p:ext>
            </p:extLst>
          </p:nvPr>
        </p:nvGraphicFramePr>
        <p:xfrm>
          <a:off x="262092" y="1560576"/>
          <a:ext cx="7004340" cy="5297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98CB957E-E7BD-4205-A4A7-3020C25DB8FF}"/>
              </a:ext>
            </a:extLst>
          </p:cNvPr>
          <p:cNvGraphicFramePr>
            <a:graphicFrameLocks noGrp="1"/>
          </p:cNvGraphicFramePr>
          <p:nvPr>
            <p:extLst>
              <p:ext uri="{D42A27DB-BD31-4B8C-83A1-F6EECF244321}">
                <p14:modId xmlns:p14="http://schemas.microsoft.com/office/powerpoint/2010/main" val="3038476630"/>
              </p:ext>
            </p:extLst>
          </p:nvPr>
        </p:nvGraphicFramePr>
        <p:xfrm>
          <a:off x="7266433" y="1379201"/>
          <a:ext cx="4791456" cy="4373918"/>
        </p:xfrm>
        <a:graphic>
          <a:graphicData uri="http://schemas.openxmlformats.org/drawingml/2006/table">
            <a:tbl>
              <a:tblPr/>
              <a:tblGrid>
                <a:gridCol w="1803502">
                  <a:extLst>
                    <a:ext uri="{9D8B030D-6E8A-4147-A177-3AD203B41FA5}">
                      <a16:colId xmlns:a16="http://schemas.microsoft.com/office/drawing/2014/main" val="331128450"/>
                    </a:ext>
                  </a:extLst>
                </a:gridCol>
                <a:gridCol w="2987954">
                  <a:extLst>
                    <a:ext uri="{9D8B030D-6E8A-4147-A177-3AD203B41FA5}">
                      <a16:colId xmlns:a16="http://schemas.microsoft.com/office/drawing/2014/main" val="2235746564"/>
                    </a:ext>
                  </a:extLst>
                </a:gridCol>
              </a:tblGrid>
              <a:tr h="251605">
                <a:tc>
                  <a:txBody>
                    <a:bodyPr/>
                    <a:lstStyle/>
                    <a:p>
                      <a:pPr algn="l" fontAlgn="b"/>
                      <a:endParaRPr lang="en-AU" sz="18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4138" indent="0" algn="l" fontAlgn="b"/>
                      <a:r>
                        <a:rPr lang="en-AU" sz="1800" b="1" i="0" u="none" strike="noStrike">
                          <a:solidFill>
                            <a:srgbClr val="000000"/>
                          </a:solidFill>
                          <a:effectLst/>
                          <a:latin typeface="+mn-lt"/>
                        </a:rPr>
                        <a:t>Proposed System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424358"/>
                  </a:ext>
                </a:extLst>
              </a:tr>
              <a:tr h="503210">
                <a:tc>
                  <a:txBody>
                    <a:bodyPr/>
                    <a:lstStyle/>
                    <a:p>
                      <a:pPr marL="92075" indent="0" algn="l" fontAlgn="b"/>
                      <a:r>
                        <a:rPr lang="en-AU" sz="1800" b="1" i="0" u="none" strike="noStrike">
                          <a:solidFill>
                            <a:srgbClr val="000000"/>
                          </a:solidFill>
                          <a:effectLst/>
                          <a:latin typeface="+mn-lt"/>
                        </a:rPr>
                        <a:t>Objective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Create generation profile that meets the demand at the node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512571"/>
                  </a:ext>
                </a:extLst>
              </a:tr>
              <a:tr h="503210">
                <a:tc>
                  <a:txBody>
                    <a:bodyPr/>
                    <a:lstStyle/>
                    <a:p>
                      <a:pPr marL="92075" indent="0" algn="l" fontAlgn="b"/>
                      <a:r>
                        <a:rPr lang="en-AU" sz="1800" b="1" i="0" u="none" strike="noStrike">
                          <a:solidFill>
                            <a:srgbClr val="000000"/>
                          </a:solidFill>
                          <a:effectLst/>
                          <a:latin typeface="+mn-lt"/>
                        </a:rPr>
                        <a:t>Subject 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n-1 security constraints</a:t>
                      </a:r>
                      <a:br>
                        <a:rPr lang="en-AU" sz="1800" b="0" i="0" u="none" strike="noStrike">
                          <a:solidFill>
                            <a:srgbClr val="000000"/>
                          </a:solidFill>
                          <a:effectLst/>
                          <a:latin typeface="+mn-lt"/>
                        </a:rPr>
                      </a:br>
                      <a:r>
                        <a:rPr lang="en-AU" sz="1800" b="0" i="0" u="none" strike="noStrike">
                          <a:solidFill>
                            <a:srgbClr val="000000"/>
                          </a:solidFill>
                          <a:effectLst/>
                          <a:latin typeface="+mn-lt"/>
                        </a:rPr>
                        <a:t>(Transmission and generator contingencies)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97208"/>
                  </a:ext>
                </a:extLst>
              </a:tr>
              <a:tr h="503210">
                <a:tc>
                  <a:txBody>
                    <a:bodyPr/>
                    <a:lstStyle/>
                    <a:p>
                      <a:pPr marL="92075" indent="0" algn="l" fontAlgn="b"/>
                      <a:r>
                        <a:rPr lang="en-AU" sz="1800" b="1" i="0" u="none" strike="noStrike">
                          <a:solidFill>
                            <a:srgbClr val="000000"/>
                          </a:solidFill>
                          <a:effectLst/>
                          <a:latin typeface="+mn-lt"/>
                        </a:rPr>
                        <a:t>Demand Used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50% POE demand + Uncertainty Margin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267350"/>
                  </a:ext>
                </a:extLst>
              </a:tr>
              <a:tr h="503210">
                <a:tc>
                  <a:txBody>
                    <a:bodyPr/>
                    <a:lstStyle/>
                    <a:p>
                      <a:pPr marL="92075" indent="0" algn="l" fontAlgn="b"/>
                      <a:r>
                        <a:rPr lang="en-AU" sz="1800" b="1" i="0" u="none" strike="noStrike">
                          <a:solidFill>
                            <a:srgbClr val="000000"/>
                          </a:solidFill>
                          <a:effectLst/>
                          <a:latin typeface="+mn-lt"/>
                        </a:rPr>
                        <a:t>Reliability Measure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Deficit = </a:t>
                      </a:r>
                      <a:r>
                        <a:rPr lang="en-AU" sz="1800" b="0" i="0" u="none" strike="noStrike">
                          <a:solidFill>
                            <a:schemeClr val="tx1"/>
                          </a:solidFill>
                          <a:effectLst/>
                          <a:latin typeface="+mn-lt"/>
                        </a:rPr>
                        <a:t>Uncertainty Margin + 50% POE Demand </a:t>
                      </a:r>
                      <a:r>
                        <a:rPr lang="en-AU" sz="1800" b="0" i="0" u="none" strike="noStrike">
                          <a:solidFill>
                            <a:srgbClr val="000000"/>
                          </a:solidFill>
                          <a:effectLst/>
                          <a:latin typeface="+mn-lt"/>
                        </a:rPr>
                        <a:t> - Gen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229690"/>
                  </a:ext>
                </a:extLst>
              </a:tr>
              <a:tr h="1356398">
                <a:tc>
                  <a:txBody>
                    <a:bodyPr/>
                    <a:lstStyle/>
                    <a:p>
                      <a:pPr marL="92075" indent="0" algn="l" fontAlgn="b"/>
                      <a:r>
                        <a:rPr lang="en-AU" sz="1800" b="1" i="0" u="none" strike="noStrike">
                          <a:solidFill>
                            <a:srgbClr val="000000"/>
                          </a:solidFill>
                          <a:effectLst/>
                          <a:latin typeface="+mn-lt"/>
                        </a:rPr>
                        <a:t>LOR Declared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Deficit &gt; 0</a:t>
                      </a:r>
                      <a:br>
                        <a:rPr lang="en-AU" sz="1800" b="0" i="0" u="none" strike="noStrike">
                          <a:solidFill>
                            <a:srgbClr val="000000"/>
                          </a:solidFill>
                          <a:effectLst/>
                          <a:latin typeface="+mn-lt"/>
                        </a:rPr>
                      </a:br>
                      <a:endParaRPr lang="en-AU" sz="1800" b="0" i="0" u="none" strike="noStrike">
                        <a:solidFill>
                          <a:srgbClr val="000000"/>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787525"/>
                  </a:ext>
                </a:extLst>
              </a:tr>
            </a:tbl>
          </a:graphicData>
        </a:graphic>
      </p:graphicFrame>
      <p:sp>
        <p:nvSpPr>
          <p:cNvPr id="8" name="Title 1">
            <a:extLst>
              <a:ext uri="{FF2B5EF4-FFF2-40B4-BE49-F238E27FC236}">
                <a16:creationId xmlns:a16="http://schemas.microsoft.com/office/drawing/2014/main" id="{10929536-A6E3-43BF-AA9C-9441388F5FF4}"/>
              </a:ext>
            </a:extLst>
          </p:cNvPr>
          <p:cNvSpPr>
            <a:spLocks noGrp="1"/>
          </p:cNvSpPr>
          <p:nvPr>
            <p:ph type="title"/>
          </p:nvPr>
        </p:nvSpPr>
        <p:spPr>
          <a:xfrm>
            <a:off x="234950" y="136525"/>
            <a:ext cx="9002713" cy="1189038"/>
          </a:xfrm>
        </p:spPr>
        <p:txBody>
          <a:bodyPr>
            <a:normAutofit/>
          </a:bodyPr>
          <a:lstStyle/>
          <a:p>
            <a:r>
              <a:rPr lang="en-AU"/>
              <a:t>Determination of Reliability</a:t>
            </a:r>
          </a:p>
        </p:txBody>
      </p:sp>
    </p:spTree>
    <p:extLst>
      <p:ext uri="{BB962C8B-B14F-4D97-AF65-F5344CB8AC3E}">
        <p14:creationId xmlns:p14="http://schemas.microsoft.com/office/powerpoint/2010/main" val="3913145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A6F3E8-7CDF-48F9-A270-687CD9DD3621}"/>
              </a:ext>
            </a:extLst>
          </p:cNvPr>
          <p:cNvSpPr>
            <a:spLocks noGrp="1"/>
          </p:cNvSpPr>
          <p:nvPr>
            <p:ph type="sldNum" sz="quarter" idx="12"/>
          </p:nvPr>
        </p:nvSpPr>
        <p:spPr/>
        <p:txBody>
          <a:bodyPr/>
          <a:lstStyle/>
          <a:p>
            <a:fld id="{4EC81F68-4976-451A-B2E9-79BCBD2F70CC}" type="slidenum">
              <a:rPr lang="en-AU" smtClean="0"/>
              <a:t>27</a:t>
            </a:fld>
            <a:endParaRPr lang="en-AU"/>
          </a:p>
        </p:txBody>
      </p:sp>
      <p:graphicFrame>
        <p:nvGraphicFramePr>
          <p:cNvPr id="4" name="Chart 3">
            <a:extLst>
              <a:ext uri="{FF2B5EF4-FFF2-40B4-BE49-F238E27FC236}">
                <a16:creationId xmlns:a16="http://schemas.microsoft.com/office/drawing/2014/main" id="{E46A871B-A3CA-440F-91C5-13B1D5212FEF}"/>
              </a:ext>
            </a:extLst>
          </p:cNvPr>
          <p:cNvGraphicFramePr>
            <a:graphicFrameLocks noGrp="1"/>
          </p:cNvGraphicFramePr>
          <p:nvPr>
            <p:extLst>
              <p:ext uri="{D42A27DB-BD31-4B8C-83A1-F6EECF244321}">
                <p14:modId xmlns:p14="http://schemas.microsoft.com/office/powerpoint/2010/main" val="4043614309"/>
              </p:ext>
            </p:extLst>
          </p:nvPr>
        </p:nvGraphicFramePr>
        <p:xfrm>
          <a:off x="262800" y="1562400"/>
          <a:ext cx="7005600" cy="529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A03490B1-07EC-40E7-943E-4E039E0469EF}"/>
              </a:ext>
            </a:extLst>
          </p:cNvPr>
          <p:cNvGraphicFramePr>
            <a:graphicFrameLocks noGrp="1"/>
          </p:cNvGraphicFramePr>
          <p:nvPr>
            <p:extLst>
              <p:ext uri="{D42A27DB-BD31-4B8C-83A1-F6EECF244321}">
                <p14:modId xmlns:p14="http://schemas.microsoft.com/office/powerpoint/2010/main" val="3057235489"/>
              </p:ext>
            </p:extLst>
          </p:nvPr>
        </p:nvGraphicFramePr>
        <p:xfrm>
          <a:off x="7266433" y="1379201"/>
          <a:ext cx="4791456" cy="4373918"/>
        </p:xfrm>
        <a:graphic>
          <a:graphicData uri="http://schemas.openxmlformats.org/drawingml/2006/table">
            <a:tbl>
              <a:tblPr/>
              <a:tblGrid>
                <a:gridCol w="1803502">
                  <a:extLst>
                    <a:ext uri="{9D8B030D-6E8A-4147-A177-3AD203B41FA5}">
                      <a16:colId xmlns:a16="http://schemas.microsoft.com/office/drawing/2014/main" val="331128450"/>
                    </a:ext>
                  </a:extLst>
                </a:gridCol>
                <a:gridCol w="2987954">
                  <a:extLst>
                    <a:ext uri="{9D8B030D-6E8A-4147-A177-3AD203B41FA5}">
                      <a16:colId xmlns:a16="http://schemas.microsoft.com/office/drawing/2014/main" val="2235746564"/>
                    </a:ext>
                  </a:extLst>
                </a:gridCol>
              </a:tblGrid>
              <a:tr h="251605">
                <a:tc>
                  <a:txBody>
                    <a:bodyPr/>
                    <a:lstStyle/>
                    <a:p>
                      <a:pPr algn="l" fontAlgn="b"/>
                      <a:endParaRPr lang="en-AU" sz="18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4138" indent="0" algn="l" fontAlgn="b"/>
                      <a:r>
                        <a:rPr lang="en-AU" sz="1800" b="1" i="0" u="none" strike="noStrike">
                          <a:solidFill>
                            <a:srgbClr val="000000"/>
                          </a:solidFill>
                          <a:effectLst/>
                          <a:latin typeface="+mn-lt"/>
                        </a:rPr>
                        <a:t>Proposed System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424358"/>
                  </a:ext>
                </a:extLst>
              </a:tr>
              <a:tr h="503210">
                <a:tc>
                  <a:txBody>
                    <a:bodyPr/>
                    <a:lstStyle/>
                    <a:p>
                      <a:pPr marL="92075" indent="0" algn="l" fontAlgn="b"/>
                      <a:r>
                        <a:rPr lang="en-AU" sz="1800" b="1" i="0" u="none" strike="noStrike">
                          <a:solidFill>
                            <a:srgbClr val="000000"/>
                          </a:solidFill>
                          <a:effectLst/>
                          <a:latin typeface="+mn-lt"/>
                        </a:rPr>
                        <a:t>Objective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Create generation profile that meets the demand at the node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512571"/>
                  </a:ext>
                </a:extLst>
              </a:tr>
              <a:tr h="503210">
                <a:tc>
                  <a:txBody>
                    <a:bodyPr/>
                    <a:lstStyle/>
                    <a:p>
                      <a:pPr marL="92075" indent="0" algn="l" fontAlgn="b"/>
                      <a:r>
                        <a:rPr lang="en-AU" sz="1800" b="1" i="0" u="none" strike="noStrike">
                          <a:solidFill>
                            <a:srgbClr val="000000"/>
                          </a:solidFill>
                          <a:effectLst/>
                          <a:latin typeface="+mn-lt"/>
                        </a:rPr>
                        <a:t>Subject 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n-1 security constraints</a:t>
                      </a:r>
                      <a:br>
                        <a:rPr lang="en-AU" sz="1800" b="0" i="0" u="none" strike="noStrike">
                          <a:solidFill>
                            <a:srgbClr val="000000"/>
                          </a:solidFill>
                          <a:effectLst/>
                          <a:latin typeface="+mn-lt"/>
                        </a:rPr>
                      </a:br>
                      <a:r>
                        <a:rPr lang="en-AU" sz="1800" b="0" i="0" u="none" strike="noStrike">
                          <a:solidFill>
                            <a:srgbClr val="000000"/>
                          </a:solidFill>
                          <a:effectLst/>
                          <a:latin typeface="+mn-lt"/>
                        </a:rPr>
                        <a:t>(Transmission and generator contingencies)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97208"/>
                  </a:ext>
                </a:extLst>
              </a:tr>
              <a:tr h="503210">
                <a:tc>
                  <a:txBody>
                    <a:bodyPr/>
                    <a:lstStyle/>
                    <a:p>
                      <a:pPr marL="92075" indent="0" algn="l" fontAlgn="b"/>
                      <a:r>
                        <a:rPr lang="en-AU" sz="1800" b="1" i="0" u="none" strike="noStrike">
                          <a:solidFill>
                            <a:srgbClr val="000000"/>
                          </a:solidFill>
                          <a:effectLst/>
                          <a:latin typeface="+mn-lt"/>
                        </a:rPr>
                        <a:t>Demand Used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50% POE demand + Uncertainty Margin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267350"/>
                  </a:ext>
                </a:extLst>
              </a:tr>
              <a:tr h="503210">
                <a:tc>
                  <a:txBody>
                    <a:bodyPr/>
                    <a:lstStyle/>
                    <a:p>
                      <a:pPr marL="92075" indent="0" algn="l" fontAlgn="b"/>
                      <a:r>
                        <a:rPr lang="en-AU" sz="1800" b="1" i="0" u="none" strike="noStrike">
                          <a:solidFill>
                            <a:srgbClr val="000000"/>
                          </a:solidFill>
                          <a:effectLst/>
                          <a:latin typeface="+mn-lt"/>
                        </a:rPr>
                        <a:t>Reliability Measure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Deficit = </a:t>
                      </a:r>
                      <a:r>
                        <a:rPr lang="en-AU" sz="1800" b="0" i="0" u="none" strike="noStrike">
                          <a:solidFill>
                            <a:schemeClr val="tx1"/>
                          </a:solidFill>
                          <a:effectLst/>
                          <a:latin typeface="+mn-lt"/>
                        </a:rPr>
                        <a:t>Uncertainty Margin + 50% POE Demand </a:t>
                      </a:r>
                      <a:r>
                        <a:rPr lang="en-AU" sz="1800" b="0" i="0" u="none" strike="noStrike">
                          <a:solidFill>
                            <a:srgbClr val="000000"/>
                          </a:solidFill>
                          <a:effectLst/>
                          <a:latin typeface="+mn-lt"/>
                        </a:rPr>
                        <a:t> - Gen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229690"/>
                  </a:ext>
                </a:extLst>
              </a:tr>
              <a:tr h="1356398">
                <a:tc>
                  <a:txBody>
                    <a:bodyPr/>
                    <a:lstStyle/>
                    <a:p>
                      <a:pPr marL="92075" indent="0" algn="l" fontAlgn="b"/>
                      <a:r>
                        <a:rPr lang="en-AU" sz="1800" b="1" i="0" u="none" strike="noStrike">
                          <a:solidFill>
                            <a:srgbClr val="000000"/>
                          </a:solidFill>
                          <a:effectLst/>
                          <a:latin typeface="+mn-lt"/>
                        </a:rPr>
                        <a:t>LOR Declared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Deficit &gt; 0</a:t>
                      </a:r>
                      <a:br>
                        <a:rPr lang="en-AU" sz="1800" b="0" i="0" u="none" strike="noStrike">
                          <a:solidFill>
                            <a:srgbClr val="000000"/>
                          </a:solidFill>
                          <a:effectLst/>
                          <a:latin typeface="+mn-lt"/>
                        </a:rPr>
                      </a:br>
                      <a:endParaRPr lang="en-AU" sz="1800" b="0" i="0" u="none" strike="noStrike">
                        <a:solidFill>
                          <a:srgbClr val="000000"/>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787525"/>
                  </a:ext>
                </a:extLst>
              </a:tr>
            </a:tbl>
          </a:graphicData>
        </a:graphic>
      </p:graphicFrame>
      <p:sp>
        <p:nvSpPr>
          <p:cNvPr id="6" name="Title 1">
            <a:extLst>
              <a:ext uri="{FF2B5EF4-FFF2-40B4-BE49-F238E27FC236}">
                <a16:creationId xmlns:a16="http://schemas.microsoft.com/office/drawing/2014/main" id="{A09F025E-A48F-4D4E-8A52-7B496ED2D4C7}"/>
              </a:ext>
            </a:extLst>
          </p:cNvPr>
          <p:cNvSpPr>
            <a:spLocks noGrp="1"/>
          </p:cNvSpPr>
          <p:nvPr>
            <p:ph type="title"/>
          </p:nvPr>
        </p:nvSpPr>
        <p:spPr>
          <a:xfrm>
            <a:off x="234950" y="136525"/>
            <a:ext cx="9002713" cy="1189038"/>
          </a:xfrm>
        </p:spPr>
        <p:txBody>
          <a:bodyPr>
            <a:normAutofit/>
          </a:bodyPr>
          <a:lstStyle/>
          <a:p>
            <a:r>
              <a:rPr lang="en-AU"/>
              <a:t>Determination of Reliability</a:t>
            </a:r>
          </a:p>
        </p:txBody>
      </p:sp>
    </p:spTree>
    <p:extLst>
      <p:ext uri="{BB962C8B-B14F-4D97-AF65-F5344CB8AC3E}">
        <p14:creationId xmlns:p14="http://schemas.microsoft.com/office/powerpoint/2010/main" val="3051085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9053A3-8C28-4523-AE31-DCACAE48B0B6}"/>
              </a:ext>
            </a:extLst>
          </p:cNvPr>
          <p:cNvSpPr>
            <a:spLocks noGrp="1"/>
          </p:cNvSpPr>
          <p:nvPr>
            <p:ph type="sldNum" sz="quarter" idx="12"/>
          </p:nvPr>
        </p:nvSpPr>
        <p:spPr/>
        <p:txBody>
          <a:bodyPr/>
          <a:lstStyle/>
          <a:p>
            <a:fld id="{4EC81F68-4976-451A-B2E9-79BCBD2F70CC}" type="slidenum">
              <a:rPr lang="en-AU" smtClean="0"/>
              <a:t>28</a:t>
            </a:fld>
            <a:endParaRPr lang="en-AU"/>
          </a:p>
        </p:txBody>
      </p:sp>
      <p:graphicFrame>
        <p:nvGraphicFramePr>
          <p:cNvPr id="4" name="Chart 3">
            <a:extLst>
              <a:ext uri="{FF2B5EF4-FFF2-40B4-BE49-F238E27FC236}">
                <a16:creationId xmlns:a16="http://schemas.microsoft.com/office/drawing/2014/main" id="{5525C9D4-6EB9-4B1D-9A9F-4D4576EA23CD}"/>
              </a:ext>
            </a:extLst>
          </p:cNvPr>
          <p:cNvGraphicFramePr>
            <a:graphicFrameLocks noGrp="1"/>
          </p:cNvGraphicFramePr>
          <p:nvPr>
            <p:extLst>
              <p:ext uri="{D42A27DB-BD31-4B8C-83A1-F6EECF244321}">
                <p14:modId xmlns:p14="http://schemas.microsoft.com/office/powerpoint/2010/main" val="3484912433"/>
              </p:ext>
            </p:extLst>
          </p:nvPr>
        </p:nvGraphicFramePr>
        <p:xfrm>
          <a:off x="262800" y="1562400"/>
          <a:ext cx="7005600" cy="529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D3C83505-D377-4AE8-8097-369720A32CD1}"/>
              </a:ext>
            </a:extLst>
          </p:cNvPr>
          <p:cNvGraphicFramePr>
            <a:graphicFrameLocks noGrp="1"/>
          </p:cNvGraphicFramePr>
          <p:nvPr>
            <p:extLst>
              <p:ext uri="{D42A27DB-BD31-4B8C-83A1-F6EECF244321}">
                <p14:modId xmlns:p14="http://schemas.microsoft.com/office/powerpoint/2010/main" val="3057235489"/>
              </p:ext>
            </p:extLst>
          </p:nvPr>
        </p:nvGraphicFramePr>
        <p:xfrm>
          <a:off x="7266433" y="1379201"/>
          <a:ext cx="4791456" cy="4373918"/>
        </p:xfrm>
        <a:graphic>
          <a:graphicData uri="http://schemas.openxmlformats.org/drawingml/2006/table">
            <a:tbl>
              <a:tblPr/>
              <a:tblGrid>
                <a:gridCol w="1803502">
                  <a:extLst>
                    <a:ext uri="{9D8B030D-6E8A-4147-A177-3AD203B41FA5}">
                      <a16:colId xmlns:a16="http://schemas.microsoft.com/office/drawing/2014/main" val="331128450"/>
                    </a:ext>
                  </a:extLst>
                </a:gridCol>
                <a:gridCol w="2987954">
                  <a:extLst>
                    <a:ext uri="{9D8B030D-6E8A-4147-A177-3AD203B41FA5}">
                      <a16:colId xmlns:a16="http://schemas.microsoft.com/office/drawing/2014/main" val="2235746564"/>
                    </a:ext>
                  </a:extLst>
                </a:gridCol>
              </a:tblGrid>
              <a:tr h="251605">
                <a:tc>
                  <a:txBody>
                    <a:bodyPr/>
                    <a:lstStyle/>
                    <a:p>
                      <a:pPr algn="l" fontAlgn="b"/>
                      <a:endParaRPr lang="en-AU" sz="18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4138" indent="0" algn="l" fontAlgn="b"/>
                      <a:r>
                        <a:rPr lang="en-AU" sz="1800" b="1" i="0" u="none" strike="noStrike">
                          <a:solidFill>
                            <a:srgbClr val="000000"/>
                          </a:solidFill>
                          <a:effectLst/>
                          <a:latin typeface="+mn-lt"/>
                        </a:rPr>
                        <a:t>Proposed System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424358"/>
                  </a:ext>
                </a:extLst>
              </a:tr>
              <a:tr h="503210">
                <a:tc>
                  <a:txBody>
                    <a:bodyPr/>
                    <a:lstStyle/>
                    <a:p>
                      <a:pPr marL="92075" indent="0" algn="l" fontAlgn="b"/>
                      <a:r>
                        <a:rPr lang="en-AU" sz="1800" b="1" i="0" u="none" strike="noStrike">
                          <a:solidFill>
                            <a:srgbClr val="000000"/>
                          </a:solidFill>
                          <a:effectLst/>
                          <a:latin typeface="+mn-lt"/>
                        </a:rPr>
                        <a:t>Objective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Create generation profile that meets the demand at the node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512571"/>
                  </a:ext>
                </a:extLst>
              </a:tr>
              <a:tr h="503210">
                <a:tc>
                  <a:txBody>
                    <a:bodyPr/>
                    <a:lstStyle/>
                    <a:p>
                      <a:pPr marL="92075" indent="0" algn="l" fontAlgn="b"/>
                      <a:r>
                        <a:rPr lang="en-AU" sz="1800" b="1" i="0" u="none" strike="noStrike">
                          <a:solidFill>
                            <a:srgbClr val="000000"/>
                          </a:solidFill>
                          <a:effectLst/>
                          <a:latin typeface="+mn-lt"/>
                        </a:rPr>
                        <a:t>Subject 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n-1 security constraints</a:t>
                      </a:r>
                      <a:br>
                        <a:rPr lang="en-AU" sz="1800" b="0" i="0" u="none" strike="noStrike">
                          <a:solidFill>
                            <a:srgbClr val="000000"/>
                          </a:solidFill>
                          <a:effectLst/>
                          <a:latin typeface="+mn-lt"/>
                        </a:rPr>
                      </a:br>
                      <a:r>
                        <a:rPr lang="en-AU" sz="1800" b="0" i="0" u="none" strike="noStrike">
                          <a:solidFill>
                            <a:srgbClr val="000000"/>
                          </a:solidFill>
                          <a:effectLst/>
                          <a:latin typeface="+mn-lt"/>
                        </a:rPr>
                        <a:t>(Transmission and generator contingencies)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97208"/>
                  </a:ext>
                </a:extLst>
              </a:tr>
              <a:tr h="503210">
                <a:tc>
                  <a:txBody>
                    <a:bodyPr/>
                    <a:lstStyle/>
                    <a:p>
                      <a:pPr marL="92075" indent="0" algn="l" fontAlgn="b"/>
                      <a:r>
                        <a:rPr lang="en-AU" sz="1800" b="1" i="0" u="none" strike="noStrike">
                          <a:solidFill>
                            <a:srgbClr val="000000"/>
                          </a:solidFill>
                          <a:effectLst/>
                          <a:latin typeface="+mn-lt"/>
                        </a:rPr>
                        <a:t>Demand Used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50% POE demand + Uncertainty Margin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267350"/>
                  </a:ext>
                </a:extLst>
              </a:tr>
              <a:tr h="503210">
                <a:tc>
                  <a:txBody>
                    <a:bodyPr/>
                    <a:lstStyle/>
                    <a:p>
                      <a:pPr marL="92075" indent="0" algn="l" fontAlgn="b"/>
                      <a:r>
                        <a:rPr lang="en-AU" sz="1800" b="1" i="0" u="none" strike="noStrike">
                          <a:solidFill>
                            <a:srgbClr val="000000"/>
                          </a:solidFill>
                          <a:effectLst/>
                          <a:latin typeface="+mn-lt"/>
                        </a:rPr>
                        <a:t>Reliability Measure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Deficit = </a:t>
                      </a:r>
                      <a:r>
                        <a:rPr lang="en-AU" sz="1800" b="0" i="0" u="none" strike="noStrike">
                          <a:solidFill>
                            <a:schemeClr val="tx1"/>
                          </a:solidFill>
                          <a:effectLst/>
                          <a:latin typeface="+mn-lt"/>
                        </a:rPr>
                        <a:t>Uncertainty Margin + 50% POE Demand </a:t>
                      </a:r>
                      <a:r>
                        <a:rPr lang="en-AU" sz="1800" b="0" i="0" u="none" strike="noStrike">
                          <a:solidFill>
                            <a:srgbClr val="000000"/>
                          </a:solidFill>
                          <a:effectLst/>
                          <a:latin typeface="+mn-lt"/>
                        </a:rPr>
                        <a:t> - Gen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229690"/>
                  </a:ext>
                </a:extLst>
              </a:tr>
              <a:tr h="1356398">
                <a:tc>
                  <a:txBody>
                    <a:bodyPr/>
                    <a:lstStyle/>
                    <a:p>
                      <a:pPr marL="92075" indent="0" algn="l" fontAlgn="b"/>
                      <a:r>
                        <a:rPr lang="en-AU" sz="1800" b="1" i="0" u="none" strike="noStrike">
                          <a:solidFill>
                            <a:srgbClr val="000000"/>
                          </a:solidFill>
                          <a:effectLst/>
                          <a:latin typeface="+mn-lt"/>
                        </a:rPr>
                        <a:t>LOR Declared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Deficit &gt; 0</a:t>
                      </a:r>
                      <a:br>
                        <a:rPr lang="en-AU" sz="1800" b="0" i="0" u="none" strike="noStrike">
                          <a:solidFill>
                            <a:srgbClr val="000000"/>
                          </a:solidFill>
                          <a:effectLst/>
                          <a:latin typeface="+mn-lt"/>
                        </a:rPr>
                      </a:br>
                      <a:endParaRPr lang="en-AU" sz="1800" b="0" i="0" u="none" strike="noStrike">
                        <a:solidFill>
                          <a:srgbClr val="000000"/>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787525"/>
                  </a:ext>
                </a:extLst>
              </a:tr>
            </a:tbl>
          </a:graphicData>
        </a:graphic>
      </p:graphicFrame>
      <p:sp>
        <p:nvSpPr>
          <p:cNvPr id="6" name="Title 1">
            <a:extLst>
              <a:ext uri="{FF2B5EF4-FFF2-40B4-BE49-F238E27FC236}">
                <a16:creationId xmlns:a16="http://schemas.microsoft.com/office/drawing/2014/main" id="{AAB226BF-4D35-4FDC-A935-CA61C947D947}"/>
              </a:ext>
            </a:extLst>
          </p:cNvPr>
          <p:cNvSpPr>
            <a:spLocks noGrp="1"/>
          </p:cNvSpPr>
          <p:nvPr>
            <p:ph type="title"/>
          </p:nvPr>
        </p:nvSpPr>
        <p:spPr>
          <a:xfrm>
            <a:off x="234950" y="136525"/>
            <a:ext cx="9002713" cy="1189038"/>
          </a:xfrm>
        </p:spPr>
        <p:txBody>
          <a:bodyPr>
            <a:normAutofit/>
          </a:bodyPr>
          <a:lstStyle/>
          <a:p>
            <a:r>
              <a:rPr lang="en-AU"/>
              <a:t>Determination of Reliability</a:t>
            </a:r>
          </a:p>
        </p:txBody>
      </p:sp>
    </p:spTree>
    <p:extLst>
      <p:ext uri="{BB962C8B-B14F-4D97-AF65-F5344CB8AC3E}">
        <p14:creationId xmlns:p14="http://schemas.microsoft.com/office/powerpoint/2010/main" val="416236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C4B3B1-CDE0-42DB-BF5C-42F4B1F65553}"/>
              </a:ext>
            </a:extLst>
          </p:cNvPr>
          <p:cNvSpPr>
            <a:spLocks noGrp="1"/>
          </p:cNvSpPr>
          <p:nvPr>
            <p:ph type="sldNum" sz="quarter" idx="12"/>
          </p:nvPr>
        </p:nvSpPr>
        <p:spPr/>
        <p:txBody>
          <a:bodyPr/>
          <a:lstStyle/>
          <a:p>
            <a:fld id="{4EC81F68-4976-451A-B2E9-79BCBD2F70CC}" type="slidenum">
              <a:rPr lang="en-AU" smtClean="0"/>
              <a:t>29</a:t>
            </a:fld>
            <a:endParaRPr lang="en-AU"/>
          </a:p>
        </p:txBody>
      </p:sp>
      <p:graphicFrame>
        <p:nvGraphicFramePr>
          <p:cNvPr id="4" name="Chart 3">
            <a:extLst>
              <a:ext uri="{FF2B5EF4-FFF2-40B4-BE49-F238E27FC236}">
                <a16:creationId xmlns:a16="http://schemas.microsoft.com/office/drawing/2014/main" id="{3A4E161C-A61A-422A-A77C-E33B87C70BA4}"/>
              </a:ext>
            </a:extLst>
          </p:cNvPr>
          <p:cNvGraphicFramePr>
            <a:graphicFrameLocks noGrp="1"/>
          </p:cNvGraphicFramePr>
          <p:nvPr>
            <p:extLst>
              <p:ext uri="{D42A27DB-BD31-4B8C-83A1-F6EECF244321}">
                <p14:modId xmlns:p14="http://schemas.microsoft.com/office/powerpoint/2010/main" val="41620730"/>
              </p:ext>
            </p:extLst>
          </p:nvPr>
        </p:nvGraphicFramePr>
        <p:xfrm>
          <a:off x="262800" y="1562400"/>
          <a:ext cx="7005600" cy="529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5CB0FF8E-B877-4486-AE85-3E579D5CFAE9}"/>
              </a:ext>
            </a:extLst>
          </p:cNvPr>
          <p:cNvGraphicFramePr>
            <a:graphicFrameLocks noGrp="1"/>
          </p:cNvGraphicFramePr>
          <p:nvPr>
            <p:extLst>
              <p:ext uri="{D42A27DB-BD31-4B8C-83A1-F6EECF244321}">
                <p14:modId xmlns:p14="http://schemas.microsoft.com/office/powerpoint/2010/main" val="3057235489"/>
              </p:ext>
            </p:extLst>
          </p:nvPr>
        </p:nvGraphicFramePr>
        <p:xfrm>
          <a:off x="7266433" y="1379201"/>
          <a:ext cx="4791456" cy="4373918"/>
        </p:xfrm>
        <a:graphic>
          <a:graphicData uri="http://schemas.openxmlformats.org/drawingml/2006/table">
            <a:tbl>
              <a:tblPr/>
              <a:tblGrid>
                <a:gridCol w="1803502">
                  <a:extLst>
                    <a:ext uri="{9D8B030D-6E8A-4147-A177-3AD203B41FA5}">
                      <a16:colId xmlns:a16="http://schemas.microsoft.com/office/drawing/2014/main" val="331128450"/>
                    </a:ext>
                  </a:extLst>
                </a:gridCol>
                <a:gridCol w="2987954">
                  <a:extLst>
                    <a:ext uri="{9D8B030D-6E8A-4147-A177-3AD203B41FA5}">
                      <a16:colId xmlns:a16="http://schemas.microsoft.com/office/drawing/2014/main" val="2235746564"/>
                    </a:ext>
                  </a:extLst>
                </a:gridCol>
              </a:tblGrid>
              <a:tr h="251605">
                <a:tc>
                  <a:txBody>
                    <a:bodyPr/>
                    <a:lstStyle/>
                    <a:p>
                      <a:pPr algn="l" fontAlgn="b"/>
                      <a:endParaRPr lang="en-AU" sz="18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4138" indent="0" algn="l" fontAlgn="b"/>
                      <a:r>
                        <a:rPr lang="en-AU" sz="1800" b="1" i="0" u="none" strike="noStrike">
                          <a:solidFill>
                            <a:srgbClr val="000000"/>
                          </a:solidFill>
                          <a:effectLst/>
                          <a:latin typeface="+mn-lt"/>
                        </a:rPr>
                        <a:t>Proposed System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424358"/>
                  </a:ext>
                </a:extLst>
              </a:tr>
              <a:tr h="503210">
                <a:tc>
                  <a:txBody>
                    <a:bodyPr/>
                    <a:lstStyle/>
                    <a:p>
                      <a:pPr marL="92075" indent="0" algn="l" fontAlgn="b"/>
                      <a:r>
                        <a:rPr lang="en-AU" sz="1800" b="1" i="0" u="none" strike="noStrike">
                          <a:solidFill>
                            <a:srgbClr val="000000"/>
                          </a:solidFill>
                          <a:effectLst/>
                          <a:latin typeface="+mn-lt"/>
                        </a:rPr>
                        <a:t>Objective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Create generation profile that meets the demand at the node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512571"/>
                  </a:ext>
                </a:extLst>
              </a:tr>
              <a:tr h="503210">
                <a:tc>
                  <a:txBody>
                    <a:bodyPr/>
                    <a:lstStyle/>
                    <a:p>
                      <a:pPr marL="92075" indent="0" algn="l" fontAlgn="b"/>
                      <a:r>
                        <a:rPr lang="en-AU" sz="1800" b="1" i="0" u="none" strike="noStrike">
                          <a:solidFill>
                            <a:srgbClr val="000000"/>
                          </a:solidFill>
                          <a:effectLst/>
                          <a:latin typeface="+mn-lt"/>
                        </a:rPr>
                        <a:t>Subject 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n-1 security constraints</a:t>
                      </a:r>
                      <a:br>
                        <a:rPr lang="en-AU" sz="1800" b="0" i="0" u="none" strike="noStrike">
                          <a:solidFill>
                            <a:srgbClr val="000000"/>
                          </a:solidFill>
                          <a:effectLst/>
                          <a:latin typeface="+mn-lt"/>
                        </a:rPr>
                      </a:br>
                      <a:r>
                        <a:rPr lang="en-AU" sz="1800" b="0" i="0" u="none" strike="noStrike">
                          <a:solidFill>
                            <a:srgbClr val="000000"/>
                          </a:solidFill>
                          <a:effectLst/>
                          <a:latin typeface="+mn-lt"/>
                        </a:rPr>
                        <a:t>(Transmission and generator contingencies)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97208"/>
                  </a:ext>
                </a:extLst>
              </a:tr>
              <a:tr h="503210">
                <a:tc>
                  <a:txBody>
                    <a:bodyPr/>
                    <a:lstStyle/>
                    <a:p>
                      <a:pPr marL="92075" indent="0" algn="l" fontAlgn="b"/>
                      <a:r>
                        <a:rPr lang="en-AU" sz="1800" b="1" i="0" u="none" strike="noStrike">
                          <a:solidFill>
                            <a:srgbClr val="000000"/>
                          </a:solidFill>
                          <a:effectLst/>
                          <a:latin typeface="+mn-lt"/>
                        </a:rPr>
                        <a:t>Demand Used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50% POE demand + Uncertainty Margin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267350"/>
                  </a:ext>
                </a:extLst>
              </a:tr>
              <a:tr h="503210">
                <a:tc>
                  <a:txBody>
                    <a:bodyPr/>
                    <a:lstStyle/>
                    <a:p>
                      <a:pPr marL="92075" indent="0" algn="l" fontAlgn="b"/>
                      <a:r>
                        <a:rPr lang="en-AU" sz="1800" b="1" i="0" u="none" strike="noStrike">
                          <a:solidFill>
                            <a:srgbClr val="000000"/>
                          </a:solidFill>
                          <a:effectLst/>
                          <a:latin typeface="+mn-lt"/>
                        </a:rPr>
                        <a:t>Reliability Measure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Deficit = </a:t>
                      </a:r>
                      <a:r>
                        <a:rPr lang="en-AU" sz="1800" b="0" i="0" u="none" strike="noStrike">
                          <a:solidFill>
                            <a:schemeClr val="tx1"/>
                          </a:solidFill>
                          <a:effectLst/>
                          <a:latin typeface="+mn-lt"/>
                        </a:rPr>
                        <a:t>Uncertainty Margin + 50% POE Demand </a:t>
                      </a:r>
                      <a:r>
                        <a:rPr lang="en-AU" sz="1800" b="0" i="0" u="none" strike="noStrike">
                          <a:solidFill>
                            <a:srgbClr val="000000"/>
                          </a:solidFill>
                          <a:effectLst/>
                          <a:latin typeface="+mn-lt"/>
                        </a:rPr>
                        <a:t> - Gen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229690"/>
                  </a:ext>
                </a:extLst>
              </a:tr>
              <a:tr h="1356398">
                <a:tc>
                  <a:txBody>
                    <a:bodyPr/>
                    <a:lstStyle/>
                    <a:p>
                      <a:pPr marL="92075" indent="0" algn="l" fontAlgn="b"/>
                      <a:r>
                        <a:rPr lang="en-AU" sz="1800" b="1" i="0" u="none" strike="noStrike">
                          <a:solidFill>
                            <a:srgbClr val="000000"/>
                          </a:solidFill>
                          <a:effectLst/>
                          <a:latin typeface="+mn-lt"/>
                        </a:rPr>
                        <a:t>LOR Declared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b"/>
                      <a:r>
                        <a:rPr lang="en-AU" sz="1800" b="0" i="0" u="none" strike="noStrike">
                          <a:solidFill>
                            <a:srgbClr val="000000"/>
                          </a:solidFill>
                          <a:effectLst/>
                          <a:latin typeface="+mn-lt"/>
                        </a:rPr>
                        <a:t>Deficit &gt; 0</a:t>
                      </a:r>
                      <a:br>
                        <a:rPr lang="en-AU" sz="1800" b="0" i="0" u="none" strike="noStrike">
                          <a:solidFill>
                            <a:srgbClr val="000000"/>
                          </a:solidFill>
                          <a:effectLst/>
                          <a:latin typeface="+mn-lt"/>
                        </a:rPr>
                      </a:br>
                      <a:endParaRPr lang="en-AU" sz="1800" b="0" i="0" u="none" strike="noStrike">
                        <a:solidFill>
                          <a:srgbClr val="000000"/>
                        </a:solidFill>
                        <a:effectLst/>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787525"/>
                  </a:ext>
                </a:extLst>
              </a:tr>
            </a:tbl>
          </a:graphicData>
        </a:graphic>
      </p:graphicFrame>
      <p:sp>
        <p:nvSpPr>
          <p:cNvPr id="6" name="Title 1">
            <a:extLst>
              <a:ext uri="{FF2B5EF4-FFF2-40B4-BE49-F238E27FC236}">
                <a16:creationId xmlns:a16="http://schemas.microsoft.com/office/drawing/2014/main" id="{6606B665-52B7-4A1D-B2B8-01448E909B9F}"/>
              </a:ext>
            </a:extLst>
          </p:cNvPr>
          <p:cNvSpPr>
            <a:spLocks noGrp="1"/>
          </p:cNvSpPr>
          <p:nvPr>
            <p:ph type="title"/>
          </p:nvPr>
        </p:nvSpPr>
        <p:spPr>
          <a:xfrm>
            <a:off x="234950" y="136525"/>
            <a:ext cx="9002713" cy="1189038"/>
          </a:xfrm>
        </p:spPr>
        <p:txBody>
          <a:bodyPr>
            <a:normAutofit/>
          </a:bodyPr>
          <a:lstStyle/>
          <a:p>
            <a:r>
              <a:rPr lang="en-AU"/>
              <a:t>Determination of Reliability</a:t>
            </a:r>
          </a:p>
        </p:txBody>
      </p:sp>
    </p:spTree>
    <p:extLst>
      <p:ext uri="{BB962C8B-B14F-4D97-AF65-F5344CB8AC3E}">
        <p14:creationId xmlns:p14="http://schemas.microsoft.com/office/powerpoint/2010/main" val="225535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147F-ACA2-452F-8254-139D72074505}"/>
              </a:ext>
            </a:extLst>
          </p:cNvPr>
          <p:cNvSpPr>
            <a:spLocks noGrp="1"/>
          </p:cNvSpPr>
          <p:nvPr>
            <p:ph type="title"/>
          </p:nvPr>
        </p:nvSpPr>
        <p:spPr/>
        <p:txBody>
          <a:bodyPr/>
          <a:lstStyle/>
          <a:p>
            <a:r>
              <a:rPr lang="en-AU"/>
              <a:t>ST PASA Replacement Project</a:t>
            </a:r>
          </a:p>
        </p:txBody>
      </p:sp>
      <p:sp>
        <p:nvSpPr>
          <p:cNvPr id="3" name="Content Placeholder 2">
            <a:extLst>
              <a:ext uri="{FF2B5EF4-FFF2-40B4-BE49-F238E27FC236}">
                <a16:creationId xmlns:a16="http://schemas.microsoft.com/office/drawing/2014/main" id="{35D699B7-C4A3-4019-848C-A692A6E08AF6}"/>
              </a:ext>
            </a:extLst>
          </p:cNvPr>
          <p:cNvSpPr>
            <a:spLocks noGrp="1"/>
          </p:cNvSpPr>
          <p:nvPr>
            <p:ph idx="1"/>
          </p:nvPr>
        </p:nvSpPr>
        <p:spPr>
          <a:xfrm>
            <a:off x="235526" y="1496440"/>
            <a:ext cx="11694382" cy="5225035"/>
          </a:xfrm>
        </p:spPr>
        <p:txBody>
          <a:bodyPr>
            <a:normAutofit/>
          </a:bodyPr>
          <a:lstStyle/>
          <a:p>
            <a:pPr marL="0" indent="0">
              <a:lnSpc>
                <a:spcPct val="120000"/>
              </a:lnSpc>
              <a:buNone/>
            </a:pPr>
            <a:r>
              <a:rPr lang="en-AU" b="1"/>
              <a:t>Objective</a:t>
            </a:r>
            <a:r>
              <a:rPr lang="en-AU"/>
              <a:t>: To do a holistic review of the PD/ST PASA methodology and develop a system that would serve the NEM now, and into the future.</a:t>
            </a:r>
          </a:p>
          <a:p>
            <a:pPr marL="0" indent="0">
              <a:lnSpc>
                <a:spcPct val="120000"/>
              </a:lnSpc>
              <a:buNone/>
            </a:pPr>
            <a:r>
              <a:rPr lang="en-AU"/>
              <a:t>Details and updates can be found on </a:t>
            </a:r>
            <a:r>
              <a:rPr lang="en-AU">
                <a:hlinkClick r:id="rId2"/>
              </a:rPr>
              <a:t>ST PASA Webpage</a:t>
            </a:r>
            <a:endParaRPr lang="en-AU"/>
          </a:p>
          <a:p>
            <a:pPr marL="0" indent="0">
              <a:buNone/>
            </a:pPr>
            <a:endParaRPr lang="en-AU"/>
          </a:p>
          <a:p>
            <a:endParaRPr lang="en-AU"/>
          </a:p>
        </p:txBody>
      </p:sp>
      <p:sp>
        <p:nvSpPr>
          <p:cNvPr id="4" name="Slide Number Placeholder 5">
            <a:extLst>
              <a:ext uri="{FF2B5EF4-FFF2-40B4-BE49-F238E27FC236}">
                <a16:creationId xmlns:a16="http://schemas.microsoft.com/office/drawing/2014/main" id="{4E11F295-865C-49F9-AB6A-BE0604128881}"/>
              </a:ext>
            </a:extLst>
          </p:cNvPr>
          <p:cNvSpPr>
            <a:spLocks noGrp="1"/>
          </p:cNvSpPr>
          <p:nvPr>
            <p:ph type="sldNum" sz="quarter" idx="12"/>
          </p:nvPr>
        </p:nvSpPr>
        <p:spPr>
          <a:xfrm>
            <a:off x="11353800" y="6356350"/>
            <a:ext cx="576108" cy="365125"/>
          </a:xfrm>
        </p:spPr>
        <p:txBody>
          <a:bodyPr/>
          <a:lstStyle/>
          <a:p>
            <a:fld id="{4EC81F68-4976-451A-B2E9-79BCBD2F70CC}" type="slidenum">
              <a:rPr lang="en-AU" smtClean="0"/>
              <a:pPr/>
              <a:t>3</a:t>
            </a:fld>
            <a:endParaRPr lang="en-AU"/>
          </a:p>
        </p:txBody>
      </p:sp>
    </p:spTree>
    <p:extLst>
      <p:ext uri="{BB962C8B-B14F-4D97-AF65-F5344CB8AC3E}">
        <p14:creationId xmlns:p14="http://schemas.microsoft.com/office/powerpoint/2010/main" val="3835549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988A705-C793-4D98-ACD1-47EF2CA4E5EA}"/>
              </a:ext>
            </a:extLst>
          </p:cNvPr>
          <p:cNvSpPr>
            <a:spLocks noGrp="1"/>
          </p:cNvSpPr>
          <p:nvPr>
            <p:ph type="title"/>
          </p:nvPr>
        </p:nvSpPr>
        <p:spPr/>
        <p:txBody>
          <a:bodyPr/>
          <a:lstStyle/>
          <a:p>
            <a:r>
              <a:rPr lang="en-AU"/>
              <a:t>Proposal for </a:t>
            </a:r>
            <a:br>
              <a:rPr lang="en-AU"/>
            </a:br>
            <a:r>
              <a:rPr lang="en-AU"/>
              <a:t>LOR Levels</a:t>
            </a:r>
          </a:p>
        </p:txBody>
      </p:sp>
      <p:sp>
        <p:nvSpPr>
          <p:cNvPr id="12" name="Picture Placeholder 11">
            <a:extLst>
              <a:ext uri="{FF2B5EF4-FFF2-40B4-BE49-F238E27FC236}">
                <a16:creationId xmlns:a16="http://schemas.microsoft.com/office/drawing/2014/main" id="{3234ECAD-9CE6-410D-B46F-C58A257238F9}"/>
              </a:ext>
            </a:extLst>
          </p:cNvPr>
          <p:cNvSpPr>
            <a:spLocks noGrp="1"/>
          </p:cNvSpPr>
          <p:nvPr>
            <p:ph type="pic" idx="1"/>
          </p:nvPr>
        </p:nvSpPr>
        <p:spPr/>
      </p:sp>
      <p:sp>
        <p:nvSpPr>
          <p:cNvPr id="5" name="Slide Number Placeholder 4">
            <a:extLst>
              <a:ext uri="{FF2B5EF4-FFF2-40B4-BE49-F238E27FC236}">
                <a16:creationId xmlns:a16="http://schemas.microsoft.com/office/drawing/2014/main" id="{E9B0CC09-B2CA-4970-BC39-9F35068B111D}"/>
              </a:ext>
            </a:extLst>
          </p:cNvPr>
          <p:cNvSpPr>
            <a:spLocks noGrp="1"/>
          </p:cNvSpPr>
          <p:nvPr>
            <p:ph type="sldNum" sz="quarter" idx="12"/>
          </p:nvPr>
        </p:nvSpPr>
        <p:spPr/>
        <p:txBody>
          <a:bodyPr/>
          <a:lstStyle/>
          <a:p>
            <a:fld id="{4EC81F68-4976-451A-B2E9-79BCBD2F70CC}" type="slidenum">
              <a:rPr lang="en-AU" smtClean="0"/>
              <a:t>30</a:t>
            </a:fld>
            <a:endParaRPr lang="en-AU"/>
          </a:p>
        </p:txBody>
      </p:sp>
      <p:graphicFrame>
        <p:nvGraphicFramePr>
          <p:cNvPr id="6" name="Table 6">
            <a:extLst>
              <a:ext uri="{FF2B5EF4-FFF2-40B4-BE49-F238E27FC236}">
                <a16:creationId xmlns:a16="http://schemas.microsoft.com/office/drawing/2014/main" id="{233B49E7-B2B6-44A0-8C27-97B5A0458CA9}"/>
              </a:ext>
            </a:extLst>
          </p:cNvPr>
          <p:cNvGraphicFramePr>
            <a:graphicFrameLocks noGrp="1"/>
          </p:cNvGraphicFramePr>
          <p:nvPr>
            <p:extLst>
              <p:ext uri="{D42A27DB-BD31-4B8C-83A1-F6EECF244321}">
                <p14:modId xmlns:p14="http://schemas.microsoft.com/office/powerpoint/2010/main" val="1329669156"/>
              </p:ext>
            </p:extLst>
          </p:nvPr>
        </p:nvGraphicFramePr>
        <p:xfrm>
          <a:off x="3500284" y="47043"/>
          <a:ext cx="8645416" cy="6979920"/>
        </p:xfrm>
        <a:graphic>
          <a:graphicData uri="http://schemas.openxmlformats.org/drawingml/2006/table">
            <a:tbl>
              <a:tblPr firstRow="1" bandRow="1">
                <a:tableStyleId>{5C22544A-7EE6-4342-B048-85BDC9FD1C3A}</a:tableStyleId>
              </a:tblPr>
              <a:tblGrid>
                <a:gridCol w="3165987">
                  <a:extLst>
                    <a:ext uri="{9D8B030D-6E8A-4147-A177-3AD203B41FA5}">
                      <a16:colId xmlns:a16="http://schemas.microsoft.com/office/drawing/2014/main" val="1686148401"/>
                    </a:ext>
                  </a:extLst>
                </a:gridCol>
                <a:gridCol w="1156721">
                  <a:extLst>
                    <a:ext uri="{9D8B030D-6E8A-4147-A177-3AD203B41FA5}">
                      <a16:colId xmlns:a16="http://schemas.microsoft.com/office/drawing/2014/main" val="99702854"/>
                    </a:ext>
                  </a:extLst>
                </a:gridCol>
                <a:gridCol w="3120311">
                  <a:extLst>
                    <a:ext uri="{9D8B030D-6E8A-4147-A177-3AD203B41FA5}">
                      <a16:colId xmlns:a16="http://schemas.microsoft.com/office/drawing/2014/main" val="3195430678"/>
                    </a:ext>
                  </a:extLst>
                </a:gridCol>
                <a:gridCol w="1202397">
                  <a:extLst>
                    <a:ext uri="{9D8B030D-6E8A-4147-A177-3AD203B41FA5}">
                      <a16:colId xmlns:a16="http://schemas.microsoft.com/office/drawing/2014/main" val="3880595334"/>
                    </a:ext>
                  </a:extLst>
                </a:gridCol>
              </a:tblGrid>
              <a:tr h="349752">
                <a:tc gridSpan="2">
                  <a:txBody>
                    <a:bodyPr/>
                    <a:lstStyle/>
                    <a:p>
                      <a:pPr algn="ctr"/>
                      <a:r>
                        <a:rPr lang="en-AU"/>
                        <a:t>Current ST PASA</a:t>
                      </a:r>
                    </a:p>
                  </a:txBody>
                  <a:tcPr/>
                </a:tc>
                <a:tc hMerge="1">
                  <a:txBody>
                    <a:bodyPr/>
                    <a:lstStyle/>
                    <a:p>
                      <a:endParaRPr lang="en-AU"/>
                    </a:p>
                  </a:txBody>
                  <a:tcPr/>
                </a:tc>
                <a:tc gridSpan="2">
                  <a:txBody>
                    <a:bodyPr/>
                    <a:lstStyle/>
                    <a:p>
                      <a:pPr algn="ctr"/>
                      <a:r>
                        <a:rPr lang="en-AU"/>
                        <a:t>Proposed System</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a:p>
                  </a:txBody>
                  <a:tcPr/>
                </a:tc>
                <a:extLst>
                  <a:ext uri="{0D108BD9-81ED-4DB2-BD59-A6C34878D82A}">
                    <a16:rowId xmlns:a16="http://schemas.microsoft.com/office/drawing/2014/main" val="161882217"/>
                  </a:ext>
                </a:extLst>
              </a:tr>
              <a:tr h="553774">
                <a:tc>
                  <a:txBody>
                    <a:bodyPr/>
                    <a:lstStyle/>
                    <a:p>
                      <a:r>
                        <a:rPr lang="en-AU" sz="1600" b="1"/>
                        <a:t>Current LOR Levels</a:t>
                      </a:r>
                    </a:p>
                  </a:txBody>
                  <a:tcPr/>
                </a:tc>
                <a:tc>
                  <a:txBody>
                    <a:bodyPr/>
                    <a:lstStyle/>
                    <a:p>
                      <a:r>
                        <a:rPr lang="en-AU" sz="1600" b="1"/>
                        <a:t>Intervene in Market?</a:t>
                      </a:r>
                    </a:p>
                  </a:txBody>
                  <a:tcPr/>
                </a:tc>
                <a:tc>
                  <a:txBody>
                    <a:bodyPr/>
                    <a:lstStyle/>
                    <a:p>
                      <a:r>
                        <a:rPr lang="en-AU" sz="1600" b="1"/>
                        <a:t>Proposed LOR levels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a:t>Intervene in Market?</a:t>
                      </a:r>
                    </a:p>
                  </a:txBody>
                  <a:tcPr/>
                </a:tc>
                <a:extLst>
                  <a:ext uri="{0D108BD9-81ED-4DB2-BD59-A6C34878D82A}">
                    <a16:rowId xmlns:a16="http://schemas.microsoft.com/office/drawing/2014/main" val="1808892835"/>
                  </a:ext>
                </a:extLst>
              </a:tr>
              <a:tr h="495482">
                <a:tc>
                  <a:txBody>
                    <a:bodyPr/>
                    <a:lstStyle/>
                    <a:p>
                      <a:r>
                        <a:rPr lang="en-AU" sz="1400"/>
                        <a:t>LOR 3 – Cannot meet demand if we have a credible network contingency </a:t>
                      </a:r>
                    </a:p>
                  </a:txBody>
                  <a:tcPr/>
                </a:tc>
                <a:tc>
                  <a:txBody>
                    <a:bodyPr/>
                    <a:lstStyle/>
                    <a:p>
                      <a:r>
                        <a:rPr lang="en-AU" sz="1400">
                          <a:solidFill>
                            <a:schemeClr val="tx1"/>
                          </a:solidFill>
                        </a:rPr>
                        <a:t>Y</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LOR </a:t>
                      </a:r>
                      <a:r>
                        <a:rPr lang="en-AU" sz="1400">
                          <a:solidFill>
                            <a:srgbClr val="FF0000"/>
                          </a:solidFill>
                        </a:rPr>
                        <a:t>RED – </a:t>
                      </a:r>
                      <a:r>
                        <a:rPr lang="en-AU" sz="1400"/>
                        <a:t>Cannot meet demand if we have a credible network contingency OR</a:t>
                      </a:r>
                    </a:p>
                    <a:p>
                      <a:r>
                        <a:rPr lang="en-AU" sz="1400"/>
                        <a:t>a credible generator contingency in the NEM</a:t>
                      </a:r>
                    </a:p>
                    <a:p>
                      <a:endParaRPr lang="en-AU" sz="1400">
                        <a:solidFill>
                          <a:schemeClr val="tx1"/>
                        </a:solidFill>
                      </a:endParaRPr>
                    </a:p>
                    <a:p>
                      <a:r>
                        <a:rPr lang="en-AU" sz="1400">
                          <a:solidFill>
                            <a:schemeClr val="tx1"/>
                          </a:solidFill>
                        </a:rPr>
                        <a:t>Demand = 50 POE demand plus Uncertainty Margin at x%</a:t>
                      </a:r>
                      <a:r>
                        <a:rPr lang="en-AU" sz="1400" baseline="30000">
                          <a:solidFill>
                            <a:schemeClr val="tx1"/>
                          </a:solidFill>
                        </a:rPr>
                        <a:t>1</a:t>
                      </a:r>
                      <a:r>
                        <a:rPr lang="en-AU" sz="1400">
                          <a:solidFill>
                            <a:schemeClr val="tx1"/>
                          </a:solidFill>
                        </a:rPr>
                        <a:t> confidence level</a:t>
                      </a:r>
                    </a:p>
                  </a:txBody>
                  <a:tcPr/>
                </a:tc>
                <a:tc rowSpan="2">
                  <a:txBody>
                    <a:bodyPr/>
                    <a:lstStyle/>
                    <a:p>
                      <a:r>
                        <a:rPr lang="en-AU" sz="1400">
                          <a:solidFill>
                            <a:schemeClr val="tx1"/>
                          </a:solidFill>
                        </a:rPr>
                        <a:t>Y</a:t>
                      </a:r>
                    </a:p>
                  </a:txBody>
                  <a:tcPr/>
                </a:tc>
                <a:extLst>
                  <a:ext uri="{0D108BD9-81ED-4DB2-BD59-A6C34878D82A}">
                    <a16:rowId xmlns:a16="http://schemas.microsoft.com/office/drawing/2014/main" val="612875746"/>
                  </a:ext>
                </a:extLst>
              </a:tr>
              <a:tr h="1428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LOR 2 – Cannot meet demand if we have a credible network contingency </a:t>
                      </a:r>
                    </a:p>
                    <a:p>
                      <a:r>
                        <a:rPr lang="en-AU" sz="1400"/>
                        <a:t>OR </a:t>
                      </a:r>
                    </a:p>
                    <a:p>
                      <a:r>
                        <a:rPr lang="en-AU" sz="1400"/>
                        <a:t>a trip of the largest generator (in that region)</a:t>
                      </a:r>
                    </a:p>
                    <a:p>
                      <a:r>
                        <a:rPr lang="en-AU" sz="1400"/>
                        <a:t>(FUM is also considered at this point)</a:t>
                      </a:r>
                    </a:p>
                  </a:txBody>
                  <a:tcPr/>
                </a:tc>
                <a:tc>
                  <a:txBody>
                    <a:bodyPr/>
                    <a:lstStyle/>
                    <a:p>
                      <a:r>
                        <a:rPr lang="en-AU" sz="1400"/>
                        <a:t>Y</a:t>
                      </a:r>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295291488"/>
                  </a:ext>
                </a:extLst>
              </a:tr>
              <a:tr h="1923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LOR 1 - Cannot meet demand if we have a credible network contingency </a:t>
                      </a:r>
                    </a:p>
                    <a:p>
                      <a:r>
                        <a:rPr lang="en-AU" sz="1400"/>
                        <a:t>OR</a:t>
                      </a:r>
                    </a:p>
                    <a:p>
                      <a:r>
                        <a:rPr lang="en-AU" sz="1400"/>
                        <a:t>a trip of the largest and the second largest generator (in that region)</a:t>
                      </a:r>
                    </a:p>
                    <a:p>
                      <a:r>
                        <a:rPr lang="en-AU" sz="1400"/>
                        <a:t>(FUM is also considered at this point)</a:t>
                      </a:r>
                    </a:p>
                  </a:txBody>
                  <a:tcPr/>
                </a:tc>
                <a:tc>
                  <a:txBody>
                    <a:bodyPr/>
                    <a:lstStyle/>
                    <a:p>
                      <a:r>
                        <a:rPr lang="en-AU" sz="1400"/>
                        <a:t>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LOR </a:t>
                      </a:r>
                      <a:r>
                        <a:rPr lang="en-AU" sz="1400">
                          <a:solidFill>
                            <a:schemeClr val="accent3">
                              <a:lumMod val="60000"/>
                              <a:lumOff val="40000"/>
                            </a:schemeClr>
                          </a:solidFill>
                        </a:rPr>
                        <a:t>ORANGE</a:t>
                      </a:r>
                      <a:r>
                        <a:rPr lang="en-AU" sz="1400">
                          <a:solidFill>
                            <a:srgbClr val="FF0000"/>
                          </a:solidFill>
                        </a:rPr>
                        <a:t> – </a:t>
                      </a:r>
                      <a:r>
                        <a:rPr lang="en-AU" sz="1400"/>
                        <a:t>Cannot meet demand if we have a credible network contingency OR</a:t>
                      </a:r>
                    </a:p>
                    <a:p>
                      <a:r>
                        <a:rPr lang="en-AU" sz="1400"/>
                        <a:t>a credible generator contingency in the NEM</a:t>
                      </a:r>
                    </a:p>
                    <a:p>
                      <a:endParaRPr lang="en-AU" sz="14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tx1"/>
                          </a:solidFill>
                        </a:rPr>
                        <a:t>Demand = 50 POE demand plus Uncertainty Margin at y% confidence level </a:t>
                      </a:r>
                      <a:r>
                        <a:rPr lang="en-AU" sz="1400"/>
                        <a:t>(where y&gt;x)</a:t>
                      </a:r>
                    </a:p>
                  </a:txBody>
                  <a:tcPr/>
                </a:tc>
                <a:tc>
                  <a:txBody>
                    <a:bodyPr/>
                    <a:lstStyle/>
                    <a:p>
                      <a:r>
                        <a:rPr lang="en-AU" sz="1400"/>
                        <a:t>N</a:t>
                      </a:r>
                    </a:p>
                  </a:txBody>
                  <a:tcPr/>
                </a:tc>
                <a:extLst>
                  <a:ext uri="{0D108BD9-81ED-4DB2-BD59-A6C34878D82A}">
                    <a16:rowId xmlns:a16="http://schemas.microsoft.com/office/drawing/2014/main" val="237608944"/>
                  </a:ext>
                </a:extLst>
              </a:tr>
              <a:tr h="1923635">
                <a:tc>
                  <a:txBody>
                    <a:bodyPr/>
                    <a:lstStyle/>
                    <a:p>
                      <a:endParaRPr lang="en-AU" sz="1400"/>
                    </a:p>
                  </a:txBody>
                  <a:tcPr/>
                </a:tc>
                <a:tc>
                  <a:txBody>
                    <a:bodyPr/>
                    <a:lstStyle/>
                    <a:p>
                      <a:endParaRPr lang="en-AU"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LOR </a:t>
                      </a:r>
                      <a:r>
                        <a:rPr lang="en-AU" sz="1400">
                          <a:solidFill>
                            <a:schemeClr val="accent4">
                              <a:lumMod val="60000"/>
                              <a:lumOff val="40000"/>
                            </a:schemeClr>
                          </a:solidFill>
                        </a:rPr>
                        <a:t>YELLOW</a:t>
                      </a:r>
                      <a:r>
                        <a:rPr lang="en-AU" sz="1400">
                          <a:solidFill>
                            <a:srgbClr val="FF0000"/>
                          </a:solidFill>
                        </a:rPr>
                        <a:t> – </a:t>
                      </a:r>
                      <a:r>
                        <a:rPr lang="en-AU" sz="1400"/>
                        <a:t>Cannot meet demand if we have a credible network contingency OR</a:t>
                      </a:r>
                    </a:p>
                    <a:p>
                      <a:r>
                        <a:rPr lang="en-AU" sz="1400"/>
                        <a:t>a credible generator contingency in the NEM</a:t>
                      </a:r>
                    </a:p>
                    <a:p>
                      <a:endParaRPr lang="en-AU" sz="1400">
                        <a:solidFill>
                          <a:schemeClr val="tx1"/>
                        </a:solidFill>
                      </a:endParaRPr>
                    </a:p>
                    <a:p>
                      <a:pPr marL="0" lvl="0" indent="-100012"/>
                      <a:r>
                        <a:rPr lang="en-AU" sz="1400">
                          <a:solidFill>
                            <a:schemeClr val="tx1"/>
                          </a:solidFill>
                        </a:rPr>
                        <a:t>Demand = 50 POE demand plus Uncertainty Margin at z% confidence level </a:t>
                      </a:r>
                      <a:r>
                        <a:rPr lang="en-AU" sz="1400"/>
                        <a:t>(where z&gt;y&gt;x)</a:t>
                      </a:r>
                    </a:p>
                  </a:txBody>
                  <a:tcPr/>
                </a:tc>
                <a:tc>
                  <a:txBody>
                    <a:bodyPr/>
                    <a:lstStyle/>
                    <a:p>
                      <a:r>
                        <a:rPr lang="en-AU" sz="1400"/>
                        <a:t>N</a:t>
                      </a:r>
                    </a:p>
                  </a:txBody>
                  <a:tcPr/>
                </a:tc>
                <a:extLst>
                  <a:ext uri="{0D108BD9-81ED-4DB2-BD59-A6C34878D82A}">
                    <a16:rowId xmlns:a16="http://schemas.microsoft.com/office/drawing/2014/main" val="3779607343"/>
                  </a:ext>
                </a:extLst>
              </a:tr>
            </a:tbl>
          </a:graphicData>
        </a:graphic>
      </p:graphicFrame>
      <p:sp>
        <p:nvSpPr>
          <p:cNvPr id="2" name="TextBox 1">
            <a:extLst>
              <a:ext uri="{FF2B5EF4-FFF2-40B4-BE49-F238E27FC236}">
                <a16:creationId xmlns:a16="http://schemas.microsoft.com/office/drawing/2014/main" id="{9555A083-B6C3-4447-AE3C-CC858B707F1D}"/>
              </a:ext>
            </a:extLst>
          </p:cNvPr>
          <p:cNvSpPr txBox="1"/>
          <p:nvPr/>
        </p:nvSpPr>
        <p:spPr>
          <a:xfrm>
            <a:off x="4201812" y="5613400"/>
            <a:ext cx="3494388" cy="338554"/>
          </a:xfrm>
          <a:prstGeom prst="rect">
            <a:avLst/>
          </a:prstGeom>
          <a:noFill/>
        </p:spPr>
        <p:txBody>
          <a:bodyPr wrap="square" rtlCol="0">
            <a:spAutoFit/>
          </a:bodyPr>
          <a:lstStyle/>
          <a:p>
            <a:r>
              <a:rPr lang="en-AU" sz="1600" baseline="30000"/>
              <a:t>1</a:t>
            </a:r>
            <a:r>
              <a:rPr lang="en-AU" sz="1600"/>
              <a:t>  x% is the AEMO intervention level</a:t>
            </a:r>
          </a:p>
        </p:txBody>
      </p:sp>
    </p:spTree>
    <p:extLst>
      <p:ext uri="{BB962C8B-B14F-4D97-AF65-F5344CB8AC3E}">
        <p14:creationId xmlns:p14="http://schemas.microsoft.com/office/powerpoint/2010/main" val="821453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2A37-33C1-43EF-9B73-B3D7E329B70B}"/>
              </a:ext>
            </a:extLst>
          </p:cNvPr>
          <p:cNvSpPr>
            <a:spLocks noGrp="1"/>
          </p:cNvSpPr>
          <p:nvPr>
            <p:ph type="title"/>
          </p:nvPr>
        </p:nvSpPr>
        <p:spPr/>
        <p:txBody>
          <a:bodyPr/>
          <a:lstStyle/>
          <a:p>
            <a:r>
              <a:rPr lang="en-AU"/>
              <a:t>Proposal for  </a:t>
            </a:r>
            <a:br>
              <a:rPr lang="en-AU"/>
            </a:br>
            <a:r>
              <a:rPr lang="en-AU"/>
              <a:t>LOR Levels</a:t>
            </a:r>
          </a:p>
        </p:txBody>
      </p:sp>
      <p:sp>
        <p:nvSpPr>
          <p:cNvPr id="5" name="Slide Number Placeholder 4">
            <a:extLst>
              <a:ext uri="{FF2B5EF4-FFF2-40B4-BE49-F238E27FC236}">
                <a16:creationId xmlns:a16="http://schemas.microsoft.com/office/drawing/2014/main" id="{949D26E7-999C-4110-AC80-9B8CB1D680E8}"/>
              </a:ext>
            </a:extLst>
          </p:cNvPr>
          <p:cNvSpPr>
            <a:spLocks noGrp="1"/>
          </p:cNvSpPr>
          <p:nvPr>
            <p:ph type="sldNum" sz="quarter" idx="12"/>
          </p:nvPr>
        </p:nvSpPr>
        <p:spPr/>
        <p:txBody>
          <a:bodyPr/>
          <a:lstStyle/>
          <a:p>
            <a:fld id="{4EC81F68-4976-451A-B2E9-79BCBD2F70CC}" type="slidenum">
              <a:rPr lang="en-AU" smtClean="0"/>
              <a:t>31</a:t>
            </a:fld>
            <a:endParaRPr lang="en-AU"/>
          </a:p>
        </p:txBody>
      </p:sp>
      <p:sp>
        <p:nvSpPr>
          <p:cNvPr id="6" name="TextBox 5">
            <a:extLst>
              <a:ext uri="{FF2B5EF4-FFF2-40B4-BE49-F238E27FC236}">
                <a16:creationId xmlns:a16="http://schemas.microsoft.com/office/drawing/2014/main" id="{0E87B235-AC76-4641-92CE-EAC674FA4DC5}"/>
              </a:ext>
            </a:extLst>
          </p:cNvPr>
          <p:cNvSpPr txBox="1"/>
          <p:nvPr/>
        </p:nvSpPr>
        <p:spPr>
          <a:xfrm>
            <a:off x="4411963" y="5427462"/>
            <a:ext cx="4157798" cy="1200329"/>
          </a:xfrm>
          <a:prstGeom prst="rect">
            <a:avLst/>
          </a:prstGeom>
          <a:noFill/>
        </p:spPr>
        <p:txBody>
          <a:bodyPr wrap="square" rtlCol="0">
            <a:spAutoFit/>
          </a:bodyPr>
          <a:lstStyle/>
          <a:p>
            <a:r>
              <a:rPr lang="en-AU"/>
              <a:t>Example above would be</a:t>
            </a:r>
          </a:p>
          <a:p>
            <a:r>
              <a:rPr lang="en-AU"/>
              <a:t>LOR </a:t>
            </a:r>
            <a:r>
              <a:rPr lang="en-AU">
                <a:solidFill>
                  <a:srgbClr val="FF0000"/>
                </a:solidFill>
              </a:rPr>
              <a:t>RED</a:t>
            </a:r>
            <a:r>
              <a:rPr lang="en-AU"/>
              <a:t> for Interval 36 </a:t>
            </a:r>
          </a:p>
          <a:p>
            <a:r>
              <a:rPr lang="en-AU"/>
              <a:t>LOR </a:t>
            </a:r>
            <a:r>
              <a:rPr lang="en-AU">
                <a:solidFill>
                  <a:schemeClr val="accent3">
                    <a:lumMod val="60000"/>
                    <a:lumOff val="40000"/>
                  </a:schemeClr>
                </a:solidFill>
              </a:rPr>
              <a:t>ORANGE </a:t>
            </a:r>
            <a:r>
              <a:rPr lang="en-AU">
                <a:solidFill>
                  <a:schemeClr val="tx2"/>
                </a:solidFill>
              </a:rPr>
              <a:t>for Intervals 34,35 &amp; 37</a:t>
            </a:r>
          </a:p>
          <a:p>
            <a:r>
              <a:rPr lang="en-AU">
                <a:solidFill>
                  <a:schemeClr val="tx2"/>
                </a:solidFill>
              </a:rPr>
              <a:t>LOR </a:t>
            </a:r>
            <a:r>
              <a:rPr lang="en-AU">
                <a:solidFill>
                  <a:srgbClr val="FFFF00"/>
                </a:solidFill>
              </a:rPr>
              <a:t>YELLOW </a:t>
            </a:r>
            <a:r>
              <a:rPr lang="en-AU">
                <a:solidFill>
                  <a:schemeClr val="tx2"/>
                </a:solidFill>
              </a:rPr>
              <a:t>for Intervals 33, 38 - 41</a:t>
            </a:r>
          </a:p>
        </p:txBody>
      </p:sp>
      <p:graphicFrame>
        <p:nvGraphicFramePr>
          <p:cNvPr id="7" name="Chart 6">
            <a:extLst>
              <a:ext uri="{FF2B5EF4-FFF2-40B4-BE49-F238E27FC236}">
                <a16:creationId xmlns:a16="http://schemas.microsoft.com/office/drawing/2014/main" id="{B422CFA5-D236-4F95-B3B1-0D26D3B46A78}"/>
              </a:ext>
            </a:extLst>
          </p:cNvPr>
          <p:cNvGraphicFramePr>
            <a:graphicFrameLocks noGrp="1"/>
          </p:cNvGraphicFramePr>
          <p:nvPr/>
        </p:nvGraphicFramePr>
        <p:xfrm>
          <a:off x="4379326" y="214758"/>
          <a:ext cx="7546274" cy="5083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3228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1719FC-34E2-4D3A-A953-6C39C31201B1}"/>
              </a:ext>
            </a:extLst>
          </p:cNvPr>
          <p:cNvSpPr>
            <a:spLocks noGrp="1"/>
          </p:cNvSpPr>
          <p:nvPr>
            <p:ph type="title"/>
          </p:nvPr>
        </p:nvSpPr>
        <p:spPr>
          <a:xfrm>
            <a:off x="223836" y="-266700"/>
            <a:ext cx="7161872" cy="1188124"/>
          </a:xfrm>
        </p:spPr>
        <p:txBody>
          <a:bodyPr wrap="square" anchor="b">
            <a:normAutofit/>
          </a:bodyPr>
          <a:lstStyle/>
          <a:p>
            <a:r>
              <a:rPr lang="en-AU" sz="2631"/>
              <a:t>Appendix B</a:t>
            </a:r>
            <a:br>
              <a:rPr lang="en-AU" sz="2631"/>
            </a:br>
            <a:r>
              <a:rPr lang="en-AU" sz="2631"/>
              <a:t>Conceptual Architecture</a:t>
            </a:r>
          </a:p>
        </p:txBody>
      </p:sp>
      <p:pic>
        <p:nvPicPr>
          <p:cNvPr id="6" name="Picture 5">
            <a:extLst>
              <a:ext uri="{FF2B5EF4-FFF2-40B4-BE49-F238E27FC236}">
                <a16:creationId xmlns:a16="http://schemas.microsoft.com/office/drawing/2014/main" id="{756EACAA-B7DD-4089-B7CF-E79D647C1EC1}"/>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41441" y="1029664"/>
            <a:ext cx="10278959" cy="5828336"/>
          </a:xfrm>
          <a:prstGeom prst="rect">
            <a:avLst/>
          </a:prstGeom>
          <a:noFill/>
          <a:ln>
            <a:noFill/>
          </a:ln>
        </p:spPr>
      </p:pic>
    </p:spTree>
    <p:extLst>
      <p:ext uri="{BB962C8B-B14F-4D97-AF65-F5344CB8AC3E}">
        <p14:creationId xmlns:p14="http://schemas.microsoft.com/office/powerpoint/2010/main" val="256946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147F-ACA2-452F-8254-139D72074505}"/>
              </a:ext>
            </a:extLst>
          </p:cNvPr>
          <p:cNvSpPr>
            <a:spLocks noGrp="1"/>
          </p:cNvSpPr>
          <p:nvPr>
            <p:ph type="title"/>
          </p:nvPr>
        </p:nvSpPr>
        <p:spPr/>
        <p:txBody>
          <a:bodyPr/>
          <a:lstStyle/>
          <a:p>
            <a:r>
              <a:rPr lang="en-AU"/>
              <a:t>Progress to date</a:t>
            </a:r>
          </a:p>
        </p:txBody>
      </p:sp>
      <p:sp>
        <p:nvSpPr>
          <p:cNvPr id="3" name="Content Placeholder 2">
            <a:extLst>
              <a:ext uri="{FF2B5EF4-FFF2-40B4-BE49-F238E27FC236}">
                <a16:creationId xmlns:a16="http://schemas.microsoft.com/office/drawing/2014/main" id="{35D699B7-C4A3-4019-848C-A692A6E08AF6}"/>
              </a:ext>
            </a:extLst>
          </p:cNvPr>
          <p:cNvSpPr>
            <a:spLocks noGrp="1"/>
          </p:cNvSpPr>
          <p:nvPr>
            <p:ph idx="1"/>
          </p:nvPr>
        </p:nvSpPr>
        <p:spPr>
          <a:xfrm>
            <a:off x="235526" y="1496440"/>
            <a:ext cx="11694382" cy="5225035"/>
          </a:xfrm>
        </p:spPr>
        <p:txBody>
          <a:bodyPr>
            <a:normAutofit/>
          </a:bodyPr>
          <a:lstStyle/>
          <a:p>
            <a:r>
              <a:rPr lang="en-AU"/>
              <a:t>Phase 1 completed</a:t>
            </a:r>
          </a:p>
          <a:p>
            <a:pPr marL="909638" lvl="1" indent="-452438">
              <a:spcAft>
                <a:spcPts val="600"/>
              </a:spcAft>
              <a:buClr>
                <a:srgbClr val="FF0000"/>
              </a:buClr>
              <a:buFont typeface="Wingdings" panose="05000000000000000000" pitchFamily="2" charset="2"/>
              <a:buChar char="ü"/>
            </a:pPr>
            <a:r>
              <a:rPr lang="en-AU"/>
              <a:t>Initiate Industry consultation</a:t>
            </a:r>
          </a:p>
          <a:p>
            <a:pPr marL="909638" lvl="1" indent="-452438">
              <a:spcAft>
                <a:spcPts val="600"/>
              </a:spcAft>
              <a:buClr>
                <a:srgbClr val="FF0000"/>
              </a:buClr>
              <a:buFont typeface="Wingdings" panose="05000000000000000000" pitchFamily="2" charset="2"/>
              <a:buChar char="ü"/>
            </a:pPr>
            <a:r>
              <a:rPr lang="en-AU"/>
              <a:t>High level business requirements</a:t>
            </a:r>
          </a:p>
          <a:p>
            <a:pPr marL="909638" lvl="1" indent="-452438">
              <a:spcAft>
                <a:spcPts val="600"/>
              </a:spcAft>
              <a:buClr>
                <a:srgbClr val="FF0000"/>
              </a:buClr>
              <a:buFont typeface="Wingdings" panose="05000000000000000000" pitchFamily="2" charset="2"/>
              <a:buChar char="ü"/>
            </a:pPr>
            <a:r>
              <a:rPr lang="en-AU"/>
              <a:t>	High level design (HLD)</a:t>
            </a:r>
          </a:p>
          <a:p>
            <a:pPr marL="909638" lvl="1" indent="-452438">
              <a:spcAft>
                <a:spcPts val="600"/>
              </a:spcAft>
              <a:buClr>
                <a:srgbClr val="FF0000"/>
              </a:buClr>
              <a:buFont typeface="Wingdings" panose="05000000000000000000" pitchFamily="2" charset="2"/>
              <a:buChar char="ü"/>
            </a:pPr>
            <a:r>
              <a:rPr lang="en-AU"/>
              <a:t>Proof of Concept (</a:t>
            </a:r>
            <a:r>
              <a:rPr lang="en-AU" err="1"/>
              <a:t>PoC</a:t>
            </a:r>
            <a:r>
              <a:rPr lang="en-AU"/>
              <a:t>)</a:t>
            </a:r>
          </a:p>
          <a:p>
            <a:pPr marL="909638" lvl="1" indent="-452438">
              <a:spcAft>
                <a:spcPts val="600"/>
              </a:spcAft>
              <a:buClr>
                <a:srgbClr val="FF0000"/>
              </a:buClr>
              <a:buFont typeface="Wingdings" panose="05000000000000000000" pitchFamily="2" charset="2"/>
              <a:buChar char="ü"/>
            </a:pPr>
            <a:r>
              <a:rPr lang="en-AU"/>
              <a:t>Conceptual Architecture Document (CAD)</a:t>
            </a:r>
          </a:p>
          <a:p>
            <a:pPr marL="457200" lvl="1" indent="0">
              <a:buClr>
                <a:srgbClr val="FF0000"/>
              </a:buClr>
              <a:buNone/>
            </a:pPr>
            <a:endParaRPr lang="en-AU"/>
          </a:p>
          <a:p>
            <a:pPr marL="914400" lvl="3" indent="0">
              <a:spcBef>
                <a:spcPts val="1000"/>
              </a:spcBef>
              <a:buClr>
                <a:srgbClr val="FF0000"/>
              </a:buClr>
              <a:buNone/>
            </a:pPr>
            <a:endParaRPr lang="en-AU" sz="2200"/>
          </a:p>
          <a:p>
            <a:pPr marL="909638" lvl="1" indent="-452438">
              <a:buClr>
                <a:srgbClr val="FF0000"/>
              </a:buClr>
              <a:buFont typeface="Wingdings" panose="05000000000000000000" pitchFamily="2" charset="2"/>
              <a:buChar char="ü"/>
            </a:pPr>
            <a:endParaRPr lang="en-AU"/>
          </a:p>
          <a:p>
            <a:pPr marL="0" indent="0">
              <a:buNone/>
            </a:pPr>
            <a:endParaRPr lang="en-AU"/>
          </a:p>
          <a:p>
            <a:endParaRPr lang="en-AU"/>
          </a:p>
        </p:txBody>
      </p:sp>
      <p:sp>
        <p:nvSpPr>
          <p:cNvPr id="4" name="Slide Number Placeholder 5">
            <a:extLst>
              <a:ext uri="{FF2B5EF4-FFF2-40B4-BE49-F238E27FC236}">
                <a16:creationId xmlns:a16="http://schemas.microsoft.com/office/drawing/2014/main" id="{4E11F295-865C-49F9-AB6A-BE0604128881}"/>
              </a:ext>
            </a:extLst>
          </p:cNvPr>
          <p:cNvSpPr>
            <a:spLocks noGrp="1"/>
          </p:cNvSpPr>
          <p:nvPr>
            <p:ph type="sldNum" sz="quarter" idx="12"/>
          </p:nvPr>
        </p:nvSpPr>
        <p:spPr>
          <a:xfrm>
            <a:off x="11353800" y="6356350"/>
            <a:ext cx="576108" cy="365125"/>
          </a:xfrm>
        </p:spPr>
        <p:txBody>
          <a:bodyPr/>
          <a:lstStyle/>
          <a:p>
            <a:fld id="{4EC81F68-4976-451A-B2E9-79BCBD2F70CC}" type="slidenum">
              <a:rPr lang="en-AU" smtClean="0"/>
              <a:pPr/>
              <a:t>4</a:t>
            </a:fld>
            <a:endParaRPr lang="en-AU"/>
          </a:p>
        </p:txBody>
      </p:sp>
    </p:spTree>
    <p:extLst>
      <p:ext uri="{BB962C8B-B14F-4D97-AF65-F5344CB8AC3E}">
        <p14:creationId xmlns:p14="http://schemas.microsoft.com/office/powerpoint/2010/main" val="116388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147F-ACA2-452F-8254-139D72074505}"/>
              </a:ext>
            </a:extLst>
          </p:cNvPr>
          <p:cNvSpPr>
            <a:spLocks noGrp="1"/>
          </p:cNvSpPr>
          <p:nvPr>
            <p:ph type="title"/>
          </p:nvPr>
        </p:nvSpPr>
        <p:spPr/>
        <p:txBody>
          <a:bodyPr/>
          <a:lstStyle/>
          <a:p>
            <a:r>
              <a:rPr lang="en-AU"/>
              <a:t>Progress to date</a:t>
            </a:r>
          </a:p>
        </p:txBody>
      </p:sp>
      <p:sp>
        <p:nvSpPr>
          <p:cNvPr id="3" name="Content Placeholder 2">
            <a:extLst>
              <a:ext uri="{FF2B5EF4-FFF2-40B4-BE49-F238E27FC236}">
                <a16:creationId xmlns:a16="http://schemas.microsoft.com/office/drawing/2014/main" id="{35D699B7-C4A3-4019-848C-A692A6E08AF6}"/>
              </a:ext>
            </a:extLst>
          </p:cNvPr>
          <p:cNvSpPr>
            <a:spLocks noGrp="1"/>
          </p:cNvSpPr>
          <p:nvPr>
            <p:ph idx="1"/>
          </p:nvPr>
        </p:nvSpPr>
        <p:spPr>
          <a:xfrm>
            <a:off x="235526" y="1496440"/>
            <a:ext cx="11694382" cy="5225035"/>
          </a:xfrm>
        </p:spPr>
        <p:txBody>
          <a:bodyPr vert="horz" lIns="91440" tIns="45720" rIns="91440" bIns="45720" rtlCol="0" anchor="t">
            <a:normAutofit/>
          </a:bodyPr>
          <a:lstStyle/>
          <a:p>
            <a:pPr marL="0" lvl="1" indent="0">
              <a:spcBef>
                <a:spcPts val="1000"/>
              </a:spcBef>
              <a:buNone/>
            </a:pPr>
            <a:r>
              <a:rPr lang="en-AU" sz="2800"/>
              <a:t>Phase 2A commenced</a:t>
            </a:r>
          </a:p>
          <a:p>
            <a:pPr marL="457200" lvl="1" indent="-457200">
              <a:spcBef>
                <a:spcPts val="1000"/>
              </a:spcBef>
            </a:pPr>
            <a:r>
              <a:rPr lang="en-AU" sz="2800" dirty="0"/>
              <a:t>Tasks </a:t>
            </a:r>
            <a:r>
              <a:rPr lang="en-AU" sz="2800"/>
              <a:t>progressing in parallel</a:t>
            </a:r>
          </a:p>
          <a:p>
            <a:pPr marL="1143000" lvl="3">
              <a:spcBef>
                <a:spcPts val="1000"/>
              </a:spcBef>
            </a:pPr>
            <a:r>
              <a:rPr lang="en-AU" sz="2200"/>
              <a:t>Development of detailed business requirements</a:t>
            </a:r>
            <a:endParaRPr lang="en-AU" sz="2200">
              <a:cs typeface="Segoe UI Semilight"/>
            </a:endParaRPr>
          </a:p>
          <a:p>
            <a:pPr marL="1143000" lvl="3">
              <a:spcBef>
                <a:spcPts val="1000"/>
              </a:spcBef>
            </a:pPr>
            <a:r>
              <a:rPr lang="en-AU" sz="2200"/>
              <a:t>Further development of uncertainty margins</a:t>
            </a:r>
          </a:p>
          <a:p>
            <a:pPr marL="1143000" lvl="3">
              <a:spcBef>
                <a:spcPts val="1000"/>
              </a:spcBef>
            </a:pPr>
            <a:r>
              <a:rPr lang="en-AU" sz="2200"/>
              <a:t>RFP for the SCED and </a:t>
            </a:r>
            <a:r>
              <a:rPr lang="en-AU" sz="2200" dirty="0"/>
              <a:t>load forecasting </a:t>
            </a:r>
            <a:r>
              <a:rPr lang="en-AU" sz="2200"/>
              <a:t>module</a:t>
            </a:r>
          </a:p>
          <a:p>
            <a:pPr marL="1143000" lvl="3">
              <a:spcBef>
                <a:spcPts val="1000"/>
              </a:spcBef>
            </a:pPr>
            <a:r>
              <a:rPr lang="en-AU" sz="2200"/>
              <a:t>AEMC Rule </a:t>
            </a:r>
            <a:r>
              <a:rPr lang="en-AU" sz="2200" dirty="0"/>
              <a:t>Change Consultation </a:t>
            </a:r>
            <a:endParaRPr lang="en-AU" sz="2200" dirty="0">
              <a:cs typeface="Segoe UI Semilight"/>
            </a:endParaRPr>
          </a:p>
          <a:p>
            <a:pPr marL="685800" lvl="2">
              <a:spcBef>
                <a:spcPts val="1000"/>
              </a:spcBef>
            </a:pPr>
            <a:endParaRPr lang="en-AU" sz="2400"/>
          </a:p>
          <a:p>
            <a:pPr marL="909320" lvl="1" indent="-452120">
              <a:buClr>
                <a:srgbClr val="FF0000"/>
              </a:buClr>
              <a:buFont typeface="Wingdings" panose="05000000000000000000" pitchFamily="2" charset="2"/>
              <a:buChar char="ü"/>
            </a:pPr>
            <a:endParaRPr lang="en-AU">
              <a:cs typeface="Segoe UI Semilight"/>
            </a:endParaRPr>
          </a:p>
          <a:p>
            <a:pPr marL="0" indent="0">
              <a:buNone/>
            </a:pPr>
            <a:endParaRPr lang="en-AU"/>
          </a:p>
          <a:p>
            <a:endParaRPr lang="en-AU"/>
          </a:p>
        </p:txBody>
      </p:sp>
      <p:sp>
        <p:nvSpPr>
          <p:cNvPr id="4" name="Slide Number Placeholder 5">
            <a:extLst>
              <a:ext uri="{FF2B5EF4-FFF2-40B4-BE49-F238E27FC236}">
                <a16:creationId xmlns:a16="http://schemas.microsoft.com/office/drawing/2014/main" id="{4E11F295-865C-49F9-AB6A-BE0604128881}"/>
              </a:ext>
            </a:extLst>
          </p:cNvPr>
          <p:cNvSpPr>
            <a:spLocks noGrp="1"/>
          </p:cNvSpPr>
          <p:nvPr>
            <p:ph type="sldNum" sz="quarter" idx="12"/>
          </p:nvPr>
        </p:nvSpPr>
        <p:spPr>
          <a:xfrm>
            <a:off x="11353800" y="6356350"/>
            <a:ext cx="576108" cy="365125"/>
          </a:xfrm>
        </p:spPr>
        <p:txBody>
          <a:bodyPr/>
          <a:lstStyle/>
          <a:p>
            <a:fld id="{4EC81F68-4976-451A-B2E9-79BCBD2F70CC}" type="slidenum">
              <a:rPr lang="en-AU" smtClean="0"/>
              <a:pPr/>
              <a:t>5</a:t>
            </a:fld>
            <a:endParaRPr lang="en-AU"/>
          </a:p>
        </p:txBody>
      </p:sp>
    </p:spTree>
    <p:extLst>
      <p:ext uri="{BB962C8B-B14F-4D97-AF65-F5344CB8AC3E}">
        <p14:creationId xmlns:p14="http://schemas.microsoft.com/office/powerpoint/2010/main" val="290648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147F-ACA2-452F-8254-139D72074505}"/>
              </a:ext>
            </a:extLst>
          </p:cNvPr>
          <p:cNvSpPr>
            <a:spLocks noGrp="1"/>
          </p:cNvSpPr>
          <p:nvPr>
            <p:ph type="title"/>
          </p:nvPr>
        </p:nvSpPr>
        <p:spPr/>
        <p:txBody>
          <a:bodyPr/>
          <a:lstStyle/>
          <a:p>
            <a:r>
              <a:rPr lang="en-AU"/>
              <a:t>Business Requirements </a:t>
            </a:r>
          </a:p>
        </p:txBody>
      </p:sp>
      <p:sp>
        <p:nvSpPr>
          <p:cNvPr id="3" name="Content Placeholder 2">
            <a:extLst>
              <a:ext uri="{FF2B5EF4-FFF2-40B4-BE49-F238E27FC236}">
                <a16:creationId xmlns:a16="http://schemas.microsoft.com/office/drawing/2014/main" id="{35D699B7-C4A3-4019-848C-A692A6E08AF6}"/>
              </a:ext>
            </a:extLst>
          </p:cNvPr>
          <p:cNvSpPr>
            <a:spLocks noGrp="1"/>
          </p:cNvSpPr>
          <p:nvPr>
            <p:ph idx="1"/>
          </p:nvPr>
        </p:nvSpPr>
        <p:spPr>
          <a:xfrm>
            <a:off x="235526" y="1496440"/>
            <a:ext cx="11694382" cy="5225035"/>
          </a:xfrm>
        </p:spPr>
        <p:txBody>
          <a:bodyPr>
            <a:normAutofit/>
          </a:bodyPr>
          <a:lstStyle/>
          <a:p>
            <a:pPr marL="685800" lvl="2">
              <a:spcBef>
                <a:spcPts val="1000"/>
              </a:spcBef>
            </a:pPr>
            <a:r>
              <a:rPr lang="en-AU" sz="2400"/>
              <a:t>Project team developing business requirements </a:t>
            </a:r>
            <a:r>
              <a:rPr lang="en-AU" sz="2400" dirty="0"/>
              <a:t>for </a:t>
            </a:r>
            <a:r>
              <a:rPr lang="en-AU" sz="2400"/>
              <a:t>the full ST PASA process</a:t>
            </a:r>
          </a:p>
          <a:p>
            <a:pPr marL="685800" lvl="2">
              <a:spcBef>
                <a:spcPts val="1000"/>
              </a:spcBef>
            </a:pPr>
            <a:r>
              <a:rPr lang="en-AU" sz="2400"/>
              <a:t>Formal procedure consultation with external stakeholders to commence early in </a:t>
            </a:r>
            <a:r>
              <a:rPr lang="en-AU" sz="2400" dirty="0"/>
              <a:t>2022</a:t>
            </a:r>
            <a:r>
              <a:rPr lang="en-AU" sz="2400"/>
              <a:t>. The procedures include	</a:t>
            </a:r>
          </a:p>
          <a:p>
            <a:pPr marL="1143000" lvl="3">
              <a:spcBef>
                <a:spcPts val="1000"/>
              </a:spcBef>
            </a:pPr>
            <a:r>
              <a:rPr lang="en-AU" sz="2200"/>
              <a:t>ST PASA Process description</a:t>
            </a:r>
          </a:p>
          <a:p>
            <a:pPr marL="1143000" lvl="3">
              <a:spcBef>
                <a:spcPts val="1000"/>
              </a:spcBef>
            </a:pPr>
            <a:r>
              <a:rPr lang="en-AU" sz="2200"/>
              <a:t>Reserve Level Declaration Guidelines (RLDG)</a:t>
            </a:r>
          </a:p>
          <a:p>
            <a:pPr marL="1143000" lvl="3">
              <a:spcBef>
                <a:spcPts val="1000"/>
              </a:spcBef>
            </a:pPr>
            <a:r>
              <a:rPr lang="en-AU" sz="2200"/>
              <a:t>Reliability Standard Implementation Guidelines (RSIG)</a:t>
            </a:r>
          </a:p>
          <a:p>
            <a:pPr marL="1143000" lvl="3">
              <a:spcBef>
                <a:spcPts val="1000"/>
              </a:spcBef>
            </a:pPr>
            <a:r>
              <a:rPr lang="en-AU" sz="2200"/>
              <a:t>Spot Market Timetable (for frequency of PASA runs)</a:t>
            </a:r>
          </a:p>
          <a:p>
            <a:pPr marL="1371600" lvl="4" indent="0">
              <a:spcBef>
                <a:spcPts val="1000"/>
              </a:spcBef>
              <a:buNone/>
            </a:pPr>
            <a:endParaRPr lang="en-AU" sz="2200"/>
          </a:p>
          <a:p>
            <a:pPr marL="1143000" lvl="3">
              <a:spcBef>
                <a:spcPts val="1000"/>
              </a:spcBef>
              <a:buClr>
                <a:srgbClr val="FF0000"/>
              </a:buClr>
            </a:pPr>
            <a:endParaRPr lang="en-AU" sz="2200"/>
          </a:p>
          <a:p>
            <a:pPr marL="909638" lvl="1" indent="-452438">
              <a:buClr>
                <a:srgbClr val="FF0000"/>
              </a:buClr>
              <a:buFont typeface="Wingdings" panose="05000000000000000000" pitchFamily="2" charset="2"/>
              <a:buChar char="ü"/>
            </a:pPr>
            <a:endParaRPr lang="en-AU"/>
          </a:p>
          <a:p>
            <a:pPr marL="0" indent="0">
              <a:buNone/>
            </a:pPr>
            <a:endParaRPr lang="en-AU"/>
          </a:p>
          <a:p>
            <a:endParaRPr lang="en-AU"/>
          </a:p>
        </p:txBody>
      </p:sp>
      <p:sp>
        <p:nvSpPr>
          <p:cNvPr id="4" name="Slide Number Placeholder 5">
            <a:extLst>
              <a:ext uri="{FF2B5EF4-FFF2-40B4-BE49-F238E27FC236}">
                <a16:creationId xmlns:a16="http://schemas.microsoft.com/office/drawing/2014/main" id="{4E11F295-865C-49F9-AB6A-BE0604128881}"/>
              </a:ext>
            </a:extLst>
          </p:cNvPr>
          <p:cNvSpPr>
            <a:spLocks noGrp="1"/>
          </p:cNvSpPr>
          <p:nvPr>
            <p:ph type="sldNum" sz="quarter" idx="12"/>
          </p:nvPr>
        </p:nvSpPr>
        <p:spPr>
          <a:xfrm>
            <a:off x="11353800" y="6356350"/>
            <a:ext cx="576108" cy="365125"/>
          </a:xfrm>
        </p:spPr>
        <p:txBody>
          <a:bodyPr/>
          <a:lstStyle/>
          <a:p>
            <a:fld id="{4EC81F68-4976-451A-B2E9-79BCBD2F70CC}" type="slidenum">
              <a:rPr lang="en-AU" smtClean="0"/>
              <a:pPr/>
              <a:t>6</a:t>
            </a:fld>
            <a:endParaRPr lang="en-AU"/>
          </a:p>
        </p:txBody>
      </p:sp>
    </p:spTree>
    <p:extLst>
      <p:ext uri="{BB962C8B-B14F-4D97-AF65-F5344CB8AC3E}">
        <p14:creationId xmlns:p14="http://schemas.microsoft.com/office/powerpoint/2010/main" val="181362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1951-F0B4-46A9-929A-5B70FD3196D3}"/>
              </a:ext>
            </a:extLst>
          </p:cNvPr>
          <p:cNvSpPr>
            <a:spLocks noGrp="1"/>
          </p:cNvSpPr>
          <p:nvPr>
            <p:ph type="title"/>
          </p:nvPr>
        </p:nvSpPr>
        <p:spPr>
          <a:xfrm>
            <a:off x="235527" y="136525"/>
            <a:ext cx="11435105" cy="1189039"/>
          </a:xfrm>
        </p:spPr>
        <p:txBody>
          <a:bodyPr>
            <a:normAutofit/>
          </a:bodyPr>
          <a:lstStyle/>
          <a:p>
            <a:r>
              <a:rPr lang="en-US"/>
              <a:t>F</a:t>
            </a:r>
            <a:r>
              <a:rPr lang="en-US" sz="4400"/>
              <a:t>orecasting: </a:t>
            </a:r>
            <a:r>
              <a:rPr lang="en-US"/>
              <a:t>Uncertainty Margins</a:t>
            </a:r>
            <a:endParaRPr lang="en-AU"/>
          </a:p>
        </p:txBody>
      </p:sp>
      <p:sp>
        <p:nvSpPr>
          <p:cNvPr id="3" name="Content Placeholder 2">
            <a:extLst>
              <a:ext uri="{FF2B5EF4-FFF2-40B4-BE49-F238E27FC236}">
                <a16:creationId xmlns:a16="http://schemas.microsoft.com/office/drawing/2014/main" id="{76B99650-F1FD-470F-85F2-CF6A50C02D42}"/>
              </a:ext>
            </a:extLst>
          </p:cNvPr>
          <p:cNvSpPr>
            <a:spLocks noGrp="1"/>
          </p:cNvSpPr>
          <p:nvPr>
            <p:ph idx="1"/>
          </p:nvPr>
        </p:nvSpPr>
        <p:spPr/>
        <p:txBody>
          <a:bodyPr/>
          <a:lstStyle/>
          <a:p>
            <a:r>
              <a:rPr lang="en-AU" dirty="0"/>
              <a:t>The use of Uncertainty Margins to reflect uncertainties in load forecasts, VRE forecasts and scheduled unit forced outages is described in the High Level Design (HLD)</a:t>
            </a:r>
          </a:p>
          <a:p>
            <a:r>
              <a:rPr lang="en-AU" dirty="0"/>
              <a:t>A methodology to produce Uncertainty Margins is being developed. This methodology will be assessed as part of the next phase of the project.</a:t>
            </a:r>
          </a:p>
          <a:p>
            <a:pPr lvl="1"/>
            <a:r>
              <a:rPr lang="en-AU" dirty="0"/>
              <a:t>Details of the methodology and the assessment will be discussed with all stakeholders during the consultation phase. This information will assist in determining appropriate initial confidence levels, used to calculate the Uncertainty Margin.</a:t>
            </a:r>
          </a:p>
          <a:p>
            <a:endParaRPr lang="en-AU" dirty="0"/>
          </a:p>
        </p:txBody>
      </p:sp>
      <p:sp>
        <p:nvSpPr>
          <p:cNvPr id="4" name="Slide Number Placeholder 3">
            <a:extLst>
              <a:ext uri="{FF2B5EF4-FFF2-40B4-BE49-F238E27FC236}">
                <a16:creationId xmlns:a16="http://schemas.microsoft.com/office/drawing/2014/main" id="{E7CC4618-E206-4D06-8940-2857520617E9}"/>
              </a:ext>
            </a:extLst>
          </p:cNvPr>
          <p:cNvSpPr>
            <a:spLocks noGrp="1"/>
          </p:cNvSpPr>
          <p:nvPr>
            <p:ph type="sldNum" sz="quarter" idx="12"/>
          </p:nvPr>
        </p:nvSpPr>
        <p:spPr/>
        <p:txBody>
          <a:bodyPr/>
          <a:lstStyle/>
          <a:p>
            <a:fld id="{4EC81F68-4976-451A-B2E9-79BCBD2F70CC}" type="slidenum">
              <a:rPr lang="en-AU" smtClean="0"/>
              <a:t>7</a:t>
            </a:fld>
            <a:endParaRPr lang="en-AU"/>
          </a:p>
        </p:txBody>
      </p:sp>
    </p:spTree>
    <p:extLst>
      <p:ext uri="{BB962C8B-B14F-4D97-AF65-F5344CB8AC3E}">
        <p14:creationId xmlns:p14="http://schemas.microsoft.com/office/powerpoint/2010/main" val="361110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147F-ACA2-452F-8254-139D72074505}"/>
              </a:ext>
            </a:extLst>
          </p:cNvPr>
          <p:cNvSpPr>
            <a:spLocks noGrp="1"/>
          </p:cNvSpPr>
          <p:nvPr>
            <p:ph type="title"/>
          </p:nvPr>
        </p:nvSpPr>
        <p:spPr/>
        <p:txBody>
          <a:bodyPr/>
          <a:lstStyle/>
          <a:p>
            <a:r>
              <a:rPr lang="en-AU"/>
              <a:t>Request For Proposal (RFP)</a:t>
            </a:r>
          </a:p>
        </p:txBody>
      </p:sp>
      <p:sp>
        <p:nvSpPr>
          <p:cNvPr id="3" name="Content Placeholder 2">
            <a:extLst>
              <a:ext uri="{FF2B5EF4-FFF2-40B4-BE49-F238E27FC236}">
                <a16:creationId xmlns:a16="http://schemas.microsoft.com/office/drawing/2014/main" id="{35D699B7-C4A3-4019-848C-A692A6E08AF6}"/>
              </a:ext>
            </a:extLst>
          </p:cNvPr>
          <p:cNvSpPr>
            <a:spLocks noGrp="1"/>
          </p:cNvSpPr>
          <p:nvPr>
            <p:ph idx="1"/>
          </p:nvPr>
        </p:nvSpPr>
        <p:spPr>
          <a:xfrm>
            <a:off x="235526" y="1496440"/>
            <a:ext cx="11694382" cy="5225035"/>
          </a:xfrm>
        </p:spPr>
        <p:txBody>
          <a:bodyPr vert="horz" lIns="91440" tIns="45720" rIns="91440" bIns="45720" rtlCol="0" anchor="t">
            <a:normAutofit/>
          </a:bodyPr>
          <a:lstStyle/>
          <a:p>
            <a:pPr marL="0" lvl="1" indent="0">
              <a:spcBef>
                <a:spcPts val="1000"/>
              </a:spcBef>
              <a:buNone/>
            </a:pPr>
            <a:r>
              <a:rPr lang="en-AU" sz="2800"/>
              <a:t>RFP for the SCED and Load Forecasting module</a:t>
            </a:r>
          </a:p>
          <a:p>
            <a:pPr marL="457200" lvl="1" indent="-457200">
              <a:spcBef>
                <a:spcPts val="1000"/>
              </a:spcBef>
            </a:pPr>
            <a:r>
              <a:rPr lang="en-AU" sz="2800"/>
              <a:t>SCED – Security Constrained Economic Dispatch (See Appendix B)</a:t>
            </a:r>
            <a:endParaRPr lang="en-AU" sz="2800">
              <a:cs typeface="Segoe UI Semilight"/>
            </a:endParaRPr>
          </a:p>
          <a:p>
            <a:pPr marL="457200" lvl="1" indent="-457200">
              <a:spcBef>
                <a:spcPts val="1000"/>
              </a:spcBef>
            </a:pPr>
            <a:r>
              <a:rPr lang="en-AU" sz="2800"/>
              <a:t>Load Forecasting Module – to disaggregate zonal load forecasts to nodal load forecasts</a:t>
            </a:r>
            <a:endParaRPr lang="en-AU" sz="2800">
              <a:cs typeface="Segoe UI Semilight"/>
            </a:endParaRPr>
          </a:p>
          <a:p>
            <a:pPr marL="457200" lvl="1" indent="-457200">
              <a:spcBef>
                <a:spcPts val="1000"/>
              </a:spcBef>
            </a:pPr>
            <a:r>
              <a:rPr lang="en-AU" sz="2800"/>
              <a:t>RFP developed and sent out on 9</a:t>
            </a:r>
            <a:r>
              <a:rPr lang="en-AU" sz="2800" baseline="30000"/>
              <a:t>th</a:t>
            </a:r>
            <a:r>
              <a:rPr lang="en-AU" sz="2800"/>
              <a:t> Aug 2021</a:t>
            </a:r>
            <a:endParaRPr lang="en-AU" sz="2800">
              <a:cs typeface="Segoe UI Semilight"/>
            </a:endParaRPr>
          </a:p>
          <a:p>
            <a:pPr marL="1257300" lvl="3" indent="-342900">
              <a:spcBef>
                <a:spcPts val="1000"/>
              </a:spcBef>
            </a:pPr>
            <a:r>
              <a:rPr lang="en-AU" sz="2200"/>
              <a:t>Closed 24</a:t>
            </a:r>
            <a:r>
              <a:rPr lang="en-AU" sz="2200" baseline="30000"/>
              <a:t>th</a:t>
            </a:r>
            <a:r>
              <a:rPr lang="en-AU" sz="2200"/>
              <a:t> Sept 2021</a:t>
            </a:r>
          </a:p>
          <a:p>
            <a:pPr marL="1257300" lvl="3" indent="-342900">
              <a:spcBef>
                <a:spcPts val="1000"/>
              </a:spcBef>
            </a:pPr>
            <a:r>
              <a:rPr lang="en-AU" sz="2200"/>
              <a:t>Progressing selection of vendor</a:t>
            </a:r>
            <a:r>
              <a:rPr lang="en-AU" sz="2200" dirty="0"/>
              <a:t>/s</a:t>
            </a:r>
            <a:r>
              <a:rPr lang="en-AU" sz="2200"/>
              <a:t> and understanding timelines</a:t>
            </a:r>
            <a:endParaRPr lang="en-AU" sz="2200">
              <a:cs typeface="Segoe UI Semilight"/>
            </a:endParaRPr>
          </a:p>
          <a:p>
            <a:pPr marL="914400" lvl="3" indent="0">
              <a:spcBef>
                <a:spcPts val="1000"/>
              </a:spcBef>
              <a:buClr>
                <a:srgbClr val="FF0000"/>
              </a:buClr>
              <a:buNone/>
            </a:pPr>
            <a:endParaRPr lang="en-AU" sz="2200"/>
          </a:p>
          <a:p>
            <a:pPr marL="909320" lvl="1" indent="-452120">
              <a:buClr>
                <a:srgbClr val="FF0000"/>
              </a:buClr>
              <a:buFont typeface="Wingdings" panose="05000000000000000000" pitchFamily="2" charset="2"/>
              <a:buChar char="ü"/>
            </a:pPr>
            <a:endParaRPr lang="en-AU">
              <a:cs typeface="Segoe UI Semilight"/>
            </a:endParaRPr>
          </a:p>
          <a:p>
            <a:pPr marL="0" indent="0">
              <a:buNone/>
            </a:pPr>
            <a:endParaRPr lang="en-AU"/>
          </a:p>
          <a:p>
            <a:endParaRPr lang="en-AU"/>
          </a:p>
        </p:txBody>
      </p:sp>
      <p:sp>
        <p:nvSpPr>
          <p:cNvPr id="4" name="Slide Number Placeholder 5">
            <a:extLst>
              <a:ext uri="{FF2B5EF4-FFF2-40B4-BE49-F238E27FC236}">
                <a16:creationId xmlns:a16="http://schemas.microsoft.com/office/drawing/2014/main" id="{4E11F295-865C-49F9-AB6A-BE0604128881}"/>
              </a:ext>
            </a:extLst>
          </p:cNvPr>
          <p:cNvSpPr>
            <a:spLocks noGrp="1"/>
          </p:cNvSpPr>
          <p:nvPr>
            <p:ph type="sldNum" sz="quarter" idx="12"/>
          </p:nvPr>
        </p:nvSpPr>
        <p:spPr>
          <a:xfrm>
            <a:off x="11353800" y="6356350"/>
            <a:ext cx="576108" cy="365125"/>
          </a:xfrm>
        </p:spPr>
        <p:txBody>
          <a:bodyPr/>
          <a:lstStyle/>
          <a:p>
            <a:fld id="{4EC81F68-4976-451A-B2E9-79BCBD2F70CC}" type="slidenum">
              <a:rPr lang="en-AU" smtClean="0"/>
              <a:pPr/>
              <a:t>8</a:t>
            </a:fld>
            <a:endParaRPr lang="en-AU"/>
          </a:p>
        </p:txBody>
      </p:sp>
    </p:spTree>
    <p:extLst>
      <p:ext uri="{BB962C8B-B14F-4D97-AF65-F5344CB8AC3E}">
        <p14:creationId xmlns:p14="http://schemas.microsoft.com/office/powerpoint/2010/main" val="38657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147F-ACA2-452F-8254-139D72074505}"/>
              </a:ext>
            </a:extLst>
          </p:cNvPr>
          <p:cNvSpPr>
            <a:spLocks noGrp="1"/>
          </p:cNvSpPr>
          <p:nvPr>
            <p:ph type="title"/>
          </p:nvPr>
        </p:nvSpPr>
        <p:spPr/>
        <p:txBody>
          <a:bodyPr>
            <a:normAutofit fontScale="90000"/>
          </a:bodyPr>
          <a:lstStyle/>
          <a:p>
            <a:r>
              <a:rPr lang="en-AU"/>
              <a:t>AEMC Rule Change consultation</a:t>
            </a:r>
          </a:p>
        </p:txBody>
      </p:sp>
      <p:sp>
        <p:nvSpPr>
          <p:cNvPr id="3" name="Content Placeholder 2">
            <a:extLst>
              <a:ext uri="{FF2B5EF4-FFF2-40B4-BE49-F238E27FC236}">
                <a16:creationId xmlns:a16="http://schemas.microsoft.com/office/drawing/2014/main" id="{35D699B7-C4A3-4019-848C-A692A6E08AF6}"/>
              </a:ext>
            </a:extLst>
          </p:cNvPr>
          <p:cNvSpPr>
            <a:spLocks noGrp="1"/>
          </p:cNvSpPr>
          <p:nvPr>
            <p:ph idx="1"/>
          </p:nvPr>
        </p:nvSpPr>
        <p:spPr>
          <a:xfrm>
            <a:off x="235526" y="1496440"/>
            <a:ext cx="11694382" cy="5225035"/>
          </a:xfrm>
        </p:spPr>
        <p:txBody>
          <a:bodyPr vert="horz" lIns="91440" tIns="45720" rIns="91440" bIns="45720" rtlCol="0" anchor="t">
            <a:normAutofit/>
          </a:bodyPr>
          <a:lstStyle/>
          <a:p>
            <a:pPr marL="457200" lvl="1" indent="-457200">
              <a:spcBef>
                <a:spcPts val="1000"/>
              </a:spcBef>
            </a:pPr>
            <a:r>
              <a:rPr lang="en-AU" sz="2800"/>
              <a:t>Rule Change proposal submitted (28</a:t>
            </a:r>
            <a:r>
              <a:rPr lang="en-AU" sz="2800" baseline="30000"/>
              <a:t>th</a:t>
            </a:r>
            <a:r>
              <a:rPr lang="en-AU" sz="2800"/>
              <a:t> June 2021)</a:t>
            </a:r>
          </a:p>
          <a:p>
            <a:pPr marL="457200" lvl="1" indent="-457200">
              <a:spcBef>
                <a:spcPts val="1000"/>
              </a:spcBef>
            </a:pPr>
            <a:r>
              <a:rPr lang="en-AU" sz="2800"/>
              <a:t>AEMC submissions closed (23</a:t>
            </a:r>
            <a:r>
              <a:rPr lang="en-AU" sz="2800" baseline="30000"/>
              <a:t>rd</a:t>
            </a:r>
            <a:r>
              <a:rPr lang="en-AU" sz="2800"/>
              <a:t> Sep 2021)</a:t>
            </a:r>
            <a:endParaRPr lang="en-AU" sz="2800">
              <a:cs typeface="Segoe UI Semilight"/>
            </a:endParaRPr>
          </a:p>
          <a:p>
            <a:pPr marL="457200" lvl="1" indent="-457200">
              <a:spcBef>
                <a:spcPts val="1000"/>
              </a:spcBef>
            </a:pPr>
            <a:r>
              <a:rPr lang="en-AU" sz="2800"/>
              <a:t>Draft </a:t>
            </a:r>
            <a:r>
              <a:rPr lang="en-AU" sz="2800" dirty="0"/>
              <a:t>determination expected </a:t>
            </a:r>
            <a:r>
              <a:rPr lang="en-AU" sz="2800"/>
              <a:t>on 2</a:t>
            </a:r>
            <a:r>
              <a:rPr lang="en-AU" sz="2800" baseline="30000"/>
              <a:t>nd</a:t>
            </a:r>
            <a:r>
              <a:rPr lang="en-AU" sz="2800"/>
              <a:t> Dec 2021</a:t>
            </a:r>
          </a:p>
          <a:p>
            <a:pPr marL="457200" lvl="1" indent="-457200">
              <a:spcBef>
                <a:spcPts val="1000"/>
              </a:spcBef>
            </a:pPr>
            <a:r>
              <a:rPr lang="en-AU" sz="2800" dirty="0"/>
              <a:t>The Rule change can be found on AEMC’s website </a:t>
            </a:r>
            <a:r>
              <a:rPr lang="en-AU" sz="2800" dirty="0">
                <a:hlinkClick r:id="rId3"/>
              </a:rPr>
              <a:t>here</a:t>
            </a:r>
            <a:endParaRPr lang="en-AU" sz="2800" dirty="0"/>
          </a:p>
          <a:p>
            <a:pPr marL="914400" lvl="3" indent="0">
              <a:spcBef>
                <a:spcPts val="1000"/>
              </a:spcBef>
              <a:buNone/>
            </a:pPr>
            <a:endParaRPr lang="en-AU" sz="2200"/>
          </a:p>
          <a:p>
            <a:pPr marL="1600200" lvl="4">
              <a:spcBef>
                <a:spcPts val="1000"/>
              </a:spcBef>
            </a:pPr>
            <a:endParaRPr lang="en-AU" sz="2200"/>
          </a:p>
          <a:p>
            <a:pPr marL="1143000" lvl="3">
              <a:spcBef>
                <a:spcPts val="1000"/>
              </a:spcBef>
              <a:buClr>
                <a:srgbClr val="FF0000"/>
              </a:buClr>
            </a:pPr>
            <a:endParaRPr lang="en-AU" sz="2200"/>
          </a:p>
          <a:p>
            <a:pPr marL="909320" lvl="1" indent="-452120">
              <a:buClr>
                <a:srgbClr val="FF0000"/>
              </a:buClr>
              <a:buFont typeface="Wingdings" panose="05000000000000000000" pitchFamily="2" charset="2"/>
              <a:buChar char="ü"/>
            </a:pPr>
            <a:endParaRPr lang="en-AU">
              <a:cs typeface="Segoe UI Semilight"/>
            </a:endParaRPr>
          </a:p>
          <a:p>
            <a:pPr marL="0" indent="0">
              <a:buNone/>
            </a:pPr>
            <a:endParaRPr lang="en-AU"/>
          </a:p>
          <a:p>
            <a:endParaRPr lang="en-AU"/>
          </a:p>
        </p:txBody>
      </p:sp>
      <p:sp>
        <p:nvSpPr>
          <p:cNvPr id="4" name="Slide Number Placeholder 5">
            <a:extLst>
              <a:ext uri="{FF2B5EF4-FFF2-40B4-BE49-F238E27FC236}">
                <a16:creationId xmlns:a16="http://schemas.microsoft.com/office/drawing/2014/main" id="{4E11F295-865C-49F9-AB6A-BE0604128881}"/>
              </a:ext>
            </a:extLst>
          </p:cNvPr>
          <p:cNvSpPr>
            <a:spLocks noGrp="1"/>
          </p:cNvSpPr>
          <p:nvPr>
            <p:ph type="sldNum" sz="quarter" idx="12"/>
          </p:nvPr>
        </p:nvSpPr>
        <p:spPr>
          <a:xfrm>
            <a:off x="11353800" y="6356350"/>
            <a:ext cx="576108" cy="365125"/>
          </a:xfrm>
        </p:spPr>
        <p:txBody>
          <a:bodyPr/>
          <a:lstStyle/>
          <a:p>
            <a:fld id="{4EC81F68-4976-451A-B2E9-79BCBD2F70CC}" type="slidenum">
              <a:rPr lang="en-AU" smtClean="0"/>
              <a:pPr/>
              <a:t>9</a:t>
            </a:fld>
            <a:endParaRPr lang="en-AU"/>
          </a:p>
        </p:txBody>
      </p:sp>
    </p:spTree>
    <p:extLst>
      <p:ext uri="{BB962C8B-B14F-4D97-AF65-F5344CB8AC3E}">
        <p14:creationId xmlns:p14="http://schemas.microsoft.com/office/powerpoint/2010/main" val="1533010117"/>
      </p:ext>
    </p:extLst>
  </p:cSld>
  <p:clrMapOvr>
    <a:masterClrMapping/>
  </p:clrMapOvr>
</p:sld>
</file>

<file path=ppt/theme/theme1.xml><?xml version="1.0" encoding="utf-8"?>
<a:theme xmlns:a="http://schemas.openxmlformats.org/drawingml/2006/main" name="Office Them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AEMO TW Segoe">
      <a:majorFont>
        <a:latin typeface="Century Gothic"/>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 16-9 v3.potx" id="{9047AFF0-4AFD-4E34-9AF9-A4765443E2DE}" vid="{526E9861-4B55-47C5-AAEA-312A9FBB78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EMOCustodian xmlns="a14523ce-dede-483e-883a-2d83261080bd">
      <UserInfo>
        <DisplayName/>
        <AccountId xsi:nil="true"/>
        <AccountType/>
      </UserInfo>
    </AEMOCustodian>
    <ArchiveDocument xmlns="a14523ce-dede-483e-883a-2d83261080bd">false</ArchiveDocument>
    <AEMODocumentTypeTaxHTField0 xmlns="a14523ce-dede-483e-883a-2d83261080bd">
      <Terms xmlns="http://schemas.microsoft.com/office/infopath/2007/PartnerControls">
        <TermInfo xmlns="http://schemas.microsoft.com/office/infopath/2007/PartnerControls">
          <TermName xmlns="http://schemas.microsoft.com/office/infopath/2007/PartnerControls">Operational Record</TermName>
          <TermId xmlns="http://schemas.microsoft.com/office/infopath/2007/PartnerControls">859762f2-4462-42eb-9744-c955c7e2c540</TermId>
        </TermInfo>
      </Terms>
    </AEMODocumentTypeTaxHTField0>
    <AEMOKeywordsTaxHTField0 xmlns="a14523ce-dede-483e-883a-2d83261080bd">
      <Terms xmlns="http://schemas.microsoft.com/office/infopath/2007/PartnerControls"/>
    </AEMOKeywordsTaxHTField0>
    <TaxCatchAll xmlns="a14523ce-dede-483e-883a-2d83261080bd">
      <Value>1</Value>
    </TaxCatchAll>
    <AEMODescription xmlns="a14523ce-dede-483e-883a-2d83261080bd" xsi:nil="true"/>
    <_dlc_DocId xmlns="a14523ce-dede-483e-883a-2d83261080bd">STAKEHOLD-6-5463</_dlc_DocId>
    <_dlc_DocIdUrl xmlns="a14523ce-dede-483e-883a-2d83261080bd">
      <Url>http://sharedocs/sites/sr/_layouts/15/DocIdRedir.aspx?ID=STAKEHOLD-6-5463</Url>
      <Description>STAKEHOLD-6-5463</Description>
    </_dlc_DocIdUrl>
  </documentManagement>
</p:properties>
</file>

<file path=customXml/item3.xml><?xml version="1.0" encoding="utf-8"?>
<?mso-contentType ?>
<SharedContentType xmlns="Microsoft.SharePoint.Taxonomy.ContentTypeSync" SourceId="409ac0fb-07cb-4169-8a26-def2760b5502" ContentTypeId="0x0101009BE89D58CAF0934CA32A20BCFFD353DC" PreviousValue="false"/>
</file>

<file path=customXml/item4.xml><?xml version="1.0" encoding="utf-8"?>
<ct:contentTypeSchema xmlns:ct="http://schemas.microsoft.com/office/2006/metadata/contentType" xmlns:ma="http://schemas.microsoft.com/office/2006/metadata/properties/metaAttributes" ct:_="" ma:_="" ma:contentTypeName="AEMODocument" ma:contentTypeID="0x0101009BE89D58CAF0934CA32A20BCFFD353DC0058F3B1559414874F945054FB97EB8423" ma:contentTypeVersion="9" ma:contentTypeDescription="" ma:contentTypeScope="" ma:versionID="ea786ab8a67165f11073b83aa801ac17">
  <xsd:schema xmlns:xsd="http://www.w3.org/2001/XMLSchema" xmlns:xs="http://www.w3.org/2001/XMLSchema" xmlns:p="http://schemas.microsoft.com/office/2006/metadata/properties" xmlns:ns2="a14523ce-dede-483e-883a-2d83261080bd" targetNamespace="http://schemas.microsoft.com/office/2006/metadata/properties" ma:root="true" ma:fieldsID="5b14b08eadba20b194e44806c70cf5d1" ns2:_="">
    <xsd:import namespace="a14523ce-dede-483e-883a-2d83261080bd"/>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AEMOCustodian" minOccurs="0"/>
                <xsd:element ref="ns2:AEMODescription" minOccurs="0"/>
                <xsd:element ref="ns2:AEMODocumentTypeTaxHTField0" minOccurs="0"/>
                <xsd:element ref="ns2:AEMOKeywordsTaxHTField0" minOccurs="0"/>
                <xsd:element ref="ns2:Archiv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523ce-dede-483e-883a-2d8326108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hidden="true" ma:list="{06b1b9cb-2d7e-449d-975f-61ff2967b4d7}" ma:internalName="TaxCatchAll" ma:showField="CatchAllData" ma:web="02ca1290-7040-4608-b4cb-d584c4cb7c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06b1b9cb-2d7e-449d-975f-61ff2967b4d7}" ma:internalName="TaxCatchAllLabel" ma:readOnly="true" ma:showField="CatchAllDataLabel" ma:web="02ca1290-7040-4608-b4cb-d584c4cb7cd9">
      <xsd:complexType>
        <xsd:complexContent>
          <xsd:extension base="dms:MultiChoiceLookup">
            <xsd:sequence>
              <xsd:element name="Value" type="dms:Lookup" maxOccurs="unbounded" minOccurs="0" nillable="true"/>
            </xsd:sequence>
          </xsd:extension>
        </xsd:complexContent>
      </xsd:complexType>
    </xsd:element>
    <xsd:element name="AEMOCustodian" ma:index="13" nillable="true" ma:displayName="AEMOCustodian" ma:list="UserInfo" ma:SharePointGroup="0" ma:internalName="AEMOCustodian"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EMODescription" ma:index="14" nillable="true" ma:displayName="AEMODescription" ma:internalName="AEMODescription" ma:readOnly="false">
      <xsd:simpleType>
        <xsd:restriction base="dms:Note"/>
      </xsd:simpleType>
    </xsd:element>
    <xsd:element name="AEMODocumentTypeTaxHTField0" ma:index="15" nillable="true" ma:taxonomy="true" ma:internalName="AEMODocumentTypeTaxHTField0" ma:taxonomyFieldName="AEMODocumentType" ma:displayName="AEMODocumentType" ma:readOnly="false" ma:default="1;#Operational Record|859762f2-4462-42eb-9744-c955c7e2c540" ma:fieldId="{da861434-c661-4929-8c0f-a462c80621ee}" ma:sspId="409ac0fb-07cb-4169-8a26-def2760b5502" ma:termSetId="7d85e329-3a18-4351-8865-4c9585fd1cc0" ma:anchorId="00000000-0000-0000-0000-000000000000" ma:open="false" ma:isKeyword="false">
      <xsd:complexType>
        <xsd:sequence>
          <xsd:element ref="pc:Terms" minOccurs="0" maxOccurs="1"/>
        </xsd:sequence>
      </xsd:complexType>
    </xsd:element>
    <xsd:element name="AEMOKeywordsTaxHTField0" ma:index="17" nillable="true" ma:taxonomy="true" ma:internalName="AEMOKeywordsTaxHTField0" ma:taxonomyFieldName="AEMOKeywords" ma:displayName="AEMOKeywords" ma:readOnly="false" ma:default="" ma:fieldId="{443585ba-fce9-427e-bd78-308c17c973aa}" ma:taxonomyMulti="true" ma:sspId="409ac0fb-07cb-4169-8a26-def2760b5502" ma:termSetId="70885f33-8be5-4917-bc67-8833a068ef45" ma:anchorId="00000000-0000-0000-0000-000000000000" ma:open="true" ma:isKeyword="false">
      <xsd:complexType>
        <xsd:sequence>
          <xsd:element ref="pc:Terms" minOccurs="0" maxOccurs="1"/>
        </xsd:sequence>
      </xsd:complexType>
    </xsd:element>
    <xsd:element name="ArchiveDocument" ma:index="19" nillable="true" ma:displayName="ArchiveDocument" ma:default="0" ma:description="Checking this box will send the document to the AEMO Archive and leave a link in its place." ma:internalName="ArchiveDocumen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DDF7BDC9-6140-45B9-83F5-BCD0EEA5C703}">
  <ds:schemaRefs>
    <ds:schemaRef ds:uri="http://schemas.microsoft.com/sharepoint/events"/>
  </ds:schemaRefs>
</ds:datastoreItem>
</file>

<file path=customXml/itemProps2.xml><?xml version="1.0" encoding="utf-8"?>
<ds:datastoreItem xmlns:ds="http://schemas.openxmlformats.org/officeDocument/2006/customXml" ds:itemID="{7A666F61-3A7E-47E7-8607-3A3C3E3A7CC6}">
  <ds:schemaRefs>
    <ds:schemaRef ds:uri="http://schemas.microsoft.com/office/2006/metadata/properties"/>
    <ds:schemaRef ds:uri="http://schemas.microsoft.com/office/2006/documentManagement/types"/>
    <ds:schemaRef ds:uri="30d9f3aa-8f73-4fc1-9941-788648c2898b"/>
    <ds:schemaRef ds:uri="http://purl.org/dc/terms/"/>
    <ds:schemaRef ds:uri="800869b4-ccc3-4d92-8f27-4117a93afefc"/>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 ds:uri="a14523ce-dede-483e-883a-2d83261080bd"/>
  </ds:schemaRefs>
</ds:datastoreItem>
</file>

<file path=customXml/itemProps3.xml><?xml version="1.0" encoding="utf-8"?>
<ds:datastoreItem xmlns:ds="http://schemas.openxmlformats.org/officeDocument/2006/customXml" ds:itemID="{3633A33D-90DD-4526-B1AE-F8BC522BE580}">
  <ds:schemaRefs>
    <ds:schemaRef ds:uri="Microsoft.SharePoint.Taxonomy.ContentTypeSync"/>
  </ds:schemaRefs>
</ds:datastoreItem>
</file>

<file path=customXml/itemProps4.xml><?xml version="1.0" encoding="utf-8"?>
<ds:datastoreItem xmlns:ds="http://schemas.openxmlformats.org/officeDocument/2006/customXml" ds:itemID="{A2D2DE56-4186-433B-9922-D773BD368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523ce-dede-483e-883a-2d8326108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5B878F2-16F5-45B6-9192-23B73610C5FF}">
  <ds:schemaRefs>
    <ds:schemaRef ds:uri="http://schemas.microsoft.com/sharepoint/v3/contenttype/forms"/>
  </ds:schemaRefs>
</ds:datastoreItem>
</file>

<file path=customXml/itemProps6.xml><?xml version="1.0" encoding="utf-8"?>
<ds:datastoreItem xmlns:ds="http://schemas.openxmlformats.org/officeDocument/2006/customXml" ds:itemID="{06FBAA48-0A39-4650-92F8-3CC949D6BE4E}">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0</TotalTime>
  <Words>2237</Words>
  <Application>Microsoft Office PowerPoint</Application>
  <PresentationFormat>Widescreen</PresentationFormat>
  <Paragraphs>388</Paragraphs>
  <Slides>32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Gothic</vt:lpstr>
      <vt:lpstr>Futura Std Light</vt:lpstr>
      <vt:lpstr>Segoe UI Semilight</vt:lpstr>
      <vt:lpstr>Symbol</vt:lpstr>
      <vt:lpstr>Wingdings</vt:lpstr>
      <vt:lpstr>Office Theme</vt:lpstr>
      <vt:lpstr>ST PASA Replacement Project</vt:lpstr>
      <vt:lpstr>Agenda</vt:lpstr>
      <vt:lpstr>ST PASA Replacement Project</vt:lpstr>
      <vt:lpstr>Progress to date</vt:lpstr>
      <vt:lpstr>Progress to date</vt:lpstr>
      <vt:lpstr>Business Requirements </vt:lpstr>
      <vt:lpstr>Forecasting: Uncertainty Margins</vt:lpstr>
      <vt:lpstr>Request For Proposal (RFP)</vt:lpstr>
      <vt:lpstr>AEMC Rule Change consultation</vt:lpstr>
      <vt:lpstr>Stakeholder Feedback Themes</vt:lpstr>
      <vt:lpstr>Stakeholder Feedback Themes</vt:lpstr>
      <vt:lpstr>AEMO’s submission to AEMC consultation paper</vt:lpstr>
      <vt:lpstr>Rule Change: PASA Availability and Recall time</vt:lpstr>
      <vt:lpstr>Recall time scenarios</vt:lpstr>
      <vt:lpstr>Use of PASA Availability</vt:lpstr>
      <vt:lpstr>LOR/Intervention levels (TBD)</vt:lpstr>
      <vt:lpstr>Declaration of LOR conditions</vt:lpstr>
      <vt:lpstr>Demand Side Participation</vt:lpstr>
      <vt:lpstr>Demand Side Participation</vt:lpstr>
      <vt:lpstr>Technical Availability for semi-scheduled units</vt:lpstr>
      <vt:lpstr>Latest Indicative timetable</vt:lpstr>
      <vt:lpstr>‘Go-Live’ date</vt:lpstr>
      <vt:lpstr>Appendix A (Refresh of proposed design )</vt:lpstr>
      <vt:lpstr>Key themes of HLD</vt:lpstr>
      <vt:lpstr>New PD/ST PASA System</vt:lpstr>
      <vt:lpstr>Determination of Reliability</vt:lpstr>
      <vt:lpstr>Determination of Reliability</vt:lpstr>
      <vt:lpstr>Determination of Reliability</vt:lpstr>
      <vt:lpstr>Determination of Reliability</vt:lpstr>
      <vt:lpstr>Proposal for  LOR Levels</vt:lpstr>
      <vt:lpstr>Proposal for   LOR Levels</vt:lpstr>
      <vt:lpstr>Appendix B Conceptual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PASA Replacement Project</dc:title>
  <dc:creator>Shivani Mathur</dc:creator>
  <cp:lastModifiedBy>Jo Ashby</cp:lastModifiedBy>
  <cp:revision>1</cp:revision>
  <dcterms:created xsi:type="dcterms:W3CDTF">2020-12-01T03:21:45Z</dcterms:created>
  <dcterms:modified xsi:type="dcterms:W3CDTF">2022-02-06T22:33:39Z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0x0101009BE89D58CAF0934CA32A20BCFFD353DC0058F3B1559414874F945054FB97EB8423</vt:lpwstr>
  </property>
  <property fmtid="{D5CDD505-2E9C-101B-9397-08002B2CF9AE}" pid="3" name="_dlc_DocIdItemGuid">
    <vt:lpwstr>c343aaff-c350-4bb4-8d07-be8929862dbe</vt:lpwstr>
  </property>
  <property fmtid="{D5CDD505-2E9C-101B-9397-08002B2CF9AE}" pid="4" name="AEMODocumentType">
    <vt:lpwstr>1;#Operational Record|859762f2-4462-42eb-9744-c955c7e2c540</vt:lpwstr>
  </property>
  <property fmtid="{D5CDD505-2E9C-101B-9397-08002B2CF9AE}" pid="5" name="AEMOKeywords">
    <vt:lpwstr/>
  </property>
</Properties>
</file>