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diagrams/layout3.xml" ContentType="application/vnd.openxmlformats-officedocument.drawingml.diagram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diagrams/colors1.xml" ContentType="application/vnd.openxmlformats-officedocument.drawingml.diagramColors+xml"/>
  <Override PartName="/ppt/diagrams/drawing3.xml" ContentType="application/vnd.ms-office.drawingml.diagramDrawing+xml"/>
  <Override PartName="/ppt/diagrams/colors3.xml" ContentType="application/vnd.openxmlformats-officedocument.drawingml.diagramColors+xml"/>
  <Override PartName="/ppt/diagrams/drawing1.xml" ContentType="application/vnd.ms-office.drawingml.diagramDrawing+xml"/>
  <Override PartName="/ppt/handoutMasters/handoutMaster1.xml" ContentType="application/vnd.openxmlformats-officedocument.presentationml.handoutMaster+xml"/>
  <Override PartName="/ppt/diagrams/quickStyle3.xml" ContentType="application/vnd.openxmlformats-officedocument.drawingml.diagramStyle+xml"/>
  <Override PartName="/ppt/diagrams/colors2.xml" ContentType="application/vnd.openxmlformats-officedocument.drawingml.diagramColors+xml"/>
  <Override PartName="/ppt/diagrams/layout2.xml" ContentType="application/vnd.openxmlformats-officedocument.drawingml.diagramLayout+xml"/>
  <Override PartName="/ppt/diagrams/drawing2.xml" ContentType="application/vnd.ms-office.drawingml.diagramDrawing+xml"/>
  <Override PartName="/ppt/diagrams/quickStyle2.xml" ContentType="application/vnd.openxmlformats-officedocument.drawingml.diagramStyl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5.xml" ContentType="application/vnd.openxmlformats-officedocument.customXmlProperties+xml"/>
  <Override PartName="/customXml/itemProps4.xml" ContentType="application/vnd.openxmlformats-officedocument.customXml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6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61" r:id="rId4"/>
    <p:sldId id="262" r:id="rId5"/>
    <p:sldId id="268" r:id="rId6"/>
    <p:sldId id="263" r:id="rId7"/>
    <p:sldId id="267" r:id="rId8"/>
    <p:sldId id="272" r:id="rId9"/>
    <p:sldId id="271" r:id="rId10"/>
    <p:sldId id="270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6" d="100"/>
          <a:sy n="116" d="100"/>
        </p:scale>
        <p:origin x="14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84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customXml" Target="../customXml/item3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ustomXml" Target="../customXml/item6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23" Type="http://schemas.openxmlformats.org/officeDocument/2006/relationships/customXml" Target="../customXml/item5.xml"/><Relationship Id="rId10" Type="http://schemas.openxmlformats.org/officeDocument/2006/relationships/slide" Target="slides/slide8.xml"/><Relationship Id="rId19" Type="http://schemas.openxmlformats.org/officeDocument/2006/relationships/customXml" Target="../customXml/item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Relationship Id="rId22" Type="http://schemas.openxmlformats.org/officeDocument/2006/relationships/customXml" Target="../customXml/item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B70062-BB1B-42A1-BC84-7A86BDCF1FEC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C987AE9C-1C64-4A9A-B120-A6FCB108BAA4}">
      <dgm:prSet phldrT="[Text]" custT="1"/>
      <dgm:spPr/>
      <dgm:t>
        <a:bodyPr/>
        <a:lstStyle/>
        <a:p>
          <a:r>
            <a:rPr lang="en-AU" sz="1100" dirty="0" smtClean="0"/>
            <a:t>AEMO</a:t>
          </a:r>
          <a:endParaRPr lang="en-AU" sz="1100" dirty="0"/>
        </a:p>
      </dgm:t>
    </dgm:pt>
    <dgm:pt modelId="{15200FDE-6FDA-4DB4-A7DE-1A782F5D57CA}" type="parTrans" cxnId="{F898A3E4-EA1D-485B-B2D8-50CD8D138B33}">
      <dgm:prSet/>
      <dgm:spPr/>
      <dgm:t>
        <a:bodyPr/>
        <a:lstStyle/>
        <a:p>
          <a:endParaRPr lang="en-AU" sz="800"/>
        </a:p>
      </dgm:t>
    </dgm:pt>
    <dgm:pt modelId="{77B10147-F031-4D34-AD7C-AEBC524FCCAF}" type="sibTrans" cxnId="{F898A3E4-EA1D-485B-B2D8-50CD8D138B33}">
      <dgm:prSet/>
      <dgm:spPr/>
      <dgm:t>
        <a:bodyPr/>
        <a:lstStyle/>
        <a:p>
          <a:endParaRPr lang="en-AU" sz="800"/>
        </a:p>
      </dgm:t>
    </dgm:pt>
    <dgm:pt modelId="{018DA5DB-A5EE-45BD-B3A5-8FCEA7520FD7}">
      <dgm:prSet phldrT="[Text]" custT="1"/>
      <dgm:spPr/>
      <dgm:t>
        <a:bodyPr/>
        <a:lstStyle/>
        <a:p>
          <a:r>
            <a:rPr lang="en-AU" sz="1100" dirty="0" smtClean="0"/>
            <a:t>B2BWG</a:t>
          </a:r>
          <a:endParaRPr lang="en-AU" sz="1100" dirty="0"/>
        </a:p>
      </dgm:t>
    </dgm:pt>
    <dgm:pt modelId="{106E920D-1DB0-4555-B5CD-EF0FE51F9D05}" type="parTrans" cxnId="{4A08CF65-AB0F-4374-923A-619AA37E411A}">
      <dgm:prSet/>
      <dgm:spPr/>
      <dgm:t>
        <a:bodyPr/>
        <a:lstStyle/>
        <a:p>
          <a:endParaRPr lang="en-AU" sz="800"/>
        </a:p>
      </dgm:t>
    </dgm:pt>
    <dgm:pt modelId="{23E283D4-8277-4DF8-A420-46AF528AA1FA}" type="sibTrans" cxnId="{4A08CF65-AB0F-4374-923A-619AA37E411A}">
      <dgm:prSet/>
      <dgm:spPr/>
      <dgm:t>
        <a:bodyPr/>
        <a:lstStyle/>
        <a:p>
          <a:endParaRPr lang="en-AU" sz="800"/>
        </a:p>
      </dgm:t>
    </dgm:pt>
    <dgm:pt modelId="{6B8EC486-C701-497E-9A9A-66FCBADD38EE}">
      <dgm:prSet phldrT="[Text]" custT="1"/>
      <dgm:spPr/>
      <dgm:t>
        <a:bodyPr/>
        <a:lstStyle/>
        <a:p>
          <a:r>
            <a:rPr lang="en-AU" sz="800" dirty="0" smtClean="0"/>
            <a:t>Convert to new procedure template</a:t>
          </a:r>
          <a:endParaRPr lang="en-AU" sz="800" dirty="0"/>
        </a:p>
      </dgm:t>
    </dgm:pt>
    <dgm:pt modelId="{77D1D90E-E82C-4664-A031-C1D07936E7CB}" type="parTrans" cxnId="{F4E042CA-F828-4DCB-BECF-27BA15F333D3}">
      <dgm:prSet/>
      <dgm:spPr/>
      <dgm:t>
        <a:bodyPr/>
        <a:lstStyle/>
        <a:p>
          <a:endParaRPr lang="en-AU" sz="800"/>
        </a:p>
      </dgm:t>
    </dgm:pt>
    <dgm:pt modelId="{525D71B5-5A64-4F4F-8AD1-316E3CF1EC39}" type="sibTrans" cxnId="{F4E042CA-F828-4DCB-BECF-27BA15F333D3}">
      <dgm:prSet/>
      <dgm:spPr/>
      <dgm:t>
        <a:bodyPr/>
        <a:lstStyle/>
        <a:p>
          <a:endParaRPr lang="en-AU" sz="800"/>
        </a:p>
      </dgm:t>
    </dgm:pt>
    <dgm:pt modelId="{425B270A-4C1F-47D2-B0A3-8780532739DF}">
      <dgm:prSet phldrT="[Text]" custT="1"/>
      <dgm:spPr/>
      <dgm:t>
        <a:bodyPr/>
        <a:lstStyle/>
        <a:p>
          <a:r>
            <a:rPr lang="en-AU" sz="800" dirty="0" smtClean="0"/>
            <a:t>SME review update procedure (comments questions)</a:t>
          </a:r>
          <a:endParaRPr lang="en-AU" sz="800" dirty="0"/>
        </a:p>
      </dgm:t>
    </dgm:pt>
    <dgm:pt modelId="{D9B41757-B189-4179-8DDB-7C15AE9D31B5}" type="parTrans" cxnId="{1A7E1314-18FC-4469-B5A9-A363528BA609}">
      <dgm:prSet/>
      <dgm:spPr/>
      <dgm:t>
        <a:bodyPr/>
        <a:lstStyle/>
        <a:p>
          <a:endParaRPr lang="en-AU" sz="800"/>
        </a:p>
      </dgm:t>
    </dgm:pt>
    <dgm:pt modelId="{7EC0E4DC-4E01-48FA-B58A-2C13E43CF6FE}" type="sibTrans" cxnId="{1A7E1314-18FC-4469-B5A9-A363528BA609}">
      <dgm:prSet/>
      <dgm:spPr/>
      <dgm:t>
        <a:bodyPr/>
        <a:lstStyle/>
        <a:p>
          <a:endParaRPr lang="en-AU" sz="800"/>
        </a:p>
      </dgm:t>
    </dgm:pt>
    <dgm:pt modelId="{82F77B66-FFED-4997-B262-4BAEBDA50F48}">
      <dgm:prSet phldrT="[Text]" custT="1"/>
      <dgm:spPr/>
      <dgm:t>
        <a:bodyPr/>
        <a:lstStyle/>
        <a:p>
          <a:r>
            <a:rPr lang="en-AU" sz="800" dirty="0" smtClean="0"/>
            <a:t>Legal review update/ write new procedure</a:t>
          </a:r>
          <a:endParaRPr lang="en-AU" sz="800" dirty="0"/>
        </a:p>
      </dgm:t>
    </dgm:pt>
    <dgm:pt modelId="{985AF80B-A40C-4344-B3D4-7CD375B7EF3C}" type="parTrans" cxnId="{7CEF2750-1D02-4BD9-ADC5-D769A7A6DFAC}">
      <dgm:prSet/>
      <dgm:spPr/>
      <dgm:t>
        <a:bodyPr/>
        <a:lstStyle/>
        <a:p>
          <a:endParaRPr lang="en-AU" sz="800"/>
        </a:p>
      </dgm:t>
    </dgm:pt>
    <dgm:pt modelId="{7342098F-724B-4A83-BD73-B87EAE7836DF}" type="sibTrans" cxnId="{7CEF2750-1D02-4BD9-ADC5-D769A7A6DFAC}">
      <dgm:prSet/>
      <dgm:spPr/>
      <dgm:t>
        <a:bodyPr/>
        <a:lstStyle/>
        <a:p>
          <a:endParaRPr lang="en-AU" sz="800"/>
        </a:p>
      </dgm:t>
    </dgm:pt>
    <dgm:pt modelId="{4BE7F677-87E0-4262-AC45-A1BBF4E1C316}">
      <dgm:prSet phldrT="[Text]" custT="1"/>
      <dgm:spPr/>
      <dgm:t>
        <a:bodyPr/>
        <a:lstStyle/>
        <a:p>
          <a:r>
            <a:rPr lang="en-AU" sz="800" dirty="0" smtClean="0"/>
            <a:t>Joint SME/Legal review</a:t>
          </a:r>
          <a:endParaRPr lang="en-AU" sz="800" dirty="0"/>
        </a:p>
      </dgm:t>
    </dgm:pt>
    <dgm:pt modelId="{9B12CEF8-82C8-4B0E-8D57-1B8C8A950AF2}" type="parTrans" cxnId="{CD9B208A-3F7E-45C4-B950-4F3329055EB9}">
      <dgm:prSet/>
      <dgm:spPr/>
      <dgm:t>
        <a:bodyPr/>
        <a:lstStyle/>
        <a:p>
          <a:endParaRPr lang="en-AU" sz="800"/>
        </a:p>
      </dgm:t>
    </dgm:pt>
    <dgm:pt modelId="{F1186D1C-7BFD-4BF2-8EF3-3425072226A6}" type="sibTrans" cxnId="{CD9B208A-3F7E-45C4-B950-4F3329055EB9}">
      <dgm:prSet/>
      <dgm:spPr/>
      <dgm:t>
        <a:bodyPr/>
        <a:lstStyle/>
        <a:p>
          <a:endParaRPr lang="en-AU" sz="800"/>
        </a:p>
      </dgm:t>
    </dgm:pt>
    <dgm:pt modelId="{C7FDC3B5-F426-4641-9927-0CC89C9F38D7}">
      <dgm:prSet phldrT="[Text]" custT="1"/>
      <dgm:spPr/>
      <dgm:t>
        <a:bodyPr/>
        <a:lstStyle/>
        <a:p>
          <a:r>
            <a:rPr lang="en-AU" sz="800" dirty="0" smtClean="0"/>
            <a:t>Review detailed document for each procedure provided by AEMO</a:t>
          </a:r>
        </a:p>
        <a:p>
          <a:endParaRPr lang="en-AU" sz="800" dirty="0" smtClean="0"/>
        </a:p>
        <a:p>
          <a:r>
            <a:rPr lang="en-AU" sz="800" dirty="0" smtClean="0"/>
            <a:t>Provide feedback </a:t>
          </a:r>
        </a:p>
        <a:p>
          <a:endParaRPr lang="en-AU" sz="800" dirty="0" smtClean="0"/>
        </a:p>
        <a:p>
          <a:r>
            <a:rPr lang="en-AU" sz="800" dirty="0" smtClean="0"/>
            <a:t>Recommend changes </a:t>
          </a:r>
          <a:endParaRPr lang="en-AU" sz="800" dirty="0"/>
        </a:p>
      </dgm:t>
    </dgm:pt>
    <dgm:pt modelId="{E0CAD6E7-F3F0-4551-ADB1-1C1C928528C8}" type="parTrans" cxnId="{7E83FB3C-16EC-4FB4-81BD-9F7DC1B76699}">
      <dgm:prSet/>
      <dgm:spPr/>
      <dgm:t>
        <a:bodyPr/>
        <a:lstStyle/>
        <a:p>
          <a:endParaRPr lang="en-AU" sz="800"/>
        </a:p>
      </dgm:t>
    </dgm:pt>
    <dgm:pt modelId="{CA3CE5D1-80D8-4359-AF4A-4CBF75AD198E}" type="sibTrans" cxnId="{7E83FB3C-16EC-4FB4-81BD-9F7DC1B76699}">
      <dgm:prSet/>
      <dgm:spPr/>
      <dgm:t>
        <a:bodyPr/>
        <a:lstStyle/>
        <a:p>
          <a:endParaRPr lang="en-AU" sz="800"/>
        </a:p>
      </dgm:t>
    </dgm:pt>
    <dgm:pt modelId="{A4F10BE9-6A0E-40DE-A9D7-B254369F203A}">
      <dgm:prSet phldrT="[Text]" custT="1"/>
      <dgm:spPr/>
      <dgm:t>
        <a:bodyPr/>
        <a:lstStyle/>
        <a:p>
          <a:r>
            <a:rPr lang="en-AU" sz="1100" dirty="0" smtClean="0"/>
            <a:t>AEMO</a:t>
          </a:r>
          <a:endParaRPr lang="en-AU" sz="1100" dirty="0"/>
        </a:p>
      </dgm:t>
    </dgm:pt>
    <dgm:pt modelId="{DA7E8B26-A0AE-409C-B7C6-9F6553C26FA2}" type="parTrans" cxnId="{AF5C74C9-F9CE-401E-8136-F542F2D89A43}">
      <dgm:prSet/>
      <dgm:spPr/>
      <dgm:t>
        <a:bodyPr/>
        <a:lstStyle/>
        <a:p>
          <a:endParaRPr lang="en-AU" sz="800"/>
        </a:p>
      </dgm:t>
    </dgm:pt>
    <dgm:pt modelId="{9DABAF25-9FA2-4DA1-89C0-3D1776609C01}" type="sibTrans" cxnId="{AF5C74C9-F9CE-401E-8136-F542F2D89A43}">
      <dgm:prSet/>
      <dgm:spPr/>
      <dgm:t>
        <a:bodyPr/>
        <a:lstStyle/>
        <a:p>
          <a:endParaRPr lang="en-AU" sz="800"/>
        </a:p>
      </dgm:t>
    </dgm:pt>
    <dgm:pt modelId="{1B0FEA48-49B9-4F90-8490-CC310445F5BA}">
      <dgm:prSet phldrT="[Text]" custT="1"/>
      <dgm:spPr/>
      <dgm:t>
        <a:bodyPr/>
        <a:lstStyle/>
        <a:p>
          <a:r>
            <a:rPr lang="en-AU" sz="800" dirty="0" smtClean="0"/>
            <a:t>Finalise procedure/Updates</a:t>
          </a:r>
          <a:endParaRPr lang="en-AU" sz="800" dirty="0"/>
        </a:p>
      </dgm:t>
    </dgm:pt>
    <dgm:pt modelId="{46A5EA45-A3C7-4A4B-82F2-BB79944CA495}" type="parTrans" cxnId="{1BE384B0-CA8B-44D6-A872-4ACB6084F936}">
      <dgm:prSet/>
      <dgm:spPr/>
      <dgm:t>
        <a:bodyPr/>
        <a:lstStyle/>
        <a:p>
          <a:endParaRPr lang="en-AU" sz="800"/>
        </a:p>
      </dgm:t>
    </dgm:pt>
    <dgm:pt modelId="{ED9B843D-ABCB-4B08-A3F2-E01CCDF8CF7A}" type="sibTrans" cxnId="{1BE384B0-CA8B-44D6-A872-4ACB6084F936}">
      <dgm:prSet/>
      <dgm:spPr/>
      <dgm:t>
        <a:bodyPr/>
        <a:lstStyle/>
        <a:p>
          <a:endParaRPr lang="en-AU" sz="800"/>
        </a:p>
      </dgm:t>
    </dgm:pt>
    <dgm:pt modelId="{C03C29A3-BC43-40F8-9BEF-5538CE964D6D}">
      <dgm:prSet phldrT="[Text]" custT="1"/>
      <dgm:spPr/>
      <dgm:t>
        <a:bodyPr/>
        <a:lstStyle/>
        <a:p>
          <a:r>
            <a:rPr lang="en-AU" sz="800" dirty="0" smtClean="0"/>
            <a:t>Start Consultation</a:t>
          </a:r>
          <a:endParaRPr lang="en-AU" sz="800" dirty="0"/>
        </a:p>
      </dgm:t>
    </dgm:pt>
    <dgm:pt modelId="{A7324982-EB93-4F12-9DF4-F1AC5A8256C8}" type="parTrans" cxnId="{F428C375-E4F8-4CE6-A746-43CE9759F817}">
      <dgm:prSet/>
      <dgm:spPr/>
      <dgm:t>
        <a:bodyPr/>
        <a:lstStyle/>
        <a:p>
          <a:endParaRPr lang="en-AU" sz="800"/>
        </a:p>
      </dgm:t>
    </dgm:pt>
    <dgm:pt modelId="{2D841F73-3148-493E-8AA7-84FF4D3DEBC5}" type="sibTrans" cxnId="{F428C375-E4F8-4CE6-A746-43CE9759F817}">
      <dgm:prSet/>
      <dgm:spPr/>
      <dgm:t>
        <a:bodyPr/>
        <a:lstStyle/>
        <a:p>
          <a:endParaRPr lang="en-AU" sz="800"/>
        </a:p>
      </dgm:t>
    </dgm:pt>
    <dgm:pt modelId="{402A024D-0770-41B7-8783-5B2161246B1D}">
      <dgm:prSet phldrT="[Text]" custT="1"/>
      <dgm:spPr/>
      <dgm:t>
        <a:bodyPr/>
        <a:lstStyle/>
        <a:p>
          <a:r>
            <a:rPr lang="en-AU" sz="800" dirty="0" smtClean="0"/>
            <a:t>Provide detailed document to B2BWG detailing changes for each procedure</a:t>
          </a:r>
          <a:endParaRPr lang="en-AU" sz="800" dirty="0"/>
        </a:p>
      </dgm:t>
    </dgm:pt>
    <dgm:pt modelId="{86A1F7EA-D9D9-461E-AF11-F6EC84C48C22}" type="parTrans" cxnId="{005B84ED-D36A-458C-A00C-31DC70416F9A}">
      <dgm:prSet/>
      <dgm:spPr/>
      <dgm:t>
        <a:bodyPr/>
        <a:lstStyle/>
        <a:p>
          <a:endParaRPr lang="en-AU" sz="800"/>
        </a:p>
      </dgm:t>
    </dgm:pt>
    <dgm:pt modelId="{26F6F144-3305-449E-8CEB-8B4C880B0DF6}" type="sibTrans" cxnId="{005B84ED-D36A-458C-A00C-31DC70416F9A}">
      <dgm:prSet/>
      <dgm:spPr/>
      <dgm:t>
        <a:bodyPr/>
        <a:lstStyle/>
        <a:p>
          <a:endParaRPr lang="en-AU" sz="800"/>
        </a:p>
      </dgm:t>
    </dgm:pt>
    <dgm:pt modelId="{C07ECB0F-32A6-4B24-9DD1-329A7F29DE83}">
      <dgm:prSet phldrT="[Text]" custT="1"/>
      <dgm:spPr/>
      <dgm:t>
        <a:bodyPr/>
        <a:lstStyle/>
        <a:p>
          <a:r>
            <a:rPr lang="en-AU" sz="800" dirty="0" smtClean="0"/>
            <a:t>Get Sign-off from IEC for new draft procedures</a:t>
          </a:r>
          <a:endParaRPr lang="en-AU" sz="800" dirty="0"/>
        </a:p>
      </dgm:t>
    </dgm:pt>
    <dgm:pt modelId="{E6289393-9A58-4C5D-9038-CFBF1B84AE93}" type="parTrans" cxnId="{98B8C6ED-8598-42E1-9091-DFA68381D6CF}">
      <dgm:prSet/>
      <dgm:spPr/>
      <dgm:t>
        <a:bodyPr/>
        <a:lstStyle/>
        <a:p>
          <a:endParaRPr lang="en-AU"/>
        </a:p>
      </dgm:t>
    </dgm:pt>
    <dgm:pt modelId="{45EF9079-6F44-44B3-816A-91C7830695C9}" type="sibTrans" cxnId="{98B8C6ED-8598-42E1-9091-DFA68381D6CF}">
      <dgm:prSet/>
      <dgm:spPr/>
      <dgm:t>
        <a:bodyPr/>
        <a:lstStyle/>
        <a:p>
          <a:endParaRPr lang="en-AU"/>
        </a:p>
      </dgm:t>
    </dgm:pt>
    <dgm:pt modelId="{398AB524-8707-4C14-83C5-4DA4B620FE42}" type="pres">
      <dgm:prSet presAssocID="{F8B70062-BB1B-42A1-BC84-7A86BDCF1FEC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AU"/>
        </a:p>
      </dgm:t>
    </dgm:pt>
    <dgm:pt modelId="{FB9A97B8-E5A2-448F-B185-6B049E73980F}" type="pres">
      <dgm:prSet presAssocID="{C987AE9C-1C64-4A9A-B120-A6FCB108BAA4}" presName="thickLine" presStyleLbl="alignNode1" presStyleIdx="0" presStyleCnt="3"/>
      <dgm:spPr/>
    </dgm:pt>
    <dgm:pt modelId="{64CC28D6-90AA-4885-ADE0-8D56CECB7452}" type="pres">
      <dgm:prSet presAssocID="{C987AE9C-1C64-4A9A-B120-A6FCB108BAA4}" presName="horz1" presStyleCnt="0"/>
      <dgm:spPr/>
    </dgm:pt>
    <dgm:pt modelId="{CBF5DD0A-9818-4EEB-B8CE-2C973D578072}" type="pres">
      <dgm:prSet presAssocID="{C987AE9C-1C64-4A9A-B120-A6FCB108BAA4}" presName="tx1" presStyleLbl="revTx" presStyleIdx="0" presStyleCnt="12"/>
      <dgm:spPr/>
      <dgm:t>
        <a:bodyPr/>
        <a:lstStyle/>
        <a:p>
          <a:endParaRPr lang="en-AU"/>
        </a:p>
      </dgm:t>
    </dgm:pt>
    <dgm:pt modelId="{C970B6DC-0836-4DB9-AA37-0D0DBE742669}" type="pres">
      <dgm:prSet presAssocID="{C987AE9C-1C64-4A9A-B120-A6FCB108BAA4}" presName="vert1" presStyleCnt="0"/>
      <dgm:spPr/>
    </dgm:pt>
    <dgm:pt modelId="{9D6D9966-0140-4307-8FB6-1A232AFC735C}" type="pres">
      <dgm:prSet presAssocID="{6B8EC486-C701-497E-9A9A-66FCBADD38EE}" presName="vertSpace2a" presStyleCnt="0"/>
      <dgm:spPr/>
    </dgm:pt>
    <dgm:pt modelId="{EF2B2956-1BD0-403C-9672-2DDE7A6F5398}" type="pres">
      <dgm:prSet presAssocID="{6B8EC486-C701-497E-9A9A-66FCBADD38EE}" presName="horz2" presStyleCnt="0"/>
      <dgm:spPr/>
    </dgm:pt>
    <dgm:pt modelId="{BA318A48-AE5C-41A8-A2C2-F9D78A689E2E}" type="pres">
      <dgm:prSet presAssocID="{6B8EC486-C701-497E-9A9A-66FCBADD38EE}" presName="horzSpace2" presStyleCnt="0"/>
      <dgm:spPr/>
    </dgm:pt>
    <dgm:pt modelId="{C5A21D76-1D54-434E-ACAE-4A9DFB28FEBC}" type="pres">
      <dgm:prSet presAssocID="{6B8EC486-C701-497E-9A9A-66FCBADD38EE}" presName="tx2" presStyleLbl="revTx" presStyleIdx="1" presStyleCnt="12"/>
      <dgm:spPr/>
      <dgm:t>
        <a:bodyPr/>
        <a:lstStyle/>
        <a:p>
          <a:endParaRPr lang="en-AU"/>
        </a:p>
      </dgm:t>
    </dgm:pt>
    <dgm:pt modelId="{7860FE4F-9DDE-4A87-9CD9-8CE58F6D40E1}" type="pres">
      <dgm:prSet presAssocID="{6B8EC486-C701-497E-9A9A-66FCBADD38EE}" presName="vert2" presStyleCnt="0"/>
      <dgm:spPr/>
    </dgm:pt>
    <dgm:pt modelId="{6C201C07-3400-4744-AD22-87B3195E9B97}" type="pres">
      <dgm:prSet presAssocID="{6B8EC486-C701-497E-9A9A-66FCBADD38EE}" presName="thinLine2b" presStyleLbl="callout" presStyleIdx="0" presStyleCnt="9"/>
      <dgm:spPr/>
    </dgm:pt>
    <dgm:pt modelId="{F94B412F-F646-4CA2-9C47-8F9153B7A822}" type="pres">
      <dgm:prSet presAssocID="{6B8EC486-C701-497E-9A9A-66FCBADD38EE}" presName="vertSpace2b" presStyleCnt="0"/>
      <dgm:spPr/>
    </dgm:pt>
    <dgm:pt modelId="{A1A35527-4F85-4D97-9974-C4D191387B5C}" type="pres">
      <dgm:prSet presAssocID="{425B270A-4C1F-47D2-B0A3-8780532739DF}" presName="horz2" presStyleCnt="0"/>
      <dgm:spPr/>
    </dgm:pt>
    <dgm:pt modelId="{15D25EF2-814E-4B39-8AB5-48A9436388F2}" type="pres">
      <dgm:prSet presAssocID="{425B270A-4C1F-47D2-B0A3-8780532739DF}" presName="horzSpace2" presStyleCnt="0"/>
      <dgm:spPr/>
    </dgm:pt>
    <dgm:pt modelId="{F821FD28-BE81-4C23-AFDB-CF22760172C8}" type="pres">
      <dgm:prSet presAssocID="{425B270A-4C1F-47D2-B0A3-8780532739DF}" presName="tx2" presStyleLbl="revTx" presStyleIdx="2" presStyleCnt="12"/>
      <dgm:spPr/>
      <dgm:t>
        <a:bodyPr/>
        <a:lstStyle/>
        <a:p>
          <a:endParaRPr lang="en-AU"/>
        </a:p>
      </dgm:t>
    </dgm:pt>
    <dgm:pt modelId="{E4E766CF-2F82-477A-ACF0-9FB2320077C2}" type="pres">
      <dgm:prSet presAssocID="{425B270A-4C1F-47D2-B0A3-8780532739DF}" presName="vert2" presStyleCnt="0"/>
      <dgm:spPr/>
    </dgm:pt>
    <dgm:pt modelId="{DC86BB76-A03D-4C3A-A902-4277A3D679E4}" type="pres">
      <dgm:prSet presAssocID="{425B270A-4C1F-47D2-B0A3-8780532739DF}" presName="thinLine2b" presStyleLbl="callout" presStyleIdx="1" presStyleCnt="9"/>
      <dgm:spPr/>
    </dgm:pt>
    <dgm:pt modelId="{8E68B863-07BD-400C-8414-8B74D2DB49DB}" type="pres">
      <dgm:prSet presAssocID="{425B270A-4C1F-47D2-B0A3-8780532739DF}" presName="vertSpace2b" presStyleCnt="0"/>
      <dgm:spPr/>
    </dgm:pt>
    <dgm:pt modelId="{E366D104-E742-4574-85D1-92A00EABC581}" type="pres">
      <dgm:prSet presAssocID="{82F77B66-FFED-4997-B262-4BAEBDA50F48}" presName="horz2" presStyleCnt="0"/>
      <dgm:spPr/>
    </dgm:pt>
    <dgm:pt modelId="{0C07CF7C-F884-43B6-9EAA-7BC83AAAED87}" type="pres">
      <dgm:prSet presAssocID="{82F77B66-FFED-4997-B262-4BAEBDA50F48}" presName="horzSpace2" presStyleCnt="0"/>
      <dgm:spPr/>
    </dgm:pt>
    <dgm:pt modelId="{4793C829-482E-4D9F-AD99-EFCA00457701}" type="pres">
      <dgm:prSet presAssocID="{82F77B66-FFED-4997-B262-4BAEBDA50F48}" presName="tx2" presStyleLbl="revTx" presStyleIdx="3" presStyleCnt="12"/>
      <dgm:spPr/>
      <dgm:t>
        <a:bodyPr/>
        <a:lstStyle/>
        <a:p>
          <a:endParaRPr lang="en-AU"/>
        </a:p>
      </dgm:t>
    </dgm:pt>
    <dgm:pt modelId="{5C3DEDF9-E703-4CFF-B239-6090F1899628}" type="pres">
      <dgm:prSet presAssocID="{82F77B66-FFED-4997-B262-4BAEBDA50F48}" presName="vert2" presStyleCnt="0"/>
      <dgm:spPr/>
    </dgm:pt>
    <dgm:pt modelId="{64D72F74-A3A3-48CF-AFCB-242A30D93113}" type="pres">
      <dgm:prSet presAssocID="{82F77B66-FFED-4997-B262-4BAEBDA50F48}" presName="thinLine2b" presStyleLbl="callout" presStyleIdx="2" presStyleCnt="9"/>
      <dgm:spPr/>
    </dgm:pt>
    <dgm:pt modelId="{CCF0A90B-2252-47FA-B1FB-5772BEC955D5}" type="pres">
      <dgm:prSet presAssocID="{82F77B66-FFED-4997-B262-4BAEBDA50F48}" presName="vertSpace2b" presStyleCnt="0"/>
      <dgm:spPr/>
    </dgm:pt>
    <dgm:pt modelId="{042F8FD6-D8C9-414F-B1E6-72497764F2AE}" type="pres">
      <dgm:prSet presAssocID="{4BE7F677-87E0-4262-AC45-A1BBF4E1C316}" presName="horz2" presStyleCnt="0"/>
      <dgm:spPr/>
    </dgm:pt>
    <dgm:pt modelId="{7526A3E9-E211-48DA-93FB-4EF6CE264683}" type="pres">
      <dgm:prSet presAssocID="{4BE7F677-87E0-4262-AC45-A1BBF4E1C316}" presName="horzSpace2" presStyleCnt="0"/>
      <dgm:spPr/>
    </dgm:pt>
    <dgm:pt modelId="{C11A5A90-BA62-46D5-B410-E095EA78F33D}" type="pres">
      <dgm:prSet presAssocID="{4BE7F677-87E0-4262-AC45-A1BBF4E1C316}" presName="tx2" presStyleLbl="revTx" presStyleIdx="4" presStyleCnt="12"/>
      <dgm:spPr/>
      <dgm:t>
        <a:bodyPr/>
        <a:lstStyle/>
        <a:p>
          <a:endParaRPr lang="en-AU"/>
        </a:p>
      </dgm:t>
    </dgm:pt>
    <dgm:pt modelId="{F21B6186-3776-444D-AFC9-07F6007CA90B}" type="pres">
      <dgm:prSet presAssocID="{4BE7F677-87E0-4262-AC45-A1BBF4E1C316}" presName="vert2" presStyleCnt="0"/>
      <dgm:spPr/>
    </dgm:pt>
    <dgm:pt modelId="{67AE83A6-CE0E-409A-A711-6A7A8BABA24C}" type="pres">
      <dgm:prSet presAssocID="{4BE7F677-87E0-4262-AC45-A1BBF4E1C316}" presName="thinLine2b" presStyleLbl="callout" presStyleIdx="3" presStyleCnt="9"/>
      <dgm:spPr/>
    </dgm:pt>
    <dgm:pt modelId="{979E365B-C202-4D38-BF21-D066A6DE6B2D}" type="pres">
      <dgm:prSet presAssocID="{4BE7F677-87E0-4262-AC45-A1BBF4E1C316}" presName="vertSpace2b" presStyleCnt="0"/>
      <dgm:spPr/>
    </dgm:pt>
    <dgm:pt modelId="{94F5BB4B-2376-4DB2-A5BC-CD532A944C0D}" type="pres">
      <dgm:prSet presAssocID="{402A024D-0770-41B7-8783-5B2161246B1D}" presName="horz2" presStyleCnt="0"/>
      <dgm:spPr/>
    </dgm:pt>
    <dgm:pt modelId="{350F23B9-56AE-417C-84ED-0F394E1A6EDB}" type="pres">
      <dgm:prSet presAssocID="{402A024D-0770-41B7-8783-5B2161246B1D}" presName="horzSpace2" presStyleCnt="0"/>
      <dgm:spPr/>
    </dgm:pt>
    <dgm:pt modelId="{7ED9C336-FE83-4845-8AD8-0A87FF2681AE}" type="pres">
      <dgm:prSet presAssocID="{402A024D-0770-41B7-8783-5B2161246B1D}" presName="tx2" presStyleLbl="revTx" presStyleIdx="5" presStyleCnt="12"/>
      <dgm:spPr/>
      <dgm:t>
        <a:bodyPr/>
        <a:lstStyle/>
        <a:p>
          <a:endParaRPr lang="en-AU"/>
        </a:p>
      </dgm:t>
    </dgm:pt>
    <dgm:pt modelId="{F935BC76-D978-4C71-9D80-294C5FFBC97C}" type="pres">
      <dgm:prSet presAssocID="{402A024D-0770-41B7-8783-5B2161246B1D}" presName="vert2" presStyleCnt="0"/>
      <dgm:spPr/>
    </dgm:pt>
    <dgm:pt modelId="{372633BA-C274-44AD-BB74-E25E741B34D3}" type="pres">
      <dgm:prSet presAssocID="{402A024D-0770-41B7-8783-5B2161246B1D}" presName="thinLine2b" presStyleLbl="callout" presStyleIdx="4" presStyleCnt="9"/>
      <dgm:spPr/>
    </dgm:pt>
    <dgm:pt modelId="{8A015267-60F9-479A-97B2-87D8CCBE9685}" type="pres">
      <dgm:prSet presAssocID="{402A024D-0770-41B7-8783-5B2161246B1D}" presName="vertSpace2b" presStyleCnt="0"/>
      <dgm:spPr/>
    </dgm:pt>
    <dgm:pt modelId="{E5D83D8A-1627-4625-90E1-BC1FE7121487}" type="pres">
      <dgm:prSet presAssocID="{018DA5DB-A5EE-45BD-B3A5-8FCEA7520FD7}" presName="thickLine" presStyleLbl="alignNode1" presStyleIdx="1" presStyleCnt="3"/>
      <dgm:spPr/>
    </dgm:pt>
    <dgm:pt modelId="{D5ECBFC7-20C3-4D23-B88A-BA98CCF0F378}" type="pres">
      <dgm:prSet presAssocID="{018DA5DB-A5EE-45BD-B3A5-8FCEA7520FD7}" presName="horz1" presStyleCnt="0"/>
      <dgm:spPr/>
    </dgm:pt>
    <dgm:pt modelId="{D04C9E17-DC22-4DCB-91C5-E6D750BF387A}" type="pres">
      <dgm:prSet presAssocID="{018DA5DB-A5EE-45BD-B3A5-8FCEA7520FD7}" presName="tx1" presStyleLbl="revTx" presStyleIdx="6" presStyleCnt="12"/>
      <dgm:spPr/>
      <dgm:t>
        <a:bodyPr/>
        <a:lstStyle/>
        <a:p>
          <a:endParaRPr lang="en-AU"/>
        </a:p>
      </dgm:t>
    </dgm:pt>
    <dgm:pt modelId="{8070632F-902C-4BEF-AA1D-DD5611E0575E}" type="pres">
      <dgm:prSet presAssocID="{018DA5DB-A5EE-45BD-B3A5-8FCEA7520FD7}" presName="vert1" presStyleCnt="0"/>
      <dgm:spPr/>
    </dgm:pt>
    <dgm:pt modelId="{5B4DC764-B428-4F31-A3F6-8E56B19A9177}" type="pres">
      <dgm:prSet presAssocID="{C7FDC3B5-F426-4641-9927-0CC89C9F38D7}" presName="vertSpace2a" presStyleCnt="0"/>
      <dgm:spPr/>
    </dgm:pt>
    <dgm:pt modelId="{11BD48EB-EC28-4839-8645-43C8A13E45F9}" type="pres">
      <dgm:prSet presAssocID="{C7FDC3B5-F426-4641-9927-0CC89C9F38D7}" presName="horz2" presStyleCnt="0"/>
      <dgm:spPr/>
    </dgm:pt>
    <dgm:pt modelId="{8273E823-97DC-43BF-8ABB-E197461A6ECA}" type="pres">
      <dgm:prSet presAssocID="{C7FDC3B5-F426-4641-9927-0CC89C9F38D7}" presName="horzSpace2" presStyleCnt="0"/>
      <dgm:spPr/>
    </dgm:pt>
    <dgm:pt modelId="{C16EE3CD-E067-4209-BE90-A41F91032DD5}" type="pres">
      <dgm:prSet presAssocID="{C7FDC3B5-F426-4641-9927-0CC89C9F38D7}" presName="tx2" presStyleLbl="revTx" presStyleIdx="7" presStyleCnt="12"/>
      <dgm:spPr/>
      <dgm:t>
        <a:bodyPr/>
        <a:lstStyle/>
        <a:p>
          <a:endParaRPr lang="en-AU"/>
        </a:p>
      </dgm:t>
    </dgm:pt>
    <dgm:pt modelId="{E8ED81D8-8C81-4C5B-BF19-C7E361AD16D7}" type="pres">
      <dgm:prSet presAssocID="{C7FDC3B5-F426-4641-9927-0CC89C9F38D7}" presName="vert2" presStyleCnt="0"/>
      <dgm:spPr/>
    </dgm:pt>
    <dgm:pt modelId="{E62D87B4-FE2F-45E0-92A0-C335DB5129FF}" type="pres">
      <dgm:prSet presAssocID="{C7FDC3B5-F426-4641-9927-0CC89C9F38D7}" presName="thinLine2b" presStyleLbl="callout" presStyleIdx="5" presStyleCnt="9"/>
      <dgm:spPr/>
    </dgm:pt>
    <dgm:pt modelId="{2B752E13-3CA2-4B6D-A69B-4A4557614E99}" type="pres">
      <dgm:prSet presAssocID="{C7FDC3B5-F426-4641-9927-0CC89C9F38D7}" presName="vertSpace2b" presStyleCnt="0"/>
      <dgm:spPr/>
    </dgm:pt>
    <dgm:pt modelId="{A01C382A-A623-4480-9AEC-739E32B0417A}" type="pres">
      <dgm:prSet presAssocID="{A4F10BE9-6A0E-40DE-A9D7-B254369F203A}" presName="thickLine" presStyleLbl="alignNode1" presStyleIdx="2" presStyleCnt="3" custLinFactNeighborX="810" custLinFactNeighborY="-5461"/>
      <dgm:spPr/>
    </dgm:pt>
    <dgm:pt modelId="{1DFD075D-E36E-43F0-9511-DE8870624628}" type="pres">
      <dgm:prSet presAssocID="{A4F10BE9-6A0E-40DE-A9D7-B254369F203A}" presName="horz1" presStyleCnt="0"/>
      <dgm:spPr/>
    </dgm:pt>
    <dgm:pt modelId="{F4D93DB4-363A-4804-806D-33FC6FAE80DB}" type="pres">
      <dgm:prSet presAssocID="{A4F10BE9-6A0E-40DE-A9D7-B254369F203A}" presName="tx1" presStyleLbl="revTx" presStyleIdx="8" presStyleCnt="12"/>
      <dgm:spPr/>
      <dgm:t>
        <a:bodyPr/>
        <a:lstStyle/>
        <a:p>
          <a:endParaRPr lang="en-AU"/>
        </a:p>
      </dgm:t>
    </dgm:pt>
    <dgm:pt modelId="{FAC37E85-1CAD-4841-8ACC-4E5301357F59}" type="pres">
      <dgm:prSet presAssocID="{A4F10BE9-6A0E-40DE-A9D7-B254369F203A}" presName="vert1" presStyleCnt="0"/>
      <dgm:spPr/>
    </dgm:pt>
    <dgm:pt modelId="{40A86E80-E86F-43DD-AFA5-74B026296AFF}" type="pres">
      <dgm:prSet presAssocID="{1B0FEA48-49B9-4F90-8490-CC310445F5BA}" presName="vertSpace2a" presStyleCnt="0"/>
      <dgm:spPr/>
    </dgm:pt>
    <dgm:pt modelId="{21223108-D2F6-4B66-82C7-E9F2CDA1F3F4}" type="pres">
      <dgm:prSet presAssocID="{1B0FEA48-49B9-4F90-8490-CC310445F5BA}" presName="horz2" presStyleCnt="0"/>
      <dgm:spPr/>
    </dgm:pt>
    <dgm:pt modelId="{822CE81F-1741-409F-BDAE-AF68B6FCEABA}" type="pres">
      <dgm:prSet presAssocID="{1B0FEA48-49B9-4F90-8490-CC310445F5BA}" presName="horzSpace2" presStyleCnt="0"/>
      <dgm:spPr/>
    </dgm:pt>
    <dgm:pt modelId="{C149EE85-0591-4A5D-896F-6E61259A0320}" type="pres">
      <dgm:prSet presAssocID="{1B0FEA48-49B9-4F90-8490-CC310445F5BA}" presName="tx2" presStyleLbl="revTx" presStyleIdx="9" presStyleCnt="12"/>
      <dgm:spPr/>
      <dgm:t>
        <a:bodyPr/>
        <a:lstStyle/>
        <a:p>
          <a:endParaRPr lang="en-AU"/>
        </a:p>
      </dgm:t>
    </dgm:pt>
    <dgm:pt modelId="{E95C6E55-6B28-48FB-8D10-02CD5BDA5C6B}" type="pres">
      <dgm:prSet presAssocID="{1B0FEA48-49B9-4F90-8490-CC310445F5BA}" presName="vert2" presStyleCnt="0"/>
      <dgm:spPr/>
    </dgm:pt>
    <dgm:pt modelId="{1ECB4734-650F-46DA-A581-C80DAE493F73}" type="pres">
      <dgm:prSet presAssocID="{1B0FEA48-49B9-4F90-8490-CC310445F5BA}" presName="thinLine2b" presStyleLbl="callout" presStyleIdx="6" presStyleCnt="9"/>
      <dgm:spPr/>
    </dgm:pt>
    <dgm:pt modelId="{31D1C36F-88DF-422E-B669-E27D6CFEBB11}" type="pres">
      <dgm:prSet presAssocID="{1B0FEA48-49B9-4F90-8490-CC310445F5BA}" presName="vertSpace2b" presStyleCnt="0"/>
      <dgm:spPr/>
    </dgm:pt>
    <dgm:pt modelId="{0C0FB95B-D8FB-46D7-8698-2CD8D680E4C4}" type="pres">
      <dgm:prSet presAssocID="{C07ECB0F-32A6-4B24-9DD1-329A7F29DE83}" presName="horz2" presStyleCnt="0"/>
      <dgm:spPr/>
    </dgm:pt>
    <dgm:pt modelId="{09B58605-3004-4A94-9ACE-7397AC23703A}" type="pres">
      <dgm:prSet presAssocID="{C07ECB0F-32A6-4B24-9DD1-329A7F29DE83}" presName="horzSpace2" presStyleCnt="0"/>
      <dgm:spPr/>
    </dgm:pt>
    <dgm:pt modelId="{B02CD92D-6950-4945-A1E8-3EC07C13E23B}" type="pres">
      <dgm:prSet presAssocID="{C07ECB0F-32A6-4B24-9DD1-329A7F29DE83}" presName="tx2" presStyleLbl="revTx" presStyleIdx="10" presStyleCnt="12"/>
      <dgm:spPr/>
      <dgm:t>
        <a:bodyPr/>
        <a:lstStyle/>
        <a:p>
          <a:endParaRPr lang="en-AU"/>
        </a:p>
      </dgm:t>
    </dgm:pt>
    <dgm:pt modelId="{90679559-FF82-48B0-8E3D-CB313541F886}" type="pres">
      <dgm:prSet presAssocID="{C07ECB0F-32A6-4B24-9DD1-329A7F29DE83}" presName="vert2" presStyleCnt="0"/>
      <dgm:spPr/>
    </dgm:pt>
    <dgm:pt modelId="{F0A4AFD9-674B-49FA-B6E6-45D924F73FC5}" type="pres">
      <dgm:prSet presAssocID="{C07ECB0F-32A6-4B24-9DD1-329A7F29DE83}" presName="thinLine2b" presStyleLbl="callout" presStyleIdx="7" presStyleCnt="9"/>
      <dgm:spPr/>
    </dgm:pt>
    <dgm:pt modelId="{8AF30453-821B-43E4-A944-0C296D76A10A}" type="pres">
      <dgm:prSet presAssocID="{C07ECB0F-32A6-4B24-9DD1-329A7F29DE83}" presName="vertSpace2b" presStyleCnt="0"/>
      <dgm:spPr/>
    </dgm:pt>
    <dgm:pt modelId="{C9B5A684-D292-47BE-9FDB-490E20AB00FD}" type="pres">
      <dgm:prSet presAssocID="{C03C29A3-BC43-40F8-9BEF-5538CE964D6D}" presName="horz2" presStyleCnt="0"/>
      <dgm:spPr/>
    </dgm:pt>
    <dgm:pt modelId="{1D2ED913-9431-4BB4-96E1-89C0D7D94FF8}" type="pres">
      <dgm:prSet presAssocID="{C03C29A3-BC43-40F8-9BEF-5538CE964D6D}" presName="horzSpace2" presStyleCnt="0"/>
      <dgm:spPr/>
    </dgm:pt>
    <dgm:pt modelId="{7508EDCA-92F6-4939-84AF-E020D909DEEC}" type="pres">
      <dgm:prSet presAssocID="{C03C29A3-BC43-40F8-9BEF-5538CE964D6D}" presName="tx2" presStyleLbl="revTx" presStyleIdx="11" presStyleCnt="12"/>
      <dgm:spPr/>
      <dgm:t>
        <a:bodyPr/>
        <a:lstStyle/>
        <a:p>
          <a:endParaRPr lang="en-AU"/>
        </a:p>
      </dgm:t>
    </dgm:pt>
    <dgm:pt modelId="{CED548A2-BEE7-4E98-B43A-418AE49F4ADF}" type="pres">
      <dgm:prSet presAssocID="{C03C29A3-BC43-40F8-9BEF-5538CE964D6D}" presName="vert2" presStyleCnt="0"/>
      <dgm:spPr/>
    </dgm:pt>
    <dgm:pt modelId="{805BC0B9-7D78-4C16-B7A2-4220B4D6DAFA}" type="pres">
      <dgm:prSet presAssocID="{C03C29A3-BC43-40F8-9BEF-5538CE964D6D}" presName="thinLine2b" presStyleLbl="callout" presStyleIdx="8" presStyleCnt="9"/>
      <dgm:spPr/>
    </dgm:pt>
    <dgm:pt modelId="{D1975F5F-9EA6-43D8-9185-9FA628716BB7}" type="pres">
      <dgm:prSet presAssocID="{C03C29A3-BC43-40F8-9BEF-5538CE964D6D}" presName="vertSpace2b" presStyleCnt="0"/>
      <dgm:spPr/>
    </dgm:pt>
  </dgm:ptLst>
  <dgm:cxnLst>
    <dgm:cxn modelId="{8712ABAF-9432-4828-9596-834364CF31BB}" type="presOf" srcId="{6B8EC486-C701-497E-9A9A-66FCBADD38EE}" destId="{C5A21D76-1D54-434E-ACAE-4A9DFB28FEBC}" srcOrd="0" destOrd="0" presId="urn:microsoft.com/office/officeart/2008/layout/LinedList"/>
    <dgm:cxn modelId="{AF5C74C9-F9CE-401E-8136-F542F2D89A43}" srcId="{F8B70062-BB1B-42A1-BC84-7A86BDCF1FEC}" destId="{A4F10BE9-6A0E-40DE-A9D7-B254369F203A}" srcOrd="2" destOrd="0" parTransId="{DA7E8B26-A0AE-409C-B7C6-9F6553C26FA2}" sibTransId="{9DABAF25-9FA2-4DA1-89C0-3D1776609C01}"/>
    <dgm:cxn modelId="{AFD12647-DD3E-4149-BB21-928B6A500F4C}" type="presOf" srcId="{C07ECB0F-32A6-4B24-9DD1-329A7F29DE83}" destId="{B02CD92D-6950-4945-A1E8-3EC07C13E23B}" srcOrd="0" destOrd="0" presId="urn:microsoft.com/office/officeart/2008/layout/LinedList"/>
    <dgm:cxn modelId="{7CEF2750-1D02-4BD9-ADC5-D769A7A6DFAC}" srcId="{C987AE9C-1C64-4A9A-B120-A6FCB108BAA4}" destId="{82F77B66-FFED-4997-B262-4BAEBDA50F48}" srcOrd="2" destOrd="0" parTransId="{985AF80B-A40C-4344-B3D4-7CD375B7EF3C}" sibTransId="{7342098F-724B-4A83-BD73-B87EAE7836DF}"/>
    <dgm:cxn modelId="{1A058276-2CBF-4953-8798-6A3F97924479}" type="presOf" srcId="{C03C29A3-BC43-40F8-9BEF-5538CE964D6D}" destId="{7508EDCA-92F6-4939-84AF-E020D909DEEC}" srcOrd="0" destOrd="0" presId="urn:microsoft.com/office/officeart/2008/layout/LinedList"/>
    <dgm:cxn modelId="{005B84ED-D36A-458C-A00C-31DC70416F9A}" srcId="{C987AE9C-1C64-4A9A-B120-A6FCB108BAA4}" destId="{402A024D-0770-41B7-8783-5B2161246B1D}" srcOrd="4" destOrd="0" parTransId="{86A1F7EA-D9D9-461E-AF11-F6EC84C48C22}" sibTransId="{26F6F144-3305-449E-8CEB-8B4C880B0DF6}"/>
    <dgm:cxn modelId="{762C8444-C5D9-4A5A-A9EC-0CA695CCDEE9}" type="presOf" srcId="{4BE7F677-87E0-4262-AC45-A1BBF4E1C316}" destId="{C11A5A90-BA62-46D5-B410-E095EA78F33D}" srcOrd="0" destOrd="0" presId="urn:microsoft.com/office/officeart/2008/layout/LinedList"/>
    <dgm:cxn modelId="{F428C375-E4F8-4CE6-A746-43CE9759F817}" srcId="{A4F10BE9-6A0E-40DE-A9D7-B254369F203A}" destId="{C03C29A3-BC43-40F8-9BEF-5538CE964D6D}" srcOrd="2" destOrd="0" parTransId="{A7324982-EB93-4F12-9DF4-F1AC5A8256C8}" sibTransId="{2D841F73-3148-493E-8AA7-84FF4D3DEBC5}"/>
    <dgm:cxn modelId="{CD9B208A-3F7E-45C4-B950-4F3329055EB9}" srcId="{C987AE9C-1C64-4A9A-B120-A6FCB108BAA4}" destId="{4BE7F677-87E0-4262-AC45-A1BBF4E1C316}" srcOrd="3" destOrd="0" parTransId="{9B12CEF8-82C8-4B0E-8D57-1B8C8A950AF2}" sibTransId="{F1186D1C-7BFD-4BF2-8EF3-3425072226A6}"/>
    <dgm:cxn modelId="{54DF2499-89E6-4F32-A7DA-E04817739ED3}" type="presOf" srcId="{402A024D-0770-41B7-8783-5B2161246B1D}" destId="{7ED9C336-FE83-4845-8AD8-0A87FF2681AE}" srcOrd="0" destOrd="0" presId="urn:microsoft.com/office/officeart/2008/layout/LinedList"/>
    <dgm:cxn modelId="{4A08CF65-AB0F-4374-923A-619AA37E411A}" srcId="{F8B70062-BB1B-42A1-BC84-7A86BDCF1FEC}" destId="{018DA5DB-A5EE-45BD-B3A5-8FCEA7520FD7}" srcOrd="1" destOrd="0" parTransId="{106E920D-1DB0-4555-B5CD-EF0FE51F9D05}" sibTransId="{23E283D4-8277-4DF8-A420-46AF528AA1FA}"/>
    <dgm:cxn modelId="{7E83FB3C-16EC-4FB4-81BD-9F7DC1B76699}" srcId="{018DA5DB-A5EE-45BD-B3A5-8FCEA7520FD7}" destId="{C7FDC3B5-F426-4641-9927-0CC89C9F38D7}" srcOrd="0" destOrd="0" parTransId="{E0CAD6E7-F3F0-4551-ADB1-1C1C928528C8}" sibTransId="{CA3CE5D1-80D8-4359-AF4A-4CBF75AD198E}"/>
    <dgm:cxn modelId="{1A7E1314-18FC-4469-B5A9-A363528BA609}" srcId="{C987AE9C-1C64-4A9A-B120-A6FCB108BAA4}" destId="{425B270A-4C1F-47D2-B0A3-8780532739DF}" srcOrd="1" destOrd="0" parTransId="{D9B41757-B189-4179-8DDB-7C15AE9D31B5}" sibTransId="{7EC0E4DC-4E01-48FA-B58A-2C13E43CF6FE}"/>
    <dgm:cxn modelId="{D557EF65-E997-4DDE-AE96-4B4ACC4CE9C5}" type="presOf" srcId="{A4F10BE9-6A0E-40DE-A9D7-B254369F203A}" destId="{F4D93DB4-363A-4804-806D-33FC6FAE80DB}" srcOrd="0" destOrd="0" presId="urn:microsoft.com/office/officeart/2008/layout/LinedList"/>
    <dgm:cxn modelId="{FEF1E3D1-A113-4180-B9AB-182CFB9A14CD}" type="presOf" srcId="{F8B70062-BB1B-42A1-BC84-7A86BDCF1FEC}" destId="{398AB524-8707-4C14-83C5-4DA4B620FE42}" srcOrd="0" destOrd="0" presId="urn:microsoft.com/office/officeart/2008/layout/LinedList"/>
    <dgm:cxn modelId="{5E63CE6C-41B4-4734-A1E3-35427EB87DAE}" type="presOf" srcId="{C987AE9C-1C64-4A9A-B120-A6FCB108BAA4}" destId="{CBF5DD0A-9818-4EEB-B8CE-2C973D578072}" srcOrd="0" destOrd="0" presId="urn:microsoft.com/office/officeart/2008/layout/LinedList"/>
    <dgm:cxn modelId="{1CD2B362-93E6-41B8-B74D-B75D6D676593}" type="presOf" srcId="{018DA5DB-A5EE-45BD-B3A5-8FCEA7520FD7}" destId="{D04C9E17-DC22-4DCB-91C5-E6D750BF387A}" srcOrd="0" destOrd="0" presId="urn:microsoft.com/office/officeart/2008/layout/LinedList"/>
    <dgm:cxn modelId="{1A783B42-947C-4797-9CD7-534511F4FC8A}" type="presOf" srcId="{C7FDC3B5-F426-4641-9927-0CC89C9F38D7}" destId="{C16EE3CD-E067-4209-BE90-A41F91032DD5}" srcOrd="0" destOrd="0" presId="urn:microsoft.com/office/officeart/2008/layout/LinedList"/>
    <dgm:cxn modelId="{394B2B6E-B41F-4ACB-B5A9-722434A1FB36}" type="presOf" srcId="{82F77B66-FFED-4997-B262-4BAEBDA50F48}" destId="{4793C829-482E-4D9F-AD99-EFCA00457701}" srcOrd="0" destOrd="0" presId="urn:microsoft.com/office/officeart/2008/layout/LinedList"/>
    <dgm:cxn modelId="{FC93FB82-53FB-4FCE-B911-7361019761FC}" type="presOf" srcId="{1B0FEA48-49B9-4F90-8490-CC310445F5BA}" destId="{C149EE85-0591-4A5D-896F-6E61259A0320}" srcOrd="0" destOrd="0" presId="urn:microsoft.com/office/officeart/2008/layout/LinedList"/>
    <dgm:cxn modelId="{9AD79038-AB07-473F-B93F-D284B966129E}" type="presOf" srcId="{425B270A-4C1F-47D2-B0A3-8780532739DF}" destId="{F821FD28-BE81-4C23-AFDB-CF22760172C8}" srcOrd="0" destOrd="0" presId="urn:microsoft.com/office/officeart/2008/layout/LinedList"/>
    <dgm:cxn modelId="{98B8C6ED-8598-42E1-9091-DFA68381D6CF}" srcId="{A4F10BE9-6A0E-40DE-A9D7-B254369F203A}" destId="{C07ECB0F-32A6-4B24-9DD1-329A7F29DE83}" srcOrd="1" destOrd="0" parTransId="{E6289393-9A58-4C5D-9038-CFBF1B84AE93}" sibTransId="{45EF9079-6F44-44B3-816A-91C7830695C9}"/>
    <dgm:cxn modelId="{1BE384B0-CA8B-44D6-A872-4ACB6084F936}" srcId="{A4F10BE9-6A0E-40DE-A9D7-B254369F203A}" destId="{1B0FEA48-49B9-4F90-8490-CC310445F5BA}" srcOrd="0" destOrd="0" parTransId="{46A5EA45-A3C7-4A4B-82F2-BB79944CA495}" sibTransId="{ED9B843D-ABCB-4B08-A3F2-E01CCDF8CF7A}"/>
    <dgm:cxn modelId="{F898A3E4-EA1D-485B-B2D8-50CD8D138B33}" srcId="{F8B70062-BB1B-42A1-BC84-7A86BDCF1FEC}" destId="{C987AE9C-1C64-4A9A-B120-A6FCB108BAA4}" srcOrd="0" destOrd="0" parTransId="{15200FDE-6FDA-4DB4-A7DE-1A782F5D57CA}" sibTransId="{77B10147-F031-4D34-AD7C-AEBC524FCCAF}"/>
    <dgm:cxn modelId="{F4E042CA-F828-4DCB-BECF-27BA15F333D3}" srcId="{C987AE9C-1C64-4A9A-B120-A6FCB108BAA4}" destId="{6B8EC486-C701-497E-9A9A-66FCBADD38EE}" srcOrd="0" destOrd="0" parTransId="{77D1D90E-E82C-4664-A031-C1D07936E7CB}" sibTransId="{525D71B5-5A64-4F4F-8AD1-316E3CF1EC39}"/>
    <dgm:cxn modelId="{E4D539B6-D230-4E45-B461-FACF5223072B}" type="presParOf" srcId="{398AB524-8707-4C14-83C5-4DA4B620FE42}" destId="{FB9A97B8-E5A2-448F-B185-6B049E73980F}" srcOrd="0" destOrd="0" presId="urn:microsoft.com/office/officeart/2008/layout/LinedList"/>
    <dgm:cxn modelId="{69F99BBC-1149-46A0-8CDD-F5736D35BBE5}" type="presParOf" srcId="{398AB524-8707-4C14-83C5-4DA4B620FE42}" destId="{64CC28D6-90AA-4885-ADE0-8D56CECB7452}" srcOrd="1" destOrd="0" presId="urn:microsoft.com/office/officeart/2008/layout/LinedList"/>
    <dgm:cxn modelId="{23A9F045-D736-4085-8DB4-C318C15CFF5C}" type="presParOf" srcId="{64CC28D6-90AA-4885-ADE0-8D56CECB7452}" destId="{CBF5DD0A-9818-4EEB-B8CE-2C973D578072}" srcOrd="0" destOrd="0" presId="urn:microsoft.com/office/officeart/2008/layout/LinedList"/>
    <dgm:cxn modelId="{6CA923FF-2E66-4C59-AAFB-34DFAA2F4315}" type="presParOf" srcId="{64CC28D6-90AA-4885-ADE0-8D56CECB7452}" destId="{C970B6DC-0836-4DB9-AA37-0D0DBE742669}" srcOrd="1" destOrd="0" presId="urn:microsoft.com/office/officeart/2008/layout/LinedList"/>
    <dgm:cxn modelId="{4195D64F-3970-4E95-A0FD-55D4B470D2A9}" type="presParOf" srcId="{C970B6DC-0836-4DB9-AA37-0D0DBE742669}" destId="{9D6D9966-0140-4307-8FB6-1A232AFC735C}" srcOrd="0" destOrd="0" presId="urn:microsoft.com/office/officeart/2008/layout/LinedList"/>
    <dgm:cxn modelId="{5F845214-A89D-4B53-AE72-CCD056BEC79C}" type="presParOf" srcId="{C970B6DC-0836-4DB9-AA37-0D0DBE742669}" destId="{EF2B2956-1BD0-403C-9672-2DDE7A6F5398}" srcOrd="1" destOrd="0" presId="urn:microsoft.com/office/officeart/2008/layout/LinedList"/>
    <dgm:cxn modelId="{7C1A697A-CE51-4F48-B110-2C1240614437}" type="presParOf" srcId="{EF2B2956-1BD0-403C-9672-2DDE7A6F5398}" destId="{BA318A48-AE5C-41A8-A2C2-F9D78A689E2E}" srcOrd="0" destOrd="0" presId="urn:microsoft.com/office/officeart/2008/layout/LinedList"/>
    <dgm:cxn modelId="{4DBABEE6-A3D9-4592-BD41-B2442B194FDB}" type="presParOf" srcId="{EF2B2956-1BD0-403C-9672-2DDE7A6F5398}" destId="{C5A21D76-1D54-434E-ACAE-4A9DFB28FEBC}" srcOrd="1" destOrd="0" presId="urn:microsoft.com/office/officeart/2008/layout/LinedList"/>
    <dgm:cxn modelId="{3081E252-A709-4325-A781-2179E2BC75D2}" type="presParOf" srcId="{EF2B2956-1BD0-403C-9672-2DDE7A6F5398}" destId="{7860FE4F-9DDE-4A87-9CD9-8CE58F6D40E1}" srcOrd="2" destOrd="0" presId="urn:microsoft.com/office/officeart/2008/layout/LinedList"/>
    <dgm:cxn modelId="{B2B6F695-899D-4D75-A985-0DC32F167B06}" type="presParOf" srcId="{C970B6DC-0836-4DB9-AA37-0D0DBE742669}" destId="{6C201C07-3400-4744-AD22-87B3195E9B97}" srcOrd="2" destOrd="0" presId="urn:microsoft.com/office/officeart/2008/layout/LinedList"/>
    <dgm:cxn modelId="{934F7554-1E30-449C-8FCE-20AED3F3854F}" type="presParOf" srcId="{C970B6DC-0836-4DB9-AA37-0D0DBE742669}" destId="{F94B412F-F646-4CA2-9C47-8F9153B7A822}" srcOrd="3" destOrd="0" presId="urn:microsoft.com/office/officeart/2008/layout/LinedList"/>
    <dgm:cxn modelId="{60FF20EC-DAF5-4BFD-9E6E-5182256C708A}" type="presParOf" srcId="{C970B6DC-0836-4DB9-AA37-0D0DBE742669}" destId="{A1A35527-4F85-4D97-9974-C4D191387B5C}" srcOrd="4" destOrd="0" presId="urn:microsoft.com/office/officeart/2008/layout/LinedList"/>
    <dgm:cxn modelId="{6658EAD4-5755-48DD-93A2-9EF7419F0C67}" type="presParOf" srcId="{A1A35527-4F85-4D97-9974-C4D191387B5C}" destId="{15D25EF2-814E-4B39-8AB5-48A9436388F2}" srcOrd="0" destOrd="0" presId="urn:microsoft.com/office/officeart/2008/layout/LinedList"/>
    <dgm:cxn modelId="{CE9B6D14-E7C6-4CD5-806B-54AF6CB2D74B}" type="presParOf" srcId="{A1A35527-4F85-4D97-9974-C4D191387B5C}" destId="{F821FD28-BE81-4C23-AFDB-CF22760172C8}" srcOrd="1" destOrd="0" presId="urn:microsoft.com/office/officeart/2008/layout/LinedList"/>
    <dgm:cxn modelId="{BC4AEBB2-D73D-4065-A399-830156FBDFC1}" type="presParOf" srcId="{A1A35527-4F85-4D97-9974-C4D191387B5C}" destId="{E4E766CF-2F82-477A-ACF0-9FB2320077C2}" srcOrd="2" destOrd="0" presId="urn:microsoft.com/office/officeart/2008/layout/LinedList"/>
    <dgm:cxn modelId="{B453822D-304F-4C66-953F-423D0CA160DE}" type="presParOf" srcId="{C970B6DC-0836-4DB9-AA37-0D0DBE742669}" destId="{DC86BB76-A03D-4C3A-A902-4277A3D679E4}" srcOrd="5" destOrd="0" presId="urn:microsoft.com/office/officeart/2008/layout/LinedList"/>
    <dgm:cxn modelId="{BD8A1462-133A-4556-9C2F-211A397AF9CE}" type="presParOf" srcId="{C970B6DC-0836-4DB9-AA37-0D0DBE742669}" destId="{8E68B863-07BD-400C-8414-8B74D2DB49DB}" srcOrd="6" destOrd="0" presId="urn:microsoft.com/office/officeart/2008/layout/LinedList"/>
    <dgm:cxn modelId="{4AB3A492-DC82-4115-8CD2-E45097D717C5}" type="presParOf" srcId="{C970B6DC-0836-4DB9-AA37-0D0DBE742669}" destId="{E366D104-E742-4574-85D1-92A00EABC581}" srcOrd="7" destOrd="0" presId="urn:microsoft.com/office/officeart/2008/layout/LinedList"/>
    <dgm:cxn modelId="{86AFC49B-517D-4705-84A5-1A82904F3B80}" type="presParOf" srcId="{E366D104-E742-4574-85D1-92A00EABC581}" destId="{0C07CF7C-F884-43B6-9EAA-7BC83AAAED87}" srcOrd="0" destOrd="0" presId="urn:microsoft.com/office/officeart/2008/layout/LinedList"/>
    <dgm:cxn modelId="{A2E6FD78-5EB3-4EB0-B9D1-6C6205516832}" type="presParOf" srcId="{E366D104-E742-4574-85D1-92A00EABC581}" destId="{4793C829-482E-4D9F-AD99-EFCA00457701}" srcOrd="1" destOrd="0" presId="urn:microsoft.com/office/officeart/2008/layout/LinedList"/>
    <dgm:cxn modelId="{4094B038-A1AA-4072-A1D4-3BD123F9047B}" type="presParOf" srcId="{E366D104-E742-4574-85D1-92A00EABC581}" destId="{5C3DEDF9-E703-4CFF-B239-6090F1899628}" srcOrd="2" destOrd="0" presId="urn:microsoft.com/office/officeart/2008/layout/LinedList"/>
    <dgm:cxn modelId="{BB5D43FA-C5EF-4E10-9A7B-461C3E8F1DD5}" type="presParOf" srcId="{C970B6DC-0836-4DB9-AA37-0D0DBE742669}" destId="{64D72F74-A3A3-48CF-AFCB-242A30D93113}" srcOrd="8" destOrd="0" presId="urn:microsoft.com/office/officeart/2008/layout/LinedList"/>
    <dgm:cxn modelId="{DBB901D3-543C-4416-A1D8-80CC720EB2AB}" type="presParOf" srcId="{C970B6DC-0836-4DB9-AA37-0D0DBE742669}" destId="{CCF0A90B-2252-47FA-B1FB-5772BEC955D5}" srcOrd="9" destOrd="0" presId="urn:microsoft.com/office/officeart/2008/layout/LinedList"/>
    <dgm:cxn modelId="{0AA24F22-69A3-488D-A0CB-EB9D02A1892E}" type="presParOf" srcId="{C970B6DC-0836-4DB9-AA37-0D0DBE742669}" destId="{042F8FD6-D8C9-414F-B1E6-72497764F2AE}" srcOrd="10" destOrd="0" presId="urn:microsoft.com/office/officeart/2008/layout/LinedList"/>
    <dgm:cxn modelId="{F9FC98AA-D29D-4EA5-86D7-F7439A8A8323}" type="presParOf" srcId="{042F8FD6-D8C9-414F-B1E6-72497764F2AE}" destId="{7526A3E9-E211-48DA-93FB-4EF6CE264683}" srcOrd="0" destOrd="0" presId="urn:microsoft.com/office/officeart/2008/layout/LinedList"/>
    <dgm:cxn modelId="{84B37B78-543C-4CAB-A728-ECC74B9F7AF6}" type="presParOf" srcId="{042F8FD6-D8C9-414F-B1E6-72497764F2AE}" destId="{C11A5A90-BA62-46D5-B410-E095EA78F33D}" srcOrd="1" destOrd="0" presId="urn:microsoft.com/office/officeart/2008/layout/LinedList"/>
    <dgm:cxn modelId="{53E5B799-9F5C-43DC-900B-E5E687717B74}" type="presParOf" srcId="{042F8FD6-D8C9-414F-B1E6-72497764F2AE}" destId="{F21B6186-3776-444D-AFC9-07F6007CA90B}" srcOrd="2" destOrd="0" presId="urn:microsoft.com/office/officeart/2008/layout/LinedList"/>
    <dgm:cxn modelId="{633B4E6E-54BF-4C8C-8FE8-C2C749FA7E1C}" type="presParOf" srcId="{C970B6DC-0836-4DB9-AA37-0D0DBE742669}" destId="{67AE83A6-CE0E-409A-A711-6A7A8BABA24C}" srcOrd="11" destOrd="0" presId="urn:microsoft.com/office/officeart/2008/layout/LinedList"/>
    <dgm:cxn modelId="{BFF29228-A189-4410-8D4F-2D22192C307C}" type="presParOf" srcId="{C970B6DC-0836-4DB9-AA37-0D0DBE742669}" destId="{979E365B-C202-4D38-BF21-D066A6DE6B2D}" srcOrd="12" destOrd="0" presId="urn:microsoft.com/office/officeart/2008/layout/LinedList"/>
    <dgm:cxn modelId="{2ECE8E7C-81F3-4EAD-A155-C7EA1A0ABAC8}" type="presParOf" srcId="{C970B6DC-0836-4DB9-AA37-0D0DBE742669}" destId="{94F5BB4B-2376-4DB2-A5BC-CD532A944C0D}" srcOrd="13" destOrd="0" presId="urn:microsoft.com/office/officeart/2008/layout/LinedList"/>
    <dgm:cxn modelId="{B77A6C3A-25F1-451A-82BE-23B18E3E1544}" type="presParOf" srcId="{94F5BB4B-2376-4DB2-A5BC-CD532A944C0D}" destId="{350F23B9-56AE-417C-84ED-0F394E1A6EDB}" srcOrd="0" destOrd="0" presId="urn:microsoft.com/office/officeart/2008/layout/LinedList"/>
    <dgm:cxn modelId="{ADD8B294-F319-4593-94AA-A65A97660950}" type="presParOf" srcId="{94F5BB4B-2376-4DB2-A5BC-CD532A944C0D}" destId="{7ED9C336-FE83-4845-8AD8-0A87FF2681AE}" srcOrd="1" destOrd="0" presId="urn:microsoft.com/office/officeart/2008/layout/LinedList"/>
    <dgm:cxn modelId="{C05B7F15-9308-4C3E-A93C-4AAA8DC0F8A1}" type="presParOf" srcId="{94F5BB4B-2376-4DB2-A5BC-CD532A944C0D}" destId="{F935BC76-D978-4C71-9D80-294C5FFBC97C}" srcOrd="2" destOrd="0" presId="urn:microsoft.com/office/officeart/2008/layout/LinedList"/>
    <dgm:cxn modelId="{698CCE17-6011-4BD4-9FB9-23FAD581768B}" type="presParOf" srcId="{C970B6DC-0836-4DB9-AA37-0D0DBE742669}" destId="{372633BA-C274-44AD-BB74-E25E741B34D3}" srcOrd="14" destOrd="0" presId="urn:microsoft.com/office/officeart/2008/layout/LinedList"/>
    <dgm:cxn modelId="{3AFEE378-6156-495C-AE0C-94B4E045C7D9}" type="presParOf" srcId="{C970B6DC-0836-4DB9-AA37-0D0DBE742669}" destId="{8A015267-60F9-479A-97B2-87D8CCBE9685}" srcOrd="15" destOrd="0" presId="urn:microsoft.com/office/officeart/2008/layout/LinedList"/>
    <dgm:cxn modelId="{AAF448CB-E69C-41D1-85C2-DC888F808183}" type="presParOf" srcId="{398AB524-8707-4C14-83C5-4DA4B620FE42}" destId="{E5D83D8A-1627-4625-90E1-BC1FE7121487}" srcOrd="2" destOrd="0" presId="urn:microsoft.com/office/officeart/2008/layout/LinedList"/>
    <dgm:cxn modelId="{E51DBDC5-34C6-4F61-B672-5100E03FCA23}" type="presParOf" srcId="{398AB524-8707-4C14-83C5-4DA4B620FE42}" destId="{D5ECBFC7-20C3-4D23-B88A-BA98CCF0F378}" srcOrd="3" destOrd="0" presId="urn:microsoft.com/office/officeart/2008/layout/LinedList"/>
    <dgm:cxn modelId="{BE4EA822-5BB7-43A3-97B1-37BDA2B02DEF}" type="presParOf" srcId="{D5ECBFC7-20C3-4D23-B88A-BA98CCF0F378}" destId="{D04C9E17-DC22-4DCB-91C5-E6D750BF387A}" srcOrd="0" destOrd="0" presId="urn:microsoft.com/office/officeart/2008/layout/LinedList"/>
    <dgm:cxn modelId="{5819EC66-1F1C-4D2C-8AA7-EC8EEC8909ED}" type="presParOf" srcId="{D5ECBFC7-20C3-4D23-B88A-BA98CCF0F378}" destId="{8070632F-902C-4BEF-AA1D-DD5611E0575E}" srcOrd="1" destOrd="0" presId="urn:microsoft.com/office/officeart/2008/layout/LinedList"/>
    <dgm:cxn modelId="{AB56D918-B039-4751-931B-2DD60B2530AD}" type="presParOf" srcId="{8070632F-902C-4BEF-AA1D-DD5611E0575E}" destId="{5B4DC764-B428-4F31-A3F6-8E56B19A9177}" srcOrd="0" destOrd="0" presId="urn:microsoft.com/office/officeart/2008/layout/LinedList"/>
    <dgm:cxn modelId="{B1E3FC5D-45FB-40F1-B126-8D0C4DC4D565}" type="presParOf" srcId="{8070632F-902C-4BEF-AA1D-DD5611E0575E}" destId="{11BD48EB-EC28-4839-8645-43C8A13E45F9}" srcOrd="1" destOrd="0" presId="urn:microsoft.com/office/officeart/2008/layout/LinedList"/>
    <dgm:cxn modelId="{C966FC7F-249A-4A15-910C-627EC8A3485E}" type="presParOf" srcId="{11BD48EB-EC28-4839-8645-43C8A13E45F9}" destId="{8273E823-97DC-43BF-8ABB-E197461A6ECA}" srcOrd="0" destOrd="0" presId="urn:microsoft.com/office/officeart/2008/layout/LinedList"/>
    <dgm:cxn modelId="{6B39F84F-A017-48E7-95D5-8F37A8E472B1}" type="presParOf" srcId="{11BD48EB-EC28-4839-8645-43C8A13E45F9}" destId="{C16EE3CD-E067-4209-BE90-A41F91032DD5}" srcOrd="1" destOrd="0" presId="urn:microsoft.com/office/officeart/2008/layout/LinedList"/>
    <dgm:cxn modelId="{A7AD9ED9-A72D-43F7-B45B-86F7E4958866}" type="presParOf" srcId="{11BD48EB-EC28-4839-8645-43C8A13E45F9}" destId="{E8ED81D8-8C81-4C5B-BF19-C7E361AD16D7}" srcOrd="2" destOrd="0" presId="urn:microsoft.com/office/officeart/2008/layout/LinedList"/>
    <dgm:cxn modelId="{2068C4FA-F582-4537-A0FD-34BE9143EBE6}" type="presParOf" srcId="{8070632F-902C-4BEF-AA1D-DD5611E0575E}" destId="{E62D87B4-FE2F-45E0-92A0-C335DB5129FF}" srcOrd="2" destOrd="0" presId="urn:microsoft.com/office/officeart/2008/layout/LinedList"/>
    <dgm:cxn modelId="{07906BC3-880A-46DC-8058-8B266236479D}" type="presParOf" srcId="{8070632F-902C-4BEF-AA1D-DD5611E0575E}" destId="{2B752E13-3CA2-4B6D-A69B-4A4557614E99}" srcOrd="3" destOrd="0" presId="urn:microsoft.com/office/officeart/2008/layout/LinedList"/>
    <dgm:cxn modelId="{92EA56DB-29C3-432E-BED6-E7DC64CD125F}" type="presParOf" srcId="{398AB524-8707-4C14-83C5-4DA4B620FE42}" destId="{A01C382A-A623-4480-9AEC-739E32B0417A}" srcOrd="4" destOrd="0" presId="urn:microsoft.com/office/officeart/2008/layout/LinedList"/>
    <dgm:cxn modelId="{C004EE9C-2D53-4DA3-BBB8-A2BB03478788}" type="presParOf" srcId="{398AB524-8707-4C14-83C5-4DA4B620FE42}" destId="{1DFD075D-E36E-43F0-9511-DE8870624628}" srcOrd="5" destOrd="0" presId="urn:microsoft.com/office/officeart/2008/layout/LinedList"/>
    <dgm:cxn modelId="{14371A9E-EFD6-4C38-8B2F-A6B2521D9AB4}" type="presParOf" srcId="{1DFD075D-E36E-43F0-9511-DE8870624628}" destId="{F4D93DB4-363A-4804-806D-33FC6FAE80DB}" srcOrd="0" destOrd="0" presId="urn:microsoft.com/office/officeart/2008/layout/LinedList"/>
    <dgm:cxn modelId="{261917F3-2950-4D13-B192-0FF8A1A85E37}" type="presParOf" srcId="{1DFD075D-E36E-43F0-9511-DE8870624628}" destId="{FAC37E85-1CAD-4841-8ACC-4E5301357F59}" srcOrd="1" destOrd="0" presId="urn:microsoft.com/office/officeart/2008/layout/LinedList"/>
    <dgm:cxn modelId="{EB3774C4-7206-467D-AAF8-71B8CACAE301}" type="presParOf" srcId="{FAC37E85-1CAD-4841-8ACC-4E5301357F59}" destId="{40A86E80-E86F-43DD-AFA5-74B026296AFF}" srcOrd="0" destOrd="0" presId="urn:microsoft.com/office/officeart/2008/layout/LinedList"/>
    <dgm:cxn modelId="{9A59C7A2-CEDD-4CDF-8E6A-6CE79A77D2EE}" type="presParOf" srcId="{FAC37E85-1CAD-4841-8ACC-4E5301357F59}" destId="{21223108-D2F6-4B66-82C7-E9F2CDA1F3F4}" srcOrd="1" destOrd="0" presId="urn:microsoft.com/office/officeart/2008/layout/LinedList"/>
    <dgm:cxn modelId="{7F613003-A50A-4CD8-BA41-0942305F01C4}" type="presParOf" srcId="{21223108-D2F6-4B66-82C7-E9F2CDA1F3F4}" destId="{822CE81F-1741-409F-BDAE-AF68B6FCEABA}" srcOrd="0" destOrd="0" presId="urn:microsoft.com/office/officeart/2008/layout/LinedList"/>
    <dgm:cxn modelId="{04444363-18C4-49D8-A27B-B15E1B9AEA32}" type="presParOf" srcId="{21223108-D2F6-4B66-82C7-E9F2CDA1F3F4}" destId="{C149EE85-0591-4A5D-896F-6E61259A0320}" srcOrd="1" destOrd="0" presId="urn:microsoft.com/office/officeart/2008/layout/LinedList"/>
    <dgm:cxn modelId="{BE5865BC-508D-4EEA-9578-36E5B73B4626}" type="presParOf" srcId="{21223108-D2F6-4B66-82C7-E9F2CDA1F3F4}" destId="{E95C6E55-6B28-48FB-8D10-02CD5BDA5C6B}" srcOrd="2" destOrd="0" presId="urn:microsoft.com/office/officeart/2008/layout/LinedList"/>
    <dgm:cxn modelId="{D9AE1757-41AA-40EC-BBD9-60D1D5BFC9EF}" type="presParOf" srcId="{FAC37E85-1CAD-4841-8ACC-4E5301357F59}" destId="{1ECB4734-650F-46DA-A581-C80DAE493F73}" srcOrd="2" destOrd="0" presId="urn:microsoft.com/office/officeart/2008/layout/LinedList"/>
    <dgm:cxn modelId="{FE01BD9D-BBFB-48C0-AA42-4FE6AF4DADC5}" type="presParOf" srcId="{FAC37E85-1CAD-4841-8ACC-4E5301357F59}" destId="{31D1C36F-88DF-422E-B669-E27D6CFEBB11}" srcOrd="3" destOrd="0" presId="urn:microsoft.com/office/officeart/2008/layout/LinedList"/>
    <dgm:cxn modelId="{775BFA22-063B-4362-B139-6352A381BBD1}" type="presParOf" srcId="{FAC37E85-1CAD-4841-8ACC-4E5301357F59}" destId="{0C0FB95B-D8FB-46D7-8698-2CD8D680E4C4}" srcOrd="4" destOrd="0" presId="urn:microsoft.com/office/officeart/2008/layout/LinedList"/>
    <dgm:cxn modelId="{60CC0497-B7AB-45DF-83FC-2116D7312B37}" type="presParOf" srcId="{0C0FB95B-D8FB-46D7-8698-2CD8D680E4C4}" destId="{09B58605-3004-4A94-9ACE-7397AC23703A}" srcOrd="0" destOrd="0" presId="urn:microsoft.com/office/officeart/2008/layout/LinedList"/>
    <dgm:cxn modelId="{4C9FD4FD-3104-489F-A31C-61BF26483350}" type="presParOf" srcId="{0C0FB95B-D8FB-46D7-8698-2CD8D680E4C4}" destId="{B02CD92D-6950-4945-A1E8-3EC07C13E23B}" srcOrd="1" destOrd="0" presId="urn:microsoft.com/office/officeart/2008/layout/LinedList"/>
    <dgm:cxn modelId="{C430A9FF-71E2-49DB-ADC1-B2F9D70B9475}" type="presParOf" srcId="{0C0FB95B-D8FB-46D7-8698-2CD8D680E4C4}" destId="{90679559-FF82-48B0-8E3D-CB313541F886}" srcOrd="2" destOrd="0" presId="urn:microsoft.com/office/officeart/2008/layout/LinedList"/>
    <dgm:cxn modelId="{3FB09741-082D-4CCB-84E6-9D5A53CD0D37}" type="presParOf" srcId="{FAC37E85-1CAD-4841-8ACC-4E5301357F59}" destId="{F0A4AFD9-674B-49FA-B6E6-45D924F73FC5}" srcOrd="5" destOrd="0" presId="urn:microsoft.com/office/officeart/2008/layout/LinedList"/>
    <dgm:cxn modelId="{19AC4F4B-8FFD-4B50-9954-FD498FE70237}" type="presParOf" srcId="{FAC37E85-1CAD-4841-8ACC-4E5301357F59}" destId="{8AF30453-821B-43E4-A944-0C296D76A10A}" srcOrd="6" destOrd="0" presId="urn:microsoft.com/office/officeart/2008/layout/LinedList"/>
    <dgm:cxn modelId="{5763478F-78A2-4B3A-807E-457F516C8270}" type="presParOf" srcId="{FAC37E85-1CAD-4841-8ACC-4E5301357F59}" destId="{C9B5A684-D292-47BE-9FDB-490E20AB00FD}" srcOrd="7" destOrd="0" presId="urn:microsoft.com/office/officeart/2008/layout/LinedList"/>
    <dgm:cxn modelId="{C3ECDF11-CB1E-4A32-9EEC-7506D0467A24}" type="presParOf" srcId="{C9B5A684-D292-47BE-9FDB-490E20AB00FD}" destId="{1D2ED913-9431-4BB4-96E1-89C0D7D94FF8}" srcOrd="0" destOrd="0" presId="urn:microsoft.com/office/officeart/2008/layout/LinedList"/>
    <dgm:cxn modelId="{38A8CE8A-BB7A-4015-8592-736240A4212F}" type="presParOf" srcId="{C9B5A684-D292-47BE-9FDB-490E20AB00FD}" destId="{7508EDCA-92F6-4939-84AF-E020D909DEEC}" srcOrd="1" destOrd="0" presId="urn:microsoft.com/office/officeart/2008/layout/LinedList"/>
    <dgm:cxn modelId="{4F739855-008A-424F-A752-1C2E6B2BA36B}" type="presParOf" srcId="{C9B5A684-D292-47BE-9FDB-490E20AB00FD}" destId="{CED548A2-BEE7-4E98-B43A-418AE49F4ADF}" srcOrd="2" destOrd="0" presId="urn:microsoft.com/office/officeart/2008/layout/LinedList"/>
    <dgm:cxn modelId="{CA58004D-9410-4660-8362-518764688F7C}" type="presParOf" srcId="{FAC37E85-1CAD-4841-8ACC-4E5301357F59}" destId="{805BC0B9-7D78-4C16-B7A2-4220B4D6DAFA}" srcOrd="8" destOrd="0" presId="urn:microsoft.com/office/officeart/2008/layout/LinedList"/>
    <dgm:cxn modelId="{289C9A6E-B8A7-420F-B372-69F357AD3EB8}" type="presParOf" srcId="{FAC37E85-1CAD-4841-8ACC-4E5301357F59}" destId="{D1975F5F-9EA6-43D8-9185-9FA628716BB7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B70062-BB1B-42A1-BC84-7A86BDCF1FEC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C987AE9C-1C64-4A9A-B120-A6FCB108BAA4}">
      <dgm:prSet phldrT="[Text]" custT="1"/>
      <dgm:spPr/>
      <dgm:t>
        <a:bodyPr/>
        <a:lstStyle/>
        <a:p>
          <a:r>
            <a:rPr lang="en-AU" sz="1100" dirty="0" smtClean="0"/>
            <a:t>AEMO</a:t>
          </a:r>
          <a:endParaRPr lang="en-AU" sz="1100" dirty="0"/>
        </a:p>
      </dgm:t>
    </dgm:pt>
    <dgm:pt modelId="{15200FDE-6FDA-4DB4-A7DE-1A782F5D57CA}" type="parTrans" cxnId="{F898A3E4-EA1D-485B-B2D8-50CD8D138B33}">
      <dgm:prSet/>
      <dgm:spPr/>
      <dgm:t>
        <a:bodyPr/>
        <a:lstStyle/>
        <a:p>
          <a:endParaRPr lang="en-AU" sz="800"/>
        </a:p>
      </dgm:t>
    </dgm:pt>
    <dgm:pt modelId="{77B10147-F031-4D34-AD7C-AEBC524FCCAF}" type="sibTrans" cxnId="{F898A3E4-EA1D-485B-B2D8-50CD8D138B33}">
      <dgm:prSet/>
      <dgm:spPr/>
      <dgm:t>
        <a:bodyPr/>
        <a:lstStyle/>
        <a:p>
          <a:endParaRPr lang="en-AU" sz="800"/>
        </a:p>
      </dgm:t>
    </dgm:pt>
    <dgm:pt modelId="{018DA5DB-A5EE-45BD-B3A5-8FCEA7520FD7}">
      <dgm:prSet phldrT="[Text]" custT="1"/>
      <dgm:spPr/>
      <dgm:t>
        <a:bodyPr/>
        <a:lstStyle/>
        <a:p>
          <a:r>
            <a:rPr lang="en-AU" sz="800" dirty="0" smtClean="0"/>
            <a:t> </a:t>
          </a:r>
          <a:r>
            <a:rPr lang="en-AU" sz="1100" dirty="0" smtClean="0"/>
            <a:t>B2BWG</a:t>
          </a:r>
          <a:endParaRPr lang="en-AU" sz="1100" dirty="0"/>
        </a:p>
      </dgm:t>
    </dgm:pt>
    <dgm:pt modelId="{106E920D-1DB0-4555-B5CD-EF0FE51F9D05}" type="parTrans" cxnId="{4A08CF65-AB0F-4374-923A-619AA37E411A}">
      <dgm:prSet/>
      <dgm:spPr/>
      <dgm:t>
        <a:bodyPr/>
        <a:lstStyle/>
        <a:p>
          <a:endParaRPr lang="en-AU" sz="800"/>
        </a:p>
      </dgm:t>
    </dgm:pt>
    <dgm:pt modelId="{23E283D4-8277-4DF8-A420-46AF528AA1FA}" type="sibTrans" cxnId="{4A08CF65-AB0F-4374-923A-619AA37E411A}">
      <dgm:prSet/>
      <dgm:spPr/>
      <dgm:t>
        <a:bodyPr/>
        <a:lstStyle/>
        <a:p>
          <a:endParaRPr lang="en-AU" sz="800"/>
        </a:p>
      </dgm:t>
    </dgm:pt>
    <dgm:pt modelId="{6B8EC486-C701-497E-9A9A-66FCBADD38EE}">
      <dgm:prSet phldrT="[Text]" custT="1"/>
      <dgm:spPr/>
      <dgm:t>
        <a:bodyPr/>
        <a:lstStyle/>
        <a:p>
          <a:r>
            <a:rPr lang="en-AU" sz="800" dirty="0" smtClean="0"/>
            <a:t>Complete </a:t>
          </a:r>
          <a:r>
            <a:rPr lang="en-AU" sz="800" dirty="0" smtClean="0"/>
            <a:t>Framework providing structure and strategy </a:t>
          </a:r>
          <a:r>
            <a:rPr lang="en-AU" sz="800" dirty="0" smtClean="0"/>
            <a:t>for procedure update </a:t>
          </a:r>
          <a:endParaRPr lang="en-AU" sz="800" dirty="0"/>
        </a:p>
      </dgm:t>
    </dgm:pt>
    <dgm:pt modelId="{77D1D90E-E82C-4664-A031-C1D07936E7CB}" type="parTrans" cxnId="{F4E042CA-F828-4DCB-BECF-27BA15F333D3}">
      <dgm:prSet/>
      <dgm:spPr/>
      <dgm:t>
        <a:bodyPr/>
        <a:lstStyle/>
        <a:p>
          <a:endParaRPr lang="en-AU" sz="800"/>
        </a:p>
      </dgm:t>
    </dgm:pt>
    <dgm:pt modelId="{525D71B5-5A64-4F4F-8AD1-316E3CF1EC39}" type="sibTrans" cxnId="{F4E042CA-F828-4DCB-BECF-27BA15F333D3}">
      <dgm:prSet/>
      <dgm:spPr/>
      <dgm:t>
        <a:bodyPr/>
        <a:lstStyle/>
        <a:p>
          <a:endParaRPr lang="en-AU" sz="800"/>
        </a:p>
      </dgm:t>
    </dgm:pt>
    <dgm:pt modelId="{82F77B66-FFED-4997-B262-4BAEBDA50F48}">
      <dgm:prSet phldrT="[Text]" custT="1"/>
      <dgm:spPr/>
      <dgm:t>
        <a:bodyPr/>
        <a:lstStyle/>
        <a:p>
          <a:r>
            <a:rPr lang="en-AU" sz="800" dirty="0" smtClean="0"/>
            <a:t>Legal review update procedures for existing communications</a:t>
          </a:r>
          <a:endParaRPr lang="en-AU" sz="800" dirty="0"/>
        </a:p>
      </dgm:t>
    </dgm:pt>
    <dgm:pt modelId="{985AF80B-A40C-4344-B3D4-7CD375B7EF3C}" type="parTrans" cxnId="{7CEF2750-1D02-4BD9-ADC5-D769A7A6DFAC}">
      <dgm:prSet/>
      <dgm:spPr/>
      <dgm:t>
        <a:bodyPr/>
        <a:lstStyle/>
        <a:p>
          <a:endParaRPr lang="en-AU" sz="800"/>
        </a:p>
      </dgm:t>
    </dgm:pt>
    <dgm:pt modelId="{7342098F-724B-4A83-BD73-B87EAE7836DF}" type="sibTrans" cxnId="{7CEF2750-1D02-4BD9-ADC5-D769A7A6DFAC}">
      <dgm:prSet/>
      <dgm:spPr/>
      <dgm:t>
        <a:bodyPr/>
        <a:lstStyle/>
        <a:p>
          <a:endParaRPr lang="en-AU" sz="800"/>
        </a:p>
      </dgm:t>
    </dgm:pt>
    <dgm:pt modelId="{4BE7F677-87E0-4262-AC45-A1BBF4E1C316}">
      <dgm:prSet phldrT="[Text]" custT="1"/>
      <dgm:spPr/>
      <dgm:t>
        <a:bodyPr/>
        <a:lstStyle/>
        <a:p>
          <a:r>
            <a:rPr lang="en-AU" sz="800" dirty="0" smtClean="0"/>
            <a:t>Joint SME/Legal review</a:t>
          </a:r>
        </a:p>
      </dgm:t>
    </dgm:pt>
    <dgm:pt modelId="{9B12CEF8-82C8-4B0E-8D57-1B8C8A950AF2}" type="parTrans" cxnId="{CD9B208A-3F7E-45C4-B950-4F3329055EB9}">
      <dgm:prSet/>
      <dgm:spPr/>
      <dgm:t>
        <a:bodyPr/>
        <a:lstStyle/>
        <a:p>
          <a:endParaRPr lang="en-AU" sz="800"/>
        </a:p>
      </dgm:t>
    </dgm:pt>
    <dgm:pt modelId="{F1186D1C-7BFD-4BF2-8EF3-3425072226A6}" type="sibTrans" cxnId="{CD9B208A-3F7E-45C4-B950-4F3329055EB9}">
      <dgm:prSet/>
      <dgm:spPr/>
      <dgm:t>
        <a:bodyPr/>
        <a:lstStyle/>
        <a:p>
          <a:endParaRPr lang="en-AU" sz="800"/>
        </a:p>
      </dgm:t>
    </dgm:pt>
    <dgm:pt modelId="{C7FDC3B5-F426-4641-9927-0CC89C9F38D7}">
      <dgm:prSet phldrT="[Text]" custT="1"/>
      <dgm:spPr/>
      <dgm:t>
        <a:bodyPr/>
        <a:lstStyle/>
        <a:p>
          <a:r>
            <a:rPr lang="en-AU" sz="800" dirty="0" smtClean="0"/>
            <a:t>Participants provide information to help in </a:t>
          </a:r>
          <a:r>
            <a:rPr lang="en-AU" sz="800" dirty="0" smtClean="0"/>
            <a:t>detailing B2B communications for procedures for new communications</a:t>
          </a:r>
          <a:endParaRPr lang="en-AU" sz="800" dirty="0"/>
        </a:p>
      </dgm:t>
    </dgm:pt>
    <dgm:pt modelId="{E0CAD6E7-F3F0-4551-ADB1-1C1C928528C8}" type="parTrans" cxnId="{7E83FB3C-16EC-4FB4-81BD-9F7DC1B76699}">
      <dgm:prSet/>
      <dgm:spPr/>
      <dgm:t>
        <a:bodyPr/>
        <a:lstStyle/>
        <a:p>
          <a:endParaRPr lang="en-AU" sz="800"/>
        </a:p>
      </dgm:t>
    </dgm:pt>
    <dgm:pt modelId="{CA3CE5D1-80D8-4359-AF4A-4CBF75AD198E}" type="sibTrans" cxnId="{7E83FB3C-16EC-4FB4-81BD-9F7DC1B76699}">
      <dgm:prSet/>
      <dgm:spPr/>
      <dgm:t>
        <a:bodyPr/>
        <a:lstStyle/>
        <a:p>
          <a:endParaRPr lang="en-AU" sz="800"/>
        </a:p>
      </dgm:t>
    </dgm:pt>
    <dgm:pt modelId="{A4F10BE9-6A0E-40DE-A9D7-B254369F203A}">
      <dgm:prSet phldrT="[Text]" custT="1"/>
      <dgm:spPr/>
      <dgm:t>
        <a:bodyPr/>
        <a:lstStyle/>
        <a:p>
          <a:r>
            <a:rPr lang="en-AU" sz="1100" dirty="0" smtClean="0"/>
            <a:t>AEMO</a:t>
          </a:r>
          <a:endParaRPr lang="en-AU" sz="1100" dirty="0"/>
        </a:p>
      </dgm:t>
    </dgm:pt>
    <dgm:pt modelId="{DA7E8B26-A0AE-409C-B7C6-9F6553C26FA2}" type="parTrans" cxnId="{AF5C74C9-F9CE-401E-8136-F542F2D89A43}">
      <dgm:prSet/>
      <dgm:spPr/>
      <dgm:t>
        <a:bodyPr/>
        <a:lstStyle/>
        <a:p>
          <a:endParaRPr lang="en-AU" sz="800"/>
        </a:p>
      </dgm:t>
    </dgm:pt>
    <dgm:pt modelId="{9DABAF25-9FA2-4DA1-89C0-3D1776609C01}" type="sibTrans" cxnId="{AF5C74C9-F9CE-401E-8136-F542F2D89A43}">
      <dgm:prSet/>
      <dgm:spPr/>
      <dgm:t>
        <a:bodyPr/>
        <a:lstStyle/>
        <a:p>
          <a:endParaRPr lang="en-AU" sz="800"/>
        </a:p>
      </dgm:t>
    </dgm:pt>
    <dgm:pt modelId="{CEDC6979-5645-418D-8764-95E58A96241B}">
      <dgm:prSet phldrT="[Text]" custT="1"/>
      <dgm:spPr/>
      <dgm:t>
        <a:bodyPr/>
        <a:lstStyle/>
        <a:p>
          <a:r>
            <a:rPr lang="en-AU" sz="800" dirty="0" smtClean="0"/>
            <a:t>Complete review of draft New and Existing procedures for recommendations to the </a:t>
          </a:r>
          <a:r>
            <a:rPr lang="en-AU" sz="800" dirty="0" smtClean="0"/>
            <a:t>IEC</a:t>
          </a:r>
        </a:p>
        <a:p>
          <a:endParaRPr lang="en-AU" sz="800" dirty="0" smtClean="0"/>
        </a:p>
        <a:p>
          <a:endParaRPr lang="en-AU" sz="800" dirty="0"/>
        </a:p>
      </dgm:t>
    </dgm:pt>
    <dgm:pt modelId="{690F12E7-652E-4890-90CF-334E8A26666B}" type="parTrans" cxnId="{CB874169-684C-4456-94E1-73BE36ED7BCE}">
      <dgm:prSet/>
      <dgm:spPr/>
      <dgm:t>
        <a:bodyPr/>
        <a:lstStyle/>
        <a:p>
          <a:endParaRPr lang="en-AU" sz="800"/>
        </a:p>
      </dgm:t>
    </dgm:pt>
    <dgm:pt modelId="{45E1C895-A9F8-4C5D-ACC0-CEA666DEA048}" type="sibTrans" cxnId="{CB874169-684C-4456-94E1-73BE36ED7BCE}">
      <dgm:prSet/>
      <dgm:spPr/>
      <dgm:t>
        <a:bodyPr/>
        <a:lstStyle/>
        <a:p>
          <a:endParaRPr lang="en-AU" sz="800"/>
        </a:p>
      </dgm:t>
    </dgm:pt>
    <dgm:pt modelId="{1B0FEA48-49B9-4F90-8490-CC310445F5BA}">
      <dgm:prSet phldrT="[Text]" custT="1"/>
      <dgm:spPr/>
      <dgm:t>
        <a:bodyPr/>
        <a:lstStyle/>
        <a:p>
          <a:r>
            <a:rPr lang="en-AU" sz="800" dirty="0" smtClean="0"/>
            <a:t>Collect input from participants on new procedures and feedback on old and consolidate into new set of procedures   </a:t>
          </a:r>
          <a:endParaRPr lang="en-AU" sz="800" dirty="0"/>
        </a:p>
      </dgm:t>
    </dgm:pt>
    <dgm:pt modelId="{46A5EA45-A3C7-4A4B-82F2-BB79944CA495}" type="parTrans" cxnId="{1BE384B0-CA8B-44D6-A872-4ACB6084F936}">
      <dgm:prSet/>
      <dgm:spPr/>
      <dgm:t>
        <a:bodyPr/>
        <a:lstStyle/>
        <a:p>
          <a:endParaRPr lang="en-AU" sz="800"/>
        </a:p>
      </dgm:t>
    </dgm:pt>
    <dgm:pt modelId="{ED9B843D-ABCB-4B08-A3F2-E01CCDF8CF7A}" type="sibTrans" cxnId="{1BE384B0-CA8B-44D6-A872-4ACB6084F936}">
      <dgm:prSet/>
      <dgm:spPr/>
      <dgm:t>
        <a:bodyPr/>
        <a:lstStyle/>
        <a:p>
          <a:endParaRPr lang="en-AU" sz="800"/>
        </a:p>
      </dgm:t>
    </dgm:pt>
    <dgm:pt modelId="{C03C29A3-BC43-40F8-9BEF-5538CE964D6D}">
      <dgm:prSet phldrT="[Text]" custT="1"/>
      <dgm:spPr/>
      <dgm:t>
        <a:bodyPr/>
        <a:lstStyle/>
        <a:p>
          <a:r>
            <a:rPr lang="en-AU" sz="800" dirty="0" smtClean="0"/>
            <a:t> </a:t>
          </a:r>
          <a:r>
            <a:rPr lang="en-AU" sz="1100" dirty="0" smtClean="0"/>
            <a:t>B2BWG</a:t>
          </a:r>
          <a:endParaRPr lang="en-AU" sz="1100" dirty="0"/>
        </a:p>
      </dgm:t>
    </dgm:pt>
    <dgm:pt modelId="{A7324982-EB93-4F12-9DF4-F1AC5A8256C8}" type="parTrans" cxnId="{F428C375-E4F8-4CE6-A746-43CE9759F817}">
      <dgm:prSet/>
      <dgm:spPr/>
      <dgm:t>
        <a:bodyPr/>
        <a:lstStyle/>
        <a:p>
          <a:endParaRPr lang="en-AU" sz="800"/>
        </a:p>
      </dgm:t>
    </dgm:pt>
    <dgm:pt modelId="{2D841F73-3148-493E-8AA7-84FF4D3DEBC5}" type="sibTrans" cxnId="{F428C375-E4F8-4CE6-A746-43CE9759F817}">
      <dgm:prSet/>
      <dgm:spPr/>
      <dgm:t>
        <a:bodyPr/>
        <a:lstStyle/>
        <a:p>
          <a:endParaRPr lang="en-AU" sz="800"/>
        </a:p>
      </dgm:t>
    </dgm:pt>
    <dgm:pt modelId="{231F8FE6-C82C-4900-B21A-6C0143F601F6}">
      <dgm:prSet phldrT="[Text]" custT="1"/>
      <dgm:spPr/>
      <dgm:t>
        <a:bodyPr/>
        <a:lstStyle/>
        <a:p>
          <a:r>
            <a:rPr lang="en-AU" sz="800" dirty="0" smtClean="0"/>
            <a:t>Identify new procedures and core principles for procedure update</a:t>
          </a:r>
          <a:endParaRPr lang="en-AU" sz="800" dirty="0"/>
        </a:p>
      </dgm:t>
    </dgm:pt>
    <dgm:pt modelId="{C43F5B63-1A6A-4414-A3F8-BFB8933705BA}" type="parTrans" cxnId="{8A553A1C-9489-4B77-8850-B33B16297BB2}">
      <dgm:prSet/>
      <dgm:spPr/>
      <dgm:t>
        <a:bodyPr/>
        <a:lstStyle/>
        <a:p>
          <a:endParaRPr lang="en-AU" sz="800"/>
        </a:p>
      </dgm:t>
    </dgm:pt>
    <dgm:pt modelId="{2012C6EF-7B77-4F7E-A528-67BE7BDA52C1}" type="sibTrans" cxnId="{8A553A1C-9489-4B77-8850-B33B16297BB2}">
      <dgm:prSet/>
      <dgm:spPr/>
      <dgm:t>
        <a:bodyPr/>
        <a:lstStyle/>
        <a:p>
          <a:endParaRPr lang="en-AU" sz="800"/>
        </a:p>
      </dgm:t>
    </dgm:pt>
    <dgm:pt modelId="{6BE34F5C-9696-4BC6-B948-2E683E0ED2E7}">
      <dgm:prSet phldrT="[Text]" custT="1"/>
      <dgm:spPr/>
      <dgm:t>
        <a:bodyPr/>
        <a:lstStyle/>
        <a:p>
          <a:r>
            <a:rPr lang="en-AU" sz="800" dirty="0" smtClean="0"/>
            <a:t>SME review/ update of procedures for existing communications</a:t>
          </a:r>
          <a:endParaRPr lang="en-AU" sz="800" dirty="0"/>
        </a:p>
      </dgm:t>
    </dgm:pt>
    <dgm:pt modelId="{EF86A74A-69C1-4EF6-967E-F98500E443E5}" type="parTrans" cxnId="{C1F3744E-C5B0-4FC9-B9C2-DA9A484ABBA1}">
      <dgm:prSet/>
      <dgm:spPr/>
      <dgm:t>
        <a:bodyPr/>
        <a:lstStyle/>
        <a:p>
          <a:endParaRPr lang="en-AU" sz="800"/>
        </a:p>
      </dgm:t>
    </dgm:pt>
    <dgm:pt modelId="{B118A530-4EA0-496E-A0FF-CF08EE6520B3}" type="sibTrans" cxnId="{C1F3744E-C5B0-4FC9-B9C2-DA9A484ABBA1}">
      <dgm:prSet/>
      <dgm:spPr/>
      <dgm:t>
        <a:bodyPr/>
        <a:lstStyle/>
        <a:p>
          <a:endParaRPr lang="en-AU" sz="800"/>
        </a:p>
      </dgm:t>
    </dgm:pt>
    <dgm:pt modelId="{DF5E2B6B-FB53-485F-A303-FFD269886ACC}">
      <dgm:prSet phldrT="[Text]" custT="1"/>
      <dgm:spPr/>
      <dgm:t>
        <a:bodyPr/>
        <a:lstStyle/>
        <a:p>
          <a:r>
            <a:rPr lang="en-AU" sz="800" dirty="0" smtClean="0"/>
            <a:t>Convert procedures for existing communications and counterparties into new format</a:t>
          </a:r>
          <a:endParaRPr lang="en-AU" sz="800" dirty="0"/>
        </a:p>
      </dgm:t>
    </dgm:pt>
    <dgm:pt modelId="{CB3EC805-FB36-4B15-9506-54F903195906}" type="parTrans" cxnId="{78A3F507-6C7F-4CAC-B373-30FBFD75747F}">
      <dgm:prSet/>
      <dgm:spPr/>
      <dgm:t>
        <a:bodyPr/>
        <a:lstStyle/>
        <a:p>
          <a:endParaRPr lang="en-AU" sz="800"/>
        </a:p>
      </dgm:t>
    </dgm:pt>
    <dgm:pt modelId="{3D944DB8-6B00-42FD-8076-B85B24FD12C5}" type="sibTrans" cxnId="{78A3F507-6C7F-4CAC-B373-30FBFD75747F}">
      <dgm:prSet/>
      <dgm:spPr/>
      <dgm:t>
        <a:bodyPr/>
        <a:lstStyle/>
        <a:p>
          <a:endParaRPr lang="en-AU" sz="800"/>
        </a:p>
      </dgm:t>
    </dgm:pt>
    <dgm:pt modelId="{CFBFB326-8887-4AA3-A5F3-878433708186}">
      <dgm:prSet phldrT="[Text]" custT="1"/>
      <dgm:spPr/>
      <dgm:t>
        <a:bodyPr/>
        <a:lstStyle/>
        <a:p>
          <a:r>
            <a:rPr lang="en-AU" sz="800" dirty="0" smtClean="0"/>
            <a:t>Get </a:t>
          </a:r>
          <a:r>
            <a:rPr lang="en-AU" sz="800" dirty="0" smtClean="0"/>
            <a:t>feedback from participants on redrafted procedures for existing communications</a:t>
          </a:r>
          <a:endParaRPr lang="en-AU" sz="800" dirty="0"/>
        </a:p>
      </dgm:t>
    </dgm:pt>
    <dgm:pt modelId="{01459650-6C50-4100-A76E-D1DDD250E510}" type="parTrans" cxnId="{4D2EAFFA-16C1-4530-9B7A-D3FF58692EB4}">
      <dgm:prSet/>
      <dgm:spPr/>
      <dgm:t>
        <a:bodyPr/>
        <a:lstStyle/>
        <a:p>
          <a:endParaRPr lang="en-AU" sz="800"/>
        </a:p>
      </dgm:t>
    </dgm:pt>
    <dgm:pt modelId="{2A5D255A-6FFD-4551-9D32-01251B57D53F}" type="sibTrans" cxnId="{4D2EAFFA-16C1-4530-9B7A-D3FF58692EB4}">
      <dgm:prSet/>
      <dgm:spPr/>
      <dgm:t>
        <a:bodyPr/>
        <a:lstStyle/>
        <a:p>
          <a:endParaRPr lang="en-AU" sz="800"/>
        </a:p>
      </dgm:t>
    </dgm:pt>
    <dgm:pt modelId="{68CFFB97-E950-42D7-959A-C2FFC45A10DE}">
      <dgm:prSet phldrT="[Text]" custT="1"/>
      <dgm:spPr/>
      <dgm:t>
        <a:bodyPr/>
        <a:lstStyle/>
        <a:p>
          <a:r>
            <a:rPr lang="en-AU" sz="800" dirty="0" smtClean="0"/>
            <a:t>Legal and SME review of New and Updated procedures – draft for B2BWG</a:t>
          </a:r>
          <a:endParaRPr lang="en-AU" sz="800" dirty="0"/>
        </a:p>
      </dgm:t>
    </dgm:pt>
    <dgm:pt modelId="{F53C7447-888A-44E5-BDF1-870AE74D263D}" type="parTrans" cxnId="{9EE8F432-1969-4F43-ADDA-A1F4B565F0F5}">
      <dgm:prSet/>
      <dgm:spPr/>
      <dgm:t>
        <a:bodyPr/>
        <a:lstStyle/>
        <a:p>
          <a:endParaRPr lang="en-AU" sz="800"/>
        </a:p>
      </dgm:t>
    </dgm:pt>
    <dgm:pt modelId="{FC9C4A0C-9290-40C5-BCAF-0D9D07CE1FED}" type="sibTrans" cxnId="{9EE8F432-1969-4F43-ADDA-A1F4B565F0F5}">
      <dgm:prSet/>
      <dgm:spPr/>
      <dgm:t>
        <a:bodyPr/>
        <a:lstStyle/>
        <a:p>
          <a:endParaRPr lang="en-AU" sz="800"/>
        </a:p>
      </dgm:t>
    </dgm:pt>
    <dgm:pt modelId="{6EDB0AA0-2D8F-4070-8459-9728DC016362}">
      <dgm:prSet phldrT="[Text]" custT="1"/>
      <dgm:spPr/>
      <dgm:t>
        <a:bodyPr/>
        <a:lstStyle/>
        <a:p>
          <a:r>
            <a:rPr lang="en-AU" sz="1100" dirty="0" smtClean="0"/>
            <a:t>AEMO </a:t>
          </a:r>
          <a:endParaRPr lang="en-AU" sz="1100" dirty="0"/>
        </a:p>
      </dgm:t>
    </dgm:pt>
    <dgm:pt modelId="{5B318E04-11DA-4A89-80CD-1B41F2676F0D}" type="parTrans" cxnId="{54A5A947-4638-47CC-9457-2BECBFA0DA20}">
      <dgm:prSet/>
      <dgm:spPr/>
      <dgm:t>
        <a:bodyPr/>
        <a:lstStyle/>
        <a:p>
          <a:endParaRPr lang="en-AU" sz="800"/>
        </a:p>
      </dgm:t>
    </dgm:pt>
    <dgm:pt modelId="{EFECC28B-975F-4264-B034-1968F132230C}" type="sibTrans" cxnId="{54A5A947-4638-47CC-9457-2BECBFA0DA20}">
      <dgm:prSet/>
      <dgm:spPr/>
      <dgm:t>
        <a:bodyPr/>
        <a:lstStyle/>
        <a:p>
          <a:endParaRPr lang="en-AU" sz="800"/>
        </a:p>
      </dgm:t>
    </dgm:pt>
    <dgm:pt modelId="{EC43E9C8-52F0-4915-8E00-3F75B15EA288}">
      <dgm:prSet phldrT="[Text]" custT="1"/>
      <dgm:spPr/>
      <dgm:t>
        <a:bodyPr/>
        <a:lstStyle/>
        <a:p>
          <a:r>
            <a:rPr lang="en-AU" sz="800" dirty="0" smtClean="0"/>
            <a:t>Get Sign-off from IEC for new draft procedures</a:t>
          </a:r>
          <a:endParaRPr lang="en-AU" sz="800" dirty="0"/>
        </a:p>
      </dgm:t>
    </dgm:pt>
    <dgm:pt modelId="{597D7CDC-C27E-4896-A8BC-F1AB195D80E0}" type="parTrans" cxnId="{3D4F8C51-1300-42AA-894E-6C6D819B295A}">
      <dgm:prSet/>
      <dgm:spPr/>
      <dgm:t>
        <a:bodyPr/>
        <a:lstStyle/>
        <a:p>
          <a:endParaRPr lang="en-AU" sz="800"/>
        </a:p>
      </dgm:t>
    </dgm:pt>
    <dgm:pt modelId="{0DD60E49-6107-435A-8223-8BD2C5A1E33C}" type="sibTrans" cxnId="{3D4F8C51-1300-42AA-894E-6C6D819B295A}">
      <dgm:prSet/>
      <dgm:spPr/>
      <dgm:t>
        <a:bodyPr/>
        <a:lstStyle/>
        <a:p>
          <a:endParaRPr lang="en-AU" sz="800"/>
        </a:p>
      </dgm:t>
    </dgm:pt>
    <dgm:pt modelId="{855FE72C-AFE3-47D5-A699-4E42E504FED1}">
      <dgm:prSet phldrT="[Text]" custT="1"/>
      <dgm:spPr/>
      <dgm:t>
        <a:bodyPr/>
        <a:lstStyle/>
        <a:p>
          <a:r>
            <a:rPr lang="en-AU" sz="800" dirty="0" smtClean="0"/>
            <a:t>Start consultation</a:t>
          </a:r>
          <a:endParaRPr lang="en-AU" sz="800" dirty="0"/>
        </a:p>
      </dgm:t>
    </dgm:pt>
    <dgm:pt modelId="{8AEF4E85-40A3-46A1-8FA3-F66BCAD8E669}" type="parTrans" cxnId="{B3E4220B-3BC4-44FC-BADE-F67D52A375D2}">
      <dgm:prSet/>
      <dgm:spPr/>
      <dgm:t>
        <a:bodyPr/>
        <a:lstStyle/>
        <a:p>
          <a:endParaRPr lang="en-AU" sz="800"/>
        </a:p>
      </dgm:t>
    </dgm:pt>
    <dgm:pt modelId="{77196B47-18D0-4C81-9FC9-56A533C3F14C}" type="sibTrans" cxnId="{B3E4220B-3BC4-44FC-BADE-F67D52A375D2}">
      <dgm:prSet/>
      <dgm:spPr/>
      <dgm:t>
        <a:bodyPr/>
        <a:lstStyle/>
        <a:p>
          <a:endParaRPr lang="en-AU" sz="800"/>
        </a:p>
      </dgm:t>
    </dgm:pt>
    <dgm:pt modelId="{14804EA4-F58F-4D97-8C6F-C65F0A5ECBBF}">
      <dgm:prSet phldrT="[Text]" custT="1"/>
      <dgm:spPr/>
      <dgm:t>
        <a:bodyPr/>
        <a:lstStyle/>
        <a:p>
          <a:r>
            <a:rPr lang="en-AU" sz="800" dirty="0" smtClean="0"/>
            <a:t>Final Joint Legal and SME review  of procedures </a:t>
          </a:r>
          <a:endParaRPr lang="en-AU" sz="800" dirty="0"/>
        </a:p>
      </dgm:t>
    </dgm:pt>
    <dgm:pt modelId="{285E66DA-5BFB-430D-A218-582102869F1A}" type="parTrans" cxnId="{B067F57C-0258-4E0C-A073-2F9141D3C948}">
      <dgm:prSet/>
      <dgm:spPr/>
      <dgm:t>
        <a:bodyPr/>
        <a:lstStyle/>
        <a:p>
          <a:endParaRPr lang="en-AU" sz="800"/>
        </a:p>
      </dgm:t>
    </dgm:pt>
    <dgm:pt modelId="{CB75C216-DC86-4C90-B0A7-667B6EC85939}" type="sibTrans" cxnId="{B067F57C-0258-4E0C-A073-2F9141D3C948}">
      <dgm:prSet/>
      <dgm:spPr/>
      <dgm:t>
        <a:bodyPr/>
        <a:lstStyle/>
        <a:p>
          <a:endParaRPr lang="en-AU" sz="800"/>
        </a:p>
      </dgm:t>
    </dgm:pt>
    <dgm:pt modelId="{0B897333-9518-4769-8D86-97E9372D3453}">
      <dgm:prSet phldrT="[Text]" custT="1"/>
      <dgm:spPr/>
      <dgm:t>
        <a:bodyPr/>
        <a:lstStyle/>
        <a:p>
          <a:r>
            <a:rPr lang="en-AU" sz="800" dirty="0" smtClean="0"/>
            <a:t>Identify key information gaps</a:t>
          </a:r>
          <a:endParaRPr lang="en-AU" sz="800" dirty="0"/>
        </a:p>
      </dgm:t>
    </dgm:pt>
    <dgm:pt modelId="{F2E28AEA-E78E-4753-A86B-D3B4AA8795D3}" type="parTrans" cxnId="{A353D630-F893-4180-8AB2-A1D281370B1E}">
      <dgm:prSet/>
      <dgm:spPr/>
      <dgm:t>
        <a:bodyPr/>
        <a:lstStyle/>
        <a:p>
          <a:endParaRPr lang="en-AU" sz="800"/>
        </a:p>
      </dgm:t>
    </dgm:pt>
    <dgm:pt modelId="{CF46FD54-6C26-4F0D-8233-ACEA348E3A5A}" type="sibTrans" cxnId="{A353D630-F893-4180-8AB2-A1D281370B1E}">
      <dgm:prSet/>
      <dgm:spPr/>
      <dgm:t>
        <a:bodyPr/>
        <a:lstStyle/>
        <a:p>
          <a:endParaRPr lang="en-AU" sz="800"/>
        </a:p>
      </dgm:t>
    </dgm:pt>
    <dgm:pt modelId="{398AB524-8707-4C14-83C5-4DA4B620FE42}" type="pres">
      <dgm:prSet presAssocID="{F8B70062-BB1B-42A1-BC84-7A86BDCF1FEC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AU"/>
        </a:p>
      </dgm:t>
    </dgm:pt>
    <dgm:pt modelId="{FB9A97B8-E5A2-448F-B185-6B049E73980F}" type="pres">
      <dgm:prSet presAssocID="{C987AE9C-1C64-4A9A-B120-A6FCB108BAA4}" presName="thickLine" presStyleLbl="alignNode1" presStyleIdx="0" presStyleCnt="5"/>
      <dgm:spPr/>
    </dgm:pt>
    <dgm:pt modelId="{64CC28D6-90AA-4885-ADE0-8D56CECB7452}" type="pres">
      <dgm:prSet presAssocID="{C987AE9C-1C64-4A9A-B120-A6FCB108BAA4}" presName="horz1" presStyleCnt="0"/>
      <dgm:spPr/>
    </dgm:pt>
    <dgm:pt modelId="{CBF5DD0A-9818-4EEB-B8CE-2C973D578072}" type="pres">
      <dgm:prSet presAssocID="{C987AE9C-1C64-4A9A-B120-A6FCB108BAA4}" presName="tx1" presStyleLbl="revTx" presStyleIdx="0" presStyleCnt="20"/>
      <dgm:spPr/>
      <dgm:t>
        <a:bodyPr/>
        <a:lstStyle/>
        <a:p>
          <a:endParaRPr lang="en-AU"/>
        </a:p>
      </dgm:t>
    </dgm:pt>
    <dgm:pt modelId="{C970B6DC-0836-4DB9-AA37-0D0DBE742669}" type="pres">
      <dgm:prSet presAssocID="{C987AE9C-1C64-4A9A-B120-A6FCB108BAA4}" presName="vert1" presStyleCnt="0"/>
      <dgm:spPr/>
    </dgm:pt>
    <dgm:pt modelId="{9D6D9966-0140-4307-8FB6-1A232AFC735C}" type="pres">
      <dgm:prSet presAssocID="{6B8EC486-C701-497E-9A9A-66FCBADD38EE}" presName="vertSpace2a" presStyleCnt="0"/>
      <dgm:spPr/>
    </dgm:pt>
    <dgm:pt modelId="{EF2B2956-1BD0-403C-9672-2DDE7A6F5398}" type="pres">
      <dgm:prSet presAssocID="{6B8EC486-C701-497E-9A9A-66FCBADD38EE}" presName="horz2" presStyleCnt="0"/>
      <dgm:spPr/>
    </dgm:pt>
    <dgm:pt modelId="{BA318A48-AE5C-41A8-A2C2-F9D78A689E2E}" type="pres">
      <dgm:prSet presAssocID="{6B8EC486-C701-497E-9A9A-66FCBADD38EE}" presName="horzSpace2" presStyleCnt="0"/>
      <dgm:spPr/>
    </dgm:pt>
    <dgm:pt modelId="{C5A21D76-1D54-434E-ACAE-4A9DFB28FEBC}" type="pres">
      <dgm:prSet presAssocID="{6B8EC486-C701-497E-9A9A-66FCBADD38EE}" presName="tx2" presStyleLbl="revTx" presStyleIdx="1" presStyleCnt="20"/>
      <dgm:spPr/>
      <dgm:t>
        <a:bodyPr/>
        <a:lstStyle/>
        <a:p>
          <a:endParaRPr lang="en-AU"/>
        </a:p>
      </dgm:t>
    </dgm:pt>
    <dgm:pt modelId="{7860FE4F-9DDE-4A87-9CD9-8CE58F6D40E1}" type="pres">
      <dgm:prSet presAssocID="{6B8EC486-C701-497E-9A9A-66FCBADD38EE}" presName="vert2" presStyleCnt="0"/>
      <dgm:spPr/>
    </dgm:pt>
    <dgm:pt modelId="{6C201C07-3400-4744-AD22-87B3195E9B97}" type="pres">
      <dgm:prSet presAssocID="{6B8EC486-C701-497E-9A9A-66FCBADD38EE}" presName="thinLine2b" presStyleLbl="callout" presStyleIdx="0" presStyleCnt="15"/>
      <dgm:spPr/>
    </dgm:pt>
    <dgm:pt modelId="{F94B412F-F646-4CA2-9C47-8F9153B7A822}" type="pres">
      <dgm:prSet presAssocID="{6B8EC486-C701-497E-9A9A-66FCBADD38EE}" presName="vertSpace2b" presStyleCnt="0"/>
      <dgm:spPr/>
    </dgm:pt>
    <dgm:pt modelId="{0227D7D3-D13F-4E66-948A-18DA12404955}" type="pres">
      <dgm:prSet presAssocID="{DF5E2B6B-FB53-485F-A303-FFD269886ACC}" presName="horz2" presStyleCnt="0"/>
      <dgm:spPr/>
    </dgm:pt>
    <dgm:pt modelId="{31BC1735-94A9-4B65-8053-70D32D366B4B}" type="pres">
      <dgm:prSet presAssocID="{DF5E2B6B-FB53-485F-A303-FFD269886ACC}" presName="horzSpace2" presStyleCnt="0"/>
      <dgm:spPr/>
    </dgm:pt>
    <dgm:pt modelId="{A76C0914-5A83-4A3F-8D39-17537BC637C3}" type="pres">
      <dgm:prSet presAssocID="{DF5E2B6B-FB53-485F-A303-FFD269886ACC}" presName="tx2" presStyleLbl="revTx" presStyleIdx="2" presStyleCnt="20"/>
      <dgm:spPr/>
      <dgm:t>
        <a:bodyPr/>
        <a:lstStyle/>
        <a:p>
          <a:endParaRPr lang="en-AU"/>
        </a:p>
      </dgm:t>
    </dgm:pt>
    <dgm:pt modelId="{13EC0528-75E6-4E01-8449-CECE58B942F2}" type="pres">
      <dgm:prSet presAssocID="{DF5E2B6B-FB53-485F-A303-FFD269886ACC}" presName="vert2" presStyleCnt="0"/>
      <dgm:spPr/>
    </dgm:pt>
    <dgm:pt modelId="{630C9649-1563-442B-B3C8-5F1C5F73308C}" type="pres">
      <dgm:prSet presAssocID="{DF5E2B6B-FB53-485F-A303-FFD269886ACC}" presName="thinLine2b" presStyleLbl="callout" presStyleIdx="1" presStyleCnt="15"/>
      <dgm:spPr/>
    </dgm:pt>
    <dgm:pt modelId="{F58C368C-CDBE-4434-920E-4473161AF361}" type="pres">
      <dgm:prSet presAssocID="{DF5E2B6B-FB53-485F-A303-FFD269886ACC}" presName="vertSpace2b" presStyleCnt="0"/>
      <dgm:spPr/>
    </dgm:pt>
    <dgm:pt modelId="{C9E2EBA8-E018-4885-9521-DB7910A8DB61}" type="pres">
      <dgm:prSet presAssocID="{6BE34F5C-9696-4BC6-B948-2E683E0ED2E7}" presName="horz2" presStyleCnt="0"/>
      <dgm:spPr/>
    </dgm:pt>
    <dgm:pt modelId="{FA59993D-6B8A-49EF-8DA5-7D471555D32E}" type="pres">
      <dgm:prSet presAssocID="{6BE34F5C-9696-4BC6-B948-2E683E0ED2E7}" presName="horzSpace2" presStyleCnt="0"/>
      <dgm:spPr/>
    </dgm:pt>
    <dgm:pt modelId="{B60766D9-3E69-49B5-929C-BBA3317034B7}" type="pres">
      <dgm:prSet presAssocID="{6BE34F5C-9696-4BC6-B948-2E683E0ED2E7}" presName="tx2" presStyleLbl="revTx" presStyleIdx="3" presStyleCnt="20"/>
      <dgm:spPr/>
      <dgm:t>
        <a:bodyPr/>
        <a:lstStyle/>
        <a:p>
          <a:endParaRPr lang="en-AU"/>
        </a:p>
      </dgm:t>
    </dgm:pt>
    <dgm:pt modelId="{645CD94D-772B-4E5B-8E02-DE936D01229A}" type="pres">
      <dgm:prSet presAssocID="{6BE34F5C-9696-4BC6-B948-2E683E0ED2E7}" presName="vert2" presStyleCnt="0"/>
      <dgm:spPr/>
    </dgm:pt>
    <dgm:pt modelId="{943A643A-21FF-43CD-BD26-384FDBCDE636}" type="pres">
      <dgm:prSet presAssocID="{6BE34F5C-9696-4BC6-B948-2E683E0ED2E7}" presName="thinLine2b" presStyleLbl="callout" presStyleIdx="2" presStyleCnt="15"/>
      <dgm:spPr/>
    </dgm:pt>
    <dgm:pt modelId="{1F986D95-4E40-460F-83E6-BDFCD95B0B92}" type="pres">
      <dgm:prSet presAssocID="{6BE34F5C-9696-4BC6-B948-2E683E0ED2E7}" presName="vertSpace2b" presStyleCnt="0"/>
      <dgm:spPr/>
    </dgm:pt>
    <dgm:pt modelId="{E366D104-E742-4574-85D1-92A00EABC581}" type="pres">
      <dgm:prSet presAssocID="{82F77B66-FFED-4997-B262-4BAEBDA50F48}" presName="horz2" presStyleCnt="0"/>
      <dgm:spPr/>
    </dgm:pt>
    <dgm:pt modelId="{0C07CF7C-F884-43B6-9EAA-7BC83AAAED87}" type="pres">
      <dgm:prSet presAssocID="{82F77B66-FFED-4997-B262-4BAEBDA50F48}" presName="horzSpace2" presStyleCnt="0"/>
      <dgm:spPr/>
    </dgm:pt>
    <dgm:pt modelId="{4793C829-482E-4D9F-AD99-EFCA00457701}" type="pres">
      <dgm:prSet presAssocID="{82F77B66-FFED-4997-B262-4BAEBDA50F48}" presName="tx2" presStyleLbl="revTx" presStyleIdx="4" presStyleCnt="20"/>
      <dgm:spPr/>
      <dgm:t>
        <a:bodyPr/>
        <a:lstStyle/>
        <a:p>
          <a:endParaRPr lang="en-AU"/>
        </a:p>
      </dgm:t>
    </dgm:pt>
    <dgm:pt modelId="{5C3DEDF9-E703-4CFF-B239-6090F1899628}" type="pres">
      <dgm:prSet presAssocID="{82F77B66-FFED-4997-B262-4BAEBDA50F48}" presName="vert2" presStyleCnt="0"/>
      <dgm:spPr/>
    </dgm:pt>
    <dgm:pt modelId="{64D72F74-A3A3-48CF-AFCB-242A30D93113}" type="pres">
      <dgm:prSet presAssocID="{82F77B66-FFED-4997-B262-4BAEBDA50F48}" presName="thinLine2b" presStyleLbl="callout" presStyleIdx="3" presStyleCnt="15"/>
      <dgm:spPr/>
    </dgm:pt>
    <dgm:pt modelId="{CCF0A90B-2252-47FA-B1FB-5772BEC955D5}" type="pres">
      <dgm:prSet presAssocID="{82F77B66-FFED-4997-B262-4BAEBDA50F48}" presName="vertSpace2b" presStyleCnt="0"/>
      <dgm:spPr/>
    </dgm:pt>
    <dgm:pt modelId="{042F8FD6-D8C9-414F-B1E6-72497764F2AE}" type="pres">
      <dgm:prSet presAssocID="{4BE7F677-87E0-4262-AC45-A1BBF4E1C316}" presName="horz2" presStyleCnt="0"/>
      <dgm:spPr/>
    </dgm:pt>
    <dgm:pt modelId="{7526A3E9-E211-48DA-93FB-4EF6CE264683}" type="pres">
      <dgm:prSet presAssocID="{4BE7F677-87E0-4262-AC45-A1BBF4E1C316}" presName="horzSpace2" presStyleCnt="0"/>
      <dgm:spPr/>
    </dgm:pt>
    <dgm:pt modelId="{C11A5A90-BA62-46D5-B410-E095EA78F33D}" type="pres">
      <dgm:prSet presAssocID="{4BE7F677-87E0-4262-AC45-A1BBF4E1C316}" presName="tx2" presStyleLbl="revTx" presStyleIdx="5" presStyleCnt="20"/>
      <dgm:spPr/>
      <dgm:t>
        <a:bodyPr/>
        <a:lstStyle/>
        <a:p>
          <a:endParaRPr lang="en-AU"/>
        </a:p>
      </dgm:t>
    </dgm:pt>
    <dgm:pt modelId="{F21B6186-3776-444D-AFC9-07F6007CA90B}" type="pres">
      <dgm:prSet presAssocID="{4BE7F677-87E0-4262-AC45-A1BBF4E1C316}" presName="vert2" presStyleCnt="0"/>
      <dgm:spPr/>
    </dgm:pt>
    <dgm:pt modelId="{67AE83A6-CE0E-409A-A711-6A7A8BABA24C}" type="pres">
      <dgm:prSet presAssocID="{4BE7F677-87E0-4262-AC45-A1BBF4E1C316}" presName="thinLine2b" presStyleLbl="callout" presStyleIdx="4" presStyleCnt="15"/>
      <dgm:spPr/>
    </dgm:pt>
    <dgm:pt modelId="{979E365B-C202-4D38-BF21-D066A6DE6B2D}" type="pres">
      <dgm:prSet presAssocID="{4BE7F677-87E0-4262-AC45-A1BBF4E1C316}" presName="vertSpace2b" presStyleCnt="0"/>
      <dgm:spPr/>
    </dgm:pt>
    <dgm:pt modelId="{0C18C7D2-08FE-4758-BA5C-05FDBCAE63B2}" type="pres">
      <dgm:prSet presAssocID="{231F8FE6-C82C-4900-B21A-6C0143F601F6}" presName="horz2" presStyleCnt="0"/>
      <dgm:spPr/>
    </dgm:pt>
    <dgm:pt modelId="{03900041-A00D-4B23-8107-650E72409336}" type="pres">
      <dgm:prSet presAssocID="{231F8FE6-C82C-4900-B21A-6C0143F601F6}" presName="horzSpace2" presStyleCnt="0"/>
      <dgm:spPr/>
    </dgm:pt>
    <dgm:pt modelId="{EEE7BD96-25F8-42E7-8D39-D5DCFCF811B7}" type="pres">
      <dgm:prSet presAssocID="{231F8FE6-C82C-4900-B21A-6C0143F601F6}" presName="tx2" presStyleLbl="revTx" presStyleIdx="6" presStyleCnt="20"/>
      <dgm:spPr/>
      <dgm:t>
        <a:bodyPr/>
        <a:lstStyle/>
        <a:p>
          <a:endParaRPr lang="en-AU"/>
        </a:p>
      </dgm:t>
    </dgm:pt>
    <dgm:pt modelId="{D48F0BF8-9CB8-44F6-BF32-01D0CE03ACC7}" type="pres">
      <dgm:prSet presAssocID="{231F8FE6-C82C-4900-B21A-6C0143F601F6}" presName="vert2" presStyleCnt="0"/>
      <dgm:spPr/>
    </dgm:pt>
    <dgm:pt modelId="{A77A72BE-15C5-4815-9152-2CED16ECAA1F}" type="pres">
      <dgm:prSet presAssocID="{231F8FE6-C82C-4900-B21A-6C0143F601F6}" presName="thinLine2b" presStyleLbl="callout" presStyleIdx="5" presStyleCnt="15"/>
      <dgm:spPr/>
    </dgm:pt>
    <dgm:pt modelId="{B8B3B855-B148-4B78-8F9D-94BBFEAD46BD}" type="pres">
      <dgm:prSet presAssocID="{231F8FE6-C82C-4900-B21A-6C0143F601F6}" presName="vertSpace2b" presStyleCnt="0"/>
      <dgm:spPr/>
    </dgm:pt>
    <dgm:pt modelId="{A41F6FCA-5FB6-4A84-AFD3-06DA6CCB314F}" type="pres">
      <dgm:prSet presAssocID="{0B897333-9518-4769-8D86-97E9372D3453}" presName="horz2" presStyleCnt="0"/>
      <dgm:spPr/>
    </dgm:pt>
    <dgm:pt modelId="{86AC7A93-6DA3-430D-8174-FA1739708A6F}" type="pres">
      <dgm:prSet presAssocID="{0B897333-9518-4769-8D86-97E9372D3453}" presName="horzSpace2" presStyleCnt="0"/>
      <dgm:spPr/>
    </dgm:pt>
    <dgm:pt modelId="{61D0F09B-A2E5-46E8-B19C-16008B6CCA75}" type="pres">
      <dgm:prSet presAssocID="{0B897333-9518-4769-8D86-97E9372D3453}" presName="tx2" presStyleLbl="revTx" presStyleIdx="7" presStyleCnt="20"/>
      <dgm:spPr/>
      <dgm:t>
        <a:bodyPr/>
        <a:lstStyle/>
        <a:p>
          <a:endParaRPr lang="en-AU"/>
        </a:p>
      </dgm:t>
    </dgm:pt>
    <dgm:pt modelId="{31CCD876-C4A4-48B7-B67A-5D267525ECA1}" type="pres">
      <dgm:prSet presAssocID="{0B897333-9518-4769-8D86-97E9372D3453}" presName="vert2" presStyleCnt="0"/>
      <dgm:spPr/>
    </dgm:pt>
    <dgm:pt modelId="{EA186A4D-E433-4B2D-9FAD-49B487493EA5}" type="pres">
      <dgm:prSet presAssocID="{0B897333-9518-4769-8D86-97E9372D3453}" presName="thinLine2b" presStyleLbl="callout" presStyleIdx="6" presStyleCnt="15"/>
      <dgm:spPr/>
    </dgm:pt>
    <dgm:pt modelId="{5A6E39C9-0975-4AED-8BFF-A3E869B8FE26}" type="pres">
      <dgm:prSet presAssocID="{0B897333-9518-4769-8D86-97E9372D3453}" presName="vertSpace2b" presStyleCnt="0"/>
      <dgm:spPr/>
    </dgm:pt>
    <dgm:pt modelId="{E5D83D8A-1627-4625-90E1-BC1FE7121487}" type="pres">
      <dgm:prSet presAssocID="{018DA5DB-A5EE-45BD-B3A5-8FCEA7520FD7}" presName="thickLine" presStyleLbl="alignNode1" presStyleIdx="1" presStyleCnt="5"/>
      <dgm:spPr/>
    </dgm:pt>
    <dgm:pt modelId="{D5ECBFC7-20C3-4D23-B88A-BA98CCF0F378}" type="pres">
      <dgm:prSet presAssocID="{018DA5DB-A5EE-45BD-B3A5-8FCEA7520FD7}" presName="horz1" presStyleCnt="0"/>
      <dgm:spPr/>
    </dgm:pt>
    <dgm:pt modelId="{D04C9E17-DC22-4DCB-91C5-E6D750BF387A}" type="pres">
      <dgm:prSet presAssocID="{018DA5DB-A5EE-45BD-B3A5-8FCEA7520FD7}" presName="tx1" presStyleLbl="revTx" presStyleIdx="8" presStyleCnt="20"/>
      <dgm:spPr/>
      <dgm:t>
        <a:bodyPr/>
        <a:lstStyle/>
        <a:p>
          <a:endParaRPr lang="en-AU"/>
        </a:p>
      </dgm:t>
    </dgm:pt>
    <dgm:pt modelId="{8070632F-902C-4BEF-AA1D-DD5611E0575E}" type="pres">
      <dgm:prSet presAssocID="{018DA5DB-A5EE-45BD-B3A5-8FCEA7520FD7}" presName="vert1" presStyleCnt="0"/>
      <dgm:spPr/>
    </dgm:pt>
    <dgm:pt modelId="{5B4DC764-B428-4F31-A3F6-8E56B19A9177}" type="pres">
      <dgm:prSet presAssocID="{C7FDC3B5-F426-4641-9927-0CC89C9F38D7}" presName="vertSpace2a" presStyleCnt="0"/>
      <dgm:spPr/>
    </dgm:pt>
    <dgm:pt modelId="{11BD48EB-EC28-4839-8645-43C8A13E45F9}" type="pres">
      <dgm:prSet presAssocID="{C7FDC3B5-F426-4641-9927-0CC89C9F38D7}" presName="horz2" presStyleCnt="0"/>
      <dgm:spPr/>
    </dgm:pt>
    <dgm:pt modelId="{8273E823-97DC-43BF-8ABB-E197461A6ECA}" type="pres">
      <dgm:prSet presAssocID="{C7FDC3B5-F426-4641-9927-0CC89C9F38D7}" presName="horzSpace2" presStyleCnt="0"/>
      <dgm:spPr/>
    </dgm:pt>
    <dgm:pt modelId="{C16EE3CD-E067-4209-BE90-A41F91032DD5}" type="pres">
      <dgm:prSet presAssocID="{C7FDC3B5-F426-4641-9927-0CC89C9F38D7}" presName="tx2" presStyleLbl="revTx" presStyleIdx="9" presStyleCnt="20"/>
      <dgm:spPr/>
      <dgm:t>
        <a:bodyPr/>
        <a:lstStyle/>
        <a:p>
          <a:endParaRPr lang="en-AU"/>
        </a:p>
      </dgm:t>
    </dgm:pt>
    <dgm:pt modelId="{E8ED81D8-8C81-4C5B-BF19-C7E361AD16D7}" type="pres">
      <dgm:prSet presAssocID="{C7FDC3B5-F426-4641-9927-0CC89C9F38D7}" presName="vert2" presStyleCnt="0"/>
      <dgm:spPr/>
    </dgm:pt>
    <dgm:pt modelId="{E62D87B4-FE2F-45E0-92A0-C335DB5129FF}" type="pres">
      <dgm:prSet presAssocID="{C7FDC3B5-F426-4641-9927-0CC89C9F38D7}" presName="thinLine2b" presStyleLbl="callout" presStyleIdx="7" presStyleCnt="15"/>
      <dgm:spPr/>
    </dgm:pt>
    <dgm:pt modelId="{2B752E13-3CA2-4B6D-A69B-4A4557614E99}" type="pres">
      <dgm:prSet presAssocID="{C7FDC3B5-F426-4641-9927-0CC89C9F38D7}" presName="vertSpace2b" presStyleCnt="0"/>
      <dgm:spPr/>
    </dgm:pt>
    <dgm:pt modelId="{0FF176BF-8FA4-41BE-BD80-A24DFF6AD4BE}" type="pres">
      <dgm:prSet presAssocID="{CFBFB326-8887-4AA3-A5F3-878433708186}" presName="horz2" presStyleCnt="0"/>
      <dgm:spPr/>
    </dgm:pt>
    <dgm:pt modelId="{22BBDC23-FCDD-452F-9F8C-80C183B49559}" type="pres">
      <dgm:prSet presAssocID="{CFBFB326-8887-4AA3-A5F3-878433708186}" presName="horzSpace2" presStyleCnt="0"/>
      <dgm:spPr/>
    </dgm:pt>
    <dgm:pt modelId="{5359AE95-EA28-47B0-9C6D-E1D68DEFA673}" type="pres">
      <dgm:prSet presAssocID="{CFBFB326-8887-4AA3-A5F3-878433708186}" presName="tx2" presStyleLbl="revTx" presStyleIdx="10" presStyleCnt="20"/>
      <dgm:spPr/>
      <dgm:t>
        <a:bodyPr/>
        <a:lstStyle/>
        <a:p>
          <a:endParaRPr lang="en-AU"/>
        </a:p>
      </dgm:t>
    </dgm:pt>
    <dgm:pt modelId="{78855979-5157-4E10-A7F7-32A43CA224C4}" type="pres">
      <dgm:prSet presAssocID="{CFBFB326-8887-4AA3-A5F3-878433708186}" presName="vert2" presStyleCnt="0"/>
      <dgm:spPr/>
    </dgm:pt>
    <dgm:pt modelId="{11F2D218-0837-4715-9C0E-1124C304AB5B}" type="pres">
      <dgm:prSet presAssocID="{CFBFB326-8887-4AA3-A5F3-878433708186}" presName="thinLine2b" presStyleLbl="callout" presStyleIdx="8" presStyleCnt="15"/>
      <dgm:spPr/>
    </dgm:pt>
    <dgm:pt modelId="{9CAE1955-DEA9-431C-ABE8-163313B83F82}" type="pres">
      <dgm:prSet presAssocID="{CFBFB326-8887-4AA3-A5F3-878433708186}" presName="vertSpace2b" presStyleCnt="0"/>
      <dgm:spPr/>
    </dgm:pt>
    <dgm:pt modelId="{A01C382A-A623-4480-9AEC-739E32B0417A}" type="pres">
      <dgm:prSet presAssocID="{A4F10BE9-6A0E-40DE-A9D7-B254369F203A}" presName="thickLine" presStyleLbl="alignNode1" presStyleIdx="2" presStyleCnt="5" custLinFactNeighborY="-2038"/>
      <dgm:spPr/>
    </dgm:pt>
    <dgm:pt modelId="{1DFD075D-E36E-43F0-9511-DE8870624628}" type="pres">
      <dgm:prSet presAssocID="{A4F10BE9-6A0E-40DE-A9D7-B254369F203A}" presName="horz1" presStyleCnt="0"/>
      <dgm:spPr/>
    </dgm:pt>
    <dgm:pt modelId="{F4D93DB4-363A-4804-806D-33FC6FAE80DB}" type="pres">
      <dgm:prSet presAssocID="{A4F10BE9-6A0E-40DE-A9D7-B254369F203A}" presName="tx1" presStyleLbl="revTx" presStyleIdx="11" presStyleCnt="20"/>
      <dgm:spPr/>
      <dgm:t>
        <a:bodyPr/>
        <a:lstStyle/>
        <a:p>
          <a:endParaRPr lang="en-AU"/>
        </a:p>
      </dgm:t>
    </dgm:pt>
    <dgm:pt modelId="{FAC37E85-1CAD-4841-8ACC-4E5301357F59}" type="pres">
      <dgm:prSet presAssocID="{A4F10BE9-6A0E-40DE-A9D7-B254369F203A}" presName="vert1" presStyleCnt="0"/>
      <dgm:spPr/>
    </dgm:pt>
    <dgm:pt modelId="{40A86E80-E86F-43DD-AFA5-74B026296AFF}" type="pres">
      <dgm:prSet presAssocID="{1B0FEA48-49B9-4F90-8490-CC310445F5BA}" presName="vertSpace2a" presStyleCnt="0"/>
      <dgm:spPr/>
    </dgm:pt>
    <dgm:pt modelId="{21223108-D2F6-4B66-82C7-E9F2CDA1F3F4}" type="pres">
      <dgm:prSet presAssocID="{1B0FEA48-49B9-4F90-8490-CC310445F5BA}" presName="horz2" presStyleCnt="0"/>
      <dgm:spPr/>
    </dgm:pt>
    <dgm:pt modelId="{822CE81F-1741-409F-BDAE-AF68B6FCEABA}" type="pres">
      <dgm:prSet presAssocID="{1B0FEA48-49B9-4F90-8490-CC310445F5BA}" presName="horzSpace2" presStyleCnt="0"/>
      <dgm:spPr/>
    </dgm:pt>
    <dgm:pt modelId="{C149EE85-0591-4A5D-896F-6E61259A0320}" type="pres">
      <dgm:prSet presAssocID="{1B0FEA48-49B9-4F90-8490-CC310445F5BA}" presName="tx2" presStyleLbl="revTx" presStyleIdx="12" presStyleCnt="20"/>
      <dgm:spPr/>
      <dgm:t>
        <a:bodyPr/>
        <a:lstStyle/>
        <a:p>
          <a:endParaRPr lang="en-AU"/>
        </a:p>
      </dgm:t>
    </dgm:pt>
    <dgm:pt modelId="{E95C6E55-6B28-48FB-8D10-02CD5BDA5C6B}" type="pres">
      <dgm:prSet presAssocID="{1B0FEA48-49B9-4F90-8490-CC310445F5BA}" presName="vert2" presStyleCnt="0"/>
      <dgm:spPr/>
    </dgm:pt>
    <dgm:pt modelId="{1ECB4734-650F-46DA-A581-C80DAE493F73}" type="pres">
      <dgm:prSet presAssocID="{1B0FEA48-49B9-4F90-8490-CC310445F5BA}" presName="thinLine2b" presStyleLbl="callout" presStyleIdx="9" presStyleCnt="15"/>
      <dgm:spPr/>
    </dgm:pt>
    <dgm:pt modelId="{31D1C36F-88DF-422E-B669-E27D6CFEBB11}" type="pres">
      <dgm:prSet presAssocID="{1B0FEA48-49B9-4F90-8490-CC310445F5BA}" presName="vertSpace2b" presStyleCnt="0"/>
      <dgm:spPr/>
    </dgm:pt>
    <dgm:pt modelId="{3626BD72-1DCE-4C1F-9431-B2C3C8902F2D}" type="pres">
      <dgm:prSet presAssocID="{68CFFB97-E950-42D7-959A-C2FFC45A10DE}" presName="horz2" presStyleCnt="0"/>
      <dgm:spPr/>
    </dgm:pt>
    <dgm:pt modelId="{D07B67B8-3D31-4CC1-9CC5-66DD615E3234}" type="pres">
      <dgm:prSet presAssocID="{68CFFB97-E950-42D7-959A-C2FFC45A10DE}" presName="horzSpace2" presStyleCnt="0"/>
      <dgm:spPr/>
    </dgm:pt>
    <dgm:pt modelId="{39352257-4480-457E-A1A9-BE3E366A57B9}" type="pres">
      <dgm:prSet presAssocID="{68CFFB97-E950-42D7-959A-C2FFC45A10DE}" presName="tx2" presStyleLbl="revTx" presStyleIdx="13" presStyleCnt="20"/>
      <dgm:spPr/>
      <dgm:t>
        <a:bodyPr/>
        <a:lstStyle/>
        <a:p>
          <a:endParaRPr lang="en-AU"/>
        </a:p>
      </dgm:t>
    </dgm:pt>
    <dgm:pt modelId="{791BF19D-5C64-49CB-BAD3-1D9BEB20BA5C}" type="pres">
      <dgm:prSet presAssocID="{68CFFB97-E950-42D7-959A-C2FFC45A10DE}" presName="vert2" presStyleCnt="0"/>
      <dgm:spPr/>
    </dgm:pt>
    <dgm:pt modelId="{CB8C1F3D-0811-405C-A858-828F65C34B81}" type="pres">
      <dgm:prSet presAssocID="{68CFFB97-E950-42D7-959A-C2FFC45A10DE}" presName="thinLine2b" presStyleLbl="callout" presStyleIdx="10" presStyleCnt="15"/>
      <dgm:spPr/>
    </dgm:pt>
    <dgm:pt modelId="{297DA16B-ED40-46E0-BCE3-AB58A1F80517}" type="pres">
      <dgm:prSet presAssocID="{68CFFB97-E950-42D7-959A-C2FFC45A10DE}" presName="vertSpace2b" presStyleCnt="0"/>
      <dgm:spPr/>
    </dgm:pt>
    <dgm:pt modelId="{409DBDA7-6E24-4C33-B6C8-1B59CD968625}" type="pres">
      <dgm:prSet presAssocID="{C03C29A3-BC43-40F8-9BEF-5538CE964D6D}" presName="thickLine" presStyleLbl="alignNode1" presStyleIdx="3" presStyleCnt="5" custLinFactNeighborY="-2038"/>
      <dgm:spPr/>
    </dgm:pt>
    <dgm:pt modelId="{C7AF55F9-636F-4E1B-92A2-FAA25F63E896}" type="pres">
      <dgm:prSet presAssocID="{C03C29A3-BC43-40F8-9BEF-5538CE964D6D}" presName="horz1" presStyleCnt="0"/>
      <dgm:spPr/>
    </dgm:pt>
    <dgm:pt modelId="{BA6B8D84-0BC9-43F5-A74D-047CFE9132BF}" type="pres">
      <dgm:prSet presAssocID="{C03C29A3-BC43-40F8-9BEF-5538CE964D6D}" presName="tx1" presStyleLbl="revTx" presStyleIdx="14" presStyleCnt="20"/>
      <dgm:spPr/>
      <dgm:t>
        <a:bodyPr/>
        <a:lstStyle/>
        <a:p>
          <a:endParaRPr lang="en-AU"/>
        </a:p>
      </dgm:t>
    </dgm:pt>
    <dgm:pt modelId="{68336A16-2164-4F55-8072-1AFEF3E4F3D3}" type="pres">
      <dgm:prSet presAssocID="{C03C29A3-BC43-40F8-9BEF-5538CE964D6D}" presName="vert1" presStyleCnt="0"/>
      <dgm:spPr/>
    </dgm:pt>
    <dgm:pt modelId="{04CF79E7-F902-4F30-9CD3-9BD824F68E7F}" type="pres">
      <dgm:prSet presAssocID="{CEDC6979-5645-418D-8764-95E58A96241B}" presName="vertSpace2a" presStyleCnt="0"/>
      <dgm:spPr/>
    </dgm:pt>
    <dgm:pt modelId="{3C048BE4-B0BA-4F25-B2C2-83CB8DAB30B4}" type="pres">
      <dgm:prSet presAssocID="{CEDC6979-5645-418D-8764-95E58A96241B}" presName="horz2" presStyleCnt="0"/>
      <dgm:spPr/>
    </dgm:pt>
    <dgm:pt modelId="{5BA32F49-0605-4490-9172-00B88392210B}" type="pres">
      <dgm:prSet presAssocID="{CEDC6979-5645-418D-8764-95E58A96241B}" presName="horzSpace2" presStyleCnt="0"/>
      <dgm:spPr/>
    </dgm:pt>
    <dgm:pt modelId="{BCA6171C-2D1F-4300-BCF4-024B72DBC060}" type="pres">
      <dgm:prSet presAssocID="{CEDC6979-5645-418D-8764-95E58A96241B}" presName="tx2" presStyleLbl="revTx" presStyleIdx="15" presStyleCnt="20"/>
      <dgm:spPr/>
      <dgm:t>
        <a:bodyPr/>
        <a:lstStyle/>
        <a:p>
          <a:endParaRPr lang="en-AU"/>
        </a:p>
      </dgm:t>
    </dgm:pt>
    <dgm:pt modelId="{70F8B8CB-4BB1-405D-A23F-8E1DF72D116D}" type="pres">
      <dgm:prSet presAssocID="{CEDC6979-5645-418D-8764-95E58A96241B}" presName="vert2" presStyleCnt="0"/>
      <dgm:spPr/>
    </dgm:pt>
    <dgm:pt modelId="{A064333E-8FD4-4357-B678-9DADBEF74FA8}" type="pres">
      <dgm:prSet presAssocID="{CEDC6979-5645-418D-8764-95E58A96241B}" presName="thinLine2b" presStyleLbl="callout" presStyleIdx="11" presStyleCnt="15"/>
      <dgm:spPr/>
    </dgm:pt>
    <dgm:pt modelId="{75454732-1143-466C-AF35-2B327FEF1E08}" type="pres">
      <dgm:prSet presAssocID="{CEDC6979-5645-418D-8764-95E58A96241B}" presName="vertSpace2b" presStyleCnt="0"/>
      <dgm:spPr/>
    </dgm:pt>
    <dgm:pt modelId="{6402B7BC-5CC0-4989-9406-15913C922355}" type="pres">
      <dgm:prSet presAssocID="{6EDB0AA0-2D8F-4070-8459-9728DC016362}" presName="thickLine" presStyleLbl="alignNode1" presStyleIdx="4" presStyleCnt="5" custLinFactNeighborX="636" custLinFactNeighborY="-4077"/>
      <dgm:spPr/>
    </dgm:pt>
    <dgm:pt modelId="{06B653CB-E17E-4C47-912A-F3AF659095CE}" type="pres">
      <dgm:prSet presAssocID="{6EDB0AA0-2D8F-4070-8459-9728DC016362}" presName="horz1" presStyleCnt="0"/>
      <dgm:spPr/>
    </dgm:pt>
    <dgm:pt modelId="{94D32AA3-FEE1-46B1-A8D0-8F6533AE1A6D}" type="pres">
      <dgm:prSet presAssocID="{6EDB0AA0-2D8F-4070-8459-9728DC016362}" presName="tx1" presStyleLbl="revTx" presStyleIdx="16" presStyleCnt="20"/>
      <dgm:spPr/>
      <dgm:t>
        <a:bodyPr/>
        <a:lstStyle/>
        <a:p>
          <a:endParaRPr lang="en-AU"/>
        </a:p>
      </dgm:t>
    </dgm:pt>
    <dgm:pt modelId="{130DC773-C5AD-455A-9351-4E3C9B4DDC7C}" type="pres">
      <dgm:prSet presAssocID="{6EDB0AA0-2D8F-4070-8459-9728DC016362}" presName="vert1" presStyleCnt="0"/>
      <dgm:spPr/>
    </dgm:pt>
    <dgm:pt modelId="{849AEF87-9D5F-4C72-BCA7-7B5340CDA0D8}" type="pres">
      <dgm:prSet presAssocID="{14804EA4-F58F-4D97-8C6F-C65F0A5ECBBF}" presName="vertSpace2a" presStyleCnt="0"/>
      <dgm:spPr/>
    </dgm:pt>
    <dgm:pt modelId="{C88BC88E-29AB-4FBE-AA10-CB1147B1126A}" type="pres">
      <dgm:prSet presAssocID="{14804EA4-F58F-4D97-8C6F-C65F0A5ECBBF}" presName="horz2" presStyleCnt="0"/>
      <dgm:spPr/>
    </dgm:pt>
    <dgm:pt modelId="{E35EAE7D-AFF5-4C0D-B882-5329C614A6E8}" type="pres">
      <dgm:prSet presAssocID="{14804EA4-F58F-4D97-8C6F-C65F0A5ECBBF}" presName="horzSpace2" presStyleCnt="0"/>
      <dgm:spPr/>
    </dgm:pt>
    <dgm:pt modelId="{BFD9A3A2-FFA0-44C8-A6C2-030AFB3B826A}" type="pres">
      <dgm:prSet presAssocID="{14804EA4-F58F-4D97-8C6F-C65F0A5ECBBF}" presName="tx2" presStyleLbl="revTx" presStyleIdx="17" presStyleCnt="20"/>
      <dgm:spPr/>
      <dgm:t>
        <a:bodyPr/>
        <a:lstStyle/>
        <a:p>
          <a:endParaRPr lang="en-AU"/>
        </a:p>
      </dgm:t>
    </dgm:pt>
    <dgm:pt modelId="{ADC87F2A-B498-4986-8B65-FF2C8D511D66}" type="pres">
      <dgm:prSet presAssocID="{14804EA4-F58F-4D97-8C6F-C65F0A5ECBBF}" presName="vert2" presStyleCnt="0"/>
      <dgm:spPr/>
    </dgm:pt>
    <dgm:pt modelId="{DE82D771-604A-42FB-95E2-C1E6AA8DEA1E}" type="pres">
      <dgm:prSet presAssocID="{14804EA4-F58F-4D97-8C6F-C65F0A5ECBBF}" presName="thinLine2b" presStyleLbl="callout" presStyleIdx="12" presStyleCnt="15"/>
      <dgm:spPr/>
    </dgm:pt>
    <dgm:pt modelId="{F66EC2DA-7210-4FE3-9063-245928493AB3}" type="pres">
      <dgm:prSet presAssocID="{14804EA4-F58F-4D97-8C6F-C65F0A5ECBBF}" presName="vertSpace2b" presStyleCnt="0"/>
      <dgm:spPr/>
    </dgm:pt>
    <dgm:pt modelId="{F5E49F76-7588-41A8-B164-CDC5D7622A31}" type="pres">
      <dgm:prSet presAssocID="{EC43E9C8-52F0-4915-8E00-3F75B15EA288}" presName="horz2" presStyleCnt="0"/>
      <dgm:spPr/>
    </dgm:pt>
    <dgm:pt modelId="{66644914-863D-4B24-ABFF-932532F3E569}" type="pres">
      <dgm:prSet presAssocID="{EC43E9C8-52F0-4915-8E00-3F75B15EA288}" presName="horzSpace2" presStyleCnt="0"/>
      <dgm:spPr/>
    </dgm:pt>
    <dgm:pt modelId="{43F1A517-C1F8-46C2-91BD-BA8A145E032B}" type="pres">
      <dgm:prSet presAssocID="{EC43E9C8-52F0-4915-8E00-3F75B15EA288}" presName="tx2" presStyleLbl="revTx" presStyleIdx="18" presStyleCnt="20"/>
      <dgm:spPr/>
      <dgm:t>
        <a:bodyPr/>
        <a:lstStyle/>
        <a:p>
          <a:endParaRPr lang="en-AU"/>
        </a:p>
      </dgm:t>
    </dgm:pt>
    <dgm:pt modelId="{9A528C8D-4ED6-4AA7-BFDF-EFEBF5F90260}" type="pres">
      <dgm:prSet presAssocID="{EC43E9C8-52F0-4915-8E00-3F75B15EA288}" presName="vert2" presStyleCnt="0"/>
      <dgm:spPr/>
    </dgm:pt>
    <dgm:pt modelId="{205BF915-71D7-40B2-9D9B-4451AA32D1F3}" type="pres">
      <dgm:prSet presAssocID="{EC43E9C8-52F0-4915-8E00-3F75B15EA288}" presName="thinLine2b" presStyleLbl="callout" presStyleIdx="13" presStyleCnt="15"/>
      <dgm:spPr/>
    </dgm:pt>
    <dgm:pt modelId="{252B58BD-2F9B-45E3-8A23-D23C6D4987D0}" type="pres">
      <dgm:prSet presAssocID="{EC43E9C8-52F0-4915-8E00-3F75B15EA288}" presName="vertSpace2b" presStyleCnt="0"/>
      <dgm:spPr/>
    </dgm:pt>
    <dgm:pt modelId="{782D8FE4-F032-4D4A-BECA-A23CEC84AD69}" type="pres">
      <dgm:prSet presAssocID="{855FE72C-AFE3-47D5-A699-4E42E504FED1}" presName="horz2" presStyleCnt="0"/>
      <dgm:spPr/>
    </dgm:pt>
    <dgm:pt modelId="{3B9BB2A5-33FF-44BA-AD62-2DED3998F8F0}" type="pres">
      <dgm:prSet presAssocID="{855FE72C-AFE3-47D5-A699-4E42E504FED1}" presName="horzSpace2" presStyleCnt="0"/>
      <dgm:spPr/>
    </dgm:pt>
    <dgm:pt modelId="{4CFCADC2-2DBE-4E44-98C8-4243486E2C67}" type="pres">
      <dgm:prSet presAssocID="{855FE72C-AFE3-47D5-A699-4E42E504FED1}" presName="tx2" presStyleLbl="revTx" presStyleIdx="19" presStyleCnt="20"/>
      <dgm:spPr/>
      <dgm:t>
        <a:bodyPr/>
        <a:lstStyle/>
        <a:p>
          <a:endParaRPr lang="en-AU"/>
        </a:p>
      </dgm:t>
    </dgm:pt>
    <dgm:pt modelId="{465B62EB-9C9B-4F22-92BC-DC921D4CF416}" type="pres">
      <dgm:prSet presAssocID="{855FE72C-AFE3-47D5-A699-4E42E504FED1}" presName="vert2" presStyleCnt="0"/>
      <dgm:spPr/>
    </dgm:pt>
    <dgm:pt modelId="{A81F1A06-58AC-4B5E-B58B-30E819587BF6}" type="pres">
      <dgm:prSet presAssocID="{855FE72C-AFE3-47D5-A699-4E42E504FED1}" presName="thinLine2b" presStyleLbl="callout" presStyleIdx="14" presStyleCnt="15"/>
      <dgm:spPr/>
    </dgm:pt>
    <dgm:pt modelId="{1BD5E98E-E5DB-401D-BDAD-3BF0CFC7CE76}" type="pres">
      <dgm:prSet presAssocID="{855FE72C-AFE3-47D5-A699-4E42E504FED1}" presName="vertSpace2b" presStyleCnt="0"/>
      <dgm:spPr/>
    </dgm:pt>
  </dgm:ptLst>
  <dgm:cxnLst>
    <dgm:cxn modelId="{342FEF29-A007-4894-B944-9E40A718C543}" type="presOf" srcId="{6BE34F5C-9696-4BC6-B948-2E683E0ED2E7}" destId="{B60766D9-3E69-49B5-929C-BBA3317034B7}" srcOrd="0" destOrd="0" presId="urn:microsoft.com/office/officeart/2008/layout/LinedList"/>
    <dgm:cxn modelId="{46BCA699-4080-465C-8F65-CC8FBE81C19C}" type="presOf" srcId="{14804EA4-F58F-4D97-8C6F-C65F0A5ECBBF}" destId="{BFD9A3A2-FFA0-44C8-A6C2-030AFB3B826A}" srcOrd="0" destOrd="0" presId="urn:microsoft.com/office/officeart/2008/layout/LinedList"/>
    <dgm:cxn modelId="{AF5C74C9-F9CE-401E-8136-F542F2D89A43}" srcId="{F8B70062-BB1B-42A1-BC84-7A86BDCF1FEC}" destId="{A4F10BE9-6A0E-40DE-A9D7-B254369F203A}" srcOrd="2" destOrd="0" parTransId="{DA7E8B26-A0AE-409C-B7C6-9F6553C26FA2}" sibTransId="{9DABAF25-9FA2-4DA1-89C0-3D1776609C01}"/>
    <dgm:cxn modelId="{A353D630-F893-4180-8AB2-A1D281370B1E}" srcId="{C987AE9C-1C64-4A9A-B120-A6FCB108BAA4}" destId="{0B897333-9518-4769-8D86-97E9372D3453}" srcOrd="6" destOrd="0" parTransId="{F2E28AEA-E78E-4753-A86B-D3B4AA8795D3}" sibTransId="{CF46FD54-6C26-4F0D-8233-ACEA348E3A5A}"/>
    <dgm:cxn modelId="{2DFEA2BF-A3EF-4553-AC5B-86197F8624EA}" type="presOf" srcId="{C03C29A3-BC43-40F8-9BEF-5538CE964D6D}" destId="{BA6B8D84-0BC9-43F5-A74D-047CFE9132BF}" srcOrd="0" destOrd="0" presId="urn:microsoft.com/office/officeart/2008/layout/LinedList"/>
    <dgm:cxn modelId="{3C98FEF3-07C3-4C4F-BBF2-1F6267DB6D50}" type="presOf" srcId="{F8B70062-BB1B-42A1-BC84-7A86BDCF1FEC}" destId="{398AB524-8707-4C14-83C5-4DA4B620FE42}" srcOrd="0" destOrd="0" presId="urn:microsoft.com/office/officeart/2008/layout/LinedList"/>
    <dgm:cxn modelId="{AECE42B9-155B-41FF-8E40-828CB7F1B6D1}" type="presOf" srcId="{82F77B66-FFED-4997-B262-4BAEBDA50F48}" destId="{4793C829-482E-4D9F-AD99-EFCA00457701}" srcOrd="0" destOrd="0" presId="urn:microsoft.com/office/officeart/2008/layout/LinedList"/>
    <dgm:cxn modelId="{7CEF2750-1D02-4BD9-ADC5-D769A7A6DFAC}" srcId="{C987AE9C-1C64-4A9A-B120-A6FCB108BAA4}" destId="{82F77B66-FFED-4997-B262-4BAEBDA50F48}" srcOrd="3" destOrd="0" parTransId="{985AF80B-A40C-4344-B3D4-7CD375B7EF3C}" sibTransId="{7342098F-724B-4A83-BD73-B87EAE7836DF}"/>
    <dgm:cxn modelId="{3D4F8C51-1300-42AA-894E-6C6D819B295A}" srcId="{6EDB0AA0-2D8F-4070-8459-9728DC016362}" destId="{EC43E9C8-52F0-4915-8E00-3F75B15EA288}" srcOrd="1" destOrd="0" parTransId="{597D7CDC-C27E-4896-A8BC-F1AB195D80E0}" sibTransId="{0DD60E49-6107-435A-8223-8BD2C5A1E33C}"/>
    <dgm:cxn modelId="{D9830590-DE95-49C3-93A6-B9F37A53BF94}" type="presOf" srcId="{DF5E2B6B-FB53-485F-A303-FFD269886ACC}" destId="{A76C0914-5A83-4A3F-8D39-17537BC637C3}" srcOrd="0" destOrd="0" presId="urn:microsoft.com/office/officeart/2008/layout/LinedList"/>
    <dgm:cxn modelId="{EC7D096A-9EF0-4DDD-95C5-5EB55FCC740F}" type="presOf" srcId="{EC43E9C8-52F0-4915-8E00-3F75B15EA288}" destId="{43F1A517-C1F8-46C2-91BD-BA8A145E032B}" srcOrd="0" destOrd="0" presId="urn:microsoft.com/office/officeart/2008/layout/LinedList"/>
    <dgm:cxn modelId="{F898A3E4-EA1D-485B-B2D8-50CD8D138B33}" srcId="{F8B70062-BB1B-42A1-BC84-7A86BDCF1FEC}" destId="{C987AE9C-1C64-4A9A-B120-A6FCB108BAA4}" srcOrd="0" destOrd="0" parTransId="{15200FDE-6FDA-4DB4-A7DE-1A782F5D57CA}" sibTransId="{77B10147-F031-4D34-AD7C-AEBC524FCCAF}"/>
    <dgm:cxn modelId="{E671451F-05A1-42D0-971B-A22335CE1C10}" type="presOf" srcId="{CEDC6979-5645-418D-8764-95E58A96241B}" destId="{BCA6171C-2D1F-4300-BCF4-024B72DBC060}" srcOrd="0" destOrd="0" presId="urn:microsoft.com/office/officeart/2008/layout/LinedList"/>
    <dgm:cxn modelId="{67CDF988-93C3-4293-88CC-A0B7FB05EED7}" type="presOf" srcId="{68CFFB97-E950-42D7-959A-C2FFC45A10DE}" destId="{39352257-4480-457E-A1A9-BE3E366A57B9}" srcOrd="0" destOrd="0" presId="urn:microsoft.com/office/officeart/2008/layout/LinedList"/>
    <dgm:cxn modelId="{67A909D3-7173-463D-8823-1CF0B763012C}" type="presOf" srcId="{6B8EC486-C701-497E-9A9A-66FCBADD38EE}" destId="{C5A21D76-1D54-434E-ACAE-4A9DFB28FEBC}" srcOrd="0" destOrd="0" presId="urn:microsoft.com/office/officeart/2008/layout/LinedList"/>
    <dgm:cxn modelId="{CB874169-684C-4456-94E1-73BE36ED7BCE}" srcId="{C03C29A3-BC43-40F8-9BEF-5538CE964D6D}" destId="{CEDC6979-5645-418D-8764-95E58A96241B}" srcOrd="0" destOrd="0" parTransId="{690F12E7-652E-4890-90CF-334E8A26666B}" sibTransId="{45E1C895-A9F8-4C5D-ACC0-CEA666DEA048}"/>
    <dgm:cxn modelId="{7E83FB3C-16EC-4FB4-81BD-9F7DC1B76699}" srcId="{018DA5DB-A5EE-45BD-B3A5-8FCEA7520FD7}" destId="{C7FDC3B5-F426-4641-9927-0CC89C9F38D7}" srcOrd="0" destOrd="0" parTransId="{E0CAD6E7-F3F0-4551-ADB1-1C1C928528C8}" sibTransId="{CA3CE5D1-80D8-4359-AF4A-4CBF75AD198E}"/>
    <dgm:cxn modelId="{9EE8F432-1969-4F43-ADDA-A1F4B565F0F5}" srcId="{A4F10BE9-6A0E-40DE-A9D7-B254369F203A}" destId="{68CFFB97-E950-42D7-959A-C2FFC45A10DE}" srcOrd="1" destOrd="0" parTransId="{F53C7447-888A-44E5-BDF1-870AE74D263D}" sibTransId="{FC9C4A0C-9290-40C5-BCAF-0D9D07CE1FED}"/>
    <dgm:cxn modelId="{4D2EAFFA-16C1-4530-9B7A-D3FF58692EB4}" srcId="{018DA5DB-A5EE-45BD-B3A5-8FCEA7520FD7}" destId="{CFBFB326-8887-4AA3-A5F3-878433708186}" srcOrd="1" destOrd="0" parTransId="{01459650-6C50-4100-A76E-D1DDD250E510}" sibTransId="{2A5D255A-6FFD-4551-9D32-01251B57D53F}"/>
    <dgm:cxn modelId="{F7973038-CA17-47F2-AADA-253B97836873}" type="presOf" srcId="{CFBFB326-8887-4AA3-A5F3-878433708186}" destId="{5359AE95-EA28-47B0-9C6D-E1D68DEFA673}" srcOrd="0" destOrd="0" presId="urn:microsoft.com/office/officeart/2008/layout/LinedList"/>
    <dgm:cxn modelId="{CBD86F31-4467-4C6D-8B16-6AE38ADDB629}" type="presOf" srcId="{4BE7F677-87E0-4262-AC45-A1BBF4E1C316}" destId="{C11A5A90-BA62-46D5-B410-E095EA78F33D}" srcOrd="0" destOrd="0" presId="urn:microsoft.com/office/officeart/2008/layout/LinedList"/>
    <dgm:cxn modelId="{4A08CF65-AB0F-4374-923A-619AA37E411A}" srcId="{F8B70062-BB1B-42A1-BC84-7A86BDCF1FEC}" destId="{018DA5DB-A5EE-45BD-B3A5-8FCEA7520FD7}" srcOrd="1" destOrd="0" parTransId="{106E920D-1DB0-4555-B5CD-EF0FE51F9D05}" sibTransId="{23E283D4-8277-4DF8-A420-46AF528AA1FA}"/>
    <dgm:cxn modelId="{899530C1-70C4-4B7F-B46C-451C9EBE208E}" type="presOf" srcId="{C987AE9C-1C64-4A9A-B120-A6FCB108BAA4}" destId="{CBF5DD0A-9818-4EEB-B8CE-2C973D578072}" srcOrd="0" destOrd="0" presId="urn:microsoft.com/office/officeart/2008/layout/LinedList"/>
    <dgm:cxn modelId="{CD9B208A-3F7E-45C4-B950-4F3329055EB9}" srcId="{C987AE9C-1C64-4A9A-B120-A6FCB108BAA4}" destId="{4BE7F677-87E0-4262-AC45-A1BBF4E1C316}" srcOrd="4" destOrd="0" parTransId="{9B12CEF8-82C8-4B0E-8D57-1B8C8A950AF2}" sibTransId="{F1186D1C-7BFD-4BF2-8EF3-3425072226A6}"/>
    <dgm:cxn modelId="{AE473C63-E4B2-4935-A8C0-5A2B949C23B3}" type="presOf" srcId="{A4F10BE9-6A0E-40DE-A9D7-B254369F203A}" destId="{F4D93DB4-363A-4804-806D-33FC6FAE80DB}" srcOrd="0" destOrd="0" presId="urn:microsoft.com/office/officeart/2008/layout/LinedList"/>
    <dgm:cxn modelId="{78A3F507-6C7F-4CAC-B373-30FBFD75747F}" srcId="{C987AE9C-1C64-4A9A-B120-A6FCB108BAA4}" destId="{DF5E2B6B-FB53-485F-A303-FFD269886ACC}" srcOrd="1" destOrd="0" parTransId="{CB3EC805-FB36-4B15-9506-54F903195906}" sibTransId="{3D944DB8-6B00-42FD-8076-B85B24FD12C5}"/>
    <dgm:cxn modelId="{C1F3744E-C5B0-4FC9-B9C2-DA9A484ABBA1}" srcId="{C987AE9C-1C64-4A9A-B120-A6FCB108BAA4}" destId="{6BE34F5C-9696-4BC6-B948-2E683E0ED2E7}" srcOrd="2" destOrd="0" parTransId="{EF86A74A-69C1-4EF6-967E-F98500E443E5}" sibTransId="{B118A530-4EA0-496E-A0FF-CF08EE6520B3}"/>
    <dgm:cxn modelId="{FDC84F98-4ECE-40E5-B3D9-FAB55275C199}" type="presOf" srcId="{C7FDC3B5-F426-4641-9927-0CC89C9F38D7}" destId="{C16EE3CD-E067-4209-BE90-A41F91032DD5}" srcOrd="0" destOrd="0" presId="urn:microsoft.com/office/officeart/2008/layout/LinedList"/>
    <dgm:cxn modelId="{B067F57C-0258-4E0C-A073-2F9141D3C948}" srcId="{6EDB0AA0-2D8F-4070-8459-9728DC016362}" destId="{14804EA4-F58F-4D97-8C6F-C65F0A5ECBBF}" srcOrd="0" destOrd="0" parTransId="{285E66DA-5BFB-430D-A218-582102869F1A}" sibTransId="{CB75C216-DC86-4C90-B0A7-667B6EC85939}"/>
    <dgm:cxn modelId="{4C5D3A57-4EA5-43EA-B396-56F060AC67F7}" type="presOf" srcId="{1B0FEA48-49B9-4F90-8490-CC310445F5BA}" destId="{C149EE85-0591-4A5D-896F-6E61259A0320}" srcOrd="0" destOrd="0" presId="urn:microsoft.com/office/officeart/2008/layout/LinedList"/>
    <dgm:cxn modelId="{F4E042CA-F828-4DCB-BECF-27BA15F333D3}" srcId="{C987AE9C-1C64-4A9A-B120-A6FCB108BAA4}" destId="{6B8EC486-C701-497E-9A9A-66FCBADD38EE}" srcOrd="0" destOrd="0" parTransId="{77D1D90E-E82C-4664-A031-C1D07936E7CB}" sibTransId="{525D71B5-5A64-4F4F-8AD1-316E3CF1EC39}"/>
    <dgm:cxn modelId="{C2E4CE40-672C-4D38-AB81-1321C5245B5E}" type="presOf" srcId="{231F8FE6-C82C-4900-B21A-6C0143F601F6}" destId="{EEE7BD96-25F8-42E7-8D39-D5DCFCF811B7}" srcOrd="0" destOrd="0" presId="urn:microsoft.com/office/officeart/2008/layout/LinedList"/>
    <dgm:cxn modelId="{B3E4220B-3BC4-44FC-BADE-F67D52A375D2}" srcId="{6EDB0AA0-2D8F-4070-8459-9728DC016362}" destId="{855FE72C-AFE3-47D5-A699-4E42E504FED1}" srcOrd="2" destOrd="0" parTransId="{8AEF4E85-40A3-46A1-8FA3-F66BCAD8E669}" sibTransId="{77196B47-18D0-4C81-9FC9-56A533C3F14C}"/>
    <dgm:cxn modelId="{53FDB77D-5661-4A5D-8CC5-8F51A8FC65D2}" type="presOf" srcId="{6EDB0AA0-2D8F-4070-8459-9728DC016362}" destId="{94D32AA3-FEE1-46B1-A8D0-8F6533AE1A6D}" srcOrd="0" destOrd="0" presId="urn:microsoft.com/office/officeart/2008/layout/LinedList"/>
    <dgm:cxn modelId="{8A553A1C-9489-4B77-8850-B33B16297BB2}" srcId="{C987AE9C-1C64-4A9A-B120-A6FCB108BAA4}" destId="{231F8FE6-C82C-4900-B21A-6C0143F601F6}" srcOrd="5" destOrd="0" parTransId="{C43F5B63-1A6A-4414-A3F8-BFB8933705BA}" sibTransId="{2012C6EF-7B77-4F7E-A528-67BE7BDA52C1}"/>
    <dgm:cxn modelId="{7767A545-3196-44A4-8003-6D3260C7731C}" type="presOf" srcId="{018DA5DB-A5EE-45BD-B3A5-8FCEA7520FD7}" destId="{D04C9E17-DC22-4DCB-91C5-E6D750BF387A}" srcOrd="0" destOrd="0" presId="urn:microsoft.com/office/officeart/2008/layout/LinedList"/>
    <dgm:cxn modelId="{54A5A947-4638-47CC-9457-2BECBFA0DA20}" srcId="{F8B70062-BB1B-42A1-BC84-7A86BDCF1FEC}" destId="{6EDB0AA0-2D8F-4070-8459-9728DC016362}" srcOrd="4" destOrd="0" parTransId="{5B318E04-11DA-4A89-80CD-1B41F2676F0D}" sibTransId="{EFECC28B-975F-4264-B034-1968F132230C}"/>
    <dgm:cxn modelId="{F428C375-E4F8-4CE6-A746-43CE9759F817}" srcId="{F8B70062-BB1B-42A1-BC84-7A86BDCF1FEC}" destId="{C03C29A3-BC43-40F8-9BEF-5538CE964D6D}" srcOrd="3" destOrd="0" parTransId="{A7324982-EB93-4F12-9DF4-F1AC5A8256C8}" sibTransId="{2D841F73-3148-493E-8AA7-84FF4D3DEBC5}"/>
    <dgm:cxn modelId="{156F50BC-36AE-472C-AC5B-ED0F62E1DC31}" type="presOf" srcId="{0B897333-9518-4769-8D86-97E9372D3453}" destId="{61D0F09B-A2E5-46E8-B19C-16008B6CCA75}" srcOrd="0" destOrd="0" presId="urn:microsoft.com/office/officeart/2008/layout/LinedList"/>
    <dgm:cxn modelId="{48995455-5F94-46CC-B505-38BED95020E8}" type="presOf" srcId="{855FE72C-AFE3-47D5-A699-4E42E504FED1}" destId="{4CFCADC2-2DBE-4E44-98C8-4243486E2C67}" srcOrd="0" destOrd="0" presId="urn:microsoft.com/office/officeart/2008/layout/LinedList"/>
    <dgm:cxn modelId="{1BE384B0-CA8B-44D6-A872-4ACB6084F936}" srcId="{A4F10BE9-6A0E-40DE-A9D7-B254369F203A}" destId="{1B0FEA48-49B9-4F90-8490-CC310445F5BA}" srcOrd="0" destOrd="0" parTransId="{46A5EA45-A3C7-4A4B-82F2-BB79944CA495}" sibTransId="{ED9B843D-ABCB-4B08-A3F2-E01CCDF8CF7A}"/>
    <dgm:cxn modelId="{EE495DFD-38DD-456E-AE47-90058BBD2C33}" type="presParOf" srcId="{398AB524-8707-4C14-83C5-4DA4B620FE42}" destId="{FB9A97B8-E5A2-448F-B185-6B049E73980F}" srcOrd="0" destOrd="0" presId="urn:microsoft.com/office/officeart/2008/layout/LinedList"/>
    <dgm:cxn modelId="{65F41CD8-EBEB-4518-A27D-268E7570A707}" type="presParOf" srcId="{398AB524-8707-4C14-83C5-4DA4B620FE42}" destId="{64CC28D6-90AA-4885-ADE0-8D56CECB7452}" srcOrd="1" destOrd="0" presId="urn:microsoft.com/office/officeart/2008/layout/LinedList"/>
    <dgm:cxn modelId="{DE9F15DF-78C1-4EDB-ABAE-9FF7FBDE90E9}" type="presParOf" srcId="{64CC28D6-90AA-4885-ADE0-8D56CECB7452}" destId="{CBF5DD0A-9818-4EEB-B8CE-2C973D578072}" srcOrd="0" destOrd="0" presId="urn:microsoft.com/office/officeart/2008/layout/LinedList"/>
    <dgm:cxn modelId="{DF7876BD-EB4D-4F6D-8896-5698EFB0F6B8}" type="presParOf" srcId="{64CC28D6-90AA-4885-ADE0-8D56CECB7452}" destId="{C970B6DC-0836-4DB9-AA37-0D0DBE742669}" srcOrd="1" destOrd="0" presId="urn:microsoft.com/office/officeart/2008/layout/LinedList"/>
    <dgm:cxn modelId="{E56FBD69-8561-4D11-A12E-33EC53DB1D93}" type="presParOf" srcId="{C970B6DC-0836-4DB9-AA37-0D0DBE742669}" destId="{9D6D9966-0140-4307-8FB6-1A232AFC735C}" srcOrd="0" destOrd="0" presId="urn:microsoft.com/office/officeart/2008/layout/LinedList"/>
    <dgm:cxn modelId="{D2407801-5F68-4C00-A968-E39888CA8D23}" type="presParOf" srcId="{C970B6DC-0836-4DB9-AA37-0D0DBE742669}" destId="{EF2B2956-1BD0-403C-9672-2DDE7A6F5398}" srcOrd="1" destOrd="0" presId="urn:microsoft.com/office/officeart/2008/layout/LinedList"/>
    <dgm:cxn modelId="{20C6EA26-7DF4-4F0C-A42C-5121965E87FB}" type="presParOf" srcId="{EF2B2956-1BD0-403C-9672-2DDE7A6F5398}" destId="{BA318A48-AE5C-41A8-A2C2-F9D78A689E2E}" srcOrd="0" destOrd="0" presId="urn:microsoft.com/office/officeart/2008/layout/LinedList"/>
    <dgm:cxn modelId="{A14F728E-CD95-4362-A62E-C2C865D437EE}" type="presParOf" srcId="{EF2B2956-1BD0-403C-9672-2DDE7A6F5398}" destId="{C5A21D76-1D54-434E-ACAE-4A9DFB28FEBC}" srcOrd="1" destOrd="0" presId="urn:microsoft.com/office/officeart/2008/layout/LinedList"/>
    <dgm:cxn modelId="{AFBDDD1D-4AB1-47F5-B3EC-FA7F34DCB2FD}" type="presParOf" srcId="{EF2B2956-1BD0-403C-9672-2DDE7A6F5398}" destId="{7860FE4F-9DDE-4A87-9CD9-8CE58F6D40E1}" srcOrd="2" destOrd="0" presId="urn:microsoft.com/office/officeart/2008/layout/LinedList"/>
    <dgm:cxn modelId="{5A9C67B6-4E92-41EA-9569-AB77BB154A40}" type="presParOf" srcId="{C970B6DC-0836-4DB9-AA37-0D0DBE742669}" destId="{6C201C07-3400-4744-AD22-87B3195E9B97}" srcOrd="2" destOrd="0" presId="urn:microsoft.com/office/officeart/2008/layout/LinedList"/>
    <dgm:cxn modelId="{49EF3658-6920-4C2C-8459-156B9FC229EC}" type="presParOf" srcId="{C970B6DC-0836-4DB9-AA37-0D0DBE742669}" destId="{F94B412F-F646-4CA2-9C47-8F9153B7A822}" srcOrd="3" destOrd="0" presId="urn:microsoft.com/office/officeart/2008/layout/LinedList"/>
    <dgm:cxn modelId="{21FEB528-3573-4DAA-AFCA-A333292F37D0}" type="presParOf" srcId="{C970B6DC-0836-4DB9-AA37-0D0DBE742669}" destId="{0227D7D3-D13F-4E66-948A-18DA12404955}" srcOrd="4" destOrd="0" presId="urn:microsoft.com/office/officeart/2008/layout/LinedList"/>
    <dgm:cxn modelId="{49D3EFEF-CF2C-4C53-86F6-97FC115B61DC}" type="presParOf" srcId="{0227D7D3-D13F-4E66-948A-18DA12404955}" destId="{31BC1735-94A9-4B65-8053-70D32D366B4B}" srcOrd="0" destOrd="0" presId="urn:microsoft.com/office/officeart/2008/layout/LinedList"/>
    <dgm:cxn modelId="{C397660B-A730-4A12-9569-9E96B937E8AB}" type="presParOf" srcId="{0227D7D3-D13F-4E66-948A-18DA12404955}" destId="{A76C0914-5A83-4A3F-8D39-17537BC637C3}" srcOrd="1" destOrd="0" presId="urn:microsoft.com/office/officeart/2008/layout/LinedList"/>
    <dgm:cxn modelId="{D1E7B2E4-20E2-4BAE-8525-A493B63BB7DA}" type="presParOf" srcId="{0227D7D3-D13F-4E66-948A-18DA12404955}" destId="{13EC0528-75E6-4E01-8449-CECE58B942F2}" srcOrd="2" destOrd="0" presId="urn:microsoft.com/office/officeart/2008/layout/LinedList"/>
    <dgm:cxn modelId="{47239B81-7B92-4B5F-95F9-83F8CADD11F4}" type="presParOf" srcId="{C970B6DC-0836-4DB9-AA37-0D0DBE742669}" destId="{630C9649-1563-442B-B3C8-5F1C5F73308C}" srcOrd="5" destOrd="0" presId="urn:microsoft.com/office/officeart/2008/layout/LinedList"/>
    <dgm:cxn modelId="{5D6C6C1B-FCC6-4D5A-916C-3F46EB7B876C}" type="presParOf" srcId="{C970B6DC-0836-4DB9-AA37-0D0DBE742669}" destId="{F58C368C-CDBE-4434-920E-4473161AF361}" srcOrd="6" destOrd="0" presId="urn:microsoft.com/office/officeart/2008/layout/LinedList"/>
    <dgm:cxn modelId="{DDB41F5F-FE5A-43D1-94E3-E80B97FE745B}" type="presParOf" srcId="{C970B6DC-0836-4DB9-AA37-0D0DBE742669}" destId="{C9E2EBA8-E018-4885-9521-DB7910A8DB61}" srcOrd="7" destOrd="0" presId="urn:microsoft.com/office/officeart/2008/layout/LinedList"/>
    <dgm:cxn modelId="{85B9EB6E-F34F-4B23-BCBC-FCC148A78E9C}" type="presParOf" srcId="{C9E2EBA8-E018-4885-9521-DB7910A8DB61}" destId="{FA59993D-6B8A-49EF-8DA5-7D471555D32E}" srcOrd="0" destOrd="0" presId="urn:microsoft.com/office/officeart/2008/layout/LinedList"/>
    <dgm:cxn modelId="{CC7D0605-8013-48AF-A32A-05C752947D12}" type="presParOf" srcId="{C9E2EBA8-E018-4885-9521-DB7910A8DB61}" destId="{B60766D9-3E69-49B5-929C-BBA3317034B7}" srcOrd="1" destOrd="0" presId="urn:microsoft.com/office/officeart/2008/layout/LinedList"/>
    <dgm:cxn modelId="{21F24B97-862F-4CD4-9034-9C96F6BD29ED}" type="presParOf" srcId="{C9E2EBA8-E018-4885-9521-DB7910A8DB61}" destId="{645CD94D-772B-4E5B-8E02-DE936D01229A}" srcOrd="2" destOrd="0" presId="urn:microsoft.com/office/officeart/2008/layout/LinedList"/>
    <dgm:cxn modelId="{611A222A-27A4-4477-84C0-855C2BCB96D8}" type="presParOf" srcId="{C970B6DC-0836-4DB9-AA37-0D0DBE742669}" destId="{943A643A-21FF-43CD-BD26-384FDBCDE636}" srcOrd="8" destOrd="0" presId="urn:microsoft.com/office/officeart/2008/layout/LinedList"/>
    <dgm:cxn modelId="{FF5C4918-2D89-44D1-8488-00974ECB644F}" type="presParOf" srcId="{C970B6DC-0836-4DB9-AA37-0D0DBE742669}" destId="{1F986D95-4E40-460F-83E6-BDFCD95B0B92}" srcOrd="9" destOrd="0" presId="urn:microsoft.com/office/officeart/2008/layout/LinedList"/>
    <dgm:cxn modelId="{5E025785-15E1-4BBB-AB56-C99769BC2E6B}" type="presParOf" srcId="{C970B6DC-0836-4DB9-AA37-0D0DBE742669}" destId="{E366D104-E742-4574-85D1-92A00EABC581}" srcOrd="10" destOrd="0" presId="urn:microsoft.com/office/officeart/2008/layout/LinedList"/>
    <dgm:cxn modelId="{C283C532-C42B-4A70-BF7A-8A0A47F868F1}" type="presParOf" srcId="{E366D104-E742-4574-85D1-92A00EABC581}" destId="{0C07CF7C-F884-43B6-9EAA-7BC83AAAED87}" srcOrd="0" destOrd="0" presId="urn:microsoft.com/office/officeart/2008/layout/LinedList"/>
    <dgm:cxn modelId="{09046DB7-D6A0-45BB-ABE2-75E086775D1D}" type="presParOf" srcId="{E366D104-E742-4574-85D1-92A00EABC581}" destId="{4793C829-482E-4D9F-AD99-EFCA00457701}" srcOrd="1" destOrd="0" presId="urn:microsoft.com/office/officeart/2008/layout/LinedList"/>
    <dgm:cxn modelId="{AB88E7E3-F20B-4F64-AFFA-63BD5C064B5C}" type="presParOf" srcId="{E366D104-E742-4574-85D1-92A00EABC581}" destId="{5C3DEDF9-E703-4CFF-B239-6090F1899628}" srcOrd="2" destOrd="0" presId="urn:microsoft.com/office/officeart/2008/layout/LinedList"/>
    <dgm:cxn modelId="{2BFBDD4B-C8DF-447D-B0DE-06E7EEB4CD36}" type="presParOf" srcId="{C970B6DC-0836-4DB9-AA37-0D0DBE742669}" destId="{64D72F74-A3A3-48CF-AFCB-242A30D93113}" srcOrd="11" destOrd="0" presId="urn:microsoft.com/office/officeart/2008/layout/LinedList"/>
    <dgm:cxn modelId="{6A644DF9-225E-42DD-BC95-E979DF495737}" type="presParOf" srcId="{C970B6DC-0836-4DB9-AA37-0D0DBE742669}" destId="{CCF0A90B-2252-47FA-B1FB-5772BEC955D5}" srcOrd="12" destOrd="0" presId="urn:microsoft.com/office/officeart/2008/layout/LinedList"/>
    <dgm:cxn modelId="{34D258ED-7D20-4386-9E40-229DDAD85015}" type="presParOf" srcId="{C970B6DC-0836-4DB9-AA37-0D0DBE742669}" destId="{042F8FD6-D8C9-414F-B1E6-72497764F2AE}" srcOrd="13" destOrd="0" presId="urn:microsoft.com/office/officeart/2008/layout/LinedList"/>
    <dgm:cxn modelId="{4663C64C-CE45-4919-A86B-0D654484A2E9}" type="presParOf" srcId="{042F8FD6-D8C9-414F-B1E6-72497764F2AE}" destId="{7526A3E9-E211-48DA-93FB-4EF6CE264683}" srcOrd="0" destOrd="0" presId="urn:microsoft.com/office/officeart/2008/layout/LinedList"/>
    <dgm:cxn modelId="{2AD3D793-2388-4AB6-846E-E8B42B4CFFEC}" type="presParOf" srcId="{042F8FD6-D8C9-414F-B1E6-72497764F2AE}" destId="{C11A5A90-BA62-46D5-B410-E095EA78F33D}" srcOrd="1" destOrd="0" presId="urn:microsoft.com/office/officeart/2008/layout/LinedList"/>
    <dgm:cxn modelId="{1917576B-129C-41F6-B5C5-7C3CBC122FAB}" type="presParOf" srcId="{042F8FD6-D8C9-414F-B1E6-72497764F2AE}" destId="{F21B6186-3776-444D-AFC9-07F6007CA90B}" srcOrd="2" destOrd="0" presId="urn:microsoft.com/office/officeart/2008/layout/LinedList"/>
    <dgm:cxn modelId="{5AFEEDDA-E280-40F5-8626-69738CD897B4}" type="presParOf" srcId="{C970B6DC-0836-4DB9-AA37-0D0DBE742669}" destId="{67AE83A6-CE0E-409A-A711-6A7A8BABA24C}" srcOrd="14" destOrd="0" presId="urn:microsoft.com/office/officeart/2008/layout/LinedList"/>
    <dgm:cxn modelId="{3A28E9E3-74AB-46AD-9748-6B5640FCFAFB}" type="presParOf" srcId="{C970B6DC-0836-4DB9-AA37-0D0DBE742669}" destId="{979E365B-C202-4D38-BF21-D066A6DE6B2D}" srcOrd="15" destOrd="0" presId="urn:microsoft.com/office/officeart/2008/layout/LinedList"/>
    <dgm:cxn modelId="{AE4E8562-D2A0-4A22-928A-C6D6154C313C}" type="presParOf" srcId="{C970B6DC-0836-4DB9-AA37-0D0DBE742669}" destId="{0C18C7D2-08FE-4758-BA5C-05FDBCAE63B2}" srcOrd="16" destOrd="0" presId="urn:microsoft.com/office/officeart/2008/layout/LinedList"/>
    <dgm:cxn modelId="{62CDBFF9-BCA4-4662-8AC8-77640CDB2BA6}" type="presParOf" srcId="{0C18C7D2-08FE-4758-BA5C-05FDBCAE63B2}" destId="{03900041-A00D-4B23-8107-650E72409336}" srcOrd="0" destOrd="0" presId="urn:microsoft.com/office/officeart/2008/layout/LinedList"/>
    <dgm:cxn modelId="{2C1215E3-C531-4FF8-B9EE-CFB8E628132D}" type="presParOf" srcId="{0C18C7D2-08FE-4758-BA5C-05FDBCAE63B2}" destId="{EEE7BD96-25F8-42E7-8D39-D5DCFCF811B7}" srcOrd="1" destOrd="0" presId="urn:microsoft.com/office/officeart/2008/layout/LinedList"/>
    <dgm:cxn modelId="{E3B44C52-32C6-410C-8892-10FBD42BF4CC}" type="presParOf" srcId="{0C18C7D2-08FE-4758-BA5C-05FDBCAE63B2}" destId="{D48F0BF8-9CB8-44F6-BF32-01D0CE03ACC7}" srcOrd="2" destOrd="0" presId="urn:microsoft.com/office/officeart/2008/layout/LinedList"/>
    <dgm:cxn modelId="{E451E9DD-1D3A-41FF-B27F-95EA7BD3411E}" type="presParOf" srcId="{C970B6DC-0836-4DB9-AA37-0D0DBE742669}" destId="{A77A72BE-15C5-4815-9152-2CED16ECAA1F}" srcOrd="17" destOrd="0" presId="urn:microsoft.com/office/officeart/2008/layout/LinedList"/>
    <dgm:cxn modelId="{3FE5CE17-0468-4AAA-ABEC-24AC9C67DD18}" type="presParOf" srcId="{C970B6DC-0836-4DB9-AA37-0D0DBE742669}" destId="{B8B3B855-B148-4B78-8F9D-94BBFEAD46BD}" srcOrd="18" destOrd="0" presId="urn:microsoft.com/office/officeart/2008/layout/LinedList"/>
    <dgm:cxn modelId="{452CF48F-E2BC-4D4A-A1D3-DA573BF2B2DA}" type="presParOf" srcId="{C970B6DC-0836-4DB9-AA37-0D0DBE742669}" destId="{A41F6FCA-5FB6-4A84-AFD3-06DA6CCB314F}" srcOrd="19" destOrd="0" presId="urn:microsoft.com/office/officeart/2008/layout/LinedList"/>
    <dgm:cxn modelId="{48964E27-96EB-4841-98F5-A9F0B48FECAB}" type="presParOf" srcId="{A41F6FCA-5FB6-4A84-AFD3-06DA6CCB314F}" destId="{86AC7A93-6DA3-430D-8174-FA1739708A6F}" srcOrd="0" destOrd="0" presId="urn:microsoft.com/office/officeart/2008/layout/LinedList"/>
    <dgm:cxn modelId="{B4ADEF55-B128-4252-BF33-4DDD9EE676A9}" type="presParOf" srcId="{A41F6FCA-5FB6-4A84-AFD3-06DA6CCB314F}" destId="{61D0F09B-A2E5-46E8-B19C-16008B6CCA75}" srcOrd="1" destOrd="0" presId="urn:microsoft.com/office/officeart/2008/layout/LinedList"/>
    <dgm:cxn modelId="{85C057BE-3B38-43F5-977A-623CF70973DD}" type="presParOf" srcId="{A41F6FCA-5FB6-4A84-AFD3-06DA6CCB314F}" destId="{31CCD876-C4A4-48B7-B67A-5D267525ECA1}" srcOrd="2" destOrd="0" presId="urn:microsoft.com/office/officeart/2008/layout/LinedList"/>
    <dgm:cxn modelId="{413238DC-1DA0-4266-B4F9-3EE0D5BD1301}" type="presParOf" srcId="{C970B6DC-0836-4DB9-AA37-0D0DBE742669}" destId="{EA186A4D-E433-4B2D-9FAD-49B487493EA5}" srcOrd="20" destOrd="0" presId="urn:microsoft.com/office/officeart/2008/layout/LinedList"/>
    <dgm:cxn modelId="{F49F0E97-3C7D-497A-8698-1B34ADDA83CC}" type="presParOf" srcId="{C970B6DC-0836-4DB9-AA37-0D0DBE742669}" destId="{5A6E39C9-0975-4AED-8BFF-A3E869B8FE26}" srcOrd="21" destOrd="0" presId="urn:microsoft.com/office/officeart/2008/layout/LinedList"/>
    <dgm:cxn modelId="{0F160D21-5A98-43DD-8BAD-704E8B47918D}" type="presParOf" srcId="{398AB524-8707-4C14-83C5-4DA4B620FE42}" destId="{E5D83D8A-1627-4625-90E1-BC1FE7121487}" srcOrd="2" destOrd="0" presId="urn:microsoft.com/office/officeart/2008/layout/LinedList"/>
    <dgm:cxn modelId="{86D04BA6-D0EC-42B7-8C1C-0F044EF287AE}" type="presParOf" srcId="{398AB524-8707-4C14-83C5-4DA4B620FE42}" destId="{D5ECBFC7-20C3-4D23-B88A-BA98CCF0F378}" srcOrd="3" destOrd="0" presId="urn:microsoft.com/office/officeart/2008/layout/LinedList"/>
    <dgm:cxn modelId="{8D920C1E-9051-4E49-B24C-3A825CADED1B}" type="presParOf" srcId="{D5ECBFC7-20C3-4D23-B88A-BA98CCF0F378}" destId="{D04C9E17-DC22-4DCB-91C5-E6D750BF387A}" srcOrd="0" destOrd="0" presId="urn:microsoft.com/office/officeart/2008/layout/LinedList"/>
    <dgm:cxn modelId="{32C9EA00-A710-415D-9610-8B61A5DBF6E9}" type="presParOf" srcId="{D5ECBFC7-20C3-4D23-B88A-BA98CCF0F378}" destId="{8070632F-902C-4BEF-AA1D-DD5611E0575E}" srcOrd="1" destOrd="0" presId="urn:microsoft.com/office/officeart/2008/layout/LinedList"/>
    <dgm:cxn modelId="{625B4842-9677-4C49-97DF-2FC8BF7D541C}" type="presParOf" srcId="{8070632F-902C-4BEF-AA1D-DD5611E0575E}" destId="{5B4DC764-B428-4F31-A3F6-8E56B19A9177}" srcOrd="0" destOrd="0" presId="urn:microsoft.com/office/officeart/2008/layout/LinedList"/>
    <dgm:cxn modelId="{D67955A7-62A2-4071-A37A-0F5E029376E8}" type="presParOf" srcId="{8070632F-902C-4BEF-AA1D-DD5611E0575E}" destId="{11BD48EB-EC28-4839-8645-43C8A13E45F9}" srcOrd="1" destOrd="0" presId="urn:microsoft.com/office/officeart/2008/layout/LinedList"/>
    <dgm:cxn modelId="{9B401607-72AC-4A7D-BBDE-5D27650AA437}" type="presParOf" srcId="{11BD48EB-EC28-4839-8645-43C8A13E45F9}" destId="{8273E823-97DC-43BF-8ABB-E197461A6ECA}" srcOrd="0" destOrd="0" presId="urn:microsoft.com/office/officeart/2008/layout/LinedList"/>
    <dgm:cxn modelId="{EBD9D5A2-73D5-4BA6-ACF0-6A7B30FD06D9}" type="presParOf" srcId="{11BD48EB-EC28-4839-8645-43C8A13E45F9}" destId="{C16EE3CD-E067-4209-BE90-A41F91032DD5}" srcOrd="1" destOrd="0" presId="urn:microsoft.com/office/officeart/2008/layout/LinedList"/>
    <dgm:cxn modelId="{0E3CAB13-C447-47C4-83AC-D708B6B8DDD5}" type="presParOf" srcId="{11BD48EB-EC28-4839-8645-43C8A13E45F9}" destId="{E8ED81D8-8C81-4C5B-BF19-C7E361AD16D7}" srcOrd="2" destOrd="0" presId="urn:microsoft.com/office/officeart/2008/layout/LinedList"/>
    <dgm:cxn modelId="{E7811583-1662-4C05-AC9F-947ECB2AC5EB}" type="presParOf" srcId="{8070632F-902C-4BEF-AA1D-DD5611E0575E}" destId="{E62D87B4-FE2F-45E0-92A0-C335DB5129FF}" srcOrd="2" destOrd="0" presId="urn:microsoft.com/office/officeart/2008/layout/LinedList"/>
    <dgm:cxn modelId="{E45AD51B-53DE-4BC8-B736-2733E0319113}" type="presParOf" srcId="{8070632F-902C-4BEF-AA1D-DD5611E0575E}" destId="{2B752E13-3CA2-4B6D-A69B-4A4557614E99}" srcOrd="3" destOrd="0" presId="urn:microsoft.com/office/officeart/2008/layout/LinedList"/>
    <dgm:cxn modelId="{49DADF0D-6A4D-4AD1-BA9F-3BD835489A1F}" type="presParOf" srcId="{8070632F-902C-4BEF-AA1D-DD5611E0575E}" destId="{0FF176BF-8FA4-41BE-BD80-A24DFF6AD4BE}" srcOrd="4" destOrd="0" presId="urn:microsoft.com/office/officeart/2008/layout/LinedList"/>
    <dgm:cxn modelId="{70BB9967-FCF7-49F0-B616-135A3A4194C3}" type="presParOf" srcId="{0FF176BF-8FA4-41BE-BD80-A24DFF6AD4BE}" destId="{22BBDC23-FCDD-452F-9F8C-80C183B49559}" srcOrd="0" destOrd="0" presId="urn:microsoft.com/office/officeart/2008/layout/LinedList"/>
    <dgm:cxn modelId="{87BC1D75-8976-4B8B-AD2C-9D5CBCD54598}" type="presParOf" srcId="{0FF176BF-8FA4-41BE-BD80-A24DFF6AD4BE}" destId="{5359AE95-EA28-47B0-9C6D-E1D68DEFA673}" srcOrd="1" destOrd="0" presId="urn:microsoft.com/office/officeart/2008/layout/LinedList"/>
    <dgm:cxn modelId="{E9415E6E-6CFE-488B-8ACD-AEB9189F2C5D}" type="presParOf" srcId="{0FF176BF-8FA4-41BE-BD80-A24DFF6AD4BE}" destId="{78855979-5157-4E10-A7F7-32A43CA224C4}" srcOrd="2" destOrd="0" presId="urn:microsoft.com/office/officeart/2008/layout/LinedList"/>
    <dgm:cxn modelId="{F4980661-1C2B-4B7A-B54B-026DA77A95E5}" type="presParOf" srcId="{8070632F-902C-4BEF-AA1D-DD5611E0575E}" destId="{11F2D218-0837-4715-9C0E-1124C304AB5B}" srcOrd="5" destOrd="0" presId="urn:microsoft.com/office/officeart/2008/layout/LinedList"/>
    <dgm:cxn modelId="{20EF06AA-915F-4265-82DE-E4AC11A246DC}" type="presParOf" srcId="{8070632F-902C-4BEF-AA1D-DD5611E0575E}" destId="{9CAE1955-DEA9-431C-ABE8-163313B83F82}" srcOrd="6" destOrd="0" presId="urn:microsoft.com/office/officeart/2008/layout/LinedList"/>
    <dgm:cxn modelId="{0B2076D3-DF6B-46F7-98CD-974AFF422E4E}" type="presParOf" srcId="{398AB524-8707-4C14-83C5-4DA4B620FE42}" destId="{A01C382A-A623-4480-9AEC-739E32B0417A}" srcOrd="4" destOrd="0" presId="urn:microsoft.com/office/officeart/2008/layout/LinedList"/>
    <dgm:cxn modelId="{94797E57-95CB-4D6E-A960-5FF9A6CBEFBC}" type="presParOf" srcId="{398AB524-8707-4C14-83C5-4DA4B620FE42}" destId="{1DFD075D-E36E-43F0-9511-DE8870624628}" srcOrd="5" destOrd="0" presId="urn:microsoft.com/office/officeart/2008/layout/LinedList"/>
    <dgm:cxn modelId="{3AEB6294-DE13-42D7-B257-2CBCF8DDAF11}" type="presParOf" srcId="{1DFD075D-E36E-43F0-9511-DE8870624628}" destId="{F4D93DB4-363A-4804-806D-33FC6FAE80DB}" srcOrd="0" destOrd="0" presId="urn:microsoft.com/office/officeart/2008/layout/LinedList"/>
    <dgm:cxn modelId="{5D6292C0-63FB-40B2-9A10-974987D4949C}" type="presParOf" srcId="{1DFD075D-E36E-43F0-9511-DE8870624628}" destId="{FAC37E85-1CAD-4841-8ACC-4E5301357F59}" srcOrd="1" destOrd="0" presId="urn:microsoft.com/office/officeart/2008/layout/LinedList"/>
    <dgm:cxn modelId="{EAF5144A-3551-4076-BD74-26F13063A1D6}" type="presParOf" srcId="{FAC37E85-1CAD-4841-8ACC-4E5301357F59}" destId="{40A86E80-E86F-43DD-AFA5-74B026296AFF}" srcOrd="0" destOrd="0" presId="urn:microsoft.com/office/officeart/2008/layout/LinedList"/>
    <dgm:cxn modelId="{42555B3D-BA20-4344-B2C2-8862078A8501}" type="presParOf" srcId="{FAC37E85-1CAD-4841-8ACC-4E5301357F59}" destId="{21223108-D2F6-4B66-82C7-E9F2CDA1F3F4}" srcOrd="1" destOrd="0" presId="urn:microsoft.com/office/officeart/2008/layout/LinedList"/>
    <dgm:cxn modelId="{C9EB017D-69A7-4326-9A04-04CAEFFC4952}" type="presParOf" srcId="{21223108-D2F6-4B66-82C7-E9F2CDA1F3F4}" destId="{822CE81F-1741-409F-BDAE-AF68B6FCEABA}" srcOrd="0" destOrd="0" presId="urn:microsoft.com/office/officeart/2008/layout/LinedList"/>
    <dgm:cxn modelId="{EACBF73A-D741-4FA6-8F1D-8949E57683F3}" type="presParOf" srcId="{21223108-D2F6-4B66-82C7-E9F2CDA1F3F4}" destId="{C149EE85-0591-4A5D-896F-6E61259A0320}" srcOrd="1" destOrd="0" presId="urn:microsoft.com/office/officeart/2008/layout/LinedList"/>
    <dgm:cxn modelId="{F49824EB-CC99-4B9E-A792-B16F4F0673EF}" type="presParOf" srcId="{21223108-D2F6-4B66-82C7-E9F2CDA1F3F4}" destId="{E95C6E55-6B28-48FB-8D10-02CD5BDA5C6B}" srcOrd="2" destOrd="0" presId="urn:microsoft.com/office/officeart/2008/layout/LinedList"/>
    <dgm:cxn modelId="{DC7BFF91-CA20-4381-9236-D64E7E30CBC9}" type="presParOf" srcId="{FAC37E85-1CAD-4841-8ACC-4E5301357F59}" destId="{1ECB4734-650F-46DA-A581-C80DAE493F73}" srcOrd="2" destOrd="0" presId="urn:microsoft.com/office/officeart/2008/layout/LinedList"/>
    <dgm:cxn modelId="{4D648E30-36E0-4588-BF33-82A63C8FF361}" type="presParOf" srcId="{FAC37E85-1CAD-4841-8ACC-4E5301357F59}" destId="{31D1C36F-88DF-422E-B669-E27D6CFEBB11}" srcOrd="3" destOrd="0" presId="urn:microsoft.com/office/officeart/2008/layout/LinedList"/>
    <dgm:cxn modelId="{FABC5930-8600-4720-8779-7C7C5124920C}" type="presParOf" srcId="{FAC37E85-1CAD-4841-8ACC-4E5301357F59}" destId="{3626BD72-1DCE-4C1F-9431-B2C3C8902F2D}" srcOrd="4" destOrd="0" presId="urn:microsoft.com/office/officeart/2008/layout/LinedList"/>
    <dgm:cxn modelId="{B27398F0-8DF0-4E46-A835-E07955E8259A}" type="presParOf" srcId="{3626BD72-1DCE-4C1F-9431-B2C3C8902F2D}" destId="{D07B67B8-3D31-4CC1-9CC5-66DD615E3234}" srcOrd="0" destOrd="0" presId="urn:microsoft.com/office/officeart/2008/layout/LinedList"/>
    <dgm:cxn modelId="{1C3D347A-F73C-4CAE-A613-08FA11D2223A}" type="presParOf" srcId="{3626BD72-1DCE-4C1F-9431-B2C3C8902F2D}" destId="{39352257-4480-457E-A1A9-BE3E366A57B9}" srcOrd="1" destOrd="0" presId="urn:microsoft.com/office/officeart/2008/layout/LinedList"/>
    <dgm:cxn modelId="{717BA259-F584-41DE-AEA5-2BC68F100305}" type="presParOf" srcId="{3626BD72-1DCE-4C1F-9431-B2C3C8902F2D}" destId="{791BF19D-5C64-49CB-BAD3-1D9BEB20BA5C}" srcOrd="2" destOrd="0" presId="urn:microsoft.com/office/officeart/2008/layout/LinedList"/>
    <dgm:cxn modelId="{BC9AF2C4-11D0-4052-9A6B-83C4FA88C289}" type="presParOf" srcId="{FAC37E85-1CAD-4841-8ACC-4E5301357F59}" destId="{CB8C1F3D-0811-405C-A858-828F65C34B81}" srcOrd="5" destOrd="0" presId="urn:microsoft.com/office/officeart/2008/layout/LinedList"/>
    <dgm:cxn modelId="{29E3E032-048F-4236-B184-604CB4A4AA67}" type="presParOf" srcId="{FAC37E85-1CAD-4841-8ACC-4E5301357F59}" destId="{297DA16B-ED40-46E0-BCE3-AB58A1F80517}" srcOrd="6" destOrd="0" presId="urn:microsoft.com/office/officeart/2008/layout/LinedList"/>
    <dgm:cxn modelId="{DCF8E354-8E18-408E-8FCA-DCB52C2C1BFB}" type="presParOf" srcId="{398AB524-8707-4C14-83C5-4DA4B620FE42}" destId="{409DBDA7-6E24-4C33-B6C8-1B59CD968625}" srcOrd="6" destOrd="0" presId="urn:microsoft.com/office/officeart/2008/layout/LinedList"/>
    <dgm:cxn modelId="{EB9D376B-0EA1-426C-9CB2-C14E83C0523F}" type="presParOf" srcId="{398AB524-8707-4C14-83C5-4DA4B620FE42}" destId="{C7AF55F9-636F-4E1B-92A2-FAA25F63E896}" srcOrd="7" destOrd="0" presId="urn:microsoft.com/office/officeart/2008/layout/LinedList"/>
    <dgm:cxn modelId="{CC547793-2B98-4D8C-92AF-66A80721E85D}" type="presParOf" srcId="{C7AF55F9-636F-4E1B-92A2-FAA25F63E896}" destId="{BA6B8D84-0BC9-43F5-A74D-047CFE9132BF}" srcOrd="0" destOrd="0" presId="urn:microsoft.com/office/officeart/2008/layout/LinedList"/>
    <dgm:cxn modelId="{7F23994A-F2D0-4309-838D-077472323C11}" type="presParOf" srcId="{C7AF55F9-636F-4E1B-92A2-FAA25F63E896}" destId="{68336A16-2164-4F55-8072-1AFEF3E4F3D3}" srcOrd="1" destOrd="0" presId="urn:microsoft.com/office/officeart/2008/layout/LinedList"/>
    <dgm:cxn modelId="{87BBC5FC-0BFF-4EE7-AA01-F2A332654917}" type="presParOf" srcId="{68336A16-2164-4F55-8072-1AFEF3E4F3D3}" destId="{04CF79E7-F902-4F30-9CD3-9BD824F68E7F}" srcOrd="0" destOrd="0" presId="urn:microsoft.com/office/officeart/2008/layout/LinedList"/>
    <dgm:cxn modelId="{9BA04C6C-2D51-459E-BED0-31873865AF68}" type="presParOf" srcId="{68336A16-2164-4F55-8072-1AFEF3E4F3D3}" destId="{3C048BE4-B0BA-4F25-B2C2-83CB8DAB30B4}" srcOrd="1" destOrd="0" presId="urn:microsoft.com/office/officeart/2008/layout/LinedList"/>
    <dgm:cxn modelId="{29B4360F-83B5-4015-A24C-B07DB8D0A1DB}" type="presParOf" srcId="{3C048BE4-B0BA-4F25-B2C2-83CB8DAB30B4}" destId="{5BA32F49-0605-4490-9172-00B88392210B}" srcOrd="0" destOrd="0" presId="urn:microsoft.com/office/officeart/2008/layout/LinedList"/>
    <dgm:cxn modelId="{ED71C96E-3F82-4FFB-B3F5-4A6E726CF6FE}" type="presParOf" srcId="{3C048BE4-B0BA-4F25-B2C2-83CB8DAB30B4}" destId="{BCA6171C-2D1F-4300-BCF4-024B72DBC060}" srcOrd="1" destOrd="0" presId="urn:microsoft.com/office/officeart/2008/layout/LinedList"/>
    <dgm:cxn modelId="{22A9C7EE-FDF5-43EF-AD67-8278406E044D}" type="presParOf" srcId="{3C048BE4-B0BA-4F25-B2C2-83CB8DAB30B4}" destId="{70F8B8CB-4BB1-405D-A23F-8E1DF72D116D}" srcOrd="2" destOrd="0" presId="urn:microsoft.com/office/officeart/2008/layout/LinedList"/>
    <dgm:cxn modelId="{E1D06CDB-E516-4FAB-9973-08442F3E9684}" type="presParOf" srcId="{68336A16-2164-4F55-8072-1AFEF3E4F3D3}" destId="{A064333E-8FD4-4357-B678-9DADBEF74FA8}" srcOrd="2" destOrd="0" presId="urn:microsoft.com/office/officeart/2008/layout/LinedList"/>
    <dgm:cxn modelId="{2648D8D9-35EF-40D2-B362-54FDBF9BD036}" type="presParOf" srcId="{68336A16-2164-4F55-8072-1AFEF3E4F3D3}" destId="{75454732-1143-466C-AF35-2B327FEF1E08}" srcOrd="3" destOrd="0" presId="urn:microsoft.com/office/officeart/2008/layout/LinedList"/>
    <dgm:cxn modelId="{75AA19C4-DB89-4D14-B086-6F0CC9A9E260}" type="presParOf" srcId="{398AB524-8707-4C14-83C5-4DA4B620FE42}" destId="{6402B7BC-5CC0-4989-9406-15913C922355}" srcOrd="8" destOrd="0" presId="urn:microsoft.com/office/officeart/2008/layout/LinedList"/>
    <dgm:cxn modelId="{1707B9C2-CC95-4969-B940-D7235FA8D933}" type="presParOf" srcId="{398AB524-8707-4C14-83C5-4DA4B620FE42}" destId="{06B653CB-E17E-4C47-912A-F3AF659095CE}" srcOrd="9" destOrd="0" presId="urn:microsoft.com/office/officeart/2008/layout/LinedList"/>
    <dgm:cxn modelId="{2FDCCD41-447A-4EC7-BAF3-FF37437101F3}" type="presParOf" srcId="{06B653CB-E17E-4C47-912A-F3AF659095CE}" destId="{94D32AA3-FEE1-46B1-A8D0-8F6533AE1A6D}" srcOrd="0" destOrd="0" presId="urn:microsoft.com/office/officeart/2008/layout/LinedList"/>
    <dgm:cxn modelId="{4A2E1CBD-307D-41A4-BAB3-CD7C1A718EBC}" type="presParOf" srcId="{06B653CB-E17E-4C47-912A-F3AF659095CE}" destId="{130DC773-C5AD-455A-9351-4E3C9B4DDC7C}" srcOrd="1" destOrd="0" presId="urn:microsoft.com/office/officeart/2008/layout/LinedList"/>
    <dgm:cxn modelId="{0214CD87-BCB9-4282-B6A0-1C714251CBE8}" type="presParOf" srcId="{130DC773-C5AD-455A-9351-4E3C9B4DDC7C}" destId="{849AEF87-9D5F-4C72-BCA7-7B5340CDA0D8}" srcOrd="0" destOrd="0" presId="urn:microsoft.com/office/officeart/2008/layout/LinedList"/>
    <dgm:cxn modelId="{C355B66F-60CD-4094-A6AF-E90F2484BCD1}" type="presParOf" srcId="{130DC773-C5AD-455A-9351-4E3C9B4DDC7C}" destId="{C88BC88E-29AB-4FBE-AA10-CB1147B1126A}" srcOrd="1" destOrd="0" presId="urn:microsoft.com/office/officeart/2008/layout/LinedList"/>
    <dgm:cxn modelId="{E2594CFF-BCF7-43CA-A529-97D2EDA9C552}" type="presParOf" srcId="{C88BC88E-29AB-4FBE-AA10-CB1147B1126A}" destId="{E35EAE7D-AFF5-4C0D-B882-5329C614A6E8}" srcOrd="0" destOrd="0" presId="urn:microsoft.com/office/officeart/2008/layout/LinedList"/>
    <dgm:cxn modelId="{F3FFDE8F-C920-4FA2-82AD-A93F3C215ADA}" type="presParOf" srcId="{C88BC88E-29AB-4FBE-AA10-CB1147B1126A}" destId="{BFD9A3A2-FFA0-44C8-A6C2-030AFB3B826A}" srcOrd="1" destOrd="0" presId="urn:microsoft.com/office/officeart/2008/layout/LinedList"/>
    <dgm:cxn modelId="{8A9455D7-A7E0-4639-B784-DC123645C559}" type="presParOf" srcId="{C88BC88E-29AB-4FBE-AA10-CB1147B1126A}" destId="{ADC87F2A-B498-4986-8B65-FF2C8D511D66}" srcOrd="2" destOrd="0" presId="urn:microsoft.com/office/officeart/2008/layout/LinedList"/>
    <dgm:cxn modelId="{C3D7EBEA-D387-403C-973F-A9B267ECDFD5}" type="presParOf" srcId="{130DC773-C5AD-455A-9351-4E3C9B4DDC7C}" destId="{DE82D771-604A-42FB-95E2-C1E6AA8DEA1E}" srcOrd="2" destOrd="0" presId="urn:microsoft.com/office/officeart/2008/layout/LinedList"/>
    <dgm:cxn modelId="{5FEEBB04-7C4C-4335-8B4F-65B299ED8E41}" type="presParOf" srcId="{130DC773-C5AD-455A-9351-4E3C9B4DDC7C}" destId="{F66EC2DA-7210-4FE3-9063-245928493AB3}" srcOrd="3" destOrd="0" presId="urn:microsoft.com/office/officeart/2008/layout/LinedList"/>
    <dgm:cxn modelId="{CEC21D1B-5437-4760-981C-1C9C3E36FCCD}" type="presParOf" srcId="{130DC773-C5AD-455A-9351-4E3C9B4DDC7C}" destId="{F5E49F76-7588-41A8-B164-CDC5D7622A31}" srcOrd="4" destOrd="0" presId="urn:microsoft.com/office/officeart/2008/layout/LinedList"/>
    <dgm:cxn modelId="{1D0BE23B-D9B4-431E-9A20-20C8D3C6DB23}" type="presParOf" srcId="{F5E49F76-7588-41A8-B164-CDC5D7622A31}" destId="{66644914-863D-4B24-ABFF-932532F3E569}" srcOrd="0" destOrd="0" presId="urn:microsoft.com/office/officeart/2008/layout/LinedList"/>
    <dgm:cxn modelId="{3713CE93-FF89-47B9-8448-54F8785521BB}" type="presParOf" srcId="{F5E49F76-7588-41A8-B164-CDC5D7622A31}" destId="{43F1A517-C1F8-46C2-91BD-BA8A145E032B}" srcOrd="1" destOrd="0" presId="urn:microsoft.com/office/officeart/2008/layout/LinedList"/>
    <dgm:cxn modelId="{671D03B8-EC67-41AF-AEF8-EE03CB3E88ED}" type="presParOf" srcId="{F5E49F76-7588-41A8-B164-CDC5D7622A31}" destId="{9A528C8D-4ED6-4AA7-BFDF-EFEBF5F90260}" srcOrd="2" destOrd="0" presId="urn:microsoft.com/office/officeart/2008/layout/LinedList"/>
    <dgm:cxn modelId="{23B731C5-D70E-42E2-B4A5-3D952AC3CB00}" type="presParOf" srcId="{130DC773-C5AD-455A-9351-4E3C9B4DDC7C}" destId="{205BF915-71D7-40B2-9D9B-4451AA32D1F3}" srcOrd="5" destOrd="0" presId="urn:microsoft.com/office/officeart/2008/layout/LinedList"/>
    <dgm:cxn modelId="{B6963A13-E9C0-44D3-8DAE-A4AB16E5CAEE}" type="presParOf" srcId="{130DC773-C5AD-455A-9351-4E3C9B4DDC7C}" destId="{252B58BD-2F9B-45E3-8A23-D23C6D4987D0}" srcOrd="6" destOrd="0" presId="urn:microsoft.com/office/officeart/2008/layout/LinedList"/>
    <dgm:cxn modelId="{4C96BE41-D379-4C69-8ADC-742E870B61C5}" type="presParOf" srcId="{130DC773-C5AD-455A-9351-4E3C9B4DDC7C}" destId="{782D8FE4-F032-4D4A-BECA-A23CEC84AD69}" srcOrd="7" destOrd="0" presId="urn:microsoft.com/office/officeart/2008/layout/LinedList"/>
    <dgm:cxn modelId="{9BD3148B-5676-440D-88E9-BD4BFFF94394}" type="presParOf" srcId="{782D8FE4-F032-4D4A-BECA-A23CEC84AD69}" destId="{3B9BB2A5-33FF-44BA-AD62-2DED3998F8F0}" srcOrd="0" destOrd="0" presId="urn:microsoft.com/office/officeart/2008/layout/LinedList"/>
    <dgm:cxn modelId="{275EE852-D88B-4382-98FC-5AF3FFCACCC4}" type="presParOf" srcId="{782D8FE4-F032-4D4A-BECA-A23CEC84AD69}" destId="{4CFCADC2-2DBE-4E44-98C8-4243486E2C67}" srcOrd="1" destOrd="0" presId="urn:microsoft.com/office/officeart/2008/layout/LinedList"/>
    <dgm:cxn modelId="{B6D9BD69-3ED7-457C-9736-E5938DA79E1C}" type="presParOf" srcId="{782D8FE4-F032-4D4A-BECA-A23CEC84AD69}" destId="{465B62EB-9C9B-4F22-92BC-DC921D4CF416}" srcOrd="2" destOrd="0" presId="urn:microsoft.com/office/officeart/2008/layout/LinedList"/>
    <dgm:cxn modelId="{EA92A69F-05C3-4FB5-9924-6B1A7F507565}" type="presParOf" srcId="{130DC773-C5AD-455A-9351-4E3C9B4DDC7C}" destId="{A81F1A06-58AC-4B5E-B58B-30E819587BF6}" srcOrd="8" destOrd="0" presId="urn:microsoft.com/office/officeart/2008/layout/LinedList"/>
    <dgm:cxn modelId="{D8987A72-D3CF-45E1-B674-67CCC805655A}" type="presParOf" srcId="{130DC773-C5AD-455A-9351-4E3C9B4DDC7C}" destId="{1BD5E98E-E5DB-401D-BDAD-3BF0CFC7CE76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D5317CC-4B4C-48EF-8033-F45F9E589B8A}" type="doc">
      <dgm:prSet loTypeId="urn:microsoft.com/office/officeart/2009/3/layout/PieProces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C32CC27D-BDED-406E-92DC-805836F98AC3}">
      <dgm:prSet phldrT="[Text]" custT="1"/>
      <dgm:spPr/>
      <dgm:t>
        <a:bodyPr/>
        <a:lstStyle/>
        <a:p>
          <a:r>
            <a:rPr lang="en-AU" sz="1000"/>
            <a:t>First Draft for discussion</a:t>
          </a:r>
        </a:p>
        <a:p>
          <a:endParaRPr lang="en-AU" sz="1000"/>
        </a:p>
      </dgm:t>
    </dgm:pt>
    <dgm:pt modelId="{826714B8-FA78-4CDA-9152-23B163DB4B83}" type="parTrans" cxnId="{5CEAB19A-7C5C-45A4-A3B1-CA7B02B11FA6}">
      <dgm:prSet/>
      <dgm:spPr/>
      <dgm:t>
        <a:bodyPr/>
        <a:lstStyle/>
        <a:p>
          <a:endParaRPr lang="en-AU"/>
        </a:p>
      </dgm:t>
    </dgm:pt>
    <dgm:pt modelId="{F7B16FC8-57DE-4518-AF25-57AE14784073}" type="sibTrans" cxnId="{5CEAB19A-7C5C-45A4-A3B1-CA7B02B11FA6}">
      <dgm:prSet/>
      <dgm:spPr/>
      <dgm:t>
        <a:bodyPr/>
        <a:lstStyle/>
        <a:p>
          <a:endParaRPr lang="en-AU"/>
        </a:p>
      </dgm:t>
    </dgm:pt>
    <dgm:pt modelId="{92741939-6DE6-4241-89FF-72992689CD45}">
      <dgm:prSet phldrT="[Text]" custT="1"/>
      <dgm:spPr/>
      <dgm:t>
        <a:bodyPr/>
        <a:lstStyle/>
        <a:p>
          <a:r>
            <a:rPr lang="en-AU" sz="1000"/>
            <a:t>6th Meeting B2B working Group - 28 September</a:t>
          </a:r>
        </a:p>
      </dgm:t>
    </dgm:pt>
    <dgm:pt modelId="{568CB12C-F175-488F-8EF8-2A3F559103EA}" type="parTrans" cxnId="{4F3CB64E-3852-4E64-9A9E-10CCE76B9652}">
      <dgm:prSet/>
      <dgm:spPr/>
      <dgm:t>
        <a:bodyPr/>
        <a:lstStyle/>
        <a:p>
          <a:endParaRPr lang="en-AU"/>
        </a:p>
      </dgm:t>
    </dgm:pt>
    <dgm:pt modelId="{BA464AA1-5E60-4BF7-8398-87364BFE2DC5}" type="sibTrans" cxnId="{4F3CB64E-3852-4E64-9A9E-10CCE76B9652}">
      <dgm:prSet/>
      <dgm:spPr/>
      <dgm:t>
        <a:bodyPr/>
        <a:lstStyle/>
        <a:p>
          <a:endParaRPr lang="en-AU"/>
        </a:p>
      </dgm:t>
    </dgm:pt>
    <dgm:pt modelId="{9E48110B-35A3-4A2B-B974-11A46005656F}">
      <dgm:prSet phldrT="[Text]" custT="1"/>
      <dgm:spPr/>
      <dgm:t>
        <a:bodyPr/>
        <a:lstStyle/>
        <a:p>
          <a:r>
            <a:rPr lang="en-AU" sz="1000"/>
            <a:t>Complete Draft of new B2B procedures</a:t>
          </a:r>
        </a:p>
        <a:p>
          <a:endParaRPr lang="en-AU" sz="1000"/>
        </a:p>
      </dgm:t>
    </dgm:pt>
    <dgm:pt modelId="{2B83D7A5-657F-4584-B159-8E3F3D227A8C}" type="parTrans" cxnId="{42AE597B-2E47-4E10-BACE-59662BAFB8FB}">
      <dgm:prSet/>
      <dgm:spPr/>
      <dgm:t>
        <a:bodyPr/>
        <a:lstStyle/>
        <a:p>
          <a:endParaRPr lang="en-AU"/>
        </a:p>
      </dgm:t>
    </dgm:pt>
    <dgm:pt modelId="{F02962CA-61F8-4935-A710-E3E028BD4A5D}" type="sibTrans" cxnId="{42AE597B-2E47-4E10-BACE-59662BAFB8FB}">
      <dgm:prSet/>
      <dgm:spPr/>
      <dgm:t>
        <a:bodyPr/>
        <a:lstStyle/>
        <a:p>
          <a:endParaRPr lang="en-AU"/>
        </a:p>
      </dgm:t>
    </dgm:pt>
    <dgm:pt modelId="{9F69CB0C-CC2F-4E72-8BBD-F2952CFA6236}">
      <dgm:prSet phldrT="[Text]" custT="1"/>
      <dgm:spPr/>
      <dgm:t>
        <a:bodyPr/>
        <a:lstStyle/>
        <a:p>
          <a:r>
            <a:rPr lang="en-AU" sz="1000" dirty="0" smtClean="0"/>
            <a:t>2nd B2B Working Group Meeting - 17 Aug</a:t>
          </a:r>
          <a:endParaRPr lang="en-AU" sz="1000" dirty="0"/>
        </a:p>
      </dgm:t>
    </dgm:pt>
    <dgm:pt modelId="{E24AC85E-D673-45C9-BD53-5331B7CFD2DE}" type="parTrans" cxnId="{AB316EB4-3D11-4649-9558-4DA1D7962E38}">
      <dgm:prSet/>
      <dgm:spPr/>
      <dgm:t>
        <a:bodyPr/>
        <a:lstStyle/>
        <a:p>
          <a:endParaRPr lang="en-AU"/>
        </a:p>
      </dgm:t>
    </dgm:pt>
    <dgm:pt modelId="{39C83C55-568B-497F-AC3C-8AD6F92DAB8C}" type="sibTrans" cxnId="{AB316EB4-3D11-4649-9558-4DA1D7962E38}">
      <dgm:prSet/>
      <dgm:spPr/>
      <dgm:t>
        <a:bodyPr/>
        <a:lstStyle/>
        <a:p>
          <a:endParaRPr lang="en-AU"/>
        </a:p>
      </dgm:t>
    </dgm:pt>
    <dgm:pt modelId="{B232CCEF-BB39-48FE-8CE7-2B884A794DD3}">
      <dgm:prSet phldrT="[Text]" custT="1"/>
      <dgm:spPr/>
      <dgm:t>
        <a:bodyPr/>
        <a:lstStyle/>
        <a:p>
          <a:r>
            <a:rPr lang="en-AU" sz="1000"/>
            <a:t>5th Meeting  B2B Working Group - 16 Septemeber</a:t>
          </a:r>
        </a:p>
      </dgm:t>
    </dgm:pt>
    <dgm:pt modelId="{710E8D3B-5D14-4FA6-9DAE-EB422D9F9B94}" type="parTrans" cxnId="{5AF50B62-8B41-45A9-9B74-2117D77909A6}">
      <dgm:prSet/>
      <dgm:spPr/>
      <dgm:t>
        <a:bodyPr/>
        <a:lstStyle/>
        <a:p>
          <a:endParaRPr lang="en-AU"/>
        </a:p>
      </dgm:t>
    </dgm:pt>
    <dgm:pt modelId="{76B72C11-CEA2-485F-9D9A-CC8E298925FB}" type="sibTrans" cxnId="{5AF50B62-8B41-45A9-9B74-2117D77909A6}">
      <dgm:prSet/>
      <dgm:spPr/>
      <dgm:t>
        <a:bodyPr/>
        <a:lstStyle/>
        <a:p>
          <a:endParaRPr lang="en-AU"/>
        </a:p>
      </dgm:t>
    </dgm:pt>
    <dgm:pt modelId="{A04739A0-A071-4FC3-9AE7-4781ED69EBF6}">
      <dgm:prSet phldrT="[Text]" custT="1"/>
      <dgm:spPr/>
      <dgm:t>
        <a:bodyPr/>
        <a:lstStyle/>
        <a:p>
          <a:r>
            <a:rPr lang="en-AU" sz="1000" dirty="0"/>
            <a:t>3rd B2B  working Group Meeting - </a:t>
          </a:r>
          <a:r>
            <a:rPr lang="en-AU" sz="1000" dirty="0" smtClean="0"/>
            <a:t>25 </a:t>
          </a:r>
          <a:r>
            <a:rPr lang="en-AU" sz="1000" dirty="0"/>
            <a:t>August</a:t>
          </a:r>
        </a:p>
      </dgm:t>
    </dgm:pt>
    <dgm:pt modelId="{CB97F629-49AB-4F79-8BC7-91ECB46BC756}" type="parTrans" cxnId="{A0EA8661-958E-4360-8905-5E66C439F4F9}">
      <dgm:prSet/>
      <dgm:spPr/>
      <dgm:t>
        <a:bodyPr/>
        <a:lstStyle/>
        <a:p>
          <a:endParaRPr lang="en-AU"/>
        </a:p>
      </dgm:t>
    </dgm:pt>
    <dgm:pt modelId="{AF6A729D-0541-4A75-9F96-99AF3915667D}" type="sibTrans" cxnId="{A0EA8661-958E-4360-8905-5E66C439F4F9}">
      <dgm:prSet/>
      <dgm:spPr/>
      <dgm:t>
        <a:bodyPr/>
        <a:lstStyle/>
        <a:p>
          <a:endParaRPr lang="en-AU"/>
        </a:p>
      </dgm:t>
    </dgm:pt>
    <dgm:pt modelId="{F047F276-0F23-43E6-A472-FFB17FD7FB51}">
      <dgm:prSet phldrT="[Text]" custT="1"/>
      <dgm:spPr/>
      <dgm:t>
        <a:bodyPr/>
        <a:lstStyle/>
        <a:p>
          <a:r>
            <a:rPr lang="en-AU" sz="1000"/>
            <a:t>4th B2B Working Group Meeting - 7 September</a:t>
          </a:r>
        </a:p>
      </dgm:t>
    </dgm:pt>
    <dgm:pt modelId="{2E0434D9-C5EA-4E5A-8922-59905B64D940}" type="parTrans" cxnId="{2D650329-F445-4E26-9A47-EE7AB78FD30A}">
      <dgm:prSet/>
      <dgm:spPr/>
      <dgm:t>
        <a:bodyPr/>
        <a:lstStyle/>
        <a:p>
          <a:endParaRPr lang="en-AU"/>
        </a:p>
      </dgm:t>
    </dgm:pt>
    <dgm:pt modelId="{45E0FC3D-8314-4246-807F-AD13EA5B36C1}" type="sibTrans" cxnId="{2D650329-F445-4E26-9A47-EE7AB78FD30A}">
      <dgm:prSet/>
      <dgm:spPr/>
      <dgm:t>
        <a:bodyPr/>
        <a:lstStyle/>
        <a:p>
          <a:endParaRPr lang="en-AU"/>
        </a:p>
      </dgm:t>
    </dgm:pt>
    <dgm:pt modelId="{DD4C0C85-E22C-44A9-81FB-57DC3DE5E261}">
      <dgm:prSet phldrT="[Text]" custT="1"/>
      <dgm:spPr/>
      <dgm:t>
        <a:bodyPr/>
        <a:lstStyle/>
        <a:p>
          <a:r>
            <a:rPr lang="en-AU" sz="1000" dirty="0"/>
            <a:t>Review First round updates to documents</a:t>
          </a:r>
        </a:p>
        <a:p>
          <a:endParaRPr lang="en-AU" sz="1000" dirty="0" smtClean="0"/>
        </a:p>
        <a:p>
          <a:r>
            <a:rPr lang="en-AU" sz="1000" dirty="0" smtClean="0"/>
            <a:t>Review procedures for existing communications and counterparties </a:t>
          </a:r>
        </a:p>
        <a:p>
          <a:endParaRPr lang="en-AU" sz="1000" dirty="0" smtClean="0"/>
        </a:p>
        <a:p>
          <a:r>
            <a:rPr lang="en-AU" sz="1000" dirty="0" smtClean="0"/>
            <a:t>Review tasks allocated to create procedures for new communications </a:t>
          </a:r>
        </a:p>
        <a:p>
          <a:endParaRPr lang="en-AU" sz="1000" dirty="0"/>
        </a:p>
        <a:p>
          <a:r>
            <a:rPr lang="en-AU" sz="1000" dirty="0" smtClean="0"/>
            <a:t>Prioritise Activity to meet deadline</a:t>
          </a:r>
          <a:endParaRPr lang="en-AU" sz="1000" dirty="0"/>
        </a:p>
        <a:p>
          <a:endParaRPr lang="en-AU" sz="1000" dirty="0"/>
        </a:p>
        <a:p>
          <a:endParaRPr lang="en-AU" sz="1000" dirty="0"/>
        </a:p>
        <a:p>
          <a:endParaRPr lang="en-AU" sz="1000" dirty="0"/>
        </a:p>
        <a:p>
          <a:endParaRPr lang="en-AU" sz="1000" dirty="0"/>
        </a:p>
        <a:p>
          <a:endParaRPr lang="en-AU" sz="1000" dirty="0"/>
        </a:p>
        <a:p>
          <a:endParaRPr lang="en-AU" sz="1000" dirty="0"/>
        </a:p>
        <a:p>
          <a:endParaRPr lang="en-AU" sz="1000" dirty="0"/>
        </a:p>
      </dgm:t>
    </dgm:pt>
    <dgm:pt modelId="{666139F2-F7D9-4DAD-92EF-01F702781CAB}" type="parTrans" cxnId="{84B97F4A-6795-4E38-A1D5-5E02CB1651B2}">
      <dgm:prSet/>
      <dgm:spPr/>
      <dgm:t>
        <a:bodyPr/>
        <a:lstStyle/>
        <a:p>
          <a:endParaRPr lang="en-AU"/>
        </a:p>
      </dgm:t>
    </dgm:pt>
    <dgm:pt modelId="{CD65EC96-C5F4-42BD-9E66-68A7D356177A}" type="sibTrans" cxnId="{84B97F4A-6795-4E38-A1D5-5E02CB1651B2}">
      <dgm:prSet/>
      <dgm:spPr/>
      <dgm:t>
        <a:bodyPr/>
        <a:lstStyle/>
        <a:p>
          <a:endParaRPr lang="en-AU"/>
        </a:p>
      </dgm:t>
    </dgm:pt>
    <dgm:pt modelId="{44D2BC20-16D4-4EB4-87FF-5DAEAC1AA142}">
      <dgm:prSet phldrT="[Text]" custT="1"/>
      <dgm:spPr/>
      <dgm:t>
        <a:bodyPr/>
        <a:lstStyle/>
        <a:p>
          <a:r>
            <a:rPr lang="en-AU" sz="1000" dirty="0"/>
            <a:t>Progress Update and recap </a:t>
          </a:r>
        </a:p>
        <a:p>
          <a:endParaRPr lang="en-AU" sz="1000" dirty="0"/>
        </a:p>
        <a:p>
          <a:r>
            <a:rPr lang="en-AU" sz="1000" dirty="0"/>
            <a:t>Review 2nd Round Updates </a:t>
          </a:r>
          <a:r>
            <a:rPr lang="en-AU" sz="1000" dirty="0" smtClean="0"/>
            <a:t>to all procedures</a:t>
          </a:r>
          <a:endParaRPr lang="en-AU" sz="1000" dirty="0"/>
        </a:p>
        <a:p>
          <a:endParaRPr lang="en-AU" sz="1000" dirty="0" smtClean="0"/>
        </a:p>
        <a:p>
          <a:r>
            <a:rPr lang="en-AU" sz="1000" dirty="0" smtClean="0"/>
            <a:t>Identify </a:t>
          </a:r>
          <a:r>
            <a:rPr lang="en-AU" sz="1000" dirty="0"/>
            <a:t>Issues and agree amendments</a:t>
          </a:r>
        </a:p>
        <a:p>
          <a:endParaRPr lang="en-AU" sz="1000" dirty="0"/>
        </a:p>
        <a:p>
          <a:r>
            <a:rPr lang="en-AU" sz="1000" dirty="0" smtClean="0"/>
            <a:t>Review draft </a:t>
          </a:r>
          <a:r>
            <a:rPr lang="en-AU" sz="1000" dirty="0"/>
            <a:t>Glossary and Technical Specification document</a:t>
          </a:r>
        </a:p>
        <a:p>
          <a:endParaRPr lang="en-AU" sz="1000" dirty="0"/>
        </a:p>
        <a:p>
          <a:endParaRPr lang="en-AU" sz="1000" dirty="0"/>
        </a:p>
        <a:p>
          <a:r>
            <a:rPr lang="en-AU" sz="1000" dirty="0"/>
            <a:t>Define any issues for escalation to </a:t>
          </a:r>
          <a:r>
            <a:rPr lang="en-AU" sz="1000" b="1" dirty="0" smtClean="0"/>
            <a:t>IEC Meeting on 10 September</a:t>
          </a:r>
          <a:endParaRPr lang="en-AU" sz="1000" b="1" dirty="0"/>
        </a:p>
        <a:p>
          <a:endParaRPr lang="en-AU" sz="1000" dirty="0"/>
        </a:p>
        <a:p>
          <a:endParaRPr lang="en-AU" sz="1000" dirty="0"/>
        </a:p>
      </dgm:t>
    </dgm:pt>
    <dgm:pt modelId="{3E90F885-92D7-4125-B909-AE00492D11D4}" type="parTrans" cxnId="{CBB2BB18-6F8F-430D-B5CD-500FE5998AD5}">
      <dgm:prSet/>
      <dgm:spPr/>
      <dgm:t>
        <a:bodyPr/>
        <a:lstStyle/>
        <a:p>
          <a:endParaRPr lang="en-AU"/>
        </a:p>
      </dgm:t>
    </dgm:pt>
    <dgm:pt modelId="{0D93D1E2-5609-4E02-A899-23A2FDD68008}" type="sibTrans" cxnId="{CBB2BB18-6F8F-430D-B5CD-500FE5998AD5}">
      <dgm:prSet/>
      <dgm:spPr/>
      <dgm:t>
        <a:bodyPr/>
        <a:lstStyle/>
        <a:p>
          <a:endParaRPr lang="en-AU"/>
        </a:p>
      </dgm:t>
    </dgm:pt>
    <dgm:pt modelId="{46A0B13B-DD7F-491D-98D0-B5E42EA15735}">
      <dgm:prSet phldrT="[Text]" custT="1"/>
      <dgm:spPr/>
      <dgm:t>
        <a:bodyPr/>
        <a:lstStyle/>
        <a:p>
          <a:r>
            <a:rPr lang="en-AU" sz="1000" dirty="0"/>
            <a:t>IEC recommendations</a:t>
          </a:r>
        </a:p>
        <a:p>
          <a:endParaRPr lang="en-AU" sz="1000" dirty="0"/>
        </a:p>
      </dgm:t>
    </dgm:pt>
    <dgm:pt modelId="{D780623E-4E58-44E7-AC6F-16A3F294263D}" type="parTrans" cxnId="{16D5F4E7-0D15-494D-BBCC-2BEC13B8E3B8}">
      <dgm:prSet/>
      <dgm:spPr/>
      <dgm:t>
        <a:bodyPr/>
        <a:lstStyle/>
        <a:p>
          <a:endParaRPr lang="en-AU"/>
        </a:p>
      </dgm:t>
    </dgm:pt>
    <dgm:pt modelId="{43D244B1-8161-41FE-9537-B35BD63035F8}" type="sibTrans" cxnId="{16D5F4E7-0D15-494D-BBCC-2BEC13B8E3B8}">
      <dgm:prSet/>
      <dgm:spPr/>
      <dgm:t>
        <a:bodyPr/>
        <a:lstStyle/>
        <a:p>
          <a:endParaRPr lang="en-AU"/>
        </a:p>
      </dgm:t>
    </dgm:pt>
    <dgm:pt modelId="{DFF50C1B-AA82-4FE2-A6FC-3059B89D100C}">
      <dgm:prSet phldrT="[Text]" custT="1"/>
      <dgm:spPr/>
      <dgm:t>
        <a:bodyPr/>
        <a:lstStyle/>
        <a:p>
          <a:r>
            <a:rPr lang="en-AU" sz="1000" dirty="0"/>
            <a:t>Any outstanding </a:t>
          </a:r>
          <a:r>
            <a:rPr lang="en-AU" sz="1000" dirty="0" smtClean="0"/>
            <a:t>issues</a:t>
          </a:r>
        </a:p>
        <a:p>
          <a:endParaRPr lang="en-AU" sz="1000" dirty="0"/>
        </a:p>
      </dgm:t>
    </dgm:pt>
    <dgm:pt modelId="{C31C4A64-8E9B-453F-ACE1-DEA4ED691E3D}" type="parTrans" cxnId="{A17EEC6F-6ABA-43D5-A28B-048277F08501}">
      <dgm:prSet/>
      <dgm:spPr/>
      <dgm:t>
        <a:bodyPr/>
        <a:lstStyle/>
        <a:p>
          <a:endParaRPr lang="en-AU"/>
        </a:p>
      </dgm:t>
    </dgm:pt>
    <dgm:pt modelId="{4818F6C1-7318-428B-885F-2D631A0EE859}" type="sibTrans" cxnId="{A17EEC6F-6ABA-43D5-A28B-048277F08501}">
      <dgm:prSet/>
      <dgm:spPr/>
      <dgm:t>
        <a:bodyPr/>
        <a:lstStyle/>
        <a:p>
          <a:endParaRPr lang="en-AU"/>
        </a:p>
      </dgm:t>
    </dgm:pt>
    <dgm:pt modelId="{7B69EBF4-B3AD-4597-9101-410E6A732B00}">
      <dgm:prSet phldrT="[Text]" custT="1"/>
      <dgm:spPr/>
      <dgm:t>
        <a:bodyPr/>
        <a:lstStyle/>
        <a:p>
          <a:r>
            <a:rPr lang="en-AU" sz="1000" dirty="0"/>
            <a:t>Finalise Drafting and instigate IEC/AEMO sign-off </a:t>
          </a:r>
          <a:r>
            <a:rPr lang="en-AU" sz="1000" dirty="0" smtClean="0"/>
            <a:t>process</a:t>
          </a:r>
          <a:endParaRPr lang="en-AU" sz="1000" dirty="0"/>
        </a:p>
        <a:p>
          <a:endParaRPr lang="en-AU" sz="1000" dirty="0"/>
        </a:p>
      </dgm:t>
    </dgm:pt>
    <dgm:pt modelId="{76725F9E-AB3B-42A6-8237-C84F43BAF786}" type="parTrans" cxnId="{8E6B3DD7-DCF6-4094-8C03-9A037E4E3B69}">
      <dgm:prSet/>
      <dgm:spPr/>
      <dgm:t>
        <a:bodyPr/>
        <a:lstStyle/>
        <a:p>
          <a:endParaRPr lang="en-AU"/>
        </a:p>
      </dgm:t>
    </dgm:pt>
    <dgm:pt modelId="{F7FF87CA-E58D-449E-ABF9-3AB12F6C2E7D}" type="sibTrans" cxnId="{8E6B3DD7-DCF6-4094-8C03-9A037E4E3B69}">
      <dgm:prSet/>
      <dgm:spPr/>
      <dgm:t>
        <a:bodyPr/>
        <a:lstStyle/>
        <a:p>
          <a:endParaRPr lang="en-AU"/>
        </a:p>
      </dgm:t>
    </dgm:pt>
    <dgm:pt modelId="{FEFAAA22-93B0-471D-B835-E3B98EB07482}">
      <dgm:prSet phldrT="[Text]" custT="1"/>
      <dgm:spPr/>
      <dgm:t>
        <a:bodyPr/>
        <a:lstStyle/>
        <a:p>
          <a:r>
            <a:rPr lang="en-AU" sz="1000" dirty="0"/>
            <a:t>Publish Draft procedures </a:t>
          </a:r>
          <a:r>
            <a:rPr lang="en-AU" sz="1000" dirty="0" smtClean="0"/>
            <a:t>for </a:t>
          </a:r>
          <a:r>
            <a:rPr lang="en-AU" sz="1000" dirty="0" smtClean="0"/>
            <a:t>consultation</a:t>
          </a:r>
        </a:p>
        <a:p>
          <a:endParaRPr lang="en-AU" sz="1000" dirty="0" smtClean="0"/>
        </a:p>
        <a:p>
          <a:r>
            <a:rPr lang="en-AU" sz="1000" b="1" dirty="0" smtClean="0"/>
            <a:t>IEC Meeting on 30 September</a:t>
          </a:r>
          <a:endParaRPr lang="en-AU" sz="1000" dirty="0" smtClean="0"/>
        </a:p>
        <a:p>
          <a:endParaRPr lang="en-AU" sz="1000" dirty="0"/>
        </a:p>
      </dgm:t>
    </dgm:pt>
    <dgm:pt modelId="{195693D1-19A9-4FFD-839D-FE9E0A49F626}" type="parTrans" cxnId="{93685B72-7449-42A1-8D2E-0F4E9451185D}">
      <dgm:prSet/>
      <dgm:spPr/>
      <dgm:t>
        <a:bodyPr/>
        <a:lstStyle/>
        <a:p>
          <a:endParaRPr lang="en-AU"/>
        </a:p>
      </dgm:t>
    </dgm:pt>
    <dgm:pt modelId="{700187E5-6C57-4A8D-961D-946AB66ECE8A}" type="sibTrans" cxnId="{93685B72-7449-42A1-8D2E-0F4E9451185D}">
      <dgm:prSet/>
      <dgm:spPr/>
      <dgm:t>
        <a:bodyPr/>
        <a:lstStyle/>
        <a:p>
          <a:endParaRPr lang="en-AU"/>
        </a:p>
      </dgm:t>
    </dgm:pt>
    <dgm:pt modelId="{F57A32CE-8439-42E2-830C-AF47584B55C7}">
      <dgm:prSet phldrT="[Text]" custT="1"/>
      <dgm:spPr/>
      <dgm:t>
        <a:bodyPr/>
        <a:lstStyle/>
        <a:p>
          <a:r>
            <a:rPr lang="en-AU" sz="1000" dirty="0"/>
            <a:t>Strawman for B2B Procedure </a:t>
          </a:r>
          <a:r>
            <a:rPr lang="en-AU" sz="1000" dirty="0" smtClean="0"/>
            <a:t>Changes</a:t>
          </a:r>
        </a:p>
        <a:p>
          <a:endParaRPr lang="en-AU" sz="1000" dirty="0"/>
        </a:p>
        <a:p>
          <a:r>
            <a:rPr lang="en-AU" sz="1000" dirty="0"/>
            <a:t>Outline Approach to B2B procedure update- document structure format, key elements </a:t>
          </a:r>
          <a:r>
            <a:rPr lang="en-AU" sz="1000" dirty="0" smtClean="0"/>
            <a:t>and what is not changing  </a:t>
          </a:r>
        </a:p>
        <a:p>
          <a:endParaRPr lang="en-AU" sz="1000" dirty="0"/>
        </a:p>
        <a:p>
          <a:r>
            <a:rPr lang="en-AU" sz="1000" dirty="0" smtClean="0"/>
            <a:t>Agree </a:t>
          </a:r>
          <a:r>
            <a:rPr lang="en-AU" sz="1000" dirty="0" smtClean="0"/>
            <a:t>work-plan </a:t>
          </a:r>
          <a:r>
            <a:rPr lang="en-AU" sz="1000" dirty="0" smtClean="0"/>
            <a:t>for B2B procedure update tasks</a:t>
          </a:r>
        </a:p>
        <a:p>
          <a:endParaRPr lang="en-AU" sz="1000" dirty="0"/>
        </a:p>
        <a:p>
          <a:r>
            <a:rPr lang="en-AU" sz="1000" dirty="0"/>
            <a:t>Identify </a:t>
          </a:r>
          <a:r>
            <a:rPr lang="en-AU" sz="1000" dirty="0" smtClean="0"/>
            <a:t>participants or AEMO </a:t>
          </a:r>
          <a:r>
            <a:rPr lang="en-AU" sz="1000" dirty="0"/>
            <a:t>to complete discreet B2B procedure update tasks </a:t>
          </a:r>
        </a:p>
      </dgm:t>
    </dgm:pt>
    <dgm:pt modelId="{A322A733-C864-461D-B0B1-994DAC05F92B}" type="parTrans" cxnId="{CA90B4A3-816E-4BAB-B015-D38204844FC0}">
      <dgm:prSet/>
      <dgm:spPr/>
      <dgm:t>
        <a:bodyPr/>
        <a:lstStyle/>
        <a:p>
          <a:endParaRPr lang="en-AU"/>
        </a:p>
      </dgm:t>
    </dgm:pt>
    <dgm:pt modelId="{E4A747A1-0E38-4E1E-8A84-4AD8ABB5E085}" type="sibTrans" cxnId="{CA90B4A3-816E-4BAB-B015-D38204844FC0}">
      <dgm:prSet/>
      <dgm:spPr/>
      <dgm:t>
        <a:bodyPr/>
        <a:lstStyle/>
        <a:p>
          <a:endParaRPr lang="en-AU"/>
        </a:p>
      </dgm:t>
    </dgm:pt>
    <dgm:pt modelId="{F1621D89-5AC3-4079-A784-0FE526134420}">
      <dgm:prSet phldrT="[Text]" custT="1"/>
      <dgm:spPr/>
      <dgm:t>
        <a:bodyPr/>
        <a:lstStyle/>
        <a:p>
          <a:r>
            <a:rPr lang="en-AU" sz="1000" dirty="0" smtClean="0"/>
            <a:t>Review Draft procedures against MSATS procedures</a:t>
          </a:r>
        </a:p>
        <a:p>
          <a:endParaRPr lang="en-AU" sz="1000" dirty="0"/>
        </a:p>
      </dgm:t>
    </dgm:pt>
    <dgm:pt modelId="{63834B44-9AC6-4BB9-A25C-2DE1E83FCA7A}" type="parTrans" cxnId="{37211A5E-8B4C-4843-8778-0D352275D681}">
      <dgm:prSet/>
      <dgm:spPr/>
      <dgm:t>
        <a:bodyPr/>
        <a:lstStyle/>
        <a:p>
          <a:endParaRPr lang="en-AU"/>
        </a:p>
      </dgm:t>
    </dgm:pt>
    <dgm:pt modelId="{07A687B7-AD5E-4898-8134-4266A8935CA2}" type="sibTrans" cxnId="{37211A5E-8B4C-4843-8778-0D352275D681}">
      <dgm:prSet/>
      <dgm:spPr/>
      <dgm:t>
        <a:bodyPr/>
        <a:lstStyle/>
        <a:p>
          <a:endParaRPr lang="en-AU"/>
        </a:p>
      </dgm:t>
    </dgm:pt>
    <dgm:pt modelId="{90B2CDFE-2763-458E-B1F4-307BAAE100E9}">
      <dgm:prSet phldrT="[Text]" custT="1"/>
      <dgm:spPr/>
      <dgm:t>
        <a:bodyPr/>
        <a:lstStyle/>
        <a:p>
          <a:r>
            <a:rPr lang="en-AU" sz="1000" dirty="0" smtClean="0"/>
            <a:t>Review Draft procedures against B2B e-Hub business requirements</a:t>
          </a:r>
        </a:p>
        <a:p>
          <a:endParaRPr lang="en-AU" sz="1000" dirty="0"/>
        </a:p>
        <a:p>
          <a:endParaRPr lang="en-AU" sz="800" dirty="0" smtClean="0"/>
        </a:p>
        <a:p>
          <a:endParaRPr lang="en-AU" sz="1000" dirty="0"/>
        </a:p>
      </dgm:t>
    </dgm:pt>
    <dgm:pt modelId="{2E0C9816-C713-4C50-A5BB-8AAA4412D59F}" type="parTrans" cxnId="{299F268E-EE7C-4E4F-AF27-E5BE8205C42C}">
      <dgm:prSet/>
      <dgm:spPr/>
      <dgm:t>
        <a:bodyPr/>
        <a:lstStyle/>
        <a:p>
          <a:endParaRPr lang="en-AU"/>
        </a:p>
      </dgm:t>
    </dgm:pt>
    <dgm:pt modelId="{2323385F-C447-4704-AF36-02C31777D885}" type="sibTrans" cxnId="{299F268E-EE7C-4E4F-AF27-E5BE8205C42C}">
      <dgm:prSet/>
      <dgm:spPr/>
      <dgm:t>
        <a:bodyPr/>
        <a:lstStyle/>
        <a:p>
          <a:endParaRPr lang="en-AU"/>
        </a:p>
      </dgm:t>
    </dgm:pt>
    <dgm:pt modelId="{762A78F1-51E5-4420-88A8-F6761F3AB1EE}" type="pres">
      <dgm:prSet presAssocID="{8D5317CC-4B4C-48EF-8033-F45F9E589B8A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  <dgm:t>
        <a:bodyPr/>
        <a:lstStyle/>
        <a:p>
          <a:endParaRPr lang="en-AU"/>
        </a:p>
      </dgm:t>
    </dgm:pt>
    <dgm:pt modelId="{E872E8FF-D188-4257-BC92-684F39D8169E}" type="pres">
      <dgm:prSet presAssocID="{9F69CB0C-CC2F-4E72-8BBD-F2952CFA6236}" presName="ParentComposite" presStyleCnt="0"/>
      <dgm:spPr/>
    </dgm:pt>
    <dgm:pt modelId="{7BBAB1B6-A4B0-4E2B-AD92-1EEABF911151}" type="pres">
      <dgm:prSet presAssocID="{9F69CB0C-CC2F-4E72-8BBD-F2952CFA6236}" presName="Chord" presStyleLbl="bgShp" presStyleIdx="0" presStyleCnt="5"/>
      <dgm:spPr/>
    </dgm:pt>
    <dgm:pt modelId="{82705D03-DAA9-4B5A-9932-DAE7546769F8}" type="pres">
      <dgm:prSet presAssocID="{9F69CB0C-CC2F-4E72-8BBD-F2952CFA6236}" presName="Pie" presStyleLbl="alignNode1" presStyleIdx="0" presStyleCnt="5"/>
      <dgm:spPr/>
    </dgm:pt>
    <dgm:pt modelId="{F4073C27-073E-45DC-9EE2-B096EF21EA7D}" type="pres">
      <dgm:prSet presAssocID="{9F69CB0C-CC2F-4E72-8BBD-F2952CFA6236}" presName="Parent" presStyleLbl="revTx" presStyleIdx="0" presStyleCnt="1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B5C8EF71-4555-4505-82E5-553A140F78ED}" type="pres">
      <dgm:prSet presAssocID="{E4A747A1-0E38-4E1E-8A84-4AD8ABB5E085}" presName="negSibTrans" presStyleCnt="0"/>
      <dgm:spPr/>
    </dgm:pt>
    <dgm:pt modelId="{D3479BF6-542D-439F-842E-7BDA4ECA4766}" type="pres">
      <dgm:prSet presAssocID="{9F69CB0C-CC2F-4E72-8BBD-F2952CFA6236}" presName="composite" presStyleCnt="0"/>
      <dgm:spPr/>
    </dgm:pt>
    <dgm:pt modelId="{3F2C73DD-10AE-4F5D-A047-E6D38CD302BB}" type="pres">
      <dgm:prSet presAssocID="{9F69CB0C-CC2F-4E72-8BBD-F2952CFA6236}" presName="Child" presStyleLbl="revTx" presStyleIdx="1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07775C5B-1D3B-408D-8B8F-C40AACECCB39}" type="pres">
      <dgm:prSet presAssocID="{39C83C55-568B-497F-AC3C-8AD6F92DAB8C}" presName="sibTrans" presStyleCnt="0"/>
      <dgm:spPr/>
    </dgm:pt>
    <dgm:pt modelId="{AE3719FE-E00A-4E9F-86FF-1055572757D0}" type="pres">
      <dgm:prSet presAssocID="{A04739A0-A071-4FC3-9AE7-4781ED69EBF6}" presName="ParentComposite" presStyleCnt="0"/>
      <dgm:spPr/>
    </dgm:pt>
    <dgm:pt modelId="{D0626E10-C7CB-4203-A146-9D40EE3D3398}" type="pres">
      <dgm:prSet presAssocID="{A04739A0-A071-4FC3-9AE7-4781ED69EBF6}" presName="Chord" presStyleLbl="bgShp" presStyleIdx="1" presStyleCnt="5"/>
      <dgm:spPr/>
    </dgm:pt>
    <dgm:pt modelId="{7293CD51-972F-48B8-830D-88692D2D1AD3}" type="pres">
      <dgm:prSet presAssocID="{A04739A0-A071-4FC3-9AE7-4781ED69EBF6}" presName="Pie" presStyleLbl="alignNode1" presStyleIdx="1" presStyleCnt="5"/>
      <dgm:spPr/>
    </dgm:pt>
    <dgm:pt modelId="{C8C78F34-B88B-4D74-A8B3-A7DF9E9DD394}" type="pres">
      <dgm:prSet presAssocID="{A04739A0-A071-4FC3-9AE7-4781ED69EBF6}" presName="Parent" presStyleLbl="revTx" presStyleIdx="2" presStyleCnt="1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74A54A88-E7DB-4EDD-AEFA-908EE58557CD}" type="pres">
      <dgm:prSet presAssocID="{CD65EC96-C5F4-42BD-9E66-68A7D356177A}" presName="negSibTrans" presStyleCnt="0"/>
      <dgm:spPr/>
    </dgm:pt>
    <dgm:pt modelId="{4A168D2F-09EC-4ABF-B9C8-CCAA16C3AA4F}" type="pres">
      <dgm:prSet presAssocID="{A04739A0-A071-4FC3-9AE7-4781ED69EBF6}" presName="composite" presStyleCnt="0"/>
      <dgm:spPr/>
    </dgm:pt>
    <dgm:pt modelId="{A631C570-678A-4D6E-8F37-44251B177484}" type="pres">
      <dgm:prSet presAssocID="{A04739A0-A071-4FC3-9AE7-4781ED69EBF6}" presName="Child" presStyleLbl="revTx" presStyleIdx="3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3AEAAFAC-1BD6-49F5-ADAF-2E822FF46C98}" type="pres">
      <dgm:prSet presAssocID="{AF6A729D-0541-4A75-9F96-99AF3915667D}" presName="sibTrans" presStyleCnt="0"/>
      <dgm:spPr/>
    </dgm:pt>
    <dgm:pt modelId="{18694CAD-4C6B-4102-AF13-A71A79BA2E13}" type="pres">
      <dgm:prSet presAssocID="{F047F276-0F23-43E6-A472-FFB17FD7FB51}" presName="ParentComposite" presStyleCnt="0"/>
      <dgm:spPr/>
    </dgm:pt>
    <dgm:pt modelId="{AB77F97C-91F5-44CC-A806-FCC8B130976B}" type="pres">
      <dgm:prSet presAssocID="{F047F276-0F23-43E6-A472-FFB17FD7FB51}" presName="Chord" presStyleLbl="bgShp" presStyleIdx="2" presStyleCnt="5" custLinFactNeighborY="17195"/>
      <dgm:spPr/>
    </dgm:pt>
    <dgm:pt modelId="{4156ECAA-3025-4F38-874A-7FF52414A70D}" type="pres">
      <dgm:prSet presAssocID="{F047F276-0F23-43E6-A472-FFB17FD7FB51}" presName="Pie" presStyleLbl="alignNode1" presStyleIdx="2" presStyleCnt="5" custLinFactNeighborY="21494"/>
      <dgm:spPr/>
    </dgm:pt>
    <dgm:pt modelId="{FD233CB1-CB9D-47A5-867C-C04322522A6E}" type="pres">
      <dgm:prSet presAssocID="{F047F276-0F23-43E6-A472-FFB17FD7FB51}" presName="Parent" presStyleLbl="revTx" presStyleIdx="4" presStyleCnt="10" custScaleY="129711" custLinFactNeighborX="-10628" custLinFactNeighborY="2263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2D59E088-BA63-4169-BF21-28E476FFE23E}" type="pres">
      <dgm:prSet presAssocID="{0D93D1E2-5609-4E02-A899-23A2FDD68008}" presName="negSibTrans" presStyleCnt="0"/>
      <dgm:spPr/>
    </dgm:pt>
    <dgm:pt modelId="{EDDEB90B-AEE6-4DC1-9D57-96FCC3DB0077}" type="pres">
      <dgm:prSet presAssocID="{F047F276-0F23-43E6-A472-FFB17FD7FB51}" presName="composite" presStyleCnt="0"/>
      <dgm:spPr/>
    </dgm:pt>
    <dgm:pt modelId="{1532ED19-29FB-4554-B9C7-045358CD4ECF}" type="pres">
      <dgm:prSet presAssocID="{F047F276-0F23-43E6-A472-FFB17FD7FB51}" presName="Child" presStyleLbl="revTx" presStyleIdx="5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46F7045F-B1C9-4FDB-B649-14179D2AC8D7}" type="pres">
      <dgm:prSet presAssocID="{45E0FC3D-8314-4246-807F-AD13EA5B36C1}" presName="sibTrans" presStyleCnt="0"/>
      <dgm:spPr/>
    </dgm:pt>
    <dgm:pt modelId="{1E5CAEFB-9F54-4384-9C20-7FBE1B0A8941}" type="pres">
      <dgm:prSet presAssocID="{B232CCEF-BB39-48FE-8CE7-2B884A794DD3}" presName="ParentComposite" presStyleCnt="0"/>
      <dgm:spPr/>
    </dgm:pt>
    <dgm:pt modelId="{DAEC437E-0405-48D3-AD3E-30DA5CC3C1ED}" type="pres">
      <dgm:prSet presAssocID="{B232CCEF-BB39-48FE-8CE7-2B884A794DD3}" presName="Chord" presStyleLbl="bgShp" presStyleIdx="3" presStyleCnt="5" custLinFactNeighborY="7642"/>
      <dgm:spPr/>
    </dgm:pt>
    <dgm:pt modelId="{3C2379DE-ECE6-49D6-8AB9-E712434A99DF}" type="pres">
      <dgm:prSet presAssocID="{B232CCEF-BB39-48FE-8CE7-2B884A794DD3}" presName="Pie" presStyleLbl="alignNode1" presStyleIdx="3" presStyleCnt="5" custLinFactNeighborY="9553"/>
      <dgm:spPr/>
    </dgm:pt>
    <dgm:pt modelId="{BEF59F20-5B84-41CD-8E0B-CA7B9697086D}" type="pres">
      <dgm:prSet presAssocID="{B232CCEF-BB39-48FE-8CE7-2B884A794DD3}" presName="Parent" presStyleLbl="revTx" presStyleIdx="6" presStyleCnt="10" custScaleY="113945" custLinFactNeighborY="901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26D15D94-90F1-4D29-ABE0-2B58FDBB79B9}" type="pres">
      <dgm:prSet presAssocID="{F7B16FC8-57DE-4518-AF25-57AE14784073}" presName="negSibTrans" presStyleCnt="0"/>
      <dgm:spPr/>
    </dgm:pt>
    <dgm:pt modelId="{66EA2682-D316-49FF-963E-69731F73AAEE}" type="pres">
      <dgm:prSet presAssocID="{B232CCEF-BB39-48FE-8CE7-2B884A794DD3}" presName="composite" presStyleCnt="0"/>
      <dgm:spPr/>
    </dgm:pt>
    <dgm:pt modelId="{0513065B-262F-4E5B-BBCA-507FD73FD377}" type="pres">
      <dgm:prSet presAssocID="{B232CCEF-BB39-48FE-8CE7-2B884A794DD3}" presName="Child" presStyleLbl="revTx" presStyleIdx="7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D6AA5C97-E287-42DF-9EC3-ACE86E77BB9B}" type="pres">
      <dgm:prSet presAssocID="{76B72C11-CEA2-485F-9D9A-CC8E298925FB}" presName="sibTrans" presStyleCnt="0"/>
      <dgm:spPr/>
    </dgm:pt>
    <dgm:pt modelId="{16C1CDA4-00C7-4EC0-8BC7-4A09FA4502AB}" type="pres">
      <dgm:prSet presAssocID="{92741939-6DE6-4241-89FF-72992689CD45}" presName="ParentComposite" presStyleCnt="0"/>
      <dgm:spPr/>
    </dgm:pt>
    <dgm:pt modelId="{30595D58-CE91-4B6E-BBE4-80B3CB5E46E9}" type="pres">
      <dgm:prSet presAssocID="{92741939-6DE6-4241-89FF-72992689CD45}" presName="Chord" presStyleLbl="bgShp" presStyleIdx="4" presStyleCnt="5" custLinFactNeighborX="1911" custLinFactNeighborY="7642"/>
      <dgm:spPr/>
    </dgm:pt>
    <dgm:pt modelId="{1EC5EE98-5C6F-4EE9-ACF4-29300D170768}" type="pres">
      <dgm:prSet presAssocID="{92741939-6DE6-4241-89FF-72992689CD45}" presName="Pie" presStyleLbl="alignNode1" presStyleIdx="4" presStyleCnt="5" custLinFactNeighborY="12747"/>
      <dgm:spPr/>
    </dgm:pt>
    <dgm:pt modelId="{E86839A3-F754-43A7-A79C-C9CD7B53F175}" type="pres">
      <dgm:prSet presAssocID="{92741939-6DE6-4241-89FF-72992689CD45}" presName="Parent" presStyleLbl="revTx" presStyleIdx="8" presStyleCnt="10" custScaleY="117081" custLinFactNeighborX="-3542" custLinFactNeighborY="1319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C1651CBB-8437-47C1-B877-AD16D3671912}" type="pres">
      <dgm:prSet presAssocID="{F02962CA-61F8-4935-A710-E3E028BD4A5D}" presName="negSibTrans" presStyleCnt="0"/>
      <dgm:spPr/>
    </dgm:pt>
    <dgm:pt modelId="{24988656-E1EB-4BD7-8CEC-D21A48C2B9D0}" type="pres">
      <dgm:prSet presAssocID="{92741939-6DE6-4241-89FF-72992689CD45}" presName="composite" presStyleCnt="0"/>
      <dgm:spPr/>
    </dgm:pt>
    <dgm:pt modelId="{889A48D2-6CAF-4804-A6FA-C8D2829651DA}" type="pres">
      <dgm:prSet presAssocID="{92741939-6DE6-4241-89FF-72992689CD45}" presName="Child" presStyleLbl="revTx" presStyleIdx="9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2EED9458-C45C-4338-A81C-EBE7F4D3CCDE}" type="presOf" srcId="{F57A32CE-8439-42E2-830C-AF47584B55C7}" destId="{3F2C73DD-10AE-4F5D-A047-E6D38CD302BB}" srcOrd="0" destOrd="0" presId="urn:microsoft.com/office/officeart/2009/3/layout/PieProcess"/>
    <dgm:cxn modelId="{A0EA8661-958E-4360-8905-5E66C439F4F9}" srcId="{8D5317CC-4B4C-48EF-8033-F45F9E589B8A}" destId="{A04739A0-A071-4FC3-9AE7-4781ED69EBF6}" srcOrd="1" destOrd="0" parTransId="{CB97F629-49AB-4F79-8BC7-91ECB46BC756}" sibTransId="{AF6A729D-0541-4A75-9F96-99AF3915667D}"/>
    <dgm:cxn modelId="{7A9B10F4-1C51-4E95-9AE6-4D3A36B1C385}" type="presOf" srcId="{F1621D89-5AC3-4079-A784-0FE526134420}" destId="{0513065B-262F-4E5B-BBCA-507FD73FD377}" srcOrd="0" destOrd="3" presId="urn:microsoft.com/office/officeart/2009/3/layout/PieProcess"/>
    <dgm:cxn modelId="{34A9017F-17A3-4DDF-9DA4-0277E5190A35}" type="presOf" srcId="{8D5317CC-4B4C-48EF-8033-F45F9E589B8A}" destId="{762A78F1-51E5-4420-88A8-F6761F3AB1EE}" srcOrd="0" destOrd="0" presId="urn:microsoft.com/office/officeart/2009/3/layout/PieProcess"/>
    <dgm:cxn modelId="{A17EEC6F-6ABA-43D5-A28B-048277F08501}" srcId="{B232CCEF-BB39-48FE-8CE7-2B884A794DD3}" destId="{DFF50C1B-AA82-4FE2-A6FC-3059B89D100C}" srcOrd="2" destOrd="0" parTransId="{C31C4A64-8E9B-453F-ACE1-DEA4ED691E3D}" sibTransId="{4818F6C1-7318-428B-885F-2D631A0EE859}"/>
    <dgm:cxn modelId="{B0CE3849-B334-4D63-B623-2CDCD6C57F39}" type="presOf" srcId="{90B2CDFE-2763-458E-B1F4-307BAAE100E9}" destId="{0513065B-262F-4E5B-BBCA-507FD73FD377}" srcOrd="0" destOrd="4" presId="urn:microsoft.com/office/officeart/2009/3/layout/PieProcess"/>
    <dgm:cxn modelId="{2D650329-F445-4E26-9A47-EE7AB78FD30A}" srcId="{8D5317CC-4B4C-48EF-8033-F45F9E589B8A}" destId="{F047F276-0F23-43E6-A472-FFB17FD7FB51}" srcOrd="2" destOrd="0" parTransId="{2E0434D9-C5EA-4E5A-8922-59905B64D940}" sibTransId="{45E0FC3D-8314-4246-807F-AD13EA5B36C1}"/>
    <dgm:cxn modelId="{CA90B4A3-816E-4BAB-B015-D38204844FC0}" srcId="{9F69CB0C-CC2F-4E72-8BBD-F2952CFA6236}" destId="{F57A32CE-8439-42E2-830C-AF47584B55C7}" srcOrd="0" destOrd="0" parTransId="{A322A733-C864-461D-B0B1-994DAC05F92B}" sibTransId="{E4A747A1-0E38-4E1E-8A84-4AD8ABB5E085}"/>
    <dgm:cxn modelId="{38139460-1D0A-4B11-84C9-1A8BE5202FFF}" type="presOf" srcId="{DFF50C1B-AA82-4FE2-A6FC-3059B89D100C}" destId="{0513065B-262F-4E5B-BBCA-507FD73FD377}" srcOrd="0" destOrd="2" presId="urn:microsoft.com/office/officeart/2009/3/layout/PieProcess"/>
    <dgm:cxn modelId="{5AF50B62-8B41-45A9-9B74-2117D77909A6}" srcId="{8D5317CC-4B4C-48EF-8033-F45F9E589B8A}" destId="{B232CCEF-BB39-48FE-8CE7-2B884A794DD3}" srcOrd="3" destOrd="0" parTransId="{710E8D3B-5D14-4FA6-9DAE-EB422D9F9B94}" sibTransId="{76B72C11-CEA2-485F-9D9A-CC8E298925FB}"/>
    <dgm:cxn modelId="{180B126F-BF37-4143-BBA5-68486D937155}" type="presOf" srcId="{FEFAAA22-93B0-471D-B835-E3B98EB07482}" destId="{889A48D2-6CAF-4804-A6FA-C8D2829651DA}" srcOrd="0" destOrd="2" presId="urn:microsoft.com/office/officeart/2009/3/layout/PieProcess"/>
    <dgm:cxn modelId="{12534C52-9A01-486D-ABEA-B58C29465B09}" type="presOf" srcId="{C32CC27D-BDED-406E-92DC-805836F98AC3}" destId="{0513065B-262F-4E5B-BBCA-507FD73FD377}" srcOrd="0" destOrd="0" presId="urn:microsoft.com/office/officeart/2009/3/layout/PieProcess"/>
    <dgm:cxn modelId="{8E6B3DD7-DCF6-4094-8C03-9A037E4E3B69}" srcId="{92741939-6DE6-4241-89FF-72992689CD45}" destId="{7B69EBF4-B3AD-4597-9101-410E6A732B00}" srcOrd="1" destOrd="0" parTransId="{76725F9E-AB3B-42A6-8237-C84F43BAF786}" sibTransId="{F7FF87CA-E58D-449E-ABF9-3AB12F6C2E7D}"/>
    <dgm:cxn modelId="{299F268E-EE7C-4E4F-AF27-E5BE8205C42C}" srcId="{B232CCEF-BB39-48FE-8CE7-2B884A794DD3}" destId="{90B2CDFE-2763-458E-B1F4-307BAAE100E9}" srcOrd="4" destOrd="0" parTransId="{2E0C9816-C713-4C50-A5BB-8AAA4412D59F}" sibTransId="{2323385F-C447-4704-AF36-02C31777D885}"/>
    <dgm:cxn modelId="{EA333EE2-3AC3-4E8E-8FE2-D329B2AD0E63}" type="presOf" srcId="{46A0B13B-DD7F-491D-98D0-B5E42EA15735}" destId="{0513065B-262F-4E5B-BBCA-507FD73FD377}" srcOrd="0" destOrd="1" presId="urn:microsoft.com/office/officeart/2009/3/layout/PieProcess"/>
    <dgm:cxn modelId="{5CEAB19A-7C5C-45A4-A3B1-CA7B02B11FA6}" srcId="{B232CCEF-BB39-48FE-8CE7-2B884A794DD3}" destId="{C32CC27D-BDED-406E-92DC-805836F98AC3}" srcOrd="0" destOrd="0" parTransId="{826714B8-FA78-4CDA-9152-23B163DB4B83}" sibTransId="{F7B16FC8-57DE-4518-AF25-57AE14784073}"/>
    <dgm:cxn modelId="{D3AB86D7-D0BD-4E29-B3BE-0A6D4AE2F371}" type="presOf" srcId="{7B69EBF4-B3AD-4597-9101-410E6A732B00}" destId="{889A48D2-6CAF-4804-A6FA-C8D2829651DA}" srcOrd="0" destOrd="1" presId="urn:microsoft.com/office/officeart/2009/3/layout/PieProcess"/>
    <dgm:cxn modelId="{147800CF-68A6-48EF-B371-0FC0E6B581A3}" type="presOf" srcId="{DD4C0C85-E22C-44A9-81FB-57DC3DE5E261}" destId="{A631C570-678A-4D6E-8F37-44251B177484}" srcOrd="0" destOrd="0" presId="urn:microsoft.com/office/officeart/2009/3/layout/PieProcess"/>
    <dgm:cxn modelId="{16D5F4E7-0D15-494D-BBCC-2BEC13B8E3B8}" srcId="{B232CCEF-BB39-48FE-8CE7-2B884A794DD3}" destId="{46A0B13B-DD7F-491D-98D0-B5E42EA15735}" srcOrd="1" destOrd="0" parTransId="{D780623E-4E58-44E7-AC6F-16A3F294263D}" sibTransId="{43D244B1-8161-41FE-9537-B35BD63035F8}"/>
    <dgm:cxn modelId="{61BB2303-AC3C-4A32-BFC2-027D39AE784F}" type="presOf" srcId="{92741939-6DE6-4241-89FF-72992689CD45}" destId="{E86839A3-F754-43A7-A79C-C9CD7B53F175}" srcOrd="0" destOrd="0" presId="urn:microsoft.com/office/officeart/2009/3/layout/PieProcess"/>
    <dgm:cxn modelId="{62A19BEA-5113-43DE-A730-BA0BC455C32F}" type="presOf" srcId="{9F69CB0C-CC2F-4E72-8BBD-F2952CFA6236}" destId="{F4073C27-073E-45DC-9EE2-B096EF21EA7D}" srcOrd="0" destOrd="0" presId="urn:microsoft.com/office/officeart/2009/3/layout/PieProcess"/>
    <dgm:cxn modelId="{31619D4A-14E6-404E-9B47-DCBFB21A2132}" type="presOf" srcId="{44D2BC20-16D4-4EB4-87FF-5DAEAC1AA142}" destId="{1532ED19-29FB-4554-B9C7-045358CD4ECF}" srcOrd="0" destOrd="0" presId="urn:microsoft.com/office/officeart/2009/3/layout/PieProcess"/>
    <dgm:cxn modelId="{CBB2BB18-6F8F-430D-B5CD-500FE5998AD5}" srcId="{F047F276-0F23-43E6-A472-FFB17FD7FB51}" destId="{44D2BC20-16D4-4EB4-87FF-5DAEAC1AA142}" srcOrd="0" destOrd="0" parTransId="{3E90F885-92D7-4125-B909-AE00492D11D4}" sibTransId="{0D93D1E2-5609-4E02-A899-23A2FDD68008}"/>
    <dgm:cxn modelId="{84B97F4A-6795-4E38-A1D5-5E02CB1651B2}" srcId="{A04739A0-A071-4FC3-9AE7-4781ED69EBF6}" destId="{DD4C0C85-E22C-44A9-81FB-57DC3DE5E261}" srcOrd="0" destOrd="0" parTransId="{666139F2-F7D9-4DAD-92EF-01F702781CAB}" sibTransId="{CD65EC96-C5F4-42BD-9E66-68A7D356177A}"/>
    <dgm:cxn modelId="{37211A5E-8B4C-4843-8778-0D352275D681}" srcId="{B232CCEF-BB39-48FE-8CE7-2B884A794DD3}" destId="{F1621D89-5AC3-4079-A784-0FE526134420}" srcOrd="3" destOrd="0" parTransId="{63834B44-9AC6-4BB9-A25C-2DE1E83FCA7A}" sibTransId="{07A687B7-AD5E-4898-8134-4266A8935CA2}"/>
    <dgm:cxn modelId="{C735FC1B-C3D0-4379-A5A4-B42731564551}" type="presOf" srcId="{F047F276-0F23-43E6-A472-FFB17FD7FB51}" destId="{FD233CB1-CB9D-47A5-867C-C04322522A6E}" srcOrd="0" destOrd="0" presId="urn:microsoft.com/office/officeart/2009/3/layout/PieProcess"/>
    <dgm:cxn modelId="{93685B72-7449-42A1-8D2E-0F4E9451185D}" srcId="{92741939-6DE6-4241-89FF-72992689CD45}" destId="{FEFAAA22-93B0-471D-B835-E3B98EB07482}" srcOrd="2" destOrd="0" parTransId="{195693D1-19A9-4FFD-839D-FE9E0A49F626}" sibTransId="{700187E5-6C57-4A8D-961D-946AB66ECE8A}"/>
    <dgm:cxn modelId="{42AE597B-2E47-4E10-BACE-59662BAFB8FB}" srcId="{92741939-6DE6-4241-89FF-72992689CD45}" destId="{9E48110B-35A3-4A2B-B974-11A46005656F}" srcOrd="0" destOrd="0" parTransId="{2B83D7A5-657F-4584-B159-8E3F3D227A8C}" sibTransId="{F02962CA-61F8-4935-A710-E3E028BD4A5D}"/>
    <dgm:cxn modelId="{1C02F3CE-357A-4A72-9CC0-4BDE48AC9F73}" type="presOf" srcId="{9E48110B-35A3-4A2B-B974-11A46005656F}" destId="{889A48D2-6CAF-4804-A6FA-C8D2829651DA}" srcOrd="0" destOrd="0" presId="urn:microsoft.com/office/officeart/2009/3/layout/PieProcess"/>
    <dgm:cxn modelId="{4F3CB64E-3852-4E64-9A9E-10CCE76B9652}" srcId="{8D5317CC-4B4C-48EF-8033-F45F9E589B8A}" destId="{92741939-6DE6-4241-89FF-72992689CD45}" srcOrd="4" destOrd="0" parTransId="{568CB12C-F175-488F-8EF8-2A3F559103EA}" sibTransId="{BA464AA1-5E60-4BF7-8398-87364BFE2DC5}"/>
    <dgm:cxn modelId="{B676A7DF-39F4-45AC-AEA6-DB2DC7FC3E58}" type="presOf" srcId="{B232CCEF-BB39-48FE-8CE7-2B884A794DD3}" destId="{BEF59F20-5B84-41CD-8E0B-CA7B9697086D}" srcOrd="0" destOrd="0" presId="urn:microsoft.com/office/officeart/2009/3/layout/PieProcess"/>
    <dgm:cxn modelId="{FFB6130B-8C4A-408D-ABC6-80FB321C5CD8}" type="presOf" srcId="{A04739A0-A071-4FC3-9AE7-4781ED69EBF6}" destId="{C8C78F34-B88B-4D74-A8B3-A7DF9E9DD394}" srcOrd="0" destOrd="0" presId="urn:microsoft.com/office/officeart/2009/3/layout/PieProcess"/>
    <dgm:cxn modelId="{AB316EB4-3D11-4649-9558-4DA1D7962E38}" srcId="{8D5317CC-4B4C-48EF-8033-F45F9E589B8A}" destId="{9F69CB0C-CC2F-4E72-8BBD-F2952CFA6236}" srcOrd="0" destOrd="0" parTransId="{E24AC85E-D673-45C9-BD53-5331B7CFD2DE}" sibTransId="{39C83C55-568B-497F-AC3C-8AD6F92DAB8C}"/>
    <dgm:cxn modelId="{1524B4A2-2F66-40B6-941C-9612CABB991F}" type="presParOf" srcId="{762A78F1-51E5-4420-88A8-F6761F3AB1EE}" destId="{E872E8FF-D188-4257-BC92-684F39D8169E}" srcOrd="0" destOrd="0" presId="urn:microsoft.com/office/officeart/2009/3/layout/PieProcess"/>
    <dgm:cxn modelId="{B534A850-0389-411E-A251-BEA187BE73FD}" type="presParOf" srcId="{E872E8FF-D188-4257-BC92-684F39D8169E}" destId="{7BBAB1B6-A4B0-4E2B-AD92-1EEABF911151}" srcOrd="0" destOrd="0" presId="urn:microsoft.com/office/officeart/2009/3/layout/PieProcess"/>
    <dgm:cxn modelId="{F3D4C459-8C14-4647-8593-F34957D12BDC}" type="presParOf" srcId="{E872E8FF-D188-4257-BC92-684F39D8169E}" destId="{82705D03-DAA9-4B5A-9932-DAE7546769F8}" srcOrd="1" destOrd="0" presId="urn:microsoft.com/office/officeart/2009/3/layout/PieProcess"/>
    <dgm:cxn modelId="{83DBDF19-75C6-47ED-801D-FF39FDD3C8F3}" type="presParOf" srcId="{E872E8FF-D188-4257-BC92-684F39D8169E}" destId="{F4073C27-073E-45DC-9EE2-B096EF21EA7D}" srcOrd="2" destOrd="0" presId="urn:microsoft.com/office/officeart/2009/3/layout/PieProcess"/>
    <dgm:cxn modelId="{DA3896E1-491D-4AD0-8486-C01CF96CA7C1}" type="presParOf" srcId="{762A78F1-51E5-4420-88A8-F6761F3AB1EE}" destId="{B5C8EF71-4555-4505-82E5-553A140F78ED}" srcOrd="1" destOrd="0" presId="urn:microsoft.com/office/officeart/2009/3/layout/PieProcess"/>
    <dgm:cxn modelId="{D4EB6DE2-543D-4C9A-A5DF-429C3D3D521C}" type="presParOf" srcId="{762A78F1-51E5-4420-88A8-F6761F3AB1EE}" destId="{D3479BF6-542D-439F-842E-7BDA4ECA4766}" srcOrd="2" destOrd="0" presId="urn:microsoft.com/office/officeart/2009/3/layout/PieProcess"/>
    <dgm:cxn modelId="{49A5B4DC-BC5B-480D-822E-116F21C99925}" type="presParOf" srcId="{D3479BF6-542D-439F-842E-7BDA4ECA4766}" destId="{3F2C73DD-10AE-4F5D-A047-E6D38CD302BB}" srcOrd="0" destOrd="0" presId="urn:microsoft.com/office/officeart/2009/3/layout/PieProcess"/>
    <dgm:cxn modelId="{4E050AF5-BEF6-4F8B-AA06-E379DD25CB95}" type="presParOf" srcId="{762A78F1-51E5-4420-88A8-F6761F3AB1EE}" destId="{07775C5B-1D3B-408D-8B8F-C40AACECCB39}" srcOrd="3" destOrd="0" presId="urn:microsoft.com/office/officeart/2009/3/layout/PieProcess"/>
    <dgm:cxn modelId="{78E62F90-3177-4DB6-B2AB-70377DAF6F4C}" type="presParOf" srcId="{762A78F1-51E5-4420-88A8-F6761F3AB1EE}" destId="{AE3719FE-E00A-4E9F-86FF-1055572757D0}" srcOrd="4" destOrd="0" presId="urn:microsoft.com/office/officeart/2009/3/layout/PieProcess"/>
    <dgm:cxn modelId="{99B80E1E-58BD-40D9-AFA7-E169AC6232C4}" type="presParOf" srcId="{AE3719FE-E00A-4E9F-86FF-1055572757D0}" destId="{D0626E10-C7CB-4203-A146-9D40EE3D3398}" srcOrd="0" destOrd="0" presId="urn:microsoft.com/office/officeart/2009/3/layout/PieProcess"/>
    <dgm:cxn modelId="{184F312C-F1F3-4449-9491-19A8DF3354B2}" type="presParOf" srcId="{AE3719FE-E00A-4E9F-86FF-1055572757D0}" destId="{7293CD51-972F-48B8-830D-88692D2D1AD3}" srcOrd="1" destOrd="0" presId="urn:microsoft.com/office/officeart/2009/3/layout/PieProcess"/>
    <dgm:cxn modelId="{E92FDA0D-62A1-4320-B2AA-F96AAF134000}" type="presParOf" srcId="{AE3719FE-E00A-4E9F-86FF-1055572757D0}" destId="{C8C78F34-B88B-4D74-A8B3-A7DF9E9DD394}" srcOrd="2" destOrd="0" presId="urn:microsoft.com/office/officeart/2009/3/layout/PieProcess"/>
    <dgm:cxn modelId="{6FDCCD82-7ACE-47C4-AD29-ED9B9FA8C222}" type="presParOf" srcId="{762A78F1-51E5-4420-88A8-F6761F3AB1EE}" destId="{74A54A88-E7DB-4EDD-AEFA-908EE58557CD}" srcOrd="5" destOrd="0" presId="urn:microsoft.com/office/officeart/2009/3/layout/PieProcess"/>
    <dgm:cxn modelId="{FB0715E5-D2A1-4346-91AD-2EFD76FE8B5E}" type="presParOf" srcId="{762A78F1-51E5-4420-88A8-F6761F3AB1EE}" destId="{4A168D2F-09EC-4ABF-B9C8-CCAA16C3AA4F}" srcOrd="6" destOrd="0" presId="urn:microsoft.com/office/officeart/2009/3/layout/PieProcess"/>
    <dgm:cxn modelId="{A0BBAE26-C76C-4DCE-B357-69FE1C73FA5F}" type="presParOf" srcId="{4A168D2F-09EC-4ABF-B9C8-CCAA16C3AA4F}" destId="{A631C570-678A-4D6E-8F37-44251B177484}" srcOrd="0" destOrd="0" presId="urn:microsoft.com/office/officeart/2009/3/layout/PieProcess"/>
    <dgm:cxn modelId="{9C3BE36B-1D0F-4EB8-BF70-92178493CDA8}" type="presParOf" srcId="{762A78F1-51E5-4420-88A8-F6761F3AB1EE}" destId="{3AEAAFAC-1BD6-49F5-ADAF-2E822FF46C98}" srcOrd="7" destOrd="0" presId="urn:microsoft.com/office/officeart/2009/3/layout/PieProcess"/>
    <dgm:cxn modelId="{E6096347-A13F-4EDC-9111-2D09AFBF1084}" type="presParOf" srcId="{762A78F1-51E5-4420-88A8-F6761F3AB1EE}" destId="{18694CAD-4C6B-4102-AF13-A71A79BA2E13}" srcOrd="8" destOrd="0" presId="urn:microsoft.com/office/officeart/2009/3/layout/PieProcess"/>
    <dgm:cxn modelId="{BE712FEE-A2F8-4AA1-A43E-0C45AD74A117}" type="presParOf" srcId="{18694CAD-4C6B-4102-AF13-A71A79BA2E13}" destId="{AB77F97C-91F5-44CC-A806-FCC8B130976B}" srcOrd="0" destOrd="0" presId="urn:microsoft.com/office/officeart/2009/3/layout/PieProcess"/>
    <dgm:cxn modelId="{072A6A26-6EA1-402D-B023-396E865209CE}" type="presParOf" srcId="{18694CAD-4C6B-4102-AF13-A71A79BA2E13}" destId="{4156ECAA-3025-4F38-874A-7FF52414A70D}" srcOrd="1" destOrd="0" presId="urn:microsoft.com/office/officeart/2009/3/layout/PieProcess"/>
    <dgm:cxn modelId="{B69061A3-CD97-41B4-BD58-4118DDFB45F3}" type="presParOf" srcId="{18694CAD-4C6B-4102-AF13-A71A79BA2E13}" destId="{FD233CB1-CB9D-47A5-867C-C04322522A6E}" srcOrd="2" destOrd="0" presId="urn:microsoft.com/office/officeart/2009/3/layout/PieProcess"/>
    <dgm:cxn modelId="{E2CCB7CE-D79F-4F2A-AB98-7A353E5E26B2}" type="presParOf" srcId="{762A78F1-51E5-4420-88A8-F6761F3AB1EE}" destId="{2D59E088-BA63-4169-BF21-28E476FFE23E}" srcOrd="9" destOrd="0" presId="urn:microsoft.com/office/officeart/2009/3/layout/PieProcess"/>
    <dgm:cxn modelId="{D6F06AE0-7F9A-4209-96EA-0A10224EC9C8}" type="presParOf" srcId="{762A78F1-51E5-4420-88A8-F6761F3AB1EE}" destId="{EDDEB90B-AEE6-4DC1-9D57-96FCC3DB0077}" srcOrd="10" destOrd="0" presId="urn:microsoft.com/office/officeart/2009/3/layout/PieProcess"/>
    <dgm:cxn modelId="{C402FF3D-E0DD-4965-B268-4ED29DC7E831}" type="presParOf" srcId="{EDDEB90B-AEE6-4DC1-9D57-96FCC3DB0077}" destId="{1532ED19-29FB-4554-B9C7-045358CD4ECF}" srcOrd="0" destOrd="0" presId="urn:microsoft.com/office/officeart/2009/3/layout/PieProcess"/>
    <dgm:cxn modelId="{D10E751A-CD3D-4856-8C68-47DF0A7B281E}" type="presParOf" srcId="{762A78F1-51E5-4420-88A8-F6761F3AB1EE}" destId="{46F7045F-B1C9-4FDB-B649-14179D2AC8D7}" srcOrd="11" destOrd="0" presId="urn:microsoft.com/office/officeart/2009/3/layout/PieProcess"/>
    <dgm:cxn modelId="{ED4DF6A4-E9CA-4451-96F4-B91B5DEEB54F}" type="presParOf" srcId="{762A78F1-51E5-4420-88A8-F6761F3AB1EE}" destId="{1E5CAEFB-9F54-4384-9C20-7FBE1B0A8941}" srcOrd="12" destOrd="0" presId="urn:microsoft.com/office/officeart/2009/3/layout/PieProcess"/>
    <dgm:cxn modelId="{AFD8F943-7076-427F-A07E-5F74B5C97289}" type="presParOf" srcId="{1E5CAEFB-9F54-4384-9C20-7FBE1B0A8941}" destId="{DAEC437E-0405-48D3-AD3E-30DA5CC3C1ED}" srcOrd="0" destOrd="0" presId="urn:microsoft.com/office/officeart/2009/3/layout/PieProcess"/>
    <dgm:cxn modelId="{690C0982-4C4F-42F1-8316-B73DA951015D}" type="presParOf" srcId="{1E5CAEFB-9F54-4384-9C20-7FBE1B0A8941}" destId="{3C2379DE-ECE6-49D6-8AB9-E712434A99DF}" srcOrd="1" destOrd="0" presId="urn:microsoft.com/office/officeart/2009/3/layout/PieProcess"/>
    <dgm:cxn modelId="{1CCAD965-B01C-4318-B40A-39E640328878}" type="presParOf" srcId="{1E5CAEFB-9F54-4384-9C20-7FBE1B0A8941}" destId="{BEF59F20-5B84-41CD-8E0B-CA7B9697086D}" srcOrd="2" destOrd="0" presId="urn:microsoft.com/office/officeart/2009/3/layout/PieProcess"/>
    <dgm:cxn modelId="{2C1387BB-FE89-491E-A535-8454F8053F66}" type="presParOf" srcId="{762A78F1-51E5-4420-88A8-F6761F3AB1EE}" destId="{26D15D94-90F1-4D29-ABE0-2B58FDBB79B9}" srcOrd="13" destOrd="0" presId="urn:microsoft.com/office/officeart/2009/3/layout/PieProcess"/>
    <dgm:cxn modelId="{D2796210-5FFA-49B2-8E94-F5E10AF3A437}" type="presParOf" srcId="{762A78F1-51E5-4420-88A8-F6761F3AB1EE}" destId="{66EA2682-D316-49FF-963E-69731F73AAEE}" srcOrd="14" destOrd="0" presId="urn:microsoft.com/office/officeart/2009/3/layout/PieProcess"/>
    <dgm:cxn modelId="{3D228FAA-67CC-4948-8387-FE249A4F2CCD}" type="presParOf" srcId="{66EA2682-D316-49FF-963E-69731F73AAEE}" destId="{0513065B-262F-4E5B-BBCA-507FD73FD377}" srcOrd="0" destOrd="0" presId="urn:microsoft.com/office/officeart/2009/3/layout/PieProcess"/>
    <dgm:cxn modelId="{92ABD50E-BE80-4EDB-BDC4-1DA72BF65E71}" type="presParOf" srcId="{762A78F1-51E5-4420-88A8-F6761F3AB1EE}" destId="{D6AA5C97-E287-42DF-9EC3-ACE86E77BB9B}" srcOrd="15" destOrd="0" presId="urn:microsoft.com/office/officeart/2009/3/layout/PieProcess"/>
    <dgm:cxn modelId="{CD45C063-0642-4407-8C5D-26FB45E8D32B}" type="presParOf" srcId="{762A78F1-51E5-4420-88A8-F6761F3AB1EE}" destId="{16C1CDA4-00C7-4EC0-8BC7-4A09FA4502AB}" srcOrd="16" destOrd="0" presId="urn:microsoft.com/office/officeart/2009/3/layout/PieProcess"/>
    <dgm:cxn modelId="{D518C15F-BFA6-4E65-9051-83DC4A12DF01}" type="presParOf" srcId="{16C1CDA4-00C7-4EC0-8BC7-4A09FA4502AB}" destId="{30595D58-CE91-4B6E-BBE4-80B3CB5E46E9}" srcOrd="0" destOrd="0" presId="urn:microsoft.com/office/officeart/2009/3/layout/PieProcess"/>
    <dgm:cxn modelId="{9A9E65EC-BD51-4CA7-8E6A-7D88BE8F3020}" type="presParOf" srcId="{16C1CDA4-00C7-4EC0-8BC7-4A09FA4502AB}" destId="{1EC5EE98-5C6F-4EE9-ACF4-29300D170768}" srcOrd="1" destOrd="0" presId="urn:microsoft.com/office/officeart/2009/3/layout/PieProcess"/>
    <dgm:cxn modelId="{0CA7F7E5-2258-4E9D-8313-2B425FEC4DF8}" type="presParOf" srcId="{16C1CDA4-00C7-4EC0-8BC7-4A09FA4502AB}" destId="{E86839A3-F754-43A7-A79C-C9CD7B53F175}" srcOrd="2" destOrd="0" presId="urn:microsoft.com/office/officeart/2009/3/layout/PieProcess"/>
    <dgm:cxn modelId="{817AC65E-C5AA-4018-996C-5739079ADEAC}" type="presParOf" srcId="{762A78F1-51E5-4420-88A8-F6761F3AB1EE}" destId="{C1651CBB-8437-47C1-B877-AD16D3671912}" srcOrd="17" destOrd="0" presId="urn:microsoft.com/office/officeart/2009/3/layout/PieProcess"/>
    <dgm:cxn modelId="{BCF06BC6-A359-48FF-9928-DFC9BE07F46C}" type="presParOf" srcId="{762A78F1-51E5-4420-88A8-F6761F3AB1EE}" destId="{24988656-E1EB-4BD7-8CEC-D21A48C2B9D0}" srcOrd="18" destOrd="0" presId="urn:microsoft.com/office/officeart/2009/3/layout/PieProcess"/>
    <dgm:cxn modelId="{66CB3A40-BB44-485E-9771-47C34882EB16}" type="presParOf" srcId="{24988656-E1EB-4BD7-8CEC-D21A48C2B9D0}" destId="{889A48D2-6CAF-4804-A6FA-C8D2829651DA}" srcOrd="0" destOrd="0" presId="urn:microsoft.com/office/officeart/2009/3/layout/Pi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9A97B8-E5A2-448F-B185-6B049E73980F}">
      <dsp:nvSpPr>
        <dsp:cNvPr id="0" name=""/>
        <dsp:cNvSpPr/>
      </dsp:nvSpPr>
      <dsp:spPr>
        <a:xfrm>
          <a:off x="0" y="1967"/>
          <a:ext cx="309634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F5DD0A-9818-4EEB-B8CE-2C973D578072}">
      <dsp:nvSpPr>
        <dsp:cNvPr id="0" name=""/>
        <dsp:cNvSpPr/>
      </dsp:nvSpPr>
      <dsp:spPr>
        <a:xfrm>
          <a:off x="0" y="1967"/>
          <a:ext cx="619268" cy="13416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100" kern="1200" dirty="0" smtClean="0"/>
            <a:t>AEMO</a:t>
          </a:r>
          <a:endParaRPr lang="en-AU" sz="1100" kern="1200" dirty="0"/>
        </a:p>
      </dsp:txBody>
      <dsp:txXfrm>
        <a:off x="0" y="1967"/>
        <a:ext cx="619268" cy="1341697"/>
      </dsp:txXfrm>
    </dsp:sp>
    <dsp:sp modelId="{C5A21D76-1D54-434E-ACAE-4A9DFB28FEBC}">
      <dsp:nvSpPr>
        <dsp:cNvPr id="0" name=""/>
        <dsp:cNvSpPr/>
      </dsp:nvSpPr>
      <dsp:spPr>
        <a:xfrm>
          <a:off x="665713" y="14611"/>
          <a:ext cx="2430630" cy="2528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800" kern="1200" dirty="0" smtClean="0"/>
            <a:t>Convert to new procedure template</a:t>
          </a:r>
          <a:endParaRPr lang="en-AU" sz="800" kern="1200" dirty="0"/>
        </a:p>
      </dsp:txBody>
      <dsp:txXfrm>
        <a:off x="665713" y="14611"/>
        <a:ext cx="2430630" cy="252878"/>
      </dsp:txXfrm>
    </dsp:sp>
    <dsp:sp modelId="{6C201C07-3400-4744-AD22-87B3195E9B97}">
      <dsp:nvSpPr>
        <dsp:cNvPr id="0" name=""/>
        <dsp:cNvSpPr/>
      </dsp:nvSpPr>
      <dsp:spPr>
        <a:xfrm>
          <a:off x="619268" y="267489"/>
          <a:ext cx="24770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21FD28-BE81-4C23-AFDB-CF22760172C8}">
      <dsp:nvSpPr>
        <dsp:cNvPr id="0" name=""/>
        <dsp:cNvSpPr/>
      </dsp:nvSpPr>
      <dsp:spPr>
        <a:xfrm>
          <a:off x="665713" y="280133"/>
          <a:ext cx="2430630" cy="2528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800" kern="1200" dirty="0" smtClean="0"/>
            <a:t>SME review update procedure (comments questions)</a:t>
          </a:r>
          <a:endParaRPr lang="en-AU" sz="800" kern="1200" dirty="0"/>
        </a:p>
      </dsp:txBody>
      <dsp:txXfrm>
        <a:off x="665713" y="280133"/>
        <a:ext cx="2430630" cy="252878"/>
      </dsp:txXfrm>
    </dsp:sp>
    <dsp:sp modelId="{DC86BB76-A03D-4C3A-A902-4277A3D679E4}">
      <dsp:nvSpPr>
        <dsp:cNvPr id="0" name=""/>
        <dsp:cNvSpPr/>
      </dsp:nvSpPr>
      <dsp:spPr>
        <a:xfrm>
          <a:off x="619268" y="533012"/>
          <a:ext cx="24770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93C829-482E-4D9F-AD99-EFCA00457701}">
      <dsp:nvSpPr>
        <dsp:cNvPr id="0" name=""/>
        <dsp:cNvSpPr/>
      </dsp:nvSpPr>
      <dsp:spPr>
        <a:xfrm>
          <a:off x="665713" y="545656"/>
          <a:ext cx="2430630" cy="2528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800" kern="1200" dirty="0" smtClean="0"/>
            <a:t>Legal review update/ write new procedure</a:t>
          </a:r>
          <a:endParaRPr lang="en-AU" sz="800" kern="1200" dirty="0"/>
        </a:p>
      </dsp:txBody>
      <dsp:txXfrm>
        <a:off x="665713" y="545656"/>
        <a:ext cx="2430630" cy="252878"/>
      </dsp:txXfrm>
    </dsp:sp>
    <dsp:sp modelId="{64D72F74-A3A3-48CF-AFCB-242A30D93113}">
      <dsp:nvSpPr>
        <dsp:cNvPr id="0" name=""/>
        <dsp:cNvSpPr/>
      </dsp:nvSpPr>
      <dsp:spPr>
        <a:xfrm>
          <a:off x="619268" y="798534"/>
          <a:ext cx="24770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1A5A90-BA62-46D5-B410-E095EA78F33D}">
      <dsp:nvSpPr>
        <dsp:cNvPr id="0" name=""/>
        <dsp:cNvSpPr/>
      </dsp:nvSpPr>
      <dsp:spPr>
        <a:xfrm>
          <a:off x="665713" y="811178"/>
          <a:ext cx="2430630" cy="2528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800" kern="1200" dirty="0" smtClean="0"/>
            <a:t>Joint SME/Legal review</a:t>
          </a:r>
          <a:endParaRPr lang="en-AU" sz="800" kern="1200" dirty="0"/>
        </a:p>
      </dsp:txBody>
      <dsp:txXfrm>
        <a:off x="665713" y="811178"/>
        <a:ext cx="2430630" cy="252878"/>
      </dsp:txXfrm>
    </dsp:sp>
    <dsp:sp modelId="{67AE83A6-CE0E-409A-A711-6A7A8BABA24C}">
      <dsp:nvSpPr>
        <dsp:cNvPr id="0" name=""/>
        <dsp:cNvSpPr/>
      </dsp:nvSpPr>
      <dsp:spPr>
        <a:xfrm>
          <a:off x="619268" y="1064057"/>
          <a:ext cx="24770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D9C336-FE83-4845-8AD8-0A87FF2681AE}">
      <dsp:nvSpPr>
        <dsp:cNvPr id="0" name=""/>
        <dsp:cNvSpPr/>
      </dsp:nvSpPr>
      <dsp:spPr>
        <a:xfrm>
          <a:off x="665713" y="1076701"/>
          <a:ext cx="2430630" cy="2528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800" kern="1200" dirty="0" smtClean="0"/>
            <a:t>Provide detailed document to B2BWG detailing changes for each procedure</a:t>
          </a:r>
          <a:endParaRPr lang="en-AU" sz="800" kern="1200" dirty="0"/>
        </a:p>
      </dsp:txBody>
      <dsp:txXfrm>
        <a:off x="665713" y="1076701"/>
        <a:ext cx="2430630" cy="252878"/>
      </dsp:txXfrm>
    </dsp:sp>
    <dsp:sp modelId="{372633BA-C274-44AD-BB74-E25E741B34D3}">
      <dsp:nvSpPr>
        <dsp:cNvPr id="0" name=""/>
        <dsp:cNvSpPr/>
      </dsp:nvSpPr>
      <dsp:spPr>
        <a:xfrm>
          <a:off x="619268" y="1329579"/>
          <a:ext cx="24770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D83D8A-1627-4625-90E1-BC1FE7121487}">
      <dsp:nvSpPr>
        <dsp:cNvPr id="0" name=""/>
        <dsp:cNvSpPr/>
      </dsp:nvSpPr>
      <dsp:spPr>
        <a:xfrm>
          <a:off x="0" y="1343665"/>
          <a:ext cx="309634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4C9E17-DC22-4DCB-91C5-E6D750BF387A}">
      <dsp:nvSpPr>
        <dsp:cNvPr id="0" name=""/>
        <dsp:cNvSpPr/>
      </dsp:nvSpPr>
      <dsp:spPr>
        <a:xfrm>
          <a:off x="0" y="1343665"/>
          <a:ext cx="619268" cy="13416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100" kern="1200" dirty="0" smtClean="0"/>
            <a:t>B2BWG</a:t>
          </a:r>
          <a:endParaRPr lang="en-AU" sz="1100" kern="1200" dirty="0"/>
        </a:p>
      </dsp:txBody>
      <dsp:txXfrm>
        <a:off x="0" y="1343665"/>
        <a:ext cx="619268" cy="1341697"/>
      </dsp:txXfrm>
    </dsp:sp>
    <dsp:sp modelId="{C16EE3CD-E067-4209-BE90-A41F91032DD5}">
      <dsp:nvSpPr>
        <dsp:cNvPr id="0" name=""/>
        <dsp:cNvSpPr/>
      </dsp:nvSpPr>
      <dsp:spPr>
        <a:xfrm>
          <a:off x="665713" y="1404591"/>
          <a:ext cx="2430630" cy="1218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800" kern="1200" dirty="0" smtClean="0"/>
            <a:t>Review detailed document for each procedure provided by AEMO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800" kern="1200" dirty="0" smtClean="0"/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800" kern="1200" dirty="0" smtClean="0"/>
            <a:t>Provide feedback 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800" kern="1200" dirty="0" smtClean="0"/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800" kern="1200" dirty="0" smtClean="0"/>
            <a:t>Recommend changes </a:t>
          </a:r>
          <a:endParaRPr lang="en-AU" sz="800" kern="1200" dirty="0"/>
        </a:p>
      </dsp:txBody>
      <dsp:txXfrm>
        <a:off x="665713" y="1404591"/>
        <a:ext cx="2430630" cy="1218534"/>
      </dsp:txXfrm>
    </dsp:sp>
    <dsp:sp modelId="{E62D87B4-FE2F-45E0-92A0-C335DB5129FF}">
      <dsp:nvSpPr>
        <dsp:cNvPr id="0" name=""/>
        <dsp:cNvSpPr/>
      </dsp:nvSpPr>
      <dsp:spPr>
        <a:xfrm>
          <a:off x="619268" y="2623125"/>
          <a:ext cx="24770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1C382A-A623-4480-9AEC-739E32B0417A}">
      <dsp:nvSpPr>
        <dsp:cNvPr id="0" name=""/>
        <dsp:cNvSpPr/>
      </dsp:nvSpPr>
      <dsp:spPr>
        <a:xfrm>
          <a:off x="0" y="2612092"/>
          <a:ext cx="309634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D93DB4-363A-4804-806D-33FC6FAE80DB}">
      <dsp:nvSpPr>
        <dsp:cNvPr id="0" name=""/>
        <dsp:cNvSpPr/>
      </dsp:nvSpPr>
      <dsp:spPr>
        <a:xfrm>
          <a:off x="0" y="2685362"/>
          <a:ext cx="619268" cy="13416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100" kern="1200" dirty="0" smtClean="0"/>
            <a:t>AEMO</a:t>
          </a:r>
          <a:endParaRPr lang="en-AU" sz="1100" kern="1200" dirty="0"/>
        </a:p>
      </dsp:txBody>
      <dsp:txXfrm>
        <a:off x="0" y="2685362"/>
        <a:ext cx="619268" cy="1341697"/>
      </dsp:txXfrm>
    </dsp:sp>
    <dsp:sp modelId="{C149EE85-0591-4A5D-896F-6E61259A0320}">
      <dsp:nvSpPr>
        <dsp:cNvPr id="0" name=""/>
        <dsp:cNvSpPr/>
      </dsp:nvSpPr>
      <dsp:spPr>
        <a:xfrm>
          <a:off x="665713" y="2706326"/>
          <a:ext cx="2430630" cy="41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800" kern="1200" dirty="0" smtClean="0"/>
            <a:t>Finalise procedure/Updates</a:t>
          </a:r>
          <a:endParaRPr lang="en-AU" sz="800" kern="1200" dirty="0"/>
        </a:p>
      </dsp:txBody>
      <dsp:txXfrm>
        <a:off x="665713" y="2706326"/>
        <a:ext cx="2430630" cy="419280"/>
      </dsp:txXfrm>
    </dsp:sp>
    <dsp:sp modelId="{1ECB4734-650F-46DA-A581-C80DAE493F73}">
      <dsp:nvSpPr>
        <dsp:cNvPr id="0" name=""/>
        <dsp:cNvSpPr/>
      </dsp:nvSpPr>
      <dsp:spPr>
        <a:xfrm>
          <a:off x="619268" y="3125607"/>
          <a:ext cx="24770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2CD92D-6950-4945-A1E8-3EC07C13E23B}">
      <dsp:nvSpPr>
        <dsp:cNvPr id="0" name=""/>
        <dsp:cNvSpPr/>
      </dsp:nvSpPr>
      <dsp:spPr>
        <a:xfrm>
          <a:off x="665713" y="3146571"/>
          <a:ext cx="2430630" cy="41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800" kern="1200" dirty="0" smtClean="0"/>
            <a:t>Get Sign-off from IEC for new draft procedures</a:t>
          </a:r>
          <a:endParaRPr lang="en-AU" sz="800" kern="1200" dirty="0"/>
        </a:p>
      </dsp:txBody>
      <dsp:txXfrm>
        <a:off x="665713" y="3146571"/>
        <a:ext cx="2430630" cy="419280"/>
      </dsp:txXfrm>
    </dsp:sp>
    <dsp:sp modelId="{F0A4AFD9-674B-49FA-B6E6-45D924F73FC5}">
      <dsp:nvSpPr>
        <dsp:cNvPr id="0" name=""/>
        <dsp:cNvSpPr/>
      </dsp:nvSpPr>
      <dsp:spPr>
        <a:xfrm>
          <a:off x="619268" y="3565852"/>
          <a:ext cx="24770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08EDCA-92F6-4939-84AF-E020D909DEEC}">
      <dsp:nvSpPr>
        <dsp:cNvPr id="0" name=""/>
        <dsp:cNvSpPr/>
      </dsp:nvSpPr>
      <dsp:spPr>
        <a:xfrm>
          <a:off x="665713" y="3586816"/>
          <a:ext cx="2430630" cy="41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800" kern="1200" dirty="0" smtClean="0"/>
            <a:t>Start Consultation</a:t>
          </a:r>
          <a:endParaRPr lang="en-AU" sz="800" kern="1200" dirty="0"/>
        </a:p>
      </dsp:txBody>
      <dsp:txXfrm>
        <a:off x="665713" y="3586816"/>
        <a:ext cx="2430630" cy="419280"/>
      </dsp:txXfrm>
    </dsp:sp>
    <dsp:sp modelId="{805BC0B9-7D78-4C16-B7A2-4220B4D6DAFA}">
      <dsp:nvSpPr>
        <dsp:cNvPr id="0" name=""/>
        <dsp:cNvSpPr/>
      </dsp:nvSpPr>
      <dsp:spPr>
        <a:xfrm>
          <a:off x="619268" y="4006096"/>
          <a:ext cx="24770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9A97B8-E5A2-448F-B185-6B049E73980F}">
      <dsp:nvSpPr>
        <dsp:cNvPr id="0" name=""/>
        <dsp:cNvSpPr/>
      </dsp:nvSpPr>
      <dsp:spPr>
        <a:xfrm>
          <a:off x="0" y="573"/>
          <a:ext cx="489654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F5DD0A-9818-4EEB-B8CE-2C973D578072}">
      <dsp:nvSpPr>
        <dsp:cNvPr id="0" name=""/>
        <dsp:cNvSpPr/>
      </dsp:nvSpPr>
      <dsp:spPr>
        <a:xfrm>
          <a:off x="0" y="573"/>
          <a:ext cx="979308" cy="9399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100" kern="1200" dirty="0" smtClean="0"/>
            <a:t>AEMO</a:t>
          </a:r>
          <a:endParaRPr lang="en-AU" sz="1100" kern="1200" dirty="0"/>
        </a:p>
      </dsp:txBody>
      <dsp:txXfrm>
        <a:off x="0" y="573"/>
        <a:ext cx="979308" cy="939949"/>
      </dsp:txXfrm>
    </dsp:sp>
    <dsp:sp modelId="{C5A21D76-1D54-434E-ACAE-4A9DFB28FEBC}">
      <dsp:nvSpPr>
        <dsp:cNvPr id="0" name=""/>
        <dsp:cNvSpPr/>
      </dsp:nvSpPr>
      <dsp:spPr>
        <a:xfrm>
          <a:off x="1052756" y="6918"/>
          <a:ext cx="3843787" cy="1269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800" kern="1200" dirty="0" smtClean="0"/>
            <a:t>Complete </a:t>
          </a:r>
          <a:r>
            <a:rPr lang="en-AU" sz="800" kern="1200" dirty="0" smtClean="0"/>
            <a:t>Framework providing structure and strategy </a:t>
          </a:r>
          <a:r>
            <a:rPr lang="en-AU" sz="800" kern="1200" dirty="0" smtClean="0"/>
            <a:t>for procedure update </a:t>
          </a:r>
          <a:endParaRPr lang="en-AU" sz="800" kern="1200" dirty="0"/>
        </a:p>
      </dsp:txBody>
      <dsp:txXfrm>
        <a:off x="1052756" y="6918"/>
        <a:ext cx="3843787" cy="126902"/>
      </dsp:txXfrm>
    </dsp:sp>
    <dsp:sp modelId="{6C201C07-3400-4744-AD22-87B3195E9B97}">
      <dsp:nvSpPr>
        <dsp:cNvPr id="0" name=""/>
        <dsp:cNvSpPr/>
      </dsp:nvSpPr>
      <dsp:spPr>
        <a:xfrm>
          <a:off x="979308" y="133821"/>
          <a:ext cx="39172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6C0914-5A83-4A3F-8D39-17537BC637C3}">
      <dsp:nvSpPr>
        <dsp:cNvPr id="0" name=""/>
        <dsp:cNvSpPr/>
      </dsp:nvSpPr>
      <dsp:spPr>
        <a:xfrm>
          <a:off x="1052756" y="140166"/>
          <a:ext cx="3843787" cy="1269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800" kern="1200" dirty="0" smtClean="0"/>
            <a:t>Convert procedures for existing communications and counterparties into new format</a:t>
          </a:r>
          <a:endParaRPr lang="en-AU" sz="800" kern="1200" dirty="0"/>
        </a:p>
      </dsp:txBody>
      <dsp:txXfrm>
        <a:off x="1052756" y="140166"/>
        <a:ext cx="3843787" cy="126902"/>
      </dsp:txXfrm>
    </dsp:sp>
    <dsp:sp modelId="{630C9649-1563-442B-B3C8-5F1C5F73308C}">
      <dsp:nvSpPr>
        <dsp:cNvPr id="0" name=""/>
        <dsp:cNvSpPr/>
      </dsp:nvSpPr>
      <dsp:spPr>
        <a:xfrm>
          <a:off x="979308" y="267068"/>
          <a:ext cx="39172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0766D9-3E69-49B5-929C-BBA3317034B7}">
      <dsp:nvSpPr>
        <dsp:cNvPr id="0" name=""/>
        <dsp:cNvSpPr/>
      </dsp:nvSpPr>
      <dsp:spPr>
        <a:xfrm>
          <a:off x="1052756" y="273413"/>
          <a:ext cx="3843787" cy="1269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800" kern="1200" dirty="0" smtClean="0"/>
            <a:t>SME review/ update of procedures for existing communications</a:t>
          </a:r>
          <a:endParaRPr lang="en-AU" sz="800" kern="1200" dirty="0"/>
        </a:p>
      </dsp:txBody>
      <dsp:txXfrm>
        <a:off x="1052756" y="273413"/>
        <a:ext cx="3843787" cy="126902"/>
      </dsp:txXfrm>
    </dsp:sp>
    <dsp:sp modelId="{943A643A-21FF-43CD-BD26-384FDBCDE636}">
      <dsp:nvSpPr>
        <dsp:cNvPr id="0" name=""/>
        <dsp:cNvSpPr/>
      </dsp:nvSpPr>
      <dsp:spPr>
        <a:xfrm>
          <a:off x="979308" y="400316"/>
          <a:ext cx="39172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93C829-482E-4D9F-AD99-EFCA00457701}">
      <dsp:nvSpPr>
        <dsp:cNvPr id="0" name=""/>
        <dsp:cNvSpPr/>
      </dsp:nvSpPr>
      <dsp:spPr>
        <a:xfrm>
          <a:off x="1052756" y="406661"/>
          <a:ext cx="3843787" cy="1269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800" kern="1200" dirty="0" smtClean="0"/>
            <a:t>Legal review update procedures for existing communications</a:t>
          </a:r>
          <a:endParaRPr lang="en-AU" sz="800" kern="1200" dirty="0"/>
        </a:p>
      </dsp:txBody>
      <dsp:txXfrm>
        <a:off x="1052756" y="406661"/>
        <a:ext cx="3843787" cy="126902"/>
      </dsp:txXfrm>
    </dsp:sp>
    <dsp:sp modelId="{64D72F74-A3A3-48CF-AFCB-242A30D93113}">
      <dsp:nvSpPr>
        <dsp:cNvPr id="0" name=""/>
        <dsp:cNvSpPr/>
      </dsp:nvSpPr>
      <dsp:spPr>
        <a:xfrm>
          <a:off x="979308" y="533563"/>
          <a:ext cx="39172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1A5A90-BA62-46D5-B410-E095EA78F33D}">
      <dsp:nvSpPr>
        <dsp:cNvPr id="0" name=""/>
        <dsp:cNvSpPr/>
      </dsp:nvSpPr>
      <dsp:spPr>
        <a:xfrm>
          <a:off x="1052756" y="539908"/>
          <a:ext cx="3843787" cy="1269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800" kern="1200" dirty="0" smtClean="0"/>
            <a:t>Joint SME/Legal review</a:t>
          </a:r>
        </a:p>
      </dsp:txBody>
      <dsp:txXfrm>
        <a:off x="1052756" y="539908"/>
        <a:ext cx="3843787" cy="126902"/>
      </dsp:txXfrm>
    </dsp:sp>
    <dsp:sp modelId="{67AE83A6-CE0E-409A-A711-6A7A8BABA24C}">
      <dsp:nvSpPr>
        <dsp:cNvPr id="0" name=""/>
        <dsp:cNvSpPr/>
      </dsp:nvSpPr>
      <dsp:spPr>
        <a:xfrm>
          <a:off x="979308" y="666810"/>
          <a:ext cx="39172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E7BD96-25F8-42E7-8D39-D5DCFCF811B7}">
      <dsp:nvSpPr>
        <dsp:cNvPr id="0" name=""/>
        <dsp:cNvSpPr/>
      </dsp:nvSpPr>
      <dsp:spPr>
        <a:xfrm>
          <a:off x="1052756" y="673156"/>
          <a:ext cx="3843787" cy="1269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800" kern="1200" dirty="0" smtClean="0"/>
            <a:t>Identify new procedures and core principles for procedure update</a:t>
          </a:r>
          <a:endParaRPr lang="en-AU" sz="800" kern="1200" dirty="0"/>
        </a:p>
      </dsp:txBody>
      <dsp:txXfrm>
        <a:off x="1052756" y="673156"/>
        <a:ext cx="3843787" cy="126902"/>
      </dsp:txXfrm>
    </dsp:sp>
    <dsp:sp modelId="{A77A72BE-15C5-4815-9152-2CED16ECAA1F}">
      <dsp:nvSpPr>
        <dsp:cNvPr id="0" name=""/>
        <dsp:cNvSpPr/>
      </dsp:nvSpPr>
      <dsp:spPr>
        <a:xfrm>
          <a:off x="979308" y="800058"/>
          <a:ext cx="39172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D0F09B-A2E5-46E8-B19C-16008B6CCA75}">
      <dsp:nvSpPr>
        <dsp:cNvPr id="0" name=""/>
        <dsp:cNvSpPr/>
      </dsp:nvSpPr>
      <dsp:spPr>
        <a:xfrm>
          <a:off x="1052756" y="806403"/>
          <a:ext cx="3843787" cy="1269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800" kern="1200" dirty="0" smtClean="0"/>
            <a:t>Identify key information gaps</a:t>
          </a:r>
          <a:endParaRPr lang="en-AU" sz="800" kern="1200" dirty="0"/>
        </a:p>
      </dsp:txBody>
      <dsp:txXfrm>
        <a:off x="1052756" y="806403"/>
        <a:ext cx="3843787" cy="126902"/>
      </dsp:txXfrm>
    </dsp:sp>
    <dsp:sp modelId="{EA186A4D-E433-4B2D-9FAD-49B487493EA5}">
      <dsp:nvSpPr>
        <dsp:cNvPr id="0" name=""/>
        <dsp:cNvSpPr/>
      </dsp:nvSpPr>
      <dsp:spPr>
        <a:xfrm>
          <a:off x="979308" y="933305"/>
          <a:ext cx="39172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D83D8A-1627-4625-90E1-BC1FE7121487}">
      <dsp:nvSpPr>
        <dsp:cNvPr id="0" name=""/>
        <dsp:cNvSpPr/>
      </dsp:nvSpPr>
      <dsp:spPr>
        <a:xfrm>
          <a:off x="0" y="940522"/>
          <a:ext cx="489654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4C9E17-DC22-4DCB-91C5-E6D750BF387A}">
      <dsp:nvSpPr>
        <dsp:cNvPr id="0" name=""/>
        <dsp:cNvSpPr/>
      </dsp:nvSpPr>
      <dsp:spPr>
        <a:xfrm>
          <a:off x="0" y="940522"/>
          <a:ext cx="979308" cy="9399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800" kern="1200" dirty="0" smtClean="0"/>
            <a:t> </a:t>
          </a:r>
          <a:r>
            <a:rPr lang="en-AU" sz="1100" kern="1200" dirty="0" smtClean="0"/>
            <a:t>B2BWG</a:t>
          </a:r>
          <a:endParaRPr lang="en-AU" sz="1100" kern="1200" dirty="0"/>
        </a:p>
      </dsp:txBody>
      <dsp:txXfrm>
        <a:off x="0" y="940522"/>
        <a:ext cx="979308" cy="939949"/>
      </dsp:txXfrm>
    </dsp:sp>
    <dsp:sp modelId="{C16EE3CD-E067-4209-BE90-A41F91032DD5}">
      <dsp:nvSpPr>
        <dsp:cNvPr id="0" name=""/>
        <dsp:cNvSpPr/>
      </dsp:nvSpPr>
      <dsp:spPr>
        <a:xfrm>
          <a:off x="1052756" y="962369"/>
          <a:ext cx="3843787" cy="436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800" kern="1200" dirty="0" smtClean="0"/>
            <a:t>Participants provide information to help in </a:t>
          </a:r>
          <a:r>
            <a:rPr lang="en-AU" sz="800" kern="1200" dirty="0" smtClean="0"/>
            <a:t>detailing B2B communications for procedures for new communications</a:t>
          </a:r>
          <a:endParaRPr lang="en-AU" sz="800" kern="1200" dirty="0"/>
        </a:p>
      </dsp:txBody>
      <dsp:txXfrm>
        <a:off x="1052756" y="962369"/>
        <a:ext cx="3843787" cy="436929"/>
      </dsp:txXfrm>
    </dsp:sp>
    <dsp:sp modelId="{E62D87B4-FE2F-45E0-92A0-C335DB5129FF}">
      <dsp:nvSpPr>
        <dsp:cNvPr id="0" name=""/>
        <dsp:cNvSpPr/>
      </dsp:nvSpPr>
      <dsp:spPr>
        <a:xfrm>
          <a:off x="979308" y="1399298"/>
          <a:ext cx="39172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59AE95-EA28-47B0-9C6D-E1D68DEFA673}">
      <dsp:nvSpPr>
        <dsp:cNvPr id="0" name=""/>
        <dsp:cNvSpPr/>
      </dsp:nvSpPr>
      <dsp:spPr>
        <a:xfrm>
          <a:off x="1052756" y="1421145"/>
          <a:ext cx="3843787" cy="436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800" kern="1200" dirty="0" smtClean="0"/>
            <a:t>Get </a:t>
          </a:r>
          <a:r>
            <a:rPr lang="en-AU" sz="800" kern="1200" dirty="0" smtClean="0"/>
            <a:t>feedback from participants on redrafted procedures for existing communications</a:t>
          </a:r>
          <a:endParaRPr lang="en-AU" sz="800" kern="1200" dirty="0"/>
        </a:p>
      </dsp:txBody>
      <dsp:txXfrm>
        <a:off x="1052756" y="1421145"/>
        <a:ext cx="3843787" cy="436929"/>
      </dsp:txXfrm>
    </dsp:sp>
    <dsp:sp modelId="{11F2D218-0837-4715-9C0E-1124C304AB5B}">
      <dsp:nvSpPr>
        <dsp:cNvPr id="0" name=""/>
        <dsp:cNvSpPr/>
      </dsp:nvSpPr>
      <dsp:spPr>
        <a:xfrm>
          <a:off x="979308" y="1858074"/>
          <a:ext cx="39172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1C382A-A623-4480-9AEC-739E32B0417A}">
      <dsp:nvSpPr>
        <dsp:cNvPr id="0" name=""/>
        <dsp:cNvSpPr/>
      </dsp:nvSpPr>
      <dsp:spPr>
        <a:xfrm>
          <a:off x="0" y="1861315"/>
          <a:ext cx="489654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D93DB4-363A-4804-806D-33FC6FAE80DB}">
      <dsp:nvSpPr>
        <dsp:cNvPr id="0" name=""/>
        <dsp:cNvSpPr/>
      </dsp:nvSpPr>
      <dsp:spPr>
        <a:xfrm>
          <a:off x="0" y="1880471"/>
          <a:ext cx="979308" cy="9399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100" kern="1200" dirty="0" smtClean="0"/>
            <a:t>AEMO</a:t>
          </a:r>
          <a:endParaRPr lang="en-AU" sz="1100" kern="1200" dirty="0"/>
        </a:p>
      </dsp:txBody>
      <dsp:txXfrm>
        <a:off x="0" y="1880471"/>
        <a:ext cx="979308" cy="939949"/>
      </dsp:txXfrm>
    </dsp:sp>
    <dsp:sp modelId="{C149EE85-0591-4A5D-896F-6E61259A0320}">
      <dsp:nvSpPr>
        <dsp:cNvPr id="0" name=""/>
        <dsp:cNvSpPr/>
      </dsp:nvSpPr>
      <dsp:spPr>
        <a:xfrm>
          <a:off x="1052756" y="1902318"/>
          <a:ext cx="3843787" cy="436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800" kern="1200" dirty="0" smtClean="0"/>
            <a:t>Collect input from participants on new procedures and feedback on old and consolidate into new set of procedures   </a:t>
          </a:r>
          <a:endParaRPr lang="en-AU" sz="800" kern="1200" dirty="0"/>
        </a:p>
      </dsp:txBody>
      <dsp:txXfrm>
        <a:off x="1052756" y="1902318"/>
        <a:ext cx="3843787" cy="436929"/>
      </dsp:txXfrm>
    </dsp:sp>
    <dsp:sp modelId="{1ECB4734-650F-46DA-A581-C80DAE493F73}">
      <dsp:nvSpPr>
        <dsp:cNvPr id="0" name=""/>
        <dsp:cNvSpPr/>
      </dsp:nvSpPr>
      <dsp:spPr>
        <a:xfrm>
          <a:off x="979308" y="2339247"/>
          <a:ext cx="39172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352257-4480-457E-A1A9-BE3E366A57B9}">
      <dsp:nvSpPr>
        <dsp:cNvPr id="0" name=""/>
        <dsp:cNvSpPr/>
      </dsp:nvSpPr>
      <dsp:spPr>
        <a:xfrm>
          <a:off x="1052756" y="2361094"/>
          <a:ext cx="3843787" cy="436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800" kern="1200" dirty="0" smtClean="0"/>
            <a:t>Legal and SME review of New and Updated procedures – draft for B2BWG</a:t>
          </a:r>
          <a:endParaRPr lang="en-AU" sz="800" kern="1200" dirty="0"/>
        </a:p>
      </dsp:txBody>
      <dsp:txXfrm>
        <a:off x="1052756" y="2361094"/>
        <a:ext cx="3843787" cy="436929"/>
      </dsp:txXfrm>
    </dsp:sp>
    <dsp:sp modelId="{CB8C1F3D-0811-405C-A858-828F65C34B81}">
      <dsp:nvSpPr>
        <dsp:cNvPr id="0" name=""/>
        <dsp:cNvSpPr/>
      </dsp:nvSpPr>
      <dsp:spPr>
        <a:xfrm>
          <a:off x="979308" y="2798023"/>
          <a:ext cx="39172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9DBDA7-6E24-4C33-B6C8-1B59CD968625}">
      <dsp:nvSpPr>
        <dsp:cNvPr id="0" name=""/>
        <dsp:cNvSpPr/>
      </dsp:nvSpPr>
      <dsp:spPr>
        <a:xfrm>
          <a:off x="0" y="2801264"/>
          <a:ext cx="489654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6B8D84-0BC9-43F5-A74D-047CFE9132BF}">
      <dsp:nvSpPr>
        <dsp:cNvPr id="0" name=""/>
        <dsp:cNvSpPr/>
      </dsp:nvSpPr>
      <dsp:spPr>
        <a:xfrm>
          <a:off x="0" y="2820421"/>
          <a:ext cx="979308" cy="9399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800" kern="1200" dirty="0" smtClean="0"/>
            <a:t> </a:t>
          </a:r>
          <a:r>
            <a:rPr lang="en-AU" sz="1100" kern="1200" dirty="0" smtClean="0"/>
            <a:t>B2BWG</a:t>
          </a:r>
          <a:endParaRPr lang="en-AU" sz="1100" kern="1200" dirty="0"/>
        </a:p>
      </dsp:txBody>
      <dsp:txXfrm>
        <a:off x="0" y="2820421"/>
        <a:ext cx="979308" cy="939949"/>
      </dsp:txXfrm>
    </dsp:sp>
    <dsp:sp modelId="{BCA6171C-2D1F-4300-BCF4-024B72DBC060}">
      <dsp:nvSpPr>
        <dsp:cNvPr id="0" name=""/>
        <dsp:cNvSpPr/>
      </dsp:nvSpPr>
      <dsp:spPr>
        <a:xfrm>
          <a:off x="1052756" y="2863104"/>
          <a:ext cx="3843787" cy="8536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800" kern="1200" dirty="0" smtClean="0"/>
            <a:t>Complete review of draft New and Existing procedures for recommendations to the </a:t>
          </a:r>
          <a:r>
            <a:rPr lang="en-AU" sz="800" kern="1200" dirty="0" smtClean="0"/>
            <a:t>IEC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800" kern="1200" dirty="0" smtClean="0"/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800" kern="1200" dirty="0"/>
        </a:p>
      </dsp:txBody>
      <dsp:txXfrm>
        <a:off x="1052756" y="2863104"/>
        <a:ext cx="3843787" cy="853664"/>
      </dsp:txXfrm>
    </dsp:sp>
    <dsp:sp modelId="{A064333E-8FD4-4357-B678-9DADBEF74FA8}">
      <dsp:nvSpPr>
        <dsp:cNvPr id="0" name=""/>
        <dsp:cNvSpPr/>
      </dsp:nvSpPr>
      <dsp:spPr>
        <a:xfrm>
          <a:off x="979308" y="3716768"/>
          <a:ext cx="39172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02B7BC-5CC0-4989-9406-15913C922355}">
      <dsp:nvSpPr>
        <dsp:cNvPr id="0" name=""/>
        <dsp:cNvSpPr/>
      </dsp:nvSpPr>
      <dsp:spPr>
        <a:xfrm>
          <a:off x="0" y="3722048"/>
          <a:ext cx="489654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D32AA3-FEE1-46B1-A8D0-8F6533AE1A6D}">
      <dsp:nvSpPr>
        <dsp:cNvPr id="0" name=""/>
        <dsp:cNvSpPr/>
      </dsp:nvSpPr>
      <dsp:spPr>
        <a:xfrm>
          <a:off x="0" y="3760370"/>
          <a:ext cx="979308" cy="9399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100" kern="1200" dirty="0" smtClean="0"/>
            <a:t>AEMO </a:t>
          </a:r>
          <a:endParaRPr lang="en-AU" sz="1100" kern="1200" dirty="0"/>
        </a:p>
      </dsp:txBody>
      <dsp:txXfrm>
        <a:off x="0" y="3760370"/>
        <a:ext cx="979308" cy="939949"/>
      </dsp:txXfrm>
    </dsp:sp>
    <dsp:sp modelId="{BFD9A3A2-FFA0-44C8-A6C2-030AFB3B826A}">
      <dsp:nvSpPr>
        <dsp:cNvPr id="0" name=""/>
        <dsp:cNvSpPr/>
      </dsp:nvSpPr>
      <dsp:spPr>
        <a:xfrm>
          <a:off x="1052756" y="3775056"/>
          <a:ext cx="3843787" cy="2937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800" kern="1200" dirty="0" smtClean="0"/>
            <a:t>Final Joint Legal and SME review  of procedures </a:t>
          </a:r>
          <a:endParaRPr lang="en-AU" sz="800" kern="1200" dirty="0"/>
        </a:p>
      </dsp:txBody>
      <dsp:txXfrm>
        <a:off x="1052756" y="3775056"/>
        <a:ext cx="3843787" cy="293734"/>
      </dsp:txXfrm>
    </dsp:sp>
    <dsp:sp modelId="{DE82D771-604A-42FB-95E2-C1E6AA8DEA1E}">
      <dsp:nvSpPr>
        <dsp:cNvPr id="0" name=""/>
        <dsp:cNvSpPr/>
      </dsp:nvSpPr>
      <dsp:spPr>
        <a:xfrm>
          <a:off x="979308" y="4068790"/>
          <a:ext cx="39172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F1A517-C1F8-46C2-91BD-BA8A145E032B}">
      <dsp:nvSpPr>
        <dsp:cNvPr id="0" name=""/>
        <dsp:cNvSpPr/>
      </dsp:nvSpPr>
      <dsp:spPr>
        <a:xfrm>
          <a:off x="1052756" y="4083477"/>
          <a:ext cx="3843787" cy="2937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800" kern="1200" dirty="0" smtClean="0"/>
            <a:t>Get Sign-off from IEC for new draft procedures</a:t>
          </a:r>
          <a:endParaRPr lang="en-AU" sz="800" kern="1200" dirty="0"/>
        </a:p>
      </dsp:txBody>
      <dsp:txXfrm>
        <a:off x="1052756" y="4083477"/>
        <a:ext cx="3843787" cy="293734"/>
      </dsp:txXfrm>
    </dsp:sp>
    <dsp:sp modelId="{205BF915-71D7-40B2-9D9B-4451AA32D1F3}">
      <dsp:nvSpPr>
        <dsp:cNvPr id="0" name=""/>
        <dsp:cNvSpPr/>
      </dsp:nvSpPr>
      <dsp:spPr>
        <a:xfrm>
          <a:off x="979308" y="4377211"/>
          <a:ext cx="39172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FCADC2-2DBE-4E44-98C8-4243486E2C67}">
      <dsp:nvSpPr>
        <dsp:cNvPr id="0" name=""/>
        <dsp:cNvSpPr/>
      </dsp:nvSpPr>
      <dsp:spPr>
        <a:xfrm>
          <a:off x="1052756" y="4391898"/>
          <a:ext cx="3843787" cy="2937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800" kern="1200" dirty="0" smtClean="0"/>
            <a:t>Start consultation</a:t>
          </a:r>
          <a:endParaRPr lang="en-AU" sz="800" kern="1200" dirty="0"/>
        </a:p>
      </dsp:txBody>
      <dsp:txXfrm>
        <a:off x="1052756" y="4391898"/>
        <a:ext cx="3843787" cy="293734"/>
      </dsp:txXfrm>
    </dsp:sp>
    <dsp:sp modelId="{A81F1A06-58AC-4B5E-B58B-30E819587BF6}">
      <dsp:nvSpPr>
        <dsp:cNvPr id="0" name=""/>
        <dsp:cNvSpPr/>
      </dsp:nvSpPr>
      <dsp:spPr>
        <a:xfrm>
          <a:off x="979308" y="4685632"/>
          <a:ext cx="39172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BAB1B6-A4B0-4E2B-AD92-1EEABF911151}">
      <dsp:nvSpPr>
        <dsp:cNvPr id="0" name=""/>
        <dsp:cNvSpPr/>
      </dsp:nvSpPr>
      <dsp:spPr>
        <a:xfrm>
          <a:off x="4132" y="961604"/>
          <a:ext cx="553528" cy="553528"/>
        </a:xfrm>
        <a:prstGeom prst="chord">
          <a:avLst>
            <a:gd name="adj1" fmla="val 4800000"/>
            <a:gd name="adj2" fmla="val 1680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705D03-DAA9-4B5A-9932-DAE7546769F8}">
      <dsp:nvSpPr>
        <dsp:cNvPr id="0" name=""/>
        <dsp:cNvSpPr/>
      </dsp:nvSpPr>
      <dsp:spPr>
        <a:xfrm>
          <a:off x="59485" y="1016956"/>
          <a:ext cx="442822" cy="442822"/>
        </a:xfrm>
        <a:prstGeom prst="pie">
          <a:avLst>
            <a:gd name="adj1" fmla="val 1404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073C27-073E-45DC-9EE2-B096EF21EA7D}">
      <dsp:nvSpPr>
        <dsp:cNvPr id="0" name=""/>
        <dsp:cNvSpPr/>
      </dsp:nvSpPr>
      <dsp:spPr>
        <a:xfrm rot="16200000">
          <a:off x="-632424" y="2207043"/>
          <a:ext cx="1605232" cy="3321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00" kern="1200" dirty="0" smtClean="0"/>
            <a:t>2nd B2B Working Group Meeting - 17 Aug</a:t>
          </a:r>
          <a:endParaRPr lang="en-AU" sz="1000" kern="1200" dirty="0"/>
        </a:p>
      </dsp:txBody>
      <dsp:txXfrm>
        <a:off x="-632424" y="2207043"/>
        <a:ext cx="1605232" cy="332117"/>
      </dsp:txXfrm>
    </dsp:sp>
    <dsp:sp modelId="{3F2C73DD-10AE-4F5D-A047-E6D38CD302BB}">
      <dsp:nvSpPr>
        <dsp:cNvPr id="0" name=""/>
        <dsp:cNvSpPr/>
      </dsp:nvSpPr>
      <dsp:spPr>
        <a:xfrm>
          <a:off x="391602" y="961604"/>
          <a:ext cx="1107056" cy="2214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00" kern="1200" dirty="0"/>
            <a:t>Strawman for B2B Procedure </a:t>
          </a:r>
          <a:r>
            <a:rPr lang="en-AU" sz="1000" kern="1200" dirty="0" smtClean="0"/>
            <a:t>Changes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00" kern="1200" dirty="0"/>
            <a:t>Outline Approach to B2B procedure update- document structure format, key elements </a:t>
          </a:r>
          <a:r>
            <a:rPr lang="en-AU" sz="1000" kern="1200" dirty="0" smtClean="0"/>
            <a:t>and what is not changing  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00" kern="1200" dirty="0" smtClean="0"/>
            <a:t>Agree </a:t>
          </a:r>
          <a:r>
            <a:rPr lang="en-AU" sz="1000" kern="1200" dirty="0" smtClean="0"/>
            <a:t>work-plan </a:t>
          </a:r>
          <a:r>
            <a:rPr lang="en-AU" sz="1000" kern="1200" dirty="0" smtClean="0"/>
            <a:t>for B2B procedure update tasks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00" kern="1200" dirty="0"/>
            <a:t>Identify </a:t>
          </a:r>
          <a:r>
            <a:rPr lang="en-AU" sz="1000" kern="1200" dirty="0" smtClean="0"/>
            <a:t>participants or AEMO </a:t>
          </a:r>
          <a:r>
            <a:rPr lang="en-AU" sz="1000" kern="1200" dirty="0"/>
            <a:t>to complete discreet B2B procedure update tasks </a:t>
          </a:r>
        </a:p>
      </dsp:txBody>
      <dsp:txXfrm>
        <a:off x="391602" y="961604"/>
        <a:ext cx="1107056" cy="2214113"/>
      </dsp:txXfrm>
    </dsp:sp>
    <dsp:sp modelId="{D0626E10-C7CB-4203-A146-9D40EE3D3398}">
      <dsp:nvSpPr>
        <dsp:cNvPr id="0" name=""/>
        <dsp:cNvSpPr/>
      </dsp:nvSpPr>
      <dsp:spPr>
        <a:xfrm>
          <a:off x="1685834" y="961604"/>
          <a:ext cx="553528" cy="553528"/>
        </a:xfrm>
        <a:prstGeom prst="chord">
          <a:avLst>
            <a:gd name="adj1" fmla="val 4800000"/>
            <a:gd name="adj2" fmla="val 1680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93CD51-972F-48B8-830D-88692D2D1AD3}">
      <dsp:nvSpPr>
        <dsp:cNvPr id="0" name=""/>
        <dsp:cNvSpPr/>
      </dsp:nvSpPr>
      <dsp:spPr>
        <a:xfrm>
          <a:off x="1741187" y="1016956"/>
          <a:ext cx="442822" cy="442822"/>
        </a:xfrm>
        <a:prstGeom prst="pie">
          <a:avLst>
            <a:gd name="adj1" fmla="val 1188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C78F34-B88B-4D74-A8B3-A7DF9E9DD394}">
      <dsp:nvSpPr>
        <dsp:cNvPr id="0" name=""/>
        <dsp:cNvSpPr/>
      </dsp:nvSpPr>
      <dsp:spPr>
        <a:xfrm rot="16200000">
          <a:off x="1049276" y="2207043"/>
          <a:ext cx="1605232" cy="3321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00" kern="1200" dirty="0"/>
            <a:t>3rd B2B  working Group Meeting - </a:t>
          </a:r>
          <a:r>
            <a:rPr lang="en-AU" sz="1000" kern="1200" dirty="0" smtClean="0"/>
            <a:t>25 </a:t>
          </a:r>
          <a:r>
            <a:rPr lang="en-AU" sz="1000" kern="1200" dirty="0"/>
            <a:t>August</a:t>
          </a:r>
        </a:p>
      </dsp:txBody>
      <dsp:txXfrm>
        <a:off x="1049276" y="2207043"/>
        <a:ext cx="1605232" cy="332117"/>
      </dsp:txXfrm>
    </dsp:sp>
    <dsp:sp modelId="{A631C570-678A-4D6E-8F37-44251B177484}">
      <dsp:nvSpPr>
        <dsp:cNvPr id="0" name=""/>
        <dsp:cNvSpPr/>
      </dsp:nvSpPr>
      <dsp:spPr>
        <a:xfrm>
          <a:off x="2073304" y="961604"/>
          <a:ext cx="1107056" cy="2214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00" kern="1200" dirty="0"/>
            <a:t>Review First round updates to documents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 dirty="0" smtClean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00" kern="1200" dirty="0" smtClean="0"/>
            <a:t>Review procedures for existing communications and counterparties 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 dirty="0" smtClean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00" kern="1200" dirty="0" smtClean="0"/>
            <a:t>Review tasks allocated to create procedures for new communications 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00" kern="1200" dirty="0" smtClean="0"/>
            <a:t>Prioritise Activity to meet deadline</a:t>
          </a:r>
          <a:endParaRPr lang="en-AU" sz="1000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 dirty="0"/>
        </a:p>
      </dsp:txBody>
      <dsp:txXfrm>
        <a:off x="2073304" y="961604"/>
        <a:ext cx="1107056" cy="2214113"/>
      </dsp:txXfrm>
    </dsp:sp>
    <dsp:sp modelId="{AB77F97C-91F5-44CC-A806-FCC8B130976B}">
      <dsp:nvSpPr>
        <dsp:cNvPr id="0" name=""/>
        <dsp:cNvSpPr/>
      </dsp:nvSpPr>
      <dsp:spPr>
        <a:xfrm>
          <a:off x="3367536" y="937550"/>
          <a:ext cx="553528" cy="553528"/>
        </a:xfrm>
        <a:prstGeom prst="chord">
          <a:avLst>
            <a:gd name="adj1" fmla="val 4800000"/>
            <a:gd name="adj2" fmla="val 1680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56ECAA-3025-4F38-874A-7FF52414A70D}">
      <dsp:nvSpPr>
        <dsp:cNvPr id="0" name=""/>
        <dsp:cNvSpPr/>
      </dsp:nvSpPr>
      <dsp:spPr>
        <a:xfrm>
          <a:off x="3422889" y="992904"/>
          <a:ext cx="442822" cy="442822"/>
        </a:xfrm>
        <a:prstGeom prst="pie">
          <a:avLst>
            <a:gd name="adj1" fmla="val 972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233CB1-CB9D-47A5-867C-C04322522A6E}">
      <dsp:nvSpPr>
        <dsp:cNvPr id="0" name=""/>
        <dsp:cNvSpPr/>
      </dsp:nvSpPr>
      <dsp:spPr>
        <a:xfrm rot="16200000">
          <a:off x="2457216" y="2451186"/>
          <a:ext cx="2082163" cy="3321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00" kern="1200"/>
            <a:t>4th B2B Working Group Meeting - 7 September</a:t>
          </a:r>
        </a:p>
      </dsp:txBody>
      <dsp:txXfrm>
        <a:off x="2457216" y="2451186"/>
        <a:ext cx="2082163" cy="332117"/>
      </dsp:txXfrm>
    </dsp:sp>
    <dsp:sp modelId="{1532ED19-29FB-4554-B9C7-045358CD4ECF}">
      <dsp:nvSpPr>
        <dsp:cNvPr id="0" name=""/>
        <dsp:cNvSpPr/>
      </dsp:nvSpPr>
      <dsp:spPr>
        <a:xfrm>
          <a:off x="3755006" y="961604"/>
          <a:ext cx="1107056" cy="2214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00" kern="1200" dirty="0"/>
            <a:t>Progress Update and recap 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00" kern="1200" dirty="0"/>
            <a:t>Review 2nd Round Updates </a:t>
          </a:r>
          <a:r>
            <a:rPr lang="en-AU" sz="1000" kern="1200" dirty="0" smtClean="0"/>
            <a:t>to all procedures</a:t>
          </a:r>
          <a:endParaRPr lang="en-AU" sz="1000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 dirty="0" smtClean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00" kern="1200" dirty="0" smtClean="0"/>
            <a:t>Identify </a:t>
          </a:r>
          <a:r>
            <a:rPr lang="en-AU" sz="1000" kern="1200" dirty="0"/>
            <a:t>Issues and agree amendments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00" kern="1200" dirty="0" smtClean="0"/>
            <a:t>Review draft </a:t>
          </a:r>
          <a:r>
            <a:rPr lang="en-AU" sz="1000" kern="1200" dirty="0"/>
            <a:t>Glossary and Technical Specification document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00" kern="1200" dirty="0"/>
            <a:t>Define any issues for escalation to </a:t>
          </a:r>
          <a:r>
            <a:rPr lang="en-AU" sz="1000" b="1" kern="1200" dirty="0" smtClean="0"/>
            <a:t>IEC Meeting on 10 September</a:t>
          </a:r>
          <a:endParaRPr lang="en-AU" sz="1000" b="1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 dirty="0"/>
        </a:p>
      </dsp:txBody>
      <dsp:txXfrm>
        <a:off x="3755006" y="961604"/>
        <a:ext cx="1107056" cy="2214113"/>
      </dsp:txXfrm>
    </dsp:sp>
    <dsp:sp modelId="{DAEC437E-0405-48D3-AD3E-30DA5CC3C1ED}">
      <dsp:nvSpPr>
        <dsp:cNvPr id="0" name=""/>
        <dsp:cNvSpPr/>
      </dsp:nvSpPr>
      <dsp:spPr>
        <a:xfrm>
          <a:off x="5049238" y="947942"/>
          <a:ext cx="553528" cy="553528"/>
        </a:xfrm>
        <a:prstGeom prst="chord">
          <a:avLst>
            <a:gd name="adj1" fmla="val 4800000"/>
            <a:gd name="adj2" fmla="val 1680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2379DE-ECE6-49D6-8AB9-E712434A99DF}">
      <dsp:nvSpPr>
        <dsp:cNvPr id="0" name=""/>
        <dsp:cNvSpPr/>
      </dsp:nvSpPr>
      <dsp:spPr>
        <a:xfrm>
          <a:off x="5104591" y="1003297"/>
          <a:ext cx="442822" cy="442822"/>
        </a:xfrm>
        <a:prstGeom prst="pie">
          <a:avLst>
            <a:gd name="adj1" fmla="val 756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F59F20-5B84-41CD-8E0B-CA7B9697086D}">
      <dsp:nvSpPr>
        <dsp:cNvPr id="0" name=""/>
        <dsp:cNvSpPr/>
      </dsp:nvSpPr>
      <dsp:spPr>
        <a:xfrm rot="16200000">
          <a:off x="4300756" y="2295712"/>
          <a:ext cx="1829082" cy="3321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00" kern="1200"/>
            <a:t>5th Meeting  B2B Working Group - 16 Septemeber</a:t>
          </a:r>
        </a:p>
      </dsp:txBody>
      <dsp:txXfrm>
        <a:off x="4300756" y="2295712"/>
        <a:ext cx="1829082" cy="332117"/>
      </dsp:txXfrm>
    </dsp:sp>
    <dsp:sp modelId="{0513065B-262F-4E5B-BBCA-507FD73FD377}">
      <dsp:nvSpPr>
        <dsp:cNvPr id="0" name=""/>
        <dsp:cNvSpPr/>
      </dsp:nvSpPr>
      <dsp:spPr>
        <a:xfrm>
          <a:off x="5436708" y="961604"/>
          <a:ext cx="1107056" cy="2214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00" kern="1200"/>
            <a:t>First Draft for discussion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00" kern="1200" dirty="0"/>
            <a:t>IEC recommendations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00" kern="1200" dirty="0"/>
            <a:t>Any outstanding </a:t>
          </a:r>
          <a:r>
            <a:rPr lang="en-AU" sz="1000" kern="1200" dirty="0" smtClean="0"/>
            <a:t>issues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00" kern="1200" dirty="0" smtClean="0"/>
            <a:t>Review Draft procedures against MSATS procedures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00" kern="1200" dirty="0" smtClean="0"/>
            <a:t>Review Draft procedures against B2B e-Hub business requirements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800" kern="1200" dirty="0" smtClean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 dirty="0"/>
        </a:p>
      </dsp:txBody>
      <dsp:txXfrm>
        <a:off x="5436708" y="961604"/>
        <a:ext cx="1107056" cy="2214113"/>
      </dsp:txXfrm>
    </dsp:sp>
    <dsp:sp modelId="{30595D58-CE91-4B6E-BBE4-80B3CB5E46E9}">
      <dsp:nvSpPr>
        <dsp:cNvPr id="0" name=""/>
        <dsp:cNvSpPr/>
      </dsp:nvSpPr>
      <dsp:spPr>
        <a:xfrm>
          <a:off x="6741518" y="935357"/>
          <a:ext cx="553528" cy="553528"/>
        </a:xfrm>
        <a:prstGeom prst="chord">
          <a:avLst>
            <a:gd name="adj1" fmla="val 4800000"/>
            <a:gd name="adj2" fmla="val 1680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C5EE98-5C6F-4EE9-ACF4-29300D170768}">
      <dsp:nvSpPr>
        <dsp:cNvPr id="0" name=""/>
        <dsp:cNvSpPr/>
      </dsp:nvSpPr>
      <dsp:spPr>
        <a:xfrm>
          <a:off x="6786293" y="1004856"/>
          <a:ext cx="442822" cy="44282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6839A3-F754-43A7-A79C-C9CD7B53F175}">
      <dsp:nvSpPr>
        <dsp:cNvPr id="0" name=""/>
        <dsp:cNvSpPr/>
      </dsp:nvSpPr>
      <dsp:spPr>
        <a:xfrm rot="16200000">
          <a:off x="5945524" y="2350273"/>
          <a:ext cx="1879422" cy="3321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00" kern="1200"/>
            <a:t>6th Meeting B2B working Group - 28 September</a:t>
          </a:r>
        </a:p>
      </dsp:txBody>
      <dsp:txXfrm>
        <a:off x="5945524" y="2350273"/>
        <a:ext cx="1879422" cy="332117"/>
      </dsp:txXfrm>
    </dsp:sp>
    <dsp:sp modelId="{889A48D2-6CAF-4804-A6FA-C8D2829651DA}">
      <dsp:nvSpPr>
        <dsp:cNvPr id="0" name=""/>
        <dsp:cNvSpPr/>
      </dsp:nvSpPr>
      <dsp:spPr>
        <a:xfrm>
          <a:off x="7118410" y="961604"/>
          <a:ext cx="1107056" cy="2214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00" kern="1200"/>
            <a:t>Complete Draft of new B2B procedures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00" kern="1200" dirty="0"/>
            <a:t>Finalise Drafting and instigate IEC/AEMO sign-off </a:t>
          </a:r>
          <a:r>
            <a:rPr lang="en-AU" sz="1000" kern="1200" dirty="0" smtClean="0"/>
            <a:t>process</a:t>
          </a:r>
          <a:endParaRPr lang="en-AU" sz="1000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00" kern="1200" dirty="0"/>
            <a:t>Publish Draft procedures </a:t>
          </a:r>
          <a:r>
            <a:rPr lang="en-AU" sz="1000" kern="1200" dirty="0" smtClean="0"/>
            <a:t>for </a:t>
          </a:r>
          <a:r>
            <a:rPr lang="en-AU" sz="1000" kern="1200" dirty="0" smtClean="0"/>
            <a:t>consultation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 dirty="0" smtClean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00" b="1" kern="1200" dirty="0" smtClean="0"/>
            <a:t>IEC Meeting on 30 September</a:t>
          </a:r>
          <a:endParaRPr lang="en-AU" sz="1000" kern="1200" dirty="0" smtClean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 dirty="0"/>
        </a:p>
      </dsp:txBody>
      <dsp:txXfrm>
        <a:off x="7118410" y="961604"/>
        <a:ext cx="1107056" cy="22141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PieProcess">
  <dgm:title val=""/>
  <dgm:desc val=""/>
  <dgm:catLst>
    <dgm:cat type="list" pri="8600"/>
    <dgm:cat type="process" pri="4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</dgm:alg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w" for="ch" forName="ParentComposite" refType="w" fact="0.5"/>
      <dgm:constr type="h" for="ch" forName="ParentComposite" refType="h"/>
      <dgm:constr type="w" for="ch" forName="negSibTrans" refType="h" refFor="ch" refForName="composite" fact="-0.075"/>
      <dgm:constr type="w" for="ch" forName="sibTrans" refType="w" refFor="ch" refForName="composite" fact="0.0425"/>
    </dgm:constrLst>
    <dgm:forEach name="nodesForEach" axis="ch" ptType="node" cnt="7">
      <dgm:layoutNode name="ParentComposite">
        <dgm:alg type="composite">
          <dgm:param type="ar" val="0.2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Parent" refType="w" fact="0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l" for="ch" forName="Chord" refType="w" fact="0"/>
              <dgm:constr type="t" for="ch" forName="Chord" refType="h" fact="0"/>
              <dgm:constr type="w" for="ch" forName="Chord" refType="w"/>
              <dgm:constr type="h" for="ch" forName="Chord" refType="h" fact="0.25"/>
              <dgm:constr type="l" for="ch" forName="Pie" refType="w" fact="0.1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if>
          <dgm:else name="Name6">
            <dgm:constrLst>
              <dgm:constr type="r" for="ch" forName="Parent" refType="w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r" for="ch" forName="Chord" refType="w"/>
              <dgm:constr type="t" for="ch" forName="Chord" refType="h" fact="0"/>
              <dgm:constr type="w" for="ch" forName="Chord" refType="w"/>
              <dgm:constr type="h" for="ch" forName="Chord" refType="h" fact="0.25"/>
              <dgm:constr type="r" for="ch" forName="Pie" refType="w" fact="0.9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else>
        </dgm:choose>
        <dgm:layoutNode name="Chord" styleLbl="bgShp">
          <dgm:alg type="sp"/>
          <dgm:choose name="Name7">
            <dgm:if name="Name8" func="var" arg="dir" op="equ" val="norm">
              <dgm:shape xmlns:r="http://schemas.openxmlformats.org/officeDocument/2006/relationships" type="chord" r:blip="">
                <dgm:adjLst>
                  <dgm:adj idx="1" val="80"/>
                  <dgm:adj idx="2" val="-80"/>
                </dgm:adjLst>
              </dgm:shape>
            </dgm:if>
            <dgm:else name="Name9">
              <dgm:shape xmlns:r="http://schemas.openxmlformats.org/officeDocument/2006/relationships" rot="180" type="chord" r:blip="">
                <dgm:adjLst>
                  <dgm:adj idx="1" val="80"/>
                  <dgm:adj idx="2" val="-80"/>
                </dgm:adjLst>
              </dgm:shape>
            </dgm:else>
          </dgm:choose>
          <dgm:presOf/>
        </dgm:layoutNode>
        <dgm:layoutNode name="Pie" styleLbl="alignNode1">
          <dgm:alg type="sp"/>
          <dgm:choose name="Name10">
            <dgm:if name="Name11" func="var" arg="dir" op="equ" val="norm">
              <dgm:choose name="Name12">
                <dgm:if name="Name13" axis="precedSib" ptType="node" func="cnt" op="equ" val="0">
                  <dgm:choose name="Name14">
                    <dgm:if name="Name1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1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17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if name="Name18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35"/>
                          <dgm:adj idx="2" val="-90"/>
                        </dgm:adjLst>
                      </dgm:shape>
                    </dgm:if>
                    <dgm:if name="Name19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26"/>
                          <dgm:adj idx="2" val="-90"/>
                        </dgm:adjLst>
                      </dgm:shape>
                    </dgm:if>
                    <dgm:if name="Name20" axis="followSib" ptType="node" func="cnt" op="equ" val="5">
                      <dgm:shape xmlns:r="http://schemas.openxmlformats.org/officeDocument/2006/relationships" type="pie" r:blip="">
                        <dgm:adjLst>
                          <dgm:adj idx="1" val="-120"/>
                          <dgm:adj idx="2" val="-90"/>
                        </dgm:adjLst>
                      </dgm:shape>
                    </dgm:if>
                    <dgm:else name="Name21">
                      <dgm:shape xmlns:r="http://schemas.openxmlformats.org/officeDocument/2006/relationships" type="pie" r:blip="">
                        <dgm:adjLst>
                          <dgm:adj idx="1" val="-115.7143"/>
                          <dgm:adj idx="2" val="-90"/>
                        </dgm:adjLst>
                      </dgm:shape>
                    </dgm:else>
                  </dgm:choose>
                </dgm:if>
                <dgm:if name="Name22" axis="precedSib" ptType="node" func="cnt" op="equ" val="1">
                  <dgm:choose name="Name23">
                    <dgm:if name="Name24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25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if name="Name26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27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62"/>
                          <dgm:adj idx="2" val="-90"/>
                        </dgm:adjLst>
                      </dgm:shape>
                    </dgm:if>
                    <dgm:if name="Name28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else name="Name29">
                      <dgm:shape xmlns:r="http://schemas.openxmlformats.org/officeDocument/2006/relationships" type="pie" r:blip="">
                        <dgm:adjLst>
                          <dgm:adj idx="1" val="-141.4286"/>
                          <dgm:adj idx="2" val="-90"/>
                        </dgm:adjLst>
                      </dgm:shape>
                    </dgm:else>
                  </dgm:choose>
                </dgm:if>
                <dgm:if name="Name30" axis="precedSib" ptType="node" func="cnt" op="equ" val="2">
                  <dgm:choose name="Name31">
                    <dgm:if name="Name32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33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35"/>
                          <dgm:adj idx="2" val="-90"/>
                        </dgm:adjLst>
                      </dgm:shape>
                    </dgm:if>
                    <dgm:if name="Name34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62"/>
                          <dgm:adj idx="2" val="-90"/>
                        </dgm:adjLst>
                      </dgm:shape>
                    </dgm:if>
                    <dgm:if name="Name35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else name="Name36">
                      <dgm:shape xmlns:r="http://schemas.openxmlformats.org/officeDocument/2006/relationships" type="pie" r:blip="">
                        <dgm:adjLst>
                          <dgm:adj idx="1" val="-167.1429"/>
                          <dgm:adj idx="2" val="-90"/>
                        </dgm:adjLst>
                      </dgm:shape>
                    </dgm:else>
                  </dgm:choose>
                </dgm:if>
                <dgm:if name="Name37" axis="precedSib" ptType="node" func="cnt" op="equ" val="3">
                  <dgm:choose name="Name38">
                    <dgm:if name="Name39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0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6"/>
                          <dgm:adj idx="2" val="-90"/>
                        </dgm:adjLst>
                      </dgm:shape>
                    </dgm:if>
                    <dgm:if name="Name41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else name="Name42">
                      <dgm:shape xmlns:r="http://schemas.openxmlformats.org/officeDocument/2006/relationships" type="pie" r:blip="">
                        <dgm:adjLst>
                          <dgm:adj idx="1" val="167.1429"/>
                          <dgm:adj idx="2" val="-90"/>
                        </dgm:adjLst>
                      </dgm:shape>
                    </dgm:else>
                  </dgm:choose>
                </dgm:if>
                <dgm:if name="Name43" axis="precedSib" ptType="node" func="cnt" op="equ" val="4">
                  <dgm:choose name="Name44">
                    <dgm:if name="Name4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0"/>
                          <dgm:adj idx="2" val="-90"/>
                        </dgm:adjLst>
                      </dgm:shape>
                    </dgm:if>
                    <dgm:else name="Name47">
                      <dgm:shape xmlns:r="http://schemas.openxmlformats.org/officeDocument/2006/relationships" type="pie" r:blip="">
                        <dgm:adjLst>
                          <dgm:adj idx="1" val="141.4286"/>
                          <dgm:adj idx="2" val="-90"/>
                        </dgm:adjLst>
                      </dgm:shape>
                    </dgm:else>
                  </dgm:choose>
                </dgm:if>
                <dgm:if name="Name48" axis="precedSib" ptType="node" func="cnt" op="equ" val="5">
                  <dgm:choose name="Name49">
                    <dgm:if name="Name50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51">
                      <dgm:shape xmlns:r="http://schemas.openxmlformats.org/officeDocument/2006/relationships" type="pie" r:blip="">
                        <dgm:adjLst>
                          <dgm:adj idx="1" val="115.7143"/>
                          <dgm:adj idx="2" val="-90"/>
                        </dgm:adjLst>
                      </dgm:shape>
                    </dgm:else>
                  </dgm:choose>
                </dgm:if>
                <dgm:else name="Name52">
                  <dgm:shape xmlns:r="http://schemas.openxmlformats.org/officeDocument/2006/relationships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if>
            <dgm:else name="Name53">
              <dgm:choose name="Name54">
                <dgm:if name="Name55" axis="precedSib" ptType="node" func="cnt" op="equ" val="0">
                  <dgm:choose name="Name56">
                    <dgm:if name="Name5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5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59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if name="Name60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35"/>
                        </dgm:adjLst>
                      </dgm:shape>
                    </dgm:if>
                    <dgm:if name="Name61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6"/>
                        </dgm:adjLst>
                      </dgm:shape>
                    </dgm:if>
                    <dgm:if name="Name62" axis="followSib" ptType="node" func="cnt" op="equ" val="5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0"/>
                        </dgm:adjLst>
                      </dgm:shape>
                    </dgm:if>
                    <dgm:else name="Name6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15.7143"/>
                        </dgm:adjLst>
                      </dgm:shape>
                    </dgm:else>
                  </dgm:choose>
                </dgm:if>
                <dgm:if name="Name64" axis="precedSib" ptType="node" func="cnt" op="equ" val="1">
                  <dgm:choose name="Name65">
                    <dgm:if name="Name66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67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if name="Name68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69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2"/>
                        </dgm:adjLst>
                      </dgm:shape>
                    </dgm:if>
                    <dgm:if name="Name70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else name="Name7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41.4286"/>
                        </dgm:adjLst>
                      </dgm:shape>
                    </dgm:else>
                  </dgm:choose>
                </dgm:if>
                <dgm:if name="Name72" axis="precedSib" ptType="node" func="cnt" op="equ" val="2">
                  <dgm:choose name="Name73">
                    <dgm:if name="Name74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75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35"/>
                        </dgm:adjLst>
                      </dgm:shape>
                    </dgm:if>
                    <dgm:if name="Name76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2"/>
                        </dgm:adjLst>
                      </dgm:shape>
                    </dgm:if>
                    <dgm:if name="Name77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else name="Name78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7.1429"/>
                        </dgm:adjLst>
                      </dgm:shape>
                    </dgm:else>
                  </dgm:choose>
                </dgm:if>
                <dgm:if name="Name79" axis="precedSib" ptType="node" func="cnt" op="equ" val="3">
                  <dgm:choose name="Name80">
                    <dgm:if name="Name81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2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6"/>
                        </dgm:adjLst>
                      </dgm:shape>
                    </dgm:if>
                    <dgm:if name="Name83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else name="Name8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7.1429"/>
                        </dgm:adjLst>
                      </dgm:shape>
                    </dgm:else>
                  </dgm:choose>
                </dgm:if>
                <dgm:if name="Name85" axis="precedSib" ptType="node" func="cnt" op="equ" val="4">
                  <dgm:choose name="Name86">
                    <dgm:if name="Name8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0"/>
                        </dgm:adjLst>
                      </dgm:shape>
                    </dgm:if>
                    <dgm:else name="Name89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41.4286"/>
                        </dgm:adjLst>
                      </dgm:shape>
                    </dgm:else>
                  </dgm:choose>
                </dgm:if>
                <dgm:if name="Name90" axis="precedSib" ptType="node" func="cnt" op="equ" val="5">
                  <dgm:choose name="Name91">
                    <dgm:if name="Name92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9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15.7143"/>
                        </dgm:adjLst>
                      </dgm:shape>
                    </dgm:else>
                  </dgm:choose>
                </dgm:if>
                <dgm:else name="Name94">
                  <dgm:shape xmlns:r="http://schemas.openxmlformats.org/officeDocument/2006/relationships" rot="180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else>
          </dgm:choose>
          <dgm:presOf/>
        </dgm:layoutNode>
        <dgm:layoutNode name="Parent" styleLbl="revTx">
          <dgm:varLst>
            <dgm:chMax val="1"/>
            <dgm:chPref val="1"/>
            <dgm:bulletEnabled val="1"/>
          </dgm:varLst>
          <dgm:choose name="Name95">
            <dgm:if name="Name96" func="var" arg="dir" op="equ" val="norm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autoTxRot" val="grav"/>
              </dgm:alg>
            </dgm:if>
            <dgm:else name="Name97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autoTxRot" val="grav"/>
              </dgm:alg>
            </dgm:else>
          </dgm:choose>
          <dgm:choose name="Name98">
            <dgm:if name="Name99" func="var" arg="dir" op="equ" val="norm">
              <dgm:shape xmlns:r="http://schemas.openxmlformats.org/officeDocument/2006/relationships" rot="-90" type="rect" r:blip="">
                <dgm:adjLst/>
              </dgm:shape>
            </dgm:if>
            <dgm:else name="Name100">
              <dgm:shape xmlns:r="http://schemas.openxmlformats.org/officeDocument/2006/relationships" rot="90" type="rect" r:blip="">
                <dgm:adjLst/>
              </dgm:shape>
            </dgm:else>
          </dgm:choose>
          <dgm:presOf axis="self" ptType="node"/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</dgm:layoutNode>
      <dgm:choose name="Name101">
        <dgm:if name="Name102" axis="ch" ptType="node" func="cnt" op="gte" val="1">
          <dgm:forEach name="negSibTransForEach" axis="ch" ptType="sibTrans" hideLastTrans="0" cnt="1">
            <dgm:layoutNode name="neg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  <dgm:layoutNode name="composite">
            <dgm:alg type="composite">
              <dgm:param type="ar" val="0.5"/>
            </dgm:alg>
            <dgm:shape xmlns:r="http://schemas.openxmlformats.org/officeDocument/2006/relationships" r:blip="">
              <dgm:adjLst/>
            </dgm:shape>
            <dgm:choose name="Name103">
              <dgm:if name="Name104" func="var" arg="dir" op="equ" val="norm">
                <dgm:constrLst>
                  <dgm:constr type="l" for="ch" forName="Child" refType="w" fact="0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if>
              <dgm:else name="Name105">
                <dgm:constrLst>
                  <dgm:constr type="r" for="ch" forName="Child" refType="w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else>
            </dgm:choose>
            <dgm:ruleLst/>
            <dgm:layoutNode name="Child" styleLbl="revTx">
              <dgm:varLst>
                <dgm:chMax val="0"/>
                <dgm:chPref val="0"/>
                <dgm:bulletEnabled val="1"/>
              </dgm:varLst>
              <dgm:choose name="Name106">
                <dgm:if name="Name107" func="var" arg="dir" op="equ" val="norm">
                  <dgm:alg type="tx">
                    <dgm:param type="parTxLTRAlign" val="l"/>
                    <dgm:param type="parTxRTLAlign" val="r"/>
                    <dgm:param type="txAnchorVert" val="t"/>
                  </dgm:alg>
                </dgm:if>
                <dgm:else name="Name108">
                  <dgm:alg type="tx">
                    <dgm:param type="parTxLTRAlign" val="r"/>
                    <dgm:param type="parTxRTLAlign" val="l"/>
                    <dgm:param type="txAnchorVert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"/>
                <dgm:constr type="rMarg" refType="primFontSz" fact="0"/>
                <dgm:constr type="tMarg" refType="primFontSz" fact="0"/>
                <dgm:constr type="bMarg" refType="primFontSz" fact="0"/>
              </dgm:constrLst>
              <dgm:ruleLst>
                <dgm:rule type="primFontSz" val="5" fact="NaN" max="NaN"/>
              </dgm:ruleLst>
            </dgm:layoutNode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</dgm:if>
        <dgm:else name="Name10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BEE0F-9B4D-491C-84BB-3E9E0070B385}" type="datetime6">
              <a:rPr lang="en-AU" smtClean="0"/>
              <a:pPr/>
              <a:t>July 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B4BD-713B-4495-9D01-E8924967338D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5843023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CC81A-B302-4C12-B328-398E6FA12FC5}" type="datetime6">
              <a:rPr lang="en-AU" smtClean="0"/>
              <a:pPr/>
              <a:t>July 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E55DB7-4594-4DFF-AA9B-D4C01173DE3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972088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itle-Page-Red.jpg"/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7600" cy="686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4348" y="500042"/>
            <a:ext cx="7772400" cy="1470025"/>
          </a:xfrm>
        </p:spPr>
        <p:txBody>
          <a:bodyPr anchor="b">
            <a:normAutofit/>
          </a:bodyPr>
          <a:lstStyle>
            <a:lvl1pPr algn="l">
              <a:defRPr sz="3000" cap="all" baseline="0">
                <a:solidFill>
                  <a:schemeClr val="accent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4348" y="2214554"/>
            <a:ext cx="6400800" cy="500066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chemeClr val="accent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October 09</a:t>
            </a:r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lver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ilver lin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-14257"/>
            <a:ext cx="9144000" cy="68722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429420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pic>
        <p:nvPicPr>
          <p:cNvPr id="6" name="Picture 5" descr="Header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ed lines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3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429420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00063" y="1428750"/>
            <a:ext cx="7858125" cy="4714875"/>
          </a:xfrm>
        </p:spPr>
        <p:txBody>
          <a:bodyPr/>
          <a:lstStyle>
            <a:lvl1pPr marL="457200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1pPr>
            <a:lvl2pPr marL="820738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2pPr>
            <a:lvl3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3pPr>
            <a:lvl4pPr>
              <a:buFont typeface="Courier New" pitchFamily="49" charset="0"/>
              <a:buChar char="o"/>
              <a:defRPr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pic>
        <p:nvPicPr>
          <p:cNvPr id="8" name="Picture 7" descr="Header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lver 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ilver lin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-14257"/>
            <a:ext cx="9144000" cy="6872258"/>
          </a:xfrm>
          <a:prstGeom prst="rect">
            <a:avLst/>
          </a:prstGeom>
        </p:spPr>
      </p:pic>
      <p:pic>
        <p:nvPicPr>
          <p:cNvPr id="8" name="Picture 7" descr="Header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357982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00063" y="1428750"/>
            <a:ext cx="7858125" cy="4714875"/>
          </a:xfrm>
        </p:spPr>
        <p:txBody>
          <a:bodyPr/>
          <a:lstStyle>
            <a:lvl1pPr marL="457200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1pPr>
            <a:lvl2pPr marL="820738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2pPr>
            <a:lvl3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3pPr>
            <a:lvl4pPr>
              <a:buFont typeface="Courier New" pitchFamily="49" charset="0"/>
              <a:buChar char="o"/>
              <a:defRPr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0"/>
          </p:nvPr>
        </p:nvSpPr>
        <p:spPr>
          <a:xfrm>
            <a:off x="4572000" y="1617681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4040188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57298"/>
            <a:ext cx="4041775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ivider-Red.jpg"/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7600" cy="686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7772400" cy="714380"/>
          </a:xfrm>
        </p:spPr>
        <p:txBody>
          <a:bodyPr anchor="b">
            <a:normAutofit/>
          </a:bodyPr>
          <a:lstStyle>
            <a:lvl1pPr algn="l"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ivider-Red.jpg"/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7600" cy="686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7772400" cy="714380"/>
          </a:xfrm>
        </p:spPr>
        <p:txBody>
          <a:bodyPr anchor="b">
            <a:normAutofit/>
          </a:bodyPr>
          <a:lstStyle>
            <a:lvl1pPr algn="l"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00063" y="1428750"/>
            <a:ext cx="7858125" cy="4714875"/>
          </a:xfrm>
        </p:spPr>
        <p:txBody>
          <a:bodyPr/>
          <a:lstStyle>
            <a:lvl1pPr marL="457200" indent="-457200"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820738" indent="-457200">
              <a:buFont typeface="+mj-lt"/>
              <a:buAutoNum type="arabicPeriod"/>
              <a:defRPr>
                <a:solidFill>
                  <a:schemeClr val="bg1"/>
                </a:solidFill>
              </a:defRPr>
            </a:lvl2pPr>
            <a:lvl3pPr>
              <a:buFont typeface="Arial" pitchFamily="34" charset="0"/>
              <a:buChar char="•"/>
              <a:defRPr>
                <a:solidFill>
                  <a:schemeClr val="bg1"/>
                </a:solidFill>
              </a:defRPr>
            </a:lvl3pPr>
            <a:lvl4pPr>
              <a:buFont typeface="Courier New" pitchFamily="49" charset="0"/>
              <a:buChar char="o"/>
              <a:defRPr>
                <a:solidFill>
                  <a:schemeClr val="bg1"/>
                </a:solidFill>
              </a:defRPr>
            </a:lvl4pPr>
            <a:lvl5pPr>
              <a:buFont typeface="Wingdings" pitchFamily="2" charset="2"/>
              <a:buChar char="Ø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4040188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57298"/>
            <a:ext cx="4041775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red lines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32" cy="6858000"/>
          </a:xfrm>
          <a:prstGeom prst="rect">
            <a:avLst/>
          </a:prstGeom>
        </p:spPr>
      </p:pic>
      <p:pic>
        <p:nvPicPr>
          <p:cNvPr id="6" name="Picture 5" descr="Header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357982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4.jpeg"/><Relationship Id="rId4" Type="http://schemas.openxmlformats.org/officeDocument/2006/relationships/slideLayout" Target="../slideLayouts/slideLayout11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asthead-Generic.jpg"/>
          <p:cNvPicPr>
            <a:picLocks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0" y="0"/>
            <a:ext cx="9147600" cy="107899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6472254" cy="8572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8229600" cy="4768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543792" y="6357958"/>
            <a:ext cx="11430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100" dirty="0" smtClean="0"/>
              <a:t>SLIDE </a:t>
            </a:r>
            <a:fld id="{B602A6DE-BF6F-4EAB-917C-8134D0F37D4B}" type="slidenum">
              <a:rPr lang="en-AU" sz="1100" smtClean="0"/>
              <a:pPr algn="r"/>
              <a:t>‹#›</a:t>
            </a:fld>
            <a:endParaRPr lang="en-AU" sz="11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  <p:sldLayoutId id="2147483652" r:id="rId5"/>
    <p:sldLayoutId id="2147483653" r:id="rId6"/>
    <p:sldLayoutId id="2147483654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kern="1200" cap="all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363538" indent="-363538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cap="none" baseline="0">
          <a:solidFill>
            <a:schemeClr val="tx1"/>
          </a:solidFill>
          <a:latin typeface="+mn-lt"/>
          <a:ea typeface="+mn-ea"/>
          <a:cs typeface="+mn-cs"/>
        </a:defRPr>
      </a:lvl1pPr>
      <a:lvl2pPr marL="712788" indent="-3492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325" indent="-363538" algn="l" defTabSz="914400" rtl="0" eaLnBrk="1" latinLnBrk="0" hangingPunct="1">
        <a:spcBef>
          <a:spcPct val="20000"/>
        </a:spcBef>
        <a:buFont typeface="Wingdings" pitchFamily="2" charset="2"/>
        <a:buChar char="Ø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613" indent="-268288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12900" indent="-268288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6329378" cy="8572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8229600" cy="4768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8" name="TextBox 7"/>
          <p:cNvSpPr txBox="1"/>
          <p:nvPr/>
        </p:nvSpPr>
        <p:spPr>
          <a:xfrm>
            <a:off x="7543792" y="6357958"/>
            <a:ext cx="11430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100" dirty="0" smtClean="0"/>
              <a:t>SLIDE </a:t>
            </a:r>
            <a:fld id="{B602A6DE-BF6F-4EAB-917C-8134D0F37D4B}" type="slidenum">
              <a:rPr lang="en-AU" sz="1100" smtClean="0"/>
              <a:pPr algn="r"/>
              <a:t>‹#›</a:t>
            </a:fld>
            <a:endParaRPr lang="en-AU" sz="1100" dirty="0"/>
          </a:p>
        </p:txBody>
      </p:sp>
      <p:pic>
        <p:nvPicPr>
          <p:cNvPr id="6" name="Picture 5" descr="Header 1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600" indent="-363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cap="none" baseline="0">
          <a:solidFill>
            <a:schemeClr val="tx1"/>
          </a:solidFill>
          <a:latin typeface="+mn-lt"/>
          <a:ea typeface="+mn-ea"/>
          <a:cs typeface="+mn-cs"/>
        </a:defRPr>
      </a:lvl1pPr>
      <a:lvl2pPr marL="712788" indent="-3492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400" indent="-363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6400" indent="-2700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12800" indent="-2700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B2B Working Group Meeting 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3 August 2016 13:30 – 15:00</a:t>
            </a:r>
          </a:p>
          <a:p>
            <a:endParaRPr lang="en-AU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14348" y="6143644"/>
            <a:ext cx="3857652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accent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Presented</a:t>
            </a:r>
            <a:r>
              <a:rPr kumimoji="0" lang="en-AU" sz="1400" b="0" i="0" u="none" strike="noStrike" kern="1200" cap="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BY </a:t>
            </a:r>
            <a:r>
              <a:rPr lang="en-AU" sz="1400" cap="all" dirty="0" smtClean="0">
                <a:solidFill>
                  <a:schemeClr val="tx1"/>
                </a:solidFill>
              </a:rPr>
              <a:t>Chris Cormack</a:t>
            </a:r>
            <a:endParaRPr kumimoji="0" lang="en-AU" sz="1400" b="0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Detailed B2BWG/IEC </a:t>
            </a:r>
            <a:r>
              <a:rPr lang="en-AU" dirty="0" smtClean="0"/>
              <a:t>Meeting Schedule </a:t>
            </a:r>
            <a:r>
              <a:rPr lang="en-AU" dirty="0" smtClean="0"/>
              <a:t>August/September</a:t>
            </a:r>
            <a:endParaRPr lang="en-AU" dirty="0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4626104"/>
              </p:ext>
            </p:extLst>
          </p:nvPr>
        </p:nvGraphicFramePr>
        <p:xfrm>
          <a:off x="323528" y="1196752"/>
          <a:ext cx="8229600" cy="4137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992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Agenda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/>
              <a:t>Welcome and Introduction</a:t>
            </a:r>
          </a:p>
          <a:p>
            <a:r>
              <a:rPr lang="en-AU" dirty="0"/>
              <a:t>Review Terms of Reference and </a:t>
            </a:r>
            <a:r>
              <a:rPr lang="en-AU" dirty="0" smtClean="0"/>
              <a:t>purpose </a:t>
            </a:r>
            <a:r>
              <a:rPr lang="en-AU" dirty="0"/>
              <a:t>of B2B working group</a:t>
            </a:r>
          </a:p>
          <a:p>
            <a:r>
              <a:rPr lang="en-AU" dirty="0"/>
              <a:t>Define Meeting Schedule and Operating Rhythm</a:t>
            </a:r>
          </a:p>
          <a:p>
            <a:r>
              <a:rPr lang="en-AU" dirty="0"/>
              <a:t>Review Rule change and scope of B2B changes</a:t>
            </a:r>
          </a:p>
          <a:p>
            <a:r>
              <a:rPr lang="en-AU" dirty="0"/>
              <a:t>Outline Options for approach to updating B2B </a:t>
            </a:r>
            <a:r>
              <a:rPr lang="en-AU" dirty="0" smtClean="0"/>
              <a:t>procedures</a:t>
            </a:r>
          </a:p>
          <a:p>
            <a:r>
              <a:rPr lang="en-AU" dirty="0" smtClean="0"/>
              <a:t>Principles for Procedure drafting</a:t>
            </a:r>
            <a:endParaRPr lang="en-AU" dirty="0"/>
          </a:p>
          <a:p>
            <a:r>
              <a:rPr lang="en-AU" dirty="0"/>
              <a:t>Participant Involvement Options</a:t>
            </a:r>
          </a:p>
          <a:p>
            <a:r>
              <a:rPr lang="en-AU" dirty="0" smtClean="0"/>
              <a:t>Next Meeting(s) Agenda and IEC </a:t>
            </a:r>
            <a:r>
              <a:rPr lang="en-AU" dirty="0"/>
              <a:t>meeting </a:t>
            </a:r>
            <a:r>
              <a:rPr lang="en-AU" dirty="0" smtClean="0"/>
              <a:t>schedule</a:t>
            </a:r>
            <a:endParaRPr lang="en-A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Welcome and Introduction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AEMO:  Chris Cormack – Procedure Lead, Lee Brown – SME, Andrew Suwignjo – SME, Paul </a:t>
            </a:r>
            <a:r>
              <a:rPr lang="en-AU" dirty="0" err="1" smtClean="0"/>
              <a:t>LeFavi</a:t>
            </a:r>
            <a:r>
              <a:rPr lang="en-AU" dirty="0" smtClean="0"/>
              <a:t> – SME</a:t>
            </a:r>
          </a:p>
          <a:p>
            <a:r>
              <a:rPr lang="en-AU" dirty="0" smtClean="0"/>
              <a:t>Retailer reps:  Aakash Sembey – </a:t>
            </a:r>
            <a:r>
              <a:rPr lang="en-AU" dirty="0"/>
              <a:t>M</a:t>
            </a:r>
            <a:r>
              <a:rPr lang="en-AU" dirty="0" smtClean="0"/>
              <a:t>omentum Energy, Mark Riley – AGL Energy, Mara Tenis – </a:t>
            </a:r>
            <a:r>
              <a:rPr lang="en-AU" dirty="0" err="1" smtClean="0"/>
              <a:t>Lumo</a:t>
            </a:r>
            <a:r>
              <a:rPr lang="en-AU" dirty="0" smtClean="0"/>
              <a:t>/Red Energy, Additional Retail Rep</a:t>
            </a:r>
          </a:p>
          <a:p>
            <a:r>
              <a:rPr lang="en-AU" dirty="0" smtClean="0"/>
              <a:t>Distributor reps:  David Woods – SA Power Networks, Brett McLean – United Energy, David Sales –</a:t>
            </a:r>
            <a:r>
              <a:rPr lang="en-AU" dirty="0" err="1" smtClean="0"/>
              <a:t>TasNetworks</a:t>
            </a:r>
            <a:r>
              <a:rPr lang="en-AU" dirty="0" smtClean="0"/>
              <a:t>, Anna Russo – </a:t>
            </a:r>
            <a:r>
              <a:rPr lang="en-AU" dirty="0"/>
              <a:t>E</a:t>
            </a:r>
            <a:r>
              <a:rPr lang="en-AU" dirty="0" smtClean="0"/>
              <a:t>ndeavour Energy</a:t>
            </a:r>
          </a:p>
          <a:p>
            <a:r>
              <a:rPr lang="en-AU" dirty="0" smtClean="0"/>
              <a:t>Metering or Third Party reps: Dean Van Gerrevink – Vector, Michael Cruse – Active Stream, Rod Jones – </a:t>
            </a:r>
            <a:r>
              <a:rPr lang="en-AU" dirty="0" err="1" smtClean="0"/>
              <a:t>itelliHub</a:t>
            </a:r>
            <a:r>
              <a:rPr lang="en-AU" dirty="0" smtClean="0"/>
              <a:t>, Charles Coulson – Metropolis Metering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81638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B2B </a:t>
            </a:r>
            <a:r>
              <a:rPr lang="en-AU" dirty="0" smtClean="0"/>
              <a:t>Meeting Schedule August/September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808005"/>
          </a:xfrm>
        </p:spPr>
        <p:txBody>
          <a:bodyPr>
            <a:normAutofit fontScale="92500" lnSpcReduction="20000"/>
          </a:bodyPr>
          <a:lstStyle/>
          <a:p>
            <a:endParaRPr lang="en-AU" dirty="0" smtClean="0"/>
          </a:p>
          <a:p>
            <a:r>
              <a:rPr lang="en-AU" dirty="0" smtClean="0"/>
              <a:t>Meeting </a:t>
            </a:r>
            <a:r>
              <a:rPr lang="en-AU" dirty="0"/>
              <a:t>2 – 17 August 10:00 -15:00</a:t>
            </a:r>
          </a:p>
          <a:p>
            <a:r>
              <a:rPr lang="en-AU" dirty="0"/>
              <a:t>Meeting 3 – </a:t>
            </a:r>
            <a:r>
              <a:rPr lang="en-AU" dirty="0" smtClean="0"/>
              <a:t>25 </a:t>
            </a:r>
            <a:r>
              <a:rPr lang="en-AU" dirty="0"/>
              <a:t>August </a:t>
            </a:r>
            <a:r>
              <a:rPr lang="en-AU" dirty="0" smtClean="0"/>
              <a:t>12:00-16:00 </a:t>
            </a:r>
          </a:p>
          <a:p>
            <a:r>
              <a:rPr lang="en-AU" dirty="0" smtClean="0"/>
              <a:t>Meeting </a:t>
            </a:r>
            <a:r>
              <a:rPr lang="en-AU" dirty="0"/>
              <a:t>4 – 7 September 10:00-15:00</a:t>
            </a:r>
          </a:p>
          <a:p>
            <a:r>
              <a:rPr lang="en-AU" dirty="0"/>
              <a:t>Meeting 5 – 16 September </a:t>
            </a:r>
            <a:r>
              <a:rPr lang="en-AU" dirty="0" smtClean="0"/>
              <a:t>12:00-16:00 </a:t>
            </a:r>
            <a:r>
              <a:rPr lang="en-AU" dirty="0"/>
              <a:t>(Subject to change)</a:t>
            </a:r>
          </a:p>
          <a:p>
            <a:r>
              <a:rPr lang="en-AU" dirty="0" smtClean="0"/>
              <a:t>Meeting </a:t>
            </a:r>
            <a:r>
              <a:rPr lang="en-AU" dirty="0"/>
              <a:t>6 – 28 September 10:00-15:00</a:t>
            </a:r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r>
              <a:rPr lang="en-AU" dirty="0"/>
              <a:t>All meetings to be held at Level 22, 530 Collins </a:t>
            </a:r>
            <a:r>
              <a:rPr lang="en-AU" dirty="0" err="1"/>
              <a:t>st</a:t>
            </a:r>
            <a:r>
              <a:rPr lang="en-AU" dirty="0"/>
              <a:t>, Melbourne (or via Video link)</a:t>
            </a:r>
          </a:p>
          <a:p>
            <a:r>
              <a:rPr lang="en-AU" dirty="0" smtClean="0"/>
              <a:t>Meeting </a:t>
            </a:r>
            <a:r>
              <a:rPr lang="en-AU" dirty="0"/>
              <a:t>Agenda for next meeting and Minutes for previous meeting to be circulated 5 days after each </a:t>
            </a:r>
            <a:r>
              <a:rPr lang="en-AU" dirty="0" smtClean="0"/>
              <a:t>meeting</a:t>
            </a:r>
          </a:p>
          <a:p>
            <a:r>
              <a:rPr lang="en-AU" dirty="0" smtClean="0"/>
              <a:t>All papers, including drafting items, diagrams or information for review to be circulated with adequate time before meetings </a:t>
            </a:r>
            <a:r>
              <a:rPr lang="en-AU" dirty="0"/>
              <a:t>t</a:t>
            </a:r>
            <a:r>
              <a:rPr lang="en-AU" dirty="0" smtClean="0"/>
              <a:t>o allow participants to move quickly through items during working group meetings</a:t>
            </a:r>
          </a:p>
          <a:p>
            <a:endParaRPr lang="en-AU" dirty="0"/>
          </a:p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248920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Review DRAFT Terms of Reference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Current Purpose : To support the IEC in developing and recommending changes to the B2B procedures to accommodate the interrelated POC rule changes 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Review – answering the following questions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 smtClean="0"/>
              <a:t>Imperative:  Why do we need to change these procedures?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 smtClean="0"/>
              <a:t>Vision: What will these changes enable?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 smtClean="0"/>
              <a:t>Solution: How can we get to this outcome?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62052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Review DRAFT Terms of Reference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dirty="0" smtClean="0"/>
              <a:t>Continued…</a:t>
            </a:r>
            <a:endParaRPr lang="en-AU" dirty="0"/>
          </a:p>
          <a:p>
            <a:r>
              <a:rPr lang="en-AU" dirty="0" smtClean="0"/>
              <a:t>This is a formal working group reporting to the IEC (as per NER)</a:t>
            </a:r>
          </a:p>
          <a:p>
            <a:r>
              <a:rPr lang="en-AU" dirty="0" smtClean="0"/>
              <a:t>Operate Primarily as a Working group to deliver draft B2B procedures to the IEC no later than 30 September 2016</a:t>
            </a:r>
          </a:p>
          <a:p>
            <a:r>
              <a:rPr lang="en-AU" dirty="0" smtClean="0"/>
              <a:t>Determine a POC implementation timetable, prioritisation of B2B services</a:t>
            </a:r>
          </a:p>
          <a:p>
            <a:r>
              <a:rPr lang="en-AU" dirty="0" smtClean="0"/>
              <a:t>Consult with wider industry in preparations of draft B2B Procedures</a:t>
            </a:r>
          </a:p>
          <a:p>
            <a:r>
              <a:rPr lang="en-AU" dirty="0" smtClean="0"/>
              <a:t>Review and respond to Stakeholder submissions received during consultation period</a:t>
            </a:r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00864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6293" y="857251"/>
            <a:ext cx="1471999" cy="994172"/>
          </a:xfrm>
        </p:spPr>
        <p:txBody>
          <a:bodyPr/>
          <a:lstStyle/>
          <a:p>
            <a:r>
              <a:rPr lang="en-AU" dirty="0" smtClean="0"/>
              <a:t>Options 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23528" y="1412776"/>
          <a:ext cx="8352928" cy="47844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8512"/>
                <a:gridCol w="3744416"/>
              </a:tblGrid>
              <a:tr h="3022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Description</a:t>
                      </a:r>
                      <a:endParaRPr lang="en-A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Considerations</a:t>
                      </a:r>
                      <a:endParaRPr lang="en-AU" sz="1400" dirty="0"/>
                    </a:p>
                  </a:txBody>
                  <a:tcPr marL="68580" marR="68580" marT="34290" marB="34290"/>
                </a:tc>
              </a:tr>
              <a:tr h="129808">
                <a:tc gridSpan="2">
                  <a:txBody>
                    <a:bodyPr/>
                    <a:lstStyle/>
                    <a:p>
                      <a:r>
                        <a:rPr lang="en-AU" sz="1400" dirty="0" smtClean="0"/>
                        <a:t>End-to-End</a:t>
                      </a:r>
                      <a:r>
                        <a:rPr lang="en-AU" sz="1400" baseline="0" dirty="0" smtClean="0"/>
                        <a:t> Review</a:t>
                      </a:r>
                      <a:endParaRPr lang="en-AU" sz="14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1648068">
                <a:tc>
                  <a:txBody>
                    <a:bodyPr/>
                    <a:lstStyle/>
                    <a:p>
                      <a:pPr marL="268288" indent="-268288"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AU" sz="1000" dirty="0" smtClean="0"/>
                        <a:t>Services</a:t>
                      </a:r>
                      <a:r>
                        <a:rPr lang="en-AU" sz="1000" baseline="0" dirty="0" smtClean="0"/>
                        <a:t> &amp; Notifications Procedure</a:t>
                      </a:r>
                    </a:p>
                    <a:p>
                      <a:pPr marL="444500" lvl="1" indent="-176213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000" baseline="0" dirty="0" smtClean="0"/>
                        <a:t>revised Service Orders, One Way Notification and PMD/VMD </a:t>
                      </a:r>
                      <a:endParaRPr lang="en-AU" sz="1000" dirty="0" smtClean="0"/>
                    </a:p>
                    <a:p>
                      <a:pPr marL="444500" lvl="1" indent="-176213" algn="l" defTabSz="914400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 minimum service specification and market efficiency transactions </a:t>
                      </a:r>
                    </a:p>
                    <a:p>
                      <a:pPr marL="268288" indent="-268288"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AU" sz="1000" baseline="0" dirty="0" smtClean="0"/>
                        <a:t>Meter Data Process – only covering standard meter data delivery</a:t>
                      </a:r>
                    </a:p>
                    <a:p>
                      <a:pPr marL="268288" marR="0" lvl="0" indent="-2682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AU" sz="1000" baseline="0" dirty="0" smtClean="0"/>
                        <a:t>CSDN </a:t>
                      </a:r>
                      <a:r>
                        <a:rPr lang="en-AU" sz="1000" dirty="0" smtClean="0"/>
                        <a:t>– no material changes</a:t>
                      </a:r>
                    </a:p>
                    <a:p>
                      <a:pPr marL="268288" indent="-268288"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AU" sz="1000" baseline="0" dirty="0" smtClean="0"/>
                        <a:t>Technical guideline document (</a:t>
                      </a:r>
                      <a:r>
                        <a:rPr lang="en-AU" sz="1000" u="sng" baseline="0" dirty="0" smtClean="0"/>
                        <a:t>not</a:t>
                      </a:r>
                      <a:r>
                        <a:rPr lang="en-AU" sz="1000" u="none" baseline="0" dirty="0" smtClean="0"/>
                        <a:t> a</a:t>
                      </a:r>
                      <a:r>
                        <a:rPr lang="en-AU" sz="1000" baseline="0" dirty="0" smtClean="0"/>
                        <a:t> procedure) – elements such as Business Event Details moved into relevant procedure</a:t>
                      </a:r>
                      <a:endParaRPr lang="en-AU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000" dirty="0" smtClean="0"/>
                        <a:t>Result in procedures</a:t>
                      </a:r>
                      <a:r>
                        <a:rPr lang="en-AU" sz="1000" baseline="0" dirty="0" smtClean="0"/>
                        <a:t> that are better aligned, more consist, and with less duplication</a:t>
                      </a:r>
                    </a:p>
                    <a:p>
                      <a:pPr marL="171450" indent="-1714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000" baseline="0" dirty="0" smtClean="0"/>
                        <a:t>More effort required to update procedures</a:t>
                      </a:r>
                      <a:endParaRPr lang="en-AU" sz="1000" dirty="0" smtClean="0"/>
                    </a:p>
                    <a:p>
                      <a:pPr marL="171450" indent="-1714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000" dirty="0" smtClean="0"/>
                        <a:t>Larger</a:t>
                      </a:r>
                      <a:r>
                        <a:rPr lang="en-AU" sz="1000" baseline="0" dirty="0" smtClean="0"/>
                        <a:t> impact to existing procedures</a:t>
                      </a:r>
                    </a:p>
                    <a:p>
                      <a:pPr marL="171450" indent="-1714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endParaRPr lang="en-AU" sz="1000" dirty="0"/>
                    </a:p>
                  </a:txBody>
                  <a:tcPr marL="68580" marR="68580" marT="34290" marB="34290"/>
                </a:tc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Moderate Change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1806292">
                <a:tc>
                  <a:txBody>
                    <a:bodyPr/>
                    <a:lstStyle/>
                    <a:p>
                      <a:pPr marL="268288" indent="-268288">
                        <a:spcAft>
                          <a:spcPts val="600"/>
                        </a:spcAft>
                        <a:buAutoNum type="arabicPeriod"/>
                      </a:pPr>
                      <a:r>
                        <a:rPr lang="en-AU" sz="1000" dirty="0" smtClean="0"/>
                        <a:t>Contestable Service</a:t>
                      </a:r>
                      <a:r>
                        <a:rPr lang="en-AU" sz="1000" baseline="0" dirty="0" smtClean="0"/>
                        <a:t>s Procedure – new minimum service specification and market efficiency transactions</a:t>
                      </a:r>
                      <a:endParaRPr lang="en-AU" sz="1000" dirty="0" smtClean="0"/>
                    </a:p>
                    <a:p>
                      <a:pPr marL="268288" indent="-268288">
                        <a:spcAft>
                          <a:spcPts val="600"/>
                        </a:spcAft>
                        <a:buAutoNum type="arabicPeriod"/>
                      </a:pPr>
                      <a:r>
                        <a:rPr lang="en-AU" sz="1000" dirty="0" smtClean="0"/>
                        <a:t>Non-Contestable Services Procedure – retaining transactions</a:t>
                      </a:r>
                      <a:r>
                        <a:rPr lang="en-AU" sz="1000" baseline="0" dirty="0" smtClean="0"/>
                        <a:t> </a:t>
                      </a:r>
                      <a:r>
                        <a:rPr lang="en-AU" sz="1000" dirty="0" smtClean="0"/>
                        <a:t>not moved to item 1</a:t>
                      </a:r>
                    </a:p>
                    <a:p>
                      <a:pPr marL="268288" indent="-268288">
                        <a:spcAft>
                          <a:spcPts val="600"/>
                        </a:spcAft>
                        <a:buAutoNum type="arabicPeriod"/>
                      </a:pPr>
                      <a:r>
                        <a:rPr lang="en-AU" sz="1000" dirty="0" smtClean="0"/>
                        <a:t>One Way Notification – remove Meter Exchange transaction</a:t>
                      </a:r>
                    </a:p>
                    <a:p>
                      <a:pPr marL="268288" indent="-268288">
                        <a:spcAft>
                          <a:spcPts val="600"/>
                        </a:spcAft>
                        <a:buAutoNum type="arabicPeriod"/>
                      </a:pPr>
                      <a:r>
                        <a:rPr lang="en-AU" sz="1000" dirty="0" smtClean="0"/>
                        <a:t>Meter Data Process – no material changes</a:t>
                      </a:r>
                    </a:p>
                    <a:p>
                      <a:pPr marL="268288" marR="0" lvl="0" indent="-2682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AU" sz="1000" dirty="0" smtClean="0"/>
                        <a:t>CSDN – no material changes</a:t>
                      </a:r>
                    </a:p>
                    <a:p>
                      <a:pPr marL="268288" indent="-268288">
                        <a:spcAft>
                          <a:spcPts val="600"/>
                        </a:spcAft>
                        <a:buAutoNum type="arabicPeriod"/>
                      </a:pPr>
                      <a:r>
                        <a:rPr lang="en-AU" sz="1000" baseline="0" dirty="0" smtClean="0"/>
                        <a:t>Technical guidelines document – per option 1</a:t>
                      </a:r>
                      <a:endParaRPr lang="en-AU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000" dirty="0" smtClean="0"/>
                        <a:t>Focus</a:t>
                      </a:r>
                      <a:r>
                        <a:rPr lang="en-AU" sz="1000" baseline="0" dirty="0" smtClean="0"/>
                        <a:t> on updating existing and defining new services</a:t>
                      </a:r>
                    </a:p>
                    <a:p>
                      <a:pPr marL="171450" indent="-1714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000" baseline="0" dirty="0" smtClean="0"/>
                        <a:t>Minimise impact to existing procedures not affected by the rule changes</a:t>
                      </a:r>
                    </a:p>
                    <a:p>
                      <a:pPr marL="171450" indent="-1714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000" baseline="0" dirty="0" smtClean="0"/>
                        <a:t>Reduced risk of leaving insufficient time for market readiness activities</a:t>
                      </a:r>
                    </a:p>
                  </a:txBody>
                  <a:tcPr marL="68580" marR="68580" marT="34290" marB="34290"/>
                </a:tc>
              </a:tr>
              <a:tr h="46397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dirty="0" smtClean="0"/>
                        <a:t>Note: All procedures will be </a:t>
                      </a:r>
                      <a:r>
                        <a:rPr lang="en-AU" sz="900" baseline="0" dirty="0" smtClean="0"/>
                        <a:t>undergo Legal review and updated to the new AEMO template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95536" y="395586"/>
            <a:ext cx="4932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cap="all" dirty="0" smtClean="0">
                <a:solidFill>
                  <a:schemeClr val="accent3"/>
                </a:solidFill>
              </a:rPr>
              <a:t>Procedure Update Options</a:t>
            </a:r>
            <a:endParaRPr lang="en-AU" sz="2400" cap="all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144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Principles for Procedure Drafting</a:t>
            </a:r>
            <a:endParaRPr lang="en-AU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764187"/>
          </a:xfrm>
        </p:spPr>
        <p:txBody>
          <a:bodyPr>
            <a:normAutofit fontScale="92500" lnSpcReduction="10000"/>
          </a:bodyPr>
          <a:lstStyle/>
          <a:p>
            <a:r>
              <a:rPr lang="en-US" sz="1400" b="1" i="1" dirty="0"/>
              <a:t>B2B </a:t>
            </a:r>
            <a:r>
              <a:rPr lang="en-US" sz="1400" b="1" i="1" dirty="0" smtClean="0"/>
              <a:t>factors; </a:t>
            </a:r>
            <a:r>
              <a:rPr lang="en-US" sz="1400" dirty="0" smtClean="0"/>
              <a:t>ask that the B2B procedures</a:t>
            </a:r>
            <a:endParaRPr lang="en-AU" sz="1400" dirty="0"/>
          </a:p>
          <a:p>
            <a:pPr lvl="1"/>
            <a:r>
              <a:rPr lang="en-US" sz="1400" dirty="0" smtClean="0"/>
              <a:t>come at a </a:t>
            </a:r>
            <a:r>
              <a:rPr lang="en-US" sz="1400" dirty="0"/>
              <a:t>reasonable costs of </a:t>
            </a:r>
            <a:r>
              <a:rPr lang="en-US" sz="1400" dirty="0" smtClean="0"/>
              <a:t>compliance v benefits;</a:t>
            </a:r>
            <a:r>
              <a:rPr lang="en-US" sz="1400" dirty="0"/>
              <a:t> </a:t>
            </a:r>
            <a:endParaRPr lang="en-AU" sz="1400" dirty="0"/>
          </a:p>
          <a:p>
            <a:pPr lvl="1"/>
            <a:r>
              <a:rPr lang="en-US" sz="1400" dirty="0" smtClean="0"/>
              <a:t>promote innovation and not restrict barriers to entry;</a:t>
            </a:r>
            <a:endParaRPr lang="en-AU" sz="1400" dirty="0"/>
          </a:p>
          <a:p>
            <a:pPr lvl="1"/>
            <a:r>
              <a:rPr lang="en-US" sz="1400" dirty="0"/>
              <a:t>a</a:t>
            </a:r>
            <a:r>
              <a:rPr lang="en-US" sz="1400" dirty="0" smtClean="0"/>
              <a:t>re able to be implemented in a reasonable timeframe</a:t>
            </a:r>
            <a:r>
              <a:rPr lang="en-US" sz="1400" dirty="0" smtClean="0"/>
              <a:t>.</a:t>
            </a:r>
          </a:p>
          <a:p>
            <a:pPr lvl="1"/>
            <a:endParaRPr lang="en-US" sz="1400" dirty="0" smtClean="0"/>
          </a:p>
          <a:p>
            <a:r>
              <a:rPr lang="en-US" sz="1400" b="1" i="1" dirty="0" smtClean="0"/>
              <a:t>B2B Principles; </a:t>
            </a:r>
            <a:r>
              <a:rPr lang="en-US" sz="1400" dirty="0" smtClean="0"/>
              <a:t>provide procedures that</a:t>
            </a:r>
            <a:endParaRPr lang="en-AU" sz="1400" dirty="0"/>
          </a:p>
          <a:p>
            <a:pPr lvl="1"/>
            <a:r>
              <a:rPr lang="en-AU" sz="1400" dirty="0"/>
              <a:t>t</a:t>
            </a:r>
            <a:r>
              <a:rPr lang="en-AU" sz="1400" dirty="0" smtClean="0"/>
              <a:t>ake a uniform approach in all jurisdictions;</a:t>
            </a:r>
            <a:endParaRPr lang="en-AU" sz="1400" dirty="0"/>
          </a:p>
          <a:p>
            <a:pPr lvl="1"/>
            <a:r>
              <a:rPr lang="en-US" sz="1400" dirty="0"/>
              <a:t>a</a:t>
            </a:r>
            <a:r>
              <a:rPr lang="en-US" sz="1400" dirty="0" smtClean="0"/>
              <a:t>re efficient</a:t>
            </a:r>
            <a:r>
              <a:rPr lang="en-US" sz="1400" dirty="0"/>
              <a:t>,  effective  and </a:t>
            </a:r>
            <a:r>
              <a:rPr lang="en-US" sz="1400" dirty="0" smtClean="0"/>
              <a:t>reliable;</a:t>
            </a:r>
            <a:endParaRPr lang="en-AU" sz="1400" dirty="0"/>
          </a:p>
          <a:p>
            <a:pPr lvl="1"/>
            <a:r>
              <a:rPr lang="en-AU" sz="1400" dirty="0"/>
              <a:t>a</a:t>
            </a:r>
            <a:r>
              <a:rPr lang="en-AU" sz="1400" dirty="0" smtClean="0"/>
              <a:t>void discrimination between parties;</a:t>
            </a:r>
            <a:endParaRPr lang="en-US" sz="1400" dirty="0" smtClean="0"/>
          </a:p>
          <a:p>
            <a:pPr lvl="1"/>
            <a:r>
              <a:rPr lang="en-US" sz="1400" dirty="0" smtClean="0"/>
              <a:t>protect </a:t>
            </a:r>
            <a:r>
              <a:rPr lang="en-US" sz="1400" dirty="0"/>
              <a:t>the confidentiality of commercially </a:t>
            </a:r>
            <a:r>
              <a:rPr lang="en-US" sz="1400" dirty="0" smtClean="0"/>
              <a:t>sensitive</a:t>
            </a:r>
          </a:p>
          <a:p>
            <a:pPr marL="363538" lvl="1" indent="0">
              <a:buNone/>
            </a:pPr>
            <a:r>
              <a:rPr lang="en-US" sz="1400" dirty="0" smtClean="0"/>
              <a:t>	information.</a:t>
            </a:r>
          </a:p>
          <a:p>
            <a:pPr marL="363538" lvl="1" indent="0">
              <a:buNone/>
            </a:pPr>
            <a:endParaRPr lang="en-US" sz="1400" dirty="0" smtClean="0"/>
          </a:p>
          <a:p>
            <a:r>
              <a:rPr lang="en-US" sz="1400" b="1" i="1" dirty="0" smtClean="0"/>
              <a:t>B2B communications; </a:t>
            </a:r>
            <a:r>
              <a:rPr lang="en-AU" sz="1400" dirty="0" smtClean="0"/>
              <a:t>must </a:t>
            </a:r>
            <a:r>
              <a:rPr lang="en-AU" sz="1400" dirty="0"/>
              <a:t>include </a:t>
            </a:r>
            <a:endParaRPr lang="en-AU" sz="1400" dirty="0" smtClean="0"/>
          </a:p>
          <a:p>
            <a:pPr lvl="1"/>
            <a:r>
              <a:rPr lang="en-AU" sz="1400" dirty="0"/>
              <a:t>d</a:t>
            </a:r>
            <a:r>
              <a:rPr lang="en-AU" sz="1400" dirty="0" smtClean="0"/>
              <a:t>ata inputs/outputs;</a:t>
            </a:r>
          </a:p>
          <a:p>
            <a:pPr lvl="1"/>
            <a:r>
              <a:rPr lang="en-AU" sz="1400" dirty="0" smtClean="0"/>
              <a:t>timings </a:t>
            </a:r>
            <a:r>
              <a:rPr lang="en-AU" sz="1400" dirty="0"/>
              <a:t>and process </a:t>
            </a:r>
            <a:r>
              <a:rPr lang="en-AU" sz="1400" dirty="0" smtClean="0"/>
              <a:t>maps;</a:t>
            </a:r>
          </a:p>
          <a:p>
            <a:pPr lvl="1"/>
            <a:r>
              <a:rPr lang="en-AU" sz="1400" dirty="0" smtClean="0"/>
              <a:t>content </a:t>
            </a:r>
            <a:r>
              <a:rPr lang="en-AU" sz="1400" dirty="0"/>
              <a:t>and </a:t>
            </a:r>
            <a:r>
              <a:rPr lang="en-AU" sz="1400" dirty="0" smtClean="0"/>
              <a:t>format;</a:t>
            </a:r>
          </a:p>
          <a:p>
            <a:pPr lvl="1"/>
            <a:r>
              <a:rPr lang="en-AU" sz="1400" dirty="0" smtClean="0"/>
              <a:t>delivery </a:t>
            </a:r>
            <a:r>
              <a:rPr lang="en-AU" sz="1400" dirty="0"/>
              <a:t>method and </a:t>
            </a:r>
            <a:r>
              <a:rPr lang="en-AU" sz="1400" dirty="0" smtClean="0"/>
              <a:t>backup</a:t>
            </a:r>
            <a:r>
              <a:rPr lang="en-AU" sz="1400" dirty="0" smtClean="0"/>
              <a:t>.</a:t>
            </a:r>
          </a:p>
          <a:p>
            <a:pPr marL="363538" lvl="1" indent="0">
              <a:buNone/>
            </a:pPr>
            <a:endParaRPr lang="en-AU" sz="1400" dirty="0" smtClean="0"/>
          </a:p>
          <a:p>
            <a:r>
              <a:rPr lang="en-US" sz="1400" b="1" i="1" dirty="0"/>
              <a:t>B2B Parties are:</a:t>
            </a:r>
            <a:endParaRPr lang="en-AU" sz="1400" dirty="0"/>
          </a:p>
          <a:p>
            <a:pPr marL="0" indent="0">
              <a:buNone/>
            </a:pPr>
            <a:r>
              <a:rPr lang="en-US" sz="1400" dirty="0" smtClean="0"/>
              <a:t>          Distribution </a:t>
            </a:r>
            <a:r>
              <a:rPr lang="en-US" sz="1400" dirty="0" smtClean="0"/>
              <a:t>Network Service Providers</a:t>
            </a:r>
            <a:r>
              <a:rPr lang="en-US" sz="1400" dirty="0"/>
              <a:t>,  </a:t>
            </a:r>
            <a:r>
              <a:rPr lang="en-US" sz="1400" dirty="0" smtClean="0"/>
              <a:t>Retailers</a:t>
            </a:r>
            <a:r>
              <a:rPr lang="en-US" sz="1400" dirty="0"/>
              <a:t>, </a:t>
            </a:r>
            <a:r>
              <a:rPr lang="en-US" sz="1400" dirty="0" smtClean="0"/>
              <a:t> </a:t>
            </a:r>
            <a:r>
              <a:rPr lang="en-US" sz="1400" dirty="0"/>
              <a:t>Local  </a:t>
            </a:r>
            <a:r>
              <a:rPr lang="en-US" sz="1400" dirty="0" smtClean="0"/>
              <a:t>Retailers, Metering Coordinators</a:t>
            </a:r>
            <a:r>
              <a:rPr lang="en-US" sz="1400" dirty="0"/>
              <a:t>, </a:t>
            </a:r>
            <a:r>
              <a:rPr lang="en-US" sz="1400" dirty="0" smtClean="0"/>
              <a:t>Metering Providers, Metering </a:t>
            </a:r>
            <a:r>
              <a:rPr lang="en-US" sz="1400" dirty="0"/>
              <a:t>Data Providers, Embedded </a:t>
            </a:r>
            <a:r>
              <a:rPr lang="en-US" sz="1400" dirty="0" smtClean="0"/>
              <a:t>Network </a:t>
            </a:r>
            <a:r>
              <a:rPr lang="en-US" sz="1400" dirty="0"/>
              <a:t>Managers and other Third </a:t>
            </a:r>
            <a:r>
              <a:rPr lang="en-US" sz="1400" dirty="0" smtClean="0"/>
              <a:t>Party </a:t>
            </a:r>
            <a:r>
              <a:rPr lang="en-US" sz="1400" dirty="0"/>
              <a:t>B2B Participants.</a:t>
            </a:r>
            <a:endParaRPr lang="en-AU" sz="1400" dirty="0"/>
          </a:p>
          <a:p>
            <a:pPr marL="457200" lvl="1" indent="0">
              <a:buNone/>
            </a:pPr>
            <a:endParaRPr lang="en-AU" sz="1400" dirty="0"/>
          </a:p>
          <a:p>
            <a:pPr lvl="1"/>
            <a:endParaRPr lang="en-AU" sz="1400" b="1" i="1" dirty="0"/>
          </a:p>
          <a:p>
            <a:endParaRPr lang="en-AU" sz="1400" dirty="0"/>
          </a:p>
        </p:txBody>
      </p:sp>
      <p:sp>
        <p:nvSpPr>
          <p:cNvPr id="5" name="Rectangle 4"/>
          <p:cNvSpPr/>
          <p:nvPr/>
        </p:nvSpPr>
        <p:spPr>
          <a:xfrm>
            <a:off x="5364088" y="1412776"/>
            <a:ext cx="3455672" cy="36063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 smtClean="0"/>
              <a:t>B2B Procedures </a:t>
            </a:r>
            <a:r>
              <a:rPr lang="en-AU" dirty="0" smtClean="0"/>
              <a:t>– simple communications to affect metering and market outcomes. Should be simple, efficient, reliable and easy to implement and promote innovation in advanced meter services.</a:t>
            </a:r>
          </a:p>
          <a:p>
            <a:pPr algn="ctr"/>
            <a:r>
              <a:rPr lang="en-AU" dirty="0" smtClean="0"/>
              <a:t>They do not impose barriers to entry or discriminate between parties. They do protect confidential information and ensure a uniform approach in all states.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40062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59" y="1608014"/>
            <a:ext cx="3800057" cy="994172"/>
          </a:xfrm>
        </p:spPr>
        <p:txBody>
          <a:bodyPr/>
          <a:lstStyle/>
          <a:p>
            <a:r>
              <a:rPr lang="en-AU" dirty="0" smtClean="0"/>
              <a:t>Procedure Update Process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200" y="953812"/>
            <a:ext cx="3562704" cy="817577"/>
          </a:xfrm>
        </p:spPr>
        <p:txBody>
          <a:bodyPr>
            <a:normAutofit/>
          </a:bodyPr>
          <a:lstStyle/>
          <a:p>
            <a:r>
              <a:rPr lang="en-AU" sz="1500" dirty="0" smtClean="0"/>
              <a:t>AEMO to complete draft procedures, B2B Working Group to review</a:t>
            </a:r>
            <a:endParaRPr lang="en-AU" sz="15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53568499"/>
              </p:ext>
            </p:extLst>
          </p:nvPr>
        </p:nvGraphicFramePr>
        <p:xfrm>
          <a:off x="323528" y="1992260"/>
          <a:ext cx="3096344" cy="40290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8883" y="1125441"/>
            <a:ext cx="3887391" cy="444360"/>
          </a:xfrm>
        </p:spPr>
        <p:txBody>
          <a:bodyPr>
            <a:normAutofit fontScale="55000" lnSpcReduction="20000"/>
          </a:bodyPr>
          <a:lstStyle/>
          <a:p>
            <a:r>
              <a:rPr lang="en-AU" dirty="0" smtClean="0"/>
              <a:t>AEMO  to draft with B2BWG to provide input</a:t>
            </a:r>
            <a:endParaRPr lang="en-AU" dirty="0"/>
          </a:p>
        </p:txBody>
      </p:sp>
      <p:graphicFrame>
        <p:nvGraphicFramePr>
          <p:cNvPr id="8" name="Content Placeholder 6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100542323"/>
              </p:ext>
            </p:extLst>
          </p:nvPr>
        </p:nvGraphicFramePr>
        <p:xfrm>
          <a:off x="3923928" y="1569801"/>
          <a:ext cx="4896544" cy="47008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454344" y="258621"/>
            <a:ext cx="6472254" cy="8572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 cap="all" baseline="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Participant involvement options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8193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EMO09">
      <a:dk1>
        <a:srgbClr val="1E4164"/>
      </a:dk1>
      <a:lt1>
        <a:srgbClr val="FFFFFF"/>
      </a:lt1>
      <a:dk2>
        <a:srgbClr val="F37421"/>
      </a:dk2>
      <a:lt2>
        <a:srgbClr val="C41230"/>
      </a:lt2>
      <a:accent1>
        <a:srgbClr val="FFC222"/>
      </a:accent1>
      <a:accent2>
        <a:srgbClr val="948671"/>
      </a:accent2>
      <a:accent3>
        <a:srgbClr val="FFFFFF"/>
      </a:accent3>
      <a:accent4>
        <a:srgbClr val="1E4164"/>
      </a:accent4>
      <a:accent5>
        <a:srgbClr val="A9C399"/>
      </a:accent5>
      <a:accent6>
        <a:srgbClr val="CB7E80"/>
      </a:accent6>
      <a:hlink>
        <a:srgbClr val="F37421"/>
      </a:hlink>
      <a:folHlink>
        <a:srgbClr val="C4123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ternal AEMO powerpoint template.pptx" id="{1C6B682F-29C1-4B7F-8BBF-507962EDAB27}" vid="{B501CB5A-AC99-4B0F-8D8B-B0C7B0429B05}"/>
    </a:ext>
  </a:extLst>
</a:theme>
</file>

<file path=ppt/theme/theme2.xml><?xml version="1.0" encoding="utf-8"?>
<a:theme xmlns:a="http://schemas.openxmlformats.org/drawingml/2006/main" name="AEMO09">
  <a:themeElements>
    <a:clrScheme name="AEMO09">
      <a:dk1>
        <a:srgbClr val="1E4164"/>
      </a:dk1>
      <a:lt1>
        <a:srgbClr val="FFFFFF"/>
      </a:lt1>
      <a:dk2>
        <a:srgbClr val="F37421"/>
      </a:dk2>
      <a:lt2>
        <a:srgbClr val="C41230"/>
      </a:lt2>
      <a:accent1>
        <a:srgbClr val="FFC222"/>
      </a:accent1>
      <a:accent2>
        <a:srgbClr val="948671"/>
      </a:accent2>
      <a:accent3>
        <a:srgbClr val="FFFFFF"/>
      </a:accent3>
      <a:accent4>
        <a:srgbClr val="1E4164"/>
      </a:accent4>
      <a:accent5>
        <a:srgbClr val="A9C399"/>
      </a:accent5>
      <a:accent6>
        <a:srgbClr val="CB7E80"/>
      </a:accent6>
      <a:hlink>
        <a:srgbClr val="F37421"/>
      </a:hlink>
      <a:folHlink>
        <a:srgbClr val="C4123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ternal AEMO powerpoint template.pptx" id="{1C6B682F-29C1-4B7F-8BBF-507962EDAB27}" vid="{AD20D0BB-7AB8-4900-97BE-F6E901A2929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EMOCustodian xmlns="a14523ce-dede-483e-883a-2d83261080bd">
      <UserInfo>
        <DisplayName/>
        <AccountId xsi:nil="true"/>
        <AccountType/>
      </UserInfo>
    </AEMOCustodian>
    <ArchiveDocument xmlns="a14523ce-dede-483e-883a-2d83261080bd">false</ArchiveDocument>
    <AEMODocumentTypeTaxHTField0 xmlns="a14523ce-dede-483e-883a-2d83261080bd">
      <Terms xmlns="http://schemas.microsoft.com/office/infopath/2007/PartnerControls">
        <TermInfo xmlns="http://schemas.microsoft.com/office/infopath/2007/PartnerControls">
          <TermName xmlns="http://schemas.microsoft.com/office/infopath/2007/PartnerControls">Operational Record</TermName>
          <TermId xmlns="http://schemas.microsoft.com/office/infopath/2007/PartnerControls">859762f2-4462-42eb-9744-c955c7e2c540</TermId>
        </TermInfo>
      </Terms>
    </AEMODocumentTypeTaxHTField0>
    <AEMOKeywordsTaxHTField0 xmlns="a14523ce-dede-483e-883a-2d83261080bd">
      <Terms xmlns="http://schemas.microsoft.com/office/infopath/2007/PartnerControls"/>
    </AEMOKeywordsTaxHTField0>
    <TaxCatchAll xmlns="a14523ce-dede-483e-883a-2d83261080bd">
      <Value>1</Value>
    </TaxCatchAll>
    <AEMODescription xmlns="a14523ce-dede-483e-883a-2d83261080bd" xsi:nil="true"/>
    <_dlc_DocId xmlns="a14523ce-dede-483e-883a-2d83261080bd">PROJECT-352-4876</_dlc_DocId>
    <_dlc_DocIdUrl xmlns="a14523ce-dede-483e-883a-2d83261080bd">
      <Url>http://sharedocs/projects/pocprogram/_layouts/15/DocIdRedir.aspx?ID=PROJECT-352-4876</Url>
      <Description>PROJECT-352-4876</Description>
    </_dlc_DocIdUrl>
  </documentManagement>
</p:properties>
</file>

<file path=customXml/item3.xml><?xml version="1.0" encoding="utf-8"?>
<?mso-contentType ?>
<SharedContentType xmlns="Microsoft.SharePoint.Taxonomy.ContentTypeSync" SourceId="409ac0fb-07cb-4169-8a26-def2760b5502" ContentTypeId="0x0101009BE89D58CAF0934CA32A20BCFFD353DC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AEMODocument" ma:contentTypeID="0x0101009BE89D58CAF0934CA32A20BCFFD353DC00DDEC116C19245B4398932FF2C50DC75A" ma:contentTypeVersion="0" ma:contentTypeDescription="" ma:contentTypeScope="" ma:versionID="89bccbf02eec9f969d3651569cced181">
  <xsd:schema xmlns:xsd="http://www.w3.org/2001/XMLSchema" xmlns:xs="http://www.w3.org/2001/XMLSchema" xmlns:p="http://schemas.microsoft.com/office/2006/metadata/properties" xmlns:ns2="a14523ce-dede-483e-883a-2d83261080bd" targetNamespace="http://schemas.microsoft.com/office/2006/metadata/properties" ma:root="true" ma:fieldsID="7d74405751bc119387ad193d718cb389" ns2:_="">
    <xsd:import namespace="a14523ce-dede-483e-883a-2d83261080b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TaxCatchAll" minOccurs="0"/>
                <xsd:element ref="ns2:TaxCatchAllLabel" minOccurs="0"/>
                <xsd:element ref="ns2:AEMOCustodian" minOccurs="0"/>
                <xsd:element ref="ns2:AEMODescription" minOccurs="0"/>
                <xsd:element ref="ns2:AEMODocumentTypeTaxHTField0" minOccurs="0"/>
                <xsd:element ref="ns2:AEMOKeywordsTaxHTField0" minOccurs="0"/>
                <xsd:element ref="ns2:ArchiveDocum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4523ce-dede-483e-883a-2d83261080b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1" nillable="true" ma:displayName="Taxonomy Catch All Column" ma:hidden="true" ma:list="{93fb317b-587c-4d3f-8b3e-5de22a86522e}" ma:internalName="TaxCatchAll" ma:showField="CatchAllData" ma:web="dba14153-4303-4379-8f24-de02eb1e2c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93fb317b-587c-4d3f-8b3e-5de22a86522e}" ma:internalName="TaxCatchAllLabel" ma:readOnly="true" ma:showField="CatchAllDataLabel" ma:web="dba14153-4303-4379-8f24-de02eb1e2c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EMOCustodian" ma:index="13" nillable="true" ma:displayName="AEMOCustodian" ma:list="UserInfo" ma:SharePointGroup="0" ma:internalName="AEMOCustodian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EMODescription" ma:index="14" nillable="true" ma:displayName="AEMODescription" ma:internalName="AEMODescription">
      <xsd:simpleType>
        <xsd:restriction base="dms:Note"/>
      </xsd:simpleType>
    </xsd:element>
    <xsd:element name="AEMODocumentTypeTaxHTField0" ma:index="15" nillable="true" ma:taxonomy="true" ma:internalName="AEMODocumentTypeTaxHTField0" ma:taxonomyFieldName="AEMODocumentType" ma:displayName="AEMODocumentType" ma:default="1;#Operational Record|859762f2-4462-42eb-9744-c955c7e2c540" ma:fieldId="{da861434-c661-4929-8c0f-a462c80621ee}" ma:sspId="409ac0fb-07cb-4169-8a26-def2760b5502" ma:termSetId="7d85e329-3a18-4351-8865-4c9585fd1cc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EMOKeywordsTaxHTField0" ma:index="17" nillable="true" ma:taxonomy="true" ma:internalName="AEMOKeywordsTaxHTField0" ma:taxonomyFieldName="AEMOKeywords" ma:displayName="AEMOKeywords" ma:default="" ma:fieldId="{443585ba-fce9-427e-bd78-308c17c973aa}" ma:taxonomyMulti="true" ma:sspId="409ac0fb-07cb-4169-8a26-def2760b5502" ma:termSetId="70885f33-8be5-4917-bc67-8833a068ef45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ArchiveDocument" ma:index="19" nillable="true" ma:displayName="ArchiveDocument" ma:default="0" ma:description="Checking this box will send the document to the AEMO Archive and leave a link in its place." ma:internalName="ArchiveDocument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6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Props1.xml><?xml version="1.0" encoding="utf-8"?>
<ds:datastoreItem xmlns:ds="http://schemas.openxmlformats.org/officeDocument/2006/customXml" ds:itemID="{370CC8E4-A603-4338-B7F1-8677656CCBC5}"/>
</file>

<file path=customXml/itemProps2.xml><?xml version="1.0" encoding="utf-8"?>
<ds:datastoreItem xmlns:ds="http://schemas.openxmlformats.org/officeDocument/2006/customXml" ds:itemID="{AD732A41-1BE9-4756-B939-8DBA0F6B0B62}"/>
</file>

<file path=customXml/itemProps3.xml><?xml version="1.0" encoding="utf-8"?>
<ds:datastoreItem xmlns:ds="http://schemas.openxmlformats.org/officeDocument/2006/customXml" ds:itemID="{CAEAB0B2-FB17-47AE-A170-2C32370538F0}"/>
</file>

<file path=customXml/itemProps4.xml><?xml version="1.0" encoding="utf-8"?>
<ds:datastoreItem xmlns:ds="http://schemas.openxmlformats.org/officeDocument/2006/customXml" ds:itemID="{6A9F2EFC-5D73-4CEA-990C-D52E8BF03E21}"/>
</file>

<file path=customXml/itemProps5.xml><?xml version="1.0" encoding="utf-8"?>
<ds:datastoreItem xmlns:ds="http://schemas.openxmlformats.org/officeDocument/2006/customXml" ds:itemID="{7D2517C6-2692-4351-A643-449CFA98E70C}"/>
</file>

<file path=customXml/itemProps6.xml><?xml version="1.0" encoding="utf-8"?>
<ds:datastoreItem xmlns:ds="http://schemas.openxmlformats.org/officeDocument/2006/customXml" ds:itemID="{A3C93873-BBDF-494B-8CA2-F2353D9928F1}"/>
</file>

<file path=docProps/app.xml><?xml version="1.0" encoding="utf-8"?>
<Properties xmlns="http://schemas.openxmlformats.org/officeDocument/2006/extended-properties" xmlns:vt="http://schemas.openxmlformats.org/officeDocument/2006/docPropsVTypes">
  <Template>External AEMO powerpoint template</Template>
  <TotalTime>1513</TotalTime>
  <Words>1031</Words>
  <Application>Microsoft Office PowerPoint</Application>
  <PresentationFormat>On-screen Show (4:3)</PresentationFormat>
  <Paragraphs>188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Courier New</vt:lpstr>
      <vt:lpstr>Wingdings</vt:lpstr>
      <vt:lpstr>Office Theme</vt:lpstr>
      <vt:lpstr>AEMO09</vt:lpstr>
      <vt:lpstr>B2B Working Group Meeting </vt:lpstr>
      <vt:lpstr>Agenda</vt:lpstr>
      <vt:lpstr>Welcome and Introduction</vt:lpstr>
      <vt:lpstr>B2B Meeting Schedule August/September</vt:lpstr>
      <vt:lpstr>Review DRAFT Terms of Reference</vt:lpstr>
      <vt:lpstr>Review DRAFT Terms of Reference </vt:lpstr>
      <vt:lpstr>Options </vt:lpstr>
      <vt:lpstr>Principles for Procedure Drafting</vt:lpstr>
      <vt:lpstr>Procedure Update Process</vt:lpstr>
      <vt:lpstr>Detailed B2BWG/IEC Meeting Schedule August/September</vt:lpstr>
    </vt:vector>
  </TitlesOfParts>
  <Company>AEMO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B2B Working Group Meeting</dc:title>
  <dc:creator>Chris Cormack</dc:creator>
  <cp:lastModifiedBy>Chris Cormack</cp:lastModifiedBy>
  <cp:revision>16</cp:revision>
  <dcterms:created xsi:type="dcterms:W3CDTF">2016-07-28T05:28:25Z</dcterms:created>
  <dcterms:modified xsi:type="dcterms:W3CDTF">2016-07-29T06:42:23Z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0x0101009BE89D58CAF0934CA32A20BCFFD353DC00DDEC116C19245B4398932FF2C50DC75A</vt:lpwstr>
  </property>
  <property fmtid="{D5CDD505-2E9C-101B-9397-08002B2CF9AE}" pid="3" name="_dlc_DocIdItemGuid">
    <vt:lpwstr>8daa0e69-627a-4dd3-9e98-f08269425855</vt:lpwstr>
  </property>
  <property fmtid="{D5CDD505-2E9C-101B-9397-08002B2CF9AE}" pid="4" name="AEMODocumentType">
    <vt:lpwstr>1;#Operational Record|859762f2-4462-42eb-9744-c955c7e2c540</vt:lpwstr>
  </property>
  <property fmtid="{D5CDD505-2E9C-101B-9397-08002B2CF9AE}" pid="5" name="AEMOKeywords">
    <vt:lpwstr/>
  </property>
</Properties>
</file>